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10.xml"/>
  <Override ContentType="application/vnd.openxmlformats-officedocument.drawingml.chart+xml" PartName="/ppt/charts/chart1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9" r:id="rId2"/>
  </p:sldMasterIdLst>
  <p:notesMasterIdLst>
    <p:notesMasterId r:id="rId3"/>
  </p:notesMasterIdLst>
  <p:sldIdLst>
    <p:sldId id="265" r:id="rId4"/>
    <p:sldId id="257" r:id="rId5"/>
    <p:sldId id="258" r:id="rId6"/>
    <p:sldId id="261" r:id="rId7"/>
    <p:sldId id="268" r:id="rId8"/>
    <p:sldId id="263" r:id="rId9"/>
    <p:sldId id="271" r:id="rId10"/>
    <p:sldId id="270" r:id="rId11"/>
    <p:sldId id="295" r:id="rId12"/>
    <p:sldId id="292" r:id="rId13"/>
    <p:sldId id="260" r:id="rId14"/>
    <p:sldId id="266" r:id="rId15"/>
    <p:sldId id="267" r:id="rId16"/>
    <p:sldId id="280" r:id="rId17"/>
    <p:sldId id="277" r:id="rId18"/>
    <p:sldId id="291" r:id="rId19"/>
    <p:sldId id="289" r:id="rId20"/>
    <p:sldId id="294" r:id="rId21"/>
    <p:sldId id="274" r:id="rId22"/>
    <p:sldId id="275" r:id="rId23"/>
    <p:sldId id="279" r:id="rId24"/>
    <p:sldId id="281" r:id="rId25"/>
    <p:sldId id="282" r:id="rId26"/>
    <p:sldId id="288" r:id="rId27"/>
    <p:sldId id="262" r:id="rId28"/>
    <p:sldId id="273" r:id="rId29"/>
    <p:sldId id="284" r:id="rId30"/>
    <p:sldId id="285" r:id="rId31"/>
    <p:sldId id="286" r:id="rId32"/>
    <p:sldId id="287" r:id="rId33"/>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36" userDrawn="1">
          <p15:clr>
            <a:srgbClr val="A4A3A4"/>
          </p15:clr>
        </p15:guide>
        <p15:guide id="4" pos="7333" userDrawn="1">
          <p15:clr>
            <a:srgbClr val="A4A3A4"/>
          </p15:clr>
        </p15:guide>
        <p15:guide id="5" orient="horz" pos="618" userDrawn="1">
          <p15:clr>
            <a:srgbClr val="A4A3A4"/>
          </p15:clr>
        </p15:guide>
        <p15:guide id="6" orient="horz" pos="935"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707" autoAdjust="0"/>
  </p:normalViewPr>
  <p:slideViewPr>
    <p:cSldViewPr>
      <p:cViewPr varScale="1">
        <p:scale>
          <a:sx n="88" d="100"/>
          <a:sy n="88" d="100"/>
        </p:scale>
        <p:origin x="282" y="96"/>
      </p:cViewPr>
      <p:guideLst>
        <p:guide orient="horz" pos="2160"/>
        <p:guide pos="3840"/>
        <p:guide pos="336"/>
        <p:guide pos="7333"/>
        <p:guide orient="horz" pos="618"/>
        <p:guide orient="horz" pos="93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068"/>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10.xml.rels><?xml version="1.0" encoding="UTF-8" standalone="yes"?><Relationships xmlns="http://schemas.openxmlformats.org/package/2006/relationships"><Relationship Id="rId1" Target="../embeddings/Microsoft_Excel_Worksheet10.xlsx" Type="http://schemas.openxmlformats.org/officeDocument/2006/relationships/package"/></Relationships>
</file>

<file path=ppt/charts/_rels/chart11.xml.rels><?xml version="1.0" encoding="UTF-8" standalone="yes"?><Relationships xmlns="http://schemas.openxmlformats.org/package/2006/relationships"><Relationship Id="rId1" Target="../embeddings/Microsoft_Excel_Worksheet1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s>
</file>

<file path=ppt/charts/_rels/chart9.xml.rels><?xml version="1.0" encoding="UTF-8" standalone="yes"?><Relationships xmlns="http://schemas.openxmlformats.org/package/2006/relationships"><Relationship Id="rId1" Target="../embeddings/Microsoft_Excel_Worksheet9.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97092641890049"/>
          <c:y val="0.032391782850027084"/>
          <c:w val="0.9005812406539917"/>
          <c:h val="0.85251247882843018"/>
        </c:manualLayout>
      </c:layout>
      <c:barChart>
        <c:barDir val="col"/>
        <c:grouping val="percentStacked"/>
        <c:varyColors val="0"/>
        <c:ser>
          <c:idx val="0"/>
          <c:order val="0"/>
          <c:tx>
            <c:strRef>
              <c:f>Sheet1!$B$1</c:f>
              <c:strCache>
                <c:ptCount val="1"/>
                <c:pt idx="0">
                  <c:v>value 01</c:v>
                </c:pt>
              </c:strCache>
            </c:strRef>
          </c:tx>
          <c:spPr>
            <a:solidFill>
              <a:srgbClr val="FFAE00"/>
            </a:solidFill>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spPr>
              <a:noFill/>
              <a:ln>
                <a:noFill/>
              </a:ln>
              <a:effectLst/>
            </c:spPr>
            <c:txPr>
              <a:bodyPr/>
              <a:p>
                <a:pPr>
                  <a:defRPr sz="1000" b="1" smtId="4294967295">
                    <a:solidFill>
                      <a:schemeClr val="tx1">
                        <a:lumMod val="75000"/>
                        <a:lumOff val="25000"/>
                      </a:schemeClr>
                    </a:solidFill>
                  </a:defRPr>
                </a:pPr>
                <a:endParaRPr sz="1000" b="1" smtId="4294967295">
                  <a:solidFill>
                    <a:schemeClr val="tx1">
                      <a:lumMod val="75000"/>
                      <a:lumOff val="25000"/>
                    </a:schemeClr>
                  </a:solidFill>
                </a:endParaRPr>
              </a:p>
            </c:txPr>
            <c:showLegendKey val="0"/>
            <c:showVal val="1"/>
            <c:showCatName val="0"/>
            <c:showSerName val="0"/>
            <c:showPercent val="0"/>
            <c:showBubbleSize val="0"/>
            <c:extLst/>
          </c:dLbls>
          <c:cat>
            <c:numRef>
              <c:f>Sheet1!$A$2:$A$3</c:f>
              <c:numCache>
                <c:formatCode>General</c:formatCode>
                <c:ptCount val="2"/>
                <c:pt idx="0">
                  <c:v>2014</c:v>
                </c:pt>
                <c:pt idx="1">
                  <c:v>2015</c:v>
                </c:pt>
              </c:numCache>
            </c:numRef>
          </c:cat>
          <c:val>
            <c:numRef>
              <c:f>Sheet1!$B$2:$B$3</c:f>
              <c:numCache>
                <c:formatCode>General</c:formatCode>
                <c:ptCount val="2"/>
                <c:pt idx="0">
                  <c:v>40</c:v>
                </c:pt>
                <c:pt idx="1">
                  <c:v>70</c:v>
                </c:pt>
              </c:numCache>
            </c:numRef>
          </c:val>
          <c:extLst>
            <c:ext xmlns:c16="http://schemas.microsoft.com/office/drawing/2014/chart" uri="{C3380CC4-5D6E-409C-BE32-E72D297353CC}">
              <c16:uniqueId val="{00000000-93C2-4ABD-86B2-4B1F4CDFEC9D}"/>
            </c:ext>
          </c:extLst>
        </c:ser>
        <c:ser>
          <c:idx val="1"/>
          <c:order val="1"/>
          <c:tx>
            <c:strRef>
              <c:f>Sheet1!$C$1</c:f>
              <c:strCache>
                <c:ptCount val="1"/>
                <c:pt idx="0">
                  <c:v>value 02</c:v>
                </c:pt>
              </c:strCache>
            </c:strRef>
          </c:tx>
          <c:spPr>
            <a:solidFill>
              <a:srgbClr val="646476"/>
            </a:solidFill>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spPr>
              <a:noFill/>
              <a:ln>
                <a:noFill/>
              </a:ln>
              <a:effectLst/>
            </c:spPr>
            <c:txPr>
              <a:bodyPr/>
              <a:p>
                <a:pPr>
                  <a:defRPr sz="1000" b="0" smtId="4294967295">
                    <a:solidFill>
                      <a:schemeClr val="bg1"/>
                    </a:solidFill>
                  </a:defRPr>
                </a:pPr>
                <a:endParaRPr sz="1000" b="0" smtId="4294967295">
                  <a:solidFill>
                    <a:schemeClr val="bg1"/>
                  </a:solidFill>
                </a:endParaRPr>
              </a:p>
            </c:txPr>
            <c:showLegendKey val="0"/>
            <c:showVal val="1"/>
            <c:showCatName val="0"/>
            <c:showSerName val="0"/>
            <c:showPercent val="0"/>
            <c:showBubbleSize val="0"/>
            <c:extLst/>
          </c:dLbls>
          <c:cat>
            <c:numRef>
              <c:f>Sheet1!$A$2:$A$3</c:f>
              <c:numCache>
                <c:formatCode>General</c:formatCode>
                <c:ptCount val="2"/>
                <c:pt idx="0">
                  <c:v>2014</c:v>
                </c:pt>
                <c:pt idx="1">
                  <c:v>2015</c:v>
                </c:pt>
              </c:numCache>
            </c:numRef>
          </c:cat>
          <c:val>
            <c:numRef>
              <c:f>Sheet1!$C$2:$C$3</c:f>
              <c:numCache>
                <c:formatCode>General</c:formatCode>
                <c:ptCount val="2"/>
                <c:pt idx="0">
                  <c:v>60</c:v>
                </c:pt>
                <c:pt idx="1">
                  <c:v>30</c:v>
                </c:pt>
              </c:numCache>
            </c:numRef>
          </c:val>
          <c:extLst>
            <c:ext xmlns:c16="http://schemas.microsoft.com/office/drawing/2014/chart" uri="{C3380CC4-5D6E-409C-BE32-E72D297353CC}">
              <c16:uniqueId val="{00000001-93C2-4ABD-86B2-4B1F4CDFEC9D}"/>
            </c:ext>
          </c:extLst>
        </c:ser>
        <c:dLbls>
          <c:showLegendKey val="0"/>
          <c:showVal val="0"/>
          <c:showCatName val="0"/>
          <c:showSerName val="0"/>
          <c:showPercent val="0"/>
          <c:showBubbleSize val="0"/>
          <c:showLeaderLines val="0"/>
        </c:dLbls>
        <c:gapWidth val="63"/>
        <c:overlap val="100"/>
        <c:axId val="249870800"/>
        <c:axId val="249871360"/>
      </c:barChart>
      <c:catAx>
        <c:axId val="249870800"/>
        <c:scaling>
          <c:orientation/>
        </c:scaling>
        <c:delete val="0"/>
        <c:axPos val="b"/>
        <c:numFmt formatCode="General" sourceLinked="1"/>
        <c:majorTickMark val="none"/>
        <c:minorTickMark val="none"/>
        <c:spPr>
          <a:ln>
            <a:solidFill>
              <a:schemeClr val="bg1">
                <a:lumMod val="95000"/>
              </a:schemeClr>
            </a:solidFill>
          </a:ln>
        </c:spPr>
        <c:txPr>
          <a:bodyPr/>
          <a:p>
            <a:pPr>
              <a:defRPr sz="1000" smtId="4294967295">
                <a:solidFill>
                  <a:schemeClr val="bg1"/>
                </a:solidFill>
                <a:latin typeface="Calibri" panose="020f0502020204030204" pitchFamily="34" charset="0"/>
                <a:ea typeface="Tahoma" pitchFamily="34" charset="0"/>
                <a:cs typeface="Tahoma" pitchFamily="34" charset="0"/>
              </a:defRPr>
            </a:pPr>
            <a:endParaRPr sz="1000" smtId="4294967295">
              <a:solidFill>
                <a:schemeClr val="bg1"/>
              </a:solidFill>
              <a:latin typeface="Calibri" panose="020f0502020204030204" pitchFamily="34" charset="0"/>
              <a:ea typeface="Tahoma" pitchFamily="34" charset="0"/>
              <a:cs typeface="Tahoma" pitchFamily="34" charset="0"/>
            </a:endParaRPr>
          </a:p>
        </c:txPr>
        <c:crossAx val="249871360"/>
        <c:crosses val="autoZero"/>
        <c:auto val="0"/>
        <c:lblAlgn val="ctr"/>
        <c:lblOffset/>
        <c:noMultiLvlLbl val="0"/>
      </c:catAx>
      <c:valAx>
        <c:axId val="249871360"/>
        <c:scaling>
          <c:orientation/>
        </c:scaling>
        <c:delete val="1"/>
        <c:axPos val="l"/>
        <c:numFmt formatCode="0%" sourceLinked="1"/>
        <c:majorTickMark val="out"/>
        <c:minorTickMark val="none"/>
        <c:crossAx val="249870800"/>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2039552479982376"/>
          <c:y val="0.11309018731117249"/>
          <c:w val="0.90834081172943115"/>
          <c:h val="0.79837554693222046"/>
        </c:manualLayout>
      </c:layout>
      <c:lineChart>
        <c:grouping/>
        <c:varyColors val="0"/>
        <c:ser>
          <c:idx val="0"/>
          <c:order val="0"/>
          <c:tx>
            <c:strRef>
              <c:f>Sheet1!$B$1</c:f>
              <c:strCache>
                <c:ptCount val="1"/>
                <c:pt idx="0">
                  <c:v>value01</c:v>
                </c:pt>
              </c:strCache>
            </c:strRef>
          </c:tx>
          <c:spPr>
            <a:ln w="25400">
              <a:solidFill>
                <a:srgbClr val="646476"/>
              </a:solidFill>
            </a:ln>
            <a:effectLst/>
          </c:spPr>
          <c:marker>
            <c:symbol val="circle"/>
            <c:size val="9"/>
            <c:spPr>
              <a:solidFill>
                <a:schemeClr val="bg1"/>
              </a:solidFill>
              <a:ln w="25400">
                <a:solidFill>
                  <a:srgbClr val="646476"/>
                </a:solidFill>
              </a:ln>
              <a:effectLst/>
            </c:spPr>
          </c:marker>
          <c:dPt>
            <c:idx val="3"/>
            <c:invertIfNegative val="1"/>
            <c:extLst>
              <c:ext xmlns:c16="http://schemas.microsoft.com/office/drawing/2014/chart" uri="{C3380CC4-5D6E-409C-BE32-E72D297353CC}">
                <c16:uniqueId val="{00000000-05F9-479F-9118-A5ECBA617014}"/>
              </c:ext>
            </c:extLst>
          </c:dPt>
          <c:dPt>
            <c:idx val="4"/>
            <c:invertIfNegative val="1"/>
            <c:extLst>
              <c:ext xmlns:c16="http://schemas.microsoft.com/office/drawing/2014/chart" uri="{C3380CC4-5D6E-409C-BE32-E72D297353CC}">
                <c16:uniqueId val="{00000001-05F9-479F-9118-A5ECBA617014}"/>
              </c:ext>
            </c:extLst>
          </c:dPt>
          <c:dPt>
            <c:idx val="5"/>
            <c:invertIfNegative val="1"/>
            <c:extLst>
              <c:ext xmlns:c16="http://schemas.microsoft.com/office/drawing/2014/chart" uri="{C3380CC4-5D6E-409C-BE32-E72D297353CC}">
                <c16:uniqueId val="{00000002-05F9-479F-9118-A5ECBA617014}"/>
              </c:ext>
            </c:extLst>
          </c:dPt>
          <c:dPt>
            <c:idx val="6"/>
            <c:invertIfNegative val="1"/>
            <c:extLst>
              <c:ext xmlns:c16="http://schemas.microsoft.com/office/drawing/2014/chart" uri="{C3380CC4-5D6E-409C-BE32-E72D297353CC}">
                <c16:uniqueId val="{00000003-05F9-479F-9118-A5ECBA617014}"/>
              </c:ext>
            </c:extLst>
          </c:dPt>
          <c:dPt>
            <c:idx val="7"/>
            <c:invertIfNegative val="1"/>
            <c:extLst>
              <c:ext xmlns:c16="http://schemas.microsoft.com/office/drawing/2014/chart" uri="{C3380CC4-5D6E-409C-BE32-E72D297353CC}">
                <c16:uniqueId val="{00000004-05F9-479F-9118-A5ECBA617014}"/>
              </c:ext>
            </c:extLst>
          </c:dPt>
          <c:dPt>
            <c:idx val="13"/>
            <c:invertIfNegative val="1"/>
            <c:extLst>
              <c:ext xmlns:c16="http://schemas.microsoft.com/office/drawing/2014/chart" uri="{C3380CC4-5D6E-409C-BE32-E72D297353CC}">
                <c16:uniqueId val="{00000005-05F9-479F-9118-A5ECBA617014}"/>
              </c:ext>
            </c:extLst>
          </c:dPt>
          <c:dLbls>
            <c:dLbl>
              <c:idx val="0"/>
              <c:dLblPos val="b"/>
              <c:showLegendKey val="0"/>
              <c:showVal val="1"/>
              <c:showCatName val="0"/>
              <c:showSerName val="0"/>
              <c:showPercent val="0"/>
              <c:showBubbleSize val="0"/>
              <c:extLst/>
            </c:dLbl>
            <c:dLbl>
              <c:idx val="1"/>
              <c:dLblPos val="b"/>
              <c:showLegendKey val="0"/>
              <c:showVal val="1"/>
              <c:showCatName val="0"/>
              <c:showSerName val="0"/>
              <c:showPercent val="0"/>
              <c:showBubbleSize val="0"/>
              <c:extLst/>
            </c:dLbl>
            <c:dLbl>
              <c:idx val="2"/>
              <c:dLblPos val="b"/>
              <c:showLegendKey val="0"/>
              <c:showVal val="1"/>
              <c:showCatName val="0"/>
              <c:showSerName val="0"/>
              <c:showPercent val="0"/>
              <c:showBubbleSize val="0"/>
              <c:extLst/>
            </c:dLbl>
            <c:dLbl>
              <c:idx val="3"/>
              <c:dLblPos val="b"/>
              <c:showLegendKey val="0"/>
              <c:showVal val="1"/>
              <c:showCatName val="0"/>
              <c:showSerName val="0"/>
              <c:showPercent val="0"/>
              <c:showBubbleSize val="0"/>
              <c:extLst/>
            </c:dLbl>
            <c:dLbl>
              <c:idx val="4"/>
              <c:dLblPos val="b"/>
              <c:showLegendKey val="0"/>
              <c:showVal val="1"/>
              <c:showCatName val="0"/>
              <c:showSerName val="0"/>
              <c:showPercent val="0"/>
              <c:showBubbleSize val="0"/>
              <c:extLst/>
            </c:dLbl>
            <c:dLbl>
              <c:idx val="5"/>
              <c:dLblPos val="b"/>
              <c:showLegendKey val="0"/>
              <c:showVal val="1"/>
              <c:showCatName val="0"/>
              <c:showSerName val="0"/>
              <c:showPercent val="0"/>
              <c:showBubbleSize val="0"/>
              <c:extLst/>
            </c:dLbl>
            <c:dLbl>
              <c:idx val="6"/>
              <c:dLblPos val="b"/>
              <c:showLegendKey val="0"/>
              <c:showVal val="1"/>
              <c:showCatName val="0"/>
              <c:showSerName val="0"/>
              <c:showPercent val="0"/>
              <c:showBubbleSize val="0"/>
              <c:extLst/>
            </c:dLbl>
            <c:dLbl>
              <c:idx val="7"/>
              <c:dLblPos val="b"/>
              <c:showLegendKey val="0"/>
              <c:showVal val="1"/>
              <c:showCatName val="0"/>
              <c:showSerName val="0"/>
              <c:showPercent val="0"/>
              <c:showBubbleSize val="0"/>
              <c:extLst/>
            </c:dLbl>
            <c:dLbl>
              <c:idx val="8"/>
              <c:dLblPos val="b"/>
              <c:showLegendKey val="0"/>
              <c:showVal val="1"/>
              <c:showCatName val="0"/>
              <c:showSerName val="0"/>
              <c:showPercent val="0"/>
              <c:showBubbleSize val="0"/>
              <c:extLst/>
            </c:dLbl>
            <c:dLbl>
              <c:idx val="9"/>
              <c:dLblPos val="b"/>
              <c:showLegendKey val="0"/>
              <c:showVal val="1"/>
              <c:showCatName val="0"/>
              <c:showSerName val="0"/>
              <c:showPercent val="0"/>
              <c:showBubbleSize val="0"/>
              <c:extLst/>
            </c:dLbl>
            <c:dLbl>
              <c:idx val="10"/>
              <c:dLblPos val="b"/>
              <c:showLegendKey val="0"/>
              <c:showVal val="1"/>
              <c:showCatName val="0"/>
              <c:showSerName val="0"/>
              <c:showPercent val="0"/>
              <c:showBubbleSize val="0"/>
              <c:extLst/>
            </c:dLbl>
            <c:dLbl>
              <c:idx val="11"/>
              <c:dLblPos val="b"/>
              <c:showLegendKey val="0"/>
              <c:showVal val="1"/>
              <c:showCatName val="0"/>
              <c:showSerName val="0"/>
              <c:showPercent val="0"/>
              <c:showBubbleSize val="0"/>
              <c:extLst/>
            </c:dLbl>
            <c:dLbl>
              <c:idx val="12"/>
              <c:dLblPos val="b"/>
              <c:showLegendKey val="0"/>
              <c:showVal val="1"/>
              <c:showCatName val="0"/>
              <c:showSerName val="0"/>
              <c:showPercent val="0"/>
              <c:showBubbleSize val="0"/>
              <c:extLst/>
            </c:dLbl>
            <c:dLbl>
              <c:idx val="13"/>
              <c:dLblPos val="b"/>
              <c:showLegendKey val="0"/>
              <c:showVal val="1"/>
              <c:showCatName val="0"/>
              <c:showSerName val="0"/>
              <c:showPercent val="0"/>
              <c:showBubbleSize val="0"/>
              <c:extLst/>
            </c:dLbl>
            <c:spPr>
              <a:noFill/>
              <a:ln>
                <a:noFill/>
              </a:ln>
              <a:effectLst/>
            </c:spPr>
            <c:txPr>
              <a:bodyPr/>
              <a:p>
                <a:pPr>
                  <a:defRPr sz="1000" b="0" smtId="4294967295">
                    <a:solidFill>
                      <a:srgbClr val="666678"/>
                    </a:solidFill>
                    <a:effectLst/>
                    <a:latin typeface="+mj-lt"/>
                    <a:ea typeface="Tahoma" pitchFamily="34" charset="0"/>
                    <a:cs typeface="Tahoma" pitchFamily="34" charset="0"/>
                  </a:defRPr>
                </a:pPr>
                <a:endParaRPr sz="1000" b="0" smtId="4294967295">
                  <a:solidFill>
                    <a:srgbClr val="666678"/>
                  </a:solidFill>
                  <a:effectLst/>
                  <a:latin typeface="+mj-lt"/>
                  <a:ea typeface="Tahoma" pitchFamily="34" charset="0"/>
                  <a:cs typeface="Tahoma" pitchFamily="34" charset="0"/>
                </a:endParaRPr>
              </a:p>
            </c:txPr>
            <c:dLblPos val="b"/>
            <c:showLegendKey val="0"/>
            <c:showVal val="1"/>
            <c:showCatName val="0"/>
            <c:showSerName val="0"/>
            <c:showPercent val="0"/>
            <c:showBubbleSize val="0"/>
            <c:extLst/>
          </c:dLbls>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Sheet1!$B$2:$B$11</c:f>
              <c:numCache>
                <c:formatCode>General</c:formatCode>
                <c:ptCount val="10"/>
                <c:pt idx="0">
                  <c:v>50</c:v>
                </c:pt>
                <c:pt idx="1">
                  <c:v>40</c:v>
                </c:pt>
                <c:pt idx="2">
                  <c:v>30</c:v>
                </c:pt>
                <c:pt idx="3">
                  <c:v>40</c:v>
                </c:pt>
                <c:pt idx="4">
                  <c:v>60</c:v>
                </c:pt>
                <c:pt idx="5">
                  <c:v>50</c:v>
                </c:pt>
                <c:pt idx="6">
                  <c:v>40</c:v>
                </c:pt>
                <c:pt idx="7">
                  <c:v>45</c:v>
                </c:pt>
                <c:pt idx="8">
                  <c:v>30</c:v>
                </c:pt>
                <c:pt idx="9">
                  <c:v>35</c:v>
                </c:pt>
              </c:numCache>
            </c:numRef>
          </c:val>
          <c:smooth val="0"/>
          <c:extLst>
            <c:ext xmlns:c16="http://schemas.microsoft.com/office/drawing/2014/chart" uri="{C3380CC4-5D6E-409C-BE32-E72D297353CC}">
              <c16:uniqueId val="{00000006-05F9-479F-9118-A5ECBA617014}"/>
            </c:ext>
          </c:extLst>
        </c:ser>
        <c:ser>
          <c:idx val="1"/>
          <c:order val="1"/>
          <c:tx>
            <c:strRef>
              <c:f>Sheet1!$C$1</c:f>
              <c:strCache>
                <c:ptCount val="1"/>
                <c:pt idx="0">
                  <c:v>value02</c:v>
                </c:pt>
              </c:strCache>
            </c:strRef>
          </c:tx>
          <c:spPr>
            <a:ln w="38100">
              <a:solidFill>
                <a:srgbClr val="F55726"/>
              </a:solidFill>
            </a:ln>
            <a:effectLst>
              <a:outerShdw blurRad="25400" dist="12700" dir="5400000" algn="t" rotWithShape="0">
                <a:prstClr val="black">
                  <a:alpha val="70000"/>
                </a:prstClr>
              </a:outerShdw>
            </a:effectLst>
          </c:spPr>
          <c:marker>
            <c:symbol val="circle"/>
            <c:size val="12"/>
            <c:spPr>
              <a:solidFill>
                <a:schemeClr val="bg1"/>
              </a:solidFill>
              <a:ln w="25400">
                <a:solidFill>
                  <a:srgbClr val="F55726"/>
                </a:solidFill>
              </a:ln>
              <a:effectLst>
                <a:outerShdw blurRad="25400" dist="12700" dir="5400000" algn="t" rotWithShape="0">
                  <a:prstClr val="black">
                    <a:alpha val="70000"/>
                  </a:prstClr>
                </a:outerShdw>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dLbl>
              <c:idx val="9"/>
              <c:dLblPos val="t"/>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z="1100" b="1" i="0" smtId="4294967295">
                    <a:solidFill>
                      <a:srgbClr val="F55726"/>
                    </a:solidFill>
                  </a:defRPr>
                </a:pPr>
                <a:endParaRPr sz="1100" b="1" i="0" smtId="4294967295">
                  <a:solidFill>
                    <a:srgbClr val="F55726"/>
                  </a:solidFill>
                </a:endParaRPr>
              </a:p>
            </c:txPr>
            <c:dLblPos val="t"/>
            <c:showLegendKey val="0"/>
            <c:showVal val="1"/>
            <c:showCatName val="0"/>
            <c:showSerName val="0"/>
            <c:showPercent val="0"/>
            <c:showBubbleSize val="0"/>
            <c:extLst>
              <c:ext xmlns:c15="http://schemas.microsoft.com/office/drawing/2012/chart" uri="{CE6537A1-D6FC-4f65-9D91-7224C49458BB}">
                <c15:showLeaderLines val="1"/>
              </c:ext>
            </c:extLst>
          </c:dLbls>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Sheet1!$C$2:$C$11</c:f>
              <c:numCache>
                <c:formatCode>General</c:formatCode>
                <c:ptCount val="10"/>
                <c:pt idx="0">
                  <c:v>30</c:v>
                </c:pt>
                <c:pt idx="1">
                  <c:v>20</c:v>
                </c:pt>
                <c:pt idx="2">
                  <c:v>45</c:v>
                </c:pt>
                <c:pt idx="3">
                  <c:v>70</c:v>
                </c:pt>
                <c:pt idx="4">
                  <c:v>80</c:v>
                </c:pt>
                <c:pt idx="5">
                  <c:v>90</c:v>
                </c:pt>
                <c:pt idx="6">
                  <c:v>75</c:v>
                </c:pt>
                <c:pt idx="7">
                  <c:v>60</c:v>
                </c:pt>
                <c:pt idx="8">
                  <c:v>50</c:v>
                </c:pt>
                <c:pt idx="9">
                  <c:v>90</c:v>
                </c:pt>
              </c:numCache>
            </c:numRef>
          </c:val>
          <c:smooth val="0"/>
          <c:extLst>
            <c:ext xmlns:c16="http://schemas.microsoft.com/office/drawing/2014/chart" uri="{C3380CC4-5D6E-409C-BE32-E72D297353CC}">
              <c16:uniqueId val="{00000007-05F9-479F-9118-A5ECBA617014}"/>
            </c:ext>
          </c:extLst>
        </c:ser>
        <c:dLbls>
          <c:showLegendKey val="0"/>
          <c:showVal val="0"/>
          <c:showCatName val="0"/>
          <c:showSerName val="0"/>
          <c:showPercent val="0"/>
          <c:showBubbleSize val="0"/>
          <c:showLeaderLines val="0"/>
        </c:dLbls>
        <c:axId val="395532912"/>
        <c:axId val="395533472"/>
      </c:lineChart>
      <c:catAx>
        <c:axId val="395532912"/>
        <c:scaling>
          <c:orientation/>
        </c:scaling>
        <c:delete val="0"/>
        <c:axPos val="b"/>
        <c:numFmt formatCode="General" sourceLinked="0"/>
        <c:majorTickMark val="out"/>
        <c:minorTickMark val="none"/>
        <c:spPr>
          <a:ln>
            <a:noFill/>
          </a:ln>
        </c:spPr>
        <c:txPr>
          <a:bodyPr/>
          <a:p>
            <a:pPr>
              <a:defRPr sz="1000" b="1" baseline="0" smtId="4294967295">
                <a:solidFill>
                  <a:schemeClr val="bg1"/>
                </a:solidFill>
                <a:latin typeface="Calibri" panose="020f0502020204030204" pitchFamily="34" charset="0"/>
                <a:ea typeface="Tahoma" pitchFamily="34" charset="0"/>
                <a:cs typeface="Tahoma" pitchFamily="34" charset="0"/>
              </a:defRPr>
            </a:pPr>
            <a:endParaRPr sz="1000" b="1" baseline="0" smtId="4294967295">
              <a:solidFill>
                <a:schemeClr val="bg1"/>
              </a:solidFill>
              <a:latin typeface="Calibri" panose="020f0502020204030204" pitchFamily="34" charset="0"/>
              <a:ea typeface="Tahoma" pitchFamily="34" charset="0"/>
              <a:cs typeface="Tahoma" pitchFamily="34" charset="0"/>
            </a:endParaRPr>
          </a:p>
        </c:txPr>
        <c:crossAx val="395533472"/>
        <c:crosses val="autoZero"/>
        <c:auto val="0"/>
        <c:lblAlgn val="ctr"/>
        <c:lblOffset/>
        <c:noMultiLvlLbl val="0"/>
      </c:catAx>
      <c:valAx>
        <c:axId val="395533472"/>
        <c:scaling>
          <c:orientation/>
        </c:scaling>
        <c:delete val="1"/>
        <c:axPos val="l"/>
        <c:numFmt formatCode="General" sourceLinked="1"/>
        <c:majorTickMark val="out"/>
        <c:minorTickMark val="none"/>
        <c:crossAx val="395532912"/>
        <c:crossBetween val="midCat"/>
      </c:valAx>
    </c:plotArea>
    <c:legend>
      <c:legendPos/>
      <c:layout>
        <c:manualLayout>
          <c:xMode val="edge"/>
          <c:yMode val="edge"/>
          <c:x val="9.877238335320726E-05"/>
          <c:y val="0.045402761548757553"/>
          <c:w val="0.27451008558273315"/>
          <c:h val="0.0680859163403511"/>
        </c:manualLayout>
      </c:layout>
      <c:overlay val="0"/>
      <c:txPr>
        <a:bodyPr/>
        <a:p>
          <a:pPr algn="just">
            <a:defRPr sz="1000" smtId="4294967295">
              <a:solidFill>
                <a:schemeClr val="bg1"/>
              </a:solidFill>
            </a:defRPr>
          </a:pPr>
          <a:endParaRPr sz="1000" smtId="4294967295">
            <a:solidFill>
              <a:schemeClr val="bg1"/>
            </a:solidFill>
          </a:endParaRPr>
        </a:p>
      </c:txPr>
    </c:legend>
    <c:plotVisOnly val="1"/>
    <c:dispBlanksAs val="gap"/>
    <c:showDLblsOverMax val="0"/>
  </c:chart>
  <c:spPr>
    <a:scene3d>
      <a:camera prst="orthographicFront"/>
      <a:lightRig rig="threePt" dir="t"/>
    </a:scene3d>
  </c:spPr>
  <c:txPr>
    <a:bodyPr/>
    <a:p>
      <a:pPr>
        <a:defRPr sz="1800" smtId="4294967295"/>
      </a:pPr>
      <a:endParaRPr sz="1800" smtId="4294967295"/>
    </a:p>
  </c:txPr>
  <c:externalData r:id="rId1">
    <c:autoUpdate val="0"/>
  </c:externalData>
</c:chartSpace>
</file>

<file path=ppt/charts/chart1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986754655838"/>
          <c:y val="0.13479509949684143"/>
          <c:w val="0.75100743770599365"/>
          <c:h val="0.7411874532699585"/>
        </c:manualLayout>
      </c:layout>
      <c:pieChart>
        <c:varyColors val="1"/>
        <c:ser>
          <c:idx val="0"/>
          <c:order val="0"/>
          <c:tx>
            <c:strRef>
              <c:f>Sheet1!$B$1</c:f>
              <c:strCache>
                <c:ptCount val="1"/>
                <c:pt idx="0">
                  <c:v>판매</c:v>
                </c:pt>
              </c:strCache>
            </c:strRef>
          </c:tx>
          <c:spPr>
            <a:solidFill>
              <a:srgbClr val="0070C0"/>
            </a:solidFill>
            <a:effectLst>
              <a:outerShdw blurRad="177800" dist="127000" dir="5400000" algn="t" rotWithShape="0">
                <a:prstClr val="black">
                  <a:alpha val="20000"/>
                </a:prstClr>
              </a:outerShdw>
            </a:effectLst>
            <a:scene3d>
              <a:camera prst="orthographicFront"/>
              <a:lightRig rig="threePt" dir="t"/>
            </a:scene3d>
            <a:sp3d prstMaterial="softEdge">
              <a:bevelT w="0" h="0"/>
            </a:sp3d>
          </c:spPr>
          <c:dPt>
            <c:idx val="0"/>
            <c:invertIfNegative val="1"/>
            <c:spPr>
              <a:solidFill>
                <a:srgbClr val="F55726"/>
              </a:solidFill>
              <a:effectLst>
                <a:outerShdw blurRad="177800" dist="127000" dir="5400000" algn="t" rotWithShape="0">
                  <a:prstClr val="black">
                    <a:alpha val="2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1-EC35-492F-93EE-19777A67534C}"/>
              </c:ext>
            </c:extLst>
          </c:dPt>
          <c:dPt>
            <c:idx val="1"/>
            <c:invertIfNegative val="1"/>
            <c:spPr>
              <a:solidFill>
                <a:srgbClr val="2F2F38"/>
              </a:solidFill>
              <a:effectLst>
                <a:outerShdw blurRad="177800" dist="127000" dir="5400000" algn="t" rotWithShape="0">
                  <a:prstClr val="black">
                    <a:alpha val="2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3-EC35-492F-93EE-19777A67534C}"/>
              </c:ext>
            </c:extLst>
          </c:dPt>
          <c:dPt>
            <c:idx val="2"/>
            <c:invertIfNegative val="1"/>
            <c:spPr>
              <a:solidFill>
                <a:schemeClr val="accent3">
                  <a:lumMod val="75000"/>
                </a:schemeClr>
              </a:solidFill>
              <a:effectLst>
                <a:outerShdw blurRad="177800" dist="127000" dir="5400000" algn="t" rotWithShape="0">
                  <a:prstClr val="black">
                    <a:alpha val="2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5-EC35-492F-93EE-19777A67534C}"/>
              </c:ext>
            </c:extLst>
          </c:dPt>
          <c:cat>
            <c:strRef>
              <c:f>Sheet1!$A$2:$A$3</c:f>
              <c:strCache>
                <c:ptCount val="2"/>
                <c:pt idx="0">
                  <c:v>value01</c:v>
                </c:pt>
                <c:pt idx="1">
                  <c:v>value02</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6-EC35-492F-93EE-19777A67534C}"/>
            </c:ext>
          </c:extLst>
        </c:ser>
        <c:dLbls>
          <c:showLegendKey val="0"/>
          <c:showVal val="0"/>
          <c:showCatName val="0"/>
          <c:showSerName val="0"/>
          <c:showPercent val="0"/>
          <c:showBubbleSize val="0"/>
          <c:showLeaderLines val="0"/>
        </c:dLbls>
        <c:firstSliceAng/>
      </c:pieChart>
    </c:plotArea>
    <c:plotVisOnly val="1"/>
    <c:dispBlanksAs val="gap"/>
    <c:showDLblsOverMax val="0"/>
  </c:chart>
  <c:spPr>
    <a:scene3d>
      <a:camera prst="orthographicFront"/>
      <a:lightRig rig="threePt" dir="t"/>
    </a:scene3d>
    <a:sp3d prstMaterial="softEdge"/>
  </c:spPr>
  <c:txPr>
    <a:bodyPr/>
    <a:p>
      <a:pPr>
        <a:defRPr sz="1800" smtId="4294967295"/>
      </a:pPr>
      <a:endParaRPr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계열 1</c:v>
                </c:pt>
              </c:strCache>
            </c:strRef>
          </c:tx>
          <c:spPr>
            <a:solidFill>
              <a:srgbClr val="666678"/>
            </a:solidFill>
            <a:ln>
              <a:noFill/>
            </a:ln>
            <a:effectLst>
              <a:outerShdw blurRad="25400" dist="12700" dir="5400000" algn="t" rotWithShape="0">
                <a:prstClr val="black">
                  <a:alpha val="70000"/>
                </a:prstClr>
              </a:outerShdw>
            </a:effectLst>
            <a:scene3d>
              <a:camera prst="orthographicFront"/>
              <a:lightRig rig="threePt" dir="t"/>
            </a:scene3d>
            <a:sp3d prstMaterial="softEdge">
              <a:bevelT w="0" h="0"/>
            </a:sp3d>
          </c:spPr>
          <c:invertIfNegative val="0"/>
          <c:dPt>
            <c:idx val="2"/>
            <c:invertIfNegative val="0"/>
            <c:extLst>
              <c:ext xmlns:c16="http://schemas.microsoft.com/office/drawing/2014/chart" uri="{C3380CC4-5D6E-409C-BE32-E72D297353CC}">
                <c16:uniqueId val="{00000000-5891-4454-9FD9-9B55E735B413}"/>
              </c:ext>
            </c:extLst>
          </c:dPt>
          <c:dPt>
            <c:idx val="3"/>
            <c:invertIfNegative val="0"/>
            <c:extLst>
              <c:ext xmlns:c16="http://schemas.microsoft.com/office/drawing/2014/chart" uri="{C3380CC4-5D6E-409C-BE32-E72D297353CC}">
                <c16:uniqueId val="{00000001-5891-4454-9FD9-9B55E735B413}"/>
              </c:ext>
            </c:extLst>
          </c:dPt>
          <c:dPt>
            <c:idx val="4"/>
            <c:invertIfNegative val="0"/>
            <c:extLst>
              <c:ext xmlns:c16="http://schemas.microsoft.com/office/drawing/2014/chart" uri="{C3380CC4-5D6E-409C-BE32-E72D297353CC}">
                <c16:uniqueId val="{00000002-5891-4454-9FD9-9B55E735B413}"/>
              </c:ext>
            </c:extLst>
          </c:dPt>
          <c:dPt>
            <c:idx val="5"/>
            <c:invertIfNegative val="0"/>
            <c:extLst>
              <c:ext xmlns:c16="http://schemas.microsoft.com/office/drawing/2014/chart" uri="{C3380CC4-5D6E-409C-BE32-E72D297353CC}">
                <c16:uniqueId val="{00000003-5891-4454-9FD9-9B55E735B413}"/>
              </c:ext>
            </c:extLst>
          </c:dPt>
          <c:dPt>
            <c:idx val="6"/>
            <c:invertIfNegative val="0"/>
            <c:extLst>
              <c:ext xmlns:c16="http://schemas.microsoft.com/office/drawing/2014/chart" uri="{C3380CC4-5D6E-409C-BE32-E72D297353CC}">
                <c16:uniqueId val="{00000004-5891-4454-9FD9-9B55E735B413}"/>
              </c:ext>
            </c:extLst>
          </c:dPt>
          <c:dPt>
            <c:idx val="7"/>
            <c:invertIfNegative val="0"/>
            <c:extLst>
              <c:ext xmlns:c16="http://schemas.microsoft.com/office/drawing/2014/chart" uri="{C3380CC4-5D6E-409C-BE32-E72D297353CC}">
                <c16:uniqueId val="{00000005-5891-4454-9FD9-9B55E735B413}"/>
              </c:ext>
            </c:extLst>
          </c:dPt>
          <c:dPt>
            <c:idx val="13"/>
            <c:invertIfNegative val="0"/>
            <c:extLst>
              <c:ext xmlns:c16="http://schemas.microsoft.com/office/drawing/2014/chart" uri="{C3380CC4-5D6E-409C-BE32-E72D297353CC}">
                <c16:uniqueId val="{00000006-5891-4454-9FD9-9B55E735B413}"/>
              </c:ext>
            </c:extLst>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dLbl>
              <c:idx val="5"/>
              <c:dLblPos val="outEnd"/>
              <c:showLegendKey val="0"/>
              <c:showVal val="1"/>
              <c:showCatName val="0"/>
              <c:showSerName val="0"/>
              <c:showPercent val="0"/>
              <c:showBubbleSize val="0"/>
              <c:extLst/>
            </c:dLbl>
            <c:dLbl>
              <c:idx val="6"/>
              <c:dLblPos val="outEnd"/>
              <c:showLegendKey val="0"/>
              <c:showVal val="1"/>
              <c:showCatName val="0"/>
              <c:showSerName val="0"/>
              <c:showPercent val="0"/>
              <c:showBubbleSize val="0"/>
              <c:extLst/>
            </c:dLbl>
            <c:dLbl>
              <c:idx val="7"/>
              <c:dLblPos val="outEnd"/>
              <c:showLegendKey val="0"/>
              <c:showVal val="1"/>
              <c:showCatName val="0"/>
              <c:showSerName val="0"/>
              <c:showPercent val="0"/>
              <c:showBubbleSize val="0"/>
              <c:extLst/>
            </c:dLbl>
            <c:dLbl>
              <c:idx val="8"/>
              <c:dLblPos val="outEnd"/>
              <c:showLegendKey val="0"/>
              <c:showVal val="1"/>
              <c:showCatName val="0"/>
              <c:showSerName val="0"/>
              <c:showPercent val="0"/>
              <c:showBubbleSize val="0"/>
              <c:extLst/>
            </c:dLbl>
            <c:dLbl>
              <c:idx val="9"/>
              <c:dLblPos val="outEnd"/>
              <c:showLegendKey val="0"/>
              <c:showVal val="1"/>
              <c:showCatName val="0"/>
              <c:showSerName val="0"/>
              <c:showPercent val="0"/>
              <c:showBubbleSize val="0"/>
              <c:extLst/>
            </c:dLbl>
            <c:dLbl>
              <c:idx val="10"/>
              <c:dLblPos val="outEnd"/>
              <c:showLegendKey val="0"/>
              <c:showVal val="1"/>
              <c:showCatName val="0"/>
              <c:showSerName val="0"/>
              <c:showPercent val="0"/>
              <c:showBubbleSize val="0"/>
              <c:extLst/>
            </c:dLbl>
            <c:dLbl>
              <c:idx val="11"/>
              <c:dLblPos val="outEnd"/>
              <c:showLegendKey val="0"/>
              <c:showVal val="1"/>
              <c:showCatName val="0"/>
              <c:showSerName val="0"/>
              <c:showPercent val="0"/>
              <c:showBubbleSize val="0"/>
              <c:extLst/>
            </c:dLbl>
            <c:dLbl>
              <c:idx val="12"/>
              <c:dLblPos val="outEnd"/>
              <c:showLegendKey val="0"/>
              <c:showVal val="1"/>
              <c:showCatName val="0"/>
              <c:showSerName val="0"/>
              <c:showPercent val="0"/>
              <c:showBubbleSize val="0"/>
              <c:extLst/>
            </c:dLbl>
            <c:dLbl>
              <c:idx val="13"/>
              <c:dLblPos val="outEnd"/>
              <c:showLegendKey val="0"/>
              <c:showVal val="1"/>
              <c:showCatName val="0"/>
              <c:showSerName val="0"/>
              <c:showPercent val="0"/>
              <c:showBubbleSize val="0"/>
              <c:extLst/>
            </c:dLbl>
            <c:spPr>
              <a:noFill/>
              <a:ln>
                <a:noFill/>
              </a:ln>
              <a:effectLst/>
            </c:spPr>
            <c:txPr>
              <a:bodyPr/>
              <a:p>
                <a:pPr>
                  <a:defRPr lang="ko-KR" altLang="en-US" sz="1000" b="1" smtId="4294967295">
                    <a:solidFill>
                      <a:srgbClr val="666678"/>
                    </a:solidFill>
                    <a:latin typeface="Calibri" panose="020f0502020204030204" pitchFamily="34" charset="0"/>
                  </a:defRPr>
                </a:pPr>
                <a:endParaRPr lang="ko-KR" altLang="en-US" sz="1000" b="1" smtId="4294967295">
                  <a:solidFill>
                    <a:srgbClr val="666678"/>
                  </a:solidFill>
                  <a:latin typeface="Calibri" panose="020f0502020204030204" pitchFamily="34" charset="0"/>
                </a:endParaRPr>
              </a:p>
            </c:txPr>
            <c:dLblPos val="outEnd"/>
            <c:showLegendKey val="0"/>
            <c:showVal val="1"/>
            <c:showCatName val="0"/>
            <c:showSerName val="0"/>
            <c:showPercent val="0"/>
            <c:showBubbleSize val="0"/>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30</c:v>
                </c:pt>
                <c:pt idx="1">
                  <c:v>20</c:v>
                </c:pt>
                <c:pt idx="2">
                  <c:v>45</c:v>
                </c:pt>
                <c:pt idx="3">
                  <c:v>70</c:v>
                </c:pt>
                <c:pt idx="4">
                  <c:v>80</c:v>
                </c:pt>
              </c:numCache>
            </c:numRef>
          </c:val>
          <c:extLst>
            <c:ext xmlns:c16="http://schemas.microsoft.com/office/drawing/2014/chart" uri="{C3380CC4-5D6E-409C-BE32-E72D297353CC}">
              <c16:uniqueId val="{00000007-5891-4454-9FD9-9B55E735B413}"/>
            </c:ext>
          </c:extLst>
        </c:ser>
        <c:dLbls>
          <c:showLegendKey val="0"/>
          <c:showVal val="0"/>
          <c:showCatName val="0"/>
          <c:showSerName val="0"/>
          <c:showPercent val="0"/>
          <c:showBubbleSize val="0"/>
          <c:showLeaderLines val="0"/>
        </c:dLbls>
        <c:gapWidth val="120"/>
        <c:overlap/>
        <c:axId val="309408704"/>
        <c:axId val="309409264"/>
      </c:barChart>
      <c:catAx>
        <c:axId val="309408704"/>
        <c:scaling>
          <c:orientation/>
        </c:scaling>
        <c:delete val="1"/>
        <c:axPos val="l"/>
        <c:numFmt formatCode="General" sourceLinked="0"/>
        <c:majorTickMark val="out"/>
        <c:minorTickMark val="none"/>
        <c:crossAx val="309409264"/>
        <c:auto val="0"/>
        <c:lblAlgn val="ctr"/>
        <c:lblOffset/>
        <c:noMultiLvlLbl val="0"/>
      </c:catAx>
      <c:valAx>
        <c:axId val="309409264"/>
        <c:scaling>
          <c:orientation/>
          <c:max val="100"/>
        </c:scaling>
        <c:delete val="0"/>
        <c:axPos val="b"/>
        <c:majorGridlines>
          <c:spPr>
            <a:ln w="3175">
              <a:solidFill>
                <a:schemeClr val="tx1">
                  <a:lumMod val="50000"/>
                  <a:lumOff val="50000"/>
                </a:schemeClr>
              </a:solidFill>
            </a:ln>
          </c:spPr>
        </c:majorGridlines>
        <c:numFmt formatCode="General" sourceLinked="1"/>
        <c:majorTickMark val="out"/>
        <c:minorTickMark val="none"/>
        <c:spPr>
          <a:ln w="3175">
            <a:noFill/>
          </a:ln>
        </c:spPr>
        <c:txPr>
          <a:bodyPr/>
          <a:p>
            <a:pPr>
              <a:defRPr sz="1000" baseline="0" smtId="4294967295">
                <a:solidFill>
                  <a:srgbClr val="666678"/>
                </a:solidFill>
                <a:latin typeface="Tahoma" pitchFamily="34" charset="0"/>
                <a:ea typeface="Tahoma" pitchFamily="34" charset="0"/>
                <a:cs typeface="Tahoma" pitchFamily="34" charset="0"/>
              </a:defRPr>
            </a:pPr>
            <a:endParaRPr sz="1000" baseline="0" smtId="4294967295">
              <a:solidFill>
                <a:srgbClr val="666678"/>
              </a:solidFill>
              <a:latin typeface="Tahoma" pitchFamily="34" charset="0"/>
              <a:ea typeface="Tahoma" pitchFamily="34" charset="0"/>
              <a:cs typeface="Tahoma" pitchFamily="34" charset="0"/>
            </a:endParaRPr>
          </a:p>
        </c:txPr>
        <c:crossAx val="309408704"/>
        <c:crosses val="autoZero"/>
        <c:crossBetween val="between"/>
      </c:valAx>
    </c:plotArea>
    <c:plotVisOnly val="1"/>
    <c:dispBlanksAs val="gap"/>
    <c:showDLblsOverMax val="0"/>
  </c:chart>
  <c:spPr>
    <a:scene3d>
      <a:camera prst="orthographicFront"/>
      <a:lightRig rig="threePt" dir="t"/>
    </a:scene3d>
  </c:spPr>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계열 1</c:v>
                </c:pt>
              </c:strCache>
            </c:strRef>
          </c:tx>
          <c:spPr>
            <a:solidFill>
              <a:srgbClr val="30ABCB"/>
            </a:solidFill>
            <a:ln>
              <a:noFill/>
            </a:ln>
            <a:effectLst>
              <a:outerShdw blurRad="25400" dist="12700" dir="5400000" algn="t" rotWithShape="0">
                <a:prstClr val="black">
                  <a:alpha val="70000"/>
                </a:prstClr>
              </a:outerShdw>
            </a:effectLst>
            <a:scene3d>
              <a:camera prst="orthographicFront"/>
              <a:lightRig rig="threePt" dir="t"/>
            </a:scene3d>
            <a:sp3d prstMaterial="softEdge">
              <a:bevelT w="0" h="0"/>
            </a:sp3d>
          </c:spPr>
          <c:invertIfNegative val="0"/>
          <c:dPt>
            <c:idx val="2"/>
            <c:invertIfNegative val="0"/>
            <c:extLst>
              <c:ext xmlns:c16="http://schemas.microsoft.com/office/drawing/2014/chart" uri="{C3380CC4-5D6E-409C-BE32-E72D297353CC}">
                <c16:uniqueId val="{00000000-1AB0-4BC3-B8F1-2B5343A632ED}"/>
              </c:ext>
            </c:extLst>
          </c:dPt>
          <c:dPt>
            <c:idx val="3"/>
            <c:invertIfNegative val="0"/>
            <c:extLst>
              <c:ext xmlns:c16="http://schemas.microsoft.com/office/drawing/2014/chart" uri="{C3380CC4-5D6E-409C-BE32-E72D297353CC}">
                <c16:uniqueId val="{00000001-1AB0-4BC3-B8F1-2B5343A632ED}"/>
              </c:ext>
            </c:extLst>
          </c:dPt>
          <c:dPt>
            <c:idx val="4"/>
            <c:invertIfNegative val="0"/>
            <c:extLst>
              <c:ext xmlns:c16="http://schemas.microsoft.com/office/drawing/2014/chart" uri="{C3380CC4-5D6E-409C-BE32-E72D297353CC}">
                <c16:uniqueId val="{00000002-1AB0-4BC3-B8F1-2B5343A632ED}"/>
              </c:ext>
            </c:extLst>
          </c:dPt>
          <c:dPt>
            <c:idx val="5"/>
            <c:invertIfNegative val="0"/>
            <c:extLst>
              <c:ext xmlns:c16="http://schemas.microsoft.com/office/drawing/2014/chart" uri="{C3380CC4-5D6E-409C-BE32-E72D297353CC}">
                <c16:uniqueId val="{00000003-1AB0-4BC3-B8F1-2B5343A632ED}"/>
              </c:ext>
            </c:extLst>
          </c:dPt>
          <c:dPt>
            <c:idx val="6"/>
            <c:invertIfNegative val="0"/>
            <c:extLst>
              <c:ext xmlns:c16="http://schemas.microsoft.com/office/drawing/2014/chart" uri="{C3380CC4-5D6E-409C-BE32-E72D297353CC}">
                <c16:uniqueId val="{00000004-1AB0-4BC3-B8F1-2B5343A632ED}"/>
              </c:ext>
            </c:extLst>
          </c:dPt>
          <c:dPt>
            <c:idx val="7"/>
            <c:invertIfNegative val="0"/>
            <c:extLst>
              <c:ext xmlns:c16="http://schemas.microsoft.com/office/drawing/2014/chart" uri="{C3380CC4-5D6E-409C-BE32-E72D297353CC}">
                <c16:uniqueId val="{00000005-1AB0-4BC3-B8F1-2B5343A632ED}"/>
              </c:ext>
            </c:extLst>
          </c:dPt>
          <c:dPt>
            <c:idx val="13"/>
            <c:invertIfNegative val="0"/>
            <c:extLst>
              <c:ext xmlns:c16="http://schemas.microsoft.com/office/drawing/2014/chart" uri="{C3380CC4-5D6E-409C-BE32-E72D297353CC}">
                <c16:uniqueId val="{00000006-1AB0-4BC3-B8F1-2B5343A632ED}"/>
              </c:ext>
            </c:extLst>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dLbl>
              <c:idx val="5"/>
              <c:dLblPos val="outEnd"/>
              <c:showLegendKey val="0"/>
              <c:showVal val="1"/>
              <c:showCatName val="0"/>
              <c:showSerName val="0"/>
              <c:showPercent val="0"/>
              <c:showBubbleSize val="0"/>
              <c:extLst/>
            </c:dLbl>
            <c:dLbl>
              <c:idx val="6"/>
              <c:dLblPos val="outEnd"/>
              <c:showLegendKey val="0"/>
              <c:showVal val="1"/>
              <c:showCatName val="0"/>
              <c:showSerName val="0"/>
              <c:showPercent val="0"/>
              <c:showBubbleSize val="0"/>
              <c:extLst/>
            </c:dLbl>
            <c:dLbl>
              <c:idx val="7"/>
              <c:dLblPos val="outEnd"/>
              <c:showLegendKey val="0"/>
              <c:showVal val="1"/>
              <c:showCatName val="0"/>
              <c:showSerName val="0"/>
              <c:showPercent val="0"/>
              <c:showBubbleSize val="0"/>
              <c:extLst/>
            </c:dLbl>
            <c:dLbl>
              <c:idx val="8"/>
              <c:dLblPos val="outEnd"/>
              <c:showLegendKey val="0"/>
              <c:showVal val="1"/>
              <c:showCatName val="0"/>
              <c:showSerName val="0"/>
              <c:showPercent val="0"/>
              <c:showBubbleSize val="0"/>
              <c:extLst/>
            </c:dLbl>
            <c:dLbl>
              <c:idx val="9"/>
              <c:dLblPos val="outEnd"/>
              <c:showLegendKey val="0"/>
              <c:showVal val="1"/>
              <c:showCatName val="0"/>
              <c:showSerName val="0"/>
              <c:showPercent val="0"/>
              <c:showBubbleSize val="0"/>
              <c:extLst/>
            </c:dLbl>
            <c:dLbl>
              <c:idx val="10"/>
              <c:dLblPos val="outEnd"/>
              <c:showLegendKey val="0"/>
              <c:showVal val="1"/>
              <c:showCatName val="0"/>
              <c:showSerName val="0"/>
              <c:showPercent val="0"/>
              <c:showBubbleSize val="0"/>
              <c:extLst/>
            </c:dLbl>
            <c:dLbl>
              <c:idx val="11"/>
              <c:dLblPos val="outEnd"/>
              <c:showLegendKey val="0"/>
              <c:showVal val="1"/>
              <c:showCatName val="0"/>
              <c:showSerName val="0"/>
              <c:showPercent val="0"/>
              <c:showBubbleSize val="0"/>
              <c:extLst/>
            </c:dLbl>
            <c:dLbl>
              <c:idx val="12"/>
              <c:dLblPos val="outEnd"/>
              <c:showLegendKey val="0"/>
              <c:showVal val="1"/>
              <c:showCatName val="0"/>
              <c:showSerName val="0"/>
              <c:showPercent val="0"/>
              <c:showBubbleSize val="0"/>
              <c:extLst/>
            </c:dLbl>
            <c:dLbl>
              <c:idx val="13"/>
              <c:dLblPos val="outEnd"/>
              <c:showLegendKey val="0"/>
              <c:showVal val="1"/>
              <c:showCatName val="0"/>
              <c:showSerName val="0"/>
              <c:showPercent val="0"/>
              <c:showBubbleSize val="0"/>
              <c:extLst/>
            </c:dLbl>
            <c:spPr>
              <a:noFill/>
              <a:ln>
                <a:noFill/>
              </a:ln>
              <a:effectLst/>
            </c:spPr>
            <c:txPr>
              <a:bodyPr/>
              <a:p>
                <a:pPr>
                  <a:defRPr lang="ko-KR" altLang="en-US" sz="1000" b="1" smtId="4294967295">
                    <a:solidFill>
                      <a:srgbClr val="30ABCB"/>
                    </a:solidFill>
                    <a:latin typeface="Calibri" panose="020f0502020204030204" pitchFamily="34" charset="0"/>
                  </a:defRPr>
                </a:pPr>
                <a:endParaRPr lang="ko-KR" altLang="en-US" sz="1000" b="1" smtId="4294967295">
                  <a:solidFill>
                    <a:srgbClr val="30ABCB"/>
                  </a:solidFill>
                  <a:latin typeface="Calibri" panose="020f0502020204030204" pitchFamily="34" charset="0"/>
                </a:endParaRPr>
              </a:p>
            </c:txPr>
            <c:dLblPos val="outEnd"/>
            <c:showLegendKey val="0"/>
            <c:showVal val="1"/>
            <c:showCatName val="0"/>
            <c:showSerName val="0"/>
            <c:showPercent val="0"/>
            <c:showBubbleSize val="0"/>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10</c:v>
                </c:pt>
                <c:pt idx="1">
                  <c:v>65</c:v>
                </c:pt>
                <c:pt idx="2">
                  <c:v>45</c:v>
                </c:pt>
                <c:pt idx="3">
                  <c:v>20</c:v>
                </c:pt>
                <c:pt idx="4">
                  <c:v>70</c:v>
                </c:pt>
              </c:numCache>
            </c:numRef>
          </c:val>
          <c:extLst>
            <c:ext xmlns:c16="http://schemas.microsoft.com/office/drawing/2014/chart" uri="{C3380CC4-5D6E-409C-BE32-E72D297353CC}">
              <c16:uniqueId val="{00000007-1AB0-4BC3-B8F1-2B5343A632ED}"/>
            </c:ext>
          </c:extLst>
        </c:ser>
        <c:dLbls>
          <c:showLegendKey val="0"/>
          <c:showVal val="0"/>
          <c:showCatName val="0"/>
          <c:showSerName val="0"/>
          <c:showPercent val="0"/>
          <c:showBubbleSize val="0"/>
          <c:showLeaderLines val="0"/>
        </c:dLbls>
        <c:gapWidth val="120"/>
        <c:overlap/>
        <c:axId val="309413184"/>
        <c:axId val="309413744"/>
      </c:barChart>
      <c:catAx>
        <c:axId val="309413184"/>
        <c:scaling>
          <c:orientation/>
        </c:scaling>
        <c:delete val="1"/>
        <c:axPos val="r"/>
        <c:numFmt formatCode="General" sourceLinked="0"/>
        <c:majorTickMark val="out"/>
        <c:minorTickMark val="none"/>
        <c:crossAx val="309413744"/>
        <c:auto val="0"/>
        <c:lblAlgn val="ctr"/>
        <c:lblOffset/>
        <c:noMultiLvlLbl val="0"/>
      </c:catAx>
      <c:valAx>
        <c:axId val="309413744"/>
        <c:scaling>
          <c:orientation val="maxMin"/>
          <c:max val="100"/>
        </c:scaling>
        <c:delete val="0"/>
        <c:axPos val="b"/>
        <c:majorGridlines>
          <c:spPr>
            <a:ln w="3175">
              <a:solidFill>
                <a:schemeClr val="tx1">
                  <a:lumMod val="50000"/>
                  <a:lumOff val="50000"/>
                </a:schemeClr>
              </a:solidFill>
            </a:ln>
          </c:spPr>
        </c:majorGridlines>
        <c:numFmt formatCode="General" sourceLinked="1"/>
        <c:majorTickMark val="out"/>
        <c:minorTickMark val="none"/>
        <c:spPr>
          <a:ln w="3175">
            <a:noFill/>
          </a:ln>
        </c:spPr>
        <c:txPr>
          <a:bodyPr/>
          <a:p>
            <a:pPr>
              <a:defRPr sz="1000" baseline="0" smtId="4294967295">
                <a:solidFill>
                  <a:srgbClr val="666678"/>
                </a:solidFill>
                <a:latin typeface="Tahoma" pitchFamily="34" charset="0"/>
                <a:ea typeface="Tahoma" pitchFamily="34" charset="0"/>
                <a:cs typeface="Tahoma" pitchFamily="34" charset="0"/>
              </a:defRPr>
            </a:pPr>
            <a:endParaRPr sz="1000" baseline="0" smtId="4294967295">
              <a:solidFill>
                <a:srgbClr val="666678"/>
              </a:solidFill>
              <a:latin typeface="Tahoma" pitchFamily="34" charset="0"/>
              <a:ea typeface="Tahoma" pitchFamily="34" charset="0"/>
              <a:cs typeface="Tahoma" pitchFamily="34" charset="0"/>
            </a:endParaRPr>
          </a:p>
        </c:txPr>
        <c:crossAx val="309413184"/>
        <c:crosses val="autoZero"/>
        <c:crossBetween val="between"/>
      </c:valAx>
    </c:plotArea>
    <c:plotVisOnly val="1"/>
    <c:dispBlanksAs val="gap"/>
    <c:showDLblsOverMax val="0"/>
  </c:chart>
  <c:spPr>
    <a:scene3d>
      <a:camera prst="orthographicFront"/>
      <a:lightRig rig="threePt" dir="t"/>
    </a:scene3d>
  </c:spPr>
  <c:txPr>
    <a:bodyPr/>
    <a:p>
      <a:pPr>
        <a:defRPr sz="1800" smtId="4294967295"/>
      </a:pPr>
      <a:endParaRPr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97092641890049"/>
          <c:y val="0.032391782850027084"/>
          <c:w val="0.9005812406539917"/>
          <c:h val="0.82569187879562378"/>
        </c:manualLayout>
      </c:layout>
      <c:barChart>
        <c:barDir val="col"/>
        <c:grouping val="percentStacked"/>
        <c:varyColors val="0"/>
        <c:ser>
          <c:idx val="0"/>
          <c:order val="0"/>
          <c:tx>
            <c:strRef>
              <c:f>Sheet1!$B$1</c:f>
              <c:strCache>
                <c:ptCount val="1"/>
                <c:pt idx="0">
                  <c:v>value 01</c:v>
                </c:pt>
              </c:strCache>
            </c:strRef>
          </c:tx>
          <c:spPr>
            <a:solidFill>
              <a:srgbClr val="93BF31"/>
            </a:solidFill>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a:p>
                <a:pPr>
                  <a:defRPr sz="1400" smtId="4294967295">
                    <a:solidFill>
                      <a:schemeClr val="tx1">
                        <a:lumMod val="75000"/>
                        <a:lumOff val="25000"/>
                      </a:schemeClr>
                    </a:solidFill>
                  </a:defRPr>
                </a:pPr>
                <a:endParaRPr sz="1400" smtId="4294967295">
                  <a:solidFill>
                    <a:schemeClr val="tx1">
                      <a:lumMod val="75000"/>
                      <a:lumOff val="25000"/>
                    </a:schemeClr>
                  </a:solidFill>
                </a:endParaRPr>
              </a:p>
            </c:txPr>
            <c:showLegendKey val="0"/>
            <c:showVal val="1"/>
            <c:showCatName val="0"/>
            <c:showSerName val="0"/>
            <c:showPercent val="0"/>
            <c:showBubbleSize val="0"/>
            <c:extLst/>
          </c:dLbls>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45</c:v>
                </c:pt>
                <c:pt idx="1">
                  <c:v>50</c:v>
                </c:pt>
                <c:pt idx="2">
                  <c:v>55</c:v>
                </c:pt>
                <c:pt idx="3">
                  <c:v>30</c:v>
                </c:pt>
              </c:numCache>
            </c:numRef>
          </c:val>
          <c:extLst>
            <c:ext xmlns:c16="http://schemas.microsoft.com/office/drawing/2014/chart" uri="{C3380CC4-5D6E-409C-BE32-E72D297353CC}">
              <c16:uniqueId val="{00000000-5F07-41D0-BB0C-D02B709D6C9A}"/>
            </c:ext>
          </c:extLst>
        </c:ser>
        <c:ser>
          <c:idx val="1"/>
          <c:order val="1"/>
          <c:tx>
            <c:strRef>
              <c:f>Sheet1!$C$1</c:f>
              <c:strCache>
                <c:ptCount val="1"/>
                <c:pt idx="0">
                  <c:v>value 02</c:v>
                </c:pt>
              </c:strCache>
            </c:strRef>
          </c:tx>
          <c:spPr>
            <a:solidFill>
              <a:srgbClr val="30ABCB"/>
            </a:solidFill>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a:p>
                <a:pPr>
                  <a:defRPr sz="1400" b="1" smtId="4294967295">
                    <a:solidFill>
                      <a:schemeClr val="bg1"/>
                    </a:solidFill>
                  </a:defRPr>
                </a:pPr>
                <a:endParaRPr sz="1400" b="1" smtId="4294967295">
                  <a:solidFill>
                    <a:schemeClr val="bg1"/>
                  </a:solidFill>
                </a:endParaRPr>
              </a:p>
            </c:txPr>
            <c:showLegendKey val="0"/>
            <c:showVal val="1"/>
            <c:showCatName val="0"/>
            <c:showSerName val="0"/>
            <c:showPercent val="0"/>
            <c:showBubbleSize val="0"/>
            <c:extLst/>
          </c:dLbls>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35</c:v>
                </c:pt>
                <c:pt idx="1">
                  <c:v>20</c:v>
                </c:pt>
                <c:pt idx="2">
                  <c:v>40</c:v>
                </c:pt>
                <c:pt idx="3">
                  <c:v>60</c:v>
                </c:pt>
              </c:numCache>
            </c:numRef>
          </c:val>
          <c:extLst>
            <c:ext xmlns:c16="http://schemas.microsoft.com/office/drawing/2014/chart" uri="{C3380CC4-5D6E-409C-BE32-E72D297353CC}">
              <c16:uniqueId val="{00000001-5F07-41D0-BB0C-D02B709D6C9A}"/>
            </c:ext>
          </c:extLst>
        </c:ser>
        <c:ser>
          <c:idx val="2"/>
          <c:order val="2"/>
          <c:tx>
            <c:strRef>
              <c:f>Sheet1!$D$1</c:f>
              <c:strCache>
                <c:ptCount val="1"/>
                <c:pt idx="0">
                  <c:v>value 03</c:v>
                </c:pt>
              </c:strCache>
            </c:strRef>
          </c:tx>
          <c:spPr>
            <a:solidFill>
              <a:srgbClr val="666678"/>
            </a:solidFill>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a:p>
                <a:pPr>
                  <a:defRPr sz="1400" smtId="4294967295">
                    <a:solidFill>
                      <a:schemeClr val="bg1"/>
                    </a:solidFill>
                  </a:defRPr>
                </a:pPr>
                <a:endParaRPr sz="1400" smtId="4294967295">
                  <a:solidFill>
                    <a:schemeClr val="bg1"/>
                  </a:solidFill>
                </a:endParaRPr>
              </a:p>
            </c:txPr>
            <c:showLegendKey val="0"/>
            <c:showVal val="1"/>
            <c:showCatName val="0"/>
            <c:showSerName val="0"/>
            <c:showPercent val="0"/>
            <c:showBubbleSize val="0"/>
            <c:extLst/>
          </c:dLbls>
          <c:cat>
            <c:numRef>
              <c:f>Sheet1!$A$2:$A$5</c:f>
              <c:numCache>
                <c:formatCode>General</c:formatCode>
                <c:ptCount val="4"/>
                <c:pt idx="0">
                  <c:v>2012</c:v>
                </c:pt>
                <c:pt idx="1">
                  <c:v>2013</c:v>
                </c:pt>
                <c:pt idx="2">
                  <c:v>2014</c:v>
                </c:pt>
                <c:pt idx="3">
                  <c:v>2015</c:v>
                </c:pt>
              </c:numCache>
            </c:numRef>
          </c:cat>
          <c:val>
            <c:numRef>
              <c:f>Sheet1!$D$2:$D$5</c:f>
              <c:numCache>
                <c:formatCode>General</c:formatCode>
                <c:ptCount val="4"/>
                <c:pt idx="0">
                  <c:v>20</c:v>
                </c:pt>
                <c:pt idx="1">
                  <c:v>30</c:v>
                </c:pt>
                <c:pt idx="2">
                  <c:v>5</c:v>
                </c:pt>
                <c:pt idx="3">
                  <c:v>10</c:v>
                </c:pt>
              </c:numCache>
            </c:numRef>
          </c:val>
          <c:extLst>
            <c:ext xmlns:c16="http://schemas.microsoft.com/office/drawing/2014/chart" uri="{C3380CC4-5D6E-409C-BE32-E72D297353CC}">
              <c16:uniqueId val="{00000002-5F07-41D0-BB0C-D02B709D6C9A}"/>
            </c:ext>
          </c:extLst>
        </c:ser>
        <c:dLbls>
          <c:showLegendKey val="0"/>
          <c:showVal val="0"/>
          <c:showCatName val="0"/>
          <c:showSerName val="0"/>
          <c:showPercent val="0"/>
          <c:showBubbleSize val="0"/>
          <c:showLeaderLines val="0"/>
        </c:dLbls>
        <c:gapWidth val="90"/>
        <c:overlap val="100"/>
        <c:serLines>
          <c:spPr>
            <a:ln>
              <a:solidFill>
                <a:schemeClr val="tx1">
                  <a:lumMod val="75000"/>
                  <a:lumOff val="25000"/>
                </a:schemeClr>
              </a:solidFill>
              <a:prstDash val="sysDash"/>
            </a:ln>
          </c:spPr>
        </c:serLines>
        <c:axId val="309417104"/>
        <c:axId val="309417664"/>
      </c:barChart>
      <c:catAx>
        <c:axId val="309417104"/>
        <c:scaling>
          <c:orientation/>
        </c:scaling>
        <c:delete val="0"/>
        <c:axPos val="b"/>
        <c:numFmt formatCode="General" sourceLinked="1"/>
        <c:majorTickMark val="none"/>
        <c:minorTickMark val="none"/>
        <c:spPr>
          <a:ln>
            <a:solidFill>
              <a:srgbClr val="2F2F38"/>
            </a:solidFill>
          </a:ln>
        </c:spPr>
        <c:txPr>
          <a:bodyPr/>
          <a:p>
            <a:pPr>
              <a:defRPr sz="1200" smtId="4294967295">
                <a:solidFill>
                  <a:schemeClr val="bg1"/>
                </a:solidFill>
                <a:latin typeface="Tahoma" pitchFamily="34" charset="0"/>
                <a:ea typeface="Tahoma" pitchFamily="34" charset="0"/>
                <a:cs typeface="Tahoma" pitchFamily="34" charset="0"/>
              </a:defRPr>
            </a:pPr>
            <a:endParaRPr sz="1200" smtId="4294967295">
              <a:solidFill>
                <a:schemeClr val="bg1"/>
              </a:solidFill>
              <a:latin typeface="Tahoma" pitchFamily="34" charset="0"/>
              <a:ea typeface="Tahoma" pitchFamily="34" charset="0"/>
              <a:cs typeface="Tahoma" pitchFamily="34" charset="0"/>
            </a:endParaRPr>
          </a:p>
        </c:txPr>
        <c:crossAx val="309417664"/>
        <c:crosses val="autoZero"/>
        <c:auto val="0"/>
        <c:lblAlgn val="ctr"/>
        <c:lblOffset/>
        <c:noMultiLvlLbl val="0"/>
      </c:catAx>
      <c:valAx>
        <c:axId val="309417664"/>
        <c:scaling>
          <c:orientation/>
        </c:scaling>
        <c:delete val="1"/>
        <c:axPos val="l"/>
        <c:numFmt formatCode="0%" sourceLinked="1"/>
        <c:majorTickMark val="out"/>
        <c:minorTickMark val="none"/>
        <c:crossAx val="309417104"/>
        <c:crossBetween val="between"/>
      </c:valAx>
    </c:plotArea>
    <c:legend>
      <c:legendPos val="b"/>
      <c:layout>
        <c:manualLayout>
          <c:xMode val="edge"/>
          <c:yMode val="edge"/>
          <c:x val="0.558889627456665"/>
          <c:y val="0.93824774026870728"/>
          <c:w val="0.42388719320297241"/>
          <c:h val="0.043918006122112274"/>
        </c:manualLayout>
      </c:layout>
      <c:overlay val="0"/>
      <c:txPr>
        <a:bodyPr/>
        <a:p>
          <a:pPr>
            <a:defRPr sz="1000" smtId="4294967295">
              <a:solidFill>
                <a:schemeClr val="bg1"/>
              </a:solidFill>
            </a:defRPr>
          </a:pPr>
          <a:endParaRPr sz="1000" smtId="4294967295">
            <a:solidFill>
              <a:schemeClr val="bg1"/>
            </a:solidFill>
          </a:endParaRPr>
        </a:p>
      </c:txPr>
    </c:legend>
    <c:plotVisOnly val="1"/>
    <c:dispBlanksAs val="gap"/>
    <c:showDLblsOverMax val="0"/>
  </c:chart>
  <c:txPr>
    <a:bodyPr/>
    <a:p>
      <a:pPr>
        <a:defRPr sz="1800" smtId="4294967295"/>
      </a:pPr>
      <a:endParaRPr sz="1800"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Series 1</c:v>
                </c:pt>
              </c:strCache>
            </c:strRef>
          </c:tx>
          <c:spPr>
            <a:solidFill>
              <a:srgbClr val="93BF31"/>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000" b="0" i="0" u="none" strike="noStrike" kern="1200" baseline="0" smtId="4294967295">
                    <a:solidFill>
                      <a:schemeClr val="bg1"/>
                    </a:solidFill>
                    <a:latin typeface="+mn-lt"/>
                    <a:ea typeface="+mn-ea"/>
                    <a:cs typeface="+mn-cs"/>
                  </a:defRPr>
                </a:pPr>
                <a:endParaRPr sz="1000" b="0" i="0" u="none" strike="noStrike" kern="1200" baseline="0" smtId="4294967295">
                  <a:solidFill>
                    <a:schemeClr val="bg1"/>
                  </a:solidFill>
                  <a:latin typeface="+mn-lt"/>
                  <a:ea typeface="+mn-ea"/>
                  <a:cs typeface="+mn-cs"/>
                </a:endParaRPr>
              </a:p>
            </c:txPr>
            <c:dLblPos val="in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Category 1</c:v>
                </c:pt>
                <c:pt idx="1">
                  <c:v>Category 2</c:v>
                </c:pt>
              </c:strCache>
            </c:strRef>
          </c:cat>
          <c:val>
            <c:numRef>
              <c:f>Sheet1!$B$2:$B$3</c:f>
              <c:numCache>
                <c:formatCode>General</c:formatCode>
                <c:ptCount val="2"/>
                <c:pt idx="0">
                  <c:v>4.3</c:v>
                </c:pt>
                <c:pt idx="1">
                  <c:v>2.5</c:v>
                </c:pt>
              </c:numCache>
            </c:numRef>
          </c:val>
          <c:extLst>
            <c:ext xmlns:c16="http://schemas.microsoft.com/office/drawing/2014/chart" uri="{C3380CC4-5D6E-409C-BE32-E72D297353CC}">
              <c16:uniqueId val="{00000000-4930-4424-9DD0-095397149946}"/>
            </c:ext>
          </c:extLst>
        </c:ser>
        <c:ser>
          <c:idx val="1"/>
          <c:order val="1"/>
          <c:tx>
            <c:strRef>
              <c:f>Sheet1!$C$1</c:f>
              <c:strCache>
                <c:ptCount val="1"/>
                <c:pt idx="0">
                  <c:v>Series 2</c:v>
                </c:pt>
              </c:strCache>
            </c:strRef>
          </c:tx>
          <c:spPr>
            <a:solidFill>
              <a:srgbClr val="666678"/>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000" b="0" i="0" u="none" strike="noStrike" kern="1200" baseline="0" smtId="4294967295">
                    <a:solidFill>
                      <a:schemeClr val="bg1"/>
                    </a:solidFill>
                    <a:latin typeface="+mn-lt"/>
                    <a:ea typeface="+mn-ea"/>
                    <a:cs typeface="+mn-cs"/>
                  </a:defRPr>
                </a:pPr>
                <a:endParaRPr sz="1000" b="0" i="0" u="none" strike="noStrike" kern="1200" baseline="0" smtId="4294967295">
                  <a:solidFill>
                    <a:schemeClr val="bg1"/>
                  </a:solidFill>
                  <a:latin typeface="+mn-lt"/>
                  <a:ea typeface="+mn-ea"/>
                  <a:cs typeface="+mn-cs"/>
                </a:endParaRPr>
              </a:p>
            </c:txPr>
            <c:dLblPos val="in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Category 1</c:v>
                </c:pt>
                <c:pt idx="1">
                  <c:v>Category 2</c:v>
                </c:pt>
              </c:strCache>
            </c:strRef>
          </c:cat>
          <c:val>
            <c:numRef>
              <c:f>Sheet1!$C$2:$C$3</c:f>
              <c:numCache>
                <c:formatCode>General</c:formatCode>
                <c:ptCount val="2"/>
                <c:pt idx="0">
                  <c:v>2.4</c:v>
                </c:pt>
                <c:pt idx="1">
                  <c:v>4.4</c:v>
                </c:pt>
              </c:numCache>
            </c:numRef>
          </c:val>
          <c:extLst>
            <c:ext xmlns:c16="http://schemas.microsoft.com/office/drawing/2014/chart" uri="{C3380CC4-5D6E-409C-BE32-E72D297353CC}">
              <c16:uniqueId val="{00000001-4930-4424-9DD0-095397149946}"/>
            </c:ext>
          </c:extLst>
        </c:ser>
        <c:dLbls>
          <c:showLegendKey val="0"/>
          <c:showVal val="0"/>
          <c:showCatName val="0"/>
          <c:showSerName val="0"/>
          <c:showPercent val="0"/>
          <c:showBubbleSize val="0"/>
          <c:showLeaderLines val="0"/>
        </c:dLbls>
        <c:gapWidth val="62"/>
        <c:overlap/>
        <c:axId val="391133024"/>
        <c:axId val="391133584"/>
      </c:barChart>
      <c:catAx>
        <c:axId val="391133024"/>
        <c:scaling>
          <c:orientation/>
        </c:scaling>
        <c:delete val="0"/>
        <c:axPos val="l"/>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000" b="0" i="0" u="none" strike="noStrike" kern="1200" baseline="0" smtId="4294967295">
                <a:solidFill>
                  <a:schemeClr val="bg1"/>
                </a:solidFill>
                <a:latin typeface="+mn-lt"/>
                <a:ea typeface="+mn-ea"/>
                <a:cs typeface="+mn-cs"/>
              </a:defRPr>
            </a:pPr>
            <a:endParaRPr sz="1000" b="0" i="0" u="none" strike="noStrike" kern="1200" baseline="0" smtId="4294967295">
              <a:solidFill>
                <a:schemeClr val="bg1"/>
              </a:solidFill>
              <a:latin typeface="+mn-lt"/>
              <a:ea typeface="+mn-ea"/>
              <a:cs typeface="+mn-cs"/>
            </a:endParaRPr>
          </a:p>
        </c:txPr>
        <c:crossAx val="391133584"/>
        <c:crosses val="autoZero"/>
        <c:auto val="0"/>
        <c:lblAlgn val="ctr"/>
        <c:lblOffset/>
        <c:noMultiLvlLbl val="0"/>
      </c:catAx>
      <c:valAx>
        <c:axId val="391133584"/>
        <c:scaling>
          <c:orientation/>
        </c:scaling>
        <c:delete val="1"/>
        <c:axPos val="b"/>
        <c:numFmt formatCode="General" sourceLinked="1"/>
        <c:majorTickMark val="out"/>
        <c:minorTickMark val="none"/>
        <c:crossAx val="391133024"/>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1279332935810089"/>
          <c:y val="0.024990653619170189"/>
          <c:w val="0.937441349029541"/>
          <c:h val="0.86988198757171631"/>
        </c:manualLayout>
      </c:layout>
      <c:barChart>
        <c:barDir val="col"/>
        <c:grouping val="clustered"/>
        <c:varyColors val="0"/>
        <c:ser>
          <c:idx val="0"/>
          <c:order val="0"/>
          <c:tx>
            <c:strRef>
              <c:f>Sheet1!$B$1</c:f>
              <c:strCache>
                <c:ptCount val="1"/>
                <c:pt idx="0">
                  <c:v>계열 1</c:v>
                </c:pt>
              </c:strCache>
            </c:strRef>
          </c:tx>
          <c:spPr>
            <a:solidFill>
              <a:srgbClr val="93BF31"/>
            </a:solidFill>
            <a:ln w="19050">
              <a:noFill/>
            </a:ln>
            <a:effectLst/>
            <a:scene3d>
              <a:camera prst="orthographicFront"/>
              <a:lightRig rig="threePt" dir="t"/>
            </a:scene3d>
            <a:sp3d prstMaterial="softEdge">
              <a:bevelT w="0" h="0"/>
            </a:sp3d>
          </c:spPr>
          <c:invertIfNegative val="0"/>
          <c:dPt>
            <c:idx val="3"/>
            <c:invertIfNegative val="0"/>
            <c:extLst>
              <c:ext xmlns:c16="http://schemas.microsoft.com/office/drawing/2014/chart" uri="{C3380CC4-5D6E-409C-BE32-E72D297353CC}">
                <c16:uniqueId val="{00000000-49EA-4E3A-B570-6ECABA56D358}"/>
              </c:ext>
            </c:extLst>
          </c:dPt>
          <c:dPt>
            <c:idx val="4"/>
            <c:invertIfNegative val="0"/>
            <c:extLst>
              <c:ext xmlns:c16="http://schemas.microsoft.com/office/drawing/2014/chart" uri="{C3380CC4-5D6E-409C-BE32-E72D297353CC}">
                <c16:uniqueId val="{00000001-49EA-4E3A-B570-6ECABA56D358}"/>
              </c:ext>
            </c:extLst>
          </c:dPt>
          <c:dPt>
            <c:idx val="5"/>
            <c:invertIfNegative val="0"/>
            <c:extLst>
              <c:ext xmlns:c16="http://schemas.microsoft.com/office/drawing/2014/chart" uri="{C3380CC4-5D6E-409C-BE32-E72D297353CC}">
                <c16:uniqueId val="{00000002-49EA-4E3A-B570-6ECABA56D358}"/>
              </c:ext>
            </c:extLst>
          </c:dPt>
          <c:dPt>
            <c:idx val="6"/>
            <c:invertIfNegative val="0"/>
            <c:extLst>
              <c:ext xmlns:c16="http://schemas.microsoft.com/office/drawing/2014/chart" uri="{C3380CC4-5D6E-409C-BE32-E72D297353CC}">
                <c16:uniqueId val="{00000003-49EA-4E3A-B570-6ECABA56D358}"/>
              </c:ext>
            </c:extLst>
          </c:dPt>
          <c:dPt>
            <c:idx val="7"/>
            <c:invertIfNegative val="0"/>
            <c:extLst>
              <c:ext xmlns:c16="http://schemas.microsoft.com/office/drawing/2014/chart" uri="{C3380CC4-5D6E-409C-BE32-E72D297353CC}">
                <c16:uniqueId val="{00000004-49EA-4E3A-B570-6ECABA56D358}"/>
              </c:ext>
            </c:extLst>
          </c:dPt>
          <c:dPt>
            <c:idx val="13"/>
            <c:invertIfNegative val="0"/>
            <c:extLst>
              <c:ext xmlns:c16="http://schemas.microsoft.com/office/drawing/2014/chart" uri="{C3380CC4-5D6E-409C-BE32-E72D297353CC}">
                <c16:uniqueId val="{00000005-49EA-4E3A-B570-6ECABA56D358}"/>
              </c:ext>
            </c:extLst>
          </c:dPt>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dLbl>
              <c:idx val="6"/>
              <c:dLblPos val="inEnd"/>
              <c:showLegendKey val="0"/>
              <c:showVal val="1"/>
              <c:showCatName val="0"/>
              <c:showSerName val="0"/>
              <c:showPercent val="0"/>
              <c:showBubbleSize val="0"/>
              <c:extLst/>
            </c:dLbl>
            <c:dLbl>
              <c:idx val="7"/>
              <c:dLblPos val="inEnd"/>
              <c:showLegendKey val="0"/>
              <c:showVal val="1"/>
              <c:showCatName val="0"/>
              <c:showSerName val="0"/>
              <c:showPercent val="0"/>
              <c:showBubbleSize val="0"/>
              <c:extLst/>
            </c:dLbl>
            <c:dLbl>
              <c:idx val="8"/>
              <c:dLblPos val="inEnd"/>
              <c:showLegendKey val="0"/>
              <c:showVal val="1"/>
              <c:showCatName val="0"/>
              <c:showSerName val="0"/>
              <c:showPercent val="0"/>
              <c:showBubbleSize val="0"/>
              <c:extLst/>
            </c:dLbl>
            <c:dLbl>
              <c:idx val="9"/>
              <c:dLblPos val="inEnd"/>
              <c:showLegendKey val="0"/>
              <c:showVal val="1"/>
              <c:showCatName val="0"/>
              <c:showSerName val="0"/>
              <c:showPercent val="0"/>
              <c:showBubbleSize val="0"/>
              <c:extLst/>
            </c:dLbl>
            <c:dLbl>
              <c:idx val="10"/>
              <c:dLblPos val="inEnd"/>
              <c:showLegendKey val="0"/>
              <c:showVal val="1"/>
              <c:showCatName val="0"/>
              <c:showSerName val="0"/>
              <c:showPercent val="0"/>
              <c:showBubbleSize val="0"/>
              <c:extLst/>
            </c:dLbl>
            <c:dLbl>
              <c:idx val="11"/>
              <c:dLblPos val="inEnd"/>
              <c:showLegendKey val="0"/>
              <c:showVal val="1"/>
              <c:showCatName val="0"/>
              <c:showSerName val="0"/>
              <c:showPercent val="0"/>
              <c:showBubbleSize val="0"/>
              <c:extLst/>
            </c:dLbl>
            <c:dLbl>
              <c:idx val="12"/>
              <c:dLblPos val="inEnd"/>
              <c:showLegendKey val="0"/>
              <c:showVal val="1"/>
              <c:showCatName val="0"/>
              <c:showSerName val="0"/>
              <c:showPercent val="0"/>
              <c:showBubbleSize val="0"/>
              <c:extLst/>
            </c:dLbl>
            <c:dLbl>
              <c:idx val="13"/>
              <c:dLblPos val="inEnd"/>
              <c:showLegendKey val="0"/>
              <c:showVal val="1"/>
              <c:showCatName val="0"/>
              <c:showSerName val="0"/>
              <c:showPercent val="0"/>
              <c:showBubbleSize val="0"/>
              <c:extLst/>
            </c:dLbl>
            <c:spPr>
              <a:noFill/>
              <a:ln>
                <a:noFill/>
              </a:ln>
              <a:effectLst/>
            </c:spPr>
            <c:txPr>
              <a:bodyPr/>
              <a:p>
                <a:pPr>
                  <a:defRPr sz="1400" b="0" smtId="4294967295">
                    <a:solidFill>
                      <a:schemeClr val="bg1"/>
                    </a:solidFill>
                    <a:effectLst/>
                    <a:latin typeface="Tahoma" pitchFamily="34" charset="0"/>
                    <a:ea typeface="Tahoma" pitchFamily="34" charset="0"/>
                    <a:cs typeface="Tahoma" pitchFamily="34" charset="0"/>
                  </a:defRPr>
                </a:pPr>
                <a:endParaRPr sz="1400" b="0" smtId="4294967295">
                  <a:solidFill>
                    <a:schemeClr val="bg1"/>
                  </a:solidFill>
                  <a:effectLst/>
                  <a:latin typeface="Tahoma" pitchFamily="34" charset="0"/>
                  <a:ea typeface="Tahoma" pitchFamily="34" charset="0"/>
                  <a:cs typeface="Tahoma" pitchFamily="34" charset="0"/>
                </a:endParaRPr>
              </a:p>
            </c:txPr>
            <c:dLblPos val="inEnd"/>
            <c:showLegendKey val="0"/>
            <c:showVal val="1"/>
            <c:showCatName val="0"/>
            <c:showSerName val="0"/>
            <c:showPercent val="0"/>
            <c:showBubbleSize val="0"/>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30</c:v>
                </c:pt>
                <c:pt idx="1">
                  <c:v>60</c:v>
                </c:pt>
                <c:pt idx="2">
                  <c:v>45</c:v>
                </c:pt>
                <c:pt idx="3">
                  <c:v>30</c:v>
                </c:pt>
                <c:pt idx="4">
                  <c:v>80</c:v>
                </c:pt>
              </c:numCache>
            </c:numRef>
          </c:val>
          <c:extLst>
            <c:ext xmlns:c16="http://schemas.microsoft.com/office/drawing/2014/chart" uri="{C3380CC4-5D6E-409C-BE32-E72D297353CC}">
              <c16:uniqueId val="{00000006-49EA-4E3A-B570-6ECABA56D358}"/>
            </c:ext>
          </c:extLst>
        </c:ser>
        <c:dLbls>
          <c:showLegendKey val="0"/>
          <c:showVal val="0"/>
          <c:showCatName val="0"/>
          <c:showSerName val="0"/>
          <c:showPercent val="0"/>
          <c:showBubbleSize val="0"/>
          <c:showLeaderLines val="0"/>
        </c:dLbls>
        <c:gapWidth val="53"/>
        <c:overlap/>
        <c:axId val="318607024"/>
        <c:axId val="318606464"/>
      </c:barChart>
      <c:catAx>
        <c:axId val="318607024"/>
        <c:scaling>
          <c:orientation/>
        </c:scaling>
        <c:delete val="0"/>
        <c:axPos val="b"/>
        <c:numFmt formatCode="General" sourceLinked="0"/>
        <c:majorTickMark val="out"/>
        <c:minorTickMark val="none"/>
        <c:spPr>
          <a:ln w="3175">
            <a:noFill/>
          </a:ln>
        </c:spPr>
        <c:txPr>
          <a:bodyPr/>
          <a:p>
            <a:pPr>
              <a:defRPr sz="1000" b="0" baseline="0" smtId="4294967295">
                <a:solidFill>
                  <a:schemeClr val="bg1"/>
                </a:solidFill>
                <a:latin typeface="Calibri" panose="020f0502020204030204" pitchFamily="34" charset="0"/>
                <a:ea typeface="Tahoma" pitchFamily="34" charset="0"/>
                <a:cs typeface="Tahoma" pitchFamily="34" charset="0"/>
              </a:defRPr>
            </a:pPr>
            <a:endParaRPr sz="1000" b="0" baseline="0" smtId="4294967295">
              <a:solidFill>
                <a:schemeClr val="bg1"/>
              </a:solidFill>
              <a:latin typeface="Calibri" panose="020f0502020204030204" pitchFamily="34" charset="0"/>
              <a:ea typeface="Tahoma" pitchFamily="34" charset="0"/>
              <a:cs typeface="Tahoma" pitchFamily="34" charset="0"/>
            </a:endParaRPr>
          </a:p>
        </c:txPr>
        <c:crossAx val="318606464"/>
        <c:crosses val="autoZero"/>
        <c:auto val="0"/>
        <c:lblAlgn val="ctr"/>
        <c:lblOffset/>
        <c:noMultiLvlLbl val="0"/>
      </c:catAx>
      <c:valAx>
        <c:axId val="318606464"/>
        <c:scaling>
          <c:orientation/>
        </c:scaling>
        <c:delete val="1"/>
        <c:axPos val="l"/>
        <c:numFmt formatCode="General" sourceLinked="1"/>
        <c:majorTickMark val="out"/>
        <c:minorTickMark val="none"/>
        <c:crossAx val="318607024"/>
        <c:crossBetween val="between"/>
      </c:valAx>
    </c:plotArea>
    <c:plotVisOnly val="1"/>
    <c:dispBlanksAs val="gap"/>
    <c:showDLblsOverMax val="0"/>
  </c:chart>
  <c:spPr>
    <a:scene3d>
      <a:camera prst="orthographicFront"/>
      <a:lightRig rig="threePt" dir="t"/>
    </a:scene3d>
  </c:spPr>
  <c:txPr>
    <a:bodyPr/>
    <a:p>
      <a:pPr>
        <a:defRPr sz="1800" smtId="4294967295"/>
      </a:pPr>
      <a:endParaRPr sz="1800" smtId="4294967295"/>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1279332935810089"/>
          <c:y val="0.024990653619170189"/>
          <c:w val="0.937441349029541"/>
          <c:h val="0.86988198757171631"/>
        </c:manualLayout>
      </c:layout>
      <c:barChart>
        <c:barDir val="col"/>
        <c:grouping val="clustered"/>
        <c:varyColors val="0"/>
        <c:ser>
          <c:idx val="0"/>
          <c:order val="0"/>
          <c:tx>
            <c:strRef>
              <c:f>Sheet1!$B$1</c:f>
              <c:strCache>
                <c:ptCount val="1"/>
                <c:pt idx="0">
                  <c:v>계열 1</c:v>
                </c:pt>
              </c:strCache>
            </c:strRef>
          </c:tx>
          <c:spPr>
            <a:solidFill>
              <a:srgbClr val="666678"/>
            </a:solidFill>
            <a:ln w="19050">
              <a:noFill/>
            </a:ln>
            <a:effectLst/>
            <a:scene3d>
              <a:camera prst="orthographicFront"/>
              <a:lightRig rig="threePt" dir="t"/>
            </a:scene3d>
            <a:sp3d prstMaterial="softEdge">
              <a:bevelT w="0" h="0"/>
            </a:sp3d>
          </c:spPr>
          <c:invertIfNegative val="0"/>
          <c:dPt>
            <c:idx val="3"/>
            <c:invertIfNegative val="0"/>
            <c:extLst>
              <c:ext xmlns:c16="http://schemas.microsoft.com/office/drawing/2014/chart" uri="{C3380CC4-5D6E-409C-BE32-E72D297353CC}">
                <c16:uniqueId val="{00000000-A82D-476D-9184-3187B13083B1}"/>
              </c:ext>
            </c:extLst>
          </c:dPt>
          <c:dPt>
            <c:idx val="4"/>
            <c:invertIfNegative val="0"/>
            <c:extLst>
              <c:ext xmlns:c16="http://schemas.microsoft.com/office/drawing/2014/chart" uri="{C3380CC4-5D6E-409C-BE32-E72D297353CC}">
                <c16:uniqueId val="{00000001-A82D-476D-9184-3187B13083B1}"/>
              </c:ext>
            </c:extLst>
          </c:dPt>
          <c:dPt>
            <c:idx val="5"/>
            <c:invertIfNegative val="0"/>
            <c:extLst>
              <c:ext xmlns:c16="http://schemas.microsoft.com/office/drawing/2014/chart" uri="{C3380CC4-5D6E-409C-BE32-E72D297353CC}">
                <c16:uniqueId val="{00000002-A82D-476D-9184-3187B13083B1}"/>
              </c:ext>
            </c:extLst>
          </c:dPt>
          <c:dPt>
            <c:idx val="6"/>
            <c:invertIfNegative val="0"/>
            <c:extLst>
              <c:ext xmlns:c16="http://schemas.microsoft.com/office/drawing/2014/chart" uri="{C3380CC4-5D6E-409C-BE32-E72D297353CC}">
                <c16:uniqueId val="{00000003-A82D-476D-9184-3187B13083B1}"/>
              </c:ext>
            </c:extLst>
          </c:dPt>
          <c:dPt>
            <c:idx val="7"/>
            <c:invertIfNegative val="0"/>
            <c:extLst>
              <c:ext xmlns:c16="http://schemas.microsoft.com/office/drawing/2014/chart" uri="{C3380CC4-5D6E-409C-BE32-E72D297353CC}">
                <c16:uniqueId val="{00000004-A82D-476D-9184-3187B13083B1}"/>
              </c:ext>
            </c:extLst>
          </c:dPt>
          <c:dPt>
            <c:idx val="13"/>
            <c:invertIfNegative val="0"/>
            <c:extLst>
              <c:ext xmlns:c16="http://schemas.microsoft.com/office/drawing/2014/chart" uri="{C3380CC4-5D6E-409C-BE32-E72D297353CC}">
                <c16:uniqueId val="{00000005-A82D-476D-9184-3187B13083B1}"/>
              </c:ext>
            </c:extLst>
          </c:dPt>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dLbl>
              <c:idx val="6"/>
              <c:dLblPos val="inEnd"/>
              <c:showLegendKey val="0"/>
              <c:showVal val="1"/>
              <c:showCatName val="0"/>
              <c:showSerName val="0"/>
              <c:showPercent val="0"/>
              <c:showBubbleSize val="0"/>
              <c:extLst/>
            </c:dLbl>
            <c:dLbl>
              <c:idx val="7"/>
              <c:dLblPos val="inEnd"/>
              <c:showLegendKey val="0"/>
              <c:showVal val="1"/>
              <c:showCatName val="0"/>
              <c:showSerName val="0"/>
              <c:showPercent val="0"/>
              <c:showBubbleSize val="0"/>
              <c:extLst/>
            </c:dLbl>
            <c:dLbl>
              <c:idx val="8"/>
              <c:dLblPos val="inEnd"/>
              <c:showLegendKey val="0"/>
              <c:showVal val="1"/>
              <c:showCatName val="0"/>
              <c:showSerName val="0"/>
              <c:showPercent val="0"/>
              <c:showBubbleSize val="0"/>
              <c:extLst/>
            </c:dLbl>
            <c:dLbl>
              <c:idx val="9"/>
              <c:dLblPos val="inEnd"/>
              <c:showLegendKey val="0"/>
              <c:showVal val="1"/>
              <c:showCatName val="0"/>
              <c:showSerName val="0"/>
              <c:showPercent val="0"/>
              <c:showBubbleSize val="0"/>
              <c:extLst/>
            </c:dLbl>
            <c:dLbl>
              <c:idx val="10"/>
              <c:dLblPos val="inEnd"/>
              <c:showLegendKey val="0"/>
              <c:showVal val="1"/>
              <c:showCatName val="0"/>
              <c:showSerName val="0"/>
              <c:showPercent val="0"/>
              <c:showBubbleSize val="0"/>
              <c:extLst/>
            </c:dLbl>
            <c:dLbl>
              <c:idx val="11"/>
              <c:dLblPos val="inEnd"/>
              <c:showLegendKey val="0"/>
              <c:showVal val="1"/>
              <c:showCatName val="0"/>
              <c:showSerName val="0"/>
              <c:showPercent val="0"/>
              <c:showBubbleSize val="0"/>
              <c:extLst/>
            </c:dLbl>
            <c:dLbl>
              <c:idx val="12"/>
              <c:dLblPos val="inEnd"/>
              <c:showLegendKey val="0"/>
              <c:showVal val="1"/>
              <c:showCatName val="0"/>
              <c:showSerName val="0"/>
              <c:showPercent val="0"/>
              <c:showBubbleSize val="0"/>
              <c:extLst/>
            </c:dLbl>
            <c:dLbl>
              <c:idx val="13"/>
              <c:dLblPos val="inEnd"/>
              <c:showLegendKey val="0"/>
              <c:showVal val="1"/>
              <c:showCatName val="0"/>
              <c:showSerName val="0"/>
              <c:showPercent val="0"/>
              <c:showBubbleSize val="0"/>
              <c:extLst/>
            </c:dLbl>
            <c:spPr>
              <a:noFill/>
              <a:ln>
                <a:noFill/>
              </a:ln>
              <a:effectLst/>
            </c:spPr>
            <c:txPr>
              <a:bodyPr/>
              <a:p>
                <a:pPr>
                  <a:defRPr sz="1400" b="0" smtId="4294967295">
                    <a:solidFill>
                      <a:schemeClr val="bg1"/>
                    </a:solidFill>
                    <a:effectLst/>
                    <a:latin typeface="Tahoma" pitchFamily="34" charset="0"/>
                    <a:ea typeface="Tahoma" pitchFamily="34" charset="0"/>
                    <a:cs typeface="Tahoma" pitchFamily="34" charset="0"/>
                  </a:defRPr>
                </a:pPr>
                <a:endParaRPr sz="1400" b="0" smtId="4294967295">
                  <a:solidFill>
                    <a:schemeClr val="bg1"/>
                  </a:solidFill>
                  <a:effectLst/>
                  <a:latin typeface="Tahoma" pitchFamily="34" charset="0"/>
                  <a:ea typeface="Tahoma" pitchFamily="34" charset="0"/>
                  <a:cs typeface="Tahoma" pitchFamily="34" charset="0"/>
                </a:endParaRPr>
              </a:p>
            </c:txPr>
            <c:dLblPos val="inEnd"/>
            <c:showLegendKey val="0"/>
            <c:showVal val="1"/>
            <c:showCatName val="0"/>
            <c:showSerName val="0"/>
            <c:showPercent val="0"/>
            <c:showBubbleSize val="0"/>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30</c:v>
                </c:pt>
                <c:pt idx="1">
                  <c:v>20</c:v>
                </c:pt>
                <c:pt idx="2">
                  <c:v>45</c:v>
                </c:pt>
                <c:pt idx="3">
                  <c:v>30</c:v>
                </c:pt>
                <c:pt idx="4">
                  <c:v>50</c:v>
                </c:pt>
              </c:numCache>
            </c:numRef>
          </c:val>
          <c:extLst>
            <c:ext xmlns:c16="http://schemas.microsoft.com/office/drawing/2014/chart" uri="{C3380CC4-5D6E-409C-BE32-E72D297353CC}">
              <c16:uniqueId val="{00000006-A82D-476D-9184-3187B13083B1}"/>
            </c:ext>
          </c:extLst>
        </c:ser>
        <c:dLbls>
          <c:showLegendKey val="0"/>
          <c:showVal val="0"/>
          <c:showCatName val="0"/>
          <c:showSerName val="0"/>
          <c:showPercent val="0"/>
          <c:showBubbleSize val="0"/>
          <c:showLeaderLines val="0"/>
        </c:dLbls>
        <c:gapWidth val="53"/>
        <c:overlap/>
        <c:axId val="397505568"/>
        <c:axId val="397506128"/>
      </c:barChart>
      <c:catAx>
        <c:axId val="397505568"/>
        <c:scaling>
          <c:orientation/>
        </c:scaling>
        <c:delete val="0"/>
        <c:axPos val="b"/>
        <c:numFmt formatCode="General" sourceLinked="0"/>
        <c:majorTickMark val="out"/>
        <c:minorTickMark val="none"/>
        <c:spPr>
          <a:ln w="3175">
            <a:noFill/>
          </a:ln>
        </c:spPr>
        <c:txPr>
          <a:bodyPr/>
          <a:p>
            <a:pPr>
              <a:defRPr sz="1000" b="0" baseline="0" smtId="4294967295">
                <a:solidFill>
                  <a:schemeClr val="bg1"/>
                </a:solidFill>
                <a:latin typeface="Calibri" panose="020f0502020204030204" pitchFamily="34" charset="0"/>
                <a:ea typeface="Tahoma" pitchFamily="34" charset="0"/>
                <a:cs typeface="Tahoma" pitchFamily="34" charset="0"/>
              </a:defRPr>
            </a:pPr>
            <a:endParaRPr sz="1000" b="0" baseline="0" smtId="4294967295">
              <a:solidFill>
                <a:schemeClr val="bg1"/>
              </a:solidFill>
              <a:latin typeface="Calibri" panose="020f0502020204030204" pitchFamily="34" charset="0"/>
              <a:ea typeface="Tahoma" pitchFamily="34" charset="0"/>
              <a:cs typeface="Tahoma" pitchFamily="34" charset="0"/>
            </a:endParaRPr>
          </a:p>
        </c:txPr>
        <c:crossAx val="397506128"/>
        <c:crosses val="autoZero"/>
        <c:auto val="0"/>
        <c:lblAlgn val="ctr"/>
        <c:lblOffset/>
        <c:noMultiLvlLbl val="0"/>
      </c:catAx>
      <c:valAx>
        <c:axId val="397506128"/>
        <c:scaling>
          <c:orientation/>
          <c:max val="100"/>
        </c:scaling>
        <c:delete val="1"/>
        <c:axPos val="l"/>
        <c:numFmt formatCode="General" sourceLinked="1"/>
        <c:majorTickMark val="out"/>
        <c:minorTickMark val="none"/>
        <c:crossAx val="397505568"/>
        <c:crossBetween val="between"/>
      </c:valAx>
    </c:plotArea>
    <c:plotVisOnly val="1"/>
    <c:dispBlanksAs val="gap"/>
    <c:showDLblsOverMax val="0"/>
  </c:chart>
  <c:spPr>
    <a:scene3d>
      <a:camera prst="orthographicFront"/>
      <a:lightRig rig="threePt" dir="t"/>
    </a:scene3d>
  </c:spPr>
  <c:txPr>
    <a:bodyPr/>
    <a:p>
      <a:pPr>
        <a:defRPr sz="1800" smtId="4294967295"/>
      </a:pPr>
      <a:endParaRPr sz="1800" smtId="4294967295"/>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986754655838"/>
          <c:y val="0.13479509949684143"/>
          <c:w val="0.75100743770599365"/>
          <c:h val="0.7411874532699585"/>
        </c:manualLayout>
      </c:layout>
      <c:doughnutChart>
        <c:varyColors val="1"/>
        <c:ser>
          <c:idx val="0"/>
          <c:order val="0"/>
          <c:tx>
            <c:strRef>
              <c:f>Sheet1!$B$1</c:f>
              <c:strCache>
                <c:ptCount val="1"/>
                <c:pt idx="0">
                  <c:v>판매</c:v>
                </c:pt>
              </c:strCache>
            </c:strRef>
          </c:tx>
          <c:spPr>
            <a:solidFill>
              <a:srgbClr val="0070C0"/>
            </a:solidFill>
            <a:effectLst>
              <a:outerShdw blurRad="177800" dist="127000" dir="5400000" algn="t" rotWithShape="0">
                <a:prstClr val="black">
                  <a:alpha val="20000"/>
                </a:prstClr>
              </a:outerShdw>
            </a:effectLst>
            <a:scene3d>
              <a:camera prst="orthographicFront"/>
              <a:lightRig rig="threePt" dir="t"/>
            </a:scene3d>
            <a:sp3d prstMaterial="softEdge">
              <a:bevelT w="0" h="0"/>
            </a:sp3d>
          </c:spPr>
          <c:dPt>
            <c:idx val="0"/>
            <c:invertIfNegative val="1"/>
            <c:spPr>
              <a:solidFill>
                <a:srgbClr val="F55726"/>
              </a:solidFill>
              <a:effectLst>
                <a:outerShdw blurRad="177800" dist="127000" dir="5400000" algn="t" rotWithShape="0">
                  <a:prstClr val="black">
                    <a:alpha val="2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1-BDE6-4B34-9124-3DBFD499892D}"/>
              </c:ext>
            </c:extLst>
          </c:dPt>
          <c:dPt>
            <c:idx val="1"/>
            <c:invertIfNegative val="1"/>
            <c:spPr>
              <a:solidFill>
                <a:srgbClr val="2F2F38"/>
              </a:solidFill>
              <a:effectLst>
                <a:outerShdw blurRad="177800" dist="127000" dir="5400000" algn="t" rotWithShape="0">
                  <a:prstClr val="black">
                    <a:alpha val="2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3-BDE6-4B34-9124-3DBFD499892D}"/>
              </c:ext>
            </c:extLst>
          </c:dPt>
          <c:dPt>
            <c:idx val="2"/>
            <c:invertIfNegative val="1"/>
            <c:spPr>
              <a:solidFill>
                <a:schemeClr val="accent3">
                  <a:lumMod val="75000"/>
                </a:schemeClr>
              </a:solidFill>
              <a:effectLst>
                <a:outerShdw blurRad="177800" dist="127000" dir="5400000" algn="t" rotWithShape="0">
                  <a:prstClr val="black">
                    <a:alpha val="2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5-BDE6-4B34-9124-3DBFD499892D}"/>
              </c:ext>
            </c:extLst>
          </c:dPt>
          <c:dLbls>
            <c:delete val="1"/>
            <c:extLst>
              <c:ext xmlns:c15="http://schemas.microsoft.com/office/drawing/2012/chart" uri="{CE6537A1-D6FC-4f65-9D91-7224C49458BB}">
                <c15:showLeaderLines val="1"/>
              </c:ext>
            </c:extLst>
          </c:dLbls>
          <c:cat>
            <c:strRef>
              <c:f>Sheet1!$A$2:$A$3</c:f>
              <c:strCache>
                <c:ptCount val="2"/>
                <c:pt idx="0">
                  <c:v>value01</c:v>
                </c:pt>
                <c:pt idx="1">
                  <c:v>value02</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6-BDE6-4B34-9124-3DBFD499892D}"/>
            </c:ext>
          </c:extLst>
        </c:ser>
        <c:dLbls>
          <c:showLegendKey val="0"/>
          <c:showVal val="0"/>
          <c:showCatName val="0"/>
          <c:showSerName val="0"/>
          <c:showPercent val="0"/>
          <c:showBubbleSize val="0"/>
          <c:showLeaderLines val="0"/>
        </c:dLbls>
        <c:firstSliceAng/>
        <c:holeSize val="50"/>
      </c:doughnutChart>
    </c:plotArea>
    <c:plotVisOnly val="1"/>
    <c:dispBlanksAs val="gap"/>
    <c:showDLblsOverMax val="0"/>
  </c:chart>
  <c:spPr>
    <a:scene3d>
      <a:camera prst="orthographicFront"/>
      <a:lightRig rig="threePt" dir="t"/>
    </a:scene3d>
    <a:sp3d prstMaterial="softEdge"/>
  </c:spPr>
  <c:txPr>
    <a:bodyPr/>
    <a:p>
      <a:pPr>
        <a:defRPr sz="1800" smtId="4294967295"/>
      </a:pPr>
      <a:endParaRPr sz="1800" smtId="4294967295"/>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986754655838"/>
          <c:y val="0.13479509949684143"/>
          <c:w val="0.75100743770599365"/>
          <c:h val="0.7411874532699585"/>
        </c:manualLayout>
      </c:layout>
      <c:doughnutChart>
        <c:varyColors val="1"/>
        <c:ser>
          <c:idx val="0"/>
          <c:order val="0"/>
          <c:tx>
            <c:strRef>
              <c:f>Sheet1!$B$1</c:f>
              <c:strCache>
                <c:ptCount val="1"/>
                <c:pt idx="0">
                  <c:v>판매</c:v>
                </c:pt>
              </c:strCache>
            </c:strRef>
          </c:tx>
          <c:spPr>
            <a:solidFill>
              <a:srgbClr val="0070C0"/>
            </a:solidFill>
            <a:effectLst>
              <a:outerShdw blurRad="177800" dist="127000" dir="5400000" algn="t" rotWithShape="0">
                <a:prstClr val="black">
                  <a:alpha val="20000"/>
                </a:prstClr>
              </a:outerShdw>
            </a:effectLst>
            <a:scene3d>
              <a:camera prst="orthographicFront"/>
              <a:lightRig rig="threePt" dir="t"/>
            </a:scene3d>
            <a:sp3d prstMaterial="softEdge">
              <a:bevelT w="0" h="0"/>
            </a:sp3d>
          </c:spPr>
          <c:dPt>
            <c:idx val="0"/>
            <c:invertIfNegative val="1"/>
            <c:spPr>
              <a:solidFill>
                <a:srgbClr val="666678"/>
              </a:solidFill>
              <a:effectLst>
                <a:outerShdw blurRad="177800" dist="127000" dir="5400000" algn="t" rotWithShape="0">
                  <a:prstClr val="black">
                    <a:alpha val="2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1-5D2F-4532-B1E7-96DEA5F8F7D0}"/>
              </c:ext>
            </c:extLst>
          </c:dPt>
          <c:dPt>
            <c:idx val="1"/>
            <c:invertIfNegative val="1"/>
            <c:spPr>
              <a:solidFill>
                <a:srgbClr val="2F2F38"/>
              </a:solidFill>
              <a:effectLst>
                <a:outerShdw blurRad="177800" dist="127000" dir="5400000" algn="t" rotWithShape="0">
                  <a:prstClr val="black">
                    <a:alpha val="2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3-5D2F-4532-B1E7-96DEA5F8F7D0}"/>
              </c:ext>
            </c:extLst>
          </c:dPt>
          <c:dPt>
            <c:idx val="2"/>
            <c:invertIfNegative val="1"/>
            <c:spPr>
              <a:solidFill>
                <a:schemeClr val="accent3">
                  <a:lumMod val="75000"/>
                </a:schemeClr>
              </a:solidFill>
              <a:effectLst>
                <a:outerShdw blurRad="177800" dist="127000" dir="5400000" algn="t" rotWithShape="0">
                  <a:prstClr val="black">
                    <a:alpha val="2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5-5D2F-4532-B1E7-96DEA5F8F7D0}"/>
              </c:ext>
            </c:extLst>
          </c:dPt>
          <c:dLbls>
            <c:delete val="1"/>
            <c:extLst>
              <c:ext xmlns:c15="http://schemas.microsoft.com/office/drawing/2012/chart" uri="{CE6537A1-D6FC-4f65-9D91-7224C49458BB}">
                <c15:showLeaderLines val="1"/>
              </c:ext>
            </c:extLst>
          </c:dLbls>
          <c:cat>
            <c:strRef>
              <c:f>Sheet1!$A$2:$A$3</c:f>
              <c:strCache>
                <c:ptCount val="2"/>
                <c:pt idx="0">
                  <c:v>value01</c:v>
                </c:pt>
                <c:pt idx="1">
                  <c:v>value02</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6-5D2F-4532-B1E7-96DEA5F8F7D0}"/>
            </c:ext>
          </c:extLst>
        </c:ser>
        <c:dLbls>
          <c:showLegendKey val="0"/>
          <c:showVal val="0"/>
          <c:showCatName val="0"/>
          <c:showSerName val="0"/>
          <c:showPercent val="0"/>
          <c:showBubbleSize val="0"/>
          <c:showLeaderLines val="0"/>
        </c:dLbls>
        <c:firstSliceAng/>
        <c:holeSize val="50"/>
      </c:doughnutChart>
    </c:plotArea>
    <c:plotVisOnly val="1"/>
    <c:dispBlanksAs val="gap"/>
    <c:showDLblsOverMax val="0"/>
  </c:chart>
  <c:spPr>
    <a:scene3d>
      <a:camera prst="orthographicFront"/>
      <a:lightRig rig="threePt" dir="t"/>
    </a:scene3d>
    <a:sp3d prstMaterial="softEdge"/>
  </c:spPr>
  <c:txPr>
    <a:bodyPr/>
    <a:p>
      <a:pPr>
        <a:defRPr sz="1800" smtId="4294967295"/>
      </a:pPr>
      <a:endParaRPr sz="1800"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B6419-A157-4361-8F48-67A288FCC149}" type="datetimeFigureOut">
              <a:rPr lang="en-US" smtClean="0"/>
              <a:t>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92C55-5262-4443-B179-780108092CBB}" type="slidenum">
              <a:rPr lang="en-US" smtClean="0"/>
              <a:t>‹#›</a:t>
            </a:fld>
            <a:endParaRPr lang="en-US"/>
          </a:p>
        </p:txBody>
      </p:sp>
    </p:spTree>
    <p:extLst>
      <p:ext uri="{BB962C8B-B14F-4D97-AF65-F5344CB8AC3E}">
        <p14:creationId val="2637169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635143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4221499"/>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media/image1.png" Type="http://schemas.openxmlformats.org/officeDocument/2006/relationships/image"/><Relationship Id="rId2" Target="../media/image4.png" Type="http://schemas.openxmlformats.org/officeDocument/2006/relationships/image"/><Relationship Id="rId3"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pic>
        <p:nvPicPr>
          <p:cNvPr id="14" name="Picture 13"/>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
        <p:nvSpPr>
          <p:cNvPr id="11" name="Freeform 10"/>
          <p:cNvSpPr/>
          <p:nvPr userDrawn="1"/>
        </p:nvSpPr>
        <p:spPr>
          <a:xfrm>
            <a:off x="3086100" y="0"/>
            <a:ext cx="9105900" cy="6858000"/>
          </a:xfrm>
          <a:custGeom>
            <a:gdLst>
              <a:gd name="connsiteX0" fmla="*/ 2656114 w 9105900"/>
              <a:gd name="connsiteY0" fmla="*/ 0 h 6858000"/>
              <a:gd name="connsiteX1" fmla="*/ 9105900 w 9105900"/>
              <a:gd name="connsiteY1" fmla="*/ 0 h 6858000"/>
              <a:gd name="connsiteX2" fmla="*/ 9105900 w 9105900"/>
              <a:gd name="connsiteY2" fmla="*/ 6858000 h 6858000"/>
              <a:gd name="connsiteX3" fmla="*/ 0 w 9105900"/>
              <a:gd name="connsiteY3" fmla="*/ 6858000 h 6858000"/>
              <a:gd name="connsiteX4" fmla="*/ 0 w 9105900"/>
              <a:gd name="connsiteY4" fmla="*/ 6856125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05900" h="6858000">
                <a:moveTo>
                  <a:pt x="2656114" y="0"/>
                </a:moveTo>
                <a:lnTo>
                  <a:pt x="9105900" y="0"/>
                </a:lnTo>
                <a:lnTo>
                  <a:pt x="9105900" y="6858000"/>
                </a:lnTo>
                <a:lnTo>
                  <a:pt x="0" y="6858000"/>
                </a:lnTo>
                <a:lnTo>
                  <a:pt x="0" y="6856125"/>
                </a:lnTo>
                <a:close/>
              </a:path>
            </a:pathLst>
          </a:custGeom>
          <a:solidFill>
            <a:srgbClr val="FF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텍스트 개체 틀 9"/>
          <p:cNvSpPr>
            <a:spLocks noGrp="1"/>
          </p:cNvSpPr>
          <p:nvPr>
            <p:ph type="body" sz="quarter" idx="13" hasCustomPrompt="1"/>
          </p:nvPr>
        </p:nvSpPr>
        <p:spPr>
          <a:xfrm>
            <a:off x="6023992" y="2967044"/>
            <a:ext cx="5670311" cy="738664"/>
          </a:xfrm>
          <a:prstGeom prst="rect">
            <a:avLst/>
          </a:prstGeom>
        </p:spPr>
        <p:txBody>
          <a:bodyPr wrap="square" lIns="0" tIns="0" rIns="0" bIns="0">
            <a:spAutoFit/>
          </a:bodyPr>
          <a:lstStyle>
            <a:lvl1pPr marL="0" indent="0" algn="l" latinLnBrk="0">
              <a:lnSpc>
                <a:spcPct val="100000"/>
              </a:lnSpc>
              <a:spcBef>
                <a:spcPct val="0"/>
              </a:spcBef>
              <a:buNone/>
              <a:defRPr sz="4800" b="1">
                <a:solidFill>
                  <a:schemeClr val="tx1">
                    <a:lumMod val="85000"/>
                    <a:lumOff val="15000"/>
                  </a:schemeClr>
                </a:solidFill>
                <a:effectLst/>
                <a:latin typeface="Calibri" panose="020f0502020204030204" pitchFamily="34" charset="0"/>
                <a:cs typeface="Arial" panose="020b0604020202020204" pitchFamily="34" charset="0"/>
              </a:defRPr>
            </a:lvl1pPr>
          </a:lstStyle>
          <a:p>
            <a:pPr lvl="0"/>
            <a:r>
              <a:rPr lang="en-US" altLang="ko-KR"/>
              <a:t>Presentation title </a:t>
            </a:r>
            <a:endParaRPr lang="ko-KR" altLang="en-US"/>
          </a:p>
        </p:txBody>
      </p:sp>
      <p:sp>
        <p:nvSpPr>
          <p:cNvPr id="9" name="텍스트 개체 틀 9"/>
          <p:cNvSpPr>
            <a:spLocks noGrp="1"/>
          </p:cNvSpPr>
          <p:nvPr>
            <p:ph type="body" sz="quarter" idx="14" hasCustomPrompt="1"/>
          </p:nvPr>
        </p:nvSpPr>
        <p:spPr>
          <a:xfrm>
            <a:off x="6023992" y="4930373"/>
            <a:ext cx="5670311" cy="276999"/>
          </a:xfrm>
          <a:prstGeom prst="rect">
            <a:avLst/>
          </a:prstGeom>
        </p:spPr>
        <p:txBody>
          <a:bodyPr wrap="square" lIns="0" tIns="0" rIns="0" bIns="0">
            <a:spAutoFit/>
          </a:bodyPr>
          <a:lstStyle>
            <a:lvl1pPr marL="0" indent="0" algn="l" latinLnBrk="0">
              <a:buNone/>
              <a:defRPr sz="2000" b="0">
                <a:solidFill>
                  <a:schemeClr val="tx1">
                    <a:lumMod val="85000"/>
                    <a:lumOff val="15000"/>
                  </a:schemeClr>
                </a:solidFill>
                <a:effectLst/>
                <a:latin typeface="Calibri" panose="020f0502020204030204" pitchFamily="34" charset="0"/>
                <a:cs typeface="Arial" panose="020b0604020202020204" pitchFamily="34" charset="0"/>
              </a:defRPr>
            </a:lvl1pPr>
          </a:lstStyle>
          <a:p>
            <a:pPr lvl="0"/>
            <a:r>
              <a:rPr lang="en-US" altLang="ko-KR"/>
              <a:t>Presentation sub title </a:t>
            </a:r>
            <a:endParaRPr lang="ko-KR" altLang="en-US"/>
          </a:p>
        </p:txBody>
      </p:sp>
      <p:sp>
        <p:nvSpPr>
          <p:cNvPr id="6" name="Rectangle 5"/>
          <p:cNvSpPr/>
          <p:nvPr userDrawn="1"/>
        </p:nvSpPr>
        <p:spPr>
          <a:xfrm>
            <a:off x="6023992" y="2852936"/>
            <a:ext cx="656208" cy="680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023992" y="4834136"/>
            <a:ext cx="656208" cy="680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a:ext>
            </a:extLst>
          </a:blip>
          <a:stretch>
            <a:fillRect/>
          </a:stretch>
        </p:blipFill>
        <p:spPr>
          <a:xfrm>
            <a:off x="-2" y="874812"/>
            <a:ext cx="8278890" cy="5983188"/>
          </a:xfrm>
          <a:prstGeom prst="rect">
            <a:avLst/>
          </a:prstGeom>
        </p:spPr>
      </p:pic>
      <p:pic>
        <p:nvPicPr>
          <p:cNvPr id="18" name="Picture 17"/>
          <p:cNvPicPr>
            <a:picLocks noChangeAspect="1"/>
          </p:cNvPicPr>
          <p:nvPr userDrawn="1"/>
        </p:nvPicPr>
        <p:blipFill>
          <a:blip r:embed="rId3">
            <a:extLst>
              <a:ext uri="{28A0092B-C50C-407E-A947-70E740481C1C}">
                <a14:useLocalDpi/>
              </a:ext>
            </a:extLst>
          </a:blip>
          <a:stretch>
            <a:fillRect/>
          </a:stretch>
        </p:blipFill>
        <p:spPr>
          <a:xfrm>
            <a:off x="3619499" y="0"/>
            <a:ext cx="2257425" cy="6858000"/>
          </a:xfrm>
          <a:prstGeom prst="rect">
            <a:avLst/>
          </a:prstGeom>
        </p:spPr>
      </p:pic>
    </p:spTree>
    <p:extLst>
      <p:ext uri="{BB962C8B-B14F-4D97-AF65-F5344CB8AC3E}">
        <p14:creationId val="2339541369"/>
      </p:ext>
    </p:extLst>
  </p:cSld>
  <p:clrMapOvr>
    <a:masterClrMapping/>
  </p:clrMapOvr>
  <p:transition/>
  <p:timing/>
  <p:extLst mod="1">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Custom Layout">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
        <p:nvSpPr>
          <p:cNvPr id="5" name="Freeform 4"/>
          <p:cNvSpPr/>
          <p:nvPr userDrawn="1"/>
        </p:nvSpPr>
        <p:spPr>
          <a:xfrm>
            <a:off x="8040216" y="0"/>
            <a:ext cx="4151784" cy="6858000"/>
          </a:xfrm>
          <a:custGeom>
            <a:gdLst>
              <a:gd name="connsiteX0" fmla="*/ 2656114 w 4151784"/>
              <a:gd name="connsiteY0" fmla="*/ 0 h 6858000"/>
              <a:gd name="connsiteX1" fmla="*/ 4151784 w 4151784"/>
              <a:gd name="connsiteY1" fmla="*/ 0 h 6858000"/>
              <a:gd name="connsiteX2" fmla="*/ 4151784 w 4151784"/>
              <a:gd name="connsiteY2" fmla="*/ 6858000 h 6858000"/>
              <a:gd name="connsiteX3" fmla="*/ 0 w 4151784"/>
              <a:gd name="connsiteY3" fmla="*/ 6858000 h 6858000"/>
              <a:gd name="connsiteX4" fmla="*/ 0 w 4151784"/>
              <a:gd name="connsiteY4" fmla="*/ 6856125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51784" h="6858000">
                <a:moveTo>
                  <a:pt x="2656114" y="0"/>
                </a:moveTo>
                <a:lnTo>
                  <a:pt x="4151784" y="0"/>
                </a:lnTo>
                <a:lnTo>
                  <a:pt x="4151784" y="6858000"/>
                </a:lnTo>
                <a:lnTo>
                  <a:pt x="0" y="6858000"/>
                </a:lnTo>
                <a:lnTo>
                  <a:pt x="0" y="6856125"/>
                </a:lnTo>
                <a:close/>
              </a:path>
            </a:pathLst>
          </a:custGeom>
          <a:solidFill>
            <a:srgbClr val="3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val="278356001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_Custom Layout">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
        <p:nvSpPr>
          <p:cNvPr id="5" name="Freeform 4"/>
          <p:cNvSpPr/>
          <p:nvPr userDrawn="1"/>
        </p:nvSpPr>
        <p:spPr>
          <a:xfrm>
            <a:off x="8040216" y="0"/>
            <a:ext cx="4151784" cy="6858000"/>
          </a:xfrm>
          <a:custGeom>
            <a:gdLst>
              <a:gd name="connsiteX0" fmla="*/ 2656114 w 4151784"/>
              <a:gd name="connsiteY0" fmla="*/ 0 h 6858000"/>
              <a:gd name="connsiteX1" fmla="*/ 4151784 w 4151784"/>
              <a:gd name="connsiteY1" fmla="*/ 0 h 6858000"/>
              <a:gd name="connsiteX2" fmla="*/ 4151784 w 4151784"/>
              <a:gd name="connsiteY2" fmla="*/ 6858000 h 6858000"/>
              <a:gd name="connsiteX3" fmla="*/ 0 w 4151784"/>
              <a:gd name="connsiteY3" fmla="*/ 6858000 h 6858000"/>
              <a:gd name="connsiteX4" fmla="*/ 0 w 4151784"/>
              <a:gd name="connsiteY4" fmla="*/ 6856125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51784" h="6858000">
                <a:moveTo>
                  <a:pt x="2656114" y="0"/>
                </a:moveTo>
                <a:lnTo>
                  <a:pt x="4151784" y="0"/>
                </a:lnTo>
                <a:lnTo>
                  <a:pt x="4151784" y="6858000"/>
                </a:lnTo>
                <a:lnTo>
                  <a:pt x="0" y="6858000"/>
                </a:lnTo>
                <a:lnTo>
                  <a:pt x="0" y="6856125"/>
                </a:lnTo>
                <a:close/>
              </a:path>
            </a:pathLst>
          </a:custGeom>
          <a:solidFill>
            <a:srgbClr val="F55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val="213994609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Custom Layout">
    <p:spTree>
      <p:nvGrpSpPr>
        <p:cNvPr id="1" name=""/>
        <p:cNvGrpSpPr/>
        <p:nvPr/>
      </p:nvGrpSpPr>
      <p:grpSpPr>
        <a:xfrm>
          <a:off x="0" y="0"/>
          <a:ext cx="0" cy="0"/>
        </a:xfrm>
      </p:grpSpPr>
      <p:sp>
        <p:nvSpPr>
          <p:cNvPr id="2" name="Rectangle 1"/>
          <p:cNvSpPr/>
          <p:nvPr userDrawn="1"/>
        </p:nvSpPr>
        <p:spPr>
          <a:xfrm>
            <a:off x="0" y="-868"/>
            <a:ext cx="12192000" cy="6858868"/>
          </a:xfrm>
          <a:prstGeom prst="rect">
            <a:avLst/>
          </a:prstGeom>
          <a:solidFill>
            <a:srgbClr val="FF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val="307477493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Custom Layout">
    <p:spTree>
      <p:nvGrpSpPr>
        <p:cNvPr id="1" name=""/>
        <p:cNvGrpSpPr/>
        <p:nvPr/>
      </p:nvGrpSpPr>
      <p:grpSpPr>
        <a:xfrm>
          <a:off x="0" y="0"/>
          <a:ext cx="0" cy="0"/>
        </a:xfrm>
      </p:grpSpPr>
      <p:sp>
        <p:nvSpPr>
          <p:cNvPr id="4" name="Rectangle 3"/>
          <p:cNvSpPr/>
          <p:nvPr userDrawn="1"/>
        </p:nvSpPr>
        <p:spPr>
          <a:xfrm>
            <a:off x="0" y="-868"/>
            <a:ext cx="12192000" cy="6858868"/>
          </a:xfrm>
          <a:prstGeom prst="rect">
            <a:avLst/>
          </a:prstGeom>
          <a:solidFill>
            <a:srgbClr val="93B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val="278066555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Custom Layout">
    <p:spTree>
      <p:nvGrpSpPr>
        <p:cNvPr id="1" name=""/>
        <p:cNvGrpSpPr/>
        <p:nvPr/>
      </p:nvGrpSpPr>
      <p:grpSpPr>
        <a:xfrm>
          <a:off x="0" y="0"/>
          <a:ext cx="0" cy="0"/>
        </a:xfrm>
      </p:grpSpPr>
      <p:sp>
        <p:nvSpPr>
          <p:cNvPr id="4" name="Rectangle 3"/>
          <p:cNvSpPr/>
          <p:nvPr userDrawn="1"/>
        </p:nvSpPr>
        <p:spPr>
          <a:xfrm>
            <a:off x="0" y="-868"/>
            <a:ext cx="12192000" cy="6858868"/>
          </a:xfrm>
          <a:prstGeom prst="rect">
            <a:avLst/>
          </a:prstGeom>
          <a:solidFill>
            <a:srgbClr val="3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val="318234137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ustom Layout">
    <p:spTree>
      <p:nvGrpSpPr>
        <p:cNvPr id="1" name=""/>
        <p:cNvGrpSpPr/>
        <p:nvPr/>
      </p:nvGrpSpPr>
      <p:grpSpPr>
        <a:xfrm>
          <a:off x="0" y="0"/>
          <a:ext cx="0" cy="0"/>
        </a:xfrm>
      </p:grpSpPr>
      <p:sp>
        <p:nvSpPr>
          <p:cNvPr id="4" name="Rectangle 3"/>
          <p:cNvSpPr/>
          <p:nvPr userDrawn="1"/>
        </p:nvSpPr>
        <p:spPr>
          <a:xfrm>
            <a:off x="0" y="-868"/>
            <a:ext cx="12192000" cy="6858868"/>
          </a:xfrm>
          <a:prstGeom prst="rect">
            <a:avLst/>
          </a:prstGeom>
          <a:solidFill>
            <a:srgbClr val="F55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val="369663691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Custom Layout">
    <p:spTree>
      <p:nvGrpSpPr>
        <p:cNvPr id="1" name=""/>
        <p:cNvGrpSpPr/>
        <p:nvPr/>
      </p:nvGrpSpPr>
      <p:grpSpPr>
        <a:xfrm>
          <a:off x="0" y="0"/>
          <a:ext cx="0" cy="0"/>
        </a:xfrm>
      </p:grpSpPr>
    </p:spTree>
    <p:extLst>
      <p:ext uri="{BB962C8B-B14F-4D97-AF65-F5344CB8AC3E}">
        <p14:creationId val="393417516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12" name="Picture 11"/>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
        <p:nvSpPr>
          <p:cNvPr id="17" name="Freeform 16"/>
          <p:cNvSpPr/>
          <p:nvPr userDrawn="1"/>
        </p:nvSpPr>
        <p:spPr>
          <a:xfrm>
            <a:off x="8585200" y="0"/>
            <a:ext cx="3606800" cy="6858000"/>
          </a:xfrm>
          <a:custGeom>
            <a:gdLst>
              <a:gd name="connsiteX0" fmla="*/ 2656114 w 3606800"/>
              <a:gd name="connsiteY0" fmla="*/ 0 h 6858000"/>
              <a:gd name="connsiteX1" fmla="*/ 3606800 w 3606800"/>
              <a:gd name="connsiteY1" fmla="*/ 0 h 6858000"/>
              <a:gd name="connsiteX2" fmla="*/ 3606800 w 3606800"/>
              <a:gd name="connsiteY2" fmla="*/ 6858000 h 6858000"/>
              <a:gd name="connsiteX3" fmla="*/ 0 w 3606800"/>
              <a:gd name="connsiteY3" fmla="*/ 6858000 h 6858000"/>
              <a:gd name="connsiteX4" fmla="*/ 0 w 3606800"/>
              <a:gd name="connsiteY4" fmla="*/ 6856125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6858000">
                <a:moveTo>
                  <a:pt x="2656114" y="0"/>
                </a:moveTo>
                <a:lnTo>
                  <a:pt x="3606800" y="0"/>
                </a:lnTo>
                <a:lnTo>
                  <a:pt x="3606800" y="6858000"/>
                </a:lnTo>
                <a:lnTo>
                  <a:pt x="0" y="6858000"/>
                </a:lnTo>
                <a:lnTo>
                  <a:pt x="0" y="6856125"/>
                </a:lnTo>
                <a:close/>
              </a:path>
            </a:pathLst>
          </a:custGeom>
          <a:solidFill>
            <a:srgbClr val="FF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a:ext>
            </a:extLst>
          </a:blip>
          <a:srcRect t="-1"/>
          <a:stretch>
            <a:fillRect/>
          </a:stretch>
        </p:blipFill>
        <p:spPr>
          <a:xfrm>
            <a:off x="973752" y="2451100"/>
            <a:ext cx="3564296" cy="3097312"/>
          </a:xfrm>
          <a:prstGeom prst="rect">
            <a:avLst/>
          </a:prstGeom>
        </p:spPr>
      </p:pic>
      <p:sp>
        <p:nvSpPr>
          <p:cNvPr id="8" name="텍스트 개체 틀 9"/>
          <p:cNvSpPr>
            <a:spLocks noGrp="1"/>
          </p:cNvSpPr>
          <p:nvPr>
            <p:ph type="body" sz="quarter" idx="13" hasCustomPrompt="1"/>
          </p:nvPr>
        </p:nvSpPr>
        <p:spPr>
          <a:xfrm>
            <a:off x="4830192" y="3059668"/>
            <a:ext cx="3312368" cy="1477328"/>
          </a:xfrm>
          <a:prstGeom prst="rect">
            <a:avLst/>
          </a:prstGeom>
        </p:spPr>
        <p:txBody>
          <a:bodyPr wrap="square" lIns="0" tIns="0" rIns="0" bIns="0">
            <a:spAutoFit/>
          </a:bodyPr>
          <a:lstStyle>
            <a:lvl1pPr marL="0" indent="0" algn="l" latinLnBrk="0">
              <a:lnSpc>
                <a:spcPct val="100000"/>
              </a:lnSpc>
              <a:spcBef>
                <a:spcPct val="0"/>
              </a:spcBef>
              <a:buNone/>
              <a:defRPr sz="4800" b="1">
                <a:solidFill>
                  <a:srgbClr val="FFAE00"/>
                </a:solidFill>
                <a:effectLst/>
                <a:latin typeface="Calibri" panose="020f0502020204030204" pitchFamily="34" charset="0"/>
                <a:cs typeface="Arial" panose="020b0604020202020204" pitchFamily="34" charset="0"/>
              </a:defRPr>
            </a:lvl1pPr>
          </a:lstStyle>
          <a:p>
            <a:pPr lvl="0"/>
            <a:r>
              <a:rPr lang="en-US" altLang="ko-KR"/>
              <a:t>Thank you For listening</a:t>
            </a:r>
          </a:p>
        </p:txBody>
      </p:sp>
      <p:sp>
        <p:nvSpPr>
          <p:cNvPr id="14" name="Rectangle 13"/>
          <p:cNvSpPr/>
          <p:nvPr userDrawn="1"/>
        </p:nvSpPr>
        <p:spPr>
          <a:xfrm>
            <a:off x="4830192" y="2852936"/>
            <a:ext cx="656208" cy="68064"/>
          </a:xfrm>
          <a:prstGeom prst="rect">
            <a:avLst/>
          </a:prstGeom>
          <a:solidFill>
            <a:srgbClr val="FF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val="262203517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483723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510784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ustom Layout">
    <p:spTree>
      <p:nvGrpSpPr>
        <p:cNvPr id="1" name=""/>
        <p:cNvGrpSpPr/>
        <p:nvPr/>
      </p:nvGrpSpPr>
      <p:grpSpPr>
        <a:xfrm>
          <a:off x="0" y="0"/>
          <a:ext cx="0" cy="0"/>
        </a:xfrm>
      </p:grpSpPr>
      <p:pic>
        <p:nvPicPr>
          <p:cNvPr id="2" name="Picture 1"/>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
        <p:nvSpPr>
          <p:cNvPr id="13" name="Freeform 12"/>
          <p:cNvSpPr/>
          <p:nvPr userDrawn="1"/>
        </p:nvSpPr>
        <p:spPr>
          <a:xfrm rot="5400000">
            <a:off x="4539185" y="-4539185"/>
            <a:ext cx="3113630" cy="12192000"/>
          </a:xfrm>
          <a:custGeom>
            <a:gdLst>
              <a:gd name="connsiteX0" fmla="*/ 0 w 3113630"/>
              <a:gd name="connsiteY0" fmla="*/ 12192000 h 12192000"/>
              <a:gd name="connsiteX1" fmla="*/ 0 w 3113630"/>
              <a:gd name="connsiteY1" fmla="*/ 0 h 12192000"/>
              <a:gd name="connsiteX2" fmla="*/ 1778302 w 3113630"/>
              <a:gd name="connsiteY2" fmla="*/ 0 h 12192000"/>
              <a:gd name="connsiteX3" fmla="*/ 3113630 w 3113630"/>
              <a:gd name="connsiteY3" fmla="*/ 12192000 h 12192000"/>
              <a:gd name="connsiteX4" fmla="*/ 1778302 w 3113630"/>
              <a:gd name="connsiteY4" fmla="*/ 12192000 h 12192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113630" h="12192000">
                <a:moveTo>
                  <a:pt x="0" y="12192000"/>
                </a:moveTo>
                <a:lnTo>
                  <a:pt x="0" y="0"/>
                </a:lnTo>
                <a:lnTo>
                  <a:pt x="1778302" y="0"/>
                </a:lnTo>
                <a:lnTo>
                  <a:pt x="3113630" y="12192000"/>
                </a:lnTo>
                <a:lnTo>
                  <a:pt x="1778302" y="12192000"/>
                </a:lnTo>
                <a:close/>
              </a:path>
            </a:pathLst>
          </a:custGeom>
          <a:solidFill>
            <a:srgbClr val="FF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텍스트 개체 틀 2"/>
          <p:cNvSpPr>
            <a:spLocks noGrp="1"/>
          </p:cNvSpPr>
          <p:nvPr>
            <p:ph type="body" sz="quarter" idx="23" hasCustomPrompt="1"/>
          </p:nvPr>
        </p:nvSpPr>
        <p:spPr>
          <a:xfrm>
            <a:off x="925613" y="1823567"/>
            <a:ext cx="2651186" cy="830997"/>
          </a:xfrm>
          <a:prstGeom prst="rect">
            <a:avLst/>
          </a:prstGeom>
        </p:spPr>
        <p:txBody>
          <a:bodyPr vert="horz" wrap="square" lIns="0" tIns="0" rIns="0" bIns="0" rtlCol="0" anchor="t" anchorCtr="0">
            <a:spAutoFit/>
          </a:bodyPr>
          <a:lstStyle>
            <a:lvl1pPr marL="342874" indent="-342874" algn="l" latinLnBrk="0">
              <a:buNone/>
              <a:defRPr lang="ko-KR" altLang="en-US" sz="5400" b="1" i="0" baseline="0">
                <a:solidFill>
                  <a:schemeClr val="tx1">
                    <a:lumMod val="85000"/>
                    <a:lumOff val="15000"/>
                  </a:schemeClr>
                </a:solidFill>
                <a:effectLst/>
                <a:latin typeface="Calibri" panose="020f0502020204030204" pitchFamily="34" charset="0"/>
                <a:ea typeface="+mj-ea"/>
                <a:cs typeface="Arial" panose="020b0604020202020204" pitchFamily="34" charset="0"/>
              </a:defRPr>
            </a:lvl1pPr>
          </a:lstStyle>
          <a:p>
            <a:pPr marL="0" marR="0" lvl="0" indent="0" fontAlgn="auto">
              <a:lnSpc>
                <a:spcPct val="100000"/>
              </a:lnSpc>
              <a:spcBef>
                <a:spcPct val="0"/>
              </a:spcBef>
              <a:spcAft>
                <a:spcPct val="0"/>
              </a:spcAft>
              <a:buClrTx/>
              <a:buSzTx/>
            </a:pPr>
            <a:r>
              <a:rPr lang="en-US" altLang="ko-KR"/>
              <a:t>INDEX</a:t>
            </a:r>
            <a:endParaRPr lang="ko-KR" altLang="en-US"/>
          </a:p>
        </p:txBody>
      </p:sp>
      <p:sp>
        <p:nvSpPr>
          <p:cNvPr id="6" name="제목 1"/>
          <p:cNvSpPr>
            <a:spLocks noGrp="1"/>
          </p:cNvSpPr>
          <p:nvPr>
            <p:ph type="title" hasCustomPrompt="1"/>
          </p:nvPr>
        </p:nvSpPr>
        <p:spPr>
          <a:xfrm>
            <a:off x="925613" y="3254728"/>
            <a:ext cx="2103636" cy="338554"/>
          </a:xfrm>
          <a:prstGeom prst="rect">
            <a:avLst/>
          </a:prstGeom>
        </p:spPr>
        <p:txBody>
          <a:bodyPr vert="horz" wrap="square" lIns="0" tIns="0" rIns="0" bIns="0" rtlCol="0" anchor="ctr">
            <a:spAutoFit/>
          </a:bodyPr>
          <a:lstStyle>
            <a:lvl1pPr marL="0" marR="0" indent="0" algn="l" defTabSz="914332" rtl="0" eaLnBrk="1" fontAlgn="auto" latinLnBrk="0" hangingPunct="1">
              <a:lnSpc>
                <a:spcPct val="100000"/>
              </a:lnSpc>
              <a:spcBef>
                <a:spcPct val="0"/>
              </a:spcBef>
              <a:spcAft>
                <a:spcPct val="0"/>
              </a:spcAft>
              <a:buClrTx/>
              <a:buSzTx/>
              <a:buFontTx/>
              <a:buNone/>
              <a:defRPr lang="ko-KR" altLang="en-US" sz="2200" b="1" i="0" kern="1200" baseline="0" smtClean="0">
                <a:solidFill>
                  <a:schemeClr val="bg1"/>
                </a:solidFill>
                <a:effectLst/>
                <a:latin typeface="Calibri" panose="020f0502020204030204" pitchFamily="34" charset="0"/>
                <a:ea typeface="+mj-ea"/>
                <a:cs typeface="Arial" panose="020b0604020202020204" pitchFamily="34" charset="0"/>
              </a:defRPr>
            </a:lvl1pPr>
          </a:lstStyle>
          <a:p>
            <a:r>
              <a:rPr lang="en-US" altLang="ko-KR"/>
              <a:t>Title text here</a:t>
            </a:r>
            <a:endParaRPr lang="ko-KR" altLang="en-US"/>
          </a:p>
        </p:txBody>
      </p:sp>
      <p:sp>
        <p:nvSpPr>
          <p:cNvPr id="8" name="텍스트 개체 틀 9"/>
          <p:cNvSpPr>
            <a:spLocks noGrp="1"/>
          </p:cNvSpPr>
          <p:nvPr>
            <p:ph type="body" sz="quarter" idx="14" hasCustomPrompt="1"/>
          </p:nvPr>
        </p:nvSpPr>
        <p:spPr>
          <a:xfrm>
            <a:off x="6398221" y="3254728"/>
            <a:ext cx="2103636" cy="338554"/>
          </a:xfrm>
          <a:prstGeom prst="rect">
            <a:avLst/>
          </a:prstGeom>
        </p:spPr>
        <p:txBody>
          <a:bodyPr vert="horz" wrap="square" lIns="0" tIns="0" rIns="0" bIns="0" rtlCol="0" anchor="ctr">
            <a:spAutoFit/>
          </a:bodyPr>
          <a:lstStyle>
            <a:lvl1pPr marL="0" marR="0" indent="0" algn="l" defTabSz="914332" rtl="0" eaLnBrk="1" fontAlgn="auto" latinLnBrk="0" hangingPunct="1">
              <a:lnSpc>
                <a:spcPct val="100000"/>
              </a:lnSpc>
              <a:spcBef>
                <a:spcPct val="0"/>
              </a:spcBef>
              <a:spcAft>
                <a:spcPct val="0"/>
              </a:spcAft>
              <a:buClrTx/>
              <a:buSzTx/>
              <a:buFontTx/>
              <a:buNone/>
              <a:defRPr lang="ko-KR" altLang="en-US" sz="2200" b="1" i="0" kern="1200" smtClean="0">
                <a:solidFill>
                  <a:schemeClr val="bg1"/>
                </a:solidFill>
                <a:effectLst/>
                <a:latin typeface="Calibri" panose="020f0502020204030204" pitchFamily="34" charset="0"/>
                <a:ea typeface="+mj-ea"/>
                <a:cs typeface="Arial" panose="020b0604020202020204" pitchFamily="34" charset="0"/>
              </a:defRPr>
            </a:lvl1pPr>
            <a:lvl2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2pPr>
            <a:lvl3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3pPr>
            <a:lvl4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4pPr>
            <a:lvl5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5pPr>
          </a:lstStyle>
          <a:p>
            <a:pPr lvl="0"/>
            <a:r>
              <a:rPr lang="en-US" altLang="ko-KR"/>
              <a:t>Title text here</a:t>
            </a:r>
            <a:endParaRPr lang="ko-KR" altLang="en-US"/>
          </a:p>
        </p:txBody>
      </p:sp>
      <p:sp>
        <p:nvSpPr>
          <p:cNvPr id="9" name="텍스트 개체 틀 9"/>
          <p:cNvSpPr>
            <a:spLocks noGrp="1"/>
          </p:cNvSpPr>
          <p:nvPr>
            <p:ph type="body" sz="quarter" idx="24" hasCustomPrompt="1"/>
          </p:nvPr>
        </p:nvSpPr>
        <p:spPr>
          <a:xfrm>
            <a:off x="9134524" y="3251528"/>
            <a:ext cx="2103636" cy="338554"/>
          </a:xfrm>
          <a:prstGeom prst="rect">
            <a:avLst/>
          </a:prstGeom>
        </p:spPr>
        <p:txBody>
          <a:bodyPr vert="horz" wrap="square" lIns="0" tIns="0" rIns="0" bIns="0" rtlCol="0" anchor="ctr">
            <a:spAutoFit/>
          </a:bodyPr>
          <a:lstStyle>
            <a:lvl1pPr marL="0" marR="0" indent="0" algn="l" defTabSz="914332" rtl="0" eaLnBrk="1" fontAlgn="auto" latinLnBrk="0" hangingPunct="1">
              <a:lnSpc>
                <a:spcPct val="100000"/>
              </a:lnSpc>
              <a:spcBef>
                <a:spcPct val="0"/>
              </a:spcBef>
              <a:spcAft>
                <a:spcPct val="0"/>
              </a:spcAft>
              <a:buClrTx/>
              <a:buSzTx/>
              <a:buFontTx/>
              <a:buNone/>
              <a:defRPr lang="ko-KR" altLang="en-US" sz="2200" b="1" i="0" kern="1200" smtClean="0">
                <a:solidFill>
                  <a:schemeClr val="bg1"/>
                </a:solidFill>
                <a:effectLst/>
                <a:latin typeface="Calibri" panose="020f0502020204030204" pitchFamily="34" charset="0"/>
                <a:ea typeface="+mj-ea"/>
                <a:cs typeface="Arial" panose="020b0604020202020204" pitchFamily="34" charset="0"/>
              </a:defRPr>
            </a:lvl1pPr>
            <a:lvl2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2pPr>
            <a:lvl3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3pPr>
            <a:lvl4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4pPr>
            <a:lvl5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5pPr>
          </a:lstStyle>
          <a:p>
            <a:pPr lvl="0"/>
            <a:r>
              <a:rPr lang="en-US" altLang="ko-KR"/>
              <a:t>Title text here</a:t>
            </a:r>
            <a:endParaRPr lang="ko-KR" altLang="en-US"/>
          </a:p>
        </p:txBody>
      </p:sp>
      <p:sp>
        <p:nvSpPr>
          <p:cNvPr id="10" name="텍스트 개체 틀 9"/>
          <p:cNvSpPr>
            <a:spLocks noGrp="1"/>
          </p:cNvSpPr>
          <p:nvPr>
            <p:ph type="body" sz="quarter" idx="26" hasCustomPrompt="1"/>
          </p:nvPr>
        </p:nvSpPr>
        <p:spPr>
          <a:xfrm>
            <a:off x="3661917" y="3254728"/>
            <a:ext cx="2103636" cy="338554"/>
          </a:xfrm>
          <a:prstGeom prst="rect">
            <a:avLst/>
          </a:prstGeom>
        </p:spPr>
        <p:txBody>
          <a:bodyPr vert="horz" wrap="square" lIns="0" tIns="0" rIns="0" bIns="0" rtlCol="0" anchor="ctr">
            <a:spAutoFit/>
          </a:bodyPr>
          <a:lstStyle>
            <a:lvl1pPr marL="0" marR="0" indent="0" algn="l" defTabSz="914332" rtl="0" eaLnBrk="1" fontAlgn="auto" latinLnBrk="0" hangingPunct="1">
              <a:lnSpc>
                <a:spcPct val="100000"/>
              </a:lnSpc>
              <a:spcBef>
                <a:spcPct val="0"/>
              </a:spcBef>
              <a:spcAft>
                <a:spcPct val="0"/>
              </a:spcAft>
              <a:buClrTx/>
              <a:buSzTx/>
              <a:buFontTx/>
              <a:buNone/>
              <a:defRPr lang="ko-KR" altLang="en-US" sz="2200" b="1" i="0" kern="1200" smtClean="0">
                <a:solidFill>
                  <a:schemeClr val="bg1"/>
                </a:solidFill>
                <a:effectLst/>
                <a:latin typeface="Calibri" panose="020f0502020204030204" pitchFamily="34" charset="0"/>
                <a:ea typeface="+mj-ea"/>
                <a:cs typeface="Arial" panose="020b0604020202020204" pitchFamily="34" charset="0"/>
              </a:defRPr>
            </a:lvl1pPr>
            <a:lvl2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2pPr>
            <a:lvl3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3pPr>
            <a:lvl4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4pPr>
            <a:lvl5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5pPr>
          </a:lstStyle>
          <a:p>
            <a:pPr lvl="0"/>
            <a:r>
              <a:rPr lang="en-US" altLang="ko-KR"/>
              <a:t>Title text here</a:t>
            </a:r>
            <a:endParaRPr lang="ko-KR" altLang="en-US"/>
          </a:p>
        </p:txBody>
      </p:sp>
    </p:spTree>
    <p:extLst>
      <p:ext uri="{BB962C8B-B14F-4D97-AF65-F5344CB8AC3E}">
        <p14:creationId val="1629380425"/>
      </p:ext>
    </p:extLst>
  </p:cSld>
  <p:clrMapOvr>
    <a:masterClrMapping/>
  </p:clrMapOvr>
  <p:transition/>
  <p:timing/>
  <p:extLst mod="1">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0444326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8941807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420976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3418986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229101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843195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717295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0713798"/>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267173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ustom Layout">
    <p:spTree>
      <p:nvGrpSpPr>
        <p:cNvPr id="1" name=""/>
        <p:cNvGrpSpPr/>
        <p:nvPr/>
      </p:nvGrpSpPr>
      <p:grpSpPr>
        <a:xfrm>
          <a:off x="0" y="0"/>
          <a:ext cx="0" cy="0"/>
        </a:xfrm>
      </p:grpSpPr>
      <p:pic>
        <p:nvPicPr>
          <p:cNvPr id="2" name="Picture 1"/>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Tree>
    <p:extLst>
      <p:ext uri="{BB962C8B-B14F-4D97-AF65-F5344CB8AC3E}">
        <p14:creationId val="245487950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Custom Layout">
    <p:spTree>
      <p:nvGrpSpPr>
        <p:cNvPr id="1" name=""/>
        <p:cNvGrpSpPr/>
        <p:nvPr/>
      </p:nvGrpSpPr>
      <p:grpSpPr>
        <a:xfrm>
          <a:off x="0" y="0"/>
          <a:ext cx="0" cy="0"/>
        </a:xfrm>
      </p:grpSpPr>
      <p:pic>
        <p:nvPicPr>
          <p:cNvPr id="16" name="Picture 15"/>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
        <p:nvSpPr>
          <p:cNvPr id="14" name="Freeform 13"/>
          <p:cNvSpPr/>
          <p:nvPr userDrawn="1"/>
        </p:nvSpPr>
        <p:spPr>
          <a:xfrm>
            <a:off x="0" y="-2"/>
            <a:ext cx="12192000" cy="1367198"/>
          </a:xfrm>
          <a:custGeom>
            <a:gdLst>
              <a:gd name="connsiteX0" fmla="*/ 0 w 12192000"/>
              <a:gd name="connsiteY0" fmla="*/ 866022 h 1367198"/>
              <a:gd name="connsiteX1" fmla="*/ 12192000 w 12192000"/>
              <a:gd name="connsiteY1" fmla="*/ 866022 h 1367198"/>
              <a:gd name="connsiteX2" fmla="*/ 0 w 12192000"/>
              <a:gd name="connsiteY2" fmla="*/ 1367198 h 1367198"/>
              <a:gd name="connsiteX3" fmla="*/ 0 w 12192000"/>
              <a:gd name="connsiteY3" fmla="*/ 0 h 1367198"/>
              <a:gd name="connsiteX4" fmla="*/ 12192000 w 12192000"/>
              <a:gd name="connsiteY4" fmla="*/ 0 h 1367198"/>
              <a:gd name="connsiteX5" fmla="*/ 12192000 w 12192000"/>
              <a:gd name="connsiteY5" fmla="*/ 866021 h 1367198"/>
              <a:gd name="connsiteX6" fmla="*/ 0 w 12192000"/>
              <a:gd name="connsiteY6" fmla="*/ 866021 h 13671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67198">
                <a:moveTo>
                  <a:pt x="0" y="866022"/>
                </a:moveTo>
                <a:lnTo>
                  <a:pt x="12192000" y="866022"/>
                </a:lnTo>
                <a:lnTo>
                  <a:pt x="0" y="1367198"/>
                </a:lnTo>
                <a:close/>
                <a:moveTo>
                  <a:pt x="0" y="0"/>
                </a:moveTo>
                <a:lnTo>
                  <a:pt x="12192000" y="0"/>
                </a:lnTo>
                <a:lnTo>
                  <a:pt x="12192000" y="866021"/>
                </a:lnTo>
                <a:lnTo>
                  <a:pt x="0" y="866021"/>
                </a:lnTo>
                <a:close/>
              </a:path>
            </a:pathLst>
          </a:custGeom>
          <a:solidFill>
            <a:srgbClr val="FF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텍스트 개체 틀 6"/>
          <p:cNvSpPr>
            <a:spLocks noGrp="1"/>
          </p:cNvSpPr>
          <p:nvPr>
            <p:ph type="body" sz="quarter" idx="13" hasCustomPrompt="1"/>
          </p:nvPr>
        </p:nvSpPr>
        <p:spPr>
          <a:xfrm>
            <a:off x="533401" y="188913"/>
            <a:ext cx="11132454" cy="677108"/>
          </a:xfrm>
          <a:prstGeom prst="rect">
            <a:avLst/>
          </a:prstGeom>
        </p:spPr>
        <p:txBody>
          <a:bodyPr wrap="square" lIns="0" tIns="0" rIns="0" bIns="0">
            <a:spAutoFit/>
          </a:bodyPr>
          <a:lstStyle>
            <a:lvl1pPr marL="0" indent="0" algn="l" latinLnBrk="0">
              <a:lnSpc>
                <a:spcPct val="100000"/>
              </a:lnSpc>
              <a:spcBef>
                <a:spcPct val="0"/>
              </a:spcBef>
              <a:buNone/>
              <a:defRPr sz="4400" b="1">
                <a:solidFill>
                  <a:schemeClr val="tx1">
                    <a:lumMod val="85000"/>
                    <a:lumOff val="15000"/>
                  </a:schemeClr>
                </a:solidFill>
                <a:effectLst/>
                <a:latin typeface="Calibri" panose="020f0502020204030204" pitchFamily="34" charset="0"/>
                <a:cs typeface="Arial" panose="020b0604020202020204" pitchFamily="34" charset="0"/>
              </a:defRPr>
            </a:lvl1pPr>
          </a:lstStyle>
          <a:p>
            <a:pPr lvl="0"/>
            <a:r>
              <a:rPr lang="en-US" altLang="ko-KR"/>
              <a:t>Slide Main title</a:t>
            </a:r>
          </a:p>
        </p:txBody>
      </p:sp>
      <p:sp>
        <p:nvSpPr>
          <p:cNvPr id="17" name="Rectangle 16"/>
          <p:cNvSpPr/>
          <p:nvPr userDrawn="1"/>
        </p:nvSpPr>
        <p:spPr>
          <a:xfrm>
            <a:off x="533401" y="869965"/>
            <a:ext cx="656208" cy="680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524933" y="6718300"/>
            <a:ext cx="10786534" cy="0"/>
          </a:xfrm>
          <a:prstGeom prst="line">
            <a:avLst/>
          </a:prstGeom>
          <a:ln w="3175">
            <a:solidFill>
              <a:srgbClr val="FFAE00"/>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11373753" y="6643009"/>
            <a:ext cx="292102" cy="150582"/>
          </a:xfrm>
          <a:prstGeom prst="rect">
            <a:avLst/>
          </a:prstGeom>
        </p:spPr>
        <p:txBody>
          <a:bodyPr lIns="0" tIns="0" rIns="0" bIns="0" anchor="t" anchorCtr="0">
            <a:noAutofit/>
          </a:bodyPr>
          <a:lstStyle>
            <a:lvl1pPr algn="l">
              <a:defRPr sz="900">
                <a:solidFill>
                  <a:srgbClr val="FFAE00"/>
                </a:solidFill>
                <a:effectLst/>
                <a:latin typeface="Calibri" panose="020f0502020204030204" pitchFamily="34" charset="0"/>
              </a:defRPr>
            </a:lvl1pPr>
          </a:lstStyle>
          <a:p>
            <a:fld id="{75D8F74E-B4A5-4AC5-9208-5754DED0CF49}" type="slidenum">
              <a:rPr lang="ko-KR" altLang="en-US" smtClean="0"/>
              <a:t>‹#›</a:t>
            </a:fld>
            <a:endParaRPr lang="ko-KR" altLang="en-US"/>
          </a:p>
        </p:txBody>
      </p:sp>
    </p:spTree>
    <p:extLst>
      <p:ext uri="{BB962C8B-B14F-4D97-AF65-F5344CB8AC3E}">
        <p14:creationId val="2003879410"/>
      </p:ext>
    </p:extLst>
  </p:cSld>
  <p:clrMapOvr>
    <a:masterClrMapping/>
  </p:clrMapOvr>
  <p:transition/>
  <p:timing/>
  <p:extLst mod="1">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Custom Layout">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
        <p:nvSpPr>
          <p:cNvPr id="10" name="Freeform 9"/>
          <p:cNvSpPr/>
          <p:nvPr userDrawn="1"/>
        </p:nvSpPr>
        <p:spPr>
          <a:xfrm>
            <a:off x="0" y="-2"/>
            <a:ext cx="12192000" cy="1367198"/>
          </a:xfrm>
          <a:custGeom>
            <a:gdLst>
              <a:gd name="connsiteX0" fmla="*/ 0 w 12192000"/>
              <a:gd name="connsiteY0" fmla="*/ 866022 h 1367198"/>
              <a:gd name="connsiteX1" fmla="*/ 12192000 w 12192000"/>
              <a:gd name="connsiteY1" fmla="*/ 866022 h 1367198"/>
              <a:gd name="connsiteX2" fmla="*/ 0 w 12192000"/>
              <a:gd name="connsiteY2" fmla="*/ 1367198 h 1367198"/>
              <a:gd name="connsiteX3" fmla="*/ 0 w 12192000"/>
              <a:gd name="connsiteY3" fmla="*/ 0 h 1367198"/>
              <a:gd name="connsiteX4" fmla="*/ 12192000 w 12192000"/>
              <a:gd name="connsiteY4" fmla="*/ 0 h 1367198"/>
              <a:gd name="connsiteX5" fmla="*/ 12192000 w 12192000"/>
              <a:gd name="connsiteY5" fmla="*/ 866021 h 1367198"/>
              <a:gd name="connsiteX6" fmla="*/ 0 w 12192000"/>
              <a:gd name="connsiteY6" fmla="*/ 866021 h 13671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67198">
                <a:moveTo>
                  <a:pt x="0" y="866022"/>
                </a:moveTo>
                <a:lnTo>
                  <a:pt x="12192000" y="866022"/>
                </a:lnTo>
                <a:lnTo>
                  <a:pt x="0" y="1367198"/>
                </a:lnTo>
                <a:close/>
                <a:moveTo>
                  <a:pt x="0" y="0"/>
                </a:moveTo>
                <a:lnTo>
                  <a:pt x="12192000" y="0"/>
                </a:lnTo>
                <a:lnTo>
                  <a:pt x="12192000" y="866021"/>
                </a:lnTo>
                <a:lnTo>
                  <a:pt x="0" y="866021"/>
                </a:lnTo>
                <a:close/>
              </a:path>
            </a:pathLst>
          </a:custGeom>
          <a:solidFill>
            <a:srgbClr val="93B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텍스트 개체 틀 6"/>
          <p:cNvSpPr>
            <a:spLocks noGrp="1"/>
          </p:cNvSpPr>
          <p:nvPr>
            <p:ph type="body" sz="quarter" idx="13" hasCustomPrompt="1"/>
          </p:nvPr>
        </p:nvSpPr>
        <p:spPr>
          <a:xfrm>
            <a:off x="533401" y="187549"/>
            <a:ext cx="11132454" cy="677108"/>
          </a:xfrm>
          <a:prstGeom prst="rect">
            <a:avLst/>
          </a:prstGeom>
        </p:spPr>
        <p:txBody>
          <a:bodyPr wrap="square" lIns="0" tIns="0" rIns="0" bIns="0">
            <a:spAutoFit/>
          </a:bodyPr>
          <a:lstStyle>
            <a:lvl1pPr marL="0" indent="0" algn="l" latinLnBrk="0">
              <a:lnSpc>
                <a:spcPct val="100000"/>
              </a:lnSpc>
              <a:spcBef>
                <a:spcPct val="0"/>
              </a:spcBef>
              <a:buNone/>
              <a:defRPr sz="4400" b="1">
                <a:solidFill>
                  <a:schemeClr val="tx1">
                    <a:lumMod val="85000"/>
                    <a:lumOff val="15000"/>
                  </a:schemeClr>
                </a:solidFill>
                <a:effectLst/>
                <a:latin typeface="Calibri" panose="020f0502020204030204" pitchFamily="34" charset="0"/>
                <a:cs typeface="Arial" panose="020b0604020202020204" pitchFamily="34" charset="0"/>
              </a:defRPr>
            </a:lvl1pPr>
          </a:lstStyle>
          <a:p>
            <a:pPr lvl="0"/>
            <a:r>
              <a:rPr lang="en-US" altLang="ko-KR"/>
              <a:t>Slide Main title</a:t>
            </a:r>
          </a:p>
        </p:txBody>
      </p:sp>
      <p:sp>
        <p:nvSpPr>
          <p:cNvPr id="11" name="Rectangle 10"/>
          <p:cNvSpPr/>
          <p:nvPr userDrawn="1"/>
        </p:nvSpPr>
        <p:spPr>
          <a:xfrm>
            <a:off x="533401" y="869965"/>
            <a:ext cx="656208" cy="680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373753" y="6643009"/>
            <a:ext cx="292102" cy="150582"/>
          </a:xfrm>
          <a:prstGeom prst="rect">
            <a:avLst/>
          </a:prstGeom>
        </p:spPr>
        <p:txBody>
          <a:bodyPr lIns="0" tIns="0" rIns="0" bIns="0" anchor="t" anchorCtr="0">
            <a:noAutofit/>
          </a:bodyPr>
          <a:lstStyle>
            <a:lvl1pPr algn="l">
              <a:defRPr sz="900">
                <a:solidFill>
                  <a:srgbClr val="93BF31"/>
                </a:solidFill>
                <a:effectLst/>
                <a:latin typeface="Calibri" panose="020f0502020204030204" pitchFamily="34" charset="0"/>
              </a:defRPr>
            </a:lvl1pPr>
          </a:lstStyle>
          <a:p>
            <a:fld id="{75D8F74E-B4A5-4AC5-9208-5754DED0CF49}" type="slidenum">
              <a:rPr lang="ko-KR" altLang="en-US" smtClean="0"/>
              <a:t>‹#›</a:t>
            </a:fld>
            <a:endParaRPr lang="ko-KR" altLang="en-US"/>
          </a:p>
        </p:txBody>
      </p:sp>
      <p:cxnSp>
        <p:nvCxnSpPr>
          <p:cNvPr id="15" name="Straight Connector 14"/>
          <p:cNvCxnSpPr/>
          <p:nvPr userDrawn="1"/>
        </p:nvCxnSpPr>
        <p:spPr>
          <a:xfrm>
            <a:off x="524933" y="6718300"/>
            <a:ext cx="10786534" cy="0"/>
          </a:xfrm>
          <a:prstGeom prst="line">
            <a:avLst/>
          </a:prstGeom>
          <a:ln w="3175">
            <a:solidFill>
              <a:srgbClr val="93BF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35301179"/>
      </p:ext>
    </p:extLst>
  </p:cSld>
  <p:clrMapOvr>
    <a:masterClrMapping/>
  </p:clrMapOvr>
  <p:transition/>
  <p:timing/>
  <p:extLst mod="1">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Custom Layout">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
        <p:nvSpPr>
          <p:cNvPr id="10" name="Freeform 9"/>
          <p:cNvSpPr/>
          <p:nvPr userDrawn="1"/>
        </p:nvSpPr>
        <p:spPr>
          <a:xfrm>
            <a:off x="0" y="-2"/>
            <a:ext cx="12192000" cy="1367198"/>
          </a:xfrm>
          <a:custGeom>
            <a:gdLst>
              <a:gd name="connsiteX0" fmla="*/ 0 w 12192000"/>
              <a:gd name="connsiteY0" fmla="*/ 866022 h 1367198"/>
              <a:gd name="connsiteX1" fmla="*/ 12192000 w 12192000"/>
              <a:gd name="connsiteY1" fmla="*/ 866022 h 1367198"/>
              <a:gd name="connsiteX2" fmla="*/ 0 w 12192000"/>
              <a:gd name="connsiteY2" fmla="*/ 1367198 h 1367198"/>
              <a:gd name="connsiteX3" fmla="*/ 0 w 12192000"/>
              <a:gd name="connsiteY3" fmla="*/ 0 h 1367198"/>
              <a:gd name="connsiteX4" fmla="*/ 12192000 w 12192000"/>
              <a:gd name="connsiteY4" fmla="*/ 0 h 1367198"/>
              <a:gd name="connsiteX5" fmla="*/ 12192000 w 12192000"/>
              <a:gd name="connsiteY5" fmla="*/ 866021 h 1367198"/>
              <a:gd name="connsiteX6" fmla="*/ 0 w 12192000"/>
              <a:gd name="connsiteY6" fmla="*/ 866021 h 13671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67198">
                <a:moveTo>
                  <a:pt x="0" y="866022"/>
                </a:moveTo>
                <a:lnTo>
                  <a:pt x="12192000" y="866022"/>
                </a:lnTo>
                <a:lnTo>
                  <a:pt x="0" y="1367198"/>
                </a:lnTo>
                <a:close/>
                <a:moveTo>
                  <a:pt x="0" y="0"/>
                </a:moveTo>
                <a:lnTo>
                  <a:pt x="12192000" y="0"/>
                </a:lnTo>
                <a:lnTo>
                  <a:pt x="12192000" y="866021"/>
                </a:lnTo>
                <a:lnTo>
                  <a:pt x="0" y="866021"/>
                </a:lnTo>
                <a:close/>
              </a:path>
            </a:pathLst>
          </a:custGeom>
          <a:solidFill>
            <a:srgbClr val="3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텍스트 개체 틀 6"/>
          <p:cNvSpPr>
            <a:spLocks noGrp="1"/>
          </p:cNvSpPr>
          <p:nvPr>
            <p:ph type="body" sz="quarter" idx="13" hasCustomPrompt="1"/>
          </p:nvPr>
        </p:nvSpPr>
        <p:spPr>
          <a:xfrm>
            <a:off x="533401" y="188913"/>
            <a:ext cx="11132454" cy="677108"/>
          </a:xfrm>
          <a:prstGeom prst="rect">
            <a:avLst/>
          </a:prstGeom>
        </p:spPr>
        <p:txBody>
          <a:bodyPr wrap="square" lIns="0" tIns="0" rIns="0" bIns="0">
            <a:spAutoFit/>
          </a:bodyPr>
          <a:lstStyle>
            <a:lvl1pPr marL="0" indent="0" algn="l" latinLnBrk="0">
              <a:lnSpc>
                <a:spcPct val="100000"/>
              </a:lnSpc>
              <a:spcBef>
                <a:spcPct val="0"/>
              </a:spcBef>
              <a:buNone/>
              <a:defRPr sz="4400" b="1">
                <a:solidFill>
                  <a:schemeClr val="tx1">
                    <a:lumMod val="85000"/>
                    <a:lumOff val="15000"/>
                  </a:schemeClr>
                </a:solidFill>
                <a:effectLst/>
                <a:latin typeface="Calibri" panose="020f0502020204030204" pitchFamily="34" charset="0"/>
                <a:cs typeface="Arial" panose="020b0604020202020204" pitchFamily="34" charset="0"/>
              </a:defRPr>
            </a:lvl1pPr>
          </a:lstStyle>
          <a:p>
            <a:pPr lvl="0"/>
            <a:r>
              <a:rPr lang="en-US" altLang="ko-KR"/>
              <a:t>Slide Main title</a:t>
            </a:r>
          </a:p>
        </p:txBody>
      </p:sp>
      <p:sp>
        <p:nvSpPr>
          <p:cNvPr id="7" name="Slide Number Placeholder 5"/>
          <p:cNvSpPr>
            <a:spLocks noGrp="1"/>
          </p:cNvSpPr>
          <p:nvPr>
            <p:ph type="sldNum" sz="quarter" idx="12"/>
          </p:nvPr>
        </p:nvSpPr>
        <p:spPr>
          <a:xfrm>
            <a:off x="11373753" y="6643009"/>
            <a:ext cx="292102" cy="150582"/>
          </a:xfrm>
          <a:prstGeom prst="rect">
            <a:avLst/>
          </a:prstGeom>
        </p:spPr>
        <p:txBody>
          <a:bodyPr lIns="0" tIns="0" rIns="0" bIns="0" anchor="t" anchorCtr="0">
            <a:noAutofit/>
          </a:bodyPr>
          <a:lstStyle>
            <a:lvl1pPr algn="l">
              <a:defRPr sz="900">
                <a:solidFill>
                  <a:srgbClr val="30ABCB"/>
                </a:solidFill>
                <a:effectLst/>
                <a:latin typeface="Calibri" panose="020f0502020204030204" pitchFamily="34" charset="0"/>
              </a:defRPr>
            </a:lvl1pPr>
          </a:lstStyle>
          <a:p>
            <a:fld id="{75D8F74E-B4A5-4AC5-9208-5754DED0CF49}" type="slidenum">
              <a:rPr lang="ko-KR" altLang="en-US" smtClean="0"/>
              <a:t>‹#›</a:t>
            </a:fld>
            <a:endParaRPr lang="ko-KR" altLang="en-US"/>
          </a:p>
        </p:txBody>
      </p:sp>
      <p:sp>
        <p:nvSpPr>
          <p:cNvPr id="11" name="Rectangle 10"/>
          <p:cNvSpPr/>
          <p:nvPr userDrawn="1"/>
        </p:nvSpPr>
        <p:spPr>
          <a:xfrm>
            <a:off x="533401" y="869965"/>
            <a:ext cx="656208" cy="680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userDrawn="1"/>
        </p:nvCxnSpPr>
        <p:spPr>
          <a:xfrm>
            <a:off x="524933" y="6718300"/>
            <a:ext cx="10786534" cy="0"/>
          </a:xfrm>
          <a:prstGeom prst="line">
            <a:avLst/>
          </a:prstGeom>
          <a:ln w="3175">
            <a:solidFill>
              <a:srgbClr val="30A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92032764"/>
      </p:ext>
    </p:extLst>
  </p:cSld>
  <p:clrMapOvr>
    <a:masterClrMapping/>
  </p:clrMapOvr>
  <p:transition/>
  <p:timing/>
  <p:extLst mod="1">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Custom Layout">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
        <p:nvSpPr>
          <p:cNvPr id="10" name="Freeform 9"/>
          <p:cNvSpPr/>
          <p:nvPr userDrawn="1"/>
        </p:nvSpPr>
        <p:spPr>
          <a:xfrm>
            <a:off x="0" y="-2"/>
            <a:ext cx="12192000" cy="1367198"/>
          </a:xfrm>
          <a:custGeom>
            <a:gdLst>
              <a:gd name="connsiteX0" fmla="*/ 0 w 12192000"/>
              <a:gd name="connsiteY0" fmla="*/ 866022 h 1367198"/>
              <a:gd name="connsiteX1" fmla="*/ 12192000 w 12192000"/>
              <a:gd name="connsiteY1" fmla="*/ 866022 h 1367198"/>
              <a:gd name="connsiteX2" fmla="*/ 0 w 12192000"/>
              <a:gd name="connsiteY2" fmla="*/ 1367198 h 1367198"/>
              <a:gd name="connsiteX3" fmla="*/ 0 w 12192000"/>
              <a:gd name="connsiteY3" fmla="*/ 0 h 1367198"/>
              <a:gd name="connsiteX4" fmla="*/ 12192000 w 12192000"/>
              <a:gd name="connsiteY4" fmla="*/ 0 h 1367198"/>
              <a:gd name="connsiteX5" fmla="*/ 12192000 w 12192000"/>
              <a:gd name="connsiteY5" fmla="*/ 866021 h 1367198"/>
              <a:gd name="connsiteX6" fmla="*/ 0 w 12192000"/>
              <a:gd name="connsiteY6" fmla="*/ 866021 h 13671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67198">
                <a:moveTo>
                  <a:pt x="0" y="866022"/>
                </a:moveTo>
                <a:lnTo>
                  <a:pt x="12192000" y="866022"/>
                </a:lnTo>
                <a:lnTo>
                  <a:pt x="0" y="1367198"/>
                </a:lnTo>
                <a:close/>
                <a:moveTo>
                  <a:pt x="0" y="0"/>
                </a:moveTo>
                <a:lnTo>
                  <a:pt x="12192000" y="0"/>
                </a:lnTo>
                <a:lnTo>
                  <a:pt x="12192000" y="866021"/>
                </a:lnTo>
                <a:lnTo>
                  <a:pt x="0" y="866021"/>
                </a:lnTo>
                <a:close/>
              </a:path>
            </a:pathLst>
          </a:custGeom>
          <a:solidFill>
            <a:srgbClr val="F55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텍스트 개체 틀 6"/>
          <p:cNvSpPr>
            <a:spLocks noGrp="1"/>
          </p:cNvSpPr>
          <p:nvPr>
            <p:ph type="body" sz="quarter" idx="13" hasCustomPrompt="1"/>
          </p:nvPr>
        </p:nvSpPr>
        <p:spPr>
          <a:xfrm>
            <a:off x="533401" y="188913"/>
            <a:ext cx="11132454" cy="677108"/>
          </a:xfrm>
          <a:prstGeom prst="rect">
            <a:avLst/>
          </a:prstGeom>
        </p:spPr>
        <p:txBody>
          <a:bodyPr wrap="square" lIns="0" tIns="0" rIns="0" bIns="0">
            <a:spAutoFit/>
          </a:bodyPr>
          <a:lstStyle>
            <a:lvl1pPr marL="0" indent="0" algn="l" latinLnBrk="0">
              <a:lnSpc>
                <a:spcPct val="100000"/>
              </a:lnSpc>
              <a:spcBef>
                <a:spcPct val="0"/>
              </a:spcBef>
              <a:buNone/>
              <a:defRPr sz="4400" b="1">
                <a:solidFill>
                  <a:schemeClr val="tx1">
                    <a:lumMod val="85000"/>
                    <a:lumOff val="15000"/>
                  </a:schemeClr>
                </a:solidFill>
                <a:effectLst/>
                <a:latin typeface="Calibri" panose="020f0502020204030204" pitchFamily="34" charset="0"/>
                <a:cs typeface="Arial" panose="020b0604020202020204" pitchFamily="34" charset="0"/>
              </a:defRPr>
            </a:lvl1pPr>
          </a:lstStyle>
          <a:p>
            <a:pPr lvl="0"/>
            <a:r>
              <a:rPr lang="en-US" altLang="ko-KR"/>
              <a:t>Slide Main title</a:t>
            </a:r>
          </a:p>
        </p:txBody>
      </p:sp>
      <p:sp>
        <p:nvSpPr>
          <p:cNvPr id="11" name="Rectangle 10"/>
          <p:cNvSpPr/>
          <p:nvPr userDrawn="1"/>
        </p:nvSpPr>
        <p:spPr>
          <a:xfrm>
            <a:off x="533401" y="869965"/>
            <a:ext cx="656208" cy="680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12"/>
          </p:nvPr>
        </p:nvSpPr>
        <p:spPr>
          <a:xfrm>
            <a:off x="11373753" y="6643009"/>
            <a:ext cx="292102" cy="150582"/>
          </a:xfrm>
          <a:prstGeom prst="rect">
            <a:avLst/>
          </a:prstGeom>
        </p:spPr>
        <p:txBody>
          <a:bodyPr lIns="0" tIns="0" rIns="0" bIns="0" anchor="t" anchorCtr="0">
            <a:noAutofit/>
          </a:bodyPr>
          <a:lstStyle>
            <a:lvl1pPr algn="l">
              <a:defRPr sz="900">
                <a:solidFill>
                  <a:srgbClr val="F55726"/>
                </a:solidFill>
                <a:effectLst/>
                <a:latin typeface="Calibri" panose="020f0502020204030204" pitchFamily="34" charset="0"/>
              </a:defRPr>
            </a:lvl1pPr>
          </a:lstStyle>
          <a:p>
            <a:fld id="{75D8F74E-B4A5-4AC5-9208-5754DED0CF49}" type="slidenum">
              <a:rPr lang="ko-KR" altLang="en-US" smtClean="0"/>
              <a:t>‹#›</a:t>
            </a:fld>
            <a:endParaRPr lang="ko-KR" altLang="en-US"/>
          </a:p>
        </p:txBody>
      </p:sp>
      <p:cxnSp>
        <p:nvCxnSpPr>
          <p:cNvPr id="13" name="Straight Connector 12"/>
          <p:cNvCxnSpPr/>
          <p:nvPr userDrawn="1"/>
        </p:nvCxnSpPr>
        <p:spPr>
          <a:xfrm>
            <a:off x="524933" y="6718300"/>
            <a:ext cx="10786534" cy="0"/>
          </a:xfrm>
          <a:prstGeom prst="line">
            <a:avLst/>
          </a:prstGeom>
          <a:ln w="3175">
            <a:solidFill>
              <a:srgbClr val="F55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142785501"/>
      </p:ext>
    </p:extLst>
  </p:cSld>
  <p:clrMapOvr>
    <a:masterClrMapping/>
  </p:clrMapOvr>
  <p:transition/>
  <p:timing/>
  <p:extLst mod="1">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Custom Layout">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
        <p:nvSpPr>
          <p:cNvPr id="5" name="Freeform 4"/>
          <p:cNvSpPr/>
          <p:nvPr userDrawn="1"/>
        </p:nvSpPr>
        <p:spPr>
          <a:xfrm>
            <a:off x="8040216" y="0"/>
            <a:ext cx="4151784" cy="6858000"/>
          </a:xfrm>
          <a:custGeom>
            <a:gdLst>
              <a:gd name="connsiteX0" fmla="*/ 2656114 w 4151784"/>
              <a:gd name="connsiteY0" fmla="*/ 0 h 6858000"/>
              <a:gd name="connsiteX1" fmla="*/ 4151784 w 4151784"/>
              <a:gd name="connsiteY1" fmla="*/ 0 h 6858000"/>
              <a:gd name="connsiteX2" fmla="*/ 4151784 w 4151784"/>
              <a:gd name="connsiteY2" fmla="*/ 6858000 h 6858000"/>
              <a:gd name="connsiteX3" fmla="*/ 0 w 4151784"/>
              <a:gd name="connsiteY3" fmla="*/ 6858000 h 6858000"/>
              <a:gd name="connsiteX4" fmla="*/ 0 w 4151784"/>
              <a:gd name="connsiteY4" fmla="*/ 6856125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51784" h="6858000">
                <a:moveTo>
                  <a:pt x="2656114" y="0"/>
                </a:moveTo>
                <a:lnTo>
                  <a:pt x="4151784" y="0"/>
                </a:lnTo>
                <a:lnTo>
                  <a:pt x="4151784" y="6858000"/>
                </a:lnTo>
                <a:lnTo>
                  <a:pt x="0" y="6858000"/>
                </a:lnTo>
                <a:lnTo>
                  <a:pt x="0" y="6856125"/>
                </a:lnTo>
                <a:close/>
              </a:path>
            </a:pathLst>
          </a:custGeom>
          <a:solidFill>
            <a:srgbClr val="FF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val="184428152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Custom Layout">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
        <p:nvSpPr>
          <p:cNvPr id="5" name="Freeform 4"/>
          <p:cNvSpPr/>
          <p:nvPr userDrawn="1"/>
        </p:nvSpPr>
        <p:spPr>
          <a:xfrm>
            <a:off x="8040216" y="0"/>
            <a:ext cx="4151784" cy="6858000"/>
          </a:xfrm>
          <a:custGeom>
            <a:gdLst>
              <a:gd name="connsiteX0" fmla="*/ 2656114 w 4151784"/>
              <a:gd name="connsiteY0" fmla="*/ 0 h 6858000"/>
              <a:gd name="connsiteX1" fmla="*/ 4151784 w 4151784"/>
              <a:gd name="connsiteY1" fmla="*/ 0 h 6858000"/>
              <a:gd name="connsiteX2" fmla="*/ 4151784 w 4151784"/>
              <a:gd name="connsiteY2" fmla="*/ 6858000 h 6858000"/>
              <a:gd name="connsiteX3" fmla="*/ 0 w 4151784"/>
              <a:gd name="connsiteY3" fmla="*/ 6858000 h 6858000"/>
              <a:gd name="connsiteX4" fmla="*/ 0 w 4151784"/>
              <a:gd name="connsiteY4" fmla="*/ 6856125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51784" h="6858000">
                <a:moveTo>
                  <a:pt x="2656114" y="0"/>
                </a:moveTo>
                <a:lnTo>
                  <a:pt x="4151784" y="0"/>
                </a:lnTo>
                <a:lnTo>
                  <a:pt x="4151784" y="6858000"/>
                </a:lnTo>
                <a:lnTo>
                  <a:pt x="0" y="6858000"/>
                </a:lnTo>
                <a:lnTo>
                  <a:pt x="0" y="6856125"/>
                </a:lnTo>
                <a:close/>
              </a:path>
            </a:pathLst>
          </a:custGeom>
          <a:solidFill>
            <a:srgbClr val="93B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val="220485009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8.xml" Type="http://schemas.openxmlformats.org/officeDocument/2006/relationships/slideLayout"/><Relationship Id="rId10" Target="../slideLayouts/slideLayout27.xml" Type="http://schemas.openxmlformats.org/officeDocument/2006/relationships/slideLayout"/><Relationship Id="rId11" Target="../slideLayouts/slideLayout28.xml" Type="http://schemas.openxmlformats.org/officeDocument/2006/relationships/slideLayout"/><Relationship Id="rId12" Target="../theme/theme2.xml" Type="http://schemas.openxmlformats.org/officeDocument/2006/relationships/theme"/><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slideLayouts/slideLayout21.xml" Type="http://schemas.openxmlformats.org/officeDocument/2006/relationships/slideLayout"/><Relationship Id="rId5" Target="../slideLayouts/slideLayout22.xml" Type="http://schemas.openxmlformats.org/officeDocument/2006/relationships/slideLayout"/><Relationship Id="rId6" Target="../slideLayouts/slideLayout23.xml" Type="http://schemas.openxmlformats.org/officeDocument/2006/relationships/slideLayout"/><Relationship Id="rId7" Target="../slideLayouts/slideLayout24.xml" Type="http://schemas.openxmlformats.org/officeDocument/2006/relationships/slideLayout"/><Relationship Id="rId8" Target="../slideLayouts/slideLayout25.xml" Type="http://schemas.openxmlformats.org/officeDocument/2006/relationships/slideLayout"/><Relationship Id="rId9" Target="../slideLayouts/slideLayout2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216558592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6" r:id="rId4"/>
    <p:sldLayoutId id="2147483660" r:id="rId5"/>
    <p:sldLayoutId id="2147483659" r:id="rId6"/>
    <p:sldLayoutId id="2147483661" r:id="rId7"/>
    <p:sldLayoutId id="2147483665" r:id="rId8"/>
    <p:sldLayoutId id="2147483666" r:id="rId9"/>
    <p:sldLayoutId id="2147483667" r:id="rId10"/>
    <p:sldLayoutId id="2147483668" r:id="rId11"/>
    <p:sldLayoutId id="2147483654" r:id="rId12"/>
    <p:sldLayoutId id="2147483657" r:id="rId13"/>
    <p:sldLayoutId id="2147483653" r:id="rId14"/>
    <p:sldLayoutId id="2147483652" r:id="rId15"/>
    <p:sldLayoutId id="2147483662" r:id="rId16"/>
    <p:sldLayoutId id="2147483649" r:id="rId17"/>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280492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2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charts/chart2.xml" Type="http://schemas.openxmlformats.org/officeDocument/2006/relationships/chart"/><Relationship Id="rId3" Target="../charts/chart3.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 Id="rId3" Target="../charts/chart4.xml" Type="http://schemas.openxmlformats.org/officeDocument/2006/relationships/chart"/><Relationship Id="rId4" Target="../media/image2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26.jpeg" Type="http://schemas.openxmlformats.org/officeDocument/2006/relationships/image"/><Relationship Id="rId3" Target="../media/image2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28.pn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 Id="rId2" Target="../charts/chart5.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1.png" Type="http://schemas.openxmlformats.org/officeDocument/2006/relationships/image"/><Relationship Id="rId3" Target="../media/image3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charts/chart6.xml" Type="http://schemas.openxmlformats.org/officeDocument/2006/relationships/chart"/><Relationship Id="rId3" Target="../charts/chart7.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33.png" Type="http://schemas.openxmlformats.org/officeDocument/2006/relationships/image"/><Relationship Id="rId3" Target="../media/image3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35.png" Type="http://schemas.openxmlformats.org/officeDocument/2006/relationships/image"/><Relationship Id="rId3" Target="../media/image36.png" Type="http://schemas.openxmlformats.org/officeDocument/2006/relationships/image"/><Relationship Id="rId4" Target="../media/image3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8.xml" Type="http://schemas.openxmlformats.org/officeDocument/2006/relationships/chart"/><Relationship Id="rId3" Target="../charts/chart9.xml" Type="http://schemas.openxmlformats.org/officeDocument/2006/relationships/chart"/><Relationship Id="rId4" Target="../charts/chart10.xml" Type="http://schemas.openxmlformats.org/officeDocument/2006/relationships/char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1.xml" Type="http://schemas.openxmlformats.org/officeDocument/2006/relationships/chart"/></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5.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charts/chart1.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 Id="rId5" Target="../media/image21.jpeg" Type="http://schemas.openxmlformats.org/officeDocument/2006/relationships/image"/><Relationship Id="rId6" Target="../media/image2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 Placeholder 3"/>
          <p:cNvSpPr>
            <a:spLocks noGrp="1"/>
          </p:cNvSpPr>
          <p:nvPr>
            <p:ph idx="13" sz="quarter" type="body"/>
          </p:nvPr>
        </p:nvSpPr>
        <p:spPr>
          <a:xfrm>
            <a:off x="6023992" y="2967043"/>
            <a:ext cx="5670311" cy="1463040"/>
          </a:xfrm>
        </p:spPr>
        <p:txBody>
          <a:bodyPr/>
          <a:lstStyle/>
          <a:p>
            <a:r>
              <a:rPr b="1" lang="en-US"/>
              <a:t>Presentation </a:t>
            </a:r>
          </a:p>
          <a:p>
            <a:r>
              <a:rPr b="1" lang="en-US"/>
              <a:t>Main title </a:t>
            </a:r>
          </a:p>
        </p:txBody>
      </p:sp>
      <p:sp>
        <p:nvSpPr>
          <p:cNvPr id="5" name="Text Placeholder 4"/>
          <p:cNvSpPr>
            <a:spLocks noGrp="1"/>
          </p:cNvSpPr>
          <p:nvPr>
            <p:ph idx="14" sz="quarter" type="body"/>
          </p:nvPr>
        </p:nvSpPr>
        <p:spPr>
          <a:xfrm>
            <a:off x="6023992" y="4930373"/>
            <a:ext cx="5670311" cy="274320"/>
          </a:xfrm>
        </p:spPr>
        <p:txBody>
          <a:bodyPr/>
          <a:lstStyle/>
          <a:p>
            <a:r>
              <a:rPr lang="en-US"/>
              <a:t>Presentation sub title </a:t>
            </a:r>
          </a:p>
        </p:txBody>
      </p:sp>
      <p:sp>
        <p:nvSpPr>
          <p:cNvPr id="8" name="Rectangle 3"/>
          <p:cNvSpPr txBox="1">
            <a:spLocks noChangeArrowheads="1"/>
          </p:cNvSpPr>
          <p:nvPr/>
        </p:nvSpPr>
        <p:spPr bwMode="auto">
          <a:xfrm>
            <a:off x="6023992" y="5302697"/>
            <a:ext cx="4451628" cy="304800"/>
          </a:xfrm>
          <a:prstGeom prst="rect">
            <a:avLst/>
          </a:prstGeom>
          <a:noFill/>
          <a:ln>
            <a:noFill/>
          </a:ln>
          <a:extLst/>
        </p:spPr>
        <p:txBody>
          <a:bodyPr anchor="ctr" bIns="0" lIns="0" rIns="0" tIns="0" wrap="square">
            <a:spAutoFit/>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eaLnBrk="1" hangingPunct="1" latinLnBrk="0"/>
            <a:r>
              <a:rPr altLang="ko-KR" i="1" kumimoji="0" lang="en-US" sz="1000">
                <a:solidFill>
                  <a:schemeClr val="tx1">
                    <a:lumMod val="85000"/>
                    <a:lumOff val="15000"/>
                  </a:schemeClr>
                </a:solidFill>
                <a:latin charset="0" panose="020f0502020204030204" pitchFamily="34" typeface="Calibri"/>
                <a:ea charset="0" pitchFamily="34" typeface="Tahoma"/>
                <a:cs charset="0" panose="020b0604020202020204" pitchFamily="34" typeface="Arial"/>
              </a:rPr>
              <a:t>PowerPoint is a complete presentation graphic package it gives you everything you need to produce a professional-looking presentation</a:t>
            </a:r>
          </a:p>
        </p:txBody>
      </p:sp>
    </p:spTree>
    <p:extLst>
      <p:ext uri="{BB962C8B-B14F-4D97-AF65-F5344CB8AC3E}">
        <p14:creationId val="2950881099"/>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Rectangle 3"/>
          <p:cNvSpPr txBox="1">
            <a:spLocks noChangeArrowheads="1"/>
          </p:cNvSpPr>
          <p:nvPr/>
        </p:nvSpPr>
        <p:spPr bwMode="auto">
          <a:xfrm>
            <a:off x="548160" y="2598361"/>
            <a:ext cx="5827486" cy="82296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r" eaLnBrk="1" hangingPunct="1">
              <a:defRPr/>
            </a:pPr>
            <a:r>
              <a:rPr altLang="ko-KR" b="1" lang="en-US" sz="5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rPr>
              <a:t>Console Game</a:t>
            </a:r>
          </a:p>
        </p:txBody>
      </p:sp>
      <p:sp>
        <p:nvSpPr>
          <p:cNvPr id="16" name="Rectangle 3"/>
          <p:cNvSpPr txBox="1">
            <a:spLocks noChangeArrowheads="1"/>
          </p:cNvSpPr>
          <p:nvPr/>
        </p:nvSpPr>
        <p:spPr bwMode="auto">
          <a:xfrm>
            <a:off x="548159" y="3429372"/>
            <a:ext cx="5827486" cy="12801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defRPr/>
            </a:pPr>
            <a:r>
              <a:rPr lang="en-US" sz="1200">
                <a:solidFill>
                  <a:schemeClr val="bg1">
                    <a:lumMod val="85000"/>
                  </a:schemeClr>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pic>
        <p:nvPicPr>
          <p:cNvPr id="2" name="Picture 1"/>
          <p:cNvPicPr>
            <a:picLocks noChangeAspect="1"/>
          </p:cNvPicPr>
          <p:nvPr/>
        </p:nvPicPr>
        <p:blipFill>
          <a:blip r:embed="rId2">
            <a:extLst>
              <a:ext uri="{28A0092B-C50C-407E-A947-70E740481C1C}">
                <a14:useLocalDpi/>
              </a:ext>
            </a:extLst>
          </a:blip>
          <a:stretch>
            <a:fillRect/>
          </a:stretch>
        </p:blipFill>
        <p:spPr>
          <a:xfrm>
            <a:off x="6821714" y="1243926"/>
            <a:ext cx="5370286" cy="5403610"/>
          </a:xfrm>
          <a:prstGeom prst="rect">
            <a:avLst/>
          </a:prstGeom>
        </p:spPr>
      </p:pic>
    </p:spTree>
    <p:extLst>
      <p:ext uri="{BB962C8B-B14F-4D97-AF65-F5344CB8AC3E}">
        <p14:creationId val="4286022603"/>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Rectangle 3"/>
          <p:cNvSpPr txBox="1">
            <a:spLocks noChangeArrowheads="1"/>
          </p:cNvSpPr>
          <p:nvPr/>
        </p:nvSpPr>
        <p:spPr bwMode="auto">
          <a:xfrm>
            <a:off x="2055170" y="4280024"/>
            <a:ext cx="3865513" cy="182880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just"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sp>
        <p:nvSpPr>
          <p:cNvPr id="10" name="Rectangle 3"/>
          <p:cNvSpPr txBox="1">
            <a:spLocks noChangeArrowheads="1"/>
          </p:cNvSpPr>
          <p:nvPr/>
        </p:nvSpPr>
        <p:spPr bwMode="auto">
          <a:xfrm>
            <a:off x="6271318" y="4280024"/>
            <a:ext cx="3865513" cy="182880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just"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sp>
        <p:nvSpPr>
          <p:cNvPr id="12" name="Rectangle 3"/>
          <p:cNvSpPr txBox="1">
            <a:spLocks noChangeArrowheads="1"/>
          </p:cNvSpPr>
          <p:nvPr/>
        </p:nvSpPr>
        <p:spPr bwMode="auto">
          <a:xfrm>
            <a:off x="2078087" y="3330614"/>
            <a:ext cx="8035827" cy="82296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dist" eaLnBrk="1" hangingPunct="1">
              <a:defRPr/>
            </a:pPr>
            <a:r>
              <a:rPr altLang="ko-KR" lang="en-US" sz="5400">
                <a:solidFill>
                  <a:schemeClr val="bg1"/>
                </a:solidFill>
                <a:latin charset="0" panose="020f0502020204030204" pitchFamily="34" typeface="Calibri"/>
                <a:ea charset="0" pitchFamily="34" typeface="Tahoma"/>
                <a:cs charset="0" panose="020b0604020202020204" pitchFamily="34" typeface="Arial"/>
              </a:rPr>
              <a:t>Stylish </a:t>
            </a:r>
          </a:p>
        </p:txBody>
      </p:sp>
      <p:pic>
        <p:nvPicPr>
          <p:cNvPr id="5" name="Picture 4"/>
          <p:cNvPicPr>
            <a:picLocks noChangeAspect="1"/>
          </p:cNvPicPr>
          <p:nvPr/>
        </p:nvPicPr>
        <p:blipFill>
          <a:blip r:embed="rId2">
            <a:extLst>
              <a:ext uri="{28A0092B-C50C-407E-A947-70E740481C1C}">
                <a14:useLocalDpi/>
              </a:ext>
            </a:extLst>
          </a:blip>
          <a:stretch>
            <a:fillRect/>
          </a:stretch>
        </p:blipFill>
        <p:spPr>
          <a:xfrm>
            <a:off x="3701143" y="427744"/>
            <a:ext cx="4789714" cy="3091362"/>
          </a:xfrm>
          <a:prstGeom prst="rect">
            <a:avLst/>
          </a:prstGeom>
        </p:spPr>
      </p:pic>
    </p:spTree>
    <p:extLst>
      <p:ext uri="{BB962C8B-B14F-4D97-AF65-F5344CB8AC3E}">
        <p14:creationId val="404363573"/>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3" sz="quarter" type="body"/>
          </p:nvPr>
        </p:nvSpPr>
        <p:spPr/>
        <p:txBody>
          <a:bodyPr/>
          <a:lstStyle/>
          <a:p>
            <a:pPr lvl="0"/>
            <a:r>
              <a:rPr altLang="ko-KR" lang="en-US"/>
              <a:t>Slide Main title</a:t>
            </a:r>
          </a:p>
        </p:txBody>
      </p:sp>
      <p:sp>
        <p:nvSpPr>
          <p:cNvPr id="3" name="Slide Number Placeholder 2"/>
          <p:cNvSpPr>
            <a:spLocks noGrp="1"/>
          </p:cNvSpPr>
          <p:nvPr>
            <p:ph idx="12" sz="quarter" type="sldNum"/>
          </p:nvPr>
        </p:nvSpPr>
        <p:spPr/>
        <p:txBody>
          <a:bodyPr/>
          <a:lstStyle/>
          <a:p>
            <a:fld id="{AB1353C6-F9B9-48CD-BFBE-8C0854C228C6}" type="slidenum">
              <a:rPr altLang="en-US" lang="ko-KR" smtClean="0"/>
              <a:t>12</a:t>
            </a:fld>
          </a:p>
        </p:txBody>
      </p:sp>
      <p:sp>
        <p:nvSpPr>
          <p:cNvPr id="4" name="Rectangle 3"/>
          <p:cNvSpPr txBox="1">
            <a:spLocks noChangeArrowheads="1"/>
          </p:cNvSpPr>
          <p:nvPr/>
        </p:nvSpPr>
        <p:spPr bwMode="auto">
          <a:xfrm>
            <a:off x="537052" y="1877899"/>
            <a:ext cx="10080148"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5" name="speed"/>
          <p:cNvSpPr txBox="1">
            <a:spLocks noChangeArrowheads="1"/>
          </p:cNvSpPr>
          <p:nvPr/>
        </p:nvSpPr>
        <p:spPr bwMode="auto">
          <a:xfrm>
            <a:off x="537052" y="1495679"/>
            <a:ext cx="4847748" cy="34290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2500">
                <a:solidFill>
                  <a:schemeClr val="bg1"/>
                </a:solidFill>
                <a:latin charset="0" panose="020f0502020204030204" pitchFamily="34" typeface="Calibri"/>
                <a:ea charset="0" pitchFamily="34" typeface="Tahoma"/>
                <a:cs charset="0" panose="020b0604020202020204" pitchFamily="34" typeface="Arial"/>
              </a:rPr>
              <a:t>Contemporary Colors</a:t>
            </a:r>
          </a:p>
        </p:txBody>
      </p:sp>
      <p:sp>
        <p:nvSpPr>
          <p:cNvPr id="52" name="타원 1"/>
          <p:cNvSpPr/>
          <p:nvPr/>
        </p:nvSpPr>
        <p:spPr>
          <a:xfrm>
            <a:off x="2555287" y="3621716"/>
            <a:ext cx="1434306" cy="1434306"/>
          </a:xfrm>
          <a:prstGeom prst="ellipse">
            <a:avLst/>
          </a:prstGeom>
          <a:solidFill>
            <a:srgbClr val="30ABCB"/>
          </a:solidFill>
          <a:ln w="6350">
            <a:noFill/>
          </a:ln>
          <a:effectLst>
            <a:outerShdw algn="t" blurRad="127000" dir="5400000" dist="127000" rotWithShape="0" sx="99000" sy="99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3" name="타원 16"/>
          <p:cNvSpPr/>
          <p:nvPr/>
        </p:nvSpPr>
        <p:spPr>
          <a:xfrm>
            <a:off x="4445340" y="3621716"/>
            <a:ext cx="1434306" cy="1434306"/>
          </a:xfrm>
          <a:prstGeom prst="ellipse">
            <a:avLst/>
          </a:prstGeom>
          <a:solidFill>
            <a:srgbClr val="6666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4" name="타원 17"/>
          <p:cNvSpPr/>
          <p:nvPr/>
        </p:nvSpPr>
        <p:spPr>
          <a:xfrm>
            <a:off x="6335575" y="3621716"/>
            <a:ext cx="1434306" cy="1434306"/>
          </a:xfrm>
          <a:prstGeom prst="ellipse">
            <a:avLst/>
          </a:prstGeom>
          <a:solidFill>
            <a:srgbClr val="30ABCB"/>
          </a:solidFill>
          <a:ln w="6350">
            <a:noFill/>
          </a:ln>
          <a:effectLst>
            <a:outerShdw algn="t" blurRad="127000" dir="5400000" dist="127000" rotWithShape="0" sx="99000" sy="99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5" name="타원 18"/>
          <p:cNvSpPr/>
          <p:nvPr/>
        </p:nvSpPr>
        <p:spPr>
          <a:xfrm>
            <a:off x="8225627" y="3621716"/>
            <a:ext cx="1434306" cy="1434306"/>
          </a:xfrm>
          <a:prstGeom prst="ellipse">
            <a:avLst/>
          </a:prstGeom>
          <a:solidFill>
            <a:srgbClr val="6666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7" name="Rectangle 3"/>
          <p:cNvSpPr txBox="1">
            <a:spLocks noChangeArrowheads="1"/>
          </p:cNvSpPr>
          <p:nvPr/>
        </p:nvSpPr>
        <p:spPr bwMode="auto">
          <a:xfrm>
            <a:off x="2147538" y="5603495"/>
            <a:ext cx="2182074"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58" name="speed"/>
          <p:cNvSpPr txBox="1">
            <a:spLocks noChangeArrowheads="1"/>
          </p:cNvSpPr>
          <p:nvPr/>
        </p:nvSpPr>
        <p:spPr bwMode="auto">
          <a:xfrm>
            <a:off x="2181313" y="5289741"/>
            <a:ext cx="2114525"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Top quality design</a:t>
            </a:r>
          </a:p>
        </p:txBody>
      </p:sp>
      <p:sp>
        <p:nvSpPr>
          <p:cNvPr id="59" name="Rectangle 3"/>
          <p:cNvSpPr txBox="1">
            <a:spLocks noChangeArrowheads="1"/>
          </p:cNvSpPr>
          <p:nvPr/>
        </p:nvSpPr>
        <p:spPr bwMode="auto">
          <a:xfrm>
            <a:off x="4070166" y="3107946"/>
            <a:ext cx="2182074"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60" name="speed"/>
          <p:cNvSpPr txBox="1">
            <a:spLocks noChangeArrowheads="1"/>
          </p:cNvSpPr>
          <p:nvPr/>
        </p:nvSpPr>
        <p:spPr bwMode="auto">
          <a:xfrm>
            <a:off x="4103941" y="2794191"/>
            <a:ext cx="2114525"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Contemporary Colors</a:t>
            </a:r>
          </a:p>
        </p:txBody>
      </p:sp>
      <p:sp>
        <p:nvSpPr>
          <p:cNvPr id="61" name="Rectangle 3"/>
          <p:cNvSpPr txBox="1">
            <a:spLocks noChangeArrowheads="1"/>
          </p:cNvSpPr>
          <p:nvPr/>
        </p:nvSpPr>
        <p:spPr bwMode="auto">
          <a:xfrm>
            <a:off x="5952658" y="5603495"/>
            <a:ext cx="2182074"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62" name="speed"/>
          <p:cNvSpPr txBox="1">
            <a:spLocks noChangeArrowheads="1"/>
          </p:cNvSpPr>
          <p:nvPr/>
        </p:nvSpPr>
        <p:spPr bwMode="auto">
          <a:xfrm>
            <a:off x="5986433" y="5289741"/>
            <a:ext cx="2114525"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Eye-catching visual</a:t>
            </a:r>
          </a:p>
        </p:txBody>
      </p:sp>
      <p:sp>
        <p:nvSpPr>
          <p:cNvPr id="63" name="Rectangle 3"/>
          <p:cNvSpPr txBox="1">
            <a:spLocks noChangeArrowheads="1"/>
          </p:cNvSpPr>
          <p:nvPr/>
        </p:nvSpPr>
        <p:spPr bwMode="auto">
          <a:xfrm>
            <a:off x="7846081" y="3107946"/>
            <a:ext cx="2182074"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64" name="speed"/>
          <p:cNvSpPr txBox="1">
            <a:spLocks noChangeArrowheads="1"/>
          </p:cNvSpPr>
          <p:nvPr/>
        </p:nvSpPr>
        <p:spPr bwMode="auto">
          <a:xfrm>
            <a:off x="7879856" y="2794191"/>
            <a:ext cx="2114525"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Stylish design</a:t>
            </a:r>
          </a:p>
        </p:txBody>
      </p:sp>
      <p:cxnSp>
        <p:nvCxnSpPr>
          <p:cNvPr id="70" name="Straight Connector 69"/>
          <p:cNvCxnSpPr/>
          <p:nvPr/>
        </p:nvCxnSpPr>
        <p:spPr>
          <a:xfrm>
            <a:off x="3092440" y="4610555"/>
            <a:ext cx="360000" cy="0"/>
          </a:xfrm>
          <a:prstGeom prst="line">
            <a:avLst/>
          </a:prstGeom>
          <a:ln>
            <a:solidFill>
              <a:srgbClr val="2F2F38"/>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982493" y="4610555"/>
            <a:ext cx="360000" cy="0"/>
          </a:xfrm>
          <a:prstGeom prst="line">
            <a:avLst/>
          </a:prstGeom>
          <a:ln>
            <a:solidFill>
              <a:srgbClr val="30ABCB"/>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762780" y="4610555"/>
            <a:ext cx="360000" cy="0"/>
          </a:xfrm>
          <a:prstGeom prst="line">
            <a:avLst/>
          </a:prstGeom>
          <a:ln>
            <a:solidFill>
              <a:srgbClr val="30ABCB"/>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872728" y="4610555"/>
            <a:ext cx="360000" cy="0"/>
          </a:xfrm>
          <a:prstGeom prst="line">
            <a:avLst/>
          </a:prstGeom>
          <a:ln>
            <a:solidFill>
              <a:srgbClr val="2F2F38"/>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1680165" y="3261648"/>
            <a:ext cx="8849404" cy="2154442"/>
            <a:chOff x="1680165" y="3024581"/>
            <a:chExt cx="8849404" cy="2154442"/>
          </a:xfrm>
        </p:grpSpPr>
        <p:sp>
          <p:nvSpPr>
            <p:cNvPr id="48" name="Freeform 7"/>
            <p:cNvSpPr/>
            <p:nvPr/>
          </p:nvSpPr>
          <p:spPr bwMode="auto">
            <a:xfrm>
              <a:off x="4085272" y="4101802"/>
              <a:ext cx="2154442" cy="1077221"/>
            </a:xfrm>
            <a:custGeom>
              <a:gdLst>
                <a:gd fmla="*/ 1444 w 3068" name="T0"/>
                <a:gd fmla="*/ 1153 h 1534" name="T1"/>
                <a:gd fmla="*/ 1300 w 3068" name="T2"/>
                <a:gd fmla="*/ 1134 h 1534" name="T3"/>
                <a:gd fmla="*/ 1163 w 3068" name="T4"/>
                <a:gd fmla="*/ 1097 h 1534" name="T5"/>
                <a:gd fmla="*/ 1032 w 3068" name="T6"/>
                <a:gd fmla="*/ 1044 h 1534" name="T7"/>
                <a:gd fmla="*/ 910 w 3068" name="T8"/>
                <a:gd fmla="*/ 975 h 1534" name="T9"/>
                <a:gd fmla="*/ 797 w 3068" name="T10"/>
                <a:gd fmla="*/ 893 h 1534" name="T11"/>
                <a:gd fmla="*/ 696 w 3068" name="T12"/>
                <a:gd fmla="*/ 798 h 1534" name="T13"/>
                <a:gd fmla="*/ 606 w 3068" name="T14"/>
                <a:gd fmla="*/ 693 h 1534" name="T15"/>
                <a:gd fmla="*/ 530 w 3068" name="T16"/>
                <a:gd fmla="*/ 576 h 1534" name="T17"/>
                <a:gd fmla="*/ 467 w 3068" name="T18"/>
                <a:gd fmla="*/ 451 h 1534" name="T19"/>
                <a:gd fmla="*/ 420 w 3068" name="T20"/>
                <a:gd fmla="*/ 317 h 1534" name="T21"/>
                <a:gd fmla="*/ 390 w 3068" name="T22"/>
                <a:gd fmla="*/ 176 h 1534" name="T23"/>
                <a:gd fmla="*/ 376 w 3068" name="T24"/>
                <a:gd fmla="*/ 30 h 1534" name="T25"/>
                <a:gd fmla="*/ 1 w 3068" name="T26"/>
                <a:gd fmla="*/ 79 h 1534" name="T27"/>
                <a:gd fmla="*/ 23 w 3068" name="T28"/>
                <a:gd fmla="*/ 272 h 1534" name="T29"/>
                <a:gd fmla="*/ 68 w 3068" name="T30"/>
                <a:gd fmla="*/ 456 h 1534" name="T31"/>
                <a:gd fmla="*/ 135 w 3068" name="T32"/>
                <a:gd fmla="*/ 631 h 1534" name="T33"/>
                <a:gd fmla="*/ 222 w 3068" name="T34"/>
                <a:gd fmla="*/ 795 h 1534" name="T35"/>
                <a:gd fmla="*/ 327 w 3068" name="T36"/>
                <a:gd fmla="*/ 947 h 1534" name="T37"/>
                <a:gd fmla="*/ 449 w 3068" name="T38"/>
                <a:gd fmla="*/ 1085 h 1534" name="T39"/>
                <a:gd fmla="*/ 586 w 3068" name="T40"/>
                <a:gd fmla="*/ 1207 h 1534" name="T41"/>
                <a:gd fmla="*/ 738 w 3068" name="T42"/>
                <a:gd fmla="*/ 1312 h 1534" name="T43"/>
                <a:gd fmla="*/ 902 w 3068" name="T44"/>
                <a:gd fmla="*/ 1399 h 1534" name="T45"/>
                <a:gd fmla="*/ 1078 w 3068" name="T46"/>
                <a:gd fmla="*/ 1465 h 1534" name="T47"/>
                <a:gd fmla="*/ 1262 w 3068" name="T48"/>
                <a:gd fmla="*/ 1511 h 1534" name="T49"/>
                <a:gd fmla="*/ 1455 w 3068" name="T50"/>
                <a:gd fmla="*/ 1532 h 1534" name="T51"/>
                <a:gd fmla="*/ 1613 w 3068" name="T52"/>
                <a:gd fmla="*/ 1532 h 1534" name="T53"/>
                <a:gd fmla="*/ 1805 w 3068" name="T54"/>
                <a:gd fmla="*/ 1511 h 1534" name="T55"/>
                <a:gd fmla="*/ 1990 w 3068" name="T56"/>
                <a:gd fmla="*/ 1465 h 1534" name="T57"/>
                <a:gd fmla="*/ 2165 w 3068" name="T58"/>
                <a:gd fmla="*/ 1399 h 1534" name="T59"/>
                <a:gd fmla="*/ 2329 w 3068" name="T60"/>
                <a:gd fmla="*/ 1312 h 1534" name="T61"/>
                <a:gd fmla="*/ 2481 w 3068" name="T62"/>
                <a:gd fmla="*/ 1207 h 1534" name="T63"/>
                <a:gd fmla="*/ 2618 w 3068" name="T64"/>
                <a:gd fmla="*/ 1085 h 1534" name="T65"/>
                <a:gd fmla="*/ 2741 w 3068" name="T66"/>
                <a:gd fmla="*/ 947 h 1534" name="T67"/>
                <a:gd fmla="*/ 2845 w 3068" name="T68"/>
                <a:gd fmla="*/ 795 h 1534" name="T69"/>
                <a:gd fmla="*/ 2933 w 3068" name="T70"/>
                <a:gd fmla="*/ 631 h 1534" name="T71"/>
                <a:gd fmla="*/ 2999 w 3068" name="T72"/>
                <a:gd fmla="*/ 456 h 1534" name="T73"/>
                <a:gd fmla="*/ 3043 w 3068" name="T74"/>
                <a:gd fmla="*/ 272 h 1534" name="T75"/>
                <a:gd fmla="*/ 3066 w 3068" name="T76"/>
                <a:gd fmla="*/ 79 h 1534" name="T77"/>
                <a:gd fmla="*/ 2691 w 3068" name="T78"/>
                <a:gd fmla="*/ 30 h 1534" name="T79"/>
                <a:gd fmla="*/ 2678 w 3068" name="T80"/>
                <a:gd fmla="*/ 176 h 1534" name="T81"/>
                <a:gd fmla="*/ 2647 w 3068" name="T82"/>
                <a:gd fmla="*/ 317 h 1534" name="T83"/>
                <a:gd fmla="*/ 2600 w 3068" name="T84"/>
                <a:gd fmla="*/ 451 h 1534" name="T85"/>
                <a:gd fmla="*/ 2537 w 3068" name="T86"/>
                <a:gd fmla="*/ 576 h 1534" name="T87"/>
                <a:gd fmla="*/ 2461 w 3068" name="T88"/>
                <a:gd fmla="*/ 693 h 1534" name="T89"/>
                <a:gd fmla="*/ 2372 w 3068" name="T90"/>
                <a:gd fmla="*/ 798 h 1534" name="T91"/>
                <a:gd fmla="*/ 2270 w 3068" name="T92"/>
                <a:gd fmla="*/ 893 h 1534" name="T93"/>
                <a:gd fmla="*/ 2158 w 3068" name="T94"/>
                <a:gd fmla="*/ 975 h 1534" name="T95"/>
                <a:gd fmla="*/ 2035 w 3068" name="T96"/>
                <a:gd fmla="*/ 1044 h 1534" name="T97"/>
                <a:gd fmla="*/ 1905 w 3068" name="T98"/>
                <a:gd fmla="*/ 1097 h 1534" name="T99"/>
                <a:gd fmla="*/ 1766 w 3068" name="T100"/>
                <a:gd fmla="*/ 1134 h 1534" name="T101"/>
                <a:gd fmla="*/ 1622 w 3068" name="T102"/>
                <a:gd fmla="*/ 1153 h 153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534" w="3068">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rgbClr val="666678"/>
            </a:solidFill>
            <a:ln>
              <a:noFill/>
            </a:ln>
          </p:spPr>
          <p:txBody>
            <a:bodyPr anchor="t" anchorCtr="0" bIns="45720" compatLnSpc="1" lIns="91440" numCol="1" rIns="91440" tIns="45720" vert="horz" wrap="square">
              <a:prstTxWarp prst="textNoShape">
                <a:avLst/>
              </a:prstTxWarp>
            </a:bodyPr>
            <a:lstStyle/>
            <a:p>
              <a:endParaRPr altLang="en-US" lang="ko-KR"/>
            </a:p>
          </p:txBody>
        </p:sp>
        <p:sp>
          <p:nvSpPr>
            <p:cNvPr id="49" name="Freeform 8"/>
            <p:cNvSpPr/>
            <p:nvPr/>
          </p:nvSpPr>
          <p:spPr bwMode="auto">
            <a:xfrm>
              <a:off x="2194868" y="3024581"/>
              <a:ext cx="2155145" cy="1077221"/>
            </a:xfrm>
            <a:custGeom>
              <a:gdLst>
                <a:gd fmla="*/ 1624 w 3069" name="T0"/>
                <a:gd fmla="*/ 381 h 1534" name="T1"/>
                <a:gd fmla="*/ 1768 w 3069" name="T2"/>
                <a:gd fmla="*/ 400 h 1534" name="T3"/>
                <a:gd fmla="*/ 1906 w 3069" name="T4"/>
                <a:gd fmla="*/ 437 h 1534" name="T5"/>
                <a:gd fmla="*/ 2036 w 3069" name="T6"/>
                <a:gd fmla="*/ 490 h 1534" name="T7"/>
                <a:gd fmla="*/ 2159 w 3069" name="T8"/>
                <a:gd fmla="*/ 559 h 1534" name="T9"/>
                <a:gd fmla="*/ 2271 w 3069" name="T10"/>
                <a:gd fmla="*/ 641 h 1534" name="T11"/>
                <a:gd fmla="*/ 2372 w 3069" name="T12"/>
                <a:gd fmla="*/ 736 h 1534" name="T13"/>
                <a:gd fmla="*/ 2462 w 3069" name="T14"/>
                <a:gd fmla="*/ 841 h 1534" name="T15"/>
                <a:gd fmla="*/ 2538 w 3069" name="T16"/>
                <a:gd fmla="*/ 958 h 1534" name="T17"/>
                <a:gd fmla="*/ 2601 w 3069" name="T18"/>
                <a:gd fmla="*/ 1083 h 1534" name="T19"/>
                <a:gd fmla="*/ 2648 w 3069" name="T20"/>
                <a:gd fmla="*/ 1217 h 1534" name="T21"/>
                <a:gd fmla="*/ 2679 w 3069" name="T22"/>
                <a:gd fmla="*/ 1358 h 1534" name="T23"/>
                <a:gd fmla="*/ 2692 w 3069" name="T24"/>
                <a:gd fmla="*/ 1504 h 1534" name="T25"/>
                <a:gd fmla="*/ 3067 w 3069" name="T26"/>
                <a:gd fmla="*/ 1455 h 1534" name="T27"/>
                <a:gd fmla="*/ 3045 w 3069" name="T28"/>
                <a:gd fmla="*/ 1262 h 1534" name="T29"/>
                <a:gd fmla="*/ 3000 w 3069" name="T30"/>
                <a:gd fmla="*/ 1078 h 1534" name="T31"/>
                <a:gd fmla="*/ 2933 w 3069" name="T32"/>
                <a:gd fmla="*/ 903 h 1534" name="T33"/>
                <a:gd fmla="*/ 2846 w 3069" name="T34"/>
                <a:gd fmla="*/ 739 h 1534" name="T35"/>
                <a:gd fmla="*/ 2742 w 3069" name="T36"/>
                <a:gd fmla="*/ 587 h 1534" name="T37"/>
                <a:gd fmla="*/ 2619 w 3069" name="T38"/>
                <a:gd fmla="*/ 449 h 1534" name="T39"/>
                <a:gd fmla="*/ 2482 w 3069" name="T40"/>
                <a:gd fmla="*/ 327 h 1534" name="T41"/>
                <a:gd fmla="*/ 2330 w 3069" name="T42"/>
                <a:gd fmla="*/ 222 h 1534" name="T43"/>
                <a:gd fmla="*/ 2166 w 3069" name="T44"/>
                <a:gd fmla="*/ 135 h 1534" name="T45"/>
                <a:gd fmla="*/ 1990 w 3069" name="T46"/>
                <a:gd fmla="*/ 69 h 1534" name="T47"/>
                <a:gd fmla="*/ 1806 w 3069" name="T48"/>
                <a:gd fmla="*/ 23 h 1534" name="T49"/>
                <a:gd fmla="*/ 1614 w 3069" name="T50"/>
                <a:gd fmla="*/ 2 h 1534" name="T51"/>
                <a:gd fmla="*/ 1455 w 3069" name="T52"/>
                <a:gd fmla="*/ 2 h 1534" name="T53"/>
                <a:gd fmla="*/ 1263 w 3069" name="T54"/>
                <a:gd fmla="*/ 23 h 1534" name="T55"/>
                <a:gd fmla="*/ 1079 w 3069" name="T56"/>
                <a:gd fmla="*/ 69 h 1534" name="T57"/>
                <a:gd fmla="*/ 903 w 3069" name="T58"/>
                <a:gd fmla="*/ 135 h 1534" name="T59"/>
                <a:gd fmla="*/ 739 w 3069" name="T60"/>
                <a:gd fmla="*/ 222 h 1534" name="T61"/>
                <a:gd fmla="*/ 587 w 3069" name="T62"/>
                <a:gd fmla="*/ 327 h 1534" name="T63"/>
                <a:gd fmla="*/ 450 w 3069" name="T64"/>
                <a:gd fmla="*/ 449 h 1534" name="T65"/>
                <a:gd fmla="*/ 327 w 3069" name="T66"/>
                <a:gd fmla="*/ 587 h 1534" name="T67"/>
                <a:gd fmla="*/ 223 w 3069" name="T68"/>
                <a:gd fmla="*/ 739 h 1534" name="T69"/>
                <a:gd fmla="*/ 135 w 3069" name="T70"/>
                <a:gd fmla="*/ 903 h 1534" name="T71"/>
                <a:gd fmla="*/ 69 w 3069" name="T72"/>
                <a:gd fmla="*/ 1078 h 1534" name="T73"/>
                <a:gd fmla="*/ 25 w 3069" name="T74"/>
                <a:gd fmla="*/ 1262 h 1534" name="T75"/>
                <a:gd fmla="*/ 2 w 3069" name="T76"/>
                <a:gd fmla="*/ 1455 h 1534" name="T77"/>
                <a:gd fmla="*/ 377 w 3069" name="T78"/>
                <a:gd fmla="*/ 1504 h 1534" name="T79"/>
                <a:gd fmla="*/ 390 w 3069" name="T80"/>
                <a:gd fmla="*/ 1358 h 1534" name="T81"/>
                <a:gd fmla="*/ 421 w 3069" name="T82"/>
                <a:gd fmla="*/ 1217 h 1534" name="T83"/>
                <a:gd fmla="*/ 468 w 3069" name="T84"/>
                <a:gd fmla="*/ 1083 h 1534" name="T85"/>
                <a:gd fmla="*/ 531 w 3069" name="T86"/>
                <a:gd fmla="*/ 958 h 1534" name="T87"/>
                <a:gd fmla="*/ 608 w 3069" name="T88"/>
                <a:gd fmla="*/ 841 h 1534" name="T89"/>
                <a:gd fmla="*/ 697 w 3069" name="T90"/>
                <a:gd fmla="*/ 736 h 1534" name="T91"/>
                <a:gd fmla="*/ 798 w 3069" name="T92"/>
                <a:gd fmla="*/ 641 h 1534" name="T93"/>
                <a:gd fmla="*/ 910 w 3069" name="T94"/>
                <a:gd fmla="*/ 559 h 1534" name="T95"/>
                <a:gd fmla="*/ 1033 w 3069" name="T96"/>
                <a:gd fmla="*/ 490 h 1534" name="T97"/>
                <a:gd fmla="*/ 1163 w 3069" name="T98"/>
                <a:gd fmla="*/ 437 h 1534" name="T99"/>
                <a:gd fmla="*/ 1302 w 3069" name="T100"/>
                <a:gd fmla="*/ 400 h 1534" name="T101"/>
                <a:gd fmla="*/ 1446 w 3069" name="T102"/>
                <a:gd fmla="*/ 381 h 153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534" w="3069">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solidFill>
              <a:srgbClr val="30ABCB"/>
            </a:solidFill>
            <a:ln>
              <a:noFill/>
            </a:ln>
          </p:spPr>
          <p:txBody>
            <a:bodyPr anchor="t" anchorCtr="0" bIns="45720" compatLnSpc="1" lIns="91440" numCol="1" rIns="91440" tIns="45720" vert="horz" wrap="square">
              <a:prstTxWarp prst="textNoShape">
                <a:avLst/>
              </a:prstTxWarp>
            </a:bodyPr>
            <a:lstStyle/>
            <a:p>
              <a:endParaRPr altLang="en-US" lang="ko-KR"/>
            </a:p>
          </p:txBody>
        </p:sp>
        <p:sp>
          <p:nvSpPr>
            <p:cNvPr id="50" name="Freeform 7"/>
            <p:cNvSpPr/>
            <p:nvPr/>
          </p:nvSpPr>
          <p:spPr bwMode="auto">
            <a:xfrm>
              <a:off x="7865559" y="4101802"/>
              <a:ext cx="2154443" cy="1077221"/>
            </a:xfrm>
            <a:custGeom>
              <a:gdLst>
                <a:gd fmla="*/ 1444 w 3068" name="T0"/>
                <a:gd fmla="*/ 1153 h 1534" name="T1"/>
                <a:gd fmla="*/ 1300 w 3068" name="T2"/>
                <a:gd fmla="*/ 1134 h 1534" name="T3"/>
                <a:gd fmla="*/ 1163 w 3068" name="T4"/>
                <a:gd fmla="*/ 1097 h 1534" name="T5"/>
                <a:gd fmla="*/ 1032 w 3068" name="T6"/>
                <a:gd fmla="*/ 1044 h 1534" name="T7"/>
                <a:gd fmla="*/ 910 w 3068" name="T8"/>
                <a:gd fmla="*/ 975 h 1534" name="T9"/>
                <a:gd fmla="*/ 797 w 3068" name="T10"/>
                <a:gd fmla="*/ 893 h 1534" name="T11"/>
                <a:gd fmla="*/ 696 w 3068" name="T12"/>
                <a:gd fmla="*/ 798 h 1534" name="T13"/>
                <a:gd fmla="*/ 606 w 3068" name="T14"/>
                <a:gd fmla="*/ 693 h 1534" name="T15"/>
                <a:gd fmla="*/ 530 w 3068" name="T16"/>
                <a:gd fmla="*/ 576 h 1534" name="T17"/>
                <a:gd fmla="*/ 467 w 3068" name="T18"/>
                <a:gd fmla="*/ 451 h 1534" name="T19"/>
                <a:gd fmla="*/ 420 w 3068" name="T20"/>
                <a:gd fmla="*/ 317 h 1534" name="T21"/>
                <a:gd fmla="*/ 390 w 3068" name="T22"/>
                <a:gd fmla="*/ 176 h 1534" name="T23"/>
                <a:gd fmla="*/ 376 w 3068" name="T24"/>
                <a:gd fmla="*/ 30 h 1534" name="T25"/>
                <a:gd fmla="*/ 1 w 3068" name="T26"/>
                <a:gd fmla="*/ 79 h 1534" name="T27"/>
                <a:gd fmla="*/ 23 w 3068" name="T28"/>
                <a:gd fmla="*/ 272 h 1534" name="T29"/>
                <a:gd fmla="*/ 68 w 3068" name="T30"/>
                <a:gd fmla="*/ 456 h 1534" name="T31"/>
                <a:gd fmla="*/ 135 w 3068" name="T32"/>
                <a:gd fmla="*/ 631 h 1534" name="T33"/>
                <a:gd fmla="*/ 222 w 3068" name="T34"/>
                <a:gd fmla="*/ 795 h 1534" name="T35"/>
                <a:gd fmla="*/ 327 w 3068" name="T36"/>
                <a:gd fmla="*/ 947 h 1534" name="T37"/>
                <a:gd fmla="*/ 449 w 3068" name="T38"/>
                <a:gd fmla="*/ 1085 h 1534" name="T39"/>
                <a:gd fmla="*/ 586 w 3068" name="T40"/>
                <a:gd fmla="*/ 1207 h 1534" name="T41"/>
                <a:gd fmla="*/ 738 w 3068" name="T42"/>
                <a:gd fmla="*/ 1312 h 1534" name="T43"/>
                <a:gd fmla="*/ 902 w 3068" name="T44"/>
                <a:gd fmla="*/ 1399 h 1534" name="T45"/>
                <a:gd fmla="*/ 1078 w 3068" name="T46"/>
                <a:gd fmla="*/ 1465 h 1534" name="T47"/>
                <a:gd fmla="*/ 1262 w 3068" name="T48"/>
                <a:gd fmla="*/ 1511 h 1534" name="T49"/>
                <a:gd fmla="*/ 1455 w 3068" name="T50"/>
                <a:gd fmla="*/ 1532 h 1534" name="T51"/>
                <a:gd fmla="*/ 1613 w 3068" name="T52"/>
                <a:gd fmla="*/ 1532 h 1534" name="T53"/>
                <a:gd fmla="*/ 1805 w 3068" name="T54"/>
                <a:gd fmla="*/ 1511 h 1534" name="T55"/>
                <a:gd fmla="*/ 1990 w 3068" name="T56"/>
                <a:gd fmla="*/ 1465 h 1534" name="T57"/>
                <a:gd fmla="*/ 2165 w 3068" name="T58"/>
                <a:gd fmla="*/ 1399 h 1534" name="T59"/>
                <a:gd fmla="*/ 2329 w 3068" name="T60"/>
                <a:gd fmla="*/ 1312 h 1534" name="T61"/>
                <a:gd fmla="*/ 2481 w 3068" name="T62"/>
                <a:gd fmla="*/ 1207 h 1534" name="T63"/>
                <a:gd fmla="*/ 2618 w 3068" name="T64"/>
                <a:gd fmla="*/ 1085 h 1534" name="T65"/>
                <a:gd fmla="*/ 2741 w 3068" name="T66"/>
                <a:gd fmla="*/ 947 h 1534" name="T67"/>
                <a:gd fmla="*/ 2845 w 3068" name="T68"/>
                <a:gd fmla="*/ 795 h 1534" name="T69"/>
                <a:gd fmla="*/ 2933 w 3068" name="T70"/>
                <a:gd fmla="*/ 631 h 1534" name="T71"/>
                <a:gd fmla="*/ 2999 w 3068" name="T72"/>
                <a:gd fmla="*/ 456 h 1534" name="T73"/>
                <a:gd fmla="*/ 3043 w 3068" name="T74"/>
                <a:gd fmla="*/ 272 h 1534" name="T75"/>
                <a:gd fmla="*/ 3066 w 3068" name="T76"/>
                <a:gd fmla="*/ 79 h 1534" name="T77"/>
                <a:gd fmla="*/ 2691 w 3068" name="T78"/>
                <a:gd fmla="*/ 30 h 1534" name="T79"/>
                <a:gd fmla="*/ 2678 w 3068" name="T80"/>
                <a:gd fmla="*/ 176 h 1534" name="T81"/>
                <a:gd fmla="*/ 2647 w 3068" name="T82"/>
                <a:gd fmla="*/ 317 h 1534" name="T83"/>
                <a:gd fmla="*/ 2600 w 3068" name="T84"/>
                <a:gd fmla="*/ 451 h 1534" name="T85"/>
                <a:gd fmla="*/ 2537 w 3068" name="T86"/>
                <a:gd fmla="*/ 576 h 1534" name="T87"/>
                <a:gd fmla="*/ 2461 w 3068" name="T88"/>
                <a:gd fmla="*/ 693 h 1534" name="T89"/>
                <a:gd fmla="*/ 2372 w 3068" name="T90"/>
                <a:gd fmla="*/ 798 h 1534" name="T91"/>
                <a:gd fmla="*/ 2270 w 3068" name="T92"/>
                <a:gd fmla="*/ 893 h 1534" name="T93"/>
                <a:gd fmla="*/ 2158 w 3068" name="T94"/>
                <a:gd fmla="*/ 975 h 1534" name="T95"/>
                <a:gd fmla="*/ 2035 w 3068" name="T96"/>
                <a:gd fmla="*/ 1044 h 1534" name="T97"/>
                <a:gd fmla="*/ 1905 w 3068" name="T98"/>
                <a:gd fmla="*/ 1097 h 1534" name="T99"/>
                <a:gd fmla="*/ 1766 w 3068" name="T100"/>
                <a:gd fmla="*/ 1134 h 1534" name="T101"/>
                <a:gd fmla="*/ 1622 w 3068" name="T102"/>
                <a:gd fmla="*/ 1153 h 153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534" w="3068">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rgbClr val="666678"/>
            </a:solidFill>
            <a:ln>
              <a:noFill/>
            </a:ln>
          </p:spPr>
          <p:txBody>
            <a:bodyPr anchor="t" anchorCtr="0" bIns="45720" compatLnSpc="1" lIns="91440" numCol="1" rIns="91440" tIns="45720" vert="horz" wrap="square">
              <a:prstTxWarp prst="textNoShape">
                <a:avLst/>
              </a:prstTxWarp>
            </a:bodyPr>
            <a:lstStyle/>
            <a:p>
              <a:endParaRPr altLang="en-US" lang="ko-KR"/>
            </a:p>
          </p:txBody>
        </p:sp>
        <p:sp>
          <p:nvSpPr>
            <p:cNvPr id="51" name="Freeform 8"/>
            <p:cNvSpPr/>
            <p:nvPr/>
          </p:nvSpPr>
          <p:spPr bwMode="auto">
            <a:xfrm>
              <a:off x="5975156" y="3024581"/>
              <a:ext cx="2155144" cy="1077221"/>
            </a:xfrm>
            <a:custGeom>
              <a:gdLst>
                <a:gd fmla="*/ 1624 w 3069" name="T0"/>
                <a:gd fmla="*/ 381 h 1534" name="T1"/>
                <a:gd fmla="*/ 1768 w 3069" name="T2"/>
                <a:gd fmla="*/ 400 h 1534" name="T3"/>
                <a:gd fmla="*/ 1906 w 3069" name="T4"/>
                <a:gd fmla="*/ 437 h 1534" name="T5"/>
                <a:gd fmla="*/ 2036 w 3069" name="T6"/>
                <a:gd fmla="*/ 490 h 1534" name="T7"/>
                <a:gd fmla="*/ 2159 w 3069" name="T8"/>
                <a:gd fmla="*/ 559 h 1534" name="T9"/>
                <a:gd fmla="*/ 2271 w 3069" name="T10"/>
                <a:gd fmla="*/ 641 h 1534" name="T11"/>
                <a:gd fmla="*/ 2372 w 3069" name="T12"/>
                <a:gd fmla="*/ 736 h 1534" name="T13"/>
                <a:gd fmla="*/ 2462 w 3069" name="T14"/>
                <a:gd fmla="*/ 841 h 1534" name="T15"/>
                <a:gd fmla="*/ 2538 w 3069" name="T16"/>
                <a:gd fmla="*/ 958 h 1534" name="T17"/>
                <a:gd fmla="*/ 2601 w 3069" name="T18"/>
                <a:gd fmla="*/ 1083 h 1534" name="T19"/>
                <a:gd fmla="*/ 2648 w 3069" name="T20"/>
                <a:gd fmla="*/ 1217 h 1534" name="T21"/>
                <a:gd fmla="*/ 2679 w 3069" name="T22"/>
                <a:gd fmla="*/ 1358 h 1534" name="T23"/>
                <a:gd fmla="*/ 2692 w 3069" name="T24"/>
                <a:gd fmla="*/ 1504 h 1534" name="T25"/>
                <a:gd fmla="*/ 3067 w 3069" name="T26"/>
                <a:gd fmla="*/ 1455 h 1534" name="T27"/>
                <a:gd fmla="*/ 3045 w 3069" name="T28"/>
                <a:gd fmla="*/ 1262 h 1534" name="T29"/>
                <a:gd fmla="*/ 3000 w 3069" name="T30"/>
                <a:gd fmla="*/ 1078 h 1534" name="T31"/>
                <a:gd fmla="*/ 2933 w 3069" name="T32"/>
                <a:gd fmla="*/ 903 h 1534" name="T33"/>
                <a:gd fmla="*/ 2846 w 3069" name="T34"/>
                <a:gd fmla="*/ 739 h 1534" name="T35"/>
                <a:gd fmla="*/ 2742 w 3069" name="T36"/>
                <a:gd fmla="*/ 587 h 1534" name="T37"/>
                <a:gd fmla="*/ 2619 w 3069" name="T38"/>
                <a:gd fmla="*/ 449 h 1534" name="T39"/>
                <a:gd fmla="*/ 2482 w 3069" name="T40"/>
                <a:gd fmla="*/ 327 h 1534" name="T41"/>
                <a:gd fmla="*/ 2330 w 3069" name="T42"/>
                <a:gd fmla="*/ 222 h 1534" name="T43"/>
                <a:gd fmla="*/ 2166 w 3069" name="T44"/>
                <a:gd fmla="*/ 135 h 1534" name="T45"/>
                <a:gd fmla="*/ 1990 w 3069" name="T46"/>
                <a:gd fmla="*/ 69 h 1534" name="T47"/>
                <a:gd fmla="*/ 1806 w 3069" name="T48"/>
                <a:gd fmla="*/ 23 h 1534" name="T49"/>
                <a:gd fmla="*/ 1614 w 3069" name="T50"/>
                <a:gd fmla="*/ 2 h 1534" name="T51"/>
                <a:gd fmla="*/ 1455 w 3069" name="T52"/>
                <a:gd fmla="*/ 2 h 1534" name="T53"/>
                <a:gd fmla="*/ 1263 w 3069" name="T54"/>
                <a:gd fmla="*/ 23 h 1534" name="T55"/>
                <a:gd fmla="*/ 1079 w 3069" name="T56"/>
                <a:gd fmla="*/ 69 h 1534" name="T57"/>
                <a:gd fmla="*/ 903 w 3069" name="T58"/>
                <a:gd fmla="*/ 135 h 1534" name="T59"/>
                <a:gd fmla="*/ 739 w 3069" name="T60"/>
                <a:gd fmla="*/ 222 h 1534" name="T61"/>
                <a:gd fmla="*/ 587 w 3069" name="T62"/>
                <a:gd fmla="*/ 327 h 1534" name="T63"/>
                <a:gd fmla="*/ 450 w 3069" name="T64"/>
                <a:gd fmla="*/ 449 h 1534" name="T65"/>
                <a:gd fmla="*/ 327 w 3069" name="T66"/>
                <a:gd fmla="*/ 587 h 1534" name="T67"/>
                <a:gd fmla="*/ 223 w 3069" name="T68"/>
                <a:gd fmla="*/ 739 h 1534" name="T69"/>
                <a:gd fmla="*/ 135 w 3069" name="T70"/>
                <a:gd fmla="*/ 903 h 1534" name="T71"/>
                <a:gd fmla="*/ 69 w 3069" name="T72"/>
                <a:gd fmla="*/ 1078 h 1534" name="T73"/>
                <a:gd fmla="*/ 25 w 3069" name="T74"/>
                <a:gd fmla="*/ 1262 h 1534" name="T75"/>
                <a:gd fmla="*/ 2 w 3069" name="T76"/>
                <a:gd fmla="*/ 1455 h 1534" name="T77"/>
                <a:gd fmla="*/ 377 w 3069" name="T78"/>
                <a:gd fmla="*/ 1504 h 1534" name="T79"/>
                <a:gd fmla="*/ 390 w 3069" name="T80"/>
                <a:gd fmla="*/ 1358 h 1534" name="T81"/>
                <a:gd fmla="*/ 421 w 3069" name="T82"/>
                <a:gd fmla="*/ 1217 h 1534" name="T83"/>
                <a:gd fmla="*/ 468 w 3069" name="T84"/>
                <a:gd fmla="*/ 1083 h 1534" name="T85"/>
                <a:gd fmla="*/ 531 w 3069" name="T86"/>
                <a:gd fmla="*/ 958 h 1534" name="T87"/>
                <a:gd fmla="*/ 608 w 3069" name="T88"/>
                <a:gd fmla="*/ 841 h 1534" name="T89"/>
                <a:gd fmla="*/ 697 w 3069" name="T90"/>
                <a:gd fmla="*/ 736 h 1534" name="T91"/>
                <a:gd fmla="*/ 798 w 3069" name="T92"/>
                <a:gd fmla="*/ 641 h 1534" name="T93"/>
                <a:gd fmla="*/ 910 w 3069" name="T94"/>
                <a:gd fmla="*/ 559 h 1534" name="T95"/>
                <a:gd fmla="*/ 1033 w 3069" name="T96"/>
                <a:gd fmla="*/ 490 h 1534" name="T97"/>
                <a:gd fmla="*/ 1163 w 3069" name="T98"/>
                <a:gd fmla="*/ 437 h 1534" name="T99"/>
                <a:gd fmla="*/ 1302 w 3069" name="T100"/>
                <a:gd fmla="*/ 400 h 1534" name="T101"/>
                <a:gd fmla="*/ 1446 w 3069" name="T102"/>
                <a:gd fmla="*/ 381 h 153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534" w="3069">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solidFill>
              <a:srgbClr val="30ABCB"/>
            </a:solidFill>
            <a:ln>
              <a:noFill/>
            </a:ln>
          </p:spPr>
          <p:txBody>
            <a:bodyPr anchor="t" anchorCtr="0" bIns="45720" compatLnSpc="1" lIns="91440" numCol="1" rIns="91440" tIns="45720" vert="horz" wrap="square">
              <a:prstTxWarp prst="textNoShape">
                <a:avLst/>
              </a:prstTxWarp>
            </a:bodyPr>
            <a:lstStyle/>
            <a:p>
              <a:endParaRPr altLang="en-US" lang="ko-KR"/>
            </a:p>
          </p:txBody>
        </p:sp>
        <p:cxnSp>
          <p:nvCxnSpPr>
            <p:cNvPr id="75" name="Straight Connector 74"/>
            <p:cNvCxnSpPr/>
            <p:nvPr/>
          </p:nvCxnSpPr>
          <p:spPr>
            <a:xfrm>
              <a:off x="1680165" y="4101802"/>
              <a:ext cx="779462" cy="0"/>
            </a:xfrm>
            <a:prstGeom prst="line">
              <a:avLst/>
            </a:prstGeom>
            <a:ln>
              <a:solidFill>
                <a:srgbClr val="30ABCB"/>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9750107" y="4101802"/>
              <a:ext cx="779462" cy="0"/>
            </a:xfrm>
            <a:prstGeom prst="line">
              <a:avLst/>
            </a:prstGeom>
            <a:ln>
              <a:solidFill>
                <a:srgbClr val="666678"/>
              </a:solidFill>
              <a:tailEnd type="triangle"/>
            </a:ln>
          </p:spPr>
          <p:style>
            <a:lnRef idx="1">
              <a:schemeClr val="accent1"/>
            </a:lnRef>
            <a:fillRef idx="0">
              <a:schemeClr val="accent1"/>
            </a:fillRef>
            <a:effectRef idx="0">
              <a:schemeClr val="accent1"/>
            </a:effectRef>
            <a:fontRef idx="minor">
              <a:schemeClr val="tx1"/>
            </a:fontRef>
          </p:style>
        </p:cxnSp>
      </p:grpSp>
      <p:sp>
        <p:nvSpPr>
          <p:cNvPr id="79" name="Rectangle 3"/>
          <p:cNvSpPr txBox="1">
            <a:spLocks noChangeArrowheads="1"/>
          </p:cNvSpPr>
          <p:nvPr/>
        </p:nvSpPr>
        <p:spPr bwMode="auto">
          <a:xfrm>
            <a:off x="10173299" y="4436613"/>
            <a:ext cx="1602502"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Design inspiration For presentation</a:t>
            </a:r>
          </a:p>
        </p:txBody>
      </p:sp>
      <p:sp>
        <p:nvSpPr>
          <p:cNvPr id="80" name="Rectangle 3"/>
          <p:cNvSpPr txBox="1">
            <a:spLocks noChangeArrowheads="1"/>
          </p:cNvSpPr>
          <p:nvPr/>
        </p:nvSpPr>
        <p:spPr bwMode="auto">
          <a:xfrm>
            <a:off x="553049" y="4436613"/>
            <a:ext cx="1602502"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Design inspiration For presentation</a:t>
            </a:r>
          </a:p>
        </p:txBody>
      </p:sp>
      <p:sp>
        <p:nvSpPr>
          <p:cNvPr id="35" name="Freeform 7"/>
          <p:cNvSpPr>
            <a:spLocks noEditPoints="1"/>
          </p:cNvSpPr>
          <p:nvPr/>
        </p:nvSpPr>
        <p:spPr bwMode="auto">
          <a:xfrm>
            <a:off x="4976221" y="4096977"/>
            <a:ext cx="372544" cy="323562"/>
          </a:xfrm>
          <a:custGeom>
            <a:gdLst>
              <a:gd fmla="*/ 336 w 501" name="T0"/>
              <a:gd fmla="*/ 136 h 435" name="T1"/>
              <a:gd fmla="*/ 212 w 501" name="T2"/>
              <a:gd fmla="*/ 229 h 435" name="T3"/>
              <a:gd fmla="*/ 195 w 501" name="T4"/>
              <a:gd fmla="*/ 250 h 435" name="T5"/>
              <a:gd fmla="*/ 186 w 501" name="T6"/>
              <a:gd fmla="*/ 275 h 435" name="T7"/>
              <a:gd fmla="*/ 188 w 501" name="T8"/>
              <a:gd fmla="*/ 299 h 435" name="T9"/>
              <a:gd fmla="*/ 199 w 501" name="T10"/>
              <a:gd fmla="*/ 322 h 435" name="T11"/>
              <a:gd fmla="*/ 213 w 501" name="T12"/>
              <a:gd fmla="*/ 336 h 435" name="T13"/>
              <a:gd fmla="*/ 237 w 501" name="T14"/>
              <a:gd fmla="*/ 346 h 435" name="T15"/>
              <a:gd fmla="*/ 262 w 501" name="T16"/>
              <a:gd fmla="*/ 347 h 435" name="T17"/>
              <a:gd fmla="*/ 286 w 501" name="T18"/>
              <a:gd fmla="*/ 338 h 435" name="T19"/>
              <a:gd fmla="*/ 301 w 501" name="T20"/>
              <a:gd fmla="*/ 326 h 435" name="T21"/>
              <a:gd fmla="*/ 312 w 501" name="T22"/>
              <a:gd fmla="*/ 309 h 435" name="T23"/>
              <a:gd fmla="*/ 100 w 501" name="T24"/>
              <a:gd fmla="*/ 403 h 435" name="T25"/>
              <a:gd fmla="*/ 100 w 501" name="T26"/>
              <a:gd fmla="*/ 430 h 435" name="T27"/>
              <a:gd fmla="*/ 73 w 501" name="T28"/>
              <a:gd fmla="*/ 430 h 435" name="T29"/>
              <a:gd fmla="*/ 5 w 501" name="T30"/>
              <a:gd fmla="*/ 301 h 435" name="T31"/>
              <a:gd fmla="*/ 5 w 501" name="T32"/>
              <a:gd fmla="*/ 202 h 435" name="T33"/>
              <a:gd fmla="*/ 73 w 501" name="T34"/>
              <a:gd fmla="*/ 74 h 435" name="T35"/>
              <a:gd fmla="*/ 200 w 501" name="T36"/>
              <a:gd fmla="*/ 6 h 435" name="T37"/>
              <a:gd fmla="*/ 301 w 501" name="T38"/>
              <a:gd fmla="*/ 5 h 435" name="T39"/>
              <a:gd fmla="*/ 428 w 501" name="T40"/>
              <a:gd fmla="*/ 74 h 435" name="T41"/>
              <a:gd fmla="*/ 483 w 501" name="T42"/>
              <a:gd fmla="*/ 157 h 435" name="T43"/>
              <a:gd fmla="*/ 499 w 501" name="T44"/>
              <a:gd fmla="*/ 289 h 435" name="T45"/>
              <a:gd fmla="*/ 444 w 501" name="T46"/>
              <a:gd fmla="*/ 412 h 435" name="T47"/>
              <a:gd fmla="*/ 404 w 501" name="T48"/>
              <a:gd fmla="*/ 432 h 435" name="T49"/>
              <a:gd fmla="*/ 398 w 501" name="T50"/>
              <a:gd fmla="*/ 406 h 435" name="T51"/>
              <a:gd fmla="*/ 459 w 501" name="T52"/>
              <a:gd fmla="*/ 294 h 435" name="T53"/>
              <a:gd fmla="*/ 447 w 501" name="T54"/>
              <a:gd fmla="*/ 171 h 435" name="T55"/>
              <a:gd fmla="*/ 332 w 501" name="T56"/>
              <a:gd fmla="*/ 55 h 435" name="T57"/>
              <a:gd fmla="*/ 187 w 501" name="T58"/>
              <a:gd fmla="*/ 49 h 435" name="T59"/>
              <a:gd fmla="*/ 63 w 501" name="T60"/>
              <a:gd fmla="*/ 151 h 435" name="T61"/>
              <a:gd fmla="*/ 42 w 501" name="T62"/>
              <a:gd fmla="*/ 294 h 435" name="T63"/>
              <a:gd fmla="*/ 273 w 501" name="T64"/>
              <a:gd fmla="*/ 246 h 435" name="T65"/>
              <a:gd fmla="*/ 293 w 501" name="T66"/>
              <a:gd fmla="*/ 287 h 435" name="T67"/>
              <a:gd fmla="*/ 263 w 501" name="T68"/>
              <a:gd fmla="*/ 324 h 435" name="T69"/>
              <a:gd fmla="*/ 210 w 501" name="T70"/>
              <a:gd fmla="*/ 293 h 435" name="T71"/>
              <a:gd fmla="*/ 226 w 501" name="T72"/>
              <a:gd fmla="*/ 249 h 435" name="T73"/>
              <a:gd fmla="*/ 273 w 501" name="T74"/>
              <a:gd fmla="*/ 246 h 435" name="T75"/>
              <a:gd fmla="*/ 254 w 501" name="T76"/>
              <a:gd fmla="*/ 263 h 435" name="T77"/>
              <a:gd fmla="*/ 235 w 501" name="T78"/>
              <a:gd fmla="*/ 273 h 435" name="T79"/>
              <a:gd fmla="*/ 239 w 501" name="T80"/>
              <a:gd fmla="*/ 296 h 435" name="T81"/>
              <a:gd fmla="*/ 260 w 501" name="T82"/>
              <a:gd fmla="*/ 299 h 435" name="T83"/>
              <a:gd fmla="*/ 270 w 501" name="T84"/>
              <a:gd fmla="*/ 277 h 435" name="T85"/>
              <a:gd fmla="*/ 336 w 501" name="T86"/>
              <a:gd fmla="*/ 310 h 435" name="T87"/>
              <a:gd fmla="*/ 318 w 501" name="T88"/>
              <a:gd fmla="*/ 341 h 435" name="T89"/>
              <a:gd fmla="*/ 306 w 501" name="T90"/>
              <a:gd fmla="*/ 353 h 435" name="T91"/>
              <a:gd fmla="*/ 274 w 501" name="T92"/>
              <a:gd fmla="*/ 368 h 435" name="T93"/>
              <a:gd fmla="*/ 242 w 501" name="T94"/>
              <a:gd fmla="*/ 370 h 435" name="T95"/>
              <a:gd fmla="*/ 207 w 501" name="T96"/>
              <a:gd fmla="*/ 359 h 435" name="T97"/>
              <a:gd fmla="*/ 186 w 501" name="T98"/>
              <a:gd fmla="*/ 343 h 435" name="T99"/>
              <a:gd fmla="*/ 169 w 501" name="T100"/>
              <a:gd fmla="*/ 314 h 435" name="T101"/>
              <a:gd fmla="*/ 163 w 501" name="T102"/>
              <a:gd fmla="*/ 280 h 435" name="T103"/>
              <a:gd fmla="*/ 171 w 501" name="T104"/>
              <a:gd fmla="*/ 246 h 435" name="T105"/>
              <a:gd fmla="*/ 191 w 501" name="T106"/>
              <a:gd fmla="*/ 217 h 435" name="T107"/>
              <a:gd fmla="*/ 318 w 501" name="T108"/>
              <a:gd fmla="*/ 115 h 435" name="T109"/>
              <a:gd fmla="*/ 334 w 501" name="T110"/>
              <a:gd fmla="*/ 112 h 435" name="T111"/>
              <a:gd fmla="*/ 352 w 501" name="T112"/>
              <a:gd fmla="*/ 119 h 435" name="T113"/>
              <a:gd fmla="*/ 360 w 501" name="T114"/>
              <a:gd fmla="*/ 130 h 435" name="T115"/>
              <a:gd fmla="*/ 363 w 501" name="T116"/>
              <a:gd fmla="*/ 146 h 43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35" w="501">
                <a:moveTo>
                  <a:pt x="317" y="290"/>
                </a:moveTo>
                <a:lnTo>
                  <a:pt x="317" y="290"/>
                </a:lnTo>
                <a:lnTo>
                  <a:pt x="340" y="144"/>
                </a:lnTo>
                <a:lnTo>
                  <a:pt x="340" y="142"/>
                </a:lnTo>
                <a:lnTo>
                  <a:pt x="340" y="140"/>
                </a:lnTo>
                <a:lnTo>
                  <a:pt x="339" y="139"/>
                </a:lnTo>
                <a:lnTo>
                  <a:pt x="338" y="138"/>
                </a:lnTo>
                <a:lnTo>
                  <a:pt x="337" y="137"/>
                </a:lnTo>
                <a:lnTo>
                  <a:pt x="336" y="136"/>
                </a:lnTo>
                <a:lnTo>
                  <a:pt x="335" y="135"/>
                </a:lnTo>
                <a:lnTo>
                  <a:pt x="333" y="135"/>
                </a:lnTo>
                <a:lnTo>
                  <a:pt x="332" y="135"/>
                </a:lnTo>
                <a:lnTo>
                  <a:pt x="331" y="135"/>
                </a:lnTo>
                <a:lnTo>
                  <a:pt x="329" y="135"/>
                </a:lnTo>
                <a:lnTo>
                  <a:pt x="327" y="137"/>
                </a:lnTo>
                <a:lnTo>
                  <a:pt x="212" y="229"/>
                </a:lnTo>
                <a:lnTo>
                  <a:pt x="212" y="229"/>
                </a:lnTo>
                <a:lnTo>
                  <a:pt x="212" y="229"/>
                </a:lnTo>
                <a:lnTo>
                  <a:pt x="212" y="229"/>
                </a:lnTo>
                <a:lnTo>
                  <a:pt x="207" y="234"/>
                </a:lnTo>
                <a:lnTo>
                  <a:pt x="206" y="234"/>
                </a:lnTo>
                <a:lnTo>
                  <a:pt x="206" y="234"/>
                </a:lnTo>
                <a:lnTo>
                  <a:pt x="202" y="239"/>
                </a:lnTo>
                <a:lnTo>
                  <a:pt x="202" y="239"/>
                </a:lnTo>
                <a:lnTo>
                  <a:pt x="198" y="244"/>
                </a:lnTo>
                <a:lnTo>
                  <a:pt x="198" y="244"/>
                </a:lnTo>
                <a:lnTo>
                  <a:pt x="195" y="250"/>
                </a:lnTo>
                <a:lnTo>
                  <a:pt x="195" y="250"/>
                </a:lnTo>
                <a:lnTo>
                  <a:pt x="192" y="256"/>
                </a:lnTo>
                <a:lnTo>
                  <a:pt x="192" y="256"/>
                </a:lnTo>
                <a:lnTo>
                  <a:pt x="189" y="262"/>
                </a:lnTo>
                <a:lnTo>
                  <a:pt x="189" y="262"/>
                </a:lnTo>
                <a:lnTo>
                  <a:pt x="188" y="268"/>
                </a:lnTo>
                <a:lnTo>
                  <a:pt x="188" y="268"/>
                </a:lnTo>
                <a:lnTo>
                  <a:pt x="186" y="274"/>
                </a:lnTo>
                <a:lnTo>
                  <a:pt x="186" y="275"/>
                </a:lnTo>
                <a:lnTo>
                  <a:pt x="186" y="275"/>
                </a:lnTo>
                <a:lnTo>
                  <a:pt x="186" y="280"/>
                </a:lnTo>
                <a:lnTo>
                  <a:pt x="186" y="281"/>
                </a:lnTo>
                <a:lnTo>
                  <a:pt x="186" y="281"/>
                </a:lnTo>
                <a:lnTo>
                  <a:pt x="186" y="287"/>
                </a:lnTo>
                <a:lnTo>
                  <a:pt x="186" y="287"/>
                </a:lnTo>
                <a:lnTo>
                  <a:pt x="187" y="293"/>
                </a:lnTo>
                <a:lnTo>
                  <a:pt x="187" y="293"/>
                </a:lnTo>
                <a:lnTo>
                  <a:pt x="188" y="299"/>
                </a:lnTo>
                <a:lnTo>
                  <a:pt x="188" y="299"/>
                </a:lnTo>
                <a:lnTo>
                  <a:pt x="190" y="305"/>
                </a:lnTo>
                <a:lnTo>
                  <a:pt x="190" y="305"/>
                </a:lnTo>
                <a:lnTo>
                  <a:pt x="193" y="312"/>
                </a:lnTo>
                <a:lnTo>
                  <a:pt x="193" y="312"/>
                </a:lnTo>
                <a:lnTo>
                  <a:pt x="195" y="317"/>
                </a:lnTo>
                <a:lnTo>
                  <a:pt x="196" y="317"/>
                </a:lnTo>
                <a:lnTo>
                  <a:pt x="196" y="317"/>
                </a:lnTo>
                <a:lnTo>
                  <a:pt x="199" y="322"/>
                </a:lnTo>
                <a:lnTo>
                  <a:pt x="199" y="322"/>
                </a:lnTo>
                <a:lnTo>
                  <a:pt x="203" y="327"/>
                </a:lnTo>
                <a:lnTo>
                  <a:pt x="204" y="328"/>
                </a:lnTo>
                <a:lnTo>
                  <a:pt x="204" y="328"/>
                </a:lnTo>
                <a:lnTo>
                  <a:pt x="208" y="332"/>
                </a:lnTo>
                <a:lnTo>
                  <a:pt x="208" y="332"/>
                </a:lnTo>
                <a:lnTo>
                  <a:pt x="208" y="332"/>
                </a:lnTo>
                <a:lnTo>
                  <a:pt x="208" y="332"/>
                </a:lnTo>
                <a:lnTo>
                  <a:pt x="213" y="336"/>
                </a:lnTo>
                <a:lnTo>
                  <a:pt x="213" y="336"/>
                </a:lnTo>
                <a:lnTo>
                  <a:pt x="218" y="339"/>
                </a:lnTo>
                <a:lnTo>
                  <a:pt x="218" y="339"/>
                </a:lnTo>
                <a:lnTo>
                  <a:pt x="225" y="342"/>
                </a:lnTo>
                <a:lnTo>
                  <a:pt x="225" y="342"/>
                </a:lnTo>
                <a:lnTo>
                  <a:pt x="231" y="345"/>
                </a:lnTo>
                <a:lnTo>
                  <a:pt x="231" y="345"/>
                </a:lnTo>
                <a:lnTo>
                  <a:pt x="237" y="346"/>
                </a:lnTo>
                <a:lnTo>
                  <a:pt x="237" y="346"/>
                </a:lnTo>
                <a:lnTo>
                  <a:pt x="244" y="347"/>
                </a:lnTo>
                <a:lnTo>
                  <a:pt x="244" y="348"/>
                </a:lnTo>
                <a:lnTo>
                  <a:pt x="244" y="348"/>
                </a:lnTo>
                <a:lnTo>
                  <a:pt x="250" y="348"/>
                </a:lnTo>
                <a:lnTo>
                  <a:pt x="251" y="348"/>
                </a:lnTo>
                <a:lnTo>
                  <a:pt x="251" y="348"/>
                </a:lnTo>
                <a:lnTo>
                  <a:pt x="256" y="348"/>
                </a:lnTo>
                <a:lnTo>
                  <a:pt x="256" y="348"/>
                </a:lnTo>
                <a:lnTo>
                  <a:pt x="262" y="347"/>
                </a:lnTo>
                <a:lnTo>
                  <a:pt x="262" y="347"/>
                </a:lnTo>
                <a:lnTo>
                  <a:pt x="269" y="346"/>
                </a:lnTo>
                <a:lnTo>
                  <a:pt x="269" y="346"/>
                </a:lnTo>
                <a:lnTo>
                  <a:pt x="274" y="344"/>
                </a:lnTo>
                <a:lnTo>
                  <a:pt x="274" y="344"/>
                </a:lnTo>
                <a:lnTo>
                  <a:pt x="280" y="341"/>
                </a:lnTo>
                <a:lnTo>
                  <a:pt x="280" y="341"/>
                </a:lnTo>
                <a:lnTo>
                  <a:pt x="286" y="338"/>
                </a:lnTo>
                <a:lnTo>
                  <a:pt x="286" y="338"/>
                </a:lnTo>
                <a:lnTo>
                  <a:pt x="286" y="338"/>
                </a:lnTo>
                <a:lnTo>
                  <a:pt x="291" y="335"/>
                </a:lnTo>
                <a:lnTo>
                  <a:pt x="291" y="335"/>
                </a:lnTo>
                <a:lnTo>
                  <a:pt x="291" y="335"/>
                </a:lnTo>
                <a:lnTo>
                  <a:pt x="296" y="331"/>
                </a:lnTo>
                <a:lnTo>
                  <a:pt x="296" y="331"/>
                </a:lnTo>
                <a:lnTo>
                  <a:pt x="296" y="331"/>
                </a:lnTo>
                <a:lnTo>
                  <a:pt x="296" y="331"/>
                </a:lnTo>
                <a:lnTo>
                  <a:pt x="301" y="326"/>
                </a:lnTo>
                <a:lnTo>
                  <a:pt x="301" y="326"/>
                </a:lnTo>
                <a:lnTo>
                  <a:pt x="301" y="326"/>
                </a:lnTo>
                <a:lnTo>
                  <a:pt x="301" y="326"/>
                </a:lnTo>
                <a:lnTo>
                  <a:pt x="305" y="321"/>
                </a:lnTo>
                <a:lnTo>
                  <a:pt x="305" y="321"/>
                </a:lnTo>
                <a:lnTo>
                  <a:pt x="309" y="316"/>
                </a:lnTo>
                <a:lnTo>
                  <a:pt x="309" y="316"/>
                </a:lnTo>
                <a:lnTo>
                  <a:pt x="312" y="309"/>
                </a:lnTo>
                <a:lnTo>
                  <a:pt x="312" y="309"/>
                </a:lnTo>
                <a:lnTo>
                  <a:pt x="314" y="303"/>
                </a:lnTo>
                <a:lnTo>
                  <a:pt x="314" y="303"/>
                </a:lnTo>
                <a:lnTo>
                  <a:pt x="316" y="297"/>
                </a:lnTo>
                <a:lnTo>
                  <a:pt x="316" y="296"/>
                </a:lnTo>
                <a:lnTo>
                  <a:pt x="316" y="296"/>
                </a:lnTo>
                <a:lnTo>
                  <a:pt x="317" y="290"/>
                </a:lnTo>
                <a:lnTo>
                  <a:pt x="317" y="290"/>
                </a:lnTo>
                <a:lnTo>
                  <a:pt x="317" y="290"/>
                </a:lnTo>
                <a:close/>
                <a:moveTo>
                  <a:pt x="100" y="403"/>
                </a:moveTo>
                <a:lnTo>
                  <a:pt x="100" y="403"/>
                </a:lnTo>
                <a:lnTo>
                  <a:pt x="103" y="406"/>
                </a:lnTo>
                <a:lnTo>
                  <a:pt x="104" y="409"/>
                </a:lnTo>
                <a:lnTo>
                  <a:pt x="106" y="412"/>
                </a:lnTo>
                <a:lnTo>
                  <a:pt x="106" y="416"/>
                </a:lnTo>
                <a:lnTo>
                  <a:pt x="106" y="420"/>
                </a:lnTo>
                <a:lnTo>
                  <a:pt x="104" y="423"/>
                </a:lnTo>
                <a:lnTo>
                  <a:pt x="103" y="427"/>
                </a:lnTo>
                <a:lnTo>
                  <a:pt x="100" y="430"/>
                </a:lnTo>
                <a:lnTo>
                  <a:pt x="100" y="430"/>
                </a:lnTo>
                <a:lnTo>
                  <a:pt x="97" y="432"/>
                </a:lnTo>
                <a:lnTo>
                  <a:pt x="94" y="434"/>
                </a:lnTo>
                <a:lnTo>
                  <a:pt x="90" y="435"/>
                </a:lnTo>
                <a:lnTo>
                  <a:pt x="87" y="435"/>
                </a:lnTo>
                <a:lnTo>
                  <a:pt x="83" y="435"/>
                </a:lnTo>
                <a:lnTo>
                  <a:pt x="80" y="434"/>
                </a:lnTo>
                <a:lnTo>
                  <a:pt x="76" y="432"/>
                </a:lnTo>
                <a:lnTo>
                  <a:pt x="73" y="430"/>
                </a:lnTo>
                <a:lnTo>
                  <a:pt x="73" y="430"/>
                </a:lnTo>
                <a:lnTo>
                  <a:pt x="56" y="412"/>
                </a:lnTo>
                <a:lnTo>
                  <a:pt x="42" y="392"/>
                </a:lnTo>
                <a:lnTo>
                  <a:pt x="29" y="370"/>
                </a:lnTo>
                <a:lnTo>
                  <a:pt x="24" y="359"/>
                </a:lnTo>
                <a:lnTo>
                  <a:pt x="19" y="348"/>
                </a:lnTo>
                <a:lnTo>
                  <a:pt x="19" y="348"/>
                </a:lnTo>
                <a:lnTo>
                  <a:pt x="11" y="326"/>
                </a:lnTo>
                <a:lnTo>
                  <a:pt x="5" y="301"/>
                </a:lnTo>
                <a:lnTo>
                  <a:pt x="3" y="289"/>
                </a:lnTo>
                <a:lnTo>
                  <a:pt x="1" y="277"/>
                </a:lnTo>
                <a:lnTo>
                  <a:pt x="0" y="265"/>
                </a:lnTo>
                <a:lnTo>
                  <a:pt x="0" y="252"/>
                </a:lnTo>
                <a:lnTo>
                  <a:pt x="0" y="252"/>
                </a:lnTo>
                <a:lnTo>
                  <a:pt x="0" y="240"/>
                </a:lnTo>
                <a:lnTo>
                  <a:pt x="1" y="227"/>
                </a:lnTo>
                <a:lnTo>
                  <a:pt x="3" y="214"/>
                </a:lnTo>
                <a:lnTo>
                  <a:pt x="5" y="202"/>
                </a:lnTo>
                <a:lnTo>
                  <a:pt x="11" y="179"/>
                </a:lnTo>
                <a:lnTo>
                  <a:pt x="19" y="156"/>
                </a:lnTo>
                <a:lnTo>
                  <a:pt x="19" y="156"/>
                </a:lnTo>
                <a:lnTo>
                  <a:pt x="24" y="144"/>
                </a:lnTo>
                <a:lnTo>
                  <a:pt x="29" y="133"/>
                </a:lnTo>
                <a:lnTo>
                  <a:pt x="42" y="112"/>
                </a:lnTo>
                <a:lnTo>
                  <a:pt x="56" y="93"/>
                </a:lnTo>
                <a:lnTo>
                  <a:pt x="64" y="83"/>
                </a:lnTo>
                <a:lnTo>
                  <a:pt x="73" y="74"/>
                </a:lnTo>
                <a:lnTo>
                  <a:pt x="73" y="74"/>
                </a:lnTo>
                <a:lnTo>
                  <a:pt x="91" y="58"/>
                </a:lnTo>
                <a:lnTo>
                  <a:pt x="110" y="44"/>
                </a:lnTo>
                <a:lnTo>
                  <a:pt x="130" y="31"/>
                </a:lnTo>
                <a:lnTo>
                  <a:pt x="153" y="21"/>
                </a:lnTo>
                <a:lnTo>
                  <a:pt x="164" y="17"/>
                </a:lnTo>
                <a:lnTo>
                  <a:pt x="176" y="13"/>
                </a:lnTo>
                <a:lnTo>
                  <a:pt x="188" y="8"/>
                </a:lnTo>
                <a:lnTo>
                  <a:pt x="200" y="6"/>
                </a:lnTo>
                <a:lnTo>
                  <a:pt x="212" y="3"/>
                </a:lnTo>
                <a:lnTo>
                  <a:pt x="225" y="2"/>
                </a:lnTo>
                <a:lnTo>
                  <a:pt x="238" y="1"/>
                </a:lnTo>
                <a:lnTo>
                  <a:pt x="251" y="0"/>
                </a:lnTo>
                <a:lnTo>
                  <a:pt x="251" y="0"/>
                </a:lnTo>
                <a:lnTo>
                  <a:pt x="263" y="1"/>
                </a:lnTo>
                <a:lnTo>
                  <a:pt x="275" y="2"/>
                </a:lnTo>
                <a:lnTo>
                  <a:pt x="288" y="3"/>
                </a:lnTo>
                <a:lnTo>
                  <a:pt x="301" y="5"/>
                </a:lnTo>
                <a:lnTo>
                  <a:pt x="324" y="12"/>
                </a:lnTo>
                <a:lnTo>
                  <a:pt x="346" y="20"/>
                </a:lnTo>
                <a:lnTo>
                  <a:pt x="346" y="20"/>
                </a:lnTo>
                <a:lnTo>
                  <a:pt x="358" y="25"/>
                </a:lnTo>
                <a:lnTo>
                  <a:pt x="369" y="31"/>
                </a:lnTo>
                <a:lnTo>
                  <a:pt x="380" y="37"/>
                </a:lnTo>
                <a:lnTo>
                  <a:pt x="390" y="43"/>
                </a:lnTo>
                <a:lnTo>
                  <a:pt x="410" y="58"/>
                </a:lnTo>
                <a:lnTo>
                  <a:pt x="428" y="74"/>
                </a:lnTo>
                <a:lnTo>
                  <a:pt x="428" y="74"/>
                </a:lnTo>
                <a:lnTo>
                  <a:pt x="444" y="93"/>
                </a:lnTo>
                <a:lnTo>
                  <a:pt x="460" y="112"/>
                </a:lnTo>
                <a:lnTo>
                  <a:pt x="466" y="123"/>
                </a:lnTo>
                <a:lnTo>
                  <a:pt x="472" y="133"/>
                </a:lnTo>
                <a:lnTo>
                  <a:pt x="478" y="144"/>
                </a:lnTo>
                <a:lnTo>
                  <a:pt x="483" y="155"/>
                </a:lnTo>
                <a:lnTo>
                  <a:pt x="483" y="157"/>
                </a:lnTo>
                <a:lnTo>
                  <a:pt x="483" y="157"/>
                </a:lnTo>
                <a:lnTo>
                  <a:pt x="491" y="180"/>
                </a:lnTo>
                <a:lnTo>
                  <a:pt x="497" y="203"/>
                </a:lnTo>
                <a:lnTo>
                  <a:pt x="500" y="227"/>
                </a:lnTo>
                <a:lnTo>
                  <a:pt x="501" y="240"/>
                </a:lnTo>
                <a:lnTo>
                  <a:pt x="501" y="252"/>
                </a:lnTo>
                <a:lnTo>
                  <a:pt x="501" y="252"/>
                </a:lnTo>
                <a:lnTo>
                  <a:pt x="501" y="265"/>
                </a:lnTo>
                <a:lnTo>
                  <a:pt x="500" y="277"/>
                </a:lnTo>
                <a:lnTo>
                  <a:pt x="499" y="289"/>
                </a:lnTo>
                <a:lnTo>
                  <a:pt x="497" y="301"/>
                </a:lnTo>
                <a:lnTo>
                  <a:pt x="491" y="326"/>
                </a:lnTo>
                <a:lnTo>
                  <a:pt x="483" y="348"/>
                </a:lnTo>
                <a:lnTo>
                  <a:pt x="483" y="348"/>
                </a:lnTo>
                <a:lnTo>
                  <a:pt x="478" y="359"/>
                </a:lnTo>
                <a:lnTo>
                  <a:pt x="472" y="370"/>
                </a:lnTo>
                <a:lnTo>
                  <a:pt x="466" y="381"/>
                </a:lnTo>
                <a:lnTo>
                  <a:pt x="460" y="392"/>
                </a:lnTo>
                <a:lnTo>
                  <a:pt x="444" y="412"/>
                </a:lnTo>
                <a:lnTo>
                  <a:pt x="428" y="430"/>
                </a:lnTo>
                <a:lnTo>
                  <a:pt x="428" y="430"/>
                </a:lnTo>
                <a:lnTo>
                  <a:pt x="425" y="432"/>
                </a:lnTo>
                <a:lnTo>
                  <a:pt x="422" y="434"/>
                </a:lnTo>
                <a:lnTo>
                  <a:pt x="418" y="435"/>
                </a:lnTo>
                <a:lnTo>
                  <a:pt x="414" y="435"/>
                </a:lnTo>
                <a:lnTo>
                  <a:pt x="411" y="435"/>
                </a:lnTo>
                <a:lnTo>
                  <a:pt x="407" y="434"/>
                </a:lnTo>
                <a:lnTo>
                  <a:pt x="404" y="432"/>
                </a:lnTo>
                <a:lnTo>
                  <a:pt x="401" y="430"/>
                </a:lnTo>
                <a:lnTo>
                  <a:pt x="401" y="430"/>
                </a:lnTo>
                <a:lnTo>
                  <a:pt x="398" y="427"/>
                </a:lnTo>
                <a:lnTo>
                  <a:pt x="397" y="423"/>
                </a:lnTo>
                <a:lnTo>
                  <a:pt x="396" y="420"/>
                </a:lnTo>
                <a:lnTo>
                  <a:pt x="395" y="416"/>
                </a:lnTo>
                <a:lnTo>
                  <a:pt x="396" y="412"/>
                </a:lnTo>
                <a:lnTo>
                  <a:pt x="397" y="409"/>
                </a:lnTo>
                <a:lnTo>
                  <a:pt x="398" y="406"/>
                </a:lnTo>
                <a:lnTo>
                  <a:pt x="401" y="403"/>
                </a:lnTo>
                <a:lnTo>
                  <a:pt x="401" y="403"/>
                </a:lnTo>
                <a:lnTo>
                  <a:pt x="415" y="386"/>
                </a:lnTo>
                <a:lnTo>
                  <a:pt x="427" y="370"/>
                </a:lnTo>
                <a:lnTo>
                  <a:pt x="438" y="352"/>
                </a:lnTo>
                <a:lnTo>
                  <a:pt x="447" y="334"/>
                </a:lnTo>
                <a:lnTo>
                  <a:pt x="447" y="334"/>
                </a:lnTo>
                <a:lnTo>
                  <a:pt x="454" y="315"/>
                </a:lnTo>
                <a:lnTo>
                  <a:pt x="459" y="294"/>
                </a:lnTo>
                <a:lnTo>
                  <a:pt x="462" y="273"/>
                </a:lnTo>
                <a:lnTo>
                  <a:pt x="463" y="252"/>
                </a:lnTo>
                <a:lnTo>
                  <a:pt x="463" y="252"/>
                </a:lnTo>
                <a:lnTo>
                  <a:pt x="462" y="230"/>
                </a:lnTo>
                <a:lnTo>
                  <a:pt x="459" y="210"/>
                </a:lnTo>
                <a:lnTo>
                  <a:pt x="455" y="191"/>
                </a:lnTo>
                <a:lnTo>
                  <a:pt x="447" y="172"/>
                </a:lnTo>
                <a:lnTo>
                  <a:pt x="447" y="171"/>
                </a:lnTo>
                <a:lnTo>
                  <a:pt x="447" y="171"/>
                </a:lnTo>
                <a:lnTo>
                  <a:pt x="438" y="151"/>
                </a:lnTo>
                <a:lnTo>
                  <a:pt x="427" y="134"/>
                </a:lnTo>
                <a:lnTo>
                  <a:pt x="415" y="117"/>
                </a:lnTo>
                <a:lnTo>
                  <a:pt x="401" y="102"/>
                </a:lnTo>
                <a:lnTo>
                  <a:pt x="401" y="102"/>
                </a:lnTo>
                <a:lnTo>
                  <a:pt x="386" y="88"/>
                </a:lnTo>
                <a:lnTo>
                  <a:pt x="368" y="75"/>
                </a:lnTo>
                <a:lnTo>
                  <a:pt x="351" y="64"/>
                </a:lnTo>
                <a:lnTo>
                  <a:pt x="332" y="55"/>
                </a:lnTo>
                <a:lnTo>
                  <a:pt x="332" y="55"/>
                </a:lnTo>
                <a:lnTo>
                  <a:pt x="313" y="49"/>
                </a:lnTo>
                <a:lnTo>
                  <a:pt x="292" y="44"/>
                </a:lnTo>
                <a:lnTo>
                  <a:pt x="272" y="41"/>
                </a:lnTo>
                <a:lnTo>
                  <a:pt x="251" y="40"/>
                </a:lnTo>
                <a:lnTo>
                  <a:pt x="251" y="40"/>
                </a:lnTo>
                <a:lnTo>
                  <a:pt x="229" y="41"/>
                </a:lnTo>
                <a:lnTo>
                  <a:pt x="207" y="44"/>
                </a:lnTo>
                <a:lnTo>
                  <a:pt x="187" y="49"/>
                </a:lnTo>
                <a:lnTo>
                  <a:pt x="168" y="56"/>
                </a:lnTo>
                <a:lnTo>
                  <a:pt x="150" y="65"/>
                </a:lnTo>
                <a:lnTo>
                  <a:pt x="131" y="75"/>
                </a:lnTo>
                <a:lnTo>
                  <a:pt x="115" y="88"/>
                </a:lnTo>
                <a:lnTo>
                  <a:pt x="100" y="102"/>
                </a:lnTo>
                <a:lnTo>
                  <a:pt x="100" y="102"/>
                </a:lnTo>
                <a:lnTo>
                  <a:pt x="86" y="117"/>
                </a:lnTo>
                <a:lnTo>
                  <a:pt x="74" y="134"/>
                </a:lnTo>
                <a:lnTo>
                  <a:pt x="63" y="151"/>
                </a:lnTo>
                <a:lnTo>
                  <a:pt x="54" y="171"/>
                </a:lnTo>
                <a:lnTo>
                  <a:pt x="54" y="171"/>
                </a:lnTo>
                <a:lnTo>
                  <a:pt x="47" y="190"/>
                </a:lnTo>
                <a:lnTo>
                  <a:pt x="42" y="210"/>
                </a:lnTo>
                <a:lnTo>
                  <a:pt x="39" y="230"/>
                </a:lnTo>
                <a:lnTo>
                  <a:pt x="38" y="252"/>
                </a:lnTo>
                <a:lnTo>
                  <a:pt x="38" y="252"/>
                </a:lnTo>
                <a:lnTo>
                  <a:pt x="39" y="273"/>
                </a:lnTo>
                <a:lnTo>
                  <a:pt x="42" y="294"/>
                </a:lnTo>
                <a:lnTo>
                  <a:pt x="47" y="315"/>
                </a:lnTo>
                <a:lnTo>
                  <a:pt x="54" y="334"/>
                </a:lnTo>
                <a:lnTo>
                  <a:pt x="54" y="334"/>
                </a:lnTo>
                <a:lnTo>
                  <a:pt x="63" y="352"/>
                </a:lnTo>
                <a:lnTo>
                  <a:pt x="74" y="370"/>
                </a:lnTo>
                <a:lnTo>
                  <a:pt x="86" y="386"/>
                </a:lnTo>
                <a:lnTo>
                  <a:pt x="100" y="403"/>
                </a:lnTo>
                <a:lnTo>
                  <a:pt x="100" y="403"/>
                </a:lnTo>
                <a:close/>
                <a:moveTo>
                  <a:pt x="273" y="246"/>
                </a:moveTo>
                <a:lnTo>
                  <a:pt x="273" y="246"/>
                </a:lnTo>
                <a:lnTo>
                  <a:pt x="280" y="251"/>
                </a:lnTo>
                <a:lnTo>
                  <a:pt x="285" y="257"/>
                </a:lnTo>
                <a:lnTo>
                  <a:pt x="289" y="264"/>
                </a:lnTo>
                <a:lnTo>
                  <a:pt x="292" y="271"/>
                </a:lnTo>
                <a:lnTo>
                  <a:pt x="292" y="271"/>
                </a:lnTo>
                <a:lnTo>
                  <a:pt x="292" y="271"/>
                </a:lnTo>
                <a:lnTo>
                  <a:pt x="294" y="279"/>
                </a:lnTo>
                <a:lnTo>
                  <a:pt x="293" y="287"/>
                </a:lnTo>
                <a:lnTo>
                  <a:pt x="292" y="295"/>
                </a:lnTo>
                <a:lnTo>
                  <a:pt x="288" y="303"/>
                </a:lnTo>
                <a:lnTo>
                  <a:pt x="288" y="303"/>
                </a:lnTo>
                <a:lnTo>
                  <a:pt x="283" y="310"/>
                </a:lnTo>
                <a:lnTo>
                  <a:pt x="277" y="317"/>
                </a:lnTo>
                <a:lnTo>
                  <a:pt x="270" y="321"/>
                </a:lnTo>
                <a:lnTo>
                  <a:pt x="263" y="324"/>
                </a:lnTo>
                <a:lnTo>
                  <a:pt x="263" y="324"/>
                </a:lnTo>
                <a:lnTo>
                  <a:pt x="263" y="324"/>
                </a:lnTo>
                <a:lnTo>
                  <a:pt x="255" y="325"/>
                </a:lnTo>
                <a:lnTo>
                  <a:pt x="247" y="325"/>
                </a:lnTo>
                <a:lnTo>
                  <a:pt x="239" y="323"/>
                </a:lnTo>
                <a:lnTo>
                  <a:pt x="231" y="319"/>
                </a:lnTo>
                <a:lnTo>
                  <a:pt x="231" y="319"/>
                </a:lnTo>
                <a:lnTo>
                  <a:pt x="224" y="314"/>
                </a:lnTo>
                <a:lnTo>
                  <a:pt x="217" y="307"/>
                </a:lnTo>
                <a:lnTo>
                  <a:pt x="213" y="301"/>
                </a:lnTo>
                <a:lnTo>
                  <a:pt x="210" y="293"/>
                </a:lnTo>
                <a:lnTo>
                  <a:pt x="210" y="293"/>
                </a:lnTo>
                <a:lnTo>
                  <a:pt x="210" y="293"/>
                </a:lnTo>
                <a:lnTo>
                  <a:pt x="209" y="285"/>
                </a:lnTo>
                <a:lnTo>
                  <a:pt x="209" y="277"/>
                </a:lnTo>
                <a:lnTo>
                  <a:pt x="211" y="269"/>
                </a:lnTo>
                <a:lnTo>
                  <a:pt x="215" y="261"/>
                </a:lnTo>
                <a:lnTo>
                  <a:pt x="215" y="261"/>
                </a:lnTo>
                <a:lnTo>
                  <a:pt x="219" y="254"/>
                </a:lnTo>
                <a:lnTo>
                  <a:pt x="226" y="249"/>
                </a:lnTo>
                <a:lnTo>
                  <a:pt x="233" y="245"/>
                </a:lnTo>
                <a:lnTo>
                  <a:pt x="241" y="242"/>
                </a:lnTo>
                <a:lnTo>
                  <a:pt x="241" y="242"/>
                </a:lnTo>
                <a:lnTo>
                  <a:pt x="241" y="242"/>
                </a:lnTo>
                <a:lnTo>
                  <a:pt x="249" y="240"/>
                </a:lnTo>
                <a:lnTo>
                  <a:pt x="257" y="241"/>
                </a:lnTo>
                <a:lnTo>
                  <a:pt x="265" y="242"/>
                </a:lnTo>
                <a:lnTo>
                  <a:pt x="273" y="246"/>
                </a:lnTo>
                <a:lnTo>
                  <a:pt x="273" y="246"/>
                </a:lnTo>
                <a:close/>
                <a:moveTo>
                  <a:pt x="270" y="277"/>
                </a:moveTo>
                <a:lnTo>
                  <a:pt x="270" y="277"/>
                </a:lnTo>
                <a:lnTo>
                  <a:pt x="269" y="274"/>
                </a:lnTo>
                <a:lnTo>
                  <a:pt x="267" y="271"/>
                </a:lnTo>
                <a:lnTo>
                  <a:pt x="264" y="268"/>
                </a:lnTo>
                <a:lnTo>
                  <a:pt x="261" y="266"/>
                </a:lnTo>
                <a:lnTo>
                  <a:pt x="261" y="266"/>
                </a:lnTo>
                <a:lnTo>
                  <a:pt x="258" y="264"/>
                </a:lnTo>
                <a:lnTo>
                  <a:pt x="254" y="263"/>
                </a:lnTo>
                <a:lnTo>
                  <a:pt x="250" y="263"/>
                </a:lnTo>
                <a:lnTo>
                  <a:pt x="247" y="264"/>
                </a:lnTo>
                <a:lnTo>
                  <a:pt x="247" y="264"/>
                </a:lnTo>
                <a:lnTo>
                  <a:pt x="247" y="264"/>
                </a:lnTo>
                <a:lnTo>
                  <a:pt x="243" y="265"/>
                </a:lnTo>
                <a:lnTo>
                  <a:pt x="240" y="267"/>
                </a:lnTo>
                <a:lnTo>
                  <a:pt x="238" y="270"/>
                </a:lnTo>
                <a:lnTo>
                  <a:pt x="235" y="273"/>
                </a:lnTo>
                <a:lnTo>
                  <a:pt x="235" y="273"/>
                </a:lnTo>
                <a:lnTo>
                  <a:pt x="234" y="276"/>
                </a:lnTo>
                <a:lnTo>
                  <a:pt x="233" y="280"/>
                </a:lnTo>
                <a:lnTo>
                  <a:pt x="233" y="284"/>
                </a:lnTo>
                <a:lnTo>
                  <a:pt x="233" y="287"/>
                </a:lnTo>
                <a:lnTo>
                  <a:pt x="233" y="287"/>
                </a:lnTo>
                <a:lnTo>
                  <a:pt x="233" y="287"/>
                </a:lnTo>
                <a:lnTo>
                  <a:pt x="235" y="290"/>
                </a:lnTo>
                <a:lnTo>
                  <a:pt x="237" y="294"/>
                </a:lnTo>
                <a:lnTo>
                  <a:pt x="239" y="296"/>
                </a:lnTo>
                <a:lnTo>
                  <a:pt x="242" y="299"/>
                </a:lnTo>
                <a:lnTo>
                  <a:pt x="242" y="299"/>
                </a:lnTo>
                <a:lnTo>
                  <a:pt x="246" y="300"/>
                </a:lnTo>
                <a:lnTo>
                  <a:pt x="249" y="301"/>
                </a:lnTo>
                <a:lnTo>
                  <a:pt x="253" y="301"/>
                </a:lnTo>
                <a:lnTo>
                  <a:pt x="257" y="301"/>
                </a:lnTo>
                <a:lnTo>
                  <a:pt x="257" y="301"/>
                </a:lnTo>
                <a:lnTo>
                  <a:pt x="257" y="301"/>
                </a:lnTo>
                <a:lnTo>
                  <a:pt x="260" y="299"/>
                </a:lnTo>
                <a:lnTo>
                  <a:pt x="263" y="297"/>
                </a:lnTo>
                <a:lnTo>
                  <a:pt x="266" y="295"/>
                </a:lnTo>
                <a:lnTo>
                  <a:pt x="268" y="292"/>
                </a:lnTo>
                <a:lnTo>
                  <a:pt x="268" y="292"/>
                </a:lnTo>
                <a:lnTo>
                  <a:pt x="270" y="288"/>
                </a:lnTo>
                <a:lnTo>
                  <a:pt x="271" y="284"/>
                </a:lnTo>
                <a:lnTo>
                  <a:pt x="271" y="281"/>
                </a:lnTo>
                <a:lnTo>
                  <a:pt x="270" y="277"/>
                </a:lnTo>
                <a:lnTo>
                  <a:pt x="270" y="277"/>
                </a:lnTo>
                <a:lnTo>
                  <a:pt x="270" y="277"/>
                </a:lnTo>
                <a:close/>
                <a:moveTo>
                  <a:pt x="363" y="146"/>
                </a:moveTo>
                <a:lnTo>
                  <a:pt x="340" y="293"/>
                </a:lnTo>
                <a:lnTo>
                  <a:pt x="340" y="293"/>
                </a:lnTo>
                <a:lnTo>
                  <a:pt x="338" y="301"/>
                </a:lnTo>
                <a:lnTo>
                  <a:pt x="338" y="301"/>
                </a:lnTo>
                <a:lnTo>
                  <a:pt x="338" y="301"/>
                </a:lnTo>
                <a:lnTo>
                  <a:pt x="338" y="301"/>
                </a:lnTo>
                <a:lnTo>
                  <a:pt x="336" y="310"/>
                </a:lnTo>
                <a:lnTo>
                  <a:pt x="336" y="310"/>
                </a:lnTo>
                <a:lnTo>
                  <a:pt x="333" y="319"/>
                </a:lnTo>
                <a:lnTo>
                  <a:pt x="333" y="319"/>
                </a:lnTo>
                <a:lnTo>
                  <a:pt x="329" y="327"/>
                </a:lnTo>
                <a:lnTo>
                  <a:pt x="329" y="327"/>
                </a:lnTo>
                <a:lnTo>
                  <a:pt x="324" y="334"/>
                </a:lnTo>
                <a:lnTo>
                  <a:pt x="324" y="334"/>
                </a:lnTo>
                <a:lnTo>
                  <a:pt x="318" y="341"/>
                </a:lnTo>
                <a:lnTo>
                  <a:pt x="318" y="341"/>
                </a:lnTo>
                <a:lnTo>
                  <a:pt x="318" y="341"/>
                </a:lnTo>
                <a:lnTo>
                  <a:pt x="312" y="347"/>
                </a:lnTo>
                <a:lnTo>
                  <a:pt x="312" y="347"/>
                </a:lnTo>
                <a:lnTo>
                  <a:pt x="312" y="347"/>
                </a:lnTo>
                <a:lnTo>
                  <a:pt x="306" y="353"/>
                </a:lnTo>
                <a:lnTo>
                  <a:pt x="306" y="353"/>
                </a:lnTo>
                <a:lnTo>
                  <a:pt x="306" y="353"/>
                </a:lnTo>
                <a:lnTo>
                  <a:pt x="306" y="353"/>
                </a:lnTo>
                <a:lnTo>
                  <a:pt x="306" y="353"/>
                </a:lnTo>
                <a:lnTo>
                  <a:pt x="298" y="358"/>
                </a:lnTo>
                <a:lnTo>
                  <a:pt x="298" y="358"/>
                </a:lnTo>
                <a:lnTo>
                  <a:pt x="298" y="358"/>
                </a:lnTo>
                <a:lnTo>
                  <a:pt x="298" y="358"/>
                </a:lnTo>
                <a:lnTo>
                  <a:pt x="290" y="362"/>
                </a:lnTo>
                <a:lnTo>
                  <a:pt x="290" y="362"/>
                </a:lnTo>
                <a:lnTo>
                  <a:pt x="282" y="365"/>
                </a:lnTo>
                <a:lnTo>
                  <a:pt x="282" y="365"/>
                </a:lnTo>
                <a:lnTo>
                  <a:pt x="274" y="368"/>
                </a:lnTo>
                <a:lnTo>
                  <a:pt x="274" y="368"/>
                </a:lnTo>
                <a:lnTo>
                  <a:pt x="266" y="370"/>
                </a:lnTo>
                <a:lnTo>
                  <a:pt x="266" y="370"/>
                </a:lnTo>
                <a:lnTo>
                  <a:pt x="258" y="371"/>
                </a:lnTo>
                <a:lnTo>
                  <a:pt x="258" y="371"/>
                </a:lnTo>
                <a:lnTo>
                  <a:pt x="250" y="371"/>
                </a:lnTo>
                <a:lnTo>
                  <a:pt x="249" y="371"/>
                </a:lnTo>
                <a:lnTo>
                  <a:pt x="249" y="371"/>
                </a:lnTo>
                <a:lnTo>
                  <a:pt x="242" y="370"/>
                </a:lnTo>
                <a:lnTo>
                  <a:pt x="241" y="370"/>
                </a:lnTo>
                <a:lnTo>
                  <a:pt x="241" y="370"/>
                </a:lnTo>
                <a:lnTo>
                  <a:pt x="232" y="369"/>
                </a:lnTo>
                <a:lnTo>
                  <a:pt x="232" y="369"/>
                </a:lnTo>
                <a:lnTo>
                  <a:pt x="224" y="366"/>
                </a:lnTo>
                <a:lnTo>
                  <a:pt x="224" y="366"/>
                </a:lnTo>
                <a:lnTo>
                  <a:pt x="215" y="363"/>
                </a:lnTo>
                <a:lnTo>
                  <a:pt x="215" y="363"/>
                </a:lnTo>
                <a:lnTo>
                  <a:pt x="207" y="359"/>
                </a:lnTo>
                <a:lnTo>
                  <a:pt x="207" y="359"/>
                </a:lnTo>
                <a:lnTo>
                  <a:pt x="199" y="354"/>
                </a:lnTo>
                <a:lnTo>
                  <a:pt x="199" y="354"/>
                </a:lnTo>
                <a:lnTo>
                  <a:pt x="193" y="349"/>
                </a:lnTo>
                <a:lnTo>
                  <a:pt x="193" y="349"/>
                </a:lnTo>
                <a:lnTo>
                  <a:pt x="193" y="349"/>
                </a:lnTo>
                <a:lnTo>
                  <a:pt x="187" y="343"/>
                </a:lnTo>
                <a:lnTo>
                  <a:pt x="186" y="343"/>
                </a:lnTo>
                <a:lnTo>
                  <a:pt x="186" y="343"/>
                </a:lnTo>
                <a:lnTo>
                  <a:pt x="181" y="336"/>
                </a:lnTo>
                <a:lnTo>
                  <a:pt x="181" y="336"/>
                </a:lnTo>
                <a:lnTo>
                  <a:pt x="176" y="329"/>
                </a:lnTo>
                <a:lnTo>
                  <a:pt x="176" y="329"/>
                </a:lnTo>
                <a:lnTo>
                  <a:pt x="176" y="329"/>
                </a:lnTo>
                <a:lnTo>
                  <a:pt x="176" y="329"/>
                </a:lnTo>
                <a:lnTo>
                  <a:pt x="172" y="322"/>
                </a:lnTo>
                <a:lnTo>
                  <a:pt x="172" y="322"/>
                </a:lnTo>
                <a:lnTo>
                  <a:pt x="169" y="314"/>
                </a:lnTo>
                <a:lnTo>
                  <a:pt x="169" y="314"/>
                </a:lnTo>
                <a:lnTo>
                  <a:pt x="166" y="305"/>
                </a:lnTo>
                <a:lnTo>
                  <a:pt x="166" y="305"/>
                </a:lnTo>
                <a:lnTo>
                  <a:pt x="164" y="297"/>
                </a:lnTo>
                <a:lnTo>
                  <a:pt x="164" y="297"/>
                </a:lnTo>
                <a:lnTo>
                  <a:pt x="163" y="288"/>
                </a:lnTo>
                <a:lnTo>
                  <a:pt x="163" y="288"/>
                </a:lnTo>
                <a:lnTo>
                  <a:pt x="163" y="281"/>
                </a:lnTo>
                <a:lnTo>
                  <a:pt x="163" y="280"/>
                </a:lnTo>
                <a:lnTo>
                  <a:pt x="163" y="280"/>
                </a:lnTo>
                <a:lnTo>
                  <a:pt x="164" y="272"/>
                </a:lnTo>
                <a:lnTo>
                  <a:pt x="164" y="271"/>
                </a:lnTo>
                <a:lnTo>
                  <a:pt x="164" y="271"/>
                </a:lnTo>
                <a:lnTo>
                  <a:pt x="165" y="263"/>
                </a:lnTo>
                <a:lnTo>
                  <a:pt x="165" y="263"/>
                </a:lnTo>
                <a:lnTo>
                  <a:pt x="168" y="255"/>
                </a:lnTo>
                <a:lnTo>
                  <a:pt x="168" y="255"/>
                </a:lnTo>
                <a:lnTo>
                  <a:pt x="171" y="246"/>
                </a:lnTo>
                <a:lnTo>
                  <a:pt x="171" y="246"/>
                </a:lnTo>
                <a:lnTo>
                  <a:pt x="175" y="238"/>
                </a:lnTo>
                <a:lnTo>
                  <a:pt x="175" y="238"/>
                </a:lnTo>
                <a:lnTo>
                  <a:pt x="180" y="230"/>
                </a:lnTo>
                <a:lnTo>
                  <a:pt x="180" y="230"/>
                </a:lnTo>
                <a:lnTo>
                  <a:pt x="185" y="223"/>
                </a:lnTo>
                <a:lnTo>
                  <a:pt x="185" y="223"/>
                </a:lnTo>
                <a:lnTo>
                  <a:pt x="191" y="217"/>
                </a:lnTo>
                <a:lnTo>
                  <a:pt x="191" y="217"/>
                </a:lnTo>
                <a:lnTo>
                  <a:pt x="191" y="217"/>
                </a:lnTo>
                <a:lnTo>
                  <a:pt x="198" y="211"/>
                </a:lnTo>
                <a:lnTo>
                  <a:pt x="198" y="211"/>
                </a:lnTo>
                <a:lnTo>
                  <a:pt x="313" y="119"/>
                </a:lnTo>
                <a:lnTo>
                  <a:pt x="313" y="119"/>
                </a:lnTo>
                <a:lnTo>
                  <a:pt x="315" y="117"/>
                </a:lnTo>
                <a:lnTo>
                  <a:pt x="318" y="115"/>
                </a:lnTo>
                <a:lnTo>
                  <a:pt x="318" y="115"/>
                </a:lnTo>
                <a:lnTo>
                  <a:pt x="318" y="115"/>
                </a:lnTo>
                <a:lnTo>
                  <a:pt x="320" y="114"/>
                </a:lnTo>
                <a:lnTo>
                  <a:pt x="323" y="113"/>
                </a:lnTo>
                <a:lnTo>
                  <a:pt x="323" y="113"/>
                </a:lnTo>
                <a:lnTo>
                  <a:pt x="323" y="113"/>
                </a:lnTo>
                <a:lnTo>
                  <a:pt x="326" y="113"/>
                </a:lnTo>
                <a:lnTo>
                  <a:pt x="329" y="112"/>
                </a:lnTo>
                <a:lnTo>
                  <a:pt x="329" y="112"/>
                </a:lnTo>
                <a:lnTo>
                  <a:pt x="331" y="112"/>
                </a:lnTo>
                <a:lnTo>
                  <a:pt x="334" y="112"/>
                </a:lnTo>
                <a:lnTo>
                  <a:pt x="334" y="112"/>
                </a:lnTo>
                <a:lnTo>
                  <a:pt x="337" y="112"/>
                </a:lnTo>
                <a:lnTo>
                  <a:pt x="341" y="113"/>
                </a:lnTo>
                <a:lnTo>
                  <a:pt x="341" y="113"/>
                </a:lnTo>
                <a:lnTo>
                  <a:pt x="343" y="114"/>
                </a:lnTo>
                <a:lnTo>
                  <a:pt x="347" y="115"/>
                </a:lnTo>
                <a:lnTo>
                  <a:pt x="347" y="115"/>
                </a:lnTo>
                <a:lnTo>
                  <a:pt x="349" y="116"/>
                </a:lnTo>
                <a:lnTo>
                  <a:pt x="352" y="119"/>
                </a:lnTo>
                <a:lnTo>
                  <a:pt x="352" y="119"/>
                </a:lnTo>
                <a:lnTo>
                  <a:pt x="352" y="119"/>
                </a:lnTo>
                <a:lnTo>
                  <a:pt x="353" y="120"/>
                </a:lnTo>
                <a:lnTo>
                  <a:pt x="356" y="123"/>
                </a:lnTo>
                <a:lnTo>
                  <a:pt x="356" y="123"/>
                </a:lnTo>
                <a:lnTo>
                  <a:pt x="357" y="125"/>
                </a:lnTo>
                <a:lnTo>
                  <a:pt x="359" y="128"/>
                </a:lnTo>
                <a:lnTo>
                  <a:pt x="359" y="128"/>
                </a:lnTo>
                <a:lnTo>
                  <a:pt x="360" y="130"/>
                </a:lnTo>
                <a:lnTo>
                  <a:pt x="361" y="133"/>
                </a:lnTo>
                <a:lnTo>
                  <a:pt x="361" y="133"/>
                </a:lnTo>
                <a:lnTo>
                  <a:pt x="362" y="135"/>
                </a:lnTo>
                <a:lnTo>
                  <a:pt x="363" y="139"/>
                </a:lnTo>
                <a:lnTo>
                  <a:pt x="363" y="139"/>
                </a:lnTo>
                <a:lnTo>
                  <a:pt x="363" y="141"/>
                </a:lnTo>
                <a:lnTo>
                  <a:pt x="363" y="145"/>
                </a:lnTo>
                <a:lnTo>
                  <a:pt x="363" y="145"/>
                </a:lnTo>
                <a:lnTo>
                  <a:pt x="363" y="146"/>
                </a:lnTo>
                <a:lnTo>
                  <a:pt x="363" y="14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p>
        </p:txBody>
      </p:sp>
      <p:sp>
        <p:nvSpPr>
          <p:cNvPr id="36" name="Freeform 24"/>
          <p:cNvSpPr>
            <a:spLocks noEditPoints="1"/>
          </p:cNvSpPr>
          <p:nvPr/>
        </p:nvSpPr>
        <p:spPr bwMode="auto">
          <a:xfrm>
            <a:off x="6866456" y="4079908"/>
            <a:ext cx="372544" cy="357700"/>
          </a:xfrm>
          <a:custGeom>
            <a:gdLst>
              <a:gd fmla="*/ 225 w 501" name="T0"/>
              <a:gd fmla="*/ 25 h 481" name="T1"/>
              <a:gd fmla="*/ 357 w 501" name="T2"/>
              <a:gd fmla="*/ 71 h 481" name="T3"/>
              <a:gd fmla="*/ 313 w 501" name="T4"/>
              <a:gd fmla="*/ 138 h 481" name="T5"/>
              <a:gd fmla="*/ 271 w 501" name="T6"/>
              <a:gd fmla="*/ 158 h 481" name="T7"/>
              <a:gd fmla="*/ 500 w 501" name="T8"/>
              <a:gd fmla="*/ 213 h 481" name="T9"/>
              <a:gd fmla="*/ 447 w 501" name="T10"/>
              <a:gd fmla="*/ 481 h 481" name="T11"/>
              <a:gd fmla="*/ 0 w 501" name="T12"/>
              <a:gd fmla="*/ 223 h 481" name="T13"/>
              <a:gd fmla="*/ 245 w 501" name="T14"/>
              <a:gd fmla="*/ 169 h 481" name="T15"/>
              <a:gd fmla="*/ 302 w 501" name="T16"/>
              <a:gd fmla="*/ 115 h 481" name="T17"/>
              <a:gd fmla="*/ 335 w 501" name="T18"/>
              <a:gd fmla="*/ 89 h 481" name="T19"/>
              <a:gd fmla="*/ 309 w 501" name="T20"/>
              <a:gd fmla="*/ 48 h 481" name="T21"/>
              <a:gd fmla="*/ 160 w 501" name="T22"/>
              <a:gd fmla="*/ 73 h 481" name="T23"/>
              <a:gd fmla="*/ 152 w 501" name="T24"/>
              <a:gd fmla="*/ 3 h 481" name="T25"/>
              <a:gd fmla="*/ 64 w 501" name="T26"/>
              <a:gd fmla="*/ 238 h 481" name="T27"/>
              <a:gd fmla="*/ 120 w 501" name="T28"/>
              <a:gd fmla="*/ 247 h 481" name="T29"/>
              <a:gd fmla="*/ 381 w 501" name="T30"/>
              <a:gd fmla="*/ 407 h 481" name="T31"/>
              <a:gd fmla="*/ 437 w 501" name="T32"/>
              <a:gd fmla="*/ 407 h 481" name="T33"/>
              <a:gd fmla="*/ 145 w 501" name="T34"/>
              <a:gd fmla="*/ 415 h 481" name="T35"/>
              <a:gd fmla="*/ 355 w 501" name="T36"/>
              <a:gd fmla="*/ 399 h 481" name="T37"/>
              <a:gd fmla="*/ 75 w 501" name="T38"/>
              <a:gd fmla="*/ 419 h 481" name="T39"/>
              <a:gd fmla="*/ 109 w 501" name="T40"/>
              <a:gd fmla="*/ 396 h 481" name="T41"/>
              <a:gd fmla="*/ 75 w 501" name="T42"/>
              <a:gd fmla="*/ 419 h 481" name="T43"/>
              <a:gd fmla="*/ 392 w 501" name="T44"/>
              <a:gd fmla="*/ 340 h 481" name="T45"/>
              <a:gd fmla="*/ 426 w 501" name="T46"/>
              <a:gd fmla="*/ 364 h 481" name="T47"/>
              <a:gd fmla="*/ 305 w 501" name="T48"/>
              <a:gd fmla="*/ 344 h 481" name="T49"/>
              <a:gd fmla="*/ 355 w 501" name="T50"/>
              <a:gd fmla="*/ 361 h 481" name="T51"/>
              <a:gd fmla="*/ 221 w 501" name="T52"/>
              <a:gd fmla="*/ 352 h 481" name="T53"/>
              <a:gd fmla="*/ 279 w 501" name="T54"/>
              <a:gd fmla="*/ 352 h 481" name="T55"/>
              <a:gd fmla="*/ 143 w 501" name="T56"/>
              <a:gd fmla="*/ 357 h 481" name="T57"/>
              <a:gd fmla="*/ 199 w 501" name="T58"/>
              <a:gd fmla="*/ 347 h 481" name="T59"/>
              <a:gd fmla="*/ 70 w 501" name="T60"/>
              <a:gd fmla="*/ 363 h 481" name="T61"/>
              <a:gd fmla="*/ 114 w 501" name="T62"/>
              <a:gd fmla="*/ 341 h 481" name="T63"/>
              <a:gd fmla="*/ 344 w 501" name="T64"/>
              <a:gd fmla="*/ 309 h 481" name="T65"/>
              <a:gd fmla="*/ 377 w 501" name="T66"/>
              <a:gd fmla="*/ 286 h 481" name="T67"/>
              <a:gd fmla="*/ 344 w 501" name="T68"/>
              <a:gd fmla="*/ 309 h 481" name="T69"/>
              <a:gd fmla="*/ 267 w 501" name="T70"/>
              <a:gd fmla="*/ 287 h 481" name="T71"/>
              <a:gd fmla="*/ 308 w 501" name="T72"/>
              <a:gd fmla="*/ 308 h 481" name="T73"/>
              <a:gd fmla="*/ 187 w 501" name="T74"/>
              <a:gd fmla="*/ 293 h 481" name="T75"/>
              <a:gd fmla="*/ 241 w 501" name="T76"/>
              <a:gd fmla="*/ 302 h 481" name="T77"/>
              <a:gd fmla="*/ 113 w 501" name="T78"/>
              <a:gd fmla="*/ 298 h 481" name="T79"/>
              <a:gd fmla="*/ 168 w 501" name="T80"/>
              <a:gd fmla="*/ 298 h 481" name="T81"/>
              <a:gd fmla="*/ 384 w 501" name="T82"/>
              <a:gd fmla="*/ 251 h 481" name="T83"/>
              <a:gd fmla="*/ 434 w 501" name="T84"/>
              <a:gd fmla="*/ 234 h 481" name="T85"/>
              <a:gd fmla="*/ 418 w 501" name="T86"/>
              <a:gd fmla="*/ 309 h 481" name="T87"/>
              <a:gd fmla="*/ 426 w 501" name="T88"/>
              <a:gd fmla="*/ 286 h 481" name="T89"/>
              <a:gd fmla="*/ 418 w 501" name="T90"/>
              <a:gd fmla="*/ 309 h 481" name="T91"/>
              <a:gd fmla="*/ 75 w 501" name="T92"/>
              <a:gd fmla="*/ 286 h 481" name="T93"/>
              <a:gd fmla="*/ 83 w 501" name="T94"/>
              <a:gd fmla="*/ 309 h 481" name="T95"/>
              <a:gd fmla="*/ 305 w 501" name="T96"/>
              <a:gd fmla="*/ 234 h 481" name="T97"/>
              <a:gd fmla="*/ 355 w 501" name="T98"/>
              <a:gd fmla="*/ 251 h 481" name="T99"/>
              <a:gd fmla="*/ 221 w 501" name="T100"/>
              <a:gd fmla="*/ 242 h 481" name="T101"/>
              <a:gd fmla="*/ 279 w 501" name="T102"/>
              <a:gd fmla="*/ 242 h 481" name="T103"/>
              <a:gd fmla="*/ 143 w 501" name="T104"/>
              <a:gd fmla="*/ 247 h 481" name="T105"/>
              <a:gd fmla="*/ 199 w 501" name="T106"/>
              <a:gd fmla="*/ 238 h 481" name="T107"/>
              <a:gd fmla="*/ 54 w 501" name="T108"/>
              <a:gd fmla="*/ 208 h 481" name="T109"/>
              <a:gd fmla="*/ 42 w 501" name="T110"/>
              <a:gd fmla="*/ 438 h 481" name="T111"/>
              <a:gd fmla="*/ 463 w 501" name="T112"/>
              <a:gd fmla="*/ 426 h 481" name="T113"/>
              <a:gd fmla="*/ 171 w 501" name="T114"/>
              <a:gd fmla="*/ 22 h 48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81" w="501">
                <a:moveTo>
                  <a:pt x="160" y="0"/>
                </a:moveTo>
                <a:lnTo>
                  <a:pt x="160" y="0"/>
                </a:lnTo>
                <a:lnTo>
                  <a:pt x="186" y="0"/>
                </a:lnTo>
                <a:lnTo>
                  <a:pt x="213" y="0"/>
                </a:lnTo>
                <a:lnTo>
                  <a:pt x="213" y="0"/>
                </a:lnTo>
                <a:lnTo>
                  <a:pt x="217" y="0"/>
                </a:lnTo>
                <a:lnTo>
                  <a:pt x="221" y="3"/>
                </a:lnTo>
                <a:lnTo>
                  <a:pt x="224" y="7"/>
                </a:lnTo>
                <a:lnTo>
                  <a:pt x="225" y="11"/>
                </a:lnTo>
                <a:lnTo>
                  <a:pt x="225" y="11"/>
                </a:lnTo>
                <a:lnTo>
                  <a:pt x="225" y="25"/>
                </a:lnTo>
                <a:lnTo>
                  <a:pt x="302" y="25"/>
                </a:lnTo>
                <a:lnTo>
                  <a:pt x="302" y="25"/>
                </a:lnTo>
                <a:lnTo>
                  <a:pt x="313" y="26"/>
                </a:lnTo>
                <a:lnTo>
                  <a:pt x="324" y="29"/>
                </a:lnTo>
                <a:lnTo>
                  <a:pt x="333" y="34"/>
                </a:lnTo>
                <a:lnTo>
                  <a:pt x="342" y="41"/>
                </a:lnTo>
                <a:lnTo>
                  <a:pt x="342" y="42"/>
                </a:lnTo>
                <a:lnTo>
                  <a:pt x="342" y="42"/>
                </a:lnTo>
                <a:lnTo>
                  <a:pt x="349" y="50"/>
                </a:lnTo>
                <a:lnTo>
                  <a:pt x="354" y="61"/>
                </a:lnTo>
                <a:lnTo>
                  <a:pt x="357" y="71"/>
                </a:lnTo>
                <a:lnTo>
                  <a:pt x="358" y="82"/>
                </a:lnTo>
                <a:lnTo>
                  <a:pt x="358" y="82"/>
                </a:lnTo>
                <a:lnTo>
                  <a:pt x="357" y="93"/>
                </a:lnTo>
                <a:lnTo>
                  <a:pt x="354" y="104"/>
                </a:lnTo>
                <a:lnTo>
                  <a:pt x="349" y="113"/>
                </a:lnTo>
                <a:lnTo>
                  <a:pt x="342" y="122"/>
                </a:lnTo>
                <a:lnTo>
                  <a:pt x="342" y="122"/>
                </a:lnTo>
                <a:lnTo>
                  <a:pt x="342" y="122"/>
                </a:lnTo>
                <a:lnTo>
                  <a:pt x="333" y="130"/>
                </a:lnTo>
                <a:lnTo>
                  <a:pt x="324" y="135"/>
                </a:lnTo>
                <a:lnTo>
                  <a:pt x="313" y="138"/>
                </a:lnTo>
                <a:lnTo>
                  <a:pt x="302" y="139"/>
                </a:lnTo>
                <a:lnTo>
                  <a:pt x="302" y="139"/>
                </a:lnTo>
                <a:lnTo>
                  <a:pt x="302" y="139"/>
                </a:lnTo>
                <a:lnTo>
                  <a:pt x="294" y="140"/>
                </a:lnTo>
                <a:lnTo>
                  <a:pt x="288" y="142"/>
                </a:lnTo>
                <a:lnTo>
                  <a:pt x="282" y="145"/>
                </a:lnTo>
                <a:lnTo>
                  <a:pt x="277" y="149"/>
                </a:lnTo>
                <a:lnTo>
                  <a:pt x="277" y="150"/>
                </a:lnTo>
                <a:lnTo>
                  <a:pt x="277" y="150"/>
                </a:lnTo>
                <a:lnTo>
                  <a:pt x="273" y="154"/>
                </a:lnTo>
                <a:lnTo>
                  <a:pt x="271" y="158"/>
                </a:lnTo>
                <a:lnTo>
                  <a:pt x="269" y="163"/>
                </a:lnTo>
                <a:lnTo>
                  <a:pt x="268" y="169"/>
                </a:lnTo>
                <a:lnTo>
                  <a:pt x="447" y="169"/>
                </a:lnTo>
                <a:lnTo>
                  <a:pt x="447" y="169"/>
                </a:lnTo>
                <a:lnTo>
                  <a:pt x="458" y="170"/>
                </a:lnTo>
                <a:lnTo>
                  <a:pt x="469" y="173"/>
                </a:lnTo>
                <a:lnTo>
                  <a:pt x="478" y="178"/>
                </a:lnTo>
                <a:lnTo>
                  <a:pt x="486" y="184"/>
                </a:lnTo>
                <a:lnTo>
                  <a:pt x="492" y="192"/>
                </a:lnTo>
                <a:lnTo>
                  <a:pt x="497" y="201"/>
                </a:lnTo>
                <a:lnTo>
                  <a:pt x="500" y="213"/>
                </a:lnTo>
                <a:lnTo>
                  <a:pt x="501" y="223"/>
                </a:lnTo>
                <a:lnTo>
                  <a:pt x="501" y="426"/>
                </a:lnTo>
                <a:lnTo>
                  <a:pt x="501" y="426"/>
                </a:lnTo>
                <a:lnTo>
                  <a:pt x="500" y="438"/>
                </a:lnTo>
                <a:lnTo>
                  <a:pt x="497" y="448"/>
                </a:lnTo>
                <a:lnTo>
                  <a:pt x="492" y="457"/>
                </a:lnTo>
                <a:lnTo>
                  <a:pt x="486" y="465"/>
                </a:lnTo>
                <a:lnTo>
                  <a:pt x="478" y="472"/>
                </a:lnTo>
                <a:lnTo>
                  <a:pt x="468" y="477"/>
                </a:lnTo>
                <a:lnTo>
                  <a:pt x="458" y="480"/>
                </a:lnTo>
                <a:lnTo>
                  <a:pt x="447" y="481"/>
                </a:lnTo>
                <a:lnTo>
                  <a:pt x="54" y="481"/>
                </a:lnTo>
                <a:lnTo>
                  <a:pt x="54" y="481"/>
                </a:lnTo>
                <a:lnTo>
                  <a:pt x="43" y="480"/>
                </a:lnTo>
                <a:lnTo>
                  <a:pt x="33" y="477"/>
                </a:lnTo>
                <a:lnTo>
                  <a:pt x="24" y="472"/>
                </a:lnTo>
                <a:lnTo>
                  <a:pt x="16" y="465"/>
                </a:lnTo>
                <a:lnTo>
                  <a:pt x="9" y="457"/>
                </a:lnTo>
                <a:lnTo>
                  <a:pt x="4" y="448"/>
                </a:lnTo>
                <a:lnTo>
                  <a:pt x="1" y="438"/>
                </a:lnTo>
                <a:lnTo>
                  <a:pt x="0" y="426"/>
                </a:lnTo>
                <a:lnTo>
                  <a:pt x="0" y="223"/>
                </a:lnTo>
                <a:lnTo>
                  <a:pt x="0" y="223"/>
                </a:lnTo>
                <a:lnTo>
                  <a:pt x="1" y="212"/>
                </a:lnTo>
                <a:lnTo>
                  <a:pt x="4" y="201"/>
                </a:lnTo>
                <a:lnTo>
                  <a:pt x="9" y="192"/>
                </a:lnTo>
                <a:lnTo>
                  <a:pt x="16" y="184"/>
                </a:lnTo>
                <a:lnTo>
                  <a:pt x="24" y="178"/>
                </a:lnTo>
                <a:lnTo>
                  <a:pt x="33" y="173"/>
                </a:lnTo>
                <a:lnTo>
                  <a:pt x="43" y="170"/>
                </a:lnTo>
                <a:lnTo>
                  <a:pt x="54" y="169"/>
                </a:lnTo>
                <a:lnTo>
                  <a:pt x="245" y="169"/>
                </a:lnTo>
                <a:lnTo>
                  <a:pt x="245" y="169"/>
                </a:lnTo>
                <a:lnTo>
                  <a:pt x="246" y="159"/>
                </a:lnTo>
                <a:lnTo>
                  <a:pt x="250" y="150"/>
                </a:lnTo>
                <a:lnTo>
                  <a:pt x="254" y="141"/>
                </a:lnTo>
                <a:lnTo>
                  <a:pt x="260" y="134"/>
                </a:lnTo>
                <a:lnTo>
                  <a:pt x="261" y="133"/>
                </a:lnTo>
                <a:lnTo>
                  <a:pt x="261" y="133"/>
                </a:lnTo>
                <a:lnTo>
                  <a:pt x="269" y="125"/>
                </a:lnTo>
                <a:lnTo>
                  <a:pt x="279" y="120"/>
                </a:lnTo>
                <a:lnTo>
                  <a:pt x="289" y="117"/>
                </a:lnTo>
                <a:lnTo>
                  <a:pt x="302" y="115"/>
                </a:lnTo>
                <a:lnTo>
                  <a:pt x="302" y="115"/>
                </a:lnTo>
                <a:lnTo>
                  <a:pt x="302" y="115"/>
                </a:lnTo>
                <a:lnTo>
                  <a:pt x="309" y="115"/>
                </a:lnTo>
                <a:lnTo>
                  <a:pt x="315" y="113"/>
                </a:lnTo>
                <a:lnTo>
                  <a:pt x="321" y="110"/>
                </a:lnTo>
                <a:lnTo>
                  <a:pt x="326" y="106"/>
                </a:lnTo>
                <a:lnTo>
                  <a:pt x="326" y="106"/>
                </a:lnTo>
                <a:lnTo>
                  <a:pt x="326" y="106"/>
                </a:lnTo>
                <a:lnTo>
                  <a:pt x="326" y="106"/>
                </a:lnTo>
                <a:lnTo>
                  <a:pt x="330" y="101"/>
                </a:lnTo>
                <a:lnTo>
                  <a:pt x="333" y="95"/>
                </a:lnTo>
                <a:lnTo>
                  <a:pt x="335" y="89"/>
                </a:lnTo>
                <a:lnTo>
                  <a:pt x="335" y="82"/>
                </a:lnTo>
                <a:lnTo>
                  <a:pt x="335" y="82"/>
                </a:lnTo>
                <a:lnTo>
                  <a:pt x="335" y="75"/>
                </a:lnTo>
                <a:lnTo>
                  <a:pt x="333" y="69"/>
                </a:lnTo>
                <a:lnTo>
                  <a:pt x="330" y="64"/>
                </a:lnTo>
                <a:lnTo>
                  <a:pt x="326" y="59"/>
                </a:lnTo>
                <a:lnTo>
                  <a:pt x="326" y="58"/>
                </a:lnTo>
                <a:lnTo>
                  <a:pt x="326" y="58"/>
                </a:lnTo>
                <a:lnTo>
                  <a:pt x="321" y="54"/>
                </a:lnTo>
                <a:lnTo>
                  <a:pt x="315" y="50"/>
                </a:lnTo>
                <a:lnTo>
                  <a:pt x="309" y="48"/>
                </a:lnTo>
                <a:lnTo>
                  <a:pt x="302" y="47"/>
                </a:lnTo>
                <a:lnTo>
                  <a:pt x="225" y="47"/>
                </a:lnTo>
                <a:lnTo>
                  <a:pt x="225" y="62"/>
                </a:lnTo>
                <a:lnTo>
                  <a:pt x="225" y="62"/>
                </a:lnTo>
                <a:lnTo>
                  <a:pt x="224" y="66"/>
                </a:lnTo>
                <a:lnTo>
                  <a:pt x="221" y="70"/>
                </a:lnTo>
                <a:lnTo>
                  <a:pt x="217" y="72"/>
                </a:lnTo>
                <a:lnTo>
                  <a:pt x="213" y="73"/>
                </a:lnTo>
                <a:lnTo>
                  <a:pt x="212" y="73"/>
                </a:lnTo>
                <a:lnTo>
                  <a:pt x="186" y="73"/>
                </a:lnTo>
                <a:lnTo>
                  <a:pt x="160" y="73"/>
                </a:lnTo>
                <a:lnTo>
                  <a:pt x="160" y="73"/>
                </a:lnTo>
                <a:lnTo>
                  <a:pt x="155" y="72"/>
                </a:lnTo>
                <a:lnTo>
                  <a:pt x="152" y="70"/>
                </a:lnTo>
                <a:lnTo>
                  <a:pt x="149" y="66"/>
                </a:lnTo>
                <a:lnTo>
                  <a:pt x="148" y="62"/>
                </a:lnTo>
                <a:lnTo>
                  <a:pt x="148" y="62"/>
                </a:lnTo>
                <a:lnTo>
                  <a:pt x="148" y="36"/>
                </a:lnTo>
                <a:lnTo>
                  <a:pt x="148" y="11"/>
                </a:lnTo>
                <a:lnTo>
                  <a:pt x="148" y="11"/>
                </a:lnTo>
                <a:lnTo>
                  <a:pt x="149" y="7"/>
                </a:lnTo>
                <a:lnTo>
                  <a:pt x="152" y="3"/>
                </a:lnTo>
                <a:lnTo>
                  <a:pt x="155" y="0"/>
                </a:lnTo>
                <a:lnTo>
                  <a:pt x="160" y="0"/>
                </a:lnTo>
                <a:lnTo>
                  <a:pt x="160" y="0"/>
                </a:lnTo>
                <a:close/>
                <a:moveTo>
                  <a:pt x="75" y="254"/>
                </a:moveTo>
                <a:lnTo>
                  <a:pt x="75" y="254"/>
                </a:lnTo>
                <a:lnTo>
                  <a:pt x="70" y="253"/>
                </a:lnTo>
                <a:lnTo>
                  <a:pt x="66" y="251"/>
                </a:lnTo>
                <a:lnTo>
                  <a:pt x="64" y="247"/>
                </a:lnTo>
                <a:lnTo>
                  <a:pt x="63" y="242"/>
                </a:lnTo>
                <a:lnTo>
                  <a:pt x="63" y="242"/>
                </a:lnTo>
                <a:lnTo>
                  <a:pt x="64" y="238"/>
                </a:lnTo>
                <a:lnTo>
                  <a:pt x="66" y="234"/>
                </a:lnTo>
                <a:lnTo>
                  <a:pt x="70" y="232"/>
                </a:lnTo>
                <a:lnTo>
                  <a:pt x="75" y="231"/>
                </a:lnTo>
                <a:lnTo>
                  <a:pt x="109" y="231"/>
                </a:lnTo>
                <a:lnTo>
                  <a:pt x="109" y="231"/>
                </a:lnTo>
                <a:lnTo>
                  <a:pt x="114" y="232"/>
                </a:lnTo>
                <a:lnTo>
                  <a:pt x="117" y="234"/>
                </a:lnTo>
                <a:lnTo>
                  <a:pt x="120" y="238"/>
                </a:lnTo>
                <a:lnTo>
                  <a:pt x="120" y="242"/>
                </a:lnTo>
                <a:lnTo>
                  <a:pt x="120" y="242"/>
                </a:lnTo>
                <a:lnTo>
                  <a:pt x="120" y="247"/>
                </a:lnTo>
                <a:lnTo>
                  <a:pt x="117" y="251"/>
                </a:lnTo>
                <a:lnTo>
                  <a:pt x="114" y="253"/>
                </a:lnTo>
                <a:lnTo>
                  <a:pt x="109" y="254"/>
                </a:lnTo>
                <a:lnTo>
                  <a:pt x="75" y="254"/>
                </a:lnTo>
                <a:lnTo>
                  <a:pt x="75" y="254"/>
                </a:lnTo>
                <a:close/>
                <a:moveTo>
                  <a:pt x="392" y="419"/>
                </a:moveTo>
                <a:lnTo>
                  <a:pt x="392" y="419"/>
                </a:lnTo>
                <a:lnTo>
                  <a:pt x="388" y="418"/>
                </a:lnTo>
                <a:lnTo>
                  <a:pt x="384" y="415"/>
                </a:lnTo>
                <a:lnTo>
                  <a:pt x="382" y="412"/>
                </a:lnTo>
                <a:lnTo>
                  <a:pt x="381" y="407"/>
                </a:lnTo>
                <a:lnTo>
                  <a:pt x="381" y="407"/>
                </a:lnTo>
                <a:lnTo>
                  <a:pt x="382" y="403"/>
                </a:lnTo>
                <a:lnTo>
                  <a:pt x="384" y="399"/>
                </a:lnTo>
                <a:lnTo>
                  <a:pt x="388" y="397"/>
                </a:lnTo>
                <a:lnTo>
                  <a:pt x="392" y="396"/>
                </a:lnTo>
                <a:lnTo>
                  <a:pt x="426" y="396"/>
                </a:lnTo>
                <a:lnTo>
                  <a:pt x="426" y="396"/>
                </a:lnTo>
                <a:lnTo>
                  <a:pt x="430" y="397"/>
                </a:lnTo>
                <a:lnTo>
                  <a:pt x="434" y="399"/>
                </a:lnTo>
                <a:lnTo>
                  <a:pt x="437" y="403"/>
                </a:lnTo>
                <a:lnTo>
                  <a:pt x="437" y="407"/>
                </a:lnTo>
                <a:lnTo>
                  <a:pt x="437" y="407"/>
                </a:lnTo>
                <a:lnTo>
                  <a:pt x="437" y="412"/>
                </a:lnTo>
                <a:lnTo>
                  <a:pt x="434" y="415"/>
                </a:lnTo>
                <a:lnTo>
                  <a:pt x="430" y="418"/>
                </a:lnTo>
                <a:lnTo>
                  <a:pt x="426" y="419"/>
                </a:lnTo>
                <a:lnTo>
                  <a:pt x="392" y="419"/>
                </a:lnTo>
                <a:lnTo>
                  <a:pt x="392" y="419"/>
                </a:lnTo>
                <a:close/>
                <a:moveTo>
                  <a:pt x="154" y="419"/>
                </a:moveTo>
                <a:lnTo>
                  <a:pt x="154" y="419"/>
                </a:lnTo>
                <a:lnTo>
                  <a:pt x="150" y="418"/>
                </a:lnTo>
                <a:lnTo>
                  <a:pt x="145" y="415"/>
                </a:lnTo>
                <a:lnTo>
                  <a:pt x="143" y="412"/>
                </a:lnTo>
                <a:lnTo>
                  <a:pt x="142" y="407"/>
                </a:lnTo>
                <a:lnTo>
                  <a:pt x="142" y="407"/>
                </a:lnTo>
                <a:lnTo>
                  <a:pt x="143" y="403"/>
                </a:lnTo>
                <a:lnTo>
                  <a:pt x="145" y="399"/>
                </a:lnTo>
                <a:lnTo>
                  <a:pt x="150" y="397"/>
                </a:lnTo>
                <a:lnTo>
                  <a:pt x="154" y="396"/>
                </a:lnTo>
                <a:lnTo>
                  <a:pt x="347" y="396"/>
                </a:lnTo>
                <a:lnTo>
                  <a:pt x="347" y="396"/>
                </a:lnTo>
                <a:lnTo>
                  <a:pt x="351" y="397"/>
                </a:lnTo>
                <a:lnTo>
                  <a:pt x="355" y="399"/>
                </a:lnTo>
                <a:lnTo>
                  <a:pt x="357" y="403"/>
                </a:lnTo>
                <a:lnTo>
                  <a:pt x="358" y="407"/>
                </a:lnTo>
                <a:lnTo>
                  <a:pt x="358" y="407"/>
                </a:lnTo>
                <a:lnTo>
                  <a:pt x="357" y="412"/>
                </a:lnTo>
                <a:lnTo>
                  <a:pt x="355" y="415"/>
                </a:lnTo>
                <a:lnTo>
                  <a:pt x="351" y="418"/>
                </a:lnTo>
                <a:lnTo>
                  <a:pt x="347" y="419"/>
                </a:lnTo>
                <a:lnTo>
                  <a:pt x="154" y="419"/>
                </a:lnTo>
                <a:lnTo>
                  <a:pt x="154" y="419"/>
                </a:lnTo>
                <a:close/>
                <a:moveTo>
                  <a:pt x="75" y="419"/>
                </a:moveTo>
                <a:lnTo>
                  <a:pt x="75" y="419"/>
                </a:lnTo>
                <a:lnTo>
                  <a:pt x="70" y="418"/>
                </a:lnTo>
                <a:lnTo>
                  <a:pt x="66" y="415"/>
                </a:lnTo>
                <a:lnTo>
                  <a:pt x="64" y="412"/>
                </a:lnTo>
                <a:lnTo>
                  <a:pt x="63" y="407"/>
                </a:lnTo>
                <a:lnTo>
                  <a:pt x="63" y="407"/>
                </a:lnTo>
                <a:lnTo>
                  <a:pt x="64" y="403"/>
                </a:lnTo>
                <a:lnTo>
                  <a:pt x="66" y="399"/>
                </a:lnTo>
                <a:lnTo>
                  <a:pt x="70" y="397"/>
                </a:lnTo>
                <a:lnTo>
                  <a:pt x="75" y="396"/>
                </a:lnTo>
                <a:lnTo>
                  <a:pt x="109" y="396"/>
                </a:lnTo>
                <a:lnTo>
                  <a:pt x="109" y="396"/>
                </a:lnTo>
                <a:lnTo>
                  <a:pt x="114" y="397"/>
                </a:lnTo>
                <a:lnTo>
                  <a:pt x="117" y="399"/>
                </a:lnTo>
                <a:lnTo>
                  <a:pt x="120" y="403"/>
                </a:lnTo>
                <a:lnTo>
                  <a:pt x="120" y="407"/>
                </a:lnTo>
                <a:lnTo>
                  <a:pt x="120" y="407"/>
                </a:lnTo>
                <a:lnTo>
                  <a:pt x="120" y="412"/>
                </a:lnTo>
                <a:lnTo>
                  <a:pt x="117" y="415"/>
                </a:lnTo>
                <a:lnTo>
                  <a:pt x="114" y="418"/>
                </a:lnTo>
                <a:lnTo>
                  <a:pt x="109" y="419"/>
                </a:lnTo>
                <a:lnTo>
                  <a:pt x="75" y="419"/>
                </a:lnTo>
                <a:lnTo>
                  <a:pt x="75" y="419"/>
                </a:lnTo>
                <a:close/>
                <a:moveTo>
                  <a:pt x="392" y="364"/>
                </a:moveTo>
                <a:lnTo>
                  <a:pt x="392" y="364"/>
                </a:lnTo>
                <a:lnTo>
                  <a:pt x="388" y="363"/>
                </a:lnTo>
                <a:lnTo>
                  <a:pt x="384" y="361"/>
                </a:lnTo>
                <a:lnTo>
                  <a:pt x="382" y="357"/>
                </a:lnTo>
                <a:lnTo>
                  <a:pt x="381" y="352"/>
                </a:lnTo>
                <a:lnTo>
                  <a:pt x="381" y="352"/>
                </a:lnTo>
                <a:lnTo>
                  <a:pt x="382" y="347"/>
                </a:lnTo>
                <a:lnTo>
                  <a:pt x="384" y="344"/>
                </a:lnTo>
                <a:lnTo>
                  <a:pt x="388" y="341"/>
                </a:lnTo>
                <a:lnTo>
                  <a:pt x="392" y="340"/>
                </a:lnTo>
                <a:lnTo>
                  <a:pt x="426" y="340"/>
                </a:lnTo>
                <a:lnTo>
                  <a:pt x="426" y="340"/>
                </a:lnTo>
                <a:lnTo>
                  <a:pt x="430" y="341"/>
                </a:lnTo>
                <a:lnTo>
                  <a:pt x="434" y="344"/>
                </a:lnTo>
                <a:lnTo>
                  <a:pt x="437" y="347"/>
                </a:lnTo>
                <a:lnTo>
                  <a:pt x="437" y="352"/>
                </a:lnTo>
                <a:lnTo>
                  <a:pt x="437" y="352"/>
                </a:lnTo>
                <a:lnTo>
                  <a:pt x="437" y="357"/>
                </a:lnTo>
                <a:lnTo>
                  <a:pt x="434" y="361"/>
                </a:lnTo>
                <a:lnTo>
                  <a:pt x="430" y="363"/>
                </a:lnTo>
                <a:lnTo>
                  <a:pt x="426" y="364"/>
                </a:lnTo>
                <a:lnTo>
                  <a:pt x="392" y="364"/>
                </a:lnTo>
                <a:lnTo>
                  <a:pt x="392" y="364"/>
                </a:lnTo>
                <a:close/>
                <a:moveTo>
                  <a:pt x="313" y="364"/>
                </a:moveTo>
                <a:lnTo>
                  <a:pt x="313" y="364"/>
                </a:lnTo>
                <a:lnTo>
                  <a:pt x="308" y="363"/>
                </a:lnTo>
                <a:lnTo>
                  <a:pt x="305" y="361"/>
                </a:lnTo>
                <a:lnTo>
                  <a:pt x="302" y="357"/>
                </a:lnTo>
                <a:lnTo>
                  <a:pt x="302" y="352"/>
                </a:lnTo>
                <a:lnTo>
                  <a:pt x="302" y="352"/>
                </a:lnTo>
                <a:lnTo>
                  <a:pt x="302" y="347"/>
                </a:lnTo>
                <a:lnTo>
                  <a:pt x="305" y="344"/>
                </a:lnTo>
                <a:lnTo>
                  <a:pt x="308" y="341"/>
                </a:lnTo>
                <a:lnTo>
                  <a:pt x="313" y="340"/>
                </a:lnTo>
                <a:lnTo>
                  <a:pt x="347" y="340"/>
                </a:lnTo>
                <a:lnTo>
                  <a:pt x="347" y="340"/>
                </a:lnTo>
                <a:lnTo>
                  <a:pt x="351" y="341"/>
                </a:lnTo>
                <a:lnTo>
                  <a:pt x="355" y="344"/>
                </a:lnTo>
                <a:lnTo>
                  <a:pt x="357" y="347"/>
                </a:lnTo>
                <a:lnTo>
                  <a:pt x="358" y="352"/>
                </a:lnTo>
                <a:lnTo>
                  <a:pt x="358" y="352"/>
                </a:lnTo>
                <a:lnTo>
                  <a:pt x="357" y="357"/>
                </a:lnTo>
                <a:lnTo>
                  <a:pt x="355" y="361"/>
                </a:lnTo>
                <a:lnTo>
                  <a:pt x="351" y="363"/>
                </a:lnTo>
                <a:lnTo>
                  <a:pt x="347" y="364"/>
                </a:lnTo>
                <a:lnTo>
                  <a:pt x="313" y="364"/>
                </a:lnTo>
                <a:lnTo>
                  <a:pt x="313" y="364"/>
                </a:lnTo>
                <a:close/>
                <a:moveTo>
                  <a:pt x="234" y="364"/>
                </a:moveTo>
                <a:lnTo>
                  <a:pt x="234" y="364"/>
                </a:lnTo>
                <a:lnTo>
                  <a:pt x="229" y="363"/>
                </a:lnTo>
                <a:lnTo>
                  <a:pt x="226" y="361"/>
                </a:lnTo>
                <a:lnTo>
                  <a:pt x="222" y="357"/>
                </a:lnTo>
                <a:lnTo>
                  <a:pt x="221" y="352"/>
                </a:lnTo>
                <a:lnTo>
                  <a:pt x="221" y="352"/>
                </a:lnTo>
                <a:lnTo>
                  <a:pt x="222" y="347"/>
                </a:lnTo>
                <a:lnTo>
                  <a:pt x="226" y="344"/>
                </a:lnTo>
                <a:lnTo>
                  <a:pt x="229" y="341"/>
                </a:lnTo>
                <a:lnTo>
                  <a:pt x="234" y="340"/>
                </a:lnTo>
                <a:lnTo>
                  <a:pt x="268" y="340"/>
                </a:lnTo>
                <a:lnTo>
                  <a:pt x="268" y="340"/>
                </a:lnTo>
                <a:lnTo>
                  <a:pt x="272" y="341"/>
                </a:lnTo>
                <a:lnTo>
                  <a:pt x="276" y="344"/>
                </a:lnTo>
                <a:lnTo>
                  <a:pt x="278" y="347"/>
                </a:lnTo>
                <a:lnTo>
                  <a:pt x="279" y="352"/>
                </a:lnTo>
                <a:lnTo>
                  <a:pt x="279" y="352"/>
                </a:lnTo>
                <a:lnTo>
                  <a:pt x="278" y="357"/>
                </a:lnTo>
                <a:lnTo>
                  <a:pt x="276" y="361"/>
                </a:lnTo>
                <a:lnTo>
                  <a:pt x="272" y="363"/>
                </a:lnTo>
                <a:lnTo>
                  <a:pt x="268" y="364"/>
                </a:lnTo>
                <a:lnTo>
                  <a:pt x="234" y="364"/>
                </a:lnTo>
                <a:lnTo>
                  <a:pt x="234" y="364"/>
                </a:lnTo>
                <a:close/>
                <a:moveTo>
                  <a:pt x="154" y="364"/>
                </a:moveTo>
                <a:lnTo>
                  <a:pt x="154" y="364"/>
                </a:lnTo>
                <a:lnTo>
                  <a:pt x="150" y="363"/>
                </a:lnTo>
                <a:lnTo>
                  <a:pt x="145" y="361"/>
                </a:lnTo>
                <a:lnTo>
                  <a:pt x="143" y="357"/>
                </a:lnTo>
                <a:lnTo>
                  <a:pt x="142" y="352"/>
                </a:lnTo>
                <a:lnTo>
                  <a:pt x="142" y="352"/>
                </a:lnTo>
                <a:lnTo>
                  <a:pt x="143" y="347"/>
                </a:lnTo>
                <a:lnTo>
                  <a:pt x="145" y="344"/>
                </a:lnTo>
                <a:lnTo>
                  <a:pt x="150" y="341"/>
                </a:lnTo>
                <a:lnTo>
                  <a:pt x="154" y="340"/>
                </a:lnTo>
                <a:lnTo>
                  <a:pt x="188" y="340"/>
                </a:lnTo>
                <a:lnTo>
                  <a:pt x="188" y="340"/>
                </a:lnTo>
                <a:lnTo>
                  <a:pt x="193" y="341"/>
                </a:lnTo>
                <a:lnTo>
                  <a:pt x="196" y="344"/>
                </a:lnTo>
                <a:lnTo>
                  <a:pt x="199" y="347"/>
                </a:lnTo>
                <a:lnTo>
                  <a:pt x="200" y="352"/>
                </a:lnTo>
                <a:lnTo>
                  <a:pt x="200" y="352"/>
                </a:lnTo>
                <a:lnTo>
                  <a:pt x="199" y="357"/>
                </a:lnTo>
                <a:lnTo>
                  <a:pt x="196" y="361"/>
                </a:lnTo>
                <a:lnTo>
                  <a:pt x="193" y="363"/>
                </a:lnTo>
                <a:lnTo>
                  <a:pt x="188" y="364"/>
                </a:lnTo>
                <a:lnTo>
                  <a:pt x="154" y="364"/>
                </a:lnTo>
                <a:lnTo>
                  <a:pt x="154" y="364"/>
                </a:lnTo>
                <a:close/>
                <a:moveTo>
                  <a:pt x="75" y="364"/>
                </a:moveTo>
                <a:lnTo>
                  <a:pt x="75" y="364"/>
                </a:lnTo>
                <a:lnTo>
                  <a:pt x="70" y="363"/>
                </a:lnTo>
                <a:lnTo>
                  <a:pt x="66" y="361"/>
                </a:lnTo>
                <a:lnTo>
                  <a:pt x="64" y="357"/>
                </a:lnTo>
                <a:lnTo>
                  <a:pt x="63" y="352"/>
                </a:lnTo>
                <a:lnTo>
                  <a:pt x="63" y="352"/>
                </a:lnTo>
                <a:lnTo>
                  <a:pt x="64" y="347"/>
                </a:lnTo>
                <a:lnTo>
                  <a:pt x="66" y="344"/>
                </a:lnTo>
                <a:lnTo>
                  <a:pt x="70" y="341"/>
                </a:lnTo>
                <a:lnTo>
                  <a:pt x="75" y="340"/>
                </a:lnTo>
                <a:lnTo>
                  <a:pt x="109" y="340"/>
                </a:lnTo>
                <a:lnTo>
                  <a:pt x="109" y="340"/>
                </a:lnTo>
                <a:lnTo>
                  <a:pt x="114" y="341"/>
                </a:lnTo>
                <a:lnTo>
                  <a:pt x="117" y="344"/>
                </a:lnTo>
                <a:lnTo>
                  <a:pt x="120" y="347"/>
                </a:lnTo>
                <a:lnTo>
                  <a:pt x="120" y="352"/>
                </a:lnTo>
                <a:lnTo>
                  <a:pt x="120" y="352"/>
                </a:lnTo>
                <a:lnTo>
                  <a:pt x="120" y="357"/>
                </a:lnTo>
                <a:lnTo>
                  <a:pt x="117" y="361"/>
                </a:lnTo>
                <a:lnTo>
                  <a:pt x="114" y="363"/>
                </a:lnTo>
                <a:lnTo>
                  <a:pt x="109" y="364"/>
                </a:lnTo>
                <a:lnTo>
                  <a:pt x="75" y="364"/>
                </a:lnTo>
                <a:lnTo>
                  <a:pt x="75" y="364"/>
                </a:lnTo>
                <a:close/>
                <a:moveTo>
                  <a:pt x="344" y="309"/>
                </a:moveTo>
                <a:lnTo>
                  <a:pt x="344" y="309"/>
                </a:lnTo>
                <a:lnTo>
                  <a:pt x="340" y="308"/>
                </a:lnTo>
                <a:lnTo>
                  <a:pt x="336" y="306"/>
                </a:lnTo>
                <a:lnTo>
                  <a:pt x="334" y="302"/>
                </a:lnTo>
                <a:lnTo>
                  <a:pt x="333" y="298"/>
                </a:lnTo>
                <a:lnTo>
                  <a:pt x="333" y="298"/>
                </a:lnTo>
                <a:lnTo>
                  <a:pt x="334" y="293"/>
                </a:lnTo>
                <a:lnTo>
                  <a:pt x="336" y="290"/>
                </a:lnTo>
                <a:lnTo>
                  <a:pt x="340" y="287"/>
                </a:lnTo>
                <a:lnTo>
                  <a:pt x="344" y="286"/>
                </a:lnTo>
                <a:lnTo>
                  <a:pt x="377" y="286"/>
                </a:lnTo>
                <a:lnTo>
                  <a:pt x="377" y="286"/>
                </a:lnTo>
                <a:lnTo>
                  <a:pt x="381" y="287"/>
                </a:lnTo>
                <a:lnTo>
                  <a:pt x="385" y="290"/>
                </a:lnTo>
                <a:lnTo>
                  <a:pt x="387" y="293"/>
                </a:lnTo>
                <a:lnTo>
                  <a:pt x="388" y="298"/>
                </a:lnTo>
                <a:lnTo>
                  <a:pt x="388" y="298"/>
                </a:lnTo>
                <a:lnTo>
                  <a:pt x="387" y="302"/>
                </a:lnTo>
                <a:lnTo>
                  <a:pt x="385" y="306"/>
                </a:lnTo>
                <a:lnTo>
                  <a:pt x="381" y="308"/>
                </a:lnTo>
                <a:lnTo>
                  <a:pt x="377" y="309"/>
                </a:lnTo>
                <a:lnTo>
                  <a:pt x="344" y="309"/>
                </a:lnTo>
                <a:lnTo>
                  <a:pt x="344" y="309"/>
                </a:lnTo>
                <a:close/>
                <a:moveTo>
                  <a:pt x="271" y="309"/>
                </a:moveTo>
                <a:lnTo>
                  <a:pt x="271" y="309"/>
                </a:lnTo>
                <a:lnTo>
                  <a:pt x="267" y="308"/>
                </a:lnTo>
                <a:lnTo>
                  <a:pt x="263" y="306"/>
                </a:lnTo>
                <a:lnTo>
                  <a:pt x="261" y="302"/>
                </a:lnTo>
                <a:lnTo>
                  <a:pt x="260" y="298"/>
                </a:lnTo>
                <a:lnTo>
                  <a:pt x="260" y="298"/>
                </a:lnTo>
                <a:lnTo>
                  <a:pt x="261" y="293"/>
                </a:lnTo>
                <a:lnTo>
                  <a:pt x="263" y="290"/>
                </a:lnTo>
                <a:lnTo>
                  <a:pt x="267" y="287"/>
                </a:lnTo>
                <a:lnTo>
                  <a:pt x="271" y="286"/>
                </a:lnTo>
                <a:lnTo>
                  <a:pt x="303" y="286"/>
                </a:lnTo>
                <a:lnTo>
                  <a:pt x="303" y="286"/>
                </a:lnTo>
                <a:lnTo>
                  <a:pt x="308" y="287"/>
                </a:lnTo>
                <a:lnTo>
                  <a:pt x="311" y="290"/>
                </a:lnTo>
                <a:lnTo>
                  <a:pt x="314" y="293"/>
                </a:lnTo>
                <a:lnTo>
                  <a:pt x="315" y="298"/>
                </a:lnTo>
                <a:lnTo>
                  <a:pt x="315" y="298"/>
                </a:lnTo>
                <a:lnTo>
                  <a:pt x="314" y="302"/>
                </a:lnTo>
                <a:lnTo>
                  <a:pt x="311" y="306"/>
                </a:lnTo>
                <a:lnTo>
                  <a:pt x="308" y="308"/>
                </a:lnTo>
                <a:lnTo>
                  <a:pt x="303" y="309"/>
                </a:lnTo>
                <a:lnTo>
                  <a:pt x="271" y="309"/>
                </a:lnTo>
                <a:lnTo>
                  <a:pt x="271" y="309"/>
                </a:lnTo>
                <a:close/>
                <a:moveTo>
                  <a:pt x="198" y="309"/>
                </a:moveTo>
                <a:lnTo>
                  <a:pt x="198" y="309"/>
                </a:lnTo>
                <a:lnTo>
                  <a:pt x="193" y="308"/>
                </a:lnTo>
                <a:lnTo>
                  <a:pt x="190" y="306"/>
                </a:lnTo>
                <a:lnTo>
                  <a:pt x="187" y="302"/>
                </a:lnTo>
                <a:lnTo>
                  <a:pt x="186" y="298"/>
                </a:lnTo>
                <a:lnTo>
                  <a:pt x="186" y="298"/>
                </a:lnTo>
                <a:lnTo>
                  <a:pt x="187" y="293"/>
                </a:lnTo>
                <a:lnTo>
                  <a:pt x="190" y="290"/>
                </a:lnTo>
                <a:lnTo>
                  <a:pt x="193" y="287"/>
                </a:lnTo>
                <a:lnTo>
                  <a:pt x="198" y="286"/>
                </a:lnTo>
                <a:lnTo>
                  <a:pt x="230" y="286"/>
                </a:lnTo>
                <a:lnTo>
                  <a:pt x="230" y="286"/>
                </a:lnTo>
                <a:lnTo>
                  <a:pt x="235" y="287"/>
                </a:lnTo>
                <a:lnTo>
                  <a:pt x="238" y="290"/>
                </a:lnTo>
                <a:lnTo>
                  <a:pt x="241" y="293"/>
                </a:lnTo>
                <a:lnTo>
                  <a:pt x="242" y="298"/>
                </a:lnTo>
                <a:lnTo>
                  <a:pt x="242" y="298"/>
                </a:lnTo>
                <a:lnTo>
                  <a:pt x="241" y="302"/>
                </a:lnTo>
                <a:lnTo>
                  <a:pt x="238" y="306"/>
                </a:lnTo>
                <a:lnTo>
                  <a:pt x="235" y="308"/>
                </a:lnTo>
                <a:lnTo>
                  <a:pt x="230" y="309"/>
                </a:lnTo>
                <a:lnTo>
                  <a:pt x="198" y="309"/>
                </a:lnTo>
                <a:lnTo>
                  <a:pt x="198" y="309"/>
                </a:lnTo>
                <a:close/>
                <a:moveTo>
                  <a:pt x="125" y="309"/>
                </a:moveTo>
                <a:lnTo>
                  <a:pt x="125" y="309"/>
                </a:lnTo>
                <a:lnTo>
                  <a:pt x="120" y="308"/>
                </a:lnTo>
                <a:lnTo>
                  <a:pt x="116" y="306"/>
                </a:lnTo>
                <a:lnTo>
                  <a:pt x="114" y="302"/>
                </a:lnTo>
                <a:lnTo>
                  <a:pt x="113" y="298"/>
                </a:lnTo>
                <a:lnTo>
                  <a:pt x="113" y="298"/>
                </a:lnTo>
                <a:lnTo>
                  <a:pt x="114" y="293"/>
                </a:lnTo>
                <a:lnTo>
                  <a:pt x="116" y="290"/>
                </a:lnTo>
                <a:lnTo>
                  <a:pt x="120" y="287"/>
                </a:lnTo>
                <a:lnTo>
                  <a:pt x="125" y="286"/>
                </a:lnTo>
                <a:lnTo>
                  <a:pt x="157" y="286"/>
                </a:lnTo>
                <a:lnTo>
                  <a:pt x="157" y="286"/>
                </a:lnTo>
                <a:lnTo>
                  <a:pt x="161" y="287"/>
                </a:lnTo>
                <a:lnTo>
                  <a:pt x="165" y="290"/>
                </a:lnTo>
                <a:lnTo>
                  <a:pt x="167" y="293"/>
                </a:lnTo>
                <a:lnTo>
                  <a:pt x="168" y="298"/>
                </a:lnTo>
                <a:lnTo>
                  <a:pt x="168" y="298"/>
                </a:lnTo>
                <a:lnTo>
                  <a:pt x="167" y="302"/>
                </a:lnTo>
                <a:lnTo>
                  <a:pt x="165" y="306"/>
                </a:lnTo>
                <a:lnTo>
                  <a:pt x="161" y="308"/>
                </a:lnTo>
                <a:lnTo>
                  <a:pt x="157" y="309"/>
                </a:lnTo>
                <a:lnTo>
                  <a:pt x="125" y="309"/>
                </a:lnTo>
                <a:lnTo>
                  <a:pt x="125" y="309"/>
                </a:lnTo>
                <a:close/>
                <a:moveTo>
                  <a:pt x="392" y="254"/>
                </a:moveTo>
                <a:lnTo>
                  <a:pt x="392" y="254"/>
                </a:lnTo>
                <a:lnTo>
                  <a:pt x="388" y="253"/>
                </a:lnTo>
                <a:lnTo>
                  <a:pt x="384" y="251"/>
                </a:lnTo>
                <a:lnTo>
                  <a:pt x="382" y="247"/>
                </a:lnTo>
                <a:lnTo>
                  <a:pt x="381" y="242"/>
                </a:lnTo>
                <a:lnTo>
                  <a:pt x="381" y="242"/>
                </a:lnTo>
                <a:lnTo>
                  <a:pt x="382" y="238"/>
                </a:lnTo>
                <a:lnTo>
                  <a:pt x="384" y="234"/>
                </a:lnTo>
                <a:lnTo>
                  <a:pt x="388" y="232"/>
                </a:lnTo>
                <a:lnTo>
                  <a:pt x="392" y="231"/>
                </a:lnTo>
                <a:lnTo>
                  <a:pt x="426" y="231"/>
                </a:lnTo>
                <a:lnTo>
                  <a:pt x="426" y="231"/>
                </a:lnTo>
                <a:lnTo>
                  <a:pt x="430" y="232"/>
                </a:lnTo>
                <a:lnTo>
                  <a:pt x="434" y="234"/>
                </a:lnTo>
                <a:lnTo>
                  <a:pt x="437" y="238"/>
                </a:lnTo>
                <a:lnTo>
                  <a:pt x="437" y="242"/>
                </a:lnTo>
                <a:lnTo>
                  <a:pt x="437" y="242"/>
                </a:lnTo>
                <a:lnTo>
                  <a:pt x="437" y="247"/>
                </a:lnTo>
                <a:lnTo>
                  <a:pt x="434" y="251"/>
                </a:lnTo>
                <a:lnTo>
                  <a:pt x="430" y="253"/>
                </a:lnTo>
                <a:lnTo>
                  <a:pt x="426" y="254"/>
                </a:lnTo>
                <a:lnTo>
                  <a:pt x="392" y="254"/>
                </a:lnTo>
                <a:lnTo>
                  <a:pt x="392" y="254"/>
                </a:lnTo>
                <a:close/>
                <a:moveTo>
                  <a:pt x="418" y="309"/>
                </a:moveTo>
                <a:lnTo>
                  <a:pt x="418" y="309"/>
                </a:lnTo>
                <a:lnTo>
                  <a:pt x="414" y="308"/>
                </a:lnTo>
                <a:lnTo>
                  <a:pt x="410" y="306"/>
                </a:lnTo>
                <a:lnTo>
                  <a:pt x="408" y="302"/>
                </a:lnTo>
                <a:lnTo>
                  <a:pt x="407" y="298"/>
                </a:lnTo>
                <a:lnTo>
                  <a:pt x="407" y="298"/>
                </a:lnTo>
                <a:lnTo>
                  <a:pt x="408" y="293"/>
                </a:lnTo>
                <a:lnTo>
                  <a:pt x="410" y="290"/>
                </a:lnTo>
                <a:lnTo>
                  <a:pt x="414" y="287"/>
                </a:lnTo>
                <a:lnTo>
                  <a:pt x="418" y="286"/>
                </a:lnTo>
                <a:lnTo>
                  <a:pt x="426" y="286"/>
                </a:lnTo>
                <a:lnTo>
                  <a:pt x="426" y="286"/>
                </a:lnTo>
                <a:lnTo>
                  <a:pt x="430" y="287"/>
                </a:lnTo>
                <a:lnTo>
                  <a:pt x="434" y="290"/>
                </a:lnTo>
                <a:lnTo>
                  <a:pt x="437" y="293"/>
                </a:lnTo>
                <a:lnTo>
                  <a:pt x="437" y="298"/>
                </a:lnTo>
                <a:lnTo>
                  <a:pt x="437" y="298"/>
                </a:lnTo>
                <a:lnTo>
                  <a:pt x="437" y="302"/>
                </a:lnTo>
                <a:lnTo>
                  <a:pt x="434" y="306"/>
                </a:lnTo>
                <a:lnTo>
                  <a:pt x="430" y="308"/>
                </a:lnTo>
                <a:lnTo>
                  <a:pt x="426" y="309"/>
                </a:lnTo>
                <a:lnTo>
                  <a:pt x="418" y="309"/>
                </a:lnTo>
                <a:lnTo>
                  <a:pt x="418" y="309"/>
                </a:lnTo>
                <a:close/>
                <a:moveTo>
                  <a:pt x="75" y="309"/>
                </a:moveTo>
                <a:lnTo>
                  <a:pt x="75" y="309"/>
                </a:lnTo>
                <a:lnTo>
                  <a:pt x="70" y="308"/>
                </a:lnTo>
                <a:lnTo>
                  <a:pt x="66" y="306"/>
                </a:lnTo>
                <a:lnTo>
                  <a:pt x="64" y="302"/>
                </a:lnTo>
                <a:lnTo>
                  <a:pt x="63" y="298"/>
                </a:lnTo>
                <a:lnTo>
                  <a:pt x="63" y="298"/>
                </a:lnTo>
                <a:lnTo>
                  <a:pt x="64" y="293"/>
                </a:lnTo>
                <a:lnTo>
                  <a:pt x="66" y="290"/>
                </a:lnTo>
                <a:lnTo>
                  <a:pt x="70" y="287"/>
                </a:lnTo>
                <a:lnTo>
                  <a:pt x="75" y="286"/>
                </a:lnTo>
                <a:lnTo>
                  <a:pt x="83" y="286"/>
                </a:lnTo>
                <a:lnTo>
                  <a:pt x="83" y="286"/>
                </a:lnTo>
                <a:lnTo>
                  <a:pt x="87" y="287"/>
                </a:lnTo>
                <a:lnTo>
                  <a:pt x="91" y="290"/>
                </a:lnTo>
                <a:lnTo>
                  <a:pt x="93" y="293"/>
                </a:lnTo>
                <a:lnTo>
                  <a:pt x="94" y="298"/>
                </a:lnTo>
                <a:lnTo>
                  <a:pt x="94" y="298"/>
                </a:lnTo>
                <a:lnTo>
                  <a:pt x="93" y="302"/>
                </a:lnTo>
                <a:lnTo>
                  <a:pt x="91" y="306"/>
                </a:lnTo>
                <a:lnTo>
                  <a:pt x="87" y="308"/>
                </a:lnTo>
                <a:lnTo>
                  <a:pt x="83" y="309"/>
                </a:lnTo>
                <a:lnTo>
                  <a:pt x="75" y="309"/>
                </a:lnTo>
                <a:lnTo>
                  <a:pt x="75" y="309"/>
                </a:lnTo>
                <a:close/>
                <a:moveTo>
                  <a:pt x="313" y="254"/>
                </a:moveTo>
                <a:lnTo>
                  <a:pt x="313" y="254"/>
                </a:lnTo>
                <a:lnTo>
                  <a:pt x="308" y="253"/>
                </a:lnTo>
                <a:lnTo>
                  <a:pt x="305" y="251"/>
                </a:lnTo>
                <a:lnTo>
                  <a:pt x="302" y="247"/>
                </a:lnTo>
                <a:lnTo>
                  <a:pt x="302" y="242"/>
                </a:lnTo>
                <a:lnTo>
                  <a:pt x="302" y="242"/>
                </a:lnTo>
                <a:lnTo>
                  <a:pt x="302" y="238"/>
                </a:lnTo>
                <a:lnTo>
                  <a:pt x="305" y="234"/>
                </a:lnTo>
                <a:lnTo>
                  <a:pt x="308" y="232"/>
                </a:lnTo>
                <a:lnTo>
                  <a:pt x="313" y="231"/>
                </a:lnTo>
                <a:lnTo>
                  <a:pt x="347" y="231"/>
                </a:lnTo>
                <a:lnTo>
                  <a:pt x="347" y="231"/>
                </a:lnTo>
                <a:lnTo>
                  <a:pt x="351" y="232"/>
                </a:lnTo>
                <a:lnTo>
                  <a:pt x="355" y="234"/>
                </a:lnTo>
                <a:lnTo>
                  <a:pt x="357" y="238"/>
                </a:lnTo>
                <a:lnTo>
                  <a:pt x="358" y="242"/>
                </a:lnTo>
                <a:lnTo>
                  <a:pt x="358" y="242"/>
                </a:lnTo>
                <a:lnTo>
                  <a:pt x="357" y="247"/>
                </a:lnTo>
                <a:lnTo>
                  <a:pt x="355" y="251"/>
                </a:lnTo>
                <a:lnTo>
                  <a:pt x="351" y="253"/>
                </a:lnTo>
                <a:lnTo>
                  <a:pt x="347" y="254"/>
                </a:lnTo>
                <a:lnTo>
                  <a:pt x="313" y="254"/>
                </a:lnTo>
                <a:lnTo>
                  <a:pt x="313" y="254"/>
                </a:lnTo>
                <a:close/>
                <a:moveTo>
                  <a:pt x="234" y="254"/>
                </a:moveTo>
                <a:lnTo>
                  <a:pt x="234" y="254"/>
                </a:lnTo>
                <a:lnTo>
                  <a:pt x="229" y="253"/>
                </a:lnTo>
                <a:lnTo>
                  <a:pt x="226" y="251"/>
                </a:lnTo>
                <a:lnTo>
                  <a:pt x="222" y="247"/>
                </a:lnTo>
                <a:lnTo>
                  <a:pt x="221" y="242"/>
                </a:lnTo>
                <a:lnTo>
                  <a:pt x="221" y="242"/>
                </a:lnTo>
                <a:lnTo>
                  <a:pt x="222" y="238"/>
                </a:lnTo>
                <a:lnTo>
                  <a:pt x="226" y="234"/>
                </a:lnTo>
                <a:lnTo>
                  <a:pt x="229" y="232"/>
                </a:lnTo>
                <a:lnTo>
                  <a:pt x="234" y="231"/>
                </a:lnTo>
                <a:lnTo>
                  <a:pt x="268" y="231"/>
                </a:lnTo>
                <a:lnTo>
                  <a:pt x="268" y="231"/>
                </a:lnTo>
                <a:lnTo>
                  <a:pt x="272" y="232"/>
                </a:lnTo>
                <a:lnTo>
                  <a:pt x="276" y="234"/>
                </a:lnTo>
                <a:lnTo>
                  <a:pt x="278" y="238"/>
                </a:lnTo>
                <a:lnTo>
                  <a:pt x="279" y="242"/>
                </a:lnTo>
                <a:lnTo>
                  <a:pt x="279" y="242"/>
                </a:lnTo>
                <a:lnTo>
                  <a:pt x="278" y="247"/>
                </a:lnTo>
                <a:lnTo>
                  <a:pt x="276" y="251"/>
                </a:lnTo>
                <a:lnTo>
                  <a:pt x="272" y="253"/>
                </a:lnTo>
                <a:lnTo>
                  <a:pt x="268" y="254"/>
                </a:lnTo>
                <a:lnTo>
                  <a:pt x="234" y="254"/>
                </a:lnTo>
                <a:lnTo>
                  <a:pt x="234" y="254"/>
                </a:lnTo>
                <a:close/>
                <a:moveTo>
                  <a:pt x="154" y="254"/>
                </a:moveTo>
                <a:lnTo>
                  <a:pt x="154" y="254"/>
                </a:lnTo>
                <a:lnTo>
                  <a:pt x="150" y="253"/>
                </a:lnTo>
                <a:lnTo>
                  <a:pt x="145" y="251"/>
                </a:lnTo>
                <a:lnTo>
                  <a:pt x="143" y="247"/>
                </a:lnTo>
                <a:lnTo>
                  <a:pt x="142" y="242"/>
                </a:lnTo>
                <a:lnTo>
                  <a:pt x="142" y="242"/>
                </a:lnTo>
                <a:lnTo>
                  <a:pt x="143" y="238"/>
                </a:lnTo>
                <a:lnTo>
                  <a:pt x="145" y="234"/>
                </a:lnTo>
                <a:lnTo>
                  <a:pt x="150" y="232"/>
                </a:lnTo>
                <a:lnTo>
                  <a:pt x="154" y="231"/>
                </a:lnTo>
                <a:lnTo>
                  <a:pt x="188" y="231"/>
                </a:lnTo>
                <a:lnTo>
                  <a:pt x="188" y="231"/>
                </a:lnTo>
                <a:lnTo>
                  <a:pt x="193" y="232"/>
                </a:lnTo>
                <a:lnTo>
                  <a:pt x="196" y="234"/>
                </a:lnTo>
                <a:lnTo>
                  <a:pt x="199" y="238"/>
                </a:lnTo>
                <a:lnTo>
                  <a:pt x="200" y="242"/>
                </a:lnTo>
                <a:lnTo>
                  <a:pt x="200" y="242"/>
                </a:lnTo>
                <a:lnTo>
                  <a:pt x="199" y="247"/>
                </a:lnTo>
                <a:lnTo>
                  <a:pt x="196" y="251"/>
                </a:lnTo>
                <a:lnTo>
                  <a:pt x="193" y="253"/>
                </a:lnTo>
                <a:lnTo>
                  <a:pt x="188" y="254"/>
                </a:lnTo>
                <a:lnTo>
                  <a:pt x="154" y="254"/>
                </a:lnTo>
                <a:lnTo>
                  <a:pt x="154" y="254"/>
                </a:lnTo>
                <a:close/>
                <a:moveTo>
                  <a:pt x="447" y="208"/>
                </a:moveTo>
                <a:lnTo>
                  <a:pt x="54" y="208"/>
                </a:lnTo>
                <a:lnTo>
                  <a:pt x="54" y="208"/>
                </a:lnTo>
                <a:lnTo>
                  <a:pt x="50" y="208"/>
                </a:lnTo>
                <a:lnTo>
                  <a:pt x="47" y="209"/>
                </a:lnTo>
                <a:lnTo>
                  <a:pt x="42" y="212"/>
                </a:lnTo>
                <a:lnTo>
                  <a:pt x="39" y="217"/>
                </a:lnTo>
                <a:lnTo>
                  <a:pt x="38" y="220"/>
                </a:lnTo>
                <a:lnTo>
                  <a:pt x="38" y="223"/>
                </a:lnTo>
                <a:lnTo>
                  <a:pt x="38" y="426"/>
                </a:lnTo>
                <a:lnTo>
                  <a:pt x="38" y="426"/>
                </a:lnTo>
                <a:lnTo>
                  <a:pt x="38" y="430"/>
                </a:lnTo>
                <a:lnTo>
                  <a:pt x="39" y="433"/>
                </a:lnTo>
                <a:lnTo>
                  <a:pt x="42" y="438"/>
                </a:lnTo>
                <a:lnTo>
                  <a:pt x="47" y="442"/>
                </a:lnTo>
                <a:lnTo>
                  <a:pt x="50" y="443"/>
                </a:lnTo>
                <a:lnTo>
                  <a:pt x="54" y="443"/>
                </a:lnTo>
                <a:lnTo>
                  <a:pt x="447" y="443"/>
                </a:lnTo>
                <a:lnTo>
                  <a:pt x="447" y="443"/>
                </a:lnTo>
                <a:lnTo>
                  <a:pt x="450" y="443"/>
                </a:lnTo>
                <a:lnTo>
                  <a:pt x="454" y="442"/>
                </a:lnTo>
                <a:lnTo>
                  <a:pt x="459" y="438"/>
                </a:lnTo>
                <a:lnTo>
                  <a:pt x="462" y="433"/>
                </a:lnTo>
                <a:lnTo>
                  <a:pt x="463" y="430"/>
                </a:lnTo>
                <a:lnTo>
                  <a:pt x="463" y="426"/>
                </a:lnTo>
                <a:lnTo>
                  <a:pt x="463" y="223"/>
                </a:lnTo>
                <a:lnTo>
                  <a:pt x="463" y="223"/>
                </a:lnTo>
                <a:lnTo>
                  <a:pt x="463" y="220"/>
                </a:lnTo>
                <a:lnTo>
                  <a:pt x="462" y="217"/>
                </a:lnTo>
                <a:lnTo>
                  <a:pt x="459" y="212"/>
                </a:lnTo>
                <a:lnTo>
                  <a:pt x="454" y="209"/>
                </a:lnTo>
                <a:lnTo>
                  <a:pt x="450" y="208"/>
                </a:lnTo>
                <a:lnTo>
                  <a:pt x="447" y="208"/>
                </a:lnTo>
                <a:lnTo>
                  <a:pt x="447" y="208"/>
                </a:lnTo>
                <a:close/>
                <a:moveTo>
                  <a:pt x="186" y="22"/>
                </a:moveTo>
                <a:lnTo>
                  <a:pt x="171" y="22"/>
                </a:lnTo>
                <a:lnTo>
                  <a:pt x="171" y="36"/>
                </a:lnTo>
                <a:lnTo>
                  <a:pt x="171" y="49"/>
                </a:lnTo>
                <a:lnTo>
                  <a:pt x="186" y="49"/>
                </a:lnTo>
                <a:lnTo>
                  <a:pt x="201" y="49"/>
                </a:lnTo>
                <a:lnTo>
                  <a:pt x="201" y="36"/>
                </a:lnTo>
                <a:lnTo>
                  <a:pt x="201" y="36"/>
                </a:lnTo>
                <a:lnTo>
                  <a:pt x="201" y="36"/>
                </a:lnTo>
                <a:lnTo>
                  <a:pt x="201" y="22"/>
                </a:lnTo>
                <a:lnTo>
                  <a:pt x="186" y="22"/>
                </a:lnTo>
                <a:lnTo>
                  <a:pt x="186" y="22"/>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p>
        </p:txBody>
      </p:sp>
      <p:sp>
        <p:nvSpPr>
          <p:cNvPr id="37" name="Freeform 29"/>
          <p:cNvSpPr>
            <a:spLocks noEditPoints="1"/>
          </p:cNvSpPr>
          <p:nvPr/>
        </p:nvSpPr>
        <p:spPr bwMode="auto">
          <a:xfrm>
            <a:off x="3086168" y="4077680"/>
            <a:ext cx="372544" cy="362154"/>
          </a:xfrm>
          <a:custGeom>
            <a:gdLst>
              <a:gd fmla="*/ 127 w 503" name="T0"/>
              <a:gd fmla="*/ 369 h 488" name="T1"/>
              <a:gd fmla="*/ 132 w 503" name="T2"/>
              <a:gd fmla="*/ 413 h 488" name="T3"/>
              <a:gd fmla="*/ 102 w 503" name="T4"/>
              <a:gd fmla="*/ 428 h 488" name="T5"/>
              <a:gd fmla="*/ 70 w 503" name="T6"/>
              <a:gd fmla="*/ 407 h 488" name="T7"/>
              <a:gd fmla="*/ 78 w 503" name="T8"/>
              <a:gd fmla="*/ 369 h 488" name="T9"/>
              <a:gd fmla="*/ 443 w 503" name="T10"/>
              <a:gd fmla="*/ 0 h 488" name="T11"/>
              <a:gd fmla="*/ 485 w 503" name="T12"/>
              <a:gd fmla="*/ 19 h 488" name="T13"/>
              <a:gd fmla="*/ 502 w 503" name="T14"/>
              <a:gd fmla="*/ 140 h 488" name="T15"/>
              <a:gd fmla="*/ 503 w 503" name="T16"/>
              <a:gd fmla="*/ 210 h 488" name="T17"/>
              <a:gd fmla="*/ 493 w 503" name="T18"/>
              <a:gd fmla="*/ 328 h 488" name="T19"/>
              <a:gd fmla="*/ 498 w 503" name="T20"/>
              <a:gd fmla="*/ 450 h 488" name="T21"/>
              <a:gd fmla="*/ 449 w 503" name="T22"/>
              <a:gd fmla="*/ 487 h 488" name="T23"/>
              <a:gd fmla="*/ 18 w 503" name="T24"/>
              <a:gd fmla="*/ 470 h 488" name="T25"/>
              <a:gd fmla="*/ 0 w 503" name="T26"/>
              <a:gd fmla="*/ 359 h 488" name="T27"/>
              <a:gd fmla="*/ 5 w 503" name="T28"/>
              <a:gd fmla="*/ 300 h 488" name="T29"/>
              <a:gd fmla="*/ 16 w 503" name="T30"/>
              <a:gd fmla="*/ 170 h 488" name="T31"/>
              <a:gd fmla="*/ 1 w 503" name="T32"/>
              <a:gd fmla="*/ 55 h 488" name="T33"/>
              <a:gd fmla="*/ 38 w 503" name="T34"/>
              <a:gd fmla="*/ 5 h 488" name="T35"/>
              <a:gd fmla="*/ 57 w 503" name="T36"/>
              <a:gd fmla="*/ 40 h 488" name="T37"/>
              <a:gd fmla="*/ 41 w 503" name="T38"/>
              <a:gd fmla="*/ 52 h 488" name="T39"/>
              <a:gd fmla="*/ 45 w 503" name="T40"/>
              <a:gd fmla="*/ 143 h 488" name="T41"/>
              <a:gd fmla="*/ 61 w 503" name="T42"/>
              <a:gd fmla="*/ 150 h 488" name="T43"/>
              <a:gd fmla="*/ 458 w 503" name="T44"/>
              <a:gd fmla="*/ 144 h 488" name="T45"/>
              <a:gd fmla="*/ 464 w 503" name="T46"/>
              <a:gd fmla="*/ 61 h 488" name="T47"/>
              <a:gd fmla="*/ 455 w 503" name="T48"/>
              <a:gd fmla="*/ 43 h 488" name="T49"/>
              <a:gd fmla="*/ 60 w 503" name="T50"/>
              <a:gd fmla="*/ 189 h 488" name="T51"/>
              <a:gd fmla="*/ 46 w 503" name="T52"/>
              <a:gd fmla="*/ 195 h 488" name="T53"/>
              <a:gd fmla="*/ 41 w 503" name="T54"/>
              <a:gd fmla="*/ 286 h 488" name="T55"/>
              <a:gd fmla="*/ 56 w 503" name="T56"/>
              <a:gd fmla="*/ 299 h 488" name="T57"/>
              <a:gd fmla="*/ 455 w 503" name="T58"/>
              <a:gd fmla="*/ 296 h 488" name="T59"/>
              <a:gd fmla="*/ 464 w 503" name="T60"/>
              <a:gd fmla="*/ 278 h 488" name="T61"/>
              <a:gd fmla="*/ 458 w 503" name="T62"/>
              <a:gd fmla="*/ 195 h 488" name="T63"/>
              <a:gd fmla="*/ 443 w 503" name="T64"/>
              <a:gd fmla="*/ 338 h 488" name="T65"/>
              <a:gd fmla="*/ 46 w 503" name="T66"/>
              <a:gd fmla="*/ 344 h 488" name="T67"/>
              <a:gd fmla="*/ 40 w 503" name="T68"/>
              <a:gd fmla="*/ 427 h 488" name="T69"/>
              <a:gd fmla="*/ 49 w 503" name="T70"/>
              <a:gd fmla="*/ 445 h 488" name="T71"/>
              <a:gd fmla="*/ 454 w 503" name="T72"/>
              <a:gd fmla="*/ 445 h 488" name="T73"/>
              <a:gd fmla="*/ 464 w 503" name="T74"/>
              <a:gd fmla="*/ 427 h 488" name="T75"/>
              <a:gd fmla="*/ 458 w 503" name="T76"/>
              <a:gd fmla="*/ 344 h 488" name="T77"/>
              <a:gd fmla="*/ 102 w 503" name="T78"/>
              <a:gd fmla="*/ 60 h 488" name="T79"/>
              <a:gd fmla="*/ 135 w 503" name="T80"/>
              <a:gd fmla="*/ 81 h 488" name="T81"/>
              <a:gd fmla="*/ 127 w 503" name="T82"/>
              <a:gd fmla="*/ 119 h 488" name="T83"/>
              <a:gd fmla="*/ 89 w 503" name="T84"/>
              <a:gd fmla="*/ 127 h 488" name="T85"/>
              <a:gd fmla="*/ 68 w 503" name="T86"/>
              <a:gd fmla="*/ 95 h 488" name="T87"/>
              <a:gd fmla="*/ 83 w 503" name="T88"/>
              <a:gd fmla="*/ 66 h 488" name="T89"/>
              <a:gd fmla="*/ 102 w 503" name="T90"/>
              <a:gd fmla="*/ 83 h 488" name="T91"/>
              <a:gd fmla="*/ 91 w 503" name="T92"/>
              <a:gd fmla="*/ 95 h 488" name="T93"/>
              <a:gd fmla="*/ 107 w 503" name="T94"/>
              <a:gd fmla="*/ 106 h 488" name="T95"/>
              <a:gd fmla="*/ 110 w 503" name="T96"/>
              <a:gd fmla="*/ 86 h 488" name="T97"/>
              <a:gd fmla="*/ 127 w 503" name="T98"/>
              <a:gd fmla="*/ 219 h 488" name="T99"/>
              <a:gd fmla="*/ 137 w 503" name="T100"/>
              <a:gd fmla="*/ 251 h 488" name="T101"/>
              <a:gd fmla="*/ 109 w 503" name="T102"/>
              <a:gd fmla="*/ 278 h 488" name="T103"/>
              <a:gd fmla="*/ 78 w 503" name="T104"/>
              <a:gd fmla="*/ 269 h 488" name="T105"/>
              <a:gd fmla="*/ 74 w 503" name="T106"/>
              <a:gd fmla="*/ 224 h 488" name="T107"/>
              <a:gd fmla="*/ 102 w 503" name="T108"/>
              <a:gd fmla="*/ 209 h 488" name="T109"/>
              <a:gd fmla="*/ 94 w 503" name="T110"/>
              <a:gd fmla="*/ 235 h 488" name="T111"/>
              <a:gd fmla="*/ 94 w 503" name="T112"/>
              <a:gd fmla="*/ 253 h 488" name="T113"/>
              <a:gd fmla="*/ 114 w 503" name="T114"/>
              <a:gd fmla="*/ 249 h 488" name="T115"/>
              <a:gd fmla="*/ 110 w 503" name="T116"/>
              <a:gd fmla="*/ 385 h 488" name="T117"/>
              <a:gd fmla="*/ 91 w 503" name="T118"/>
              <a:gd fmla="*/ 388 h 488" name="T119"/>
              <a:gd fmla="*/ 102 w 503" name="T120"/>
              <a:gd fmla="*/ 405 h 488" name="T121"/>
              <a:gd fmla="*/ 115 w 503" name="T122"/>
              <a:gd fmla="*/ 394 h 48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88" w="502">
                <a:moveTo>
                  <a:pt x="102" y="359"/>
                </a:moveTo>
                <a:lnTo>
                  <a:pt x="102" y="359"/>
                </a:lnTo>
                <a:lnTo>
                  <a:pt x="109" y="359"/>
                </a:lnTo>
                <a:lnTo>
                  <a:pt x="116" y="361"/>
                </a:lnTo>
                <a:lnTo>
                  <a:pt x="122" y="364"/>
                </a:lnTo>
                <a:lnTo>
                  <a:pt x="127" y="369"/>
                </a:lnTo>
                <a:lnTo>
                  <a:pt x="127" y="369"/>
                </a:lnTo>
                <a:lnTo>
                  <a:pt x="127" y="369"/>
                </a:lnTo>
                <a:lnTo>
                  <a:pt x="132" y="374"/>
                </a:lnTo>
                <a:lnTo>
                  <a:pt x="135" y="380"/>
                </a:lnTo>
                <a:lnTo>
                  <a:pt x="137" y="386"/>
                </a:lnTo>
                <a:lnTo>
                  <a:pt x="138" y="394"/>
                </a:lnTo>
                <a:lnTo>
                  <a:pt x="138" y="394"/>
                </a:lnTo>
                <a:lnTo>
                  <a:pt x="137" y="401"/>
                </a:lnTo>
                <a:lnTo>
                  <a:pt x="135" y="407"/>
                </a:lnTo>
                <a:lnTo>
                  <a:pt x="132" y="413"/>
                </a:lnTo>
                <a:lnTo>
                  <a:pt x="127" y="418"/>
                </a:lnTo>
                <a:lnTo>
                  <a:pt x="127" y="418"/>
                </a:lnTo>
                <a:lnTo>
                  <a:pt x="127" y="418"/>
                </a:lnTo>
                <a:lnTo>
                  <a:pt x="122" y="422"/>
                </a:lnTo>
                <a:lnTo>
                  <a:pt x="116" y="426"/>
                </a:lnTo>
                <a:lnTo>
                  <a:pt x="109" y="428"/>
                </a:lnTo>
                <a:lnTo>
                  <a:pt x="102" y="428"/>
                </a:lnTo>
                <a:lnTo>
                  <a:pt x="102" y="428"/>
                </a:lnTo>
                <a:lnTo>
                  <a:pt x="95" y="428"/>
                </a:lnTo>
                <a:lnTo>
                  <a:pt x="89" y="426"/>
                </a:lnTo>
                <a:lnTo>
                  <a:pt x="83" y="422"/>
                </a:lnTo>
                <a:lnTo>
                  <a:pt x="78" y="418"/>
                </a:lnTo>
                <a:lnTo>
                  <a:pt x="78" y="418"/>
                </a:lnTo>
                <a:lnTo>
                  <a:pt x="78" y="418"/>
                </a:lnTo>
                <a:lnTo>
                  <a:pt x="74" y="413"/>
                </a:lnTo>
                <a:lnTo>
                  <a:pt x="70" y="407"/>
                </a:lnTo>
                <a:lnTo>
                  <a:pt x="68" y="401"/>
                </a:lnTo>
                <a:lnTo>
                  <a:pt x="68" y="394"/>
                </a:lnTo>
                <a:lnTo>
                  <a:pt x="68" y="394"/>
                </a:lnTo>
                <a:lnTo>
                  <a:pt x="68" y="386"/>
                </a:lnTo>
                <a:lnTo>
                  <a:pt x="70" y="380"/>
                </a:lnTo>
                <a:lnTo>
                  <a:pt x="74" y="374"/>
                </a:lnTo>
                <a:lnTo>
                  <a:pt x="78" y="369"/>
                </a:lnTo>
                <a:lnTo>
                  <a:pt x="78" y="369"/>
                </a:lnTo>
                <a:lnTo>
                  <a:pt x="78" y="369"/>
                </a:lnTo>
                <a:lnTo>
                  <a:pt x="83" y="364"/>
                </a:lnTo>
                <a:lnTo>
                  <a:pt x="89" y="361"/>
                </a:lnTo>
                <a:lnTo>
                  <a:pt x="95" y="359"/>
                </a:lnTo>
                <a:lnTo>
                  <a:pt x="102" y="359"/>
                </a:lnTo>
                <a:lnTo>
                  <a:pt x="102" y="359"/>
                </a:lnTo>
                <a:close/>
                <a:moveTo>
                  <a:pt x="61" y="0"/>
                </a:moveTo>
                <a:lnTo>
                  <a:pt x="443" y="0"/>
                </a:lnTo>
                <a:lnTo>
                  <a:pt x="443" y="0"/>
                </a:lnTo>
                <a:lnTo>
                  <a:pt x="449" y="1"/>
                </a:lnTo>
                <a:lnTo>
                  <a:pt x="455" y="2"/>
                </a:lnTo>
                <a:lnTo>
                  <a:pt x="466" y="5"/>
                </a:lnTo>
                <a:lnTo>
                  <a:pt x="476" y="11"/>
                </a:lnTo>
                <a:lnTo>
                  <a:pt x="485" y="19"/>
                </a:lnTo>
                <a:lnTo>
                  <a:pt x="485" y="19"/>
                </a:lnTo>
                <a:lnTo>
                  <a:pt x="485" y="19"/>
                </a:lnTo>
                <a:lnTo>
                  <a:pt x="492" y="28"/>
                </a:lnTo>
                <a:lnTo>
                  <a:pt x="498" y="38"/>
                </a:lnTo>
                <a:lnTo>
                  <a:pt x="502" y="49"/>
                </a:lnTo>
                <a:lnTo>
                  <a:pt x="503" y="55"/>
                </a:lnTo>
                <a:lnTo>
                  <a:pt x="503" y="61"/>
                </a:lnTo>
                <a:lnTo>
                  <a:pt x="503" y="129"/>
                </a:lnTo>
                <a:lnTo>
                  <a:pt x="503" y="129"/>
                </a:lnTo>
                <a:lnTo>
                  <a:pt x="502" y="140"/>
                </a:lnTo>
                <a:lnTo>
                  <a:pt x="499" y="151"/>
                </a:lnTo>
                <a:lnTo>
                  <a:pt x="493" y="160"/>
                </a:lnTo>
                <a:lnTo>
                  <a:pt x="486" y="170"/>
                </a:lnTo>
                <a:lnTo>
                  <a:pt x="486" y="170"/>
                </a:lnTo>
                <a:lnTo>
                  <a:pt x="493" y="178"/>
                </a:lnTo>
                <a:lnTo>
                  <a:pt x="499" y="188"/>
                </a:lnTo>
                <a:lnTo>
                  <a:pt x="502" y="199"/>
                </a:lnTo>
                <a:lnTo>
                  <a:pt x="503" y="210"/>
                </a:lnTo>
                <a:lnTo>
                  <a:pt x="503" y="278"/>
                </a:lnTo>
                <a:lnTo>
                  <a:pt x="503" y="278"/>
                </a:lnTo>
                <a:lnTo>
                  <a:pt x="502" y="289"/>
                </a:lnTo>
                <a:lnTo>
                  <a:pt x="499" y="300"/>
                </a:lnTo>
                <a:lnTo>
                  <a:pt x="493" y="310"/>
                </a:lnTo>
                <a:lnTo>
                  <a:pt x="486" y="319"/>
                </a:lnTo>
                <a:lnTo>
                  <a:pt x="486" y="319"/>
                </a:lnTo>
                <a:lnTo>
                  <a:pt x="493" y="328"/>
                </a:lnTo>
                <a:lnTo>
                  <a:pt x="499" y="337"/>
                </a:lnTo>
                <a:lnTo>
                  <a:pt x="502" y="348"/>
                </a:lnTo>
                <a:lnTo>
                  <a:pt x="503" y="359"/>
                </a:lnTo>
                <a:lnTo>
                  <a:pt x="503" y="427"/>
                </a:lnTo>
                <a:lnTo>
                  <a:pt x="503" y="427"/>
                </a:lnTo>
                <a:lnTo>
                  <a:pt x="503" y="433"/>
                </a:lnTo>
                <a:lnTo>
                  <a:pt x="502" y="439"/>
                </a:lnTo>
                <a:lnTo>
                  <a:pt x="498" y="450"/>
                </a:lnTo>
                <a:lnTo>
                  <a:pt x="492" y="460"/>
                </a:lnTo>
                <a:lnTo>
                  <a:pt x="485" y="470"/>
                </a:lnTo>
                <a:lnTo>
                  <a:pt x="485" y="470"/>
                </a:lnTo>
                <a:lnTo>
                  <a:pt x="485" y="470"/>
                </a:lnTo>
                <a:lnTo>
                  <a:pt x="476" y="477"/>
                </a:lnTo>
                <a:lnTo>
                  <a:pt x="466" y="483"/>
                </a:lnTo>
                <a:lnTo>
                  <a:pt x="455" y="486"/>
                </a:lnTo>
                <a:lnTo>
                  <a:pt x="449" y="487"/>
                </a:lnTo>
                <a:lnTo>
                  <a:pt x="443" y="488"/>
                </a:lnTo>
                <a:lnTo>
                  <a:pt x="61" y="488"/>
                </a:lnTo>
                <a:lnTo>
                  <a:pt x="61" y="488"/>
                </a:lnTo>
                <a:lnTo>
                  <a:pt x="55" y="487"/>
                </a:lnTo>
                <a:lnTo>
                  <a:pt x="49" y="486"/>
                </a:lnTo>
                <a:lnTo>
                  <a:pt x="38" y="483"/>
                </a:lnTo>
                <a:lnTo>
                  <a:pt x="27" y="477"/>
                </a:lnTo>
                <a:lnTo>
                  <a:pt x="18" y="470"/>
                </a:lnTo>
                <a:lnTo>
                  <a:pt x="18" y="470"/>
                </a:lnTo>
                <a:lnTo>
                  <a:pt x="18" y="470"/>
                </a:lnTo>
                <a:lnTo>
                  <a:pt x="11" y="460"/>
                </a:lnTo>
                <a:lnTo>
                  <a:pt x="5" y="450"/>
                </a:lnTo>
                <a:lnTo>
                  <a:pt x="2" y="439"/>
                </a:lnTo>
                <a:lnTo>
                  <a:pt x="1" y="433"/>
                </a:lnTo>
                <a:lnTo>
                  <a:pt x="0" y="427"/>
                </a:lnTo>
                <a:lnTo>
                  <a:pt x="0" y="359"/>
                </a:lnTo>
                <a:lnTo>
                  <a:pt x="0" y="359"/>
                </a:lnTo>
                <a:lnTo>
                  <a:pt x="2" y="348"/>
                </a:lnTo>
                <a:lnTo>
                  <a:pt x="5" y="337"/>
                </a:lnTo>
                <a:lnTo>
                  <a:pt x="10" y="328"/>
                </a:lnTo>
                <a:lnTo>
                  <a:pt x="16" y="319"/>
                </a:lnTo>
                <a:lnTo>
                  <a:pt x="16" y="319"/>
                </a:lnTo>
                <a:lnTo>
                  <a:pt x="10" y="310"/>
                </a:lnTo>
                <a:lnTo>
                  <a:pt x="5" y="300"/>
                </a:lnTo>
                <a:lnTo>
                  <a:pt x="2" y="289"/>
                </a:lnTo>
                <a:lnTo>
                  <a:pt x="0" y="278"/>
                </a:lnTo>
                <a:lnTo>
                  <a:pt x="0" y="210"/>
                </a:lnTo>
                <a:lnTo>
                  <a:pt x="0" y="210"/>
                </a:lnTo>
                <a:lnTo>
                  <a:pt x="2" y="199"/>
                </a:lnTo>
                <a:lnTo>
                  <a:pt x="5" y="188"/>
                </a:lnTo>
                <a:lnTo>
                  <a:pt x="10" y="178"/>
                </a:lnTo>
                <a:lnTo>
                  <a:pt x="16" y="170"/>
                </a:lnTo>
                <a:lnTo>
                  <a:pt x="16" y="170"/>
                </a:lnTo>
                <a:lnTo>
                  <a:pt x="10" y="160"/>
                </a:lnTo>
                <a:lnTo>
                  <a:pt x="5" y="151"/>
                </a:lnTo>
                <a:lnTo>
                  <a:pt x="2" y="140"/>
                </a:lnTo>
                <a:lnTo>
                  <a:pt x="0" y="129"/>
                </a:lnTo>
                <a:lnTo>
                  <a:pt x="0" y="61"/>
                </a:lnTo>
                <a:lnTo>
                  <a:pt x="0" y="61"/>
                </a:lnTo>
                <a:lnTo>
                  <a:pt x="1" y="55"/>
                </a:lnTo>
                <a:lnTo>
                  <a:pt x="2" y="49"/>
                </a:lnTo>
                <a:lnTo>
                  <a:pt x="5" y="38"/>
                </a:lnTo>
                <a:lnTo>
                  <a:pt x="11" y="28"/>
                </a:lnTo>
                <a:lnTo>
                  <a:pt x="18" y="19"/>
                </a:lnTo>
                <a:lnTo>
                  <a:pt x="18" y="19"/>
                </a:lnTo>
                <a:lnTo>
                  <a:pt x="18" y="19"/>
                </a:lnTo>
                <a:lnTo>
                  <a:pt x="27" y="11"/>
                </a:lnTo>
                <a:lnTo>
                  <a:pt x="38" y="5"/>
                </a:lnTo>
                <a:lnTo>
                  <a:pt x="49" y="2"/>
                </a:lnTo>
                <a:lnTo>
                  <a:pt x="55" y="1"/>
                </a:lnTo>
                <a:lnTo>
                  <a:pt x="61" y="0"/>
                </a:lnTo>
                <a:lnTo>
                  <a:pt x="61" y="0"/>
                </a:lnTo>
                <a:close/>
                <a:moveTo>
                  <a:pt x="443" y="40"/>
                </a:moveTo>
                <a:lnTo>
                  <a:pt x="61" y="40"/>
                </a:lnTo>
                <a:lnTo>
                  <a:pt x="61" y="40"/>
                </a:lnTo>
                <a:lnTo>
                  <a:pt x="57" y="40"/>
                </a:lnTo>
                <a:lnTo>
                  <a:pt x="53" y="41"/>
                </a:lnTo>
                <a:lnTo>
                  <a:pt x="49" y="43"/>
                </a:lnTo>
                <a:lnTo>
                  <a:pt x="46" y="45"/>
                </a:lnTo>
                <a:lnTo>
                  <a:pt x="46" y="46"/>
                </a:lnTo>
                <a:lnTo>
                  <a:pt x="46" y="46"/>
                </a:lnTo>
                <a:lnTo>
                  <a:pt x="46" y="46"/>
                </a:lnTo>
                <a:lnTo>
                  <a:pt x="43" y="49"/>
                </a:lnTo>
                <a:lnTo>
                  <a:pt x="41" y="52"/>
                </a:lnTo>
                <a:lnTo>
                  <a:pt x="40" y="56"/>
                </a:lnTo>
                <a:lnTo>
                  <a:pt x="40" y="61"/>
                </a:lnTo>
                <a:lnTo>
                  <a:pt x="40" y="129"/>
                </a:lnTo>
                <a:lnTo>
                  <a:pt x="40" y="129"/>
                </a:lnTo>
                <a:lnTo>
                  <a:pt x="40" y="133"/>
                </a:lnTo>
                <a:lnTo>
                  <a:pt x="41" y="137"/>
                </a:lnTo>
                <a:lnTo>
                  <a:pt x="43" y="140"/>
                </a:lnTo>
                <a:lnTo>
                  <a:pt x="45" y="143"/>
                </a:lnTo>
                <a:lnTo>
                  <a:pt x="46" y="144"/>
                </a:lnTo>
                <a:lnTo>
                  <a:pt x="46" y="144"/>
                </a:lnTo>
                <a:lnTo>
                  <a:pt x="46" y="144"/>
                </a:lnTo>
                <a:lnTo>
                  <a:pt x="49" y="146"/>
                </a:lnTo>
                <a:lnTo>
                  <a:pt x="52" y="148"/>
                </a:lnTo>
                <a:lnTo>
                  <a:pt x="56" y="149"/>
                </a:lnTo>
                <a:lnTo>
                  <a:pt x="60" y="150"/>
                </a:lnTo>
                <a:lnTo>
                  <a:pt x="61" y="150"/>
                </a:lnTo>
                <a:lnTo>
                  <a:pt x="443" y="150"/>
                </a:lnTo>
                <a:lnTo>
                  <a:pt x="443" y="150"/>
                </a:lnTo>
                <a:lnTo>
                  <a:pt x="443" y="150"/>
                </a:lnTo>
                <a:lnTo>
                  <a:pt x="447" y="149"/>
                </a:lnTo>
                <a:lnTo>
                  <a:pt x="451" y="148"/>
                </a:lnTo>
                <a:lnTo>
                  <a:pt x="455" y="146"/>
                </a:lnTo>
                <a:lnTo>
                  <a:pt x="458" y="144"/>
                </a:lnTo>
                <a:lnTo>
                  <a:pt x="458" y="144"/>
                </a:lnTo>
                <a:lnTo>
                  <a:pt x="458" y="144"/>
                </a:lnTo>
                <a:lnTo>
                  <a:pt x="458" y="144"/>
                </a:lnTo>
                <a:lnTo>
                  <a:pt x="460" y="140"/>
                </a:lnTo>
                <a:lnTo>
                  <a:pt x="462" y="137"/>
                </a:lnTo>
                <a:lnTo>
                  <a:pt x="464" y="133"/>
                </a:lnTo>
                <a:lnTo>
                  <a:pt x="464" y="129"/>
                </a:lnTo>
                <a:lnTo>
                  <a:pt x="464" y="61"/>
                </a:lnTo>
                <a:lnTo>
                  <a:pt x="464" y="61"/>
                </a:lnTo>
                <a:lnTo>
                  <a:pt x="464" y="57"/>
                </a:lnTo>
                <a:lnTo>
                  <a:pt x="462" y="53"/>
                </a:lnTo>
                <a:lnTo>
                  <a:pt x="461" y="49"/>
                </a:lnTo>
                <a:lnTo>
                  <a:pt x="458" y="46"/>
                </a:lnTo>
                <a:lnTo>
                  <a:pt x="458" y="46"/>
                </a:lnTo>
                <a:lnTo>
                  <a:pt x="458" y="46"/>
                </a:lnTo>
                <a:lnTo>
                  <a:pt x="458" y="46"/>
                </a:lnTo>
                <a:lnTo>
                  <a:pt x="455" y="43"/>
                </a:lnTo>
                <a:lnTo>
                  <a:pt x="451" y="41"/>
                </a:lnTo>
                <a:lnTo>
                  <a:pt x="447" y="40"/>
                </a:lnTo>
                <a:lnTo>
                  <a:pt x="443" y="40"/>
                </a:lnTo>
                <a:lnTo>
                  <a:pt x="443" y="40"/>
                </a:lnTo>
                <a:close/>
                <a:moveTo>
                  <a:pt x="443" y="189"/>
                </a:moveTo>
                <a:lnTo>
                  <a:pt x="443" y="189"/>
                </a:lnTo>
                <a:lnTo>
                  <a:pt x="61" y="189"/>
                </a:lnTo>
                <a:lnTo>
                  <a:pt x="60" y="189"/>
                </a:lnTo>
                <a:lnTo>
                  <a:pt x="60" y="189"/>
                </a:lnTo>
                <a:lnTo>
                  <a:pt x="56" y="189"/>
                </a:lnTo>
                <a:lnTo>
                  <a:pt x="52" y="191"/>
                </a:lnTo>
                <a:lnTo>
                  <a:pt x="49" y="192"/>
                </a:lnTo>
                <a:lnTo>
                  <a:pt x="46" y="195"/>
                </a:lnTo>
                <a:lnTo>
                  <a:pt x="46" y="195"/>
                </a:lnTo>
                <a:lnTo>
                  <a:pt x="46" y="195"/>
                </a:lnTo>
                <a:lnTo>
                  <a:pt x="46" y="195"/>
                </a:lnTo>
                <a:lnTo>
                  <a:pt x="43" y="198"/>
                </a:lnTo>
                <a:lnTo>
                  <a:pt x="41" y="202"/>
                </a:lnTo>
                <a:lnTo>
                  <a:pt x="40" y="206"/>
                </a:lnTo>
                <a:lnTo>
                  <a:pt x="40" y="210"/>
                </a:lnTo>
                <a:lnTo>
                  <a:pt x="40" y="278"/>
                </a:lnTo>
                <a:lnTo>
                  <a:pt x="40" y="278"/>
                </a:lnTo>
                <a:lnTo>
                  <a:pt x="40" y="282"/>
                </a:lnTo>
                <a:lnTo>
                  <a:pt x="41" y="286"/>
                </a:lnTo>
                <a:lnTo>
                  <a:pt x="43" y="290"/>
                </a:lnTo>
                <a:lnTo>
                  <a:pt x="45" y="293"/>
                </a:lnTo>
                <a:lnTo>
                  <a:pt x="46" y="293"/>
                </a:lnTo>
                <a:lnTo>
                  <a:pt x="46" y="293"/>
                </a:lnTo>
                <a:lnTo>
                  <a:pt x="46" y="293"/>
                </a:lnTo>
                <a:lnTo>
                  <a:pt x="49" y="295"/>
                </a:lnTo>
                <a:lnTo>
                  <a:pt x="52" y="297"/>
                </a:lnTo>
                <a:lnTo>
                  <a:pt x="56" y="299"/>
                </a:lnTo>
                <a:lnTo>
                  <a:pt x="60" y="299"/>
                </a:lnTo>
                <a:lnTo>
                  <a:pt x="61" y="299"/>
                </a:lnTo>
                <a:lnTo>
                  <a:pt x="443" y="299"/>
                </a:lnTo>
                <a:lnTo>
                  <a:pt x="443" y="299"/>
                </a:lnTo>
                <a:lnTo>
                  <a:pt x="443" y="299"/>
                </a:lnTo>
                <a:lnTo>
                  <a:pt x="447" y="299"/>
                </a:lnTo>
                <a:lnTo>
                  <a:pt x="451" y="297"/>
                </a:lnTo>
                <a:lnTo>
                  <a:pt x="455" y="296"/>
                </a:lnTo>
                <a:lnTo>
                  <a:pt x="458" y="293"/>
                </a:lnTo>
                <a:lnTo>
                  <a:pt x="458" y="293"/>
                </a:lnTo>
                <a:lnTo>
                  <a:pt x="458" y="293"/>
                </a:lnTo>
                <a:lnTo>
                  <a:pt x="458" y="293"/>
                </a:lnTo>
                <a:lnTo>
                  <a:pt x="460" y="290"/>
                </a:lnTo>
                <a:lnTo>
                  <a:pt x="462" y="286"/>
                </a:lnTo>
                <a:lnTo>
                  <a:pt x="464" y="282"/>
                </a:lnTo>
                <a:lnTo>
                  <a:pt x="464" y="278"/>
                </a:lnTo>
                <a:lnTo>
                  <a:pt x="464" y="210"/>
                </a:lnTo>
                <a:lnTo>
                  <a:pt x="464" y="210"/>
                </a:lnTo>
                <a:lnTo>
                  <a:pt x="464" y="206"/>
                </a:lnTo>
                <a:lnTo>
                  <a:pt x="462" y="202"/>
                </a:lnTo>
                <a:lnTo>
                  <a:pt x="461" y="198"/>
                </a:lnTo>
                <a:lnTo>
                  <a:pt x="458" y="195"/>
                </a:lnTo>
                <a:lnTo>
                  <a:pt x="458" y="195"/>
                </a:lnTo>
                <a:lnTo>
                  <a:pt x="458" y="195"/>
                </a:lnTo>
                <a:lnTo>
                  <a:pt x="458" y="195"/>
                </a:lnTo>
                <a:lnTo>
                  <a:pt x="455" y="193"/>
                </a:lnTo>
                <a:lnTo>
                  <a:pt x="451" y="191"/>
                </a:lnTo>
                <a:lnTo>
                  <a:pt x="448" y="189"/>
                </a:lnTo>
                <a:lnTo>
                  <a:pt x="443" y="189"/>
                </a:lnTo>
                <a:lnTo>
                  <a:pt x="443" y="189"/>
                </a:lnTo>
                <a:close/>
                <a:moveTo>
                  <a:pt x="443" y="338"/>
                </a:moveTo>
                <a:lnTo>
                  <a:pt x="443" y="338"/>
                </a:lnTo>
                <a:lnTo>
                  <a:pt x="61" y="338"/>
                </a:lnTo>
                <a:lnTo>
                  <a:pt x="60" y="338"/>
                </a:lnTo>
                <a:lnTo>
                  <a:pt x="60" y="338"/>
                </a:lnTo>
                <a:lnTo>
                  <a:pt x="56" y="339"/>
                </a:lnTo>
                <a:lnTo>
                  <a:pt x="52" y="340"/>
                </a:lnTo>
                <a:lnTo>
                  <a:pt x="49" y="342"/>
                </a:lnTo>
                <a:lnTo>
                  <a:pt x="46" y="344"/>
                </a:lnTo>
                <a:lnTo>
                  <a:pt x="46" y="344"/>
                </a:lnTo>
                <a:lnTo>
                  <a:pt x="46" y="345"/>
                </a:lnTo>
                <a:lnTo>
                  <a:pt x="46" y="345"/>
                </a:lnTo>
                <a:lnTo>
                  <a:pt x="43" y="348"/>
                </a:lnTo>
                <a:lnTo>
                  <a:pt x="41" y="351"/>
                </a:lnTo>
                <a:lnTo>
                  <a:pt x="40" y="355"/>
                </a:lnTo>
                <a:lnTo>
                  <a:pt x="40" y="359"/>
                </a:lnTo>
                <a:lnTo>
                  <a:pt x="40" y="427"/>
                </a:lnTo>
                <a:lnTo>
                  <a:pt x="40" y="427"/>
                </a:lnTo>
                <a:lnTo>
                  <a:pt x="40" y="432"/>
                </a:lnTo>
                <a:lnTo>
                  <a:pt x="41" y="435"/>
                </a:lnTo>
                <a:lnTo>
                  <a:pt x="43" y="439"/>
                </a:lnTo>
                <a:lnTo>
                  <a:pt x="45" y="442"/>
                </a:lnTo>
                <a:lnTo>
                  <a:pt x="46" y="442"/>
                </a:lnTo>
                <a:lnTo>
                  <a:pt x="46" y="442"/>
                </a:lnTo>
                <a:lnTo>
                  <a:pt x="46" y="442"/>
                </a:lnTo>
                <a:lnTo>
                  <a:pt x="49" y="445"/>
                </a:lnTo>
                <a:lnTo>
                  <a:pt x="52" y="447"/>
                </a:lnTo>
                <a:lnTo>
                  <a:pt x="56" y="448"/>
                </a:lnTo>
                <a:lnTo>
                  <a:pt x="61" y="449"/>
                </a:lnTo>
                <a:lnTo>
                  <a:pt x="443" y="449"/>
                </a:lnTo>
                <a:lnTo>
                  <a:pt x="443" y="449"/>
                </a:lnTo>
                <a:lnTo>
                  <a:pt x="447" y="448"/>
                </a:lnTo>
                <a:lnTo>
                  <a:pt x="451" y="447"/>
                </a:lnTo>
                <a:lnTo>
                  <a:pt x="454" y="445"/>
                </a:lnTo>
                <a:lnTo>
                  <a:pt x="458" y="443"/>
                </a:lnTo>
                <a:lnTo>
                  <a:pt x="458" y="442"/>
                </a:lnTo>
                <a:lnTo>
                  <a:pt x="458" y="442"/>
                </a:lnTo>
                <a:lnTo>
                  <a:pt x="458" y="442"/>
                </a:lnTo>
                <a:lnTo>
                  <a:pt x="460" y="439"/>
                </a:lnTo>
                <a:lnTo>
                  <a:pt x="462" y="436"/>
                </a:lnTo>
                <a:lnTo>
                  <a:pt x="464" y="432"/>
                </a:lnTo>
                <a:lnTo>
                  <a:pt x="464" y="427"/>
                </a:lnTo>
                <a:lnTo>
                  <a:pt x="464" y="359"/>
                </a:lnTo>
                <a:lnTo>
                  <a:pt x="464" y="359"/>
                </a:lnTo>
                <a:lnTo>
                  <a:pt x="464" y="355"/>
                </a:lnTo>
                <a:lnTo>
                  <a:pt x="462" y="351"/>
                </a:lnTo>
                <a:lnTo>
                  <a:pt x="461" y="348"/>
                </a:lnTo>
                <a:lnTo>
                  <a:pt x="458" y="345"/>
                </a:lnTo>
                <a:lnTo>
                  <a:pt x="458" y="345"/>
                </a:lnTo>
                <a:lnTo>
                  <a:pt x="458" y="344"/>
                </a:lnTo>
                <a:lnTo>
                  <a:pt x="458" y="344"/>
                </a:lnTo>
                <a:lnTo>
                  <a:pt x="455" y="342"/>
                </a:lnTo>
                <a:lnTo>
                  <a:pt x="451" y="340"/>
                </a:lnTo>
                <a:lnTo>
                  <a:pt x="448" y="339"/>
                </a:lnTo>
                <a:lnTo>
                  <a:pt x="443" y="338"/>
                </a:lnTo>
                <a:lnTo>
                  <a:pt x="443" y="338"/>
                </a:lnTo>
                <a:close/>
                <a:moveTo>
                  <a:pt x="102" y="60"/>
                </a:moveTo>
                <a:lnTo>
                  <a:pt x="102" y="60"/>
                </a:lnTo>
                <a:lnTo>
                  <a:pt x="109" y="61"/>
                </a:lnTo>
                <a:lnTo>
                  <a:pt x="116" y="63"/>
                </a:lnTo>
                <a:lnTo>
                  <a:pt x="122" y="66"/>
                </a:lnTo>
                <a:lnTo>
                  <a:pt x="127" y="70"/>
                </a:lnTo>
                <a:lnTo>
                  <a:pt x="127" y="70"/>
                </a:lnTo>
                <a:lnTo>
                  <a:pt x="127" y="70"/>
                </a:lnTo>
                <a:lnTo>
                  <a:pt x="132" y="75"/>
                </a:lnTo>
                <a:lnTo>
                  <a:pt x="135" y="81"/>
                </a:lnTo>
                <a:lnTo>
                  <a:pt x="137" y="87"/>
                </a:lnTo>
                <a:lnTo>
                  <a:pt x="138" y="95"/>
                </a:lnTo>
                <a:lnTo>
                  <a:pt x="138" y="95"/>
                </a:lnTo>
                <a:lnTo>
                  <a:pt x="137" y="102"/>
                </a:lnTo>
                <a:lnTo>
                  <a:pt x="135" y="109"/>
                </a:lnTo>
                <a:lnTo>
                  <a:pt x="132" y="114"/>
                </a:lnTo>
                <a:lnTo>
                  <a:pt x="127" y="119"/>
                </a:lnTo>
                <a:lnTo>
                  <a:pt x="127" y="119"/>
                </a:lnTo>
                <a:lnTo>
                  <a:pt x="127" y="119"/>
                </a:lnTo>
                <a:lnTo>
                  <a:pt x="122" y="124"/>
                </a:lnTo>
                <a:lnTo>
                  <a:pt x="116" y="127"/>
                </a:lnTo>
                <a:lnTo>
                  <a:pt x="109" y="129"/>
                </a:lnTo>
                <a:lnTo>
                  <a:pt x="102" y="130"/>
                </a:lnTo>
                <a:lnTo>
                  <a:pt x="102" y="130"/>
                </a:lnTo>
                <a:lnTo>
                  <a:pt x="95" y="129"/>
                </a:lnTo>
                <a:lnTo>
                  <a:pt x="89" y="127"/>
                </a:lnTo>
                <a:lnTo>
                  <a:pt x="83" y="124"/>
                </a:lnTo>
                <a:lnTo>
                  <a:pt x="78" y="119"/>
                </a:lnTo>
                <a:lnTo>
                  <a:pt x="78" y="119"/>
                </a:lnTo>
                <a:lnTo>
                  <a:pt x="78" y="119"/>
                </a:lnTo>
                <a:lnTo>
                  <a:pt x="74" y="114"/>
                </a:lnTo>
                <a:lnTo>
                  <a:pt x="70" y="109"/>
                </a:lnTo>
                <a:lnTo>
                  <a:pt x="68" y="102"/>
                </a:lnTo>
                <a:lnTo>
                  <a:pt x="68" y="95"/>
                </a:lnTo>
                <a:lnTo>
                  <a:pt x="68" y="95"/>
                </a:lnTo>
                <a:lnTo>
                  <a:pt x="68" y="87"/>
                </a:lnTo>
                <a:lnTo>
                  <a:pt x="70" y="81"/>
                </a:lnTo>
                <a:lnTo>
                  <a:pt x="74" y="75"/>
                </a:lnTo>
                <a:lnTo>
                  <a:pt x="78" y="70"/>
                </a:lnTo>
                <a:lnTo>
                  <a:pt x="78" y="70"/>
                </a:lnTo>
                <a:lnTo>
                  <a:pt x="78" y="70"/>
                </a:lnTo>
                <a:lnTo>
                  <a:pt x="83" y="66"/>
                </a:lnTo>
                <a:lnTo>
                  <a:pt x="89" y="63"/>
                </a:lnTo>
                <a:lnTo>
                  <a:pt x="95" y="61"/>
                </a:lnTo>
                <a:lnTo>
                  <a:pt x="102" y="60"/>
                </a:lnTo>
                <a:lnTo>
                  <a:pt x="102" y="60"/>
                </a:lnTo>
                <a:close/>
                <a:moveTo>
                  <a:pt x="110" y="86"/>
                </a:moveTo>
                <a:lnTo>
                  <a:pt x="110" y="86"/>
                </a:lnTo>
                <a:lnTo>
                  <a:pt x="107" y="84"/>
                </a:lnTo>
                <a:lnTo>
                  <a:pt x="102" y="83"/>
                </a:lnTo>
                <a:lnTo>
                  <a:pt x="102" y="83"/>
                </a:lnTo>
                <a:lnTo>
                  <a:pt x="98" y="84"/>
                </a:lnTo>
                <a:lnTo>
                  <a:pt x="94" y="86"/>
                </a:lnTo>
                <a:lnTo>
                  <a:pt x="94" y="86"/>
                </a:lnTo>
                <a:lnTo>
                  <a:pt x="94" y="86"/>
                </a:lnTo>
                <a:lnTo>
                  <a:pt x="91" y="90"/>
                </a:lnTo>
                <a:lnTo>
                  <a:pt x="91" y="95"/>
                </a:lnTo>
                <a:lnTo>
                  <a:pt x="91" y="95"/>
                </a:lnTo>
                <a:lnTo>
                  <a:pt x="91" y="100"/>
                </a:lnTo>
                <a:lnTo>
                  <a:pt x="94" y="103"/>
                </a:lnTo>
                <a:lnTo>
                  <a:pt x="94" y="103"/>
                </a:lnTo>
                <a:lnTo>
                  <a:pt x="94" y="103"/>
                </a:lnTo>
                <a:lnTo>
                  <a:pt x="98" y="106"/>
                </a:lnTo>
                <a:lnTo>
                  <a:pt x="102" y="107"/>
                </a:lnTo>
                <a:lnTo>
                  <a:pt x="102" y="107"/>
                </a:lnTo>
                <a:lnTo>
                  <a:pt x="107" y="106"/>
                </a:lnTo>
                <a:lnTo>
                  <a:pt x="110" y="103"/>
                </a:lnTo>
                <a:lnTo>
                  <a:pt x="110" y="103"/>
                </a:lnTo>
                <a:lnTo>
                  <a:pt x="110" y="103"/>
                </a:lnTo>
                <a:lnTo>
                  <a:pt x="114" y="100"/>
                </a:lnTo>
                <a:lnTo>
                  <a:pt x="115" y="95"/>
                </a:lnTo>
                <a:lnTo>
                  <a:pt x="115" y="95"/>
                </a:lnTo>
                <a:lnTo>
                  <a:pt x="114" y="90"/>
                </a:lnTo>
                <a:lnTo>
                  <a:pt x="110" y="86"/>
                </a:lnTo>
                <a:lnTo>
                  <a:pt x="110" y="86"/>
                </a:lnTo>
                <a:lnTo>
                  <a:pt x="110" y="86"/>
                </a:lnTo>
                <a:close/>
                <a:moveTo>
                  <a:pt x="102" y="209"/>
                </a:moveTo>
                <a:lnTo>
                  <a:pt x="102" y="209"/>
                </a:lnTo>
                <a:lnTo>
                  <a:pt x="109" y="210"/>
                </a:lnTo>
                <a:lnTo>
                  <a:pt x="116" y="212"/>
                </a:lnTo>
                <a:lnTo>
                  <a:pt x="122" y="215"/>
                </a:lnTo>
                <a:lnTo>
                  <a:pt x="127" y="219"/>
                </a:lnTo>
                <a:lnTo>
                  <a:pt x="127" y="219"/>
                </a:lnTo>
                <a:lnTo>
                  <a:pt x="127" y="219"/>
                </a:lnTo>
                <a:lnTo>
                  <a:pt x="132" y="224"/>
                </a:lnTo>
                <a:lnTo>
                  <a:pt x="135" y="230"/>
                </a:lnTo>
                <a:lnTo>
                  <a:pt x="137" y="237"/>
                </a:lnTo>
                <a:lnTo>
                  <a:pt x="138" y="245"/>
                </a:lnTo>
                <a:lnTo>
                  <a:pt x="138" y="245"/>
                </a:lnTo>
                <a:lnTo>
                  <a:pt x="137" y="251"/>
                </a:lnTo>
                <a:lnTo>
                  <a:pt x="135" y="258"/>
                </a:lnTo>
                <a:lnTo>
                  <a:pt x="132" y="264"/>
                </a:lnTo>
                <a:lnTo>
                  <a:pt x="127" y="269"/>
                </a:lnTo>
                <a:lnTo>
                  <a:pt x="127" y="269"/>
                </a:lnTo>
                <a:lnTo>
                  <a:pt x="127" y="269"/>
                </a:lnTo>
                <a:lnTo>
                  <a:pt x="122" y="273"/>
                </a:lnTo>
                <a:lnTo>
                  <a:pt x="116" y="276"/>
                </a:lnTo>
                <a:lnTo>
                  <a:pt x="109" y="278"/>
                </a:lnTo>
                <a:lnTo>
                  <a:pt x="102" y="279"/>
                </a:lnTo>
                <a:lnTo>
                  <a:pt x="102" y="279"/>
                </a:lnTo>
                <a:lnTo>
                  <a:pt x="95" y="278"/>
                </a:lnTo>
                <a:lnTo>
                  <a:pt x="89" y="276"/>
                </a:lnTo>
                <a:lnTo>
                  <a:pt x="83" y="273"/>
                </a:lnTo>
                <a:lnTo>
                  <a:pt x="78" y="269"/>
                </a:lnTo>
                <a:lnTo>
                  <a:pt x="78" y="269"/>
                </a:lnTo>
                <a:lnTo>
                  <a:pt x="78" y="269"/>
                </a:lnTo>
                <a:lnTo>
                  <a:pt x="74" y="264"/>
                </a:lnTo>
                <a:lnTo>
                  <a:pt x="70" y="258"/>
                </a:lnTo>
                <a:lnTo>
                  <a:pt x="68" y="251"/>
                </a:lnTo>
                <a:lnTo>
                  <a:pt x="68" y="245"/>
                </a:lnTo>
                <a:lnTo>
                  <a:pt x="68" y="245"/>
                </a:lnTo>
                <a:lnTo>
                  <a:pt x="68" y="237"/>
                </a:lnTo>
                <a:lnTo>
                  <a:pt x="70" y="230"/>
                </a:lnTo>
                <a:lnTo>
                  <a:pt x="74" y="224"/>
                </a:lnTo>
                <a:lnTo>
                  <a:pt x="78" y="219"/>
                </a:lnTo>
                <a:lnTo>
                  <a:pt x="78" y="219"/>
                </a:lnTo>
                <a:lnTo>
                  <a:pt x="78" y="219"/>
                </a:lnTo>
                <a:lnTo>
                  <a:pt x="83" y="215"/>
                </a:lnTo>
                <a:lnTo>
                  <a:pt x="89" y="212"/>
                </a:lnTo>
                <a:lnTo>
                  <a:pt x="95" y="210"/>
                </a:lnTo>
                <a:lnTo>
                  <a:pt x="102" y="209"/>
                </a:lnTo>
                <a:lnTo>
                  <a:pt x="102" y="209"/>
                </a:lnTo>
                <a:close/>
                <a:moveTo>
                  <a:pt x="110" y="235"/>
                </a:moveTo>
                <a:lnTo>
                  <a:pt x="110" y="235"/>
                </a:lnTo>
                <a:lnTo>
                  <a:pt x="107" y="233"/>
                </a:lnTo>
                <a:lnTo>
                  <a:pt x="102" y="232"/>
                </a:lnTo>
                <a:lnTo>
                  <a:pt x="102" y="232"/>
                </a:lnTo>
                <a:lnTo>
                  <a:pt x="98" y="233"/>
                </a:lnTo>
                <a:lnTo>
                  <a:pt x="94" y="235"/>
                </a:lnTo>
                <a:lnTo>
                  <a:pt x="94" y="235"/>
                </a:lnTo>
                <a:lnTo>
                  <a:pt x="94" y="235"/>
                </a:lnTo>
                <a:lnTo>
                  <a:pt x="91" y="239"/>
                </a:lnTo>
                <a:lnTo>
                  <a:pt x="91" y="245"/>
                </a:lnTo>
                <a:lnTo>
                  <a:pt x="91" y="245"/>
                </a:lnTo>
                <a:lnTo>
                  <a:pt x="91" y="249"/>
                </a:lnTo>
                <a:lnTo>
                  <a:pt x="94" y="253"/>
                </a:lnTo>
                <a:lnTo>
                  <a:pt x="94" y="253"/>
                </a:lnTo>
                <a:lnTo>
                  <a:pt x="94" y="253"/>
                </a:lnTo>
                <a:lnTo>
                  <a:pt x="98" y="255"/>
                </a:lnTo>
                <a:lnTo>
                  <a:pt x="102" y="256"/>
                </a:lnTo>
                <a:lnTo>
                  <a:pt x="102" y="256"/>
                </a:lnTo>
                <a:lnTo>
                  <a:pt x="107" y="255"/>
                </a:lnTo>
                <a:lnTo>
                  <a:pt x="110" y="253"/>
                </a:lnTo>
                <a:lnTo>
                  <a:pt x="110" y="253"/>
                </a:lnTo>
                <a:lnTo>
                  <a:pt x="110" y="253"/>
                </a:lnTo>
                <a:lnTo>
                  <a:pt x="114" y="249"/>
                </a:lnTo>
                <a:lnTo>
                  <a:pt x="115" y="245"/>
                </a:lnTo>
                <a:lnTo>
                  <a:pt x="115" y="245"/>
                </a:lnTo>
                <a:lnTo>
                  <a:pt x="114" y="239"/>
                </a:lnTo>
                <a:lnTo>
                  <a:pt x="110" y="235"/>
                </a:lnTo>
                <a:lnTo>
                  <a:pt x="110" y="235"/>
                </a:lnTo>
                <a:lnTo>
                  <a:pt x="110" y="235"/>
                </a:lnTo>
                <a:close/>
                <a:moveTo>
                  <a:pt x="110" y="385"/>
                </a:moveTo>
                <a:lnTo>
                  <a:pt x="110" y="385"/>
                </a:lnTo>
                <a:lnTo>
                  <a:pt x="107" y="382"/>
                </a:lnTo>
                <a:lnTo>
                  <a:pt x="102" y="381"/>
                </a:lnTo>
                <a:lnTo>
                  <a:pt x="102" y="381"/>
                </a:lnTo>
                <a:lnTo>
                  <a:pt x="98" y="382"/>
                </a:lnTo>
                <a:lnTo>
                  <a:pt x="94" y="385"/>
                </a:lnTo>
                <a:lnTo>
                  <a:pt x="94" y="385"/>
                </a:lnTo>
                <a:lnTo>
                  <a:pt x="94" y="385"/>
                </a:lnTo>
                <a:lnTo>
                  <a:pt x="91" y="388"/>
                </a:lnTo>
                <a:lnTo>
                  <a:pt x="91" y="394"/>
                </a:lnTo>
                <a:lnTo>
                  <a:pt x="91" y="394"/>
                </a:lnTo>
                <a:lnTo>
                  <a:pt x="91" y="398"/>
                </a:lnTo>
                <a:lnTo>
                  <a:pt x="94" y="402"/>
                </a:lnTo>
                <a:lnTo>
                  <a:pt x="94" y="402"/>
                </a:lnTo>
                <a:lnTo>
                  <a:pt x="94" y="402"/>
                </a:lnTo>
                <a:lnTo>
                  <a:pt x="98" y="405"/>
                </a:lnTo>
                <a:lnTo>
                  <a:pt x="102" y="405"/>
                </a:lnTo>
                <a:lnTo>
                  <a:pt x="102" y="405"/>
                </a:lnTo>
                <a:lnTo>
                  <a:pt x="107" y="405"/>
                </a:lnTo>
                <a:lnTo>
                  <a:pt x="110" y="402"/>
                </a:lnTo>
                <a:lnTo>
                  <a:pt x="110" y="402"/>
                </a:lnTo>
                <a:lnTo>
                  <a:pt x="110" y="402"/>
                </a:lnTo>
                <a:lnTo>
                  <a:pt x="114" y="398"/>
                </a:lnTo>
                <a:lnTo>
                  <a:pt x="115" y="394"/>
                </a:lnTo>
                <a:lnTo>
                  <a:pt x="115" y="394"/>
                </a:lnTo>
                <a:lnTo>
                  <a:pt x="114" y="388"/>
                </a:lnTo>
                <a:lnTo>
                  <a:pt x="110" y="385"/>
                </a:lnTo>
                <a:lnTo>
                  <a:pt x="110" y="385"/>
                </a:lnTo>
                <a:lnTo>
                  <a:pt x="110" y="385"/>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p>
        </p:txBody>
      </p:sp>
      <p:sp>
        <p:nvSpPr>
          <p:cNvPr id="38" name="Freeform 38"/>
          <p:cNvSpPr>
            <a:spLocks noEditPoints="1"/>
          </p:cNvSpPr>
          <p:nvPr/>
        </p:nvSpPr>
        <p:spPr bwMode="auto">
          <a:xfrm>
            <a:off x="8746861" y="4099946"/>
            <a:ext cx="391838" cy="317624"/>
          </a:xfrm>
          <a:custGeom>
            <a:gdLst>
              <a:gd fmla="*/ 39 w 528" name="T0"/>
              <a:gd fmla="*/ 129 h 429" name="T1"/>
              <a:gd fmla="*/ 366 w 528" name="T2"/>
              <a:gd fmla="*/ 335 h 429" name="T3"/>
              <a:gd fmla="*/ 405 w 528" name="T4"/>
              <a:gd fmla="*/ 262 h 429" name="T5"/>
              <a:gd fmla="*/ 405 w 528" name="T6"/>
              <a:gd fmla="*/ 359 h 429" name="T7"/>
              <a:gd fmla="*/ 399 w 528" name="T8"/>
              <a:gd fmla="*/ 369 h 429" name="T9"/>
              <a:gd fmla="*/ 389 w 528" name="T10"/>
              <a:gd fmla="*/ 374 h 429" name="T11"/>
              <a:gd fmla="*/ 333 w 528" name="T12"/>
              <a:gd fmla="*/ 374 h 429" name="T13"/>
              <a:gd fmla="*/ 490 w 528" name="T14"/>
              <a:gd fmla="*/ 38 h 429" name="T15"/>
              <a:gd fmla="*/ 385 w 528" name="T16"/>
              <a:gd fmla="*/ 90 h 429" name="T17"/>
              <a:gd fmla="*/ 393 w 528" name="T18"/>
              <a:gd fmla="*/ 91 h 429" name="T19"/>
              <a:gd fmla="*/ 401 w 528" name="T20"/>
              <a:gd fmla="*/ 98 h 429" name="T21"/>
              <a:gd fmla="*/ 405 w 528" name="T22"/>
              <a:gd fmla="*/ 109 h 429" name="T23"/>
              <a:gd fmla="*/ 406 w 528" name="T24"/>
              <a:gd fmla="*/ 116 h 429" name="T25"/>
              <a:gd fmla="*/ 470 w 528" name="T26"/>
              <a:gd fmla="*/ 117 h 429" name="T27"/>
              <a:gd fmla="*/ 477 w 528" name="T28"/>
              <a:gd fmla="*/ 127 h 429" name="T29"/>
              <a:gd fmla="*/ 474 w 528" name="T30"/>
              <a:gd fmla="*/ 135 h 429" name="T31"/>
              <a:gd fmla="*/ 406 w 528" name="T32"/>
              <a:gd fmla="*/ 139 h 429" name="T33"/>
              <a:gd fmla="*/ 406 w 528" name="T34"/>
              <a:gd fmla="*/ 177 h 429" name="T35"/>
              <a:gd fmla="*/ 470 w 528" name="T36"/>
              <a:gd fmla="*/ 178 h 429" name="T37"/>
              <a:gd fmla="*/ 477 w 528" name="T38"/>
              <a:gd fmla="*/ 188 h 429" name="T39"/>
              <a:gd fmla="*/ 474 w 528" name="T40"/>
              <a:gd fmla="*/ 197 h 429" name="T41"/>
              <a:gd fmla="*/ 406 w 528" name="T42"/>
              <a:gd fmla="*/ 201 h 429" name="T43"/>
              <a:gd fmla="*/ 406 w 528" name="T44"/>
              <a:gd fmla="*/ 239 h 429" name="T45"/>
              <a:gd fmla="*/ 470 w 528" name="T46"/>
              <a:gd fmla="*/ 240 h 429" name="T47"/>
              <a:gd fmla="*/ 477 w 528" name="T48"/>
              <a:gd fmla="*/ 250 h 429" name="T49"/>
              <a:gd fmla="*/ 474 w 528" name="T50"/>
              <a:gd fmla="*/ 258 h 429" name="T51"/>
              <a:gd fmla="*/ 406 w 528" name="T52"/>
              <a:gd fmla="*/ 262 h 429" name="T53"/>
              <a:gd fmla="*/ 139 w 528" name="T54"/>
              <a:gd fmla="*/ 429 h 429" name="T55"/>
              <a:gd fmla="*/ 128 w 528" name="T56"/>
              <a:gd fmla="*/ 422 h 429" name="T57"/>
              <a:gd fmla="*/ 128 w 528" name="T58"/>
              <a:gd fmla="*/ 412 h 429" name="T59"/>
              <a:gd fmla="*/ 139 w 528" name="T60"/>
              <a:gd fmla="*/ 405 h 429" name="T61"/>
              <a:gd fmla="*/ 19 w 528" name="T62"/>
              <a:gd fmla="*/ 374 h 429" name="T63"/>
              <a:gd fmla="*/ 11 w 528" name="T64"/>
              <a:gd fmla="*/ 373 h 429" name="T65"/>
              <a:gd fmla="*/ 3 w 528" name="T66"/>
              <a:gd fmla="*/ 366 h 429" name="T67"/>
              <a:gd fmla="*/ 0 w 528" name="T68"/>
              <a:gd fmla="*/ 355 h 429" name="T69"/>
              <a:gd fmla="*/ 0 w 528" name="T70"/>
              <a:gd fmla="*/ 109 h 429" name="T71"/>
              <a:gd fmla="*/ 3 w 528" name="T72"/>
              <a:gd fmla="*/ 98 h 429" name="T73"/>
              <a:gd fmla="*/ 11 w 528" name="T74"/>
              <a:gd fmla="*/ 91 h 429" name="T75"/>
              <a:gd fmla="*/ 19 w 528" name="T76"/>
              <a:gd fmla="*/ 90 h 429" name="T77"/>
              <a:gd fmla="*/ 294 w 528" name="T78"/>
              <a:gd fmla="*/ 19 h 429" name="T79"/>
              <a:gd fmla="*/ 298 w 528" name="T80"/>
              <a:gd fmla="*/ 8 h 429" name="T81"/>
              <a:gd fmla="*/ 306 w 528" name="T82"/>
              <a:gd fmla="*/ 1 h 429" name="T83"/>
              <a:gd fmla="*/ 314 w 528" name="T84"/>
              <a:gd fmla="*/ 0 h 429" name="T85"/>
              <a:gd fmla="*/ 513 w 528" name="T86"/>
              <a:gd fmla="*/ 0 h 429" name="T87"/>
              <a:gd fmla="*/ 523 w 528" name="T88"/>
              <a:gd fmla="*/ 5 h 429" name="T89"/>
              <a:gd fmla="*/ 528 w 528" name="T90"/>
              <a:gd fmla="*/ 15 h 429" name="T91"/>
              <a:gd fmla="*/ 528 w 528" name="T92"/>
              <a:gd fmla="*/ 409 h 429" name="T93"/>
              <a:gd fmla="*/ 527 w 528" name="T94"/>
              <a:gd fmla="*/ 417 h 429" name="T95"/>
              <a:gd fmla="*/ 520 w 528" name="T96"/>
              <a:gd fmla="*/ 426 h 429" name="T97"/>
              <a:gd fmla="*/ 509 w 528" name="T98"/>
              <a:gd fmla="*/ 429 h 429" name="T99"/>
              <a:gd fmla="*/ 313 w 528" name="T100"/>
              <a:gd fmla="*/ 429 h 429" name="T101"/>
              <a:gd fmla="*/ 303 w 528" name="T102"/>
              <a:gd fmla="*/ 426 h 429" name="T103"/>
              <a:gd fmla="*/ 296 w 528" name="T104"/>
              <a:gd fmla="*/ 417 h 429" name="T105"/>
              <a:gd fmla="*/ 294 w 528" name="T106"/>
              <a:gd fmla="*/ 408 h 429" name="T107"/>
              <a:gd fmla="*/ 221 w 528" name="T108"/>
              <a:gd fmla="*/ 405 h 429" name="T109"/>
              <a:gd fmla="*/ 270 w 528" name="T110"/>
              <a:gd fmla="*/ 406 h 429" name="T111"/>
              <a:gd fmla="*/ 277 w 528" name="T112"/>
              <a:gd fmla="*/ 418 h 429" name="T113"/>
              <a:gd fmla="*/ 274 w 528" name="T114"/>
              <a:gd fmla="*/ 426 h 429" name="T115"/>
              <a:gd fmla="*/ 266 w 528" name="T116"/>
              <a:gd fmla="*/ 429 h 42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29" w="528">
                <a:moveTo>
                  <a:pt x="366" y="335"/>
                </a:moveTo>
                <a:lnTo>
                  <a:pt x="366" y="129"/>
                </a:lnTo>
                <a:lnTo>
                  <a:pt x="39" y="129"/>
                </a:lnTo>
                <a:lnTo>
                  <a:pt x="39" y="335"/>
                </a:lnTo>
                <a:lnTo>
                  <a:pt x="39" y="335"/>
                </a:lnTo>
                <a:lnTo>
                  <a:pt x="366" y="335"/>
                </a:lnTo>
                <a:lnTo>
                  <a:pt x="366" y="335"/>
                </a:lnTo>
                <a:close/>
                <a:moveTo>
                  <a:pt x="406" y="262"/>
                </a:moveTo>
                <a:lnTo>
                  <a:pt x="405" y="262"/>
                </a:lnTo>
                <a:lnTo>
                  <a:pt x="405" y="355"/>
                </a:lnTo>
                <a:lnTo>
                  <a:pt x="405" y="355"/>
                </a:lnTo>
                <a:lnTo>
                  <a:pt x="405" y="359"/>
                </a:lnTo>
                <a:lnTo>
                  <a:pt x="404" y="363"/>
                </a:lnTo>
                <a:lnTo>
                  <a:pt x="401" y="366"/>
                </a:lnTo>
                <a:lnTo>
                  <a:pt x="399" y="369"/>
                </a:lnTo>
                <a:lnTo>
                  <a:pt x="396" y="371"/>
                </a:lnTo>
                <a:lnTo>
                  <a:pt x="393" y="373"/>
                </a:lnTo>
                <a:lnTo>
                  <a:pt x="389" y="374"/>
                </a:lnTo>
                <a:lnTo>
                  <a:pt x="385" y="374"/>
                </a:lnTo>
                <a:lnTo>
                  <a:pt x="385" y="374"/>
                </a:lnTo>
                <a:lnTo>
                  <a:pt x="333" y="374"/>
                </a:lnTo>
                <a:lnTo>
                  <a:pt x="333" y="390"/>
                </a:lnTo>
                <a:lnTo>
                  <a:pt x="490" y="390"/>
                </a:lnTo>
                <a:lnTo>
                  <a:pt x="490" y="38"/>
                </a:lnTo>
                <a:lnTo>
                  <a:pt x="333" y="38"/>
                </a:lnTo>
                <a:lnTo>
                  <a:pt x="333" y="90"/>
                </a:lnTo>
                <a:lnTo>
                  <a:pt x="385" y="90"/>
                </a:lnTo>
                <a:lnTo>
                  <a:pt x="385" y="90"/>
                </a:lnTo>
                <a:lnTo>
                  <a:pt x="389" y="90"/>
                </a:lnTo>
                <a:lnTo>
                  <a:pt x="393" y="91"/>
                </a:lnTo>
                <a:lnTo>
                  <a:pt x="396" y="93"/>
                </a:lnTo>
                <a:lnTo>
                  <a:pt x="399" y="95"/>
                </a:lnTo>
                <a:lnTo>
                  <a:pt x="401" y="98"/>
                </a:lnTo>
                <a:lnTo>
                  <a:pt x="404" y="101"/>
                </a:lnTo>
                <a:lnTo>
                  <a:pt x="405" y="105"/>
                </a:lnTo>
                <a:lnTo>
                  <a:pt x="405" y="109"/>
                </a:lnTo>
                <a:lnTo>
                  <a:pt x="405" y="109"/>
                </a:lnTo>
                <a:lnTo>
                  <a:pt x="405" y="116"/>
                </a:lnTo>
                <a:lnTo>
                  <a:pt x="406" y="116"/>
                </a:lnTo>
                <a:lnTo>
                  <a:pt x="465" y="116"/>
                </a:lnTo>
                <a:lnTo>
                  <a:pt x="465" y="116"/>
                </a:lnTo>
                <a:lnTo>
                  <a:pt x="470" y="117"/>
                </a:lnTo>
                <a:lnTo>
                  <a:pt x="474" y="119"/>
                </a:lnTo>
                <a:lnTo>
                  <a:pt x="476" y="123"/>
                </a:lnTo>
                <a:lnTo>
                  <a:pt x="477" y="127"/>
                </a:lnTo>
                <a:lnTo>
                  <a:pt x="477" y="127"/>
                </a:lnTo>
                <a:lnTo>
                  <a:pt x="476" y="132"/>
                </a:lnTo>
                <a:lnTo>
                  <a:pt x="474" y="135"/>
                </a:lnTo>
                <a:lnTo>
                  <a:pt x="470" y="138"/>
                </a:lnTo>
                <a:lnTo>
                  <a:pt x="465" y="139"/>
                </a:lnTo>
                <a:lnTo>
                  <a:pt x="406" y="139"/>
                </a:lnTo>
                <a:lnTo>
                  <a:pt x="405" y="139"/>
                </a:lnTo>
                <a:lnTo>
                  <a:pt x="405" y="177"/>
                </a:lnTo>
                <a:lnTo>
                  <a:pt x="406" y="177"/>
                </a:lnTo>
                <a:lnTo>
                  <a:pt x="465" y="177"/>
                </a:lnTo>
                <a:lnTo>
                  <a:pt x="465" y="177"/>
                </a:lnTo>
                <a:lnTo>
                  <a:pt x="470" y="178"/>
                </a:lnTo>
                <a:lnTo>
                  <a:pt x="474" y="180"/>
                </a:lnTo>
                <a:lnTo>
                  <a:pt x="476" y="184"/>
                </a:lnTo>
                <a:lnTo>
                  <a:pt x="477" y="188"/>
                </a:lnTo>
                <a:lnTo>
                  <a:pt x="477" y="188"/>
                </a:lnTo>
                <a:lnTo>
                  <a:pt x="476" y="194"/>
                </a:lnTo>
                <a:lnTo>
                  <a:pt x="474" y="197"/>
                </a:lnTo>
                <a:lnTo>
                  <a:pt x="470" y="200"/>
                </a:lnTo>
                <a:lnTo>
                  <a:pt x="465" y="201"/>
                </a:lnTo>
                <a:lnTo>
                  <a:pt x="406" y="201"/>
                </a:lnTo>
                <a:lnTo>
                  <a:pt x="405" y="201"/>
                </a:lnTo>
                <a:lnTo>
                  <a:pt x="405" y="239"/>
                </a:lnTo>
                <a:lnTo>
                  <a:pt x="406" y="239"/>
                </a:lnTo>
                <a:lnTo>
                  <a:pt x="465" y="239"/>
                </a:lnTo>
                <a:lnTo>
                  <a:pt x="465" y="239"/>
                </a:lnTo>
                <a:lnTo>
                  <a:pt x="470" y="240"/>
                </a:lnTo>
                <a:lnTo>
                  <a:pt x="474" y="242"/>
                </a:lnTo>
                <a:lnTo>
                  <a:pt x="476" y="246"/>
                </a:lnTo>
                <a:lnTo>
                  <a:pt x="477" y="250"/>
                </a:lnTo>
                <a:lnTo>
                  <a:pt x="477" y="250"/>
                </a:lnTo>
                <a:lnTo>
                  <a:pt x="476" y="255"/>
                </a:lnTo>
                <a:lnTo>
                  <a:pt x="474" y="258"/>
                </a:lnTo>
                <a:lnTo>
                  <a:pt x="470" y="261"/>
                </a:lnTo>
                <a:lnTo>
                  <a:pt x="465" y="262"/>
                </a:lnTo>
                <a:lnTo>
                  <a:pt x="406" y="262"/>
                </a:lnTo>
                <a:lnTo>
                  <a:pt x="406" y="262"/>
                </a:lnTo>
                <a:close/>
                <a:moveTo>
                  <a:pt x="139" y="429"/>
                </a:moveTo>
                <a:lnTo>
                  <a:pt x="139" y="429"/>
                </a:lnTo>
                <a:lnTo>
                  <a:pt x="134" y="428"/>
                </a:lnTo>
                <a:lnTo>
                  <a:pt x="131" y="426"/>
                </a:lnTo>
                <a:lnTo>
                  <a:pt x="128" y="422"/>
                </a:lnTo>
                <a:lnTo>
                  <a:pt x="127" y="418"/>
                </a:lnTo>
                <a:lnTo>
                  <a:pt x="127" y="418"/>
                </a:lnTo>
                <a:lnTo>
                  <a:pt x="128" y="412"/>
                </a:lnTo>
                <a:lnTo>
                  <a:pt x="131" y="408"/>
                </a:lnTo>
                <a:lnTo>
                  <a:pt x="134" y="406"/>
                </a:lnTo>
                <a:lnTo>
                  <a:pt x="139" y="405"/>
                </a:lnTo>
                <a:lnTo>
                  <a:pt x="183" y="405"/>
                </a:lnTo>
                <a:lnTo>
                  <a:pt x="183" y="374"/>
                </a:lnTo>
                <a:lnTo>
                  <a:pt x="19" y="374"/>
                </a:lnTo>
                <a:lnTo>
                  <a:pt x="19" y="374"/>
                </a:lnTo>
                <a:lnTo>
                  <a:pt x="15" y="374"/>
                </a:lnTo>
                <a:lnTo>
                  <a:pt x="11" y="373"/>
                </a:lnTo>
                <a:lnTo>
                  <a:pt x="8" y="371"/>
                </a:lnTo>
                <a:lnTo>
                  <a:pt x="5" y="369"/>
                </a:lnTo>
                <a:lnTo>
                  <a:pt x="3" y="366"/>
                </a:lnTo>
                <a:lnTo>
                  <a:pt x="1" y="363"/>
                </a:lnTo>
                <a:lnTo>
                  <a:pt x="0" y="359"/>
                </a:lnTo>
                <a:lnTo>
                  <a:pt x="0" y="355"/>
                </a:lnTo>
                <a:lnTo>
                  <a:pt x="0" y="355"/>
                </a:lnTo>
                <a:lnTo>
                  <a:pt x="0" y="109"/>
                </a:lnTo>
                <a:lnTo>
                  <a:pt x="0" y="109"/>
                </a:lnTo>
                <a:lnTo>
                  <a:pt x="0" y="105"/>
                </a:lnTo>
                <a:lnTo>
                  <a:pt x="1" y="101"/>
                </a:lnTo>
                <a:lnTo>
                  <a:pt x="3" y="98"/>
                </a:lnTo>
                <a:lnTo>
                  <a:pt x="5" y="95"/>
                </a:lnTo>
                <a:lnTo>
                  <a:pt x="8" y="93"/>
                </a:lnTo>
                <a:lnTo>
                  <a:pt x="11" y="91"/>
                </a:lnTo>
                <a:lnTo>
                  <a:pt x="15" y="90"/>
                </a:lnTo>
                <a:lnTo>
                  <a:pt x="19" y="90"/>
                </a:lnTo>
                <a:lnTo>
                  <a:pt x="19" y="90"/>
                </a:lnTo>
                <a:lnTo>
                  <a:pt x="294" y="90"/>
                </a:lnTo>
                <a:lnTo>
                  <a:pt x="294" y="19"/>
                </a:lnTo>
                <a:lnTo>
                  <a:pt x="294" y="19"/>
                </a:lnTo>
                <a:lnTo>
                  <a:pt x="295" y="15"/>
                </a:lnTo>
                <a:lnTo>
                  <a:pt x="296" y="11"/>
                </a:lnTo>
                <a:lnTo>
                  <a:pt x="298" y="8"/>
                </a:lnTo>
                <a:lnTo>
                  <a:pt x="300" y="5"/>
                </a:lnTo>
                <a:lnTo>
                  <a:pt x="303" y="3"/>
                </a:lnTo>
                <a:lnTo>
                  <a:pt x="306" y="1"/>
                </a:lnTo>
                <a:lnTo>
                  <a:pt x="309" y="0"/>
                </a:lnTo>
                <a:lnTo>
                  <a:pt x="313" y="0"/>
                </a:lnTo>
                <a:lnTo>
                  <a:pt x="314" y="0"/>
                </a:lnTo>
                <a:lnTo>
                  <a:pt x="509" y="0"/>
                </a:lnTo>
                <a:lnTo>
                  <a:pt x="509" y="0"/>
                </a:lnTo>
                <a:lnTo>
                  <a:pt x="513" y="0"/>
                </a:lnTo>
                <a:lnTo>
                  <a:pt x="517" y="1"/>
                </a:lnTo>
                <a:lnTo>
                  <a:pt x="520" y="3"/>
                </a:lnTo>
                <a:lnTo>
                  <a:pt x="523" y="5"/>
                </a:lnTo>
                <a:lnTo>
                  <a:pt x="525" y="8"/>
                </a:lnTo>
                <a:lnTo>
                  <a:pt x="527" y="11"/>
                </a:lnTo>
                <a:lnTo>
                  <a:pt x="528" y="15"/>
                </a:lnTo>
                <a:lnTo>
                  <a:pt x="528" y="19"/>
                </a:lnTo>
                <a:lnTo>
                  <a:pt x="528" y="19"/>
                </a:lnTo>
                <a:lnTo>
                  <a:pt x="528" y="409"/>
                </a:lnTo>
                <a:lnTo>
                  <a:pt x="528" y="409"/>
                </a:lnTo>
                <a:lnTo>
                  <a:pt x="528" y="413"/>
                </a:lnTo>
                <a:lnTo>
                  <a:pt x="527" y="417"/>
                </a:lnTo>
                <a:lnTo>
                  <a:pt x="525" y="421"/>
                </a:lnTo>
                <a:lnTo>
                  <a:pt x="523" y="423"/>
                </a:lnTo>
                <a:lnTo>
                  <a:pt x="520" y="426"/>
                </a:lnTo>
                <a:lnTo>
                  <a:pt x="517" y="427"/>
                </a:lnTo>
                <a:lnTo>
                  <a:pt x="513" y="429"/>
                </a:lnTo>
                <a:lnTo>
                  <a:pt x="509" y="429"/>
                </a:lnTo>
                <a:lnTo>
                  <a:pt x="509" y="429"/>
                </a:lnTo>
                <a:lnTo>
                  <a:pt x="313" y="429"/>
                </a:lnTo>
                <a:lnTo>
                  <a:pt x="313" y="429"/>
                </a:lnTo>
                <a:lnTo>
                  <a:pt x="309" y="429"/>
                </a:lnTo>
                <a:lnTo>
                  <a:pt x="306" y="427"/>
                </a:lnTo>
                <a:lnTo>
                  <a:pt x="303" y="426"/>
                </a:lnTo>
                <a:lnTo>
                  <a:pt x="300" y="423"/>
                </a:lnTo>
                <a:lnTo>
                  <a:pt x="298" y="421"/>
                </a:lnTo>
                <a:lnTo>
                  <a:pt x="296" y="417"/>
                </a:lnTo>
                <a:lnTo>
                  <a:pt x="295" y="413"/>
                </a:lnTo>
                <a:lnTo>
                  <a:pt x="294" y="409"/>
                </a:lnTo>
                <a:lnTo>
                  <a:pt x="294" y="408"/>
                </a:lnTo>
                <a:lnTo>
                  <a:pt x="294" y="374"/>
                </a:lnTo>
                <a:lnTo>
                  <a:pt x="221" y="374"/>
                </a:lnTo>
                <a:lnTo>
                  <a:pt x="221" y="405"/>
                </a:lnTo>
                <a:lnTo>
                  <a:pt x="266" y="405"/>
                </a:lnTo>
                <a:lnTo>
                  <a:pt x="266" y="405"/>
                </a:lnTo>
                <a:lnTo>
                  <a:pt x="270" y="406"/>
                </a:lnTo>
                <a:lnTo>
                  <a:pt x="274" y="408"/>
                </a:lnTo>
                <a:lnTo>
                  <a:pt x="277" y="412"/>
                </a:lnTo>
                <a:lnTo>
                  <a:pt x="277" y="418"/>
                </a:lnTo>
                <a:lnTo>
                  <a:pt x="277" y="418"/>
                </a:lnTo>
                <a:lnTo>
                  <a:pt x="277" y="422"/>
                </a:lnTo>
                <a:lnTo>
                  <a:pt x="274" y="426"/>
                </a:lnTo>
                <a:lnTo>
                  <a:pt x="270" y="428"/>
                </a:lnTo>
                <a:lnTo>
                  <a:pt x="266" y="429"/>
                </a:lnTo>
                <a:lnTo>
                  <a:pt x="266" y="429"/>
                </a:lnTo>
                <a:lnTo>
                  <a:pt x="139" y="429"/>
                </a:lnTo>
                <a:lnTo>
                  <a:pt x="139" y="429"/>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p>
        </p:txBody>
      </p:sp>
    </p:spTree>
    <p:extLst>
      <p:ext uri="{BB962C8B-B14F-4D97-AF65-F5344CB8AC3E}">
        <p14:creationId val="689385547"/>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3" sz="quarter" type="body"/>
          </p:nvPr>
        </p:nvSpPr>
        <p:spPr/>
        <p:txBody>
          <a:bodyPr/>
          <a:lstStyle/>
          <a:p>
            <a:pPr lvl="0"/>
            <a:r>
              <a:rPr altLang="ko-KR" lang="en-US"/>
              <a:t>Slide Main title</a:t>
            </a:r>
          </a:p>
        </p:txBody>
      </p:sp>
      <p:sp>
        <p:nvSpPr>
          <p:cNvPr id="3" name="Slide Number Placeholder 2"/>
          <p:cNvSpPr>
            <a:spLocks noGrp="1"/>
          </p:cNvSpPr>
          <p:nvPr>
            <p:ph idx="12" sz="quarter" type="sldNum"/>
          </p:nvPr>
        </p:nvSpPr>
        <p:spPr/>
        <p:txBody>
          <a:bodyPr/>
          <a:lstStyle/>
          <a:p>
            <a:fld id="{D9F155F7-C260-4FF4-9DF9-0260AC30A903}" type="slidenum">
              <a:rPr altLang="en-US" lang="ko-KR" smtClean="0"/>
              <a:t>13</a:t>
            </a:fld>
          </a:p>
        </p:txBody>
      </p:sp>
      <p:sp>
        <p:nvSpPr>
          <p:cNvPr id="4" name="Rectangle 3"/>
          <p:cNvSpPr txBox="1">
            <a:spLocks noChangeArrowheads="1"/>
          </p:cNvSpPr>
          <p:nvPr/>
        </p:nvSpPr>
        <p:spPr bwMode="auto">
          <a:xfrm>
            <a:off x="537052" y="1494212"/>
            <a:ext cx="6730523"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graphicFrame>
        <p:nvGraphicFramePr>
          <p:cNvPr id="8" name="차트 7"/>
          <p:cNvGraphicFramePr/>
          <p:nvPr>
            <p:extLst>
              <p:ext uri="{D42A27DB-BD31-4B8C-83A1-F6EECF244321}">
                <p14:modId val="3264643292"/>
              </p:ext>
            </p:extLst>
          </p:nvPr>
        </p:nvGraphicFramePr>
        <p:xfrm>
          <a:off x="6528048" y="2989659"/>
          <a:ext cx="4059941" cy="2659381"/>
        </p:xfrm>
        <a:graphic>
          <a:graphicData uri="http://schemas.openxmlformats.org/drawingml/2006/chart">
            <c:chart xmlns:c="http://schemas.openxmlformats.org/drawingml/2006/chart" r:id="rId2"/>
          </a:graphicData>
        </a:graphic>
      </p:graphicFrame>
      <p:graphicFrame>
        <p:nvGraphicFramePr>
          <p:cNvPr id="9" name="차트 8"/>
          <p:cNvGraphicFramePr/>
          <p:nvPr>
            <p:extLst>
              <p:ext uri="{D42A27DB-BD31-4B8C-83A1-F6EECF244321}">
                <p14:modId val="3894061111"/>
              </p:ext>
            </p:extLst>
          </p:nvPr>
        </p:nvGraphicFramePr>
        <p:xfrm>
          <a:off x="1577571" y="2989659"/>
          <a:ext cx="4059941" cy="2659381"/>
        </p:xfrm>
        <a:graphic>
          <a:graphicData uri="http://schemas.openxmlformats.org/drawingml/2006/chart">
            <c:chart xmlns:c="http://schemas.openxmlformats.org/drawingml/2006/chart" r:id="rId3"/>
          </a:graphicData>
        </a:graphic>
      </p:graphicFrame>
      <p:sp>
        <p:nvSpPr>
          <p:cNvPr id="10" name="Rectangle 3"/>
          <p:cNvSpPr txBox="1">
            <a:spLocks noChangeArrowheads="1"/>
          </p:cNvSpPr>
          <p:nvPr/>
        </p:nvSpPr>
        <p:spPr bwMode="auto">
          <a:xfrm>
            <a:off x="5410396" y="3239386"/>
            <a:ext cx="1352550" cy="182880"/>
          </a:xfrm>
          <a:prstGeom prst="rect">
            <a:avLst/>
          </a:prstGeom>
          <a:noFill/>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z="1200">
                <a:solidFill>
                  <a:schemeClr val="bg1"/>
                </a:solidFill>
                <a:latin charset="0" panose="020f0502020204030204" pitchFamily="34" typeface="Calibri"/>
                <a:ea charset="0" pitchFamily="34" typeface="Tahoma"/>
                <a:cs charset="0" panose="020b0604020202020204" pitchFamily="34" typeface="Arial"/>
              </a:rPr>
              <a:t>Category 01</a:t>
            </a:r>
          </a:p>
        </p:txBody>
      </p:sp>
      <p:sp>
        <p:nvSpPr>
          <p:cNvPr id="11" name="Rectangle 3"/>
          <p:cNvSpPr txBox="1">
            <a:spLocks noChangeArrowheads="1"/>
          </p:cNvSpPr>
          <p:nvPr/>
        </p:nvSpPr>
        <p:spPr bwMode="auto">
          <a:xfrm>
            <a:off x="5410396" y="3688596"/>
            <a:ext cx="1352550" cy="182880"/>
          </a:xfrm>
          <a:prstGeom prst="rect">
            <a:avLst/>
          </a:prstGeom>
          <a:noFill/>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200">
                <a:solidFill>
                  <a:schemeClr val="bg1"/>
                </a:solidFill>
                <a:latin charset="0" panose="020f0502020204030204" pitchFamily="34" typeface="Calibri"/>
                <a:ea charset="0" pitchFamily="34" typeface="Tahoma"/>
                <a:cs charset="0" panose="020b0604020202020204" pitchFamily="34" typeface="Arial"/>
              </a:rPr>
              <a:t>Category 02</a:t>
            </a:r>
          </a:p>
        </p:txBody>
      </p:sp>
      <p:sp>
        <p:nvSpPr>
          <p:cNvPr id="12" name="Rectangle 3"/>
          <p:cNvSpPr txBox="1">
            <a:spLocks noChangeArrowheads="1"/>
          </p:cNvSpPr>
          <p:nvPr/>
        </p:nvSpPr>
        <p:spPr bwMode="auto">
          <a:xfrm>
            <a:off x="5410396" y="4137806"/>
            <a:ext cx="1352550" cy="182880"/>
          </a:xfrm>
          <a:prstGeom prst="rect">
            <a:avLst/>
          </a:prstGeom>
          <a:noFill/>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200">
                <a:solidFill>
                  <a:schemeClr val="bg1"/>
                </a:solidFill>
                <a:latin charset="0" panose="020f0502020204030204" pitchFamily="34" typeface="Calibri"/>
                <a:ea charset="0" pitchFamily="34" typeface="Tahoma"/>
                <a:cs charset="0" panose="020b0604020202020204" pitchFamily="34" typeface="Arial"/>
              </a:rPr>
              <a:t>Category 03</a:t>
            </a:r>
          </a:p>
        </p:txBody>
      </p:sp>
      <p:sp>
        <p:nvSpPr>
          <p:cNvPr id="13" name="Rectangle 3"/>
          <p:cNvSpPr txBox="1">
            <a:spLocks noChangeArrowheads="1"/>
          </p:cNvSpPr>
          <p:nvPr/>
        </p:nvSpPr>
        <p:spPr bwMode="auto">
          <a:xfrm>
            <a:off x="5410396" y="4587016"/>
            <a:ext cx="1352550" cy="182880"/>
          </a:xfrm>
          <a:prstGeom prst="rect">
            <a:avLst/>
          </a:prstGeom>
          <a:noFill/>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200">
                <a:solidFill>
                  <a:schemeClr val="bg1"/>
                </a:solidFill>
                <a:latin charset="0" panose="020f0502020204030204" pitchFamily="34" typeface="Calibri"/>
                <a:ea charset="0" pitchFamily="34" typeface="Tahoma"/>
                <a:cs charset="0" panose="020b0604020202020204" pitchFamily="34" typeface="Arial"/>
              </a:rPr>
              <a:t>Category 04</a:t>
            </a:r>
          </a:p>
        </p:txBody>
      </p:sp>
      <p:sp>
        <p:nvSpPr>
          <p:cNvPr id="14" name="Rectangle 3"/>
          <p:cNvSpPr txBox="1">
            <a:spLocks noChangeArrowheads="1"/>
          </p:cNvSpPr>
          <p:nvPr/>
        </p:nvSpPr>
        <p:spPr bwMode="auto">
          <a:xfrm>
            <a:off x="5410396" y="5036224"/>
            <a:ext cx="1352550" cy="182880"/>
          </a:xfrm>
          <a:prstGeom prst="rect">
            <a:avLst/>
          </a:prstGeom>
          <a:noFill/>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200">
                <a:solidFill>
                  <a:schemeClr val="bg1"/>
                </a:solidFill>
                <a:latin charset="0" panose="020f0502020204030204" pitchFamily="34" typeface="Calibri"/>
                <a:ea charset="0" pitchFamily="34" typeface="Tahoma"/>
                <a:cs charset="0" panose="020b0604020202020204" pitchFamily="34" typeface="Arial"/>
              </a:rPr>
              <a:t>Category 05</a:t>
            </a:r>
          </a:p>
        </p:txBody>
      </p:sp>
      <p:sp>
        <p:nvSpPr>
          <p:cNvPr id="15" name="speed"/>
          <p:cNvSpPr txBox="1">
            <a:spLocks noChangeArrowheads="1"/>
          </p:cNvSpPr>
          <p:nvPr/>
        </p:nvSpPr>
        <p:spPr bwMode="auto">
          <a:xfrm>
            <a:off x="6655333" y="2757038"/>
            <a:ext cx="2940342"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Eye-catching visual</a:t>
            </a:r>
          </a:p>
        </p:txBody>
      </p:sp>
      <p:sp>
        <p:nvSpPr>
          <p:cNvPr id="16" name="speed"/>
          <p:cNvSpPr txBox="1">
            <a:spLocks noChangeArrowheads="1"/>
          </p:cNvSpPr>
          <p:nvPr/>
        </p:nvSpPr>
        <p:spPr bwMode="auto">
          <a:xfrm>
            <a:off x="2553233" y="2757038"/>
            <a:ext cx="2940342"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Visual appealing</a:t>
            </a:r>
          </a:p>
        </p:txBody>
      </p:sp>
      <p:sp>
        <p:nvSpPr>
          <p:cNvPr id="17" name="Rectangle 3"/>
          <p:cNvSpPr txBox="1">
            <a:spLocks noChangeArrowheads="1"/>
          </p:cNvSpPr>
          <p:nvPr/>
        </p:nvSpPr>
        <p:spPr bwMode="auto">
          <a:xfrm>
            <a:off x="845574" y="5695107"/>
            <a:ext cx="4648001"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Our easy-to-use and functional search engine helps you locate the right templates quickly, saving you time. </a:t>
            </a:r>
          </a:p>
        </p:txBody>
      </p:sp>
      <p:sp>
        <p:nvSpPr>
          <p:cNvPr id="18" name="Rectangle 3"/>
          <p:cNvSpPr txBox="1">
            <a:spLocks noChangeArrowheads="1"/>
          </p:cNvSpPr>
          <p:nvPr/>
        </p:nvSpPr>
        <p:spPr bwMode="auto">
          <a:xfrm>
            <a:off x="6662174" y="5695107"/>
            <a:ext cx="4648001"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PowerPoint offers word processing, outlining, drawing, graphing, and presentation management tools all designed to be easy to use and learn</a:t>
            </a:r>
          </a:p>
        </p:txBody>
      </p:sp>
    </p:spTree>
    <p:extLst>
      <p:ext uri="{BB962C8B-B14F-4D97-AF65-F5344CB8AC3E}">
        <p14:creationId val="3593846241"/>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3" sz="quarter" type="body"/>
          </p:nvPr>
        </p:nvSpPr>
        <p:spPr>
          <a:xfrm>
            <a:off x="533401" y="188913"/>
            <a:ext cx="11132454" cy="670560"/>
          </a:xfrm>
        </p:spPr>
        <p:txBody>
          <a:bodyPr/>
          <a:lstStyle/>
          <a:p>
            <a:pPr lvl="0"/>
            <a:r>
              <a:rPr altLang="ko-KR" lang="en-US"/>
              <a:t>Slide Main title</a:t>
            </a:r>
          </a:p>
        </p:txBody>
      </p:sp>
      <p:sp>
        <p:nvSpPr>
          <p:cNvPr id="3" name="Slide Number Placeholder 2"/>
          <p:cNvSpPr>
            <a:spLocks noGrp="1"/>
          </p:cNvSpPr>
          <p:nvPr>
            <p:ph idx="12" sz="quarter" type="sldNum"/>
          </p:nvPr>
        </p:nvSpPr>
        <p:spPr/>
        <p:txBody>
          <a:bodyPr/>
          <a:lstStyle/>
          <a:p>
            <a:fld id="{50591C31-D7F3-4734-AD04-30D0EFD16B46}" type="slidenum">
              <a:rPr altLang="en-US" lang="ko-KR" smtClean="0"/>
              <a:t>14</a:t>
            </a:fld>
          </a:p>
        </p:txBody>
      </p:sp>
      <p:sp>
        <p:nvSpPr>
          <p:cNvPr id="16" name="Rectangle 3"/>
          <p:cNvSpPr txBox="1">
            <a:spLocks noChangeArrowheads="1"/>
          </p:cNvSpPr>
          <p:nvPr/>
        </p:nvSpPr>
        <p:spPr bwMode="auto">
          <a:xfrm>
            <a:off x="533401" y="1887689"/>
            <a:ext cx="5606142"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7" name="speed"/>
          <p:cNvSpPr txBox="1">
            <a:spLocks noChangeArrowheads="1"/>
          </p:cNvSpPr>
          <p:nvPr/>
        </p:nvSpPr>
        <p:spPr bwMode="auto">
          <a:xfrm>
            <a:off x="533401" y="1494755"/>
            <a:ext cx="4847748" cy="34290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2500">
                <a:solidFill>
                  <a:schemeClr val="bg1"/>
                </a:solidFill>
                <a:latin charset="0" panose="020f0502020204030204" pitchFamily="34" typeface="Calibri"/>
                <a:ea charset="0" pitchFamily="34" typeface="Tahoma"/>
                <a:cs charset="0" panose="020b0604020202020204" pitchFamily="34" typeface="Arial"/>
              </a:rPr>
              <a:t>Contemporary Colors</a:t>
            </a:r>
          </a:p>
        </p:txBody>
      </p:sp>
      <p:sp>
        <p:nvSpPr>
          <p:cNvPr id="20" name="타원 56"/>
          <p:cNvSpPr/>
          <p:nvPr/>
        </p:nvSpPr>
        <p:spPr>
          <a:xfrm>
            <a:off x="5134443" y="3645024"/>
            <a:ext cx="1939924" cy="1939924"/>
          </a:xfrm>
          <a:prstGeom prst="ellipse">
            <a:avLst/>
          </a:prstGeom>
          <a:noFill/>
          <a:ln>
            <a:solidFill>
              <a:srgbClr val="30ABC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grpSp>
        <p:nvGrpSpPr>
          <p:cNvPr id="27" name="그룹 60"/>
          <p:cNvGrpSpPr/>
          <p:nvPr/>
        </p:nvGrpSpPr>
        <p:grpSpPr>
          <a:xfrm>
            <a:off x="4567434" y="3078015"/>
            <a:ext cx="3073942" cy="3167808"/>
            <a:chOff x="4559029" y="2267286"/>
            <a:chExt cx="3073942" cy="3167808"/>
          </a:xfrm>
          <a:solidFill>
            <a:srgbClr val="666678"/>
          </a:solidFill>
        </p:grpSpPr>
        <p:sp>
          <p:nvSpPr>
            <p:cNvPr id="28" name="막힌 원호 61"/>
            <p:cNvSpPr/>
            <p:nvPr/>
          </p:nvSpPr>
          <p:spPr>
            <a:xfrm flipH="1" flipV="1" rot="6300000">
              <a:off x="4559029" y="2267286"/>
              <a:ext cx="3073942" cy="3073942"/>
            </a:xfrm>
            <a:prstGeom prst="blockArc">
              <a:avLst>
                <a:gd fmla="val 21599999" name="adj1"/>
                <a:gd fmla="val 8180671" name="adj2"/>
                <a:gd fmla="val 11913"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latin charset="0" panose="020f0502020204030204" pitchFamily="34" typeface="Calibri"/>
              </a:endParaRPr>
            </a:p>
          </p:txBody>
        </p:sp>
        <p:sp>
          <p:nvSpPr>
            <p:cNvPr id="29" name="이등변 삼각형 62"/>
            <p:cNvSpPr/>
            <p:nvPr/>
          </p:nvSpPr>
          <p:spPr>
            <a:xfrm flipH="1" flipV="1" rot="3600000">
              <a:off x="6215505" y="4847086"/>
              <a:ext cx="631564" cy="5444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grpSp>
      <p:grpSp>
        <p:nvGrpSpPr>
          <p:cNvPr id="30" name="그룹 63"/>
          <p:cNvGrpSpPr/>
          <p:nvPr/>
        </p:nvGrpSpPr>
        <p:grpSpPr>
          <a:xfrm>
            <a:off x="4567434" y="2987541"/>
            <a:ext cx="3073942" cy="3164416"/>
            <a:chOff x="4559029" y="2176812"/>
            <a:chExt cx="3073942" cy="3164416"/>
          </a:xfrm>
          <a:solidFill>
            <a:srgbClr val="30ABCB"/>
          </a:solidFill>
        </p:grpSpPr>
        <p:sp>
          <p:nvSpPr>
            <p:cNvPr id="31" name="막힌 원호 64"/>
            <p:cNvSpPr/>
            <p:nvPr/>
          </p:nvSpPr>
          <p:spPr>
            <a:xfrm rot="6300000">
              <a:off x="4559029" y="2267286"/>
              <a:ext cx="3073942" cy="3073942"/>
            </a:xfrm>
            <a:prstGeom prst="blockArc">
              <a:avLst>
                <a:gd fmla="val 21599999" name="adj1"/>
                <a:gd fmla="val 8180671" name="adj2"/>
                <a:gd fmla="val 11913"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solidFill>
                <a:latin charset="0" panose="020f0502020204030204" pitchFamily="34" typeface="Calibri"/>
              </a:endParaRPr>
            </a:p>
          </p:txBody>
        </p:sp>
        <p:sp>
          <p:nvSpPr>
            <p:cNvPr id="32" name="이등변 삼각형 65"/>
            <p:cNvSpPr/>
            <p:nvPr/>
          </p:nvSpPr>
          <p:spPr>
            <a:xfrm flipV="1" rot="14400000">
              <a:off x="5327650" y="2220368"/>
              <a:ext cx="631564" cy="5444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grpSp>
      <p:sp>
        <p:nvSpPr>
          <p:cNvPr id="33" name="Freeform 29"/>
          <p:cNvSpPr>
            <a:spLocks noEditPoints="1"/>
          </p:cNvSpPr>
          <p:nvPr/>
        </p:nvSpPr>
        <p:spPr bwMode="auto">
          <a:xfrm>
            <a:off x="5843148" y="3898027"/>
            <a:ext cx="522514" cy="507942"/>
          </a:xfrm>
          <a:custGeom>
            <a:gdLst>
              <a:gd fmla="*/ 127 w 503" name="T0"/>
              <a:gd fmla="*/ 369 h 488" name="T1"/>
              <a:gd fmla="*/ 132 w 503" name="T2"/>
              <a:gd fmla="*/ 413 h 488" name="T3"/>
              <a:gd fmla="*/ 102 w 503" name="T4"/>
              <a:gd fmla="*/ 428 h 488" name="T5"/>
              <a:gd fmla="*/ 70 w 503" name="T6"/>
              <a:gd fmla="*/ 407 h 488" name="T7"/>
              <a:gd fmla="*/ 78 w 503" name="T8"/>
              <a:gd fmla="*/ 369 h 488" name="T9"/>
              <a:gd fmla="*/ 443 w 503" name="T10"/>
              <a:gd fmla="*/ 0 h 488" name="T11"/>
              <a:gd fmla="*/ 485 w 503" name="T12"/>
              <a:gd fmla="*/ 19 h 488" name="T13"/>
              <a:gd fmla="*/ 502 w 503" name="T14"/>
              <a:gd fmla="*/ 140 h 488" name="T15"/>
              <a:gd fmla="*/ 503 w 503" name="T16"/>
              <a:gd fmla="*/ 210 h 488" name="T17"/>
              <a:gd fmla="*/ 493 w 503" name="T18"/>
              <a:gd fmla="*/ 328 h 488" name="T19"/>
              <a:gd fmla="*/ 498 w 503" name="T20"/>
              <a:gd fmla="*/ 450 h 488" name="T21"/>
              <a:gd fmla="*/ 449 w 503" name="T22"/>
              <a:gd fmla="*/ 487 h 488" name="T23"/>
              <a:gd fmla="*/ 18 w 503" name="T24"/>
              <a:gd fmla="*/ 470 h 488" name="T25"/>
              <a:gd fmla="*/ 0 w 503" name="T26"/>
              <a:gd fmla="*/ 359 h 488" name="T27"/>
              <a:gd fmla="*/ 5 w 503" name="T28"/>
              <a:gd fmla="*/ 300 h 488" name="T29"/>
              <a:gd fmla="*/ 16 w 503" name="T30"/>
              <a:gd fmla="*/ 170 h 488" name="T31"/>
              <a:gd fmla="*/ 1 w 503" name="T32"/>
              <a:gd fmla="*/ 55 h 488" name="T33"/>
              <a:gd fmla="*/ 38 w 503" name="T34"/>
              <a:gd fmla="*/ 5 h 488" name="T35"/>
              <a:gd fmla="*/ 57 w 503" name="T36"/>
              <a:gd fmla="*/ 40 h 488" name="T37"/>
              <a:gd fmla="*/ 41 w 503" name="T38"/>
              <a:gd fmla="*/ 52 h 488" name="T39"/>
              <a:gd fmla="*/ 45 w 503" name="T40"/>
              <a:gd fmla="*/ 143 h 488" name="T41"/>
              <a:gd fmla="*/ 61 w 503" name="T42"/>
              <a:gd fmla="*/ 150 h 488" name="T43"/>
              <a:gd fmla="*/ 458 w 503" name="T44"/>
              <a:gd fmla="*/ 144 h 488" name="T45"/>
              <a:gd fmla="*/ 464 w 503" name="T46"/>
              <a:gd fmla="*/ 61 h 488" name="T47"/>
              <a:gd fmla="*/ 455 w 503" name="T48"/>
              <a:gd fmla="*/ 43 h 488" name="T49"/>
              <a:gd fmla="*/ 60 w 503" name="T50"/>
              <a:gd fmla="*/ 189 h 488" name="T51"/>
              <a:gd fmla="*/ 46 w 503" name="T52"/>
              <a:gd fmla="*/ 195 h 488" name="T53"/>
              <a:gd fmla="*/ 41 w 503" name="T54"/>
              <a:gd fmla="*/ 286 h 488" name="T55"/>
              <a:gd fmla="*/ 56 w 503" name="T56"/>
              <a:gd fmla="*/ 299 h 488" name="T57"/>
              <a:gd fmla="*/ 455 w 503" name="T58"/>
              <a:gd fmla="*/ 296 h 488" name="T59"/>
              <a:gd fmla="*/ 464 w 503" name="T60"/>
              <a:gd fmla="*/ 278 h 488" name="T61"/>
              <a:gd fmla="*/ 458 w 503" name="T62"/>
              <a:gd fmla="*/ 195 h 488" name="T63"/>
              <a:gd fmla="*/ 443 w 503" name="T64"/>
              <a:gd fmla="*/ 338 h 488" name="T65"/>
              <a:gd fmla="*/ 46 w 503" name="T66"/>
              <a:gd fmla="*/ 344 h 488" name="T67"/>
              <a:gd fmla="*/ 40 w 503" name="T68"/>
              <a:gd fmla="*/ 427 h 488" name="T69"/>
              <a:gd fmla="*/ 49 w 503" name="T70"/>
              <a:gd fmla="*/ 445 h 488" name="T71"/>
              <a:gd fmla="*/ 454 w 503" name="T72"/>
              <a:gd fmla="*/ 445 h 488" name="T73"/>
              <a:gd fmla="*/ 464 w 503" name="T74"/>
              <a:gd fmla="*/ 427 h 488" name="T75"/>
              <a:gd fmla="*/ 458 w 503" name="T76"/>
              <a:gd fmla="*/ 344 h 488" name="T77"/>
              <a:gd fmla="*/ 102 w 503" name="T78"/>
              <a:gd fmla="*/ 60 h 488" name="T79"/>
              <a:gd fmla="*/ 135 w 503" name="T80"/>
              <a:gd fmla="*/ 81 h 488" name="T81"/>
              <a:gd fmla="*/ 127 w 503" name="T82"/>
              <a:gd fmla="*/ 119 h 488" name="T83"/>
              <a:gd fmla="*/ 89 w 503" name="T84"/>
              <a:gd fmla="*/ 127 h 488" name="T85"/>
              <a:gd fmla="*/ 68 w 503" name="T86"/>
              <a:gd fmla="*/ 95 h 488" name="T87"/>
              <a:gd fmla="*/ 83 w 503" name="T88"/>
              <a:gd fmla="*/ 66 h 488" name="T89"/>
              <a:gd fmla="*/ 102 w 503" name="T90"/>
              <a:gd fmla="*/ 83 h 488" name="T91"/>
              <a:gd fmla="*/ 91 w 503" name="T92"/>
              <a:gd fmla="*/ 95 h 488" name="T93"/>
              <a:gd fmla="*/ 107 w 503" name="T94"/>
              <a:gd fmla="*/ 106 h 488" name="T95"/>
              <a:gd fmla="*/ 110 w 503" name="T96"/>
              <a:gd fmla="*/ 86 h 488" name="T97"/>
              <a:gd fmla="*/ 127 w 503" name="T98"/>
              <a:gd fmla="*/ 219 h 488" name="T99"/>
              <a:gd fmla="*/ 137 w 503" name="T100"/>
              <a:gd fmla="*/ 251 h 488" name="T101"/>
              <a:gd fmla="*/ 109 w 503" name="T102"/>
              <a:gd fmla="*/ 278 h 488" name="T103"/>
              <a:gd fmla="*/ 78 w 503" name="T104"/>
              <a:gd fmla="*/ 269 h 488" name="T105"/>
              <a:gd fmla="*/ 74 w 503" name="T106"/>
              <a:gd fmla="*/ 224 h 488" name="T107"/>
              <a:gd fmla="*/ 102 w 503" name="T108"/>
              <a:gd fmla="*/ 209 h 488" name="T109"/>
              <a:gd fmla="*/ 94 w 503" name="T110"/>
              <a:gd fmla="*/ 235 h 488" name="T111"/>
              <a:gd fmla="*/ 94 w 503" name="T112"/>
              <a:gd fmla="*/ 253 h 488" name="T113"/>
              <a:gd fmla="*/ 114 w 503" name="T114"/>
              <a:gd fmla="*/ 249 h 488" name="T115"/>
              <a:gd fmla="*/ 110 w 503" name="T116"/>
              <a:gd fmla="*/ 385 h 488" name="T117"/>
              <a:gd fmla="*/ 91 w 503" name="T118"/>
              <a:gd fmla="*/ 388 h 488" name="T119"/>
              <a:gd fmla="*/ 102 w 503" name="T120"/>
              <a:gd fmla="*/ 405 h 488" name="T121"/>
              <a:gd fmla="*/ 115 w 503" name="T122"/>
              <a:gd fmla="*/ 394 h 48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88" w="502">
                <a:moveTo>
                  <a:pt x="102" y="359"/>
                </a:moveTo>
                <a:lnTo>
                  <a:pt x="102" y="359"/>
                </a:lnTo>
                <a:lnTo>
                  <a:pt x="109" y="359"/>
                </a:lnTo>
                <a:lnTo>
                  <a:pt x="116" y="361"/>
                </a:lnTo>
                <a:lnTo>
                  <a:pt x="122" y="364"/>
                </a:lnTo>
                <a:lnTo>
                  <a:pt x="127" y="369"/>
                </a:lnTo>
                <a:lnTo>
                  <a:pt x="127" y="369"/>
                </a:lnTo>
                <a:lnTo>
                  <a:pt x="127" y="369"/>
                </a:lnTo>
                <a:lnTo>
                  <a:pt x="132" y="374"/>
                </a:lnTo>
                <a:lnTo>
                  <a:pt x="135" y="380"/>
                </a:lnTo>
                <a:lnTo>
                  <a:pt x="137" y="386"/>
                </a:lnTo>
                <a:lnTo>
                  <a:pt x="138" y="394"/>
                </a:lnTo>
                <a:lnTo>
                  <a:pt x="138" y="394"/>
                </a:lnTo>
                <a:lnTo>
                  <a:pt x="137" y="401"/>
                </a:lnTo>
                <a:lnTo>
                  <a:pt x="135" y="407"/>
                </a:lnTo>
                <a:lnTo>
                  <a:pt x="132" y="413"/>
                </a:lnTo>
                <a:lnTo>
                  <a:pt x="127" y="418"/>
                </a:lnTo>
                <a:lnTo>
                  <a:pt x="127" y="418"/>
                </a:lnTo>
                <a:lnTo>
                  <a:pt x="127" y="418"/>
                </a:lnTo>
                <a:lnTo>
                  <a:pt x="122" y="422"/>
                </a:lnTo>
                <a:lnTo>
                  <a:pt x="116" y="426"/>
                </a:lnTo>
                <a:lnTo>
                  <a:pt x="109" y="428"/>
                </a:lnTo>
                <a:lnTo>
                  <a:pt x="102" y="428"/>
                </a:lnTo>
                <a:lnTo>
                  <a:pt x="102" y="428"/>
                </a:lnTo>
                <a:lnTo>
                  <a:pt x="95" y="428"/>
                </a:lnTo>
                <a:lnTo>
                  <a:pt x="89" y="426"/>
                </a:lnTo>
                <a:lnTo>
                  <a:pt x="83" y="422"/>
                </a:lnTo>
                <a:lnTo>
                  <a:pt x="78" y="418"/>
                </a:lnTo>
                <a:lnTo>
                  <a:pt x="78" y="418"/>
                </a:lnTo>
                <a:lnTo>
                  <a:pt x="78" y="418"/>
                </a:lnTo>
                <a:lnTo>
                  <a:pt x="74" y="413"/>
                </a:lnTo>
                <a:lnTo>
                  <a:pt x="70" y="407"/>
                </a:lnTo>
                <a:lnTo>
                  <a:pt x="68" y="401"/>
                </a:lnTo>
                <a:lnTo>
                  <a:pt x="68" y="394"/>
                </a:lnTo>
                <a:lnTo>
                  <a:pt x="68" y="394"/>
                </a:lnTo>
                <a:lnTo>
                  <a:pt x="68" y="386"/>
                </a:lnTo>
                <a:lnTo>
                  <a:pt x="70" y="380"/>
                </a:lnTo>
                <a:lnTo>
                  <a:pt x="74" y="374"/>
                </a:lnTo>
                <a:lnTo>
                  <a:pt x="78" y="369"/>
                </a:lnTo>
                <a:lnTo>
                  <a:pt x="78" y="369"/>
                </a:lnTo>
                <a:lnTo>
                  <a:pt x="78" y="369"/>
                </a:lnTo>
                <a:lnTo>
                  <a:pt x="83" y="364"/>
                </a:lnTo>
                <a:lnTo>
                  <a:pt x="89" y="361"/>
                </a:lnTo>
                <a:lnTo>
                  <a:pt x="95" y="359"/>
                </a:lnTo>
                <a:lnTo>
                  <a:pt x="102" y="359"/>
                </a:lnTo>
                <a:lnTo>
                  <a:pt x="102" y="359"/>
                </a:lnTo>
                <a:close/>
                <a:moveTo>
                  <a:pt x="61" y="0"/>
                </a:moveTo>
                <a:lnTo>
                  <a:pt x="443" y="0"/>
                </a:lnTo>
                <a:lnTo>
                  <a:pt x="443" y="0"/>
                </a:lnTo>
                <a:lnTo>
                  <a:pt x="449" y="1"/>
                </a:lnTo>
                <a:lnTo>
                  <a:pt x="455" y="2"/>
                </a:lnTo>
                <a:lnTo>
                  <a:pt x="466" y="5"/>
                </a:lnTo>
                <a:lnTo>
                  <a:pt x="476" y="11"/>
                </a:lnTo>
                <a:lnTo>
                  <a:pt x="485" y="19"/>
                </a:lnTo>
                <a:lnTo>
                  <a:pt x="485" y="19"/>
                </a:lnTo>
                <a:lnTo>
                  <a:pt x="485" y="19"/>
                </a:lnTo>
                <a:lnTo>
                  <a:pt x="492" y="28"/>
                </a:lnTo>
                <a:lnTo>
                  <a:pt x="498" y="38"/>
                </a:lnTo>
                <a:lnTo>
                  <a:pt x="502" y="49"/>
                </a:lnTo>
                <a:lnTo>
                  <a:pt x="503" y="55"/>
                </a:lnTo>
                <a:lnTo>
                  <a:pt x="503" y="61"/>
                </a:lnTo>
                <a:lnTo>
                  <a:pt x="503" y="129"/>
                </a:lnTo>
                <a:lnTo>
                  <a:pt x="503" y="129"/>
                </a:lnTo>
                <a:lnTo>
                  <a:pt x="502" y="140"/>
                </a:lnTo>
                <a:lnTo>
                  <a:pt x="499" y="151"/>
                </a:lnTo>
                <a:lnTo>
                  <a:pt x="493" y="160"/>
                </a:lnTo>
                <a:lnTo>
                  <a:pt x="486" y="170"/>
                </a:lnTo>
                <a:lnTo>
                  <a:pt x="486" y="170"/>
                </a:lnTo>
                <a:lnTo>
                  <a:pt x="493" y="178"/>
                </a:lnTo>
                <a:lnTo>
                  <a:pt x="499" y="188"/>
                </a:lnTo>
                <a:lnTo>
                  <a:pt x="502" y="199"/>
                </a:lnTo>
                <a:lnTo>
                  <a:pt x="503" y="210"/>
                </a:lnTo>
                <a:lnTo>
                  <a:pt x="503" y="278"/>
                </a:lnTo>
                <a:lnTo>
                  <a:pt x="503" y="278"/>
                </a:lnTo>
                <a:lnTo>
                  <a:pt x="502" y="289"/>
                </a:lnTo>
                <a:lnTo>
                  <a:pt x="499" y="300"/>
                </a:lnTo>
                <a:lnTo>
                  <a:pt x="493" y="310"/>
                </a:lnTo>
                <a:lnTo>
                  <a:pt x="486" y="319"/>
                </a:lnTo>
                <a:lnTo>
                  <a:pt x="486" y="319"/>
                </a:lnTo>
                <a:lnTo>
                  <a:pt x="493" y="328"/>
                </a:lnTo>
                <a:lnTo>
                  <a:pt x="499" y="337"/>
                </a:lnTo>
                <a:lnTo>
                  <a:pt x="502" y="348"/>
                </a:lnTo>
                <a:lnTo>
                  <a:pt x="503" y="359"/>
                </a:lnTo>
                <a:lnTo>
                  <a:pt x="503" y="427"/>
                </a:lnTo>
                <a:lnTo>
                  <a:pt x="503" y="427"/>
                </a:lnTo>
                <a:lnTo>
                  <a:pt x="503" y="433"/>
                </a:lnTo>
                <a:lnTo>
                  <a:pt x="502" y="439"/>
                </a:lnTo>
                <a:lnTo>
                  <a:pt x="498" y="450"/>
                </a:lnTo>
                <a:lnTo>
                  <a:pt x="492" y="460"/>
                </a:lnTo>
                <a:lnTo>
                  <a:pt x="485" y="470"/>
                </a:lnTo>
                <a:lnTo>
                  <a:pt x="485" y="470"/>
                </a:lnTo>
                <a:lnTo>
                  <a:pt x="485" y="470"/>
                </a:lnTo>
                <a:lnTo>
                  <a:pt x="476" y="477"/>
                </a:lnTo>
                <a:lnTo>
                  <a:pt x="466" y="483"/>
                </a:lnTo>
                <a:lnTo>
                  <a:pt x="455" y="486"/>
                </a:lnTo>
                <a:lnTo>
                  <a:pt x="449" y="487"/>
                </a:lnTo>
                <a:lnTo>
                  <a:pt x="443" y="488"/>
                </a:lnTo>
                <a:lnTo>
                  <a:pt x="61" y="488"/>
                </a:lnTo>
                <a:lnTo>
                  <a:pt x="61" y="488"/>
                </a:lnTo>
                <a:lnTo>
                  <a:pt x="55" y="487"/>
                </a:lnTo>
                <a:lnTo>
                  <a:pt x="49" y="486"/>
                </a:lnTo>
                <a:lnTo>
                  <a:pt x="38" y="483"/>
                </a:lnTo>
                <a:lnTo>
                  <a:pt x="27" y="477"/>
                </a:lnTo>
                <a:lnTo>
                  <a:pt x="18" y="470"/>
                </a:lnTo>
                <a:lnTo>
                  <a:pt x="18" y="470"/>
                </a:lnTo>
                <a:lnTo>
                  <a:pt x="18" y="470"/>
                </a:lnTo>
                <a:lnTo>
                  <a:pt x="11" y="460"/>
                </a:lnTo>
                <a:lnTo>
                  <a:pt x="5" y="450"/>
                </a:lnTo>
                <a:lnTo>
                  <a:pt x="2" y="439"/>
                </a:lnTo>
                <a:lnTo>
                  <a:pt x="1" y="433"/>
                </a:lnTo>
                <a:lnTo>
                  <a:pt x="0" y="427"/>
                </a:lnTo>
                <a:lnTo>
                  <a:pt x="0" y="359"/>
                </a:lnTo>
                <a:lnTo>
                  <a:pt x="0" y="359"/>
                </a:lnTo>
                <a:lnTo>
                  <a:pt x="2" y="348"/>
                </a:lnTo>
                <a:lnTo>
                  <a:pt x="5" y="337"/>
                </a:lnTo>
                <a:lnTo>
                  <a:pt x="10" y="328"/>
                </a:lnTo>
                <a:lnTo>
                  <a:pt x="16" y="319"/>
                </a:lnTo>
                <a:lnTo>
                  <a:pt x="16" y="319"/>
                </a:lnTo>
                <a:lnTo>
                  <a:pt x="10" y="310"/>
                </a:lnTo>
                <a:lnTo>
                  <a:pt x="5" y="300"/>
                </a:lnTo>
                <a:lnTo>
                  <a:pt x="2" y="289"/>
                </a:lnTo>
                <a:lnTo>
                  <a:pt x="0" y="278"/>
                </a:lnTo>
                <a:lnTo>
                  <a:pt x="0" y="210"/>
                </a:lnTo>
                <a:lnTo>
                  <a:pt x="0" y="210"/>
                </a:lnTo>
                <a:lnTo>
                  <a:pt x="2" y="199"/>
                </a:lnTo>
                <a:lnTo>
                  <a:pt x="5" y="188"/>
                </a:lnTo>
                <a:lnTo>
                  <a:pt x="10" y="178"/>
                </a:lnTo>
                <a:lnTo>
                  <a:pt x="16" y="170"/>
                </a:lnTo>
                <a:lnTo>
                  <a:pt x="16" y="170"/>
                </a:lnTo>
                <a:lnTo>
                  <a:pt x="10" y="160"/>
                </a:lnTo>
                <a:lnTo>
                  <a:pt x="5" y="151"/>
                </a:lnTo>
                <a:lnTo>
                  <a:pt x="2" y="140"/>
                </a:lnTo>
                <a:lnTo>
                  <a:pt x="0" y="129"/>
                </a:lnTo>
                <a:lnTo>
                  <a:pt x="0" y="61"/>
                </a:lnTo>
                <a:lnTo>
                  <a:pt x="0" y="61"/>
                </a:lnTo>
                <a:lnTo>
                  <a:pt x="1" y="55"/>
                </a:lnTo>
                <a:lnTo>
                  <a:pt x="2" y="49"/>
                </a:lnTo>
                <a:lnTo>
                  <a:pt x="5" y="38"/>
                </a:lnTo>
                <a:lnTo>
                  <a:pt x="11" y="28"/>
                </a:lnTo>
                <a:lnTo>
                  <a:pt x="18" y="19"/>
                </a:lnTo>
                <a:lnTo>
                  <a:pt x="18" y="19"/>
                </a:lnTo>
                <a:lnTo>
                  <a:pt x="18" y="19"/>
                </a:lnTo>
                <a:lnTo>
                  <a:pt x="27" y="11"/>
                </a:lnTo>
                <a:lnTo>
                  <a:pt x="38" y="5"/>
                </a:lnTo>
                <a:lnTo>
                  <a:pt x="49" y="2"/>
                </a:lnTo>
                <a:lnTo>
                  <a:pt x="55" y="1"/>
                </a:lnTo>
                <a:lnTo>
                  <a:pt x="61" y="0"/>
                </a:lnTo>
                <a:lnTo>
                  <a:pt x="61" y="0"/>
                </a:lnTo>
                <a:close/>
                <a:moveTo>
                  <a:pt x="443" y="40"/>
                </a:moveTo>
                <a:lnTo>
                  <a:pt x="61" y="40"/>
                </a:lnTo>
                <a:lnTo>
                  <a:pt x="61" y="40"/>
                </a:lnTo>
                <a:lnTo>
                  <a:pt x="57" y="40"/>
                </a:lnTo>
                <a:lnTo>
                  <a:pt x="53" y="41"/>
                </a:lnTo>
                <a:lnTo>
                  <a:pt x="49" y="43"/>
                </a:lnTo>
                <a:lnTo>
                  <a:pt x="46" y="45"/>
                </a:lnTo>
                <a:lnTo>
                  <a:pt x="46" y="46"/>
                </a:lnTo>
                <a:lnTo>
                  <a:pt x="46" y="46"/>
                </a:lnTo>
                <a:lnTo>
                  <a:pt x="46" y="46"/>
                </a:lnTo>
                <a:lnTo>
                  <a:pt x="43" y="49"/>
                </a:lnTo>
                <a:lnTo>
                  <a:pt x="41" y="52"/>
                </a:lnTo>
                <a:lnTo>
                  <a:pt x="40" y="56"/>
                </a:lnTo>
                <a:lnTo>
                  <a:pt x="40" y="61"/>
                </a:lnTo>
                <a:lnTo>
                  <a:pt x="40" y="129"/>
                </a:lnTo>
                <a:lnTo>
                  <a:pt x="40" y="129"/>
                </a:lnTo>
                <a:lnTo>
                  <a:pt x="40" y="133"/>
                </a:lnTo>
                <a:lnTo>
                  <a:pt x="41" y="137"/>
                </a:lnTo>
                <a:lnTo>
                  <a:pt x="43" y="140"/>
                </a:lnTo>
                <a:lnTo>
                  <a:pt x="45" y="143"/>
                </a:lnTo>
                <a:lnTo>
                  <a:pt x="46" y="144"/>
                </a:lnTo>
                <a:lnTo>
                  <a:pt x="46" y="144"/>
                </a:lnTo>
                <a:lnTo>
                  <a:pt x="46" y="144"/>
                </a:lnTo>
                <a:lnTo>
                  <a:pt x="49" y="146"/>
                </a:lnTo>
                <a:lnTo>
                  <a:pt x="52" y="148"/>
                </a:lnTo>
                <a:lnTo>
                  <a:pt x="56" y="149"/>
                </a:lnTo>
                <a:lnTo>
                  <a:pt x="60" y="150"/>
                </a:lnTo>
                <a:lnTo>
                  <a:pt x="61" y="150"/>
                </a:lnTo>
                <a:lnTo>
                  <a:pt x="443" y="150"/>
                </a:lnTo>
                <a:lnTo>
                  <a:pt x="443" y="150"/>
                </a:lnTo>
                <a:lnTo>
                  <a:pt x="443" y="150"/>
                </a:lnTo>
                <a:lnTo>
                  <a:pt x="447" y="149"/>
                </a:lnTo>
                <a:lnTo>
                  <a:pt x="451" y="148"/>
                </a:lnTo>
                <a:lnTo>
                  <a:pt x="455" y="146"/>
                </a:lnTo>
                <a:lnTo>
                  <a:pt x="458" y="144"/>
                </a:lnTo>
                <a:lnTo>
                  <a:pt x="458" y="144"/>
                </a:lnTo>
                <a:lnTo>
                  <a:pt x="458" y="144"/>
                </a:lnTo>
                <a:lnTo>
                  <a:pt x="458" y="144"/>
                </a:lnTo>
                <a:lnTo>
                  <a:pt x="460" y="140"/>
                </a:lnTo>
                <a:lnTo>
                  <a:pt x="462" y="137"/>
                </a:lnTo>
                <a:lnTo>
                  <a:pt x="464" y="133"/>
                </a:lnTo>
                <a:lnTo>
                  <a:pt x="464" y="129"/>
                </a:lnTo>
                <a:lnTo>
                  <a:pt x="464" y="61"/>
                </a:lnTo>
                <a:lnTo>
                  <a:pt x="464" y="61"/>
                </a:lnTo>
                <a:lnTo>
                  <a:pt x="464" y="57"/>
                </a:lnTo>
                <a:lnTo>
                  <a:pt x="462" y="53"/>
                </a:lnTo>
                <a:lnTo>
                  <a:pt x="461" y="49"/>
                </a:lnTo>
                <a:lnTo>
                  <a:pt x="458" y="46"/>
                </a:lnTo>
                <a:lnTo>
                  <a:pt x="458" y="46"/>
                </a:lnTo>
                <a:lnTo>
                  <a:pt x="458" y="46"/>
                </a:lnTo>
                <a:lnTo>
                  <a:pt x="458" y="46"/>
                </a:lnTo>
                <a:lnTo>
                  <a:pt x="455" y="43"/>
                </a:lnTo>
                <a:lnTo>
                  <a:pt x="451" y="41"/>
                </a:lnTo>
                <a:lnTo>
                  <a:pt x="447" y="40"/>
                </a:lnTo>
                <a:lnTo>
                  <a:pt x="443" y="40"/>
                </a:lnTo>
                <a:lnTo>
                  <a:pt x="443" y="40"/>
                </a:lnTo>
                <a:close/>
                <a:moveTo>
                  <a:pt x="443" y="189"/>
                </a:moveTo>
                <a:lnTo>
                  <a:pt x="443" y="189"/>
                </a:lnTo>
                <a:lnTo>
                  <a:pt x="61" y="189"/>
                </a:lnTo>
                <a:lnTo>
                  <a:pt x="60" y="189"/>
                </a:lnTo>
                <a:lnTo>
                  <a:pt x="60" y="189"/>
                </a:lnTo>
                <a:lnTo>
                  <a:pt x="56" y="189"/>
                </a:lnTo>
                <a:lnTo>
                  <a:pt x="52" y="191"/>
                </a:lnTo>
                <a:lnTo>
                  <a:pt x="49" y="192"/>
                </a:lnTo>
                <a:lnTo>
                  <a:pt x="46" y="195"/>
                </a:lnTo>
                <a:lnTo>
                  <a:pt x="46" y="195"/>
                </a:lnTo>
                <a:lnTo>
                  <a:pt x="46" y="195"/>
                </a:lnTo>
                <a:lnTo>
                  <a:pt x="46" y="195"/>
                </a:lnTo>
                <a:lnTo>
                  <a:pt x="43" y="198"/>
                </a:lnTo>
                <a:lnTo>
                  <a:pt x="41" y="202"/>
                </a:lnTo>
                <a:lnTo>
                  <a:pt x="40" y="206"/>
                </a:lnTo>
                <a:lnTo>
                  <a:pt x="40" y="210"/>
                </a:lnTo>
                <a:lnTo>
                  <a:pt x="40" y="278"/>
                </a:lnTo>
                <a:lnTo>
                  <a:pt x="40" y="278"/>
                </a:lnTo>
                <a:lnTo>
                  <a:pt x="40" y="282"/>
                </a:lnTo>
                <a:lnTo>
                  <a:pt x="41" y="286"/>
                </a:lnTo>
                <a:lnTo>
                  <a:pt x="43" y="290"/>
                </a:lnTo>
                <a:lnTo>
                  <a:pt x="45" y="293"/>
                </a:lnTo>
                <a:lnTo>
                  <a:pt x="46" y="293"/>
                </a:lnTo>
                <a:lnTo>
                  <a:pt x="46" y="293"/>
                </a:lnTo>
                <a:lnTo>
                  <a:pt x="46" y="293"/>
                </a:lnTo>
                <a:lnTo>
                  <a:pt x="49" y="295"/>
                </a:lnTo>
                <a:lnTo>
                  <a:pt x="52" y="297"/>
                </a:lnTo>
                <a:lnTo>
                  <a:pt x="56" y="299"/>
                </a:lnTo>
                <a:lnTo>
                  <a:pt x="60" y="299"/>
                </a:lnTo>
                <a:lnTo>
                  <a:pt x="61" y="299"/>
                </a:lnTo>
                <a:lnTo>
                  <a:pt x="443" y="299"/>
                </a:lnTo>
                <a:lnTo>
                  <a:pt x="443" y="299"/>
                </a:lnTo>
                <a:lnTo>
                  <a:pt x="443" y="299"/>
                </a:lnTo>
                <a:lnTo>
                  <a:pt x="447" y="299"/>
                </a:lnTo>
                <a:lnTo>
                  <a:pt x="451" y="297"/>
                </a:lnTo>
                <a:lnTo>
                  <a:pt x="455" y="296"/>
                </a:lnTo>
                <a:lnTo>
                  <a:pt x="458" y="293"/>
                </a:lnTo>
                <a:lnTo>
                  <a:pt x="458" y="293"/>
                </a:lnTo>
                <a:lnTo>
                  <a:pt x="458" y="293"/>
                </a:lnTo>
                <a:lnTo>
                  <a:pt x="458" y="293"/>
                </a:lnTo>
                <a:lnTo>
                  <a:pt x="460" y="290"/>
                </a:lnTo>
                <a:lnTo>
                  <a:pt x="462" y="286"/>
                </a:lnTo>
                <a:lnTo>
                  <a:pt x="464" y="282"/>
                </a:lnTo>
                <a:lnTo>
                  <a:pt x="464" y="278"/>
                </a:lnTo>
                <a:lnTo>
                  <a:pt x="464" y="210"/>
                </a:lnTo>
                <a:lnTo>
                  <a:pt x="464" y="210"/>
                </a:lnTo>
                <a:lnTo>
                  <a:pt x="464" y="206"/>
                </a:lnTo>
                <a:lnTo>
                  <a:pt x="462" y="202"/>
                </a:lnTo>
                <a:lnTo>
                  <a:pt x="461" y="198"/>
                </a:lnTo>
                <a:lnTo>
                  <a:pt x="458" y="195"/>
                </a:lnTo>
                <a:lnTo>
                  <a:pt x="458" y="195"/>
                </a:lnTo>
                <a:lnTo>
                  <a:pt x="458" y="195"/>
                </a:lnTo>
                <a:lnTo>
                  <a:pt x="458" y="195"/>
                </a:lnTo>
                <a:lnTo>
                  <a:pt x="455" y="193"/>
                </a:lnTo>
                <a:lnTo>
                  <a:pt x="451" y="191"/>
                </a:lnTo>
                <a:lnTo>
                  <a:pt x="448" y="189"/>
                </a:lnTo>
                <a:lnTo>
                  <a:pt x="443" y="189"/>
                </a:lnTo>
                <a:lnTo>
                  <a:pt x="443" y="189"/>
                </a:lnTo>
                <a:close/>
                <a:moveTo>
                  <a:pt x="443" y="338"/>
                </a:moveTo>
                <a:lnTo>
                  <a:pt x="443" y="338"/>
                </a:lnTo>
                <a:lnTo>
                  <a:pt x="61" y="338"/>
                </a:lnTo>
                <a:lnTo>
                  <a:pt x="60" y="338"/>
                </a:lnTo>
                <a:lnTo>
                  <a:pt x="60" y="338"/>
                </a:lnTo>
                <a:lnTo>
                  <a:pt x="56" y="339"/>
                </a:lnTo>
                <a:lnTo>
                  <a:pt x="52" y="340"/>
                </a:lnTo>
                <a:lnTo>
                  <a:pt x="49" y="342"/>
                </a:lnTo>
                <a:lnTo>
                  <a:pt x="46" y="344"/>
                </a:lnTo>
                <a:lnTo>
                  <a:pt x="46" y="344"/>
                </a:lnTo>
                <a:lnTo>
                  <a:pt x="46" y="345"/>
                </a:lnTo>
                <a:lnTo>
                  <a:pt x="46" y="345"/>
                </a:lnTo>
                <a:lnTo>
                  <a:pt x="43" y="348"/>
                </a:lnTo>
                <a:lnTo>
                  <a:pt x="41" y="351"/>
                </a:lnTo>
                <a:lnTo>
                  <a:pt x="40" y="355"/>
                </a:lnTo>
                <a:lnTo>
                  <a:pt x="40" y="359"/>
                </a:lnTo>
                <a:lnTo>
                  <a:pt x="40" y="427"/>
                </a:lnTo>
                <a:lnTo>
                  <a:pt x="40" y="427"/>
                </a:lnTo>
                <a:lnTo>
                  <a:pt x="40" y="432"/>
                </a:lnTo>
                <a:lnTo>
                  <a:pt x="41" y="435"/>
                </a:lnTo>
                <a:lnTo>
                  <a:pt x="43" y="439"/>
                </a:lnTo>
                <a:lnTo>
                  <a:pt x="45" y="442"/>
                </a:lnTo>
                <a:lnTo>
                  <a:pt x="46" y="442"/>
                </a:lnTo>
                <a:lnTo>
                  <a:pt x="46" y="442"/>
                </a:lnTo>
                <a:lnTo>
                  <a:pt x="46" y="442"/>
                </a:lnTo>
                <a:lnTo>
                  <a:pt x="49" y="445"/>
                </a:lnTo>
                <a:lnTo>
                  <a:pt x="52" y="447"/>
                </a:lnTo>
                <a:lnTo>
                  <a:pt x="56" y="448"/>
                </a:lnTo>
                <a:lnTo>
                  <a:pt x="61" y="449"/>
                </a:lnTo>
                <a:lnTo>
                  <a:pt x="443" y="449"/>
                </a:lnTo>
                <a:lnTo>
                  <a:pt x="443" y="449"/>
                </a:lnTo>
                <a:lnTo>
                  <a:pt x="447" y="448"/>
                </a:lnTo>
                <a:lnTo>
                  <a:pt x="451" y="447"/>
                </a:lnTo>
                <a:lnTo>
                  <a:pt x="454" y="445"/>
                </a:lnTo>
                <a:lnTo>
                  <a:pt x="458" y="443"/>
                </a:lnTo>
                <a:lnTo>
                  <a:pt x="458" y="442"/>
                </a:lnTo>
                <a:lnTo>
                  <a:pt x="458" y="442"/>
                </a:lnTo>
                <a:lnTo>
                  <a:pt x="458" y="442"/>
                </a:lnTo>
                <a:lnTo>
                  <a:pt x="460" y="439"/>
                </a:lnTo>
                <a:lnTo>
                  <a:pt x="462" y="436"/>
                </a:lnTo>
                <a:lnTo>
                  <a:pt x="464" y="432"/>
                </a:lnTo>
                <a:lnTo>
                  <a:pt x="464" y="427"/>
                </a:lnTo>
                <a:lnTo>
                  <a:pt x="464" y="359"/>
                </a:lnTo>
                <a:lnTo>
                  <a:pt x="464" y="359"/>
                </a:lnTo>
                <a:lnTo>
                  <a:pt x="464" y="355"/>
                </a:lnTo>
                <a:lnTo>
                  <a:pt x="462" y="351"/>
                </a:lnTo>
                <a:lnTo>
                  <a:pt x="461" y="348"/>
                </a:lnTo>
                <a:lnTo>
                  <a:pt x="458" y="345"/>
                </a:lnTo>
                <a:lnTo>
                  <a:pt x="458" y="345"/>
                </a:lnTo>
                <a:lnTo>
                  <a:pt x="458" y="344"/>
                </a:lnTo>
                <a:lnTo>
                  <a:pt x="458" y="344"/>
                </a:lnTo>
                <a:lnTo>
                  <a:pt x="455" y="342"/>
                </a:lnTo>
                <a:lnTo>
                  <a:pt x="451" y="340"/>
                </a:lnTo>
                <a:lnTo>
                  <a:pt x="448" y="339"/>
                </a:lnTo>
                <a:lnTo>
                  <a:pt x="443" y="338"/>
                </a:lnTo>
                <a:lnTo>
                  <a:pt x="443" y="338"/>
                </a:lnTo>
                <a:close/>
                <a:moveTo>
                  <a:pt x="102" y="60"/>
                </a:moveTo>
                <a:lnTo>
                  <a:pt x="102" y="60"/>
                </a:lnTo>
                <a:lnTo>
                  <a:pt x="109" y="61"/>
                </a:lnTo>
                <a:lnTo>
                  <a:pt x="116" y="63"/>
                </a:lnTo>
                <a:lnTo>
                  <a:pt x="122" y="66"/>
                </a:lnTo>
                <a:lnTo>
                  <a:pt x="127" y="70"/>
                </a:lnTo>
                <a:lnTo>
                  <a:pt x="127" y="70"/>
                </a:lnTo>
                <a:lnTo>
                  <a:pt x="127" y="70"/>
                </a:lnTo>
                <a:lnTo>
                  <a:pt x="132" y="75"/>
                </a:lnTo>
                <a:lnTo>
                  <a:pt x="135" y="81"/>
                </a:lnTo>
                <a:lnTo>
                  <a:pt x="137" y="87"/>
                </a:lnTo>
                <a:lnTo>
                  <a:pt x="138" y="95"/>
                </a:lnTo>
                <a:lnTo>
                  <a:pt x="138" y="95"/>
                </a:lnTo>
                <a:lnTo>
                  <a:pt x="137" y="102"/>
                </a:lnTo>
                <a:lnTo>
                  <a:pt x="135" y="109"/>
                </a:lnTo>
                <a:lnTo>
                  <a:pt x="132" y="114"/>
                </a:lnTo>
                <a:lnTo>
                  <a:pt x="127" y="119"/>
                </a:lnTo>
                <a:lnTo>
                  <a:pt x="127" y="119"/>
                </a:lnTo>
                <a:lnTo>
                  <a:pt x="127" y="119"/>
                </a:lnTo>
                <a:lnTo>
                  <a:pt x="122" y="124"/>
                </a:lnTo>
                <a:lnTo>
                  <a:pt x="116" y="127"/>
                </a:lnTo>
                <a:lnTo>
                  <a:pt x="109" y="129"/>
                </a:lnTo>
                <a:lnTo>
                  <a:pt x="102" y="130"/>
                </a:lnTo>
                <a:lnTo>
                  <a:pt x="102" y="130"/>
                </a:lnTo>
                <a:lnTo>
                  <a:pt x="95" y="129"/>
                </a:lnTo>
                <a:lnTo>
                  <a:pt x="89" y="127"/>
                </a:lnTo>
                <a:lnTo>
                  <a:pt x="83" y="124"/>
                </a:lnTo>
                <a:lnTo>
                  <a:pt x="78" y="119"/>
                </a:lnTo>
                <a:lnTo>
                  <a:pt x="78" y="119"/>
                </a:lnTo>
                <a:lnTo>
                  <a:pt x="78" y="119"/>
                </a:lnTo>
                <a:lnTo>
                  <a:pt x="74" y="114"/>
                </a:lnTo>
                <a:lnTo>
                  <a:pt x="70" y="109"/>
                </a:lnTo>
                <a:lnTo>
                  <a:pt x="68" y="102"/>
                </a:lnTo>
                <a:lnTo>
                  <a:pt x="68" y="95"/>
                </a:lnTo>
                <a:lnTo>
                  <a:pt x="68" y="95"/>
                </a:lnTo>
                <a:lnTo>
                  <a:pt x="68" y="87"/>
                </a:lnTo>
                <a:lnTo>
                  <a:pt x="70" y="81"/>
                </a:lnTo>
                <a:lnTo>
                  <a:pt x="74" y="75"/>
                </a:lnTo>
                <a:lnTo>
                  <a:pt x="78" y="70"/>
                </a:lnTo>
                <a:lnTo>
                  <a:pt x="78" y="70"/>
                </a:lnTo>
                <a:lnTo>
                  <a:pt x="78" y="70"/>
                </a:lnTo>
                <a:lnTo>
                  <a:pt x="83" y="66"/>
                </a:lnTo>
                <a:lnTo>
                  <a:pt x="89" y="63"/>
                </a:lnTo>
                <a:lnTo>
                  <a:pt x="95" y="61"/>
                </a:lnTo>
                <a:lnTo>
                  <a:pt x="102" y="60"/>
                </a:lnTo>
                <a:lnTo>
                  <a:pt x="102" y="60"/>
                </a:lnTo>
                <a:close/>
                <a:moveTo>
                  <a:pt x="110" y="86"/>
                </a:moveTo>
                <a:lnTo>
                  <a:pt x="110" y="86"/>
                </a:lnTo>
                <a:lnTo>
                  <a:pt x="107" y="84"/>
                </a:lnTo>
                <a:lnTo>
                  <a:pt x="102" y="83"/>
                </a:lnTo>
                <a:lnTo>
                  <a:pt x="102" y="83"/>
                </a:lnTo>
                <a:lnTo>
                  <a:pt x="98" y="84"/>
                </a:lnTo>
                <a:lnTo>
                  <a:pt x="94" y="86"/>
                </a:lnTo>
                <a:lnTo>
                  <a:pt x="94" y="86"/>
                </a:lnTo>
                <a:lnTo>
                  <a:pt x="94" y="86"/>
                </a:lnTo>
                <a:lnTo>
                  <a:pt x="91" y="90"/>
                </a:lnTo>
                <a:lnTo>
                  <a:pt x="91" y="95"/>
                </a:lnTo>
                <a:lnTo>
                  <a:pt x="91" y="95"/>
                </a:lnTo>
                <a:lnTo>
                  <a:pt x="91" y="100"/>
                </a:lnTo>
                <a:lnTo>
                  <a:pt x="94" y="103"/>
                </a:lnTo>
                <a:lnTo>
                  <a:pt x="94" y="103"/>
                </a:lnTo>
                <a:lnTo>
                  <a:pt x="94" y="103"/>
                </a:lnTo>
                <a:lnTo>
                  <a:pt x="98" y="106"/>
                </a:lnTo>
                <a:lnTo>
                  <a:pt x="102" y="107"/>
                </a:lnTo>
                <a:lnTo>
                  <a:pt x="102" y="107"/>
                </a:lnTo>
                <a:lnTo>
                  <a:pt x="107" y="106"/>
                </a:lnTo>
                <a:lnTo>
                  <a:pt x="110" y="103"/>
                </a:lnTo>
                <a:lnTo>
                  <a:pt x="110" y="103"/>
                </a:lnTo>
                <a:lnTo>
                  <a:pt x="110" y="103"/>
                </a:lnTo>
                <a:lnTo>
                  <a:pt x="114" y="100"/>
                </a:lnTo>
                <a:lnTo>
                  <a:pt x="115" y="95"/>
                </a:lnTo>
                <a:lnTo>
                  <a:pt x="115" y="95"/>
                </a:lnTo>
                <a:lnTo>
                  <a:pt x="114" y="90"/>
                </a:lnTo>
                <a:lnTo>
                  <a:pt x="110" y="86"/>
                </a:lnTo>
                <a:lnTo>
                  <a:pt x="110" y="86"/>
                </a:lnTo>
                <a:lnTo>
                  <a:pt x="110" y="86"/>
                </a:lnTo>
                <a:close/>
                <a:moveTo>
                  <a:pt x="102" y="209"/>
                </a:moveTo>
                <a:lnTo>
                  <a:pt x="102" y="209"/>
                </a:lnTo>
                <a:lnTo>
                  <a:pt x="109" y="210"/>
                </a:lnTo>
                <a:lnTo>
                  <a:pt x="116" y="212"/>
                </a:lnTo>
                <a:lnTo>
                  <a:pt x="122" y="215"/>
                </a:lnTo>
                <a:lnTo>
                  <a:pt x="127" y="219"/>
                </a:lnTo>
                <a:lnTo>
                  <a:pt x="127" y="219"/>
                </a:lnTo>
                <a:lnTo>
                  <a:pt x="127" y="219"/>
                </a:lnTo>
                <a:lnTo>
                  <a:pt x="132" y="224"/>
                </a:lnTo>
                <a:lnTo>
                  <a:pt x="135" y="230"/>
                </a:lnTo>
                <a:lnTo>
                  <a:pt x="137" y="237"/>
                </a:lnTo>
                <a:lnTo>
                  <a:pt x="138" y="245"/>
                </a:lnTo>
                <a:lnTo>
                  <a:pt x="138" y="245"/>
                </a:lnTo>
                <a:lnTo>
                  <a:pt x="137" y="251"/>
                </a:lnTo>
                <a:lnTo>
                  <a:pt x="135" y="258"/>
                </a:lnTo>
                <a:lnTo>
                  <a:pt x="132" y="264"/>
                </a:lnTo>
                <a:lnTo>
                  <a:pt x="127" y="269"/>
                </a:lnTo>
                <a:lnTo>
                  <a:pt x="127" y="269"/>
                </a:lnTo>
                <a:lnTo>
                  <a:pt x="127" y="269"/>
                </a:lnTo>
                <a:lnTo>
                  <a:pt x="122" y="273"/>
                </a:lnTo>
                <a:lnTo>
                  <a:pt x="116" y="276"/>
                </a:lnTo>
                <a:lnTo>
                  <a:pt x="109" y="278"/>
                </a:lnTo>
                <a:lnTo>
                  <a:pt x="102" y="279"/>
                </a:lnTo>
                <a:lnTo>
                  <a:pt x="102" y="279"/>
                </a:lnTo>
                <a:lnTo>
                  <a:pt x="95" y="278"/>
                </a:lnTo>
                <a:lnTo>
                  <a:pt x="89" y="276"/>
                </a:lnTo>
                <a:lnTo>
                  <a:pt x="83" y="273"/>
                </a:lnTo>
                <a:lnTo>
                  <a:pt x="78" y="269"/>
                </a:lnTo>
                <a:lnTo>
                  <a:pt x="78" y="269"/>
                </a:lnTo>
                <a:lnTo>
                  <a:pt x="78" y="269"/>
                </a:lnTo>
                <a:lnTo>
                  <a:pt x="74" y="264"/>
                </a:lnTo>
                <a:lnTo>
                  <a:pt x="70" y="258"/>
                </a:lnTo>
                <a:lnTo>
                  <a:pt x="68" y="251"/>
                </a:lnTo>
                <a:lnTo>
                  <a:pt x="68" y="245"/>
                </a:lnTo>
                <a:lnTo>
                  <a:pt x="68" y="245"/>
                </a:lnTo>
                <a:lnTo>
                  <a:pt x="68" y="237"/>
                </a:lnTo>
                <a:lnTo>
                  <a:pt x="70" y="230"/>
                </a:lnTo>
                <a:lnTo>
                  <a:pt x="74" y="224"/>
                </a:lnTo>
                <a:lnTo>
                  <a:pt x="78" y="219"/>
                </a:lnTo>
                <a:lnTo>
                  <a:pt x="78" y="219"/>
                </a:lnTo>
                <a:lnTo>
                  <a:pt x="78" y="219"/>
                </a:lnTo>
                <a:lnTo>
                  <a:pt x="83" y="215"/>
                </a:lnTo>
                <a:lnTo>
                  <a:pt x="89" y="212"/>
                </a:lnTo>
                <a:lnTo>
                  <a:pt x="95" y="210"/>
                </a:lnTo>
                <a:lnTo>
                  <a:pt x="102" y="209"/>
                </a:lnTo>
                <a:lnTo>
                  <a:pt x="102" y="209"/>
                </a:lnTo>
                <a:close/>
                <a:moveTo>
                  <a:pt x="110" y="235"/>
                </a:moveTo>
                <a:lnTo>
                  <a:pt x="110" y="235"/>
                </a:lnTo>
                <a:lnTo>
                  <a:pt x="107" y="233"/>
                </a:lnTo>
                <a:lnTo>
                  <a:pt x="102" y="232"/>
                </a:lnTo>
                <a:lnTo>
                  <a:pt x="102" y="232"/>
                </a:lnTo>
                <a:lnTo>
                  <a:pt x="98" y="233"/>
                </a:lnTo>
                <a:lnTo>
                  <a:pt x="94" y="235"/>
                </a:lnTo>
                <a:lnTo>
                  <a:pt x="94" y="235"/>
                </a:lnTo>
                <a:lnTo>
                  <a:pt x="94" y="235"/>
                </a:lnTo>
                <a:lnTo>
                  <a:pt x="91" y="239"/>
                </a:lnTo>
                <a:lnTo>
                  <a:pt x="91" y="245"/>
                </a:lnTo>
                <a:lnTo>
                  <a:pt x="91" y="245"/>
                </a:lnTo>
                <a:lnTo>
                  <a:pt x="91" y="249"/>
                </a:lnTo>
                <a:lnTo>
                  <a:pt x="94" y="253"/>
                </a:lnTo>
                <a:lnTo>
                  <a:pt x="94" y="253"/>
                </a:lnTo>
                <a:lnTo>
                  <a:pt x="94" y="253"/>
                </a:lnTo>
                <a:lnTo>
                  <a:pt x="98" y="255"/>
                </a:lnTo>
                <a:lnTo>
                  <a:pt x="102" y="256"/>
                </a:lnTo>
                <a:lnTo>
                  <a:pt x="102" y="256"/>
                </a:lnTo>
                <a:lnTo>
                  <a:pt x="107" y="255"/>
                </a:lnTo>
                <a:lnTo>
                  <a:pt x="110" y="253"/>
                </a:lnTo>
                <a:lnTo>
                  <a:pt x="110" y="253"/>
                </a:lnTo>
                <a:lnTo>
                  <a:pt x="110" y="253"/>
                </a:lnTo>
                <a:lnTo>
                  <a:pt x="114" y="249"/>
                </a:lnTo>
                <a:lnTo>
                  <a:pt x="115" y="245"/>
                </a:lnTo>
                <a:lnTo>
                  <a:pt x="115" y="245"/>
                </a:lnTo>
                <a:lnTo>
                  <a:pt x="114" y="239"/>
                </a:lnTo>
                <a:lnTo>
                  <a:pt x="110" y="235"/>
                </a:lnTo>
                <a:lnTo>
                  <a:pt x="110" y="235"/>
                </a:lnTo>
                <a:lnTo>
                  <a:pt x="110" y="235"/>
                </a:lnTo>
                <a:close/>
                <a:moveTo>
                  <a:pt x="110" y="385"/>
                </a:moveTo>
                <a:lnTo>
                  <a:pt x="110" y="385"/>
                </a:lnTo>
                <a:lnTo>
                  <a:pt x="107" y="382"/>
                </a:lnTo>
                <a:lnTo>
                  <a:pt x="102" y="381"/>
                </a:lnTo>
                <a:lnTo>
                  <a:pt x="102" y="381"/>
                </a:lnTo>
                <a:lnTo>
                  <a:pt x="98" y="382"/>
                </a:lnTo>
                <a:lnTo>
                  <a:pt x="94" y="385"/>
                </a:lnTo>
                <a:lnTo>
                  <a:pt x="94" y="385"/>
                </a:lnTo>
                <a:lnTo>
                  <a:pt x="94" y="385"/>
                </a:lnTo>
                <a:lnTo>
                  <a:pt x="91" y="388"/>
                </a:lnTo>
                <a:lnTo>
                  <a:pt x="91" y="394"/>
                </a:lnTo>
                <a:lnTo>
                  <a:pt x="91" y="394"/>
                </a:lnTo>
                <a:lnTo>
                  <a:pt x="91" y="398"/>
                </a:lnTo>
                <a:lnTo>
                  <a:pt x="94" y="402"/>
                </a:lnTo>
                <a:lnTo>
                  <a:pt x="94" y="402"/>
                </a:lnTo>
                <a:lnTo>
                  <a:pt x="94" y="402"/>
                </a:lnTo>
                <a:lnTo>
                  <a:pt x="98" y="405"/>
                </a:lnTo>
                <a:lnTo>
                  <a:pt x="102" y="405"/>
                </a:lnTo>
                <a:lnTo>
                  <a:pt x="102" y="405"/>
                </a:lnTo>
                <a:lnTo>
                  <a:pt x="107" y="405"/>
                </a:lnTo>
                <a:lnTo>
                  <a:pt x="110" y="402"/>
                </a:lnTo>
                <a:lnTo>
                  <a:pt x="110" y="402"/>
                </a:lnTo>
                <a:lnTo>
                  <a:pt x="110" y="402"/>
                </a:lnTo>
                <a:lnTo>
                  <a:pt x="114" y="398"/>
                </a:lnTo>
                <a:lnTo>
                  <a:pt x="115" y="394"/>
                </a:lnTo>
                <a:lnTo>
                  <a:pt x="115" y="394"/>
                </a:lnTo>
                <a:lnTo>
                  <a:pt x="114" y="388"/>
                </a:lnTo>
                <a:lnTo>
                  <a:pt x="110" y="385"/>
                </a:lnTo>
                <a:lnTo>
                  <a:pt x="110" y="385"/>
                </a:lnTo>
                <a:lnTo>
                  <a:pt x="110" y="385"/>
                </a:lnTo>
                <a:close/>
              </a:path>
            </a:pathLst>
          </a:custGeom>
          <a:solidFill>
            <a:srgbClr val="30ABCB"/>
          </a:solidFill>
          <a:ln>
            <a:noFill/>
          </a:ln>
          <a:extLst/>
        </p:spPr>
        <p:txBody>
          <a:bodyPr anchor="t" anchorCtr="0" bIns="45720" compatLnSpc="1" lIns="91440" numCol="1" rIns="91440" tIns="45720" vert="horz" wrap="square">
            <a:prstTxWarp prst="textNoShape">
              <a:avLst/>
            </a:prstTxWarp>
          </a:bodyPr>
          <a:lstStyle/>
          <a:p>
            <a:endParaRPr lang="en-US"/>
          </a:p>
        </p:txBody>
      </p:sp>
      <p:sp>
        <p:nvSpPr>
          <p:cNvPr id="34" name="Rectangle 3"/>
          <p:cNvSpPr txBox="1">
            <a:spLocks noChangeArrowheads="1"/>
          </p:cNvSpPr>
          <p:nvPr/>
        </p:nvSpPr>
        <p:spPr bwMode="auto">
          <a:xfrm>
            <a:off x="5332012" y="4899697"/>
            <a:ext cx="1544786"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Design inspiration For presentation</a:t>
            </a:r>
          </a:p>
        </p:txBody>
      </p:sp>
      <p:sp>
        <p:nvSpPr>
          <p:cNvPr id="35" name="speed"/>
          <p:cNvSpPr txBox="1">
            <a:spLocks noChangeArrowheads="1"/>
          </p:cNvSpPr>
          <p:nvPr/>
        </p:nvSpPr>
        <p:spPr bwMode="auto">
          <a:xfrm>
            <a:off x="5293912" y="4614518"/>
            <a:ext cx="1620986"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Stylish design</a:t>
            </a:r>
          </a:p>
        </p:txBody>
      </p:sp>
      <p:sp>
        <p:nvSpPr>
          <p:cNvPr id="36" name="Rectangle 3"/>
          <p:cNvSpPr txBox="1">
            <a:spLocks noChangeArrowheads="1"/>
          </p:cNvSpPr>
          <p:nvPr/>
        </p:nvSpPr>
        <p:spPr bwMode="auto">
          <a:xfrm>
            <a:off x="1803872" y="4036637"/>
            <a:ext cx="2427870" cy="73152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defRPr/>
            </a:pPr>
            <a:r>
              <a:rPr lang="en-US" sz="1200">
                <a:solidFill>
                  <a:schemeClr val="bg1"/>
                </a:solidFill>
                <a:latin charset="0" panose="020f0502020204030204" pitchFamily="34" typeface="Calibri"/>
                <a:ea charset="0" pitchFamily="34" typeface="Tahoma"/>
                <a:cs charset="0" pitchFamily="34" typeface="Tahoma"/>
              </a:rPr>
              <a:t>PowerPoint offers word processing, outlining, drawing, graphing, and presentation management tools all designed to be easy to use and learn</a:t>
            </a:r>
          </a:p>
        </p:txBody>
      </p:sp>
      <p:sp>
        <p:nvSpPr>
          <p:cNvPr id="37" name="Rectangle 3"/>
          <p:cNvSpPr txBox="1">
            <a:spLocks noChangeArrowheads="1"/>
          </p:cNvSpPr>
          <p:nvPr/>
        </p:nvSpPr>
        <p:spPr>
          <a:xfrm>
            <a:off x="2263150" y="3765036"/>
            <a:ext cx="1968592" cy="234696"/>
          </a:xfrm>
          <a:prstGeom prst="rect">
            <a:avLst/>
          </a:prstGeom>
          <a:noFill/>
          <a:effectLst/>
        </p:spPr>
        <p:txBody>
          <a:bodyPr anchor="ctr" bIns="0" lIns="0" rIns="0" tIns="0" wrap="square">
            <a:spAutoFit/>
            <a:scene3d>
              <a:camera prst="orthographicFront">
                <a:rot lat="0" lon="0" rev="0"/>
              </a:camera>
              <a:lightRig dir="t" rig="glow">
                <a:rot lat="0" lon="0" rev="3600000"/>
              </a:lightRig>
            </a:scene3d>
            <a:sp3d prstMaterial="softEdge">
              <a:contourClr>
                <a:schemeClr val="accent4">
                  <a:alpha val="95000"/>
                </a:schemeClr>
              </a:contourClr>
            </a:sp3d>
          </a:bodyPr>
          <a:lstStyle>
            <a:defPPr>
              <a:defRPr lang="ko-KR"/>
            </a:defPPr>
            <a:lvl2pPr fontAlgn="auto" lvl="1" marL="0">
              <a:lnSpc>
                <a:spcPct val="110000"/>
              </a:lnSpc>
              <a:spcBef>
                <a:spcPct val="0"/>
              </a:spcBef>
              <a:spcAft>
                <a:spcPct val="0"/>
              </a:spcAft>
              <a:defRPr b="1" kumimoji="0" sz="1600">
                <a:ln>
                  <a:prstDash val="solid"/>
                </a:ln>
                <a:solidFill>
                  <a:schemeClr val="tx1">
                    <a:lumMod val="85000"/>
                    <a:lumOff val="15000"/>
                  </a:schemeClr>
                </a:solidFill>
                <a:latin charset="0" pitchFamily="34" typeface="Microsoft Sans Serif"/>
                <a:ea charset="-127" pitchFamily="18" typeface="Yoon 윤고딕 550_TT"/>
                <a:cs charset="0" pitchFamily="34" typeface="Microsoft Sans Serif"/>
              </a:defRPr>
            </a:lvl2pPr>
          </a:lstStyle>
          <a:p>
            <a:pPr algn="r" lvl="1"/>
            <a:r>
              <a:rPr altLang="ko-KR" lang="en-US" sz="1400">
                <a:solidFill>
                  <a:schemeClr val="bg1"/>
                </a:solidFill>
                <a:latin charset="0" panose="020f0502020204030204" pitchFamily="34" typeface="Calibri"/>
                <a:ea charset="0" pitchFamily="34" typeface="Tahoma"/>
                <a:cs charset="0" pitchFamily="34" typeface="Tahoma"/>
              </a:rPr>
              <a:t>Stylish design</a:t>
            </a:r>
          </a:p>
        </p:txBody>
      </p:sp>
      <p:sp>
        <p:nvSpPr>
          <p:cNvPr id="38" name="Rectangle 3"/>
          <p:cNvSpPr txBox="1">
            <a:spLocks noChangeArrowheads="1"/>
          </p:cNvSpPr>
          <p:nvPr/>
        </p:nvSpPr>
        <p:spPr bwMode="auto">
          <a:xfrm>
            <a:off x="7976072" y="4036637"/>
            <a:ext cx="2427870" cy="73152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200">
                <a:solidFill>
                  <a:schemeClr val="bg1"/>
                </a:solidFill>
                <a:latin charset="0" panose="020f0502020204030204" pitchFamily="34" typeface="Calibri"/>
                <a:ea charset="0" pitchFamily="34" typeface="Tahoma"/>
                <a:cs charset="0" pitchFamily="34" typeface="Tahoma"/>
              </a:rPr>
              <a:t>PowerPoint offers word processing, outlining, drawing, graphing, and presentation management tools all designed to be easy to use and learn</a:t>
            </a:r>
          </a:p>
        </p:txBody>
      </p:sp>
      <p:sp>
        <p:nvSpPr>
          <p:cNvPr id="39" name="Rectangle 3"/>
          <p:cNvSpPr txBox="1">
            <a:spLocks noChangeArrowheads="1"/>
          </p:cNvSpPr>
          <p:nvPr/>
        </p:nvSpPr>
        <p:spPr>
          <a:xfrm>
            <a:off x="7976072" y="3765036"/>
            <a:ext cx="1968592" cy="234696"/>
          </a:xfrm>
          <a:prstGeom prst="rect">
            <a:avLst/>
          </a:prstGeom>
          <a:noFill/>
          <a:effectLst/>
        </p:spPr>
        <p:txBody>
          <a:bodyPr anchor="ctr" bIns="0" lIns="0" rIns="0" tIns="0" wrap="square">
            <a:spAutoFit/>
            <a:scene3d>
              <a:camera prst="orthographicFront">
                <a:rot lat="0" lon="0" rev="0"/>
              </a:camera>
              <a:lightRig dir="t" rig="glow">
                <a:rot lat="0" lon="0" rev="3600000"/>
              </a:lightRig>
            </a:scene3d>
            <a:sp3d prstMaterial="softEdge">
              <a:contourClr>
                <a:schemeClr val="accent4">
                  <a:alpha val="95000"/>
                </a:schemeClr>
              </a:contourClr>
            </a:sp3d>
          </a:bodyPr>
          <a:lstStyle>
            <a:defPPr>
              <a:defRPr lang="ko-KR"/>
            </a:defPPr>
            <a:lvl2pPr fontAlgn="auto" lvl="1" marL="0">
              <a:lnSpc>
                <a:spcPct val="110000"/>
              </a:lnSpc>
              <a:spcBef>
                <a:spcPct val="0"/>
              </a:spcBef>
              <a:spcAft>
                <a:spcPct val="0"/>
              </a:spcAft>
              <a:defRPr b="1" kumimoji="0" sz="1600">
                <a:ln>
                  <a:prstDash val="solid"/>
                </a:ln>
                <a:solidFill>
                  <a:schemeClr val="tx1">
                    <a:lumMod val="85000"/>
                    <a:lumOff val="15000"/>
                  </a:schemeClr>
                </a:solidFill>
                <a:latin charset="0" pitchFamily="34" typeface="Microsoft Sans Serif"/>
                <a:ea charset="-127" pitchFamily="18" typeface="Yoon 윤고딕 550_TT"/>
                <a:cs charset="0" pitchFamily="34" typeface="Microsoft Sans Serif"/>
              </a:defRPr>
            </a:lvl2pPr>
          </a:lstStyle>
          <a:p>
            <a:pPr lvl="1"/>
            <a:r>
              <a:rPr altLang="ko-KR" lang="en-US" sz="1400">
                <a:solidFill>
                  <a:schemeClr val="bg1"/>
                </a:solidFill>
                <a:latin charset="0" panose="020f0502020204030204" pitchFamily="34" typeface="Calibri"/>
                <a:ea charset="0" pitchFamily="34" typeface="Tahoma"/>
                <a:cs charset="0" pitchFamily="34" typeface="Tahoma"/>
              </a:rPr>
              <a:t>Visual appealing</a:t>
            </a:r>
          </a:p>
        </p:txBody>
      </p:sp>
    </p:spTree>
    <p:extLst>
      <p:ext uri="{BB962C8B-B14F-4D97-AF65-F5344CB8AC3E}">
        <p14:creationId val="2237089036"/>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3" sz="quarter" type="body"/>
          </p:nvPr>
        </p:nvSpPr>
        <p:spPr/>
        <p:txBody>
          <a:bodyPr/>
          <a:lstStyle/>
          <a:p>
            <a:pPr lvl="0"/>
            <a:r>
              <a:rPr altLang="ko-KR" lang="en-US"/>
              <a:t>Slide Main title</a:t>
            </a:r>
          </a:p>
        </p:txBody>
      </p:sp>
      <p:graphicFrame>
        <p:nvGraphicFramePr>
          <p:cNvPr id="3" name="차트 8"/>
          <p:cNvGraphicFramePr/>
          <p:nvPr>
            <p:extLst>
              <p:ext uri="{D42A27DB-BD31-4B8C-83A1-F6EECF244321}">
                <p14:modId val="3885649358"/>
              </p:ext>
            </p:extLst>
          </p:nvPr>
        </p:nvGraphicFramePr>
        <p:xfrm>
          <a:off x="6468533" y="1484313"/>
          <a:ext cx="4290484" cy="5043393"/>
        </p:xfrm>
        <a:graphic>
          <a:graphicData uri="http://schemas.openxmlformats.org/drawingml/2006/chart">
            <c:chart xmlns:c="http://schemas.openxmlformats.org/drawingml/2006/chart" r:id="rId3"/>
          </a:graphicData>
        </a:graphic>
      </p:graphicFrame>
      <p:sp>
        <p:nvSpPr>
          <p:cNvPr id="4" name="Slide Number Placeholder 3"/>
          <p:cNvSpPr>
            <a:spLocks noGrp="1"/>
          </p:cNvSpPr>
          <p:nvPr>
            <p:ph idx="12" sz="quarter" type="sldNum"/>
          </p:nvPr>
        </p:nvSpPr>
        <p:spPr/>
        <p:txBody>
          <a:bodyPr/>
          <a:lstStyle/>
          <a:p>
            <a:fld id="{943FE0AF-150A-4518-AF18-9ACD76B46A6A}" type="slidenum">
              <a:rPr altLang="en-US" lang="ko-KR" smtClean="0"/>
              <a:t>15</a:t>
            </a:fld>
          </a:p>
        </p:txBody>
      </p:sp>
      <p:sp>
        <p:nvSpPr>
          <p:cNvPr id="20" name="Rectangle 3"/>
          <p:cNvSpPr txBox="1">
            <a:spLocks noChangeArrowheads="1"/>
          </p:cNvSpPr>
          <p:nvPr/>
        </p:nvSpPr>
        <p:spPr bwMode="auto">
          <a:xfrm>
            <a:off x="533401" y="2093742"/>
            <a:ext cx="4847748" cy="73152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21" name="speed"/>
          <p:cNvSpPr txBox="1">
            <a:spLocks noChangeArrowheads="1"/>
          </p:cNvSpPr>
          <p:nvPr/>
        </p:nvSpPr>
        <p:spPr bwMode="auto">
          <a:xfrm>
            <a:off x="533401" y="1700808"/>
            <a:ext cx="4847748" cy="34290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2500">
                <a:solidFill>
                  <a:schemeClr val="bg1"/>
                </a:solidFill>
                <a:latin charset="0" panose="020f0502020204030204" pitchFamily="34" typeface="Calibri"/>
                <a:ea charset="0" pitchFamily="34" typeface="Tahoma"/>
                <a:cs charset="0" panose="020b0604020202020204" pitchFamily="34" typeface="Arial"/>
              </a:rPr>
              <a:t>Contemporary Colors</a:t>
            </a:r>
          </a:p>
        </p:txBody>
      </p:sp>
      <p:pic>
        <p:nvPicPr>
          <p:cNvPr id="5" name="Picture 4"/>
          <p:cNvPicPr>
            <a:picLocks noChangeAspect="1"/>
          </p:cNvPicPr>
          <p:nvPr/>
        </p:nvPicPr>
        <p:blipFill>
          <a:blip r:embed="rId4">
            <a:extLst>
              <a:ext uri="{28A0092B-C50C-407E-A947-70E740481C1C}">
                <a14:useLocalDpi/>
              </a:ext>
            </a:extLst>
          </a:blip>
          <a:stretch>
            <a:fillRect/>
          </a:stretch>
        </p:blipFill>
        <p:spPr>
          <a:xfrm>
            <a:off x="533401" y="2940645"/>
            <a:ext cx="5202559" cy="2621956"/>
          </a:xfrm>
          <a:prstGeom prst="rect">
            <a:avLst/>
          </a:prstGeom>
        </p:spPr>
      </p:pic>
    </p:spTree>
    <p:extLst>
      <p:ext uri="{BB962C8B-B14F-4D97-AF65-F5344CB8AC3E}">
        <p14:creationId val="4024115639"/>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3" sz="quarter" type="body"/>
          </p:nvPr>
        </p:nvSpPr>
        <p:spPr/>
        <p:txBody>
          <a:bodyPr/>
          <a:lstStyle/>
          <a:p>
            <a:pPr lvl="0"/>
            <a:r>
              <a:rPr altLang="ko-KR" lang="en-US"/>
              <a:t>Slide Main title</a:t>
            </a:r>
          </a:p>
        </p:txBody>
      </p:sp>
      <p:sp>
        <p:nvSpPr>
          <p:cNvPr id="3" name="Slide Number Placeholder 2"/>
          <p:cNvSpPr>
            <a:spLocks noGrp="1"/>
          </p:cNvSpPr>
          <p:nvPr>
            <p:ph idx="12" sz="quarter" type="sldNum"/>
          </p:nvPr>
        </p:nvSpPr>
        <p:spPr/>
        <p:txBody>
          <a:bodyPr/>
          <a:lstStyle/>
          <a:p>
            <a:fld id="{91FF66C2-E9C0-4EDA-AA83-66FBE6204868}" type="slidenum">
              <a:rPr altLang="en-US" lang="ko-KR" smtClean="0"/>
              <a:t>16</a:t>
            </a:fld>
          </a:p>
        </p:txBody>
      </p:sp>
      <p:sp>
        <p:nvSpPr>
          <p:cNvPr id="19" name="직사각형 83"/>
          <p:cNvSpPr/>
          <p:nvPr/>
        </p:nvSpPr>
        <p:spPr>
          <a:xfrm>
            <a:off x="4194491" y="2222773"/>
            <a:ext cx="1628008" cy="1778008"/>
          </a:xfrm>
          <a:prstGeom prst="rect">
            <a:avLst/>
          </a:prstGeom>
          <a:solidFill>
            <a:srgbClr val="FFA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1" name="직사각형 84"/>
          <p:cNvSpPr/>
          <p:nvPr/>
        </p:nvSpPr>
        <p:spPr>
          <a:xfrm>
            <a:off x="5823105" y="2222773"/>
            <a:ext cx="2280622" cy="1778008"/>
          </a:xfrm>
          <a:prstGeom prst="rect">
            <a:avLst/>
          </a:prstGeom>
          <a:solidFill>
            <a:srgbClr val="93B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2" name="직사각형 85"/>
          <p:cNvSpPr/>
          <p:nvPr/>
        </p:nvSpPr>
        <p:spPr>
          <a:xfrm>
            <a:off x="6470779" y="4000781"/>
            <a:ext cx="1632948" cy="1778008"/>
          </a:xfrm>
          <a:prstGeom prst="rect">
            <a:avLst/>
          </a:prstGeom>
          <a:solidFill>
            <a:srgbClr val="F55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3" name="직사각형 92"/>
          <p:cNvSpPr/>
          <p:nvPr/>
        </p:nvSpPr>
        <p:spPr>
          <a:xfrm>
            <a:off x="4194491" y="4000781"/>
            <a:ext cx="2280622" cy="1778008"/>
          </a:xfrm>
          <a:prstGeom prst="rect">
            <a:avLst/>
          </a:prstGeom>
          <a:solidFill>
            <a:srgbClr val="30A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4" name="Freeform 18"/>
          <p:cNvSpPr>
            <a:spLocks noEditPoints="1"/>
          </p:cNvSpPr>
          <p:nvPr/>
        </p:nvSpPr>
        <p:spPr bwMode="auto">
          <a:xfrm>
            <a:off x="7081958" y="4601913"/>
            <a:ext cx="410590" cy="575744"/>
          </a:xfrm>
          <a:custGeom>
            <a:gdLst>
              <a:gd fmla="*/ 114 w 358" name="T0"/>
              <a:gd fmla="*/ 432 h 503" name="T1"/>
              <a:gd fmla="*/ 106 w 358" name="T2"/>
              <a:gd fmla="*/ 428 h 503" name="T3"/>
              <a:gd fmla="*/ 103 w 358" name="T4"/>
              <a:gd fmla="*/ 420 h 503" name="T5"/>
              <a:gd fmla="*/ 104 w 358" name="T6"/>
              <a:gd fmla="*/ 416 h 503" name="T7"/>
              <a:gd fmla="*/ 110 w 358" name="T8"/>
              <a:gd fmla="*/ 409 h 503" name="T9"/>
              <a:gd fmla="*/ 244 w 358" name="T10"/>
              <a:gd fmla="*/ 408 h 503" name="T11"/>
              <a:gd fmla="*/ 249 w 358" name="T12"/>
              <a:gd fmla="*/ 409 h 503" name="T13"/>
              <a:gd fmla="*/ 255 w 358" name="T14"/>
              <a:gd fmla="*/ 416 h 503" name="T15"/>
              <a:gd fmla="*/ 256 w 358" name="T16"/>
              <a:gd fmla="*/ 420 h 503" name="T17"/>
              <a:gd fmla="*/ 252 w 358" name="T18"/>
              <a:gd fmla="*/ 428 h 503" name="T19"/>
              <a:gd fmla="*/ 244 w 358" name="T20"/>
              <a:gd fmla="*/ 432 h 503" name="T21"/>
              <a:gd fmla="*/ 114 w 358" name="T22"/>
              <a:gd fmla="*/ 432 h 503" name="T23"/>
              <a:gd fmla="*/ 20 w 358" name="T24"/>
              <a:gd fmla="*/ 0 h 503" name="T25"/>
              <a:gd fmla="*/ 339 w 358" name="T26"/>
              <a:gd fmla="*/ 0 h 503" name="T27"/>
              <a:gd fmla="*/ 346 w 358" name="T28"/>
              <a:gd fmla="*/ 2 h 503" name="T29"/>
              <a:gd fmla="*/ 352 w 358" name="T30"/>
              <a:gd fmla="*/ 6 h 503" name="T31"/>
              <a:gd fmla="*/ 356 w 358" name="T32"/>
              <a:gd fmla="*/ 12 h 503" name="T33"/>
              <a:gd fmla="*/ 358 w 358" name="T34"/>
              <a:gd fmla="*/ 19 h 503" name="T35"/>
              <a:gd fmla="*/ 358 w 358" name="T36"/>
              <a:gd fmla="*/ 483 h 503" name="T37"/>
              <a:gd fmla="*/ 357 w 358" name="T38"/>
              <a:gd fmla="*/ 487 h 503" name="T39"/>
              <a:gd fmla="*/ 354 w 358" name="T40"/>
              <a:gd fmla="*/ 495 h 503" name="T41"/>
              <a:gd fmla="*/ 349 w 358" name="T42"/>
              <a:gd fmla="*/ 500 h 503" name="T43"/>
              <a:gd fmla="*/ 342 w 358" name="T44"/>
              <a:gd fmla="*/ 503 h 503" name="T45"/>
              <a:gd fmla="*/ 338 w 358" name="T46"/>
              <a:gd fmla="*/ 503 h 503" name="T47"/>
              <a:gd fmla="*/ 20 w 358" name="T48"/>
              <a:gd fmla="*/ 503 h 503" name="T49"/>
              <a:gd fmla="*/ 12 w 358" name="T50"/>
              <a:gd fmla="*/ 501 h 503" name="T51"/>
              <a:gd fmla="*/ 5 w 358" name="T52"/>
              <a:gd fmla="*/ 497 h 503" name="T53"/>
              <a:gd fmla="*/ 1 w 358" name="T54"/>
              <a:gd fmla="*/ 491 h 503" name="T55"/>
              <a:gd fmla="*/ 0 w 358" name="T56"/>
              <a:gd fmla="*/ 483 h 503" name="T57"/>
              <a:gd fmla="*/ 0 w 358" name="T58"/>
              <a:gd fmla="*/ 19 h 503" name="T59"/>
              <a:gd fmla="*/ 0 w 358" name="T60"/>
              <a:gd fmla="*/ 15 h 503" name="T61"/>
              <a:gd fmla="*/ 3 w 358" name="T62"/>
              <a:gd fmla="*/ 9 h 503" name="T63"/>
              <a:gd fmla="*/ 9 w 358" name="T64"/>
              <a:gd fmla="*/ 3 h 503" name="T65"/>
              <a:gd fmla="*/ 16 w 358" name="T66"/>
              <a:gd fmla="*/ 1 h 503" name="T67"/>
              <a:gd fmla="*/ 20 w 358" name="T68"/>
              <a:gd fmla="*/ 0 h 503" name="T69"/>
              <a:gd fmla="*/ 39 w 358" name="T70"/>
              <a:gd fmla="*/ 39 h 503" name="T71"/>
              <a:gd fmla="*/ 319 w 358" name="T72"/>
              <a:gd fmla="*/ 464 h 503" name="T73"/>
              <a:gd fmla="*/ 319 w 358" name="T74"/>
              <a:gd fmla="*/ 39 h 50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02" w="358">
                <a:moveTo>
                  <a:pt x="114" y="432"/>
                </a:moveTo>
                <a:lnTo>
                  <a:pt x="114" y="432"/>
                </a:lnTo>
                <a:lnTo>
                  <a:pt x="110" y="431"/>
                </a:lnTo>
                <a:lnTo>
                  <a:pt x="106" y="428"/>
                </a:lnTo>
                <a:lnTo>
                  <a:pt x="104" y="425"/>
                </a:lnTo>
                <a:lnTo>
                  <a:pt x="103" y="420"/>
                </a:lnTo>
                <a:lnTo>
                  <a:pt x="103" y="420"/>
                </a:lnTo>
                <a:lnTo>
                  <a:pt x="104" y="416"/>
                </a:lnTo>
                <a:lnTo>
                  <a:pt x="106" y="411"/>
                </a:lnTo>
                <a:lnTo>
                  <a:pt x="110" y="409"/>
                </a:lnTo>
                <a:lnTo>
                  <a:pt x="114" y="408"/>
                </a:lnTo>
                <a:lnTo>
                  <a:pt x="244" y="408"/>
                </a:lnTo>
                <a:lnTo>
                  <a:pt x="244" y="408"/>
                </a:lnTo>
                <a:lnTo>
                  <a:pt x="249" y="409"/>
                </a:lnTo>
                <a:lnTo>
                  <a:pt x="252" y="411"/>
                </a:lnTo>
                <a:lnTo>
                  <a:pt x="255" y="416"/>
                </a:lnTo>
                <a:lnTo>
                  <a:pt x="256" y="420"/>
                </a:lnTo>
                <a:lnTo>
                  <a:pt x="256" y="420"/>
                </a:lnTo>
                <a:lnTo>
                  <a:pt x="255" y="425"/>
                </a:lnTo>
                <a:lnTo>
                  <a:pt x="252" y="428"/>
                </a:lnTo>
                <a:lnTo>
                  <a:pt x="249" y="431"/>
                </a:lnTo>
                <a:lnTo>
                  <a:pt x="244" y="432"/>
                </a:lnTo>
                <a:lnTo>
                  <a:pt x="114" y="432"/>
                </a:lnTo>
                <a:lnTo>
                  <a:pt x="114" y="432"/>
                </a:lnTo>
                <a:close/>
                <a:moveTo>
                  <a:pt x="20" y="0"/>
                </a:moveTo>
                <a:lnTo>
                  <a:pt x="20" y="0"/>
                </a:lnTo>
                <a:lnTo>
                  <a:pt x="339" y="0"/>
                </a:lnTo>
                <a:lnTo>
                  <a:pt x="339" y="0"/>
                </a:lnTo>
                <a:lnTo>
                  <a:pt x="342" y="1"/>
                </a:lnTo>
                <a:lnTo>
                  <a:pt x="346" y="2"/>
                </a:lnTo>
                <a:lnTo>
                  <a:pt x="349" y="3"/>
                </a:lnTo>
                <a:lnTo>
                  <a:pt x="352" y="6"/>
                </a:lnTo>
                <a:lnTo>
                  <a:pt x="354" y="9"/>
                </a:lnTo>
                <a:lnTo>
                  <a:pt x="356" y="12"/>
                </a:lnTo>
                <a:lnTo>
                  <a:pt x="357" y="15"/>
                </a:lnTo>
                <a:lnTo>
                  <a:pt x="358" y="19"/>
                </a:lnTo>
                <a:lnTo>
                  <a:pt x="358" y="20"/>
                </a:lnTo>
                <a:lnTo>
                  <a:pt x="358" y="483"/>
                </a:lnTo>
                <a:lnTo>
                  <a:pt x="358" y="483"/>
                </a:lnTo>
                <a:lnTo>
                  <a:pt x="357" y="487"/>
                </a:lnTo>
                <a:lnTo>
                  <a:pt x="356" y="491"/>
                </a:lnTo>
                <a:lnTo>
                  <a:pt x="354" y="495"/>
                </a:lnTo>
                <a:lnTo>
                  <a:pt x="352" y="497"/>
                </a:lnTo>
                <a:lnTo>
                  <a:pt x="349" y="500"/>
                </a:lnTo>
                <a:lnTo>
                  <a:pt x="346" y="501"/>
                </a:lnTo>
                <a:lnTo>
                  <a:pt x="342" y="503"/>
                </a:lnTo>
                <a:lnTo>
                  <a:pt x="339" y="503"/>
                </a:lnTo>
                <a:lnTo>
                  <a:pt x="338" y="503"/>
                </a:lnTo>
                <a:lnTo>
                  <a:pt x="20" y="503"/>
                </a:lnTo>
                <a:lnTo>
                  <a:pt x="20" y="503"/>
                </a:lnTo>
                <a:lnTo>
                  <a:pt x="16" y="503"/>
                </a:lnTo>
                <a:lnTo>
                  <a:pt x="12" y="501"/>
                </a:lnTo>
                <a:lnTo>
                  <a:pt x="9" y="500"/>
                </a:lnTo>
                <a:lnTo>
                  <a:pt x="5" y="497"/>
                </a:lnTo>
                <a:lnTo>
                  <a:pt x="3" y="495"/>
                </a:lnTo>
                <a:lnTo>
                  <a:pt x="1" y="491"/>
                </a:lnTo>
                <a:lnTo>
                  <a:pt x="0" y="487"/>
                </a:lnTo>
                <a:lnTo>
                  <a:pt x="0" y="483"/>
                </a:lnTo>
                <a:lnTo>
                  <a:pt x="0" y="482"/>
                </a:lnTo>
                <a:lnTo>
                  <a:pt x="0" y="19"/>
                </a:lnTo>
                <a:lnTo>
                  <a:pt x="0" y="19"/>
                </a:lnTo>
                <a:lnTo>
                  <a:pt x="0" y="15"/>
                </a:lnTo>
                <a:lnTo>
                  <a:pt x="1" y="12"/>
                </a:lnTo>
                <a:lnTo>
                  <a:pt x="3" y="9"/>
                </a:lnTo>
                <a:lnTo>
                  <a:pt x="5" y="6"/>
                </a:lnTo>
                <a:lnTo>
                  <a:pt x="9" y="3"/>
                </a:lnTo>
                <a:lnTo>
                  <a:pt x="12" y="2"/>
                </a:lnTo>
                <a:lnTo>
                  <a:pt x="16" y="1"/>
                </a:lnTo>
                <a:lnTo>
                  <a:pt x="20" y="0"/>
                </a:lnTo>
                <a:lnTo>
                  <a:pt x="20" y="0"/>
                </a:lnTo>
                <a:close/>
                <a:moveTo>
                  <a:pt x="319" y="39"/>
                </a:moveTo>
                <a:lnTo>
                  <a:pt x="39" y="39"/>
                </a:lnTo>
                <a:lnTo>
                  <a:pt x="39" y="464"/>
                </a:lnTo>
                <a:lnTo>
                  <a:pt x="319" y="464"/>
                </a:lnTo>
                <a:lnTo>
                  <a:pt x="319" y="39"/>
                </a:lnTo>
                <a:lnTo>
                  <a:pt x="319" y="39"/>
                </a:lnTo>
                <a:close/>
              </a:path>
            </a:pathLst>
          </a:custGeom>
          <a:solidFill>
            <a:srgbClr val="2F2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5" name="Freeform 38"/>
          <p:cNvSpPr>
            <a:spLocks noEditPoints="1"/>
          </p:cNvSpPr>
          <p:nvPr/>
        </p:nvSpPr>
        <p:spPr bwMode="auto">
          <a:xfrm>
            <a:off x="5032022" y="4644349"/>
            <a:ext cx="605560" cy="490872"/>
          </a:xfrm>
          <a:custGeom>
            <a:gdLst>
              <a:gd fmla="*/ 39 w 528" name="T0"/>
              <a:gd fmla="*/ 129 h 429" name="T1"/>
              <a:gd fmla="*/ 366 w 528" name="T2"/>
              <a:gd fmla="*/ 335 h 429" name="T3"/>
              <a:gd fmla="*/ 405 w 528" name="T4"/>
              <a:gd fmla="*/ 262 h 429" name="T5"/>
              <a:gd fmla="*/ 405 w 528" name="T6"/>
              <a:gd fmla="*/ 359 h 429" name="T7"/>
              <a:gd fmla="*/ 399 w 528" name="T8"/>
              <a:gd fmla="*/ 369 h 429" name="T9"/>
              <a:gd fmla="*/ 389 w 528" name="T10"/>
              <a:gd fmla="*/ 374 h 429" name="T11"/>
              <a:gd fmla="*/ 333 w 528" name="T12"/>
              <a:gd fmla="*/ 374 h 429" name="T13"/>
              <a:gd fmla="*/ 490 w 528" name="T14"/>
              <a:gd fmla="*/ 38 h 429" name="T15"/>
              <a:gd fmla="*/ 385 w 528" name="T16"/>
              <a:gd fmla="*/ 90 h 429" name="T17"/>
              <a:gd fmla="*/ 393 w 528" name="T18"/>
              <a:gd fmla="*/ 91 h 429" name="T19"/>
              <a:gd fmla="*/ 401 w 528" name="T20"/>
              <a:gd fmla="*/ 98 h 429" name="T21"/>
              <a:gd fmla="*/ 405 w 528" name="T22"/>
              <a:gd fmla="*/ 109 h 429" name="T23"/>
              <a:gd fmla="*/ 406 w 528" name="T24"/>
              <a:gd fmla="*/ 116 h 429" name="T25"/>
              <a:gd fmla="*/ 470 w 528" name="T26"/>
              <a:gd fmla="*/ 117 h 429" name="T27"/>
              <a:gd fmla="*/ 477 w 528" name="T28"/>
              <a:gd fmla="*/ 127 h 429" name="T29"/>
              <a:gd fmla="*/ 474 w 528" name="T30"/>
              <a:gd fmla="*/ 135 h 429" name="T31"/>
              <a:gd fmla="*/ 406 w 528" name="T32"/>
              <a:gd fmla="*/ 139 h 429" name="T33"/>
              <a:gd fmla="*/ 406 w 528" name="T34"/>
              <a:gd fmla="*/ 177 h 429" name="T35"/>
              <a:gd fmla="*/ 470 w 528" name="T36"/>
              <a:gd fmla="*/ 178 h 429" name="T37"/>
              <a:gd fmla="*/ 477 w 528" name="T38"/>
              <a:gd fmla="*/ 188 h 429" name="T39"/>
              <a:gd fmla="*/ 474 w 528" name="T40"/>
              <a:gd fmla="*/ 197 h 429" name="T41"/>
              <a:gd fmla="*/ 406 w 528" name="T42"/>
              <a:gd fmla="*/ 201 h 429" name="T43"/>
              <a:gd fmla="*/ 406 w 528" name="T44"/>
              <a:gd fmla="*/ 239 h 429" name="T45"/>
              <a:gd fmla="*/ 470 w 528" name="T46"/>
              <a:gd fmla="*/ 240 h 429" name="T47"/>
              <a:gd fmla="*/ 477 w 528" name="T48"/>
              <a:gd fmla="*/ 250 h 429" name="T49"/>
              <a:gd fmla="*/ 474 w 528" name="T50"/>
              <a:gd fmla="*/ 258 h 429" name="T51"/>
              <a:gd fmla="*/ 406 w 528" name="T52"/>
              <a:gd fmla="*/ 262 h 429" name="T53"/>
              <a:gd fmla="*/ 139 w 528" name="T54"/>
              <a:gd fmla="*/ 429 h 429" name="T55"/>
              <a:gd fmla="*/ 128 w 528" name="T56"/>
              <a:gd fmla="*/ 422 h 429" name="T57"/>
              <a:gd fmla="*/ 128 w 528" name="T58"/>
              <a:gd fmla="*/ 412 h 429" name="T59"/>
              <a:gd fmla="*/ 139 w 528" name="T60"/>
              <a:gd fmla="*/ 405 h 429" name="T61"/>
              <a:gd fmla="*/ 19 w 528" name="T62"/>
              <a:gd fmla="*/ 374 h 429" name="T63"/>
              <a:gd fmla="*/ 11 w 528" name="T64"/>
              <a:gd fmla="*/ 373 h 429" name="T65"/>
              <a:gd fmla="*/ 3 w 528" name="T66"/>
              <a:gd fmla="*/ 366 h 429" name="T67"/>
              <a:gd fmla="*/ 0 w 528" name="T68"/>
              <a:gd fmla="*/ 355 h 429" name="T69"/>
              <a:gd fmla="*/ 0 w 528" name="T70"/>
              <a:gd fmla="*/ 109 h 429" name="T71"/>
              <a:gd fmla="*/ 3 w 528" name="T72"/>
              <a:gd fmla="*/ 98 h 429" name="T73"/>
              <a:gd fmla="*/ 11 w 528" name="T74"/>
              <a:gd fmla="*/ 91 h 429" name="T75"/>
              <a:gd fmla="*/ 19 w 528" name="T76"/>
              <a:gd fmla="*/ 90 h 429" name="T77"/>
              <a:gd fmla="*/ 294 w 528" name="T78"/>
              <a:gd fmla="*/ 19 h 429" name="T79"/>
              <a:gd fmla="*/ 298 w 528" name="T80"/>
              <a:gd fmla="*/ 8 h 429" name="T81"/>
              <a:gd fmla="*/ 306 w 528" name="T82"/>
              <a:gd fmla="*/ 1 h 429" name="T83"/>
              <a:gd fmla="*/ 314 w 528" name="T84"/>
              <a:gd fmla="*/ 0 h 429" name="T85"/>
              <a:gd fmla="*/ 513 w 528" name="T86"/>
              <a:gd fmla="*/ 0 h 429" name="T87"/>
              <a:gd fmla="*/ 523 w 528" name="T88"/>
              <a:gd fmla="*/ 5 h 429" name="T89"/>
              <a:gd fmla="*/ 528 w 528" name="T90"/>
              <a:gd fmla="*/ 15 h 429" name="T91"/>
              <a:gd fmla="*/ 528 w 528" name="T92"/>
              <a:gd fmla="*/ 409 h 429" name="T93"/>
              <a:gd fmla="*/ 527 w 528" name="T94"/>
              <a:gd fmla="*/ 417 h 429" name="T95"/>
              <a:gd fmla="*/ 520 w 528" name="T96"/>
              <a:gd fmla="*/ 426 h 429" name="T97"/>
              <a:gd fmla="*/ 509 w 528" name="T98"/>
              <a:gd fmla="*/ 429 h 429" name="T99"/>
              <a:gd fmla="*/ 313 w 528" name="T100"/>
              <a:gd fmla="*/ 429 h 429" name="T101"/>
              <a:gd fmla="*/ 303 w 528" name="T102"/>
              <a:gd fmla="*/ 426 h 429" name="T103"/>
              <a:gd fmla="*/ 296 w 528" name="T104"/>
              <a:gd fmla="*/ 417 h 429" name="T105"/>
              <a:gd fmla="*/ 294 w 528" name="T106"/>
              <a:gd fmla="*/ 408 h 429" name="T107"/>
              <a:gd fmla="*/ 221 w 528" name="T108"/>
              <a:gd fmla="*/ 405 h 429" name="T109"/>
              <a:gd fmla="*/ 270 w 528" name="T110"/>
              <a:gd fmla="*/ 406 h 429" name="T111"/>
              <a:gd fmla="*/ 277 w 528" name="T112"/>
              <a:gd fmla="*/ 418 h 429" name="T113"/>
              <a:gd fmla="*/ 274 w 528" name="T114"/>
              <a:gd fmla="*/ 426 h 429" name="T115"/>
              <a:gd fmla="*/ 266 w 528" name="T116"/>
              <a:gd fmla="*/ 429 h 42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29" w="528">
                <a:moveTo>
                  <a:pt x="366" y="335"/>
                </a:moveTo>
                <a:lnTo>
                  <a:pt x="366" y="129"/>
                </a:lnTo>
                <a:lnTo>
                  <a:pt x="39" y="129"/>
                </a:lnTo>
                <a:lnTo>
                  <a:pt x="39" y="335"/>
                </a:lnTo>
                <a:lnTo>
                  <a:pt x="39" y="335"/>
                </a:lnTo>
                <a:lnTo>
                  <a:pt x="366" y="335"/>
                </a:lnTo>
                <a:lnTo>
                  <a:pt x="366" y="335"/>
                </a:lnTo>
                <a:close/>
                <a:moveTo>
                  <a:pt x="406" y="262"/>
                </a:moveTo>
                <a:lnTo>
                  <a:pt x="405" y="262"/>
                </a:lnTo>
                <a:lnTo>
                  <a:pt x="405" y="355"/>
                </a:lnTo>
                <a:lnTo>
                  <a:pt x="405" y="355"/>
                </a:lnTo>
                <a:lnTo>
                  <a:pt x="405" y="359"/>
                </a:lnTo>
                <a:lnTo>
                  <a:pt x="404" y="363"/>
                </a:lnTo>
                <a:lnTo>
                  <a:pt x="401" y="366"/>
                </a:lnTo>
                <a:lnTo>
                  <a:pt x="399" y="369"/>
                </a:lnTo>
                <a:lnTo>
                  <a:pt x="396" y="371"/>
                </a:lnTo>
                <a:lnTo>
                  <a:pt x="393" y="373"/>
                </a:lnTo>
                <a:lnTo>
                  <a:pt x="389" y="374"/>
                </a:lnTo>
                <a:lnTo>
                  <a:pt x="385" y="374"/>
                </a:lnTo>
                <a:lnTo>
                  <a:pt x="385" y="374"/>
                </a:lnTo>
                <a:lnTo>
                  <a:pt x="333" y="374"/>
                </a:lnTo>
                <a:lnTo>
                  <a:pt x="333" y="390"/>
                </a:lnTo>
                <a:lnTo>
                  <a:pt x="490" y="390"/>
                </a:lnTo>
                <a:lnTo>
                  <a:pt x="490" y="38"/>
                </a:lnTo>
                <a:lnTo>
                  <a:pt x="333" y="38"/>
                </a:lnTo>
                <a:lnTo>
                  <a:pt x="333" y="90"/>
                </a:lnTo>
                <a:lnTo>
                  <a:pt x="385" y="90"/>
                </a:lnTo>
                <a:lnTo>
                  <a:pt x="385" y="90"/>
                </a:lnTo>
                <a:lnTo>
                  <a:pt x="389" y="90"/>
                </a:lnTo>
                <a:lnTo>
                  <a:pt x="393" y="91"/>
                </a:lnTo>
                <a:lnTo>
                  <a:pt x="396" y="93"/>
                </a:lnTo>
                <a:lnTo>
                  <a:pt x="399" y="95"/>
                </a:lnTo>
                <a:lnTo>
                  <a:pt x="401" y="98"/>
                </a:lnTo>
                <a:lnTo>
                  <a:pt x="404" y="101"/>
                </a:lnTo>
                <a:lnTo>
                  <a:pt x="405" y="105"/>
                </a:lnTo>
                <a:lnTo>
                  <a:pt x="405" y="109"/>
                </a:lnTo>
                <a:lnTo>
                  <a:pt x="405" y="109"/>
                </a:lnTo>
                <a:lnTo>
                  <a:pt x="405" y="116"/>
                </a:lnTo>
                <a:lnTo>
                  <a:pt x="406" y="116"/>
                </a:lnTo>
                <a:lnTo>
                  <a:pt x="465" y="116"/>
                </a:lnTo>
                <a:lnTo>
                  <a:pt x="465" y="116"/>
                </a:lnTo>
                <a:lnTo>
                  <a:pt x="470" y="117"/>
                </a:lnTo>
                <a:lnTo>
                  <a:pt x="474" y="119"/>
                </a:lnTo>
                <a:lnTo>
                  <a:pt x="476" y="123"/>
                </a:lnTo>
                <a:lnTo>
                  <a:pt x="477" y="127"/>
                </a:lnTo>
                <a:lnTo>
                  <a:pt x="477" y="127"/>
                </a:lnTo>
                <a:lnTo>
                  <a:pt x="476" y="132"/>
                </a:lnTo>
                <a:lnTo>
                  <a:pt x="474" y="135"/>
                </a:lnTo>
                <a:lnTo>
                  <a:pt x="470" y="138"/>
                </a:lnTo>
                <a:lnTo>
                  <a:pt x="465" y="139"/>
                </a:lnTo>
                <a:lnTo>
                  <a:pt x="406" y="139"/>
                </a:lnTo>
                <a:lnTo>
                  <a:pt x="405" y="139"/>
                </a:lnTo>
                <a:lnTo>
                  <a:pt x="405" y="177"/>
                </a:lnTo>
                <a:lnTo>
                  <a:pt x="406" y="177"/>
                </a:lnTo>
                <a:lnTo>
                  <a:pt x="465" y="177"/>
                </a:lnTo>
                <a:lnTo>
                  <a:pt x="465" y="177"/>
                </a:lnTo>
                <a:lnTo>
                  <a:pt x="470" y="178"/>
                </a:lnTo>
                <a:lnTo>
                  <a:pt x="474" y="180"/>
                </a:lnTo>
                <a:lnTo>
                  <a:pt x="476" y="184"/>
                </a:lnTo>
                <a:lnTo>
                  <a:pt x="477" y="188"/>
                </a:lnTo>
                <a:lnTo>
                  <a:pt x="477" y="188"/>
                </a:lnTo>
                <a:lnTo>
                  <a:pt x="476" y="194"/>
                </a:lnTo>
                <a:lnTo>
                  <a:pt x="474" y="197"/>
                </a:lnTo>
                <a:lnTo>
                  <a:pt x="470" y="200"/>
                </a:lnTo>
                <a:lnTo>
                  <a:pt x="465" y="201"/>
                </a:lnTo>
                <a:lnTo>
                  <a:pt x="406" y="201"/>
                </a:lnTo>
                <a:lnTo>
                  <a:pt x="405" y="201"/>
                </a:lnTo>
                <a:lnTo>
                  <a:pt x="405" y="239"/>
                </a:lnTo>
                <a:lnTo>
                  <a:pt x="406" y="239"/>
                </a:lnTo>
                <a:lnTo>
                  <a:pt x="465" y="239"/>
                </a:lnTo>
                <a:lnTo>
                  <a:pt x="465" y="239"/>
                </a:lnTo>
                <a:lnTo>
                  <a:pt x="470" y="240"/>
                </a:lnTo>
                <a:lnTo>
                  <a:pt x="474" y="242"/>
                </a:lnTo>
                <a:lnTo>
                  <a:pt x="476" y="246"/>
                </a:lnTo>
                <a:lnTo>
                  <a:pt x="477" y="250"/>
                </a:lnTo>
                <a:lnTo>
                  <a:pt x="477" y="250"/>
                </a:lnTo>
                <a:lnTo>
                  <a:pt x="476" y="255"/>
                </a:lnTo>
                <a:lnTo>
                  <a:pt x="474" y="258"/>
                </a:lnTo>
                <a:lnTo>
                  <a:pt x="470" y="261"/>
                </a:lnTo>
                <a:lnTo>
                  <a:pt x="465" y="262"/>
                </a:lnTo>
                <a:lnTo>
                  <a:pt x="406" y="262"/>
                </a:lnTo>
                <a:lnTo>
                  <a:pt x="406" y="262"/>
                </a:lnTo>
                <a:close/>
                <a:moveTo>
                  <a:pt x="139" y="429"/>
                </a:moveTo>
                <a:lnTo>
                  <a:pt x="139" y="429"/>
                </a:lnTo>
                <a:lnTo>
                  <a:pt x="134" y="428"/>
                </a:lnTo>
                <a:lnTo>
                  <a:pt x="131" y="426"/>
                </a:lnTo>
                <a:lnTo>
                  <a:pt x="128" y="422"/>
                </a:lnTo>
                <a:lnTo>
                  <a:pt x="127" y="418"/>
                </a:lnTo>
                <a:lnTo>
                  <a:pt x="127" y="418"/>
                </a:lnTo>
                <a:lnTo>
                  <a:pt x="128" y="412"/>
                </a:lnTo>
                <a:lnTo>
                  <a:pt x="131" y="408"/>
                </a:lnTo>
                <a:lnTo>
                  <a:pt x="134" y="406"/>
                </a:lnTo>
                <a:lnTo>
                  <a:pt x="139" y="405"/>
                </a:lnTo>
                <a:lnTo>
                  <a:pt x="183" y="405"/>
                </a:lnTo>
                <a:lnTo>
                  <a:pt x="183" y="374"/>
                </a:lnTo>
                <a:lnTo>
                  <a:pt x="19" y="374"/>
                </a:lnTo>
                <a:lnTo>
                  <a:pt x="19" y="374"/>
                </a:lnTo>
                <a:lnTo>
                  <a:pt x="15" y="374"/>
                </a:lnTo>
                <a:lnTo>
                  <a:pt x="11" y="373"/>
                </a:lnTo>
                <a:lnTo>
                  <a:pt x="8" y="371"/>
                </a:lnTo>
                <a:lnTo>
                  <a:pt x="5" y="369"/>
                </a:lnTo>
                <a:lnTo>
                  <a:pt x="3" y="366"/>
                </a:lnTo>
                <a:lnTo>
                  <a:pt x="1" y="363"/>
                </a:lnTo>
                <a:lnTo>
                  <a:pt x="0" y="359"/>
                </a:lnTo>
                <a:lnTo>
                  <a:pt x="0" y="355"/>
                </a:lnTo>
                <a:lnTo>
                  <a:pt x="0" y="355"/>
                </a:lnTo>
                <a:lnTo>
                  <a:pt x="0" y="109"/>
                </a:lnTo>
                <a:lnTo>
                  <a:pt x="0" y="109"/>
                </a:lnTo>
                <a:lnTo>
                  <a:pt x="0" y="105"/>
                </a:lnTo>
                <a:lnTo>
                  <a:pt x="1" y="101"/>
                </a:lnTo>
                <a:lnTo>
                  <a:pt x="3" y="98"/>
                </a:lnTo>
                <a:lnTo>
                  <a:pt x="5" y="95"/>
                </a:lnTo>
                <a:lnTo>
                  <a:pt x="8" y="93"/>
                </a:lnTo>
                <a:lnTo>
                  <a:pt x="11" y="91"/>
                </a:lnTo>
                <a:lnTo>
                  <a:pt x="15" y="90"/>
                </a:lnTo>
                <a:lnTo>
                  <a:pt x="19" y="90"/>
                </a:lnTo>
                <a:lnTo>
                  <a:pt x="19" y="90"/>
                </a:lnTo>
                <a:lnTo>
                  <a:pt x="294" y="90"/>
                </a:lnTo>
                <a:lnTo>
                  <a:pt x="294" y="19"/>
                </a:lnTo>
                <a:lnTo>
                  <a:pt x="294" y="19"/>
                </a:lnTo>
                <a:lnTo>
                  <a:pt x="295" y="15"/>
                </a:lnTo>
                <a:lnTo>
                  <a:pt x="296" y="11"/>
                </a:lnTo>
                <a:lnTo>
                  <a:pt x="298" y="8"/>
                </a:lnTo>
                <a:lnTo>
                  <a:pt x="300" y="5"/>
                </a:lnTo>
                <a:lnTo>
                  <a:pt x="303" y="3"/>
                </a:lnTo>
                <a:lnTo>
                  <a:pt x="306" y="1"/>
                </a:lnTo>
                <a:lnTo>
                  <a:pt x="309" y="0"/>
                </a:lnTo>
                <a:lnTo>
                  <a:pt x="313" y="0"/>
                </a:lnTo>
                <a:lnTo>
                  <a:pt x="314" y="0"/>
                </a:lnTo>
                <a:lnTo>
                  <a:pt x="509" y="0"/>
                </a:lnTo>
                <a:lnTo>
                  <a:pt x="509" y="0"/>
                </a:lnTo>
                <a:lnTo>
                  <a:pt x="513" y="0"/>
                </a:lnTo>
                <a:lnTo>
                  <a:pt x="517" y="1"/>
                </a:lnTo>
                <a:lnTo>
                  <a:pt x="520" y="3"/>
                </a:lnTo>
                <a:lnTo>
                  <a:pt x="523" y="5"/>
                </a:lnTo>
                <a:lnTo>
                  <a:pt x="525" y="8"/>
                </a:lnTo>
                <a:lnTo>
                  <a:pt x="527" y="11"/>
                </a:lnTo>
                <a:lnTo>
                  <a:pt x="528" y="15"/>
                </a:lnTo>
                <a:lnTo>
                  <a:pt x="528" y="19"/>
                </a:lnTo>
                <a:lnTo>
                  <a:pt x="528" y="19"/>
                </a:lnTo>
                <a:lnTo>
                  <a:pt x="528" y="409"/>
                </a:lnTo>
                <a:lnTo>
                  <a:pt x="528" y="409"/>
                </a:lnTo>
                <a:lnTo>
                  <a:pt x="528" y="413"/>
                </a:lnTo>
                <a:lnTo>
                  <a:pt x="527" y="417"/>
                </a:lnTo>
                <a:lnTo>
                  <a:pt x="525" y="421"/>
                </a:lnTo>
                <a:lnTo>
                  <a:pt x="523" y="423"/>
                </a:lnTo>
                <a:lnTo>
                  <a:pt x="520" y="426"/>
                </a:lnTo>
                <a:lnTo>
                  <a:pt x="517" y="427"/>
                </a:lnTo>
                <a:lnTo>
                  <a:pt x="513" y="429"/>
                </a:lnTo>
                <a:lnTo>
                  <a:pt x="509" y="429"/>
                </a:lnTo>
                <a:lnTo>
                  <a:pt x="509" y="429"/>
                </a:lnTo>
                <a:lnTo>
                  <a:pt x="313" y="429"/>
                </a:lnTo>
                <a:lnTo>
                  <a:pt x="313" y="429"/>
                </a:lnTo>
                <a:lnTo>
                  <a:pt x="309" y="429"/>
                </a:lnTo>
                <a:lnTo>
                  <a:pt x="306" y="427"/>
                </a:lnTo>
                <a:lnTo>
                  <a:pt x="303" y="426"/>
                </a:lnTo>
                <a:lnTo>
                  <a:pt x="300" y="423"/>
                </a:lnTo>
                <a:lnTo>
                  <a:pt x="298" y="421"/>
                </a:lnTo>
                <a:lnTo>
                  <a:pt x="296" y="417"/>
                </a:lnTo>
                <a:lnTo>
                  <a:pt x="295" y="413"/>
                </a:lnTo>
                <a:lnTo>
                  <a:pt x="294" y="409"/>
                </a:lnTo>
                <a:lnTo>
                  <a:pt x="294" y="408"/>
                </a:lnTo>
                <a:lnTo>
                  <a:pt x="294" y="374"/>
                </a:lnTo>
                <a:lnTo>
                  <a:pt x="221" y="374"/>
                </a:lnTo>
                <a:lnTo>
                  <a:pt x="221" y="405"/>
                </a:lnTo>
                <a:lnTo>
                  <a:pt x="266" y="405"/>
                </a:lnTo>
                <a:lnTo>
                  <a:pt x="266" y="405"/>
                </a:lnTo>
                <a:lnTo>
                  <a:pt x="270" y="406"/>
                </a:lnTo>
                <a:lnTo>
                  <a:pt x="274" y="408"/>
                </a:lnTo>
                <a:lnTo>
                  <a:pt x="277" y="412"/>
                </a:lnTo>
                <a:lnTo>
                  <a:pt x="277" y="418"/>
                </a:lnTo>
                <a:lnTo>
                  <a:pt x="277" y="418"/>
                </a:lnTo>
                <a:lnTo>
                  <a:pt x="277" y="422"/>
                </a:lnTo>
                <a:lnTo>
                  <a:pt x="274" y="426"/>
                </a:lnTo>
                <a:lnTo>
                  <a:pt x="270" y="428"/>
                </a:lnTo>
                <a:lnTo>
                  <a:pt x="266" y="429"/>
                </a:lnTo>
                <a:lnTo>
                  <a:pt x="266" y="429"/>
                </a:lnTo>
                <a:lnTo>
                  <a:pt x="139" y="429"/>
                </a:lnTo>
                <a:lnTo>
                  <a:pt x="139" y="429"/>
                </a:lnTo>
                <a:close/>
              </a:path>
            </a:pathLst>
          </a:custGeom>
          <a:solidFill>
            <a:srgbClr val="2F2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6" name="Freeform 53"/>
          <p:cNvSpPr>
            <a:spLocks noEditPoints="1"/>
          </p:cNvSpPr>
          <p:nvPr/>
        </p:nvSpPr>
        <p:spPr bwMode="auto">
          <a:xfrm>
            <a:off x="6675546" y="2890425"/>
            <a:ext cx="575740" cy="442704"/>
          </a:xfrm>
          <a:custGeom>
            <a:gdLst>
              <a:gd fmla="*/ 458 w 502" name="T0"/>
              <a:gd fmla="*/ 80 h 387" name="T1"/>
              <a:gd fmla="*/ 498 w 502" name="T2"/>
              <a:gd fmla="*/ 224 h 387" name="T3"/>
              <a:gd fmla="*/ 497 w 502" name="T4"/>
              <a:gd fmla="*/ 336 h 387" name="T5"/>
              <a:gd fmla="*/ 456 w 502" name="T6"/>
              <a:gd fmla="*/ 381 h 387" name="T7"/>
              <a:gd fmla="*/ 390 w 502" name="T8"/>
              <a:gd fmla="*/ 378 h 387" name="T9"/>
              <a:gd fmla="*/ 353 w 502" name="T10"/>
              <a:gd fmla="*/ 341 h 387" name="T11"/>
              <a:gd fmla="*/ 300 w 502" name="T12"/>
              <a:gd fmla="*/ 277 h 387" name="T13"/>
              <a:gd fmla="*/ 195 w 502" name="T14"/>
              <a:gd fmla="*/ 281 h 387" name="T15"/>
              <a:gd fmla="*/ 139 w 502" name="T16"/>
              <a:gd fmla="*/ 354 h 387" name="T17"/>
              <a:gd fmla="*/ 90 w 502" name="T18"/>
              <a:gd fmla="*/ 385 h 387" name="T19"/>
              <a:gd fmla="*/ 15 w 502" name="T20"/>
              <a:gd fmla="*/ 354 h 387" name="T21"/>
              <a:gd fmla="*/ 1 w 502" name="T22"/>
              <a:gd fmla="*/ 251 h 387" name="T23"/>
              <a:gd fmla="*/ 39 w 502" name="T24"/>
              <a:gd fmla="*/ 91 h 387" name="T25"/>
              <a:gd fmla="*/ 101 w 502" name="T26"/>
              <a:gd fmla="*/ 18 h 387" name="T27"/>
              <a:gd fmla="*/ 214 w 502" name="T28"/>
              <a:gd fmla="*/ 2 h 387" name="T29"/>
              <a:gd fmla="*/ 342 w 502" name="T30"/>
              <a:gd fmla="*/ 0 h 387" name="T31"/>
              <a:gd fmla="*/ 214 w 502" name="T32"/>
              <a:gd fmla="*/ 204 h 387" name="T33"/>
              <a:gd fmla="*/ 280 w 502" name="T34"/>
              <a:gd fmla="*/ 183 h 387" name="T35"/>
              <a:gd fmla="*/ 280 w 502" name="T36"/>
              <a:gd fmla="*/ 207 h 387" name="T37"/>
              <a:gd fmla="*/ 210 w 502" name="T38"/>
              <a:gd fmla="*/ 89 h 387" name="T39"/>
              <a:gd fmla="*/ 290 w 502" name="T40"/>
              <a:gd fmla="*/ 84 h 387" name="T41"/>
              <a:gd fmla="*/ 143 w 502" name="T42"/>
              <a:gd fmla="*/ 89 h 387" name="T43"/>
              <a:gd fmla="*/ 165 w 502" name="T44"/>
              <a:gd fmla="*/ 84 h 387" name="T45"/>
              <a:gd fmla="*/ 219 w 502" name="T46"/>
              <a:gd fmla="*/ 142 h 387" name="T47"/>
              <a:gd fmla="*/ 163 w 502" name="T48"/>
              <a:gd fmla="*/ 204 h 387" name="T49"/>
              <a:gd fmla="*/ 101 w 502" name="T50"/>
              <a:gd fmla="*/ 154 h 387" name="T51"/>
              <a:gd fmla="*/ 97 w 502" name="T52"/>
              <a:gd fmla="*/ 132 h 387" name="T53"/>
              <a:gd fmla="*/ 362 w 502" name="T54"/>
              <a:gd fmla="*/ 92 h 387" name="T55"/>
              <a:gd fmla="*/ 367 w 502" name="T56"/>
              <a:gd fmla="*/ 119 h 387" name="T57"/>
              <a:gd fmla="*/ 339 w 502" name="T58"/>
              <a:gd fmla="*/ 125 h 387" name="T59"/>
              <a:gd fmla="*/ 334 w 502" name="T60"/>
              <a:gd fmla="*/ 97 h 387" name="T61"/>
              <a:gd fmla="*/ 335 w 502" name="T62"/>
              <a:gd fmla="*/ 146 h 387" name="T63"/>
              <a:gd fmla="*/ 313 w 502" name="T64"/>
              <a:gd fmla="*/ 161 h 387" name="T65"/>
              <a:gd fmla="*/ 298 w 502" name="T66"/>
              <a:gd fmla="*/ 138 h 387" name="T67"/>
              <a:gd fmla="*/ 321 w 502" name="T68"/>
              <a:gd fmla="*/ 123 h 387" name="T69"/>
              <a:gd fmla="*/ 351 w 502" name="T70"/>
              <a:gd fmla="*/ 156 h 387" name="T71"/>
              <a:gd fmla="*/ 370 w 502" name="T72"/>
              <a:gd fmla="*/ 175 h 387" name="T73"/>
              <a:gd fmla="*/ 351 w 502" name="T74"/>
              <a:gd fmla="*/ 195 h 387" name="T75"/>
              <a:gd fmla="*/ 331 w 502" name="T76"/>
              <a:gd fmla="*/ 175 h 387" name="T77"/>
              <a:gd fmla="*/ 351 w 502" name="T78"/>
              <a:gd fmla="*/ 156 h 387" name="T79"/>
              <a:gd fmla="*/ 392 w 502" name="T80"/>
              <a:gd fmla="*/ 160 h 387" name="T81"/>
              <a:gd fmla="*/ 367 w 502" name="T82"/>
              <a:gd fmla="*/ 150 h 387" name="T83"/>
              <a:gd fmla="*/ 377 w 502" name="T84"/>
              <a:gd fmla="*/ 125 h 387" name="T85"/>
              <a:gd fmla="*/ 402 w 502" name="T86"/>
              <a:gd fmla="*/ 135 h 387" name="T87"/>
              <a:gd fmla="*/ 336 w 502" name="T88"/>
              <a:gd fmla="*/ 39 h 387" name="T89"/>
              <a:gd fmla="*/ 211 w 502" name="T90"/>
              <a:gd fmla="*/ 41 h 387" name="T91"/>
              <a:gd fmla="*/ 122 w 502" name="T92"/>
              <a:gd fmla="*/ 52 h 387" name="T93"/>
              <a:gd fmla="*/ 74 w 502" name="T94"/>
              <a:gd fmla="*/ 106 h 387" name="T95"/>
              <a:gd fmla="*/ 40 w 502" name="T96"/>
              <a:gd fmla="*/ 254 h 387" name="T97"/>
              <a:gd fmla="*/ 44 w 502" name="T98"/>
              <a:gd fmla="*/ 327 h 387" name="T99"/>
              <a:gd fmla="*/ 84 w 502" name="T100"/>
              <a:gd fmla="*/ 348 h 387" name="T101"/>
              <a:gd fmla="*/ 145 w 502" name="T102"/>
              <a:gd fmla="*/ 275 h 387" name="T103"/>
              <a:gd fmla="*/ 189 w 502" name="T104"/>
              <a:gd fmla="*/ 239 h 387" name="T105"/>
              <a:gd fmla="*/ 281 w 502" name="T106"/>
              <a:gd fmla="*/ 230 h 387" name="T107"/>
              <a:gd fmla="*/ 344 w 502" name="T108"/>
              <a:gd fmla="*/ 261 h 387" name="T109"/>
              <a:gd fmla="*/ 400 w 502" name="T110"/>
              <a:gd fmla="*/ 339 h 387" name="T111"/>
              <a:gd fmla="*/ 452 w 502" name="T112"/>
              <a:gd fmla="*/ 337 h 387" name="T113"/>
              <a:gd fmla="*/ 463 w 502" name="T114"/>
              <a:gd fmla="*/ 281 h 387" name="T115"/>
              <a:gd fmla="*/ 436 w 502" name="T116"/>
              <a:gd fmla="*/ 129 h 387" name="T117"/>
              <a:gd fmla="*/ 388 w 502" name="T118"/>
              <a:gd fmla="*/ 57 h 38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87" w="502">
                <a:moveTo>
                  <a:pt x="399" y="18"/>
                </a:moveTo>
                <a:lnTo>
                  <a:pt x="399" y="18"/>
                </a:lnTo>
                <a:lnTo>
                  <a:pt x="410" y="25"/>
                </a:lnTo>
                <a:lnTo>
                  <a:pt x="420" y="32"/>
                </a:lnTo>
                <a:lnTo>
                  <a:pt x="429" y="41"/>
                </a:lnTo>
                <a:lnTo>
                  <a:pt x="437" y="50"/>
                </a:lnTo>
                <a:lnTo>
                  <a:pt x="445" y="59"/>
                </a:lnTo>
                <a:lnTo>
                  <a:pt x="452" y="69"/>
                </a:lnTo>
                <a:lnTo>
                  <a:pt x="458" y="80"/>
                </a:lnTo>
                <a:lnTo>
                  <a:pt x="463" y="91"/>
                </a:lnTo>
                <a:lnTo>
                  <a:pt x="463" y="91"/>
                </a:lnTo>
                <a:lnTo>
                  <a:pt x="472" y="116"/>
                </a:lnTo>
                <a:lnTo>
                  <a:pt x="480" y="141"/>
                </a:lnTo>
                <a:lnTo>
                  <a:pt x="480" y="141"/>
                </a:lnTo>
                <a:lnTo>
                  <a:pt x="487" y="168"/>
                </a:lnTo>
                <a:lnTo>
                  <a:pt x="493" y="197"/>
                </a:lnTo>
                <a:lnTo>
                  <a:pt x="493" y="197"/>
                </a:lnTo>
                <a:lnTo>
                  <a:pt x="498" y="224"/>
                </a:lnTo>
                <a:lnTo>
                  <a:pt x="501" y="251"/>
                </a:lnTo>
                <a:lnTo>
                  <a:pt x="501" y="251"/>
                </a:lnTo>
                <a:lnTo>
                  <a:pt x="502" y="279"/>
                </a:lnTo>
                <a:lnTo>
                  <a:pt x="502" y="305"/>
                </a:lnTo>
                <a:lnTo>
                  <a:pt x="502" y="305"/>
                </a:lnTo>
                <a:lnTo>
                  <a:pt x="502" y="305"/>
                </a:lnTo>
                <a:lnTo>
                  <a:pt x="501" y="316"/>
                </a:lnTo>
                <a:lnTo>
                  <a:pt x="500" y="325"/>
                </a:lnTo>
                <a:lnTo>
                  <a:pt x="497" y="336"/>
                </a:lnTo>
                <a:lnTo>
                  <a:pt x="492" y="344"/>
                </a:lnTo>
                <a:lnTo>
                  <a:pt x="492" y="344"/>
                </a:lnTo>
                <a:lnTo>
                  <a:pt x="488" y="351"/>
                </a:lnTo>
                <a:lnTo>
                  <a:pt x="484" y="358"/>
                </a:lnTo>
                <a:lnTo>
                  <a:pt x="479" y="364"/>
                </a:lnTo>
                <a:lnTo>
                  <a:pt x="474" y="369"/>
                </a:lnTo>
                <a:lnTo>
                  <a:pt x="468" y="373"/>
                </a:lnTo>
                <a:lnTo>
                  <a:pt x="462" y="377"/>
                </a:lnTo>
                <a:lnTo>
                  <a:pt x="456" y="381"/>
                </a:lnTo>
                <a:lnTo>
                  <a:pt x="449" y="383"/>
                </a:lnTo>
                <a:lnTo>
                  <a:pt x="442" y="385"/>
                </a:lnTo>
                <a:lnTo>
                  <a:pt x="435" y="386"/>
                </a:lnTo>
                <a:lnTo>
                  <a:pt x="428" y="387"/>
                </a:lnTo>
                <a:lnTo>
                  <a:pt x="420" y="387"/>
                </a:lnTo>
                <a:lnTo>
                  <a:pt x="412" y="386"/>
                </a:lnTo>
                <a:lnTo>
                  <a:pt x="405" y="384"/>
                </a:lnTo>
                <a:lnTo>
                  <a:pt x="397" y="381"/>
                </a:lnTo>
                <a:lnTo>
                  <a:pt x="390" y="378"/>
                </a:lnTo>
                <a:lnTo>
                  <a:pt x="390" y="378"/>
                </a:lnTo>
                <a:lnTo>
                  <a:pt x="390" y="378"/>
                </a:lnTo>
                <a:lnTo>
                  <a:pt x="390" y="378"/>
                </a:lnTo>
                <a:lnTo>
                  <a:pt x="382" y="373"/>
                </a:lnTo>
                <a:lnTo>
                  <a:pt x="375" y="367"/>
                </a:lnTo>
                <a:lnTo>
                  <a:pt x="368" y="361"/>
                </a:lnTo>
                <a:lnTo>
                  <a:pt x="362" y="354"/>
                </a:lnTo>
                <a:lnTo>
                  <a:pt x="362" y="354"/>
                </a:lnTo>
                <a:lnTo>
                  <a:pt x="353" y="341"/>
                </a:lnTo>
                <a:lnTo>
                  <a:pt x="346" y="327"/>
                </a:lnTo>
                <a:lnTo>
                  <a:pt x="346" y="327"/>
                </a:lnTo>
                <a:lnTo>
                  <a:pt x="336" y="313"/>
                </a:lnTo>
                <a:lnTo>
                  <a:pt x="328" y="300"/>
                </a:lnTo>
                <a:lnTo>
                  <a:pt x="318" y="290"/>
                </a:lnTo>
                <a:lnTo>
                  <a:pt x="307" y="281"/>
                </a:lnTo>
                <a:lnTo>
                  <a:pt x="306" y="280"/>
                </a:lnTo>
                <a:lnTo>
                  <a:pt x="306" y="280"/>
                </a:lnTo>
                <a:lnTo>
                  <a:pt x="300" y="277"/>
                </a:lnTo>
                <a:lnTo>
                  <a:pt x="294" y="274"/>
                </a:lnTo>
                <a:lnTo>
                  <a:pt x="280" y="269"/>
                </a:lnTo>
                <a:lnTo>
                  <a:pt x="265" y="266"/>
                </a:lnTo>
                <a:lnTo>
                  <a:pt x="250" y="265"/>
                </a:lnTo>
                <a:lnTo>
                  <a:pt x="235" y="267"/>
                </a:lnTo>
                <a:lnTo>
                  <a:pt x="220" y="269"/>
                </a:lnTo>
                <a:lnTo>
                  <a:pt x="207" y="274"/>
                </a:lnTo>
                <a:lnTo>
                  <a:pt x="201" y="277"/>
                </a:lnTo>
                <a:lnTo>
                  <a:pt x="195" y="281"/>
                </a:lnTo>
                <a:lnTo>
                  <a:pt x="195" y="281"/>
                </a:lnTo>
                <a:lnTo>
                  <a:pt x="195" y="281"/>
                </a:lnTo>
                <a:lnTo>
                  <a:pt x="183" y="290"/>
                </a:lnTo>
                <a:lnTo>
                  <a:pt x="173" y="300"/>
                </a:lnTo>
                <a:lnTo>
                  <a:pt x="164" y="313"/>
                </a:lnTo>
                <a:lnTo>
                  <a:pt x="156" y="327"/>
                </a:lnTo>
                <a:lnTo>
                  <a:pt x="156" y="327"/>
                </a:lnTo>
                <a:lnTo>
                  <a:pt x="148" y="341"/>
                </a:lnTo>
                <a:lnTo>
                  <a:pt x="139" y="354"/>
                </a:lnTo>
                <a:lnTo>
                  <a:pt x="139" y="354"/>
                </a:lnTo>
                <a:lnTo>
                  <a:pt x="134" y="361"/>
                </a:lnTo>
                <a:lnTo>
                  <a:pt x="127" y="367"/>
                </a:lnTo>
                <a:lnTo>
                  <a:pt x="120" y="373"/>
                </a:lnTo>
                <a:lnTo>
                  <a:pt x="111" y="378"/>
                </a:lnTo>
                <a:lnTo>
                  <a:pt x="110" y="378"/>
                </a:lnTo>
                <a:lnTo>
                  <a:pt x="110" y="378"/>
                </a:lnTo>
                <a:lnTo>
                  <a:pt x="100" y="383"/>
                </a:lnTo>
                <a:lnTo>
                  <a:pt x="90" y="385"/>
                </a:lnTo>
                <a:lnTo>
                  <a:pt x="80" y="387"/>
                </a:lnTo>
                <a:lnTo>
                  <a:pt x="70" y="387"/>
                </a:lnTo>
                <a:lnTo>
                  <a:pt x="61" y="385"/>
                </a:lnTo>
                <a:lnTo>
                  <a:pt x="52" y="383"/>
                </a:lnTo>
                <a:lnTo>
                  <a:pt x="43" y="379"/>
                </a:lnTo>
                <a:lnTo>
                  <a:pt x="34" y="374"/>
                </a:lnTo>
                <a:lnTo>
                  <a:pt x="27" y="369"/>
                </a:lnTo>
                <a:lnTo>
                  <a:pt x="21" y="362"/>
                </a:lnTo>
                <a:lnTo>
                  <a:pt x="15" y="354"/>
                </a:lnTo>
                <a:lnTo>
                  <a:pt x="10" y="346"/>
                </a:lnTo>
                <a:lnTo>
                  <a:pt x="6" y="337"/>
                </a:lnTo>
                <a:lnTo>
                  <a:pt x="3" y="326"/>
                </a:lnTo>
                <a:lnTo>
                  <a:pt x="1" y="316"/>
                </a:lnTo>
                <a:lnTo>
                  <a:pt x="0" y="305"/>
                </a:lnTo>
                <a:lnTo>
                  <a:pt x="0" y="305"/>
                </a:lnTo>
                <a:lnTo>
                  <a:pt x="0" y="305"/>
                </a:lnTo>
                <a:lnTo>
                  <a:pt x="0" y="279"/>
                </a:lnTo>
                <a:lnTo>
                  <a:pt x="1" y="251"/>
                </a:lnTo>
                <a:lnTo>
                  <a:pt x="1" y="251"/>
                </a:lnTo>
                <a:lnTo>
                  <a:pt x="4" y="224"/>
                </a:lnTo>
                <a:lnTo>
                  <a:pt x="8" y="197"/>
                </a:lnTo>
                <a:lnTo>
                  <a:pt x="8" y="197"/>
                </a:lnTo>
                <a:lnTo>
                  <a:pt x="14" y="168"/>
                </a:lnTo>
                <a:lnTo>
                  <a:pt x="20" y="141"/>
                </a:lnTo>
                <a:lnTo>
                  <a:pt x="20" y="141"/>
                </a:lnTo>
                <a:lnTo>
                  <a:pt x="29" y="116"/>
                </a:lnTo>
                <a:lnTo>
                  <a:pt x="39" y="91"/>
                </a:lnTo>
                <a:lnTo>
                  <a:pt x="39" y="91"/>
                </a:lnTo>
                <a:lnTo>
                  <a:pt x="44" y="80"/>
                </a:lnTo>
                <a:lnTo>
                  <a:pt x="50" y="69"/>
                </a:lnTo>
                <a:lnTo>
                  <a:pt x="57" y="59"/>
                </a:lnTo>
                <a:lnTo>
                  <a:pt x="64" y="50"/>
                </a:lnTo>
                <a:lnTo>
                  <a:pt x="73" y="41"/>
                </a:lnTo>
                <a:lnTo>
                  <a:pt x="82" y="32"/>
                </a:lnTo>
                <a:lnTo>
                  <a:pt x="91" y="25"/>
                </a:lnTo>
                <a:lnTo>
                  <a:pt x="101" y="18"/>
                </a:lnTo>
                <a:lnTo>
                  <a:pt x="101" y="18"/>
                </a:lnTo>
                <a:lnTo>
                  <a:pt x="117" y="11"/>
                </a:lnTo>
                <a:lnTo>
                  <a:pt x="131" y="6"/>
                </a:lnTo>
                <a:lnTo>
                  <a:pt x="145" y="2"/>
                </a:lnTo>
                <a:lnTo>
                  <a:pt x="158" y="0"/>
                </a:lnTo>
                <a:lnTo>
                  <a:pt x="172" y="0"/>
                </a:lnTo>
                <a:lnTo>
                  <a:pt x="186" y="0"/>
                </a:lnTo>
                <a:lnTo>
                  <a:pt x="214" y="2"/>
                </a:lnTo>
                <a:lnTo>
                  <a:pt x="214" y="2"/>
                </a:lnTo>
                <a:lnTo>
                  <a:pt x="232" y="3"/>
                </a:lnTo>
                <a:lnTo>
                  <a:pt x="250" y="4"/>
                </a:lnTo>
                <a:lnTo>
                  <a:pt x="250" y="4"/>
                </a:lnTo>
                <a:lnTo>
                  <a:pt x="270" y="3"/>
                </a:lnTo>
                <a:lnTo>
                  <a:pt x="288" y="2"/>
                </a:lnTo>
                <a:lnTo>
                  <a:pt x="288" y="2"/>
                </a:lnTo>
                <a:lnTo>
                  <a:pt x="315" y="0"/>
                </a:lnTo>
                <a:lnTo>
                  <a:pt x="329" y="0"/>
                </a:lnTo>
                <a:lnTo>
                  <a:pt x="342" y="0"/>
                </a:lnTo>
                <a:lnTo>
                  <a:pt x="357" y="2"/>
                </a:lnTo>
                <a:lnTo>
                  <a:pt x="371" y="6"/>
                </a:lnTo>
                <a:lnTo>
                  <a:pt x="385" y="11"/>
                </a:lnTo>
                <a:lnTo>
                  <a:pt x="399" y="18"/>
                </a:lnTo>
                <a:lnTo>
                  <a:pt x="399" y="18"/>
                </a:lnTo>
                <a:close/>
                <a:moveTo>
                  <a:pt x="222" y="207"/>
                </a:moveTo>
                <a:lnTo>
                  <a:pt x="222" y="207"/>
                </a:lnTo>
                <a:lnTo>
                  <a:pt x="217" y="206"/>
                </a:lnTo>
                <a:lnTo>
                  <a:pt x="214" y="204"/>
                </a:lnTo>
                <a:lnTo>
                  <a:pt x="211" y="200"/>
                </a:lnTo>
                <a:lnTo>
                  <a:pt x="210" y="195"/>
                </a:lnTo>
                <a:lnTo>
                  <a:pt x="210" y="195"/>
                </a:lnTo>
                <a:lnTo>
                  <a:pt x="211" y="191"/>
                </a:lnTo>
                <a:lnTo>
                  <a:pt x="214" y="187"/>
                </a:lnTo>
                <a:lnTo>
                  <a:pt x="217" y="185"/>
                </a:lnTo>
                <a:lnTo>
                  <a:pt x="222" y="183"/>
                </a:lnTo>
                <a:lnTo>
                  <a:pt x="280" y="183"/>
                </a:lnTo>
                <a:lnTo>
                  <a:pt x="280" y="183"/>
                </a:lnTo>
                <a:lnTo>
                  <a:pt x="284" y="185"/>
                </a:lnTo>
                <a:lnTo>
                  <a:pt x="288" y="187"/>
                </a:lnTo>
                <a:lnTo>
                  <a:pt x="290" y="191"/>
                </a:lnTo>
                <a:lnTo>
                  <a:pt x="291" y="195"/>
                </a:lnTo>
                <a:lnTo>
                  <a:pt x="291" y="195"/>
                </a:lnTo>
                <a:lnTo>
                  <a:pt x="290" y="200"/>
                </a:lnTo>
                <a:lnTo>
                  <a:pt x="288" y="204"/>
                </a:lnTo>
                <a:lnTo>
                  <a:pt x="284" y="206"/>
                </a:lnTo>
                <a:lnTo>
                  <a:pt x="280" y="207"/>
                </a:lnTo>
                <a:lnTo>
                  <a:pt x="222" y="207"/>
                </a:lnTo>
                <a:lnTo>
                  <a:pt x="222" y="207"/>
                </a:lnTo>
                <a:close/>
                <a:moveTo>
                  <a:pt x="222" y="100"/>
                </a:moveTo>
                <a:lnTo>
                  <a:pt x="222" y="100"/>
                </a:lnTo>
                <a:lnTo>
                  <a:pt x="217" y="99"/>
                </a:lnTo>
                <a:lnTo>
                  <a:pt x="214" y="97"/>
                </a:lnTo>
                <a:lnTo>
                  <a:pt x="211" y="93"/>
                </a:lnTo>
                <a:lnTo>
                  <a:pt x="210" y="89"/>
                </a:lnTo>
                <a:lnTo>
                  <a:pt x="210" y="89"/>
                </a:lnTo>
                <a:lnTo>
                  <a:pt x="211" y="84"/>
                </a:lnTo>
                <a:lnTo>
                  <a:pt x="214" y="81"/>
                </a:lnTo>
                <a:lnTo>
                  <a:pt x="217" y="78"/>
                </a:lnTo>
                <a:lnTo>
                  <a:pt x="222" y="77"/>
                </a:lnTo>
                <a:lnTo>
                  <a:pt x="280" y="77"/>
                </a:lnTo>
                <a:lnTo>
                  <a:pt x="280" y="77"/>
                </a:lnTo>
                <a:lnTo>
                  <a:pt x="284" y="78"/>
                </a:lnTo>
                <a:lnTo>
                  <a:pt x="288" y="81"/>
                </a:lnTo>
                <a:lnTo>
                  <a:pt x="290" y="84"/>
                </a:lnTo>
                <a:lnTo>
                  <a:pt x="291" y="89"/>
                </a:lnTo>
                <a:lnTo>
                  <a:pt x="291" y="89"/>
                </a:lnTo>
                <a:lnTo>
                  <a:pt x="290" y="93"/>
                </a:lnTo>
                <a:lnTo>
                  <a:pt x="288" y="97"/>
                </a:lnTo>
                <a:lnTo>
                  <a:pt x="284" y="99"/>
                </a:lnTo>
                <a:lnTo>
                  <a:pt x="280" y="100"/>
                </a:lnTo>
                <a:lnTo>
                  <a:pt x="222" y="100"/>
                </a:lnTo>
                <a:lnTo>
                  <a:pt x="222" y="100"/>
                </a:lnTo>
                <a:close/>
                <a:moveTo>
                  <a:pt x="143" y="89"/>
                </a:moveTo>
                <a:lnTo>
                  <a:pt x="143" y="89"/>
                </a:lnTo>
                <a:lnTo>
                  <a:pt x="144" y="84"/>
                </a:lnTo>
                <a:lnTo>
                  <a:pt x="146" y="81"/>
                </a:lnTo>
                <a:lnTo>
                  <a:pt x="150" y="78"/>
                </a:lnTo>
                <a:lnTo>
                  <a:pt x="155" y="77"/>
                </a:lnTo>
                <a:lnTo>
                  <a:pt x="155" y="77"/>
                </a:lnTo>
                <a:lnTo>
                  <a:pt x="159" y="78"/>
                </a:lnTo>
                <a:lnTo>
                  <a:pt x="163" y="81"/>
                </a:lnTo>
                <a:lnTo>
                  <a:pt x="165" y="84"/>
                </a:lnTo>
                <a:lnTo>
                  <a:pt x="166" y="89"/>
                </a:lnTo>
                <a:lnTo>
                  <a:pt x="166" y="131"/>
                </a:lnTo>
                <a:lnTo>
                  <a:pt x="208" y="131"/>
                </a:lnTo>
                <a:lnTo>
                  <a:pt x="208" y="131"/>
                </a:lnTo>
                <a:lnTo>
                  <a:pt x="212" y="132"/>
                </a:lnTo>
                <a:lnTo>
                  <a:pt x="216" y="134"/>
                </a:lnTo>
                <a:lnTo>
                  <a:pt x="218" y="138"/>
                </a:lnTo>
                <a:lnTo>
                  <a:pt x="219" y="142"/>
                </a:lnTo>
                <a:lnTo>
                  <a:pt x="219" y="142"/>
                </a:lnTo>
                <a:lnTo>
                  <a:pt x="218" y="147"/>
                </a:lnTo>
                <a:lnTo>
                  <a:pt x="216" y="150"/>
                </a:lnTo>
                <a:lnTo>
                  <a:pt x="212" y="153"/>
                </a:lnTo>
                <a:lnTo>
                  <a:pt x="208" y="154"/>
                </a:lnTo>
                <a:lnTo>
                  <a:pt x="166" y="154"/>
                </a:lnTo>
                <a:lnTo>
                  <a:pt x="166" y="195"/>
                </a:lnTo>
                <a:lnTo>
                  <a:pt x="166" y="195"/>
                </a:lnTo>
                <a:lnTo>
                  <a:pt x="165" y="200"/>
                </a:lnTo>
                <a:lnTo>
                  <a:pt x="163" y="204"/>
                </a:lnTo>
                <a:lnTo>
                  <a:pt x="159" y="206"/>
                </a:lnTo>
                <a:lnTo>
                  <a:pt x="155" y="207"/>
                </a:lnTo>
                <a:lnTo>
                  <a:pt x="155" y="207"/>
                </a:lnTo>
                <a:lnTo>
                  <a:pt x="150" y="206"/>
                </a:lnTo>
                <a:lnTo>
                  <a:pt x="146" y="204"/>
                </a:lnTo>
                <a:lnTo>
                  <a:pt x="144" y="200"/>
                </a:lnTo>
                <a:lnTo>
                  <a:pt x="143" y="195"/>
                </a:lnTo>
                <a:lnTo>
                  <a:pt x="143" y="154"/>
                </a:lnTo>
                <a:lnTo>
                  <a:pt x="101" y="154"/>
                </a:lnTo>
                <a:lnTo>
                  <a:pt x="101" y="154"/>
                </a:lnTo>
                <a:lnTo>
                  <a:pt x="97" y="153"/>
                </a:lnTo>
                <a:lnTo>
                  <a:pt x="93" y="150"/>
                </a:lnTo>
                <a:lnTo>
                  <a:pt x="91" y="147"/>
                </a:lnTo>
                <a:lnTo>
                  <a:pt x="90" y="142"/>
                </a:lnTo>
                <a:lnTo>
                  <a:pt x="90" y="142"/>
                </a:lnTo>
                <a:lnTo>
                  <a:pt x="91" y="138"/>
                </a:lnTo>
                <a:lnTo>
                  <a:pt x="93" y="134"/>
                </a:lnTo>
                <a:lnTo>
                  <a:pt x="97" y="132"/>
                </a:lnTo>
                <a:lnTo>
                  <a:pt x="101" y="131"/>
                </a:lnTo>
                <a:lnTo>
                  <a:pt x="143" y="131"/>
                </a:lnTo>
                <a:lnTo>
                  <a:pt x="143" y="89"/>
                </a:lnTo>
                <a:lnTo>
                  <a:pt x="143" y="89"/>
                </a:lnTo>
                <a:close/>
                <a:moveTo>
                  <a:pt x="351" y="89"/>
                </a:moveTo>
                <a:lnTo>
                  <a:pt x="351" y="89"/>
                </a:lnTo>
                <a:lnTo>
                  <a:pt x="355" y="89"/>
                </a:lnTo>
                <a:lnTo>
                  <a:pt x="358" y="90"/>
                </a:lnTo>
                <a:lnTo>
                  <a:pt x="362" y="92"/>
                </a:lnTo>
                <a:lnTo>
                  <a:pt x="365" y="94"/>
                </a:lnTo>
                <a:lnTo>
                  <a:pt x="367" y="97"/>
                </a:lnTo>
                <a:lnTo>
                  <a:pt x="369" y="100"/>
                </a:lnTo>
                <a:lnTo>
                  <a:pt x="370" y="104"/>
                </a:lnTo>
                <a:lnTo>
                  <a:pt x="370" y="108"/>
                </a:lnTo>
                <a:lnTo>
                  <a:pt x="370" y="108"/>
                </a:lnTo>
                <a:lnTo>
                  <a:pt x="370" y="113"/>
                </a:lnTo>
                <a:lnTo>
                  <a:pt x="369" y="116"/>
                </a:lnTo>
                <a:lnTo>
                  <a:pt x="367" y="119"/>
                </a:lnTo>
                <a:lnTo>
                  <a:pt x="365" y="122"/>
                </a:lnTo>
                <a:lnTo>
                  <a:pt x="362" y="125"/>
                </a:lnTo>
                <a:lnTo>
                  <a:pt x="358" y="126"/>
                </a:lnTo>
                <a:lnTo>
                  <a:pt x="355" y="127"/>
                </a:lnTo>
                <a:lnTo>
                  <a:pt x="351" y="128"/>
                </a:lnTo>
                <a:lnTo>
                  <a:pt x="351" y="128"/>
                </a:lnTo>
                <a:lnTo>
                  <a:pt x="347" y="127"/>
                </a:lnTo>
                <a:lnTo>
                  <a:pt x="344" y="126"/>
                </a:lnTo>
                <a:lnTo>
                  <a:pt x="339" y="125"/>
                </a:lnTo>
                <a:lnTo>
                  <a:pt x="337" y="122"/>
                </a:lnTo>
                <a:lnTo>
                  <a:pt x="334" y="119"/>
                </a:lnTo>
                <a:lnTo>
                  <a:pt x="332" y="116"/>
                </a:lnTo>
                <a:lnTo>
                  <a:pt x="331" y="113"/>
                </a:lnTo>
                <a:lnTo>
                  <a:pt x="331" y="108"/>
                </a:lnTo>
                <a:lnTo>
                  <a:pt x="331" y="108"/>
                </a:lnTo>
                <a:lnTo>
                  <a:pt x="331" y="104"/>
                </a:lnTo>
                <a:lnTo>
                  <a:pt x="332" y="100"/>
                </a:lnTo>
                <a:lnTo>
                  <a:pt x="334" y="97"/>
                </a:lnTo>
                <a:lnTo>
                  <a:pt x="337" y="94"/>
                </a:lnTo>
                <a:lnTo>
                  <a:pt x="339" y="92"/>
                </a:lnTo>
                <a:lnTo>
                  <a:pt x="344" y="90"/>
                </a:lnTo>
                <a:lnTo>
                  <a:pt x="347" y="89"/>
                </a:lnTo>
                <a:lnTo>
                  <a:pt x="351" y="89"/>
                </a:lnTo>
                <a:lnTo>
                  <a:pt x="351" y="89"/>
                </a:lnTo>
                <a:close/>
                <a:moveTo>
                  <a:pt x="336" y="142"/>
                </a:moveTo>
                <a:lnTo>
                  <a:pt x="336" y="142"/>
                </a:lnTo>
                <a:lnTo>
                  <a:pt x="335" y="146"/>
                </a:lnTo>
                <a:lnTo>
                  <a:pt x="334" y="150"/>
                </a:lnTo>
                <a:lnTo>
                  <a:pt x="333" y="153"/>
                </a:lnTo>
                <a:lnTo>
                  <a:pt x="330" y="156"/>
                </a:lnTo>
                <a:lnTo>
                  <a:pt x="327" y="158"/>
                </a:lnTo>
                <a:lnTo>
                  <a:pt x="324" y="160"/>
                </a:lnTo>
                <a:lnTo>
                  <a:pt x="321" y="161"/>
                </a:lnTo>
                <a:lnTo>
                  <a:pt x="317" y="161"/>
                </a:lnTo>
                <a:lnTo>
                  <a:pt x="317" y="161"/>
                </a:lnTo>
                <a:lnTo>
                  <a:pt x="313" y="161"/>
                </a:lnTo>
                <a:lnTo>
                  <a:pt x="309" y="160"/>
                </a:lnTo>
                <a:lnTo>
                  <a:pt x="306" y="158"/>
                </a:lnTo>
                <a:lnTo>
                  <a:pt x="303" y="156"/>
                </a:lnTo>
                <a:lnTo>
                  <a:pt x="301" y="153"/>
                </a:lnTo>
                <a:lnTo>
                  <a:pt x="299" y="150"/>
                </a:lnTo>
                <a:lnTo>
                  <a:pt x="298" y="146"/>
                </a:lnTo>
                <a:lnTo>
                  <a:pt x="298" y="142"/>
                </a:lnTo>
                <a:lnTo>
                  <a:pt x="298" y="142"/>
                </a:lnTo>
                <a:lnTo>
                  <a:pt x="298" y="138"/>
                </a:lnTo>
                <a:lnTo>
                  <a:pt x="299" y="135"/>
                </a:lnTo>
                <a:lnTo>
                  <a:pt x="301" y="131"/>
                </a:lnTo>
                <a:lnTo>
                  <a:pt x="303" y="129"/>
                </a:lnTo>
                <a:lnTo>
                  <a:pt x="306" y="126"/>
                </a:lnTo>
                <a:lnTo>
                  <a:pt x="309" y="125"/>
                </a:lnTo>
                <a:lnTo>
                  <a:pt x="313" y="123"/>
                </a:lnTo>
                <a:lnTo>
                  <a:pt x="317" y="123"/>
                </a:lnTo>
                <a:lnTo>
                  <a:pt x="317" y="123"/>
                </a:lnTo>
                <a:lnTo>
                  <a:pt x="321" y="123"/>
                </a:lnTo>
                <a:lnTo>
                  <a:pt x="324" y="125"/>
                </a:lnTo>
                <a:lnTo>
                  <a:pt x="327" y="126"/>
                </a:lnTo>
                <a:lnTo>
                  <a:pt x="330" y="129"/>
                </a:lnTo>
                <a:lnTo>
                  <a:pt x="333" y="131"/>
                </a:lnTo>
                <a:lnTo>
                  <a:pt x="334" y="135"/>
                </a:lnTo>
                <a:lnTo>
                  <a:pt x="335" y="138"/>
                </a:lnTo>
                <a:lnTo>
                  <a:pt x="336" y="142"/>
                </a:lnTo>
                <a:lnTo>
                  <a:pt x="336" y="142"/>
                </a:lnTo>
                <a:close/>
                <a:moveTo>
                  <a:pt x="351" y="156"/>
                </a:moveTo>
                <a:lnTo>
                  <a:pt x="351" y="156"/>
                </a:lnTo>
                <a:lnTo>
                  <a:pt x="355" y="157"/>
                </a:lnTo>
                <a:lnTo>
                  <a:pt x="358" y="158"/>
                </a:lnTo>
                <a:lnTo>
                  <a:pt x="362" y="160"/>
                </a:lnTo>
                <a:lnTo>
                  <a:pt x="365" y="162"/>
                </a:lnTo>
                <a:lnTo>
                  <a:pt x="367" y="165"/>
                </a:lnTo>
                <a:lnTo>
                  <a:pt x="369" y="168"/>
                </a:lnTo>
                <a:lnTo>
                  <a:pt x="370" y="172"/>
                </a:lnTo>
                <a:lnTo>
                  <a:pt x="370" y="175"/>
                </a:lnTo>
                <a:lnTo>
                  <a:pt x="370" y="175"/>
                </a:lnTo>
                <a:lnTo>
                  <a:pt x="370" y="179"/>
                </a:lnTo>
                <a:lnTo>
                  <a:pt x="369" y="183"/>
                </a:lnTo>
                <a:lnTo>
                  <a:pt x="367" y="187"/>
                </a:lnTo>
                <a:lnTo>
                  <a:pt x="365" y="190"/>
                </a:lnTo>
                <a:lnTo>
                  <a:pt x="362" y="192"/>
                </a:lnTo>
                <a:lnTo>
                  <a:pt x="358" y="194"/>
                </a:lnTo>
                <a:lnTo>
                  <a:pt x="355" y="195"/>
                </a:lnTo>
                <a:lnTo>
                  <a:pt x="351" y="195"/>
                </a:lnTo>
                <a:lnTo>
                  <a:pt x="351" y="195"/>
                </a:lnTo>
                <a:lnTo>
                  <a:pt x="347" y="195"/>
                </a:lnTo>
                <a:lnTo>
                  <a:pt x="344" y="194"/>
                </a:lnTo>
                <a:lnTo>
                  <a:pt x="339" y="192"/>
                </a:lnTo>
                <a:lnTo>
                  <a:pt x="337" y="190"/>
                </a:lnTo>
                <a:lnTo>
                  <a:pt x="334" y="187"/>
                </a:lnTo>
                <a:lnTo>
                  <a:pt x="332" y="183"/>
                </a:lnTo>
                <a:lnTo>
                  <a:pt x="331" y="179"/>
                </a:lnTo>
                <a:lnTo>
                  <a:pt x="331" y="175"/>
                </a:lnTo>
                <a:lnTo>
                  <a:pt x="331" y="175"/>
                </a:lnTo>
                <a:lnTo>
                  <a:pt x="331" y="172"/>
                </a:lnTo>
                <a:lnTo>
                  <a:pt x="332" y="168"/>
                </a:lnTo>
                <a:lnTo>
                  <a:pt x="334" y="165"/>
                </a:lnTo>
                <a:lnTo>
                  <a:pt x="337" y="162"/>
                </a:lnTo>
                <a:lnTo>
                  <a:pt x="339" y="160"/>
                </a:lnTo>
                <a:lnTo>
                  <a:pt x="344" y="158"/>
                </a:lnTo>
                <a:lnTo>
                  <a:pt x="347" y="157"/>
                </a:lnTo>
                <a:lnTo>
                  <a:pt x="351" y="156"/>
                </a:lnTo>
                <a:lnTo>
                  <a:pt x="351" y="156"/>
                </a:lnTo>
                <a:close/>
                <a:moveTo>
                  <a:pt x="403" y="142"/>
                </a:moveTo>
                <a:lnTo>
                  <a:pt x="403" y="142"/>
                </a:lnTo>
                <a:lnTo>
                  <a:pt x="403" y="146"/>
                </a:lnTo>
                <a:lnTo>
                  <a:pt x="402" y="150"/>
                </a:lnTo>
                <a:lnTo>
                  <a:pt x="400" y="153"/>
                </a:lnTo>
                <a:lnTo>
                  <a:pt x="398" y="156"/>
                </a:lnTo>
                <a:lnTo>
                  <a:pt x="395" y="158"/>
                </a:lnTo>
                <a:lnTo>
                  <a:pt x="392" y="160"/>
                </a:lnTo>
                <a:lnTo>
                  <a:pt x="388" y="161"/>
                </a:lnTo>
                <a:lnTo>
                  <a:pt x="384" y="161"/>
                </a:lnTo>
                <a:lnTo>
                  <a:pt x="384" y="161"/>
                </a:lnTo>
                <a:lnTo>
                  <a:pt x="381" y="161"/>
                </a:lnTo>
                <a:lnTo>
                  <a:pt x="377" y="160"/>
                </a:lnTo>
                <a:lnTo>
                  <a:pt x="374" y="158"/>
                </a:lnTo>
                <a:lnTo>
                  <a:pt x="371" y="156"/>
                </a:lnTo>
                <a:lnTo>
                  <a:pt x="369" y="153"/>
                </a:lnTo>
                <a:lnTo>
                  <a:pt x="367" y="150"/>
                </a:lnTo>
                <a:lnTo>
                  <a:pt x="366" y="146"/>
                </a:lnTo>
                <a:lnTo>
                  <a:pt x="365" y="142"/>
                </a:lnTo>
                <a:lnTo>
                  <a:pt x="365" y="142"/>
                </a:lnTo>
                <a:lnTo>
                  <a:pt x="366" y="138"/>
                </a:lnTo>
                <a:lnTo>
                  <a:pt x="367" y="135"/>
                </a:lnTo>
                <a:lnTo>
                  <a:pt x="369" y="131"/>
                </a:lnTo>
                <a:lnTo>
                  <a:pt x="371" y="129"/>
                </a:lnTo>
                <a:lnTo>
                  <a:pt x="374" y="126"/>
                </a:lnTo>
                <a:lnTo>
                  <a:pt x="377" y="125"/>
                </a:lnTo>
                <a:lnTo>
                  <a:pt x="381" y="123"/>
                </a:lnTo>
                <a:lnTo>
                  <a:pt x="384" y="123"/>
                </a:lnTo>
                <a:lnTo>
                  <a:pt x="384" y="123"/>
                </a:lnTo>
                <a:lnTo>
                  <a:pt x="388" y="123"/>
                </a:lnTo>
                <a:lnTo>
                  <a:pt x="392" y="125"/>
                </a:lnTo>
                <a:lnTo>
                  <a:pt x="395" y="126"/>
                </a:lnTo>
                <a:lnTo>
                  <a:pt x="398" y="129"/>
                </a:lnTo>
                <a:lnTo>
                  <a:pt x="400" y="131"/>
                </a:lnTo>
                <a:lnTo>
                  <a:pt x="402" y="135"/>
                </a:lnTo>
                <a:lnTo>
                  <a:pt x="403" y="138"/>
                </a:lnTo>
                <a:lnTo>
                  <a:pt x="403" y="142"/>
                </a:lnTo>
                <a:lnTo>
                  <a:pt x="403" y="142"/>
                </a:lnTo>
                <a:close/>
                <a:moveTo>
                  <a:pt x="380" y="52"/>
                </a:moveTo>
                <a:lnTo>
                  <a:pt x="380" y="52"/>
                </a:lnTo>
                <a:lnTo>
                  <a:pt x="370" y="47"/>
                </a:lnTo>
                <a:lnTo>
                  <a:pt x="359" y="43"/>
                </a:lnTo>
                <a:lnTo>
                  <a:pt x="348" y="41"/>
                </a:lnTo>
                <a:lnTo>
                  <a:pt x="336" y="39"/>
                </a:lnTo>
                <a:lnTo>
                  <a:pt x="325" y="39"/>
                </a:lnTo>
                <a:lnTo>
                  <a:pt x="314" y="39"/>
                </a:lnTo>
                <a:lnTo>
                  <a:pt x="291" y="41"/>
                </a:lnTo>
                <a:lnTo>
                  <a:pt x="291" y="41"/>
                </a:lnTo>
                <a:lnTo>
                  <a:pt x="271" y="42"/>
                </a:lnTo>
                <a:lnTo>
                  <a:pt x="250" y="43"/>
                </a:lnTo>
                <a:lnTo>
                  <a:pt x="250" y="43"/>
                </a:lnTo>
                <a:lnTo>
                  <a:pt x="230" y="42"/>
                </a:lnTo>
                <a:lnTo>
                  <a:pt x="211" y="41"/>
                </a:lnTo>
                <a:lnTo>
                  <a:pt x="211" y="41"/>
                </a:lnTo>
                <a:lnTo>
                  <a:pt x="187" y="39"/>
                </a:lnTo>
                <a:lnTo>
                  <a:pt x="176" y="39"/>
                </a:lnTo>
                <a:lnTo>
                  <a:pt x="165" y="39"/>
                </a:lnTo>
                <a:lnTo>
                  <a:pt x="154" y="41"/>
                </a:lnTo>
                <a:lnTo>
                  <a:pt x="143" y="43"/>
                </a:lnTo>
                <a:lnTo>
                  <a:pt x="132" y="47"/>
                </a:lnTo>
                <a:lnTo>
                  <a:pt x="122" y="52"/>
                </a:lnTo>
                <a:lnTo>
                  <a:pt x="122" y="52"/>
                </a:lnTo>
                <a:lnTo>
                  <a:pt x="113" y="57"/>
                </a:lnTo>
                <a:lnTo>
                  <a:pt x="106" y="63"/>
                </a:lnTo>
                <a:lnTo>
                  <a:pt x="99" y="69"/>
                </a:lnTo>
                <a:lnTo>
                  <a:pt x="93" y="75"/>
                </a:lnTo>
                <a:lnTo>
                  <a:pt x="87" y="82"/>
                </a:lnTo>
                <a:lnTo>
                  <a:pt x="82" y="90"/>
                </a:lnTo>
                <a:lnTo>
                  <a:pt x="78" y="98"/>
                </a:lnTo>
                <a:lnTo>
                  <a:pt x="74" y="106"/>
                </a:lnTo>
                <a:lnTo>
                  <a:pt x="74" y="106"/>
                </a:lnTo>
                <a:lnTo>
                  <a:pt x="65" y="129"/>
                </a:lnTo>
                <a:lnTo>
                  <a:pt x="58" y="152"/>
                </a:lnTo>
                <a:lnTo>
                  <a:pt x="58" y="152"/>
                </a:lnTo>
                <a:lnTo>
                  <a:pt x="52" y="177"/>
                </a:lnTo>
                <a:lnTo>
                  <a:pt x="46" y="204"/>
                </a:lnTo>
                <a:lnTo>
                  <a:pt x="46" y="204"/>
                </a:lnTo>
                <a:lnTo>
                  <a:pt x="43" y="229"/>
                </a:lnTo>
                <a:lnTo>
                  <a:pt x="40" y="254"/>
                </a:lnTo>
                <a:lnTo>
                  <a:pt x="40" y="254"/>
                </a:lnTo>
                <a:lnTo>
                  <a:pt x="39" y="280"/>
                </a:lnTo>
                <a:lnTo>
                  <a:pt x="39" y="304"/>
                </a:lnTo>
                <a:lnTo>
                  <a:pt x="39" y="305"/>
                </a:lnTo>
                <a:lnTo>
                  <a:pt x="39" y="305"/>
                </a:lnTo>
                <a:lnTo>
                  <a:pt x="39" y="311"/>
                </a:lnTo>
                <a:lnTo>
                  <a:pt x="40" y="316"/>
                </a:lnTo>
                <a:lnTo>
                  <a:pt x="42" y="322"/>
                </a:lnTo>
                <a:lnTo>
                  <a:pt x="44" y="327"/>
                </a:lnTo>
                <a:lnTo>
                  <a:pt x="44" y="327"/>
                </a:lnTo>
                <a:lnTo>
                  <a:pt x="47" y="332"/>
                </a:lnTo>
                <a:lnTo>
                  <a:pt x="50" y="337"/>
                </a:lnTo>
                <a:lnTo>
                  <a:pt x="53" y="341"/>
                </a:lnTo>
                <a:lnTo>
                  <a:pt x="57" y="343"/>
                </a:lnTo>
                <a:lnTo>
                  <a:pt x="61" y="346"/>
                </a:lnTo>
                <a:lnTo>
                  <a:pt x="66" y="347"/>
                </a:lnTo>
                <a:lnTo>
                  <a:pt x="70" y="348"/>
                </a:lnTo>
                <a:lnTo>
                  <a:pt x="75" y="349"/>
                </a:lnTo>
                <a:lnTo>
                  <a:pt x="84" y="348"/>
                </a:lnTo>
                <a:lnTo>
                  <a:pt x="93" y="344"/>
                </a:lnTo>
                <a:lnTo>
                  <a:pt x="101" y="339"/>
                </a:lnTo>
                <a:lnTo>
                  <a:pt x="108" y="330"/>
                </a:lnTo>
                <a:lnTo>
                  <a:pt x="108" y="330"/>
                </a:lnTo>
                <a:lnTo>
                  <a:pt x="116" y="320"/>
                </a:lnTo>
                <a:lnTo>
                  <a:pt x="122" y="309"/>
                </a:lnTo>
                <a:lnTo>
                  <a:pt x="122" y="309"/>
                </a:lnTo>
                <a:lnTo>
                  <a:pt x="133" y="291"/>
                </a:lnTo>
                <a:lnTo>
                  <a:pt x="145" y="275"/>
                </a:lnTo>
                <a:lnTo>
                  <a:pt x="151" y="268"/>
                </a:lnTo>
                <a:lnTo>
                  <a:pt x="158" y="261"/>
                </a:lnTo>
                <a:lnTo>
                  <a:pt x="165" y="254"/>
                </a:lnTo>
                <a:lnTo>
                  <a:pt x="172" y="249"/>
                </a:lnTo>
                <a:lnTo>
                  <a:pt x="172" y="249"/>
                </a:lnTo>
                <a:lnTo>
                  <a:pt x="172" y="249"/>
                </a:lnTo>
                <a:lnTo>
                  <a:pt x="172" y="249"/>
                </a:lnTo>
                <a:lnTo>
                  <a:pt x="181" y="244"/>
                </a:lnTo>
                <a:lnTo>
                  <a:pt x="189" y="239"/>
                </a:lnTo>
                <a:lnTo>
                  <a:pt x="200" y="235"/>
                </a:lnTo>
                <a:lnTo>
                  <a:pt x="209" y="232"/>
                </a:lnTo>
                <a:lnTo>
                  <a:pt x="219" y="230"/>
                </a:lnTo>
                <a:lnTo>
                  <a:pt x="229" y="228"/>
                </a:lnTo>
                <a:lnTo>
                  <a:pt x="239" y="227"/>
                </a:lnTo>
                <a:lnTo>
                  <a:pt x="250" y="227"/>
                </a:lnTo>
                <a:lnTo>
                  <a:pt x="260" y="227"/>
                </a:lnTo>
                <a:lnTo>
                  <a:pt x="271" y="228"/>
                </a:lnTo>
                <a:lnTo>
                  <a:pt x="281" y="230"/>
                </a:lnTo>
                <a:lnTo>
                  <a:pt x="291" y="232"/>
                </a:lnTo>
                <a:lnTo>
                  <a:pt x="301" y="235"/>
                </a:lnTo>
                <a:lnTo>
                  <a:pt x="310" y="239"/>
                </a:lnTo>
                <a:lnTo>
                  <a:pt x="319" y="243"/>
                </a:lnTo>
                <a:lnTo>
                  <a:pt x="327" y="248"/>
                </a:lnTo>
                <a:lnTo>
                  <a:pt x="329" y="249"/>
                </a:lnTo>
                <a:lnTo>
                  <a:pt x="329" y="249"/>
                </a:lnTo>
                <a:lnTo>
                  <a:pt x="336" y="254"/>
                </a:lnTo>
                <a:lnTo>
                  <a:pt x="344" y="261"/>
                </a:lnTo>
                <a:lnTo>
                  <a:pt x="351" y="268"/>
                </a:lnTo>
                <a:lnTo>
                  <a:pt x="357" y="275"/>
                </a:lnTo>
                <a:lnTo>
                  <a:pt x="369" y="291"/>
                </a:lnTo>
                <a:lnTo>
                  <a:pt x="379" y="309"/>
                </a:lnTo>
                <a:lnTo>
                  <a:pt x="379" y="309"/>
                </a:lnTo>
                <a:lnTo>
                  <a:pt x="386" y="320"/>
                </a:lnTo>
                <a:lnTo>
                  <a:pt x="392" y="330"/>
                </a:lnTo>
                <a:lnTo>
                  <a:pt x="392" y="330"/>
                </a:lnTo>
                <a:lnTo>
                  <a:pt x="400" y="339"/>
                </a:lnTo>
                <a:lnTo>
                  <a:pt x="408" y="344"/>
                </a:lnTo>
                <a:lnTo>
                  <a:pt x="417" y="348"/>
                </a:lnTo>
                <a:lnTo>
                  <a:pt x="427" y="349"/>
                </a:lnTo>
                <a:lnTo>
                  <a:pt x="432" y="348"/>
                </a:lnTo>
                <a:lnTo>
                  <a:pt x="436" y="347"/>
                </a:lnTo>
                <a:lnTo>
                  <a:pt x="440" y="346"/>
                </a:lnTo>
                <a:lnTo>
                  <a:pt x="444" y="343"/>
                </a:lnTo>
                <a:lnTo>
                  <a:pt x="448" y="341"/>
                </a:lnTo>
                <a:lnTo>
                  <a:pt x="452" y="337"/>
                </a:lnTo>
                <a:lnTo>
                  <a:pt x="455" y="332"/>
                </a:lnTo>
                <a:lnTo>
                  <a:pt x="458" y="327"/>
                </a:lnTo>
                <a:lnTo>
                  <a:pt x="458" y="327"/>
                </a:lnTo>
                <a:lnTo>
                  <a:pt x="460" y="322"/>
                </a:lnTo>
                <a:lnTo>
                  <a:pt x="462" y="316"/>
                </a:lnTo>
                <a:lnTo>
                  <a:pt x="463" y="311"/>
                </a:lnTo>
                <a:lnTo>
                  <a:pt x="463" y="305"/>
                </a:lnTo>
                <a:lnTo>
                  <a:pt x="463" y="305"/>
                </a:lnTo>
                <a:lnTo>
                  <a:pt x="463" y="281"/>
                </a:lnTo>
                <a:lnTo>
                  <a:pt x="462" y="254"/>
                </a:lnTo>
                <a:lnTo>
                  <a:pt x="462" y="254"/>
                </a:lnTo>
                <a:lnTo>
                  <a:pt x="459" y="229"/>
                </a:lnTo>
                <a:lnTo>
                  <a:pt x="455" y="204"/>
                </a:lnTo>
                <a:lnTo>
                  <a:pt x="455" y="204"/>
                </a:lnTo>
                <a:lnTo>
                  <a:pt x="450" y="177"/>
                </a:lnTo>
                <a:lnTo>
                  <a:pt x="444" y="152"/>
                </a:lnTo>
                <a:lnTo>
                  <a:pt x="444" y="152"/>
                </a:lnTo>
                <a:lnTo>
                  <a:pt x="436" y="129"/>
                </a:lnTo>
                <a:lnTo>
                  <a:pt x="428" y="106"/>
                </a:lnTo>
                <a:lnTo>
                  <a:pt x="428" y="106"/>
                </a:lnTo>
                <a:lnTo>
                  <a:pt x="424" y="98"/>
                </a:lnTo>
                <a:lnTo>
                  <a:pt x="420" y="90"/>
                </a:lnTo>
                <a:lnTo>
                  <a:pt x="414" y="82"/>
                </a:lnTo>
                <a:lnTo>
                  <a:pt x="408" y="75"/>
                </a:lnTo>
                <a:lnTo>
                  <a:pt x="402" y="69"/>
                </a:lnTo>
                <a:lnTo>
                  <a:pt x="395" y="63"/>
                </a:lnTo>
                <a:lnTo>
                  <a:pt x="388" y="57"/>
                </a:lnTo>
                <a:lnTo>
                  <a:pt x="380" y="52"/>
                </a:lnTo>
                <a:lnTo>
                  <a:pt x="380" y="52"/>
                </a:lnTo>
                <a:close/>
              </a:path>
            </a:pathLst>
          </a:custGeom>
          <a:solidFill>
            <a:srgbClr val="2F2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7" name="Freeform 55"/>
          <p:cNvSpPr>
            <a:spLocks noEditPoints="1"/>
          </p:cNvSpPr>
          <p:nvPr/>
        </p:nvSpPr>
        <p:spPr bwMode="auto">
          <a:xfrm>
            <a:off x="4720624" y="2916804"/>
            <a:ext cx="575742" cy="389946"/>
          </a:xfrm>
          <a:custGeom>
            <a:gdLst>
              <a:gd fmla="*/ 447 w 501" name="T0"/>
              <a:gd fmla="*/ 1 h 341" name="T1"/>
              <a:gd fmla="*/ 477 w 501" name="T2"/>
              <a:gd fmla="*/ 16 h 341" name="T3"/>
              <a:gd fmla="*/ 497 w 501" name="T4"/>
              <a:gd fmla="*/ 43 h 341" name="T5"/>
              <a:gd fmla="*/ 501 w 501" name="T6"/>
              <a:gd fmla="*/ 273 h 341" name="T7"/>
              <a:gd fmla="*/ 496 w 501" name="T8"/>
              <a:gd fmla="*/ 299 h 341" name="T9"/>
              <a:gd fmla="*/ 482 w 501" name="T10"/>
              <a:gd fmla="*/ 321 h 341" name="T11"/>
              <a:gd fmla="*/ 461 w 501" name="T12"/>
              <a:gd fmla="*/ 335 h 341" name="T13"/>
              <a:gd fmla="*/ 66 w 501" name="T14"/>
              <a:gd fmla="*/ 341 h 341" name="T15"/>
              <a:gd fmla="*/ 41 w 501" name="T16"/>
              <a:gd fmla="*/ 335 h 341" name="T17"/>
              <a:gd fmla="*/ 19 w 501" name="T18"/>
              <a:gd fmla="*/ 321 h 341" name="T19"/>
              <a:gd fmla="*/ 3 w 501" name="T20"/>
              <a:gd fmla="*/ 293 h 341" name="T21"/>
              <a:gd fmla="*/ 0 w 501" name="T22"/>
              <a:gd fmla="*/ 68 h 341" name="T23"/>
              <a:gd fmla="*/ 8 w 501" name="T24"/>
              <a:gd fmla="*/ 36 h 341" name="T25"/>
              <a:gd fmla="*/ 19 w 501" name="T26"/>
              <a:gd fmla="*/ 21 h 341" name="T27"/>
              <a:gd fmla="*/ 47 w 501" name="T28"/>
              <a:gd fmla="*/ 4 h 341" name="T29"/>
              <a:gd fmla="*/ 417 w 501" name="T30"/>
              <a:gd fmla="*/ 120 h 341" name="T31"/>
              <a:gd fmla="*/ 430 w 501" name="T32"/>
              <a:gd fmla="*/ 126 h 341" name="T33"/>
              <a:gd fmla="*/ 436 w 501" name="T34"/>
              <a:gd fmla="*/ 139 h 341" name="T35"/>
              <a:gd fmla="*/ 427 w 501" name="T36"/>
              <a:gd fmla="*/ 156 h 341" name="T37"/>
              <a:gd fmla="*/ 413 w 501" name="T38"/>
              <a:gd fmla="*/ 159 h 341" name="T39"/>
              <a:gd fmla="*/ 399 w 501" name="T40"/>
              <a:gd fmla="*/ 147 h 341" name="T41"/>
              <a:gd fmla="*/ 399 w 501" name="T42"/>
              <a:gd fmla="*/ 132 h 341" name="T43"/>
              <a:gd fmla="*/ 413 w 501" name="T44"/>
              <a:gd fmla="*/ 121 h 341" name="T45"/>
              <a:gd fmla="*/ 421 w 501" name="T46"/>
              <a:gd fmla="*/ 183 h 341" name="T47"/>
              <a:gd fmla="*/ 434 w 501" name="T48"/>
              <a:gd fmla="*/ 194 h 341" name="T49"/>
              <a:gd fmla="*/ 434 w 501" name="T50"/>
              <a:gd fmla="*/ 209 h 341" name="T51"/>
              <a:gd fmla="*/ 421 w 501" name="T52"/>
              <a:gd fmla="*/ 220 h 341" name="T53"/>
              <a:gd fmla="*/ 406 w 501" name="T54"/>
              <a:gd fmla="*/ 217 h 341" name="T55"/>
              <a:gd fmla="*/ 398 w 501" name="T56"/>
              <a:gd fmla="*/ 201 h 341" name="T57"/>
              <a:gd fmla="*/ 403 w 501" name="T58"/>
              <a:gd fmla="*/ 188 h 341" name="T59"/>
              <a:gd fmla="*/ 417 w 501" name="T60"/>
              <a:gd fmla="*/ 182 h 341" name="T61"/>
              <a:gd fmla="*/ 125 w 501" name="T62"/>
              <a:gd fmla="*/ 171 h 341" name="T63"/>
              <a:gd fmla="*/ 119 w 501" name="T64"/>
              <a:gd fmla="*/ 186 h 341" name="T65"/>
              <a:gd fmla="*/ 97 w 501" name="T66"/>
              <a:gd fmla="*/ 207 h 341" name="T67"/>
              <a:gd fmla="*/ 83 w 501" name="T68"/>
              <a:gd fmla="*/ 213 h 341" name="T69"/>
              <a:gd fmla="*/ 58 w 501" name="T70"/>
              <a:gd fmla="*/ 187 h 341" name="T71"/>
              <a:gd fmla="*/ 47 w 501" name="T72"/>
              <a:gd fmla="*/ 175 h 341" name="T73"/>
              <a:gd fmla="*/ 58 w 501" name="T74"/>
              <a:gd fmla="*/ 164 h 341" name="T75"/>
              <a:gd fmla="*/ 79 w 501" name="T76"/>
              <a:gd fmla="*/ 139 h 341" name="T77"/>
              <a:gd fmla="*/ 95 w 501" name="T78"/>
              <a:gd fmla="*/ 139 h 341" name="T79"/>
              <a:gd fmla="*/ 115 w 501" name="T80"/>
              <a:gd fmla="*/ 164 h 341" name="T81"/>
              <a:gd fmla="*/ 357 w 501" name="T82"/>
              <a:gd fmla="*/ 67 h 341" name="T83"/>
              <a:gd fmla="*/ 364 w 501" name="T84"/>
              <a:gd fmla="*/ 263 h 341" name="T85"/>
              <a:gd fmla="*/ 353 w 501" name="T86"/>
              <a:gd fmla="*/ 275 h 341" name="T87"/>
              <a:gd fmla="*/ 139 w 501" name="T88"/>
              <a:gd fmla="*/ 271 h 341" name="T89"/>
              <a:gd fmla="*/ 136 w 501" name="T90"/>
              <a:gd fmla="*/ 77 h 341" name="T91"/>
              <a:gd fmla="*/ 149 w 501" name="T92"/>
              <a:gd fmla="*/ 66 h 341" name="T93"/>
              <a:gd fmla="*/ 341 w 501" name="T94"/>
              <a:gd fmla="*/ 90 h 341" name="T95"/>
              <a:gd fmla="*/ 61 w 501" name="T96"/>
              <a:gd fmla="*/ 40 h 341" name="T97"/>
              <a:gd fmla="*/ 46 w 501" name="T98"/>
              <a:gd fmla="*/ 48 h 341" name="T99"/>
              <a:gd fmla="*/ 38 w 501" name="T100"/>
              <a:gd fmla="*/ 68 h 341" name="T101"/>
              <a:gd fmla="*/ 43 w 501" name="T102"/>
              <a:gd fmla="*/ 289 h 341" name="T103"/>
              <a:gd fmla="*/ 50 w 501" name="T104"/>
              <a:gd fmla="*/ 296 h 341" name="T105"/>
              <a:gd fmla="*/ 434 w 501" name="T106"/>
              <a:gd fmla="*/ 301 h 341" name="T107"/>
              <a:gd fmla="*/ 455 w 501" name="T108"/>
              <a:gd fmla="*/ 293 h 341" name="T109"/>
              <a:gd fmla="*/ 463 w 501" name="T110"/>
              <a:gd fmla="*/ 279 h 341" name="T111"/>
              <a:gd fmla="*/ 461 w 501" name="T112"/>
              <a:gd fmla="*/ 57 h 341" name="T113"/>
              <a:gd fmla="*/ 450 w 501" name="T114"/>
              <a:gd fmla="*/ 44 h 34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41" w="501">
                <a:moveTo>
                  <a:pt x="66" y="0"/>
                </a:moveTo>
                <a:lnTo>
                  <a:pt x="434" y="0"/>
                </a:lnTo>
                <a:lnTo>
                  <a:pt x="434" y="0"/>
                </a:lnTo>
                <a:lnTo>
                  <a:pt x="441" y="0"/>
                </a:lnTo>
                <a:lnTo>
                  <a:pt x="447" y="1"/>
                </a:lnTo>
                <a:lnTo>
                  <a:pt x="455" y="4"/>
                </a:lnTo>
                <a:lnTo>
                  <a:pt x="461" y="6"/>
                </a:lnTo>
                <a:lnTo>
                  <a:pt x="467" y="9"/>
                </a:lnTo>
                <a:lnTo>
                  <a:pt x="472" y="13"/>
                </a:lnTo>
                <a:lnTo>
                  <a:pt x="477" y="16"/>
                </a:lnTo>
                <a:lnTo>
                  <a:pt x="482" y="21"/>
                </a:lnTo>
                <a:lnTo>
                  <a:pt x="483" y="22"/>
                </a:lnTo>
                <a:lnTo>
                  <a:pt x="483" y="22"/>
                </a:lnTo>
                <a:lnTo>
                  <a:pt x="491" y="32"/>
                </a:lnTo>
                <a:lnTo>
                  <a:pt x="497" y="43"/>
                </a:lnTo>
                <a:lnTo>
                  <a:pt x="499" y="49"/>
                </a:lnTo>
                <a:lnTo>
                  <a:pt x="500" y="55"/>
                </a:lnTo>
                <a:lnTo>
                  <a:pt x="501" y="61"/>
                </a:lnTo>
                <a:lnTo>
                  <a:pt x="501" y="68"/>
                </a:lnTo>
                <a:lnTo>
                  <a:pt x="501" y="273"/>
                </a:lnTo>
                <a:lnTo>
                  <a:pt x="501" y="273"/>
                </a:lnTo>
                <a:lnTo>
                  <a:pt x="501" y="280"/>
                </a:lnTo>
                <a:lnTo>
                  <a:pt x="500" y="286"/>
                </a:lnTo>
                <a:lnTo>
                  <a:pt x="498" y="293"/>
                </a:lnTo>
                <a:lnTo>
                  <a:pt x="496" y="299"/>
                </a:lnTo>
                <a:lnTo>
                  <a:pt x="493" y="306"/>
                </a:lnTo>
                <a:lnTo>
                  <a:pt x="490" y="311"/>
                </a:lnTo>
                <a:lnTo>
                  <a:pt x="486" y="316"/>
                </a:lnTo>
                <a:lnTo>
                  <a:pt x="482" y="321"/>
                </a:lnTo>
                <a:lnTo>
                  <a:pt x="482" y="321"/>
                </a:lnTo>
                <a:lnTo>
                  <a:pt x="482" y="321"/>
                </a:lnTo>
                <a:lnTo>
                  <a:pt x="477" y="325"/>
                </a:lnTo>
                <a:lnTo>
                  <a:pt x="472" y="329"/>
                </a:lnTo>
                <a:lnTo>
                  <a:pt x="467" y="332"/>
                </a:lnTo>
                <a:lnTo>
                  <a:pt x="461" y="335"/>
                </a:lnTo>
                <a:lnTo>
                  <a:pt x="455" y="337"/>
                </a:lnTo>
                <a:lnTo>
                  <a:pt x="447" y="339"/>
                </a:lnTo>
                <a:lnTo>
                  <a:pt x="441" y="340"/>
                </a:lnTo>
                <a:lnTo>
                  <a:pt x="434" y="341"/>
                </a:lnTo>
                <a:lnTo>
                  <a:pt x="66" y="341"/>
                </a:lnTo>
                <a:lnTo>
                  <a:pt x="66" y="341"/>
                </a:lnTo>
                <a:lnTo>
                  <a:pt x="60" y="340"/>
                </a:lnTo>
                <a:lnTo>
                  <a:pt x="53" y="339"/>
                </a:lnTo>
                <a:lnTo>
                  <a:pt x="47" y="337"/>
                </a:lnTo>
                <a:lnTo>
                  <a:pt x="41" y="335"/>
                </a:lnTo>
                <a:lnTo>
                  <a:pt x="35" y="332"/>
                </a:lnTo>
                <a:lnTo>
                  <a:pt x="29" y="329"/>
                </a:lnTo>
                <a:lnTo>
                  <a:pt x="19" y="321"/>
                </a:lnTo>
                <a:lnTo>
                  <a:pt x="19" y="321"/>
                </a:lnTo>
                <a:lnTo>
                  <a:pt x="19" y="321"/>
                </a:lnTo>
                <a:lnTo>
                  <a:pt x="15" y="316"/>
                </a:lnTo>
                <a:lnTo>
                  <a:pt x="11" y="311"/>
                </a:lnTo>
                <a:lnTo>
                  <a:pt x="8" y="305"/>
                </a:lnTo>
                <a:lnTo>
                  <a:pt x="5" y="299"/>
                </a:lnTo>
                <a:lnTo>
                  <a:pt x="3" y="293"/>
                </a:lnTo>
                <a:lnTo>
                  <a:pt x="1" y="286"/>
                </a:lnTo>
                <a:lnTo>
                  <a:pt x="0" y="280"/>
                </a:lnTo>
                <a:lnTo>
                  <a:pt x="0" y="273"/>
                </a:lnTo>
                <a:lnTo>
                  <a:pt x="0" y="68"/>
                </a:lnTo>
                <a:lnTo>
                  <a:pt x="0" y="68"/>
                </a:lnTo>
                <a:lnTo>
                  <a:pt x="0" y="61"/>
                </a:lnTo>
                <a:lnTo>
                  <a:pt x="1" y="54"/>
                </a:lnTo>
                <a:lnTo>
                  <a:pt x="3" y="48"/>
                </a:lnTo>
                <a:lnTo>
                  <a:pt x="5" y="42"/>
                </a:lnTo>
                <a:lnTo>
                  <a:pt x="8" y="36"/>
                </a:lnTo>
                <a:lnTo>
                  <a:pt x="11" y="31"/>
                </a:lnTo>
                <a:lnTo>
                  <a:pt x="15" y="26"/>
                </a:lnTo>
                <a:lnTo>
                  <a:pt x="19" y="21"/>
                </a:lnTo>
                <a:lnTo>
                  <a:pt x="19" y="21"/>
                </a:lnTo>
                <a:lnTo>
                  <a:pt x="19" y="21"/>
                </a:lnTo>
                <a:lnTo>
                  <a:pt x="24" y="16"/>
                </a:lnTo>
                <a:lnTo>
                  <a:pt x="29" y="13"/>
                </a:lnTo>
                <a:lnTo>
                  <a:pt x="35" y="9"/>
                </a:lnTo>
                <a:lnTo>
                  <a:pt x="41" y="6"/>
                </a:lnTo>
                <a:lnTo>
                  <a:pt x="47" y="4"/>
                </a:lnTo>
                <a:lnTo>
                  <a:pt x="53" y="1"/>
                </a:lnTo>
                <a:lnTo>
                  <a:pt x="60" y="0"/>
                </a:lnTo>
                <a:lnTo>
                  <a:pt x="66" y="0"/>
                </a:lnTo>
                <a:lnTo>
                  <a:pt x="66" y="0"/>
                </a:lnTo>
                <a:close/>
                <a:moveTo>
                  <a:pt x="417" y="120"/>
                </a:moveTo>
                <a:lnTo>
                  <a:pt x="417" y="120"/>
                </a:lnTo>
                <a:lnTo>
                  <a:pt x="421" y="121"/>
                </a:lnTo>
                <a:lnTo>
                  <a:pt x="424" y="122"/>
                </a:lnTo>
                <a:lnTo>
                  <a:pt x="427" y="124"/>
                </a:lnTo>
                <a:lnTo>
                  <a:pt x="430" y="126"/>
                </a:lnTo>
                <a:lnTo>
                  <a:pt x="433" y="129"/>
                </a:lnTo>
                <a:lnTo>
                  <a:pt x="434" y="132"/>
                </a:lnTo>
                <a:lnTo>
                  <a:pt x="435" y="135"/>
                </a:lnTo>
                <a:lnTo>
                  <a:pt x="436" y="139"/>
                </a:lnTo>
                <a:lnTo>
                  <a:pt x="436" y="139"/>
                </a:lnTo>
                <a:lnTo>
                  <a:pt x="435" y="143"/>
                </a:lnTo>
                <a:lnTo>
                  <a:pt x="434" y="147"/>
                </a:lnTo>
                <a:lnTo>
                  <a:pt x="433" y="150"/>
                </a:lnTo>
                <a:lnTo>
                  <a:pt x="430" y="154"/>
                </a:lnTo>
                <a:lnTo>
                  <a:pt x="427" y="156"/>
                </a:lnTo>
                <a:lnTo>
                  <a:pt x="424" y="158"/>
                </a:lnTo>
                <a:lnTo>
                  <a:pt x="421" y="159"/>
                </a:lnTo>
                <a:lnTo>
                  <a:pt x="417" y="159"/>
                </a:lnTo>
                <a:lnTo>
                  <a:pt x="417" y="159"/>
                </a:lnTo>
                <a:lnTo>
                  <a:pt x="413" y="159"/>
                </a:lnTo>
                <a:lnTo>
                  <a:pt x="409" y="158"/>
                </a:lnTo>
                <a:lnTo>
                  <a:pt x="406" y="156"/>
                </a:lnTo>
                <a:lnTo>
                  <a:pt x="403" y="154"/>
                </a:lnTo>
                <a:lnTo>
                  <a:pt x="401" y="150"/>
                </a:lnTo>
                <a:lnTo>
                  <a:pt x="399" y="147"/>
                </a:lnTo>
                <a:lnTo>
                  <a:pt x="398" y="143"/>
                </a:lnTo>
                <a:lnTo>
                  <a:pt x="398" y="139"/>
                </a:lnTo>
                <a:lnTo>
                  <a:pt x="398" y="139"/>
                </a:lnTo>
                <a:lnTo>
                  <a:pt x="398" y="135"/>
                </a:lnTo>
                <a:lnTo>
                  <a:pt x="399" y="132"/>
                </a:lnTo>
                <a:lnTo>
                  <a:pt x="401" y="129"/>
                </a:lnTo>
                <a:lnTo>
                  <a:pt x="403" y="126"/>
                </a:lnTo>
                <a:lnTo>
                  <a:pt x="406" y="124"/>
                </a:lnTo>
                <a:lnTo>
                  <a:pt x="409" y="122"/>
                </a:lnTo>
                <a:lnTo>
                  <a:pt x="413" y="121"/>
                </a:lnTo>
                <a:lnTo>
                  <a:pt x="417" y="120"/>
                </a:lnTo>
                <a:lnTo>
                  <a:pt x="417" y="120"/>
                </a:lnTo>
                <a:close/>
                <a:moveTo>
                  <a:pt x="417" y="182"/>
                </a:moveTo>
                <a:lnTo>
                  <a:pt x="417" y="182"/>
                </a:lnTo>
                <a:lnTo>
                  <a:pt x="421" y="183"/>
                </a:lnTo>
                <a:lnTo>
                  <a:pt x="424" y="184"/>
                </a:lnTo>
                <a:lnTo>
                  <a:pt x="427" y="185"/>
                </a:lnTo>
                <a:lnTo>
                  <a:pt x="430" y="188"/>
                </a:lnTo>
                <a:lnTo>
                  <a:pt x="433" y="191"/>
                </a:lnTo>
                <a:lnTo>
                  <a:pt x="434" y="194"/>
                </a:lnTo>
                <a:lnTo>
                  <a:pt x="435" y="198"/>
                </a:lnTo>
                <a:lnTo>
                  <a:pt x="436" y="201"/>
                </a:lnTo>
                <a:lnTo>
                  <a:pt x="436" y="201"/>
                </a:lnTo>
                <a:lnTo>
                  <a:pt x="435" y="205"/>
                </a:lnTo>
                <a:lnTo>
                  <a:pt x="434" y="209"/>
                </a:lnTo>
                <a:lnTo>
                  <a:pt x="433" y="212"/>
                </a:lnTo>
                <a:lnTo>
                  <a:pt x="430" y="215"/>
                </a:lnTo>
                <a:lnTo>
                  <a:pt x="427" y="217"/>
                </a:lnTo>
                <a:lnTo>
                  <a:pt x="424" y="219"/>
                </a:lnTo>
                <a:lnTo>
                  <a:pt x="421" y="220"/>
                </a:lnTo>
                <a:lnTo>
                  <a:pt x="417" y="220"/>
                </a:lnTo>
                <a:lnTo>
                  <a:pt x="417" y="220"/>
                </a:lnTo>
                <a:lnTo>
                  <a:pt x="413" y="220"/>
                </a:lnTo>
                <a:lnTo>
                  <a:pt x="409" y="219"/>
                </a:lnTo>
                <a:lnTo>
                  <a:pt x="406" y="217"/>
                </a:lnTo>
                <a:lnTo>
                  <a:pt x="403" y="215"/>
                </a:lnTo>
                <a:lnTo>
                  <a:pt x="401" y="212"/>
                </a:lnTo>
                <a:lnTo>
                  <a:pt x="399" y="209"/>
                </a:lnTo>
                <a:lnTo>
                  <a:pt x="398" y="205"/>
                </a:lnTo>
                <a:lnTo>
                  <a:pt x="398" y="201"/>
                </a:lnTo>
                <a:lnTo>
                  <a:pt x="398" y="201"/>
                </a:lnTo>
                <a:lnTo>
                  <a:pt x="398" y="198"/>
                </a:lnTo>
                <a:lnTo>
                  <a:pt x="399" y="194"/>
                </a:lnTo>
                <a:lnTo>
                  <a:pt x="401" y="191"/>
                </a:lnTo>
                <a:lnTo>
                  <a:pt x="403" y="188"/>
                </a:lnTo>
                <a:lnTo>
                  <a:pt x="406" y="185"/>
                </a:lnTo>
                <a:lnTo>
                  <a:pt x="409" y="184"/>
                </a:lnTo>
                <a:lnTo>
                  <a:pt x="413" y="183"/>
                </a:lnTo>
                <a:lnTo>
                  <a:pt x="417" y="182"/>
                </a:lnTo>
                <a:lnTo>
                  <a:pt x="417" y="182"/>
                </a:lnTo>
                <a:close/>
                <a:moveTo>
                  <a:pt x="115" y="164"/>
                </a:moveTo>
                <a:lnTo>
                  <a:pt x="115" y="164"/>
                </a:lnTo>
                <a:lnTo>
                  <a:pt x="119" y="165"/>
                </a:lnTo>
                <a:lnTo>
                  <a:pt x="123" y="167"/>
                </a:lnTo>
                <a:lnTo>
                  <a:pt x="125" y="171"/>
                </a:lnTo>
                <a:lnTo>
                  <a:pt x="126" y="175"/>
                </a:lnTo>
                <a:lnTo>
                  <a:pt x="126" y="175"/>
                </a:lnTo>
                <a:lnTo>
                  <a:pt x="125" y="180"/>
                </a:lnTo>
                <a:lnTo>
                  <a:pt x="123" y="183"/>
                </a:lnTo>
                <a:lnTo>
                  <a:pt x="119" y="186"/>
                </a:lnTo>
                <a:lnTo>
                  <a:pt x="115" y="187"/>
                </a:lnTo>
                <a:lnTo>
                  <a:pt x="98" y="187"/>
                </a:lnTo>
                <a:lnTo>
                  <a:pt x="98" y="203"/>
                </a:lnTo>
                <a:lnTo>
                  <a:pt x="98" y="203"/>
                </a:lnTo>
                <a:lnTo>
                  <a:pt x="97" y="207"/>
                </a:lnTo>
                <a:lnTo>
                  <a:pt x="95" y="211"/>
                </a:lnTo>
                <a:lnTo>
                  <a:pt x="91" y="213"/>
                </a:lnTo>
                <a:lnTo>
                  <a:pt x="87" y="214"/>
                </a:lnTo>
                <a:lnTo>
                  <a:pt x="87" y="214"/>
                </a:lnTo>
                <a:lnTo>
                  <a:pt x="83" y="213"/>
                </a:lnTo>
                <a:lnTo>
                  <a:pt x="79" y="211"/>
                </a:lnTo>
                <a:lnTo>
                  <a:pt x="76" y="207"/>
                </a:lnTo>
                <a:lnTo>
                  <a:pt x="76" y="203"/>
                </a:lnTo>
                <a:lnTo>
                  <a:pt x="76" y="187"/>
                </a:lnTo>
                <a:lnTo>
                  <a:pt x="58" y="187"/>
                </a:lnTo>
                <a:lnTo>
                  <a:pt x="58" y="187"/>
                </a:lnTo>
                <a:lnTo>
                  <a:pt x="54" y="186"/>
                </a:lnTo>
                <a:lnTo>
                  <a:pt x="50" y="183"/>
                </a:lnTo>
                <a:lnTo>
                  <a:pt x="48" y="180"/>
                </a:lnTo>
                <a:lnTo>
                  <a:pt x="47" y="175"/>
                </a:lnTo>
                <a:lnTo>
                  <a:pt x="47" y="175"/>
                </a:lnTo>
                <a:lnTo>
                  <a:pt x="48" y="171"/>
                </a:lnTo>
                <a:lnTo>
                  <a:pt x="50" y="167"/>
                </a:lnTo>
                <a:lnTo>
                  <a:pt x="54" y="165"/>
                </a:lnTo>
                <a:lnTo>
                  <a:pt x="58" y="164"/>
                </a:lnTo>
                <a:lnTo>
                  <a:pt x="76" y="164"/>
                </a:lnTo>
                <a:lnTo>
                  <a:pt x="76" y="147"/>
                </a:lnTo>
                <a:lnTo>
                  <a:pt x="76" y="147"/>
                </a:lnTo>
                <a:lnTo>
                  <a:pt x="76" y="142"/>
                </a:lnTo>
                <a:lnTo>
                  <a:pt x="79" y="139"/>
                </a:lnTo>
                <a:lnTo>
                  <a:pt x="83" y="136"/>
                </a:lnTo>
                <a:lnTo>
                  <a:pt x="87" y="135"/>
                </a:lnTo>
                <a:lnTo>
                  <a:pt x="87" y="135"/>
                </a:lnTo>
                <a:lnTo>
                  <a:pt x="91" y="136"/>
                </a:lnTo>
                <a:lnTo>
                  <a:pt x="95" y="139"/>
                </a:lnTo>
                <a:lnTo>
                  <a:pt x="97" y="142"/>
                </a:lnTo>
                <a:lnTo>
                  <a:pt x="98" y="147"/>
                </a:lnTo>
                <a:lnTo>
                  <a:pt x="98" y="164"/>
                </a:lnTo>
                <a:lnTo>
                  <a:pt x="115" y="164"/>
                </a:lnTo>
                <a:lnTo>
                  <a:pt x="115" y="164"/>
                </a:lnTo>
                <a:close/>
                <a:moveTo>
                  <a:pt x="149" y="66"/>
                </a:moveTo>
                <a:lnTo>
                  <a:pt x="149" y="66"/>
                </a:lnTo>
                <a:lnTo>
                  <a:pt x="353" y="66"/>
                </a:lnTo>
                <a:lnTo>
                  <a:pt x="353" y="66"/>
                </a:lnTo>
                <a:lnTo>
                  <a:pt x="357" y="67"/>
                </a:lnTo>
                <a:lnTo>
                  <a:pt x="361" y="69"/>
                </a:lnTo>
                <a:lnTo>
                  <a:pt x="363" y="73"/>
                </a:lnTo>
                <a:lnTo>
                  <a:pt x="364" y="77"/>
                </a:lnTo>
                <a:lnTo>
                  <a:pt x="364" y="79"/>
                </a:lnTo>
                <a:lnTo>
                  <a:pt x="364" y="263"/>
                </a:lnTo>
                <a:lnTo>
                  <a:pt x="364" y="263"/>
                </a:lnTo>
                <a:lnTo>
                  <a:pt x="363" y="268"/>
                </a:lnTo>
                <a:lnTo>
                  <a:pt x="361" y="271"/>
                </a:lnTo>
                <a:lnTo>
                  <a:pt x="357" y="274"/>
                </a:lnTo>
                <a:lnTo>
                  <a:pt x="353" y="275"/>
                </a:lnTo>
                <a:lnTo>
                  <a:pt x="352" y="275"/>
                </a:lnTo>
                <a:lnTo>
                  <a:pt x="149" y="275"/>
                </a:lnTo>
                <a:lnTo>
                  <a:pt x="149" y="275"/>
                </a:lnTo>
                <a:lnTo>
                  <a:pt x="143" y="274"/>
                </a:lnTo>
                <a:lnTo>
                  <a:pt x="139" y="271"/>
                </a:lnTo>
                <a:lnTo>
                  <a:pt x="137" y="268"/>
                </a:lnTo>
                <a:lnTo>
                  <a:pt x="136" y="263"/>
                </a:lnTo>
                <a:lnTo>
                  <a:pt x="136" y="263"/>
                </a:lnTo>
                <a:lnTo>
                  <a:pt x="136" y="77"/>
                </a:lnTo>
                <a:lnTo>
                  <a:pt x="136" y="77"/>
                </a:lnTo>
                <a:lnTo>
                  <a:pt x="137" y="73"/>
                </a:lnTo>
                <a:lnTo>
                  <a:pt x="139" y="69"/>
                </a:lnTo>
                <a:lnTo>
                  <a:pt x="143" y="67"/>
                </a:lnTo>
                <a:lnTo>
                  <a:pt x="149" y="66"/>
                </a:lnTo>
                <a:lnTo>
                  <a:pt x="149" y="66"/>
                </a:lnTo>
                <a:close/>
                <a:moveTo>
                  <a:pt x="341" y="90"/>
                </a:moveTo>
                <a:lnTo>
                  <a:pt x="160" y="90"/>
                </a:lnTo>
                <a:lnTo>
                  <a:pt x="160" y="252"/>
                </a:lnTo>
                <a:lnTo>
                  <a:pt x="341" y="252"/>
                </a:lnTo>
                <a:lnTo>
                  <a:pt x="341" y="90"/>
                </a:lnTo>
                <a:lnTo>
                  <a:pt x="341" y="90"/>
                </a:lnTo>
                <a:close/>
                <a:moveTo>
                  <a:pt x="434" y="39"/>
                </a:moveTo>
                <a:lnTo>
                  <a:pt x="66" y="39"/>
                </a:lnTo>
                <a:lnTo>
                  <a:pt x="66" y="39"/>
                </a:lnTo>
                <a:lnTo>
                  <a:pt x="61" y="40"/>
                </a:lnTo>
                <a:lnTo>
                  <a:pt x="55" y="41"/>
                </a:lnTo>
                <a:lnTo>
                  <a:pt x="51" y="44"/>
                </a:lnTo>
                <a:lnTo>
                  <a:pt x="46" y="47"/>
                </a:lnTo>
                <a:lnTo>
                  <a:pt x="46" y="48"/>
                </a:lnTo>
                <a:lnTo>
                  <a:pt x="46" y="48"/>
                </a:lnTo>
                <a:lnTo>
                  <a:pt x="46" y="48"/>
                </a:lnTo>
                <a:lnTo>
                  <a:pt x="43" y="52"/>
                </a:lnTo>
                <a:lnTo>
                  <a:pt x="40" y="57"/>
                </a:lnTo>
                <a:lnTo>
                  <a:pt x="38" y="62"/>
                </a:lnTo>
                <a:lnTo>
                  <a:pt x="38" y="68"/>
                </a:lnTo>
                <a:lnTo>
                  <a:pt x="38" y="273"/>
                </a:lnTo>
                <a:lnTo>
                  <a:pt x="38" y="273"/>
                </a:lnTo>
                <a:lnTo>
                  <a:pt x="38" y="279"/>
                </a:lnTo>
                <a:lnTo>
                  <a:pt x="40" y="284"/>
                </a:lnTo>
                <a:lnTo>
                  <a:pt x="43" y="289"/>
                </a:lnTo>
                <a:lnTo>
                  <a:pt x="46" y="293"/>
                </a:lnTo>
                <a:lnTo>
                  <a:pt x="46" y="293"/>
                </a:lnTo>
                <a:lnTo>
                  <a:pt x="46" y="293"/>
                </a:lnTo>
                <a:lnTo>
                  <a:pt x="46" y="293"/>
                </a:lnTo>
                <a:lnTo>
                  <a:pt x="50" y="296"/>
                </a:lnTo>
                <a:lnTo>
                  <a:pt x="55" y="299"/>
                </a:lnTo>
                <a:lnTo>
                  <a:pt x="61" y="301"/>
                </a:lnTo>
                <a:lnTo>
                  <a:pt x="66" y="301"/>
                </a:lnTo>
                <a:lnTo>
                  <a:pt x="434" y="301"/>
                </a:lnTo>
                <a:lnTo>
                  <a:pt x="434" y="301"/>
                </a:lnTo>
                <a:lnTo>
                  <a:pt x="440" y="301"/>
                </a:lnTo>
                <a:lnTo>
                  <a:pt x="445" y="299"/>
                </a:lnTo>
                <a:lnTo>
                  <a:pt x="450" y="296"/>
                </a:lnTo>
                <a:lnTo>
                  <a:pt x="455" y="293"/>
                </a:lnTo>
                <a:lnTo>
                  <a:pt x="455" y="293"/>
                </a:lnTo>
                <a:lnTo>
                  <a:pt x="455" y="293"/>
                </a:lnTo>
                <a:lnTo>
                  <a:pt x="455" y="293"/>
                </a:lnTo>
                <a:lnTo>
                  <a:pt x="459" y="289"/>
                </a:lnTo>
                <a:lnTo>
                  <a:pt x="461" y="284"/>
                </a:lnTo>
                <a:lnTo>
                  <a:pt x="463" y="279"/>
                </a:lnTo>
                <a:lnTo>
                  <a:pt x="463" y="273"/>
                </a:lnTo>
                <a:lnTo>
                  <a:pt x="463" y="68"/>
                </a:lnTo>
                <a:lnTo>
                  <a:pt x="463" y="68"/>
                </a:lnTo>
                <a:lnTo>
                  <a:pt x="463" y="62"/>
                </a:lnTo>
                <a:lnTo>
                  <a:pt x="461" y="57"/>
                </a:lnTo>
                <a:lnTo>
                  <a:pt x="459" y="52"/>
                </a:lnTo>
                <a:lnTo>
                  <a:pt x="456" y="48"/>
                </a:lnTo>
                <a:lnTo>
                  <a:pt x="455" y="48"/>
                </a:lnTo>
                <a:lnTo>
                  <a:pt x="455" y="48"/>
                </a:lnTo>
                <a:lnTo>
                  <a:pt x="450" y="44"/>
                </a:lnTo>
                <a:lnTo>
                  <a:pt x="445" y="42"/>
                </a:lnTo>
                <a:lnTo>
                  <a:pt x="440" y="40"/>
                </a:lnTo>
                <a:lnTo>
                  <a:pt x="434" y="39"/>
                </a:lnTo>
                <a:lnTo>
                  <a:pt x="434" y="39"/>
                </a:lnTo>
                <a:close/>
              </a:path>
            </a:pathLst>
          </a:custGeom>
          <a:solidFill>
            <a:srgbClr val="2F2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9" name="speed"/>
          <p:cNvSpPr txBox="1">
            <a:spLocks noChangeArrowheads="1"/>
          </p:cNvSpPr>
          <p:nvPr/>
        </p:nvSpPr>
        <p:spPr bwMode="auto">
          <a:xfrm>
            <a:off x="4379845" y="3459866"/>
            <a:ext cx="1257298"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lnSpc>
                <a:spcPct val="90000"/>
              </a:lnSpc>
              <a:buClr>
                <a:prstClr val="white"/>
              </a:buClr>
              <a:defRPr/>
            </a:pPr>
            <a:r>
              <a:rPr altLang="ko-KR" b="1" lang="en-US" sz="1400">
                <a:solidFill>
                  <a:schemeClr val="tx1">
                    <a:lumMod val="85000"/>
                    <a:lumOff val="15000"/>
                  </a:schemeClr>
                </a:solidFill>
                <a:latin charset="0" panose="020f0502020204030204" pitchFamily="34" typeface="Calibri"/>
                <a:ea charset="0" pitchFamily="34" typeface="Tahoma"/>
                <a:cs charset="0" pitchFamily="34" typeface="Tahoma"/>
              </a:rPr>
              <a:t>Design 01</a:t>
            </a:r>
          </a:p>
        </p:txBody>
      </p:sp>
      <p:sp>
        <p:nvSpPr>
          <p:cNvPr id="30" name="speed"/>
          <p:cNvSpPr txBox="1">
            <a:spLocks noChangeArrowheads="1"/>
          </p:cNvSpPr>
          <p:nvPr/>
        </p:nvSpPr>
        <p:spPr bwMode="auto">
          <a:xfrm>
            <a:off x="6334768" y="3459866"/>
            <a:ext cx="1257298"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lnSpc>
                <a:spcPct val="90000"/>
              </a:lnSpc>
              <a:buClr>
                <a:prstClr val="white"/>
              </a:buClr>
              <a:defRPr/>
            </a:pPr>
            <a:r>
              <a:rPr altLang="ko-KR" b="1" lang="en-US" sz="1400">
                <a:solidFill>
                  <a:schemeClr val="tx1">
                    <a:lumMod val="85000"/>
                    <a:lumOff val="15000"/>
                  </a:schemeClr>
                </a:solidFill>
                <a:latin charset="0" panose="020f0502020204030204" pitchFamily="34" typeface="Calibri"/>
                <a:ea charset="0" pitchFamily="34" typeface="Tahoma"/>
                <a:cs charset="0" pitchFamily="34" typeface="Tahoma"/>
              </a:rPr>
              <a:t>Design 02</a:t>
            </a:r>
          </a:p>
        </p:txBody>
      </p:sp>
      <p:sp>
        <p:nvSpPr>
          <p:cNvPr id="31" name="speed"/>
          <p:cNvSpPr txBox="1">
            <a:spLocks noChangeArrowheads="1"/>
          </p:cNvSpPr>
          <p:nvPr/>
        </p:nvSpPr>
        <p:spPr bwMode="auto">
          <a:xfrm>
            <a:off x="4706153" y="5317241"/>
            <a:ext cx="1257298"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lnSpc>
                <a:spcPct val="90000"/>
              </a:lnSpc>
              <a:buClr>
                <a:prstClr val="white"/>
              </a:buClr>
              <a:defRPr/>
            </a:pPr>
            <a:r>
              <a:rPr altLang="ko-KR" b="1" lang="en-US" sz="1400">
                <a:solidFill>
                  <a:schemeClr val="tx1">
                    <a:lumMod val="85000"/>
                    <a:lumOff val="15000"/>
                  </a:schemeClr>
                </a:solidFill>
                <a:latin charset="0" panose="020f0502020204030204" pitchFamily="34" typeface="Calibri"/>
                <a:ea charset="0" pitchFamily="34" typeface="Tahoma"/>
                <a:cs charset="0" pitchFamily="34" typeface="Tahoma"/>
              </a:rPr>
              <a:t>Design 03</a:t>
            </a:r>
          </a:p>
        </p:txBody>
      </p:sp>
      <p:sp>
        <p:nvSpPr>
          <p:cNvPr id="32" name="speed"/>
          <p:cNvSpPr txBox="1">
            <a:spLocks noChangeArrowheads="1"/>
          </p:cNvSpPr>
          <p:nvPr/>
        </p:nvSpPr>
        <p:spPr bwMode="auto">
          <a:xfrm>
            <a:off x="6658603" y="5317241"/>
            <a:ext cx="1257298"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lnSpc>
                <a:spcPct val="90000"/>
              </a:lnSpc>
              <a:buClr>
                <a:prstClr val="white"/>
              </a:buClr>
              <a:defRPr/>
            </a:pPr>
            <a:r>
              <a:rPr altLang="ko-KR" b="1" lang="en-US" sz="1400">
                <a:solidFill>
                  <a:schemeClr val="tx1">
                    <a:lumMod val="85000"/>
                    <a:lumOff val="15000"/>
                  </a:schemeClr>
                </a:solidFill>
                <a:latin charset="0" panose="020f0502020204030204" pitchFamily="34" typeface="Calibri"/>
                <a:ea charset="0" pitchFamily="34" typeface="Tahoma"/>
                <a:cs charset="0" pitchFamily="34" typeface="Tahoma"/>
              </a:rPr>
              <a:t>Design 04</a:t>
            </a:r>
          </a:p>
        </p:txBody>
      </p:sp>
      <p:sp>
        <p:nvSpPr>
          <p:cNvPr id="33" name="Rectangle 3"/>
          <p:cNvSpPr txBox="1">
            <a:spLocks noChangeArrowheads="1"/>
          </p:cNvSpPr>
          <p:nvPr/>
        </p:nvSpPr>
        <p:spPr bwMode="auto">
          <a:xfrm>
            <a:off x="1827062" y="3221729"/>
            <a:ext cx="2182074"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35" name="speed"/>
          <p:cNvSpPr txBox="1">
            <a:spLocks noChangeArrowheads="1"/>
          </p:cNvSpPr>
          <p:nvPr/>
        </p:nvSpPr>
        <p:spPr bwMode="auto">
          <a:xfrm>
            <a:off x="1894611" y="2936550"/>
            <a:ext cx="2114525"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Top quality design</a:t>
            </a:r>
          </a:p>
        </p:txBody>
      </p:sp>
      <p:sp>
        <p:nvSpPr>
          <p:cNvPr id="36" name="Rectangle 3"/>
          <p:cNvSpPr txBox="1">
            <a:spLocks noChangeArrowheads="1"/>
          </p:cNvSpPr>
          <p:nvPr/>
        </p:nvSpPr>
        <p:spPr bwMode="auto">
          <a:xfrm>
            <a:off x="8265962" y="3221729"/>
            <a:ext cx="2182074"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37" name="speed"/>
          <p:cNvSpPr txBox="1">
            <a:spLocks noChangeArrowheads="1"/>
          </p:cNvSpPr>
          <p:nvPr/>
        </p:nvSpPr>
        <p:spPr bwMode="auto">
          <a:xfrm>
            <a:off x="8265962" y="2936550"/>
            <a:ext cx="2114525"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Stylish design</a:t>
            </a:r>
          </a:p>
        </p:txBody>
      </p:sp>
      <p:sp>
        <p:nvSpPr>
          <p:cNvPr id="38" name="Rectangle 3"/>
          <p:cNvSpPr txBox="1">
            <a:spLocks noChangeArrowheads="1"/>
          </p:cNvSpPr>
          <p:nvPr/>
        </p:nvSpPr>
        <p:spPr bwMode="auto">
          <a:xfrm>
            <a:off x="1827062" y="4888604"/>
            <a:ext cx="2182074"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39" name="speed"/>
          <p:cNvSpPr txBox="1">
            <a:spLocks noChangeArrowheads="1"/>
          </p:cNvSpPr>
          <p:nvPr/>
        </p:nvSpPr>
        <p:spPr bwMode="auto">
          <a:xfrm>
            <a:off x="1894611" y="4603425"/>
            <a:ext cx="2114525"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Contemporary Colors</a:t>
            </a:r>
          </a:p>
        </p:txBody>
      </p:sp>
      <p:sp>
        <p:nvSpPr>
          <p:cNvPr id="41" name="Rectangle 3"/>
          <p:cNvSpPr txBox="1">
            <a:spLocks noChangeArrowheads="1"/>
          </p:cNvSpPr>
          <p:nvPr/>
        </p:nvSpPr>
        <p:spPr bwMode="auto">
          <a:xfrm>
            <a:off x="8265962" y="4888604"/>
            <a:ext cx="2182074"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42" name="speed"/>
          <p:cNvSpPr txBox="1">
            <a:spLocks noChangeArrowheads="1"/>
          </p:cNvSpPr>
          <p:nvPr/>
        </p:nvSpPr>
        <p:spPr bwMode="auto">
          <a:xfrm>
            <a:off x="8265962" y="4603425"/>
            <a:ext cx="2114525"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Visual appealing</a:t>
            </a:r>
          </a:p>
        </p:txBody>
      </p:sp>
    </p:spTree>
    <p:extLst>
      <p:ext uri="{BB962C8B-B14F-4D97-AF65-F5344CB8AC3E}">
        <p14:creationId val="2288190007"/>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Picture 1"/>
          <p:cNvPicPr>
            <a:picLocks noChangeAspect="1"/>
          </p:cNvPicPr>
          <p:nvPr/>
        </p:nvPicPr>
        <p:blipFill>
          <a:blip r:embed="rId2">
            <a:extLst>
              <a:ext uri="{28A0092B-C50C-407E-A947-70E740481C1C}">
                <a14:useLocalDpi/>
              </a:ext>
            </a:extLst>
          </a:blip>
          <a:stretch>
            <a:fillRect/>
          </a:stretch>
        </p:blipFill>
        <p:spPr>
          <a:xfrm>
            <a:off x="7176120" y="1268760"/>
            <a:ext cx="5015880" cy="3733800"/>
          </a:xfrm>
          <a:prstGeom prst="rect">
            <a:avLst/>
          </a:prstGeom>
        </p:spPr>
      </p:pic>
      <p:sp>
        <p:nvSpPr>
          <p:cNvPr id="19" name="Rectangle 3"/>
          <p:cNvSpPr txBox="1">
            <a:spLocks noChangeArrowheads="1"/>
          </p:cNvSpPr>
          <p:nvPr/>
        </p:nvSpPr>
        <p:spPr bwMode="auto">
          <a:xfrm>
            <a:off x="548160" y="2598361"/>
            <a:ext cx="5827486" cy="82296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r" eaLnBrk="1" hangingPunct="1">
              <a:defRPr/>
            </a:pPr>
            <a:r>
              <a:rPr altLang="ko-KR" b="1" lang="en-US" sz="5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rPr>
              <a:t>PC Game</a:t>
            </a:r>
          </a:p>
        </p:txBody>
      </p:sp>
      <p:sp>
        <p:nvSpPr>
          <p:cNvPr id="20" name="Rectangle 3"/>
          <p:cNvSpPr txBox="1">
            <a:spLocks noChangeArrowheads="1"/>
          </p:cNvSpPr>
          <p:nvPr/>
        </p:nvSpPr>
        <p:spPr bwMode="auto">
          <a:xfrm>
            <a:off x="548159" y="3429372"/>
            <a:ext cx="5827486" cy="12801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defRPr/>
            </a:pPr>
            <a:r>
              <a:rPr lang="en-US" sz="1200">
                <a:solidFill>
                  <a:schemeClr val="bg1">
                    <a:lumMod val="85000"/>
                  </a:schemeClr>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pic>
        <p:nvPicPr>
          <p:cNvPr id="21" name="그림 9"/>
          <p:cNvPicPr>
            <a:picLocks noChangeAspect="1"/>
          </p:cNvPicPr>
          <p:nvPr/>
        </p:nvPicPr>
        <p:blipFill>
          <a:blip r:embed="rId3">
            <a:extLst>
              <a:ext uri="{28A0092B-C50C-407E-A947-70E740481C1C}">
                <a14:useLocalDpi/>
              </a:ext>
            </a:extLst>
          </a:blip>
          <a:stretch>
            <a:fillRect/>
          </a:stretch>
        </p:blipFill>
        <p:spPr>
          <a:xfrm>
            <a:off x="6858000" y="1052736"/>
            <a:ext cx="5334000" cy="5353050"/>
          </a:xfrm>
          <a:prstGeom prst="rect">
            <a:avLst/>
          </a:prstGeom>
          <a:noFill/>
          <a:ln>
            <a:noFill/>
          </a:ln>
        </p:spPr>
      </p:pic>
    </p:spTree>
    <p:extLst>
      <p:ext uri="{BB962C8B-B14F-4D97-AF65-F5344CB8AC3E}">
        <p14:creationId val="177411537"/>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Picture 6"/>
          <p:cNvPicPr>
            <a:picLocks noChangeAspect="1"/>
          </p:cNvPicPr>
          <p:nvPr/>
        </p:nvPicPr>
        <p:blipFill>
          <a:blip r:embed="rId2">
            <a:extLst>
              <a:ext uri="{28A0092B-C50C-407E-A947-70E740481C1C}">
                <a14:useLocalDpi/>
              </a:ext>
            </a:extLst>
          </a:blip>
          <a:stretch>
            <a:fillRect/>
          </a:stretch>
        </p:blipFill>
        <p:spPr>
          <a:xfrm>
            <a:off x="2857500" y="17198"/>
            <a:ext cx="6477000" cy="2150004"/>
          </a:xfrm>
          <a:prstGeom prst="rect">
            <a:avLst/>
          </a:prstGeom>
        </p:spPr>
      </p:pic>
      <p:pic>
        <p:nvPicPr>
          <p:cNvPr id="8" name="Picture 7"/>
          <p:cNvPicPr>
            <a:picLocks noChangeAspect="1"/>
          </p:cNvPicPr>
          <p:nvPr/>
        </p:nvPicPr>
        <p:blipFill>
          <a:blip r:embed="rId3">
            <a:extLst>
              <a:ext uri="{28A0092B-C50C-407E-A947-70E740481C1C}">
                <a14:useLocalDpi/>
              </a:ext>
            </a:extLst>
          </a:blip>
          <a:stretch>
            <a:fillRect/>
          </a:stretch>
        </p:blipFill>
        <p:spPr>
          <a:xfrm>
            <a:off x="4102100" y="1816100"/>
            <a:ext cx="3987800" cy="1333500"/>
          </a:xfrm>
          <a:prstGeom prst="rect">
            <a:avLst/>
          </a:prstGeom>
        </p:spPr>
      </p:pic>
      <p:pic>
        <p:nvPicPr>
          <p:cNvPr id="9" name="Picture 8"/>
          <p:cNvPicPr>
            <a:picLocks noChangeAspect="1"/>
          </p:cNvPicPr>
          <p:nvPr/>
        </p:nvPicPr>
        <p:blipFill>
          <a:blip r:embed="rId4">
            <a:extLst>
              <a:ext uri="{28A0092B-C50C-407E-A947-70E740481C1C}">
                <a14:useLocalDpi/>
              </a:ext>
            </a:extLst>
          </a:blip>
          <a:stretch>
            <a:fillRect/>
          </a:stretch>
        </p:blipFill>
        <p:spPr>
          <a:xfrm>
            <a:off x="8102600" y="2184400"/>
            <a:ext cx="482600" cy="851253"/>
          </a:xfrm>
          <a:prstGeom prst="rect">
            <a:avLst/>
          </a:prstGeom>
        </p:spPr>
      </p:pic>
      <p:sp>
        <p:nvSpPr>
          <p:cNvPr id="14" name="Rectangle 3"/>
          <p:cNvSpPr txBox="1">
            <a:spLocks noChangeArrowheads="1"/>
          </p:cNvSpPr>
          <p:nvPr/>
        </p:nvSpPr>
        <p:spPr bwMode="auto">
          <a:xfrm>
            <a:off x="2055170" y="4280024"/>
            <a:ext cx="3865513" cy="182880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just"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sp>
        <p:nvSpPr>
          <p:cNvPr id="15" name="Rectangle 3"/>
          <p:cNvSpPr txBox="1">
            <a:spLocks noChangeArrowheads="1"/>
          </p:cNvSpPr>
          <p:nvPr/>
        </p:nvSpPr>
        <p:spPr bwMode="auto">
          <a:xfrm>
            <a:off x="6271318" y="4280024"/>
            <a:ext cx="3865513" cy="182880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just"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sp>
        <p:nvSpPr>
          <p:cNvPr id="16" name="Rectangle 3"/>
          <p:cNvSpPr txBox="1">
            <a:spLocks noChangeArrowheads="1"/>
          </p:cNvSpPr>
          <p:nvPr/>
        </p:nvSpPr>
        <p:spPr bwMode="auto">
          <a:xfrm>
            <a:off x="2078087" y="3330614"/>
            <a:ext cx="8035827" cy="82296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dist" eaLnBrk="1" hangingPunct="1">
              <a:defRPr/>
            </a:pPr>
            <a:r>
              <a:rPr altLang="ko-KR" lang="en-US" sz="5400">
                <a:solidFill>
                  <a:schemeClr val="bg1"/>
                </a:solidFill>
                <a:latin charset="0" panose="020f0502020204030204" pitchFamily="34" typeface="Calibri"/>
                <a:ea charset="0" pitchFamily="34" typeface="Tahoma"/>
                <a:cs charset="0" panose="020b0604020202020204" pitchFamily="34" typeface="Arial"/>
              </a:rPr>
              <a:t>Access </a:t>
            </a:r>
          </a:p>
        </p:txBody>
      </p:sp>
    </p:spTree>
    <p:extLst>
      <p:ext uri="{BB962C8B-B14F-4D97-AF65-F5344CB8AC3E}">
        <p14:creationId val="1412710578"/>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3" sz="quarter" type="body"/>
          </p:nvPr>
        </p:nvSpPr>
        <p:spPr/>
        <p:txBody>
          <a:bodyPr/>
          <a:lstStyle/>
          <a:p>
            <a:pPr lvl="0"/>
            <a:r>
              <a:rPr altLang="ko-KR" lang="en-US"/>
              <a:t>Slide Main title</a:t>
            </a:r>
          </a:p>
        </p:txBody>
      </p:sp>
      <p:sp>
        <p:nvSpPr>
          <p:cNvPr id="7" name="Slide Number Placeholder 6"/>
          <p:cNvSpPr>
            <a:spLocks noGrp="1"/>
          </p:cNvSpPr>
          <p:nvPr>
            <p:ph idx="12" sz="quarter" type="sldNum"/>
          </p:nvPr>
        </p:nvSpPr>
        <p:spPr>
          <a:xfrm>
            <a:off x="11373753" y="6643009"/>
            <a:ext cx="292102" cy="150582"/>
          </a:xfrm>
          <a:prstGeom prst="rect">
            <a:avLst/>
          </a:prstGeom>
        </p:spPr>
        <p:txBody>
          <a:bodyPr/>
          <a:lstStyle/>
          <a:p>
            <a:fld id="{41F2B794-07D6-44E5-A637-6C46FBCC3C10}" type="slidenum">
              <a:rPr altLang="en-US" lang="ko-KR" smtClean="0"/>
              <a:t>19</a:t>
            </a:fld>
          </a:p>
        </p:txBody>
      </p:sp>
      <p:grpSp>
        <p:nvGrpSpPr>
          <p:cNvPr id="22" name="그룹 8"/>
          <p:cNvGrpSpPr/>
          <p:nvPr/>
        </p:nvGrpSpPr>
        <p:grpSpPr>
          <a:xfrm>
            <a:off x="1089224" y="2578072"/>
            <a:ext cx="3419276" cy="3501962"/>
            <a:chOff x="4872152" y="1"/>
            <a:chExt cx="6696232" cy="6857612"/>
          </a:xfrm>
          <a:solidFill>
            <a:schemeClr val="bg1">
              <a:lumMod val="95000"/>
            </a:schemeClr>
          </a:solidFill>
          <a:effectLst>
            <a:outerShdw algn="t" blurRad="50800" dir="5400000" dist="38100" rotWithShape="0">
              <a:prstClr val="black">
                <a:alpha val="70000"/>
              </a:prstClr>
            </a:outerShdw>
          </a:effectLst>
        </p:grpSpPr>
        <p:grpSp>
          <p:nvGrpSpPr>
            <p:cNvPr id="23" name="Group 205"/>
            <p:cNvGrpSpPr/>
            <p:nvPr/>
          </p:nvGrpSpPr>
          <p:grpSpPr>
            <a:xfrm>
              <a:off x="4872152" y="34924"/>
              <a:ext cx="4743561" cy="6708395"/>
              <a:chOff x="3069" y="22"/>
              <a:chExt cx="2988" cy="4226"/>
            </a:xfrm>
            <a:grpFill/>
          </p:grpSpPr>
          <p:sp>
            <p:nvSpPr>
              <p:cNvPr id="203" name="Freeform 5"/>
              <p:cNvSpPr/>
              <p:nvPr/>
            </p:nvSpPr>
            <p:spPr bwMode="auto">
              <a:xfrm>
                <a:off x="3187" y="349"/>
                <a:ext cx="503" cy="422"/>
              </a:xfrm>
              <a:custGeom>
                <a:gdLst>
                  <a:gd fmla="*/ 81 w 503" name="T0"/>
                  <a:gd fmla="*/ 151 h 422" name="T1"/>
                  <a:gd fmla="*/ 108 w 503" name="T2"/>
                  <a:gd fmla="*/ 136 h 422" name="T3"/>
                  <a:gd fmla="*/ 99 w 503" name="T4"/>
                  <a:gd fmla="*/ 109 h 422" name="T5"/>
                  <a:gd fmla="*/ 72 w 503" name="T6"/>
                  <a:gd fmla="*/ 85 h 422" name="T7"/>
                  <a:gd fmla="*/ 5 w 503" name="T8"/>
                  <a:gd fmla="*/ 56 h 422" name="T9"/>
                  <a:gd fmla="*/ 28 w 503" name="T10"/>
                  <a:gd fmla="*/ 72 h 422" name="T11"/>
                  <a:gd fmla="*/ 41 w 503" name="T12"/>
                  <a:gd fmla="*/ 66 h 422" name="T13"/>
                  <a:gd fmla="*/ 71 w 503" name="T14"/>
                  <a:gd fmla="*/ 52 h 422" name="T15"/>
                  <a:gd fmla="*/ 56 w 503" name="T16"/>
                  <a:gd fmla="*/ 41 h 422" name="T17"/>
                  <a:gd fmla="*/ 69 w 503" name="T18"/>
                  <a:gd fmla="*/ 35 h 422" name="T19"/>
                  <a:gd fmla="*/ 84 w 503" name="T20"/>
                  <a:gd fmla="*/ 13 h 422" name="T21"/>
                  <a:gd fmla="*/ 121 w 503" name="T22"/>
                  <a:gd fmla="*/ 64 h 422" name="T23"/>
                  <a:gd fmla="*/ 117 w 503" name="T24"/>
                  <a:gd fmla="*/ 26 h 422" name="T25"/>
                  <a:gd fmla="*/ 122 w 503" name="T26"/>
                  <a:gd fmla="*/ 4 h 422" name="T27"/>
                  <a:gd fmla="*/ 150 w 503" name="T28"/>
                  <a:gd fmla="*/ 41 h 422" name="T29"/>
                  <a:gd fmla="*/ 148 w 503" name="T30"/>
                  <a:gd fmla="*/ 103 h 422" name="T31"/>
                  <a:gd fmla="*/ 135 w 503" name="T32"/>
                  <a:gd fmla="*/ 141 h 422" name="T33"/>
                  <a:gd fmla="*/ 155 w 503" name="T34"/>
                  <a:gd fmla="*/ 152 h 422" name="T35"/>
                  <a:gd fmla="*/ 176 w 503" name="T36"/>
                  <a:gd fmla="*/ 126 h 422" name="T37"/>
                  <a:gd fmla="*/ 200 w 503" name="T38"/>
                  <a:gd fmla="*/ 141 h 422" name="T39"/>
                  <a:gd fmla="*/ 220 w 503" name="T40"/>
                  <a:gd fmla="*/ 99 h 422" name="T41"/>
                  <a:gd fmla="*/ 236 w 503" name="T42"/>
                  <a:gd fmla="*/ 131 h 422" name="T43"/>
                  <a:gd fmla="*/ 246 w 503" name="T44"/>
                  <a:gd fmla="*/ 146 h 422" name="T45"/>
                  <a:gd fmla="*/ 264 w 503" name="T46"/>
                  <a:gd fmla="*/ 107 h 422" name="T47"/>
                  <a:gd fmla="*/ 292 w 503" name="T48"/>
                  <a:gd fmla="*/ 107 h 422" name="T49"/>
                  <a:gd fmla="*/ 306 w 503" name="T50"/>
                  <a:gd fmla="*/ 166 h 422" name="T51"/>
                  <a:gd fmla="*/ 314 w 503" name="T52"/>
                  <a:gd fmla="*/ 129 h 422" name="T53"/>
                  <a:gd fmla="*/ 333 w 503" name="T54"/>
                  <a:gd fmla="*/ 147 h 422" name="T55"/>
                  <a:gd fmla="*/ 366 w 503" name="T56"/>
                  <a:gd fmla="*/ 139 h 422" name="T57"/>
                  <a:gd fmla="*/ 408 w 503" name="T58"/>
                  <a:gd fmla="*/ 146 h 422" name="T59"/>
                  <a:gd fmla="*/ 436 w 503" name="T60"/>
                  <a:gd fmla="*/ 109 h 422" name="T61"/>
                  <a:gd fmla="*/ 440 w 503" name="T62"/>
                  <a:gd fmla="*/ 137 h 422" name="T63"/>
                  <a:gd fmla="*/ 464 w 503" name="T64"/>
                  <a:gd fmla="*/ 161 h 422" name="T65"/>
                  <a:gd fmla="*/ 459 w 503" name="T66"/>
                  <a:gd fmla="*/ 174 h 422" name="T67"/>
                  <a:gd fmla="*/ 474 w 503" name="T68"/>
                  <a:gd fmla="*/ 194 h 422" name="T69"/>
                  <a:gd fmla="*/ 464 w 503" name="T70"/>
                  <a:gd fmla="*/ 231 h 422" name="T71"/>
                  <a:gd fmla="*/ 482 w 503" name="T72"/>
                  <a:gd fmla="*/ 260 h 422" name="T73"/>
                  <a:gd fmla="*/ 491 w 503" name="T74"/>
                  <a:gd fmla="*/ 294 h 422" name="T75"/>
                  <a:gd fmla="*/ 486 w 503" name="T76"/>
                  <a:gd fmla="*/ 332 h 422" name="T77"/>
                  <a:gd fmla="*/ 455 w 503" name="T78"/>
                  <a:gd fmla="*/ 353 h 422" name="T79"/>
                  <a:gd fmla="*/ 424 w 503" name="T80"/>
                  <a:gd fmla="*/ 370 h 422" name="T81"/>
                  <a:gd fmla="*/ 378 w 503" name="T82"/>
                  <a:gd fmla="*/ 380 h 422" name="T83"/>
                  <a:gd fmla="*/ 329 w 503" name="T84"/>
                  <a:gd fmla="*/ 389 h 422" name="T85"/>
                  <a:gd fmla="*/ 276 w 503" name="T86"/>
                  <a:gd fmla="*/ 404 h 422" name="T87"/>
                  <a:gd fmla="*/ 219 w 503" name="T88"/>
                  <a:gd fmla="*/ 411 h 422" name="T89"/>
                  <a:gd fmla="*/ 148 w 503" name="T90"/>
                  <a:gd fmla="*/ 412 h 422" name="T91"/>
                  <a:gd fmla="*/ 108 w 503" name="T92"/>
                  <a:gd fmla="*/ 369 h 422" name="T93"/>
                  <a:gd fmla="*/ 102 w 503" name="T94"/>
                  <a:gd fmla="*/ 338 h 422" name="T95"/>
                  <a:gd fmla="*/ 73 w 503" name="T96"/>
                  <a:gd fmla="*/ 312 h 422" name="T97"/>
                  <a:gd fmla="*/ 21 w 503" name="T98"/>
                  <a:gd fmla="*/ 293 h 422" name="T99"/>
                  <a:gd fmla="*/ 10 w 503" name="T100"/>
                  <a:gd fmla="*/ 266 h 422" name="T101"/>
                  <a:gd fmla="*/ 50 w 503" name="T102"/>
                  <a:gd fmla="*/ 287 h 422" name="T103"/>
                  <a:gd fmla="*/ 71 w 503" name="T104"/>
                  <a:gd fmla="*/ 257 h 422" name="T105"/>
                  <a:gd fmla="*/ 52 w 503" name="T106"/>
                  <a:gd fmla="*/ 241 h 422" name="T107"/>
                  <a:gd fmla="*/ 87 w 503" name="T108"/>
                  <a:gd fmla="*/ 229 h 422" name="T109"/>
                  <a:gd fmla="*/ 62 w 503" name="T110"/>
                  <a:gd fmla="*/ 215 h 422" name="T111"/>
                  <a:gd fmla="*/ 28 w 503" name="T112"/>
                  <a:gd fmla="*/ 168 h 422" name="T113"/>
                  <a:gd fmla="*/ 25 w 503" name="T114"/>
                  <a:gd fmla="*/ 157 h 422" name="T115"/>
                  <a:gd fmla="*/ 81 w 503" name="T116"/>
                  <a:gd fmla="*/ 171 h 422" name="T117"/>
                  <a:gd fmla="*/ 108 w 503" name="T118"/>
                  <a:gd fmla="*/ 153 h 42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22" w="502">
                    <a:moveTo>
                      <a:pt x="108" y="153"/>
                    </a:moveTo>
                    <a:lnTo>
                      <a:pt x="108" y="153"/>
                    </a:lnTo>
                    <a:lnTo>
                      <a:pt x="100" y="151"/>
                    </a:lnTo>
                    <a:lnTo>
                      <a:pt x="94" y="151"/>
                    </a:lnTo>
                    <a:lnTo>
                      <a:pt x="92" y="151"/>
                    </a:lnTo>
                    <a:lnTo>
                      <a:pt x="91" y="152"/>
                    </a:lnTo>
                    <a:lnTo>
                      <a:pt x="91" y="152"/>
                    </a:lnTo>
                    <a:lnTo>
                      <a:pt x="88" y="155"/>
                    </a:lnTo>
                    <a:lnTo>
                      <a:pt x="85" y="155"/>
                    </a:lnTo>
                    <a:lnTo>
                      <a:pt x="83" y="154"/>
                    </a:lnTo>
                    <a:lnTo>
                      <a:pt x="81" y="151"/>
                    </a:lnTo>
                    <a:lnTo>
                      <a:pt x="81" y="151"/>
                    </a:lnTo>
                    <a:lnTo>
                      <a:pt x="78" y="146"/>
                    </a:lnTo>
                    <a:lnTo>
                      <a:pt x="74" y="142"/>
                    </a:lnTo>
                    <a:lnTo>
                      <a:pt x="74" y="140"/>
                    </a:lnTo>
                    <a:lnTo>
                      <a:pt x="74" y="140"/>
                    </a:lnTo>
                    <a:lnTo>
                      <a:pt x="77" y="139"/>
                    </a:lnTo>
                    <a:lnTo>
                      <a:pt x="80" y="139"/>
                    </a:lnTo>
                    <a:lnTo>
                      <a:pt x="80" y="139"/>
                    </a:lnTo>
                    <a:lnTo>
                      <a:pt x="90" y="139"/>
                    </a:lnTo>
                    <a:lnTo>
                      <a:pt x="100" y="138"/>
                    </a:lnTo>
                    <a:lnTo>
                      <a:pt x="108" y="136"/>
                    </a:lnTo>
                    <a:lnTo>
                      <a:pt x="110" y="135"/>
                    </a:lnTo>
                    <a:lnTo>
                      <a:pt x="111" y="133"/>
                    </a:lnTo>
                    <a:lnTo>
                      <a:pt x="111" y="133"/>
                    </a:lnTo>
                    <a:lnTo>
                      <a:pt x="113" y="120"/>
                    </a:lnTo>
                    <a:lnTo>
                      <a:pt x="112" y="117"/>
                    </a:lnTo>
                    <a:lnTo>
                      <a:pt x="112" y="114"/>
                    </a:lnTo>
                    <a:lnTo>
                      <a:pt x="110" y="112"/>
                    </a:lnTo>
                    <a:lnTo>
                      <a:pt x="108" y="111"/>
                    </a:lnTo>
                    <a:lnTo>
                      <a:pt x="108" y="111"/>
                    </a:lnTo>
                    <a:lnTo>
                      <a:pt x="102" y="110"/>
                    </a:lnTo>
                    <a:lnTo>
                      <a:pt x="99" y="109"/>
                    </a:lnTo>
                    <a:lnTo>
                      <a:pt x="98" y="107"/>
                    </a:lnTo>
                    <a:lnTo>
                      <a:pt x="98" y="104"/>
                    </a:lnTo>
                    <a:lnTo>
                      <a:pt x="98" y="104"/>
                    </a:lnTo>
                    <a:lnTo>
                      <a:pt x="98" y="100"/>
                    </a:lnTo>
                    <a:lnTo>
                      <a:pt x="98" y="98"/>
                    </a:lnTo>
                    <a:lnTo>
                      <a:pt x="97" y="97"/>
                    </a:lnTo>
                    <a:lnTo>
                      <a:pt x="91" y="94"/>
                    </a:lnTo>
                    <a:lnTo>
                      <a:pt x="91" y="94"/>
                    </a:lnTo>
                    <a:lnTo>
                      <a:pt x="83" y="91"/>
                    </a:lnTo>
                    <a:lnTo>
                      <a:pt x="79" y="88"/>
                    </a:lnTo>
                    <a:lnTo>
                      <a:pt x="72" y="85"/>
                    </a:lnTo>
                    <a:lnTo>
                      <a:pt x="60" y="84"/>
                    </a:lnTo>
                    <a:lnTo>
                      <a:pt x="60" y="84"/>
                    </a:lnTo>
                    <a:lnTo>
                      <a:pt x="41" y="85"/>
                    </a:lnTo>
                    <a:lnTo>
                      <a:pt x="37" y="84"/>
                    </a:lnTo>
                    <a:lnTo>
                      <a:pt x="29" y="81"/>
                    </a:lnTo>
                    <a:lnTo>
                      <a:pt x="29" y="81"/>
                    </a:lnTo>
                    <a:lnTo>
                      <a:pt x="25" y="79"/>
                    </a:lnTo>
                    <a:lnTo>
                      <a:pt x="21" y="76"/>
                    </a:lnTo>
                    <a:lnTo>
                      <a:pt x="13" y="68"/>
                    </a:lnTo>
                    <a:lnTo>
                      <a:pt x="8" y="61"/>
                    </a:lnTo>
                    <a:lnTo>
                      <a:pt x="5" y="56"/>
                    </a:lnTo>
                    <a:lnTo>
                      <a:pt x="5" y="56"/>
                    </a:lnTo>
                    <a:lnTo>
                      <a:pt x="5" y="54"/>
                    </a:lnTo>
                    <a:lnTo>
                      <a:pt x="6" y="53"/>
                    </a:lnTo>
                    <a:lnTo>
                      <a:pt x="8" y="52"/>
                    </a:lnTo>
                    <a:lnTo>
                      <a:pt x="10" y="52"/>
                    </a:lnTo>
                    <a:lnTo>
                      <a:pt x="12" y="53"/>
                    </a:lnTo>
                    <a:lnTo>
                      <a:pt x="15" y="54"/>
                    </a:lnTo>
                    <a:lnTo>
                      <a:pt x="17" y="56"/>
                    </a:lnTo>
                    <a:lnTo>
                      <a:pt x="20" y="58"/>
                    </a:lnTo>
                    <a:lnTo>
                      <a:pt x="20" y="58"/>
                    </a:lnTo>
                    <a:lnTo>
                      <a:pt x="28" y="72"/>
                    </a:lnTo>
                    <a:lnTo>
                      <a:pt x="33" y="78"/>
                    </a:lnTo>
                    <a:lnTo>
                      <a:pt x="35" y="79"/>
                    </a:lnTo>
                    <a:lnTo>
                      <a:pt x="37" y="79"/>
                    </a:lnTo>
                    <a:lnTo>
                      <a:pt x="37" y="79"/>
                    </a:lnTo>
                    <a:lnTo>
                      <a:pt x="38" y="79"/>
                    </a:lnTo>
                    <a:lnTo>
                      <a:pt x="39" y="78"/>
                    </a:lnTo>
                    <a:lnTo>
                      <a:pt x="39" y="74"/>
                    </a:lnTo>
                    <a:lnTo>
                      <a:pt x="39" y="69"/>
                    </a:lnTo>
                    <a:lnTo>
                      <a:pt x="40" y="67"/>
                    </a:lnTo>
                    <a:lnTo>
                      <a:pt x="41" y="66"/>
                    </a:lnTo>
                    <a:lnTo>
                      <a:pt x="41" y="66"/>
                    </a:lnTo>
                    <a:lnTo>
                      <a:pt x="43" y="65"/>
                    </a:lnTo>
                    <a:lnTo>
                      <a:pt x="48" y="64"/>
                    </a:lnTo>
                    <a:lnTo>
                      <a:pt x="55" y="65"/>
                    </a:lnTo>
                    <a:lnTo>
                      <a:pt x="63" y="65"/>
                    </a:lnTo>
                    <a:lnTo>
                      <a:pt x="66" y="64"/>
                    </a:lnTo>
                    <a:lnTo>
                      <a:pt x="68" y="63"/>
                    </a:lnTo>
                    <a:lnTo>
                      <a:pt x="68" y="63"/>
                    </a:lnTo>
                    <a:lnTo>
                      <a:pt x="70" y="60"/>
                    </a:lnTo>
                    <a:lnTo>
                      <a:pt x="72" y="55"/>
                    </a:lnTo>
                    <a:lnTo>
                      <a:pt x="72" y="53"/>
                    </a:lnTo>
                    <a:lnTo>
                      <a:pt x="71" y="52"/>
                    </a:lnTo>
                    <a:lnTo>
                      <a:pt x="70" y="51"/>
                    </a:lnTo>
                    <a:lnTo>
                      <a:pt x="68" y="51"/>
                    </a:lnTo>
                    <a:lnTo>
                      <a:pt x="68" y="51"/>
                    </a:lnTo>
                    <a:lnTo>
                      <a:pt x="62" y="50"/>
                    </a:lnTo>
                    <a:lnTo>
                      <a:pt x="56" y="49"/>
                    </a:lnTo>
                    <a:lnTo>
                      <a:pt x="54" y="48"/>
                    </a:lnTo>
                    <a:lnTo>
                      <a:pt x="53" y="47"/>
                    </a:lnTo>
                    <a:lnTo>
                      <a:pt x="53" y="46"/>
                    </a:lnTo>
                    <a:lnTo>
                      <a:pt x="54" y="43"/>
                    </a:lnTo>
                    <a:lnTo>
                      <a:pt x="54" y="43"/>
                    </a:lnTo>
                    <a:lnTo>
                      <a:pt x="56" y="41"/>
                    </a:lnTo>
                    <a:lnTo>
                      <a:pt x="57" y="41"/>
                    </a:lnTo>
                    <a:lnTo>
                      <a:pt x="58" y="42"/>
                    </a:lnTo>
                    <a:lnTo>
                      <a:pt x="62" y="45"/>
                    </a:lnTo>
                    <a:lnTo>
                      <a:pt x="62" y="45"/>
                    </a:lnTo>
                    <a:lnTo>
                      <a:pt x="65" y="45"/>
                    </a:lnTo>
                    <a:lnTo>
                      <a:pt x="67" y="45"/>
                    </a:lnTo>
                    <a:lnTo>
                      <a:pt x="68" y="45"/>
                    </a:lnTo>
                    <a:lnTo>
                      <a:pt x="69" y="42"/>
                    </a:lnTo>
                    <a:lnTo>
                      <a:pt x="70" y="39"/>
                    </a:lnTo>
                    <a:lnTo>
                      <a:pt x="70" y="37"/>
                    </a:lnTo>
                    <a:lnTo>
                      <a:pt x="69" y="35"/>
                    </a:lnTo>
                    <a:lnTo>
                      <a:pt x="69" y="35"/>
                    </a:lnTo>
                    <a:lnTo>
                      <a:pt x="66" y="31"/>
                    </a:lnTo>
                    <a:lnTo>
                      <a:pt x="65" y="25"/>
                    </a:lnTo>
                    <a:lnTo>
                      <a:pt x="65" y="21"/>
                    </a:lnTo>
                    <a:lnTo>
                      <a:pt x="68" y="17"/>
                    </a:lnTo>
                    <a:lnTo>
                      <a:pt x="68" y="17"/>
                    </a:lnTo>
                    <a:lnTo>
                      <a:pt x="72" y="12"/>
                    </a:lnTo>
                    <a:lnTo>
                      <a:pt x="78" y="9"/>
                    </a:lnTo>
                    <a:lnTo>
                      <a:pt x="80" y="9"/>
                    </a:lnTo>
                    <a:lnTo>
                      <a:pt x="82" y="10"/>
                    </a:lnTo>
                    <a:lnTo>
                      <a:pt x="84" y="13"/>
                    </a:lnTo>
                    <a:lnTo>
                      <a:pt x="85" y="17"/>
                    </a:lnTo>
                    <a:lnTo>
                      <a:pt x="85" y="17"/>
                    </a:lnTo>
                    <a:lnTo>
                      <a:pt x="92" y="36"/>
                    </a:lnTo>
                    <a:lnTo>
                      <a:pt x="95" y="46"/>
                    </a:lnTo>
                    <a:lnTo>
                      <a:pt x="97" y="49"/>
                    </a:lnTo>
                    <a:lnTo>
                      <a:pt x="100" y="53"/>
                    </a:lnTo>
                    <a:lnTo>
                      <a:pt x="100" y="53"/>
                    </a:lnTo>
                    <a:lnTo>
                      <a:pt x="107" y="58"/>
                    </a:lnTo>
                    <a:lnTo>
                      <a:pt x="114" y="63"/>
                    </a:lnTo>
                    <a:lnTo>
                      <a:pt x="117" y="64"/>
                    </a:lnTo>
                    <a:lnTo>
                      <a:pt x="121" y="64"/>
                    </a:lnTo>
                    <a:lnTo>
                      <a:pt x="123" y="62"/>
                    </a:lnTo>
                    <a:lnTo>
                      <a:pt x="125" y="60"/>
                    </a:lnTo>
                    <a:lnTo>
                      <a:pt x="125" y="60"/>
                    </a:lnTo>
                    <a:lnTo>
                      <a:pt x="127" y="52"/>
                    </a:lnTo>
                    <a:lnTo>
                      <a:pt x="126" y="46"/>
                    </a:lnTo>
                    <a:lnTo>
                      <a:pt x="123" y="39"/>
                    </a:lnTo>
                    <a:lnTo>
                      <a:pt x="117" y="33"/>
                    </a:lnTo>
                    <a:lnTo>
                      <a:pt x="117" y="33"/>
                    </a:lnTo>
                    <a:lnTo>
                      <a:pt x="116" y="29"/>
                    </a:lnTo>
                    <a:lnTo>
                      <a:pt x="116" y="27"/>
                    </a:lnTo>
                    <a:lnTo>
                      <a:pt x="117" y="26"/>
                    </a:lnTo>
                    <a:lnTo>
                      <a:pt x="119" y="26"/>
                    </a:lnTo>
                    <a:lnTo>
                      <a:pt x="123" y="25"/>
                    </a:lnTo>
                    <a:lnTo>
                      <a:pt x="125" y="25"/>
                    </a:lnTo>
                    <a:lnTo>
                      <a:pt x="125" y="25"/>
                    </a:lnTo>
                    <a:lnTo>
                      <a:pt x="127" y="20"/>
                    </a:lnTo>
                    <a:lnTo>
                      <a:pt x="128" y="15"/>
                    </a:lnTo>
                    <a:lnTo>
                      <a:pt x="127" y="13"/>
                    </a:lnTo>
                    <a:lnTo>
                      <a:pt x="126" y="11"/>
                    </a:lnTo>
                    <a:lnTo>
                      <a:pt x="126" y="11"/>
                    </a:lnTo>
                    <a:lnTo>
                      <a:pt x="124" y="8"/>
                    </a:lnTo>
                    <a:lnTo>
                      <a:pt x="122" y="4"/>
                    </a:lnTo>
                    <a:lnTo>
                      <a:pt x="123" y="3"/>
                    </a:lnTo>
                    <a:lnTo>
                      <a:pt x="124" y="2"/>
                    </a:lnTo>
                    <a:lnTo>
                      <a:pt x="126" y="0"/>
                    </a:lnTo>
                    <a:lnTo>
                      <a:pt x="129" y="0"/>
                    </a:lnTo>
                    <a:lnTo>
                      <a:pt x="129" y="0"/>
                    </a:lnTo>
                    <a:lnTo>
                      <a:pt x="134" y="2"/>
                    </a:lnTo>
                    <a:lnTo>
                      <a:pt x="137" y="4"/>
                    </a:lnTo>
                    <a:lnTo>
                      <a:pt x="139" y="8"/>
                    </a:lnTo>
                    <a:lnTo>
                      <a:pt x="141" y="12"/>
                    </a:lnTo>
                    <a:lnTo>
                      <a:pt x="145" y="25"/>
                    </a:lnTo>
                    <a:lnTo>
                      <a:pt x="150" y="41"/>
                    </a:lnTo>
                    <a:lnTo>
                      <a:pt x="150" y="41"/>
                    </a:lnTo>
                    <a:lnTo>
                      <a:pt x="154" y="58"/>
                    </a:lnTo>
                    <a:lnTo>
                      <a:pt x="159" y="74"/>
                    </a:lnTo>
                    <a:lnTo>
                      <a:pt x="162" y="79"/>
                    </a:lnTo>
                    <a:lnTo>
                      <a:pt x="162" y="84"/>
                    </a:lnTo>
                    <a:lnTo>
                      <a:pt x="162" y="88"/>
                    </a:lnTo>
                    <a:lnTo>
                      <a:pt x="159" y="91"/>
                    </a:lnTo>
                    <a:lnTo>
                      <a:pt x="159" y="91"/>
                    </a:lnTo>
                    <a:lnTo>
                      <a:pt x="150" y="95"/>
                    </a:lnTo>
                    <a:lnTo>
                      <a:pt x="148" y="97"/>
                    </a:lnTo>
                    <a:lnTo>
                      <a:pt x="148" y="103"/>
                    </a:lnTo>
                    <a:lnTo>
                      <a:pt x="148" y="103"/>
                    </a:lnTo>
                    <a:lnTo>
                      <a:pt x="148" y="107"/>
                    </a:lnTo>
                    <a:lnTo>
                      <a:pt x="146" y="110"/>
                    </a:lnTo>
                    <a:lnTo>
                      <a:pt x="145" y="111"/>
                    </a:lnTo>
                    <a:lnTo>
                      <a:pt x="142" y="113"/>
                    </a:lnTo>
                    <a:lnTo>
                      <a:pt x="142" y="113"/>
                    </a:lnTo>
                    <a:lnTo>
                      <a:pt x="139" y="117"/>
                    </a:lnTo>
                    <a:lnTo>
                      <a:pt x="138" y="121"/>
                    </a:lnTo>
                    <a:lnTo>
                      <a:pt x="137" y="133"/>
                    </a:lnTo>
                    <a:lnTo>
                      <a:pt x="137" y="133"/>
                    </a:lnTo>
                    <a:lnTo>
                      <a:pt x="135" y="141"/>
                    </a:lnTo>
                    <a:lnTo>
                      <a:pt x="133" y="150"/>
                    </a:lnTo>
                    <a:lnTo>
                      <a:pt x="133" y="154"/>
                    </a:lnTo>
                    <a:lnTo>
                      <a:pt x="133" y="157"/>
                    </a:lnTo>
                    <a:lnTo>
                      <a:pt x="135" y="160"/>
                    </a:lnTo>
                    <a:lnTo>
                      <a:pt x="139" y="160"/>
                    </a:lnTo>
                    <a:lnTo>
                      <a:pt x="139" y="160"/>
                    </a:lnTo>
                    <a:lnTo>
                      <a:pt x="148" y="160"/>
                    </a:lnTo>
                    <a:lnTo>
                      <a:pt x="152" y="158"/>
                    </a:lnTo>
                    <a:lnTo>
                      <a:pt x="154" y="157"/>
                    </a:lnTo>
                    <a:lnTo>
                      <a:pt x="155" y="156"/>
                    </a:lnTo>
                    <a:lnTo>
                      <a:pt x="155" y="152"/>
                    </a:lnTo>
                    <a:lnTo>
                      <a:pt x="155" y="152"/>
                    </a:lnTo>
                    <a:lnTo>
                      <a:pt x="156" y="150"/>
                    </a:lnTo>
                    <a:lnTo>
                      <a:pt x="156" y="148"/>
                    </a:lnTo>
                    <a:lnTo>
                      <a:pt x="159" y="146"/>
                    </a:lnTo>
                    <a:lnTo>
                      <a:pt x="164" y="143"/>
                    </a:lnTo>
                    <a:lnTo>
                      <a:pt x="166" y="140"/>
                    </a:lnTo>
                    <a:lnTo>
                      <a:pt x="168" y="136"/>
                    </a:lnTo>
                    <a:lnTo>
                      <a:pt x="168" y="136"/>
                    </a:lnTo>
                    <a:lnTo>
                      <a:pt x="172" y="129"/>
                    </a:lnTo>
                    <a:lnTo>
                      <a:pt x="174" y="126"/>
                    </a:lnTo>
                    <a:lnTo>
                      <a:pt x="176" y="126"/>
                    </a:lnTo>
                    <a:lnTo>
                      <a:pt x="176" y="127"/>
                    </a:lnTo>
                    <a:lnTo>
                      <a:pt x="177" y="133"/>
                    </a:lnTo>
                    <a:lnTo>
                      <a:pt x="177" y="133"/>
                    </a:lnTo>
                    <a:lnTo>
                      <a:pt x="178" y="139"/>
                    </a:lnTo>
                    <a:lnTo>
                      <a:pt x="181" y="143"/>
                    </a:lnTo>
                    <a:lnTo>
                      <a:pt x="185" y="146"/>
                    </a:lnTo>
                    <a:lnTo>
                      <a:pt x="188" y="146"/>
                    </a:lnTo>
                    <a:lnTo>
                      <a:pt x="191" y="146"/>
                    </a:lnTo>
                    <a:lnTo>
                      <a:pt x="191" y="146"/>
                    </a:lnTo>
                    <a:lnTo>
                      <a:pt x="197" y="143"/>
                    </a:lnTo>
                    <a:lnTo>
                      <a:pt x="200" y="141"/>
                    </a:lnTo>
                    <a:lnTo>
                      <a:pt x="203" y="138"/>
                    </a:lnTo>
                    <a:lnTo>
                      <a:pt x="207" y="135"/>
                    </a:lnTo>
                    <a:lnTo>
                      <a:pt x="209" y="129"/>
                    </a:lnTo>
                    <a:lnTo>
                      <a:pt x="210" y="124"/>
                    </a:lnTo>
                    <a:lnTo>
                      <a:pt x="211" y="118"/>
                    </a:lnTo>
                    <a:lnTo>
                      <a:pt x="211" y="118"/>
                    </a:lnTo>
                    <a:lnTo>
                      <a:pt x="211" y="110"/>
                    </a:lnTo>
                    <a:lnTo>
                      <a:pt x="212" y="106"/>
                    </a:lnTo>
                    <a:lnTo>
                      <a:pt x="214" y="101"/>
                    </a:lnTo>
                    <a:lnTo>
                      <a:pt x="216" y="99"/>
                    </a:lnTo>
                    <a:lnTo>
                      <a:pt x="220" y="99"/>
                    </a:lnTo>
                    <a:lnTo>
                      <a:pt x="223" y="99"/>
                    </a:lnTo>
                    <a:lnTo>
                      <a:pt x="227" y="101"/>
                    </a:lnTo>
                    <a:lnTo>
                      <a:pt x="230" y="106"/>
                    </a:lnTo>
                    <a:lnTo>
                      <a:pt x="230" y="106"/>
                    </a:lnTo>
                    <a:lnTo>
                      <a:pt x="234" y="110"/>
                    </a:lnTo>
                    <a:lnTo>
                      <a:pt x="236" y="114"/>
                    </a:lnTo>
                    <a:lnTo>
                      <a:pt x="237" y="119"/>
                    </a:lnTo>
                    <a:lnTo>
                      <a:pt x="237" y="123"/>
                    </a:lnTo>
                    <a:lnTo>
                      <a:pt x="237" y="128"/>
                    </a:lnTo>
                    <a:lnTo>
                      <a:pt x="236" y="131"/>
                    </a:lnTo>
                    <a:lnTo>
                      <a:pt x="236" y="131"/>
                    </a:lnTo>
                    <a:lnTo>
                      <a:pt x="233" y="132"/>
                    </a:lnTo>
                    <a:lnTo>
                      <a:pt x="230" y="133"/>
                    </a:lnTo>
                    <a:lnTo>
                      <a:pt x="229" y="135"/>
                    </a:lnTo>
                    <a:lnTo>
                      <a:pt x="229" y="136"/>
                    </a:lnTo>
                    <a:lnTo>
                      <a:pt x="229" y="136"/>
                    </a:lnTo>
                    <a:lnTo>
                      <a:pt x="229" y="140"/>
                    </a:lnTo>
                    <a:lnTo>
                      <a:pt x="231" y="143"/>
                    </a:lnTo>
                    <a:lnTo>
                      <a:pt x="235" y="144"/>
                    </a:lnTo>
                    <a:lnTo>
                      <a:pt x="241" y="146"/>
                    </a:lnTo>
                    <a:lnTo>
                      <a:pt x="241" y="146"/>
                    </a:lnTo>
                    <a:lnTo>
                      <a:pt x="246" y="146"/>
                    </a:lnTo>
                    <a:lnTo>
                      <a:pt x="251" y="147"/>
                    </a:lnTo>
                    <a:lnTo>
                      <a:pt x="252" y="147"/>
                    </a:lnTo>
                    <a:lnTo>
                      <a:pt x="253" y="147"/>
                    </a:lnTo>
                    <a:lnTo>
                      <a:pt x="253" y="142"/>
                    </a:lnTo>
                    <a:lnTo>
                      <a:pt x="253" y="142"/>
                    </a:lnTo>
                    <a:lnTo>
                      <a:pt x="254" y="134"/>
                    </a:lnTo>
                    <a:lnTo>
                      <a:pt x="255" y="122"/>
                    </a:lnTo>
                    <a:lnTo>
                      <a:pt x="257" y="117"/>
                    </a:lnTo>
                    <a:lnTo>
                      <a:pt x="259" y="112"/>
                    </a:lnTo>
                    <a:lnTo>
                      <a:pt x="262" y="109"/>
                    </a:lnTo>
                    <a:lnTo>
                      <a:pt x="264" y="107"/>
                    </a:lnTo>
                    <a:lnTo>
                      <a:pt x="264" y="107"/>
                    </a:lnTo>
                    <a:lnTo>
                      <a:pt x="267" y="107"/>
                    </a:lnTo>
                    <a:lnTo>
                      <a:pt x="269" y="108"/>
                    </a:lnTo>
                    <a:lnTo>
                      <a:pt x="272" y="111"/>
                    </a:lnTo>
                    <a:lnTo>
                      <a:pt x="274" y="112"/>
                    </a:lnTo>
                    <a:lnTo>
                      <a:pt x="277" y="113"/>
                    </a:lnTo>
                    <a:lnTo>
                      <a:pt x="279" y="113"/>
                    </a:lnTo>
                    <a:lnTo>
                      <a:pt x="283" y="111"/>
                    </a:lnTo>
                    <a:lnTo>
                      <a:pt x="283" y="111"/>
                    </a:lnTo>
                    <a:lnTo>
                      <a:pt x="289" y="108"/>
                    </a:lnTo>
                    <a:lnTo>
                      <a:pt x="292" y="107"/>
                    </a:lnTo>
                    <a:lnTo>
                      <a:pt x="294" y="108"/>
                    </a:lnTo>
                    <a:lnTo>
                      <a:pt x="295" y="109"/>
                    </a:lnTo>
                    <a:lnTo>
                      <a:pt x="297" y="112"/>
                    </a:lnTo>
                    <a:lnTo>
                      <a:pt x="298" y="123"/>
                    </a:lnTo>
                    <a:lnTo>
                      <a:pt x="298" y="123"/>
                    </a:lnTo>
                    <a:lnTo>
                      <a:pt x="299" y="152"/>
                    </a:lnTo>
                    <a:lnTo>
                      <a:pt x="300" y="157"/>
                    </a:lnTo>
                    <a:lnTo>
                      <a:pt x="301" y="162"/>
                    </a:lnTo>
                    <a:lnTo>
                      <a:pt x="303" y="165"/>
                    </a:lnTo>
                    <a:lnTo>
                      <a:pt x="306" y="166"/>
                    </a:lnTo>
                    <a:lnTo>
                      <a:pt x="306" y="166"/>
                    </a:lnTo>
                    <a:lnTo>
                      <a:pt x="312" y="166"/>
                    </a:lnTo>
                    <a:lnTo>
                      <a:pt x="317" y="166"/>
                    </a:lnTo>
                    <a:lnTo>
                      <a:pt x="320" y="165"/>
                    </a:lnTo>
                    <a:lnTo>
                      <a:pt x="321" y="164"/>
                    </a:lnTo>
                    <a:lnTo>
                      <a:pt x="321" y="160"/>
                    </a:lnTo>
                    <a:lnTo>
                      <a:pt x="320" y="155"/>
                    </a:lnTo>
                    <a:lnTo>
                      <a:pt x="320" y="155"/>
                    </a:lnTo>
                    <a:lnTo>
                      <a:pt x="316" y="143"/>
                    </a:lnTo>
                    <a:lnTo>
                      <a:pt x="314" y="135"/>
                    </a:lnTo>
                    <a:lnTo>
                      <a:pt x="314" y="132"/>
                    </a:lnTo>
                    <a:lnTo>
                      <a:pt x="314" y="129"/>
                    </a:lnTo>
                    <a:lnTo>
                      <a:pt x="316" y="127"/>
                    </a:lnTo>
                    <a:lnTo>
                      <a:pt x="319" y="125"/>
                    </a:lnTo>
                    <a:lnTo>
                      <a:pt x="319" y="125"/>
                    </a:lnTo>
                    <a:lnTo>
                      <a:pt x="324" y="124"/>
                    </a:lnTo>
                    <a:lnTo>
                      <a:pt x="326" y="125"/>
                    </a:lnTo>
                    <a:lnTo>
                      <a:pt x="328" y="126"/>
                    </a:lnTo>
                    <a:lnTo>
                      <a:pt x="329" y="127"/>
                    </a:lnTo>
                    <a:lnTo>
                      <a:pt x="331" y="131"/>
                    </a:lnTo>
                    <a:lnTo>
                      <a:pt x="333" y="138"/>
                    </a:lnTo>
                    <a:lnTo>
                      <a:pt x="333" y="138"/>
                    </a:lnTo>
                    <a:lnTo>
                      <a:pt x="333" y="147"/>
                    </a:lnTo>
                    <a:lnTo>
                      <a:pt x="333" y="153"/>
                    </a:lnTo>
                    <a:lnTo>
                      <a:pt x="334" y="155"/>
                    </a:lnTo>
                    <a:lnTo>
                      <a:pt x="336" y="156"/>
                    </a:lnTo>
                    <a:lnTo>
                      <a:pt x="338" y="157"/>
                    </a:lnTo>
                    <a:lnTo>
                      <a:pt x="342" y="157"/>
                    </a:lnTo>
                    <a:lnTo>
                      <a:pt x="342" y="157"/>
                    </a:lnTo>
                    <a:lnTo>
                      <a:pt x="345" y="156"/>
                    </a:lnTo>
                    <a:lnTo>
                      <a:pt x="350" y="153"/>
                    </a:lnTo>
                    <a:lnTo>
                      <a:pt x="356" y="147"/>
                    </a:lnTo>
                    <a:lnTo>
                      <a:pt x="363" y="141"/>
                    </a:lnTo>
                    <a:lnTo>
                      <a:pt x="366" y="139"/>
                    </a:lnTo>
                    <a:lnTo>
                      <a:pt x="370" y="138"/>
                    </a:lnTo>
                    <a:lnTo>
                      <a:pt x="370" y="138"/>
                    </a:lnTo>
                    <a:lnTo>
                      <a:pt x="376" y="139"/>
                    </a:lnTo>
                    <a:lnTo>
                      <a:pt x="380" y="140"/>
                    </a:lnTo>
                    <a:lnTo>
                      <a:pt x="389" y="147"/>
                    </a:lnTo>
                    <a:lnTo>
                      <a:pt x="394" y="149"/>
                    </a:lnTo>
                    <a:lnTo>
                      <a:pt x="398" y="151"/>
                    </a:lnTo>
                    <a:lnTo>
                      <a:pt x="402" y="151"/>
                    </a:lnTo>
                    <a:lnTo>
                      <a:pt x="406" y="150"/>
                    </a:lnTo>
                    <a:lnTo>
                      <a:pt x="406" y="150"/>
                    </a:lnTo>
                    <a:lnTo>
                      <a:pt x="408" y="146"/>
                    </a:lnTo>
                    <a:lnTo>
                      <a:pt x="409" y="141"/>
                    </a:lnTo>
                    <a:lnTo>
                      <a:pt x="410" y="128"/>
                    </a:lnTo>
                    <a:lnTo>
                      <a:pt x="411" y="123"/>
                    </a:lnTo>
                    <a:lnTo>
                      <a:pt x="412" y="118"/>
                    </a:lnTo>
                    <a:lnTo>
                      <a:pt x="414" y="114"/>
                    </a:lnTo>
                    <a:lnTo>
                      <a:pt x="416" y="113"/>
                    </a:lnTo>
                    <a:lnTo>
                      <a:pt x="419" y="113"/>
                    </a:lnTo>
                    <a:lnTo>
                      <a:pt x="419" y="113"/>
                    </a:lnTo>
                    <a:lnTo>
                      <a:pt x="424" y="112"/>
                    </a:lnTo>
                    <a:lnTo>
                      <a:pt x="428" y="111"/>
                    </a:lnTo>
                    <a:lnTo>
                      <a:pt x="436" y="109"/>
                    </a:lnTo>
                    <a:lnTo>
                      <a:pt x="438" y="108"/>
                    </a:lnTo>
                    <a:lnTo>
                      <a:pt x="440" y="108"/>
                    </a:lnTo>
                    <a:lnTo>
                      <a:pt x="441" y="110"/>
                    </a:lnTo>
                    <a:lnTo>
                      <a:pt x="442" y="113"/>
                    </a:lnTo>
                    <a:lnTo>
                      <a:pt x="442" y="113"/>
                    </a:lnTo>
                    <a:lnTo>
                      <a:pt x="441" y="117"/>
                    </a:lnTo>
                    <a:lnTo>
                      <a:pt x="441" y="121"/>
                    </a:lnTo>
                    <a:lnTo>
                      <a:pt x="439" y="127"/>
                    </a:lnTo>
                    <a:lnTo>
                      <a:pt x="438" y="131"/>
                    </a:lnTo>
                    <a:lnTo>
                      <a:pt x="439" y="134"/>
                    </a:lnTo>
                    <a:lnTo>
                      <a:pt x="440" y="137"/>
                    </a:lnTo>
                    <a:lnTo>
                      <a:pt x="442" y="140"/>
                    </a:lnTo>
                    <a:lnTo>
                      <a:pt x="442" y="140"/>
                    </a:lnTo>
                    <a:lnTo>
                      <a:pt x="445" y="144"/>
                    </a:lnTo>
                    <a:lnTo>
                      <a:pt x="446" y="149"/>
                    </a:lnTo>
                    <a:lnTo>
                      <a:pt x="446" y="156"/>
                    </a:lnTo>
                    <a:lnTo>
                      <a:pt x="446" y="160"/>
                    </a:lnTo>
                    <a:lnTo>
                      <a:pt x="448" y="162"/>
                    </a:lnTo>
                    <a:lnTo>
                      <a:pt x="450" y="163"/>
                    </a:lnTo>
                    <a:lnTo>
                      <a:pt x="453" y="163"/>
                    </a:lnTo>
                    <a:lnTo>
                      <a:pt x="453" y="163"/>
                    </a:lnTo>
                    <a:lnTo>
                      <a:pt x="464" y="161"/>
                    </a:lnTo>
                    <a:lnTo>
                      <a:pt x="473" y="158"/>
                    </a:lnTo>
                    <a:lnTo>
                      <a:pt x="476" y="157"/>
                    </a:lnTo>
                    <a:lnTo>
                      <a:pt x="478" y="157"/>
                    </a:lnTo>
                    <a:lnTo>
                      <a:pt x="478" y="158"/>
                    </a:lnTo>
                    <a:lnTo>
                      <a:pt x="476" y="162"/>
                    </a:lnTo>
                    <a:lnTo>
                      <a:pt x="476" y="162"/>
                    </a:lnTo>
                    <a:lnTo>
                      <a:pt x="472" y="165"/>
                    </a:lnTo>
                    <a:lnTo>
                      <a:pt x="469" y="167"/>
                    </a:lnTo>
                    <a:lnTo>
                      <a:pt x="464" y="170"/>
                    </a:lnTo>
                    <a:lnTo>
                      <a:pt x="460" y="171"/>
                    </a:lnTo>
                    <a:lnTo>
                      <a:pt x="459" y="174"/>
                    </a:lnTo>
                    <a:lnTo>
                      <a:pt x="458" y="177"/>
                    </a:lnTo>
                    <a:lnTo>
                      <a:pt x="457" y="181"/>
                    </a:lnTo>
                    <a:lnTo>
                      <a:pt x="457" y="181"/>
                    </a:lnTo>
                    <a:lnTo>
                      <a:pt x="458" y="190"/>
                    </a:lnTo>
                    <a:lnTo>
                      <a:pt x="459" y="194"/>
                    </a:lnTo>
                    <a:lnTo>
                      <a:pt x="460" y="196"/>
                    </a:lnTo>
                    <a:lnTo>
                      <a:pt x="462" y="196"/>
                    </a:lnTo>
                    <a:lnTo>
                      <a:pt x="467" y="195"/>
                    </a:lnTo>
                    <a:lnTo>
                      <a:pt x="467" y="195"/>
                    </a:lnTo>
                    <a:lnTo>
                      <a:pt x="471" y="194"/>
                    </a:lnTo>
                    <a:lnTo>
                      <a:pt x="474" y="194"/>
                    </a:lnTo>
                    <a:lnTo>
                      <a:pt x="476" y="195"/>
                    </a:lnTo>
                    <a:lnTo>
                      <a:pt x="476" y="196"/>
                    </a:lnTo>
                    <a:lnTo>
                      <a:pt x="471" y="200"/>
                    </a:lnTo>
                    <a:lnTo>
                      <a:pt x="471" y="200"/>
                    </a:lnTo>
                    <a:lnTo>
                      <a:pt x="467" y="208"/>
                    </a:lnTo>
                    <a:lnTo>
                      <a:pt x="464" y="214"/>
                    </a:lnTo>
                    <a:lnTo>
                      <a:pt x="463" y="222"/>
                    </a:lnTo>
                    <a:lnTo>
                      <a:pt x="463" y="226"/>
                    </a:lnTo>
                    <a:lnTo>
                      <a:pt x="463" y="226"/>
                    </a:lnTo>
                    <a:lnTo>
                      <a:pt x="464" y="231"/>
                    </a:lnTo>
                    <a:lnTo>
                      <a:pt x="464" y="231"/>
                    </a:lnTo>
                    <a:lnTo>
                      <a:pt x="472" y="229"/>
                    </a:lnTo>
                    <a:lnTo>
                      <a:pt x="478" y="232"/>
                    </a:lnTo>
                    <a:lnTo>
                      <a:pt x="480" y="233"/>
                    </a:lnTo>
                    <a:lnTo>
                      <a:pt x="480" y="235"/>
                    </a:lnTo>
                    <a:lnTo>
                      <a:pt x="480" y="235"/>
                    </a:lnTo>
                    <a:lnTo>
                      <a:pt x="478" y="240"/>
                    </a:lnTo>
                    <a:lnTo>
                      <a:pt x="476" y="248"/>
                    </a:lnTo>
                    <a:lnTo>
                      <a:pt x="476" y="251"/>
                    </a:lnTo>
                    <a:lnTo>
                      <a:pt x="477" y="254"/>
                    </a:lnTo>
                    <a:lnTo>
                      <a:pt x="479" y="257"/>
                    </a:lnTo>
                    <a:lnTo>
                      <a:pt x="482" y="260"/>
                    </a:lnTo>
                    <a:lnTo>
                      <a:pt x="482" y="260"/>
                    </a:lnTo>
                    <a:lnTo>
                      <a:pt x="491" y="262"/>
                    </a:lnTo>
                    <a:lnTo>
                      <a:pt x="498" y="265"/>
                    </a:lnTo>
                    <a:lnTo>
                      <a:pt x="501" y="267"/>
                    </a:lnTo>
                    <a:lnTo>
                      <a:pt x="502" y="270"/>
                    </a:lnTo>
                    <a:lnTo>
                      <a:pt x="503" y="274"/>
                    </a:lnTo>
                    <a:lnTo>
                      <a:pt x="502" y="278"/>
                    </a:lnTo>
                    <a:lnTo>
                      <a:pt x="502" y="278"/>
                    </a:lnTo>
                    <a:lnTo>
                      <a:pt x="501" y="283"/>
                    </a:lnTo>
                    <a:lnTo>
                      <a:pt x="498" y="287"/>
                    </a:lnTo>
                    <a:lnTo>
                      <a:pt x="491" y="294"/>
                    </a:lnTo>
                    <a:lnTo>
                      <a:pt x="487" y="298"/>
                    </a:lnTo>
                    <a:lnTo>
                      <a:pt x="485" y="301"/>
                    </a:lnTo>
                    <a:lnTo>
                      <a:pt x="484" y="306"/>
                    </a:lnTo>
                    <a:lnTo>
                      <a:pt x="485" y="310"/>
                    </a:lnTo>
                    <a:lnTo>
                      <a:pt x="485" y="310"/>
                    </a:lnTo>
                    <a:lnTo>
                      <a:pt x="489" y="319"/>
                    </a:lnTo>
                    <a:lnTo>
                      <a:pt x="491" y="322"/>
                    </a:lnTo>
                    <a:lnTo>
                      <a:pt x="491" y="325"/>
                    </a:lnTo>
                    <a:lnTo>
                      <a:pt x="489" y="327"/>
                    </a:lnTo>
                    <a:lnTo>
                      <a:pt x="488" y="329"/>
                    </a:lnTo>
                    <a:lnTo>
                      <a:pt x="486" y="332"/>
                    </a:lnTo>
                    <a:lnTo>
                      <a:pt x="482" y="332"/>
                    </a:lnTo>
                    <a:lnTo>
                      <a:pt x="482" y="332"/>
                    </a:lnTo>
                    <a:lnTo>
                      <a:pt x="479" y="333"/>
                    </a:lnTo>
                    <a:lnTo>
                      <a:pt x="477" y="334"/>
                    </a:lnTo>
                    <a:lnTo>
                      <a:pt x="473" y="339"/>
                    </a:lnTo>
                    <a:lnTo>
                      <a:pt x="471" y="342"/>
                    </a:lnTo>
                    <a:lnTo>
                      <a:pt x="469" y="346"/>
                    </a:lnTo>
                    <a:lnTo>
                      <a:pt x="466" y="349"/>
                    </a:lnTo>
                    <a:lnTo>
                      <a:pt x="460" y="352"/>
                    </a:lnTo>
                    <a:lnTo>
                      <a:pt x="460" y="352"/>
                    </a:lnTo>
                    <a:lnTo>
                      <a:pt x="455" y="353"/>
                    </a:lnTo>
                    <a:lnTo>
                      <a:pt x="450" y="353"/>
                    </a:lnTo>
                    <a:lnTo>
                      <a:pt x="444" y="351"/>
                    </a:lnTo>
                    <a:lnTo>
                      <a:pt x="440" y="349"/>
                    </a:lnTo>
                    <a:lnTo>
                      <a:pt x="437" y="347"/>
                    </a:lnTo>
                    <a:lnTo>
                      <a:pt x="434" y="347"/>
                    </a:lnTo>
                    <a:lnTo>
                      <a:pt x="431" y="347"/>
                    </a:lnTo>
                    <a:lnTo>
                      <a:pt x="430" y="349"/>
                    </a:lnTo>
                    <a:lnTo>
                      <a:pt x="429" y="353"/>
                    </a:lnTo>
                    <a:lnTo>
                      <a:pt x="429" y="353"/>
                    </a:lnTo>
                    <a:lnTo>
                      <a:pt x="426" y="366"/>
                    </a:lnTo>
                    <a:lnTo>
                      <a:pt x="424" y="370"/>
                    </a:lnTo>
                    <a:lnTo>
                      <a:pt x="422" y="375"/>
                    </a:lnTo>
                    <a:lnTo>
                      <a:pt x="420" y="379"/>
                    </a:lnTo>
                    <a:lnTo>
                      <a:pt x="415" y="382"/>
                    </a:lnTo>
                    <a:lnTo>
                      <a:pt x="411" y="384"/>
                    </a:lnTo>
                    <a:lnTo>
                      <a:pt x="406" y="386"/>
                    </a:lnTo>
                    <a:lnTo>
                      <a:pt x="406" y="386"/>
                    </a:lnTo>
                    <a:lnTo>
                      <a:pt x="400" y="387"/>
                    </a:lnTo>
                    <a:lnTo>
                      <a:pt x="394" y="386"/>
                    </a:lnTo>
                    <a:lnTo>
                      <a:pt x="388" y="384"/>
                    </a:lnTo>
                    <a:lnTo>
                      <a:pt x="383" y="382"/>
                    </a:lnTo>
                    <a:lnTo>
                      <a:pt x="378" y="380"/>
                    </a:lnTo>
                    <a:lnTo>
                      <a:pt x="374" y="380"/>
                    </a:lnTo>
                    <a:lnTo>
                      <a:pt x="371" y="380"/>
                    </a:lnTo>
                    <a:lnTo>
                      <a:pt x="369" y="383"/>
                    </a:lnTo>
                    <a:lnTo>
                      <a:pt x="369" y="383"/>
                    </a:lnTo>
                    <a:lnTo>
                      <a:pt x="369" y="385"/>
                    </a:lnTo>
                    <a:lnTo>
                      <a:pt x="367" y="387"/>
                    </a:lnTo>
                    <a:lnTo>
                      <a:pt x="363" y="390"/>
                    </a:lnTo>
                    <a:lnTo>
                      <a:pt x="355" y="390"/>
                    </a:lnTo>
                    <a:lnTo>
                      <a:pt x="349" y="391"/>
                    </a:lnTo>
                    <a:lnTo>
                      <a:pt x="335" y="390"/>
                    </a:lnTo>
                    <a:lnTo>
                      <a:pt x="329" y="389"/>
                    </a:lnTo>
                    <a:lnTo>
                      <a:pt x="329" y="389"/>
                    </a:lnTo>
                    <a:lnTo>
                      <a:pt x="328" y="391"/>
                    </a:lnTo>
                    <a:lnTo>
                      <a:pt x="327" y="394"/>
                    </a:lnTo>
                    <a:lnTo>
                      <a:pt x="324" y="397"/>
                    </a:lnTo>
                    <a:lnTo>
                      <a:pt x="321" y="400"/>
                    </a:lnTo>
                    <a:lnTo>
                      <a:pt x="315" y="404"/>
                    </a:lnTo>
                    <a:lnTo>
                      <a:pt x="308" y="406"/>
                    </a:lnTo>
                    <a:lnTo>
                      <a:pt x="298" y="407"/>
                    </a:lnTo>
                    <a:lnTo>
                      <a:pt x="298" y="407"/>
                    </a:lnTo>
                    <a:lnTo>
                      <a:pt x="287" y="406"/>
                    </a:lnTo>
                    <a:lnTo>
                      <a:pt x="276" y="404"/>
                    </a:lnTo>
                    <a:lnTo>
                      <a:pt x="254" y="397"/>
                    </a:lnTo>
                    <a:lnTo>
                      <a:pt x="243" y="394"/>
                    </a:lnTo>
                    <a:lnTo>
                      <a:pt x="235" y="393"/>
                    </a:lnTo>
                    <a:lnTo>
                      <a:pt x="231" y="393"/>
                    </a:lnTo>
                    <a:lnTo>
                      <a:pt x="228" y="394"/>
                    </a:lnTo>
                    <a:lnTo>
                      <a:pt x="225" y="395"/>
                    </a:lnTo>
                    <a:lnTo>
                      <a:pt x="223" y="397"/>
                    </a:lnTo>
                    <a:lnTo>
                      <a:pt x="223" y="397"/>
                    </a:lnTo>
                    <a:lnTo>
                      <a:pt x="220" y="403"/>
                    </a:lnTo>
                    <a:lnTo>
                      <a:pt x="219" y="407"/>
                    </a:lnTo>
                    <a:lnTo>
                      <a:pt x="219" y="411"/>
                    </a:lnTo>
                    <a:lnTo>
                      <a:pt x="220" y="414"/>
                    </a:lnTo>
                    <a:lnTo>
                      <a:pt x="220" y="418"/>
                    </a:lnTo>
                    <a:lnTo>
                      <a:pt x="219" y="420"/>
                    </a:lnTo>
                    <a:lnTo>
                      <a:pt x="216" y="422"/>
                    </a:lnTo>
                    <a:lnTo>
                      <a:pt x="211" y="422"/>
                    </a:lnTo>
                    <a:lnTo>
                      <a:pt x="211" y="422"/>
                    </a:lnTo>
                    <a:lnTo>
                      <a:pt x="194" y="422"/>
                    </a:lnTo>
                    <a:lnTo>
                      <a:pt x="173" y="420"/>
                    </a:lnTo>
                    <a:lnTo>
                      <a:pt x="164" y="419"/>
                    </a:lnTo>
                    <a:lnTo>
                      <a:pt x="154" y="415"/>
                    </a:lnTo>
                    <a:lnTo>
                      <a:pt x="148" y="412"/>
                    </a:lnTo>
                    <a:lnTo>
                      <a:pt x="144" y="410"/>
                    </a:lnTo>
                    <a:lnTo>
                      <a:pt x="142" y="408"/>
                    </a:lnTo>
                    <a:lnTo>
                      <a:pt x="142" y="408"/>
                    </a:lnTo>
                    <a:lnTo>
                      <a:pt x="138" y="399"/>
                    </a:lnTo>
                    <a:lnTo>
                      <a:pt x="134" y="391"/>
                    </a:lnTo>
                    <a:lnTo>
                      <a:pt x="130" y="387"/>
                    </a:lnTo>
                    <a:lnTo>
                      <a:pt x="126" y="383"/>
                    </a:lnTo>
                    <a:lnTo>
                      <a:pt x="122" y="379"/>
                    </a:lnTo>
                    <a:lnTo>
                      <a:pt x="114" y="374"/>
                    </a:lnTo>
                    <a:lnTo>
                      <a:pt x="114" y="374"/>
                    </a:lnTo>
                    <a:lnTo>
                      <a:pt x="108" y="369"/>
                    </a:lnTo>
                    <a:lnTo>
                      <a:pt x="101" y="366"/>
                    </a:lnTo>
                    <a:lnTo>
                      <a:pt x="94" y="363"/>
                    </a:lnTo>
                    <a:lnTo>
                      <a:pt x="92" y="362"/>
                    </a:lnTo>
                    <a:lnTo>
                      <a:pt x="92" y="361"/>
                    </a:lnTo>
                    <a:lnTo>
                      <a:pt x="93" y="358"/>
                    </a:lnTo>
                    <a:lnTo>
                      <a:pt x="95" y="354"/>
                    </a:lnTo>
                    <a:lnTo>
                      <a:pt x="95" y="354"/>
                    </a:lnTo>
                    <a:lnTo>
                      <a:pt x="98" y="351"/>
                    </a:lnTo>
                    <a:lnTo>
                      <a:pt x="100" y="347"/>
                    </a:lnTo>
                    <a:lnTo>
                      <a:pt x="101" y="342"/>
                    </a:lnTo>
                    <a:lnTo>
                      <a:pt x="102" y="338"/>
                    </a:lnTo>
                    <a:lnTo>
                      <a:pt x="101" y="334"/>
                    </a:lnTo>
                    <a:lnTo>
                      <a:pt x="100" y="332"/>
                    </a:lnTo>
                    <a:lnTo>
                      <a:pt x="98" y="329"/>
                    </a:lnTo>
                    <a:lnTo>
                      <a:pt x="94" y="327"/>
                    </a:lnTo>
                    <a:lnTo>
                      <a:pt x="94" y="327"/>
                    </a:lnTo>
                    <a:lnTo>
                      <a:pt x="90" y="326"/>
                    </a:lnTo>
                    <a:lnTo>
                      <a:pt x="86" y="324"/>
                    </a:lnTo>
                    <a:lnTo>
                      <a:pt x="82" y="320"/>
                    </a:lnTo>
                    <a:lnTo>
                      <a:pt x="80" y="317"/>
                    </a:lnTo>
                    <a:lnTo>
                      <a:pt x="77" y="314"/>
                    </a:lnTo>
                    <a:lnTo>
                      <a:pt x="73" y="312"/>
                    </a:lnTo>
                    <a:lnTo>
                      <a:pt x="68" y="312"/>
                    </a:lnTo>
                    <a:lnTo>
                      <a:pt x="68" y="312"/>
                    </a:lnTo>
                    <a:lnTo>
                      <a:pt x="57" y="312"/>
                    </a:lnTo>
                    <a:lnTo>
                      <a:pt x="49" y="311"/>
                    </a:lnTo>
                    <a:lnTo>
                      <a:pt x="44" y="310"/>
                    </a:lnTo>
                    <a:lnTo>
                      <a:pt x="40" y="308"/>
                    </a:lnTo>
                    <a:lnTo>
                      <a:pt x="36" y="306"/>
                    </a:lnTo>
                    <a:lnTo>
                      <a:pt x="31" y="301"/>
                    </a:lnTo>
                    <a:lnTo>
                      <a:pt x="31" y="301"/>
                    </a:lnTo>
                    <a:lnTo>
                      <a:pt x="25" y="296"/>
                    </a:lnTo>
                    <a:lnTo>
                      <a:pt x="21" y="293"/>
                    </a:lnTo>
                    <a:lnTo>
                      <a:pt x="16" y="292"/>
                    </a:lnTo>
                    <a:lnTo>
                      <a:pt x="9" y="287"/>
                    </a:lnTo>
                    <a:lnTo>
                      <a:pt x="9" y="287"/>
                    </a:lnTo>
                    <a:lnTo>
                      <a:pt x="2" y="282"/>
                    </a:lnTo>
                    <a:lnTo>
                      <a:pt x="1" y="280"/>
                    </a:lnTo>
                    <a:lnTo>
                      <a:pt x="0" y="278"/>
                    </a:lnTo>
                    <a:lnTo>
                      <a:pt x="0" y="277"/>
                    </a:lnTo>
                    <a:lnTo>
                      <a:pt x="1" y="275"/>
                    </a:lnTo>
                    <a:lnTo>
                      <a:pt x="6" y="270"/>
                    </a:lnTo>
                    <a:lnTo>
                      <a:pt x="6" y="270"/>
                    </a:lnTo>
                    <a:lnTo>
                      <a:pt x="10" y="266"/>
                    </a:lnTo>
                    <a:lnTo>
                      <a:pt x="12" y="266"/>
                    </a:lnTo>
                    <a:lnTo>
                      <a:pt x="14" y="266"/>
                    </a:lnTo>
                    <a:lnTo>
                      <a:pt x="19" y="269"/>
                    </a:lnTo>
                    <a:lnTo>
                      <a:pt x="24" y="277"/>
                    </a:lnTo>
                    <a:lnTo>
                      <a:pt x="24" y="277"/>
                    </a:lnTo>
                    <a:lnTo>
                      <a:pt x="27" y="280"/>
                    </a:lnTo>
                    <a:lnTo>
                      <a:pt x="31" y="283"/>
                    </a:lnTo>
                    <a:lnTo>
                      <a:pt x="37" y="285"/>
                    </a:lnTo>
                    <a:lnTo>
                      <a:pt x="41" y="287"/>
                    </a:lnTo>
                    <a:lnTo>
                      <a:pt x="47" y="287"/>
                    </a:lnTo>
                    <a:lnTo>
                      <a:pt x="50" y="287"/>
                    </a:lnTo>
                    <a:lnTo>
                      <a:pt x="53" y="286"/>
                    </a:lnTo>
                    <a:lnTo>
                      <a:pt x="54" y="284"/>
                    </a:lnTo>
                    <a:lnTo>
                      <a:pt x="54" y="284"/>
                    </a:lnTo>
                    <a:lnTo>
                      <a:pt x="55" y="282"/>
                    </a:lnTo>
                    <a:lnTo>
                      <a:pt x="55" y="278"/>
                    </a:lnTo>
                    <a:lnTo>
                      <a:pt x="54" y="269"/>
                    </a:lnTo>
                    <a:lnTo>
                      <a:pt x="54" y="262"/>
                    </a:lnTo>
                    <a:lnTo>
                      <a:pt x="55" y="260"/>
                    </a:lnTo>
                    <a:lnTo>
                      <a:pt x="57" y="258"/>
                    </a:lnTo>
                    <a:lnTo>
                      <a:pt x="57" y="258"/>
                    </a:lnTo>
                    <a:lnTo>
                      <a:pt x="71" y="257"/>
                    </a:lnTo>
                    <a:lnTo>
                      <a:pt x="80" y="257"/>
                    </a:lnTo>
                    <a:lnTo>
                      <a:pt x="80" y="257"/>
                    </a:lnTo>
                    <a:lnTo>
                      <a:pt x="80" y="255"/>
                    </a:lnTo>
                    <a:lnTo>
                      <a:pt x="77" y="253"/>
                    </a:lnTo>
                    <a:lnTo>
                      <a:pt x="72" y="249"/>
                    </a:lnTo>
                    <a:lnTo>
                      <a:pt x="68" y="248"/>
                    </a:lnTo>
                    <a:lnTo>
                      <a:pt x="64" y="246"/>
                    </a:lnTo>
                    <a:lnTo>
                      <a:pt x="64" y="246"/>
                    </a:lnTo>
                    <a:lnTo>
                      <a:pt x="58" y="244"/>
                    </a:lnTo>
                    <a:lnTo>
                      <a:pt x="55" y="243"/>
                    </a:lnTo>
                    <a:lnTo>
                      <a:pt x="52" y="241"/>
                    </a:lnTo>
                    <a:lnTo>
                      <a:pt x="51" y="239"/>
                    </a:lnTo>
                    <a:lnTo>
                      <a:pt x="51" y="237"/>
                    </a:lnTo>
                    <a:lnTo>
                      <a:pt x="52" y="235"/>
                    </a:lnTo>
                    <a:lnTo>
                      <a:pt x="54" y="233"/>
                    </a:lnTo>
                    <a:lnTo>
                      <a:pt x="56" y="232"/>
                    </a:lnTo>
                    <a:lnTo>
                      <a:pt x="56" y="232"/>
                    </a:lnTo>
                    <a:lnTo>
                      <a:pt x="60" y="231"/>
                    </a:lnTo>
                    <a:lnTo>
                      <a:pt x="66" y="231"/>
                    </a:lnTo>
                    <a:lnTo>
                      <a:pt x="76" y="231"/>
                    </a:lnTo>
                    <a:lnTo>
                      <a:pt x="85" y="231"/>
                    </a:lnTo>
                    <a:lnTo>
                      <a:pt x="87" y="229"/>
                    </a:lnTo>
                    <a:lnTo>
                      <a:pt x="88" y="227"/>
                    </a:lnTo>
                    <a:lnTo>
                      <a:pt x="88" y="227"/>
                    </a:lnTo>
                    <a:lnTo>
                      <a:pt x="87" y="224"/>
                    </a:lnTo>
                    <a:lnTo>
                      <a:pt x="85" y="221"/>
                    </a:lnTo>
                    <a:lnTo>
                      <a:pt x="81" y="220"/>
                    </a:lnTo>
                    <a:lnTo>
                      <a:pt x="72" y="220"/>
                    </a:lnTo>
                    <a:lnTo>
                      <a:pt x="72" y="220"/>
                    </a:lnTo>
                    <a:lnTo>
                      <a:pt x="68" y="220"/>
                    </a:lnTo>
                    <a:lnTo>
                      <a:pt x="65" y="219"/>
                    </a:lnTo>
                    <a:lnTo>
                      <a:pt x="63" y="217"/>
                    </a:lnTo>
                    <a:lnTo>
                      <a:pt x="62" y="215"/>
                    </a:lnTo>
                    <a:lnTo>
                      <a:pt x="60" y="210"/>
                    </a:lnTo>
                    <a:lnTo>
                      <a:pt x="60" y="203"/>
                    </a:lnTo>
                    <a:lnTo>
                      <a:pt x="60" y="203"/>
                    </a:lnTo>
                    <a:lnTo>
                      <a:pt x="58" y="193"/>
                    </a:lnTo>
                    <a:lnTo>
                      <a:pt x="53" y="182"/>
                    </a:lnTo>
                    <a:lnTo>
                      <a:pt x="50" y="177"/>
                    </a:lnTo>
                    <a:lnTo>
                      <a:pt x="47" y="172"/>
                    </a:lnTo>
                    <a:lnTo>
                      <a:pt x="42" y="169"/>
                    </a:lnTo>
                    <a:lnTo>
                      <a:pt x="37" y="168"/>
                    </a:lnTo>
                    <a:lnTo>
                      <a:pt x="37" y="168"/>
                    </a:lnTo>
                    <a:lnTo>
                      <a:pt x="28" y="168"/>
                    </a:lnTo>
                    <a:lnTo>
                      <a:pt x="22" y="167"/>
                    </a:lnTo>
                    <a:lnTo>
                      <a:pt x="17" y="164"/>
                    </a:lnTo>
                    <a:lnTo>
                      <a:pt x="11" y="158"/>
                    </a:lnTo>
                    <a:lnTo>
                      <a:pt x="11" y="158"/>
                    </a:lnTo>
                    <a:lnTo>
                      <a:pt x="5" y="152"/>
                    </a:lnTo>
                    <a:lnTo>
                      <a:pt x="2" y="149"/>
                    </a:lnTo>
                    <a:lnTo>
                      <a:pt x="2" y="148"/>
                    </a:lnTo>
                    <a:lnTo>
                      <a:pt x="3" y="148"/>
                    </a:lnTo>
                    <a:lnTo>
                      <a:pt x="11" y="150"/>
                    </a:lnTo>
                    <a:lnTo>
                      <a:pt x="11" y="150"/>
                    </a:lnTo>
                    <a:lnTo>
                      <a:pt x="25" y="157"/>
                    </a:lnTo>
                    <a:lnTo>
                      <a:pt x="31" y="160"/>
                    </a:lnTo>
                    <a:lnTo>
                      <a:pt x="39" y="161"/>
                    </a:lnTo>
                    <a:lnTo>
                      <a:pt x="39" y="161"/>
                    </a:lnTo>
                    <a:lnTo>
                      <a:pt x="43" y="161"/>
                    </a:lnTo>
                    <a:lnTo>
                      <a:pt x="47" y="162"/>
                    </a:lnTo>
                    <a:lnTo>
                      <a:pt x="51" y="164"/>
                    </a:lnTo>
                    <a:lnTo>
                      <a:pt x="56" y="167"/>
                    </a:lnTo>
                    <a:lnTo>
                      <a:pt x="60" y="168"/>
                    </a:lnTo>
                    <a:lnTo>
                      <a:pt x="67" y="169"/>
                    </a:lnTo>
                    <a:lnTo>
                      <a:pt x="67" y="169"/>
                    </a:lnTo>
                    <a:lnTo>
                      <a:pt x="81" y="171"/>
                    </a:lnTo>
                    <a:lnTo>
                      <a:pt x="92" y="174"/>
                    </a:lnTo>
                    <a:lnTo>
                      <a:pt x="96" y="174"/>
                    </a:lnTo>
                    <a:lnTo>
                      <a:pt x="99" y="174"/>
                    </a:lnTo>
                    <a:lnTo>
                      <a:pt x="102" y="172"/>
                    </a:lnTo>
                    <a:lnTo>
                      <a:pt x="106" y="171"/>
                    </a:lnTo>
                    <a:lnTo>
                      <a:pt x="106" y="171"/>
                    </a:lnTo>
                    <a:lnTo>
                      <a:pt x="108" y="168"/>
                    </a:lnTo>
                    <a:lnTo>
                      <a:pt x="109" y="165"/>
                    </a:lnTo>
                    <a:lnTo>
                      <a:pt x="109" y="160"/>
                    </a:lnTo>
                    <a:lnTo>
                      <a:pt x="109" y="155"/>
                    </a:lnTo>
                    <a:lnTo>
                      <a:pt x="108" y="153"/>
                    </a:lnTo>
                    <a:lnTo>
                      <a:pt x="108" y="153"/>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4" name="Freeform 6"/>
              <p:cNvSpPr/>
              <p:nvPr/>
            </p:nvSpPr>
            <p:spPr bwMode="auto">
              <a:xfrm>
                <a:off x="3222" y="392"/>
                <a:ext cx="12" cy="14"/>
              </a:xfrm>
              <a:custGeom>
                <a:gdLst>
                  <a:gd fmla="*/ 0 w 12" name="T0"/>
                  <a:gd fmla="*/ 0 h 14" name="T1"/>
                  <a:gd fmla="*/ 0 w 12" name="T2"/>
                  <a:gd fmla="*/ 0 h 14" name="T3"/>
                  <a:gd fmla="*/ 0 w 12" name="T4"/>
                  <a:gd fmla="*/ 0 h 14" name="T5"/>
                  <a:gd fmla="*/ 0 w 12" name="T6"/>
                  <a:gd fmla="*/ 3 h 14" name="T7"/>
                  <a:gd fmla="*/ 1 w 12" name="T8"/>
                  <a:gd fmla="*/ 5 h 14" name="T9"/>
                  <a:gd fmla="*/ 3 w 12" name="T10"/>
                  <a:gd fmla="*/ 9 h 14" name="T11"/>
                  <a:gd fmla="*/ 3 w 12" name="T12"/>
                  <a:gd fmla="*/ 9 h 14" name="T13"/>
                  <a:gd fmla="*/ 7 w 12" name="T14"/>
                  <a:gd fmla="*/ 12 h 14" name="T15"/>
                  <a:gd fmla="*/ 9 w 12" name="T16"/>
                  <a:gd fmla="*/ 14 h 14" name="T17"/>
                  <a:gd fmla="*/ 12 w 12" name="T18"/>
                  <a:gd fmla="*/ 13 h 14" name="T19"/>
                  <a:gd fmla="*/ 12 w 12" name="T20"/>
                  <a:gd fmla="*/ 11 h 14" name="T21"/>
                  <a:gd fmla="*/ 12 w 12" name="T22"/>
                  <a:gd fmla="*/ 11 h 14" name="T23"/>
                  <a:gd fmla="*/ 10 w 12" name="T24"/>
                  <a:gd fmla="*/ 9 h 14" name="T25"/>
                  <a:gd fmla="*/ 9 w 12" name="T26"/>
                  <a:gd fmla="*/ 7 h 14" name="T27"/>
                  <a:gd fmla="*/ 6 w 12" name="T28"/>
                  <a:gd fmla="*/ 4 h 14" name="T29"/>
                  <a:gd fmla="*/ 6 w 12" name="T30"/>
                  <a:gd fmla="*/ 4 h 14" name="T31"/>
                  <a:gd fmla="*/ 2 w 12" name="T32"/>
                  <a:gd fmla="*/ 2 h 14" name="T33"/>
                  <a:gd fmla="*/ 0 w 12" name="T34"/>
                  <a:gd fmla="*/ 0 h 14" name="T35"/>
                  <a:gd fmla="*/ 0 w 12" name="T36"/>
                  <a:gd fmla="*/ 0 h 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4" w="12">
                    <a:moveTo>
                      <a:pt x="0" y="0"/>
                    </a:moveTo>
                    <a:lnTo>
                      <a:pt x="0" y="0"/>
                    </a:lnTo>
                    <a:lnTo>
                      <a:pt x="0" y="0"/>
                    </a:lnTo>
                    <a:lnTo>
                      <a:pt x="0" y="3"/>
                    </a:lnTo>
                    <a:lnTo>
                      <a:pt x="1" y="5"/>
                    </a:lnTo>
                    <a:lnTo>
                      <a:pt x="3" y="9"/>
                    </a:lnTo>
                    <a:lnTo>
                      <a:pt x="3" y="9"/>
                    </a:lnTo>
                    <a:lnTo>
                      <a:pt x="7" y="12"/>
                    </a:lnTo>
                    <a:lnTo>
                      <a:pt x="9" y="14"/>
                    </a:lnTo>
                    <a:lnTo>
                      <a:pt x="12" y="13"/>
                    </a:lnTo>
                    <a:lnTo>
                      <a:pt x="12" y="11"/>
                    </a:lnTo>
                    <a:lnTo>
                      <a:pt x="12" y="11"/>
                    </a:lnTo>
                    <a:lnTo>
                      <a:pt x="10" y="9"/>
                    </a:lnTo>
                    <a:lnTo>
                      <a:pt x="9" y="7"/>
                    </a:lnTo>
                    <a:lnTo>
                      <a:pt x="6" y="4"/>
                    </a:lnTo>
                    <a:lnTo>
                      <a:pt x="6" y="4"/>
                    </a:lnTo>
                    <a:lnTo>
                      <a:pt x="2" y="2"/>
                    </a:lnTo>
                    <a:lnTo>
                      <a:pt x="0" y="0"/>
                    </a:lnTo>
                    <a:lnTo>
                      <a:pt x="0"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5" name="Freeform 7"/>
              <p:cNvSpPr/>
              <p:nvPr/>
            </p:nvSpPr>
            <p:spPr bwMode="auto">
              <a:xfrm>
                <a:off x="3175" y="483"/>
                <a:ext cx="9" cy="6"/>
              </a:xfrm>
              <a:custGeom>
                <a:gdLst>
                  <a:gd fmla="*/ 0 w 9" name="T0"/>
                  <a:gd fmla="*/ 3 h 6" name="T1"/>
                  <a:gd fmla="*/ 0 w 9" name="T2"/>
                  <a:gd fmla="*/ 3 h 6" name="T3"/>
                  <a:gd fmla="*/ 2 w 9" name="T4"/>
                  <a:gd fmla="*/ 4 h 6" name="T5"/>
                  <a:gd fmla="*/ 4 w 9" name="T6"/>
                  <a:gd fmla="*/ 6 h 6" name="T7"/>
                  <a:gd fmla="*/ 7 w 9" name="T8"/>
                  <a:gd fmla="*/ 6 h 6" name="T9"/>
                  <a:gd fmla="*/ 8 w 9" name="T10"/>
                  <a:gd fmla="*/ 4 h 6" name="T11"/>
                  <a:gd fmla="*/ 8 w 9" name="T12"/>
                  <a:gd fmla="*/ 4 h 6" name="T13"/>
                  <a:gd fmla="*/ 9 w 9" name="T14"/>
                  <a:gd fmla="*/ 2 h 6" name="T15"/>
                  <a:gd fmla="*/ 9 w 9" name="T16"/>
                  <a:gd fmla="*/ 1 h 6" name="T17"/>
                  <a:gd fmla="*/ 7 w 9" name="T18"/>
                  <a:gd fmla="*/ 1 h 6" name="T19"/>
                  <a:gd fmla="*/ 5 w 9" name="T20"/>
                  <a:gd fmla="*/ 0 h 6" name="T21"/>
                  <a:gd fmla="*/ 5 w 9" name="T22"/>
                  <a:gd fmla="*/ 0 h 6" name="T23"/>
                  <a:gd fmla="*/ 3 w 9" name="T24"/>
                  <a:gd fmla="*/ 1 h 6" name="T25"/>
                  <a:gd fmla="*/ 2 w 9" name="T26"/>
                  <a:gd fmla="*/ 2 h 6" name="T27"/>
                  <a:gd fmla="*/ 0 w 9" name="T28"/>
                  <a:gd fmla="*/ 3 h 6" name="T29"/>
                  <a:gd fmla="*/ 0 w 9" name="T30"/>
                  <a:gd fmla="*/ 3 h 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 w="9">
                    <a:moveTo>
                      <a:pt x="0" y="3"/>
                    </a:moveTo>
                    <a:lnTo>
                      <a:pt x="0" y="3"/>
                    </a:lnTo>
                    <a:lnTo>
                      <a:pt x="2" y="4"/>
                    </a:lnTo>
                    <a:lnTo>
                      <a:pt x="4" y="6"/>
                    </a:lnTo>
                    <a:lnTo>
                      <a:pt x="7" y="6"/>
                    </a:lnTo>
                    <a:lnTo>
                      <a:pt x="8" y="4"/>
                    </a:lnTo>
                    <a:lnTo>
                      <a:pt x="8" y="4"/>
                    </a:lnTo>
                    <a:lnTo>
                      <a:pt x="9" y="2"/>
                    </a:lnTo>
                    <a:lnTo>
                      <a:pt x="9" y="1"/>
                    </a:lnTo>
                    <a:lnTo>
                      <a:pt x="7" y="1"/>
                    </a:lnTo>
                    <a:lnTo>
                      <a:pt x="5" y="0"/>
                    </a:lnTo>
                    <a:lnTo>
                      <a:pt x="5" y="0"/>
                    </a:lnTo>
                    <a:lnTo>
                      <a:pt x="3" y="1"/>
                    </a:lnTo>
                    <a:lnTo>
                      <a:pt x="2" y="2"/>
                    </a:lnTo>
                    <a:lnTo>
                      <a:pt x="0" y="3"/>
                    </a:lnTo>
                    <a:lnTo>
                      <a:pt x="0" y="3"/>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6" name="Freeform 8"/>
              <p:cNvSpPr/>
              <p:nvPr/>
            </p:nvSpPr>
            <p:spPr bwMode="auto">
              <a:xfrm>
                <a:off x="3174" y="495"/>
                <a:ext cx="9" cy="4"/>
              </a:xfrm>
              <a:custGeom>
                <a:gdLst>
                  <a:gd fmla="*/ 1 w 9" name="T0"/>
                  <a:gd fmla="*/ 1 h 4" name="T1"/>
                  <a:gd fmla="*/ 1 w 9" name="T2"/>
                  <a:gd fmla="*/ 1 h 4" name="T3"/>
                  <a:gd fmla="*/ 0 w 9" name="T4"/>
                  <a:gd fmla="*/ 3 h 4" name="T5"/>
                  <a:gd fmla="*/ 1 w 9" name="T6"/>
                  <a:gd fmla="*/ 4 h 4" name="T7"/>
                  <a:gd fmla="*/ 4 w 9" name="T8"/>
                  <a:gd fmla="*/ 4 h 4" name="T9"/>
                  <a:gd fmla="*/ 4 w 9" name="T10"/>
                  <a:gd fmla="*/ 4 h 4" name="T11"/>
                  <a:gd fmla="*/ 7 w 9" name="T12"/>
                  <a:gd fmla="*/ 4 h 4" name="T13"/>
                  <a:gd fmla="*/ 8 w 9" name="T14"/>
                  <a:gd fmla="*/ 3 h 4" name="T15"/>
                  <a:gd fmla="*/ 9 w 9" name="T16"/>
                  <a:gd fmla="*/ 2 h 4" name="T17"/>
                  <a:gd fmla="*/ 8 w 9" name="T18"/>
                  <a:gd fmla="*/ 1 h 4" name="T19"/>
                  <a:gd fmla="*/ 8 w 9" name="T20"/>
                  <a:gd fmla="*/ 1 h 4" name="T21"/>
                  <a:gd fmla="*/ 7 w 9" name="T22"/>
                  <a:gd fmla="*/ 0 h 4" name="T23"/>
                  <a:gd fmla="*/ 5 w 9" name="T24"/>
                  <a:gd fmla="*/ 0 h 4" name="T25"/>
                  <a:gd fmla="*/ 1 w 9" name="T26"/>
                  <a:gd fmla="*/ 1 h 4" name="T27"/>
                  <a:gd fmla="*/ 1 w 9" name="T28"/>
                  <a:gd fmla="*/ 1 h 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 w="9">
                    <a:moveTo>
                      <a:pt x="1" y="1"/>
                    </a:moveTo>
                    <a:lnTo>
                      <a:pt x="1" y="1"/>
                    </a:lnTo>
                    <a:lnTo>
                      <a:pt x="0" y="3"/>
                    </a:lnTo>
                    <a:lnTo>
                      <a:pt x="1" y="4"/>
                    </a:lnTo>
                    <a:lnTo>
                      <a:pt x="4" y="4"/>
                    </a:lnTo>
                    <a:lnTo>
                      <a:pt x="4" y="4"/>
                    </a:lnTo>
                    <a:lnTo>
                      <a:pt x="7" y="4"/>
                    </a:lnTo>
                    <a:lnTo>
                      <a:pt x="8" y="3"/>
                    </a:lnTo>
                    <a:lnTo>
                      <a:pt x="9" y="2"/>
                    </a:lnTo>
                    <a:lnTo>
                      <a:pt x="8" y="1"/>
                    </a:lnTo>
                    <a:lnTo>
                      <a:pt x="8" y="1"/>
                    </a:lnTo>
                    <a:lnTo>
                      <a:pt x="7" y="0"/>
                    </a:lnTo>
                    <a:lnTo>
                      <a:pt x="5" y="0"/>
                    </a:lnTo>
                    <a:lnTo>
                      <a:pt x="1" y="1"/>
                    </a:lnTo>
                    <a:lnTo>
                      <a:pt x="1"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7" name="Freeform 9"/>
              <p:cNvSpPr/>
              <p:nvPr/>
            </p:nvSpPr>
            <p:spPr bwMode="auto">
              <a:xfrm>
                <a:off x="3667" y="504"/>
                <a:ext cx="3" cy="3"/>
              </a:xfrm>
              <a:custGeom>
                <a:gdLst>
                  <a:gd fmla="*/ 0 w 3" name="T0"/>
                  <a:gd fmla="*/ 0 h 3" name="T1"/>
                  <a:gd fmla="*/ 0 w 3" name="T2"/>
                  <a:gd fmla="*/ 0 h 3" name="T3"/>
                  <a:gd fmla="*/ 0 w 3" name="T4"/>
                  <a:gd fmla="*/ 2 h 3" name="T5"/>
                  <a:gd fmla="*/ 2 w 3" name="T6"/>
                  <a:gd fmla="*/ 3 h 3" name="T7"/>
                  <a:gd fmla="*/ 2 w 3" name="T8"/>
                  <a:gd fmla="*/ 3 h 3" name="T9"/>
                  <a:gd fmla="*/ 3 w 3" name="T10"/>
                  <a:gd fmla="*/ 3 h 3" name="T11"/>
                  <a:gd fmla="*/ 3 w 3" name="T12"/>
                  <a:gd fmla="*/ 1 h 3" name="T13"/>
                  <a:gd fmla="*/ 3 w 3" name="T14"/>
                  <a:gd fmla="*/ 1 h 3" name="T15"/>
                  <a:gd fmla="*/ 3 w 3" name="T16"/>
                  <a:gd fmla="*/ 0 h 3" name="T17"/>
                  <a:gd fmla="*/ 1 w 3" name="T18"/>
                  <a:gd fmla="*/ 0 h 3" name="T19"/>
                  <a:gd fmla="*/ 0 w 3" name="T20"/>
                  <a:gd fmla="*/ 0 h 3" name="T21"/>
                  <a:gd fmla="*/ 0 w 3" name="T22"/>
                  <a:gd fmla="*/ 0 h 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 w="3">
                    <a:moveTo>
                      <a:pt x="0" y="0"/>
                    </a:moveTo>
                    <a:lnTo>
                      <a:pt x="0" y="0"/>
                    </a:lnTo>
                    <a:lnTo>
                      <a:pt x="0" y="2"/>
                    </a:lnTo>
                    <a:lnTo>
                      <a:pt x="2" y="3"/>
                    </a:lnTo>
                    <a:lnTo>
                      <a:pt x="2" y="3"/>
                    </a:lnTo>
                    <a:lnTo>
                      <a:pt x="3" y="3"/>
                    </a:lnTo>
                    <a:lnTo>
                      <a:pt x="3" y="1"/>
                    </a:lnTo>
                    <a:lnTo>
                      <a:pt x="3" y="1"/>
                    </a:lnTo>
                    <a:lnTo>
                      <a:pt x="3" y="0"/>
                    </a:lnTo>
                    <a:lnTo>
                      <a:pt x="1" y="0"/>
                    </a:lnTo>
                    <a:lnTo>
                      <a:pt x="0" y="0"/>
                    </a:lnTo>
                    <a:lnTo>
                      <a:pt x="0"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8" name="Freeform 10"/>
              <p:cNvSpPr/>
              <p:nvPr/>
            </p:nvSpPr>
            <p:spPr bwMode="auto">
              <a:xfrm>
                <a:off x="4600" y="22"/>
                <a:ext cx="1161" cy="1679"/>
              </a:xfrm>
              <a:custGeom>
                <a:gdLst>
                  <a:gd fmla="*/ 302 w 1161" name="T0"/>
                  <a:gd fmla="*/ 1507 h 1679" name="T1"/>
                  <a:gd fmla="*/ 242 w 1161" name="T2"/>
                  <a:gd fmla="*/ 1594 h 1679" name="T3"/>
                  <a:gd fmla="*/ 19 w 1161" name="T4"/>
                  <a:gd fmla="*/ 1619 h 1679" name="T5"/>
                  <a:gd fmla="*/ 54 w 1161" name="T6"/>
                  <a:gd fmla="*/ 1517 h 1679" name="T7"/>
                  <a:gd fmla="*/ 61 w 1161" name="T8"/>
                  <a:gd fmla="*/ 1476 h 1679" name="T9"/>
                  <a:gd fmla="*/ 81 w 1161" name="T10"/>
                  <a:gd fmla="*/ 1407 h 1679" name="T11"/>
                  <a:gd fmla="*/ 19 w 1161" name="T12"/>
                  <a:gd fmla="*/ 1418 h 1679" name="T13"/>
                  <a:gd fmla="*/ 11 w 1161" name="T14"/>
                  <a:gd fmla="*/ 1364 h 1679" name="T15"/>
                  <a:gd fmla="*/ 87 w 1161" name="T16"/>
                  <a:gd fmla="*/ 1321 h 1679" name="T17"/>
                  <a:gd fmla="*/ 138 w 1161" name="T18"/>
                  <a:gd fmla="*/ 1307 h 1679" name="T19"/>
                  <a:gd fmla="*/ 82 w 1161" name="T20"/>
                  <a:gd fmla="*/ 1312 h 1679" name="T21"/>
                  <a:gd fmla="*/ 7 w 1161" name="T22"/>
                  <a:gd fmla="*/ 1279 h 1679" name="T23"/>
                  <a:gd fmla="*/ 95 w 1161" name="T24"/>
                  <a:gd fmla="*/ 1226 h 1679" name="T25"/>
                  <a:gd fmla="*/ 69 w 1161" name="T26"/>
                  <a:gd fmla="*/ 1195 h 1679" name="T27"/>
                  <a:gd fmla="*/ 102 w 1161" name="T28"/>
                  <a:gd fmla="*/ 1163 h 1679" name="T29"/>
                  <a:gd fmla="*/ 103 w 1161" name="T30"/>
                  <a:gd fmla="*/ 1157 h 1679" name="T31"/>
                  <a:gd fmla="*/ 175 w 1161" name="T32"/>
                  <a:gd fmla="*/ 1128 h 1679" name="T33"/>
                  <a:gd fmla="*/ 167 w 1161" name="T34"/>
                  <a:gd fmla="*/ 1102 h 1679" name="T35"/>
                  <a:gd fmla="*/ 209 w 1161" name="T36"/>
                  <a:gd fmla="*/ 1098 h 1679" name="T37"/>
                  <a:gd fmla="*/ 228 w 1161" name="T38"/>
                  <a:gd fmla="*/ 1027 h 1679" name="T39"/>
                  <a:gd fmla="*/ 282 w 1161" name="T40"/>
                  <a:gd fmla="*/ 1053 h 1679" name="T41"/>
                  <a:gd fmla="*/ 345 w 1161" name="T42"/>
                  <a:gd fmla="*/ 960 h 1679" name="T43"/>
                  <a:gd fmla="*/ 279 w 1161" name="T44"/>
                  <a:gd fmla="*/ 995 h 1679" name="T45"/>
                  <a:gd fmla="*/ 367 w 1161" name="T46"/>
                  <a:gd fmla="*/ 913 h 1679" name="T47"/>
                  <a:gd fmla="*/ 372 w 1161" name="T48"/>
                  <a:gd fmla="*/ 857 h 1679" name="T49"/>
                  <a:gd fmla="*/ 408 w 1161" name="T50"/>
                  <a:gd fmla="*/ 806 h 1679" name="T51"/>
                  <a:gd fmla="*/ 448 w 1161" name="T52"/>
                  <a:gd fmla="*/ 746 h 1679" name="T53"/>
                  <a:gd fmla="*/ 457 w 1161" name="T54"/>
                  <a:gd fmla="*/ 683 h 1679" name="T55"/>
                  <a:gd fmla="*/ 475 w 1161" name="T56"/>
                  <a:gd fmla="*/ 616 h 1679" name="T57"/>
                  <a:gd fmla="*/ 512 w 1161" name="T58"/>
                  <a:gd fmla="*/ 550 h 1679" name="T59"/>
                  <a:gd fmla="*/ 547 w 1161" name="T60"/>
                  <a:gd fmla="*/ 493 h 1679" name="T61"/>
                  <a:gd fmla="*/ 543 w 1161" name="T62"/>
                  <a:gd fmla="*/ 449 h 1679" name="T63"/>
                  <a:gd fmla="*/ 580 w 1161" name="T64"/>
                  <a:gd fmla="*/ 461 h 1679" name="T65"/>
                  <a:gd fmla="*/ 608 w 1161" name="T66"/>
                  <a:gd fmla="*/ 421 h 1679" name="T67"/>
                  <a:gd fmla="*/ 614 w 1161" name="T68"/>
                  <a:gd fmla="*/ 376 h 1679" name="T69"/>
                  <a:gd fmla="*/ 622 w 1161" name="T70"/>
                  <a:gd fmla="*/ 309 h 1679" name="T71"/>
                  <a:gd fmla="*/ 617 w 1161" name="T72"/>
                  <a:gd fmla="*/ 267 h 1679" name="T73"/>
                  <a:gd fmla="*/ 659 w 1161" name="T74"/>
                  <a:gd fmla="*/ 291 h 1679" name="T75"/>
                  <a:gd fmla="*/ 651 w 1161" name="T76"/>
                  <a:gd fmla="*/ 256 h 1679" name="T77"/>
                  <a:gd fmla="*/ 682 w 1161" name="T78"/>
                  <a:gd fmla="*/ 230 h 1679" name="T79"/>
                  <a:gd fmla="*/ 724 w 1161" name="T80"/>
                  <a:gd fmla="*/ 265 h 1679" name="T81"/>
                  <a:gd fmla="*/ 745 w 1161" name="T82"/>
                  <a:gd fmla="*/ 266 h 1679" name="T83"/>
                  <a:gd fmla="*/ 791 w 1161" name="T84"/>
                  <a:gd fmla="*/ 199 h 1679" name="T85"/>
                  <a:gd fmla="*/ 802 w 1161" name="T86"/>
                  <a:gd fmla="*/ 149 h 1679" name="T87"/>
                  <a:gd fmla="*/ 853 w 1161" name="T88"/>
                  <a:gd fmla="*/ 131 h 1679" name="T89"/>
                  <a:gd fmla="*/ 895 w 1161" name="T90"/>
                  <a:gd fmla="*/ 70 h 1679" name="T91"/>
                  <a:gd fmla="*/ 939 w 1161" name="T92"/>
                  <a:gd fmla="*/ 137 h 1679" name="T93"/>
                  <a:gd fmla="*/ 982 w 1161" name="T94"/>
                  <a:gd fmla="*/ 76 h 1679" name="T95"/>
                  <a:gd fmla="*/ 1001 w 1161" name="T96"/>
                  <a:gd fmla="*/ 10 h 1679" name="T97"/>
                  <a:gd fmla="*/ 1016 w 1161" name="T98"/>
                  <a:gd fmla="*/ 36 h 1679" name="T99"/>
                  <a:gd fmla="*/ 1059 w 1161" name="T100"/>
                  <a:gd fmla="*/ 63 h 1679" name="T101"/>
                  <a:gd fmla="*/ 1119 w 1161" name="T102"/>
                  <a:gd fmla="*/ 41 h 1679" name="T103"/>
                  <a:gd fmla="*/ 1099 w 1161" name="T104"/>
                  <a:gd fmla="*/ 111 h 1679" name="T105"/>
                  <a:gd fmla="*/ 1129 w 1161" name="T106"/>
                  <a:gd fmla="*/ 213 h 1679" name="T107"/>
                  <a:gd fmla="*/ 1010 w 1161" name="T108"/>
                  <a:gd fmla="*/ 145 h 1679" name="T109"/>
                  <a:gd fmla="*/ 952 w 1161" name="T110"/>
                  <a:gd fmla="*/ 323 h 1679" name="T111"/>
                  <a:gd fmla="*/ 779 w 1161" name="T112"/>
                  <a:gd fmla="*/ 276 h 1679" name="T113"/>
                  <a:gd fmla="*/ 749 w 1161" name="T114"/>
                  <a:gd fmla="*/ 381 h 1679" name="T115"/>
                  <a:gd fmla="*/ 647 w 1161" name="T116"/>
                  <a:gd fmla="*/ 450 h 1679" name="T117"/>
                  <a:gd fmla="*/ 573 w 1161" name="T118"/>
                  <a:gd fmla="*/ 604 h 1679" name="T119"/>
                  <a:gd fmla="*/ 497 w 1161" name="T120"/>
                  <a:gd fmla="*/ 912 h 1679" name="T121"/>
                  <a:gd fmla="*/ 410 w 1161" name="T122"/>
                  <a:gd fmla="*/ 1254 h 1679" name="T123"/>
                  <a:gd fmla="*/ 390 w 1161" name="T124"/>
                  <a:gd fmla="*/ 1482 h 167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679" w="1161">
                    <a:moveTo>
                      <a:pt x="382" y="1575"/>
                    </a:moveTo>
                    <a:lnTo>
                      <a:pt x="382" y="1575"/>
                    </a:lnTo>
                    <a:lnTo>
                      <a:pt x="380" y="1574"/>
                    </a:lnTo>
                    <a:lnTo>
                      <a:pt x="377" y="1571"/>
                    </a:lnTo>
                    <a:lnTo>
                      <a:pt x="377" y="1567"/>
                    </a:lnTo>
                    <a:lnTo>
                      <a:pt x="377" y="1567"/>
                    </a:lnTo>
                    <a:lnTo>
                      <a:pt x="377" y="1563"/>
                    </a:lnTo>
                    <a:lnTo>
                      <a:pt x="376" y="1560"/>
                    </a:lnTo>
                    <a:lnTo>
                      <a:pt x="376" y="1558"/>
                    </a:lnTo>
                    <a:lnTo>
                      <a:pt x="374" y="1557"/>
                    </a:lnTo>
                    <a:lnTo>
                      <a:pt x="369" y="1557"/>
                    </a:lnTo>
                    <a:lnTo>
                      <a:pt x="369" y="1557"/>
                    </a:lnTo>
                    <a:lnTo>
                      <a:pt x="363" y="1556"/>
                    </a:lnTo>
                    <a:lnTo>
                      <a:pt x="360" y="1553"/>
                    </a:lnTo>
                    <a:lnTo>
                      <a:pt x="358" y="1551"/>
                    </a:lnTo>
                    <a:lnTo>
                      <a:pt x="356" y="1549"/>
                    </a:lnTo>
                    <a:lnTo>
                      <a:pt x="353" y="1548"/>
                    </a:lnTo>
                    <a:lnTo>
                      <a:pt x="353" y="1548"/>
                    </a:lnTo>
                    <a:lnTo>
                      <a:pt x="346" y="1543"/>
                    </a:lnTo>
                    <a:lnTo>
                      <a:pt x="340" y="1539"/>
                    </a:lnTo>
                    <a:lnTo>
                      <a:pt x="336" y="1533"/>
                    </a:lnTo>
                    <a:lnTo>
                      <a:pt x="334" y="1529"/>
                    </a:lnTo>
                    <a:lnTo>
                      <a:pt x="333" y="1525"/>
                    </a:lnTo>
                    <a:lnTo>
                      <a:pt x="333" y="1525"/>
                    </a:lnTo>
                    <a:lnTo>
                      <a:pt x="331" y="1496"/>
                    </a:lnTo>
                    <a:lnTo>
                      <a:pt x="329" y="1481"/>
                    </a:lnTo>
                    <a:lnTo>
                      <a:pt x="328" y="1477"/>
                    </a:lnTo>
                    <a:lnTo>
                      <a:pt x="327" y="1475"/>
                    </a:lnTo>
                    <a:lnTo>
                      <a:pt x="327" y="1475"/>
                    </a:lnTo>
                    <a:lnTo>
                      <a:pt x="323" y="1475"/>
                    </a:lnTo>
                    <a:lnTo>
                      <a:pt x="322" y="1477"/>
                    </a:lnTo>
                    <a:lnTo>
                      <a:pt x="319" y="1478"/>
                    </a:lnTo>
                    <a:lnTo>
                      <a:pt x="318" y="1481"/>
                    </a:lnTo>
                    <a:lnTo>
                      <a:pt x="317" y="1484"/>
                    </a:lnTo>
                    <a:lnTo>
                      <a:pt x="316" y="1494"/>
                    </a:lnTo>
                    <a:lnTo>
                      <a:pt x="316" y="1494"/>
                    </a:lnTo>
                    <a:lnTo>
                      <a:pt x="316" y="1499"/>
                    </a:lnTo>
                    <a:lnTo>
                      <a:pt x="315" y="1503"/>
                    </a:lnTo>
                    <a:lnTo>
                      <a:pt x="314" y="1506"/>
                    </a:lnTo>
                    <a:lnTo>
                      <a:pt x="312" y="1507"/>
                    </a:lnTo>
                    <a:lnTo>
                      <a:pt x="308" y="1507"/>
                    </a:lnTo>
                    <a:lnTo>
                      <a:pt x="302" y="1507"/>
                    </a:lnTo>
                    <a:lnTo>
                      <a:pt x="302" y="1507"/>
                    </a:lnTo>
                    <a:lnTo>
                      <a:pt x="300" y="1508"/>
                    </a:lnTo>
                    <a:lnTo>
                      <a:pt x="299" y="1510"/>
                    </a:lnTo>
                    <a:lnTo>
                      <a:pt x="299" y="1512"/>
                    </a:lnTo>
                    <a:lnTo>
                      <a:pt x="300" y="1515"/>
                    </a:lnTo>
                    <a:lnTo>
                      <a:pt x="301" y="1519"/>
                    </a:lnTo>
                    <a:lnTo>
                      <a:pt x="303" y="1522"/>
                    </a:lnTo>
                    <a:lnTo>
                      <a:pt x="307" y="1525"/>
                    </a:lnTo>
                    <a:lnTo>
                      <a:pt x="311" y="1526"/>
                    </a:lnTo>
                    <a:lnTo>
                      <a:pt x="311" y="1526"/>
                    </a:lnTo>
                    <a:lnTo>
                      <a:pt x="316" y="1529"/>
                    </a:lnTo>
                    <a:lnTo>
                      <a:pt x="318" y="1531"/>
                    </a:lnTo>
                    <a:lnTo>
                      <a:pt x="319" y="1533"/>
                    </a:lnTo>
                    <a:lnTo>
                      <a:pt x="319" y="1534"/>
                    </a:lnTo>
                    <a:lnTo>
                      <a:pt x="318" y="1536"/>
                    </a:lnTo>
                    <a:lnTo>
                      <a:pt x="314" y="1542"/>
                    </a:lnTo>
                    <a:lnTo>
                      <a:pt x="314" y="1542"/>
                    </a:lnTo>
                    <a:lnTo>
                      <a:pt x="305" y="1552"/>
                    </a:lnTo>
                    <a:lnTo>
                      <a:pt x="295" y="1564"/>
                    </a:lnTo>
                    <a:lnTo>
                      <a:pt x="289" y="1568"/>
                    </a:lnTo>
                    <a:lnTo>
                      <a:pt x="284" y="1572"/>
                    </a:lnTo>
                    <a:lnTo>
                      <a:pt x="280" y="1574"/>
                    </a:lnTo>
                    <a:lnTo>
                      <a:pt x="279" y="1574"/>
                    </a:lnTo>
                    <a:lnTo>
                      <a:pt x="276" y="1572"/>
                    </a:lnTo>
                    <a:lnTo>
                      <a:pt x="276" y="1572"/>
                    </a:lnTo>
                    <a:lnTo>
                      <a:pt x="271" y="1566"/>
                    </a:lnTo>
                    <a:lnTo>
                      <a:pt x="267" y="1561"/>
                    </a:lnTo>
                    <a:lnTo>
                      <a:pt x="265" y="1561"/>
                    </a:lnTo>
                    <a:lnTo>
                      <a:pt x="262" y="1561"/>
                    </a:lnTo>
                    <a:lnTo>
                      <a:pt x="261" y="1562"/>
                    </a:lnTo>
                    <a:lnTo>
                      <a:pt x="261" y="1565"/>
                    </a:lnTo>
                    <a:lnTo>
                      <a:pt x="261" y="1565"/>
                    </a:lnTo>
                    <a:lnTo>
                      <a:pt x="260" y="1572"/>
                    </a:lnTo>
                    <a:lnTo>
                      <a:pt x="259" y="1578"/>
                    </a:lnTo>
                    <a:lnTo>
                      <a:pt x="256" y="1580"/>
                    </a:lnTo>
                    <a:lnTo>
                      <a:pt x="251" y="1582"/>
                    </a:lnTo>
                    <a:lnTo>
                      <a:pt x="251" y="1582"/>
                    </a:lnTo>
                    <a:lnTo>
                      <a:pt x="245" y="1583"/>
                    </a:lnTo>
                    <a:lnTo>
                      <a:pt x="242" y="1585"/>
                    </a:lnTo>
                    <a:lnTo>
                      <a:pt x="241" y="1589"/>
                    </a:lnTo>
                    <a:lnTo>
                      <a:pt x="242" y="1594"/>
                    </a:lnTo>
                    <a:lnTo>
                      <a:pt x="242" y="1594"/>
                    </a:lnTo>
                    <a:lnTo>
                      <a:pt x="242" y="1597"/>
                    </a:lnTo>
                    <a:lnTo>
                      <a:pt x="240" y="1600"/>
                    </a:lnTo>
                    <a:lnTo>
                      <a:pt x="232" y="1610"/>
                    </a:lnTo>
                    <a:lnTo>
                      <a:pt x="219" y="1624"/>
                    </a:lnTo>
                    <a:lnTo>
                      <a:pt x="204" y="1641"/>
                    </a:lnTo>
                    <a:lnTo>
                      <a:pt x="204" y="1641"/>
                    </a:lnTo>
                    <a:lnTo>
                      <a:pt x="196" y="1650"/>
                    </a:lnTo>
                    <a:lnTo>
                      <a:pt x="187" y="1657"/>
                    </a:lnTo>
                    <a:lnTo>
                      <a:pt x="177" y="1665"/>
                    </a:lnTo>
                    <a:lnTo>
                      <a:pt x="168" y="1670"/>
                    </a:lnTo>
                    <a:lnTo>
                      <a:pt x="157" y="1675"/>
                    </a:lnTo>
                    <a:lnTo>
                      <a:pt x="145" y="1677"/>
                    </a:lnTo>
                    <a:lnTo>
                      <a:pt x="133" y="1679"/>
                    </a:lnTo>
                    <a:lnTo>
                      <a:pt x="121" y="1678"/>
                    </a:lnTo>
                    <a:lnTo>
                      <a:pt x="121" y="1678"/>
                    </a:lnTo>
                    <a:lnTo>
                      <a:pt x="99" y="1677"/>
                    </a:lnTo>
                    <a:lnTo>
                      <a:pt x="87" y="1675"/>
                    </a:lnTo>
                    <a:lnTo>
                      <a:pt x="85" y="1674"/>
                    </a:lnTo>
                    <a:lnTo>
                      <a:pt x="83" y="1672"/>
                    </a:lnTo>
                    <a:lnTo>
                      <a:pt x="84" y="1670"/>
                    </a:lnTo>
                    <a:lnTo>
                      <a:pt x="85" y="1668"/>
                    </a:lnTo>
                    <a:lnTo>
                      <a:pt x="85" y="1668"/>
                    </a:lnTo>
                    <a:lnTo>
                      <a:pt x="88" y="1664"/>
                    </a:lnTo>
                    <a:lnTo>
                      <a:pt x="90" y="1660"/>
                    </a:lnTo>
                    <a:lnTo>
                      <a:pt x="91" y="1658"/>
                    </a:lnTo>
                    <a:lnTo>
                      <a:pt x="90" y="1656"/>
                    </a:lnTo>
                    <a:lnTo>
                      <a:pt x="88" y="1655"/>
                    </a:lnTo>
                    <a:lnTo>
                      <a:pt x="86" y="1654"/>
                    </a:lnTo>
                    <a:lnTo>
                      <a:pt x="86" y="1654"/>
                    </a:lnTo>
                    <a:lnTo>
                      <a:pt x="77" y="1653"/>
                    </a:lnTo>
                    <a:lnTo>
                      <a:pt x="69" y="1651"/>
                    </a:lnTo>
                    <a:lnTo>
                      <a:pt x="60" y="1648"/>
                    </a:lnTo>
                    <a:lnTo>
                      <a:pt x="57" y="1646"/>
                    </a:lnTo>
                    <a:lnTo>
                      <a:pt x="53" y="1641"/>
                    </a:lnTo>
                    <a:lnTo>
                      <a:pt x="53" y="1641"/>
                    </a:lnTo>
                    <a:lnTo>
                      <a:pt x="44" y="1631"/>
                    </a:lnTo>
                    <a:lnTo>
                      <a:pt x="40" y="1627"/>
                    </a:lnTo>
                    <a:lnTo>
                      <a:pt x="32" y="1626"/>
                    </a:lnTo>
                    <a:lnTo>
                      <a:pt x="32" y="1626"/>
                    </a:lnTo>
                    <a:lnTo>
                      <a:pt x="27" y="1624"/>
                    </a:lnTo>
                    <a:lnTo>
                      <a:pt x="23" y="1622"/>
                    </a:lnTo>
                    <a:lnTo>
                      <a:pt x="19" y="1619"/>
                    </a:lnTo>
                    <a:lnTo>
                      <a:pt x="16" y="1614"/>
                    </a:lnTo>
                    <a:lnTo>
                      <a:pt x="14" y="1609"/>
                    </a:lnTo>
                    <a:lnTo>
                      <a:pt x="12" y="1603"/>
                    </a:lnTo>
                    <a:lnTo>
                      <a:pt x="11" y="1596"/>
                    </a:lnTo>
                    <a:lnTo>
                      <a:pt x="11" y="1590"/>
                    </a:lnTo>
                    <a:lnTo>
                      <a:pt x="11" y="1590"/>
                    </a:lnTo>
                    <a:lnTo>
                      <a:pt x="12" y="1579"/>
                    </a:lnTo>
                    <a:lnTo>
                      <a:pt x="13" y="1575"/>
                    </a:lnTo>
                    <a:lnTo>
                      <a:pt x="15" y="1571"/>
                    </a:lnTo>
                    <a:lnTo>
                      <a:pt x="17" y="1570"/>
                    </a:lnTo>
                    <a:lnTo>
                      <a:pt x="21" y="1569"/>
                    </a:lnTo>
                    <a:lnTo>
                      <a:pt x="24" y="1571"/>
                    </a:lnTo>
                    <a:lnTo>
                      <a:pt x="28" y="1575"/>
                    </a:lnTo>
                    <a:lnTo>
                      <a:pt x="28" y="1575"/>
                    </a:lnTo>
                    <a:lnTo>
                      <a:pt x="32" y="1578"/>
                    </a:lnTo>
                    <a:lnTo>
                      <a:pt x="37" y="1580"/>
                    </a:lnTo>
                    <a:lnTo>
                      <a:pt x="44" y="1583"/>
                    </a:lnTo>
                    <a:lnTo>
                      <a:pt x="48" y="1583"/>
                    </a:lnTo>
                    <a:lnTo>
                      <a:pt x="51" y="1583"/>
                    </a:lnTo>
                    <a:lnTo>
                      <a:pt x="52" y="1561"/>
                    </a:lnTo>
                    <a:lnTo>
                      <a:pt x="52" y="1561"/>
                    </a:lnTo>
                    <a:lnTo>
                      <a:pt x="52" y="1561"/>
                    </a:lnTo>
                    <a:lnTo>
                      <a:pt x="50" y="1560"/>
                    </a:lnTo>
                    <a:lnTo>
                      <a:pt x="50" y="1558"/>
                    </a:lnTo>
                    <a:lnTo>
                      <a:pt x="50" y="1557"/>
                    </a:lnTo>
                    <a:lnTo>
                      <a:pt x="52" y="1554"/>
                    </a:lnTo>
                    <a:lnTo>
                      <a:pt x="52" y="1554"/>
                    </a:lnTo>
                    <a:lnTo>
                      <a:pt x="55" y="1550"/>
                    </a:lnTo>
                    <a:lnTo>
                      <a:pt x="58" y="1547"/>
                    </a:lnTo>
                    <a:lnTo>
                      <a:pt x="59" y="1541"/>
                    </a:lnTo>
                    <a:lnTo>
                      <a:pt x="59" y="1536"/>
                    </a:lnTo>
                    <a:lnTo>
                      <a:pt x="59" y="1536"/>
                    </a:lnTo>
                    <a:lnTo>
                      <a:pt x="58" y="1533"/>
                    </a:lnTo>
                    <a:lnTo>
                      <a:pt x="57" y="1531"/>
                    </a:lnTo>
                    <a:lnTo>
                      <a:pt x="54" y="1528"/>
                    </a:lnTo>
                    <a:lnTo>
                      <a:pt x="51" y="1525"/>
                    </a:lnTo>
                    <a:lnTo>
                      <a:pt x="50" y="1524"/>
                    </a:lnTo>
                    <a:lnTo>
                      <a:pt x="50" y="1522"/>
                    </a:lnTo>
                    <a:lnTo>
                      <a:pt x="50" y="1522"/>
                    </a:lnTo>
                    <a:lnTo>
                      <a:pt x="50" y="1520"/>
                    </a:lnTo>
                    <a:lnTo>
                      <a:pt x="51" y="1519"/>
                    </a:lnTo>
                    <a:lnTo>
                      <a:pt x="54" y="1517"/>
                    </a:lnTo>
                    <a:lnTo>
                      <a:pt x="58" y="1517"/>
                    </a:lnTo>
                    <a:lnTo>
                      <a:pt x="59" y="1515"/>
                    </a:lnTo>
                    <a:lnTo>
                      <a:pt x="60" y="1513"/>
                    </a:lnTo>
                    <a:lnTo>
                      <a:pt x="60" y="1513"/>
                    </a:lnTo>
                    <a:lnTo>
                      <a:pt x="61" y="1511"/>
                    </a:lnTo>
                    <a:lnTo>
                      <a:pt x="64" y="1510"/>
                    </a:lnTo>
                    <a:lnTo>
                      <a:pt x="68" y="1510"/>
                    </a:lnTo>
                    <a:lnTo>
                      <a:pt x="73" y="1510"/>
                    </a:lnTo>
                    <a:lnTo>
                      <a:pt x="72" y="1500"/>
                    </a:lnTo>
                    <a:lnTo>
                      <a:pt x="72" y="1500"/>
                    </a:lnTo>
                    <a:lnTo>
                      <a:pt x="71" y="1499"/>
                    </a:lnTo>
                    <a:lnTo>
                      <a:pt x="68" y="1497"/>
                    </a:lnTo>
                    <a:lnTo>
                      <a:pt x="65" y="1496"/>
                    </a:lnTo>
                    <a:lnTo>
                      <a:pt x="62" y="1496"/>
                    </a:lnTo>
                    <a:lnTo>
                      <a:pt x="61" y="1498"/>
                    </a:lnTo>
                    <a:lnTo>
                      <a:pt x="61" y="1498"/>
                    </a:lnTo>
                    <a:lnTo>
                      <a:pt x="58" y="1503"/>
                    </a:lnTo>
                    <a:lnTo>
                      <a:pt x="56" y="1505"/>
                    </a:lnTo>
                    <a:lnTo>
                      <a:pt x="54" y="1506"/>
                    </a:lnTo>
                    <a:lnTo>
                      <a:pt x="51" y="1507"/>
                    </a:lnTo>
                    <a:lnTo>
                      <a:pt x="51" y="1507"/>
                    </a:lnTo>
                    <a:lnTo>
                      <a:pt x="46" y="1508"/>
                    </a:lnTo>
                    <a:lnTo>
                      <a:pt x="44" y="1510"/>
                    </a:lnTo>
                    <a:lnTo>
                      <a:pt x="41" y="1512"/>
                    </a:lnTo>
                    <a:lnTo>
                      <a:pt x="38" y="1513"/>
                    </a:lnTo>
                    <a:lnTo>
                      <a:pt x="38" y="1513"/>
                    </a:lnTo>
                    <a:lnTo>
                      <a:pt x="33" y="1514"/>
                    </a:lnTo>
                    <a:lnTo>
                      <a:pt x="27" y="1514"/>
                    </a:lnTo>
                    <a:lnTo>
                      <a:pt x="25" y="1513"/>
                    </a:lnTo>
                    <a:lnTo>
                      <a:pt x="23" y="1512"/>
                    </a:lnTo>
                    <a:lnTo>
                      <a:pt x="21" y="1509"/>
                    </a:lnTo>
                    <a:lnTo>
                      <a:pt x="21" y="1504"/>
                    </a:lnTo>
                    <a:lnTo>
                      <a:pt x="21" y="1504"/>
                    </a:lnTo>
                    <a:lnTo>
                      <a:pt x="22" y="1498"/>
                    </a:lnTo>
                    <a:lnTo>
                      <a:pt x="24" y="1494"/>
                    </a:lnTo>
                    <a:lnTo>
                      <a:pt x="28" y="1491"/>
                    </a:lnTo>
                    <a:lnTo>
                      <a:pt x="32" y="1488"/>
                    </a:lnTo>
                    <a:lnTo>
                      <a:pt x="42" y="1484"/>
                    </a:lnTo>
                    <a:lnTo>
                      <a:pt x="52" y="1481"/>
                    </a:lnTo>
                    <a:lnTo>
                      <a:pt x="52" y="1481"/>
                    </a:lnTo>
                    <a:lnTo>
                      <a:pt x="58" y="1478"/>
                    </a:lnTo>
                    <a:lnTo>
                      <a:pt x="61" y="1476"/>
                    </a:lnTo>
                    <a:lnTo>
                      <a:pt x="64" y="1474"/>
                    </a:lnTo>
                    <a:lnTo>
                      <a:pt x="64" y="1470"/>
                    </a:lnTo>
                    <a:lnTo>
                      <a:pt x="64" y="1470"/>
                    </a:lnTo>
                    <a:lnTo>
                      <a:pt x="62" y="1469"/>
                    </a:lnTo>
                    <a:lnTo>
                      <a:pt x="59" y="1468"/>
                    </a:lnTo>
                    <a:lnTo>
                      <a:pt x="51" y="1467"/>
                    </a:lnTo>
                    <a:lnTo>
                      <a:pt x="42" y="1466"/>
                    </a:lnTo>
                    <a:lnTo>
                      <a:pt x="39" y="1465"/>
                    </a:lnTo>
                    <a:lnTo>
                      <a:pt x="38" y="1464"/>
                    </a:lnTo>
                    <a:lnTo>
                      <a:pt x="38" y="1464"/>
                    </a:lnTo>
                    <a:lnTo>
                      <a:pt x="39" y="1462"/>
                    </a:lnTo>
                    <a:lnTo>
                      <a:pt x="41" y="1460"/>
                    </a:lnTo>
                    <a:lnTo>
                      <a:pt x="45" y="1456"/>
                    </a:lnTo>
                    <a:lnTo>
                      <a:pt x="51" y="1452"/>
                    </a:lnTo>
                    <a:lnTo>
                      <a:pt x="52" y="1450"/>
                    </a:lnTo>
                    <a:lnTo>
                      <a:pt x="52" y="1448"/>
                    </a:lnTo>
                    <a:lnTo>
                      <a:pt x="52" y="1448"/>
                    </a:lnTo>
                    <a:lnTo>
                      <a:pt x="48" y="1442"/>
                    </a:lnTo>
                    <a:lnTo>
                      <a:pt x="50" y="1440"/>
                    </a:lnTo>
                    <a:lnTo>
                      <a:pt x="54" y="1439"/>
                    </a:lnTo>
                    <a:lnTo>
                      <a:pt x="54" y="1439"/>
                    </a:lnTo>
                    <a:lnTo>
                      <a:pt x="58" y="1438"/>
                    </a:lnTo>
                    <a:lnTo>
                      <a:pt x="61" y="1438"/>
                    </a:lnTo>
                    <a:lnTo>
                      <a:pt x="64" y="1437"/>
                    </a:lnTo>
                    <a:lnTo>
                      <a:pt x="65" y="1434"/>
                    </a:lnTo>
                    <a:lnTo>
                      <a:pt x="65" y="1434"/>
                    </a:lnTo>
                    <a:lnTo>
                      <a:pt x="65" y="1429"/>
                    </a:lnTo>
                    <a:lnTo>
                      <a:pt x="64" y="1426"/>
                    </a:lnTo>
                    <a:lnTo>
                      <a:pt x="65" y="1423"/>
                    </a:lnTo>
                    <a:lnTo>
                      <a:pt x="66" y="1421"/>
                    </a:lnTo>
                    <a:lnTo>
                      <a:pt x="66" y="1421"/>
                    </a:lnTo>
                    <a:lnTo>
                      <a:pt x="69" y="1419"/>
                    </a:lnTo>
                    <a:lnTo>
                      <a:pt x="71" y="1419"/>
                    </a:lnTo>
                    <a:lnTo>
                      <a:pt x="73" y="1418"/>
                    </a:lnTo>
                    <a:lnTo>
                      <a:pt x="73" y="1413"/>
                    </a:lnTo>
                    <a:lnTo>
                      <a:pt x="73" y="1413"/>
                    </a:lnTo>
                    <a:lnTo>
                      <a:pt x="73" y="1406"/>
                    </a:lnTo>
                    <a:lnTo>
                      <a:pt x="74" y="1404"/>
                    </a:lnTo>
                    <a:lnTo>
                      <a:pt x="77" y="1404"/>
                    </a:lnTo>
                    <a:lnTo>
                      <a:pt x="77" y="1404"/>
                    </a:lnTo>
                    <a:lnTo>
                      <a:pt x="80" y="1405"/>
                    </a:lnTo>
                    <a:lnTo>
                      <a:pt x="81" y="1407"/>
                    </a:lnTo>
                    <a:lnTo>
                      <a:pt x="83" y="1412"/>
                    </a:lnTo>
                    <a:lnTo>
                      <a:pt x="84" y="1420"/>
                    </a:lnTo>
                    <a:lnTo>
                      <a:pt x="90" y="1419"/>
                    </a:lnTo>
                    <a:lnTo>
                      <a:pt x="90" y="1419"/>
                    </a:lnTo>
                    <a:lnTo>
                      <a:pt x="93" y="1410"/>
                    </a:lnTo>
                    <a:lnTo>
                      <a:pt x="96" y="1405"/>
                    </a:lnTo>
                    <a:lnTo>
                      <a:pt x="97" y="1402"/>
                    </a:lnTo>
                    <a:lnTo>
                      <a:pt x="99" y="1399"/>
                    </a:lnTo>
                    <a:lnTo>
                      <a:pt x="99" y="1399"/>
                    </a:lnTo>
                    <a:lnTo>
                      <a:pt x="109" y="1394"/>
                    </a:lnTo>
                    <a:lnTo>
                      <a:pt x="109" y="1384"/>
                    </a:lnTo>
                    <a:lnTo>
                      <a:pt x="109" y="1384"/>
                    </a:lnTo>
                    <a:lnTo>
                      <a:pt x="101" y="1383"/>
                    </a:lnTo>
                    <a:lnTo>
                      <a:pt x="95" y="1384"/>
                    </a:lnTo>
                    <a:lnTo>
                      <a:pt x="90" y="1385"/>
                    </a:lnTo>
                    <a:lnTo>
                      <a:pt x="87" y="1388"/>
                    </a:lnTo>
                    <a:lnTo>
                      <a:pt x="87" y="1388"/>
                    </a:lnTo>
                    <a:lnTo>
                      <a:pt x="80" y="1391"/>
                    </a:lnTo>
                    <a:lnTo>
                      <a:pt x="70" y="1395"/>
                    </a:lnTo>
                    <a:lnTo>
                      <a:pt x="59" y="1399"/>
                    </a:lnTo>
                    <a:lnTo>
                      <a:pt x="55" y="1402"/>
                    </a:lnTo>
                    <a:lnTo>
                      <a:pt x="52" y="1405"/>
                    </a:lnTo>
                    <a:lnTo>
                      <a:pt x="52" y="1405"/>
                    </a:lnTo>
                    <a:lnTo>
                      <a:pt x="47" y="1410"/>
                    </a:lnTo>
                    <a:lnTo>
                      <a:pt x="43" y="1411"/>
                    </a:lnTo>
                    <a:lnTo>
                      <a:pt x="41" y="1412"/>
                    </a:lnTo>
                    <a:lnTo>
                      <a:pt x="41" y="1415"/>
                    </a:lnTo>
                    <a:lnTo>
                      <a:pt x="41" y="1415"/>
                    </a:lnTo>
                    <a:lnTo>
                      <a:pt x="40" y="1420"/>
                    </a:lnTo>
                    <a:lnTo>
                      <a:pt x="38" y="1422"/>
                    </a:lnTo>
                    <a:lnTo>
                      <a:pt x="34" y="1423"/>
                    </a:lnTo>
                    <a:lnTo>
                      <a:pt x="31" y="1423"/>
                    </a:lnTo>
                    <a:lnTo>
                      <a:pt x="31" y="1423"/>
                    </a:lnTo>
                    <a:lnTo>
                      <a:pt x="30" y="1423"/>
                    </a:lnTo>
                    <a:lnTo>
                      <a:pt x="29" y="1422"/>
                    </a:lnTo>
                    <a:lnTo>
                      <a:pt x="28" y="1419"/>
                    </a:lnTo>
                    <a:lnTo>
                      <a:pt x="27" y="1417"/>
                    </a:lnTo>
                    <a:lnTo>
                      <a:pt x="26" y="1415"/>
                    </a:lnTo>
                    <a:lnTo>
                      <a:pt x="25" y="1415"/>
                    </a:lnTo>
                    <a:lnTo>
                      <a:pt x="25" y="1415"/>
                    </a:lnTo>
                    <a:lnTo>
                      <a:pt x="22" y="1417"/>
                    </a:lnTo>
                    <a:lnTo>
                      <a:pt x="19" y="1418"/>
                    </a:lnTo>
                    <a:lnTo>
                      <a:pt x="17" y="1420"/>
                    </a:lnTo>
                    <a:lnTo>
                      <a:pt x="13" y="1420"/>
                    </a:lnTo>
                    <a:lnTo>
                      <a:pt x="13" y="1420"/>
                    </a:lnTo>
                    <a:lnTo>
                      <a:pt x="9" y="1419"/>
                    </a:lnTo>
                    <a:lnTo>
                      <a:pt x="4" y="1418"/>
                    </a:lnTo>
                    <a:lnTo>
                      <a:pt x="3" y="1417"/>
                    </a:lnTo>
                    <a:lnTo>
                      <a:pt x="2" y="1415"/>
                    </a:lnTo>
                    <a:lnTo>
                      <a:pt x="2" y="1414"/>
                    </a:lnTo>
                    <a:lnTo>
                      <a:pt x="3" y="1412"/>
                    </a:lnTo>
                    <a:lnTo>
                      <a:pt x="3" y="1412"/>
                    </a:lnTo>
                    <a:lnTo>
                      <a:pt x="5" y="1407"/>
                    </a:lnTo>
                    <a:lnTo>
                      <a:pt x="9" y="1402"/>
                    </a:lnTo>
                    <a:lnTo>
                      <a:pt x="11" y="1399"/>
                    </a:lnTo>
                    <a:lnTo>
                      <a:pt x="14" y="1397"/>
                    </a:lnTo>
                    <a:lnTo>
                      <a:pt x="17" y="1395"/>
                    </a:lnTo>
                    <a:lnTo>
                      <a:pt x="23" y="1394"/>
                    </a:lnTo>
                    <a:lnTo>
                      <a:pt x="23" y="1394"/>
                    </a:lnTo>
                    <a:lnTo>
                      <a:pt x="30" y="1393"/>
                    </a:lnTo>
                    <a:lnTo>
                      <a:pt x="34" y="1392"/>
                    </a:lnTo>
                    <a:lnTo>
                      <a:pt x="38" y="1391"/>
                    </a:lnTo>
                    <a:lnTo>
                      <a:pt x="38" y="1391"/>
                    </a:lnTo>
                    <a:lnTo>
                      <a:pt x="38" y="1380"/>
                    </a:lnTo>
                    <a:lnTo>
                      <a:pt x="37" y="1374"/>
                    </a:lnTo>
                    <a:lnTo>
                      <a:pt x="37" y="1371"/>
                    </a:lnTo>
                    <a:lnTo>
                      <a:pt x="36" y="1370"/>
                    </a:lnTo>
                    <a:lnTo>
                      <a:pt x="36" y="1370"/>
                    </a:lnTo>
                    <a:lnTo>
                      <a:pt x="34" y="1369"/>
                    </a:lnTo>
                    <a:lnTo>
                      <a:pt x="33" y="1368"/>
                    </a:lnTo>
                    <a:lnTo>
                      <a:pt x="32" y="1364"/>
                    </a:lnTo>
                    <a:lnTo>
                      <a:pt x="32" y="1364"/>
                    </a:lnTo>
                    <a:lnTo>
                      <a:pt x="31" y="1363"/>
                    </a:lnTo>
                    <a:lnTo>
                      <a:pt x="29" y="1361"/>
                    </a:lnTo>
                    <a:lnTo>
                      <a:pt x="26" y="1361"/>
                    </a:lnTo>
                    <a:lnTo>
                      <a:pt x="24" y="1362"/>
                    </a:lnTo>
                    <a:lnTo>
                      <a:pt x="23" y="1363"/>
                    </a:lnTo>
                    <a:lnTo>
                      <a:pt x="23" y="1363"/>
                    </a:lnTo>
                    <a:lnTo>
                      <a:pt x="18" y="1369"/>
                    </a:lnTo>
                    <a:lnTo>
                      <a:pt x="16" y="1370"/>
                    </a:lnTo>
                    <a:lnTo>
                      <a:pt x="15" y="1370"/>
                    </a:lnTo>
                    <a:lnTo>
                      <a:pt x="14" y="1369"/>
                    </a:lnTo>
                    <a:lnTo>
                      <a:pt x="14" y="1369"/>
                    </a:lnTo>
                    <a:lnTo>
                      <a:pt x="11" y="1364"/>
                    </a:lnTo>
                    <a:lnTo>
                      <a:pt x="9" y="1362"/>
                    </a:lnTo>
                    <a:lnTo>
                      <a:pt x="7" y="1360"/>
                    </a:lnTo>
                    <a:lnTo>
                      <a:pt x="7" y="1360"/>
                    </a:lnTo>
                    <a:lnTo>
                      <a:pt x="5" y="1359"/>
                    </a:lnTo>
                    <a:lnTo>
                      <a:pt x="4" y="1356"/>
                    </a:lnTo>
                    <a:lnTo>
                      <a:pt x="4" y="1353"/>
                    </a:lnTo>
                    <a:lnTo>
                      <a:pt x="7" y="1349"/>
                    </a:lnTo>
                    <a:lnTo>
                      <a:pt x="16" y="1349"/>
                    </a:lnTo>
                    <a:lnTo>
                      <a:pt x="16" y="1341"/>
                    </a:lnTo>
                    <a:lnTo>
                      <a:pt x="10" y="1341"/>
                    </a:lnTo>
                    <a:lnTo>
                      <a:pt x="10" y="1341"/>
                    </a:lnTo>
                    <a:lnTo>
                      <a:pt x="7" y="1333"/>
                    </a:lnTo>
                    <a:lnTo>
                      <a:pt x="7" y="1327"/>
                    </a:lnTo>
                    <a:lnTo>
                      <a:pt x="7" y="1325"/>
                    </a:lnTo>
                    <a:lnTo>
                      <a:pt x="8" y="1324"/>
                    </a:lnTo>
                    <a:lnTo>
                      <a:pt x="8" y="1324"/>
                    </a:lnTo>
                    <a:lnTo>
                      <a:pt x="13" y="1323"/>
                    </a:lnTo>
                    <a:lnTo>
                      <a:pt x="18" y="1323"/>
                    </a:lnTo>
                    <a:lnTo>
                      <a:pt x="23" y="1322"/>
                    </a:lnTo>
                    <a:lnTo>
                      <a:pt x="25" y="1321"/>
                    </a:lnTo>
                    <a:lnTo>
                      <a:pt x="26" y="1320"/>
                    </a:lnTo>
                    <a:lnTo>
                      <a:pt x="26" y="1320"/>
                    </a:lnTo>
                    <a:lnTo>
                      <a:pt x="27" y="1318"/>
                    </a:lnTo>
                    <a:lnTo>
                      <a:pt x="28" y="1317"/>
                    </a:lnTo>
                    <a:lnTo>
                      <a:pt x="32" y="1314"/>
                    </a:lnTo>
                    <a:lnTo>
                      <a:pt x="39" y="1314"/>
                    </a:lnTo>
                    <a:lnTo>
                      <a:pt x="44" y="1316"/>
                    </a:lnTo>
                    <a:lnTo>
                      <a:pt x="44" y="1316"/>
                    </a:lnTo>
                    <a:lnTo>
                      <a:pt x="52" y="1320"/>
                    </a:lnTo>
                    <a:lnTo>
                      <a:pt x="54" y="1320"/>
                    </a:lnTo>
                    <a:lnTo>
                      <a:pt x="57" y="1319"/>
                    </a:lnTo>
                    <a:lnTo>
                      <a:pt x="57" y="1319"/>
                    </a:lnTo>
                    <a:lnTo>
                      <a:pt x="61" y="1317"/>
                    </a:lnTo>
                    <a:lnTo>
                      <a:pt x="66" y="1317"/>
                    </a:lnTo>
                    <a:lnTo>
                      <a:pt x="70" y="1318"/>
                    </a:lnTo>
                    <a:lnTo>
                      <a:pt x="74" y="1320"/>
                    </a:lnTo>
                    <a:lnTo>
                      <a:pt x="74" y="1320"/>
                    </a:lnTo>
                    <a:lnTo>
                      <a:pt x="79" y="1322"/>
                    </a:lnTo>
                    <a:lnTo>
                      <a:pt x="82" y="1323"/>
                    </a:lnTo>
                    <a:lnTo>
                      <a:pt x="84" y="1322"/>
                    </a:lnTo>
                    <a:lnTo>
                      <a:pt x="87" y="1321"/>
                    </a:lnTo>
                    <a:lnTo>
                      <a:pt x="87" y="1321"/>
                    </a:lnTo>
                    <a:lnTo>
                      <a:pt x="93" y="1320"/>
                    </a:lnTo>
                    <a:lnTo>
                      <a:pt x="100" y="1320"/>
                    </a:lnTo>
                    <a:lnTo>
                      <a:pt x="102" y="1321"/>
                    </a:lnTo>
                    <a:lnTo>
                      <a:pt x="105" y="1322"/>
                    </a:lnTo>
                    <a:lnTo>
                      <a:pt x="107" y="1323"/>
                    </a:lnTo>
                    <a:lnTo>
                      <a:pt x="108" y="1325"/>
                    </a:lnTo>
                    <a:lnTo>
                      <a:pt x="108" y="1325"/>
                    </a:lnTo>
                    <a:lnTo>
                      <a:pt x="108" y="1335"/>
                    </a:lnTo>
                    <a:lnTo>
                      <a:pt x="109" y="1337"/>
                    </a:lnTo>
                    <a:lnTo>
                      <a:pt x="110" y="1338"/>
                    </a:lnTo>
                    <a:lnTo>
                      <a:pt x="111" y="1338"/>
                    </a:lnTo>
                    <a:lnTo>
                      <a:pt x="111" y="1338"/>
                    </a:lnTo>
                    <a:lnTo>
                      <a:pt x="113" y="1338"/>
                    </a:lnTo>
                    <a:lnTo>
                      <a:pt x="114" y="1340"/>
                    </a:lnTo>
                    <a:lnTo>
                      <a:pt x="117" y="1343"/>
                    </a:lnTo>
                    <a:lnTo>
                      <a:pt x="118" y="1345"/>
                    </a:lnTo>
                    <a:lnTo>
                      <a:pt x="119" y="1341"/>
                    </a:lnTo>
                    <a:lnTo>
                      <a:pt x="119" y="1341"/>
                    </a:lnTo>
                    <a:lnTo>
                      <a:pt x="119" y="1336"/>
                    </a:lnTo>
                    <a:lnTo>
                      <a:pt x="117" y="1334"/>
                    </a:lnTo>
                    <a:lnTo>
                      <a:pt x="116" y="1332"/>
                    </a:lnTo>
                    <a:lnTo>
                      <a:pt x="115" y="1329"/>
                    </a:lnTo>
                    <a:lnTo>
                      <a:pt x="115" y="1329"/>
                    </a:lnTo>
                    <a:lnTo>
                      <a:pt x="116" y="1327"/>
                    </a:lnTo>
                    <a:lnTo>
                      <a:pt x="117" y="1327"/>
                    </a:lnTo>
                    <a:lnTo>
                      <a:pt x="123" y="1326"/>
                    </a:lnTo>
                    <a:lnTo>
                      <a:pt x="126" y="1326"/>
                    </a:lnTo>
                    <a:lnTo>
                      <a:pt x="127" y="1326"/>
                    </a:lnTo>
                    <a:lnTo>
                      <a:pt x="126" y="1325"/>
                    </a:lnTo>
                    <a:lnTo>
                      <a:pt x="126" y="1325"/>
                    </a:lnTo>
                    <a:lnTo>
                      <a:pt x="119" y="1323"/>
                    </a:lnTo>
                    <a:lnTo>
                      <a:pt x="119" y="1321"/>
                    </a:lnTo>
                    <a:lnTo>
                      <a:pt x="122" y="1319"/>
                    </a:lnTo>
                    <a:lnTo>
                      <a:pt x="122" y="1319"/>
                    </a:lnTo>
                    <a:lnTo>
                      <a:pt x="124" y="1318"/>
                    </a:lnTo>
                    <a:lnTo>
                      <a:pt x="126" y="1317"/>
                    </a:lnTo>
                    <a:lnTo>
                      <a:pt x="130" y="1316"/>
                    </a:lnTo>
                    <a:lnTo>
                      <a:pt x="134" y="1314"/>
                    </a:lnTo>
                    <a:lnTo>
                      <a:pt x="136" y="1313"/>
                    </a:lnTo>
                    <a:lnTo>
                      <a:pt x="137" y="1312"/>
                    </a:lnTo>
                    <a:lnTo>
                      <a:pt x="137" y="1312"/>
                    </a:lnTo>
                    <a:lnTo>
                      <a:pt x="138" y="1307"/>
                    </a:lnTo>
                    <a:lnTo>
                      <a:pt x="140" y="1300"/>
                    </a:lnTo>
                    <a:lnTo>
                      <a:pt x="140" y="1298"/>
                    </a:lnTo>
                    <a:lnTo>
                      <a:pt x="140" y="1295"/>
                    </a:lnTo>
                    <a:lnTo>
                      <a:pt x="139" y="1293"/>
                    </a:lnTo>
                    <a:lnTo>
                      <a:pt x="137" y="1292"/>
                    </a:lnTo>
                    <a:lnTo>
                      <a:pt x="137" y="1292"/>
                    </a:lnTo>
                    <a:lnTo>
                      <a:pt x="134" y="1291"/>
                    </a:lnTo>
                    <a:lnTo>
                      <a:pt x="132" y="1292"/>
                    </a:lnTo>
                    <a:lnTo>
                      <a:pt x="131" y="1293"/>
                    </a:lnTo>
                    <a:lnTo>
                      <a:pt x="130" y="1294"/>
                    </a:lnTo>
                    <a:lnTo>
                      <a:pt x="129" y="1299"/>
                    </a:lnTo>
                    <a:lnTo>
                      <a:pt x="129" y="1305"/>
                    </a:lnTo>
                    <a:lnTo>
                      <a:pt x="129" y="1305"/>
                    </a:lnTo>
                    <a:lnTo>
                      <a:pt x="128" y="1308"/>
                    </a:lnTo>
                    <a:lnTo>
                      <a:pt x="126" y="1310"/>
                    </a:lnTo>
                    <a:lnTo>
                      <a:pt x="123" y="1311"/>
                    </a:lnTo>
                    <a:lnTo>
                      <a:pt x="116" y="1310"/>
                    </a:lnTo>
                    <a:lnTo>
                      <a:pt x="116" y="1310"/>
                    </a:lnTo>
                    <a:lnTo>
                      <a:pt x="100" y="1310"/>
                    </a:lnTo>
                    <a:lnTo>
                      <a:pt x="95" y="1308"/>
                    </a:lnTo>
                    <a:lnTo>
                      <a:pt x="93" y="1307"/>
                    </a:lnTo>
                    <a:lnTo>
                      <a:pt x="93" y="1306"/>
                    </a:lnTo>
                    <a:lnTo>
                      <a:pt x="93" y="1306"/>
                    </a:lnTo>
                    <a:lnTo>
                      <a:pt x="94" y="1303"/>
                    </a:lnTo>
                    <a:lnTo>
                      <a:pt x="96" y="1300"/>
                    </a:lnTo>
                    <a:lnTo>
                      <a:pt x="97" y="1297"/>
                    </a:lnTo>
                    <a:lnTo>
                      <a:pt x="97" y="1296"/>
                    </a:lnTo>
                    <a:lnTo>
                      <a:pt x="96" y="1294"/>
                    </a:lnTo>
                    <a:lnTo>
                      <a:pt x="96" y="1294"/>
                    </a:lnTo>
                    <a:lnTo>
                      <a:pt x="94" y="1293"/>
                    </a:lnTo>
                    <a:lnTo>
                      <a:pt x="91" y="1292"/>
                    </a:lnTo>
                    <a:lnTo>
                      <a:pt x="87" y="1292"/>
                    </a:lnTo>
                    <a:lnTo>
                      <a:pt x="85" y="1293"/>
                    </a:lnTo>
                    <a:lnTo>
                      <a:pt x="84" y="1295"/>
                    </a:lnTo>
                    <a:lnTo>
                      <a:pt x="83" y="1297"/>
                    </a:lnTo>
                    <a:lnTo>
                      <a:pt x="83" y="1299"/>
                    </a:lnTo>
                    <a:lnTo>
                      <a:pt x="83" y="1299"/>
                    </a:lnTo>
                    <a:lnTo>
                      <a:pt x="85" y="1309"/>
                    </a:lnTo>
                    <a:lnTo>
                      <a:pt x="84" y="1312"/>
                    </a:lnTo>
                    <a:lnTo>
                      <a:pt x="83" y="1312"/>
                    </a:lnTo>
                    <a:lnTo>
                      <a:pt x="82" y="1312"/>
                    </a:lnTo>
                    <a:lnTo>
                      <a:pt x="82" y="1312"/>
                    </a:lnTo>
                    <a:lnTo>
                      <a:pt x="64" y="1310"/>
                    </a:lnTo>
                    <a:lnTo>
                      <a:pt x="50" y="1309"/>
                    </a:lnTo>
                    <a:lnTo>
                      <a:pt x="37" y="1309"/>
                    </a:lnTo>
                    <a:lnTo>
                      <a:pt x="37" y="1309"/>
                    </a:lnTo>
                    <a:lnTo>
                      <a:pt x="26" y="1311"/>
                    </a:lnTo>
                    <a:lnTo>
                      <a:pt x="18" y="1312"/>
                    </a:lnTo>
                    <a:lnTo>
                      <a:pt x="16" y="1313"/>
                    </a:lnTo>
                    <a:lnTo>
                      <a:pt x="14" y="1312"/>
                    </a:lnTo>
                    <a:lnTo>
                      <a:pt x="13" y="1311"/>
                    </a:lnTo>
                    <a:lnTo>
                      <a:pt x="12" y="1309"/>
                    </a:lnTo>
                    <a:lnTo>
                      <a:pt x="12" y="1309"/>
                    </a:lnTo>
                    <a:lnTo>
                      <a:pt x="9" y="1302"/>
                    </a:lnTo>
                    <a:lnTo>
                      <a:pt x="5" y="1295"/>
                    </a:lnTo>
                    <a:lnTo>
                      <a:pt x="4" y="1293"/>
                    </a:lnTo>
                    <a:lnTo>
                      <a:pt x="4" y="1291"/>
                    </a:lnTo>
                    <a:lnTo>
                      <a:pt x="5" y="1290"/>
                    </a:lnTo>
                    <a:lnTo>
                      <a:pt x="9" y="1289"/>
                    </a:lnTo>
                    <a:lnTo>
                      <a:pt x="9" y="1289"/>
                    </a:lnTo>
                    <a:lnTo>
                      <a:pt x="21" y="1289"/>
                    </a:lnTo>
                    <a:lnTo>
                      <a:pt x="24" y="1288"/>
                    </a:lnTo>
                    <a:lnTo>
                      <a:pt x="25" y="1286"/>
                    </a:lnTo>
                    <a:lnTo>
                      <a:pt x="25" y="1284"/>
                    </a:lnTo>
                    <a:lnTo>
                      <a:pt x="25" y="1284"/>
                    </a:lnTo>
                    <a:lnTo>
                      <a:pt x="25" y="1283"/>
                    </a:lnTo>
                    <a:lnTo>
                      <a:pt x="26" y="1281"/>
                    </a:lnTo>
                    <a:lnTo>
                      <a:pt x="28" y="1280"/>
                    </a:lnTo>
                    <a:lnTo>
                      <a:pt x="30" y="1278"/>
                    </a:lnTo>
                    <a:lnTo>
                      <a:pt x="31" y="1277"/>
                    </a:lnTo>
                    <a:lnTo>
                      <a:pt x="31" y="1276"/>
                    </a:lnTo>
                    <a:lnTo>
                      <a:pt x="31" y="1276"/>
                    </a:lnTo>
                    <a:lnTo>
                      <a:pt x="29" y="1275"/>
                    </a:lnTo>
                    <a:lnTo>
                      <a:pt x="26" y="1274"/>
                    </a:lnTo>
                    <a:lnTo>
                      <a:pt x="22" y="1274"/>
                    </a:lnTo>
                    <a:lnTo>
                      <a:pt x="18" y="1276"/>
                    </a:lnTo>
                    <a:lnTo>
                      <a:pt x="18" y="1276"/>
                    </a:lnTo>
                    <a:lnTo>
                      <a:pt x="15" y="1279"/>
                    </a:lnTo>
                    <a:lnTo>
                      <a:pt x="12" y="1282"/>
                    </a:lnTo>
                    <a:lnTo>
                      <a:pt x="11" y="1282"/>
                    </a:lnTo>
                    <a:lnTo>
                      <a:pt x="9" y="1282"/>
                    </a:lnTo>
                    <a:lnTo>
                      <a:pt x="8" y="1281"/>
                    </a:lnTo>
                    <a:lnTo>
                      <a:pt x="7" y="1279"/>
                    </a:lnTo>
                    <a:lnTo>
                      <a:pt x="7" y="1279"/>
                    </a:lnTo>
                    <a:lnTo>
                      <a:pt x="5" y="1276"/>
                    </a:lnTo>
                    <a:lnTo>
                      <a:pt x="5" y="1272"/>
                    </a:lnTo>
                    <a:lnTo>
                      <a:pt x="7" y="1271"/>
                    </a:lnTo>
                    <a:lnTo>
                      <a:pt x="8" y="1270"/>
                    </a:lnTo>
                    <a:lnTo>
                      <a:pt x="13" y="1270"/>
                    </a:lnTo>
                    <a:lnTo>
                      <a:pt x="13" y="1270"/>
                    </a:lnTo>
                    <a:lnTo>
                      <a:pt x="18" y="1269"/>
                    </a:lnTo>
                    <a:lnTo>
                      <a:pt x="23" y="1267"/>
                    </a:lnTo>
                    <a:lnTo>
                      <a:pt x="24" y="1266"/>
                    </a:lnTo>
                    <a:lnTo>
                      <a:pt x="24" y="1265"/>
                    </a:lnTo>
                    <a:lnTo>
                      <a:pt x="22" y="1263"/>
                    </a:lnTo>
                    <a:lnTo>
                      <a:pt x="19" y="1261"/>
                    </a:lnTo>
                    <a:lnTo>
                      <a:pt x="19" y="1261"/>
                    </a:lnTo>
                    <a:lnTo>
                      <a:pt x="7" y="1253"/>
                    </a:lnTo>
                    <a:lnTo>
                      <a:pt x="2" y="1250"/>
                    </a:lnTo>
                    <a:lnTo>
                      <a:pt x="0" y="1249"/>
                    </a:lnTo>
                    <a:lnTo>
                      <a:pt x="0" y="1248"/>
                    </a:lnTo>
                    <a:lnTo>
                      <a:pt x="0" y="1248"/>
                    </a:lnTo>
                    <a:lnTo>
                      <a:pt x="1" y="1243"/>
                    </a:lnTo>
                    <a:lnTo>
                      <a:pt x="4" y="1239"/>
                    </a:lnTo>
                    <a:lnTo>
                      <a:pt x="9" y="1236"/>
                    </a:lnTo>
                    <a:lnTo>
                      <a:pt x="15" y="1232"/>
                    </a:lnTo>
                    <a:lnTo>
                      <a:pt x="15" y="1232"/>
                    </a:lnTo>
                    <a:lnTo>
                      <a:pt x="21" y="1228"/>
                    </a:lnTo>
                    <a:lnTo>
                      <a:pt x="25" y="1224"/>
                    </a:lnTo>
                    <a:lnTo>
                      <a:pt x="28" y="1223"/>
                    </a:lnTo>
                    <a:lnTo>
                      <a:pt x="32" y="1222"/>
                    </a:lnTo>
                    <a:lnTo>
                      <a:pt x="37" y="1223"/>
                    </a:lnTo>
                    <a:lnTo>
                      <a:pt x="43" y="1224"/>
                    </a:lnTo>
                    <a:lnTo>
                      <a:pt x="43" y="1224"/>
                    </a:lnTo>
                    <a:lnTo>
                      <a:pt x="59" y="1229"/>
                    </a:lnTo>
                    <a:lnTo>
                      <a:pt x="76" y="1235"/>
                    </a:lnTo>
                    <a:lnTo>
                      <a:pt x="91" y="1238"/>
                    </a:lnTo>
                    <a:lnTo>
                      <a:pt x="98" y="1238"/>
                    </a:lnTo>
                    <a:lnTo>
                      <a:pt x="101" y="1238"/>
                    </a:lnTo>
                    <a:lnTo>
                      <a:pt x="101" y="1238"/>
                    </a:lnTo>
                    <a:lnTo>
                      <a:pt x="103" y="1237"/>
                    </a:lnTo>
                    <a:lnTo>
                      <a:pt x="103" y="1235"/>
                    </a:lnTo>
                    <a:lnTo>
                      <a:pt x="103" y="1233"/>
                    </a:lnTo>
                    <a:lnTo>
                      <a:pt x="101" y="1231"/>
                    </a:lnTo>
                    <a:lnTo>
                      <a:pt x="99" y="1228"/>
                    </a:lnTo>
                    <a:lnTo>
                      <a:pt x="95" y="1226"/>
                    </a:lnTo>
                    <a:lnTo>
                      <a:pt x="90" y="1225"/>
                    </a:lnTo>
                    <a:lnTo>
                      <a:pt x="85" y="1224"/>
                    </a:lnTo>
                    <a:lnTo>
                      <a:pt x="85" y="1224"/>
                    </a:lnTo>
                    <a:lnTo>
                      <a:pt x="72" y="1223"/>
                    </a:lnTo>
                    <a:lnTo>
                      <a:pt x="58" y="1220"/>
                    </a:lnTo>
                    <a:lnTo>
                      <a:pt x="44" y="1217"/>
                    </a:lnTo>
                    <a:lnTo>
                      <a:pt x="39" y="1216"/>
                    </a:lnTo>
                    <a:lnTo>
                      <a:pt x="33" y="1216"/>
                    </a:lnTo>
                    <a:lnTo>
                      <a:pt x="33" y="1216"/>
                    </a:lnTo>
                    <a:lnTo>
                      <a:pt x="25" y="1216"/>
                    </a:lnTo>
                    <a:lnTo>
                      <a:pt x="18" y="1214"/>
                    </a:lnTo>
                    <a:lnTo>
                      <a:pt x="16" y="1213"/>
                    </a:lnTo>
                    <a:lnTo>
                      <a:pt x="15" y="1212"/>
                    </a:lnTo>
                    <a:lnTo>
                      <a:pt x="15" y="1211"/>
                    </a:lnTo>
                    <a:lnTo>
                      <a:pt x="16" y="1209"/>
                    </a:lnTo>
                    <a:lnTo>
                      <a:pt x="16" y="1209"/>
                    </a:lnTo>
                    <a:lnTo>
                      <a:pt x="18" y="1208"/>
                    </a:lnTo>
                    <a:lnTo>
                      <a:pt x="22" y="1206"/>
                    </a:lnTo>
                    <a:lnTo>
                      <a:pt x="27" y="1205"/>
                    </a:lnTo>
                    <a:lnTo>
                      <a:pt x="31" y="1204"/>
                    </a:lnTo>
                    <a:lnTo>
                      <a:pt x="33" y="1203"/>
                    </a:lnTo>
                    <a:lnTo>
                      <a:pt x="33" y="1200"/>
                    </a:lnTo>
                    <a:lnTo>
                      <a:pt x="33" y="1200"/>
                    </a:lnTo>
                    <a:lnTo>
                      <a:pt x="33" y="1197"/>
                    </a:lnTo>
                    <a:lnTo>
                      <a:pt x="34" y="1193"/>
                    </a:lnTo>
                    <a:lnTo>
                      <a:pt x="34" y="1192"/>
                    </a:lnTo>
                    <a:lnTo>
                      <a:pt x="37" y="1190"/>
                    </a:lnTo>
                    <a:lnTo>
                      <a:pt x="38" y="1190"/>
                    </a:lnTo>
                    <a:lnTo>
                      <a:pt x="41" y="1189"/>
                    </a:lnTo>
                    <a:lnTo>
                      <a:pt x="41" y="1189"/>
                    </a:lnTo>
                    <a:lnTo>
                      <a:pt x="46" y="1190"/>
                    </a:lnTo>
                    <a:lnTo>
                      <a:pt x="51" y="1190"/>
                    </a:lnTo>
                    <a:lnTo>
                      <a:pt x="54" y="1191"/>
                    </a:lnTo>
                    <a:lnTo>
                      <a:pt x="54" y="1195"/>
                    </a:lnTo>
                    <a:lnTo>
                      <a:pt x="54" y="1195"/>
                    </a:lnTo>
                    <a:lnTo>
                      <a:pt x="55" y="1198"/>
                    </a:lnTo>
                    <a:lnTo>
                      <a:pt x="56" y="1202"/>
                    </a:lnTo>
                    <a:lnTo>
                      <a:pt x="58" y="1203"/>
                    </a:lnTo>
                    <a:lnTo>
                      <a:pt x="61" y="1202"/>
                    </a:lnTo>
                    <a:lnTo>
                      <a:pt x="61" y="1202"/>
                    </a:lnTo>
                    <a:lnTo>
                      <a:pt x="66" y="1199"/>
                    </a:lnTo>
                    <a:lnTo>
                      <a:pt x="69" y="1195"/>
                    </a:lnTo>
                    <a:lnTo>
                      <a:pt x="70" y="1191"/>
                    </a:lnTo>
                    <a:lnTo>
                      <a:pt x="69" y="1188"/>
                    </a:lnTo>
                    <a:lnTo>
                      <a:pt x="68" y="1184"/>
                    </a:lnTo>
                    <a:lnTo>
                      <a:pt x="68" y="1184"/>
                    </a:lnTo>
                    <a:lnTo>
                      <a:pt x="67" y="1181"/>
                    </a:lnTo>
                    <a:lnTo>
                      <a:pt x="68" y="1178"/>
                    </a:lnTo>
                    <a:lnTo>
                      <a:pt x="69" y="1174"/>
                    </a:lnTo>
                    <a:lnTo>
                      <a:pt x="71" y="1170"/>
                    </a:lnTo>
                    <a:lnTo>
                      <a:pt x="73" y="1167"/>
                    </a:lnTo>
                    <a:lnTo>
                      <a:pt x="75" y="1165"/>
                    </a:lnTo>
                    <a:lnTo>
                      <a:pt x="77" y="1165"/>
                    </a:lnTo>
                    <a:lnTo>
                      <a:pt x="80" y="1165"/>
                    </a:lnTo>
                    <a:lnTo>
                      <a:pt x="80" y="1165"/>
                    </a:lnTo>
                    <a:lnTo>
                      <a:pt x="81" y="1166"/>
                    </a:lnTo>
                    <a:lnTo>
                      <a:pt x="82" y="1168"/>
                    </a:lnTo>
                    <a:lnTo>
                      <a:pt x="80" y="1173"/>
                    </a:lnTo>
                    <a:lnTo>
                      <a:pt x="79" y="1178"/>
                    </a:lnTo>
                    <a:lnTo>
                      <a:pt x="80" y="1181"/>
                    </a:lnTo>
                    <a:lnTo>
                      <a:pt x="81" y="1184"/>
                    </a:lnTo>
                    <a:lnTo>
                      <a:pt x="81" y="1184"/>
                    </a:lnTo>
                    <a:lnTo>
                      <a:pt x="84" y="1191"/>
                    </a:lnTo>
                    <a:lnTo>
                      <a:pt x="86" y="1195"/>
                    </a:lnTo>
                    <a:lnTo>
                      <a:pt x="88" y="1198"/>
                    </a:lnTo>
                    <a:lnTo>
                      <a:pt x="89" y="1198"/>
                    </a:lnTo>
                    <a:lnTo>
                      <a:pt x="91" y="1198"/>
                    </a:lnTo>
                    <a:lnTo>
                      <a:pt x="91" y="1198"/>
                    </a:lnTo>
                    <a:lnTo>
                      <a:pt x="94" y="1198"/>
                    </a:lnTo>
                    <a:lnTo>
                      <a:pt x="95" y="1197"/>
                    </a:lnTo>
                    <a:lnTo>
                      <a:pt x="95" y="1196"/>
                    </a:lnTo>
                    <a:lnTo>
                      <a:pt x="95" y="1194"/>
                    </a:lnTo>
                    <a:lnTo>
                      <a:pt x="93" y="1189"/>
                    </a:lnTo>
                    <a:lnTo>
                      <a:pt x="90" y="1182"/>
                    </a:lnTo>
                    <a:lnTo>
                      <a:pt x="90" y="1182"/>
                    </a:lnTo>
                    <a:lnTo>
                      <a:pt x="89" y="1179"/>
                    </a:lnTo>
                    <a:lnTo>
                      <a:pt x="89" y="1176"/>
                    </a:lnTo>
                    <a:lnTo>
                      <a:pt x="90" y="1173"/>
                    </a:lnTo>
                    <a:lnTo>
                      <a:pt x="91" y="1169"/>
                    </a:lnTo>
                    <a:lnTo>
                      <a:pt x="96" y="1165"/>
                    </a:lnTo>
                    <a:lnTo>
                      <a:pt x="98" y="1164"/>
                    </a:lnTo>
                    <a:lnTo>
                      <a:pt x="100" y="1163"/>
                    </a:lnTo>
                    <a:lnTo>
                      <a:pt x="100" y="1163"/>
                    </a:lnTo>
                    <a:lnTo>
                      <a:pt x="102" y="1163"/>
                    </a:lnTo>
                    <a:lnTo>
                      <a:pt x="104" y="1164"/>
                    </a:lnTo>
                    <a:lnTo>
                      <a:pt x="107" y="1167"/>
                    </a:lnTo>
                    <a:lnTo>
                      <a:pt x="109" y="1174"/>
                    </a:lnTo>
                    <a:lnTo>
                      <a:pt x="110" y="1181"/>
                    </a:lnTo>
                    <a:lnTo>
                      <a:pt x="110" y="1181"/>
                    </a:lnTo>
                    <a:lnTo>
                      <a:pt x="111" y="1191"/>
                    </a:lnTo>
                    <a:lnTo>
                      <a:pt x="113" y="1197"/>
                    </a:lnTo>
                    <a:lnTo>
                      <a:pt x="116" y="1203"/>
                    </a:lnTo>
                    <a:lnTo>
                      <a:pt x="118" y="1204"/>
                    </a:lnTo>
                    <a:lnTo>
                      <a:pt x="121" y="1204"/>
                    </a:lnTo>
                    <a:lnTo>
                      <a:pt x="121" y="1204"/>
                    </a:lnTo>
                    <a:lnTo>
                      <a:pt x="123" y="1204"/>
                    </a:lnTo>
                    <a:lnTo>
                      <a:pt x="123" y="1202"/>
                    </a:lnTo>
                    <a:lnTo>
                      <a:pt x="122" y="1197"/>
                    </a:lnTo>
                    <a:lnTo>
                      <a:pt x="119" y="1191"/>
                    </a:lnTo>
                    <a:lnTo>
                      <a:pt x="117" y="1185"/>
                    </a:lnTo>
                    <a:lnTo>
                      <a:pt x="117" y="1185"/>
                    </a:lnTo>
                    <a:lnTo>
                      <a:pt x="118" y="1182"/>
                    </a:lnTo>
                    <a:lnTo>
                      <a:pt x="121" y="1181"/>
                    </a:lnTo>
                    <a:lnTo>
                      <a:pt x="133" y="1179"/>
                    </a:lnTo>
                    <a:lnTo>
                      <a:pt x="133" y="1179"/>
                    </a:lnTo>
                    <a:lnTo>
                      <a:pt x="140" y="1176"/>
                    </a:lnTo>
                    <a:lnTo>
                      <a:pt x="142" y="1174"/>
                    </a:lnTo>
                    <a:lnTo>
                      <a:pt x="143" y="1173"/>
                    </a:lnTo>
                    <a:lnTo>
                      <a:pt x="144" y="1170"/>
                    </a:lnTo>
                    <a:lnTo>
                      <a:pt x="143" y="1168"/>
                    </a:lnTo>
                    <a:lnTo>
                      <a:pt x="141" y="1167"/>
                    </a:lnTo>
                    <a:lnTo>
                      <a:pt x="138" y="1166"/>
                    </a:lnTo>
                    <a:lnTo>
                      <a:pt x="138" y="1166"/>
                    </a:lnTo>
                    <a:lnTo>
                      <a:pt x="133" y="1166"/>
                    </a:lnTo>
                    <a:lnTo>
                      <a:pt x="130" y="1167"/>
                    </a:lnTo>
                    <a:lnTo>
                      <a:pt x="124" y="1170"/>
                    </a:lnTo>
                    <a:lnTo>
                      <a:pt x="119" y="1174"/>
                    </a:lnTo>
                    <a:lnTo>
                      <a:pt x="117" y="1174"/>
                    </a:lnTo>
                    <a:lnTo>
                      <a:pt x="116" y="1173"/>
                    </a:lnTo>
                    <a:lnTo>
                      <a:pt x="116" y="1173"/>
                    </a:lnTo>
                    <a:lnTo>
                      <a:pt x="114" y="1167"/>
                    </a:lnTo>
                    <a:lnTo>
                      <a:pt x="113" y="1162"/>
                    </a:lnTo>
                    <a:lnTo>
                      <a:pt x="112" y="1160"/>
                    </a:lnTo>
                    <a:lnTo>
                      <a:pt x="110" y="1159"/>
                    </a:lnTo>
                    <a:lnTo>
                      <a:pt x="108" y="1157"/>
                    </a:lnTo>
                    <a:lnTo>
                      <a:pt x="103" y="1157"/>
                    </a:lnTo>
                    <a:lnTo>
                      <a:pt x="103" y="1157"/>
                    </a:lnTo>
                    <a:lnTo>
                      <a:pt x="95" y="1156"/>
                    </a:lnTo>
                    <a:lnTo>
                      <a:pt x="89" y="1154"/>
                    </a:lnTo>
                    <a:lnTo>
                      <a:pt x="86" y="1152"/>
                    </a:lnTo>
                    <a:lnTo>
                      <a:pt x="85" y="1151"/>
                    </a:lnTo>
                    <a:lnTo>
                      <a:pt x="86" y="1150"/>
                    </a:lnTo>
                    <a:lnTo>
                      <a:pt x="86" y="1150"/>
                    </a:lnTo>
                    <a:lnTo>
                      <a:pt x="87" y="1150"/>
                    </a:lnTo>
                    <a:lnTo>
                      <a:pt x="89" y="1150"/>
                    </a:lnTo>
                    <a:lnTo>
                      <a:pt x="94" y="1151"/>
                    </a:lnTo>
                    <a:lnTo>
                      <a:pt x="98" y="1152"/>
                    </a:lnTo>
                    <a:lnTo>
                      <a:pt x="100" y="1152"/>
                    </a:lnTo>
                    <a:lnTo>
                      <a:pt x="100" y="1151"/>
                    </a:lnTo>
                    <a:lnTo>
                      <a:pt x="100" y="1151"/>
                    </a:lnTo>
                    <a:lnTo>
                      <a:pt x="99" y="1148"/>
                    </a:lnTo>
                    <a:lnTo>
                      <a:pt x="98" y="1143"/>
                    </a:lnTo>
                    <a:lnTo>
                      <a:pt x="96" y="1139"/>
                    </a:lnTo>
                    <a:lnTo>
                      <a:pt x="96" y="1138"/>
                    </a:lnTo>
                    <a:lnTo>
                      <a:pt x="97" y="1136"/>
                    </a:lnTo>
                    <a:lnTo>
                      <a:pt x="97" y="1136"/>
                    </a:lnTo>
                    <a:lnTo>
                      <a:pt x="99" y="1136"/>
                    </a:lnTo>
                    <a:lnTo>
                      <a:pt x="101" y="1136"/>
                    </a:lnTo>
                    <a:lnTo>
                      <a:pt x="107" y="1137"/>
                    </a:lnTo>
                    <a:lnTo>
                      <a:pt x="114" y="1138"/>
                    </a:lnTo>
                    <a:lnTo>
                      <a:pt x="122" y="1139"/>
                    </a:lnTo>
                    <a:lnTo>
                      <a:pt x="122" y="1139"/>
                    </a:lnTo>
                    <a:lnTo>
                      <a:pt x="129" y="1141"/>
                    </a:lnTo>
                    <a:lnTo>
                      <a:pt x="137" y="1143"/>
                    </a:lnTo>
                    <a:lnTo>
                      <a:pt x="142" y="1145"/>
                    </a:lnTo>
                    <a:lnTo>
                      <a:pt x="144" y="1143"/>
                    </a:lnTo>
                    <a:lnTo>
                      <a:pt x="145" y="1141"/>
                    </a:lnTo>
                    <a:lnTo>
                      <a:pt x="145" y="1141"/>
                    </a:lnTo>
                    <a:lnTo>
                      <a:pt x="146" y="1137"/>
                    </a:lnTo>
                    <a:lnTo>
                      <a:pt x="147" y="1132"/>
                    </a:lnTo>
                    <a:lnTo>
                      <a:pt x="148" y="1131"/>
                    </a:lnTo>
                    <a:lnTo>
                      <a:pt x="151" y="1128"/>
                    </a:lnTo>
                    <a:lnTo>
                      <a:pt x="154" y="1128"/>
                    </a:lnTo>
                    <a:lnTo>
                      <a:pt x="159" y="1128"/>
                    </a:lnTo>
                    <a:lnTo>
                      <a:pt x="159" y="1128"/>
                    </a:lnTo>
                    <a:lnTo>
                      <a:pt x="168" y="1128"/>
                    </a:lnTo>
                    <a:lnTo>
                      <a:pt x="173" y="1128"/>
                    </a:lnTo>
                    <a:lnTo>
                      <a:pt x="175" y="1128"/>
                    </a:lnTo>
                    <a:lnTo>
                      <a:pt x="176" y="1127"/>
                    </a:lnTo>
                    <a:lnTo>
                      <a:pt x="177" y="1125"/>
                    </a:lnTo>
                    <a:lnTo>
                      <a:pt x="177" y="1123"/>
                    </a:lnTo>
                    <a:lnTo>
                      <a:pt x="177" y="1123"/>
                    </a:lnTo>
                    <a:lnTo>
                      <a:pt x="176" y="1121"/>
                    </a:lnTo>
                    <a:lnTo>
                      <a:pt x="174" y="1120"/>
                    </a:lnTo>
                    <a:lnTo>
                      <a:pt x="170" y="1118"/>
                    </a:lnTo>
                    <a:lnTo>
                      <a:pt x="164" y="1119"/>
                    </a:lnTo>
                    <a:lnTo>
                      <a:pt x="159" y="1121"/>
                    </a:lnTo>
                    <a:lnTo>
                      <a:pt x="159" y="1121"/>
                    </a:lnTo>
                    <a:lnTo>
                      <a:pt x="155" y="1123"/>
                    </a:lnTo>
                    <a:lnTo>
                      <a:pt x="153" y="1124"/>
                    </a:lnTo>
                    <a:lnTo>
                      <a:pt x="151" y="1123"/>
                    </a:lnTo>
                    <a:lnTo>
                      <a:pt x="148" y="1119"/>
                    </a:lnTo>
                    <a:lnTo>
                      <a:pt x="148" y="1119"/>
                    </a:lnTo>
                    <a:lnTo>
                      <a:pt x="145" y="1114"/>
                    </a:lnTo>
                    <a:lnTo>
                      <a:pt x="141" y="1111"/>
                    </a:lnTo>
                    <a:lnTo>
                      <a:pt x="137" y="1110"/>
                    </a:lnTo>
                    <a:lnTo>
                      <a:pt x="134" y="1110"/>
                    </a:lnTo>
                    <a:lnTo>
                      <a:pt x="132" y="1111"/>
                    </a:lnTo>
                    <a:lnTo>
                      <a:pt x="132" y="1111"/>
                    </a:lnTo>
                    <a:lnTo>
                      <a:pt x="128" y="1113"/>
                    </a:lnTo>
                    <a:lnTo>
                      <a:pt x="123" y="1112"/>
                    </a:lnTo>
                    <a:lnTo>
                      <a:pt x="121" y="1112"/>
                    </a:lnTo>
                    <a:lnTo>
                      <a:pt x="119" y="1111"/>
                    </a:lnTo>
                    <a:lnTo>
                      <a:pt x="118" y="1109"/>
                    </a:lnTo>
                    <a:lnTo>
                      <a:pt x="117" y="1107"/>
                    </a:lnTo>
                    <a:lnTo>
                      <a:pt x="117" y="1107"/>
                    </a:lnTo>
                    <a:lnTo>
                      <a:pt x="118" y="1104"/>
                    </a:lnTo>
                    <a:lnTo>
                      <a:pt x="119" y="1102"/>
                    </a:lnTo>
                    <a:lnTo>
                      <a:pt x="122" y="1099"/>
                    </a:lnTo>
                    <a:lnTo>
                      <a:pt x="124" y="1098"/>
                    </a:lnTo>
                    <a:lnTo>
                      <a:pt x="127" y="1096"/>
                    </a:lnTo>
                    <a:lnTo>
                      <a:pt x="131" y="1096"/>
                    </a:lnTo>
                    <a:lnTo>
                      <a:pt x="136" y="1096"/>
                    </a:lnTo>
                    <a:lnTo>
                      <a:pt x="140" y="1098"/>
                    </a:lnTo>
                    <a:lnTo>
                      <a:pt x="140" y="1098"/>
                    </a:lnTo>
                    <a:lnTo>
                      <a:pt x="151" y="1104"/>
                    </a:lnTo>
                    <a:lnTo>
                      <a:pt x="154" y="1104"/>
                    </a:lnTo>
                    <a:lnTo>
                      <a:pt x="159" y="1103"/>
                    </a:lnTo>
                    <a:lnTo>
                      <a:pt x="159" y="1103"/>
                    </a:lnTo>
                    <a:lnTo>
                      <a:pt x="167" y="1102"/>
                    </a:lnTo>
                    <a:lnTo>
                      <a:pt x="172" y="1103"/>
                    </a:lnTo>
                    <a:lnTo>
                      <a:pt x="176" y="1105"/>
                    </a:lnTo>
                    <a:lnTo>
                      <a:pt x="181" y="1108"/>
                    </a:lnTo>
                    <a:lnTo>
                      <a:pt x="181" y="1108"/>
                    </a:lnTo>
                    <a:lnTo>
                      <a:pt x="185" y="1112"/>
                    </a:lnTo>
                    <a:lnTo>
                      <a:pt x="189" y="1118"/>
                    </a:lnTo>
                    <a:lnTo>
                      <a:pt x="194" y="1122"/>
                    </a:lnTo>
                    <a:lnTo>
                      <a:pt x="197" y="1123"/>
                    </a:lnTo>
                    <a:lnTo>
                      <a:pt x="200" y="1124"/>
                    </a:lnTo>
                    <a:lnTo>
                      <a:pt x="200" y="1124"/>
                    </a:lnTo>
                    <a:lnTo>
                      <a:pt x="204" y="1123"/>
                    </a:lnTo>
                    <a:lnTo>
                      <a:pt x="205" y="1123"/>
                    </a:lnTo>
                    <a:lnTo>
                      <a:pt x="207" y="1122"/>
                    </a:lnTo>
                    <a:lnTo>
                      <a:pt x="204" y="1118"/>
                    </a:lnTo>
                    <a:lnTo>
                      <a:pt x="200" y="1113"/>
                    </a:lnTo>
                    <a:lnTo>
                      <a:pt x="200" y="1113"/>
                    </a:lnTo>
                    <a:lnTo>
                      <a:pt x="194" y="1107"/>
                    </a:lnTo>
                    <a:lnTo>
                      <a:pt x="187" y="1102"/>
                    </a:lnTo>
                    <a:lnTo>
                      <a:pt x="181" y="1098"/>
                    </a:lnTo>
                    <a:lnTo>
                      <a:pt x="177" y="1097"/>
                    </a:lnTo>
                    <a:lnTo>
                      <a:pt x="174" y="1096"/>
                    </a:lnTo>
                    <a:lnTo>
                      <a:pt x="174" y="1096"/>
                    </a:lnTo>
                    <a:lnTo>
                      <a:pt x="169" y="1096"/>
                    </a:lnTo>
                    <a:lnTo>
                      <a:pt x="166" y="1094"/>
                    </a:lnTo>
                    <a:lnTo>
                      <a:pt x="164" y="1093"/>
                    </a:lnTo>
                    <a:lnTo>
                      <a:pt x="164" y="1091"/>
                    </a:lnTo>
                    <a:lnTo>
                      <a:pt x="164" y="1090"/>
                    </a:lnTo>
                    <a:lnTo>
                      <a:pt x="165" y="1086"/>
                    </a:lnTo>
                    <a:lnTo>
                      <a:pt x="165" y="1086"/>
                    </a:lnTo>
                    <a:lnTo>
                      <a:pt x="166" y="1085"/>
                    </a:lnTo>
                    <a:lnTo>
                      <a:pt x="167" y="1084"/>
                    </a:lnTo>
                    <a:lnTo>
                      <a:pt x="169" y="1083"/>
                    </a:lnTo>
                    <a:lnTo>
                      <a:pt x="171" y="1084"/>
                    </a:lnTo>
                    <a:lnTo>
                      <a:pt x="176" y="1086"/>
                    </a:lnTo>
                    <a:lnTo>
                      <a:pt x="185" y="1091"/>
                    </a:lnTo>
                    <a:lnTo>
                      <a:pt x="185" y="1091"/>
                    </a:lnTo>
                    <a:lnTo>
                      <a:pt x="194" y="1096"/>
                    </a:lnTo>
                    <a:lnTo>
                      <a:pt x="201" y="1099"/>
                    </a:lnTo>
                    <a:lnTo>
                      <a:pt x="207" y="1100"/>
                    </a:lnTo>
                    <a:lnTo>
                      <a:pt x="209" y="1099"/>
                    </a:lnTo>
                    <a:lnTo>
                      <a:pt x="209" y="1098"/>
                    </a:lnTo>
                    <a:lnTo>
                      <a:pt x="209" y="1098"/>
                    </a:lnTo>
                    <a:lnTo>
                      <a:pt x="209" y="1097"/>
                    </a:lnTo>
                    <a:lnTo>
                      <a:pt x="207" y="1095"/>
                    </a:lnTo>
                    <a:lnTo>
                      <a:pt x="203" y="1092"/>
                    </a:lnTo>
                    <a:lnTo>
                      <a:pt x="199" y="1088"/>
                    </a:lnTo>
                    <a:lnTo>
                      <a:pt x="197" y="1085"/>
                    </a:lnTo>
                    <a:lnTo>
                      <a:pt x="197" y="1082"/>
                    </a:lnTo>
                    <a:lnTo>
                      <a:pt x="197" y="1082"/>
                    </a:lnTo>
                    <a:lnTo>
                      <a:pt x="197" y="1079"/>
                    </a:lnTo>
                    <a:lnTo>
                      <a:pt x="198" y="1078"/>
                    </a:lnTo>
                    <a:lnTo>
                      <a:pt x="199" y="1077"/>
                    </a:lnTo>
                    <a:lnTo>
                      <a:pt x="201" y="1077"/>
                    </a:lnTo>
                    <a:lnTo>
                      <a:pt x="207" y="1077"/>
                    </a:lnTo>
                    <a:lnTo>
                      <a:pt x="212" y="1076"/>
                    </a:lnTo>
                    <a:lnTo>
                      <a:pt x="212" y="1076"/>
                    </a:lnTo>
                    <a:lnTo>
                      <a:pt x="218" y="1074"/>
                    </a:lnTo>
                    <a:lnTo>
                      <a:pt x="220" y="1073"/>
                    </a:lnTo>
                    <a:lnTo>
                      <a:pt x="222" y="1071"/>
                    </a:lnTo>
                    <a:lnTo>
                      <a:pt x="220" y="1069"/>
                    </a:lnTo>
                    <a:lnTo>
                      <a:pt x="218" y="1064"/>
                    </a:lnTo>
                    <a:lnTo>
                      <a:pt x="218" y="1064"/>
                    </a:lnTo>
                    <a:lnTo>
                      <a:pt x="217" y="1061"/>
                    </a:lnTo>
                    <a:lnTo>
                      <a:pt x="216" y="1057"/>
                    </a:lnTo>
                    <a:lnTo>
                      <a:pt x="218" y="1053"/>
                    </a:lnTo>
                    <a:lnTo>
                      <a:pt x="219" y="1050"/>
                    </a:lnTo>
                    <a:lnTo>
                      <a:pt x="219" y="1047"/>
                    </a:lnTo>
                    <a:lnTo>
                      <a:pt x="218" y="1045"/>
                    </a:lnTo>
                    <a:lnTo>
                      <a:pt x="218" y="1045"/>
                    </a:lnTo>
                    <a:lnTo>
                      <a:pt x="215" y="1037"/>
                    </a:lnTo>
                    <a:lnTo>
                      <a:pt x="213" y="1032"/>
                    </a:lnTo>
                    <a:lnTo>
                      <a:pt x="213" y="1026"/>
                    </a:lnTo>
                    <a:lnTo>
                      <a:pt x="213" y="1024"/>
                    </a:lnTo>
                    <a:lnTo>
                      <a:pt x="215" y="1022"/>
                    </a:lnTo>
                    <a:lnTo>
                      <a:pt x="215" y="1022"/>
                    </a:lnTo>
                    <a:lnTo>
                      <a:pt x="217" y="1020"/>
                    </a:lnTo>
                    <a:lnTo>
                      <a:pt x="220" y="1018"/>
                    </a:lnTo>
                    <a:lnTo>
                      <a:pt x="228" y="1016"/>
                    </a:lnTo>
                    <a:lnTo>
                      <a:pt x="233" y="1016"/>
                    </a:lnTo>
                    <a:lnTo>
                      <a:pt x="234" y="1017"/>
                    </a:lnTo>
                    <a:lnTo>
                      <a:pt x="233" y="1018"/>
                    </a:lnTo>
                    <a:lnTo>
                      <a:pt x="233" y="1018"/>
                    </a:lnTo>
                    <a:lnTo>
                      <a:pt x="230" y="1022"/>
                    </a:lnTo>
                    <a:lnTo>
                      <a:pt x="228" y="1027"/>
                    </a:lnTo>
                    <a:lnTo>
                      <a:pt x="227" y="1031"/>
                    </a:lnTo>
                    <a:lnTo>
                      <a:pt x="227" y="1033"/>
                    </a:lnTo>
                    <a:lnTo>
                      <a:pt x="228" y="1036"/>
                    </a:lnTo>
                    <a:lnTo>
                      <a:pt x="230" y="1038"/>
                    </a:lnTo>
                    <a:lnTo>
                      <a:pt x="230" y="1038"/>
                    </a:lnTo>
                    <a:lnTo>
                      <a:pt x="234" y="1042"/>
                    </a:lnTo>
                    <a:lnTo>
                      <a:pt x="237" y="1046"/>
                    </a:lnTo>
                    <a:lnTo>
                      <a:pt x="237" y="1049"/>
                    </a:lnTo>
                    <a:lnTo>
                      <a:pt x="237" y="1053"/>
                    </a:lnTo>
                    <a:lnTo>
                      <a:pt x="237" y="1053"/>
                    </a:lnTo>
                    <a:lnTo>
                      <a:pt x="237" y="1056"/>
                    </a:lnTo>
                    <a:lnTo>
                      <a:pt x="238" y="1059"/>
                    </a:lnTo>
                    <a:lnTo>
                      <a:pt x="240" y="1059"/>
                    </a:lnTo>
                    <a:lnTo>
                      <a:pt x="244" y="1059"/>
                    </a:lnTo>
                    <a:lnTo>
                      <a:pt x="244" y="1059"/>
                    </a:lnTo>
                    <a:lnTo>
                      <a:pt x="250" y="1059"/>
                    </a:lnTo>
                    <a:lnTo>
                      <a:pt x="255" y="1056"/>
                    </a:lnTo>
                    <a:lnTo>
                      <a:pt x="257" y="1054"/>
                    </a:lnTo>
                    <a:lnTo>
                      <a:pt x="258" y="1052"/>
                    </a:lnTo>
                    <a:lnTo>
                      <a:pt x="259" y="1050"/>
                    </a:lnTo>
                    <a:lnTo>
                      <a:pt x="258" y="1047"/>
                    </a:lnTo>
                    <a:lnTo>
                      <a:pt x="258" y="1047"/>
                    </a:lnTo>
                    <a:lnTo>
                      <a:pt x="257" y="1040"/>
                    </a:lnTo>
                    <a:lnTo>
                      <a:pt x="258" y="1037"/>
                    </a:lnTo>
                    <a:lnTo>
                      <a:pt x="260" y="1034"/>
                    </a:lnTo>
                    <a:lnTo>
                      <a:pt x="266" y="1030"/>
                    </a:lnTo>
                    <a:lnTo>
                      <a:pt x="266" y="1030"/>
                    </a:lnTo>
                    <a:lnTo>
                      <a:pt x="268" y="1027"/>
                    </a:lnTo>
                    <a:lnTo>
                      <a:pt x="271" y="1025"/>
                    </a:lnTo>
                    <a:lnTo>
                      <a:pt x="273" y="1025"/>
                    </a:lnTo>
                    <a:lnTo>
                      <a:pt x="275" y="1025"/>
                    </a:lnTo>
                    <a:lnTo>
                      <a:pt x="277" y="1026"/>
                    </a:lnTo>
                    <a:lnTo>
                      <a:pt x="279" y="1027"/>
                    </a:lnTo>
                    <a:lnTo>
                      <a:pt x="280" y="1030"/>
                    </a:lnTo>
                    <a:lnTo>
                      <a:pt x="280" y="1032"/>
                    </a:lnTo>
                    <a:lnTo>
                      <a:pt x="280" y="1032"/>
                    </a:lnTo>
                    <a:lnTo>
                      <a:pt x="277" y="1045"/>
                    </a:lnTo>
                    <a:lnTo>
                      <a:pt x="277" y="1048"/>
                    </a:lnTo>
                    <a:lnTo>
                      <a:pt x="279" y="1051"/>
                    </a:lnTo>
                    <a:lnTo>
                      <a:pt x="280" y="1052"/>
                    </a:lnTo>
                    <a:lnTo>
                      <a:pt x="282" y="1053"/>
                    </a:lnTo>
                    <a:lnTo>
                      <a:pt x="282" y="1053"/>
                    </a:lnTo>
                    <a:lnTo>
                      <a:pt x="287" y="1054"/>
                    </a:lnTo>
                    <a:lnTo>
                      <a:pt x="294" y="1054"/>
                    </a:lnTo>
                    <a:lnTo>
                      <a:pt x="296" y="1053"/>
                    </a:lnTo>
                    <a:lnTo>
                      <a:pt x="298" y="1052"/>
                    </a:lnTo>
                    <a:lnTo>
                      <a:pt x="299" y="1051"/>
                    </a:lnTo>
                    <a:lnTo>
                      <a:pt x="300" y="1048"/>
                    </a:lnTo>
                    <a:lnTo>
                      <a:pt x="300" y="1048"/>
                    </a:lnTo>
                    <a:lnTo>
                      <a:pt x="301" y="1046"/>
                    </a:lnTo>
                    <a:lnTo>
                      <a:pt x="303" y="1043"/>
                    </a:lnTo>
                    <a:lnTo>
                      <a:pt x="305" y="1042"/>
                    </a:lnTo>
                    <a:lnTo>
                      <a:pt x="308" y="1041"/>
                    </a:lnTo>
                    <a:lnTo>
                      <a:pt x="314" y="1040"/>
                    </a:lnTo>
                    <a:lnTo>
                      <a:pt x="320" y="1040"/>
                    </a:lnTo>
                    <a:lnTo>
                      <a:pt x="320" y="1040"/>
                    </a:lnTo>
                    <a:lnTo>
                      <a:pt x="325" y="1039"/>
                    </a:lnTo>
                    <a:lnTo>
                      <a:pt x="328" y="1037"/>
                    </a:lnTo>
                    <a:lnTo>
                      <a:pt x="330" y="1034"/>
                    </a:lnTo>
                    <a:lnTo>
                      <a:pt x="331" y="1028"/>
                    </a:lnTo>
                    <a:lnTo>
                      <a:pt x="331" y="1028"/>
                    </a:lnTo>
                    <a:lnTo>
                      <a:pt x="333" y="1021"/>
                    </a:lnTo>
                    <a:lnTo>
                      <a:pt x="338" y="1013"/>
                    </a:lnTo>
                    <a:lnTo>
                      <a:pt x="343" y="1006"/>
                    </a:lnTo>
                    <a:lnTo>
                      <a:pt x="346" y="1003"/>
                    </a:lnTo>
                    <a:lnTo>
                      <a:pt x="348" y="1000"/>
                    </a:lnTo>
                    <a:lnTo>
                      <a:pt x="348" y="1000"/>
                    </a:lnTo>
                    <a:lnTo>
                      <a:pt x="354" y="997"/>
                    </a:lnTo>
                    <a:lnTo>
                      <a:pt x="358" y="995"/>
                    </a:lnTo>
                    <a:lnTo>
                      <a:pt x="359" y="993"/>
                    </a:lnTo>
                    <a:lnTo>
                      <a:pt x="359" y="989"/>
                    </a:lnTo>
                    <a:lnTo>
                      <a:pt x="359" y="989"/>
                    </a:lnTo>
                    <a:lnTo>
                      <a:pt x="356" y="981"/>
                    </a:lnTo>
                    <a:lnTo>
                      <a:pt x="357" y="978"/>
                    </a:lnTo>
                    <a:lnTo>
                      <a:pt x="358" y="976"/>
                    </a:lnTo>
                    <a:lnTo>
                      <a:pt x="358" y="976"/>
                    </a:lnTo>
                    <a:lnTo>
                      <a:pt x="360" y="974"/>
                    </a:lnTo>
                    <a:lnTo>
                      <a:pt x="361" y="971"/>
                    </a:lnTo>
                    <a:lnTo>
                      <a:pt x="362" y="965"/>
                    </a:lnTo>
                    <a:lnTo>
                      <a:pt x="363" y="957"/>
                    </a:lnTo>
                    <a:lnTo>
                      <a:pt x="363" y="957"/>
                    </a:lnTo>
                    <a:lnTo>
                      <a:pt x="354" y="957"/>
                    </a:lnTo>
                    <a:lnTo>
                      <a:pt x="347" y="959"/>
                    </a:lnTo>
                    <a:lnTo>
                      <a:pt x="345" y="960"/>
                    </a:lnTo>
                    <a:lnTo>
                      <a:pt x="345" y="962"/>
                    </a:lnTo>
                    <a:lnTo>
                      <a:pt x="345" y="962"/>
                    </a:lnTo>
                    <a:lnTo>
                      <a:pt x="345" y="965"/>
                    </a:lnTo>
                    <a:lnTo>
                      <a:pt x="344" y="968"/>
                    </a:lnTo>
                    <a:lnTo>
                      <a:pt x="341" y="971"/>
                    </a:lnTo>
                    <a:lnTo>
                      <a:pt x="336" y="976"/>
                    </a:lnTo>
                    <a:lnTo>
                      <a:pt x="336" y="976"/>
                    </a:lnTo>
                    <a:lnTo>
                      <a:pt x="328" y="980"/>
                    </a:lnTo>
                    <a:lnTo>
                      <a:pt x="325" y="984"/>
                    </a:lnTo>
                    <a:lnTo>
                      <a:pt x="324" y="989"/>
                    </a:lnTo>
                    <a:lnTo>
                      <a:pt x="323" y="993"/>
                    </a:lnTo>
                    <a:lnTo>
                      <a:pt x="323" y="993"/>
                    </a:lnTo>
                    <a:lnTo>
                      <a:pt x="323" y="997"/>
                    </a:lnTo>
                    <a:lnTo>
                      <a:pt x="322" y="1002"/>
                    </a:lnTo>
                    <a:lnTo>
                      <a:pt x="319" y="1007"/>
                    </a:lnTo>
                    <a:lnTo>
                      <a:pt x="313" y="1011"/>
                    </a:lnTo>
                    <a:lnTo>
                      <a:pt x="313" y="1011"/>
                    </a:lnTo>
                    <a:lnTo>
                      <a:pt x="302" y="1017"/>
                    </a:lnTo>
                    <a:lnTo>
                      <a:pt x="299" y="1020"/>
                    </a:lnTo>
                    <a:lnTo>
                      <a:pt x="298" y="1022"/>
                    </a:lnTo>
                    <a:lnTo>
                      <a:pt x="298" y="1022"/>
                    </a:lnTo>
                    <a:lnTo>
                      <a:pt x="298" y="1024"/>
                    </a:lnTo>
                    <a:lnTo>
                      <a:pt x="296" y="1024"/>
                    </a:lnTo>
                    <a:lnTo>
                      <a:pt x="289" y="1023"/>
                    </a:lnTo>
                    <a:lnTo>
                      <a:pt x="289" y="1023"/>
                    </a:lnTo>
                    <a:lnTo>
                      <a:pt x="285" y="1021"/>
                    </a:lnTo>
                    <a:lnTo>
                      <a:pt x="281" y="1018"/>
                    </a:lnTo>
                    <a:lnTo>
                      <a:pt x="277" y="1013"/>
                    </a:lnTo>
                    <a:lnTo>
                      <a:pt x="276" y="1011"/>
                    </a:lnTo>
                    <a:lnTo>
                      <a:pt x="276" y="1009"/>
                    </a:lnTo>
                    <a:lnTo>
                      <a:pt x="276" y="1009"/>
                    </a:lnTo>
                    <a:lnTo>
                      <a:pt x="277" y="1008"/>
                    </a:lnTo>
                    <a:lnTo>
                      <a:pt x="280" y="1007"/>
                    </a:lnTo>
                    <a:lnTo>
                      <a:pt x="284" y="1006"/>
                    </a:lnTo>
                    <a:lnTo>
                      <a:pt x="288" y="1006"/>
                    </a:lnTo>
                    <a:lnTo>
                      <a:pt x="289" y="1005"/>
                    </a:lnTo>
                    <a:lnTo>
                      <a:pt x="289" y="1003"/>
                    </a:lnTo>
                    <a:lnTo>
                      <a:pt x="289" y="1003"/>
                    </a:lnTo>
                    <a:lnTo>
                      <a:pt x="289" y="999"/>
                    </a:lnTo>
                    <a:lnTo>
                      <a:pt x="287" y="998"/>
                    </a:lnTo>
                    <a:lnTo>
                      <a:pt x="283" y="996"/>
                    </a:lnTo>
                    <a:lnTo>
                      <a:pt x="279" y="995"/>
                    </a:lnTo>
                    <a:lnTo>
                      <a:pt x="276" y="994"/>
                    </a:lnTo>
                    <a:lnTo>
                      <a:pt x="276" y="992"/>
                    </a:lnTo>
                    <a:lnTo>
                      <a:pt x="276" y="992"/>
                    </a:lnTo>
                    <a:lnTo>
                      <a:pt x="277" y="989"/>
                    </a:lnTo>
                    <a:lnTo>
                      <a:pt x="280" y="988"/>
                    </a:lnTo>
                    <a:lnTo>
                      <a:pt x="287" y="984"/>
                    </a:lnTo>
                    <a:lnTo>
                      <a:pt x="293" y="982"/>
                    </a:lnTo>
                    <a:lnTo>
                      <a:pt x="295" y="980"/>
                    </a:lnTo>
                    <a:lnTo>
                      <a:pt x="295" y="978"/>
                    </a:lnTo>
                    <a:lnTo>
                      <a:pt x="295" y="978"/>
                    </a:lnTo>
                    <a:lnTo>
                      <a:pt x="293" y="974"/>
                    </a:lnTo>
                    <a:lnTo>
                      <a:pt x="290" y="970"/>
                    </a:lnTo>
                    <a:lnTo>
                      <a:pt x="289" y="968"/>
                    </a:lnTo>
                    <a:lnTo>
                      <a:pt x="293" y="965"/>
                    </a:lnTo>
                    <a:lnTo>
                      <a:pt x="293" y="965"/>
                    </a:lnTo>
                    <a:lnTo>
                      <a:pt x="296" y="961"/>
                    </a:lnTo>
                    <a:lnTo>
                      <a:pt x="299" y="959"/>
                    </a:lnTo>
                    <a:lnTo>
                      <a:pt x="300" y="954"/>
                    </a:lnTo>
                    <a:lnTo>
                      <a:pt x="300" y="950"/>
                    </a:lnTo>
                    <a:lnTo>
                      <a:pt x="300" y="950"/>
                    </a:lnTo>
                    <a:lnTo>
                      <a:pt x="300" y="948"/>
                    </a:lnTo>
                    <a:lnTo>
                      <a:pt x="302" y="946"/>
                    </a:lnTo>
                    <a:lnTo>
                      <a:pt x="307" y="942"/>
                    </a:lnTo>
                    <a:lnTo>
                      <a:pt x="312" y="939"/>
                    </a:lnTo>
                    <a:lnTo>
                      <a:pt x="314" y="937"/>
                    </a:lnTo>
                    <a:lnTo>
                      <a:pt x="314" y="934"/>
                    </a:lnTo>
                    <a:lnTo>
                      <a:pt x="314" y="934"/>
                    </a:lnTo>
                    <a:lnTo>
                      <a:pt x="316" y="926"/>
                    </a:lnTo>
                    <a:lnTo>
                      <a:pt x="319" y="919"/>
                    </a:lnTo>
                    <a:lnTo>
                      <a:pt x="324" y="913"/>
                    </a:lnTo>
                    <a:lnTo>
                      <a:pt x="326" y="911"/>
                    </a:lnTo>
                    <a:lnTo>
                      <a:pt x="328" y="910"/>
                    </a:lnTo>
                    <a:lnTo>
                      <a:pt x="328" y="910"/>
                    </a:lnTo>
                    <a:lnTo>
                      <a:pt x="341" y="908"/>
                    </a:lnTo>
                    <a:lnTo>
                      <a:pt x="347" y="908"/>
                    </a:lnTo>
                    <a:lnTo>
                      <a:pt x="348" y="908"/>
                    </a:lnTo>
                    <a:lnTo>
                      <a:pt x="350" y="909"/>
                    </a:lnTo>
                    <a:lnTo>
                      <a:pt x="350" y="909"/>
                    </a:lnTo>
                    <a:lnTo>
                      <a:pt x="351" y="910"/>
                    </a:lnTo>
                    <a:lnTo>
                      <a:pt x="353" y="911"/>
                    </a:lnTo>
                    <a:lnTo>
                      <a:pt x="357" y="912"/>
                    </a:lnTo>
                    <a:lnTo>
                      <a:pt x="367" y="913"/>
                    </a:lnTo>
                    <a:lnTo>
                      <a:pt x="367" y="913"/>
                    </a:lnTo>
                    <a:lnTo>
                      <a:pt x="367" y="914"/>
                    </a:lnTo>
                    <a:lnTo>
                      <a:pt x="368" y="914"/>
                    </a:lnTo>
                    <a:lnTo>
                      <a:pt x="369" y="918"/>
                    </a:lnTo>
                    <a:lnTo>
                      <a:pt x="369" y="919"/>
                    </a:lnTo>
                    <a:lnTo>
                      <a:pt x="370" y="916"/>
                    </a:lnTo>
                    <a:lnTo>
                      <a:pt x="370" y="916"/>
                    </a:lnTo>
                    <a:lnTo>
                      <a:pt x="371" y="908"/>
                    </a:lnTo>
                    <a:lnTo>
                      <a:pt x="372" y="898"/>
                    </a:lnTo>
                    <a:lnTo>
                      <a:pt x="371" y="894"/>
                    </a:lnTo>
                    <a:lnTo>
                      <a:pt x="370" y="890"/>
                    </a:lnTo>
                    <a:lnTo>
                      <a:pt x="369" y="887"/>
                    </a:lnTo>
                    <a:lnTo>
                      <a:pt x="366" y="885"/>
                    </a:lnTo>
                    <a:lnTo>
                      <a:pt x="366" y="885"/>
                    </a:lnTo>
                    <a:lnTo>
                      <a:pt x="360" y="885"/>
                    </a:lnTo>
                    <a:lnTo>
                      <a:pt x="359" y="883"/>
                    </a:lnTo>
                    <a:lnTo>
                      <a:pt x="360" y="882"/>
                    </a:lnTo>
                    <a:lnTo>
                      <a:pt x="363" y="881"/>
                    </a:lnTo>
                    <a:lnTo>
                      <a:pt x="363" y="881"/>
                    </a:lnTo>
                    <a:lnTo>
                      <a:pt x="368" y="882"/>
                    </a:lnTo>
                    <a:lnTo>
                      <a:pt x="370" y="881"/>
                    </a:lnTo>
                    <a:lnTo>
                      <a:pt x="371" y="880"/>
                    </a:lnTo>
                    <a:lnTo>
                      <a:pt x="372" y="878"/>
                    </a:lnTo>
                    <a:lnTo>
                      <a:pt x="372" y="878"/>
                    </a:lnTo>
                    <a:lnTo>
                      <a:pt x="373" y="869"/>
                    </a:lnTo>
                    <a:lnTo>
                      <a:pt x="373" y="867"/>
                    </a:lnTo>
                    <a:lnTo>
                      <a:pt x="372" y="866"/>
                    </a:lnTo>
                    <a:lnTo>
                      <a:pt x="370" y="865"/>
                    </a:lnTo>
                    <a:lnTo>
                      <a:pt x="367" y="865"/>
                    </a:lnTo>
                    <a:lnTo>
                      <a:pt x="367" y="865"/>
                    </a:lnTo>
                    <a:lnTo>
                      <a:pt x="343" y="864"/>
                    </a:lnTo>
                    <a:lnTo>
                      <a:pt x="331" y="863"/>
                    </a:lnTo>
                    <a:lnTo>
                      <a:pt x="328" y="861"/>
                    </a:lnTo>
                    <a:lnTo>
                      <a:pt x="327" y="860"/>
                    </a:lnTo>
                    <a:lnTo>
                      <a:pt x="327" y="860"/>
                    </a:lnTo>
                    <a:lnTo>
                      <a:pt x="328" y="859"/>
                    </a:lnTo>
                    <a:lnTo>
                      <a:pt x="329" y="859"/>
                    </a:lnTo>
                    <a:lnTo>
                      <a:pt x="334" y="859"/>
                    </a:lnTo>
                    <a:lnTo>
                      <a:pt x="351" y="859"/>
                    </a:lnTo>
                    <a:lnTo>
                      <a:pt x="366" y="860"/>
                    </a:lnTo>
                    <a:lnTo>
                      <a:pt x="371" y="859"/>
                    </a:lnTo>
                    <a:lnTo>
                      <a:pt x="372" y="857"/>
                    </a:lnTo>
                    <a:lnTo>
                      <a:pt x="373" y="856"/>
                    </a:lnTo>
                    <a:lnTo>
                      <a:pt x="373" y="856"/>
                    </a:lnTo>
                    <a:lnTo>
                      <a:pt x="373" y="854"/>
                    </a:lnTo>
                    <a:lnTo>
                      <a:pt x="374" y="853"/>
                    </a:lnTo>
                    <a:lnTo>
                      <a:pt x="377" y="850"/>
                    </a:lnTo>
                    <a:lnTo>
                      <a:pt x="380" y="848"/>
                    </a:lnTo>
                    <a:lnTo>
                      <a:pt x="380" y="846"/>
                    </a:lnTo>
                    <a:lnTo>
                      <a:pt x="380" y="842"/>
                    </a:lnTo>
                    <a:lnTo>
                      <a:pt x="380" y="842"/>
                    </a:lnTo>
                    <a:lnTo>
                      <a:pt x="380" y="839"/>
                    </a:lnTo>
                    <a:lnTo>
                      <a:pt x="380" y="837"/>
                    </a:lnTo>
                    <a:lnTo>
                      <a:pt x="382" y="835"/>
                    </a:lnTo>
                    <a:lnTo>
                      <a:pt x="383" y="834"/>
                    </a:lnTo>
                    <a:lnTo>
                      <a:pt x="388" y="834"/>
                    </a:lnTo>
                    <a:lnTo>
                      <a:pt x="396" y="835"/>
                    </a:lnTo>
                    <a:lnTo>
                      <a:pt x="396" y="835"/>
                    </a:lnTo>
                    <a:lnTo>
                      <a:pt x="402" y="837"/>
                    </a:lnTo>
                    <a:lnTo>
                      <a:pt x="408" y="838"/>
                    </a:lnTo>
                    <a:lnTo>
                      <a:pt x="411" y="838"/>
                    </a:lnTo>
                    <a:lnTo>
                      <a:pt x="414" y="836"/>
                    </a:lnTo>
                    <a:lnTo>
                      <a:pt x="423" y="830"/>
                    </a:lnTo>
                    <a:lnTo>
                      <a:pt x="423" y="830"/>
                    </a:lnTo>
                    <a:lnTo>
                      <a:pt x="430" y="821"/>
                    </a:lnTo>
                    <a:lnTo>
                      <a:pt x="432" y="817"/>
                    </a:lnTo>
                    <a:lnTo>
                      <a:pt x="434" y="812"/>
                    </a:lnTo>
                    <a:lnTo>
                      <a:pt x="434" y="809"/>
                    </a:lnTo>
                    <a:lnTo>
                      <a:pt x="433" y="807"/>
                    </a:lnTo>
                    <a:lnTo>
                      <a:pt x="432" y="805"/>
                    </a:lnTo>
                    <a:lnTo>
                      <a:pt x="430" y="804"/>
                    </a:lnTo>
                    <a:lnTo>
                      <a:pt x="430" y="804"/>
                    </a:lnTo>
                    <a:lnTo>
                      <a:pt x="425" y="804"/>
                    </a:lnTo>
                    <a:lnTo>
                      <a:pt x="420" y="804"/>
                    </a:lnTo>
                    <a:lnTo>
                      <a:pt x="418" y="806"/>
                    </a:lnTo>
                    <a:lnTo>
                      <a:pt x="417" y="810"/>
                    </a:lnTo>
                    <a:lnTo>
                      <a:pt x="417" y="810"/>
                    </a:lnTo>
                    <a:lnTo>
                      <a:pt x="416" y="813"/>
                    </a:lnTo>
                    <a:lnTo>
                      <a:pt x="414" y="814"/>
                    </a:lnTo>
                    <a:lnTo>
                      <a:pt x="412" y="814"/>
                    </a:lnTo>
                    <a:lnTo>
                      <a:pt x="411" y="810"/>
                    </a:lnTo>
                    <a:lnTo>
                      <a:pt x="411" y="810"/>
                    </a:lnTo>
                    <a:lnTo>
                      <a:pt x="409" y="807"/>
                    </a:lnTo>
                    <a:lnTo>
                      <a:pt x="408" y="806"/>
                    </a:lnTo>
                    <a:lnTo>
                      <a:pt x="401" y="804"/>
                    </a:lnTo>
                    <a:lnTo>
                      <a:pt x="401" y="804"/>
                    </a:lnTo>
                    <a:lnTo>
                      <a:pt x="399" y="803"/>
                    </a:lnTo>
                    <a:lnTo>
                      <a:pt x="398" y="800"/>
                    </a:lnTo>
                    <a:lnTo>
                      <a:pt x="397" y="795"/>
                    </a:lnTo>
                    <a:lnTo>
                      <a:pt x="398" y="792"/>
                    </a:lnTo>
                    <a:lnTo>
                      <a:pt x="399" y="789"/>
                    </a:lnTo>
                    <a:lnTo>
                      <a:pt x="400" y="788"/>
                    </a:lnTo>
                    <a:lnTo>
                      <a:pt x="402" y="787"/>
                    </a:lnTo>
                    <a:lnTo>
                      <a:pt x="402" y="787"/>
                    </a:lnTo>
                    <a:lnTo>
                      <a:pt x="405" y="787"/>
                    </a:lnTo>
                    <a:lnTo>
                      <a:pt x="408" y="788"/>
                    </a:lnTo>
                    <a:lnTo>
                      <a:pt x="414" y="791"/>
                    </a:lnTo>
                    <a:lnTo>
                      <a:pt x="416" y="793"/>
                    </a:lnTo>
                    <a:lnTo>
                      <a:pt x="418" y="793"/>
                    </a:lnTo>
                    <a:lnTo>
                      <a:pt x="419" y="792"/>
                    </a:lnTo>
                    <a:lnTo>
                      <a:pt x="419" y="790"/>
                    </a:lnTo>
                    <a:lnTo>
                      <a:pt x="419" y="790"/>
                    </a:lnTo>
                    <a:lnTo>
                      <a:pt x="418" y="778"/>
                    </a:lnTo>
                    <a:lnTo>
                      <a:pt x="417" y="774"/>
                    </a:lnTo>
                    <a:lnTo>
                      <a:pt x="416" y="773"/>
                    </a:lnTo>
                    <a:lnTo>
                      <a:pt x="414" y="773"/>
                    </a:lnTo>
                    <a:lnTo>
                      <a:pt x="414" y="773"/>
                    </a:lnTo>
                    <a:lnTo>
                      <a:pt x="412" y="771"/>
                    </a:lnTo>
                    <a:lnTo>
                      <a:pt x="412" y="770"/>
                    </a:lnTo>
                    <a:lnTo>
                      <a:pt x="411" y="766"/>
                    </a:lnTo>
                    <a:lnTo>
                      <a:pt x="413" y="761"/>
                    </a:lnTo>
                    <a:lnTo>
                      <a:pt x="416" y="756"/>
                    </a:lnTo>
                    <a:lnTo>
                      <a:pt x="416" y="756"/>
                    </a:lnTo>
                    <a:lnTo>
                      <a:pt x="419" y="752"/>
                    </a:lnTo>
                    <a:lnTo>
                      <a:pt x="422" y="748"/>
                    </a:lnTo>
                    <a:lnTo>
                      <a:pt x="422" y="745"/>
                    </a:lnTo>
                    <a:lnTo>
                      <a:pt x="420" y="741"/>
                    </a:lnTo>
                    <a:lnTo>
                      <a:pt x="420" y="741"/>
                    </a:lnTo>
                    <a:lnTo>
                      <a:pt x="420" y="740"/>
                    </a:lnTo>
                    <a:lnTo>
                      <a:pt x="423" y="738"/>
                    </a:lnTo>
                    <a:lnTo>
                      <a:pt x="427" y="737"/>
                    </a:lnTo>
                    <a:lnTo>
                      <a:pt x="432" y="737"/>
                    </a:lnTo>
                    <a:lnTo>
                      <a:pt x="436" y="737"/>
                    </a:lnTo>
                    <a:lnTo>
                      <a:pt x="436" y="737"/>
                    </a:lnTo>
                    <a:lnTo>
                      <a:pt x="444" y="742"/>
                    </a:lnTo>
                    <a:lnTo>
                      <a:pt x="448" y="746"/>
                    </a:lnTo>
                    <a:lnTo>
                      <a:pt x="451" y="747"/>
                    </a:lnTo>
                    <a:lnTo>
                      <a:pt x="452" y="747"/>
                    </a:lnTo>
                    <a:lnTo>
                      <a:pt x="452" y="747"/>
                    </a:lnTo>
                    <a:lnTo>
                      <a:pt x="453" y="745"/>
                    </a:lnTo>
                    <a:lnTo>
                      <a:pt x="453" y="741"/>
                    </a:lnTo>
                    <a:lnTo>
                      <a:pt x="451" y="737"/>
                    </a:lnTo>
                    <a:lnTo>
                      <a:pt x="445" y="734"/>
                    </a:lnTo>
                    <a:lnTo>
                      <a:pt x="445" y="734"/>
                    </a:lnTo>
                    <a:lnTo>
                      <a:pt x="442" y="732"/>
                    </a:lnTo>
                    <a:lnTo>
                      <a:pt x="439" y="728"/>
                    </a:lnTo>
                    <a:lnTo>
                      <a:pt x="433" y="722"/>
                    </a:lnTo>
                    <a:lnTo>
                      <a:pt x="430" y="714"/>
                    </a:lnTo>
                    <a:lnTo>
                      <a:pt x="429" y="708"/>
                    </a:lnTo>
                    <a:lnTo>
                      <a:pt x="429" y="708"/>
                    </a:lnTo>
                    <a:lnTo>
                      <a:pt x="430" y="703"/>
                    </a:lnTo>
                    <a:lnTo>
                      <a:pt x="432" y="699"/>
                    </a:lnTo>
                    <a:lnTo>
                      <a:pt x="434" y="697"/>
                    </a:lnTo>
                    <a:lnTo>
                      <a:pt x="437" y="696"/>
                    </a:lnTo>
                    <a:lnTo>
                      <a:pt x="440" y="695"/>
                    </a:lnTo>
                    <a:lnTo>
                      <a:pt x="444" y="694"/>
                    </a:lnTo>
                    <a:lnTo>
                      <a:pt x="448" y="695"/>
                    </a:lnTo>
                    <a:lnTo>
                      <a:pt x="448" y="695"/>
                    </a:lnTo>
                    <a:lnTo>
                      <a:pt x="458" y="696"/>
                    </a:lnTo>
                    <a:lnTo>
                      <a:pt x="469" y="696"/>
                    </a:lnTo>
                    <a:lnTo>
                      <a:pt x="476" y="696"/>
                    </a:lnTo>
                    <a:lnTo>
                      <a:pt x="480" y="695"/>
                    </a:lnTo>
                    <a:lnTo>
                      <a:pt x="482" y="694"/>
                    </a:lnTo>
                    <a:lnTo>
                      <a:pt x="482" y="694"/>
                    </a:lnTo>
                    <a:lnTo>
                      <a:pt x="485" y="691"/>
                    </a:lnTo>
                    <a:lnTo>
                      <a:pt x="486" y="688"/>
                    </a:lnTo>
                    <a:lnTo>
                      <a:pt x="487" y="684"/>
                    </a:lnTo>
                    <a:lnTo>
                      <a:pt x="486" y="681"/>
                    </a:lnTo>
                    <a:lnTo>
                      <a:pt x="486" y="681"/>
                    </a:lnTo>
                    <a:lnTo>
                      <a:pt x="484" y="678"/>
                    </a:lnTo>
                    <a:lnTo>
                      <a:pt x="482" y="677"/>
                    </a:lnTo>
                    <a:lnTo>
                      <a:pt x="479" y="677"/>
                    </a:lnTo>
                    <a:lnTo>
                      <a:pt x="473" y="680"/>
                    </a:lnTo>
                    <a:lnTo>
                      <a:pt x="473" y="680"/>
                    </a:lnTo>
                    <a:lnTo>
                      <a:pt x="469" y="683"/>
                    </a:lnTo>
                    <a:lnTo>
                      <a:pt x="465" y="684"/>
                    </a:lnTo>
                    <a:lnTo>
                      <a:pt x="461" y="684"/>
                    </a:lnTo>
                    <a:lnTo>
                      <a:pt x="457" y="683"/>
                    </a:lnTo>
                    <a:lnTo>
                      <a:pt x="457" y="683"/>
                    </a:lnTo>
                    <a:lnTo>
                      <a:pt x="455" y="682"/>
                    </a:lnTo>
                    <a:lnTo>
                      <a:pt x="453" y="683"/>
                    </a:lnTo>
                    <a:lnTo>
                      <a:pt x="450" y="685"/>
                    </a:lnTo>
                    <a:lnTo>
                      <a:pt x="447" y="687"/>
                    </a:lnTo>
                    <a:lnTo>
                      <a:pt x="445" y="687"/>
                    </a:lnTo>
                    <a:lnTo>
                      <a:pt x="444" y="685"/>
                    </a:lnTo>
                    <a:lnTo>
                      <a:pt x="442" y="684"/>
                    </a:lnTo>
                    <a:lnTo>
                      <a:pt x="442" y="684"/>
                    </a:lnTo>
                    <a:lnTo>
                      <a:pt x="440" y="681"/>
                    </a:lnTo>
                    <a:lnTo>
                      <a:pt x="440" y="677"/>
                    </a:lnTo>
                    <a:lnTo>
                      <a:pt x="440" y="669"/>
                    </a:lnTo>
                    <a:lnTo>
                      <a:pt x="441" y="665"/>
                    </a:lnTo>
                    <a:lnTo>
                      <a:pt x="442" y="662"/>
                    </a:lnTo>
                    <a:lnTo>
                      <a:pt x="444" y="660"/>
                    </a:lnTo>
                    <a:lnTo>
                      <a:pt x="447" y="659"/>
                    </a:lnTo>
                    <a:lnTo>
                      <a:pt x="447" y="659"/>
                    </a:lnTo>
                    <a:lnTo>
                      <a:pt x="453" y="658"/>
                    </a:lnTo>
                    <a:lnTo>
                      <a:pt x="456" y="655"/>
                    </a:lnTo>
                    <a:lnTo>
                      <a:pt x="458" y="652"/>
                    </a:lnTo>
                    <a:lnTo>
                      <a:pt x="457" y="648"/>
                    </a:lnTo>
                    <a:lnTo>
                      <a:pt x="457" y="648"/>
                    </a:lnTo>
                    <a:lnTo>
                      <a:pt x="456" y="644"/>
                    </a:lnTo>
                    <a:lnTo>
                      <a:pt x="453" y="642"/>
                    </a:lnTo>
                    <a:lnTo>
                      <a:pt x="450" y="641"/>
                    </a:lnTo>
                    <a:lnTo>
                      <a:pt x="446" y="639"/>
                    </a:lnTo>
                    <a:lnTo>
                      <a:pt x="446" y="639"/>
                    </a:lnTo>
                    <a:lnTo>
                      <a:pt x="445" y="638"/>
                    </a:lnTo>
                    <a:lnTo>
                      <a:pt x="445" y="637"/>
                    </a:lnTo>
                    <a:lnTo>
                      <a:pt x="445" y="636"/>
                    </a:lnTo>
                    <a:lnTo>
                      <a:pt x="446" y="635"/>
                    </a:lnTo>
                    <a:lnTo>
                      <a:pt x="451" y="633"/>
                    </a:lnTo>
                    <a:lnTo>
                      <a:pt x="457" y="632"/>
                    </a:lnTo>
                    <a:lnTo>
                      <a:pt x="457" y="632"/>
                    </a:lnTo>
                    <a:lnTo>
                      <a:pt x="465" y="632"/>
                    </a:lnTo>
                    <a:lnTo>
                      <a:pt x="470" y="633"/>
                    </a:lnTo>
                    <a:lnTo>
                      <a:pt x="474" y="633"/>
                    </a:lnTo>
                    <a:lnTo>
                      <a:pt x="475" y="632"/>
                    </a:lnTo>
                    <a:lnTo>
                      <a:pt x="476" y="631"/>
                    </a:lnTo>
                    <a:lnTo>
                      <a:pt x="476" y="631"/>
                    </a:lnTo>
                    <a:lnTo>
                      <a:pt x="475" y="624"/>
                    </a:lnTo>
                    <a:lnTo>
                      <a:pt x="475" y="616"/>
                    </a:lnTo>
                    <a:lnTo>
                      <a:pt x="475" y="611"/>
                    </a:lnTo>
                    <a:lnTo>
                      <a:pt x="476" y="607"/>
                    </a:lnTo>
                    <a:lnTo>
                      <a:pt x="479" y="604"/>
                    </a:lnTo>
                    <a:lnTo>
                      <a:pt x="482" y="601"/>
                    </a:lnTo>
                    <a:lnTo>
                      <a:pt x="482" y="601"/>
                    </a:lnTo>
                    <a:lnTo>
                      <a:pt x="490" y="596"/>
                    </a:lnTo>
                    <a:lnTo>
                      <a:pt x="499" y="593"/>
                    </a:lnTo>
                    <a:lnTo>
                      <a:pt x="506" y="590"/>
                    </a:lnTo>
                    <a:lnTo>
                      <a:pt x="509" y="589"/>
                    </a:lnTo>
                    <a:lnTo>
                      <a:pt x="510" y="587"/>
                    </a:lnTo>
                    <a:lnTo>
                      <a:pt x="510" y="587"/>
                    </a:lnTo>
                    <a:lnTo>
                      <a:pt x="509" y="582"/>
                    </a:lnTo>
                    <a:lnTo>
                      <a:pt x="506" y="578"/>
                    </a:lnTo>
                    <a:lnTo>
                      <a:pt x="506" y="574"/>
                    </a:lnTo>
                    <a:lnTo>
                      <a:pt x="506" y="571"/>
                    </a:lnTo>
                    <a:lnTo>
                      <a:pt x="508" y="570"/>
                    </a:lnTo>
                    <a:lnTo>
                      <a:pt x="508" y="570"/>
                    </a:lnTo>
                    <a:lnTo>
                      <a:pt x="511" y="568"/>
                    </a:lnTo>
                    <a:lnTo>
                      <a:pt x="513" y="568"/>
                    </a:lnTo>
                    <a:lnTo>
                      <a:pt x="523" y="571"/>
                    </a:lnTo>
                    <a:lnTo>
                      <a:pt x="523" y="571"/>
                    </a:lnTo>
                    <a:lnTo>
                      <a:pt x="530" y="574"/>
                    </a:lnTo>
                    <a:lnTo>
                      <a:pt x="537" y="576"/>
                    </a:lnTo>
                    <a:lnTo>
                      <a:pt x="544" y="576"/>
                    </a:lnTo>
                    <a:lnTo>
                      <a:pt x="550" y="574"/>
                    </a:lnTo>
                    <a:lnTo>
                      <a:pt x="550" y="574"/>
                    </a:lnTo>
                    <a:lnTo>
                      <a:pt x="555" y="571"/>
                    </a:lnTo>
                    <a:lnTo>
                      <a:pt x="557" y="567"/>
                    </a:lnTo>
                    <a:lnTo>
                      <a:pt x="557" y="565"/>
                    </a:lnTo>
                    <a:lnTo>
                      <a:pt x="557" y="564"/>
                    </a:lnTo>
                    <a:lnTo>
                      <a:pt x="556" y="562"/>
                    </a:lnTo>
                    <a:lnTo>
                      <a:pt x="554" y="561"/>
                    </a:lnTo>
                    <a:lnTo>
                      <a:pt x="554" y="561"/>
                    </a:lnTo>
                    <a:lnTo>
                      <a:pt x="545" y="558"/>
                    </a:lnTo>
                    <a:lnTo>
                      <a:pt x="533" y="555"/>
                    </a:lnTo>
                    <a:lnTo>
                      <a:pt x="520" y="554"/>
                    </a:lnTo>
                    <a:lnTo>
                      <a:pt x="516" y="554"/>
                    </a:lnTo>
                    <a:lnTo>
                      <a:pt x="512" y="555"/>
                    </a:lnTo>
                    <a:lnTo>
                      <a:pt x="512" y="555"/>
                    </a:lnTo>
                    <a:lnTo>
                      <a:pt x="510" y="555"/>
                    </a:lnTo>
                    <a:lnTo>
                      <a:pt x="510" y="555"/>
                    </a:lnTo>
                    <a:lnTo>
                      <a:pt x="512" y="550"/>
                    </a:lnTo>
                    <a:lnTo>
                      <a:pt x="515" y="544"/>
                    </a:lnTo>
                    <a:lnTo>
                      <a:pt x="518" y="536"/>
                    </a:lnTo>
                    <a:lnTo>
                      <a:pt x="518" y="536"/>
                    </a:lnTo>
                    <a:lnTo>
                      <a:pt x="519" y="534"/>
                    </a:lnTo>
                    <a:lnTo>
                      <a:pt x="520" y="532"/>
                    </a:lnTo>
                    <a:lnTo>
                      <a:pt x="523" y="530"/>
                    </a:lnTo>
                    <a:lnTo>
                      <a:pt x="526" y="528"/>
                    </a:lnTo>
                    <a:lnTo>
                      <a:pt x="529" y="528"/>
                    </a:lnTo>
                    <a:lnTo>
                      <a:pt x="531" y="530"/>
                    </a:lnTo>
                    <a:lnTo>
                      <a:pt x="534" y="531"/>
                    </a:lnTo>
                    <a:lnTo>
                      <a:pt x="538" y="534"/>
                    </a:lnTo>
                    <a:lnTo>
                      <a:pt x="538" y="534"/>
                    </a:lnTo>
                    <a:lnTo>
                      <a:pt x="544" y="539"/>
                    </a:lnTo>
                    <a:lnTo>
                      <a:pt x="550" y="542"/>
                    </a:lnTo>
                    <a:lnTo>
                      <a:pt x="554" y="545"/>
                    </a:lnTo>
                    <a:lnTo>
                      <a:pt x="555" y="544"/>
                    </a:lnTo>
                    <a:lnTo>
                      <a:pt x="556" y="542"/>
                    </a:lnTo>
                    <a:lnTo>
                      <a:pt x="556" y="542"/>
                    </a:lnTo>
                    <a:lnTo>
                      <a:pt x="557" y="541"/>
                    </a:lnTo>
                    <a:lnTo>
                      <a:pt x="557" y="539"/>
                    </a:lnTo>
                    <a:lnTo>
                      <a:pt x="555" y="534"/>
                    </a:lnTo>
                    <a:lnTo>
                      <a:pt x="552" y="525"/>
                    </a:lnTo>
                    <a:lnTo>
                      <a:pt x="552" y="525"/>
                    </a:lnTo>
                    <a:lnTo>
                      <a:pt x="548" y="524"/>
                    </a:lnTo>
                    <a:lnTo>
                      <a:pt x="543" y="522"/>
                    </a:lnTo>
                    <a:lnTo>
                      <a:pt x="538" y="519"/>
                    </a:lnTo>
                    <a:lnTo>
                      <a:pt x="536" y="516"/>
                    </a:lnTo>
                    <a:lnTo>
                      <a:pt x="534" y="513"/>
                    </a:lnTo>
                    <a:lnTo>
                      <a:pt x="534" y="513"/>
                    </a:lnTo>
                    <a:lnTo>
                      <a:pt x="536" y="511"/>
                    </a:lnTo>
                    <a:lnTo>
                      <a:pt x="537" y="510"/>
                    </a:lnTo>
                    <a:lnTo>
                      <a:pt x="542" y="511"/>
                    </a:lnTo>
                    <a:lnTo>
                      <a:pt x="547" y="512"/>
                    </a:lnTo>
                    <a:lnTo>
                      <a:pt x="550" y="512"/>
                    </a:lnTo>
                    <a:lnTo>
                      <a:pt x="550" y="511"/>
                    </a:lnTo>
                    <a:lnTo>
                      <a:pt x="550" y="511"/>
                    </a:lnTo>
                    <a:lnTo>
                      <a:pt x="551" y="506"/>
                    </a:lnTo>
                    <a:lnTo>
                      <a:pt x="552" y="501"/>
                    </a:lnTo>
                    <a:lnTo>
                      <a:pt x="552" y="498"/>
                    </a:lnTo>
                    <a:lnTo>
                      <a:pt x="552" y="496"/>
                    </a:lnTo>
                    <a:lnTo>
                      <a:pt x="550" y="494"/>
                    </a:lnTo>
                    <a:lnTo>
                      <a:pt x="547" y="493"/>
                    </a:lnTo>
                    <a:lnTo>
                      <a:pt x="547" y="493"/>
                    </a:lnTo>
                    <a:lnTo>
                      <a:pt x="541" y="492"/>
                    </a:lnTo>
                    <a:lnTo>
                      <a:pt x="537" y="493"/>
                    </a:lnTo>
                    <a:lnTo>
                      <a:pt x="533" y="495"/>
                    </a:lnTo>
                    <a:lnTo>
                      <a:pt x="529" y="498"/>
                    </a:lnTo>
                    <a:lnTo>
                      <a:pt x="529" y="498"/>
                    </a:lnTo>
                    <a:lnTo>
                      <a:pt x="527" y="502"/>
                    </a:lnTo>
                    <a:lnTo>
                      <a:pt x="525" y="502"/>
                    </a:lnTo>
                    <a:lnTo>
                      <a:pt x="523" y="501"/>
                    </a:lnTo>
                    <a:lnTo>
                      <a:pt x="522" y="497"/>
                    </a:lnTo>
                    <a:lnTo>
                      <a:pt x="522" y="497"/>
                    </a:lnTo>
                    <a:lnTo>
                      <a:pt x="519" y="495"/>
                    </a:lnTo>
                    <a:lnTo>
                      <a:pt x="515" y="493"/>
                    </a:lnTo>
                    <a:lnTo>
                      <a:pt x="513" y="491"/>
                    </a:lnTo>
                    <a:lnTo>
                      <a:pt x="512" y="490"/>
                    </a:lnTo>
                    <a:lnTo>
                      <a:pt x="512" y="488"/>
                    </a:lnTo>
                    <a:lnTo>
                      <a:pt x="512" y="488"/>
                    </a:lnTo>
                    <a:lnTo>
                      <a:pt x="512" y="485"/>
                    </a:lnTo>
                    <a:lnTo>
                      <a:pt x="513" y="483"/>
                    </a:lnTo>
                    <a:lnTo>
                      <a:pt x="517" y="480"/>
                    </a:lnTo>
                    <a:lnTo>
                      <a:pt x="523" y="478"/>
                    </a:lnTo>
                    <a:lnTo>
                      <a:pt x="526" y="478"/>
                    </a:lnTo>
                    <a:lnTo>
                      <a:pt x="529" y="479"/>
                    </a:lnTo>
                    <a:lnTo>
                      <a:pt x="529" y="479"/>
                    </a:lnTo>
                    <a:lnTo>
                      <a:pt x="537" y="480"/>
                    </a:lnTo>
                    <a:lnTo>
                      <a:pt x="546" y="480"/>
                    </a:lnTo>
                    <a:lnTo>
                      <a:pt x="557" y="480"/>
                    </a:lnTo>
                    <a:lnTo>
                      <a:pt x="557" y="469"/>
                    </a:lnTo>
                    <a:lnTo>
                      <a:pt x="557" y="469"/>
                    </a:lnTo>
                    <a:lnTo>
                      <a:pt x="554" y="469"/>
                    </a:lnTo>
                    <a:lnTo>
                      <a:pt x="547" y="467"/>
                    </a:lnTo>
                    <a:lnTo>
                      <a:pt x="541" y="464"/>
                    </a:lnTo>
                    <a:lnTo>
                      <a:pt x="539" y="462"/>
                    </a:lnTo>
                    <a:lnTo>
                      <a:pt x="538" y="460"/>
                    </a:lnTo>
                    <a:lnTo>
                      <a:pt x="538" y="460"/>
                    </a:lnTo>
                    <a:lnTo>
                      <a:pt x="538" y="453"/>
                    </a:lnTo>
                    <a:lnTo>
                      <a:pt x="539" y="449"/>
                    </a:lnTo>
                    <a:lnTo>
                      <a:pt x="539" y="448"/>
                    </a:lnTo>
                    <a:lnTo>
                      <a:pt x="540" y="447"/>
                    </a:lnTo>
                    <a:lnTo>
                      <a:pt x="541" y="447"/>
                    </a:lnTo>
                    <a:lnTo>
                      <a:pt x="543" y="449"/>
                    </a:lnTo>
                    <a:lnTo>
                      <a:pt x="543" y="449"/>
                    </a:lnTo>
                    <a:lnTo>
                      <a:pt x="548" y="458"/>
                    </a:lnTo>
                    <a:lnTo>
                      <a:pt x="550" y="459"/>
                    </a:lnTo>
                    <a:lnTo>
                      <a:pt x="551" y="460"/>
                    </a:lnTo>
                    <a:lnTo>
                      <a:pt x="552" y="459"/>
                    </a:lnTo>
                    <a:lnTo>
                      <a:pt x="553" y="456"/>
                    </a:lnTo>
                    <a:lnTo>
                      <a:pt x="553" y="456"/>
                    </a:lnTo>
                    <a:lnTo>
                      <a:pt x="554" y="451"/>
                    </a:lnTo>
                    <a:lnTo>
                      <a:pt x="557" y="448"/>
                    </a:lnTo>
                    <a:lnTo>
                      <a:pt x="559" y="447"/>
                    </a:lnTo>
                    <a:lnTo>
                      <a:pt x="560" y="447"/>
                    </a:lnTo>
                    <a:lnTo>
                      <a:pt x="561" y="448"/>
                    </a:lnTo>
                    <a:lnTo>
                      <a:pt x="562" y="449"/>
                    </a:lnTo>
                    <a:lnTo>
                      <a:pt x="562" y="449"/>
                    </a:lnTo>
                    <a:lnTo>
                      <a:pt x="563" y="451"/>
                    </a:lnTo>
                    <a:lnTo>
                      <a:pt x="563" y="453"/>
                    </a:lnTo>
                    <a:lnTo>
                      <a:pt x="562" y="456"/>
                    </a:lnTo>
                    <a:lnTo>
                      <a:pt x="562" y="459"/>
                    </a:lnTo>
                    <a:lnTo>
                      <a:pt x="563" y="461"/>
                    </a:lnTo>
                    <a:lnTo>
                      <a:pt x="566" y="463"/>
                    </a:lnTo>
                    <a:lnTo>
                      <a:pt x="566" y="463"/>
                    </a:lnTo>
                    <a:lnTo>
                      <a:pt x="573" y="469"/>
                    </a:lnTo>
                    <a:lnTo>
                      <a:pt x="574" y="471"/>
                    </a:lnTo>
                    <a:lnTo>
                      <a:pt x="574" y="475"/>
                    </a:lnTo>
                    <a:lnTo>
                      <a:pt x="574" y="475"/>
                    </a:lnTo>
                    <a:lnTo>
                      <a:pt x="574" y="481"/>
                    </a:lnTo>
                    <a:lnTo>
                      <a:pt x="575" y="482"/>
                    </a:lnTo>
                    <a:lnTo>
                      <a:pt x="579" y="483"/>
                    </a:lnTo>
                    <a:lnTo>
                      <a:pt x="579" y="483"/>
                    </a:lnTo>
                    <a:lnTo>
                      <a:pt x="582" y="482"/>
                    </a:lnTo>
                    <a:lnTo>
                      <a:pt x="584" y="481"/>
                    </a:lnTo>
                    <a:lnTo>
                      <a:pt x="586" y="477"/>
                    </a:lnTo>
                    <a:lnTo>
                      <a:pt x="586" y="471"/>
                    </a:lnTo>
                    <a:lnTo>
                      <a:pt x="586" y="471"/>
                    </a:lnTo>
                    <a:lnTo>
                      <a:pt x="586" y="469"/>
                    </a:lnTo>
                    <a:lnTo>
                      <a:pt x="585" y="467"/>
                    </a:lnTo>
                    <a:lnTo>
                      <a:pt x="582" y="466"/>
                    </a:lnTo>
                    <a:lnTo>
                      <a:pt x="579" y="465"/>
                    </a:lnTo>
                    <a:lnTo>
                      <a:pt x="577" y="464"/>
                    </a:lnTo>
                    <a:lnTo>
                      <a:pt x="577" y="462"/>
                    </a:lnTo>
                    <a:lnTo>
                      <a:pt x="577" y="462"/>
                    </a:lnTo>
                    <a:lnTo>
                      <a:pt x="579" y="461"/>
                    </a:lnTo>
                    <a:lnTo>
                      <a:pt x="580" y="461"/>
                    </a:lnTo>
                    <a:lnTo>
                      <a:pt x="582" y="461"/>
                    </a:lnTo>
                    <a:lnTo>
                      <a:pt x="583" y="461"/>
                    </a:lnTo>
                    <a:lnTo>
                      <a:pt x="584" y="461"/>
                    </a:lnTo>
                    <a:lnTo>
                      <a:pt x="584" y="460"/>
                    </a:lnTo>
                    <a:lnTo>
                      <a:pt x="585" y="456"/>
                    </a:lnTo>
                    <a:lnTo>
                      <a:pt x="585" y="456"/>
                    </a:lnTo>
                    <a:lnTo>
                      <a:pt x="584" y="446"/>
                    </a:lnTo>
                    <a:lnTo>
                      <a:pt x="585" y="444"/>
                    </a:lnTo>
                    <a:lnTo>
                      <a:pt x="586" y="444"/>
                    </a:lnTo>
                    <a:lnTo>
                      <a:pt x="587" y="442"/>
                    </a:lnTo>
                    <a:lnTo>
                      <a:pt x="589" y="444"/>
                    </a:lnTo>
                    <a:lnTo>
                      <a:pt x="589" y="444"/>
                    </a:lnTo>
                    <a:lnTo>
                      <a:pt x="594" y="445"/>
                    </a:lnTo>
                    <a:lnTo>
                      <a:pt x="596" y="444"/>
                    </a:lnTo>
                    <a:lnTo>
                      <a:pt x="597" y="441"/>
                    </a:lnTo>
                    <a:lnTo>
                      <a:pt x="597" y="438"/>
                    </a:lnTo>
                    <a:lnTo>
                      <a:pt x="597" y="438"/>
                    </a:lnTo>
                    <a:lnTo>
                      <a:pt x="596" y="435"/>
                    </a:lnTo>
                    <a:lnTo>
                      <a:pt x="595" y="434"/>
                    </a:lnTo>
                    <a:lnTo>
                      <a:pt x="593" y="433"/>
                    </a:lnTo>
                    <a:lnTo>
                      <a:pt x="590" y="431"/>
                    </a:lnTo>
                    <a:lnTo>
                      <a:pt x="590" y="431"/>
                    </a:lnTo>
                    <a:lnTo>
                      <a:pt x="588" y="430"/>
                    </a:lnTo>
                    <a:lnTo>
                      <a:pt x="587" y="430"/>
                    </a:lnTo>
                    <a:lnTo>
                      <a:pt x="585" y="428"/>
                    </a:lnTo>
                    <a:lnTo>
                      <a:pt x="584" y="426"/>
                    </a:lnTo>
                    <a:lnTo>
                      <a:pt x="584" y="426"/>
                    </a:lnTo>
                    <a:lnTo>
                      <a:pt x="583" y="423"/>
                    </a:lnTo>
                    <a:lnTo>
                      <a:pt x="583" y="421"/>
                    </a:lnTo>
                    <a:lnTo>
                      <a:pt x="585" y="416"/>
                    </a:lnTo>
                    <a:lnTo>
                      <a:pt x="587" y="413"/>
                    </a:lnTo>
                    <a:lnTo>
                      <a:pt x="588" y="413"/>
                    </a:lnTo>
                    <a:lnTo>
                      <a:pt x="590" y="413"/>
                    </a:lnTo>
                    <a:lnTo>
                      <a:pt x="593" y="416"/>
                    </a:lnTo>
                    <a:lnTo>
                      <a:pt x="593" y="416"/>
                    </a:lnTo>
                    <a:lnTo>
                      <a:pt x="599" y="424"/>
                    </a:lnTo>
                    <a:lnTo>
                      <a:pt x="601" y="426"/>
                    </a:lnTo>
                    <a:lnTo>
                      <a:pt x="602" y="426"/>
                    </a:lnTo>
                    <a:lnTo>
                      <a:pt x="603" y="425"/>
                    </a:lnTo>
                    <a:lnTo>
                      <a:pt x="603" y="425"/>
                    </a:lnTo>
                    <a:lnTo>
                      <a:pt x="606" y="423"/>
                    </a:lnTo>
                    <a:lnTo>
                      <a:pt x="608" y="421"/>
                    </a:lnTo>
                    <a:lnTo>
                      <a:pt x="609" y="420"/>
                    </a:lnTo>
                    <a:lnTo>
                      <a:pt x="612" y="419"/>
                    </a:lnTo>
                    <a:lnTo>
                      <a:pt x="612" y="419"/>
                    </a:lnTo>
                    <a:lnTo>
                      <a:pt x="615" y="420"/>
                    </a:lnTo>
                    <a:lnTo>
                      <a:pt x="617" y="421"/>
                    </a:lnTo>
                    <a:lnTo>
                      <a:pt x="619" y="422"/>
                    </a:lnTo>
                    <a:lnTo>
                      <a:pt x="622" y="423"/>
                    </a:lnTo>
                    <a:lnTo>
                      <a:pt x="622" y="423"/>
                    </a:lnTo>
                    <a:lnTo>
                      <a:pt x="623" y="422"/>
                    </a:lnTo>
                    <a:lnTo>
                      <a:pt x="624" y="421"/>
                    </a:lnTo>
                    <a:lnTo>
                      <a:pt x="624" y="417"/>
                    </a:lnTo>
                    <a:lnTo>
                      <a:pt x="624" y="411"/>
                    </a:lnTo>
                    <a:lnTo>
                      <a:pt x="624" y="410"/>
                    </a:lnTo>
                    <a:lnTo>
                      <a:pt x="625" y="409"/>
                    </a:lnTo>
                    <a:lnTo>
                      <a:pt x="625" y="409"/>
                    </a:lnTo>
                    <a:lnTo>
                      <a:pt x="627" y="409"/>
                    </a:lnTo>
                    <a:lnTo>
                      <a:pt x="631" y="409"/>
                    </a:lnTo>
                    <a:lnTo>
                      <a:pt x="633" y="409"/>
                    </a:lnTo>
                    <a:lnTo>
                      <a:pt x="636" y="408"/>
                    </a:lnTo>
                    <a:lnTo>
                      <a:pt x="637" y="407"/>
                    </a:lnTo>
                    <a:lnTo>
                      <a:pt x="637" y="405"/>
                    </a:lnTo>
                    <a:lnTo>
                      <a:pt x="637" y="405"/>
                    </a:lnTo>
                    <a:lnTo>
                      <a:pt x="636" y="399"/>
                    </a:lnTo>
                    <a:lnTo>
                      <a:pt x="636" y="396"/>
                    </a:lnTo>
                    <a:lnTo>
                      <a:pt x="633" y="394"/>
                    </a:lnTo>
                    <a:lnTo>
                      <a:pt x="629" y="394"/>
                    </a:lnTo>
                    <a:lnTo>
                      <a:pt x="629" y="394"/>
                    </a:lnTo>
                    <a:lnTo>
                      <a:pt x="608" y="395"/>
                    </a:lnTo>
                    <a:lnTo>
                      <a:pt x="595" y="395"/>
                    </a:lnTo>
                    <a:lnTo>
                      <a:pt x="590" y="395"/>
                    </a:lnTo>
                    <a:lnTo>
                      <a:pt x="589" y="394"/>
                    </a:lnTo>
                    <a:lnTo>
                      <a:pt x="589" y="393"/>
                    </a:lnTo>
                    <a:lnTo>
                      <a:pt x="589" y="393"/>
                    </a:lnTo>
                    <a:lnTo>
                      <a:pt x="589" y="390"/>
                    </a:lnTo>
                    <a:lnTo>
                      <a:pt x="589" y="385"/>
                    </a:lnTo>
                    <a:lnTo>
                      <a:pt x="593" y="382"/>
                    </a:lnTo>
                    <a:lnTo>
                      <a:pt x="598" y="380"/>
                    </a:lnTo>
                    <a:lnTo>
                      <a:pt x="598" y="380"/>
                    </a:lnTo>
                    <a:lnTo>
                      <a:pt x="604" y="378"/>
                    </a:lnTo>
                    <a:lnTo>
                      <a:pt x="610" y="378"/>
                    </a:lnTo>
                    <a:lnTo>
                      <a:pt x="612" y="377"/>
                    </a:lnTo>
                    <a:lnTo>
                      <a:pt x="614" y="376"/>
                    </a:lnTo>
                    <a:lnTo>
                      <a:pt x="615" y="374"/>
                    </a:lnTo>
                    <a:lnTo>
                      <a:pt x="615" y="370"/>
                    </a:lnTo>
                    <a:lnTo>
                      <a:pt x="615" y="370"/>
                    </a:lnTo>
                    <a:lnTo>
                      <a:pt x="615" y="364"/>
                    </a:lnTo>
                    <a:lnTo>
                      <a:pt x="617" y="361"/>
                    </a:lnTo>
                    <a:lnTo>
                      <a:pt x="618" y="360"/>
                    </a:lnTo>
                    <a:lnTo>
                      <a:pt x="618" y="361"/>
                    </a:lnTo>
                    <a:lnTo>
                      <a:pt x="619" y="364"/>
                    </a:lnTo>
                    <a:lnTo>
                      <a:pt x="619" y="364"/>
                    </a:lnTo>
                    <a:lnTo>
                      <a:pt x="620" y="367"/>
                    </a:lnTo>
                    <a:lnTo>
                      <a:pt x="622" y="369"/>
                    </a:lnTo>
                    <a:lnTo>
                      <a:pt x="625" y="373"/>
                    </a:lnTo>
                    <a:lnTo>
                      <a:pt x="628" y="374"/>
                    </a:lnTo>
                    <a:lnTo>
                      <a:pt x="631" y="374"/>
                    </a:lnTo>
                    <a:lnTo>
                      <a:pt x="631" y="374"/>
                    </a:lnTo>
                    <a:lnTo>
                      <a:pt x="632" y="374"/>
                    </a:lnTo>
                    <a:lnTo>
                      <a:pt x="632" y="373"/>
                    </a:lnTo>
                    <a:lnTo>
                      <a:pt x="627" y="366"/>
                    </a:lnTo>
                    <a:lnTo>
                      <a:pt x="627" y="366"/>
                    </a:lnTo>
                    <a:lnTo>
                      <a:pt x="624" y="363"/>
                    </a:lnTo>
                    <a:lnTo>
                      <a:pt x="624" y="360"/>
                    </a:lnTo>
                    <a:lnTo>
                      <a:pt x="625" y="358"/>
                    </a:lnTo>
                    <a:lnTo>
                      <a:pt x="628" y="354"/>
                    </a:lnTo>
                    <a:lnTo>
                      <a:pt x="628" y="354"/>
                    </a:lnTo>
                    <a:lnTo>
                      <a:pt x="631" y="352"/>
                    </a:lnTo>
                    <a:lnTo>
                      <a:pt x="632" y="350"/>
                    </a:lnTo>
                    <a:lnTo>
                      <a:pt x="633" y="348"/>
                    </a:lnTo>
                    <a:lnTo>
                      <a:pt x="633" y="345"/>
                    </a:lnTo>
                    <a:lnTo>
                      <a:pt x="633" y="345"/>
                    </a:lnTo>
                    <a:lnTo>
                      <a:pt x="632" y="342"/>
                    </a:lnTo>
                    <a:lnTo>
                      <a:pt x="629" y="340"/>
                    </a:lnTo>
                    <a:lnTo>
                      <a:pt x="626" y="338"/>
                    </a:lnTo>
                    <a:lnTo>
                      <a:pt x="625" y="336"/>
                    </a:lnTo>
                    <a:lnTo>
                      <a:pt x="625" y="336"/>
                    </a:lnTo>
                    <a:lnTo>
                      <a:pt x="625" y="331"/>
                    </a:lnTo>
                    <a:lnTo>
                      <a:pt x="625" y="329"/>
                    </a:lnTo>
                    <a:lnTo>
                      <a:pt x="627" y="326"/>
                    </a:lnTo>
                    <a:lnTo>
                      <a:pt x="627" y="326"/>
                    </a:lnTo>
                    <a:lnTo>
                      <a:pt x="630" y="324"/>
                    </a:lnTo>
                    <a:lnTo>
                      <a:pt x="631" y="310"/>
                    </a:lnTo>
                    <a:lnTo>
                      <a:pt x="631" y="310"/>
                    </a:lnTo>
                    <a:lnTo>
                      <a:pt x="622" y="309"/>
                    </a:lnTo>
                    <a:lnTo>
                      <a:pt x="614" y="310"/>
                    </a:lnTo>
                    <a:lnTo>
                      <a:pt x="611" y="311"/>
                    </a:lnTo>
                    <a:lnTo>
                      <a:pt x="610" y="313"/>
                    </a:lnTo>
                    <a:lnTo>
                      <a:pt x="610" y="313"/>
                    </a:lnTo>
                    <a:lnTo>
                      <a:pt x="606" y="318"/>
                    </a:lnTo>
                    <a:lnTo>
                      <a:pt x="604" y="322"/>
                    </a:lnTo>
                    <a:lnTo>
                      <a:pt x="603" y="322"/>
                    </a:lnTo>
                    <a:lnTo>
                      <a:pt x="601" y="323"/>
                    </a:lnTo>
                    <a:lnTo>
                      <a:pt x="600" y="322"/>
                    </a:lnTo>
                    <a:lnTo>
                      <a:pt x="598" y="321"/>
                    </a:lnTo>
                    <a:lnTo>
                      <a:pt x="598" y="321"/>
                    </a:lnTo>
                    <a:lnTo>
                      <a:pt x="597" y="319"/>
                    </a:lnTo>
                    <a:lnTo>
                      <a:pt x="597" y="319"/>
                    </a:lnTo>
                    <a:lnTo>
                      <a:pt x="598" y="318"/>
                    </a:lnTo>
                    <a:lnTo>
                      <a:pt x="601" y="316"/>
                    </a:lnTo>
                    <a:lnTo>
                      <a:pt x="602" y="315"/>
                    </a:lnTo>
                    <a:lnTo>
                      <a:pt x="602" y="311"/>
                    </a:lnTo>
                    <a:lnTo>
                      <a:pt x="602" y="311"/>
                    </a:lnTo>
                    <a:lnTo>
                      <a:pt x="602" y="308"/>
                    </a:lnTo>
                    <a:lnTo>
                      <a:pt x="601" y="306"/>
                    </a:lnTo>
                    <a:lnTo>
                      <a:pt x="599" y="303"/>
                    </a:lnTo>
                    <a:lnTo>
                      <a:pt x="598" y="299"/>
                    </a:lnTo>
                    <a:lnTo>
                      <a:pt x="599" y="298"/>
                    </a:lnTo>
                    <a:lnTo>
                      <a:pt x="600" y="296"/>
                    </a:lnTo>
                    <a:lnTo>
                      <a:pt x="600" y="296"/>
                    </a:lnTo>
                    <a:lnTo>
                      <a:pt x="602" y="294"/>
                    </a:lnTo>
                    <a:lnTo>
                      <a:pt x="603" y="291"/>
                    </a:lnTo>
                    <a:lnTo>
                      <a:pt x="601" y="289"/>
                    </a:lnTo>
                    <a:lnTo>
                      <a:pt x="600" y="285"/>
                    </a:lnTo>
                    <a:lnTo>
                      <a:pt x="600" y="285"/>
                    </a:lnTo>
                    <a:lnTo>
                      <a:pt x="599" y="283"/>
                    </a:lnTo>
                    <a:lnTo>
                      <a:pt x="600" y="281"/>
                    </a:lnTo>
                    <a:lnTo>
                      <a:pt x="602" y="280"/>
                    </a:lnTo>
                    <a:lnTo>
                      <a:pt x="606" y="278"/>
                    </a:lnTo>
                    <a:lnTo>
                      <a:pt x="606" y="278"/>
                    </a:lnTo>
                    <a:lnTo>
                      <a:pt x="608" y="277"/>
                    </a:lnTo>
                    <a:lnTo>
                      <a:pt x="609" y="275"/>
                    </a:lnTo>
                    <a:lnTo>
                      <a:pt x="609" y="272"/>
                    </a:lnTo>
                    <a:lnTo>
                      <a:pt x="610" y="269"/>
                    </a:lnTo>
                    <a:lnTo>
                      <a:pt x="611" y="268"/>
                    </a:lnTo>
                    <a:lnTo>
                      <a:pt x="614" y="267"/>
                    </a:lnTo>
                    <a:lnTo>
                      <a:pt x="617" y="267"/>
                    </a:lnTo>
                    <a:lnTo>
                      <a:pt x="617" y="267"/>
                    </a:lnTo>
                    <a:lnTo>
                      <a:pt x="626" y="268"/>
                    </a:lnTo>
                    <a:lnTo>
                      <a:pt x="632" y="268"/>
                    </a:lnTo>
                    <a:lnTo>
                      <a:pt x="634" y="269"/>
                    </a:lnTo>
                    <a:lnTo>
                      <a:pt x="636" y="270"/>
                    </a:lnTo>
                    <a:lnTo>
                      <a:pt x="636" y="273"/>
                    </a:lnTo>
                    <a:lnTo>
                      <a:pt x="636" y="275"/>
                    </a:lnTo>
                    <a:lnTo>
                      <a:pt x="636" y="275"/>
                    </a:lnTo>
                    <a:lnTo>
                      <a:pt x="631" y="285"/>
                    </a:lnTo>
                    <a:lnTo>
                      <a:pt x="630" y="291"/>
                    </a:lnTo>
                    <a:lnTo>
                      <a:pt x="630" y="296"/>
                    </a:lnTo>
                    <a:lnTo>
                      <a:pt x="630" y="296"/>
                    </a:lnTo>
                    <a:lnTo>
                      <a:pt x="631" y="301"/>
                    </a:lnTo>
                    <a:lnTo>
                      <a:pt x="634" y="304"/>
                    </a:lnTo>
                    <a:lnTo>
                      <a:pt x="637" y="307"/>
                    </a:lnTo>
                    <a:lnTo>
                      <a:pt x="640" y="307"/>
                    </a:lnTo>
                    <a:lnTo>
                      <a:pt x="640" y="307"/>
                    </a:lnTo>
                    <a:lnTo>
                      <a:pt x="642" y="307"/>
                    </a:lnTo>
                    <a:lnTo>
                      <a:pt x="642" y="297"/>
                    </a:lnTo>
                    <a:lnTo>
                      <a:pt x="642" y="297"/>
                    </a:lnTo>
                    <a:lnTo>
                      <a:pt x="639" y="293"/>
                    </a:lnTo>
                    <a:lnTo>
                      <a:pt x="638" y="290"/>
                    </a:lnTo>
                    <a:lnTo>
                      <a:pt x="638" y="288"/>
                    </a:lnTo>
                    <a:lnTo>
                      <a:pt x="639" y="287"/>
                    </a:lnTo>
                    <a:lnTo>
                      <a:pt x="639" y="287"/>
                    </a:lnTo>
                    <a:lnTo>
                      <a:pt x="640" y="287"/>
                    </a:lnTo>
                    <a:lnTo>
                      <a:pt x="641" y="287"/>
                    </a:lnTo>
                    <a:lnTo>
                      <a:pt x="643" y="288"/>
                    </a:lnTo>
                    <a:lnTo>
                      <a:pt x="645" y="290"/>
                    </a:lnTo>
                    <a:lnTo>
                      <a:pt x="648" y="291"/>
                    </a:lnTo>
                    <a:lnTo>
                      <a:pt x="648" y="291"/>
                    </a:lnTo>
                    <a:lnTo>
                      <a:pt x="650" y="291"/>
                    </a:lnTo>
                    <a:lnTo>
                      <a:pt x="651" y="290"/>
                    </a:lnTo>
                    <a:lnTo>
                      <a:pt x="651" y="287"/>
                    </a:lnTo>
                    <a:lnTo>
                      <a:pt x="652" y="283"/>
                    </a:lnTo>
                    <a:lnTo>
                      <a:pt x="652" y="282"/>
                    </a:lnTo>
                    <a:lnTo>
                      <a:pt x="654" y="281"/>
                    </a:lnTo>
                    <a:lnTo>
                      <a:pt x="654" y="281"/>
                    </a:lnTo>
                    <a:lnTo>
                      <a:pt x="655" y="282"/>
                    </a:lnTo>
                    <a:lnTo>
                      <a:pt x="656" y="283"/>
                    </a:lnTo>
                    <a:lnTo>
                      <a:pt x="658" y="287"/>
                    </a:lnTo>
                    <a:lnTo>
                      <a:pt x="659" y="291"/>
                    </a:lnTo>
                    <a:lnTo>
                      <a:pt x="660" y="292"/>
                    </a:lnTo>
                    <a:lnTo>
                      <a:pt x="661" y="293"/>
                    </a:lnTo>
                    <a:lnTo>
                      <a:pt x="661" y="293"/>
                    </a:lnTo>
                    <a:lnTo>
                      <a:pt x="677" y="293"/>
                    </a:lnTo>
                    <a:lnTo>
                      <a:pt x="677" y="293"/>
                    </a:lnTo>
                    <a:lnTo>
                      <a:pt x="677" y="292"/>
                    </a:lnTo>
                    <a:lnTo>
                      <a:pt x="680" y="288"/>
                    </a:lnTo>
                    <a:lnTo>
                      <a:pt x="681" y="285"/>
                    </a:lnTo>
                    <a:lnTo>
                      <a:pt x="683" y="284"/>
                    </a:lnTo>
                    <a:lnTo>
                      <a:pt x="686" y="283"/>
                    </a:lnTo>
                    <a:lnTo>
                      <a:pt x="690" y="282"/>
                    </a:lnTo>
                    <a:lnTo>
                      <a:pt x="690" y="282"/>
                    </a:lnTo>
                    <a:lnTo>
                      <a:pt x="694" y="283"/>
                    </a:lnTo>
                    <a:lnTo>
                      <a:pt x="696" y="284"/>
                    </a:lnTo>
                    <a:lnTo>
                      <a:pt x="697" y="285"/>
                    </a:lnTo>
                    <a:lnTo>
                      <a:pt x="698" y="287"/>
                    </a:lnTo>
                    <a:lnTo>
                      <a:pt x="699" y="290"/>
                    </a:lnTo>
                    <a:lnTo>
                      <a:pt x="700" y="291"/>
                    </a:lnTo>
                    <a:lnTo>
                      <a:pt x="701" y="292"/>
                    </a:lnTo>
                    <a:lnTo>
                      <a:pt x="701" y="292"/>
                    </a:lnTo>
                    <a:lnTo>
                      <a:pt x="705" y="292"/>
                    </a:lnTo>
                    <a:lnTo>
                      <a:pt x="709" y="292"/>
                    </a:lnTo>
                    <a:lnTo>
                      <a:pt x="709" y="291"/>
                    </a:lnTo>
                    <a:lnTo>
                      <a:pt x="710" y="290"/>
                    </a:lnTo>
                    <a:lnTo>
                      <a:pt x="709" y="287"/>
                    </a:lnTo>
                    <a:lnTo>
                      <a:pt x="709" y="287"/>
                    </a:lnTo>
                    <a:lnTo>
                      <a:pt x="704" y="278"/>
                    </a:lnTo>
                    <a:lnTo>
                      <a:pt x="701" y="276"/>
                    </a:lnTo>
                    <a:lnTo>
                      <a:pt x="695" y="275"/>
                    </a:lnTo>
                    <a:lnTo>
                      <a:pt x="695" y="275"/>
                    </a:lnTo>
                    <a:lnTo>
                      <a:pt x="687" y="275"/>
                    </a:lnTo>
                    <a:lnTo>
                      <a:pt x="683" y="273"/>
                    </a:lnTo>
                    <a:lnTo>
                      <a:pt x="680" y="269"/>
                    </a:lnTo>
                    <a:lnTo>
                      <a:pt x="676" y="265"/>
                    </a:lnTo>
                    <a:lnTo>
                      <a:pt x="676" y="265"/>
                    </a:lnTo>
                    <a:lnTo>
                      <a:pt x="674" y="261"/>
                    </a:lnTo>
                    <a:lnTo>
                      <a:pt x="672" y="259"/>
                    </a:lnTo>
                    <a:lnTo>
                      <a:pt x="669" y="258"/>
                    </a:lnTo>
                    <a:lnTo>
                      <a:pt x="663" y="258"/>
                    </a:lnTo>
                    <a:lnTo>
                      <a:pt x="663" y="258"/>
                    </a:lnTo>
                    <a:lnTo>
                      <a:pt x="657" y="258"/>
                    </a:lnTo>
                    <a:lnTo>
                      <a:pt x="651" y="256"/>
                    </a:lnTo>
                    <a:lnTo>
                      <a:pt x="646" y="255"/>
                    </a:lnTo>
                    <a:lnTo>
                      <a:pt x="644" y="253"/>
                    </a:lnTo>
                    <a:lnTo>
                      <a:pt x="644" y="251"/>
                    </a:lnTo>
                    <a:lnTo>
                      <a:pt x="644" y="251"/>
                    </a:lnTo>
                    <a:lnTo>
                      <a:pt x="644" y="250"/>
                    </a:lnTo>
                    <a:lnTo>
                      <a:pt x="645" y="248"/>
                    </a:lnTo>
                    <a:lnTo>
                      <a:pt x="650" y="247"/>
                    </a:lnTo>
                    <a:lnTo>
                      <a:pt x="655" y="245"/>
                    </a:lnTo>
                    <a:lnTo>
                      <a:pt x="656" y="242"/>
                    </a:lnTo>
                    <a:lnTo>
                      <a:pt x="656" y="240"/>
                    </a:lnTo>
                    <a:lnTo>
                      <a:pt x="656" y="240"/>
                    </a:lnTo>
                    <a:lnTo>
                      <a:pt x="656" y="230"/>
                    </a:lnTo>
                    <a:lnTo>
                      <a:pt x="657" y="226"/>
                    </a:lnTo>
                    <a:lnTo>
                      <a:pt x="660" y="225"/>
                    </a:lnTo>
                    <a:lnTo>
                      <a:pt x="660" y="225"/>
                    </a:lnTo>
                    <a:lnTo>
                      <a:pt x="663" y="224"/>
                    </a:lnTo>
                    <a:lnTo>
                      <a:pt x="663" y="222"/>
                    </a:lnTo>
                    <a:lnTo>
                      <a:pt x="663" y="211"/>
                    </a:lnTo>
                    <a:lnTo>
                      <a:pt x="663" y="211"/>
                    </a:lnTo>
                    <a:lnTo>
                      <a:pt x="665" y="208"/>
                    </a:lnTo>
                    <a:lnTo>
                      <a:pt x="666" y="205"/>
                    </a:lnTo>
                    <a:lnTo>
                      <a:pt x="669" y="202"/>
                    </a:lnTo>
                    <a:lnTo>
                      <a:pt x="671" y="199"/>
                    </a:lnTo>
                    <a:lnTo>
                      <a:pt x="674" y="198"/>
                    </a:lnTo>
                    <a:lnTo>
                      <a:pt x="676" y="198"/>
                    </a:lnTo>
                    <a:lnTo>
                      <a:pt x="677" y="199"/>
                    </a:lnTo>
                    <a:lnTo>
                      <a:pt x="679" y="201"/>
                    </a:lnTo>
                    <a:lnTo>
                      <a:pt x="679" y="201"/>
                    </a:lnTo>
                    <a:lnTo>
                      <a:pt x="680" y="204"/>
                    </a:lnTo>
                    <a:lnTo>
                      <a:pt x="681" y="207"/>
                    </a:lnTo>
                    <a:lnTo>
                      <a:pt x="683" y="208"/>
                    </a:lnTo>
                    <a:lnTo>
                      <a:pt x="687" y="208"/>
                    </a:lnTo>
                    <a:lnTo>
                      <a:pt x="687" y="208"/>
                    </a:lnTo>
                    <a:lnTo>
                      <a:pt x="690" y="209"/>
                    </a:lnTo>
                    <a:lnTo>
                      <a:pt x="691" y="211"/>
                    </a:lnTo>
                    <a:lnTo>
                      <a:pt x="690" y="213"/>
                    </a:lnTo>
                    <a:lnTo>
                      <a:pt x="689" y="218"/>
                    </a:lnTo>
                    <a:lnTo>
                      <a:pt x="689" y="218"/>
                    </a:lnTo>
                    <a:lnTo>
                      <a:pt x="685" y="226"/>
                    </a:lnTo>
                    <a:lnTo>
                      <a:pt x="684" y="229"/>
                    </a:lnTo>
                    <a:lnTo>
                      <a:pt x="683" y="230"/>
                    </a:lnTo>
                    <a:lnTo>
                      <a:pt x="682" y="230"/>
                    </a:lnTo>
                    <a:lnTo>
                      <a:pt x="680" y="229"/>
                    </a:lnTo>
                    <a:lnTo>
                      <a:pt x="680" y="229"/>
                    </a:lnTo>
                    <a:lnTo>
                      <a:pt x="673" y="222"/>
                    </a:lnTo>
                    <a:lnTo>
                      <a:pt x="671" y="221"/>
                    </a:lnTo>
                    <a:lnTo>
                      <a:pt x="671" y="221"/>
                    </a:lnTo>
                    <a:lnTo>
                      <a:pt x="670" y="224"/>
                    </a:lnTo>
                    <a:lnTo>
                      <a:pt x="670" y="224"/>
                    </a:lnTo>
                    <a:lnTo>
                      <a:pt x="670" y="230"/>
                    </a:lnTo>
                    <a:lnTo>
                      <a:pt x="670" y="234"/>
                    </a:lnTo>
                    <a:lnTo>
                      <a:pt x="670" y="236"/>
                    </a:lnTo>
                    <a:lnTo>
                      <a:pt x="673" y="237"/>
                    </a:lnTo>
                    <a:lnTo>
                      <a:pt x="673" y="237"/>
                    </a:lnTo>
                    <a:lnTo>
                      <a:pt x="680" y="237"/>
                    </a:lnTo>
                    <a:lnTo>
                      <a:pt x="686" y="237"/>
                    </a:lnTo>
                    <a:lnTo>
                      <a:pt x="691" y="236"/>
                    </a:lnTo>
                    <a:lnTo>
                      <a:pt x="694" y="235"/>
                    </a:lnTo>
                    <a:lnTo>
                      <a:pt x="695" y="233"/>
                    </a:lnTo>
                    <a:lnTo>
                      <a:pt x="695" y="233"/>
                    </a:lnTo>
                    <a:lnTo>
                      <a:pt x="695" y="231"/>
                    </a:lnTo>
                    <a:lnTo>
                      <a:pt x="696" y="230"/>
                    </a:lnTo>
                    <a:lnTo>
                      <a:pt x="699" y="227"/>
                    </a:lnTo>
                    <a:lnTo>
                      <a:pt x="700" y="227"/>
                    </a:lnTo>
                    <a:lnTo>
                      <a:pt x="701" y="229"/>
                    </a:lnTo>
                    <a:lnTo>
                      <a:pt x="702" y="230"/>
                    </a:lnTo>
                    <a:lnTo>
                      <a:pt x="701" y="232"/>
                    </a:lnTo>
                    <a:lnTo>
                      <a:pt x="701" y="232"/>
                    </a:lnTo>
                    <a:lnTo>
                      <a:pt x="699" y="236"/>
                    </a:lnTo>
                    <a:lnTo>
                      <a:pt x="699" y="240"/>
                    </a:lnTo>
                    <a:lnTo>
                      <a:pt x="699" y="244"/>
                    </a:lnTo>
                    <a:lnTo>
                      <a:pt x="700" y="249"/>
                    </a:lnTo>
                    <a:lnTo>
                      <a:pt x="700" y="249"/>
                    </a:lnTo>
                    <a:lnTo>
                      <a:pt x="701" y="254"/>
                    </a:lnTo>
                    <a:lnTo>
                      <a:pt x="702" y="261"/>
                    </a:lnTo>
                    <a:lnTo>
                      <a:pt x="703" y="266"/>
                    </a:lnTo>
                    <a:lnTo>
                      <a:pt x="704" y="268"/>
                    </a:lnTo>
                    <a:lnTo>
                      <a:pt x="705" y="268"/>
                    </a:lnTo>
                    <a:lnTo>
                      <a:pt x="705" y="268"/>
                    </a:lnTo>
                    <a:lnTo>
                      <a:pt x="711" y="269"/>
                    </a:lnTo>
                    <a:lnTo>
                      <a:pt x="717" y="269"/>
                    </a:lnTo>
                    <a:lnTo>
                      <a:pt x="720" y="268"/>
                    </a:lnTo>
                    <a:lnTo>
                      <a:pt x="723" y="267"/>
                    </a:lnTo>
                    <a:lnTo>
                      <a:pt x="724" y="265"/>
                    </a:lnTo>
                    <a:lnTo>
                      <a:pt x="725" y="262"/>
                    </a:lnTo>
                    <a:lnTo>
                      <a:pt x="725" y="262"/>
                    </a:lnTo>
                    <a:lnTo>
                      <a:pt x="726" y="252"/>
                    </a:lnTo>
                    <a:lnTo>
                      <a:pt x="726" y="248"/>
                    </a:lnTo>
                    <a:lnTo>
                      <a:pt x="723" y="244"/>
                    </a:lnTo>
                    <a:lnTo>
                      <a:pt x="723" y="244"/>
                    </a:lnTo>
                    <a:lnTo>
                      <a:pt x="720" y="239"/>
                    </a:lnTo>
                    <a:lnTo>
                      <a:pt x="719" y="234"/>
                    </a:lnTo>
                    <a:lnTo>
                      <a:pt x="719" y="229"/>
                    </a:lnTo>
                    <a:lnTo>
                      <a:pt x="720" y="223"/>
                    </a:lnTo>
                    <a:lnTo>
                      <a:pt x="723" y="213"/>
                    </a:lnTo>
                    <a:lnTo>
                      <a:pt x="724" y="210"/>
                    </a:lnTo>
                    <a:lnTo>
                      <a:pt x="726" y="209"/>
                    </a:lnTo>
                    <a:lnTo>
                      <a:pt x="726" y="209"/>
                    </a:lnTo>
                    <a:lnTo>
                      <a:pt x="729" y="209"/>
                    </a:lnTo>
                    <a:lnTo>
                      <a:pt x="730" y="210"/>
                    </a:lnTo>
                    <a:lnTo>
                      <a:pt x="728" y="219"/>
                    </a:lnTo>
                    <a:lnTo>
                      <a:pt x="728" y="219"/>
                    </a:lnTo>
                    <a:lnTo>
                      <a:pt x="727" y="227"/>
                    </a:lnTo>
                    <a:lnTo>
                      <a:pt x="728" y="235"/>
                    </a:lnTo>
                    <a:lnTo>
                      <a:pt x="731" y="251"/>
                    </a:lnTo>
                    <a:lnTo>
                      <a:pt x="731" y="251"/>
                    </a:lnTo>
                    <a:lnTo>
                      <a:pt x="732" y="259"/>
                    </a:lnTo>
                    <a:lnTo>
                      <a:pt x="732" y="263"/>
                    </a:lnTo>
                    <a:lnTo>
                      <a:pt x="731" y="265"/>
                    </a:lnTo>
                    <a:lnTo>
                      <a:pt x="728" y="269"/>
                    </a:lnTo>
                    <a:lnTo>
                      <a:pt x="728" y="269"/>
                    </a:lnTo>
                    <a:lnTo>
                      <a:pt x="720" y="278"/>
                    </a:lnTo>
                    <a:lnTo>
                      <a:pt x="719" y="281"/>
                    </a:lnTo>
                    <a:lnTo>
                      <a:pt x="719" y="283"/>
                    </a:lnTo>
                    <a:lnTo>
                      <a:pt x="720" y="283"/>
                    </a:lnTo>
                    <a:lnTo>
                      <a:pt x="720" y="283"/>
                    </a:lnTo>
                    <a:lnTo>
                      <a:pt x="723" y="284"/>
                    </a:lnTo>
                    <a:lnTo>
                      <a:pt x="725" y="283"/>
                    </a:lnTo>
                    <a:lnTo>
                      <a:pt x="729" y="281"/>
                    </a:lnTo>
                    <a:lnTo>
                      <a:pt x="734" y="277"/>
                    </a:lnTo>
                    <a:lnTo>
                      <a:pt x="737" y="273"/>
                    </a:lnTo>
                    <a:lnTo>
                      <a:pt x="737" y="273"/>
                    </a:lnTo>
                    <a:lnTo>
                      <a:pt x="739" y="270"/>
                    </a:lnTo>
                    <a:lnTo>
                      <a:pt x="740" y="268"/>
                    </a:lnTo>
                    <a:lnTo>
                      <a:pt x="744" y="267"/>
                    </a:lnTo>
                    <a:lnTo>
                      <a:pt x="745" y="266"/>
                    </a:lnTo>
                    <a:lnTo>
                      <a:pt x="747" y="264"/>
                    </a:lnTo>
                    <a:lnTo>
                      <a:pt x="748" y="262"/>
                    </a:lnTo>
                    <a:lnTo>
                      <a:pt x="748" y="258"/>
                    </a:lnTo>
                    <a:lnTo>
                      <a:pt x="748" y="258"/>
                    </a:lnTo>
                    <a:lnTo>
                      <a:pt x="748" y="235"/>
                    </a:lnTo>
                    <a:lnTo>
                      <a:pt x="747" y="225"/>
                    </a:lnTo>
                    <a:lnTo>
                      <a:pt x="745" y="217"/>
                    </a:lnTo>
                    <a:lnTo>
                      <a:pt x="745" y="217"/>
                    </a:lnTo>
                    <a:lnTo>
                      <a:pt x="743" y="211"/>
                    </a:lnTo>
                    <a:lnTo>
                      <a:pt x="743" y="207"/>
                    </a:lnTo>
                    <a:lnTo>
                      <a:pt x="744" y="206"/>
                    </a:lnTo>
                    <a:lnTo>
                      <a:pt x="746" y="205"/>
                    </a:lnTo>
                    <a:lnTo>
                      <a:pt x="751" y="204"/>
                    </a:lnTo>
                    <a:lnTo>
                      <a:pt x="751" y="204"/>
                    </a:lnTo>
                    <a:lnTo>
                      <a:pt x="754" y="205"/>
                    </a:lnTo>
                    <a:lnTo>
                      <a:pt x="755" y="206"/>
                    </a:lnTo>
                    <a:lnTo>
                      <a:pt x="757" y="211"/>
                    </a:lnTo>
                    <a:lnTo>
                      <a:pt x="760" y="216"/>
                    </a:lnTo>
                    <a:lnTo>
                      <a:pt x="762" y="218"/>
                    </a:lnTo>
                    <a:lnTo>
                      <a:pt x="766" y="219"/>
                    </a:lnTo>
                    <a:lnTo>
                      <a:pt x="766" y="219"/>
                    </a:lnTo>
                    <a:lnTo>
                      <a:pt x="769" y="218"/>
                    </a:lnTo>
                    <a:lnTo>
                      <a:pt x="771" y="217"/>
                    </a:lnTo>
                    <a:lnTo>
                      <a:pt x="773" y="215"/>
                    </a:lnTo>
                    <a:lnTo>
                      <a:pt x="774" y="211"/>
                    </a:lnTo>
                    <a:lnTo>
                      <a:pt x="775" y="208"/>
                    </a:lnTo>
                    <a:lnTo>
                      <a:pt x="775" y="206"/>
                    </a:lnTo>
                    <a:lnTo>
                      <a:pt x="774" y="203"/>
                    </a:lnTo>
                    <a:lnTo>
                      <a:pt x="773" y="202"/>
                    </a:lnTo>
                    <a:lnTo>
                      <a:pt x="773" y="202"/>
                    </a:lnTo>
                    <a:lnTo>
                      <a:pt x="770" y="198"/>
                    </a:lnTo>
                    <a:lnTo>
                      <a:pt x="768" y="194"/>
                    </a:lnTo>
                    <a:lnTo>
                      <a:pt x="767" y="189"/>
                    </a:lnTo>
                    <a:lnTo>
                      <a:pt x="767" y="187"/>
                    </a:lnTo>
                    <a:lnTo>
                      <a:pt x="767" y="187"/>
                    </a:lnTo>
                    <a:lnTo>
                      <a:pt x="769" y="187"/>
                    </a:lnTo>
                    <a:lnTo>
                      <a:pt x="771" y="188"/>
                    </a:lnTo>
                    <a:lnTo>
                      <a:pt x="774" y="191"/>
                    </a:lnTo>
                    <a:lnTo>
                      <a:pt x="780" y="193"/>
                    </a:lnTo>
                    <a:lnTo>
                      <a:pt x="780" y="193"/>
                    </a:lnTo>
                    <a:lnTo>
                      <a:pt x="786" y="196"/>
                    </a:lnTo>
                    <a:lnTo>
                      <a:pt x="791" y="199"/>
                    </a:lnTo>
                    <a:lnTo>
                      <a:pt x="796" y="203"/>
                    </a:lnTo>
                    <a:lnTo>
                      <a:pt x="797" y="207"/>
                    </a:lnTo>
                    <a:lnTo>
                      <a:pt x="797" y="207"/>
                    </a:lnTo>
                    <a:lnTo>
                      <a:pt x="798" y="210"/>
                    </a:lnTo>
                    <a:lnTo>
                      <a:pt x="799" y="212"/>
                    </a:lnTo>
                    <a:lnTo>
                      <a:pt x="802" y="212"/>
                    </a:lnTo>
                    <a:lnTo>
                      <a:pt x="805" y="212"/>
                    </a:lnTo>
                    <a:lnTo>
                      <a:pt x="805" y="212"/>
                    </a:lnTo>
                    <a:lnTo>
                      <a:pt x="808" y="212"/>
                    </a:lnTo>
                    <a:lnTo>
                      <a:pt x="809" y="211"/>
                    </a:lnTo>
                    <a:lnTo>
                      <a:pt x="804" y="204"/>
                    </a:lnTo>
                    <a:lnTo>
                      <a:pt x="804" y="204"/>
                    </a:lnTo>
                    <a:lnTo>
                      <a:pt x="801" y="198"/>
                    </a:lnTo>
                    <a:lnTo>
                      <a:pt x="800" y="193"/>
                    </a:lnTo>
                    <a:lnTo>
                      <a:pt x="800" y="189"/>
                    </a:lnTo>
                    <a:lnTo>
                      <a:pt x="801" y="183"/>
                    </a:lnTo>
                    <a:lnTo>
                      <a:pt x="801" y="183"/>
                    </a:lnTo>
                    <a:lnTo>
                      <a:pt x="803" y="179"/>
                    </a:lnTo>
                    <a:lnTo>
                      <a:pt x="804" y="176"/>
                    </a:lnTo>
                    <a:lnTo>
                      <a:pt x="804" y="174"/>
                    </a:lnTo>
                    <a:lnTo>
                      <a:pt x="803" y="172"/>
                    </a:lnTo>
                    <a:lnTo>
                      <a:pt x="803" y="172"/>
                    </a:lnTo>
                    <a:lnTo>
                      <a:pt x="799" y="170"/>
                    </a:lnTo>
                    <a:lnTo>
                      <a:pt x="790" y="168"/>
                    </a:lnTo>
                    <a:lnTo>
                      <a:pt x="781" y="167"/>
                    </a:lnTo>
                    <a:lnTo>
                      <a:pt x="774" y="166"/>
                    </a:lnTo>
                    <a:lnTo>
                      <a:pt x="774" y="166"/>
                    </a:lnTo>
                    <a:lnTo>
                      <a:pt x="771" y="164"/>
                    </a:lnTo>
                    <a:lnTo>
                      <a:pt x="770" y="160"/>
                    </a:lnTo>
                    <a:lnTo>
                      <a:pt x="770" y="158"/>
                    </a:lnTo>
                    <a:lnTo>
                      <a:pt x="770" y="156"/>
                    </a:lnTo>
                    <a:lnTo>
                      <a:pt x="771" y="155"/>
                    </a:lnTo>
                    <a:lnTo>
                      <a:pt x="774" y="155"/>
                    </a:lnTo>
                    <a:lnTo>
                      <a:pt x="774" y="155"/>
                    </a:lnTo>
                    <a:lnTo>
                      <a:pt x="783" y="156"/>
                    </a:lnTo>
                    <a:lnTo>
                      <a:pt x="786" y="156"/>
                    </a:lnTo>
                    <a:lnTo>
                      <a:pt x="789" y="155"/>
                    </a:lnTo>
                    <a:lnTo>
                      <a:pt x="789" y="155"/>
                    </a:lnTo>
                    <a:lnTo>
                      <a:pt x="793" y="152"/>
                    </a:lnTo>
                    <a:lnTo>
                      <a:pt x="798" y="150"/>
                    </a:lnTo>
                    <a:lnTo>
                      <a:pt x="800" y="149"/>
                    </a:lnTo>
                    <a:lnTo>
                      <a:pt x="802" y="149"/>
                    </a:lnTo>
                    <a:lnTo>
                      <a:pt x="803" y="150"/>
                    </a:lnTo>
                    <a:lnTo>
                      <a:pt x="804" y="152"/>
                    </a:lnTo>
                    <a:lnTo>
                      <a:pt x="804" y="152"/>
                    </a:lnTo>
                    <a:lnTo>
                      <a:pt x="805" y="162"/>
                    </a:lnTo>
                    <a:lnTo>
                      <a:pt x="808" y="165"/>
                    </a:lnTo>
                    <a:lnTo>
                      <a:pt x="811" y="167"/>
                    </a:lnTo>
                    <a:lnTo>
                      <a:pt x="811" y="167"/>
                    </a:lnTo>
                    <a:lnTo>
                      <a:pt x="813" y="168"/>
                    </a:lnTo>
                    <a:lnTo>
                      <a:pt x="815" y="169"/>
                    </a:lnTo>
                    <a:lnTo>
                      <a:pt x="817" y="174"/>
                    </a:lnTo>
                    <a:lnTo>
                      <a:pt x="819" y="177"/>
                    </a:lnTo>
                    <a:lnTo>
                      <a:pt x="820" y="178"/>
                    </a:lnTo>
                    <a:lnTo>
                      <a:pt x="824" y="179"/>
                    </a:lnTo>
                    <a:lnTo>
                      <a:pt x="824" y="179"/>
                    </a:lnTo>
                    <a:lnTo>
                      <a:pt x="826" y="179"/>
                    </a:lnTo>
                    <a:lnTo>
                      <a:pt x="828" y="178"/>
                    </a:lnTo>
                    <a:lnTo>
                      <a:pt x="830" y="175"/>
                    </a:lnTo>
                    <a:lnTo>
                      <a:pt x="832" y="172"/>
                    </a:lnTo>
                    <a:lnTo>
                      <a:pt x="832" y="170"/>
                    </a:lnTo>
                    <a:lnTo>
                      <a:pt x="832" y="170"/>
                    </a:lnTo>
                    <a:lnTo>
                      <a:pt x="834" y="169"/>
                    </a:lnTo>
                    <a:lnTo>
                      <a:pt x="837" y="168"/>
                    </a:lnTo>
                    <a:lnTo>
                      <a:pt x="842" y="169"/>
                    </a:lnTo>
                    <a:lnTo>
                      <a:pt x="842" y="169"/>
                    </a:lnTo>
                    <a:lnTo>
                      <a:pt x="848" y="170"/>
                    </a:lnTo>
                    <a:lnTo>
                      <a:pt x="855" y="172"/>
                    </a:lnTo>
                    <a:lnTo>
                      <a:pt x="857" y="172"/>
                    </a:lnTo>
                    <a:lnTo>
                      <a:pt x="859" y="170"/>
                    </a:lnTo>
                    <a:lnTo>
                      <a:pt x="860" y="168"/>
                    </a:lnTo>
                    <a:lnTo>
                      <a:pt x="860" y="166"/>
                    </a:lnTo>
                    <a:lnTo>
                      <a:pt x="860" y="166"/>
                    </a:lnTo>
                    <a:lnTo>
                      <a:pt x="860" y="164"/>
                    </a:lnTo>
                    <a:lnTo>
                      <a:pt x="859" y="163"/>
                    </a:lnTo>
                    <a:lnTo>
                      <a:pt x="857" y="161"/>
                    </a:lnTo>
                    <a:lnTo>
                      <a:pt x="856" y="161"/>
                    </a:lnTo>
                    <a:lnTo>
                      <a:pt x="855" y="159"/>
                    </a:lnTo>
                    <a:lnTo>
                      <a:pt x="855" y="156"/>
                    </a:lnTo>
                    <a:lnTo>
                      <a:pt x="854" y="153"/>
                    </a:lnTo>
                    <a:lnTo>
                      <a:pt x="854" y="153"/>
                    </a:lnTo>
                    <a:lnTo>
                      <a:pt x="854" y="145"/>
                    </a:lnTo>
                    <a:lnTo>
                      <a:pt x="854" y="137"/>
                    </a:lnTo>
                    <a:lnTo>
                      <a:pt x="853" y="131"/>
                    </a:lnTo>
                    <a:lnTo>
                      <a:pt x="849" y="127"/>
                    </a:lnTo>
                    <a:lnTo>
                      <a:pt x="849" y="127"/>
                    </a:lnTo>
                    <a:lnTo>
                      <a:pt x="849" y="126"/>
                    </a:lnTo>
                    <a:lnTo>
                      <a:pt x="849" y="126"/>
                    </a:lnTo>
                    <a:lnTo>
                      <a:pt x="854" y="125"/>
                    </a:lnTo>
                    <a:lnTo>
                      <a:pt x="858" y="123"/>
                    </a:lnTo>
                    <a:lnTo>
                      <a:pt x="859" y="121"/>
                    </a:lnTo>
                    <a:lnTo>
                      <a:pt x="860" y="119"/>
                    </a:lnTo>
                    <a:lnTo>
                      <a:pt x="860" y="119"/>
                    </a:lnTo>
                    <a:lnTo>
                      <a:pt x="859" y="105"/>
                    </a:lnTo>
                    <a:lnTo>
                      <a:pt x="859" y="103"/>
                    </a:lnTo>
                    <a:lnTo>
                      <a:pt x="860" y="101"/>
                    </a:lnTo>
                    <a:lnTo>
                      <a:pt x="861" y="101"/>
                    </a:lnTo>
                    <a:lnTo>
                      <a:pt x="863" y="101"/>
                    </a:lnTo>
                    <a:lnTo>
                      <a:pt x="863" y="101"/>
                    </a:lnTo>
                    <a:lnTo>
                      <a:pt x="870" y="104"/>
                    </a:lnTo>
                    <a:lnTo>
                      <a:pt x="876" y="106"/>
                    </a:lnTo>
                    <a:lnTo>
                      <a:pt x="880" y="107"/>
                    </a:lnTo>
                    <a:lnTo>
                      <a:pt x="882" y="107"/>
                    </a:lnTo>
                    <a:lnTo>
                      <a:pt x="885" y="106"/>
                    </a:lnTo>
                    <a:lnTo>
                      <a:pt x="887" y="103"/>
                    </a:lnTo>
                    <a:lnTo>
                      <a:pt x="887" y="103"/>
                    </a:lnTo>
                    <a:lnTo>
                      <a:pt x="888" y="101"/>
                    </a:lnTo>
                    <a:lnTo>
                      <a:pt x="888" y="98"/>
                    </a:lnTo>
                    <a:lnTo>
                      <a:pt x="887" y="97"/>
                    </a:lnTo>
                    <a:lnTo>
                      <a:pt x="886" y="96"/>
                    </a:lnTo>
                    <a:lnTo>
                      <a:pt x="882" y="95"/>
                    </a:lnTo>
                    <a:lnTo>
                      <a:pt x="881" y="94"/>
                    </a:lnTo>
                    <a:lnTo>
                      <a:pt x="880" y="93"/>
                    </a:lnTo>
                    <a:lnTo>
                      <a:pt x="880" y="93"/>
                    </a:lnTo>
                    <a:lnTo>
                      <a:pt x="881" y="92"/>
                    </a:lnTo>
                    <a:lnTo>
                      <a:pt x="882" y="91"/>
                    </a:lnTo>
                    <a:lnTo>
                      <a:pt x="888" y="91"/>
                    </a:lnTo>
                    <a:lnTo>
                      <a:pt x="895" y="90"/>
                    </a:lnTo>
                    <a:lnTo>
                      <a:pt x="898" y="88"/>
                    </a:lnTo>
                    <a:lnTo>
                      <a:pt x="899" y="86"/>
                    </a:lnTo>
                    <a:lnTo>
                      <a:pt x="899" y="86"/>
                    </a:lnTo>
                    <a:lnTo>
                      <a:pt x="899" y="81"/>
                    </a:lnTo>
                    <a:lnTo>
                      <a:pt x="898" y="78"/>
                    </a:lnTo>
                    <a:lnTo>
                      <a:pt x="896" y="75"/>
                    </a:lnTo>
                    <a:lnTo>
                      <a:pt x="895" y="70"/>
                    </a:lnTo>
                    <a:lnTo>
                      <a:pt x="895" y="70"/>
                    </a:lnTo>
                    <a:lnTo>
                      <a:pt x="894" y="63"/>
                    </a:lnTo>
                    <a:lnTo>
                      <a:pt x="892" y="55"/>
                    </a:lnTo>
                    <a:lnTo>
                      <a:pt x="892" y="49"/>
                    </a:lnTo>
                    <a:lnTo>
                      <a:pt x="895" y="47"/>
                    </a:lnTo>
                    <a:lnTo>
                      <a:pt x="896" y="46"/>
                    </a:lnTo>
                    <a:lnTo>
                      <a:pt x="896" y="46"/>
                    </a:lnTo>
                    <a:lnTo>
                      <a:pt x="898" y="46"/>
                    </a:lnTo>
                    <a:lnTo>
                      <a:pt x="899" y="47"/>
                    </a:lnTo>
                    <a:lnTo>
                      <a:pt x="900" y="50"/>
                    </a:lnTo>
                    <a:lnTo>
                      <a:pt x="902" y="55"/>
                    </a:lnTo>
                    <a:lnTo>
                      <a:pt x="903" y="56"/>
                    </a:lnTo>
                    <a:lnTo>
                      <a:pt x="905" y="58"/>
                    </a:lnTo>
                    <a:lnTo>
                      <a:pt x="905" y="58"/>
                    </a:lnTo>
                    <a:lnTo>
                      <a:pt x="909" y="58"/>
                    </a:lnTo>
                    <a:lnTo>
                      <a:pt x="912" y="56"/>
                    </a:lnTo>
                    <a:lnTo>
                      <a:pt x="917" y="53"/>
                    </a:lnTo>
                    <a:lnTo>
                      <a:pt x="922" y="50"/>
                    </a:lnTo>
                    <a:lnTo>
                      <a:pt x="924" y="50"/>
                    </a:lnTo>
                    <a:lnTo>
                      <a:pt x="926" y="50"/>
                    </a:lnTo>
                    <a:lnTo>
                      <a:pt x="926" y="50"/>
                    </a:lnTo>
                    <a:lnTo>
                      <a:pt x="928" y="52"/>
                    </a:lnTo>
                    <a:lnTo>
                      <a:pt x="928" y="52"/>
                    </a:lnTo>
                    <a:lnTo>
                      <a:pt x="927" y="55"/>
                    </a:lnTo>
                    <a:lnTo>
                      <a:pt x="925" y="62"/>
                    </a:lnTo>
                    <a:lnTo>
                      <a:pt x="925" y="62"/>
                    </a:lnTo>
                    <a:lnTo>
                      <a:pt x="923" y="76"/>
                    </a:lnTo>
                    <a:lnTo>
                      <a:pt x="922" y="81"/>
                    </a:lnTo>
                    <a:lnTo>
                      <a:pt x="917" y="86"/>
                    </a:lnTo>
                    <a:lnTo>
                      <a:pt x="917" y="86"/>
                    </a:lnTo>
                    <a:lnTo>
                      <a:pt x="915" y="88"/>
                    </a:lnTo>
                    <a:lnTo>
                      <a:pt x="914" y="91"/>
                    </a:lnTo>
                    <a:lnTo>
                      <a:pt x="912" y="97"/>
                    </a:lnTo>
                    <a:lnTo>
                      <a:pt x="913" y="103"/>
                    </a:lnTo>
                    <a:lnTo>
                      <a:pt x="914" y="105"/>
                    </a:lnTo>
                    <a:lnTo>
                      <a:pt x="916" y="107"/>
                    </a:lnTo>
                    <a:lnTo>
                      <a:pt x="916" y="107"/>
                    </a:lnTo>
                    <a:lnTo>
                      <a:pt x="917" y="109"/>
                    </a:lnTo>
                    <a:lnTo>
                      <a:pt x="918" y="112"/>
                    </a:lnTo>
                    <a:lnTo>
                      <a:pt x="920" y="123"/>
                    </a:lnTo>
                    <a:lnTo>
                      <a:pt x="920" y="138"/>
                    </a:lnTo>
                    <a:lnTo>
                      <a:pt x="939" y="137"/>
                    </a:lnTo>
                    <a:lnTo>
                      <a:pt x="939" y="137"/>
                    </a:lnTo>
                    <a:lnTo>
                      <a:pt x="941" y="122"/>
                    </a:lnTo>
                    <a:lnTo>
                      <a:pt x="941" y="111"/>
                    </a:lnTo>
                    <a:lnTo>
                      <a:pt x="941" y="104"/>
                    </a:lnTo>
                    <a:lnTo>
                      <a:pt x="941" y="104"/>
                    </a:lnTo>
                    <a:lnTo>
                      <a:pt x="941" y="101"/>
                    </a:lnTo>
                    <a:lnTo>
                      <a:pt x="942" y="98"/>
                    </a:lnTo>
                    <a:lnTo>
                      <a:pt x="944" y="93"/>
                    </a:lnTo>
                    <a:lnTo>
                      <a:pt x="947" y="88"/>
                    </a:lnTo>
                    <a:lnTo>
                      <a:pt x="948" y="83"/>
                    </a:lnTo>
                    <a:lnTo>
                      <a:pt x="948" y="83"/>
                    </a:lnTo>
                    <a:lnTo>
                      <a:pt x="949" y="81"/>
                    </a:lnTo>
                    <a:lnTo>
                      <a:pt x="951" y="79"/>
                    </a:lnTo>
                    <a:lnTo>
                      <a:pt x="955" y="76"/>
                    </a:lnTo>
                    <a:lnTo>
                      <a:pt x="958" y="72"/>
                    </a:lnTo>
                    <a:lnTo>
                      <a:pt x="959" y="68"/>
                    </a:lnTo>
                    <a:lnTo>
                      <a:pt x="960" y="64"/>
                    </a:lnTo>
                    <a:lnTo>
                      <a:pt x="960" y="64"/>
                    </a:lnTo>
                    <a:lnTo>
                      <a:pt x="960" y="60"/>
                    </a:lnTo>
                    <a:lnTo>
                      <a:pt x="961" y="54"/>
                    </a:lnTo>
                    <a:lnTo>
                      <a:pt x="965" y="41"/>
                    </a:lnTo>
                    <a:lnTo>
                      <a:pt x="969" y="31"/>
                    </a:lnTo>
                    <a:lnTo>
                      <a:pt x="971" y="29"/>
                    </a:lnTo>
                    <a:lnTo>
                      <a:pt x="972" y="27"/>
                    </a:lnTo>
                    <a:lnTo>
                      <a:pt x="972" y="27"/>
                    </a:lnTo>
                    <a:lnTo>
                      <a:pt x="974" y="30"/>
                    </a:lnTo>
                    <a:lnTo>
                      <a:pt x="975" y="31"/>
                    </a:lnTo>
                    <a:lnTo>
                      <a:pt x="974" y="34"/>
                    </a:lnTo>
                    <a:lnTo>
                      <a:pt x="972" y="40"/>
                    </a:lnTo>
                    <a:lnTo>
                      <a:pt x="972" y="40"/>
                    </a:lnTo>
                    <a:lnTo>
                      <a:pt x="968" y="48"/>
                    </a:lnTo>
                    <a:lnTo>
                      <a:pt x="966" y="58"/>
                    </a:lnTo>
                    <a:lnTo>
                      <a:pt x="965" y="61"/>
                    </a:lnTo>
                    <a:lnTo>
                      <a:pt x="965" y="64"/>
                    </a:lnTo>
                    <a:lnTo>
                      <a:pt x="966" y="66"/>
                    </a:lnTo>
                    <a:lnTo>
                      <a:pt x="968" y="67"/>
                    </a:lnTo>
                    <a:lnTo>
                      <a:pt x="968" y="67"/>
                    </a:lnTo>
                    <a:lnTo>
                      <a:pt x="977" y="69"/>
                    </a:lnTo>
                    <a:lnTo>
                      <a:pt x="979" y="69"/>
                    </a:lnTo>
                    <a:lnTo>
                      <a:pt x="981" y="72"/>
                    </a:lnTo>
                    <a:lnTo>
                      <a:pt x="982" y="73"/>
                    </a:lnTo>
                    <a:lnTo>
                      <a:pt x="982" y="76"/>
                    </a:lnTo>
                    <a:lnTo>
                      <a:pt x="982" y="76"/>
                    </a:lnTo>
                    <a:lnTo>
                      <a:pt x="981" y="83"/>
                    </a:lnTo>
                    <a:lnTo>
                      <a:pt x="979" y="91"/>
                    </a:lnTo>
                    <a:lnTo>
                      <a:pt x="977" y="96"/>
                    </a:lnTo>
                    <a:lnTo>
                      <a:pt x="977" y="98"/>
                    </a:lnTo>
                    <a:lnTo>
                      <a:pt x="980" y="98"/>
                    </a:lnTo>
                    <a:lnTo>
                      <a:pt x="980" y="98"/>
                    </a:lnTo>
                    <a:lnTo>
                      <a:pt x="982" y="98"/>
                    </a:lnTo>
                    <a:lnTo>
                      <a:pt x="984" y="96"/>
                    </a:lnTo>
                    <a:lnTo>
                      <a:pt x="989" y="90"/>
                    </a:lnTo>
                    <a:lnTo>
                      <a:pt x="995" y="81"/>
                    </a:lnTo>
                    <a:lnTo>
                      <a:pt x="998" y="78"/>
                    </a:lnTo>
                    <a:lnTo>
                      <a:pt x="1001" y="75"/>
                    </a:lnTo>
                    <a:lnTo>
                      <a:pt x="1001" y="75"/>
                    </a:lnTo>
                    <a:lnTo>
                      <a:pt x="1006" y="69"/>
                    </a:lnTo>
                    <a:lnTo>
                      <a:pt x="1010" y="65"/>
                    </a:lnTo>
                    <a:lnTo>
                      <a:pt x="1010" y="60"/>
                    </a:lnTo>
                    <a:lnTo>
                      <a:pt x="1010" y="59"/>
                    </a:lnTo>
                    <a:lnTo>
                      <a:pt x="1008" y="56"/>
                    </a:lnTo>
                    <a:lnTo>
                      <a:pt x="1008" y="56"/>
                    </a:lnTo>
                    <a:lnTo>
                      <a:pt x="1005" y="55"/>
                    </a:lnTo>
                    <a:lnTo>
                      <a:pt x="1003" y="54"/>
                    </a:lnTo>
                    <a:lnTo>
                      <a:pt x="1002" y="52"/>
                    </a:lnTo>
                    <a:lnTo>
                      <a:pt x="1002" y="48"/>
                    </a:lnTo>
                    <a:lnTo>
                      <a:pt x="1002" y="48"/>
                    </a:lnTo>
                    <a:lnTo>
                      <a:pt x="1003" y="45"/>
                    </a:lnTo>
                    <a:lnTo>
                      <a:pt x="1004" y="43"/>
                    </a:lnTo>
                    <a:lnTo>
                      <a:pt x="1008" y="39"/>
                    </a:lnTo>
                    <a:lnTo>
                      <a:pt x="1011" y="37"/>
                    </a:lnTo>
                    <a:lnTo>
                      <a:pt x="1012" y="35"/>
                    </a:lnTo>
                    <a:lnTo>
                      <a:pt x="1012" y="33"/>
                    </a:lnTo>
                    <a:lnTo>
                      <a:pt x="1012" y="33"/>
                    </a:lnTo>
                    <a:lnTo>
                      <a:pt x="1012" y="27"/>
                    </a:lnTo>
                    <a:lnTo>
                      <a:pt x="1012" y="23"/>
                    </a:lnTo>
                    <a:lnTo>
                      <a:pt x="1012" y="21"/>
                    </a:lnTo>
                    <a:lnTo>
                      <a:pt x="1011" y="20"/>
                    </a:lnTo>
                    <a:lnTo>
                      <a:pt x="1009" y="19"/>
                    </a:lnTo>
                    <a:lnTo>
                      <a:pt x="1006" y="18"/>
                    </a:lnTo>
                    <a:lnTo>
                      <a:pt x="1006" y="18"/>
                    </a:lnTo>
                    <a:lnTo>
                      <a:pt x="1003" y="17"/>
                    </a:lnTo>
                    <a:lnTo>
                      <a:pt x="1002" y="16"/>
                    </a:lnTo>
                    <a:lnTo>
                      <a:pt x="1001" y="12"/>
                    </a:lnTo>
                    <a:lnTo>
                      <a:pt x="1001" y="10"/>
                    </a:lnTo>
                    <a:lnTo>
                      <a:pt x="1002" y="7"/>
                    </a:lnTo>
                    <a:lnTo>
                      <a:pt x="1004" y="6"/>
                    </a:lnTo>
                    <a:lnTo>
                      <a:pt x="1006" y="5"/>
                    </a:lnTo>
                    <a:lnTo>
                      <a:pt x="1009" y="5"/>
                    </a:lnTo>
                    <a:lnTo>
                      <a:pt x="1009" y="5"/>
                    </a:lnTo>
                    <a:lnTo>
                      <a:pt x="1014" y="6"/>
                    </a:lnTo>
                    <a:lnTo>
                      <a:pt x="1018" y="7"/>
                    </a:lnTo>
                    <a:lnTo>
                      <a:pt x="1023" y="6"/>
                    </a:lnTo>
                    <a:lnTo>
                      <a:pt x="1026" y="3"/>
                    </a:lnTo>
                    <a:lnTo>
                      <a:pt x="1026" y="3"/>
                    </a:lnTo>
                    <a:lnTo>
                      <a:pt x="1028" y="0"/>
                    </a:lnTo>
                    <a:lnTo>
                      <a:pt x="1030" y="0"/>
                    </a:lnTo>
                    <a:lnTo>
                      <a:pt x="1031" y="2"/>
                    </a:lnTo>
                    <a:lnTo>
                      <a:pt x="1031" y="5"/>
                    </a:lnTo>
                    <a:lnTo>
                      <a:pt x="1031" y="5"/>
                    </a:lnTo>
                    <a:lnTo>
                      <a:pt x="1031" y="8"/>
                    </a:lnTo>
                    <a:lnTo>
                      <a:pt x="1033" y="9"/>
                    </a:lnTo>
                    <a:lnTo>
                      <a:pt x="1037" y="10"/>
                    </a:lnTo>
                    <a:lnTo>
                      <a:pt x="1041" y="10"/>
                    </a:lnTo>
                    <a:lnTo>
                      <a:pt x="1041" y="10"/>
                    </a:lnTo>
                    <a:lnTo>
                      <a:pt x="1043" y="10"/>
                    </a:lnTo>
                    <a:lnTo>
                      <a:pt x="1045" y="11"/>
                    </a:lnTo>
                    <a:lnTo>
                      <a:pt x="1045" y="12"/>
                    </a:lnTo>
                    <a:lnTo>
                      <a:pt x="1045" y="13"/>
                    </a:lnTo>
                    <a:lnTo>
                      <a:pt x="1043" y="17"/>
                    </a:lnTo>
                    <a:lnTo>
                      <a:pt x="1039" y="18"/>
                    </a:lnTo>
                    <a:lnTo>
                      <a:pt x="1039" y="18"/>
                    </a:lnTo>
                    <a:lnTo>
                      <a:pt x="1037" y="19"/>
                    </a:lnTo>
                    <a:lnTo>
                      <a:pt x="1035" y="20"/>
                    </a:lnTo>
                    <a:lnTo>
                      <a:pt x="1034" y="22"/>
                    </a:lnTo>
                    <a:lnTo>
                      <a:pt x="1032" y="25"/>
                    </a:lnTo>
                    <a:lnTo>
                      <a:pt x="1031" y="26"/>
                    </a:lnTo>
                    <a:lnTo>
                      <a:pt x="1028" y="26"/>
                    </a:lnTo>
                    <a:lnTo>
                      <a:pt x="1028" y="26"/>
                    </a:lnTo>
                    <a:lnTo>
                      <a:pt x="1023" y="24"/>
                    </a:lnTo>
                    <a:lnTo>
                      <a:pt x="1019" y="23"/>
                    </a:lnTo>
                    <a:lnTo>
                      <a:pt x="1018" y="23"/>
                    </a:lnTo>
                    <a:lnTo>
                      <a:pt x="1017" y="24"/>
                    </a:lnTo>
                    <a:lnTo>
                      <a:pt x="1016" y="27"/>
                    </a:lnTo>
                    <a:lnTo>
                      <a:pt x="1016" y="27"/>
                    </a:lnTo>
                    <a:lnTo>
                      <a:pt x="1016" y="33"/>
                    </a:lnTo>
                    <a:lnTo>
                      <a:pt x="1016" y="36"/>
                    </a:lnTo>
                    <a:lnTo>
                      <a:pt x="1018" y="37"/>
                    </a:lnTo>
                    <a:lnTo>
                      <a:pt x="1022" y="38"/>
                    </a:lnTo>
                    <a:lnTo>
                      <a:pt x="1022" y="38"/>
                    </a:lnTo>
                    <a:lnTo>
                      <a:pt x="1025" y="38"/>
                    </a:lnTo>
                    <a:lnTo>
                      <a:pt x="1028" y="39"/>
                    </a:lnTo>
                    <a:lnTo>
                      <a:pt x="1029" y="41"/>
                    </a:lnTo>
                    <a:lnTo>
                      <a:pt x="1028" y="43"/>
                    </a:lnTo>
                    <a:lnTo>
                      <a:pt x="1028" y="43"/>
                    </a:lnTo>
                    <a:lnTo>
                      <a:pt x="1023" y="50"/>
                    </a:lnTo>
                    <a:lnTo>
                      <a:pt x="1022" y="52"/>
                    </a:lnTo>
                    <a:lnTo>
                      <a:pt x="1020" y="54"/>
                    </a:lnTo>
                    <a:lnTo>
                      <a:pt x="1022" y="55"/>
                    </a:lnTo>
                    <a:lnTo>
                      <a:pt x="1024" y="56"/>
                    </a:lnTo>
                    <a:lnTo>
                      <a:pt x="1024" y="56"/>
                    </a:lnTo>
                    <a:lnTo>
                      <a:pt x="1029" y="56"/>
                    </a:lnTo>
                    <a:lnTo>
                      <a:pt x="1033" y="55"/>
                    </a:lnTo>
                    <a:lnTo>
                      <a:pt x="1037" y="55"/>
                    </a:lnTo>
                    <a:lnTo>
                      <a:pt x="1038" y="56"/>
                    </a:lnTo>
                    <a:lnTo>
                      <a:pt x="1038" y="58"/>
                    </a:lnTo>
                    <a:lnTo>
                      <a:pt x="1038" y="58"/>
                    </a:lnTo>
                    <a:lnTo>
                      <a:pt x="1037" y="68"/>
                    </a:lnTo>
                    <a:lnTo>
                      <a:pt x="1038" y="73"/>
                    </a:lnTo>
                    <a:lnTo>
                      <a:pt x="1039" y="74"/>
                    </a:lnTo>
                    <a:lnTo>
                      <a:pt x="1041" y="74"/>
                    </a:lnTo>
                    <a:lnTo>
                      <a:pt x="1041" y="74"/>
                    </a:lnTo>
                    <a:lnTo>
                      <a:pt x="1043" y="75"/>
                    </a:lnTo>
                    <a:lnTo>
                      <a:pt x="1045" y="76"/>
                    </a:lnTo>
                    <a:lnTo>
                      <a:pt x="1047" y="79"/>
                    </a:lnTo>
                    <a:lnTo>
                      <a:pt x="1048" y="83"/>
                    </a:lnTo>
                    <a:lnTo>
                      <a:pt x="1048" y="83"/>
                    </a:lnTo>
                    <a:lnTo>
                      <a:pt x="1052" y="86"/>
                    </a:lnTo>
                    <a:lnTo>
                      <a:pt x="1055" y="86"/>
                    </a:lnTo>
                    <a:lnTo>
                      <a:pt x="1056" y="86"/>
                    </a:lnTo>
                    <a:lnTo>
                      <a:pt x="1057" y="84"/>
                    </a:lnTo>
                    <a:lnTo>
                      <a:pt x="1057" y="84"/>
                    </a:lnTo>
                    <a:lnTo>
                      <a:pt x="1058" y="82"/>
                    </a:lnTo>
                    <a:lnTo>
                      <a:pt x="1058" y="80"/>
                    </a:lnTo>
                    <a:lnTo>
                      <a:pt x="1058" y="73"/>
                    </a:lnTo>
                    <a:lnTo>
                      <a:pt x="1058" y="66"/>
                    </a:lnTo>
                    <a:lnTo>
                      <a:pt x="1058" y="64"/>
                    </a:lnTo>
                    <a:lnTo>
                      <a:pt x="1059" y="63"/>
                    </a:lnTo>
                    <a:lnTo>
                      <a:pt x="1059" y="63"/>
                    </a:lnTo>
                    <a:lnTo>
                      <a:pt x="1060" y="62"/>
                    </a:lnTo>
                    <a:lnTo>
                      <a:pt x="1061" y="59"/>
                    </a:lnTo>
                    <a:lnTo>
                      <a:pt x="1062" y="48"/>
                    </a:lnTo>
                    <a:lnTo>
                      <a:pt x="1062" y="38"/>
                    </a:lnTo>
                    <a:lnTo>
                      <a:pt x="1061" y="34"/>
                    </a:lnTo>
                    <a:lnTo>
                      <a:pt x="1060" y="33"/>
                    </a:lnTo>
                    <a:lnTo>
                      <a:pt x="1060" y="33"/>
                    </a:lnTo>
                    <a:lnTo>
                      <a:pt x="1059" y="32"/>
                    </a:lnTo>
                    <a:lnTo>
                      <a:pt x="1058" y="30"/>
                    </a:lnTo>
                    <a:lnTo>
                      <a:pt x="1058" y="23"/>
                    </a:lnTo>
                    <a:lnTo>
                      <a:pt x="1058" y="20"/>
                    </a:lnTo>
                    <a:lnTo>
                      <a:pt x="1059" y="17"/>
                    </a:lnTo>
                    <a:lnTo>
                      <a:pt x="1061" y="15"/>
                    </a:lnTo>
                    <a:lnTo>
                      <a:pt x="1063" y="15"/>
                    </a:lnTo>
                    <a:lnTo>
                      <a:pt x="1063" y="15"/>
                    </a:lnTo>
                    <a:lnTo>
                      <a:pt x="1068" y="15"/>
                    </a:lnTo>
                    <a:lnTo>
                      <a:pt x="1073" y="16"/>
                    </a:lnTo>
                    <a:lnTo>
                      <a:pt x="1076" y="19"/>
                    </a:lnTo>
                    <a:lnTo>
                      <a:pt x="1080" y="22"/>
                    </a:lnTo>
                    <a:lnTo>
                      <a:pt x="1080" y="22"/>
                    </a:lnTo>
                    <a:lnTo>
                      <a:pt x="1083" y="27"/>
                    </a:lnTo>
                    <a:lnTo>
                      <a:pt x="1086" y="31"/>
                    </a:lnTo>
                    <a:lnTo>
                      <a:pt x="1088" y="32"/>
                    </a:lnTo>
                    <a:lnTo>
                      <a:pt x="1090" y="32"/>
                    </a:lnTo>
                    <a:lnTo>
                      <a:pt x="1092" y="31"/>
                    </a:lnTo>
                    <a:lnTo>
                      <a:pt x="1095" y="30"/>
                    </a:lnTo>
                    <a:lnTo>
                      <a:pt x="1095" y="30"/>
                    </a:lnTo>
                    <a:lnTo>
                      <a:pt x="1100" y="25"/>
                    </a:lnTo>
                    <a:lnTo>
                      <a:pt x="1104" y="23"/>
                    </a:lnTo>
                    <a:lnTo>
                      <a:pt x="1105" y="22"/>
                    </a:lnTo>
                    <a:lnTo>
                      <a:pt x="1106" y="22"/>
                    </a:lnTo>
                    <a:lnTo>
                      <a:pt x="1108" y="24"/>
                    </a:lnTo>
                    <a:lnTo>
                      <a:pt x="1109" y="26"/>
                    </a:lnTo>
                    <a:lnTo>
                      <a:pt x="1109" y="26"/>
                    </a:lnTo>
                    <a:lnTo>
                      <a:pt x="1108" y="36"/>
                    </a:lnTo>
                    <a:lnTo>
                      <a:pt x="1109" y="37"/>
                    </a:lnTo>
                    <a:lnTo>
                      <a:pt x="1110" y="37"/>
                    </a:lnTo>
                    <a:lnTo>
                      <a:pt x="1113" y="37"/>
                    </a:lnTo>
                    <a:lnTo>
                      <a:pt x="1113" y="37"/>
                    </a:lnTo>
                    <a:lnTo>
                      <a:pt x="1116" y="36"/>
                    </a:lnTo>
                    <a:lnTo>
                      <a:pt x="1117" y="36"/>
                    </a:lnTo>
                    <a:lnTo>
                      <a:pt x="1119" y="41"/>
                    </a:lnTo>
                    <a:lnTo>
                      <a:pt x="1119" y="41"/>
                    </a:lnTo>
                    <a:lnTo>
                      <a:pt x="1120" y="45"/>
                    </a:lnTo>
                    <a:lnTo>
                      <a:pt x="1124" y="46"/>
                    </a:lnTo>
                    <a:lnTo>
                      <a:pt x="1127" y="45"/>
                    </a:lnTo>
                    <a:lnTo>
                      <a:pt x="1130" y="43"/>
                    </a:lnTo>
                    <a:lnTo>
                      <a:pt x="1130" y="43"/>
                    </a:lnTo>
                    <a:lnTo>
                      <a:pt x="1133" y="39"/>
                    </a:lnTo>
                    <a:lnTo>
                      <a:pt x="1138" y="38"/>
                    </a:lnTo>
                    <a:lnTo>
                      <a:pt x="1141" y="39"/>
                    </a:lnTo>
                    <a:lnTo>
                      <a:pt x="1145" y="43"/>
                    </a:lnTo>
                    <a:lnTo>
                      <a:pt x="1145" y="43"/>
                    </a:lnTo>
                    <a:lnTo>
                      <a:pt x="1153" y="48"/>
                    </a:lnTo>
                    <a:lnTo>
                      <a:pt x="1156" y="49"/>
                    </a:lnTo>
                    <a:lnTo>
                      <a:pt x="1159" y="50"/>
                    </a:lnTo>
                    <a:lnTo>
                      <a:pt x="1159" y="50"/>
                    </a:lnTo>
                    <a:lnTo>
                      <a:pt x="1160" y="50"/>
                    </a:lnTo>
                    <a:lnTo>
                      <a:pt x="1161" y="51"/>
                    </a:lnTo>
                    <a:lnTo>
                      <a:pt x="1160" y="53"/>
                    </a:lnTo>
                    <a:lnTo>
                      <a:pt x="1155" y="60"/>
                    </a:lnTo>
                    <a:lnTo>
                      <a:pt x="1155" y="60"/>
                    </a:lnTo>
                    <a:lnTo>
                      <a:pt x="1147" y="66"/>
                    </a:lnTo>
                    <a:lnTo>
                      <a:pt x="1145" y="69"/>
                    </a:lnTo>
                    <a:lnTo>
                      <a:pt x="1144" y="75"/>
                    </a:lnTo>
                    <a:lnTo>
                      <a:pt x="1144" y="75"/>
                    </a:lnTo>
                    <a:lnTo>
                      <a:pt x="1144" y="80"/>
                    </a:lnTo>
                    <a:lnTo>
                      <a:pt x="1142" y="86"/>
                    </a:lnTo>
                    <a:lnTo>
                      <a:pt x="1140" y="91"/>
                    </a:lnTo>
                    <a:lnTo>
                      <a:pt x="1140" y="91"/>
                    </a:lnTo>
                    <a:lnTo>
                      <a:pt x="1128" y="91"/>
                    </a:lnTo>
                    <a:lnTo>
                      <a:pt x="1104" y="92"/>
                    </a:lnTo>
                    <a:lnTo>
                      <a:pt x="1104" y="92"/>
                    </a:lnTo>
                    <a:lnTo>
                      <a:pt x="1094" y="93"/>
                    </a:lnTo>
                    <a:lnTo>
                      <a:pt x="1084" y="95"/>
                    </a:lnTo>
                    <a:lnTo>
                      <a:pt x="1077" y="97"/>
                    </a:lnTo>
                    <a:lnTo>
                      <a:pt x="1075" y="98"/>
                    </a:lnTo>
                    <a:lnTo>
                      <a:pt x="1075" y="101"/>
                    </a:lnTo>
                    <a:lnTo>
                      <a:pt x="1075" y="101"/>
                    </a:lnTo>
                    <a:lnTo>
                      <a:pt x="1075" y="103"/>
                    </a:lnTo>
                    <a:lnTo>
                      <a:pt x="1076" y="105"/>
                    </a:lnTo>
                    <a:lnTo>
                      <a:pt x="1081" y="107"/>
                    </a:lnTo>
                    <a:lnTo>
                      <a:pt x="1088" y="109"/>
                    </a:lnTo>
                    <a:lnTo>
                      <a:pt x="1099" y="111"/>
                    </a:lnTo>
                    <a:lnTo>
                      <a:pt x="1099" y="111"/>
                    </a:lnTo>
                    <a:lnTo>
                      <a:pt x="1109" y="113"/>
                    </a:lnTo>
                    <a:lnTo>
                      <a:pt x="1114" y="117"/>
                    </a:lnTo>
                    <a:lnTo>
                      <a:pt x="1116" y="119"/>
                    </a:lnTo>
                    <a:lnTo>
                      <a:pt x="1116" y="120"/>
                    </a:lnTo>
                    <a:lnTo>
                      <a:pt x="1117" y="124"/>
                    </a:lnTo>
                    <a:lnTo>
                      <a:pt x="1117" y="124"/>
                    </a:lnTo>
                    <a:lnTo>
                      <a:pt x="1116" y="129"/>
                    </a:lnTo>
                    <a:lnTo>
                      <a:pt x="1116" y="131"/>
                    </a:lnTo>
                    <a:lnTo>
                      <a:pt x="1116" y="132"/>
                    </a:lnTo>
                    <a:lnTo>
                      <a:pt x="1117" y="132"/>
                    </a:lnTo>
                    <a:lnTo>
                      <a:pt x="1123" y="133"/>
                    </a:lnTo>
                    <a:lnTo>
                      <a:pt x="1123" y="133"/>
                    </a:lnTo>
                    <a:lnTo>
                      <a:pt x="1126" y="133"/>
                    </a:lnTo>
                    <a:lnTo>
                      <a:pt x="1127" y="134"/>
                    </a:lnTo>
                    <a:lnTo>
                      <a:pt x="1128" y="138"/>
                    </a:lnTo>
                    <a:lnTo>
                      <a:pt x="1128" y="140"/>
                    </a:lnTo>
                    <a:lnTo>
                      <a:pt x="1129" y="141"/>
                    </a:lnTo>
                    <a:lnTo>
                      <a:pt x="1132" y="142"/>
                    </a:lnTo>
                    <a:lnTo>
                      <a:pt x="1138" y="144"/>
                    </a:lnTo>
                    <a:lnTo>
                      <a:pt x="1138" y="144"/>
                    </a:lnTo>
                    <a:lnTo>
                      <a:pt x="1148" y="142"/>
                    </a:lnTo>
                    <a:lnTo>
                      <a:pt x="1156" y="144"/>
                    </a:lnTo>
                    <a:lnTo>
                      <a:pt x="1158" y="144"/>
                    </a:lnTo>
                    <a:lnTo>
                      <a:pt x="1159" y="146"/>
                    </a:lnTo>
                    <a:lnTo>
                      <a:pt x="1159" y="148"/>
                    </a:lnTo>
                    <a:lnTo>
                      <a:pt x="1159" y="151"/>
                    </a:lnTo>
                    <a:lnTo>
                      <a:pt x="1159" y="151"/>
                    </a:lnTo>
                    <a:lnTo>
                      <a:pt x="1157" y="156"/>
                    </a:lnTo>
                    <a:lnTo>
                      <a:pt x="1154" y="161"/>
                    </a:lnTo>
                    <a:lnTo>
                      <a:pt x="1146" y="173"/>
                    </a:lnTo>
                    <a:lnTo>
                      <a:pt x="1139" y="183"/>
                    </a:lnTo>
                    <a:lnTo>
                      <a:pt x="1137" y="189"/>
                    </a:lnTo>
                    <a:lnTo>
                      <a:pt x="1135" y="193"/>
                    </a:lnTo>
                    <a:lnTo>
                      <a:pt x="1135" y="193"/>
                    </a:lnTo>
                    <a:lnTo>
                      <a:pt x="1135" y="202"/>
                    </a:lnTo>
                    <a:lnTo>
                      <a:pt x="1135" y="208"/>
                    </a:lnTo>
                    <a:lnTo>
                      <a:pt x="1133" y="212"/>
                    </a:lnTo>
                    <a:lnTo>
                      <a:pt x="1132" y="213"/>
                    </a:lnTo>
                    <a:lnTo>
                      <a:pt x="1131" y="215"/>
                    </a:lnTo>
                    <a:lnTo>
                      <a:pt x="1131" y="215"/>
                    </a:lnTo>
                    <a:lnTo>
                      <a:pt x="1129" y="213"/>
                    </a:lnTo>
                    <a:lnTo>
                      <a:pt x="1128" y="212"/>
                    </a:lnTo>
                    <a:lnTo>
                      <a:pt x="1125" y="207"/>
                    </a:lnTo>
                    <a:lnTo>
                      <a:pt x="1124" y="198"/>
                    </a:lnTo>
                    <a:lnTo>
                      <a:pt x="1124" y="189"/>
                    </a:lnTo>
                    <a:lnTo>
                      <a:pt x="1124" y="189"/>
                    </a:lnTo>
                    <a:lnTo>
                      <a:pt x="1125" y="179"/>
                    </a:lnTo>
                    <a:lnTo>
                      <a:pt x="1126" y="169"/>
                    </a:lnTo>
                    <a:lnTo>
                      <a:pt x="1126" y="165"/>
                    </a:lnTo>
                    <a:lnTo>
                      <a:pt x="1124" y="161"/>
                    </a:lnTo>
                    <a:lnTo>
                      <a:pt x="1122" y="158"/>
                    </a:lnTo>
                    <a:lnTo>
                      <a:pt x="1117" y="155"/>
                    </a:lnTo>
                    <a:lnTo>
                      <a:pt x="1117" y="155"/>
                    </a:lnTo>
                    <a:lnTo>
                      <a:pt x="1109" y="153"/>
                    </a:lnTo>
                    <a:lnTo>
                      <a:pt x="1100" y="152"/>
                    </a:lnTo>
                    <a:lnTo>
                      <a:pt x="1095" y="150"/>
                    </a:lnTo>
                    <a:lnTo>
                      <a:pt x="1091" y="148"/>
                    </a:lnTo>
                    <a:lnTo>
                      <a:pt x="1090" y="146"/>
                    </a:lnTo>
                    <a:lnTo>
                      <a:pt x="1090" y="146"/>
                    </a:lnTo>
                    <a:lnTo>
                      <a:pt x="1087" y="140"/>
                    </a:lnTo>
                    <a:lnTo>
                      <a:pt x="1086" y="138"/>
                    </a:lnTo>
                    <a:lnTo>
                      <a:pt x="1083" y="137"/>
                    </a:lnTo>
                    <a:lnTo>
                      <a:pt x="1077" y="136"/>
                    </a:lnTo>
                    <a:lnTo>
                      <a:pt x="1077" y="136"/>
                    </a:lnTo>
                    <a:lnTo>
                      <a:pt x="1070" y="135"/>
                    </a:lnTo>
                    <a:lnTo>
                      <a:pt x="1065" y="134"/>
                    </a:lnTo>
                    <a:lnTo>
                      <a:pt x="1061" y="132"/>
                    </a:lnTo>
                    <a:lnTo>
                      <a:pt x="1059" y="127"/>
                    </a:lnTo>
                    <a:lnTo>
                      <a:pt x="1059" y="127"/>
                    </a:lnTo>
                    <a:lnTo>
                      <a:pt x="1057" y="122"/>
                    </a:lnTo>
                    <a:lnTo>
                      <a:pt x="1056" y="118"/>
                    </a:lnTo>
                    <a:lnTo>
                      <a:pt x="1053" y="115"/>
                    </a:lnTo>
                    <a:lnTo>
                      <a:pt x="1048" y="113"/>
                    </a:lnTo>
                    <a:lnTo>
                      <a:pt x="1048" y="113"/>
                    </a:lnTo>
                    <a:lnTo>
                      <a:pt x="1046" y="113"/>
                    </a:lnTo>
                    <a:lnTo>
                      <a:pt x="1043" y="116"/>
                    </a:lnTo>
                    <a:lnTo>
                      <a:pt x="1037" y="122"/>
                    </a:lnTo>
                    <a:lnTo>
                      <a:pt x="1030" y="130"/>
                    </a:lnTo>
                    <a:lnTo>
                      <a:pt x="1027" y="134"/>
                    </a:lnTo>
                    <a:lnTo>
                      <a:pt x="1024" y="136"/>
                    </a:lnTo>
                    <a:lnTo>
                      <a:pt x="1024" y="136"/>
                    </a:lnTo>
                    <a:lnTo>
                      <a:pt x="1014" y="142"/>
                    </a:lnTo>
                    <a:lnTo>
                      <a:pt x="1010" y="145"/>
                    </a:lnTo>
                    <a:lnTo>
                      <a:pt x="1003" y="145"/>
                    </a:lnTo>
                    <a:lnTo>
                      <a:pt x="1003" y="145"/>
                    </a:lnTo>
                    <a:lnTo>
                      <a:pt x="997" y="147"/>
                    </a:lnTo>
                    <a:lnTo>
                      <a:pt x="991" y="149"/>
                    </a:lnTo>
                    <a:lnTo>
                      <a:pt x="988" y="154"/>
                    </a:lnTo>
                    <a:lnTo>
                      <a:pt x="986" y="161"/>
                    </a:lnTo>
                    <a:lnTo>
                      <a:pt x="986" y="161"/>
                    </a:lnTo>
                    <a:lnTo>
                      <a:pt x="985" y="164"/>
                    </a:lnTo>
                    <a:lnTo>
                      <a:pt x="983" y="167"/>
                    </a:lnTo>
                    <a:lnTo>
                      <a:pt x="980" y="174"/>
                    </a:lnTo>
                    <a:lnTo>
                      <a:pt x="977" y="178"/>
                    </a:lnTo>
                    <a:lnTo>
                      <a:pt x="976" y="184"/>
                    </a:lnTo>
                    <a:lnTo>
                      <a:pt x="976" y="193"/>
                    </a:lnTo>
                    <a:lnTo>
                      <a:pt x="976" y="204"/>
                    </a:lnTo>
                    <a:lnTo>
                      <a:pt x="976" y="204"/>
                    </a:lnTo>
                    <a:lnTo>
                      <a:pt x="976" y="224"/>
                    </a:lnTo>
                    <a:lnTo>
                      <a:pt x="976" y="238"/>
                    </a:lnTo>
                    <a:lnTo>
                      <a:pt x="977" y="249"/>
                    </a:lnTo>
                    <a:lnTo>
                      <a:pt x="980" y="260"/>
                    </a:lnTo>
                    <a:lnTo>
                      <a:pt x="980" y="260"/>
                    </a:lnTo>
                    <a:lnTo>
                      <a:pt x="983" y="268"/>
                    </a:lnTo>
                    <a:lnTo>
                      <a:pt x="983" y="276"/>
                    </a:lnTo>
                    <a:lnTo>
                      <a:pt x="983" y="279"/>
                    </a:lnTo>
                    <a:lnTo>
                      <a:pt x="981" y="281"/>
                    </a:lnTo>
                    <a:lnTo>
                      <a:pt x="980" y="282"/>
                    </a:lnTo>
                    <a:lnTo>
                      <a:pt x="976" y="283"/>
                    </a:lnTo>
                    <a:lnTo>
                      <a:pt x="976" y="283"/>
                    </a:lnTo>
                    <a:lnTo>
                      <a:pt x="974" y="284"/>
                    </a:lnTo>
                    <a:lnTo>
                      <a:pt x="972" y="285"/>
                    </a:lnTo>
                    <a:lnTo>
                      <a:pt x="968" y="292"/>
                    </a:lnTo>
                    <a:lnTo>
                      <a:pt x="965" y="301"/>
                    </a:lnTo>
                    <a:lnTo>
                      <a:pt x="963" y="309"/>
                    </a:lnTo>
                    <a:lnTo>
                      <a:pt x="963" y="309"/>
                    </a:lnTo>
                    <a:lnTo>
                      <a:pt x="963" y="317"/>
                    </a:lnTo>
                    <a:lnTo>
                      <a:pt x="963" y="322"/>
                    </a:lnTo>
                    <a:lnTo>
                      <a:pt x="961" y="325"/>
                    </a:lnTo>
                    <a:lnTo>
                      <a:pt x="960" y="326"/>
                    </a:lnTo>
                    <a:lnTo>
                      <a:pt x="958" y="327"/>
                    </a:lnTo>
                    <a:lnTo>
                      <a:pt x="958" y="327"/>
                    </a:lnTo>
                    <a:lnTo>
                      <a:pt x="955" y="326"/>
                    </a:lnTo>
                    <a:lnTo>
                      <a:pt x="953" y="325"/>
                    </a:lnTo>
                    <a:lnTo>
                      <a:pt x="952" y="323"/>
                    </a:lnTo>
                    <a:lnTo>
                      <a:pt x="949" y="321"/>
                    </a:lnTo>
                    <a:lnTo>
                      <a:pt x="949" y="321"/>
                    </a:lnTo>
                    <a:lnTo>
                      <a:pt x="948" y="319"/>
                    </a:lnTo>
                    <a:lnTo>
                      <a:pt x="946" y="318"/>
                    </a:lnTo>
                    <a:lnTo>
                      <a:pt x="938" y="318"/>
                    </a:lnTo>
                    <a:lnTo>
                      <a:pt x="938" y="318"/>
                    </a:lnTo>
                    <a:lnTo>
                      <a:pt x="930" y="318"/>
                    </a:lnTo>
                    <a:lnTo>
                      <a:pt x="924" y="316"/>
                    </a:lnTo>
                    <a:lnTo>
                      <a:pt x="917" y="315"/>
                    </a:lnTo>
                    <a:lnTo>
                      <a:pt x="911" y="313"/>
                    </a:lnTo>
                    <a:lnTo>
                      <a:pt x="911" y="313"/>
                    </a:lnTo>
                    <a:lnTo>
                      <a:pt x="908" y="315"/>
                    </a:lnTo>
                    <a:lnTo>
                      <a:pt x="904" y="317"/>
                    </a:lnTo>
                    <a:lnTo>
                      <a:pt x="899" y="323"/>
                    </a:lnTo>
                    <a:lnTo>
                      <a:pt x="895" y="330"/>
                    </a:lnTo>
                    <a:lnTo>
                      <a:pt x="891" y="333"/>
                    </a:lnTo>
                    <a:lnTo>
                      <a:pt x="889" y="335"/>
                    </a:lnTo>
                    <a:lnTo>
                      <a:pt x="889" y="335"/>
                    </a:lnTo>
                    <a:lnTo>
                      <a:pt x="886" y="336"/>
                    </a:lnTo>
                    <a:lnTo>
                      <a:pt x="884" y="336"/>
                    </a:lnTo>
                    <a:lnTo>
                      <a:pt x="880" y="335"/>
                    </a:lnTo>
                    <a:lnTo>
                      <a:pt x="874" y="333"/>
                    </a:lnTo>
                    <a:lnTo>
                      <a:pt x="867" y="332"/>
                    </a:lnTo>
                    <a:lnTo>
                      <a:pt x="867" y="332"/>
                    </a:lnTo>
                    <a:lnTo>
                      <a:pt x="859" y="332"/>
                    </a:lnTo>
                    <a:lnTo>
                      <a:pt x="854" y="332"/>
                    </a:lnTo>
                    <a:lnTo>
                      <a:pt x="852" y="332"/>
                    </a:lnTo>
                    <a:lnTo>
                      <a:pt x="848" y="331"/>
                    </a:lnTo>
                    <a:lnTo>
                      <a:pt x="846" y="329"/>
                    </a:lnTo>
                    <a:lnTo>
                      <a:pt x="843" y="325"/>
                    </a:lnTo>
                    <a:lnTo>
                      <a:pt x="843" y="325"/>
                    </a:lnTo>
                    <a:lnTo>
                      <a:pt x="822" y="293"/>
                    </a:lnTo>
                    <a:lnTo>
                      <a:pt x="809" y="277"/>
                    </a:lnTo>
                    <a:lnTo>
                      <a:pt x="803" y="270"/>
                    </a:lnTo>
                    <a:lnTo>
                      <a:pt x="801" y="268"/>
                    </a:lnTo>
                    <a:lnTo>
                      <a:pt x="801" y="268"/>
                    </a:lnTo>
                    <a:lnTo>
                      <a:pt x="796" y="267"/>
                    </a:lnTo>
                    <a:lnTo>
                      <a:pt x="788" y="268"/>
                    </a:lnTo>
                    <a:lnTo>
                      <a:pt x="785" y="269"/>
                    </a:lnTo>
                    <a:lnTo>
                      <a:pt x="783" y="270"/>
                    </a:lnTo>
                    <a:lnTo>
                      <a:pt x="780" y="274"/>
                    </a:lnTo>
                    <a:lnTo>
                      <a:pt x="779" y="276"/>
                    </a:lnTo>
                    <a:lnTo>
                      <a:pt x="779" y="276"/>
                    </a:lnTo>
                    <a:lnTo>
                      <a:pt x="777" y="282"/>
                    </a:lnTo>
                    <a:lnTo>
                      <a:pt x="776" y="289"/>
                    </a:lnTo>
                    <a:lnTo>
                      <a:pt x="775" y="293"/>
                    </a:lnTo>
                    <a:lnTo>
                      <a:pt x="774" y="294"/>
                    </a:lnTo>
                    <a:lnTo>
                      <a:pt x="772" y="294"/>
                    </a:lnTo>
                    <a:lnTo>
                      <a:pt x="772" y="294"/>
                    </a:lnTo>
                    <a:lnTo>
                      <a:pt x="767" y="294"/>
                    </a:lnTo>
                    <a:lnTo>
                      <a:pt x="763" y="293"/>
                    </a:lnTo>
                    <a:lnTo>
                      <a:pt x="762" y="293"/>
                    </a:lnTo>
                    <a:lnTo>
                      <a:pt x="761" y="296"/>
                    </a:lnTo>
                    <a:lnTo>
                      <a:pt x="761" y="296"/>
                    </a:lnTo>
                    <a:lnTo>
                      <a:pt x="762" y="299"/>
                    </a:lnTo>
                    <a:lnTo>
                      <a:pt x="761" y="303"/>
                    </a:lnTo>
                    <a:lnTo>
                      <a:pt x="760" y="304"/>
                    </a:lnTo>
                    <a:lnTo>
                      <a:pt x="756" y="304"/>
                    </a:lnTo>
                    <a:lnTo>
                      <a:pt x="756" y="304"/>
                    </a:lnTo>
                    <a:lnTo>
                      <a:pt x="751" y="304"/>
                    </a:lnTo>
                    <a:lnTo>
                      <a:pt x="746" y="304"/>
                    </a:lnTo>
                    <a:lnTo>
                      <a:pt x="744" y="305"/>
                    </a:lnTo>
                    <a:lnTo>
                      <a:pt x="743" y="306"/>
                    </a:lnTo>
                    <a:lnTo>
                      <a:pt x="742" y="308"/>
                    </a:lnTo>
                    <a:lnTo>
                      <a:pt x="742" y="311"/>
                    </a:lnTo>
                    <a:lnTo>
                      <a:pt x="742" y="311"/>
                    </a:lnTo>
                    <a:lnTo>
                      <a:pt x="742" y="324"/>
                    </a:lnTo>
                    <a:lnTo>
                      <a:pt x="743" y="330"/>
                    </a:lnTo>
                    <a:lnTo>
                      <a:pt x="745" y="334"/>
                    </a:lnTo>
                    <a:lnTo>
                      <a:pt x="745" y="334"/>
                    </a:lnTo>
                    <a:lnTo>
                      <a:pt x="747" y="339"/>
                    </a:lnTo>
                    <a:lnTo>
                      <a:pt x="748" y="345"/>
                    </a:lnTo>
                    <a:lnTo>
                      <a:pt x="748" y="350"/>
                    </a:lnTo>
                    <a:lnTo>
                      <a:pt x="747" y="352"/>
                    </a:lnTo>
                    <a:lnTo>
                      <a:pt x="746" y="353"/>
                    </a:lnTo>
                    <a:lnTo>
                      <a:pt x="746" y="353"/>
                    </a:lnTo>
                    <a:lnTo>
                      <a:pt x="745" y="354"/>
                    </a:lnTo>
                    <a:lnTo>
                      <a:pt x="744" y="358"/>
                    </a:lnTo>
                    <a:lnTo>
                      <a:pt x="744" y="367"/>
                    </a:lnTo>
                    <a:lnTo>
                      <a:pt x="744" y="373"/>
                    </a:lnTo>
                    <a:lnTo>
                      <a:pt x="745" y="377"/>
                    </a:lnTo>
                    <a:lnTo>
                      <a:pt x="747" y="380"/>
                    </a:lnTo>
                    <a:lnTo>
                      <a:pt x="749" y="381"/>
                    </a:lnTo>
                    <a:lnTo>
                      <a:pt x="749" y="381"/>
                    </a:lnTo>
                    <a:lnTo>
                      <a:pt x="752" y="382"/>
                    </a:lnTo>
                    <a:lnTo>
                      <a:pt x="753" y="384"/>
                    </a:lnTo>
                    <a:lnTo>
                      <a:pt x="754" y="387"/>
                    </a:lnTo>
                    <a:lnTo>
                      <a:pt x="754" y="390"/>
                    </a:lnTo>
                    <a:lnTo>
                      <a:pt x="752" y="396"/>
                    </a:lnTo>
                    <a:lnTo>
                      <a:pt x="751" y="398"/>
                    </a:lnTo>
                    <a:lnTo>
                      <a:pt x="748" y="398"/>
                    </a:lnTo>
                    <a:lnTo>
                      <a:pt x="748" y="398"/>
                    </a:lnTo>
                    <a:lnTo>
                      <a:pt x="744" y="398"/>
                    </a:lnTo>
                    <a:lnTo>
                      <a:pt x="739" y="397"/>
                    </a:lnTo>
                    <a:lnTo>
                      <a:pt x="733" y="395"/>
                    </a:lnTo>
                    <a:lnTo>
                      <a:pt x="727" y="392"/>
                    </a:lnTo>
                    <a:lnTo>
                      <a:pt x="727" y="392"/>
                    </a:lnTo>
                    <a:lnTo>
                      <a:pt x="720" y="389"/>
                    </a:lnTo>
                    <a:lnTo>
                      <a:pt x="714" y="385"/>
                    </a:lnTo>
                    <a:lnTo>
                      <a:pt x="708" y="384"/>
                    </a:lnTo>
                    <a:lnTo>
                      <a:pt x="700" y="383"/>
                    </a:lnTo>
                    <a:lnTo>
                      <a:pt x="700" y="383"/>
                    </a:lnTo>
                    <a:lnTo>
                      <a:pt x="693" y="384"/>
                    </a:lnTo>
                    <a:lnTo>
                      <a:pt x="687" y="384"/>
                    </a:lnTo>
                    <a:lnTo>
                      <a:pt x="684" y="384"/>
                    </a:lnTo>
                    <a:lnTo>
                      <a:pt x="681" y="382"/>
                    </a:lnTo>
                    <a:lnTo>
                      <a:pt x="681" y="382"/>
                    </a:lnTo>
                    <a:lnTo>
                      <a:pt x="677" y="379"/>
                    </a:lnTo>
                    <a:lnTo>
                      <a:pt x="674" y="377"/>
                    </a:lnTo>
                    <a:lnTo>
                      <a:pt x="671" y="376"/>
                    </a:lnTo>
                    <a:lnTo>
                      <a:pt x="666" y="376"/>
                    </a:lnTo>
                    <a:lnTo>
                      <a:pt x="666" y="376"/>
                    </a:lnTo>
                    <a:lnTo>
                      <a:pt x="663" y="376"/>
                    </a:lnTo>
                    <a:lnTo>
                      <a:pt x="660" y="378"/>
                    </a:lnTo>
                    <a:lnTo>
                      <a:pt x="659" y="380"/>
                    </a:lnTo>
                    <a:lnTo>
                      <a:pt x="657" y="383"/>
                    </a:lnTo>
                    <a:lnTo>
                      <a:pt x="655" y="393"/>
                    </a:lnTo>
                    <a:lnTo>
                      <a:pt x="655" y="406"/>
                    </a:lnTo>
                    <a:lnTo>
                      <a:pt x="655" y="406"/>
                    </a:lnTo>
                    <a:lnTo>
                      <a:pt x="655" y="436"/>
                    </a:lnTo>
                    <a:lnTo>
                      <a:pt x="654" y="448"/>
                    </a:lnTo>
                    <a:lnTo>
                      <a:pt x="653" y="451"/>
                    </a:lnTo>
                    <a:lnTo>
                      <a:pt x="651" y="452"/>
                    </a:lnTo>
                    <a:lnTo>
                      <a:pt x="651" y="452"/>
                    </a:lnTo>
                    <a:lnTo>
                      <a:pt x="650" y="451"/>
                    </a:lnTo>
                    <a:lnTo>
                      <a:pt x="647" y="450"/>
                    </a:lnTo>
                    <a:lnTo>
                      <a:pt x="643" y="447"/>
                    </a:lnTo>
                    <a:lnTo>
                      <a:pt x="639" y="442"/>
                    </a:lnTo>
                    <a:lnTo>
                      <a:pt x="637" y="440"/>
                    </a:lnTo>
                    <a:lnTo>
                      <a:pt x="633" y="440"/>
                    </a:lnTo>
                    <a:lnTo>
                      <a:pt x="633" y="440"/>
                    </a:lnTo>
                    <a:lnTo>
                      <a:pt x="631" y="440"/>
                    </a:lnTo>
                    <a:lnTo>
                      <a:pt x="627" y="440"/>
                    </a:lnTo>
                    <a:lnTo>
                      <a:pt x="618" y="445"/>
                    </a:lnTo>
                    <a:lnTo>
                      <a:pt x="611" y="450"/>
                    </a:lnTo>
                    <a:lnTo>
                      <a:pt x="608" y="454"/>
                    </a:lnTo>
                    <a:lnTo>
                      <a:pt x="604" y="458"/>
                    </a:lnTo>
                    <a:lnTo>
                      <a:pt x="604" y="458"/>
                    </a:lnTo>
                    <a:lnTo>
                      <a:pt x="601" y="466"/>
                    </a:lnTo>
                    <a:lnTo>
                      <a:pt x="599" y="473"/>
                    </a:lnTo>
                    <a:lnTo>
                      <a:pt x="598" y="479"/>
                    </a:lnTo>
                    <a:lnTo>
                      <a:pt x="595" y="484"/>
                    </a:lnTo>
                    <a:lnTo>
                      <a:pt x="595" y="484"/>
                    </a:lnTo>
                    <a:lnTo>
                      <a:pt x="591" y="490"/>
                    </a:lnTo>
                    <a:lnTo>
                      <a:pt x="589" y="497"/>
                    </a:lnTo>
                    <a:lnTo>
                      <a:pt x="588" y="511"/>
                    </a:lnTo>
                    <a:lnTo>
                      <a:pt x="588" y="511"/>
                    </a:lnTo>
                    <a:lnTo>
                      <a:pt x="587" y="513"/>
                    </a:lnTo>
                    <a:lnTo>
                      <a:pt x="586" y="516"/>
                    </a:lnTo>
                    <a:lnTo>
                      <a:pt x="581" y="518"/>
                    </a:lnTo>
                    <a:lnTo>
                      <a:pt x="576" y="519"/>
                    </a:lnTo>
                    <a:lnTo>
                      <a:pt x="574" y="520"/>
                    </a:lnTo>
                    <a:lnTo>
                      <a:pt x="574" y="522"/>
                    </a:lnTo>
                    <a:lnTo>
                      <a:pt x="574" y="522"/>
                    </a:lnTo>
                    <a:lnTo>
                      <a:pt x="574" y="527"/>
                    </a:lnTo>
                    <a:lnTo>
                      <a:pt x="576" y="536"/>
                    </a:lnTo>
                    <a:lnTo>
                      <a:pt x="579" y="545"/>
                    </a:lnTo>
                    <a:lnTo>
                      <a:pt x="584" y="553"/>
                    </a:lnTo>
                    <a:lnTo>
                      <a:pt x="584" y="553"/>
                    </a:lnTo>
                    <a:lnTo>
                      <a:pt x="586" y="558"/>
                    </a:lnTo>
                    <a:lnTo>
                      <a:pt x="588" y="561"/>
                    </a:lnTo>
                    <a:lnTo>
                      <a:pt x="589" y="565"/>
                    </a:lnTo>
                    <a:lnTo>
                      <a:pt x="589" y="568"/>
                    </a:lnTo>
                    <a:lnTo>
                      <a:pt x="588" y="573"/>
                    </a:lnTo>
                    <a:lnTo>
                      <a:pt x="587" y="578"/>
                    </a:lnTo>
                    <a:lnTo>
                      <a:pt x="581" y="590"/>
                    </a:lnTo>
                    <a:lnTo>
                      <a:pt x="581" y="590"/>
                    </a:lnTo>
                    <a:lnTo>
                      <a:pt x="573" y="604"/>
                    </a:lnTo>
                    <a:lnTo>
                      <a:pt x="563" y="617"/>
                    </a:lnTo>
                    <a:lnTo>
                      <a:pt x="557" y="628"/>
                    </a:lnTo>
                    <a:lnTo>
                      <a:pt x="555" y="634"/>
                    </a:lnTo>
                    <a:lnTo>
                      <a:pt x="554" y="638"/>
                    </a:lnTo>
                    <a:lnTo>
                      <a:pt x="554" y="638"/>
                    </a:lnTo>
                    <a:lnTo>
                      <a:pt x="554" y="660"/>
                    </a:lnTo>
                    <a:lnTo>
                      <a:pt x="554" y="665"/>
                    </a:lnTo>
                    <a:lnTo>
                      <a:pt x="553" y="670"/>
                    </a:lnTo>
                    <a:lnTo>
                      <a:pt x="551" y="676"/>
                    </a:lnTo>
                    <a:lnTo>
                      <a:pt x="547" y="679"/>
                    </a:lnTo>
                    <a:lnTo>
                      <a:pt x="547" y="679"/>
                    </a:lnTo>
                    <a:lnTo>
                      <a:pt x="543" y="684"/>
                    </a:lnTo>
                    <a:lnTo>
                      <a:pt x="539" y="689"/>
                    </a:lnTo>
                    <a:lnTo>
                      <a:pt x="536" y="691"/>
                    </a:lnTo>
                    <a:lnTo>
                      <a:pt x="529" y="691"/>
                    </a:lnTo>
                    <a:lnTo>
                      <a:pt x="529" y="691"/>
                    </a:lnTo>
                    <a:lnTo>
                      <a:pt x="520" y="691"/>
                    </a:lnTo>
                    <a:lnTo>
                      <a:pt x="514" y="690"/>
                    </a:lnTo>
                    <a:lnTo>
                      <a:pt x="512" y="690"/>
                    </a:lnTo>
                    <a:lnTo>
                      <a:pt x="510" y="692"/>
                    </a:lnTo>
                    <a:lnTo>
                      <a:pt x="509" y="694"/>
                    </a:lnTo>
                    <a:lnTo>
                      <a:pt x="508" y="697"/>
                    </a:lnTo>
                    <a:lnTo>
                      <a:pt x="508" y="697"/>
                    </a:lnTo>
                    <a:lnTo>
                      <a:pt x="509" y="716"/>
                    </a:lnTo>
                    <a:lnTo>
                      <a:pt x="509" y="746"/>
                    </a:lnTo>
                    <a:lnTo>
                      <a:pt x="509" y="763"/>
                    </a:lnTo>
                    <a:lnTo>
                      <a:pt x="509" y="781"/>
                    </a:lnTo>
                    <a:lnTo>
                      <a:pt x="506" y="798"/>
                    </a:lnTo>
                    <a:lnTo>
                      <a:pt x="503" y="814"/>
                    </a:lnTo>
                    <a:lnTo>
                      <a:pt x="503" y="814"/>
                    </a:lnTo>
                    <a:lnTo>
                      <a:pt x="499" y="828"/>
                    </a:lnTo>
                    <a:lnTo>
                      <a:pt x="495" y="840"/>
                    </a:lnTo>
                    <a:lnTo>
                      <a:pt x="485" y="862"/>
                    </a:lnTo>
                    <a:lnTo>
                      <a:pt x="477" y="878"/>
                    </a:lnTo>
                    <a:lnTo>
                      <a:pt x="476" y="884"/>
                    </a:lnTo>
                    <a:lnTo>
                      <a:pt x="475" y="890"/>
                    </a:lnTo>
                    <a:lnTo>
                      <a:pt x="475" y="890"/>
                    </a:lnTo>
                    <a:lnTo>
                      <a:pt x="476" y="894"/>
                    </a:lnTo>
                    <a:lnTo>
                      <a:pt x="480" y="898"/>
                    </a:lnTo>
                    <a:lnTo>
                      <a:pt x="489" y="905"/>
                    </a:lnTo>
                    <a:lnTo>
                      <a:pt x="494" y="909"/>
                    </a:lnTo>
                    <a:lnTo>
                      <a:pt x="497" y="912"/>
                    </a:lnTo>
                    <a:lnTo>
                      <a:pt x="500" y="918"/>
                    </a:lnTo>
                    <a:lnTo>
                      <a:pt x="500" y="923"/>
                    </a:lnTo>
                    <a:lnTo>
                      <a:pt x="500" y="923"/>
                    </a:lnTo>
                    <a:lnTo>
                      <a:pt x="499" y="935"/>
                    </a:lnTo>
                    <a:lnTo>
                      <a:pt x="498" y="939"/>
                    </a:lnTo>
                    <a:lnTo>
                      <a:pt x="496" y="942"/>
                    </a:lnTo>
                    <a:lnTo>
                      <a:pt x="494" y="946"/>
                    </a:lnTo>
                    <a:lnTo>
                      <a:pt x="490" y="948"/>
                    </a:lnTo>
                    <a:lnTo>
                      <a:pt x="486" y="949"/>
                    </a:lnTo>
                    <a:lnTo>
                      <a:pt x="480" y="950"/>
                    </a:lnTo>
                    <a:lnTo>
                      <a:pt x="480" y="950"/>
                    </a:lnTo>
                    <a:lnTo>
                      <a:pt x="466" y="949"/>
                    </a:lnTo>
                    <a:lnTo>
                      <a:pt x="458" y="948"/>
                    </a:lnTo>
                    <a:lnTo>
                      <a:pt x="452" y="948"/>
                    </a:lnTo>
                    <a:lnTo>
                      <a:pt x="445" y="949"/>
                    </a:lnTo>
                    <a:lnTo>
                      <a:pt x="439" y="951"/>
                    </a:lnTo>
                    <a:lnTo>
                      <a:pt x="433" y="955"/>
                    </a:lnTo>
                    <a:lnTo>
                      <a:pt x="428" y="962"/>
                    </a:lnTo>
                    <a:lnTo>
                      <a:pt x="428" y="962"/>
                    </a:lnTo>
                    <a:lnTo>
                      <a:pt x="417" y="977"/>
                    </a:lnTo>
                    <a:lnTo>
                      <a:pt x="412" y="985"/>
                    </a:lnTo>
                    <a:lnTo>
                      <a:pt x="408" y="996"/>
                    </a:lnTo>
                    <a:lnTo>
                      <a:pt x="403" y="1009"/>
                    </a:lnTo>
                    <a:lnTo>
                      <a:pt x="400" y="1026"/>
                    </a:lnTo>
                    <a:lnTo>
                      <a:pt x="398" y="1048"/>
                    </a:lnTo>
                    <a:lnTo>
                      <a:pt x="398" y="1076"/>
                    </a:lnTo>
                    <a:lnTo>
                      <a:pt x="398" y="1076"/>
                    </a:lnTo>
                    <a:lnTo>
                      <a:pt x="399" y="1103"/>
                    </a:lnTo>
                    <a:lnTo>
                      <a:pt x="400" y="1122"/>
                    </a:lnTo>
                    <a:lnTo>
                      <a:pt x="402" y="1135"/>
                    </a:lnTo>
                    <a:lnTo>
                      <a:pt x="403" y="1145"/>
                    </a:lnTo>
                    <a:lnTo>
                      <a:pt x="407" y="1156"/>
                    </a:lnTo>
                    <a:lnTo>
                      <a:pt x="408" y="1162"/>
                    </a:lnTo>
                    <a:lnTo>
                      <a:pt x="408" y="1169"/>
                    </a:lnTo>
                    <a:lnTo>
                      <a:pt x="408" y="1169"/>
                    </a:lnTo>
                    <a:lnTo>
                      <a:pt x="407" y="1193"/>
                    </a:lnTo>
                    <a:lnTo>
                      <a:pt x="404" y="1220"/>
                    </a:lnTo>
                    <a:lnTo>
                      <a:pt x="404" y="1232"/>
                    </a:lnTo>
                    <a:lnTo>
                      <a:pt x="405" y="1243"/>
                    </a:lnTo>
                    <a:lnTo>
                      <a:pt x="407" y="1248"/>
                    </a:lnTo>
                    <a:lnTo>
                      <a:pt x="408" y="1252"/>
                    </a:lnTo>
                    <a:lnTo>
                      <a:pt x="410" y="1254"/>
                    </a:lnTo>
                    <a:lnTo>
                      <a:pt x="412" y="1256"/>
                    </a:lnTo>
                    <a:lnTo>
                      <a:pt x="412" y="1256"/>
                    </a:lnTo>
                    <a:lnTo>
                      <a:pt x="417" y="1261"/>
                    </a:lnTo>
                    <a:lnTo>
                      <a:pt x="424" y="1266"/>
                    </a:lnTo>
                    <a:lnTo>
                      <a:pt x="430" y="1271"/>
                    </a:lnTo>
                    <a:lnTo>
                      <a:pt x="436" y="1278"/>
                    </a:lnTo>
                    <a:lnTo>
                      <a:pt x="441" y="1285"/>
                    </a:lnTo>
                    <a:lnTo>
                      <a:pt x="443" y="1292"/>
                    </a:lnTo>
                    <a:lnTo>
                      <a:pt x="444" y="1298"/>
                    </a:lnTo>
                    <a:lnTo>
                      <a:pt x="444" y="1302"/>
                    </a:lnTo>
                    <a:lnTo>
                      <a:pt x="442" y="1305"/>
                    </a:lnTo>
                    <a:lnTo>
                      <a:pt x="442" y="1305"/>
                    </a:lnTo>
                    <a:lnTo>
                      <a:pt x="439" y="1309"/>
                    </a:lnTo>
                    <a:lnTo>
                      <a:pt x="433" y="1312"/>
                    </a:lnTo>
                    <a:lnTo>
                      <a:pt x="423" y="1318"/>
                    </a:lnTo>
                    <a:lnTo>
                      <a:pt x="417" y="1321"/>
                    </a:lnTo>
                    <a:lnTo>
                      <a:pt x="414" y="1325"/>
                    </a:lnTo>
                    <a:lnTo>
                      <a:pt x="412" y="1332"/>
                    </a:lnTo>
                    <a:lnTo>
                      <a:pt x="411" y="1340"/>
                    </a:lnTo>
                    <a:lnTo>
                      <a:pt x="411" y="1340"/>
                    </a:lnTo>
                    <a:lnTo>
                      <a:pt x="413" y="1350"/>
                    </a:lnTo>
                    <a:lnTo>
                      <a:pt x="417" y="1360"/>
                    </a:lnTo>
                    <a:lnTo>
                      <a:pt x="427" y="1379"/>
                    </a:lnTo>
                    <a:lnTo>
                      <a:pt x="432" y="1389"/>
                    </a:lnTo>
                    <a:lnTo>
                      <a:pt x="436" y="1399"/>
                    </a:lnTo>
                    <a:lnTo>
                      <a:pt x="436" y="1404"/>
                    </a:lnTo>
                    <a:lnTo>
                      <a:pt x="437" y="1409"/>
                    </a:lnTo>
                    <a:lnTo>
                      <a:pt x="436" y="1414"/>
                    </a:lnTo>
                    <a:lnTo>
                      <a:pt x="434" y="1420"/>
                    </a:lnTo>
                    <a:lnTo>
                      <a:pt x="434" y="1420"/>
                    </a:lnTo>
                    <a:lnTo>
                      <a:pt x="430" y="1429"/>
                    </a:lnTo>
                    <a:lnTo>
                      <a:pt x="424" y="1438"/>
                    </a:lnTo>
                    <a:lnTo>
                      <a:pt x="417" y="1445"/>
                    </a:lnTo>
                    <a:lnTo>
                      <a:pt x="411" y="1450"/>
                    </a:lnTo>
                    <a:lnTo>
                      <a:pt x="404" y="1455"/>
                    </a:lnTo>
                    <a:lnTo>
                      <a:pt x="400" y="1460"/>
                    </a:lnTo>
                    <a:lnTo>
                      <a:pt x="396" y="1465"/>
                    </a:lnTo>
                    <a:lnTo>
                      <a:pt x="395" y="1468"/>
                    </a:lnTo>
                    <a:lnTo>
                      <a:pt x="395" y="1471"/>
                    </a:lnTo>
                    <a:lnTo>
                      <a:pt x="395" y="1471"/>
                    </a:lnTo>
                    <a:lnTo>
                      <a:pt x="393" y="1477"/>
                    </a:lnTo>
                    <a:lnTo>
                      <a:pt x="390" y="1482"/>
                    </a:lnTo>
                    <a:lnTo>
                      <a:pt x="385" y="1492"/>
                    </a:lnTo>
                    <a:lnTo>
                      <a:pt x="383" y="1497"/>
                    </a:lnTo>
                    <a:lnTo>
                      <a:pt x="382" y="1502"/>
                    </a:lnTo>
                    <a:lnTo>
                      <a:pt x="382" y="1507"/>
                    </a:lnTo>
                    <a:lnTo>
                      <a:pt x="385" y="1513"/>
                    </a:lnTo>
                    <a:lnTo>
                      <a:pt x="385" y="1513"/>
                    </a:lnTo>
                    <a:lnTo>
                      <a:pt x="390" y="1525"/>
                    </a:lnTo>
                    <a:lnTo>
                      <a:pt x="393" y="1535"/>
                    </a:lnTo>
                    <a:lnTo>
                      <a:pt x="393" y="1545"/>
                    </a:lnTo>
                    <a:lnTo>
                      <a:pt x="391" y="1553"/>
                    </a:lnTo>
                    <a:lnTo>
                      <a:pt x="391" y="1553"/>
                    </a:lnTo>
                    <a:lnTo>
                      <a:pt x="388" y="1562"/>
                    </a:lnTo>
                    <a:lnTo>
                      <a:pt x="385" y="1569"/>
                    </a:lnTo>
                    <a:lnTo>
                      <a:pt x="382" y="1575"/>
                    </a:lnTo>
                    <a:lnTo>
                      <a:pt x="382" y="1575"/>
                    </a:lnTo>
                    <a:close/>
                  </a:path>
                </a:pathLst>
              </a:custGeom>
              <a:solidFill>
                <a:srgbClr val="666678"/>
              </a:solid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9" name="Freeform 11"/>
              <p:cNvSpPr/>
              <p:nvPr/>
            </p:nvSpPr>
            <p:spPr bwMode="auto">
              <a:xfrm>
                <a:off x="4661" y="1426"/>
                <a:ext cx="6" cy="7"/>
              </a:xfrm>
              <a:custGeom>
                <a:gdLst>
                  <a:gd fmla="*/ 0 w 6" name="T0"/>
                  <a:gd fmla="*/ 2 h 7" name="T1"/>
                  <a:gd fmla="*/ 0 w 6" name="T2"/>
                  <a:gd fmla="*/ 2 h 7" name="T3"/>
                  <a:gd fmla="*/ 0 w 6" name="T4"/>
                  <a:gd fmla="*/ 5 h 7" name="T5"/>
                  <a:gd fmla="*/ 1 w 6" name="T6"/>
                  <a:gd fmla="*/ 6 h 7" name="T7"/>
                  <a:gd fmla="*/ 3 w 6" name="T8"/>
                  <a:gd fmla="*/ 7 h 7" name="T9"/>
                  <a:gd fmla="*/ 5 w 6" name="T10"/>
                  <a:gd fmla="*/ 7 h 7" name="T11"/>
                  <a:gd fmla="*/ 5 w 6" name="T12"/>
                  <a:gd fmla="*/ 7 h 7" name="T13"/>
                  <a:gd fmla="*/ 5 w 6" name="T14"/>
                  <a:gd fmla="*/ 6 h 7" name="T15"/>
                  <a:gd fmla="*/ 6 w 6" name="T16"/>
                  <a:gd fmla="*/ 4 h 7" name="T17"/>
                  <a:gd fmla="*/ 5 w 6" name="T18"/>
                  <a:gd fmla="*/ 1 h 7" name="T19"/>
                  <a:gd fmla="*/ 5 w 6" name="T20"/>
                  <a:gd fmla="*/ 1 h 7" name="T21"/>
                  <a:gd fmla="*/ 4 w 6" name="T22"/>
                  <a:gd fmla="*/ 0 h 7" name="T23"/>
                  <a:gd fmla="*/ 3 w 6" name="T24"/>
                  <a:gd fmla="*/ 1 h 7" name="T25"/>
                  <a:gd fmla="*/ 0 w 6" name="T26"/>
                  <a:gd fmla="*/ 2 h 7" name="T27"/>
                  <a:gd fmla="*/ 0 w 6" name="T28"/>
                  <a:gd fmla="*/ 2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6">
                    <a:moveTo>
                      <a:pt x="0" y="2"/>
                    </a:moveTo>
                    <a:lnTo>
                      <a:pt x="0" y="2"/>
                    </a:lnTo>
                    <a:lnTo>
                      <a:pt x="0" y="5"/>
                    </a:lnTo>
                    <a:lnTo>
                      <a:pt x="1" y="6"/>
                    </a:lnTo>
                    <a:lnTo>
                      <a:pt x="3" y="7"/>
                    </a:lnTo>
                    <a:lnTo>
                      <a:pt x="5" y="7"/>
                    </a:lnTo>
                    <a:lnTo>
                      <a:pt x="5" y="7"/>
                    </a:lnTo>
                    <a:lnTo>
                      <a:pt x="5" y="6"/>
                    </a:lnTo>
                    <a:lnTo>
                      <a:pt x="6" y="4"/>
                    </a:lnTo>
                    <a:lnTo>
                      <a:pt x="5" y="1"/>
                    </a:lnTo>
                    <a:lnTo>
                      <a:pt x="5" y="1"/>
                    </a:lnTo>
                    <a:lnTo>
                      <a:pt x="4" y="0"/>
                    </a:lnTo>
                    <a:lnTo>
                      <a:pt x="3" y="1"/>
                    </a:lnTo>
                    <a:lnTo>
                      <a:pt x="0" y="2"/>
                    </a:lnTo>
                    <a:lnTo>
                      <a:pt x="0" y="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0" name="Freeform 12"/>
              <p:cNvSpPr/>
              <p:nvPr/>
            </p:nvSpPr>
            <p:spPr bwMode="auto">
              <a:xfrm>
                <a:off x="4629" y="1441"/>
                <a:ext cx="24" cy="28"/>
              </a:xfrm>
              <a:custGeom>
                <a:gdLst>
                  <a:gd fmla="*/ 19 w 24" name="T0"/>
                  <a:gd fmla="*/ 1 h 28" name="T1"/>
                  <a:gd fmla="*/ 19 w 24" name="T2"/>
                  <a:gd fmla="*/ 1 h 28" name="T3"/>
                  <a:gd fmla="*/ 17 w 24" name="T4"/>
                  <a:gd fmla="*/ 7 h 28" name="T5"/>
                  <a:gd fmla="*/ 15 w 24" name="T6"/>
                  <a:gd fmla="*/ 9 h 28" name="T7"/>
                  <a:gd fmla="*/ 12 w 24" name="T8"/>
                  <a:gd fmla="*/ 10 h 28" name="T9"/>
                  <a:gd fmla="*/ 12 w 24" name="T10"/>
                  <a:gd fmla="*/ 10 h 28" name="T11"/>
                  <a:gd fmla="*/ 2 w 24" name="T12"/>
                  <a:gd fmla="*/ 10 h 28" name="T13"/>
                  <a:gd fmla="*/ 1 w 24" name="T14"/>
                  <a:gd fmla="*/ 10 h 28" name="T15"/>
                  <a:gd fmla="*/ 0 w 24" name="T16"/>
                  <a:gd fmla="*/ 12 h 28" name="T17"/>
                  <a:gd fmla="*/ 0 w 24" name="T18"/>
                  <a:gd fmla="*/ 13 h 28" name="T19"/>
                  <a:gd fmla="*/ 2 w 24" name="T20"/>
                  <a:gd fmla="*/ 15 h 28" name="T21"/>
                  <a:gd fmla="*/ 2 w 24" name="T22"/>
                  <a:gd fmla="*/ 15 h 28" name="T23"/>
                  <a:gd fmla="*/ 4 w 24" name="T24"/>
                  <a:gd fmla="*/ 20 h 28" name="T25"/>
                  <a:gd fmla="*/ 7 w 24" name="T26"/>
                  <a:gd fmla="*/ 24 h 28" name="T27"/>
                  <a:gd fmla="*/ 8 w 24" name="T28"/>
                  <a:gd fmla="*/ 27 h 28" name="T29"/>
                  <a:gd fmla="*/ 9 w 24" name="T30"/>
                  <a:gd fmla="*/ 28 h 28" name="T31"/>
                  <a:gd fmla="*/ 11 w 24" name="T32"/>
                  <a:gd fmla="*/ 28 h 28" name="T33"/>
                  <a:gd fmla="*/ 11 w 24" name="T34"/>
                  <a:gd fmla="*/ 28 h 28" name="T35"/>
                  <a:gd fmla="*/ 13 w 24" name="T36"/>
                  <a:gd fmla="*/ 28 h 28" name="T37"/>
                  <a:gd fmla="*/ 13 w 24" name="T38"/>
                  <a:gd fmla="*/ 27 h 28" name="T39"/>
                  <a:gd fmla="*/ 14 w 24" name="T40"/>
                  <a:gd fmla="*/ 23 h 28" name="T41"/>
                  <a:gd fmla="*/ 13 w 24" name="T42"/>
                  <a:gd fmla="*/ 17 h 28" name="T43"/>
                  <a:gd fmla="*/ 13 w 24" name="T44"/>
                  <a:gd fmla="*/ 17 h 28" name="T45"/>
                  <a:gd fmla="*/ 13 w 24" name="T46"/>
                  <a:gd fmla="*/ 16 h 28" name="T47"/>
                  <a:gd fmla="*/ 14 w 24" name="T48"/>
                  <a:gd fmla="*/ 16 h 28" name="T49"/>
                  <a:gd fmla="*/ 17 w 24" name="T50"/>
                  <a:gd fmla="*/ 15 h 28" name="T51"/>
                  <a:gd fmla="*/ 19 w 24" name="T52"/>
                  <a:gd fmla="*/ 15 h 28" name="T53"/>
                  <a:gd fmla="*/ 21 w 24" name="T54"/>
                  <a:gd fmla="*/ 14 h 28" name="T55"/>
                  <a:gd fmla="*/ 22 w 24" name="T56"/>
                  <a:gd fmla="*/ 12 h 28" name="T57"/>
                  <a:gd fmla="*/ 22 w 24" name="T58"/>
                  <a:gd fmla="*/ 12 h 28" name="T59"/>
                  <a:gd fmla="*/ 24 w 24" name="T60"/>
                  <a:gd fmla="*/ 4 h 28" name="T61"/>
                  <a:gd fmla="*/ 24 w 24" name="T62"/>
                  <a:gd fmla="*/ 2 h 28" name="T63"/>
                  <a:gd fmla="*/ 23 w 24" name="T64"/>
                  <a:gd fmla="*/ 0 h 28" name="T65"/>
                  <a:gd fmla="*/ 23 w 24" name="T66"/>
                  <a:gd fmla="*/ 0 h 28" name="T67"/>
                  <a:gd fmla="*/ 22 w 24" name="T68"/>
                  <a:gd fmla="*/ 0 h 28" name="T69"/>
                  <a:gd fmla="*/ 21 w 24" name="T70"/>
                  <a:gd fmla="*/ 0 h 28" name="T71"/>
                  <a:gd fmla="*/ 19 w 24" name="T72"/>
                  <a:gd fmla="*/ 1 h 28" name="T73"/>
                  <a:gd fmla="*/ 19 w 24" name="T74"/>
                  <a:gd fmla="*/ 1 h 2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8" w="24">
                    <a:moveTo>
                      <a:pt x="19" y="1"/>
                    </a:moveTo>
                    <a:lnTo>
                      <a:pt x="19" y="1"/>
                    </a:lnTo>
                    <a:lnTo>
                      <a:pt x="17" y="7"/>
                    </a:lnTo>
                    <a:lnTo>
                      <a:pt x="15" y="9"/>
                    </a:lnTo>
                    <a:lnTo>
                      <a:pt x="12" y="10"/>
                    </a:lnTo>
                    <a:lnTo>
                      <a:pt x="12" y="10"/>
                    </a:lnTo>
                    <a:lnTo>
                      <a:pt x="2" y="10"/>
                    </a:lnTo>
                    <a:lnTo>
                      <a:pt x="1" y="10"/>
                    </a:lnTo>
                    <a:lnTo>
                      <a:pt x="0" y="12"/>
                    </a:lnTo>
                    <a:lnTo>
                      <a:pt x="0" y="13"/>
                    </a:lnTo>
                    <a:lnTo>
                      <a:pt x="2" y="15"/>
                    </a:lnTo>
                    <a:lnTo>
                      <a:pt x="2" y="15"/>
                    </a:lnTo>
                    <a:lnTo>
                      <a:pt x="4" y="20"/>
                    </a:lnTo>
                    <a:lnTo>
                      <a:pt x="7" y="24"/>
                    </a:lnTo>
                    <a:lnTo>
                      <a:pt x="8" y="27"/>
                    </a:lnTo>
                    <a:lnTo>
                      <a:pt x="9" y="28"/>
                    </a:lnTo>
                    <a:lnTo>
                      <a:pt x="11" y="28"/>
                    </a:lnTo>
                    <a:lnTo>
                      <a:pt x="11" y="28"/>
                    </a:lnTo>
                    <a:lnTo>
                      <a:pt x="13" y="28"/>
                    </a:lnTo>
                    <a:lnTo>
                      <a:pt x="13" y="27"/>
                    </a:lnTo>
                    <a:lnTo>
                      <a:pt x="14" y="23"/>
                    </a:lnTo>
                    <a:lnTo>
                      <a:pt x="13" y="17"/>
                    </a:lnTo>
                    <a:lnTo>
                      <a:pt x="13" y="17"/>
                    </a:lnTo>
                    <a:lnTo>
                      <a:pt x="13" y="16"/>
                    </a:lnTo>
                    <a:lnTo>
                      <a:pt x="14" y="16"/>
                    </a:lnTo>
                    <a:lnTo>
                      <a:pt x="17" y="15"/>
                    </a:lnTo>
                    <a:lnTo>
                      <a:pt x="19" y="15"/>
                    </a:lnTo>
                    <a:lnTo>
                      <a:pt x="21" y="14"/>
                    </a:lnTo>
                    <a:lnTo>
                      <a:pt x="22" y="12"/>
                    </a:lnTo>
                    <a:lnTo>
                      <a:pt x="22" y="12"/>
                    </a:lnTo>
                    <a:lnTo>
                      <a:pt x="24" y="4"/>
                    </a:lnTo>
                    <a:lnTo>
                      <a:pt x="24" y="2"/>
                    </a:lnTo>
                    <a:lnTo>
                      <a:pt x="23" y="0"/>
                    </a:lnTo>
                    <a:lnTo>
                      <a:pt x="23" y="0"/>
                    </a:lnTo>
                    <a:lnTo>
                      <a:pt x="22" y="0"/>
                    </a:lnTo>
                    <a:lnTo>
                      <a:pt x="21" y="0"/>
                    </a:lnTo>
                    <a:lnTo>
                      <a:pt x="19" y="1"/>
                    </a:lnTo>
                    <a:lnTo>
                      <a:pt x="19"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1" name="Freeform 13"/>
              <p:cNvSpPr/>
              <p:nvPr/>
            </p:nvSpPr>
            <p:spPr bwMode="auto">
              <a:xfrm>
                <a:off x="4630" y="1471"/>
                <a:ext cx="4" cy="5"/>
              </a:xfrm>
              <a:custGeom>
                <a:gdLst>
                  <a:gd fmla="*/ 0 w 4" name="T0"/>
                  <a:gd fmla="*/ 0 h 5" name="T1"/>
                  <a:gd fmla="*/ 0 w 4" name="T2"/>
                  <a:gd fmla="*/ 0 h 5" name="T3"/>
                  <a:gd fmla="*/ 1 w 4" name="T4"/>
                  <a:gd fmla="*/ 5 h 5" name="T5"/>
                  <a:gd fmla="*/ 2 w 4" name="T6"/>
                  <a:gd fmla="*/ 5 h 5" name="T7"/>
                  <a:gd fmla="*/ 3 w 4" name="T8"/>
                  <a:gd fmla="*/ 5 h 5" name="T9"/>
                  <a:gd fmla="*/ 3 w 4" name="T10"/>
                  <a:gd fmla="*/ 5 h 5" name="T11"/>
                  <a:gd fmla="*/ 4 w 4" name="T12"/>
                  <a:gd fmla="*/ 4 h 5" name="T13"/>
                  <a:gd fmla="*/ 4 w 4" name="T14"/>
                  <a:gd fmla="*/ 4 h 5" name="T15"/>
                  <a:gd fmla="*/ 3 w 4" name="T16"/>
                  <a:gd fmla="*/ 2 h 5" name="T17"/>
                  <a:gd fmla="*/ 0 w 4" name="T18"/>
                  <a:gd fmla="*/ 0 h 5" name="T19"/>
                  <a:gd fmla="*/ 0 w 4" name="T20"/>
                  <a:gd fmla="*/ 0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4">
                    <a:moveTo>
                      <a:pt x="0" y="0"/>
                    </a:moveTo>
                    <a:lnTo>
                      <a:pt x="0" y="0"/>
                    </a:lnTo>
                    <a:lnTo>
                      <a:pt x="1" y="5"/>
                    </a:lnTo>
                    <a:lnTo>
                      <a:pt x="2" y="5"/>
                    </a:lnTo>
                    <a:lnTo>
                      <a:pt x="3" y="5"/>
                    </a:lnTo>
                    <a:lnTo>
                      <a:pt x="3" y="5"/>
                    </a:lnTo>
                    <a:lnTo>
                      <a:pt x="4" y="4"/>
                    </a:lnTo>
                    <a:lnTo>
                      <a:pt x="4" y="4"/>
                    </a:lnTo>
                    <a:lnTo>
                      <a:pt x="3" y="2"/>
                    </a:lnTo>
                    <a:lnTo>
                      <a:pt x="0" y="0"/>
                    </a:lnTo>
                    <a:lnTo>
                      <a:pt x="0"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2" name="Freeform 14"/>
              <p:cNvSpPr/>
              <p:nvPr/>
            </p:nvSpPr>
            <p:spPr bwMode="auto">
              <a:xfrm>
                <a:off x="4621" y="1476"/>
                <a:ext cx="6" cy="3"/>
              </a:xfrm>
              <a:custGeom>
                <a:gdLst>
                  <a:gd fmla="*/ 0 w 6" name="T0"/>
                  <a:gd fmla="*/ 1 h 3" name="T1"/>
                  <a:gd fmla="*/ 0 w 6" name="T2"/>
                  <a:gd fmla="*/ 1 h 3" name="T3"/>
                  <a:gd fmla="*/ 0 w 6" name="T4"/>
                  <a:gd fmla="*/ 2 h 3" name="T5"/>
                  <a:gd fmla="*/ 0 w 6" name="T6"/>
                  <a:gd fmla="*/ 3 h 3" name="T7"/>
                  <a:gd fmla="*/ 4 w 6" name="T8"/>
                  <a:gd fmla="*/ 3 h 3" name="T9"/>
                  <a:gd fmla="*/ 4 w 6" name="T10"/>
                  <a:gd fmla="*/ 3 h 3" name="T11"/>
                  <a:gd fmla="*/ 6 w 6" name="T12"/>
                  <a:gd fmla="*/ 3 h 3" name="T13"/>
                  <a:gd fmla="*/ 6 w 6" name="T14"/>
                  <a:gd fmla="*/ 1 h 3" name="T15"/>
                  <a:gd fmla="*/ 6 w 6" name="T16"/>
                  <a:gd fmla="*/ 0 h 3" name="T17"/>
                  <a:gd fmla="*/ 5 w 6" name="T18"/>
                  <a:gd fmla="*/ 0 h 3" name="T19"/>
                  <a:gd fmla="*/ 5 w 6" name="T20"/>
                  <a:gd fmla="*/ 0 h 3" name="T21"/>
                  <a:gd fmla="*/ 0 w 6" name="T22"/>
                  <a:gd fmla="*/ 1 h 3" name="T23"/>
                  <a:gd fmla="*/ 0 w 6" name="T24"/>
                  <a:gd fmla="*/ 1 h 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 w="6">
                    <a:moveTo>
                      <a:pt x="0" y="1"/>
                    </a:moveTo>
                    <a:lnTo>
                      <a:pt x="0" y="1"/>
                    </a:lnTo>
                    <a:lnTo>
                      <a:pt x="0" y="2"/>
                    </a:lnTo>
                    <a:lnTo>
                      <a:pt x="0" y="3"/>
                    </a:lnTo>
                    <a:lnTo>
                      <a:pt x="4" y="3"/>
                    </a:lnTo>
                    <a:lnTo>
                      <a:pt x="4" y="3"/>
                    </a:lnTo>
                    <a:lnTo>
                      <a:pt x="6" y="3"/>
                    </a:lnTo>
                    <a:lnTo>
                      <a:pt x="6" y="1"/>
                    </a:lnTo>
                    <a:lnTo>
                      <a:pt x="6" y="0"/>
                    </a:lnTo>
                    <a:lnTo>
                      <a:pt x="5" y="0"/>
                    </a:lnTo>
                    <a:lnTo>
                      <a:pt x="5" y="0"/>
                    </a:lnTo>
                    <a:lnTo>
                      <a:pt x="0" y="1"/>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3" name="Freeform 15"/>
              <p:cNvSpPr/>
              <p:nvPr/>
            </p:nvSpPr>
            <p:spPr bwMode="auto">
              <a:xfrm>
                <a:off x="4598" y="1465"/>
                <a:ext cx="10" cy="5"/>
              </a:xfrm>
              <a:custGeom>
                <a:gdLst>
                  <a:gd fmla="*/ 0 w 10" name="T0"/>
                  <a:gd fmla="*/ 3 h 5" name="T1"/>
                  <a:gd fmla="*/ 0 w 10" name="T2"/>
                  <a:gd fmla="*/ 3 h 5" name="T3"/>
                  <a:gd fmla="*/ 2 w 10" name="T4"/>
                  <a:gd fmla="*/ 4 h 5" name="T5"/>
                  <a:gd fmla="*/ 4 w 10" name="T6"/>
                  <a:gd fmla="*/ 5 h 5" name="T7"/>
                  <a:gd fmla="*/ 7 w 10" name="T8"/>
                  <a:gd fmla="*/ 5 h 5" name="T9"/>
                  <a:gd fmla="*/ 10 w 10" name="T10"/>
                  <a:gd fmla="*/ 3 h 5" name="T11"/>
                  <a:gd fmla="*/ 10 w 10" name="T12"/>
                  <a:gd fmla="*/ 3 h 5" name="T13"/>
                  <a:gd fmla="*/ 10 w 10" name="T14"/>
                  <a:gd fmla="*/ 2 h 5" name="T15"/>
                  <a:gd fmla="*/ 9 w 10" name="T16"/>
                  <a:gd fmla="*/ 0 h 5" name="T17"/>
                  <a:gd fmla="*/ 4 w 10" name="T18"/>
                  <a:gd fmla="*/ 0 h 5" name="T19"/>
                  <a:gd fmla="*/ 4 w 10" name="T20"/>
                  <a:gd fmla="*/ 0 h 5" name="T21"/>
                  <a:gd fmla="*/ 3 w 10" name="T22"/>
                  <a:gd fmla="*/ 0 h 5" name="T23"/>
                  <a:gd fmla="*/ 1 w 10" name="T24"/>
                  <a:gd fmla="*/ 2 h 5" name="T25"/>
                  <a:gd fmla="*/ 0 w 10" name="T26"/>
                  <a:gd fmla="*/ 3 h 5" name="T27"/>
                  <a:gd fmla="*/ 0 w 10" name="T28"/>
                  <a:gd fmla="*/ 3 h 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 w="10">
                    <a:moveTo>
                      <a:pt x="0" y="3"/>
                    </a:moveTo>
                    <a:lnTo>
                      <a:pt x="0" y="3"/>
                    </a:lnTo>
                    <a:lnTo>
                      <a:pt x="2" y="4"/>
                    </a:lnTo>
                    <a:lnTo>
                      <a:pt x="4" y="5"/>
                    </a:lnTo>
                    <a:lnTo>
                      <a:pt x="7" y="5"/>
                    </a:lnTo>
                    <a:lnTo>
                      <a:pt x="10" y="3"/>
                    </a:lnTo>
                    <a:lnTo>
                      <a:pt x="10" y="3"/>
                    </a:lnTo>
                    <a:lnTo>
                      <a:pt x="10" y="2"/>
                    </a:lnTo>
                    <a:lnTo>
                      <a:pt x="9" y="0"/>
                    </a:lnTo>
                    <a:lnTo>
                      <a:pt x="4" y="0"/>
                    </a:lnTo>
                    <a:lnTo>
                      <a:pt x="4" y="0"/>
                    </a:lnTo>
                    <a:lnTo>
                      <a:pt x="3" y="0"/>
                    </a:lnTo>
                    <a:lnTo>
                      <a:pt x="1" y="2"/>
                    </a:lnTo>
                    <a:lnTo>
                      <a:pt x="0" y="3"/>
                    </a:lnTo>
                    <a:lnTo>
                      <a:pt x="0" y="3"/>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4" name="Freeform 16"/>
              <p:cNvSpPr/>
              <p:nvPr/>
            </p:nvSpPr>
            <p:spPr bwMode="auto">
              <a:xfrm>
                <a:off x="4587" y="1476"/>
                <a:ext cx="23" cy="14"/>
              </a:xfrm>
              <a:custGeom>
                <a:gdLst>
                  <a:gd fmla="*/ 6 w 23" name="T0"/>
                  <a:gd fmla="*/ 8 h 14" name="T1"/>
                  <a:gd fmla="*/ 6 w 23" name="T2"/>
                  <a:gd fmla="*/ 8 h 14" name="T3"/>
                  <a:gd fmla="*/ 10 w 23" name="T4"/>
                  <a:gd fmla="*/ 7 h 14" name="T5"/>
                  <a:gd fmla="*/ 12 w 23" name="T6"/>
                  <a:gd fmla="*/ 6 h 14" name="T7"/>
                  <a:gd fmla="*/ 14 w 23" name="T8"/>
                  <a:gd fmla="*/ 3 h 14" name="T9"/>
                  <a:gd fmla="*/ 14 w 23" name="T10"/>
                  <a:gd fmla="*/ 3 h 14" name="T11"/>
                  <a:gd fmla="*/ 16 w 23" name="T12"/>
                  <a:gd fmla="*/ 1 h 14" name="T13"/>
                  <a:gd fmla="*/ 18 w 23" name="T14"/>
                  <a:gd fmla="*/ 0 h 14" name="T15"/>
                  <a:gd fmla="*/ 21 w 23" name="T16"/>
                  <a:gd fmla="*/ 0 h 14" name="T17"/>
                  <a:gd fmla="*/ 22 w 23" name="T18"/>
                  <a:gd fmla="*/ 1 h 14" name="T19"/>
                  <a:gd fmla="*/ 22 w 23" name="T20"/>
                  <a:gd fmla="*/ 3 h 14" name="T21"/>
                  <a:gd fmla="*/ 22 w 23" name="T22"/>
                  <a:gd fmla="*/ 3 h 14" name="T23"/>
                  <a:gd fmla="*/ 23 w 23" name="T24"/>
                  <a:gd fmla="*/ 11 h 14" name="T25"/>
                  <a:gd fmla="*/ 23 w 23" name="T26"/>
                  <a:gd fmla="*/ 13 h 14" name="T27"/>
                  <a:gd fmla="*/ 22 w 23" name="T28"/>
                  <a:gd fmla="*/ 14 h 14" name="T29"/>
                  <a:gd fmla="*/ 21 w 23" name="T30"/>
                  <a:gd fmla="*/ 13 h 14" name="T31"/>
                  <a:gd fmla="*/ 21 w 23" name="T32"/>
                  <a:gd fmla="*/ 13 h 14" name="T33"/>
                  <a:gd fmla="*/ 12 w 23" name="T34"/>
                  <a:gd fmla="*/ 10 h 14" name="T35"/>
                  <a:gd fmla="*/ 9 w 23" name="T36"/>
                  <a:gd fmla="*/ 9 h 14" name="T37"/>
                  <a:gd fmla="*/ 7 w 23" name="T38"/>
                  <a:gd fmla="*/ 10 h 14" name="T39"/>
                  <a:gd fmla="*/ 6 w 23" name="T40"/>
                  <a:gd fmla="*/ 10 h 14" name="T41"/>
                  <a:gd fmla="*/ 6 w 23" name="T42"/>
                  <a:gd fmla="*/ 10 h 14" name="T43"/>
                  <a:gd fmla="*/ 2 w 23" name="T44"/>
                  <a:gd fmla="*/ 13 h 14" name="T45"/>
                  <a:gd fmla="*/ 1 w 23" name="T46"/>
                  <a:gd fmla="*/ 13 h 14" name="T47"/>
                  <a:gd fmla="*/ 0 w 23" name="T48"/>
                  <a:gd fmla="*/ 12 h 14" name="T49"/>
                  <a:gd fmla="*/ 0 w 23" name="T50"/>
                  <a:gd fmla="*/ 12 h 14" name="T51"/>
                  <a:gd fmla="*/ 1 w 23" name="T52"/>
                  <a:gd fmla="*/ 10 h 14" name="T53"/>
                  <a:gd fmla="*/ 2 w 23" name="T54"/>
                  <a:gd fmla="*/ 9 h 14" name="T55"/>
                  <a:gd fmla="*/ 6 w 23" name="T56"/>
                  <a:gd fmla="*/ 8 h 14" name="T57"/>
                  <a:gd fmla="*/ 6 w 23" name="T58"/>
                  <a:gd fmla="*/ 8 h 1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 w="23">
                    <a:moveTo>
                      <a:pt x="6" y="8"/>
                    </a:moveTo>
                    <a:lnTo>
                      <a:pt x="6" y="8"/>
                    </a:lnTo>
                    <a:lnTo>
                      <a:pt x="10" y="7"/>
                    </a:lnTo>
                    <a:lnTo>
                      <a:pt x="12" y="6"/>
                    </a:lnTo>
                    <a:lnTo>
                      <a:pt x="14" y="3"/>
                    </a:lnTo>
                    <a:lnTo>
                      <a:pt x="14" y="3"/>
                    </a:lnTo>
                    <a:lnTo>
                      <a:pt x="16" y="1"/>
                    </a:lnTo>
                    <a:lnTo>
                      <a:pt x="18" y="0"/>
                    </a:lnTo>
                    <a:lnTo>
                      <a:pt x="21" y="0"/>
                    </a:lnTo>
                    <a:lnTo>
                      <a:pt x="22" y="1"/>
                    </a:lnTo>
                    <a:lnTo>
                      <a:pt x="22" y="3"/>
                    </a:lnTo>
                    <a:lnTo>
                      <a:pt x="22" y="3"/>
                    </a:lnTo>
                    <a:lnTo>
                      <a:pt x="23" y="11"/>
                    </a:lnTo>
                    <a:lnTo>
                      <a:pt x="23" y="13"/>
                    </a:lnTo>
                    <a:lnTo>
                      <a:pt x="22" y="14"/>
                    </a:lnTo>
                    <a:lnTo>
                      <a:pt x="21" y="13"/>
                    </a:lnTo>
                    <a:lnTo>
                      <a:pt x="21" y="13"/>
                    </a:lnTo>
                    <a:lnTo>
                      <a:pt x="12" y="10"/>
                    </a:lnTo>
                    <a:lnTo>
                      <a:pt x="9" y="9"/>
                    </a:lnTo>
                    <a:lnTo>
                      <a:pt x="7" y="10"/>
                    </a:lnTo>
                    <a:lnTo>
                      <a:pt x="6" y="10"/>
                    </a:lnTo>
                    <a:lnTo>
                      <a:pt x="6" y="10"/>
                    </a:lnTo>
                    <a:lnTo>
                      <a:pt x="2" y="13"/>
                    </a:lnTo>
                    <a:lnTo>
                      <a:pt x="1" y="13"/>
                    </a:lnTo>
                    <a:lnTo>
                      <a:pt x="0" y="12"/>
                    </a:lnTo>
                    <a:lnTo>
                      <a:pt x="0" y="12"/>
                    </a:lnTo>
                    <a:lnTo>
                      <a:pt x="1" y="10"/>
                    </a:lnTo>
                    <a:lnTo>
                      <a:pt x="2" y="9"/>
                    </a:lnTo>
                    <a:lnTo>
                      <a:pt x="6" y="8"/>
                    </a:lnTo>
                    <a:lnTo>
                      <a:pt x="6" y="8"/>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5" name="Freeform 17"/>
              <p:cNvSpPr/>
              <p:nvPr/>
            </p:nvSpPr>
            <p:spPr bwMode="auto">
              <a:xfrm>
                <a:off x="4595" y="1490"/>
                <a:ext cx="7" cy="4"/>
              </a:xfrm>
              <a:custGeom>
                <a:gdLst>
                  <a:gd fmla="*/ 0 w 7" name="T0"/>
                  <a:gd fmla="*/ 1 h 4" name="T1"/>
                  <a:gd fmla="*/ 0 w 7" name="T2"/>
                  <a:gd fmla="*/ 1 h 4" name="T3"/>
                  <a:gd fmla="*/ 0 w 7" name="T4"/>
                  <a:gd fmla="*/ 2 h 4" name="T5"/>
                  <a:gd fmla="*/ 0 w 7" name="T6"/>
                  <a:gd fmla="*/ 3 h 4" name="T7"/>
                  <a:gd fmla="*/ 4 w 7" name="T8"/>
                  <a:gd fmla="*/ 4 h 4" name="T9"/>
                  <a:gd fmla="*/ 4 w 7" name="T10"/>
                  <a:gd fmla="*/ 4 h 4" name="T11"/>
                  <a:gd fmla="*/ 6 w 7" name="T12"/>
                  <a:gd fmla="*/ 3 h 4" name="T13"/>
                  <a:gd fmla="*/ 7 w 7" name="T14"/>
                  <a:gd fmla="*/ 2 h 4" name="T15"/>
                  <a:gd fmla="*/ 7 w 7" name="T16"/>
                  <a:gd fmla="*/ 1 h 4" name="T17"/>
                  <a:gd fmla="*/ 7 w 7" name="T18"/>
                  <a:gd fmla="*/ 0 h 4" name="T19"/>
                  <a:gd fmla="*/ 7 w 7" name="T20"/>
                  <a:gd fmla="*/ 0 h 4" name="T21"/>
                  <a:gd fmla="*/ 5 w 7" name="T22"/>
                  <a:gd fmla="*/ 0 h 4" name="T23"/>
                  <a:gd fmla="*/ 3 w 7" name="T24"/>
                  <a:gd fmla="*/ 0 h 4" name="T25"/>
                  <a:gd fmla="*/ 0 w 7" name="T26"/>
                  <a:gd fmla="*/ 1 h 4" name="T27"/>
                  <a:gd fmla="*/ 0 w 7" name="T28"/>
                  <a:gd fmla="*/ 1 h 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 w="7">
                    <a:moveTo>
                      <a:pt x="0" y="1"/>
                    </a:moveTo>
                    <a:lnTo>
                      <a:pt x="0" y="1"/>
                    </a:lnTo>
                    <a:lnTo>
                      <a:pt x="0" y="2"/>
                    </a:lnTo>
                    <a:lnTo>
                      <a:pt x="0" y="3"/>
                    </a:lnTo>
                    <a:lnTo>
                      <a:pt x="4" y="4"/>
                    </a:lnTo>
                    <a:lnTo>
                      <a:pt x="4" y="4"/>
                    </a:lnTo>
                    <a:lnTo>
                      <a:pt x="6" y="3"/>
                    </a:lnTo>
                    <a:lnTo>
                      <a:pt x="7" y="2"/>
                    </a:lnTo>
                    <a:lnTo>
                      <a:pt x="7" y="1"/>
                    </a:lnTo>
                    <a:lnTo>
                      <a:pt x="7" y="0"/>
                    </a:lnTo>
                    <a:lnTo>
                      <a:pt x="7" y="0"/>
                    </a:lnTo>
                    <a:lnTo>
                      <a:pt x="5" y="0"/>
                    </a:lnTo>
                    <a:lnTo>
                      <a:pt x="3" y="0"/>
                    </a:lnTo>
                    <a:lnTo>
                      <a:pt x="0" y="1"/>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6" name="Freeform 18"/>
              <p:cNvSpPr/>
              <p:nvPr/>
            </p:nvSpPr>
            <p:spPr bwMode="auto">
              <a:xfrm>
                <a:off x="4597" y="1499"/>
                <a:ext cx="10" cy="8"/>
              </a:xfrm>
              <a:custGeom>
                <a:gdLst>
                  <a:gd fmla="*/ 6 w 10" name="T0"/>
                  <a:gd fmla="*/ 0 h 8" name="T1"/>
                  <a:gd fmla="*/ 6 w 10" name="T2"/>
                  <a:gd fmla="*/ 0 h 8" name="T3"/>
                  <a:gd fmla="*/ 5 w 10" name="T4"/>
                  <a:gd fmla="*/ 2 h 8" name="T5"/>
                  <a:gd fmla="*/ 4 w 10" name="T6"/>
                  <a:gd fmla="*/ 4 h 8" name="T7"/>
                  <a:gd fmla="*/ 3 w 10" name="T8"/>
                  <a:gd fmla="*/ 5 h 8" name="T9"/>
                  <a:gd fmla="*/ 3 w 10" name="T10"/>
                  <a:gd fmla="*/ 5 h 8" name="T11"/>
                  <a:gd fmla="*/ 1 w 10" name="T12"/>
                  <a:gd fmla="*/ 5 h 8" name="T13"/>
                  <a:gd fmla="*/ 0 w 10" name="T14"/>
                  <a:gd fmla="*/ 6 h 8" name="T15"/>
                  <a:gd fmla="*/ 1 w 10" name="T16"/>
                  <a:gd fmla="*/ 7 h 8" name="T17"/>
                  <a:gd fmla="*/ 3 w 10" name="T18"/>
                  <a:gd fmla="*/ 8 h 8" name="T19"/>
                  <a:gd fmla="*/ 3 w 10" name="T20"/>
                  <a:gd fmla="*/ 8 h 8" name="T21"/>
                  <a:gd fmla="*/ 6 w 10" name="T22"/>
                  <a:gd fmla="*/ 8 h 8" name="T23"/>
                  <a:gd fmla="*/ 8 w 10" name="T24"/>
                  <a:gd fmla="*/ 7 h 8" name="T25"/>
                  <a:gd fmla="*/ 10 w 10" name="T26"/>
                  <a:gd fmla="*/ 6 h 8" name="T27"/>
                  <a:gd fmla="*/ 10 w 10" name="T28"/>
                  <a:gd fmla="*/ 3 h 8" name="T29"/>
                  <a:gd fmla="*/ 10 w 10" name="T30"/>
                  <a:gd fmla="*/ 3 h 8" name="T31"/>
                  <a:gd fmla="*/ 8 w 10" name="T32"/>
                  <a:gd fmla="*/ 1 h 8" name="T33"/>
                  <a:gd fmla="*/ 7 w 10" name="T34"/>
                  <a:gd fmla="*/ 0 h 8" name="T35"/>
                  <a:gd fmla="*/ 6 w 10" name="T36"/>
                  <a:gd fmla="*/ 0 h 8" name="T37"/>
                  <a:gd fmla="*/ 6 w 10" name="T38"/>
                  <a:gd fmla="*/ 0 h 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 w="10">
                    <a:moveTo>
                      <a:pt x="6" y="0"/>
                    </a:moveTo>
                    <a:lnTo>
                      <a:pt x="6" y="0"/>
                    </a:lnTo>
                    <a:lnTo>
                      <a:pt x="5" y="2"/>
                    </a:lnTo>
                    <a:lnTo>
                      <a:pt x="4" y="4"/>
                    </a:lnTo>
                    <a:lnTo>
                      <a:pt x="3" y="5"/>
                    </a:lnTo>
                    <a:lnTo>
                      <a:pt x="3" y="5"/>
                    </a:lnTo>
                    <a:lnTo>
                      <a:pt x="1" y="5"/>
                    </a:lnTo>
                    <a:lnTo>
                      <a:pt x="0" y="6"/>
                    </a:lnTo>
                    <a:lnTo>
                      <a:pt x="1" y="7"/>
                    </a:lnTo>
                    <a:lnTo>
                      <a:pt x="3" y="8"/>
                    </a:lnTo>
                    <a:lnTo>
                      <a:pt x="3" y="8"/>
                    </a:lnTo>
                    <a:lnTo>
                      <a:pt x="6" y="8"/>
                    </a:lnTo>
                    <a:lnTo>
                      <a:pt x="8" y="7"/>
                    </a:lnTo>
                    <a:lnTo>
                      <a:pt x="10" y="6"/>
                    </a:lnTo>
                    <a:lnTo>
                      <a:pt x="10" y="3"/>
                    </a:lnTo>
                    <a:lnTo>
                      <a:pt x="10" y="3"/>
                    </a:lnTo>
                    <a:lnTo>
                      <a:pt x="8" y="1"/>
                    </a:lnTo>
                    <a:lnTo>
                      <a:pt x="7" y="0"/>
                    </a:lnTo>
                    <a:lnTo>
                      <a:pt x="6" y="0"/>
                    </a:lnTo>
                    <a:lnTo>
                      <a:pt x="6"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7" name="Freeform 19"/>
              <p:cNvSpPr/>
              <p:nvPr/>
            </p:nvSpPr>
            <p:spPr bwMode="auto">
              <a:xfrm>
                <a:off x="4603" y="1515"/>
                <a:ext cx="15" cy="41"/>
              </a:xfrm>
              <a:custGeom>
                <a:gdLst>
                  <a:gd fmla="*/ 4 w 15" name="T0"/>
                  <a:gd fmla="*/ 4 h 41" name="T1"/>
                  <a:gd fmla="*/ 4 w 15" name="T2"/>
                  <a:gd fmla="*/ 4 h 41" name="T3"/>
                  <a:gd fmla="*/ 6 w 15" name="T4"/>
                  <a:gd fmla="*/ 12 h 41" name="T5"/>
                  <a:gd fmla="*/ 6 w 15" name="T6"/>
                  <a:gd fmla="*/ 16 h 41" name="T7"/>
                  <a:gd fmla="*/ 5 w 15" name="T8"/>
                  <a:gd fmla="*/ 19 h 41" name="T9"/>
                  <a:gd fmla="*/ 5 w 15" name="T10"/>
                  <a:gd fmla="*/ 19 h 41" name="T11"/>
                  <a:gd fmla="*/ 1 w 15" name="T12"/>
                  <a:gd fmla="*/ 27 h 41" name="T13"/>
                  <a:gd fmla="*/ 1 w 15" name="T14"/>
                  <a:gd fmla="*/ 31 h 41" name="T15"/>
                  <a:gd fmla="*/ 0 w 15" name="T16"/>
                  <a:gd fmla="*/ 35 h 41" name="T17"/>
                  <a:gd fmla="*/ 0 w 15" name="T18"/>
                  <a:gd fmla="*/ 35 h 41" name="T19"/>
                  <a:gd fmla="*/ 1 w 15" name="T20"/>
                  <a:gd fmla="*/ 39 h 41" name="T21"/>
                  <a:gd fmla="*/ 2 w 15" name="T22"/>
                  <a:gd fmla="*/ 41 h 41" name="T23"/>
                  <a:gd fmla="*/ 5 w 15" name="T24"/>
                  <a:gd fmla="*/ 41 h 41" name="T25"/>
                  <a:gd fmla="*/ 6 w 15" name="T26"/>
                  <a:gd fmla="*/ 38 h 41" name="T27"/>
                  <a:gd fmla="*/ 6 w 15" name="T28"/>
                  <a:gd fmla="*/ 38 h 41" name="T29"/>
                  <a:gd fmla="*/ 7 w 15" name="T30"/>
                  <a:gd fmla="*/ 31 h 41" name="T31"/>
                  <a:gd fmla="*/ 7 w 15" name="T32"/>
                  <a:gd fmla="*/ 29 h 41" name="T33"/>
                  <a:gd fmla="*/ 9 w 15" name="T34"/>
                  <a:gd fmla="*/ 27 h 41" name="T35"/>
                  <a:gd fmla="*/ 9 w 15" name="T36"/>
                  <a:gd fmla="*/ 27 h 41" name="T37"/>
                  <a:gd fmla="*/ 10 w 15" name="T38"/>
                  <a:gd fmla="*/ 26 h 41" name="T39"/>
                  <a:gd fmla="*/ 10 w 15" name="T40"/>
                  <a:gd fmla="*/ 25 h 41" name="T41"/>
                  <a:gd fmla="*/ 10 w 15" name="T42"/>
                  <a:gd fmla="*/ 20 h 41" name="T43"/>
                  <a:gd fmla="*/ 10 w 15" name="T44"/>
                  <a:gd fmla="*/ 16 h 41" name="T45"/>
                  <a:gd fmla="*/ 10 w 15" name="T46"/>
                  <a:gd fmla="*/ 15 h 41" name="T47"/>
                  <a:gd fmla="*/ 11 w 15" name="T48"/>
                  <a:gd fmla="*/ 15 h 41" name="T49"/>
                  <a:gd fmla="*/ 11 w 15" name="T50"/>
                  <a:gd fmla="*/ 15 h 41" name="T51"/>
                  <a:gd fmla="*/ 13 w 15" name="T52"/>
                  <a:gd fmla="*/ 13 h 41" name="T53"/>
                  <a:gd fmla="*/ 14 w 15" name="T54"/>
                  <a:gd fmla="*/ 11 h 41" name="T55"/>
                  <a:gd fmla="*/ 15 w 15" name="T56"/>
                  <a:gd fmla="*/ 6 h 41" name="T57"/>
                  <a:gd fmla="*/ 15 w 15" name="T58"/>
                  <a:gd fmla="*/ 3 h 41" name="T59"/>
                  <a:gd fmla="*/ 15 w 15" name="T60"/>
                  <a:gd fmla="*/ 3 h 41" name="T61"/>
                  <a:gd fmla="*/ 13 w 15" name="T62"/>
                  <a:gd fmla="*/ 1 h 41" name="T63"/>
                  <a:gd fmla="*/ 11 w 15" name="T64"/>
                  <a:gd fmla="*/ 0 h 41" name="T65"/>
                  <a:gd fmla="*/ 9 w 15" name="T66"/>
                  <a:gd fmla="*/ 0 h 41" name="T67"/>
                  <a:gd fmla="*/ 7 w 15" name="T68"/>
                  <a:gd fmla="*/ 0 h 41" name="T69"/>
                  <a:gd fmla="*/ 7 w 15" name="T70"/>
                  <a:gd fmla="*/ 0 h 41" name="T71"/>
                  <a:gd fmla="*/ 5 w 15" name="T72"/>
                  <a:gd fmla="*/ 1 h 41" name="T73"/>
                  <a:gd fmla="*/ 4 w 15" name="T74"/>
                  <a:gd fmla="*/ 2 h 41" name="T75"/>
                  <a:gd fmla="*/ 4 w 15" name="T76"/>
                  <a:gd fmla="*/ 4 h 41" name="T77"/>
                  <a:gd fmla="*/ 4 w 15" name="T78"/>
                  <a:gd fmla="*/ 4 h 4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1" w="15">
                    <a:moveTo>
                      <a:pt x="4" y="4"/>
                    </a:moveTo>
                    <a:lnTo>
                      <a:pt x="4" y="4"/>
                    </a:lnTo>
                    <a:lnTo>
                      <a:pt x="6" y="12"/>
                    </a:lnTo>
                    <a:lnTo>
                      <a:pt x="6" y="16"/>
                    </a:lnTo>
                    <a:lnTo>
                      <a:pt x="5" y="19"/>
                    </a:lnTo>
                    <a:lnTo>
                      <a:pt x="5" y="19"/>
                    </a:lnTo>
                    <a:lnTo>
                      <a:pt x="1" y="27"/>
                    </a:lnTo>
                    <a:lnTo>
                      <a:pt x="1" y="31"/>
                    </a:lnTo>
                    <a:lnTo>
                      <a:pt x="0" y="35"/>
                    </a:lnTo>
                    <a:lnTo>
                      <a:pt x="0" y="35"/>
                    </a:lnTo>
                    <a:lnTo>
                      <a:pt x="1" y="39"/>
                    </a:lnTo>
                    <a:lnTo>
                      <a:pt x="2" y="41"/>
                    </a:lnTo>
                    <a:lnTo>
                      <a:pt x="5" y="41"/>
                    </a:lnTo>
                    <a:lnTo>
                      <a:pt x="6" y="38"/>
                    </a:lnTo>
                    <a:lnTo>
                      <a:pt x="6" y="38"/>
                    </a:lnTo>
                    <a:lnTo>
                      <a:pt x="7" y="31"/>
                    </a:lnTo>
                    <a:lnTo>
                      <a:pt x="7" y="29"/>
                    </a:lnTo>
                    <a:lnTo>
                      <a:pt x="9" y="27"/>
                    </a:lnTo>
                    <a:lnTo>
                      <a:pt x="9" y="27"/>
                    </a:lnTo>
                    <a:lnTo>
                      <a:pt x="10" y="26"/>
                    </a:lnTo>
                    <a:lnTo>
                      <a:pt x="10" y="25"/>
                    </a:lnTo>
                    <a:lnTo>
                      <a:pt x="10" y="20"/>
                    </a:lnTo>
                    <a:lnTo>
                      <a:pt x="10" y="16"/>
                    </a:lnTo>
                    <a:lnTo>
                      <a:pt x="10" y="15"/>
                    </a:lnTo>
                    <a:lnTo>
                      <a:pt x="11" y="15"/>
                    </a:lnTo>
                    <a:lnTo>
                      <a:pt x="11" y="15"/>
                    </a:lnTo>
                    <a:lnTo>
                      <a:pt x="13" y="13"/>
                    </a:lnTo>
                    <a:lnTo>
                      <a:pt x="14" y="11"/>
                    </a:lnTo>
                    <a:lnTo>
                      <a:pt x="15" y="6"/>
                    </a:lnTo>
                    <a:lnTo>
                      <a:pt x="15" y="3"/>
                    </a:lnTo>
                    <a:lnTo>
                      <a:pt x="15" y="3"/>
                    </a:lnTo>
                    <a:lnTo>
                      <a:pt x="13" y="1"/>
                    </a:lnTo>
                    <a:lnTo>
                      <a:pt x="11" y="0"/>
                    </a:lnTo>
                    <a:lnTo>
                      <a:pt x="9" y="0"/>
                    </a:lnTo>
                    <a:lnTo>
                      <a:pt x="7" y="0"/>
                    </a:lnTo>
                    <a:lnTo>
                      <a:pt x="7" y="0"/>
                    </a:lnTo>
                    <a:lnTo>
                      <a:pt x="5" y="1"/>
                    </a:lnTo>
                    <a:lnTo>
                      <a:pt x="4" y="2"/>
                    </a:lnTo>
                    <a:lnTo>
                      <a:pt x="4" y="4"/>
                    </a:lnTo>
                    <a:lnTo>
                      <a:pt x="4" y="4"/>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8" name="Freeform 20"/>
              <p:cNvSpPr/>
              <p:nvPr/>
            </p:nvSpPr>
            <p:spPr bwMode="auto">
              <a:xfrm>
                <a:off x="4598" y="1526"/>
                <a:ext cx="4" cy="7"/>
              </a:xfrm>
              <a:custGeom>
                <a:gdLst>
                  <a:gd fmla="*/ 0 w 4" name="T0"/>
                  <a:gd fmla="*/ 4 h 7" name="T1"/>
                  <a:gd fmla="*/ 0 w 4" name="T2"/>
                  <a:gd fmla="*/ 4 h 7" name="T3"/>
                  <a:gd fmla="*/ 0 w 4" name="T4"/>
                  <a:gd fmla="*/ 6 h 7" name="T5"/>
                  <a:gd fmla="*/ 1 w 4" name="T6"/>
                  <a:gd fmla="*/ 7 h 7" name="T7"/>
                  <a:gd fmla="*/ 2 w 4" name="T8"/>
                  <a:gd fmla="*/ 7 h 7" name="T9"/>
                  <a:gd fmla="*/ 3 w 4" name="T10"/>
                  <a:gd fmla="*/ 7 h 7" name="T11"/>
                  <a:gd fmla="*/ 3 w 4" name="T12"/>
                  <a:gd fmla="*/ 7 h 7" name="T13"/>
                  <a:gd fmla="*/ 3 w 4" name="T14"/>
                  <a:gd fmla="*/ 5 h 7" name="T15"/>
                  <a:gd fmla="*/ 4 w 4" name="T16"/>
                  <a:gd fmla="*/ 3 h 7" name="T17"/>
                  <a:gd fmla="*/ 3 w 4" name="T18"/>
                  <a:gd fmla="*/ 0 h 7" name="T19"/>
                  <a:gd fmla="*/ 0 w 4" name="T20"/>
                  <a:gd fmla="*/ 4 h 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 w="4">
                    <a:moveTo>
                      <a:pt x="0" y="4"/>
                    </a:moveTo>
                    <a:lnTo>
                      <a:pt x="0" y="4"/>
                    </a:lnTo>
                    <a:lnTo>
                      <a:pt x="0" y="6"/>
                    </a:lnTo>
                    <a:lnTo>
                      <a:pt x="1" y="7"/>
                    </a:lnTo>
                    <a:lnTo>
                      <a:pt x="2" y="7"/>
                    </a:lnTo>
                    <a:lnTo>
                      <a:pt x="3" y="7"/>
                    </a:lnTo>
                    <a:lnTo>
                      <a:pt x="3" y="7"/>
                    </a:lnTo>
                    <a:lnTo>
                      <a:pt x="3" y="5"/>
                    </a:lnTo>
                    <a:lnTo>
                      <a:pt x="4" y="3"/>
                    </a:lnTo>
                    <a:lnTo>
                      <a:pt x="3" y="0"/>
                    </a:lnTo>
                    <a:lnTo>
                      <a:pt x="0" y="4"/>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9" name="Freeform 21"/>
              <p:cNvSpPr/>
              <p:nvPr/>
            </p:nvSpPr>
            <p:spPr bwMode="auto">
              <a:xfrm>
                <a:off x="4595" y="1556"/>
                <a:ext cx="5" cy="4"/>
              </a:xfrm>
              <a:custGeom>
                <a:gdLst>
                  <a:gd fmla="*/ 1 w 5" name="T0"/>
                  <a:gd fmla="*/ 0 h 4" name="T1"/>
                  <a:gd fmla="*/ 1 w 5" name="T2"/>
                  <a:gd fmla="*/ 0 h 4" name="T3"/>
                  <a:gd fmla="*/ 0 w 5" name="T4"/>
                  <a:gd fmla="*/ 2 h 4" name="T5"/>
                  <a:gd fmla="*/ 0 w 5" name="T6"/>
                  <a:gd fmla="*/ 3 h 4" name="T7"/>
                  <a:gd fmla="*/ 1 w 5" name="T8"/>
                  <a:gd fmla="*/ 4 h 4" name="T9"/>
                  <a:gd fmla="*/ 2 w 5" name="T10"/>
                  <a:gd fmla="*/ 4 h 4" name="T11"/>
                  <a:gd fmla="*/ 2 w 5" name="T12"/>
                  <a:gd fmla="*/ 4 h 4" name="T13"/>
                  <a:gd fmla="*/ 4 w 5" name="T14"/>
                  <a:gd fmla="*/ 3 h 4" name="T15"/>
                  <a:gd fmla="*/ 5 w 5" name="T16"/>
                  <a:gd fmla="*/ 1 h 4" name="T17"/>
                  <a:gd fmla="*/ 5 w 5" name="T18"/>
                  <a:gd fmla="*/ 1 h 4" name="T19"/>
                  <a:gd fmla="*/ 4 w 5" name="T20"/>
                  <a:gd fmla="*/ 0 h 4" name="T21"/>
                  <a:gd fmla="*/ 3 w 5" name="T22"/>
                  <a:gd fmla="*/ 0 h 4" name="T23"/>
                  <a:gd fmla="*/ 1 w 5" name="T24"/>
                  <a:gd fmla="*/ 0 h 4" name="T25"/>
                  <a:gd fmla="*/ 1 w 5" name="T26"/>
                  <a:gd fmla="*/ 0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5">
                    <a:moveTo>
                      <a:pt x="1" y="0"/>
                    </a:moveTo>
                    <a:lnTo>
                      <a:pt x="1" y="0"/>
                    </a:lnTo>
                    <a:lnTo>
                      <a:pt x="0" y="2"/>
                    </a:lnTo>
                    <a:lnTo>
                      <a:pt x="0" y="3"/>
                    </a:lnTo>
                    <a:lnTo>
                      <a:pt x="1" y="4"/>
                    </a:lnTo>
                    <a:lnTo>
                      <a:pt x="2" y="4"/>
                    </a:lnTo>
                    <a:lnTo>
                      <a:pt x="2" y="4"/>
                    </a:lnTo>
                    <a:lnTo>
                      <a:pt x="4" y="3"/>
                    </a:lnTo>
                    <a:lnTo>
                      <a:pt x="5" y="1"/>
                    </a:lnTo>
                    <a:lnTo>
                      <a:pt x="5" y="1"/>
                    </a:lnTo>
                    <a:lnTo>
                      <a:pt x="4" y="0"/>
                    </a:lnTo>
                    <a:lnTo>
                      <a:pt x="3" y="0"/>
                    </a:lnTo>
                    <a:lnTo>
                      <a:pt x="1" y="0"/>
                    </a:lnTo>
                    <a:lnTo>
                      <a:pt x="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0" name="Freeform 22"/>
              <p:cNvSpPr/>
              <p:nvPr/>
            </p:nvSpPr>
            <p:spPr bwMode="auto">
              <a:xfrm>
                <a:off x="4607" y="1411"/>
                <a:ext cx="4" cy="6"/>
              </a:xfrm>
              <a:custGeom>
                <a:gdLst>
                  <a:gd fmla="*/ 0 w 4" name="T0"/>
                  <a:gd fmla="*/ 3 h 6" name="T1"/>
                  <a:gd fmla="*/ 0 w 4" name="T2"/>
                  <a:gd fmla="*/ 3 h 6" name="T3"/>
                  <a:gd fmla="*/ 0 w 4" name="T4"/>
                  <a:gd fmla="*/ 5 h 6" name="T5"/>
                  <a:gd fmla="*/ 1 w 4" name="T6"/>
                  <a:gd fmla="*/ 6 h 6" name="T7"/>
                  <a:gd fmla="*/ 2 w 4" name="T8"/>
                  <a:gd fmla="*/ 5 h 6" name="T9"/>
                  <a:gd fmla="*/ 2 w 4" name="T10"/>
                  <a:gd fmla="*/ 5 h 6" name="T11"/>
                  <a:gd fmla="*/ 4 w 4" name="T12"/>
                  <a:gd fmla="*/ 2 h 6" name="T13"/>
                  <a:gd fmla="*/ 4 w 4" name="T14"/>
                  <a:gd fmla="*/ 1 h 6" name="T15"/>
                  <a:gd fmla="*/ 3 w 4" name="T16"/>
                  <a:gd fmla="*/ 0 h 6" name="T17"/>
                  <a:gd fmla="*/ 3 w 4" name="T18"/>
                  <a:gd fmla="*/ 0 h 6" name="T19"/>
                  <a:gd fmla="*/ 2 w 4" name="T20"/>
                  <a:gd fmla="*/ 0 h 6" name="T21"/>
                  <a:gd fmla="*/ 1 w 4" name="T22"/>
                  <a:gd fmla="*/ 1 h 6" name="T23"/>
                  <a:gd fmla="*/ 0 w 4" name="T24"/>
                  <a:gd fmla="*/ 3 h 6" name="T25"/>
                  <a:gd fmla="*/ 0 w 4" name="T26"/>
                  <a:gd fmla="*/ 3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4">
                    <a:moveTo>
                      <a:pt x="0" y="3"/>
                    </a:moveTo>
                    <a:lnTo>
                      <a:pt x="0" y="3"/>
                    </a:lnTo>
                    <a:lnTo>
                      <a:pt x="0" y="5"/>
                    </a:lnTo>
                    <a:lnTo>
                      <a:pt x="1" y="6"/>
                    </a:lnTo>
                    <a:lnTo>
                      <a:pt x="2" y="5"/>
                    </a:lnTo>
                    <a:lnTo>
                      <a:pt x="2" y="5"/>
                    </a:lnTo>
                    <a:lnTo>
                      <a:pt x="4" y="2"/>
                    </a:lnTo>
                    <a:lnTo>
                      <a:pt x="4" y="1"/>
                    </a:lnTo>
                    <a:lnTo>
                      <a:pt x="3" y="0"/>
                    </a:lnTo>
                    <a:lnTo>
                      <a:pt x="3" y="0"/>
                    </a:lnTo>
                    <a:lnTo>
                      <a:pt x="2" y="0"/>
                    </a:lnTo>
                    <a:lnTo>
                      <a:pt x="1" y="1"/>
                    </a:lnTo>
                    <a:lnTo>
                      <a:pt x="0" y="3"/>
                    </a:lnTo>
                    <a:lnTo>
                      <a:pt x="0" y="3"/>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1" name="Freeform 23"/>
              <p:cNvSpPr/>
              <p:nvPr/>
            </p:nvSpPr>
            <p:spPr bwMode="auto">
              <a:xfrm>
                <a:off x="4591" y="1378"/>
                <a:ext cx="8" cy="10"/>
              </a:xfrm>
              <a:custGeom>
                <a:gdLst>
                  <a:gd fmla="*/ 0 w 8" name="T0"/>
                  <a:gd fmla="*/ 0 h 10" name="T1"/>
                  <a:gd fmla="*/ 0 w 8" name="T2"/>
                  <a:gd fmla="*/ 0 h 10" name="T3"/>
                  <a:gd fmla="*/ 0 w 8" name="T4"/>
                  <a:gd fmla="*/ 3 h 10" name="T5"/>
                  <a:gd fmla="*/ 2 w 8" name="T6"/>
                  <a:gd fmla="*/ 3 h 10" name="T7"/>
                  <a:gd fmla="*/ 3 w 8" name="T8"/>
                  <a:gd fmla="*/ 4 h 10" name="T9"/>
                  <a:gd fmla="*/ 4 w 8" name="T10"/>
                  <a:gd fmla="*/ 6 h 10" name="T11"/>
                  <a:gd fmla="*/ 4 w 8" name="T12"/>
                  <a:gd fmla="*/ 6 h 10" name="T13"/>
                  <a:gd fmla="*/ 5 w 8" name="T14"/>
                  <a:gd fmla="*/ 10 h 10" name="T15"/>
                  <a:gd fmla="*/ 5 w 8" name="T16"/>
                  <a:gd fmla="*/ 10 h 10" name="T17"/>
                  <a:gd fmla="*/ 7 w 8" name="T18"/>
                  <a:gd fmla="*/ 10 h 10" name="T19"/>
                  <a:gd fmla="*/ 7 w 8" name="T20"/>
                  <a:gd fmla="*/ 10 h 10" name="T21"/>
                  <a:gd fmla="*/ 8 w 8" name="T22"/>
                  <a:gd fmla="*/ 8 h 10" name="T23"/>
                  <a:gd fmla="*/ 8 w 8" name="T24"/>
                  <a:gd fmla="*/ 6 h 10" name="T25"/>
                  <a:gd fmla="*/ 8 w 8" name="T26"/>
                  <a:gd fmla="*/ 0 h 10" name="T27"/>
                  <a:gd fmla="*/ 8 w 8" name="T28"/>
                  <a:gd fmla="*/ 0 h 10" name="T29"/>
                  <a:gd fmla="*/ 7 w 8" name="T30"/>
                  <a:gd fmla="*/ 0 h 10" name="T31"/>
                  <a:gd fmla="*/ 5 w 8" name="T32"/>
                  <a:gd fmla="*/ 0 h 10" name="T33"/>
                  <a:gd fmla="*/ 0 w 8" name="T34"/>
                  <a:gd fmla="*/ 0 h 10" name="T35"/>
                  <a:gd fmla="*/ 0 w 8" name="T36"/>
                  <a:gd fmla="*/ 0 h 1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 w="8">
                    <a:moveTo>
                      <a:pt x="0" y="0"/>
                    </a:moveTo>
                    <a:lnTo>
                      <a:pt x="0" y="0"/>
                    </a:lnTo>
                    <a:lnTo>
                      <a:pt x="0" y="3"/>
                    </a:lnTo>
                    <a:lnTo>
                      <a:pt x="2" y="3"/>
                    </a:lnTo>
                    <a:lnTo>
                      <a:pt x="3" y="4"/>
                    </a:lnTo>
                    <a:lnTo>
                      <a:pt x="4" y="6"/>
                    </a:lnTo>
                    <a:lnTo>
                      <a:pt x="4" y="6"/>
                    </a:lnTo>
                    <a:lnTo>
                      <a:pt x="5" y="10"/>
                    </a:lnTo>
                    <a:lnTo>
                      <a:pt x="5" y="10"/>
                    </a:lnTo>
                    <a:lnTo>
                      <a:pt x="7" y="10"/>
                    </a:lnTo>
                    <a:lnTo>
                      <a:pt x="7" y="10"/>
                    </a:lnTo>
                    <a:lnTo>
                      <a:pt x="8" y="8"/>
                    </a:lnTo>
                    <a:lnTo>
                      <a:pt x="8" y="6"/>
                    </a:lnTo>
                    <a:lnTo>
                      <a:pt x="8" y="0"/>
                    </a:lnTo>
                    <a:lnTo>
                      <a:pt x="8" y="0"/>
                    </a:lnTo>
                    <a:lnTo>
                      <a:pt x="7" y="0"/>
                    </a:lnTo>
                    <a:lnTo>
                      <a:pt x="5" y="0"/>
                    </a:lnTo>
                    <a:lnTo>
                      <a:pt x="0" y="0"/>
                    </a:lnTo>
                    <a:lnTo>
                      <a:pt x="0"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2" name="Freeform 24"/>
              <p:cNvSpPr/>
              <p:nvPr/>
            </p:nvSpPr>
            <p:spPr bwMode="auto">
              <a:xfrm>
                <a:off x="4585" y="1365"/>
                <a:ext cx="6" cy="4"/>
              </a:xfrm>
              <a:custGeom>
                <a:gdLst>
                  <a:gd fmla="*/ 0 w 6" name="T0"/>
                  <a:gd fmla="*/ 3 h 4" name="T1"/>
                  <a:gd fmla="*/ 0 w 6" name="T2"/>
                  <a:gd fmla="*/ 3 h 4" name="T3"/>
                  <a:gd fmla="*/ 1 w 6" name="T4"/>
                  <a:gd fmla="*/ 4 h 4" name="T5"/>
                  <a:gd fmla="*/ 2 w 6" name="T6"/>
                  <a:gd fmla="*/ 4 h 4" name="T7"/>
                  <a:gd fmla="*/ 5 w 6" name="T8"/>
                  <a:gd fmla="*/ 4 h 4" name="T9"/>
                  <a:gd fmla="*/ 5 w 6" name="T10"/>
                  <a:gd fmla="*/ 4 h 4" name="T11"/>
                  <a:gd fmla="*/ 6 w 6" name="T12"/>
                  <a:gd fmla="*/ 3 h 4" name="T13"/>
                  <a:gd fmla="*/ 6 w 6" name="T14"/>
                  <a:gd fmla="*/ 2 h 4" name="T15"/>
                  <a:gd fmla="*/ 5 w 6" name="T16"/>
                  <a:gd fmla="*/ 0 h 4" name="T17"/>
                  <a:gd fmla="*/ 5 w 6" name="T18"/>
                  <a:gd fmla="*/ 0 h 4" name="T19"/>
                  <a:gd fmla="*/ 2 w 6" name="T20"/>
                  <a:gd fmla="*/ 2 h 4" name="T21"/>
                  <a:gd fmla="*/ 0 w 6" name="T22"/>
                  <a:gd fmla="*/ 3 h 4" name="T23"/>
                  <a:gd fmla="*/ 0 w 6" name="T24"/>
                  <a:gd fmla="*/ 3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6">
                    <a:moveTo>
                      <a:pt x="0" y="3"/>
                    </a:moveTo>
                    <a:lnTo>
                      <a:pt x="0" y="3"/>
                    </a:lnTo>
                    <a:lnTo>
                      <a:pt x="1" y="4"/>
                    </a:lnTo>
                    <a:lnTo>
                      <a:pt x="2" y="4"/>
                    </a:lnTo>
                    <a:lnTo>
                      <a:pt x="5" y="4"/>
                    </a:lnTo>
                    <a:lnTo>
                      <a:pt x="5" y="4"/>
                    </a:lnTo>
                    <a:lnTo>
                      <a:pt x="6" y="3"/>
                    </a:lnTo>
                    <a:lnTo>
                      <a:pt x="6" y="2"/>
                    </a:lnTo>
                    <a:lnTo>
                      <a:pt x="5" y="0"/>
                    </a:lnTo>
                    <a:lnTo>
                      <a:pt x="5" y="0"/>
                    </a:lnTo>
                    <a:lnTo>
                      <a:pt x="2" y="2"/>
                    </a:lnTo>
                    <a:lnTo>
                      <a:pt x="0" y="3"/>
                    </a:lnTo>
                    <a:lnTo>
                      <a:pt x="0" y="3"/>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3" name="Freeform 25"/>
              <p:cNvSpPr/>
              <p:nvPr/>
            </p:nvSpPr>
            <p:spPr bwMode="auto">
              <a:xfrm>
                <a:off x="4590" y="1348"/>
                <a:ext cx="4" cy="5"/>
              </a:xfrm>
              <a:custGeom>
                <a:gdLst>
                  <a:gd fmla="*/ 1 w 4" name="T0"/>
                  <a:gd fmla="*/ 0 h 5" name="T1"/>
                  <a:gd fmla="*/ 1 w 4" name="T2"/>
                  <a:gd fmla="*/ 0 h 5" name="T3"/>
                  <a:gd fmla="*/ 0 w 4" name="T4"/>
                  <a:gd fmla="*/ 2 h 5" name="T5"/>
                  <a:gd fmla="*/ 1 w 4" name="T6"/>
                  <a:gd fmla="*/ 3 h 5" name="T7"/>
                  <a:gd fmla="*/ 3 w 4" name="T8"/>
                  <a:gd fmla="*/ 5 h 5" name="T9"/>
                  <a:gd fmla="*/ 4 w 4" name="T10"/>
                  <a:gd fmla="*/ 5 h 5" name="T11"/>
                  <a:gd fmla="*/ 4 w 4" name="T12"/>
                  <a:gd fmla="*/ 5 h 5" name="T13"/>
                  <a:gd fmla="*/ 4 w 4" name="T14"/>
                  <a:gd fmla="*/ 3 h 5" name="T15"/>
                  <a:gd fmla="*/ 3 w 4" name="T16"/>
                  <a:gd fmla="*/ 2 h 5" name="T17"/>
                  <a:gd fmla="*/ 1 w 4" name="T18"/>
                  <a:gd fmla="*/ 0 h 5" name="T19"/>
                  <a:gd fmla="*/ 1 w 4" name="T20"/>
                  <a:gd fmla="*/ 0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4">
                    <a:moveTo>
                      <a:pt x="1" y="0"/>
                    </a:moveTo>
                    <a:lnTo>
                      <a:pt x="1" y="0"/>
                    </a:lnTo>
                    <a:lnTo>
                      <a:pt x="0" y="2"/>
                    </a:lnTo>
                    <a:lnTo>
                      <a:pt x="1" y="3"/>
                    </a:lnTo>
                    <a:lnTo>
                      <a:pt x="3" y="5"/>
                    </a:lnTo>
                    <a:lnTo>
                      <a:pt x="4" y="5"/>
                    </a:lnTo>
                    <a:lnTo>
                      <a:pt x="4" y="5"/>
                    </a:lnTo>
                    <a:lnTo>
                      <a:pt x="4" y="3"/>
                    </a:lnTo>
                    <a:lnTo>
                      <a:pt x="3" y="2"/>
                    </a:lnTo>
                    <a:lnTo>
                      <a:pt x="1" y="0"/>
                    </a:lnTo>
                    <a:lnTo>
                      <a:pt x="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4" name="Freeform 26"/>
              <p:cNvSpPr/>
              <p:nvPr/>
            </p:nvSpPr>
            <p:spPr bwMode="auto">
              <a:xfrm>
                <a:off x="4593" y="1356"/>
                <a:ext cx="4" cy="3"/>
              </a:xfrm>
              <a:custGeom>
                <a:gdLst>
                  <a:gd fmla="*/ 0 w 4" name="T0"/>
                  <a:gd fmla="*/ 1 h 3" name="T1"/>
                  <a:gd fmla="*/ 0 w 4" name="T2"/>
                  <a:gd fmla="*/ 1 h 3" name="T3"/>
                  <a:gd fmla="*/ 0 w 4" name="T4"/>
                  <a:gd fmla="*/ 3 h 3" name="T5"/>
                  <a:gd fmla="*/ 1 w 4" name="T6"/>
                  <a:gd fmla="*/ 3 h 3" name="T7"/>
                  <a:gd fmla="*/ 2 w 4" name="T8"/>
                  <a:gd fmla="*/ 3 h 3" name="T9"/>
                  <a:gd fmla="*/ 2 w 4" name="T10"/>
                  <a:gd fmla="*/ 3 h 3" name="T11"/>
                  <a:gd fmla="*/ 3 w 4" name="T12"/>
                  <a:gd fmla="*/ 3 h 3" name="T13"/>
                  <a:gd fmla="*/ 4 w 4" name="T14"/>
                  <a:gd fmla="*/ 1 h 3" name="T15"/>
                  <a:gd fmla="*/ 3 w 4" name="T16"/>
                  <a:gd fmla="*/ 0 h 3" name="T17"/>
                  <a:gd fmla="*/ 2 w 4" name="T18"/>
                  <a:gd fmla="*/ 0 h 3" name="T19"/>
                  <a:gd fmla="*/ 2 w 4" name="T20"/>
                  <a:gd fmla="*/ 0 h 3" name="T21"/>
                  <a:gd fmla="*/ 1 w 4" name="T22"/>
                  <a:gd fmla="*/ 0 h 3" name="T23"/>
                  <a:gd fmla="*/ 0 w 4" name="T24"/>
                  <a:gd fmla="*/ 1 h 3" name="T25"/>
                  <a:gd fmla="*/ 0 w 4" name="T26"/>
                  <a:gd fmla="*/ 1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4">
                    <a:moveTo>
                      <a:pt x="0" y="1"/>
                    </a:moveTo>
                    <a:lnTo>
                      <a:pt x="0" y="1"/>
                    </a:lnTo>
                    <a:lnTo>
                      <a:pt x="0" y="3"/>
                    </a:lnTo>
                    <a:lnTo>
                      <a:pt x="1" y="3"/>
                    </a:lnTo>
                    <a:lnTo>
                      <a:pt x="2" y="3"/>
                    </a:lnTo>
                    <a:lnTo>
                      <a:pt x="2" y="3"/>
                    </a:lnTo>
                    <a:lnTo>
                      <a:pt x="3" y="3"/>
                    </a:lnTo>
                    <a:lnTo>
                      <a:pt x="4" y="1"/>
                    </a:lnTo>
                    <a:lnTo>
                      <a:pt x="3" y="0"/>
                    </a:lnTo>
                    <a:lnTo>
                      <a:pt x="2" y="0"/>
                    </a:lnTo>
                    <a:lnTo>
                      <a:pt x="2" y="0"/>
                    </a:lnTo>
                    <a:lnTo>
                      <a:pt x="1" y="0"/>
                    </a:lnTo>
                    <a:lnTo>
                      <a:pt x="0" y="1"/>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5" name="Freeform 27"/>
              <p:cNvSpPr/>
              <p:nvPr/>
            </p:nvSpPr>
            <p:spPr bwMode="auto">
              <a:xfrm>
                <a:off x="4709" y="1335"/>
                <a:ext cx="7" cy="4"/>
              </a:xfrm>
              <a:custGeom>
                <a:gdLst>
                  <a:gd fmla="*/ 2 w 7" name="T0"/>
                  <a:gd fmla="*/ 0 h 4" name="T1"/>
                  <a:gd fmla="*/ 2 w 7" name="T2"/>
                  <a:gd fmla="*/ 0 h 4" name="T3"/>
                  <a:gd fmla="*/ 0 w 7" name="T4"/>
                  <a:gd fmla="*/ 3 h 4" name="T5"/>
                  <a:gd fmla="*/ 1 w 7" name="T6"/>
                  <a:gd fmla="*/ 4 h 4" name="T7"/>
                  <a:gd fmla="*/ 2 w 7" name="T8"/>
                  <a:gd fmla="*/ 4 h 4" name="T9"/>
                  <a:gd fmla="*/ 2 w 7" name="T10"/>
                  <a:gd fmla="*/ 4 h 4" name="T11"/>
                  <a:gd fmla="*/ 6 w 7" name="T12"/>
                  <a:gd fmla="*/ 1 h 4" name="T13"/>
                  <a:gd fmla="*/ 7 w 7" name="T14"/>
                  <a:gd fmla="*/ 1 h 4" name="T15"/>
                  <a:gd fmla="*/ 7 w 7" name="T16"/>
                  <a:gd fmla="*/ 0 h 4" name="T17"/>
                  <a:gd fmla="*/ 7 w 7" name="T18"/>
                  <a:gd fmla="*/ 0 h 4" name="T19"/>
                  <a:gd fmla="*/ 4 w 7" name="T20"/>
                  <a:gd fmla="*/ 0 h 4" name="T21"/>
                  <a:gd fmla="*/ 2 w 7" name="T22"/>
                  <a:gd fmla="*/ 0 h 4" name="T23"/>
                  <a:gd fmla="*/ 2 w 7" name="T24"/>
                  <a:gd fmla="*/ 0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7">
                    <a:moveTo>
                      <a:pt x="2" y="0"/>
                    </a:moveTo>
                    <a:lnTo>
                      <a:pt x="2" y="0"/>
                    </a:lnTo>
                    <a:lnTo>
                      <a:pt x="0" y="3"/>
                    </a:lnTo>
                    <a:lnTo>
                      <a:pt x="1" y="4"/>
                    </a:lnTo>
                    <a:lnTo>
                      <a:pt x="2" y="4"/>
                    </a:lnTo>
                    <a:lnTo>
                      <a:pt x="2" y="4"/>
                    </a:lnTo>
                    <a:lnTo>
                      <a:pt x="6" y="1"/>
                    </a:lnTo>
                    <a:lnTo>
                      <a:pt x="7" y="1"/>
                    </a:lnTo>
                    <a:lnTo>
                      <a:pt x="7" y="0"/>
                    </a:lnTo>
                    <a:lnTo>
                      <a:pt x="7" y="0"/>
                    </a:lnTo>
                    <a:lnTo>
                      <a:pt x="4" y="0"/>
                    </a:lnTo>
                    <a:lnTo>
                      <a:pt x="2" y="0"/>
                    </a:lnTo>
                    <a:lnTo>
                      <a:pt x="2"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6" name="Freeform 28"/>
              <p:cNvSpPr/>
              <p:nvPr/>
            </p:nvSpPr>
            <p:spPr bwMode="auto">
              <a:xfrm>
                <a:off x="4814" y="1019"/>
                <a:ext cx="4" cy="6"/>
              </a:xfrm>
              <a:custGeom>
                <a:gdLst>
                  <a:gd fmla="*/ 0 w 4" name="T0"/>
                  <a:gd fmla="*/ 1 h 6" name="T1"/>
                  <a:gd fmla="*/ 0 w 4" name="T2"/>
                  <a:gd fmla="*/ 1 h 6" name="T3"/>
                  <a:gd fmla="*/ 0 w 4" name="T4"/>
                  <a:gd fmla="*/ 5 h 6" name="T5"/>
                  <a:gd fmla="*/ 1 w 4" name="T6"/>
                  <a:gd fmla="*/ 6 h 6" name="T7"/>
                  <a:gd fmla="*/ 2 w 4" name="T8"/>
                  <a:gd fmla="*/ 5 h 6" name="T9"/>
                  <a:gd fmla="*/ 2 w 4" name="T10"/>
                  <a:gd fmla="*/ 5 h 6" name="T11"/>
                  <a:gd fmla="*/ 4 w 4" name="T12"/>
                  <a:gd fmla="*/ 3 h 6" name="T13"/>
                  <a:gd fmla="*/ 3 w 4" name="T14"/>
                  <a:gd fmla="*/ 1 h 6" name="T15"/>
                  <a:gd fmla="*/ 3 w 4" name="T16"/>
                  <a:gd fmla="*/ 1 h 6" name="T17"/>
                  <a:gd fmla="*/ 1 w 4" name="T18"/>
                  <a:gd fmla="*/ 0 h 6" name="T19"/>
                  <a:gd fmla="*/ 0 w 4" name="T20"/>
                  <a:gd fmla="*/ 0 h 6" name="T21"/>
                  <a:gd fmla="*/ 0 w 4" name="T22"/>
                  <a:gd fmla="*/ 1 h 6" name="T23"/>
                  <a:gd fmla="*/ 0 w 4" name="T24"/>
                  <a:gd fmla="*/ 1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4">
                    <a:moveTo>
                      <a:pt x="0" y="1"/>
                    </a:moveTo>
                    <a:lnTo>
                      <a:pt x="0" y="1"/>
                    </a:lnTo>
                    <a:lnTo>
                      <a:pt x="0" y="5"/>
                    </a:lnTo>
                    <a:lnTo>
                      <a:pt x="1" y="6"/>
                    </a:lnTo>
                    <a:lnTo>
                      <a:pt x="2" y="5"/>
                    </a:lnTo>
                    <a:lnTo>
                      <a:pt x="2" y="5"/>
                    </a:lnTo>
                    <a:lnTo>
                      <a:pt x="4" y="3"/>
                    </a:lnTo>
                    <a:lnTo>
                      <a:pt x="3" y="1"/>
                    </a:lnTo>
                    <a:lnTo>
                      <a:pt x="3" y="1"/>
                    </a:lnTo>
                    <a:lnTo>
                      <a:pt x="1" y="0"/>
                    </a:lnTo>
                    <a:lnTo>
                      <a:pt x="0" y="0"/>
                    </a:lnTo>
                    <a:lnTo>
                      <a:pt x="0" y="1"/>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7" name="Freeform 29"/>
              <p:cNvSpPr/>
              <p:nvPr/>
            </p:nvSpPr>
            <p:spPr bwMode="auto">
              <a:xfrm>
                <a:off x="4823" y="1027"/>
                <a:ext cx="6" cy="4"/>
              </a:xfrm>
              <a:custGeom>
                <a:gdLst>
                  <a:gd fmla="*/ 0 w 6" name="T0"/>
                  <a:gd fmla="*/ 0 h 4" name="T1"/>
                  <a:gd fmla="*/ 0 w 6" name="T2"/>
                  <a:gd fmla="*/ 0 h 4" name="T3"/>
                  <a:gd fmla="*/ 1 w 6" name="T4"/>
                  <a:gd fmla="*/ 2 h 4" name="T5"/>
                  <a:gd fmla="*/ 2 w 6" name="T6"/>
                  <a:gd fmla="*/ 4 h 4" name="T7"/>
                  <a:gd fmla="*/ 3 w 6" name="T8"/>
                  <a:gd fmla="*/ 4 h 4" name="T9"/>
                  <a:gd fmla="*/ 5 w 6" name="T10"/>
                  <a:gd fmla="*/ 4 h 4" name="T11"/>
                  <a:gd fmla="*/ 5 w 6" name="T12"/>
                  <a:gd fmla="*/ 4 h 4" name="T13"/>
                  <a:gd fmla="*/ 6 w 6" name="T14"/>
                  <a:gd fmla="*/ 3 h 4" name="T15"/>
                  <a:gd fmla="*/ 6 w 6" name="T16"/>
                  <a:gd fmla="*/ 2 h 4" name="T17"/>
                  <a:gd fmla="*/ 4 w 6" name="T18"/>
                  <a:gd fmla="*/ 1 h 4" name="T19"/>
                  <a:gd fmla="*/ 4 w 6" name="T20"/>
                  <a:gd fmla="*/ 1 h 4" name="T21"/>
                  <a:gd fmla="*/ 2 w 6" name="T22"/>
                  <a:gd fmla="*/ 0 h 4" name="T23"/>
                  <a:gd fmla="*/ 0 w 6" name="T24"/>
                  <a:gd fmla="*/ 0 h 4" name="T25"/>
                  <a:gd fmla="*/ 0 w 6" name="T26"/>
                  <a:gd fmla="*/ 0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6">
                    <a:moveTo>
                      <a:pt x="0" y="0"/>
                    </a:moveTo>
                    <a:lnTo>
                      <a:pt x="0" y="0"/>
                    </a:lnTo>
                    <a:lnTo>
                      <a:pt x="1" y="2"/>
                    </a:lnTo>
                    <a:lnTo>
                      <a:pt x="2" y="4"/>
                    </a:lnTo>
                    <a:lnTo>
                      <a:pt x="3" y="4"/>
                    </a:lnTo>
                    <a:lnTo>
                      <a:pt x="5" y="4"/>
                    </a:lnTo>
                    <a:lnTo>
                      <a:pt x="5" y="4"/>
                    </a:lnTo>
                    <a:lnTo>
                      <a:pt x="6" y="3"/>
                    </a:lnTo>
                    <a:lnTo>
                      <a:pt x="6" y="2"/>
                    </a:lnTo>
                    <a:lnTo>
                      <a:pt x="4" y="1"/>
                    </a:lnTo>
                    <a:lnTo>
                      <a:pt x="4" y="1"/>
                    </a:lnTo>
                    <a:lnTo>
                      <a:pt x="2" y="0"/>
                    </a:lnTo>
                    <a:lnTo>
                      <a:pt x="0" y="0"/>
                    </a:lnTo>
                    <a:lnTo>
                      <a:pt x="0"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8" name="Freeform 30"/>
              <p:cNvSpPr/>
              <p:nvPr/>
            </p:nvSpPr>
            <p:spPr bwMode="auto">
              <a:xfrm>
                <a:off x="4774" y="1062"/>
                <a:ext cx="7" cy="3"/>
              </a:xfrm>
              <a:custGeom>
                <a:gdLst>
                  <a:gd fmla="*/ 1 w 7" name="T0"/>
                  <a:gd fmla="*/ 1 h 3" name="T1"/>
                  <a:gd fmla="*/ 1 w 7" name="T2"/>
                  <a:gd fmla="*/ 1 h 3" name="T3"/>
                  <a:gd fmla="*/ 0 w 7" name="T4"/>
                  <a:gd fmla="*/ 2 h 3" name="T5"/>
                  <a:gd fmla="*/ 1 w 7" name="T6"/>
                  <a:gd fmla="*/ 3 h 3" name="T7"/>
                  <a:gd fmla="*/ 3 w 7" name="T8"/>
                  <a:gd fmla="*/ 3 h 3" name="T9"/>
                  <a:gd fmla="*/ 3 w 7" name="T10"/>
                  <a:gd fmla="*/ 3 h 3" name="T11"/>
                  <a:gd fmla="*/ 6 w 7" name="T12"/>
                  <a:gd fmla="*/ 2 h 3" name="T13"/>
                  <a:gd fmla="*/ 7 w 7" name="T14"/>
                  <a:gd fmla="*/ 1 h 3" name="T15"/>
                  <a:gd fmla="*/ 6 w 7" name="T16"/>
                  <a:gd fmla="*/ 0 h 3" name="T17"/>
                  <a:gd fmla="*/ 6 w 7" name="T18"/>
                  <a:gd fmla="*/ 0 h 3" name="T19"/>
                  <a:gd fmla="*/ 5 w 7" name="T20"/>
                  <a:gd fmla="*/ 0 h 3" name="T21"/>
                  <a:gd fmla="*/ 3 w 7" name="T22"/>
                  <a:gd fmla="*/ 0 h 3" name="T23"/>
                  <a:gd fmla="*/ 1 w 7" name="T24"/>
                  <a:gd fmla="*/ 1 h 3" name="T25"/>
                  <a:gd fmla="*/ 1 w 7" name="T26"/>
                  <a:gd fmla="*/ 1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7">
                    <a:moveTo>
                      <a:pt x="1" y="1"/>
                    </a:moveTo>
                    <a:lnTo>
                      <a:pt x="1" y="1"/>
                    </a:lnTo>
                    <a:lnTo>
                      <a:pt x="0" y="2"/>
                    </a:lnTo>
                    <a:lnTo>
                      <a:pt x="1" y="3"/>
                    </a:lnTo>
                    <a:lnTo>
                      <a:pt x="3" y="3"/>
                    </a:lnTo>
                    <a:lnTo>
                      <a:pt x="3" y="3"/>
                    </a:lnTo>
                    <a:lnTo>
                      <a:pt x="6" y="2"/>
                    </a:lnTo>
                    <a:lnTo>
                      <a:pt x="7" y="1"/>
                    </a:lnTo>
                    <a:lnTo>
                      <a:pt x="6" y="0"/>
                    </a:lnTo>
                    <a:lnTo>
                      <a:pt x="6" y="0"/>
                    </a:lnTo>
                    <a:lnTo>
                      <a:pt x="5" y="0"/>
                    </a:lnTo>
                    <a:lnTo>
                      <a:pt x="3" y="0"/>
                    </a:lnTo>
                    <a:lnTo>
                      <a:pt x="1" y="1"/>
                    </a:lnTo>
                    <a:lnTo>
                      <a:pt x="1"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9" name="Freeform 31"/>
              <p:cNvSpPr/>
              <p:nvPr/>
            </p:nvSpPr>
            <p:spPr bwMode="auto">
              <a:xfrm>
                <a:off x="4807" y="1059"/>
                <a:ext cx="5" cy="2"/>
              </a:xfrm>
              <a:custGeom>
                <a:gdLst>
                  <a:gd fmla="*/ 0 w 5" name="T0"/>
                  <a:gd fmla="*/ 0 h 2" name="T1"/>
                  <a:gd fmla="*/ 0 w 5" name="T2"/>
                  <a:gd fmla="*/ 0 h 2" name="T3"/>
                  <a:gd fmla="*/ 0 w 5" name="T4"/>
                  <a:gd fmla="*/ 2 h 2" name="T5"/>
                  <a:gd fmla="*/ 2 w 5" name="T6"/>
                  <a:gd fmla="*/ 2 h 2" name="T7"/>
                  <a:gd fmla="*/ 2 w 5" name="T8"/>
                  <a:gd fmla="*/ 2 h 2" name="T9"/>
                  <a:gd fmla="*/ 4 w 5" name="T10"/>
                  <a:gd fmla="*/ 1 h 2" name="T11"/>
                  <a:gd fmla="*/ 5 w 5" name="T12"/>
                  <a:gd fmla="*/ 1 h 2" name="T13"/>
                  <a:gd fmla="*/ 4 w 5" name="T14"/>
                  <a:gd fmla="*/ 0 h 2" name="T15"/>
                  <a:gd fmla="*/ 4 w 5" name="T16"/>
                  <a:gd fmla="*/ 0 h 2" name="T17"/>
                  <a:gd fmla="*/ 2 w 5" name="T18"/>
                  <a:gd fmla="*/ 0 h 2" name="T19"/>
                  <a:gd fmla="*/ 0 w 5" name="T20"/>
                  <a:gd fmla="*/ 0 h 2" name="T21"/>
                  <a:gd fmla="*/ 0 w 5" name="T22"/>
                  <a:gd fmla="*/ 0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5">
                    <a:moveTo>
                      <a:pt x="0" y="0"/>
                    </a:moveTo>
                    <a:lnTo>
                      <a:pt x="0" y="0"/>
                    </a:lnTo>
                    <a:lnTo>
                      <a:pt x="0" y="2"/>
                    </a:lnTo>
                    <a:lnTo>
                      <a:pt x="2" y="2"/>
                    </a:lnTo>
                    <a:lnTo>
                      <a:pt x="2" y="2"/>
                    </a:lnTo>
                    <a:lnTo>
                      <a:pt x="4" y="1"/>
                    </a:lnTo>
                    <a:lnTo>
                      <a:pt x="5" y="1"/>
                    </a:lnTo>
                    <a:lnTo>
                      <a:pt x="4" y="0"/>
                    </a:lnTo>
                    <a:lnTo>
                      <a:pt x="4" y="0"/>
                    </a:lnTo>
                    <a:lnTo>
                      <a:pt x="2" y="0"/>
                    </a:lnTo>
                    <a:lnTo>
                      <a:pt x="0" y="0"/>
                    </a:lnTo>
                    <a:lnTo>
                      <a:pt x="0"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0" name="Freeform 32"/>
              <p:cNvSpPr/>
              <p:nvPr/>
            </p:nvSpPr>
            <p:spPr bwMode="auto">
              <a:xfrm>
                <a:off x="4799" y="1088"/>
                <a:ext cx="10" cy="3"/>
              </a:xfrm>
              <a:custGeom>
                <a:gdLst>
                  <a:gd fmla="*/ 1 w 10" name="T0"/>
                  <a:gd fmla="*/ 1 h 3" name="T1"/>
                  <a:gd fmla="*/ 1 w 10" name="T2"/>
                  <a:gd fmla="*/ 1 h 3" name="T3"/>
                  <a:gd fmla="*/ 0 w 10" name="T4"/>
                  <a:gd fmla="*/ 2 h 3" name="T5"/>
                  <a:gd fmla="*/ 0 w 10" name="T6"/>
                  <a:gd fmla="*/ 2 h 3" name="T7"/>
                  <a:gd fmla="*/ 3 w 10" name="T8"/>
                  <a:gd fmla="*/ 3 h 3" name="T9"/>
                  <a:gd fmla="*/ 3 w 10" name="T10"/>
                  <a:gd fmla="*/ 3 h 3" name="T11"/>
                  <a:gd fmla="*/ 9 w 10" name="T12"/>
                  <a:gd fmla="*/ 2 h 3" name="T13"/>
                  <a:gd fmla="*/ 10 w 10" name="T14"/>
                  <a:gd fmla="*/ 1 h 3" name="T15"/>
                  <a:gd fmla="*/ 9 w 10" name="T16"/>
                  <a:gd fmla="*/ 0 h 3" name="T17"/>
                  <a:gd fmla="*/ 9 w 10" name="T18"/>
                  <a:gd fmla="*/ 0 h 3" name="T19"/>
                  <a:gd fmla="*/ 6 w 10" name="T20"/>
                  <a:gd fmla="*/ 0 h 3" name="T21"/>
                  <a:gd fmla="*/ 3 w 10" name="T22"/>
                  <a:gd fmla="*/ 0 h 3" name="T23"/>
                  <a:gd fmla="*/ 1 w 10" name="T24"/>
                  <a:gd fmla="*/ 1 h 3" name="T25"/>
                  <a:gd fmla="*/ 1 w 10" name="T26"/>
                  <a:gd fmla="*/ 1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10">
                    <a:moveTo>
                      <a:pt x="1" y="1"/>
                    </a:moveTo>
                    <a:lnTo>
                      <a:pt x="1" y="1"/>
                    </a:lnTo>
                    <a:lnTo>
                      <a:pt x="0" y="2"/>
                    </a:lnTo>
                    <a:lnTo>
                      <a:pt x="0" y="2"/>
                    </a:lnTo>
                    <a:lnTo>
                      <a:pt x="3" y="3"/>
                    </a:lnTo>
                    <a:lnTo>
                      <a:pt x="3" y="3"/>
                    </a:lnTo>
                    <a:lnTo>
                      <a:pt x="9" y="2"/>
                    </a:lnTo>
                    <a:lnTo>
                      <a:pt x="10" y="1"/>
                    </a:lnTo>
                    <a:lnTo>
                      <a:pt x="9" y="0"/>
                    </a:lnTo>
                    <a:lnTo>
                      <a:pt x="9" y="0"/>
                    </a:lnTo>
                    <a:lnTo>
                      <a:pt x="6" y="0"/>
                    </a:lnTo>
                    <a:lnTo>
                      <a:pt x="3" y="0"/>
                    </a:lnTo>
                    <a:lnTo>
                      <a:pt x="1" y="1"/>
                    </a:lnTo>
                    <a:lnTo>
                      <a:pt x="1"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1" name="Freeform 33"/>
              <p:cNvSpPr/>
              <p:nvPr/>
            </p:nvSpPr>
            <p:spPr bwMode="auto">
              <a:xfrm>
                <a:off x="4993" y="830"/>
                <a:ext cx="6" cy="8"/>
              </a:xfrm>
              <a:custGeom>
                <a:gdLst>
                  <a:gd fmla="*/ 1 w 6" name="T0"/>
                  <a:gd fmla="*/ 0 h 8" name="T1"/>
                  <a:gd fmla="*/ 1 w 6" name="T2"/>
                  <a:gd fmla="*/ 0 h 8" name="T3"/>
                  <a:gd fmla="*/ 0 w 6" name="T4"/>
                  <a:gd fmla="*/ 3 h 8" name="T5"/>
                  <a:gd fmla="*/ 0 w 6" name="T6"/>
                  <a:gd fmla="*/ 5 h 8" name="T7"/>
                  <a:gd fmla="*/ 1 w 6" name="T8"/>
                  <a:gd fmla="*/ 6 h 8" name="T9"/>
                  <a:gd fmla="*/ 2 w 6" name="T10"/>
                  <a:gd fmla="*/ 8 h 8" name="T11"/>
                  <a:gd fmla="*/ 2 w 6" name="T12"/>
                  <a:gd fmla="*/ 8 h 8" name="T13"/>
                  <a:gd fmla="*/ 6 w 6" name="T14"/>
                  <a:gd fmla="*/ 6 h 8" name="T15"/>
                  <a:gd fmla="*/ 6 w 6" name="T16"/>
                  <a:gd fmla="*/ 5 h 8" name="T17"/>
                  <a:gd fmla="*/ 5 w 6" name="T18"/>
                  <a:gd fmla="*/ 3 h 8" name="T19"/>
                  <a:gd fmla="*/ 5 w 6" name="T20"/>
                  <a:gd fmla="*/ 3 h 8" name="T21"/>
                  <a:gd fmla="*/ 4 w 6" name="T22"/>
                  <a:gd fmla="*/ 1 h 8" name="T23"/>
                  <a:gd fmla="*/ 2 w 6" name="T24"/>
                  <a:gd fmla="*/ 0 h 8" name="T25"/>
                  <a:gd fmla="*/ 1 w 6" name="T26"/>
                  <a:gd fmla="*/ 0 h 8" name="T27"/>
                  <a:gd fmla="*/ 1 w 6" name="T28"/>
                  <a:gd fmla="*/ 0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6">
                    <a:moveTo>
                      <a:pt x="1" y="0"/>
                    </a:moveTo>
                    <a:lnTo>
                      <a:pt x="1" y="0"/>
                    </a:lnTo>
                    <a:lnTo>
                      <a:pt x="0" y="3"/>
                    </a:lnTo>
                    <a:lnTo>
                      <a:pt x="0" y="5"/>
                    </a:lnTo>
                    <a:lnTo>
                      <a:pt x="1" y="6"/>
                    </a:lnTo>
                    <a:lnTo>
                      <a:pt x="2" y="8"/>
                    </a:lnTo>
                    <a:lnTo>
                      <a:pt x="2" y="8"/>
                    </a:lnTo>
                    <a:lnTo>
                      <a:pt x="6" y="6"/>
                    </a:lnTo>
                    <a:lnTo>
                      <a:pt x="6" y="5"/>
                    </a:lnTo>
                    <a:lnTo>
                      <a:pt x="5" y="3"/>
                    </a:lnTo>
                    <a:lnTo>
                      <a:pt x="5" y="3"/>
                    </a:lnTo>
                    <a:lnTo>
                      <a:pt x="4" y="1"/>
                    </a:lnTo>
                    <a:lnTo>
                      <a:pt x="2" y="0"/>
                    </a:lnTo>
                    <a:lnTo>
                      <a:pt x="1" y="0"/>
                    </a:lnTo>
                    <a:lnTo>
                      <a:pt x="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2" name="Freeform 34"/>
              <p:cNvSpPr/>
              <p:nvPr/>
            </p:nvSpPr>
            <p:spPr bwMode="auto">
              <a:xfrm>
                <a:off x="5004" y="834"/>
                <a:ext cx="6" cy="7"/>
              </a:xfrm>
              <a:custGeom>
                <a:gdLst>
                  <a:gd fmla="*/ 1 w 6" name="T0"/>
                  <a:gd fmla="*/ 1 h 7" name="T1"/>
                  <a:gd fmla="*/ 1 w 6" name="T2"/>
                  <a:gd fmla="*/ 1 h 7" name="T3"/>
                  <a:gd fmla="*/ 0 w 6" name="T4"/>
                  <a:gd fmla="*/ 4 h 7" name="T5"/>
                  <a:gd fmla="*/ 0 w 6" name="T6"/>
                  <a:gd fmla="*/ 6 h 7" name="T7"/>
                  <a:gd fmla="*/ 0 w 6" name="T8"/>
                  <a:gd fmla="*/ 6 h 7" name="T9"/>
                  <a:gd fmla="*/ 1 w 6" name="T10"/>
                  <a:gd fmla="*/ 7 h 7" name="T11"/>
                  <a:gd fmla="*/ 1 w 6" name="T12"/>
                  <a:gd fmla="*/ 7 h 7" name="T13"/>
                  <a:gd fmla="*/ 6 w 6" name="T14"/>
                  <a:gd fmla="*/ 6 h 7" name="T15"/>
                  <a:gd fmla="*/ 6 w 6" name="T16"/>
                  <a:gd fmla="*/ 4 h 7" name="T17"/>
                  <a:gd fmla="*/ 6 w 6" name="T18"/>
                  <a:gd fmla="*/ 2 h 7" name="T19"/>
                  <a:gd fmla="*/ 6 w 6" name="T20"/>
                  <a:gd fmla="*/ 2 h 7" name="T21"/>
                  <a:gd fmla="*/ 5 w 6" name="T22"/>
                  <a:gd fmla="*/ 1 h 7" name="T23"/>
                  <a:gd fmla="*/ 4 w 6" name="T24"/>
                  <a:gd fmla="*/ 0 h 7" name="T25"/>
                  <a:gd fmla="*/ 1 w 6" name="T26"/>
                  <a:gd fmla="*/ 1 h 7" name="T27"/>
                  <a:gd fmla="*/ 1 w 6" name="T28"/>
                  <a:gd fmla="*/ 1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6">
                    <a:moveTo>
                      <a:pt x="1" y="1"/>
                    </a:moveTo>
                    <a:lnTo>
                      <a:pt x="1" y="1"/>
                    </a:lnTo>
                    <a:lnTo>
                      <a:pt x="0" y="4"/>
                    </a:lnTo>
                    <a:lnTo>
                      <a:pt x="0" y="6"/>
                    </a:lnTo>
                    <a:lnTo>
                      <a:pt x="0" y="6"/>
                    </a:lnTo>
                    <a:lnTo>
                      <a:pt x="1" y="7"/>
                    </a:lnTo>
                    <a:lnTo>
                      <a:pt x="1" y="7"/>
                    </a:lnTo>
                    <a:lnTo>
                      <a:pt x="6" y="6"/>
                    </a:lnTo>
                    <a:lnTo>
                      <a:pt x="6" y="4"/>
                    </a:lnTo>
                    <a:lnTo>
                      <a:pt x="6" y="2"/>
                    </a:lnTo>
                    <a:lnTo>
                      <a:pt x="6" y="2"/>
                    </a:lnTo>
                    <a:lnTo>
                      <a:pt x="5" y="1"/>
                    </a:lnTo>
                    <a:lnTo>
                      <a:pt x="4" y="0"/>
                    </a:lnTo>
                    <a:lnTo>
                      <a:pt x="1" y="1"/>
                    </a:lnTo>
                    <a:lnTo>
                      <a:pt x="1"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3" name="Freeform 35"/>
              <p:cNvSpPr/>
              <p:nvPr/>
            </p:nvSpPr>
            <p:spPr bwMode="auto">
              <a:xfrm>
                <a:off x="5023" y="501"/>
                <a:ext cx="4" cy="4"/>
              </a:xfrm>
              <a:custGeom>
                <a:gdLst>
                  <a:gd fmla="*/ 1 w 4" name="T0"/>
                  <a:gd fmla="*/ 0 h 4" name="T1"/>
                  <a:gd fmla="*/ 1 w 4" name="T2"/>
                  <a:gd fmla="*/ 0 h 4" name="T3"/>
                  <a:gd fmla="*/ 0 w 4" name="T4"/>
                  <a:gd fmla="*/ 3 h 4" name="T5"/>
                  <a:gd fmla="*/ 0 w 4" name="T6"/>
                  <a:gd fmla="*/ 4 h 4" name="T7"/>
                  <a:gd fmla="*/ 1 w 4" name="T8"/>
                  <a:gd fmla="*/ 4 h 4" name="T9"/>
                  <a:gd fmla="*/ 1 w 4" name="T10"/>
                  <a:gd fmla="*/ 4 h 4" name="T11"/>
                  <a:gd fmla="*/ 3 w 4" name="T12"/>
                  <a:gd fmla="*/ 4 h 4" name="T13"/>
                  <a:gd fmla="*/ 4 w 4" name="T14"/>
                  <a:gd fmla="*/ 2 h 4" name="T15"/>
                  <a:gd fmla="*/ 4 w 4" name="T16"/>
                  <a:gd fmla="*/ 2 h 4" name="T17"/>
                  <a:gd fmla="*/ 3 w 4" name="T18"/>
                  <a:gd fmla="*/ 1 h 4" name="T19"/>
                  <a:gd fmla="*/ 2 w 4" name="T20"/>
                  <a:gd fmla="*/ 0 h 4" name="T21"/>
                  <a:gd fmla="*/ 1 w 4" name="T22"/>
                  <a:gd fmla="*/ 0 h 4" name="T23"/>
                  <a:gd fmla="*/ 1 w 4" name="T24"/>
                  <a:gd fmla="*/ 0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4">
                    <a:moveTo>
                      <a:pt x="1" y="0"/>
                    </a:moveTo>
                    <a:lnTo>
                      <a:pt x="1" y="0"/>
                    </a:lnTo>
                    <a:lnTo>
                      <a:pt x="0" y="3"/>
                    </a:lnTo>
                    <a:lnTo>
                      <a:pt x="0" y="4"/>
                    </a:lnTo>
                    <a:lnTo>
                      <a:pt x="1" y="4"/>
                    </a:lnTo>
                    <a:lnTo>
                      <a:pt x="1" y="4"/>
                    </a:lnTo>
                    <a:lnTo>
                      <a:pt x="3" y="4"/>
                    </a:lnTo>
                    <a:lnTo>
                      <a:pt x="4" y="2"/>
                    </a:lnTo>
                    <a:lnTo>
                      <a:pt x="4" y="2"/>
                    </a:lnTo>
                    <a:lnTo>
                      <a:pt x="3" y="1"/>
                    </a:lnTo>
                    <a:lnTo>
                      <a:pt x="2" y="0"/>
                    </a:lnTo>
                    <a:lnTo>
                      <a:pt x="1" y="0"/>
                    </a:lnTo>
                    <a:lnTo>
                      <a:pt x="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4" name="Freeform 36"/>
              <p:cNvSpPr/>
              <p:nvPr/>
            </p:nvSpPr>
            <p:spPr bwMode="auto">
              <a:xfrm>
                <a:off x="5046" y="456"/>
                <a:ext cx="28" cy="24"/>
              </a:xfrm>
              <a:custGeom>
                <a:gdLst>
                  <a:gd fmla="*/ 8 w 28" name="T0"/>
                  <a:gd fmla="*/ 1 h 24" name="T1"/>
                  <a:gd fmla="*/ 8 w 28" name="T2"/>
                  <a:gd fmla="*/ 1 h 24" name="T3"/>
                  <a:gd fmla="*/ 7 w 28" name="T4"/>
                  <a:gd fmla="*/ 7 h 24" name="T5"/>
                  <a:gd fmla="*/ 6 w 28" name="T6"/>
                  <a:gd fmla="*/ 11 h 24" name="T7"/>
                  <a:gd fmla="*/ 4 w 28" name="T8"/>
                  <a:gd fmla="*/ 13 h 24" name="T9"/>
                  <a:gd fmla="*/ 4 w 28" name="T10"/>
                  <a:gd fmla="*/ 13 h 24" name="T11"/>
                  <a:gd fmla="*/ 1 w 28" name="T12"/>
                  <a:gd fmla="*/ 15 h 24" name="T13"/>
                  <a:gd fmla="*/ 0 w 28" name="T14"/>
                  <a:gd fmla="*/ 18 h 24" name="T15"/>
                  <a:gd fmla="*/ 1 w 28" name="T16"/>
                  <a:gd fmla="*/ 20 h 24" name="T17"/>
                  <a:gd fmla="*/ 2 w 28" name="T18"/>
                  <a:gd fmla="*/ 24 h 24" name="T19"/>
                  <a:gd fmla="*/ 2 w 28" name="T20"/>
                  <a:gd fmla="*/ 24 h 24" name="T21"/>
                  <a:gd fmla="*/ 4 w 28" name="T22"/>
                  <a:gd fmla="*/ 24 h 24" name="T23"/>
                  <a:gd fmla="*/ 4 w 28" name="T24"/>
                  <a:gd fmla="*/ 24 h 24" name="T25"/>
                  <a:gd fmla="*/ 6 w 28" name="T26"/>
                  <a:gd fmla="*/ 22 h 24" name="T27"/>
                  <a:gd fmla="*/ 10 w 28" name="T28"/>
                  <a:gd fmla="*/ 15 h 24" name="T29"/>
                  <a:gd fmla="*/ 10 w 28" name="T30"/>
                  <a:gd fmla="*/ 15 h 24" name="T31"/>
                  <a:gd fmla="*/ 13 w 28" name="T32"/>
                  <a:gd fmla="*/ 13 h 24" name="T33"/>
                  <a:gd fmla="*/ 15 w 28" name="T34"/>
                  <a:gd fmla="*/ 13 h 24" name="T35"/>
                  <a:gd fmla="*/ 19 w 28" name="T36"/>
                  <a:gd fmla="*/ 13 h 24" name="T37"/>
                  <a:gd fmla="*/ 23 w 28" name="T38"/>
                  <a:gd fmla="*/ 11 h 24" name="T39"/>
                  <a:gd fmla="*/ 23 w 28" name="T40"/>
                  <a:gd fmla="*/ 11 h 24" name="T41"/>
                  <a:gd fmla="*/ 26 w 28" name="T42"/>
                  <a:gd fmla="*/ 7 h 24" name="T43"/>
                  <a:gd fmla="*/ 28 w 28" name="T44"/>
                  <a:gd fmla="*/ 4 h 24" name="T45"/>
                  <a:gd fmla="*/ 28 w 28" name="T46"/>
                  <a:gd fmla="*/ 2 h 24" name="T47"/>
                  <a:gd fmla="*/ 26 w 28" name="T48"/>
                  <a:gd fmla="*/ 1 h 24" name="T49"/>
                  <a:gd fmla="*/ 26 w 28" name="T50"/>
                  <a:gd fmla="*/ 1 h 24" name="T51"/>
                  <a:gd fmla="*/ 21 w 28" name="T52"/>
                  <a:gd fmla="*/ 0 h 24" name="T53"/>
                  <a:gd fmla="*/ 14 w 28" name="T54"/>
                  <a:gd fmla="*/ 1 h 24" name="T55"/>
                  <a:gd fmla="*/ 8 w 28" name="T56"/>
                  <a:gd fmla="*/ 1 h 24" name="T57"/>
                  <a:gd fmla="*/ 8 w 28" name="T58"/>
                  <a:gd fmla="*/ 1 h 2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4" w="28">
                    <a:moveTo>
                      <a:pt x="8" y="1"/>
                    </a:moveTo>
                    <a:lnTo>
                      <a:pt x="8" y="1"/>
                    </a:lnTo>
                    <a:lnTo>
                      <a:pt x="7" y="7"/>
                    </a:lnTo>
                    <a:lnTo>
                      <a:pt x="6" y="11"/>
                    </a:lnTo>
                    <a:lnTo>
                      <a:pt x="4" y="13"/>
                    </a:lnTo>
                    <a:lnTo>
                      <a:pt x="4" y="13"/>
                    </a:lnTo>
                    <a:lnTo>
                      <a:pt x="1" y="15"/>
                    </a:lnTo>
                    <a:lnTo>
                      <a:pt x="0" y="18"/>
                    </a:lnTo>
                    <a:lnTo>
                      <a:pt x="1" y="20"/>
                    </a:lnTo>
                    <a:lnTo>
                      <a:pt x="2" y="24"/>
                    </a:lnTo>
                    <a:lnTo>
                      <a:pt x="2" y="24"/>
                    </a:lnTo>
                    <a:lnTo>
                      <a:pt x="4" y="24"/>
                    </a:lnTo>
                    <a:lnTo>
                      <a:pt x="4" y="24"/>
                    </a:lnTo>
                    <a:lnTo>
                      <a:pt x="6" y="22"/>
                    </a:lnTo>
                    <a:lnTo>
                      <a:pt x="10" y="15"/>
                    </a:lnTo>
                    <a:lnTo>
                      <a:pt x="10" y="15"/>
                    </a:lnTo>
                    <a:lnTo>
                      <a:pt x="13" y="13"/>
                    </a:lnTo>
                    <a:lnTo>
                      <a:pt x="15" y="13"/>
                    </a:lnTo>
                    <a:lnTo>
                      <a:pt x="19" y="13"/>
                    </a:lnTo>
                    <a:lnTo>
                      <a:pt x="23" y="11"/>
                    </a:lnTo>
                    <a:lnTo>
                      <a:pt x="23" y="11"/>
                    </a:lnTo>
                    <a:lnTo>
                      <a:pt x="26" y="7"/>
                    </a:lnTo>
                    <a:lnTo>
                      <a:pt x="28" y="4"/>
                    </a:lnTo>
                    <a:lnTo>
                      <a:pt x="28" y="2"/>
                    </a:lnTo>
                    <a:lnTo>
                      <a:pt x="26" y="1"/>
                    </a:lnTo>
                    <a:lnTo>
                      <a:pt x="26" y="1"/>
                    </a:lnTo>
                    <a:lnTo>
                      <a:pt x="21" y="0"/>
                    </a:lnTo>
                    <a:lnTo>
                      <a:pt x="14" y="1"/>
                    </a:lnTo>
                    <a:lnTo>
                      <a:pt x="8" y="1"/>
                    </a:lnTo>
                    <a:lnTo>
                      <a:pt x="8"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5" name="Freeform 37"/>
              <p:cNvSpPr/>
              <p:nvPr/>
            </p:nvSpPr>
            <p:spPr bwMode="auto">
              <a:xfrm>
                <a:off x="5081" y="433"/>
                <a:ext cx="38" cy="27"/>
              </a:xfrm>
              <a:custGeom>
                <a:gdLst>
                  <a:gd fmla="*/ 10 w 38" name="T0"/>
                  <a:gd fmla="*/ 16 h 27" name="T1"/>
                  <a:gd fmla="*/ 10 w 38" name="T2"/>
                  <a:gd fmla="*/ 16 h 27" name="T3"/>
                  <a:gd fmla="*/ 6 w 38" name="T4"/>
                  <a:gd fmla="*/ 19 h 27" name="T5"/>
                  <a:gd fmla="*/ 2 w 38" name="T6"/>
                  <a:gd fmla="*/ 22 h 27" name="T7"/>
                  <a:gd fmla="*/ 0 w 38" name="T8"/>
                  <a:gd fmla="*/ 24 h 27" name="T9"/>
                  <a:gd fmla="*/ 1 w 38" name="T10"/>
                  <a:gd fmla="*/ 25 h 27" name="T11"/>
                  <a:gd fmla="*/ 2 w 38" name="T12"/>
                  <a:gd fmla="*/ 26 h 27" name="T13"/>
                  <a:gd fmla="*/ 2 w 38" name="T14"/>
                  <a:gd fmla="*/ 26 h 27" name="T15"/>
                  <a:gd fmla="*/ 5 w 38" name="T16"/>
                  <a:gd fmla="*/ 27 h 27" name="T17"/>
                  <a:gd fmla="*/ 8 w 38" name="T18"/>
                  <a:gd fmla="*/ 26 h 27" name="T19"/>
                  <a:gd fmla="*/ 13 w 38" name="T20"/>
                  <a:gd fmla="*/ 24 h 27" name="T21"/>
                  <a:gd fmla="*/ 17 w 38" name="T22"/>
                  <a:gd fmla="*/ 21 h 27" name="T23"/>
                  <a:gd fmla="*/ 17 w 38" name="T24"/>
                  <a:gd fmla="*/ 21 h 27" name="T25"/>
                  <a:gd fmla="*/ 22 w 38" name="T26"/>
                  <a:gd fmla="*/ 17 h 27" name="T27"/>
                  <a:gd fmla="*/ 27 w 38" name="T28"/>
                  <a:gd fmla="*/ 15 h 27" name="T29"/>
                  <a:gd fmla="*/ 32 w 38" name="T30"/>
                  <a:gd fmla="*/ 13 h 27" name="T31"/>
                  <a:gd fmla="*/ 35 w 38" name="T32"/>
                  <a:gd fmla="*/ 10 h 27" name="T33"/>
                  <a:gd fmla="*/ 35 w 38" name="T34"/>
                  <a:gd fmla="*/ 10 h 27" name="T35"/>
                  <a:gd fmla="*/ 37 w 38" name="T36"/>
                  <a:gd fmla="*/ 6 h 27" name="T37"/>
                  <a:gd fmla="*/ 38 w 38" name="T38"/>
                  <a:gd fmla="*/ 2 h 27" name="T39"/>
                  <a:gd fmla="*/ 38 w 38" name="T40"/>
                  <a:gd fmla="*/ 1 h 27" name="T41"/>
                  <a:gd fmla="*/ 37 w 38" name="T42"/>
                  <a:gd fmla="*/ 0 h 27" name="T43"/>
                  <a:gd fmla="*/ 36 w 38" name="T44"/>
                  <a:gd fmla="*/ 0 h 27" name="T45"/>
                  <a:gd fmla="*/ 34 w 38" name="T46"/>
                  <a:gd fmla="*/ 1 h 27" name="T47"/>
                  <a:gd fmla="*/ 34 w 38" name="T48"/>
                  <a:gd fmla="*/ 1 h 27" name="T49"/>
                  <a:gd fmla="*/ 31 w 38" name="T50"/>
                  <a:gd fmla="*/ 5 h 27" name="T51"/>
                  <a:gd fmla="*/ 28 w 38" name="T52"/>
                  <a:gd fmla="*/ 8 h 27" name="T53"/>
                  <a:gd fmla="*/ 25 w 38" name="T54"/>
                  <a:gd fmla="*/ 11 h 27" name="T55"/>
                  <a:gd fmla="*/ 22 w 38" name="T56"/>
                  <a:gd fmla="*/ 11 h 27" name="T57"/>
                  <a:gd fmla="*/ 22 w 38" name="T58"/>
                  <a:gd fmla="*/ 11 h 27" name="T59"/>
                  <a:gd fmla="*/ 18 w 38" name="T60"/>
                  <a:gd fmla="*/ 12 h 27" name="T61"/>
                  <a:gd fmla="*/ 15 w 38" name="T62"/>
                  <a:gd fmla="*/ 14 h 27" name="T63"/>
                  <a:gd fmla="*/ 10 w 38" name="T64"/>
                  <a:gd fmla="*/ 16 h 27" name="T65"/>
                  <a:gd fmla="*/ 10 w 38" name="T66"/>
                  <a:gd fmla="*/ 16 h 2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7" w="38">
                    <a:moveTo>
                      <a:pt x="10" y="16"/>
                    </a:moveTo>
                    <a:lnTo>
                      <a:pt x="10" y="16"/>
                    </a:lnTo>
                    <a:lnTo>
                      <a:pt x="6" y="19"/>
                    </a:lnTo>
                    <a:lnTo>
                      <a:pt x="2" y="22"/>
                    </a:lnTo>
                    <a:lnTo>
                      <a:pt x="0" y="24"/>
                    </a:lnTo>
                    <a:lnTo>
                      <a:pt x="1" y="25"/>
                    </a:lnTo>
                    <a:lnTo>
                      <a:pt x="2" y="26"/>
                    </a:lnTo>
                    <a:lnTo>
                      <a:pt x="2" y="26"/>
                    </a:lnTo>
                    <a:lnTo>
                      <a:pt x="5" y="27"/>
                    </a:lnTo>
                    <a:lnTo>
                      <a:pt x="8" y="26"/>
                    </a:lnTo>
                    <a:lnTo>
                      <a:pt x="13" y="24"/>
                    </a:lnTo>
                    <a:lnTo>
                      <a:pt x="17" y="21"/>
                    </a:lnTo>
                    <a:lnTo>
                      <a:pt x="17" y="21"/>
                    </a:lnTo>
                    <a:lnTo>
                      <a:pt x="22" y="17"/>
                    </a:lnTo>
                    <a:lnTo>
                      <a:pt x="27" y="15"/>
                    </a:lnTo>
                    <a:lnTo>
                      <a:pt x="32" y="13"/>
                    </a:lnTo>
                    <a:lnTo>
                      <a:pt x="35" y="10"/>
                    </a:lnTo>
                    <a:lnTo>
                      <a:pt x="35" y="10"/>
                    </a:lnTo>
                    <a:lnTo>
                      <a:pt x="37" y="6"/>
                    </a:lnTo>
                    <a:lnTo>
                      <a:pt x="38" y="2"/>
                    </a:lnTo>
                    <a:lnTo>
                      <a:pt x="38" y="1"/>
                    </a:lnTo>
                    <a:lnTo>
                      <a:pt x="37" y="0"/>
                    </a:lnTo>
                    <a:lnTo>
                      <a:pt x="36" y="0"/>
                    </a:lnTo>
                    <a:lnTo>
                      <a:pt x="34" y="1"/>
                    </a:lnTo>
                    <a:lnTo>
                      <a:pt x="34" y="1"/>
                    </a:lnTo>
                    <a:lnTo>
                      <a:pt x="31" y="5"/>
                    </a:lnTo>
                    <a:lnTo>
                      <a:pt x="28" y="8"/>
                    </a:lnTo>
                    <a:lnTo>
                      <a:pt x="25" y="11"/>
                    </a:lnTo>
                    <a:lnTo>
                      <a:pt x="22" y="11"/>
                    </a:lnTo>
                    <a:lnTo>
                      <a:pt x="22" y="11"/>
                    </a:lnTo>
                    <a:lnTo>
                      <a:pt x="18" y="12"/>
                    </a:lnTo>
                    <a:lnTo>
                      <a:pt x="15" y="14"/>
                    </a:lnTo>
                    <a:lnTo>
                      <a:pt x="10" y="16"/>
                    </a:lnTo>
                    <a:lnTo>
                      <a:pt x="10" y="16"/>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6" name="Freeform 38"/>
              <p:cNvSpPr/>
              <p:nvPr/>
            </p:nvSpPr>
            <p:spPr bwMode="auto">
              <a:xfrm>
                <a:off x="5105" y="455"/>
                <a:ext cx="6" cy="4"/>
              </a:xfrm>
              <a:custGeom>
                <a:gdLst>
                  <a:gd fmla="*/ 1 w 6" name="T0"/>
                  <a:gd fmla="*/ 2 h 4" name="T1"/>
                  <a:gd fmla="*/ 1 w 6" name="T2"/>
                  <a:gd fmla="*/ 2 h 4" name="T3"/>
                  <a:gd fmla="*/ 0 w 6" name="T4"/>
                  <a:gd fmla="*/ 3 h 4" name="T5"/>
                  <a:gd fmla="*/ 1 w 6" name="T6"/>
                  <a:gd fmla="*/ 4 h 4" name="T7"/>
                  <a:gd fmla="*/ 4 w 6" name="T8"/>
                  <a:gd fmla="*/ 4 h 4" name="T9"/>
                  <a:gd fmla="*/ 4 w 6" name="T10"/>
                  <a:gd fmla="*/ 4 h 4" name="T11"/>
                  <a:gd fmla="*/ 6 w 6" name="T12"/>
                  <a:gd fmla="*/ 3 h 4" name="T13"/>
                  <a:gd fmla="*/ 6 w 6" name="T14"/>
                  <a:gd fmla="*/ 2 h 4" name="T15"/>
                  <a:gd fmla="*/ 6 w 6" name="T16"/>
                  <a:gd fmla="*/ 1 h 4" name="T17"/>
                  <a:gd fmla="*/ 6 w 6" name="T18"/>
                  <a:gd fmla="*/ 0 h 4" name="T19"/>
                  <a:gd fmla="*/ 6 w 6" name="T20"/>
                  <a:gd fmla="*/ 0 h 4" name="T21"/>
                  <a:gd fmla="*/ 3 w 6" name="T22"/>
                  <a:gd fmla="*/ 1 h 4" name="T23"/>
                  <a:gd fmla="*/ 1 w 6" name="T24"/>
                  <a:gd fmla="*/ 2 h 4" name="T25"/>
                  <a:gd fmla="*/ 1 w 6" name="T26"/>
                  <a:gd fmla="*/ 2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6">
                    <a:moveTo>
                      <a:pt x="1" y="2"/>
                    </a:moveTo>
                    <a:lnTo>
                      <a:pt x="1" y="2"/>
                    </a:lnTo>
                    <a:lnTo>
                      <a:pt x="0" y="3"/>
                    </a:lnTo>
                    <a:lnTo>
                      <a:pt x="1" y="4"/>
                    </a:lnTo>
                    <a:lnTo>
                      <a:pt x="4" y="4"/>
                    </a:lnTo>
                    <a:lnTo>
                      <a:pt x="4" y="4"/>
                    </a:lnTo>
                    <a:lnTo>
                      <a:pt x="6" y="3"/>
                    </a:lnTo>
                    <a:lnTo>
                      <a:pt x="6" y="2"/>
                    </a:lnTo>
                    <a:lnTo>
                      <a:pt x="6" y="1"/>
                    </a:lnTo>
                    <a:lnTo>
                      <a:pt x="6" y="0"/>
                    </a:lnTo>
                    <a:lnTo>
                      <a:pt x="6" y="0"/>
                    </a:lnTo>
                    <a:lnTo>
                      <a:pt x="3" y="1"/>
                    </a:lnTo>
                    <a:lnTo>
                      <a:pt x="1" y="2"/>
                    </a:lnTo>
                    <a:lnTo>
                      <a:pt x="1" y="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7" name="Freeform 39"/>
              <p:cNvSpPr/>
              <p:nvPr/>
            </p:nvSpPr>
            <p:spPr bwMode="auto">
              <a:xfrm>
                <a:off x="5124" y="438"/>
                <a:ext cx="9" cy="7"/>
              </a:xfrm>
              <a:custGeom>
                <a:gdLst>
                  <a:gd fmla="*/ 4 w 9" name="T0"/>
                  <a:gd fmla="*/ 2 h 7" name="T1"/>
                  <a:gd fmla="*/ 4 w 9" name="T2"/>
                  <a:gd fmla="*/ 2 h 7" name="T3"/>
                  <a:gd fmla="*/ 1 w 9" name="T4"/>
                  <a:gd fmla="*/ 4 h 7" name="T5"/>
                  <a:gd fmla="*/ 0 w 9" name="T6"/>
                  <a:gd fmla="*/ 5 h 7" name="T7"/>
                  <a:gd fmla="*/ 1 w 9" name="T8"/>
                  <a:gd fmla="*/ 6 h 7" name="T9"/>
                  <a:gd fmla="*/ 1 w 9" name="T10"/>
                  <a:gd fmla="*/ 6 h 7" name="T11"/>
                  <a:gd fmla="*/ 2 w 9" name="T12"/>
                  <a:gd fmla="*/ 7 h 7" name="T13"/>
                  <a:gd fmla="*/ 3 w 9" name="T14"/>
                  <a:gd fmla="*/ 7 h 7" name="T15"/>
                  <a:gd fmla="*/ 5 w 9" name="T16"/>
                  <a:gd fmla="*/ 5 h 7" name="T17"/>
                  <a:gd fmla="*/ 5 w 9" name="T18"/>
                  <a:gd fmla="*/ 5 h 7" name="T19"/>
                  <a:gd fmla="*/ 8 w 9" name="T20"/>
                  <a:gd fmla="*/ 3 h 7" name="T21"/>
                  <a:gd fmla="*/ 9 w 9" name="T22"/>
                  <a:gd fmla="*/ 2 h 7" name="T23"/>
                  <a:gd fmla="*/ 8 w 9" name="T24"/>
                  <a:gd fmla="*/ 0 h 7" name="T25"/>
                  <a:gd fmla="*/ 8 w 9" name="T26"/>
                  <a:gd fmla="*/ 0 h 7" name="T27"/>
                  <a:gd fmla="*/ 7 w 9" name="T28"/>
                  <a:gd fmla="*/ 0 h 7" name="T29"/>
                  <a:gd fmla="*/ 5 w 9" name="T30"/>
                  <a:gd fmla="*/ 1 h 7" name="T31"/>
                  <a:gd fmla="*/ 4 w 9" name="T32"/>
                  <a:gd fmla="*/ 2 h 7" name="T33"/>
                  <a:gd fmla="*/ 4 w 9" name="T34"/>
                  <a:gd fmla="*/ 2 h 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 w="9">
                    <a:moveTo>
                      <a:pt x="4" y="2"/>
                    </a:moveTo>
                    <a:lnTo>
                      <a:pt x="4" y="2"/>
                    </a:lnTo>
                    <a:lnTo>
                      <a:pt x="1" y="4"/>
                    </a:lnTo>
                    <a:lnTo>
                      <a:pt x="0" y="5"/>
                    </a:lnTo>
                    <a:lnTo>
                      <a:pt x="1" y="6"/>
                    </a:lnTo>
                    <a:lnTo>
                      <a:pt x="1" y="6"/>
                    </a:lnTo>
                    <a:lnTo>
                      <a:pt x="2" y="7"/>
                    </a:lnTo>
                    <a:lnTo>
                      <a:pt x="3" y="7"/>
                    </a:lnTo>
                    <a:lnTo>
                      <a:pt x="5" y="5"/>
                    </a:lnTo>
                    <a:lnTo>
                      <a:pt x="5" y="5"/>
                    </a:lnTo>
                    <a:lnTo>
                      <a:pt x="8" y="3"/>
                    </a:lnTo>
                    <a:lnTo>
                      <a:pt x="9" y="2"/>
                    </a:lnTo>
                    <a:lnTo>
                      <a:pt x="8" y="0"/>
                    </a:lnTo>
                    <a:lnTo>
                      <a:pt x="8" y="0"/>
                    </a:lnTo>
                    <a:lnTo>
                      <a:pt x="7" y="0"/>
                    </a:lnTo>
                    <a:lnTo>
                      <a:pt x="5" y="1"/>
                    </a:lnTo>
                    <a:lnTo>
                      <a:pt x="4" y="2"/>
                    </a:lnTo>
                    <a:lnTo>
                      <a:pt x="4" y="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8" name="Freeform 40"/>
              <p:cNvSpPr/>
              <p:nvPr/>
            </p:nvSpPr>
            <p:spPr bwMode="auto">
              <a:xfrm>
                <a:off x="5124" y="375"/>
                <a:ext cx="59" cy="68"/>
              </a:xfrm>
              <a:custGeom>
                <a:gdLst>
                  <a:gd fmla="*/ 2 w 59" name="T0"/>
                  <a:gd fmla="*/ 46 h 68" name="T1"/>
                  <a:gd fmla="*/ 0 w 59" name="T2"/>
                  <a:gd fmla="*/ 42 h 68" name="T3"/>
                  <a:gd fmla="*/ 4 w 59" name="T4"/>
                  <a:gd fmla="*/ 41 h 68" name="T5"/>
                  <a:gd fmla="*/ 6 w 59" name="T6"/>
                  <a:gd fmla="*/ 36 h 68" name="T7"/>
                  <a:gd fmla="*/ 8 w 59" name="T8"/>
                  <a:gd fmla="*/ 32 h 68" name="T9"/>
                  <a:gd fmla="*/ 16 w 59" name="T10"/>
                  <a:gd fmla="*/ 30 h 68" name="T11"/>
                  <a:gd fmla="*/ 16 w 59" name="T12"/>
                  <a:gd fmla="*/ 26 h 68" name="T13"/>
                  <a:gd fmla="*/ 12 w 59" name="T14"/>
                  <a:gd fmla="*/ 19 h 68" name="T15"/>
                  <a:gd fmla="*/ 15 w 59" name="T16"/>
                  <a:gd fmla="*/ 9 h 68" name="T17"/>
                  <a:gd fmla="*/ 20 w 59" name="T18"/>
                  <a:gd fmla="*/ 1 h 68" name="T19"/>
                  <a:gd fmla="*/ 22 w 59" name="T20"/>
                  <a:gd fmla="*/ 9 h 68" name="T21"/>
                  <a:gd fmla="*/ 23 w 59" name="T22"/>
                  <a:gd fmla="*/ 19 h 68" name="T23"/>
                  <a:gd fmla="*/ 27 w 59" name="T24"/>
                  <a:gd fmla="*/ 21 h 68" name="T25"/>
                  <a:gd fmla="*/ 27 w 59" name="T26"/>
                  <a:gd fmla="*/ 34 h 68" name="T27"/>
                  <a:gd fmla="*/ 26 w 59" name="T28"/>
                  <a:gd fmla="*/ 49 h 68" name="T29"/>
                  <a:gd fmla="*/ 28 w 59" name="T30"/>
                  <a:gd fmla="*/ 51 h 68" name="T31"/>
                  <a:gd fmla="*/ 32 w 59" name="T32"/>
                  <a:gd fmla="*/ 43 h 68" name="T33"/>
                  <a:gd fmla="*/ 33 w 59" name="T34"/>
                  <a:gd fmla="*/ 35 h 68" name="T35"/>
                  <a:gd fmla="*/ 36 w 59" name="T36"/>
                  <a:gd fmla="*/ 31 h 68" name="T37"/>
                  <a:gd fmla="*/ 38 w 59" name="T38"/>
                  <a:gd fmla="*/ 21 h 68" name="T39"/>
                  <a:gd fmla="*/ 43 w 59" name="T40"/>
                  <a:gd fmla="*/ 20 h 68" name="T41"/>
                  <a:gd fmla="*/ 43 w 59" name="T42"/>
                  <a:gd fmla="*/ 9 h 68" name="T43"/>
                  <a:gd fmla="*/ 45 w 59" name="T44"/>
                  <a:gd fmla="*/ 2 h 68" name="T45"/>
                  <a:gd fmla="*/ 49 w 59" name="T46"/>
                  <a:gd fmla="*/ 1 h 68" name="T47"/>
                  <a:gd fmla="*/ 49 w 59" name="T48"/>
                  <a:gd fmla="*/ 11 h 68" name="T49"/>
                  <a:gd fmla="*/ 52 w 59" name="T50"/>
                  <a:gd fmla="*/ 14 h 68" name="T51"/>
                  <a:gd fmla="*/ 55 w 59" name="T52"/>
                  <a:gd fmla="*/ 17 h 68" name="T53"/>
                  <a:gd fmla="*/ 57 w 59" name="T54"/>
                  <a:gd fmla="*/ 21 h 68" name="T55"/>
                  <a:gd fmla="*/ 58 w 59" name="T56"/>
                  <a:gd fmla="*/ 24 h 68" name="T57"/>
                  <a:gd fmla="*/ 57 w 59" name="T58"/>
                  <a:gd fmla="*/ 41 h 68" name="T59"/>
                  <a:gd fmla="*/ 49 w 59" name="T60"/>
                  <a:gd fmla="*/ 41 h 68" name="T61"/>
                  <a:gd fmla="*/ 45 w 59" name="T62"/>
                  <a:gd fmla="*/ 43 h 68" name="T63"/>
                  <a:gd fmla="*/ 42 w 59" name="T64"/>
                  <a:gd fmla="*/ 53 h 68" name="T65"/>
                  <a:gd fmla="*/ 38 w 59" name="T66"/>
                  <a:gd fmla="*/ 54 h 68" name="T67"/>
                  <a:gd fmla="*/ 32 w 59" name="T68"/>
                  <a:gd fmla="*/ 52 h 68" name="T69"/>
                  <a:gd fmla="*/ 28 w 59" name="T70"/>
                  <a:gd fmla="*/ 58 h 68" name="T71"/>
                  <a:gd fmla="*/ 21 w 59" name="T72"/>
                  <a:gd fmla="*/ 68 h 68" name="T73"/>
                  <a:gd fmla="*/ 16 w 59" name="T74"/>
                  <a:gd fmla="*/ 67 h 68" name="T75"/>
                  <a:gd fmla="*/ 15 w 59" name="T76"/>
                  <a:gd fmla="*/ 59 h 68" name="T77"/>
                  <a:gd fmla="*/ 19 w 59" name="T78"/>
                  <a:gd fmla="*/ 46 h 68" name="T79"/>
                  <a:gd fmla="*/ 16 w 59" name="T80"/>
                  <a:gd fmla="*/ 45 h 68" name="T81"/>
                  <a:gd fmla="*/ 7 w 59" name="T82"/>
                  <a:gd fmla="*/ 45 h 68" name="T83"/>
                  <a:gd fmla="*/ 5 w 59" name="T84"/>
                  <a:gd fmla="*/ 48 h 6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8" w="59">
                    <a:moveTo>
                      <a:pt x="5" y="48"/>
                    </a:moveTo>
                    <a:lnTo>
                      <a:pt x="5" y="48"/>
                    </a:lnTo>
                    <a:lnTo>
                      <a:pt x="2" y="46"/>
                    </a:lnTo>
                    <a:lnTo>
                      <a:pt x="1" y="45"/>
                    </a:lnTo>
                    <a:lnTo>
                      <a:pt x="0" y="43"/>
                    </a:lnTo>
                    <a:lnTo>
                      <a:pt x="0" y="42"/>
                    </a:lnTo>
                    <a:lnTo>
                      <a:pt x="2" y="42"/>
                    </a:lnTo>
                    <a:lnTo>
                      <a:pt x="2" y="42"/>
                    </a:lnTo>
                    <a:lnTo>
                      <a:pt x="4" y="41"/>
                    </a:lnTo>
                    <a:lnTo>
                      <a:pt x="5" y="40"/>
                    </a:lnTo>
                    <a:lnTo>
                      <a:pt x="6" y="39"/>
                    </a:lnTo>
                    <a:lnTo>
                      <a:pt x="6" y="36"/>
                    </a:lnTo>
                    <a:lnTo>
                      <a:pt x="6" y="36"/>
                    </a:lnTo>
                    <a:lnTo>
                      <a:pt x="7" y="34"/>
                    </a:lnTo>
                    <a:lnTo>
                      <a:pt x="8" y="32"/>
                    </a:lnTo>
                    <a:lnTo>
                      <a:pt x="12" y="31"/>
                    </a:lnTo>
                    <a:lnTo>
                      <a:pt x="15" y="31"/>
                    </a:lnTo>
                    <a:lnTo>
                      <a:pt x="16" y="30"/>
                    </a:lnTo>
                    <a:lnTo>
                      <a:pt x="16" y="29"/>
                    </a:lnTo>
                    <a:lnTo>
                      <a:pt x="16" y="29"/>
                    </a:lnTo>
                    <a:lnTo>
                      <a:pt x="16" y="26"/>
                    </a:lnTo>
                    <a:lnTo>
                      <a:pt x="14" y="22"/>
                    </a:lnTo>
                    <a:lnTo>
                      <a:pt x="14" y="22"/>
                    </a:lnTo>
                    <a:lnTo>
                      <a:pt x="12" y="19"/>
                    </a:lnTo>
                    <a:lnTo>
                      <a:pt x="12" y="15"/>
                    </a:lnTo>
                    <a:lnTo>
                      <a:pt x="15" y="9"/>
                    </a:lnTo>
                    <a:lnTo>
                      <a:pt x="15" y="9"/>
                    </a:lnTo>
                    <a:lnTo>
                      <a:pt x="16" y="6"/>
                    </a:lnTo>
                    <a:lnTo>
                      <a:pt x="18" y="2"/>
                    </a:lnTo>
                    <a:lnTo>
                      <a:pt x="20" y="1"/>
                    </a:lnTo>
                    <a:lnTo>
                      <a:pt x="21" y="3"/>
                    </a:lnTo>
                    <a:lnTo>
                      <a:pt x="21" y="3"/>
                    </a:lnTo>
                    <a:lnTo>
                      <a:pt x="22" y="9"/>
                    </a:lnTo>
                    <a:lnTo>
                      <a:pt x="21" y="13"/>
                    </a:lnTo>
                    <a:lnTo>
                      <a:pt x="22" y="17"/>
                    </a:lnTo>
                    <a:lnTo>
                      <a:pt x="23" y="19"/>
                    </a:lnTo>
                    <a:lnTo>
                      <a:pt x="24" y="20"/>
                    </a:lnTo>
                    <a:lnTo>
                      <a:pt x="24" y="20"/>
                    </a:lnTo>
                    <a:lnTo>
                      <a:pt x="27" y="21"/>
                    </a:lnTo>
                    <a:lnTo>
                      <a:pt x="28" y="22"/>
                    </a:lnTo>
                    <a:lnTo>
                      <a:pt x="28" y="25"/>
                    </a:lnTo>
                    <a:lnTo>
                      <a:pt x="27" y="34"/>
                    </a:lnTo>
                    <a:lnTo>
                      <a:pt x="27" y="34"/>
                    </a:lnTo>
                    <a:lnTo>
                      <a:pt x="26" y="43"/>
                    </a:lnTo>
                    <a:lnTo>
                      <a:pt x="26" y="49"/>
                    </a:lnTo>
                    <a:lnTo>
                      <a:pt x="27" y="50"/>
                    </a:lnTo>
                    <a:lnTo>
                      <a:pt x="28" y="51"/>
                    </a:lnTo>
                    <a:lnTo>
                      <a:pt x="28" y="51"/>
                    </a:lnTo>
                    <a:lnTo>
                      <a:pt x="30" y="50"/>
                    </a:lnTo>
                    <a:lnTo>
                      <a:pt x="31" y="46"/>
                    </a:lnTo>
                    <a:lnTo>
                      <a:pt x="32" y="43"/>
                    </a:lnTo>
                    <a:lnTo>
                      <a:pt x="32" y="38"/>
                    </a:lnTo>
                    <a:lnTo>
                      <a:pt x="32" y="38"/>
                    </a:lnTo>
                    <a:lnTo>
                      <a:pt x="33" y="35"/>
                    </a:lnTo>
                    <a:lnTo>
                      <a:pt x="34" y="35"/>
                    </a:lnTo>
                    <a:lnTo>
                      <a:pt x="36" y="35"/>
                    </a:lnTo>
                    <a:lnTo>
                      <a:pt x="36" y="31"/>
                    </a:lnTo>
                    <a:lnTo>
                      <a:pt x="36" y="31"/>
                    </a:lnTo>
                    <a:lnTo>
                      <a:pt x="37" y="23"/>
                    </a:lnTo>
                    <a:lnTo>
                      <a:pt x="38" y="21"/>
                    </a:lnTo>
                    <a:lnTo>
                      <a:pt x="41" y="20"/>
                    </a:lnTo>
                    <a:lnTo>
                      <a:pt x="41" y="20"/>
                    </a:lnTo>
                    <a:lnTo>
                      <a:pt x="43" y="20"/>
                    </a:lnTo>
                    <a:lnTo>
                      <a:pt x="43" y="17"/>
                    </a:lnTo>
                    <a:lnTo>
                      <a:pt x="44" y="13"/>
                    </a:lnTo>
                    <a:lnTo>
                      <a:pt x="43" y="9"/>
                    </a:lnTo>
                    <a:lnTo>
                      <a:pt x="43" y="5"/>
                    </a:lnTo>
                    <a:lnTo>
                      <a:pt x="43" y="5"/>
                    </a:lnTo>
                    <a:lnTo>
                      <a:pt x="45" y="2"/>
                    </a:lnTo>
                    <a:lnTo>
                      <a:pt x="47" y="0"/>
                    </a:lnTo>
                    <a:lnTo>
                      <a:pt x="49" y="0"/>
                    </a:lnTo>
                    <a:lnTo>
                      <a:pt x="49" y="1"/>
                    </a:lnTo>
                    <a:lnTo>
                      <a:pt x="49" y="3"/>
                    </a:lnTo>
                    <a:lnTo>
                      <a:pt x="49" y="3"/>
                    </a:lnTo>
                    <a:lnTo>
                      <a:pt x="49" y="11"/>
                    </a:lnTo>
                    <a:lnTo>
                      <a:pt x="50" y="13"/>
                    </a:lnTo>
                    <a:lnTo>
                      <a:pt x="52" y="14"/>
                    </a:lnTo>
                    <a:lnTo>
                      <a:pt x="52" y="14"/>
                    </a:lnTo>
                    <a:lnTo>
                      <a:pt x="53" y="14"/>
                    </a:lnTo>
                    <a:lnTo>
                      <a:pt x="55" y="15"/>
                    </a:lnTo>
                    <a:lnTo>
                      <a:pt x="55" y="17"/>
                    </a:lnTo>
                    <a:lnTo>
                      <a:pt x="55" y="20"/>
                    </a:lnTo>
                    <a:lnTo>
                      <a:pt x="56" y="21"/>
                    </a:lnTo>
                    <a:lnTo>
                      <a:pt x="57" y="21"/>
                    </a:lnTo>
                    <a:lnTo>
                      <a:pt x="57" y="21"/>
                    </a:lnTo>
                    <a:lnTo>
                      <a:pt x="58" y="22"/>
                    </a:lnTo>
                    <a:lnTo>
                      <a:pt x="58" y="24"/>
                    </a:lnTo>
                    <a:lnTo>
                      <a:pt x="59" y="31"/>
                    </a:lnTo>
                    <a:lnTo>
                      <a:pt x="58" y="39"/>
                    </a:lnTo>
                    <a:lnTo>
                      <a:pt x="57" y="41"/>
                    </a:lnTo>
                    <a:lnTo>
                      <a:pt x="56" y="42"/>
                    </a:lnTo>
                    <a:lnTo>
                      <a:pt x="56" y="42"/>
                    </a:lnTo>
                    <a:lnTo>
                      <a:pt x="49" y="41"/>
                    </a:lnTo>
                    <a:lnTo>
                      <a:pt x="47" y="42"/>
                    </a:lnTo>
                    <a:lnTo>
                      <a:pt x="45" y="43"/>
                    </a:lnTo>
                    <a:lnTo>
                      <a:pt x="45" y="43"/>
                    </a:lnTo>
                    <a:lnTo>
                      <a:pt x="44" y="45"/>
                    </a:lnTo>
                    <a:lnTo>
                      <a:pt x="43" y="50"/>
                    </a:lnTo>
                    <a:lnTo>
                      <a:pt x="42" y="53"/>
                    </a:lnTo>
                    <a:lnTo>
                      <a:pt x="41" y="53"/>
                    </a:lnTo>
                    <a:lnTo>
                      <a:pt x="38" y="54"/>
                    </a:lnTo>
                    <a:lnTo>
                      <a:pt x="38" y="54"/>
                    </a:lnTo>
                    <a:lnTo>
                      <a:pt x="35" y="53"/>
                    </a:lnTo>
                    <a:lnTo>
                      <a:pt x="33" y="52"/>
                    </a:lnTo>
                    <a:lnTo>
                      <a:pt x="32" y="52"/>
                    </a:lnTo>
                    <a:lnTo>
                      <a:pt x="30" y="53"/>
                    </a:lnTo>
                    <a:lnTo>
                      <a:pt x="28" y="58"/>
                    </a:lnTo>
                    <a:lnTo>
                      <a:pt x="28" y="58"/>
                    </a:lnTo>
                    <a:lnTo>
                      <a:pt x="24" y="64"/>
                    </a:lnTo>
                    <a:lnTo>
                      <a:pt x="23" y="67"/>
                    </a:lnTo>
                    <a:lnTo>
                      <a:pt x="21" y="68"/>
                    </a:lnTo>
                    <a:lnTo>
                      <a:pt x="18" y="68"/>
                    </a:lnTo>
                    <a:lnTo>
                      <a:pt x="18" y="68"/>
                    </a:lnTo>
                    <a:lnTo>
                      <a:pt x="16" y="67"/>
                    </a:lnTo>
                    <a:lnTo>
                      <a:pt x="15" y="65"/>
                    </a:lnTo>
                    <a:lnTo>
                      <a:pt x="14" y="62"/>
                    </a:lnTo>
                    <a:lnTo>
                      <a:pt x="15" y="59"/>
                    </a:lnTo>
                    <a:lnTo>
                      <a:pt x="15" y="59"/>
                    </a:lnTo>
                    <a:lnTo>
                      <a:pt x="18" y="52"/>
                    </a:lnTo>
                    <a:lnTo>
                      <a:pt x="19" y="46"/>
                    </a:lnTo>
                    <a:lnTo>
                      <a:pt x="19" y="46"/>
                    </a:lnTo>
                    <a:lnTo>
                      <a:pt x="18" y="45"/>
                    </a:lnTo>
                    <a:lnTo>
                      <a:pt x="16" y="45"/>
                    </a:lnTo>
                    <a:lnTo>
                      <a:pt x="9" y="45"/>
                    </a:lnTo>
                    <a:lnTo>
                      <a:pt x="9" y="45"/>
                    </a:lnTo>
                    <a:lnTo>
                      <a:pt x="7" y="45"/>
                    </a:lnTo>
                    <a:lnTo>
                      <a:pt x="6" y="46"/>
                    </a:lnTo>
                    <a:lnTo>
                      <a:pt x="5" y="48"/>
                    </a:lnTo>
                    <a:lnTo>
                      <a:pt x="5" y="48"/>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9" name="Freeform 41"/>
              <p:cNvSpPr/>
              <p:nvPr/>
            </p:nvSpPr>
            <p:spPr bwMode="auto">
              <a:xfrm>
                <a:off x="5110" y="413"/>
                <a:ext cx="5" cy="7"/>
              </a:xfrm>
              <a:custGeom>
                <a:gdLst>
                  <a:gd fmla="*/ 2 w 5" name="T0"/>
                  <a:gd fmla="*/ 0 h 7" name="T1"/>
                  <a:gd fmla="*/ 2 w 5" name="T2"/>
                  <a:gd fmla="*/ 0 h 7" name="T3"/>
                  <a:gd fmla="*/ 1 w 5" name="T4"/>
                  <a:gd fmla="*/ 2 h 7" name="T5"/>
                  <a:gd fmla="*/ 0 w 5" name="T6"/>
                  <a:gd fmla="*/ 3 h 7" name="T7"/>
                  <a:gd fmla="*/ 0 w 5" name="T8"/>
                  <a:gd fmla="*/ 5 h 7" name="T9"/>
                  <a:gd fmla="*/ 1 w 5" name="T10"/>
                  <a:gd fmla="*/ 7 h 7" name="T11"/>
                  <a:gd fmla="*/ 1 w 5" name="T12"/>
                  <a:gd fmla="*/ 7 h 7" name="T13"/>
                  <a:gd fmla="*/ 5 w 5" name="T14"/>
                  <a:gd fmla="*/ 6 h 7" name="T15"/>
                  <a:gd fmla="*/ 5 w 5" name="T16"/>
                  <a:gd fmla="*/ 5 h 7" name="T17"/>
                  <a:gd fmla="*/ 5 w 5" name="T18"/>
                  <a:gd fmla="*/ 4 h 7" name="T19"/>
                  <a:gd fmla="*/ 5 w 5" name="T20"/>
                  <a:gd fmla="*/ 4 h 7" name="T21"/>
                  <a:gd fmla="*/ 4 w 5" name="T22"/>
                  <a:gd fmla="*/ 2 h 7" name="T23"/>
                  <a:gd fmla="*/ 3 w 5" name="T24"/>
                  <a:gd fmla="*/ 1 h 7" name="T25"/>
                  <a:gd fmla="*/ 2 w 5" name="T26"/>
                  <a:gd fmla="*/ 0 h 7" name="T27"/>
                  <a:gd fmla="*/ 2 w 5" name="T28"/>
                  <a:gd fmla="*/ 0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5">
                    <a:moveTo>
                      <a:pt x="2" y="0"/>
                    </a:moveTo>
                    <a:lnTo>
                      <a:pt x="2" y="0"/>
                    </a:lnTo>
                    <a:lnTo>
                      <a:pt x="1" y="2"/>
                    </a:lnTo>
                    <a:lnTo>
                      <a:pt x="0" y="3"/>
                    </a:lnTo>
                    <a:lnTo>
                      <a:pt x="0" y="5"/>
                    </a:lnTo>
                    <a:lnTo>
                      <a:pt x="1" y="7"/>
                    </a:lnTo>
                    <a:lnTo>
                      <a:pt x="1" y="7"/>
                    </a:lnTo>
                    <a:lnTo>
                      <a:pt x="5" y="6"/>
                    </a:lnTo>
                    <a:lnTo>
                      <a:pt x="5" y="5"/>
                    </a:lnTo>
                    <a:lnTo>
                      <a:pt x="5" y="4"/>
                    </a:lnTo>
                    <a:lnTo>
                      <a:pt x="5" y="4"/>
                    </a:lnTo>
                    <a:lnTo>
                      <a:pt x="4" y="2"/>
                    </a:lnTo>
                    <a:lnTo>
                      <a:pt x="3" y="1"/>
                    </a:lnTo>
                    <a:lnTo>
                      <a:pt x="2" y="0"/>
                    </a:lnTo>
                    <a:lnTo>
                      <a:pt x="2"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0" name="Freeform 42"/>
              <p:cNvSpPr/>
              <p:nvPr/>
            </p:nvSpPr>
            <p:spPr bwMode="auto">
              <a:xfrm>
                <a:off x="5085" y="371"/>
                <a:ext cx="37" cy="40"/>
              </a:xfrm>
              <a:custGeom>
                <a:gdLst>
                  <a:gd fmla="*/ 31 w 37" name="T0"/>
                  <a:gd fmla="*/ 40 h 40" name="T1"/>
                  <a:gd fmla="*/ 31 w 37" name="T2"/>
                  <a:gd fmla="*/ 40 h 40" name="T3"/>
                  <a:gd fmla="*/ 34 w 37" name="T4"/>
                  <a:gd fmla="*/ 39 h 40" name="T5"/>
                  <a:gd fmla="*/ 35 w 37" name="T6"/>
                  <a:gd fmla="*/ 38 h 40" name="T7"/>
                  <a:gd fmla="*/ 35 w 37" name="T8"/>
                  <a:gd fmla="*/ 33 h 40" name="T9"/>
                  <a:gd fmla="*/ 35 w 37" name="T10"/>
                  <a:gd fmla="*/ 33 h 40" name="T11"/>
                  <a:gd fmla="*/ 37 w 37" name="T12"/>
                  <a:gd fmla="*/ 29 h 40" name="T13"/>
                  <a:gd fmla="*/ 37 w 37" name="T14"/>
                  <a:gd fmla="*/ 26 h 40" name="T15"/>
                  <a:gd fmla="*/ 37 w 37" name="T16"/>
                  <a:gd fmla="*/ 23 h 40" name="T17"/>
                  <a:gd fmla="*/ 37 w 37" name="T18"/>
                  <a:gd fmla="*/ 21 h 40" name="T19"/>
                  <a:gd fmla="*/ 35 w 37" name="T20"/>
                  <a:gd fmla="*/ 20 h 40" name="T21"/>
                  <a:gd fmla="*/ 35 w 37" name="T22"/>
                  <a:gd fmla="*/ 20 h 40" name="T23"/>
                  <a:gd fmla="*/ 34 w 37" name="T24"/>
                  <a:gd fmla="*/ 19 h 40" name="T25"/>
                  <a:gd fmla="*/ 33 w 37" name="T26"/>
                  <a:gd fmla="*/ 17 h 40" name="T27"/>
                  <a:gd fmla="*/ 32 w 37" name="T28"/>
                  <a:gd fmla="*/ 10 h 40" name="T29"/>
                  <a:gd fmla="*/ 31 w 37" name="T30"/>
                  <a:gd fmla="*/ 3 h 40" name="T31"/>
                  <a:gd fmla="*/ 30 w 37" name="T32"/>
                  <a:gd fmla="*/ 0 h 40" name="T33"/>
                  <a:gd fmla="*/ 29 w 37" name="T34"/>
                  <a:gd fmla="*/ 0 h 40" name="T35"/>
                  <a:gd fmla="*/ 29 w 37" name="T36"/>
                  <a:gd fmla="*/ 0 h 40" name="T37"/>
                  <a:gd fmla="*/ 28 w 37" name="T38"/>
                  <a:gd fmla="*/ 0 h 40" name="T39"/>
                  <a:gd fmla="*/ 27 w 37" name="T40"/>
                  <a:gd fmla="*/ 1 h 40" name="T41"/>
                  <a:gd fmla="*/ 26 w 37" name="T42"/>
                  <a:gd fmla="*/ 4 h 40" name="T43"/>
                  <a:gd fmla="*/ 26 w 37" name="T44"/>
                  <a:gd fmla="*/ 10 h 40" name="T45"/>
                  <a:gd fmla="*/ 25 w 37" name="T46"/>
                  <a:gd fmla="*/ 14 h 40" name="T47"/>
                  <a:gd fmla="*/ 25 w 37" name="T48"/>
                  <a:gd fmla="*/ 14 h 40" name="T49"/>
                  <a:gd fmla="*/ 23 w 37" name="T50"/>
                  <a:gd fmla="*/ 17 h 40" name="T51"/>
                  <a:gd fmla="*/ 19 w 37" name="T52"/>
                  <a:gd fmla="*/ 19 h 40" name="T53"/>
                  <a:gd fmla="*/ 17 w 37" name="T54"/>
                  <a:gd fmla="*/ 21 h 40" name="T55"/>
                  <a:gd fmla="*/ 17 w 37" name="T56"/>
                  <a:gd fmla="*/ 25 h 40" name="T57"/>
                  <a:gd fmla="*/ 17 w 37" name="T58"/>
                  <a:gd fmla="*/ 25 h 40" name="T59"/>
                  <a:gd fmla="*/ 17 w 37" name="T60"/>
                  <a:gd fmla="*/ 27 h 40" name="T61"/>
                  <a:gd fmla="*/ 16 w 37" name="T62"/>
                  <a:gd fmla="*/ 28 h 40" name="T63"/>
                  <a:gd fmla="*/ 11 w 37" name="T64"/>
                  <a:gd fmla="*/ 28 h 40" name="T65"/>
                  <a:gd fmla="*/ 11 w 37" name="T66"/>
                  <a:gd fmla="*/ 28 h 40" name="T67"/>
                  <a:gd fmla="*/ 6 w 37" name="T68"/>
                  <a:gd fmla="*/ 29 h 40" name="T69"/>
                  <a:gd fmla="*/ 3 w 37" name="T70"/>
                  <a:gd fmla="*/ 30 h 40" name="T71"/>
                  <a:gd fmla="*/ 1 w 37" name="T72"/>
                  <a:gd fmla="*/ 33 h 40" name="T73"/>
                  <a:gd fmla="*/ 0 w 37" name="T74"/>
                  <a:gd fmla="*/ 35 h 40" name="T75"/>
                  <a:gd fmla="*/ 0 w 37" name="T76"/>
                  <a:gd fmla="*/ 35 h 40" name="T77"/>
                  <a:gd fmla="*/ 1 w 37" name="T78"/>
                  <a:gd fmla="*/ 39 h 40" name="T79"/>
                  <a:gd fmla="*/ 1 w 37" name="T80"/>
                  <a:gd fmla="*/ 40 h 40" name="T81"/>
                  <a:gd fmla="*/ 5 w 37" name="T82"/>
                  <a:gd fmla="*/ 39 h 40" name="T83"/>
                  <a:gd fmla="*/ 5 w 37" name="T84"/>
                  <a:gd fmla="*/ 39 h 40" name="T85"/>
                  <a:gd fmla="*/ 9 w 37" name="T86"/>
                  <a:gd fmla="*/ 38 h 40" name="T87"/>
                  <a:gd fmla="*/ 12 w 37" name="T88"/>
                  <a:gd fmla="*/ 38 h 40" name="T89"/>
                  <a:gd fmla="*/ 14 w 37" name="T90"/>
                  <a:gd fmla="*/ 38 h 40" name="T91"/>
                  <a:gd fmla="*/ 16 w 37" name="T92"/>
                  <a:gd fmla="*/ 35 h 40" name="T93"/>
                  <a:gd fmla="*/ 16 w 37" name="T94"/>
                  <a:gd fmla="*/ 35 h 40" name="T95"/>
                  <a:gd fmla="*/ 20 w 37" name="T96"/>
                  <a:gd fmla="*/ 29 h 40" name="T97"/>
                  <a:gd fmla="*/ 23 w 37" name="T98"/>
                  <a:gd fmla="*/ 27 h 40" name="T99"/>
                  <a:gd fmla="*/ 24 w 37" name="T100"/>
                  <a:gd fmla="*/ 26 h 40" name="T101"/>
                  <a:gd fmla="*/ 25 w 37" name="T102"/>
                  <a:gd fmla="*/ 26 h 40" name="T103"/>
                  <a:gd fmla="*/ 25 w 37" name="T104"/>
                  <a:gd fmla="*/ 26 h 40" name="T105"/>
                  <a:gd fmla="*/ 27 w 37" name="T106"/>
                  <a:gd fmla="*/ 27 h 40" name="T107"/>
                  <a:gd fmla="*/ 29 w 37" name="T108"/>
                  <a:gd fmla="*/ 28 h 40" name="T109"/>
                  <a:gd fmla="*/ 30 w 37" name="T110"/>
                  <a:gd fmla="*/ 30 h 40" name="T111"/>
                  <a:gd fmla="*/ 30 w 37" name="T112"/>
                  <a:gd fmla="*/ 34 h 40" name="T113"/>
                  <a:gd fmla="*/ 30 w 37" name="T114"/>
                  <a:gd fmla="*/ 34 h 40" name="T115"/>
                  <a:gd fmla="*/ 30 w 37" name="T116"/>
                  <a:gd fmla="*/ 39 h 40" name="T117"/>
                  <a:gd fmla="*/ 31 w 37" name="T118"/>
                  <a:gd fmla="*/ 40 h 40" name="T119"/>
                  <a:gd fmla="*/ 31 w 37" name="T120"/>
                  <a:gd fmla="*/ 40 h 4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0" w="37">
                    <a:moveTo>
                      <a:pt x="31" y="40"/>
                    </a:moveTo>
                    <a:lnTo>
                      <a:pt x="31" y="40"/>
                    </a:lnTo>
                    <a:lnTo>
                      <a:pt x="34" y="39"/>
                    </a:lnTo>
                    <a:lnTo>
                      <a:pt x="35" y="38"/>
                    </a:lnTo>
                    <a:lnTo>
                      <a:pt x="35" y="33"/>
                    </a:lnTo>
                    <a:lnTo>
                      <a:pt x="35" y="33"/>
                    </a:lnTo>
                    <a:lnTo>
                      <a:pt x="37" y="29"/>
                    </a:lnTo>
                    <a:lnTo>
                      <a:pt x="37" y="26"/>
                    </a:lnTo>
                    <a:lnTo>
                      <a:pt x="37" y="23"/>
                    </a:lnTo>
                    <a:lnTo>
                      <a:pt x="37" y="21"/>
                    </a:lnTo>
                    <a:lnTo>
                      <a:pt x="35" y="20"/>
                    </a:lnTo>
                    <a:lnTo>
                      <a:pt x="35" y="20"/>
                    </a:lnTo>
                    <a:lnTo>
                      <a:pt x="34" y="19"/>
                    </a:lnTo>
                    <a:lnTo>
                      <a:pt x="33" y="17"/>
                    </a:lnTo>
                    <a:lnTo>
                      <a:pt x="32" y="10"/>
                    </a:lnTo>
                    <a:lnTo>
                      <a:pt x="31" y="3"/>
                    </a:lnTo>
                    <a:lnTo>
                      <a:pt x="30" y="0"/>
                    </a:lnTo>
                    <a:lnTo>
                      <a:pt x="29" y="0"/>
                    </a:lnTo>
                    <a:lnTo>
                      <a:pt x="29" y="0"/>
                    </a:lnTo>
                    <a:lnTo>
                      <a:pt x="28" y="0"/>
                    </a:lnTo>
                    <a:lnTo>
                      <a:pt x="27" y="1"/>
                    </a:lnTo>
                    <a:lnTo>
                      <a:pt x="26" y="4"/>
                    </a:lnTo>
                    <a:lnTo>
                      <a:pt x="26" y="10"/>
                    </a:lnTo>
                    <a:lnTo>
                      <a:pt x="25" y="14"/>
                    </a:lnTo>
                    <a:lnTo>
                      <a:pt x="25" y="14"/>
                    </a:lnTo>
                    <a:lnTo>
                      <a:pt x="23" y="17"/>
                    </a:lnTo>
                    <a:lnTo>
                      <a:pt x="19" y="19"/>
                    </a:lnTo>
                    <a:lnTo>
                      <a:pt x="17" y="21"/>
                    </a:lnTo>
                    <a:lnTo>
                      <a:pt x="17" y="25"/>
                    </a:lnTo>
                    <a:lnTo>
                      <a:pt x="17" y="25"/>
                    </a:lnTo>
                    <a:lnTo>
                      <a:pt x="17" y="27"/>
                    </a:lnTo>
                    <a:lnTo>
                      <a:pt x="16" y="28"/>
                    </a:lnTo>
                    <a:lnTo>
                      <a:pt x="11" y="28"/>
                    </a:lnTo>
                    <a:lnTo>
                      <a:pt x="11" y="28"/>
                    </a:lnTo>
                    <a:lnTo>
                      <a:pt x="6" y="29"/>
                    </a:lnTo>
                    <a:lnTo>
                      <a:pt x="3" y="30"/>
                    </a:lnTo>
                    <a:lnTo>
                      <a:pt x="1" y="33"/>
                    </a:lnTo>
                    <a:lnTo>
                      <a:pt x="0" y="35"/>
                    </a:lnTo>
                    <a:lnTo>
                      <a:pt x="0" y="35"/>
                    </a:lnTo>
                    <a:lnTo>
                      <a:pt x="1" y="39"/>
                    </a:lnTo>
                    <a:lnTo>
                      <a:pt x="1" y="40"/>
                    </a:lnTo>
                    <a:lnTo>
                      <a:pt x="5" y="39"/>
                    </a:lnTo>
                    <a:lnTo>
                      <a:pt x="5" y="39"/>
                    </a:lnTo>
                    <a:lnTo>
                      <a:pt x="9" y="38"/>
                    </a:lnTo>
                    <a:lnTo>
                      <a:pt x="12" y="38"/>
                    </a:lnTo>
                    <a:lnTo>
                      <a:pt x="14" y="38"/>
                    </a:lnTo>
                    <a:lnTo>
                      <a:pt x="16" y="35"/>
                    </a:lnTo>
                    <a:lnTo>
                      <a:pt x="16" y="35"/>
                    </a:lnTo>
                    <a:lnTo>
                      <a:pt x="20" y="29"/>
                    </a:lnTo>
                    <a:lnTo>
                      <a:pt x="23" y="27"/>
                    </a:lnTo>
                    <a:lnTo>
                      <a:pt x="24" y="26"/>
                    </a:lnTo>
                    <a:lnTo>
                      <a:pt x="25" y="26"/>
                    </a:lnTo>
                    <a:lnTo>
                      <a:pt x="25" y="26"/>
                    </a:lnTo>
                    <a:lnTo>
                      <a:pt x="27" y="27"/>
                    </a:lnTo>
                    <a:lnTo>
                      <a:pt x="29" y="28"/>
                    </a:lnTo>
                    <a:lnTo>
                      <a:pt x="30" y="30"/>
                    </a:lnTo>
                    <a:lnTo>
                      <a:pt x="30" y="34"/>
                    </a:lnTo>
                    <a:lnTo>
                      <a:pt x="30" y="34"/>
                    </a:lnTo>
                    <a:lnTo>
                      <a:pt x="30" y="39"/>
                    </a:lnTo>
                    <a:lnTo>
                      <a:pt x="31" y="40"/>
                    </a:lnTo>
                    <a:lnTo>
                      <a:pt x="31" y="4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1" name="Freeform 43"/>
              <p:cNvSpPr/>
              <p:nvPr/>
            </p:nvSpPr>
            <p:spPr bwMode="auto">
              <a:xfrm>
                <a:off x="5124" y="372"/>
                <a:ext cx="7" cy="12"/>
              </a:xfrm>
              <a:custGeom>
                <a:gdLst>
                  <a:gd fmla="*/ 4 w 7" name="T0"/>
                  <a:gd fmla="*/ 12 h 12" name="T1"/>
                  <a:gd fmla="*/ 4 w 7" name="T2"/>
                  <a:gd fmla="*/ 12 h 12" name="T3"/>
                  <a:gd fmla="*/ 2 w 7" name="T4"/>
                  <a:gd fmla="*/ 12 h 12" name="T5"/>
                  <a:gd fmla="*/ 0 w 7" name="T6"/>
                  <a:gd fmla="*/ 10 h 12" name="T7"/>
                  <a:gd fmla="*/ 0 w 7" name="T8"/>
                  <a:gd fmla="*/ 8 h 12" name="T9"/>
                  <a:gd fmla="*/ 1 w 7" name="T10"/>
                  <a:gd fmla="*/ 4 h 12" name="T11"/>
                  <a:gd fmla="*/ 1 w 7" name="T12"/>
                  <a:gd fmla="*/ 4 h 12" name="T13"/>
                  <a:gd fmla="*/ 2 w 7" name="T14"/>
                  <a:gd fmla="*/ 2 h 12" name="T15"/>
                  <a:gd fmla="*/ 5 w 7" name="T16"/>
                  <a:gd fmla="*/ 1 h 12" name="T17"/>
                  <a:gd fmla="*/ 7 w 7" name="T18"/>
                  <a:gd fmla="*/ 0 h 12" name="T19"/>
                  <a:gd fmla="*/ 7 w 7" name="T20"/>
                  <a:gd fmla="*/ 2 h 12" name="T21"/>
                  <a:gd fmla="*/ 7 w 7" name="T22"/>
                  <a:gd fmla="*/ 2 h 12" name="T23"/>
                  <a:gd fmla="*/ 7 w 7" name="T24"/>
                  <a:gd fmla="*/ 3 h 12" name="T25"/>
                  <a:gd fmla="*/ 6 w 7" name="T26"/>
                  <a:gd fmla="*/ 4 h 12" name="T27"/>
                  <a:gd fmla="*/ 5 w 7" name="T28"/>
                  <a:gd fmla="*/ 4 h 12" name="T29"/>
                  <a:gd fmla="*/ 5 w 7" name="T30"/>
                  <a:gd fmla="*/ 5 h 12" name="T31"/>
                  <a:gd fmla="*/ 5 w 7" name="T32"/>
                  <a:gd fmla="*/ 5 h 12" name="T33"/>
                  <a:gd fmla="*/ 4 w 7" name="T34"/>
                  <a:gd fmla="*/ 10 h 12" name="T35"/>
                  <a:gd fmla="*/ 4 w 7" name="T36"/>
                  <a:gd fmla="*/ 12 h 12" name="T37"/>
                  <a:gd fmla="*/ 4 w 7" name="T38"/>
                  <a:gd fmla="*/ 12 h 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 w="7">
                    <a:moveTo>
                      <a:pt x="4" y="12"/>
                    </a:moveTo>
                    <a:lnTo>
                      <a:pt x="4" y="12"/>
                    </a:lnTo>
                    <a:lnTo>
                      <a:pt x="2" y="12"/>
                    </a:lnTo>
                    <a:lnTo>
                      <a:pt x="0" y="10"/>
                    </a:lnTo>
                    <a:lnTo>
                      <a:pt x="0" y="8"/>
                    </a:lnTo>
                    <a:lnTo>
                      <a:pt x="1" y="4"/>
                    </a:lnTo>
                    <a:lnTo>
                      <a:pt x="1" y="4"/>
                    </a:lnTo>
                    <a:lnTo>
                      <a:pt x="2" y="2"/>
                    </a:lnTo>
                    <a:lnTo>
                      <a:pt x="5" y="1"/>
                    </a:lnTo>
                    <a:lnTo>
                      <a:pt x="7" y="0"/>
                    </a:lnTo>
                    <a:lnTo>
                      <a:pt x="7" y="2"/>
                    </a:lnTo>
                    <a:lnTo>
                      <a:pt x="7" y="2"/>
                    </a:lnTo>
                    <a:lnTo>
                      <a:pt x="7" y="3"/>
                    </a:lnTo>
                    <a:lnTo>
                      <a:pt x="6" y="4"/>
                    </a:lnTo>
                    <a:lnTo>
                      <a:pt x="5" y="4"/>
                    </a:lnTo>
                    <a:lnTo>
                      <a:pt x="5" y="5"/>
                    </a:lnTo>
                    <a:lnTo>
                      <a:pt x="5" y="5"/>
                    </a:lnTo>
                    <a:lnTo>
                      <a:pt x="4" y="10"/>
                    </a:lnTo>
                    <a:lnTo>
                      <a:pt x="4" y="12"/>
                    </a:lnTo>
                    <a:lnTo>
                      <a:pt x="4" y="1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2" name="Freeform 44"/>
              <p:cNvSpPr/>
              <p:nvPr/>
            </p:nvSpPr>
            <p:spPr bwMode="auto">
              <a:xfrm>
                <a:off x="5129" y="355"/>
                <a:ext cx="8" cy="12"/>
              </a:xfrm>
              <a:custGeom>
                <a:gdLst>
                  <a:gd fmla="*/ 2 w 8" name="T0"/>
                  <a:gd fmla="*/ 12 h 12" name="T1"/>
                  <a:gd fmla="*/ 2 w 8" name="T2"/>
                  <a:gd fmla="*/ 12 h 12" name="T3"/>
                  <a:gd fmla="*/ 1 w 8" name="T4"/>
                  <a:gd fmla="*/ 11 h 12" name="T5"/>
                  <a:gd fmla="*/ 0 w 8" name="T6"/>
                  <a:gd fmla="*/ 9 h 12" name="T7"/>
                  <a:gd fmla="*/ 0 w 8" name="T8"/>
                  <a:gd fmla="*/ 4 h 12" name="T9"/>
                  <a:gd fmla="*/ 0 w 8" name="T10"/>
                  <a:gd fmla="*/ 4 h 12" name="T11"/>
                  <a:gd fmla="*/ 1 w 8" name="T12"/>
                  <a:gd fmla="*/ 2 h 12" name="T13"/>
                  <a:gd fmla="*/ 3 w 8" name="T14"/>
                  <a:gd fmla="*/ 1 h 12" name="T15"/>
                  <a:gd fmla="*/ 5 w 8" name="T16"/>
                  <a:gd fmla="*/ 0 h 12" name="T17"/>
                  <a:gd fmla="*/ 7 w 8" name="T18"/>
                  <a:gd fmla="*/ 1 h 12" name="T19"/>
                  <a:gd fmla="*/ 7 w 8" name="T20"/>
                  <a:gd fmla="*/ 1 h 12" name="T21"/>
                  <a:gd fmla="*/ 7 w 8" name="T22"/>
                  <a:gd fmla="*/ 1 h 12" name="T23"/>
                  <a:gd fmla="*/ 8 w 8" name="T24"/>
                  <a:gd fmla="*/ 5 h 12" name="T25"/>
                  <a:gd fmla="*/ 7 w 8" name="T26"/>
                  <a:gd fmla="*/ 6 h 12" name="T27"/>
                  <a:gd fmla="*/ 5 w 8" name="T28"/>
                  <a:gd fmla="*/ 7 h 12" name="T29"/>
                  <a:gd fmla="*/ 5 w 8" name="T30"/>
                  <a:gd fmla="*/ 7 h 12" name="T31"/>
                  <a:gd fmla="*/ 3 w 8" name="T32"/>
                  <a:gd fmla="*/ 8 h 12" name="T33"/>
                  <a:gd fmla="*/ 2 w 8" name="T34"/>
                  <a:gd fmla="*/ 11 h 12" name="T35"/>
                  <a:gd fmla="*/ 2 w 8" name="T36"/>
                  <a:gd fmla="*/ 12 h 12" name="T37"/>
                  <a:gd fmla="*/ 2 w 8" name="T38"/>
                  <a:gd fmla="*/ 12 h 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 w="8">
                    <a:moveTo>
                      <a:pt x="2" y="12"/>
                    </a:moveTo>
                    <a:lnTo>
                      <a:pt x="2" y="12"/>
                    </a:lnTo>
                    <a:lnTo>
                      <a:pt x="1" y="11"/>
                    </a:lnTo>
                    <a:lnTo>
                      <a:pt x="0" y="9"/>
                    </a:lnTo>
                    <a:lnTo>
                      <a:pt x="0" y="4"/>
                    </a:lnTo>
                    <a:lnTo>
                      <a:pt x="0" y="4"/>
                    </a:lnTo>
                    <a:lnTo>
                      <a:pt x="1" y="2"/>
                    </a:lnTo>
                    <a:lnTo>
                      <a:pt x="3" y="1"/>
                    </a:lnTo>
                    <a:lnTo>
                      <a:pt x="5" y="0"/>
                    </a:lnTo>
                    <a:lnTo>
                      <a:pt x="7" y="1"/>
                    </a:lnTo>
                    <a:lnTo>
                      <a:pt x="7" y="1"/>
                    </a:lnTo>
                    <a:lnTo>
                      <a:pt x="7" y="1"/>
                    </a:lnTo>
                    <a:lnTo>
                      <a:pt x="8" y="5"/>
                    </a:lnTo>
                    <a:lnTo>
                      <a:pt x="7" y="6"/>
                    </a:lnTo>
                    <a:lnTo>
                      <a:pt x="5" y="7"/>
                    </a:lnTo>
                    <a:lnTo>
                      <a:pt x="5" y="7"/>
                    </a:lnTo>
                    <a:lnTo>
                      <a:pt x="3" y="8"/>
                    </a:lnTo>
                    <a:lnTo>
                      <a:pt x="2" y="11"/>
                    </a:lnTo>
                    <a:lnTo>
                      <a:pt x="2" y="12"/>
                    </a:lnTo>
                    <a:lnTo>
                      <a:pt x="2" y="1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3" name="Freeform 45"/>
              <p:cNvSpPr/>
              <p:nvPr/>
            </p:nvSpPr>
            <p:spPr bwMode="auto">
              <a:xfrm>
                <a:off x="5170" y="367"/>
                <a:ext cx="6" cy="4"/>
              </a:xfrm>
              <a:custGeom>
                <a:gdLst>
                  <a:gd fmla="*/ 1 w 6" name="T0"/>
                  <a:gd fmla="*/ 1 h 4" name="T1"/>
                  <a:gd fmla="*/ 1 w 6" name="T2"/>
                  <a:gd fmla="*/ 1 h 4" name="T3"/>
                  <a:gd fmla="*/ 0 w 6" name="T4"/>
                  <a:gd fmla="*/ 2 h 4" name="T5"/>
                  <a:gd fmla="*/ 1 w 6" name="T6"/>
                  <a:gd fmla="*/ 4 h 4" name="T7"/>
                  <a:gd fmla="*/ 2 w 6" name="T8"/>
                  <a:gd fmla="*/ 4 h 4" name="T9"/>
                  <a:gd fmla="*/ 4 w 6" name="T10"/>
                  <a:gd fmla="*/ 4 h 4" name="T11"/>
                  <a:gd fmla="*/ 4 w 6" name="T12"/>
                  <a:gd fmla="*/ 4 h 4" name="T13"/>
                  <a:gd fmla="*/ 5 w 6" name="T14"/>
                  <a:gd fmla="*/ 4 h 4" name="T15"/>
                  <a:gd fmla="*/ 6 w 6" name="T16"/>
                  <a:gd fmla="*/ 3 h 4" name="T17"/>
                  <a:gd fmla="*/ 5 w 6" name="T18"/>
                  <a:gd fmla="*/ 1 h 4" name="T19"/>
                  <a:gd fmla="*/ 5 w 6" name="T20"/>
                  <a:gd fmla="*/ 1 h 4" name="T21"/>
                  <a:gd fmla="*/ 4 w 6" name="T22"/>
                  <a:gd fmla="*/ 0 h 4" name="T23"/>
                  <a:gd fmla="*/ 3 w 6" name="T24"/>
                  <a:gd fmla="*/ 0 h 4" name="T25"/>
                  <a:gd fmla="*/ 1 w 6" name="T26"/>
                  <a:gd fmla="*/ 1 h 4" name="T27"/>
                  <a:gd fmla="*/ 1 w 6" name="T28"/>
                  <a:gd fmla="*/ 1 h 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 w="6">
                    <a:moveTo>
                      <a:pt x="1" y="1"/>
                    </a:moveTo>
                    <a:lnTo>
                      <a:pt x="1" y="1"/>
                    </a:lnTo>
                    <a:lnTo>
                      <a:pt x="0" y="2"/>
                    </a:lnTo>
                    <a:lnTo>
                      <a:pt x="1" y="4"/>
                    </a:lnTo>
                    <a:lnTo>
                      <a:pt x="2" y="4"/>
                    </a:lnTo>
                    <a:lnTo>
                      <a:pt x="4" y="4"/>
                    </a:lnTo>
                    <a:lnTo>
                      <a:pt x="4" y="4"/>
                    </a:lnTo>
                    <a:lnTo>
                      <a:pt x="5" y="4"/>
                    </a:lnTo>
                    <a:lnTo>
                      <a:pt x="6" y="3"/>
                    </a:lnTo>
                    <a:lnTo>
                      <a:pt x="5" y="1"/>
                    </a:lnTo>
                    <a:lnTo>
                      <a:pt x="5" y="1"/>
                    </a:lnTo>
                    <a:lnTo>
                      <a:pt x="4" y="0"/>
                    </a:lnTo>
                    <a:lnTo>
                      <a:pt x="3" y="0"/>
                    </a:lnTo>
                    <a:lnTo>
                      <a:pt x="1" y="1"/>
                    </a:lnTo>
                    <a:lnTo>
                      <a:pt x="1"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4" name="Freeform 46"/>
              <p:cNvSpPr/>
              <p:nvPr/>
            </p:nvSpPr>
            <p:spPr bwMode="auto">
              <a:xfrm>
                <a:off x="5148" y="339"/>
                <a:ext cx="15" cy="22"/>
              </a:xfrm>
              <a:custGeom>
                <a:gdLst>
                  <a:gd fmla="*/ 9 w 15" name="T0"/>
                  <a:gd fmla="*/ 1 h 22" name="T1"/>
                  <a:gd fmla="*/ 9 w 15" name="T2"/>
                  <a:gd fmla="*/ 1 h 22" name="T3"/>
                  <a:gd fmla="*/ 9 w 15" name="T4"/>
                  <a:gd fmla="*/ 4 h 22" name="T5"/>
                  <a:gd fmla="*/ 5 w 15" name="T6"/>
                  <a:gd fmla="*/ 8 h 22" name="T7"/>
                  <a:gd fmla="*/ 5 w 15" name="T8"/>
                  <a:gd fmla="*/ 8 h 22" name="T9"/>
                  <a:gd fmla="*/ 0 w 15" name="T10"/>
                  <a:gd fmla="*/ 14 h 22" name="T11"/>
                  <a:gd fmla="*/ 0 w 15" name="T12"/>
                  <a:gd fmla="*/ 15 h 22" name="T13"/>
                  <a:gd fmla="*/ 0 w 15" name="T14"/>
                  <a:gd fmla="*/ 17 h 22" name="T15"/>
                  <a:gd fmla="*/ 0 w 15" name="T16"/>
                  <a:gd fmla="*/ 17 h 22" name="T17"/>
                  <a:gd fmla="*/ 0 w 15" name="T18"/>
                  <a:gd fmla="*/ 19 h 22" name="T19"/>
                  <a:gd fmla="*/ 2 w 15" name="T20"/>
                  <a:gd fmla="*/ 22 h 22" name="T21"/>
                  <a:gd fmla="*/ 4 w 15" name="T22"/>
                  <a:gd fmla="*/ 22 h 22" name="T23"/>
                  <a:gd fmla="*/ 5 w 15" name="T24"/>
                  <a:gd fmla="*/ 22 h 22" name="T25"/>
                  <a:gd fmla="*/ 6 w 15" name="T26"/>
                  <a:gd fmla="*/ 20 h 22" name="T27"/>
                  <a:gd fmla="*/ 6 w 15" name="T28"/>
                  <a:gd fmla="*/ 20 h 22" name="T29"/>
                  <a:gd fmla="*/ 7 w 15" name="T30"/>
                  <a:gd fmla="*/ 15 h 22" name="T31"/>
                  <a:gd fmla="*/ 8 w 15" name="T32"/>
                  <a:gd fmla="*/ 13 h 22" name="T33"/>
                  <a:gd fmla="*/ 11 w 15" name="T34"/>
                  <a:gd fmla="*/ 12 h 22" name="T35"/>
                  <a:gd fmla="*/ 11 w 15" name="T36"/>
                  <a:gd fmla="*/ 12 h 22" name="T37"/>
                  <a:gd fmla="*/ 14 w 15" name="T38"/>
                  <a:gd fmla="*/ 9 h 22" name="T39"/>
                  <a:gd fmla="*/ 15 w 15" name="T40"/>
                  <a:gd fmla="*/ 7 h 22" name="T41"/>
                  <a:gd fmla="*/ 15 w 15" name="T42"/>
                  <a:gd fmla="*/ 6 h 22" name="T43"/>
                  <a:gd fmla="*/ 14 w 15" name="T44"/>
                  <a:gd fmla="*/ 3 h 22" name="T45"/>
                  <a:gd fmla="*/ 14 w 15" name="T46"/>
                  <a:gd fmla="*/ 3 h 22" name="T47"/>
                  <a:gd fmla="*/ 13 w 15" name="T48"/>
                  <a:gd fmla="*/ 1 h 22" name="T49"/>
                  <a:gd fmla="*/ 11 w 15" name="T50"/>
                  <a:gd fmla="*/ 0 h 22" name="T51"/>
                  <a:gd fmla="*/ 9 w 15" name="T52"/>
                  <a:gd fmla="*/ 1 h 22" name="T53"/>
                  <a:gd fmla="*/ 9 w 15" name="T54"/>
                  <a:gd fmla="*/ 1 h 2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2" w="15">
                    <a:moveTo>
                      <a:pt x="9" y="1"/>
                    </a:moveTo>
                    <a:lnTo>
                      <a:pt x="9" y="1"/>
                    </a:lnTo>
                    <a:lnTo>
                      <a:pt x="9" y="4"/>
                    </a:lnTo>
                    <a:lnTo>
                      <a:pt x="5" y="8"/>
                    </a:lnTo>
                    <a:lnTo>
                      <a:pt x="5" y="8"/>
                    </a:lnTo>
                    <a:lnTo>
                      <a:pt x="0" y="14"/>
                    </a:lnTo>
                    <a:lnTo>
                      <a:pt x="0" y="15"/>
                    </a:lnTo>
                    <a:lnTo>
                      <a:pt x="0" y="17"/>
                    </a:lnTo>
                    <a:lnTo>
                      <a:pt x="0" y="17"/>
                    </a:lnTo>
                    <a:lnTo>
                      <a:pt x="0" y="19"/>
                    </a:lnTo>
                    <a:lnTo>
                      <a:pt x="2" y="22"/>
                    </a:lnTo>
                    <a:lnTo>
                      <a:pt x="4" y="22"/>
                    </a:lnTo>
                    <a:lnTo>
                      <a:pt x="5" y="22"/>
                    </a:lnTo>
                    <a:lnTo>
                      <a:pt x="6" y="20"/>
                    </a:lnTo>
                    <a:lnTo>
                      <a:pt x="6" y="20"/>
                    </a:lnTo>
                    <a:lnTo>
                      <a:pt x="7" y="15"/>
                    </a:lnTo>
                    <a:lnTo>
                      <a:pt x="8" y="13"/>
                    </a:lnTo>
                    <a:lnTo>
                      <a:pt x="11" y="12"/>
                    </a:lnTo>
                    <a:lnTo>
                      <a:pt x="11" y="12"/>
                    </a:lnTo>
                    <a:lnTo>
                      <a:pt x="14" y="9"/>
                    </a:lnTo>
                    <a:lnTo>
                      <a:pt x="15" y="7"/>
                    </a:lnTo>
                    <a:lnTo>
                      <a:pt x="15" y="6"/>
                    </a:lnTo>
                    <a:lnTo>
                      <a:pt x="14" y="3"/>
                    </a:lnTo>
                    <a:lnTo>
                      <a:pt x="14" y="3"/>
                    </a:lnTo>
                    <a:lnTo>
                      <a:pt x="13" y="1"/>
                    </a:lnTo>
                    <a:lnTo>
                      <a:pt x="11" y="0"/>
                    </a:lnTo>
                    <a:lnTo>
                      <a:pt x="9" y="1"/>
                    </a:lnTo>
                    <a:lnTo>
                      <a:pt x="9"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5" name="Freeform 47"/>
              <p:cNvSpPr/>
              <p:nvPr/>
            </p:nvSpPr>
            <p:spPr bwMode="auto">
              <a:xfrm>
                <a:off x="5145" y="337"/>
                <a:ext cx="6" cy="6"/>
              </a:xfrm>
              <a:custGeom>
                <a:gdLst>
                  <a:gd fmla="*/ 1 w 6" name="T0"/>
                  <a:gd fmla="*/ 0 h 6" name="T1"/>
                  <a:gd fmla="*/ 1 w 6" name="T2"/>
                  <a:gd fmla="*/ 0 h 6" name="T3"/>
                  <a:gd fmla="*/ 0 w 6" name="T4"/>
                  <a:gd fmla="*/ 4 h 6" name="T5"/>
                  <a:gd fmla="*/ 0 w 6" name="T6"/>
                  <a:gd fmla="*/ 6 h 6" name="T7"/>
                  <a:gd fmla="*/ 2 w 6" name="T8"/>
                  <a:gd fmla="*/ 6 h 6" name="T9"/>
                  <a:gd fmla="*/ 2 w 6" name="T10"/>
                  <a:gd fmla="*/ 6 h 6" name="T11"/>
                  <a:gd fmla="*/ 6 w 6" name="T12"/>
                  <a:gd fmla="*/ 6 h 6" name="T13"/>
                  <a:gd fmla="*/ 6 w 6" name="T14"/>
                  <a:gd fmla="*/ 4 h 6" name="T15"/>
                  <a:gd fmla="*/ 6 w 6" name="T16"/>
                  <a:gd fmla="*/ 3 h 6" name="T17"/>
                  <a:gd fmla="*/ 6 w 6" name="T18"/>
                  <a:gd fmla="*/ 3 h 6" name="T19"/>
                  <a:gd fmla="*/ 5 w 6" name="T20"/>
                  <a:gd fmla="*/ 1 h 6" name="T21"/>
                  <a:gd fmla="*/ 3 w 6" name="T22"/>
                  <a:gd fmla="*/ 0 h 6" name="T23"/>
                  <a:gd fmla="*/ 1 w 6" name="T24"/>
                  <a:gd fmla="*/ 0 h 6" name="T25"/>
                  <a:gd fmla="*/ 1 w 6" name="T26"/>
                  <a:gd fmla="*/ 0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6">
                    <a:moveTo>
                      <a:pt x="1" y="0"/>
                    </a:moveTo>
                    <a:lnTo>
                      <a:pt x="1" y="0"/>
                    </a:lnTo>
                    <a:lnTo>
                      <a:pt x="0" y="4"/>
                    </a:lnTo>
                    <a:lnTo>
                      <a:pt x="0" y="6"/>
                    </a:lnTo>
                    <a:lnTo>
                      <a:pt x="2" y="6"/>
                    </a:lnTo>
                    <a:lnTo>
                      <a:pt x="2" y="6"/>
                    </a:lnTo>
                    <a:lnTo>
                      <a:pt x="6" y="6"/>
                    </a:lnTo>
                    <a:lnTo>
                      <a:pt x="6" y="4"/>
                    </a:lnTo>
                    <a:lnTo>
                      <a:pt x="6" y="3"/>
                    </a:lnTo>
                    <a:lnTo>
                      <a:pt x="6" y="3"/>
                    </a:lnTo>
                    <a:lnTo>
                      <a:pt x="5" y="1"/>
                    </a:lnTo>
                    <a:lnTo>
                      <a:pt x="3" y="0"/>
                    </a:lnTo>
                    <a:lnTo>
                      <a:pt x="1" y="0"/>
                    </a:lnTo>
                    <a:lnTo>
                      <a:pt x="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6" name="Freeform 48"/>
              <p:cNvSpPr/>
              <p:nvPr/>
            </p:nvSpPr>
            <p:spPr bwMode="auto">
              <a:xfrm>
                <a:off x="5138" y="346"/>
                <a:ext cx="6" cy="5"/>
              </a:xfrm>
              <a:custGeom>
                <a:gdLst>
                  <a:gd fmla="*/ 1 w 6" name="T0"/>
                  <a:gd fmla="*/ 1 h 5" name="T1"/>
                  <a:gd fmla="*/ 1 w 6" name="T2"/>
                  <a:gd fmla="*/ 1 h 5" name="T3"/>
                  <a:gd fmla="*/ 0 w 6" name="T4"/>
                  <a:gd fmla="*/ 2 h 5" name="T5"/>
                  <a:gd fmla="*/ 1 w 6" name="T6"/>
                  <a:gd fmla="*/ 3 h 5" name="T7"/>
                  <a:gd fmla="*/ 4 w 6" name="T8"/>
                  <a:gd fmla="*/ 5 h 5" name="T9"/>
                  <a:gd fmla="*/ 4 w 6" name="T10"/>
                  <a:gd fmla="*/ 5 h 5" name="T11"/>
                  <a:gd fmla="*/ 6 w 6" name="T12"/>
                  <a:gd fmla="*/ 3 h 5" name="T13"/>
                  <a:gd fmla="*/ 6 w 6" name="T14"/>
                  <a:gd fmla="*/ 2 h 5" name="T15"/>
                  <a:gd fmla="*/ 6 w 6" name="T16"/>
                  <a:gd fmla="*/ 1 h 5" name="T17"/>
                  <a:gd fmla="*/ 6 w 6" name="T18"/>
                  <a:gd fmla="*/ 1 h 5" name="T19"/>
                  <a:gd fmla="*/ 4 w 6" name="T20"/>
                  <a:gd fmla="*/ 0 h 5" name="T21"/>
                  <a:gd fmla="*/ 3 w 6" name="T22"/>
                  <a:gd fmla="*/ 0 h 5" name="T23"/>
                  <a:gd fmla="*/ 1 w 6" name="T24"/>
                  <a:gd fmla="*/ 1 h 5" name="T25"/>
                  <a:gd fmla="*/ 1 w 6" name="T26"/>
                  <a:gd fmla="*/ 1 h 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 w="6">
                    <a:moveTo>
                      <a:pt x="1" y="1"/>
                    </a:moveTo>
                    <a:lnTo>
                      <a:pt x="1" y="1"/>
                    </a:lnTo>
                    <a:lnTo>
                      <a:pt x="0" y="2"/>
                    </a:lnTo>
                    <a:lnTo>
                      <a:pt x="1" y="3"/>
                    </a:lnTo>
                    <a:lnTo>
                      <a:pt x="4" y="5"/>
                    </a:lnTo>
                    <a:lnTo>
                      <a:pt x="4" y="5"/>
                    </a:lnTo>
                    <a:lnTo>
                      <a:pt x="6" y="3"/>
                    </a:lnTo>
                    <a:lnTo>
                      <a:pt x="6" y="2"/>
                    </a:lnTo>
                    <a:lnTo>
                      <a:pt x="6" y="1"/>
                    </a:lnTo>
                    <a:lnTo>
                      <a:pt x="6" y="1"/>
                    </a:lnTo>
                    <a:lnTo>
                      <a:pt x="4" y="0"/>
                    </a:lnTo>
                    <a:lnTo>
                      <a:pt x="3" y="0"/>
                    </a:lnTo>
                    <a:lnTo>
                      <a:pt x="1" y="1"/>
                    </a:lnTo>
                    <a:lnTo>
                      <a:pt x="1"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7" name="Freeform 49"/>
              <p:cNvSpPr/>
              <p:nvPr/>
            </p:nvSpPr>
            <p:spPr bwMode="auto">
              <a:xfrm>
                <a:off x="5309" y="221"/>
                <a:ext cx="10" cy="17"/>
              </a:xfrm>
              <a:custGeom>
                <a:gdLst>
                  <a:gd fmla="*/ 3 w 10" name="T0"/>
                  <a:gd fmla="*/ 6 h 17" name="T1"/>
                  <a:gd fmla="*/ 3 w 10" name="T2"/>
                  <a:gd fmla="*/ 6 h 17" name="T3"/>
                  <a:gd fmla="*/ 6 w 10" name="T4"/>
                  <a:gd fmla="*/ 8 h 17" name="T5"/>
                  <a:gd fmla="*/ 7 w 10" name="T6"/>
                  <a:gd fmla="*/ 7 h 17" name="T7"/>
                  <a:gd fmla="*/ 7 w 10" name="T8"/>
                  <a:gd fmla="*/ 5 h 17" name="T9"/>
                  <a:gd fmla="*/ 7 w 10" name="T10"/>
                  <a:gd fmla="*/ 5 h 17" name="T11"/>
                  <a:gd fmla="*/ 8 w 10" name="T12"/>
                  <a:gd fmla="*/ 3 h 17" name="T13"/>
                  <a:gd fmla="*/ 9 w 10" name="T14"/>
                  <a:gd fmla="*/ 0 h 17" name="T15"/>
                  <a:gd fmla="*/ 10 w 10" name="T16"/>
                  <a:gd fmla="*/ 0 h 17" name="T17"/>
                  <a:gd fmla="*/ 10 w 10" name="T18"/>
                  <a:gd fmla="*/ 3 h 17" name="T19"/>
                  <a:gd fmla="*/ 10 w 10" name="T20"/>
                  <a:gd fmla="*/ 3 h 17" name="T21"/>
                  <a:gd fmla="*/ 9 w 10" name="T22"/>
                  <a:gd fmla="*/ 7 h 17" name="T23"/>
                  <a:gd fmla="*/ 7 w 10" name="T24"/>
                  <a:gd fmla="*/ 11 h 17" name="T25"/>
                  <a:gd fmla="*/ 7 w 10" name="T26"/>
                  <a:gd fmla="*/ 11 h 17" name="T27"/>
                  <a:gd fmla="*/ 3 w 10" name="T28"/>
                  <a:gd fmla="*/ 16 h 17" name="T29"/>
                  <a:gd fmla="*/ 1 w 10" name="T30"/>
                  <a:gd fmla="*/ 17 h 17" name="T31"/>
                  <a:gd fmla="*/ 0 w 10" name="T32"/>
                  <a:gd fmla="*/ 17 h 17" name="T33"/>
                  <a:gd fmla="*/ 0 w 10" name="T34"/>
                  <a:gd fmla="*/ 17 h 17" name="T35"/>
                  <a:gd fmla="*/ 0 w 10" name="T36"/>
                  <a:gd fmla="*/ 17 h 17" name="T37"/>
                  <a:gd fmla="*/ 0 w 10" name="T38"/>
                  <a:gd fmla="*/ 14 h 17" name="T39"/>
                  <a:gd fmla="*/ 1 w 10" name="T40"/>
                  <a:gd fmla="*/ 13 h 17" name="T41"/>
                  <a:gd fmla="*/ 2 w 10" name="T42"/>
                  <a:gd fmla="*/ 12 h 17" name="T43"/>
                  <a:gd fmla="*/ 2 w 10" name="T44"/>
                  <a:gd fmla="*/ 11 h 17" name="T45"/>
                  <a:gd fmla="*/ 2 w 10" name="T46"/>
                  <a:gd fmla="*/ 11 h 17" name="T47"/>
                  <a:gd fmla="*/ 2 w 10" name="T48"/>
                  <a:gd fmla="*/ 9 h 17" name="T49"/>
                  <a:gd fmla="*/ 1 w 10" name="T50"/>
                  <a:gd fmla="*/ 8 h 17" name="T51"/>
                  <a:gd fmla="*/ 0 w 10" name="T52"/>
                  <a:gd fmla="*/ 7 h 17" name="T53"/>
                  <a:gd fmla="*/ 0 w 10" name="T54"/>
                  <a:gd fmla="*/ 5 h 17" name="T55"/>
                  <a:gd fmla="*/ 0 w 10" name="T56"/>
                  <a:gd fmla="*/ 5 h 17" name="T57"/>
                  <a:gd fmla="*/ 1 w 10" name="T58"/>
                  <a:gd fmla="*/ 4 h 17" name="T59"/>
                  <a:gd fmla="*/ 2 w 10" name="T60"/>
                  <a:gd fmla="*/ 4 h 17" name="T61"/>
                  <a:gd fmla="*/ 3 w 10" name="T62"/>
                  <a:gd fmla="*/ 6 h 17" name="T63"/>
                  <a:gd fmla="*/ 3 w 10" name="T64"/>
                  <a:gd fmla="*/ 6 h 1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 w="10">
                    <a:moveTo>
                      <a:pt x="3" y="6"/>
                    </a:moveTo>
                    <a:lnTo>
                      <a:pt x="3" y="6"/>
                    </a:lnTo>
                    <a:lnTo>
                      <a:pt x="6" y="8"/>
                    </a:lnTo>
                    <a:lnTo>
                      <a:pt x="7" y="7"/>
                    </a:lnTo>
                    <a:lnTo>
                      <a:pt x="7" y="5"/>
                    </a:lnTo>
                    <a:lnTo>
                      <a:pt x="7" y="5"/>
                    </a:lnTo>
                    <a:lnTo>
                      <a:pt x="8" y="3"/>
                    </a:lnTo>
                    <a:lnTo>
                      <a:pt x="9" y="0"/>
                    </a:lnTo>
                    <a:lnTo>
                      <a:pt x="10" y="0"/>
                    </a:lnTo>
                    <a:lnTo>
                      <a:pt x="10" y="3"/>
                    </a:lnTo>
                    <a:lnTo>
                      <a:pt x="10" y="3"/>
                    </a:lnTo>
                    <a:lnTo>
                      <a:pt x="9" y="7"/>
                    </a:lnTo>
                    <a:lnTo>
                      <a:pt x="7" y="11"/>
                    </a:lnTo>
                    <a:lnTo>
                      <a:pt x="7" y="11"/>
                    </a:lnTo>
                    <a:lnTo>
                      <a:pt x="3" y="16"/>
                    </a:lnTo>
                    <a:lnTo>
                      <a:pt x="1" y="17"/>
                    </a:lnTo>
                    <a:lnTo>
                      <a:pt x="0" y="17"/>
                    </a:lnTo>
                    <a:lnTo>
                      <a:pt x="0" y="17"/>
                    </a:lnTo>
                    <a:lnTo>
                      <a:pt x="0" y="17"/>
                    </a:lnTo>
                    <a:lnTo>
                      <a:pt x="0" y="14"/>
                    </a:lnTo>
                    <a:lnTo>
                      <a:pt x="1" y="13"/>
                    </a:lnTo>
                    <a:lnTo>
                      <a:pt x="2" y="12"/>
                    </a:lnTo>
                    <a:lnTo>
                      <a:pt x="2" y="11"/>
                    </a:lnTo>
                    <a:lnTo>
                      <a:pt x="2" y="11"/>
                    </a:lnTo>
                    <a:lnTo>
                      <a:pt x="2" y="9"/>
                    </a:lnTo>
                    <a:lnTo>
                      <a:pt x="1" y="8"/>
                    </a:lnTo>
                    <a:lnTo>
                      <a:pt x="0" y="7"/>
                    </a:lnTo>
                    <a:lnTo>
                      <a:pt x="0" y="5"/>
                    </a:lnTo>
                    <a:lnTo>
                      <a:pt x="0" y="5"/>
                    </a:lnTo>
                    <a:lnTo>
                      <a:pt x="1" y="4"/>
                    </a:lnTo>
                    <a:lnTo>
                      <a:pt x="2" y="4"/>
                    </a:lnTo>
                    <a:lnTo>
                      <a:pt x="3" y="6"/>
                    </a:lnTo>
                    <a:lnTo>
                      <a:pt x="3" y="6"/>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8" name="Freeform 50"/>
              <p:cNvSpPr/>
              <p:nvPr/>
            </p:nvSpPr>
            <p:spPr bwMode="auto">
              <a:xfrm>
                <a:off x="5310" y="213"/>
                <a:ext cx="3" cy="6"/>
              </a:xfrm>
              <a:custGeom>
                <a:gdLst>
                  <a:gd fmla="*/ 2 w 3" name="T0"/>
                  <a:gd fmla="*/ 6 h 6" name="T1"/>
                  <a:gd fmla="*/ 2 w 3" name="T2"/>
                  <a:gd fmla="*/ 6 h 6" name="T3"/>
                  <a:gd fmla="*/ 3 w 3" name="T4"/>
                  <a:gd fmla="*/ 3 h 6" name="T5"/>
                  <a:gd fmla="*/ 3 w 3" name="T6"/>
                  <a:gd fmla="*/ 1 h 6" name="T7"/>
                  <a:gd fmla="*/ 2 w 3" name="T8"/>
                  <a:gd fmla="*/ 0 h 6" name="T9"/>
                  <a:gd fmla="*/ 2 w 3" name="T10"/>
                  <a:gd fmla="*/ 0 h 6" name="T11"/>
                  <a:gd fmla="*/ 1 w 3" name="T12"/>
                  <a:gd fmla="*/ 0 h 6" name="T13"/>
                  <a:gd fmla="*/ 1 w 3" name="T14"/>
                  <a:gd fmla="*/ 0 h 6" name="T15"/>
                  <a:gd fmla="*/ 0 w 3" name="T16"/>
                  <a:gd fmla="*/ 4 h 6" name="T17"/>
                  <a:gd fmla="*/ 0 w 3" name="T18"/>
                  <a:gd fmla="*/ 4 h 6" name="T19"/>
                  <a:gd fmla="*/ 0 w 3" name="T20"/>
                  <a:gd fmla="*/ 5 h 6" name="T21"/>
                  <a:gd fmla="*/ 1 w 3" name="T22"/>
                  <a:gd fmla="*/ 6 h 6" name="T23"/>
                  <a:gd fmla="*/ 2 w 3" name="T24"/>
                  <a:gd fmla="*/ 6 h 6" name="T25"/>
                  <a:gd fmla="*/ 2 w 3" name="T26"/>
                  <a:gd fmla="*/ 6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3">
                    <a:moveTo>
                      <a:pt x="2" y="6"/>
                    </a:moveTo>
                    <a:lnTo>
                      <a:pt x="2" y="6"/>
                    </a:lnTo>
                    <a:lnTo>
                      <a:pt x="3" y="3"/>
                    </a:lnTo>
                    <a:lnTo>
                      <a:pt x="3" y="1"/>
                    </a:lnTo>
                    <a:lnTo>
                      <a:pt x="2" y="0"/>
                    </a:lnTo>
                    <a:lnTo>
                      <a:pt x="2" y="0"/>
                    </a:lnTo>
                    <a:lnTo>
                      <a:pt x="1" y="0"/>
                    </a:lnTo>
                    <a:lnTo>
                      <a:pt x="1" y="0"/>
                    </a:lnTo>
                    <a:lnTo>
                      <a:pt x="0" y="4"/>
                    </a:lnTo>
                    <a:lnTo>
                      <a:pt x="0" y="4"/>
                    </a:lnTo>
                    <a:lnTo>
                      <a:pt x="0" y="5"/>
                    </a:lnTo>
                    <a:lnTo>
                      <a:pt x="1" y="6"/>
                    </a:lnTo>
                    <a:lnTo>
                      <a:pt x="2" y="6"/>
                    </a:lnTo>
                    <a:lnTo>
                      <a:pt x="2" y="6"/>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9" name="Freeform 51"/>
              <p:cNvSpPr/>
              <p:nvPr/>
            </p:nvSpPr>
            <p:spPr bwMode="auto">
              <a:xfrm>
                <a:off x="5342" y="212"/>
                <a:ext cx="9" cy="8"/>
              </a:xfrm>
              <a:custGeom>
                <a:gdLst>
                  <a:gd fmla="*/ 4 w 9" name="T0"/>
                  <a:gd fmla="*/ 8 h 8" name="T1"/>
                  <a:gd fmla="*/ 4 w 9" name="T2"/>
                  <a:gd fmla="*/ 8 h 8" name="T3"/>
                  <a:gd fmla="*/ 7 w 9" name="T4"/>
                  <a:gd fmla="*/ 3 h 8" name="T5"/>
                  <a:gd fmla="*/ 9 w 9" name="T6"/>
                  <a:gd fmla="*/ 1 h 8" name="T7"/>
                  <a:gd fmla="*/ 7 w 9" name="T8"/>
                  <a:gd fmla="*/ 0 h 8" name="T9"/>
                  <a:gd fmla="*/ 6 w 9" name="T10"/>
                  <a:gd fmla="*/ 0 h 8" name="T11"/>
                  <a:gd fmla="*/ 6 w 9" name="T12"/>
                  <a:gd fmla="*/ 0 h 8" name="T13"/>
                  <a:gd fmla="*/ 1 w 9" name="T14"/>
                  <a:gd fmla="*/ 0 h 8" name="T15"/>
                  <a:gd fmla="*/ 0 w 9" name="T16"/>
                  <a:gd fmla="*/ 1 h 8" name="T17"/>
                  <a:gd fmla="*/ 1 w 9" name="T18"/>
                  <a:gd fmla="*/ 3 h 8" name="T19"/>
                  <a:gd fmla="*/ 1 w 9" name="T20"/>
                  <a:gd fmla="*/ 3 h 8" name="T21"/>
                  <a:gd fmla="*/ 4 w 9" name="T22"/>
                  <a:gd fmla="*/ 8 h 8" name="T23"/>
                  <a:gd fmla="*/ 4 w 9" name="T24"/>
                  <a:gd fmla="*/ 8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9">
                    <a:moveTo>
                      <a:pt x="4" y="8"/>
                    </a:moveTo>
                    <a:lnTo>
                      <a:pt x="4" y="8"/>
                    </a:lnTo>
                    <a:lnTo>
                      <a:pt x="7" y="3"/>
                    </a:lnTo>
                    <a:lnTo>
                      <a:pt x="9" y="1"/>
                    </a:lnTo>
                    <a:lnTo>
                      <a:pt x="7" y="0"/>
                    </a:lnTo>
                    <a:lnTo>
                      <a:pt x="6" y="0"/>
                    </a:lnTo>
                    <a:lnTo>
                      <a:pt x="6" y="0"/>
                    </a:lnTo>
                    <a:lnTo>
                      <a:pt x="1" y="0"/>
                    </a:lnTo>
                    <a:lnTo>
                      <a:pt x="0" y="1"/>
                    </a:lnTo>
                    <a:lnTo>
                      <a:pt x="1" y="3"/>
                    </a:lnTo>
                    <a:lnTo>
                      <a:pt x="1" y="3"/>
                    </a:lnTo>
                    <a:lnTo>
                      <a:pt x="4" y="8"/>
                    </a:lnTo>
                    <a:lnTo>
                      <a:pt x="4" y="8"/>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0" name="Freeform 52"/>
              <p:cNvSpPr/>
              <p:nvPr/>
            </p:nvSpPr>
            <p:spPr bwMode="auto">
              <a:xfrm>
                <a:off x="5354" y="218"/>
                <a:ext cx="5" cy="6"/>
              </a:xfrm>
              <a:custGeom>
                <a:gdLst>
                  <a:gd fmla="*/ 1 w 5" name="T0"/>
                  <a:gd fmla="*/ 0 h 6" name="T1"/>
                  <a:gd fmla="*/ 1 w 5" name="T2"/>
                  <a:gd fmla="*/ 0 h 6" name="T3"/>
                  <a:gd fmla="*/ 0 w 5" name="T4"/>
                  <a:gd fmla="*/ 1 h 6" name="T5"/>
                  <a:gd fmla="*/ 0 w 5" name="T6"/>
                  <a:gd fmla="*/ 2 h 6" name="T7"/>
                  <a:gd fmla="*/ 0 w 5" name="T8"/>
                  <a:gd fmla="*/ 5 h 6" name="T9"/>
                  <a:gd fmla="*/ 1 w 5" name="T10"/>
                  <a:gd fmla="*/ 6 h 6" name="T11"/>
                  <a:gd fmla="*/ 1 w 5" name="T12"/>
                  <a:gd fmla="*/ 6 h 6" name="T13"/>
                  <a:gd fmla="*/ 3 w 5" name="T14"/>
                  <a:gd fmla="*/ 6 h 6" name="T15"/>
                  <a:gd fmla="*/ 4 w 5" name="T16"/>
                  <a:gd fmla="*/ 6 h 6" name="T17"/>
                  <a:gd fmla="*/ 5 w 5" name="T18"/>
                  <a:gd fmla="*/ 5 h 6" name="T19"/>
                  <a:gd fmla="*/ 5 w 5" name="T20"/>
                  <a:gd fmla="*/ 2 h 6" name="T21"/>
                  <a:gd fmla="*/ 5 w 5" name="T22"/>
                  <a:gd fmla="*/ 2 h 6" name="T23"/>
                  <a:gd fmla="*/ 4 w 5" name="T24"/>
                  <a:gd fmla="*/ 1 h 6" name="T25"/>
                  <a:gd fmla="*/ 3 w 5" name="T26"/>
                  <a:gd fmla="*/ 0 h 6" name="T27"/>
                  <a:gd fmla="*/ 1 w 5" name="T28"/>
                  <a:gd fmla="*/ 0 h 6" name="T29"/>
                  <a:gd fmla="*/ 1 w 5" name="T30"/>
                  <a:gd fmla="*/ 0 h 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 w="5">
                    <a:moveTo>
                      <a:pt x="1" y="0"/>
                    </a:moveTo>
                    <a:lnTo>
                      <a:pt x="1" y="0"/>
                    </a:lnTo>
                    <a:lnTo>
                      <a:pt x="0" y="1"/>
                    </a:lnTo>
                    <a:lnTo>
                      <a:pt x="0" y="2"/>
                    </a:lnTo>
                    <a:lnTo>
                      <a:pt x="0" y="5"/>
                    </a:lnTo>
                    <a:lnTo>
                      <a:pt x="1" y="6"/>
                    </a:lnTo>
                    <a:lnTo>
                      <a:pt x="1" y="6"/>
                    </a:lnTo>
                    <a:lnTo>
                      <a:pt x="3" y="6"/>
                    </a:lnTo>
                    <a:lnTo>
                      <a:pt x="4" y="6"/>
                    </a:lnTo>
                    <a:lnTo>
                      <a:pt x="5" y="5"/>
                    </a:lnTo>
                    <a:lnTo>
                      <a:pt x="5" y="2"/>
                    </a:lnTo>
                    <a:lnTo>
                      <a:pt x="5" y="2"/>
                    </a:lnTo>
                    <a:lnTo>
                      <a:pt x="4" y="1"/>
                    </a:lnTo>
                    <a:lnTo>
                      <a:pt x="3" y="0"/>
                    </a:lnTo>
                    <a:lnTo>
                      <a:pt x="1" y="0"/>
                    </a:lnTo>
                    <a:lnTo>
                      <a:pt x="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1" name="Freeform 53"/>
              <p:cNvSpPr/>
              <p:nvPr/>
            </p:nvSpPr>
            <p:spPr bwMode="auto">
              <a:xfrm>
                <a:off x="5383" y="205"/>
                <a:ext cx="5" cy="8"/>
              </a:xfrm>
              <a:custGeom>
                <a:gdLst>
                  <a:gd fmla="*/ 2 w 5" name="T0"/>
                  <a:gd fmla="*/ 0 h 8" name="T1"/>
                  <a:gd fmla="*/ 2 w 5" name="T2"/>
                  <a:gd fmla="*/ 0 h 8" name="T3"/>
                  <a:gd fmla="*/ 1 w 5" name="T4"/>
                  <a:gd fmla="*/ 1 h 8" name="T5"/>
                  <a:gd fmla="*/ 0 w 5" name="T6"/>
                  <a:gd fmla="*/ 3 h 8" name="T7"/>
                  <a:gd fmla="*/ 1 w 5" name="T8"/>
                  <a:gd fmla="*/ 6 h 8" name="T9"/>
                  <a:gd fmla="*/ 1 w 5" name="T10"/>
                  <a:gd fmla="*/ 6 h 8" name="T11"/>
                  <a:gd fmla="*/ 3 w 5" name="T12"/>
                  <a:gd fmla="*/ 7 h 8" name="T13"/>
                  <a:gd fmla="*/ 4 w 5" name="T14"/>
                  <a:gd fmla="*/ 8 h 8" name="T15"/>
                  <a:gd fmla="*/ 5 w 5" name="T16"/>
                  <a:gd fmla="*/ 7 h 8" name="T17"/>
                  <a:gd fmla="*/ 5 w 5" name="T18"/>
                  <a:gd fmla="*/ 7 h 8" name="T19"/>
                  <a:gd fmla="*/ 5 w 5" name="T20"/>
                  <a:gd fmla="*/ 5 h 8" name="T21"/>
                  <a:gd fmla="*/ 4 w 5" name="T22"/>
                  <a:gd fmla="*/ 3 h 8" name="T23"/>
                  <a:gd fmla="*/ 2 w 5" name="T24"/>
                  <a:gd fmla="*/ 0 h 8" name="T25"/>
                  <a:gd fmla="*/ 2 w 5" name="T26"/>
                  <a:gd fmla="*/ 0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5">
                    <a:moveTo>
                      <a:pt x="2" y="0"/>
                    </a:moveTo>
                    <a:lnTo>
                      <a:pt x="2" y="0"/>
                    </a:lnTo>
                    <a:lnTo>
                      <a:pt x="1" y="1"/>
                    </a:lnTo>
                    <a:lnTo>
                      <a:pt x="0" y="3"/>
                    </a:lnTo>
                    <a:lnTo>
                      <a:pt x="1" y="6"/>
                    </a:lnTo>
                    <a:lnTo>
                      <a:pt x="1" y="6"/>
                    </a:lnTo>
                    <a:lnTo>
                      <a:pt x="3" y="7"/>
                    </a:lnTo>
                    <a:lnTo>
                      <a:pt x="4" y="8"/>
                    </a:lnTo>
                    <a:lnTo>
                      <a:pt x="5" y="7"/>
                    </a:lnTo>
                    <a:lnTo>
                      <a:pt x="5" y="7"/>
                    </a:lnTo>
                    <a:lnTo>
                      <a:pt x="5" y="5"/>
                    </a:lnTo>
                    <a:lnTo>
                      <a:pt x="4" y="3"/>
                    </a:lnTo>
                    <a:lnTo>
                      <a:pt x="2" y="0"/>
                    </a:lnTo>
                    <a:lnTo>
                      <a:pt x="2"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2" name="Freeform 54"/>
              <p:cNvSpPr/>
              <p:nvPr/>
            </p:nvSpPr>
            <p:spPr bwMode="auto">
              <a:xfrm>
                <a:off x="5351" y="188"/>
                <a:ext cx="5" cy="14"/>
              </a:xfrm>
              <a:custGeom>
                <a:gdLst>
                  <a:gd fmla="*/ 4 w 5" name="T0"/>
                  <a:gd fmla="*/ 11 h 14" name="T1"/>
                  <a:gd fmla="*/ 4 w 5" name="T2"/>
                  <a:gd fmla="*/ 11 h 14" name="T3"/>
                  <a:gd fmla="*/ 5 w 5" name="T4"/>
                  <a:gd fmla="*/ 10 h 14" name="T5"/>
                  <a:gd fmla="*/ 5 w 5" name="T6"/>
                  <a:gd fmla="*/ 7 h 14" name="T7"/>
                  <a:gd fmla="*/ 3 w 5" name="T8"/>
                  <a:gd fmla="*/ 0 h 14" name="T9"/>
                  <a:gd fmla="*/ 3 w 5" name="T10"/>
                  <a:gd fmla="*/ 0 h 14" name="T11"/>
                  <a:gd fmla="*/ 2 w 5" name="T12"/>
                  <a:gd fmla="*/ 0 h 14" name="T13"/>
                  <a:gd fmla="*/ 2 w 5" name="T14"/>
                  <a:gd fmla="*/ 1 h 14" name="T15"/>
                  <a:gd fmla="*/ 0 w 5" name="T16"/>
                  <a:gd fmla="*/ 7 h 14" name="T17"/>
                  <a:gd fmla="*/ 0 w 5" name="T18"/>
                  <a:gd fmla="*/ 7 h 14" name="T19"/>
                  <a:gd fmla="*/ 0 w 5" name="T20"/>
                  <a:gd fmla="*/ 11 h 14" name="T21"/>
                  <a:gd fmla="*/ 0 w 5" name="T22"/>
                  <a:gd fmla="*/ 13 h 14" name="T23"/>
                  <a:gd fmla="*/ 1 w 5" name="T24"/>
                  <a:gd fmla="*/ 14 h 14" name="T25"/>
                  <a:gd fmla="*/ 1 w 5" name="T26"/>
                  <a:gd fmla="*/ 14 h 14" name="T27"/>
                  <a:gd fmla="*/ 2 w 5" name="T28"/>
                  <a:gd fmla="*/ 14 h 14" name="T29"/>
                  <a:gd fmla="*/ 3 w 5" name="T30"/>
                  <a:gd fmla="*/ 13 h 14" name="T31"/>
                  <a:gd fmla="*/ 4 w 5" name="T32"/>
                  <a:gd fmla="*/ 11 h 14" name="T33"/>
                  <a:gd fmla="*/ 4 w 5" name="T34"/>
                  <a:gd fmla="*/ 11 h 1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 w="5">
                    <a:moveTo>
                      <a:pt x="4" y="11"/>
                    </a:moveTo>
                    <a:lnTo>
                      <a:pt x="4" y="11"/>
                    </a:lnTo>
                    <a:lnTo>
                      <a:pt x="5" y="10"/>
                    </a:lnTo>
                    <a:lnTo>
                      <a:pt x="5" y="7"/>
                    </a:lnTo>
                    <a:lnTo>
                      <a:pt x="3" y="0"/>
                    </a:lnTo>
                    <a:lnTo>
                      <a:pt x="3" y="0"/>
                    </a:lnTo>
                    <a:lnTo>
                      <a:pt x="2" y="0"/>
                    </a:lnTo>
                    <a:lnTo>
                      <a:pt x="2" y="1"/>
                    </a:lnTo>
                    <a:lnTo>
                      <a:pt x="0" y="7"/>
                    </a:lnTo>
                    <a:lnTo>
                      <a:pt x="0" y="7"/>
                    </a:lnTo>
                    <a:lnTo>
                      <a:pt x="0" y="11"/>
                    </a:lnTo>
                    <a:lnTo>
                      <a:pt x="0" y="13"/>
                    </a:lnTo>
                    <a:lnTo>
                      <a:pt x="1" y="14"/>
                    </a:lnTo>
                    <a:lnTo>
                      <a:pt x="1" y="14"/>
                    </a:lnTo>
                    <a:lnTo>
                      <a:pt x="2" y="14"/>
                    </a:lnTo>
                    <a:lnTo>
                      <a:pt x="3" y="13"/>
                    </a:lnTo>
                    <a:lnTo>
                      <a:pt x="4" y="11"/>
                    </a:lnTo>
                    <a:lnTo>
                      <a:pt x="4" y="1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3" name="Freeform 55"/>
              <p:cNvSpPr/>
              <p:nvPr/>
            </p:nvSpPr>
            <p:spPr bwMode="auto">
              <a:xfrm>
                <a:off x="5341" y="190"/>
                <a:ext cx="3" cy="8"/>
              </a:xfrm>
              <a:custGeom>
                <a:gdLst>
                  <a:gd fmla="*/ 3 w 3" name="T0"/>
                  <a:gd fmla="*/ 8 h 8" name="T1"/>
                  <a:gd fmla="*/ 3 w 3" name="T2"/>
                  <a:gd fmla="*/ 8 h 8" name="T3"/>
                  <a:gd fmla="*/ 1 w 3" name="T4"/>
                  <a:gd fmla="*/ 8 h 8" name="T5"/>
                  <a:gd fmla="*/ 0 w 3" name="T6"/>
                  <a:gd fmla="*/ 5 h 8" name="T7"/>
                  <a:gd fmla="*/ 0 w 3" name="T8"/>
                  <a:gd fmla="*/ 5 h 8" name="T9"/>
                  <a:gd fmla="*/ 0 w 3" name="T10"/>
                  <a:gd fmla="*/ 2 h 8" name="T11"/>
                  <a:gd fmla="*/ 1 w 3" name="T12"/>
                  <a:gd fmla="*/ 0 h 8" name="T13"/>
                  <a:gd fmla="*/ 2 w 3" name="T14"/>
                  <a:gd fmla="*/ 0 h 8" name="T15"/>
                  <a:gd fmla="*/ 3 w 3" name="T16"/>
                  <a:gd fmla="*/ 0 h 8" name="T17"/>
                  <a:gd fmla="*/ 3 w 3" name="T18"/>
                  <a:gd fmla="*/ 0 h 8" name="T19"/>
                  <a:gd fmla="*/ 3 w 3" name="T20"/>
                  <a:gd fmla="*/ 8 h 8" name="T21"/>
                  <a:gd fmla="*/ 3 w 3" name="T22"/>
                  <a:gd fmla="*/ 8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3">
                    <a:moveTo>
                      <a:pt x="3" y="8"/>
                    </a:moveTo>
                    <a:lnTo>
                      <a:pt x="3" y="8"/>
                    </a:lnTo>
                    <a:lnTo>
                      <a:pt x="1" y="8"/>
                    </a:lnTo>
                    <a:lnTo>
                      <a:pt x="0" y="5"/>
                    </a:lnTo>
                    <a:lnTo>
                      <a:pt x="0" y="5"/>
                    </a:lnTo>
                    <a:lnTo>
                      <a:pt x="0" y="2"/>
                    </a:lnTo>
                    <a:lnTo>
                      <a:pt x="1" y="0"/>
                    </a:lnTo>
                    <a:lnTo>
                      <a:pt x="2" y="0"/>
                    </a:lnTo>
                    <a:lnTo>
                      <a:pt x="3" y="0"/>
                    </a:lnTo>
                    <a:lnTo>
                      <a:pt x="3" y="0"/>
                    </a:lnTo>
                    <a:lnTo>
                      <a:pt x="3" y="8"/>
                    </a:lnTo>
                    <a:lnTo>
                      <a:pt x="3" y="8"/>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4" name="Freeform 56"/>
              <p:cNvSpPr/>
              <p:nvPr/>
            </p:nvSpPr>
            <p:spPr bwMode="auto">
              <a:xfrm>
                <a:off x="5336" y="180"/>
                <a:ext cx="10" cy="4"/>
              </a:xfrm>
              <a:custGeom>
                <a:gdLst>
                  <a:gd fmla="*/ 1 w 10" name="T0"/>
                  <a:gd fmla="*/ 1 h 4" name="T1"/>
                  <a:gd fmla="*/ 1 w 10" name="T2"/>
                  <a:gd fmla="*/ 1 h 4" name="T3"/>
                  <a:gd fmla="*/ 0 w 10" name="T4"/>
                  <a:gd fmla="*/ 2 h 4" name="T5"/>
                  <a:gd fmla="*/ 0 w 10" name="T6"/>
                  <a:gd fmla="*/ 2 h 4" name="T7"/>
                  <a:gd fmla="*/ 1 w 10" name="T8"/>
                  <a:gd fmla="*/ 3 h 4" name="T9"/>
                  <a:gd fmla="*/ 2 w 10" name="T10"/>
                  <a:gd fmla="*/ 3 h 4" name="T11"/>
                  <a:gd fmla="*/ 2 w 10" name="T12"/>
                  <a:gd fmla="*/ 3 h 4" name="T13"/>
                  <a:gd fmla="*/ 7 w 10" name="T14"/>
                  <a:gd fmla="*/ 4 h 4" name="T15"/>
                  <a:gd fmla="*/ 9 w 10" name="T16"/>
                  <a:gd fmla="*/ 4 h 4" name="T17"/>
                  <a:gd fmla="*/ 10 w 10" name="T18"/>
                  <a:gd fmla="*/ 3 h 4" name="T19"/>
                  <a:gd fmla="*/ 10 w 10" name="T20"/>
                  <a:gd fmla="*/ 3 h 4" name="T21"/>
                  <a:gd fmla="*/ 10 w 10" name="T22"/>
                  <a:gd fmla="*/ 1 h 4" name="T23"/>
                  <a:gd fmla="*/ 10 w 10" name="T24"/>
                  <a:gd fmla="*/ 0 h 4" name="T25"/>
                  <a:gd fmla="*/ 7 w 10" name="T26"/>
                  <a:gd fmla="*/ 0 h 4" name="T27"/>
                  <a:gd fmla="*/ 7 w 10" name="T28"/>
                  <a:gd fmla="*/ 0 h 4" name="T29"/>
                  <a:gd fmla="*/ 3 w 10" name="T30"/>
                  <a:gd fmla="*/ 0 h 4" name="T31"/>
                  <a:gd fmla="*/ 1 w 10" name="T32"/>
                  <a:gd fmla="*/ 1 h 4" name="T33"/>
                  <a:gd fmla="*/ 1 w 10" name="T34"/>
                  <a:gd fmla="*/ 1 h 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 w="10">
                    <a:moveTo>
                      <a:pt x="1" y="1"/>
                    </a:moveTo>
                    <a:lnTo>
                      <a:pt x="1" y="1"/>
                    </a:lnTo>
                    <a:lnTo>
                      <a:pt x="0" y="2"/>
                    </a:lnTo>
                    <a:lnTo>
                      <a:pt x="0" y="2"/>
                    </a:lnTo>
                    <a:lnTo>
                      <a:pt x="1" y="3"/>
                    </a:lnTo>
                    <a:lnTo>
                      <a:pt x="2" y="3"/>
                    </a:lnTo>
                    <a:lnTo>
                      <a:pt x="2" y="3"/>
                    </a:lnTo>
                    <a:lnTo>
                      <a:pt x="7" y="4"/>
                    </a:lnTo>
                    <a:lnTo>
                      <a:pt x="9" y="4"/>
                    </a:lnTo>
                    <a:lnTo>
                      <a:pt x="10" y="3"/>
                    </a:lnTo>
                    <a:lnTo>
                      <a:pt x="10" y="3"/>
                    </a:lnTo>
                    <a:lnTo>
                      <a:pt x="10" y="1"/>
                    </a:lnTo>
                    <a:lnTo>
                      <a:pt x="10" y="0"/>
                    </a:lnTo>
                    <a:lnTo>
                      <a:pt x="7" y="0"/>
                    </a:lnTo>
                    <a:lnTo>
                      <a:pt x="7" y="0"/>
                    </a:lnTo>
                    <a:lnTo>
                      <a:pt x="3" y="0"/>
                    </a:lnTo>
                    <a:lnTo>
                      <a:pt x="1" y="1"/>
                    </a:lnTo>
                    <a:lnTo>
                      <a:pt x="1"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5" name="Freeform 57"/>
              <p:cNvSpPr/>
              <p:nvPr/>
            </p:nvSpPr>
            <p:spPr bwMode="auto">
              <a:xfrm>
                <a:off x="5443" y="180"/>
                <a:ext cx="4" cy="4"/>
              </a:xfrm>
              <a:custGeom>
                <a:gdLst>
                  <a:gd fmla="*/ 0 w 4" name="T0"/>
                  <a:gd fmla="*/ 1 h 4" name="T1"/>
                  <a:gd fmla="*/ 0 w 4" name="T2"/>
                  <a:gd fmla="*/ 1 h 4" name="T3"/>
                  <a:gd fmla="*/ 0 w 4" name="T4"/>
                  <a:gd fmla="*/ 3 h 4" name="T5"/>
                  <a:gd fmla="*/ 2 w 4" name="T6"/>
                  <a:gd fmla="*/ 4 h 4" name="T7"/>
                  <a:gd fmla="*/ 2 w 4" name="T8"/>
                  <a:gd fmla="*/ 4 h 4" name="T9"/>
                  <a:gd fmla="*/ 4 w 4" name="T10"/>
                  <a:gd fmla="*/ 3 h 4" name="T11"/>
                  <a:gd fmla="*/ 4 w 4" name="T12"/>
                  <a:gd fmla="*/ 2 h 4" name="T13"/>
                  <a:gd fmla="*/ 3 w 4" name="T14"/>
                  <a:gd fmla="*/ 1 h 4" name="T15"/>
                  <a:gd fmla="*/ 3 w 4" name="T16"/>
                  <a:gd fmla="*/ 1 h 4" name="T17"/>
                  <a:gd fmla="*/ 2 w 4" name="T18"/>
                  <a:gd fmla="*/ 0 h 4" name="T19"/>
                  <a:gd fmla="*/ 1 w 4" name="T20"/>
                  <a:gd fmla="*/ 0 h 4" name="T21"/>
                  <a:gd fmla="*/ 0 w 4" name="T22"/>
                  <a:gd fmla="*/ 1 h 4" name="T23"/>
                  <a:gd fmla="*/ 0 w 4" name="T24"/>
                  <a:gd fmla="*/ 1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4">
                    <a:moveTo>
                      <a:pt x="0" y="1"/>
                    </a:moveTo>
                    <a:lnTo>
                      <a:pt x="0" y="1"/>
                    </a:lnTo>
                    <a:lnTo>
                      <a:pt x="0" y="3"/>
                    </a:lnTo>
                    <a:lnTo>
                      <a:pt x="2" y="4"/>
                    </a:lnTo>
                    <a:lnTo>
                      <a:pt x="2" y="4"/>
                    </a:lnTo>
                    <a:lnTo>
                      <a:pt x="4" y="3"/>
                    </a:lnTo>
                    <a:lnTo>
                      <a:pt x="4" y="2"/>
                    </a:lnTo>
                    <a:lnTo>
                      <a:pt x="3" y="1"/>
                    </a:lnTo>
                    <a:lnTo>
                      <a:pt x="3" y="1"/>
                    </a:lnTo>
                    <a:lnTo>
                      <a:pt x="2" y="0"/>
                    </a:lnTo>
                    <a:lnTo>
                      <a:pt x="1" y="0"/>
                    </a:lnTo>
                    <a:lnTo>
                      <a:pt x="0" y="1"/>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6" name="Freeform 58"/>
              <p:cNvSpPr/>
              <p:nvPr/>
            </p:nvSpPr>
            <p:spPr bwMode="auto">
              <a:xfrm>
                <a:off x="5415" y="160"/>
                <a:ext cx="30" cy="31"/>
              </a:xfrm>
              <a:custGeom>
                <a:gdLst>
                  <a:gd fmla="*/ 29 w 30" name="T0"/>
                  <a:gd fmla="*/ 8 h 31" name="T1"/>
                  <a:gd fmla="*/ 29 w 30" name="T2"/>
                  <a:gd fmla="*/ 8 h 31" name="T3"/>
                  <a:gd fmla="*/ 29 w 30" name="T4"/>
                  <a:gd fmla="*/ 14 h 31" name="T5"/>
                  <a:gd fmla="*/ 29 w 30" name="T6"/>
                  <a:gd fmla="*/ 16 h 31" name="T7"/>
                  <a:gd fmla="*/ 27 w 30" name="T8"/>
                  <a:gd fmla="*/ 17 h 31" name="T9"/>
                  <a:gd fmla="*/ 27 w 30" name="T10"/>
                  <a:gd fmla="*/ 17 h 31" name="T11"/>
                  <a:gd fmla="*/ 21 w 30" name="T12"/>
                  <a:gd fmla="*/ 17 h 31" name="T13"/>
                  <a:gd fmla="*/ 17 w 30" name="T14"/>
                  <a:gd fmla="*/ 17 h 31" name="T15"/>
                  <a:gd fmla="*/ 15 w 30" name="T16"/>
                  <a:gd fmla="*/ 20 h 31" name="T17"/>
                  <a:gd fmla="*/ 15 w 30" name="T18"/>
                  <a:gd fmla="*/ 20 h 31" name="T19"/>
                  <a:gd fmla="*/ 12 w 30" name="T20"/>
                  <a:gd fmla="*/ 27 h 31" name="T21"/>
                  <a:gd fmla="*/ 10 w 30" name="T22"/>
                  <a:gd fmla="*/ 30 h 31" name="T23"/>
                  <a:gd fmla="*/ 9 w 30" name="T24"/>
                  <a:gd fmla="*/ 31 h 31" name="T25"/>
                  <a:gd fmla="*/ 9 w 30" name="T26"/>
                  <a:gd fmla="*/ 31 h 31" name="T27"/>
                  <a:gd fmla="*/ 8 w 30" name="T28"/>
                  <a:gd fmla="*/ 30 h 31" name="T29"/>
                  <a:gd fmla="*/ 7 w 30" name="T30"/>
                  <a:gd fmla="*/ 28 h 31" name="T31"/>
                  <a:gd fmla="*/ 5 w 30" name="T32"/>
                  <a:gd fmla="*/ 25 h 31" name="T33"/>
                  <a:gd fmla="*/ 3 w 30" name="T34"/>
                  <a:gd fmla="*/ 24 h 31" name="T35"/>
                  <a:gd fmla="*/ 3 w 30" name="T36"/>
                  <a:gd fmla="*/ 24 h 31" name="T37"/>
                  <a:gd fmla="*/ 1 w 30" name="T38"/>
                  <a:gd fmla="*/ 24 h 31" name="T39"/>
                  <a:gd fmla="*/ 0 w 30" name="T40"/>
                  <a:gd fmla="*/ 22 h 31" name="T41"/>
                  <a:gd fmla="*/ 0 w 30" name="T42"/>
                  <a:gd fmla="*/ 18 h 31" name="T43"/>
                  <a:gd fmla="*/ 0 w 30" name="T44"/>
                  <a:gd fmla="*/ 18 h 31" name="T45"/>
                  <a:gd fmla="*/ 1 w 30" name="T46"/>
                  <a:gd fmla="*/ 16 h 31" name="T47"/>
                  <a:gd fmla="*/ 2 w 30" name="T48"/>
                  <a:gd fmla="*/ 15 h 31" name="T49"/>
                  <a:gd fmla="*/ 3 w 30" name="T50"/>
                  <a:gd fmla="*/ 14 h 31" name="T51"/>
                  <a:gd fmla="*/ 3 w 30" name="T52"/>
                  <a:gd fmla="*/ 12 h 31" name="T53"/>
                  <a:gd fmla="*/ 3 w 30" name="T54"/>
                  <a:gd fmla="*/ 12 h 31" name="T55"/>
                  <a:gd fmla="*/ 3 w 30" name="T56"/>
                  <a:gd fmla="*/ 10 h 31" name="T57"/>
                  <a:gd fmla="*/ 4 w 30" name="T58"/>
                  <a:gd fmla="*/ 10 h 31" name="T59"/>
                  <a:gd fmla="*/ 8 w 30" name="T60"/>
                  <a:gd fmla="*/ 9 h 31" name="T61"/>
                  <a:gd fmla="*/ 16 w 30" name="T62"/>
                  <a:gd fmla="*/ 10 h 31" name="T63"/>
                  <a:gd fmla="*/ 16 w 30" name="T64"/>
                  <a:gd fmla="*/ 10 h 31" name="T65"/>
                  <a:gd fmla="*/ 19 w 30" name="T66"/>
                  <a:gd fmla="*/ 10 h 31" name="T67"/>
                  <a:gd fmla="*/ 22 w 30" name="T68"/>
                  <a:gd fmla="*/ 9 h 31" name="T69"/>
                  <a:gd fmla="*/ 23 w 30" name="T70"/>
                  <a:gd fmla="*/ 8 h 31" name="T71"/>
                  <a:gd fmla="*/ 24 w 30" name="T72"/>
                  <a:gd fmla="*/ 6 h 31" name="T73"/>
                  <a:gd fmla="*/ 24 w 30" name="T74"/>
                  <a:gd fmla="*/ 6 h 31" name="T75"/>
                  <a:gd fmla="*/ 25 w 30" name="T76"/>
                  <a:gd fmla="*/ 3 h 31" name="T77"/>
                  <a:gd fmla="*/ 27 w 30" name="T78"/>
                  <a:gd fmla="*/ 1 h 31" name="T79"/>
                  <a:gd fmla="*/ 29 w 30" name="T80"/>
                  <a:gd fmla="*/ 0 h 31" name="T81"/>
                  <a:gd fmla="*/ 30 w 30" name="T82"/>
                  <a:gd fmla="*/ 1 h 31" name="T83"/>
                  <a:gd fmla="*/ 30 w 30" name="T84"/>
                  <a:gd fmla="*/ 1 h 31" name="T85"/>
                  <a:gd fmla="*/ 29 w 30" name="T86"/>
                  <a:gd fmla="*/ 8 h 31" name="T87"/>
                  <a:gd fmla="*/ 29 w 30" name="T88"/>
                  <a:gd fmla="*/ 8 h 3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1" w="30">
                    <a:moveTo>
                      <a:pt x="29" y="8"/>
                    </a:moveTo>
                    <a:lnTo>
                      <a:pt x="29" y="8"/>
                    </a:lnTo>
                    <a:lnTo>
                      <a:pt x="29" y="14"/>
                    </a:lnTo>
                    <a:lnTo>
                      <a:pt x="29" y="16"/>
                    </a:lnTo>
                    <a:lnTo>
                      <a:pt x="27" y="17"/>
                    </a:lnTo>
                    <a:lnTo>
                      <a:pt x="27" y="17"/>
                    </a:lnTo>
                    <a:lnTo>
                      <a:pt x="21" y="17"/>
                    </a:lnTo>
                    <a:lnTo>
                      <a:pt x="17" y="17"/>
                    </a:lnTo>
                    <a:lnTo>
                      <a:pt x="15" y="20"/>
                    </a:lnTo>
                    <a:lnTo>
                      <a:pt x="15" y="20"/>
                    </a:lnTo>
                    <a:lnTo>
                      <a:pt x="12" y="27"/>
                    </a:lnTo>
                    <a:lnTo>
                      <a:pt x="10" y="30"/>
                    </a:lnTo>
                    <a:lnTo>
                      <a:pt x="9" y="31"/>
                    </a:lnTo>
                    <a:lnTo>
                      <a:pt x="9" y="31"/>
                    </a:lnTo>
                    <a:lnTo>
                      <a:pt x="8" y="30"/>
                    </a:lnTo>
                    <a:lnTo>
                      <a:pt x="7" y="28"/>
                    </a:lnTo>
                    <a:lnTo>
                      <a:pt x="5" y="25"/>
                    </a:lnTo>
                    <a:lnTo>
                      <a:pt x="3" y="24"/>
                    </a:lnTo>
                    <a:lnTo>
                      <a:pt x="3" y="24"/>
                    </a:lnTo>
                    <a:lnTo>
                      <a:pt x="1" y="24"/>
                    </a:lnTo>
                    <a:lnTo>
                      <a:pt x="0" y="22"/>
                    </a:lnTo>
                    <a:lnTo>
                      <a:pt x="0" y="18"/>
                    </a:lnTo>
                    <a:lnTo>
                      <a:pt x="0" y="18"/>
                    </a:lnTo>
                    <a:lnTo>
                      <a:pt x="1" y="16"/>
                    </a:lnTo>
                    <a:lnTo>
                      <a:pt x="2" y="15"/>
                    </a:lnTo>
                    <a:lnTo>
                      <a:pt x="3" y="14"/>
                    </a:lnTo>
                    <a:lnTo>
                      <a:pt x="3" y="12"/>
                    </a:lnTo>
                    <a:lnTo>
                      <a:pt x="3" y="12"/>
                    </a:lnTo>
                    <a:lnTo>
                      <a:pt x="3" y="10"/>
                    </a:lnTo>
                    <a:lnTo>
                      <a:pt x="4" y="10"/>
                    </a:lnTo>
                    <a:lnTo>
                      <a:pt x="8" y="9"/>
                    </a:lnTo>
                    <a:lnTo>
                      <a:pt x="16" y="10"/>
                    </a:lnTo>
                    <a:lnTo>
                      <a:pt x="16" y="10"/>
                    </a:lnTo>
                    <a:lnTo>
                      <a:pt x="19" y="10"/>
                    </a:lnTo>
                    <a:lnTo>
                      <a:pt x="22" y="9"/>
                    </a:lnTo>
                    <a:lnTo>
                      <a:pt x="23" y="8"/>
                    </a:lnTo>
                    <a:lnTo>
                      <a:pt x="24" y="6"/>
                    </a:lnTo>
                    <a:lnTo>
                      <a:pt x="24" y="6"/>
                    </a:lnTo>
                    <a:lnTo>
                      <a:pt x="25" y="3"/>
                    </a:lnTo>
                    <a:lnTo>
                      <a:pt x="27" y="1"/>
                    </a:lnTo>
                    <a:lnTo>
                      <a:pt x="29" y="0"/>
                    </a:lnTo>
                    <a:lnTo>
                      <a:pt x="30" y="1"/>
                    </a:lnTo>
                    <a:lnTo>
                      <a:pt x="30" y="1"/>
                    </a:lnTo>
                    <a:lnTo>
                      <a:pt x="29" y="8"/>
                    </a:lnTo>
                    <a:lnTo>
                      <a:pt x="29" y="8"/>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7" name="Freeform 59"/>
              <p:cNvSpPr/>
              <p:nvPr/>
            </p:nvSpPr>
            <p:spPr bwMode="auto">
              <a:xfrm>
                <a:off x="5418" y="154"/>
                <a:ext cx="7" cy="9"/>
              </a:xfrm>
              <a:custGeom>
                <a:gdLst>
                  <a:gd fmla="*/ 6 w 7" name="T0"/>
                  <a:gd fmla="*/ 9 h 9" name="T1"/>
                  <a:gd fmla="*/ 6 w 7" name="T2"/>
                  <a:gd fmla="*/ 9 h 9" name="T3"/>
                  <a:gd fmla="*/ 1 w 7" name="T4"/>
                  <a:gd fmla="*/ 9 h 9" name="T5"/>
                  <a:gd fmla="*/ 0 w 7" name="T6"/>
                  <a:gd fmla="*/ 8 h 9" name="T7"/>
                  <a:gd fmla="*/ 0 w 7" name="T8"/>
                  <a:gd fmla="*/ 6 h 9" name="T9"/>
                  <a:gd fmla="*/ 0 w 7" name="T10"/>
                  <a:gd fmla="*/ 6 h 9" name="T11"/>
                  <a:gd fmla="*/ 1 w 7" name="T12"/>
                  <a:gd fmla="*/ 3 h 9" name="T13"/>
                  <a:gd fmla="*/ 2 w 7" name="T14"/>
                  <a:gd fmla="*/ 1 h 9" name="T15"/>
                  <a:gd fmla="*/ 6 w 7" name="T16"/>
                  <a:gd fmla="*/ 0 h 9" name="T17"/>
                  <a:gd fmla="*/ 7 w 7" name="T18"/>
                  <a:gd fmla="*/ 1 h 9" name="T19"/>
                  <a:gd fmla="*/ 7 w 7" name="T20"/>
                  <a:gd fmla="*/ 1 h 9" name="T21"/>
                  <a:gd fmla="*/ 7 w 7" name="T22"/>
                  <a:gd fmla="*/ 3 h 9" name="T23"/>
                  <a:gd fmla="*/ 7 w 7" name="T24"/>
                  <a:gd fmla="*/ 6 h 9" name="T25"/>
                  <a:gd fmla="*/ 6 w 7" name="T26"/>
                  <a:gd fmla="*/ 9 h 9" name="T27"/>
                  <a:gd fmla="*/ 6 w 7" name="T28"/>
                  <a:gd fmla="*/ 9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7">
                    <a:moveTo>
                      <a:pt x="6" y="9"/>
                    </a:moveTo>
                    <a:lnTo>
                      <a:pt x="6" y="9"/>
                    </a:lnTo>
                    <a:lnTo>
                      <a:pt x="1" y="9"/>
                    </a:lnTo>
                    <a:lnTo>
                      <a:pt x="0" y="8"/>
                    </a:lnTo>
                    <a:lnTo>
                      <a:pt x="0" y="6"/>
                    </a:lnTo>
                    <a:lnTo>
                      <a:pt x="0" y="6"/>
                    </a:lnTo>
                    <a:lnTo>
                      <a:pt x="1" y="3"/>
                    </a:lnTo>
                    <a:lnTo>
                      <a:pt x="2" y="1"/>
                    </a:lnTo>
                    <a:lnTo>
                      <a:pt x="6" y="0"/>
                    </a:lnTo>
                    <a:lnTo>
                      <a:pt x="7" y="1"/>
                    </a:lnTo>
                    <a:lnTo>
                      <a:pt x="7" y="1"/>
                    </a:lnTo>
                    <a:lnTo>
                      <a:pt x="7" y="3"/>
                    </a:lnTo>
                    <a:lnTo>
                      <a:pt x="7" y="6"/>
                    </a:lnTo>
                    <a:lnTo>
                      <a:pt x="6" y="9"/>
                    </a:lnTo>
                    <a:lnTo>
                      <a:pt x="6" y="9"/>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8" name="Freeform 60"/>
              <p:cNvSpPr/>
              <p:nvPr/>
            </p:nvSpPr>
            <p:spPr bwMode="auto">
              <a:xfrm>
                <a:off x="5439" y="133"/>
                <a:ext cx="12" cy="19"/>
              </a:xfrm>
              <a:custGeom>
                <a:gdLst>
                  <a:gd fmla="*/ 3 w 12" name="T0"/>
                  <a:gd fmla="*/ 19 h 19" name="T1"/>
                  <a:gd fmla="*/ 3 w 12" name="T2"/>
                  <a:gd fmla="*/ 19 h 19" name="T3"/>
                  <a:gd fmla="*/ 0 w 12" name="T4"/>
                  <a:gd fmla="*/ 19 h 19" name="T5"/>
                  <a:gd fmla="*/ 0 w 12" name="T6"/>
                  <a:gd fmla="*/ 15 h 19" name="T7"/>
                  <a:gd fmla="*/ 0 w 12" name="T8"/>
                  <a:gd fmla="*/ 15 h 19" name="T9"/>
                  <a:gd fmla="*/ 1 w 12" name="T10"/>
                  <a:gd fmla="*/ 7 h 19" name="T11"/>
                  <a:gd fmla="*/ 2 w 12" name="T12"/>
                  <a:gd fmla="*/ 0 h 19" name="T13"/>
                  <a:gd fmla="*/ 2 w 12" name="T14"/>
                  <a:gd fmla="*/ 0 h 19" name="T15"/>
                  <a:gd fmla="*/ 6 w 12" name="T16"/>
                  <a:gd fmla="*/ 0 h 19" name="T17"/>
                  <a:gd fmla="*/ 9 w 12" name="T18"/>
                  <a:gd fmla="*/ 0 h 19" name="T19"/>
                  <a:gd fmla="*/ 10 w 12" name="T20"/>
                  <a:gd fmla="*/ 0 h 19" name="T21"/>
                  <a:gd fmla="*/ 10 w 12" name="T22"/>
                  <a:gd fmla="*/ 1 h 19" name="T23"/>
                  <a:gd fmla="*/ 10 w 12" name="T24"/>
                  <a:gd fmla="*/ 1 h 19" name="T25"/>
                  <a:gd fmla="*/ 12 w 12" name="T26"/>
                  <a:gd fmla="*/ 4 h 19" name="T27"/>
                  <a:gd fmla="*/ 10 w 12" name="T28"/>
                  <a:gd fmla="*/ 5 h 19" name="T29"/>
                  <a:gd fmla="*/ 8 w 12" name="T30"/>
                  <a:gd fmla="*/ 5 h 19" name="T31"/>
                  <a:gd fmla="*/ 8 w 12" name="T32"/>
                  <a:gd fmla="*/ 5 h 19" name="T33"/>
                  <a:gd fmla="*/ 6 w 12" name="T34"/>
                  <a:gd fmla="*/ 5 h 19" name="T35"/>
                  <a:gd fmla="*/ 4 w 12" name="T36"/>
                  <a:gd fmla="*/ 6 h 19" name="T37"/>
                  <a:gd fmla="*/ 3 w 12" name="T38"/>
                  <a:gd fmla="*/ 7 h 19" name="T39"/>
                  <a:gd fmla="*/ 3 w 12" name="T40"/>
                  <a:gd fmla="*/ 9 h 19" name="T41"/>
                  <a:gd fmla="*/ 3 w 12" name="T42"/>
                  <a:gd fmla="*/ 9 h 19" name="T43"/>
                  <a:gd fmla="*/ 3 w 12" name="T44"/>
                  <a:gd fmla="*/ 19 h 19" name="T45"/>
                  <a:gd fmla="*/ 3 w 12" name="T46"/>
                  <a:gd fmla="*/ 19 h 1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9" w="12">
                    <a:moveTo>
                      <a:pt x="3" y="19"/>
                    </a:moveTo>
                    <a:lnTo>
                      <a:pt x="3" y="19"/>
                    </a:lnTo>
                    <a:lnTo>
                      <a:pt x="0" y="19"/>
                    </a:lnTo>
                    <a:lnTo>
                      <a:pt x="0" y="15"/>
                    </a:lnTo>
                    <a:lnTo>
                      <a:pt x="0" y="15"/>
                    </a:lnTo>
                    <a:lnTo>
                      <a:pt x="1" y="7"/>
                    </a:lnTo>
                    <a:lnTo>
                      <a:pt x="2" y="0"/>
                    </a:lnTo>
                    <a:lnTo>
                      <a:pt x="2" y="0"/>
                    </a:lnTo>
                    <a:lnTo>
                      <a:pt x="6" y="0"/>
                    </a:lnTo>
                    <a:lnTo>
                      <a:pt x="9" y="0"/>
                    </a:lnTo>
                    <a:lnTo>
                      <a:pt x="10" y="0"/>
                    </a:lnTo>
                    <a:lnTo>
                      <a:pt x="10" y="1"/>
                    </a:lnTo>
                    <a:lnTo>
                      <a:pt x="10" y="1"/>
                    </a:lnTo>
                    <a:lnTo>
                      <a:pt x="12" y="4"/>
                    </a:lnTo>
                    <a:lnTo>
                      <a:pt x="10" y="5"/>
                    </a:lnTo>
                    <a:lnTo>
                      <a:pt x="8" y="5"/>
                    </a:lnTo>
                    <a:lnTo>
                      <a:pt x="8" y="5"/>
                    </a:lnTo>
                    <a:lnTo>
                      <a:pt x="6" y="5"/>
                    </a:lnTo>
                    <a:lnTo>
                      <a:pt x="4" y="6"/>
                    </a:lnTo>
                    <a:lnTo>
                      <a:pt x="3" y="7"/>
                    </a:lnTo>
                    <a:lnTo>
                      <a:pt x="3" y="9"/>
                    </a:lnTo>
                    <a:lnTo>
                      <a:pt x="3" y="9"/>
                    </a:lnTo>
                    <a:lnTo>
                      <a:pt x="3" y="19"/>
                    </a:lnTo>
                    <a:lnTo>
                      <a:pt x="3" y="19"/>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9" name="Freeform 61"/>
              <p:cNvSpPr/>
              <p:nvPr/>
            </p:nvSpPr>
            <p:spPr bwMode="auto">
              <a:xfrm>
                <a:off x="5401" y="105"/>
                <a:ext cx="32" cy="26"/>
              </a:xfrm>
              <a:custGeom>
                <a:gdLst>
                  <a:gd fmla="*/ 3 w 32" name="T0"/>
                  <a:gd fmla="*/ 22 h 26" name="T1"/>
                  <a:gd fmla="*/ 3 w 32" name="T2"/>
                  <a:gd fmla="*/ 22 h 26" name="T3"/>
                  <a:gd fmla="*/ 12 w 32" name="T4"/>
                  <a:gd fmla="*/ 23 h 26" name="T5"/>
                  <a:gd fmla="*/ 16 w 32" name="T6"/>
                  <a:gd fmla="*/ 23 h 26" name="T7"/>
                  <a:gd fmla="*/ 18 w 32" name="T8"/>
                  <a:gd fmla="*/ 23 h 26" name="T9"/>
                  <a:gd fmla="*/ 19 w 32" name="T10"/>
                  <a:gd fmla="*/ 22 h 26" name="T11"/>
                  <a:gd fmla="*/ 19 w 32" name="T12"/>
                  <a:gd fmla="*/ 22 h 26" name="T13"/>
                  <a:gd fmla="*/ 21 w 32" name="T14"/>
                  <a:gd fmla="*/ 18 h 26" name="T15"/>
                  <a:gd fmla="*/ 22 w 32" name="T16"/>
                  <a:gd fmla="*/ 16 h 26" name="T17"/>
                  <a:gd fmla="*/ 25 w 32" name="T18"/>
                  <a:gd fmla="*/ 14 h 26" name="T19"/>
                  <a:gd fmla="*/ 25 w 32" name="T20"/>
                  <a:gd fmla="*/ 14 h 26" name="T21"/>
                  <a:gd fmla="*/ 28 w 32" name="T22"/>
                  <a:gd fmla="*/ 13 h 26" name="T23"/>
                  <a:gd fmla="*/ 30 w 32" name="T24"/>
                  <a:gd fmla="*/ 10 h 26" name="T25"/>
                  <a:gd fmla="*/ 31 w 32" name="T26"/>
                  <a:gd fmla="*/ 8 h 26" name="T27"/>
                  <a:gd fmla="*/ 32 w 32" name="T28"/>
                  <a:gd fmla="*/ 6 h 26" name="T29"/>
                  <a:gd fmla="*/ 32 w 32" name="T30"/>
                  <a:gd fmla="*/ 6 h 26" name="T31"/>
                  <a:gd fmla="*/ 31 w 32" name="T32"/>
                  <a:gd fmla="*/ 4 h 26" name="T33"/>
                  <a:gd fmla="*/ 29 w 32" name="T34"/>
                  <a:gd fmla="*/ 3 h 26" name="T35"/>
                  <a:gd fmla="*/ 26 w 32" name="T36"/>
                  <a:gd fmla="*/ 3 h 26" name="T37"/>
                  <a:gd fmla="*/ 26 w 32" name="T38"/>
                  <a:gd fmla="*/ 3 h 26" name="T39"/>
                  <a:gd fmla="*/ 23 w 32" name="T40"/>
                  <a:gd fmla="*/ 0 h 26" name="T41"/>
                  <a:gd fmla="*/ 22 w 32" name="T42"/>
                  <a:gd fmla="*/ 0 h 26" name="T43"/>
                  <a:gd fmla="*/ 21 w 32" name="T44"/>
                  <a:gd fmla="*/ 1 h 26" name="T45"/>
                  <a:gd fmla="*/ 21 w 32" name="T46"/>
                  <a:gd fmla="*/ 1 h 26" name="T47"/>
                  <a:gd fmla="*/ 21 w 32" name="T48"/>
                  <a:gd fmla="*/ 8 h 26" name="T49"/>
                  <a:gd fmla="*/ 19 w 32" name="T50"/>
                  <a:gd fmla="*/ 10 h 26" name="T51"/>
                  <a:gd fmla="*/ 18 w 32" name="T52"/>
                  <a:gd fmla="*/ 11 h 26" name="T53"/>
                  <a:gd fmla="*/ 18 w 32" name="T54"/>
                  <a:gd fmla="*/ 11 h 26" name="T55"/>
                  <a:gd fmla="*/ 17 w 32" name="T56"/>
                  <a:gd fmla="*/ 11 h 26" name="T57"/>
                  <a:gd fmla="*/ 16 w 32" name="T58"/>
                  <a:gd fmla="*/ 12 h 26" name="T59"/>
                  <a:gd fmla="*/ 16 w 32" name="T60"/>
                  <a:gd fmla="*/ 14 h 26" name="T61"/>
                  <a:gd fmla="*/ 16 w 32" name="T62"/>
                  <a:gd fmla="*/ 16 h 26" name="T63"/>
                  <a:gd fmla="*/ 16 w 32" name="T64"/>
                  <a:gd fmla="*/ 18 h 26" name="T65"/>
                  <a:gd fmla="*/ 15 w 32" name="T66"/>
                  <a:gd fmla="*/ 18 h 26" name="T67"/>
                  <a:gd fmla="*/ 15 w 32" name="T68"/>
                  <a:gd fmla="*/ 18 h 26" name="T69"/>
                  <a:gd fmla="*/ 10 w 32" name="T70"/>
                  <a:gd fmla="*/ 19 h 26" name="T71"/>
                  <a:gd fmla="*/ 8 w 32" name="T72"/>
                  <a:gd fmla="*/ 20 h 26" name="T73"/>
                  <a:gd fmla="*/ 7 w 32" name="T74"/>
                  <a:gd fmla="*/ 19 h 26" name="T75"/>
                  <a:gd fmla="*/ 7 w 32" name="T76"/>
                  <a:gd fmla="*/ 19 h 26" name="T77"/>
                  <a:gd fmla="*/ 7 w 32" name="T78"/>
                  <a:gd fmla="*/ 19 h 26" name="T79"/>
                  <a:gd fmla="*/ 8 w 32" name="T80"/>
                  <a:gd fmla="*/ 13 h 26" name="T81"/>
                  <a:gd fmla="*/ 7 w 32" name="T82"/>
                  <a:gd fmla="*/ 11 h 26" name="T83"/>
                  <a:gd fmla="*/ 4 w 32" name="T84"/>
                  <a:gd fmla="*/ 11 h 26" name="T85"/>
                  <a:gd fmla="*/ 4 w 32" name="T86"/>
                  <a:gd fmla="*/ 11 h 26" name="T87"/>
                  <a:gd fmla="*/ 2 w 32" name="T88"/>
                  <a:gd fmla="*/ 10 h 26" name="T89"/>
                  <a:gd fmla="*/ 1 w 32" name="T90"/>
                  <a:gd fmla="*/ 10 h 26" name="T91"/>
                  <a:gd fmla="*/ 0 w 32" name="T92"/>
                  <a:gd fmla="*/ 12 h 26" name="T93"/>
                  <a:gd fmla="*/ 0 w 32" name="T94"/>
                  <a:gd fmla="*/ 15 h 26" name="T95"/>
                  <a:gd fmla="*/ 0 w 32" name="T96"/>
                  <a:gd fmla="*/ 15 h 26" name="T97"/>
                  <a:gd fmla="*/ 0 w 32" name="T98"/>
                  <a:gd fmla="*/ 23 h 26" name="T99"/>
                  <a:gd fmla="*/ 0 w 32" name="T100"/>
                  <a:gd fmla="*/ 25 h 26" name="T101"/>
                  <a:gd fmla="*/ 1 w 32" name="T102"/>
                  <a:gd fmla="*/ 26 h 26" name="T103"/>
                  <a:gd fmla="*/ 1 w 32" name="T104"/>
                  <a:gd fmla="*/ 26 h 26" name="T105"/>
                  <a:gd fmla="*/ 2 w 32" name="T106"/>
                  <a:gd fmla="*/ 25 h 26" name="T107"/>
                  <a:gd fmla="*/ 3 w 32" name="T108"/>
                  <a:gd fmla="*/ 24 h 26" name="T109"/>
                  <a:gd fmla="*/ 3 w 32" name="T110"/>
                  <a:gd fmla="*/ 22 h 26" name="T111"/>
                  <a:gd fmla="*/ 3 w 32" name="T112"/>
                  <a:gd fmla="*/ 22 h 2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6" w="32">
                    <a:moveTo>
                      <a:pt x="3" y="22"/>
                    </a:moveTo>
                    <a:lnTo>
                      <a:pt x="3" y="22"/>
                    </a:lnTo>
                    <a:lnTo>
                      <a:pt x="12" y="23"/>
                    </a:lnTo>
                    <a:lnTo>
                      <a:pt x="16" y="23"/>
                    </a:lnTo>
                    <a:lnTo>
                      <a:pt x="18" y="23"/>
                    </a:lnTo>
                    <a:lnTo>
                      <a:pt x="19" y="22"/>
                    </a:lnTo>
                    <a:lnTo>
                      <a:pt x="19" y="22"/>
                    </a:lnTo>
                    <a:lnTo>
                      <a:pt x="21" y="18"/>
                    </a:lnTo>
                    <a:lnTo>
                      <a:pt x="22" y="16"/>
                    </a:lnTo>
                    <a:lnTo>
                      <a:pt x="25" y="14"/>
                    </a:lnTo>
                    <a:lnTo>
                      <a:pt x="25" y="14"/>
                    </a:lnTo>
                    <a:lnTo>
                      <a:pt x="28" y="13"/>
                    </a:lnTo>
                    <a:lnTo>
                      <a:pt x="30" y="10"/>
                    </a:lnTo>
                    <a:lnTo>
                      <a:pt x="31" y="8"/>
                    </a:lnTo>
                    <a:lnTo>
                      <a:pt x="32" y="6"/>
                    </a:lnTo>
                    <a:lnTo>
                      <a:pt x="32" y="6"/>
                    </a:lnTo>
                    <a:lnTo>
                      <a:pt x="31" y="4"/>
                    </a:lnTo>
                    <a:lnTo>
                      <a:pt x="29" y="3"/>
                    </a:lnTo>
                    <a:lnTo>
                      <a:pt x="26" y="3"/>
                    </a:lnTo>
                    <a:lnTo>
                      <a:pt x="26" y="3"/>
                    </a:lnTo>
                    <a:lnTo>
                      <a:pt x="23" y="0"/>
                    </a:lnTo>
                    <a:lnTo>
                      <a:pt x="22" y="0"/>
                    </a:lnTo>
                    <a:lnTo>
                      <a:pt x="21" y="1"/>
                    </a:lnTo>
                    <a:lnTo>
                      <a:pt x="21" y="1"/>
                    </a:lnTo>
                    <a:lnTo>
                      <a:pt x="21" y="8"/>
                    </a:lnTo>
                    <a:lnTo>
                      <a:pt x="19" y="10"/>
                    </a:lnTo>
                    <a:lnTo>
                      <a:pt x="18" y="11"/>
                    </a:lnTo>
                    <a:lnTo>
                      <a:pt x="18" y="11"/>
                    </a:lnTo>
                    <a:lnTo>
                      <a:pt x="17" y="11"/>
                    </a:lnTo>
                    <a:lnTo>
                      <a:pt x="16" y="12"/>
                    </a:lnTo>
                    <a:lnTo>
                      <a:pt x="16" y="14"/>
                    </a:lnTo>
                    <a:lnTo>
                      <a:pt x="16" y="16"/>
                    </a:lnTo>
                    <a:lnTo>
                      <a:pt x="16" y="18"/>
                    </a:lnTo>
                    <a:lnTo>
                      <a:pt x="15" y="18"/>
                    </a:lnTo>
                    <a:lnTo>
                      <a:pt x="15" y="18"/>
                    </a:lnTo>
                    <a:lnTo>
                      <a:pt x="10" y="19"/>
                    </a:lnTo>
                    <a:lnTo>
                      <a:pt x="8" y="20"/>
                    </a:lnTo>
                    <a:lnTo>
                      <a:pt x="7" y="19"/>
                    </a:lnTo>
                    <a:lnTo>
                      <a:pt x="7" y="19"/>
                    </a:lnTo>
                    <a:lnTo>
                      <a:pt x="7" y="19"/>
                    </a:lnTo>
                    <a:lnTo>
                      <a:pt x="8" y="13"/>
                    </a:lnTo>
                    <a:lnTo>
                      <a:pt x="7" y="11"/>
                    </a:lnTo>
                    <a:lnTo>
                      <a:pt x="4" y="11"/>
                    </a:lnTo>
                    <a:lnTo>
                      <a:pt x="4" y="11"/>
                    </a:lnTo>
                    <a:lnTo>
                      <a:pt x="2" y="10"/>
                    </a:lnTo>
                    <a:lnTo>
                      <a:pt x="1" y="10"/>
                    </a:lnTo>
                    <a:lnTo>
                      <a:pt x="0" y="12"/>
                    </a:lnTo>
                    <a:lnTo>
                      <a:pt x="0" y="15"/>
                    </a:lnTo>
                    <a:lnTo>
                      <a:pt x="0" y="15"/>
                    </a:lnTo>
                    <a:lnTo>
                      <a:pt x="0" y="23"/>
                    </a:lnTo>
                    <a:lnTo>
                      <a:pt x="0" y="25"/>
                    </a:lnTo>
                    <a:lnTo>
                      <a:pt x="1" y="26"/>
                    </a:lnTo>
                    <a:lnTo>
                      <a:pt x="1" y="26"/>
                    </a:lnTo>
                    <a:lnTo>
                      <a:pt x="2" y="25"/>
                    </a:lnTo>
                    <a:lnTo>
                      <a:pt x="3" y="24"/>
                    </a:lnTo>
                    <a:lnTo>
                      <a:pt x="3" y="22"/>
                    </a:lnTo>
                    <a:lnTo>
                      <a:pt x="3" y="2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0" name="Freeform 62"/>
              <p:cNvSpPr/>
              <p:nvPr/>
            </p:nvSpPr>
            <p:spPr bwMode="auto">
              <a:xfrm>
                <a:off x="5437" y="91"/>
                <a:ext cx="3" cy="7"/>
              </a:xfrm>
              <a:custGeom>
                <a:gdLst>
                  <a:gd fmla="*/ 1 w 3" name="T0"/>
                  <a:gd fmla="*/ 0 h 7" name="T1"/>
                  <a:gd fmla="*/ 1 w 3" name="T2"/>
                  <a:gd fmla="*/ 0 h 7" name="T3"/>
                  <a:gd fmla="*/ 2 w 3" name="T4"/>
                  <a:gd fmla="*/ 1 h 7" name="T5"/>
                  <a:gd fmla="*/ 3 w 3" name="T6"/>
                  <a:gd fmla="*/ 4 h 7" name="T7"/>
                  <a:gd fmla="*/ 3 w 3" name="T8"/>
                  <a:gd fmla="*/ 6 h 7" name="T9"/>
                  <a:gd fmla="*/ 2 w 3" name="T10"/>
                  <a:gd fmla="*/ 7 h 7" name="T11"/>
                  <a:gd fmla="*/ 2 w 3" name="T12"/>
                  <a:gd fmla="*/ 7 h 7" name="T13"/>
                  <a:gd fmla="*/ 0 w 3" name="T14"/>
                  <a:gd fmla="*/ 7 h 7" name="T15"/>
                  <a:gd fmla="*/ 0 w 3" name="T16"/>
                  <a:gd fmla="*/ 7 h 7" name="T17"/>
                  <a:gd fmla="*/ 0 w 3" name="T18"/>
                  <a:gd fmla="*/ 3 h 7" name="T19"/>
                  <a:gd fmla="*/ 0 w 3" name="T20"/>
                  <a:gd fmla="*/ 3 h 7" name="T21"/>
                  <a:gd fmla="*/ 0 w 3" name="T22"/>
                  <a:gd fmla="*/ 0 h 7" name="T23"/>
                  <a:gd fmla="*/ 0 w 3" name="T24"/>
                  <a:gd fmla="*/ 0 h 7" name="T25"/>
                  <a:gd fmla="*/ 1 w 3" name="T26"/>
                  <a:gd fmla="*/ 0 h 7" name="T27"/>
                  <a:gd fmla="*/ 1 w 3" name="T28"/>
                  <a:gd fmla="*/ 0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3">
                    <a:moveTo>
                      <a:pt x="1" y="0"/>
                    </a:moveTo>
                    <a:lnTo>
                      <a:pt x="1" y="0"/>
                    </a:lnTo>
                    <a:lnTo>
                      <a:pt x="2" y="1"/>
                    </a:lnTo>
                    <a:lnTo>
                      <a:pt x="3" y="4"/>
                    </a:lnTo>
                    <a:lnTo>
                      <a:pt x="3" y="6"/>
                    </a:lnTo>
                    <a:lnTo>
                      <a:pt x="2" y="7"/>
                    </a:lnTo>
                    <a:lnTo>
                      <a:pt x="2" y="7"/>
                    </a:lnTo>
                    <a:lnTo>
                      <a:pt x="0" y="7"/>
                    </a:lnTo>
                    <a:lnTo>
                      <a:pt x="0" y="7"/>
                    </a:lnTo>
                    <a:lnTo>
                      <a:pt x="0" y="3"/>
                    </a:lnTo>
                    <a:lnTo>
                      <a:pt x="0" y="3"/>
                    </a:lnTo>
                    <a:lnTo>
                      <a:pt x="0" y="0"/>
                    </a:lnTo>
                    <a:lnTo>
                      <a:pt x="0" y="0"/>
                    </a:lnTo>
                    <a:lnTo>
                      <a:pt x="1" y="0"/>
                    </a:lnTo>
                    <a:lnTo>
                      <a:pt x="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1" name="Freeform 63"/>
              <p:cNvSpPr/>
              <p:nvPr/>
            </p:nvSpPr>
            <p:spPr bwMode="auto">
              <a:xfrm>
                <a:off x="5462" y="56"/>
                <a:ext cx="6" cy="3"/>
              </a:xfrm>
              <a:custGeom>
                <a:gdLst>
                  <a:gd fmla="*/ 6 w 6" name="T0"/>
                  <a:gd fmla="*/ 1 h 3" name="T1"/>
                  <a:gd fmla="*/ 6 w 6" name="T2"/>
                  <a:gd fmla="*/ 1 h 3" name="T3"/>
                  <a:gd fmla="*/ 6 w 6" name="T4"/>
                  <a:gd fmla="*/ 2 h 3" name="T5"/>
                  <a:gd fmla="*/ 3 w 6" name="T6"/>
                  <a:gd fmla="*/ 3 h 3" name="T7"/>
                  <a:gd fmla="*/ 3 w 6" name="T8"/>
                  <a:gd fmla="*/ 3 h 3" name="T9"/>
                  <a:gd fmla="*/ 0 w 6" name="T10"/>
                  <a:gd fmla="*/ 2 h 3" name="T11"/>
                  <a:gd fmla="*/ 1 w 6" name="T12"/>
                  <a:gd fmla="*/ 1 h 3" name="T13"/>
                  <a:gd fmla="*/ 1 w 6" name="T14"/>
                  <a:gd fmla="*/ 1 h 3" name="T15"/>
                  <a:gd fmla="*/ 3 w 6" name="T16"/>
                  <a:gd fmla="*/ 0 h 3" name="T17"/>
                  <a:gd fmla="*/ 5 w 6" name="T18"/>
                  <a:gd fmla="*/ 0 h 3" name="T19"/>
                  <a:gd fmla="*/ 6 w 6" name="T20"/>
                  <a:gd fmla="*/ 1 h 3" name="T21"/>
                  <a:gd fmla="*/ 6 w 6" name="T22"/>
                  <a:gd fmla="*/ 1 h 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 w="6">
                    <a:moveTo>
                      <a:pt x="6" y="1"/>
                    </a:moveTo>
                    <a:lnTo>
                      <a:pt x="6" y="1"/>
                    </a:lnTo>
                    <a:lnTo>
                      <a:pt x="6" y="2"/>
                    </a:lnTo>
                    <a:lnTo>
                      <a:pt x="3" y="3"/>
                    </a:lnTo>
                    <a:lnTo>
                      <a:pt x="3" y="3"/>
                    </a:lnTo>
                    <a:lnTo>
                      <a:pt x="0" y="2"/>
                    </a:lnTo>
                    <a:lnTo>
                      <a:pt x="1" y="1"/>
                    </a:lnTo>
                    <a:lnTo>
                      <a:pt x="1" y="1"/>
                    </a:lnTo>
                    <a:lnTo>
                      <a:pt x="3" y="0"/>
                    </a:lnTo>
                    <a:lnTo>
                      <a:pt x="5" y="0"/>
                    </a:lnTo>
                    <a:lnTo>
                      <a:pt x="6" y="1"/>
                    </a:lnTo>
                    <a:lnTo>
                      <a:pt x="6"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2" name="Freeform 64"/>
              <p:cNvSpPr/>
              <p:nvPr/>
            </p:nvSpPr>
            <p:spPr bwMode="auto">
              <a:xfrm>
                <a:off x="5467" y="46"/>
                <a:ext cx="5" cy="3"/>
              </a:xfrm>
              <a:custGeom>
                <a:gdLst>
                  <a:gd fmla="*/ 0 w 5" name="T0"/>
                  <a:gd fmla="*/ 0 h 3" name="T1"/>
                  <a:gd fmla="*/ 0 w 5" name="T2"/>
                  <a:gd fmla="*/ 0 h 3" name="T3"/>
                  <a:gd fmla="*/ 0 w 5" name="T4"/>
                  <a:gd fmla="*/ 2 h 3" name="T5"/>
                  <a:gd fmla="*/ 1 w 5" name="T6"/>
                  <a:gd fmla="*/ 3 h 3" name="T7"/>
                  <a:gd fmla="*/ 2 w 5" name="T8"/>
                  <a:gd fmla="*/ 3 h 3" name="T9"/>
                  <a:gd fmla="*/ 2 w 5" name="T10"/>
                  <a:gd fmla="*/ 3 h 3" name="T11"/>
                  <a:gd fmla="*/ 4 w 5" name="T12"/>
                  <a:gd fmla="*/ 3 h 3" name="T13"/>
                  <a:gd fmla="*/ 5 w 5" name="T14"/>
                  <a:gd fmla="*/ 2 h 3" name="T15"/>
                  <a:gd fmla="*/ 5 w 5" name="T16"/>
                  <a:gd fmla="*/ 1 h 3" name="T17"/>
                  <a:gd fmla="*/ 5 w 5" name="T18"/>
                  <a:gd fmla="*/ 1 h 3" name="T19"/>
                  <a:gd fmla="*/ 5 w 5" name="T20"/>
                  <a:gd fmla="*/ 0 h 3" name="T21"/>
                  <a:gd fmla="*/ 3 w 5" name="T22"/>
                  <a:gd fmla="*/ 0 h 3" name="T23"/>
                  <a:gd fmla="*/ 0 w 5" name="T24"/>
                  <a:gd fmla="*/ 0 h 3" name="T25"/>
                  <a:gd fmla="*/ 0 w 5" name="T26"/>
                  <a:gd fmla="*/ 0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5">
                    <a:moveTo>
                      <a:pt x="0" y="0"/>
                    </a:moveTo>
                    <a:lnTo>
                      <a:pt x="0" y="0"/>
                    </a:lnTo>
                    <a:lnTo>
                      <a:pt x="0" y="2"/>
                    </a:lnTo>
                    <a:lnTo>
                      <a:pt x="1" y="3"/>
                    </a:lnTo>
                    <a:lnTo>
                      <a:pt x="2" y="3"/>
                    </a:lnTo>
                    <a:lnTo>
                      <a:pt x="2" y="3"/>
                    </a:lnTo>
                    <a:lnTo>
                      <a:pt x="4" y="3"/>
                    </a:lnTo>
                    <a:lnTo>
                      <a:pt x="5" y="2"/>
                    </a:lnTo>
                    <a:lnTo>
                      <a:pt x="5" y="1"/>
                    </a:lnTo>
                    <a:lnTo>
                      <a:pt x="5" y="1"/>
                    </a:lnTo>
                    <a:lnTo>
                      <a:pt x="5" y="0"/>
                    </a:lnTo>
                    <a:lnTo>
                      <a:pt x="3" y="0"/>
                    </a:lnTo>
                    <a:lnTo>
                      <a:pt x="0" y="0"/>
                    </a:lnTo>
                    <a:lnTo>
                      <a:pt x="0"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3" name="Freeform 65"/>
              <p:cNvSpPr/>
              <p:nvPr/>
            </p:nvSpPr>
            <p:spPr bwMode="auto">
              <a:xfrm>
                <a:off x="5473" y="53"/>
                <a:ext cx="4" cy="7"/>
              </a:xfrm>
              <a:custGeom>
                <a:gdLst>
                  <a:gd fmla="*/ 2 w 4" name="T0"/>
                  <a:gd fmla="*/ 0 h 7" name="T1"/>
                  <a:gd fmla="*/ 2 w 4" name="T2"/>
                  <a:gd fmla="*/ 0 h 7" name="T3"/>
                  <a:gd fmla="*/ 1 w 4" name="T4"/>
                  <a:gd fmla="*/ 2 h 7" name="T5"/>
                  <a:gd fmla="*/ 0 w 4" name="T6"/>
                  <a:gd fmla="*/ 4 h 7" name="T7"/>
                  <a:gd fmla="*/ 0 w 4" name="T8"/>
                  <a:gd fmla="*/ 6 h 7" name="T9"/>
                  <a:gd fmla="*/ 1 w 4" name="T10"/>
                  <a:gd fmla="*/ 7 h 7" name="T11"/>
                  <a:gd fmla="*/ 1 w 4" name="T12"/>
                  <a:gd fmla="*/ 7 h 7" name="T13"/>
                  <a:gd fmla="*/ 3 w 4" name="T14"/>
                  <a:gd fmla="*/ 6 h 7" name="T15"/>
                  <a:gd fmla="*/ 4 w 4" name="T16"/>
                  <a:gd fmla="*/ 6 h 7" name="T17"/>
                  <a:gd fmla="*/ 4 w 4" name="T18"/>
                  <a:gd fmla="*/ 5 h 7" name="T19"/>
                  <a:gd fmla="*/ 4 w 4" name="T20"/>
                  <a:gd fmla="*/ 5 h 7" name="T21"/>
                  <a:gd fmla="*/ 3 w 4" name="T22"/>
                  <a:gd fmla="*/ 1 h 7" name="T23"/>
                  <a:gd fmla="*/ 2 w 4" name="T24"/>
                  <a:gd fmla="*/ 0 h 7" name="T25"/>
                  <a:gd fmla="*/ 2 w 4" name="T26"/>
                  <a:gd fmla="*/ 0 h 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 w="4">
                    <a:moveTo>
                      <a:pt x="2" y="0"/>
                    </a:moveTo>
                    <a:lnTo>
                      <a:pt x="2" y="0"/>
                    </a:lnTo>
                    <a:lnTo>
                      <a:pt x="1" y="2"/>
                    </a:lnTo>
                    <a:lnTo>
                      <a:pt x="0" y="4"/>
                    </a:lnTo>
                    <a:lnTo>
                      <a:pt x="0" y="6"/>
                    </a:lnTo>
                    <a:lnTo>
                      <a:pt x="1" y="7"/>
                    </a:lnTo>
                    <a:lnTo>
                      <a:pt x="1" y="7"/>
                    </a:lnTo>
                    <a:lnTo>
                      <a:pt x="3" y="6"/>
                    </a:lnTo>
                    <a:lnTo>
                      <a:pt x="4" y="6"/>
                    </a:lnTo>
                    <a:lnTo>
                      <a:pt x="4" y="5"/>
                    </a:lnTo>
                    <a:lnTo>
                      <a:pt x="4" y="5"/>
                    </a:lnTo>
                    <a:lnTo>
                      <a:pt x="3" y="1"/>
                    </a:lnTo>
                    <a:lnTo>
                      <a:pt x="2" y="0"/>
                    </a:lnTo>
                    <a:lnTo>
                      <a:pt x="2"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4" name="Freeform 66"/>
              <p:cNvSpPr/>
              <p:nvPr/>
            </p:nvSpPr>
            <p:spPr bwMode="auto">
              <a:xfrm>
                <a:off x="5520" y="31"/>
                <a:ext cx="16" cy="20"/>
              </a:xfrm>
              <a:custGeom>
                <a:gdLst>
                  <a:gd fmla="*/ 8 w 16" name="T0"/>
                  <a:gd fmla="*/ 10 h 20" name="T1"/>
                  <a:gd fmla="*/ 8 w 16" name="T2"/>
                  <a:gd fmla="*/ 10 h 20" name="T3"/>
                  <a:gd fmla="*/ 8 w 16" name="T4"/>
                  <a:gd fmla="*/ 4 h 20" name="T5"/>
                  <a:gd fmla="*/ 9 w 16" name="T6"/>
                  <a:gd fmla="*/ 1 h 20" name="T7"/>
                  <a:gd fmla="*/ 10 w 16" name="T8"/>
                  <a:gd fmla="*/ 0 h 20" name="T9"/>
                  <a:gd fmla="*/ 11 w 16" name="T10"/>
                  <a:gd fmla="*/ 0 h 20" name="T11"/>
                  <a:gd fmla="*/ 11 w 16" name="T12"/>
                  <a:gd fmla="*/ 0 h 20" name="T13"/>
                  <a:gd fmla="*/ 13 w 16" name="T14"/>
                  <a:gd fmla="*/ 1 h 20" name="T15"/>
                  <a:gd fmla="*/ 14 w 16" name="T16"/>
                  <a:gd fmla="*/ 2 h 20" name="T17"/>
                  <a:gd fmla="*/ 14 w 16" name="T18"/>
                  <a:gd fmla="*/ 8 h 20" name="T19"/>
                  <a:gd fmla="*/ 14 w 16" name="T20"/>
                  <a:gd fmla="*/ 8 h 20" name="T21"/>
                  <a:gd fmla="*/ 16 w 16" name="T22"/>
                  <a:gd fmla="*/ 15 h 20" name="T23"/>
                  <a:gd fmla="*/ 16 w 16" name="T24"/>
                  <a:gd fmla="*/ 18 h 20" name="T25"/>
                  <a:gd fmla="*/ 16 w 16" name="T26"/>
                  <a:gd fmla="*/ 20 h 20" name="T27"/>
                  <a:gd fmla="*/ 14 w 16" name="T28"/>
                  <a:gd fmla="*/ 20 h 20" name="T29"/>
                  <a:gd fmla="*/ 14 w 16" name="T30"/>
                  <a:gd fmla="*/ 20 h 20" name="T31"/>
                  <a:gd fmla="*/ 9 w 16" name="T32"/>
                  <a:gd fmla="*/ 20 h 20" name="T33"/>
                  <a:gd fmla="*/ 8 w 16" name="T34"/>
                  <a:gd fmla="*/ 20 h 20" name="T35"/>
                  <a:gd fmla="*/ 8 w 16" name="T36"/>
                  <a:gd fmla="*/ 17 h 20" name="T37"/>
                  <a:gd fmla="*/ 8 w 16" name="T38"/>
                  <a:gd fmla="*/ 17 h 20" name="T39"/>
                  <a:gd fmla="*/ 7 w 16" name="T40"/>
                  <a:gd fmla="*/ 16 h 20" name="T41"/>
                  <a:gd fmla="*/ 6 w 16" name="T42"/>
                  <a:gd fmla="*/ 15 h 20" name="T43"/>
                  <a:gd fmla="*/ 3 w 16" name="T44"/>
                  <a:gd fmla="*/ 15 h 20" name="T45"/>
                  <a:gd fmla="*/ 3 w 16" name="T46"/>
                  <a:gd fmla="*/ 15 h 20" name="T47"/>
                  <a:gd fmla="*/ 2 w 16" name="T48"/>
                  <a:gd fmla="*/ 15 h 20" name="T49"/>
                  <a:gd fmla="*/ 0 w 16" name="T50"/>
                  <a:gd fmla="*/ 14 h 20" name="T51"/>
                  <a:gd fmla="*/ 0 w 16" name="T52"/>
                  <a:gd fmla="*/ 12 h 20" name="T53"/>
                  <a:gd fmla="*/ 0 w 16" name="T54"/>
                  <a:gd fmla="*/ 12 h 20" name="T55"/>
                  <a:gd fmla="*/ 2 w 16" name="T56"/>
                  <a:gd fmla="*/ 11 h 20" name="T57"/>
                  <a:gd fmla="*/ 4 w 16" name="T58"/>
                  <a:gd fmla="*/ 10 h 20" name="T59"/>
                  <a:gd fmla="*/ 8 w 16" name="T60"/>
                  <a:gd fmla="*/ 10 h 20" name="T61"/>
                  <a:gd fmla="*/ 8 w 16" name="T62"/>
                  <a:gd fmla="*/ 10 h 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0" w="16">
                    <a:moveTo>
                      <a:pt x="8" y="10"/>
                    </a:moveTo>
                    <a:lnTo>
                      <a:pt x="8" y="10"/>
                    </a:lnTo>
                    <a:lnTo>
                      <a:pt x="8" y="4"/>
                    </a:lnTo>
                    <a:lnTo>
                      <a:pt x="9" y="1"/>
                    </a:lnTo>
                    <a:lnTo>
                      <a:pt x="10" y="0"/>
                    </a:lnTo>
                    <a:lnTo>
                      <a:pt x="11" y="0"/>
                    </a:lnTo>
                    <a:lnTo>
                      <a:pt x="11" y="0"/>
                    </a:lnTo>
                    <a:lnTo>
                      <a:pt x="13" y="1"/>
                    </a:lnTo>
                    <a:lnTo>
                      <a:pt x="14" y="2"/>
                    </a:lnTo>
                    <a:lnTo>
                      <a:pt x="14" y="8"/>
                    </a:lnTo>
                    <a:lnTo>
                      <a:pt x="14" y="8"/>
                    </a:lnTo>
                    <a:lnTo>
                      <a:pt x="16" y="15"/>
                    </a:lnTo>
                    <a:lnTo>
                      <a:pt x="16" y="18"/>
                    </a:lnTo>
                    <a:lnTo>
                      <a:pt x="16" y="20"/>
                    </a:lnTo>
                    <a:lnTo>
                      <a:pt x="14" y="20"/>
                    </a:lnTo>
                    <a:lnTo>
                      <a:pt x="14" y="20"/>
                    </a:lnTo>
                    <a:lnTo>
                      <a:pt x="9" y="20"/>
                    </a:lnTo>
                    <a:lnTo>
                      <a:pt x="8" y="20"/>
                    </a:lnTo>
                    <a:lnTo>
                      <a:pt x="8" y="17"/>
                    </a:lnTo>
                    <a:lnTo>
                      <a:pt x="8" y="17"/>
                    </a:lnTo>
                    <a:lnTo>
                      <a:pt x="7" y="16"/>
                    </a:lnTo>
                    <a:lnTo>
                      <a:pt x="6" y="15"/>
                    </a:lnTo>
                    <a:lnTo>
                      <a:pt x="3" y="15"/>
                    </a:lnTo>
                    <a:lnTo>
                      <a:pt x="3" y="15"/>
                    </a:lnTo>
                    <a:lnTo>
                      <a:pt x="2" y="15"/>
                    </a:lnTo>
                    <a:lnTo>
                      <a:pt x="0" y="14"/>
                    </a:lnTo>
                    <a:lnTo>
                      <a:pt x="0" y="12"/>
                    </a:lnTo>
                    <a:lnTo>
                      <a:pt x="0" y="12"/>
                    </a:lnTo>
                    <a:lnTo>
                      <a:pt x="2" y="11"/>
                    </a:lnTo>
                    <a:lnTo>
                      <a:pt x="4" y="10"/>
                    </a:lnTo>
                    <a:lnTo>
                      <a:pt x="8" y="10"/>
                    </a:lnTo>
                    <a:lnTo>
                      <a:pt x="8" y="1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5" name="Freeform 67"/>
              <p:cNvSpPr/>
              <p:nvPr/>
            </p:nvSpPr>
            <p:spPr bwMode="auto">
              <a:xfrm>
                <a:off x="5731" y="145"/>
                <a:ext cx="6" cy="3"/>
              </a:xfrm>
              <a:custGeom>
                <a:gdLst>
                  <a:gd fmla="*/ 4 w 6" name="T0"/>
                  <a:gd fmla="*/ 3 h 3" name="T1"/>
                  <a:gd fmla="*/ 4 w 6" name="T2"/>
                  <a:gd fmla="*/ 3 h 3" name="T3"/>
                  <a:gd fmla="*/ 6 w 6" name="T4"/>
                  <a:gd fmla="*/ 1 h 3" name="T5"/>
                  <a:gd fmla="*/ 3 w 6" name="T6"/>
                  <a:gd fmla="*/ 0 h 3" name="T7"/>
                  <a:gd fmla="*/ 3 w 6" name="T8"/>
                  <a:gd fmla="*/ 0 h 3" name="T9"/>
                  <a:gd fmla="*/ 1 w 6" name="T10"/>
                  <a:gd fmla="*/ 0 h 3" name="T11"/>
                  <a:gd fmla="*/ 0 w 6" name="T12"/>
                  <a:gd fmla="*/ 0 h 3" name="T13"/>
                  <a:gd fmla="*/ 0 w 6" name="T14"/>
                  <a:gd fmla="*/ 1 h 3" name="T15"/>
                  <a:gd fmla="*/ 0 w 6" name="T16"/>
                  <a:gd fmla="*/ 2 h 3" name="T17"/>
                  <a:gd fmla="*/ 0 w 6" name="T18"/>
                  <a:gd fmla="*/ 2 h 3" name="T19"/>
                  <a:gd fmla="*/ 1 w 6" name="T20"/>
                  <a:gd fmla="*/ 3 h 3" name="T21"/>
                  <a:gd fmla="*/ 2 w 6" name="T22"/>
                  <a:gd fmla="*/ 3 h 3" name="T23"/>
                  <a:gd fmla="*/ 4 w 6" name="T24"/>
                  <a:gd fmla="*/ 3 h 3" name="T25"/>
                  <a:gd fmla="*/ 4 w 6" name="T26"/>
                  <a:gd fmla="*/ 3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6">
                    <a:moveTo>
                      <a:pt x="4" y="3"/>
                    </a:moveTo>
                    <a:lnTo>
                      <a:pt x="4" y="3"/>
                    </a:lnTo>
                    <a:lnTo>
                      <a:pt x="6" y="1"/>
                    </a:lnTo>
                    <a:lnTo>
                      <a:pt x="3" y="0"/>
                    </a:lnTo>
                    <a:lnTo>
                      <a:pt x="3" y="0"/>
                    </a:lnTo>
                    <a:lnTo>
                      <a:pt x="1" y="0"/>
                    </a:lnTo>
                    <a:lnTo>
                      <a:pt x="0" y="0"/>
                    </a:lnTo>
                    <a:lnTo>
                      <a:pt x="0" y="1"/>
                    </a:lnTo>
                    <a:lnTo>
                      <a:pt x="0" y="2"/>
                    </a:lnTo>
                    <a:lnTo>
                      <a:pt x="0" y="2"/>
                    </a:lnTo>
                    <a:lnTo>
                      <a:pt x="1" y="3"/>
                    </a:lnTo>
                    <a:lnTo>
                      <a:pt x="2" y="3"/>
                    </a:lnTo>
                    <a:lnTo>
                      <a:pt x="4" y="3"/>
                    </a:lnTo>
                    <a:lnTo>
                      <a:pt x="4" y="3"/>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6" name="Freeform 68"/>
              <p:cNvSpPr/>
              <p:nvPr/>
            </p:nvSpPr>
            <p:spPr bwMode="auto">
              <a:xfrm>
                <a:off x="5735" y="155"/>
                <a:ext cx="12" cy="4"/>
              </a:xfrm>
              <a:custGeom>
                <a:gdLst>
                  <a:gd fmla="*/ 2 w 12" name="T0"/>
                  <a:gd fmla="*/ 1 h 4" name="T1"/>
                  <a:gd fmla="*/ 2 w 12" name="T2"/>
                  <a:gd fmla="*/ 1 h 4" name="T3"/>
                  <a:gd fmla="*/ 7 w 12" name="T4"/>
                  <a:gd fmla="*/ 0 h 4" name="T5"/>
                  <a:gd fmla="*/ 11 w 12" name="T6"/>
                  <a:gd fmla="*/ 1 h 4" name="T7"/>
                  <a:gd fmla="*/ 11 w 12" name="T8"/>
                  <a:gd fmla="*/ 1 h 4" name="T9"/>
                  <a:gd fmla="*/ 12 w 12" name="T10"/>
                  <a:gd fmla="*/ 3 h 4" name="T11"/>
                  <a:gd fmla="*/ 10 w 12" name="T12"/>
                  <a:gd fmla="*/ 4 h 4" name="T13"/>
                  <a:gd fmla="*/ 10 w 12" name="T14"/>
                  <a:gd fmla="*/ 4 h 4" name="T15"/>
                  <a:gd fmla="*/ 6 w 12" name="T16"/>
                  <a:gd fmla="*/ 4 h 4" name="T17"/>
                  <a:gd fmla="*/ 0 w 12" name="T18"/>
                  <a:gd fmla="*/ 4 h 4" name="T19"/>
                  <a:gd fmla="*/ 0 w 12" name="T20"/>
                  <a:gd fmla="*/ 4 h 4" name="T21"/>
                  <a:gd fmla="*/ 0 w 12" name="T22"/>
                  <a:gd fmla="*/ 3 h 4" name="T23"/>
                  <a:gd fmla="*/ 0 w 12" name="T24"/>
                  <a:gd fmla="*/ 2 h 4" name="T25"/>
                  <a:gd fmla="*/ 2 w 12" name="T26"/>
                  <a:gd fmla="*/ 1 h 4" name="T27"/>
                  <a:gd fmla="*/ 2 w 12" name="T28"/>
                  <a:gd fmla="*/ 1 h 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 w="12">
                    <a:moveTo>
                      <a:pt x="2" y="1"/>
                    </a:moveTo>
                    <a:lnTo>
                      <a:pt x="2" y="1"/>
                    </a:lnTo>
                    <a:lnTo>
                      <a:pt x="7" y="0"/>
                    </a:lnTo>
                    <a:lnTo>
                      <a:pt x="11" y="1"/>
                    </a:lnTo>
                    <a:lnTo>
                      <a:pt x="11" y="1"/>
                    </a:lnTo>
                    <a:lnTo>
                      <a:pt x="12" y="3"/>
                    </a:lnTo>
                    <a:lnTo>
                      <a:pt x="10" y="4"/>
                    </a:lnTo>
                    <a:lnTo>
                      <a:pt x="10" y="4"/>
                    </a:lnTo>
                    <a:lnTo>
                      <a:pt x="6" y="4"/>
                    </a:lnTo>
                    <a:lnTo>
                      <a:pt x="0" y="4"/>
                    </a:lnTo>
                    <a:lnTo>
                      <a:pt x="0" y="4"/>
                    </a:lnTo>
                    <a:lnTo>
                      <a:pt x="0" y="3"/>
                    </a:lnTo>
                    <a:lnTo>
                      <a:pt x="0" y="2"/>
                    </a:lnTo>
                    <a:lnTo>
                      <a:pt x="2" y="1"/>
                    </a:lnTo>
                    <a:lnTo>
                      <a:pt x="2"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7" name="Freeform 69"/>
              <p:cNvSpPr/>
              <p:nvPr/>
            </p:nvSpPr>
            <p:spPr bwMode="auto">
              <a:xfrm>
                <a:off x="5767" y="147"/>
                <a:ext cx="19" cy="26"/>
              </a:xfrm>
              <a:custGeom>
                <a:gdLst>
                  <a:gd fmla="*/ 1 w 19" name="T0"/>
                  <a:gd fmla="*/ 1 h 26" name="T1"/>
                  <a:gd fmla="*/ 1 w 19" name="T2"/>
                  <a:gd fmla="*/ 1 h 26" name="T3"/>
                  <a:gd fmla="*/ 0 w 19" name="T4"/>
                  <a:gd fmla="*/ 4 h 26" name="T5"/>
                  <a:gd fmla="*/ 2 w 19" name="T6"/>
                  <a:gd fmla="*/ 5 h 26" name="T7"/>
                  <a:gd fmla="*/ 2 w 19" name="T8"/>
                  <a:gd fmla="*/ 5 h 26" name="T9"/>
                  <a:gd fmla="*/ 4 w 19" name="T10"/>
                  <a:gd fmla="*/ 6 h 26" name="T11"/>
                  <a:gd fmla="*/ 5 w 19" name="T12"/>
                  <a:gd fmla="*/ 8 h 26" name="T13"/>
                  <a:gd fmla="*/ 5 w 19" name="T14"/>
                  <a:gd fmla="*/ 11 h 26" name="T15"/>
                  <a:gd fmla="*/ 4 w 19" name="T16"/>
                  <a:gd fmla="*/ 12 h 26" name="T17"/>
                  <a:gd fmla="*/ 4 w 19" name="T18"/>
                  <a:gd fmla="*/ 12 h 26" name="T19"/>
                  <a:gd fmla="*/ 2 w 19" name="T20"/>
                  <a:gd fmla="*/ 12 h 26" name="T21"/>
                  <a:gd fmla="*/ 1 w 19" name="T22"/>
                  <a:gd fmla="*/ 14 h 26" name="T23"/>
                  <a:gd fmla="*/ 1 w 19" name="T24"/>
                  <a:gd fmla="*/ 14 h 26" name="T25"/>
                  <a:gd fmla="*/ 1 w 19" name="T26"/>
                  <a:gd fmla="*/ 14 h 26" name="T27"/>
                  <a:gd fmla="*/ 3 w 19" name="T28"/>
                  <a:gd fmla="*/ 15 h 26" name="T29"/>
                  <a:gd fmla="*/ 4 w 19" name="T30"/>
                  <a:gd fmla="*/ 15 h 26" name="T31"/>
                  <a:gd fmla="*/ 4 w 19" name="T32"/>
                  <a:gd fmla="*/ 16 h 26" name="T33"/>
                  <a:gd fmla="*/ 4 w 19" name="T34"/>
                  <a:gd fmla="*/ 16 h 26" name="T35"/>
                  <a:gd fmla="*/ 4 w 19" name="T36"/>
                  <a:gd fmla="*/ 20 h 26" name="T37"/>
                  <a:gd fmla="*/ 5 w 19" name="T38"/>
                  <a:gd fmla="*/ 22 h 26" name="T39"/>
                  <a:gd fmla="*/ 6 w 19" name="T40"/>
                  <a:gd fmla="*/ 22 h 26" name="T41"/>
                  <a:gd fmla="*/ 6 w 19" name="T42"/>
                  <a:gd fmla="*/ 22 h 26" name="T43"/>
                  <a:gd fmla="*/ 10 w 19" name="T44"/>
                  <a:gd fmla="*/ 22 h 26" name="T45"/>
                  <a:gd fmla="*/ 13 w 19" name="T46"/>
                  <a:gd fmla="*/ 23 h 26" name="T47"/>
                  <a:gd fmla="*/ 14 w 19" name="T48"/>
                  <a:gd fmla="*/ 24 h 26" name="T49"/>
                  <a:gd fmla="*/ 14 w 19" name="T50"/>
                  <a:gd fmla="*/ 24 h 26" name="T51"/>
                  <a:gd fmla="*/ 15 w 19" name="T52"/>
                  <a:gd fmla="*/ 25 h 26" name="T53"/>
                  <a:gd fmla="*/ 17 w 19" name="T54"/>
                  <a:gd fmla="*/ 26 h 26" name="T55"/>
                  <a:gd fmla="*/ 17 w 19" name="T56"/>
                  <a:gd fmla="*/ 26 h 26" name="T57"/>
                  <a:gd fmla="*/ 18 w 19" name="T58"/>
                  <a:gd fmla="*/ 25 h 26" name="T59"/>
                  <a:gd fmla="*/ 19 w 19" name="T60"/>
                  <a:gd fmla="*/ 22 h 26" name="T61"/>
                  <a:gd fmla="*/ 18 w 19" name="T62"/>
                  <a:gd fmla="*/ 20 h 26" name="T63"/>
                  <a:gd fmla="*/ 17 w 19" name="T64"/>
                  <a:gd fmla="*/ 19 h 26" name="T65"/>
                  <a:gd fmla="*/ 17 w 19" name="T66"/>
                  <a:gd fmla="*/ 19 h 26" name="T67"/>
                  <a:gd fmla="*/ 16 w 19" name="T68"/>
                  <a:gd fmla="*/ 19 h 26" name="T69"/>
                  <a:gd fmla="*/ 15 w 19" name="T70"/>
                  <a:gd fmla="*/ 17 h 26" name="T71"/>
                  <a:gd fmla="*/ 15 w 19" name="T72"/>
                  <a:gd fmla="*/ 16 h 26" name="T73"/>
                  <a:gd fmla="*/ 15 w 19" name="T74"/>
                  <a:gd fmla="*/ 16 h 26" name="T75"/>
                  <a:gd fmla="*/ 16 w 19" name="T76"/>
                  <a:gd fmla="*/ 8 h 26" name="T77"/>
                  <a:gd fmla="*/ 16 w 19" name="T78"/>
                  <a:gd fmla="*/ 4 h 26" name="T79"/>
                  <a:gd fmla="*/ 15 w 19" name="T80"/>
                  <a:gd fmla="*/ 1 h 26" name="T81"/>
                  <a:gd fmla="*/ 14 w 19" name="T82"/>
                  <a:gd fmla="*/ 0 h 26" name="T83"/>
                  <a:gd fmla="*/ 14 w 19" name="T84"/>
                  <a:gd fmla="*/ 0 h 26" name="T85"/>
                  <a:gd fmla="*/ 10 w 19" name="T86"/>
                  <a:gd fmla="*/ 0 h 26" name="T87"/>
                  <a:gd fmla="*/ 6 w 19" name="T88"/>
                  <a:gd fmla="*/ 1 h 26" name="T89"/>
                  <a:gd fmla="*/ 1 w 19" name="T90"/>
                  <a:gd fmla="*/ 1 h 26" name="T91"/>
                  <a:gd fmla="*/ 1 w 19" name="T92"/>
                  <a:gd fmla="*/ 1 h 2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6" w="19">
                    <a:moveTo>
                      <a:pt x="1" y="1"/>
                    </a:moveTo>
                    <a:lnTo>
                      <a:pt x="1" y="1"/>
                    </a:lnTo>
                    <a:lnTo>
                      <a:pt x="0" y="4"/>
                    </a:lnTo>
                    <a:lnTo>
                      <a:pt x="2" y="5"/>
                    </a:lnTo>
                    <a:lnTo>
                      <a:pt x="2" y="5"/>
                    </a:lnTo>
                    <a:lnTo>
                      <a:pt x="4" y="6"/>
                    </a:lnTo>
                    <a:lnTo>
                      <a:pt x="5" y="8"/>
                    </a:lnTo>
                    <a:lnTo>
                      <a:pt x="5" y="11"/>
                    </a:lnTo>
                    <a:lnTo>
                      <a:pt x="4" y="12"/>
                    </a:lnTo>
                    <a:lnTo>
                      <a:pt x="4" y="12"/>
                    </a:lnTo>
                    <a:lnTo>
                      <a:pt x="2" y="12"/>
                    </a:lnTo>
                    <a:lnTo>
                      <a:pt x="1" y="14"/>
                    </a:lnTo>
                    <a:lnTo>
                      <a:pt x="1" y="14"/>
                    </a:lnTo>
                    <a:lnTo>
                      <a:pt x="1" y="14"/>
                    </a:lnTo>
                    <a:lnTo>
                      <a:pt x="3" y="15"/>
                    </a:lnTo>
                    <a:lnTo>
                      <a:pt x="4" y="15"/>
                    </a:lnTo>
                    <a:lnTo>
                      <a:pt x="4" y="16"/>
                    </a:lnTo>
                    <a:lnTo>
                      <a:pt x="4" y="16"/>
                    </a:lnTo>
                    <a:lnTo>
                      <a:pt x="4" y="20"/>
                    </a:lnTo>
                    <a:lnTo>
                      <a:pt x="5" y="22"/>
                    </a:lnTo>
                    <a:lnTo>
                      <a:pt x="6" y="22"/>
                    </a:lnTo>
                    <a:lnTo>
                      <a:pt x="6" y="22"/>
                    </a:lnTo>
                    <a:lnTo>
                      <a:pt x="10" y="22"/>
                    </a:lnTo>
                    <a:lnTo>
                      <a:pt x="13" y="23"/>
                    </a:lnTo>
                    <a:lnTo>
                      <a:pt x="14" y="24"/>
                    </a:lnTo>
                    <a:lnTo>
                      <a:pt x="14" y="24"/>
                    </a:lnTo>
                    <a:lnTo>
                      <a:pt x="15" y="25"/>
                    </a:lnTo>
                    <a:lnTo>
                      <a:pt x="17" y="26"/>
                    </a:lnTo>
                    <a:lnTo>
                      <a:pt x="17" y="26"/>
                    </a:lnTo>
                    <a:lnTo>
                      <a:pt x="18" y="25"/>
                    </a:lnTo>
                    <a:lnTo>
                      <a:pt x="19" y="22"/>
                    </a:lnTo>
                    <a:lnTo>
                      <a:pt x="18" y="20"/>
                    </a:lnTo>
                    <a:lnTo>
                      <a:pt x="17" y="19"/>
                    </a:lnTo>
                    <a:lnTo>
                      <a:pt x="17" y="19"/>
                    </a:lnTo>
                    <a:lnTo>
                      <a:pt x="16" y="19"/>
                    </a:lnTo>
                    <a:lnTo>
                      <a:pt x="15" y="17"/>
                    </a:lnTo>
                    <a:lnTo>
                      <a:pt x="15" y="16"/>
                    </a:lnTo>
                    <a:lnTo>
                      <a:pt x="15" y="16"/>
                    </a:lnTo>
                    <a:lnTo>
                      <a:pt x="16" y="8"/>
                    </a:lnTo>
                    <a:lnTo>
                      <a:pt x="16" y="4"/>
                    </a:lnTo>
                    <a:lnTo>
                      <a:pt x="15" y="1"/>
                    </a:lnTo>
                    <a:lnTo>
                      <a:pt x="14" y="0"/>
                    </a:lnTo>
                    <a:lnTo>
                      <a:pt x="14" y="0"/>
                    </a:lnTo>
                    <a:lnTo>
                      <a:pt x="10" y="0"/>
                    </a:lnTo>
                    <a:lnTo>
                      <a:pt x="6" y="1"/>
                    </a:lnTo>
                    <a:lnTo>
                      <a:pt x="1" y="1"/>
                    </a:lnTo>
                    <a:lnTo>
                      <a:pt x="1"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8" name="Freeform 70"/>
              <p:cNvSpPr/>
              <p:nvPr/>
            </p:nvSpPr>
            <p:spPr bwMode="auto">
              <a:xfrm>
                <a:off x="4958" y="335"/>
                <a:ext cx="637" cy="1688"/>
              </a:xfrm>
              <a:custGeom>
                <a:gdLst>
                  <a:gd fmla="*/ 37 w 637" name="T0"/>
                  <a:gd fmla="*/ 1250 h 1688" name="T1"/>
                  <a:gd fmla="*/ 36 w 637" name="T2"/>
                  <a:gd fmla="*/ 1186 h 1688" name="T3"/>
                  <a:gd fmla="*/ 79 w 637" name="T4"/>
                  <a:gd fmla="*/ 1134 h 1688" name="T5"/>
                  <a:gd fmla="*/ 60 w 637" name="T6"/>
                  <a:gd fmla="*/ 1032 h 1688" name="T7"/>
                  <a:gd fmla="*/ 95 w 637" name="T8"/>
                  <a:gd fmla="*/ 992 h 1688" name="T9"/>
                  <a:gd fmla="*/ 55 w 637" name="T10"/>
                  <a:gd fmla="*/ 914 h 1688" name="T11"/>
                  <a:gd fmla="*/ 51 w 637" name="T12"/>
                  <a:gd fmla="*/ 811 h 1688" name="T13"/>
                  <a:gd fmla="*/ 64 w 637" name="T14"/>
                  <a:gd fmla="*/ 674 h 1688" name="T15"/>
                  <a:gd fmla="*/ 144 w 637" name="T16"/>
                  <a:gd fmla="*/ 637 h 1688" name="T17"/>
                  <a:gd fmla="*/ 130 w 637" name="T18"/>
                  <a:gd fmla="*/ 562 h 1688" name="T19"/>
                  <a:gd fmla="*/ 159 w 637" name="T20"/>
                  <a:gd fmla="*/ 397 h 1688" name="T21"/>
                  <a:gd fmla="*/ 203 w 637" name="T22"/>
                  <a:gd fmla="*/ 365 h 1688" name="T23"/>
                  <a:gd fmla="*/ 238 w 637" name="T24"/>
                  <a:gd fmla="*/ 250 h 1688" name="T25"/>
                  <a:gd fmla="*/ 243 w 637" name="T26"/>
                  <a:gd fmla="*/ 178 h 1688" name="T27"/>
                  <a:gd fmla="*/ 280 w 637" name="T28"/>
                  <a:gd fmla="*/ 141 h 1688" name="T29"/>
                  <a:gd fmla="*/ 309 w 637" name="T30"/>
                  <a:gd fmla="*/ 72 h 1688" name="T31"/>
                  <a:gd fmla="*/ 369 w 637" name="T32"/>
                  <a:gd fmla="*/ 90 h 1688" name="T33"/>
                  <a:gd fmla="*/ 397 w 637" name="T34"/>
                  <a:gd fmla="*/ 57 h 1688" name="T35"/>
                  <a:gd fmla="*/ 397 w 637" name="T36"/>
                  <a:gd fmla="*/ 0 h 1688" name="T37"/>
                  <a:gd fmla="*/ 447 w 637" name="T38"/>
                  <a:gd fmla="*/ 37 h 1688" name="T39"/>
                  <a:gd fmla="*/ 521 w 637" name="T40"/>
                  <a:gd fmla="*/ 71 h 1688" name="T41"/>
                  <a:gd fmla="*/ 553 w 637" name="T42"/>
                  <a:gd fmla="*/ 111 h 1688" name="T43"/>
                  <a:gd fmla="*/ 569 w 637" name="T44"/>
                  <a:gd fmla="*/ 186 h 1688" name="T45"/>
                  <a:gd fmla="*/ 597 w 637" name="T46"/>
                  <a:gd fmla="*/ 264 h 1688" name="T47"/>
                  <a:gd fmla="*/ 634 w 637" name="T48"/>
                  <a:gd fmla="*/ 356 h 1688" name="T49"/>
                  <a:gd fmla="*/ 548 w 637" name="T50"/>
                  <a:gd fmla="*/ 382 h 1688" name="T51"/>
                  <a:gd fmla="*/ 516 w 637" name="T52"/>
                  <a:gd fmla="*/ 455 h 1688" name="T53"/>
                  <a:gd fmla="*/ 515 w 637" name="T54"/>
                  <a:gd fmla="*/ 533 h 1688" name="T55"/>
                  <a:gd fmla="*/ 498 w 637" name="T56"/>
                  <a:gd fmla="*/ 615 h 1688" name="T57"/>
                  <a:gd fmla="*/ 416 w 637" name="T58"/>
                  <a:gd fmla="*/ 712 h 1688" name="T59"/>
                  <a:gd fmla="*/ 375 w 637" name="T60"/>
                  <a:gd fmla="*/ 770 h 1688" name="T61"/>
                  <a:gd fmla="*/ 369 w 637" name="T62"/>
                  <a:gd fmla="*/ 780 h 1688" name="T63"/>
                  <a:gd fmla="*/ 345 w 637" name="T64"/>
                  <a:gd fmla="*/ 815 h 1688" name="T65"/>
                  <a:gd fmla="*/ 354 w 637" name="T66"/>
                  <a:gd fmla="*/ 863 h 1688" name="T67"/>
                  <a:gd fmla="*/ 347 w 637" name="T68"/>
                  <a:gd fmla="*/ 911 h 1688" name="T69"/>
                  <a:gd fmla="*/ 361 w 637" name="T70"/>
                  <a:gd fmla="*/ 1039 h 1688" name="T71"/>
                  <a:gd fmla="*/ 403 w 637" name="T72"/>
                  <a:gd fmla="*/ 1049 h 1688" name="T73"/>
                  <a:gd fmla="*/ 431 w 637" name="T74"/>
                  <a:gd fmla="*/ 1096 h 1688" name="T75"/>
                  <a:gd fmla="*/ 458 w 637" name="T76"/>
                  <a:gd fmla="*/ 1138 h 1688" name="T77"/>
                  <a:gd fmla="*/ 432 w 637" name="T78"/>
                  <a:gd fmla="*/ 1223 h 1688" name="T79"/>
                  <a:gd fmla="*/ 413 w 637" name="T80"/>
                  <a:gd fmla="*/ 1221 h 1688" name="T81"/>
                  <a:gd fmla="*/ 371 w 637" name="T82"/>
                  <a:gd fmla="*/ 1266 h 1688" name="T83"/>
                  <a:gd fmla="*/ 324 w 637" name="T84"/>
                  <a:gd fmla="*/ 1277 h 1688" name="T85"/>
                  <a:gd fmla="*/ 345 w 637" name="T86"/>
                  <a:gd fmla="*/ 1295 h 1688" name="T87"/>
                  <a:gd fmla="*/ 357 w 637" name="T88"/>
                  <a:gd fmla="*/ 1335 h 1688" name="T89"/>
                  <a:gd fmla="*/ 342 w 637" name="T90"/>
                  <a:gd fmla="*/ 1381 h 1688" name="T91"/>
                  <a:gd fmla="*/ 357 w 637" name="T92"/>
                  <a:gd fmla="*/ 1430 h 1688" name="T93"/>
                  <a:gd fmla="*/ 348 w 637" name="T94"/>
                  <a:gd fmla="*/ 1523 h 1688" name="T95"/>
                  <a:gd fmla="*/ 283 w 637" name="T96"/>
                  <a:gd fmla="*/ 1581 h 1688" name="T97"/>
                  <a:gd fmla="*/ 231 w 637" name="T98"/>
                  <a:gd fmla="*/ 1604 h 1688" name="T99"/>
                  <a:gd fmla="*/ 219 w 637" name="T100"/>
                  <a:gd fmla="*/ 1663 h 1688" name="T101"/>
                  <a:gd fmla="*/ 166 w 637" name="T102"/>
                  <a:gd fmla="*/ 1688 h 1688" name="T103"/>
                  <a:gd fmla="*/ 137 w 637" name="T104"/>
                  <a:gd fmla="*/ 1640 h 1688" name="T105"/>
                  <a:gd fmla="*/ 126 w 637" name="T106"/>
                  <a:gd fmla="*/ 1587 h 1688" name="T107"/>
                  <a:gd fmla="*/ 130 w 637" name="T108"/>
                  <a:gd fmla="*/ 1559 h 1688" name="T109"/>
                  <a:gd fmla="*/ 87 w 637" name="T110"/>
                  <a:gd fmla="*/ 1491 h 1688" name="T111"/>
                  <a:gd fmla="*/ 58 w 637" name="T112"/>
                  <a:gd fmla="*/ 1426 h 1688" name="T113"/>
                  <a:gd fmla="*/ 51 w 637" name="T114"/>
                  <a:gd fmla="*/ 1348 h 1688" name="T115"/>
                  <a:gd fmla="*/ 29 w 637" name="T116"/>
                  <a:gd fmla="*/ 1338 h 1688" name="T117"/>
                  <a:gd fmla="*/ 12 w 637" name="T118"/>
                  <a:gd fmla="*/ 1306 h 1688" name="T119"/>
                  <a:gd fmla="*/ 1 w 637" name="T120"/>
                  <a:gd fmla="*/ 1254 h 168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688" w="637">
                    <a:moveTo>
                      <a:pt x="10" y="1255"/>
                    </a:moveTo>
                    <a:lnTo>
                      <a:pt x="10" y="1255"/>
                    </a:lnTo>
                    <a:lnTo>
                      <a:pt x="11" y="1257"/>
                    </a:lnTo>
                    <a:lnTo>
                      <a:pt x="14" y="1263"/>
                    </a:lnTo>
                    <a:lnTo>
                      <a:pt x="15" y="1266"/>
                    </a:lnTo>
                    <a:lnTo>
                      <a:pt x="18" y="1268"/>
                    </a:lnTo>
                    <a:lnTo>
                      <a:pt x="22" y="1270"/>
                    </a:lnTo>
                    <a:lnTo>
                      <a:pt x="26" y="1271"/>
                    </a:lnTo>
                    <a:lnTo>
                      <a:pt x="26" y="1271"/>
                    </a:lnTo>
                    <a:lnTo>
                      <a:pt x="29" y="1270"/>
                    </a:lnTo>
                    <a:lnTo>
                      <a:pt x="32" y="1269"/>
                    </a:lnTo>
                    <a:lnTo>
                      <a:pt x="33" y="1267"/>
                    </a:lnTo>
                    <a:lnTo>
                      <a:pt x="36" y="1265"/>
                    </a:lnTo>
                    <a:lnTo>
                      <a:pt x="37" y="1258"/>
                    </a:lnTo>
                    <a:lnTo>
                      <a:pt x="37" y="1250"/>
                    </a:lnTo>
                    <a:lnTo>
                      <a:pt x="37" y="1250"/>
                    </a:lnTo>
                    <a:lnTo>
                      <a:pt x="39" y="1241"/>
                    </a:lnTo>
                    <a:lnTo>
                      <a:pt x="41" y="1234"/>
                    </a:lnTo>
                    <a:lnTo>
                      <a:pt x="43" y="1225"/>
                    </a:lnTo>
                    <a:lnTo>
                      <a:pt x="43" y="1214"/>
                    </a:lnTo>
                    <a:lnTo>
                      <a:pt x="43" y="1214"/>
                    </a:lnTo>
                    <a:lnTo>
                      <a:pt x="43" y="1209"/>
                    </a:lnTo>
                    <a:lnTo>
                      <a:pt x="41" y="1206"/>
                    </a:lnTo>
                    <a:lnTo>
                      <a:pt x="37" y="1200"/>
                    </a:lnTo>
                    <a:lnTo>
                      <a:pt x="33" y="1196"/>
                    </a:lnTo>
                    <a:lnTo>
                      <a:pt x="32" y="1194"/>
                    </a:lnTo>
                    <a:lnTo>
                      <a:pt x="33" y="1191"/>
                    </a:lnTo>
                    <a:lnTo>
                      <a:pt x="33" y="1191"/>
                    </a:lnTo>
                    <a:lnTo>
                      <a:pt x="35" y="1189"/>
                    </a:lnTo>
                    <a:lnTo>
                      <a:pt x="36" y="1186"/>
                    </a:lnTo>
                    <a:lnTo>
                      <a:pt x="39" y="1184"/>
                    </a:lnTo>
                    <a:lnTo>
                      <a:pt x="40" y="1183"/>
                    </a:lnTo>
                    <a:lnTo>
                      <a:pt x="42" y="1181"/>
                    </a:lnTo>
                    <a:lnTo>
                      <a:pt x="43" y="1178"/>
                    </a:lnTo>
                    <a:lnTo>
                      <a:pt x="44" y="1173"/>
                    </a:lnTo>
                    <a:lnTo>
                      <a:pt x="44" y="1173"/>
                    </a:lnTo>
                    <a:lnTo>
                      <a:pt x="44" y="1168"/>
                    </a:lnTo>
                    <a:lnTo>
                      <a:pt x="46" y="1165"/>
                    </a:lnTo>
                    <a:lnTo>
                      <a:pt x="49" y="1161"/>
                    </a:lnTo>
                    <a:lnTo>
                      <a:pt x="52" y="1158"/>
                    </a:lnTo>
                    <a:lnTo>
                      <a:pt x="58" y="1153"/>
                    </a:lnTo>
                    <a:lnTo>
                      <a:pt x="66" y="1147"/>
                    </a:lnTo>
                    <a:lnTo>
                      <a:pt x="66" y="1147"/>
                    </a:lnTo>
                    <a:lnTo>
                      <a:pt x="73" y="1140"/>
                    </a:lnTo>
                    <a:lnTo>
                      <a:pt x="79" y="1134"/>
                    </a:lnTo>
                    <a:lnTo>
                      <a:pt x="81" y="1129"/>
                    </a:lnTo>
                    <a:lnTo>
                      <a:pt x="83" y="1125"/>
                    </a:lnTo>
                    <a:lnTo>
                      <a:pt x="84" y="1121"/>
                    </a:lnTo>
                    <a:lnTo>
                      <a:pt x="85" y="1114"/>
                    </a:lnTo>
                    <a:lnTo>
                      <a:pt x="85" y="1114"/>
                    </a:lnTo>
                    <a:lnTo>
                      <a:pt x="86" y="1102"/>
                    </a:lnTo>
                    <a:lnTo>
                      <a:pt x="86" y="1092"/>
                    </a:lnTo>
                    <a:lnTo>
                      <a:pt x="86" y="1085"/>
                    </a:lnTo>
                    <a:lnTo>
                      <a:pt x="84" y="1080"/>
                    </a:lnTo>
                    <a:lnTo>
                      <a:pt x="83" y="1075"/>
                    </a:lnTo>
                    <a:lnTo>
                      <a:pt x="80" y="1068"/>
                    </a:lnTo>
                    <a:lnTo>
                      <a:pt x="80" y="1068"/>
                    </a:lnTo>
                    <a:lnTo>
                      <a:pt x="67" y="1046"/>
                    </a:lnTo>
                    <a:lnTo>
                      <a:pt x="62" y="1036"/>
                    </a:lnTo>
                    <a:lnTo>
                      <a:pt x="60" y="1032"/>
                    </a:lnTo>
                    <a:lnTo>
                      <a:pt x="60" y="1027"/>
                    </a:lnTo>
                    <a:lnTo>
                      <a:pt x="60" y="1027"/>
                    </a:lnTo>
                    <a:lnTo>
                      <a:pt x="61" y="1023"/>
                    </a:lnTo>
                    <a:lnTo>
                      <a:pt x="61" y="1020"/>
                    </a:lnTo>
                    <a:lnTo>
                      <a:pt x="64" y="1018"/>
                    </a:lnTo>
                    <a:lnTo>
                      <a:pt x="65" y="1016"/>
                    </a:lnTo>
                    <a:lnTo>
                      <a:pt x="70" y="1014"/>
                    </a:lnTo>
                    <a:lnTo>
                      <a:pt x="76" y="1014"/>
                    </a:lnTo>
                    <a:lnTo>
                      <a:pt x="76" y="1014"/>
                    </a:lnTo>
                    <a:lnTo>
                      <a:pt x="82" y="1013"/>
                    </a:lnTo>
                    <a:lnTo>
                      <a:pt x="85" y="1012"/>
                    </a:lnTo>
                    <a:lnTo>
                      <a:pt x="87" y="1009"/>
                    </a:lnTo>
                    <a:lnTo>
                      <a:pt x="89" y="1004"/>
                    </a:lnTo>
                    <a:lnTo>
                      <a:pt x="89" y="1004"/>
                    </a:lnTo>
                    <a:lnTo>
                      <a:pt x="95" y="992"/>
                    </a:lnTo>
                    <a:lnTo>
                      <a:pt x="96" y="986"/>
                    </a:lnTo>
                    <a:lnTo>
                      <a:pt x="96" y="979"/>
                    </a:lnTo>
                    <a:lnTo>
                      <a:pt x="96" y="979"/>
                    </a:lnTo>
                    <a:lnTo>
                      <a:pt x="96" y="969"/>
                    </a:lnTo>
                    <a:lnTo>
                      <a:pt x="96" y="969"/>
                    </a:lnTo>
                    <a:lnTo>
                      <a:pt x="96" y="969"/>
                    </a:lnTo>
                    <a:lnTo>
                      <a:pt x="96" y="969"/>
                    </a:lnTo>
                    <a:lnTo>
                      <a:pt x="73" y="947"/>
                    </a:lnTo>
                    <a:lnTo>
                      <a:pt x="73" y="947"/>
                    </a:lnTo>
                    <a:lnTo>
                      <a:pt x="66" y="940"/>
                    </a:lnTo>
                    <a:lnTo>
                      <a:pt x="60" y="934"/>
                    </a:lnTo>
                    <a:lnTo>
                      <a:pt x="58" y="929"/>
                    </a:lnTo>
                    <a:lnTo>
                      <a:pt x="56" y="926"/>
                    </a:lnTo>
                    <a:lnTo>
                      <a:pt x="55" y="921"/>
                    </a:lnTo>
                    <a:lnTo>
                      <a:pt x="55" y="914"/>
                    </a:lnTo>
                    <a:lnTo>
                      <a:pt x="55" y="914"/>
                    </a:lnTo>
                    <a:lnTo>
                      <a:pt x="55" y="904"/>
                    </a:lnTo>
                    <a:lnTo>
                      <a:pt x="56" y="896"/>
                    </a:lnTo>
                    <a:lnTo>
                      <a:pt x="58" y="889"/>
                    </a:lnTo>
                    <a:lnTo>
                      <a:pt x="58" y="878"/>
                    </a:lnTo>
                    <a:lnTo>
                      <a:pt x="58" y="878"/>
                    </a:lnTo>
                    <a:lnTo>
                      <a:pt x="59" y="866"/>
                    </a:lnTo>
                    <a:lnTo>
                      <a:pt x="59" y="858"/>
                    </a:lnTo>
                    <a:lnTo>
                      <a:pt x="60" y="851"/>
                    </a:lnTo>
                    <a:lnTo>
                      <a:pt x="61" y="844"/>
                    </a:lnTo>
                    <a:lnTo>
                      <a:pt x="61" y="844"/>
                    </a:lnTo>
                    <a:lnTo>
                      <a:pt x="60" y="840"/>
                    </a:lnTo>
                    <a:lnTo>
                      <a:pt x="59" y="835"/>
                    </a:lnTo>
                    <a:lnTo>
                      <a:pt x="55" y="825"/>
                    </a:lnTo>
                    <a:lnTo>
                      <a:pt x="51" y="811"/>
                    </a:lnTo>
                    <a:lnTo>
                      <a:pt x="49" y="805"/>
                    </a:lnTo>
                    <a:lnTo>
                      <a:pt x="49" y="796"/>
                    </a:lnTo>
                    <a:lnTo>
                      <a:pt x="49" y="796"/>
                    </a:lnTo>
                    <a:lnTo>
                      <a:pt x="49" y="781"/>
                    </a:lnTo>
                    <a:lnTo>
                      <a:pt x="49" y="769"/>
                    </a:lnTo>
                    <a:lnTo>
                      <a:pt x="50" y="756"/>
                    </a:lnTo>
                    <a:lnTo>
                      <a:pt x="50" y="740"/>
                    </a:lnTo>
                    <a:lnTo>
                      <a:pt x="50" y="740"/>
                    </a:lnTo>
                    <a:lnTo>
                      <a:pt x="50" y="722"/>
                    </a:lnTo>
                    <a:lnTo>
                      <a:pt x="50" y="713"/>
                    </a:lnTo>
                    <a:lnTo>
                      <a:pt x="50" y="706"/>
                    </a:lnTo>
                    <a:lnTo>
                      <a:pt x="51" y="697"/>
                    </a:lnTo>
                    <a:lnTo>
                      <a:pt x="54" y="690"/>
                    </a:lnTo>
                    <a:lnTo>
                      <a:pt x="57" y="682"/>
                    </a:lnTo>
                    <a:lnTo>
                      <a:pt x="64" y="674"/>
                    </a:lnTo>
                    <a:lnTo>
                      <a:pt x="64" y="674"/>
                    </a:lnTo>
                    <a:lnTo>
                      <a:pt x="74" y="660"/>
                    </a:lnTo>
                    <a:lnTo>
                      <a:pt x="80" y="653"/>
                    </a:lnTo>
                    <a:lnTo>
                      <a:pt x="85" y="649"/>
                    </a:lnTo>
                    <a:lnTo>
                      <a:pt x="92" y="646"/>
                    </a:lnTo>
                    <a:lnTo>
                      <a:pt x="98" y="643"/>
                    </a:lnTo>
                    <a:lnTo>
                      <a:pt x="105" y="642"/>
                    </a:lnTo>
                    <a:lnTo>
                      <a:pt x="115" y="643"/>
                    </a:lnTo>
                    <a:lnTo>
                      <a:pt x="115" y="643"/>
                    </a:lnTo>
                    <a:lnTo>
                      <a:pt x="125" y="644"/>
                    </a:lnTo>
                    <a:lnTo>
                      <a:pt x="132" y="646"/>
                    </a:lnTo>
                    <a:lnTo>
                      <a:pt x="138" y="644"/>
                    </a:lnTo>
                    <a:lnTo>
                      <a:pt x="141" y="643"/>
                    </a:lnTo>
                    <a:lnTo>
                      <a:pt x="143" y="640"/>
                    </a:lnTo>
                    <a:lnTo>
                      <a:pt x="144" y="637"/>
                    </a:lnTo>
                    <a:lnTo>
                      <a:pt x="147" y="627"/>
                    </a:lnTo>
                    <a:lnTo>
                      <a:pt x="147" y="627"/>
                    </a:lnTo>
                    <a:lnTo>
                      <a:pt x="150" y="615"/>
                    </a:lnTo>
                    <a:lnTo>
                      <a:pt x="151" y="604"/>
                    </a:lnTo>
                    <a:lnTo>
                      <a:pt x="150" y="598"/>
                    </a:lnTo>
                    <a:lnTo>
                      <a:pt x="148" y="594"/>
                    </a:lnTo>
                    <a:lnTo>
                      <a:pt x="146" y="590"/>
                    </a:lnTo>
                    <a:lnTo>
                      <a:pt x="142" y="585"/>
                    </a:lnTo>
                    <a:lnTo>
                      <a:pt x="142" y="585"/>
                    </a:lnTo>
                    <a:lnTo>
                      <a:pt x="133" y="580"/>
                    </a:lnTo>
                    <a:lnTo>
                      <a:pt x="128" y="576"/>
                    </a:lnTo>
                    <a:lnTo>
                      <a:pt x="126" y="574"/>
                    </a:lnTo>
                    <a:lnTo>
                      <a:pt x="126" y="570"/>
                    </a:lnTo>
                    <a:lnTo>
                      <a:pt x="127" y="567"/>
                    </a:lnTo>
                    <a:lnTo>
                      <a:pt x="130" y="562"/>
                    </a:lnTo>
                    <a:lnTo>
                      <a:pt x="130" y="562"/>
                    </a:lnTo>
                    <a:lnTo>
                      <a:pt x="135" y="556"/>
                    </a:lnTo>
                    <a:lnTo>
                      <a:pt x="139" y="549"/>
                    </a:lnTo>
                    <a:lnTo>
                      <a:pt x="146" y="529"/>
                    </a:lnTo>
                    <a:lnTo>
                      <a:pt x="154" y="509"/>
                    </a:lnTo>
                    <a:lnTo>
                      <a:pt x="156" y="499"/>
                    </a:lnTo>
                    <a:lnTo>
                      <a:pt x="157" y="490"/>
                    </a:lnTo>
                    <a:lnTo>
                      <a:pt x="157" y="490"/>
                    </a:lnTo>
                    <a:lnTo>
                      <a:pt x="159" y="469"/>
                    </a:lnTo>
                    <a:lnTo>
                      <a:pt x="161" y="447"/>
                    </a:lnTo>
                    <a:lnTo>
                      <a:pt x="162" y="424"/>
                    </a:lnTo>
                    <a:lnTo>
                      <a:pt x="162" y="415"/>
                    </a:lnTo>
                    <a:lnTo>
                      <a:pt x="161" y="408"/>
                    </a:lnTo>
                    <a:lnTo>
                      <a:pt x="161" y="408"/>
                    </a:lnTo>
                    <a:lnTo>
                      <a:pt x="159" y="397"/>
                    </a:lnTo>
                    <a:lnTo>
                      <a:pt x="159" y="394"/>
                    </a:lnTo>
                    <a:lnTo>
                      <a:pt x="159" y="391"/>
                    </a:lnTo>
                    <a:lnTo>
                      <a:pt x="160" y="389"/>
                    </a:lnTo>
                    <a:lnTo>
                      <a:pt x="162" y="388"/>
                    </a:lnTo>
                    <a:lnTo>
                      <a:pt x="166" y="386"/>
                    </a:lnTo>
                    <a:lnTo>
                      <a:pt x="170" y="386"/>
                    </a:lnTo>
                    <a:lnTo>
                      <a:pt x="170" y="386"/>
                    </a:lnTo>
                    <a:lnTo>
                      <a:pt x="175" y="386"/>
                    </a:lnTo>
                    <a:lnTo>
                      <a:pt x="181" y="386"/>
                    </a:lnTo>
                    <a:lnTo>
                      <a:pt x="186" y="384"/>
                    </a:lnTo>
                    <a:lnTo>
                      <a:pt x="192" y="382"/>
                    </a:lnTo>
                    <a:lnTo>
                      <a:pt x="196" y="379"/>
                    </a:lnTo>
                    <a:lnTo>
                      <a:pt x="200" y="375"/>
                    </a:lnTo>
                    <a:lnTo>
                      <a:pt x="202" y="370"/>
                    </a:lnTo>
                    <a:lnTo>
                      <a:pt x="203" y="365"/>
                    </a:lnTo>
                    <a:lnTo>
                      <a:pt x="203" y="365"/>
                    </a:lnTo>
                    <a:lnTo>
                      <a:pt x="202" y="353"/>
                    </a:lnTo>
                    <a:lnTo>
                      <a:pt x="202" y="339"/>
                    </a:lnTo>
                    <a:lnTo>
                      <a:pt x="203" y="332"/>
                    </a:lnTo>
                    <a:lnTo>
                      <a:pt x="205" y="324"/>
                    </a:lnTo>
                    <a:lnTo>
                      <a:pt x="209" y="318"/>
                    </a:lnTo>
                    <a:lnTo>
                      <a:pt x="213" y="310"/>
                    </a:lnTo>
                    <a:lnTo>
                      <a:pt x="213" y="310"/>
                    </a:lnTo>
                    <a:lnTo>
                      <a:pt x="224" y="295"/>
                    </a:lnTo>
                    <a:lnTo>
                      <a:pt x="231" y="280"/>
                    </a:lnTo>
                    <a:lnTo>
                      <a:pt x="238" y="265"/>
                    </a:lnTo>
                    <a:lnTo>
                      <a:pt x="239" y="258"/>
                    </a:lnTo>
                    <a:lnTo>
                      <a:pt x="239" y="254"/>
                    </a:lnTo>
                    <a:lnTo>
                      <a:pt x="239" y="254"/>
                    </a:lnTo>
                    <a:lnTo>
                      <a:pt x="238" y="250"/>
                    </a:lnTo>
                    <a:lnTo>
                      <a:pt x="237" y="245"/>
                    </a:lnTo>
                    <a:lnTo>
                      <a:pt x="232" y="235"/>
                    </a:lnTo>
                    <a:lnTo>
                      <a:pt x="230" y="229"/>
                    </a:lnTo>
                    <a:lnTo>
                      <a:pt x="229" y="224"/>
                    </a:lnTo>
                    <a:lnTo>
                      <a:pt x="229" y="220"/>
                    </a:lnTo>
                    <a:lnTo>
                      <a:pt x="231" y="215"/>
                    </a:lnTo>
                    <a:lnTo>
                      <a:pt x="231" y="215"/>
                    </a:lnTo>
                    <a:lnTo>
                      <a:pt x="235" y="208"/>
                    </a:lnTo>
                    <a:lnTo>
                      <a:pt x="237" y="200"/>
                    </a:lnTo>
                    <a:lnTo>
                      <a:pt x="238" y="193"/>
                    </a:lnTo>
                    <a:lnTo>
                      <a:pt x="239" y="186"/>
                    </a:lnTo>
                    <a:lnTo>
                      <a:pt x="239" y="186"/>
                    </a:lnTo>
                    <a:lnTo>
                      <a:pt x="239" y="183"/>
                    </a:lnTo>
                    <a:lnTo>
                      <a:pt x="240" y="181"/>
                    </a:lnTo>
                    <a:lnTo>
                      <a:pt x="243" y="178"/>
                    </a:lnTo>
                    <a:lnTo>
                      <a:pt x="247" y="174"/>
                    </a:lnTo>
                    <a:lnTo>
                      <a:pt x="248" y="171"/>
                    </a:lnTo>
                    <a:lnTo>
                      <a:pt x="248" y="168"/>
                    </a:lnTo>
                    <a:lnTo>
                      <a:pt x="248" y="168"/>
                    </a:lnTo>
                    <a:lnTo>
                      <a:pt x="250" y="163"/>
                    </a:lnTo>
                    <a:lnTo>
                      <a:pt x="252" y="158"/>
                    </a:lnTo>
                    <a:lnTo>
                      <a:pt x="255" y="153"/>
                    </a:lnTo>
                    <a:lnTo>
                      <a:pt x="259" y="148"/>
                    </a:lnTo>
                    <a:lnTo>
                      <a:pt x="268" y="138"/>
                    </a:lnTo>
                    <a:lnTo>
                      <a:pt x="271" y="136"/>
                    </a:lnTo>
                    <a:lnTo>
                      <a:pt x="273" y="135"/>
                    </a:lnTo>
                    <a:lnTo>
                      <a:pt x="273" y="135"/>
                    </a:lnTo>
                    <a:lnTo>
                      <a:pt x="275" y="135"/>
                    </a:lnTo>
                    <a:lnTo>
                      <a:pt x="278" y="137"/>
                    </a:lnTo>
                    <a:lnTo>
                      <a:pt x="280" y="141"/>
                    </a:lnTo>
                    <a:lnTo>
                      <a:pt x="284" y="147"/>
                    </a:lnTo>
                    <a:lnTo>
                      <a:pt x="286" y="148"/>
                    </a:lnTo>
                    <a:lnTo>
                      <a:pt x="290" y="149"/>
                    </a:lnTo>
                    <a:lnTo>
                      <a:pt x="290" y="149"/>
                    </a:lnTo>
                    <a:lnTo>
                      <a:pt x="296" y="148"/>
                    </a:lnTo>
                    <a:lnTo>
                      <a:pt x="299" y="147"/>
                    </a:lnTo>
                    <a:lnTo>
                      <a:pt x="300" y="145"/>
                    </a:lnTo>
                    <a:lnTo>
                      <a:pt x="301" y="142"/>
                    </a:lnTo>
                    <a:lnTo>
                      <a:pt x="302" y="139"/>
                    </a:lnTo>
                    <a:lnTo>
                      <a:pt x="303" y="131"/>
                    </a:lnTo>
                    <a:lnTo>
                      <a:pt x="303" y="131"/>
                    </a:lnTo>
                    <a:lnTo>
                      <a:pt x="304" y="80"/>
                    </a:lnTo>
                    <a:lnTo>
                      <a:pt x="304" y="80"/>
                    </a:lnTo>
                    <a:lnTo>
                      <a:pt x="307" y="75"/>
                    </a:lnTo>
                    <a:lnTo>
                      <a:pt x="309" y="72"/>
                    </a:lnTo>
                    <a:lnTo>
                      <a:pt x="311" y="72"/>
                    </a:lnTo>
                    <a:lnTo>
                      <a:pt x="312" y="72"/>
                    </a:lnTo>
                    <a:lnTo>
                      <a:pt x="312" y="72"/>
                    </a:lnTo>
                    <a:lnTo>
                      <a:pt x="316" y="76"/>
                    </a:lnTo>
                    <a:lnTo>
                      <a:pt x="321" y="78"/>
                    </a:lnTo>
                    <a:lnTo>
                      <a:pt x="327" y="79"/>
                    </a:lnTo>
                    <a:lnTo>
                      <a:pt x="337" y="79"/>
                    </a:lnTo>
                    <a:lnTo>
                      <a:pt x="337" y="79"/>
                    </a:lnTo>
                    <a:lnTo>
                      <a:pt x="341" y="79"/>
                    </a:lnTo>
                    <a:lnTo>
                      <a:pt x="345" y="80"/>
                    </a:lnTo>
                    <a:lnTo>
                      <a:pt x="352" y="83"/>
                    </a:lnTo>
                    <a:lnTo>
                      <a:pt x="359" y="88"/>
                    </a:lnTo>
                    <a:lnTo>
                      <a:pt x="365" y="89"/>
                    </a:lnTo>
                    <a:lnTo>
                      <a:pt x="369" y="90"/>
                    </a:lnTo>
                    <a:lnTo>
                      <a:pt x="369" y="90"/>
                    </a:lnTo>
                    <a:lnTo>
                      <a:pt x="381" y="92"/>
                    </a:lnTo>
                    <a:lnTo>
                      <a:pt x="389" y="93"/>
                    </a:lnTo>
                    <a:lnTo>
                      <a:pt x="393" y="93"/>
                    </a:lnTo>
                    <a:lnTo>
                      <a:pt x="396" y="93"/>
                    </a:lnTo>
                    <a:lnTo>
                      <a:pt x="398" y="92"/>
                    </a:lnTo>
                    <a:lnTo>
                      <a:pt x="399" y="90"/>
                    </a:lnTo>
                    <a:lnTo>
                      <a:pt x="399" y="90"/>
                    </a:lnTo>
                    <a:lnTo>
                      <a:pt x="402" y="83"/>
                    </a:lnTo>
                    <a:lnTo>
                      <a:pt x="404" y="75"/>
                    </a:lnTo>
                    <a:lnTo>
                      <a:pt x="404" y="71"/>
                    </a:lnTo>
                    <a:lnTo>
                      <a:pt x="404" y="67"/>
                    </a:lnTo>
                    <a:lnTo>
                      <a:pt x="403" y="64"/>
                    </a:lnTo>
                    <a:lnTo>
                      <a:pt x="401" y="62"/>
                    </a:lnTo>
                    <a:lnTo>
                      <a:pt x="401" y="62"/>
                    </a:lnTo>
                    <a:lnTo>
                      <a:pt x="397" y="57"/>
                    </a:lnTo>
                    <a:lnTo>
                      <a:pt x="395" y="54"/>
                    </a:lnTo>
                    <a:lnTo>
                      <a:pt x="394" y="50"/>
                    </a:lnTo>
                    <a:lnTo>
                      <a:pt x="395" y="45"/>
                    </a:lnTo>
                    <a:lnTo>
                      <a:pt x="395" y="45"/>
                    </a:lnTo>
                    <a:lnTo>
                      <a:pt x="398" y="31"/>
                    </a:lnTo>
                    <a:lnTo>
                      <a:pt x="398" y="24"/>
                    </a:lnTo>
                    <a:lnTo>
                      <a:pt x="397" y="21"/>
                    </a:lnTo>
                    <a:lnTo>
                      <a:pt x="395" y="17"/>
                    </a:lnTo>
                    <a:lnTo>
                      <a:pt x="395" y="17"/>
                    </a:lnTo>
                    <a:lnTo>
                      <a:pt x="391" y="10"/>
                    </a:lnTo>
                    <a:lnTo>
                      <a:pt x="390" y="6"/>
                    </a:lnTo>
                    <a:lnTo>
                      <a:pt x="390" y="4"/>
                    </a:lnTo>
                    <a:lnTo>
                      <a:pt x="393" y="3"/>
                    </a:lnTo>
                    <a:lnTo>
                      <a:pt x="397" y="0"/>
                    </a:lnTo>
                    <a:lnTo>
                      <a:pt x="397" y="0"/>
                    </a:lnTo>
                    <a:lnTo>
                      <a:pt x="402" y="0"/>
                    </a:lnTo>
                    <a:lnTo>
                      <a:pt x="407" y="2"/>
                    </a:lnTo>
                    <a:lnTo>
                      <a:pt x="409" y="6"/>
                    </a:lnTo>
                    <a:lnTo>
                      <a:pt x="411" y="11"/>
                    </a:lnTo>
                    <a:lnTo>
                      <a:pt x="411" y="11"/>
                    </a:lnTo>
                    <a:lnTo>
                      <a:pt x="413" y="18"/>
                    </a:lnTo>
                    <a:lnTo>
                      <a:pt x="415" y="22"/>
                    </a:lnTo>
                    <a:lnTo>
                      <a:pt x="419" y="24"/>
                    </a:lnTo>
                    <a:lnTo>
                      <a:pt x="426" y="25"/>
                    </a:lnTo>
                    <a:lnTo>
                      <a:pt x="426" y="25"/>
                    </a:lnTo>
                    <a:lnTo>
                      <a:pt x="430" y="25"/>
                    </a:lnTo>
                    <a:lnTo>
                      <a:pt x="433" y="26"/>
                    </a:lnTo>
                    <a:lnTo>
                      <a:pt x="438" y="27"/>
                    </a:lnTo>
                    <a:lnTo>
                      <a:pt x="441" y="31"/>
                    </a:lnTo>
                    <a:lnTo>
                      <a:pt x="447" y="37"/>
                    </a:lnTo>
                    <a:lnTo>
                      <a:pt x="453" y="46"/>
                    </a:lnTo>
                    <a:lnTo>
                      <a:pt x="453" y="46"/>
                    </a:lnTo>
                    <a:lnTo>
                      <a:pt x="456" y="51"/>
                    </a:lnTo>
                    <a:lnTo>
                      <a:pt x="459" y="54"/>
                    </a:lnTo>
                    <a:lnTo>
                      <a:pt x="462" y="56"/>
                    </a:lnTo>
                    <a:lnTo>
                      <a:pt x="467" y="59"/>
                    </a:lnTo>
                    <a:lnTo>
                      <a:pt x="476" y="60"/>
                    </a:lnTo>
                    <a:lnTo>
                      <a:pt x="488" y="61"/>
                    </a:lnTo>
                    <a:lnTo>
                      <a:pt x="488" y="61"/>
                    </a:lnTo>
                    <a:lnTo>
                      <a:pt x="500" y="61"/>
                    </a:lnTo>
                    <a:lnTo>
                      <a:pt x="510" y="62"/>
                    </a:lnTo>
                    <a:lnTo>
                      <a:pt x="513" y="63"/>
                    </a:lnTo>
                    <a:lnTo>
                      <a:pt x="516" y="65"/>
                    </a:lnTo>
                    <a:lnTo>
                      <a:pt x="519" y="68"/>
                    </a:lnTo>
                    <a:lnTo>
                      <a:pt x="521" y="71"/>
                    </a:lnTo>
                    <a:lnTo>
                      <a:pt x="521" y="71"/>
                    </a:lnTo>
                    <a:lnTo>
                      <a:pt x="524" y="77"/>
                    </a:lnTo>
                    <a:lnTo>
                      <a:pt x="525" y="81"/>
                    </a:lnTo>
                    <a:lnTo>
                      <a:pt x="528" y="83"/>
                    </a:lnTo>
                    <a:lnTo>
                      <a:pt x="532" y="84"/>
                    </a:lnTo>
                    <a:lnTo>
                      <a:pt x="532" y="84"/>
                    </a:lnTo>
                    <a:lnTo>
                      <a:pt x="534" y="84"/>
                    </a:lnTo>
                    <a:lnTo>
                      <a:pt x="537" y="86"/>
                    </a:lnTo>
                    <a:lnTo>
                      <a:pt x="539" y="91"/>
                    </a:lnTo>
                    <a:lnTo>
                      <a:pt x="540" y="95"/>
                    </a:lnTo>
                    <a:lnTo>
                      <a:pt x="542" y="98"/>
                    </a:lnTo>
                    <a:lnTo>
                      <a:pt x="544" y="102"/>
                    </a:lnTo>
                    <a:lnTo>
                      <a:pt x="544" y="102"/>
                    </a:lnTo>
                    <a:lnTo>
                      <a:pt x="548" y="106"/>
                    </a:lnTo>
                    <a:lnTo>
                      <a:pt x="553" y="111"/>
                    </a:lnTo>
                    <a:lnTo>
                      <a:pt x="555" y="119"/>
                    </a:lnTo>
                    <a:lnTo>
                      <a:pt x="557" y="129"/>
                    </a:lnTo>
                    <a:lnTo>
                      <a:pt x="557" y="129"/>
                    </a:lnTo>
                    <a:lnTo>
                      <a:pt x="557" y="143"/>
                    </a:lnTo>
                    <a:lnTo>
                      <a:pt x="559" y="155"/>
                    </a:lnTo>
                    <a:lnTo>
                      <a:pt x="562" y="165"/>
                    </a:lnTo>
                    <a:lnTo>
                      <a:pt x="565" y="168"/>
                    </a:lnTo>
                    <a:lnTo>
                      <a:pt x="568" y="170"/>
                    </a:lnTo>
                    <a:lnTo>
                      <a:pt x="568" y="170"/>
                    </a:lnTo>
                    <a:lnTo>
                      <a:pt x="571" y="174"/>
                    </a:lnTo>
                    <a:lnTo>
                      <a:pt x="573" y="175"/>
                    </a:lnTo>
                    <a:lnTo>
                      <a:pt x="571" y="178"/>
                    </a:lnTo>
                    <a:lnTo>
                      <a:pt x="571" y="178"/>
                    </a:lnTo>
                    <a:lnTo>
                      <a:pt x="569" y="183"/>
                    </a:lnTo>
                    <a:lnTo>
                      <a:pt x="569" y="186"/>
                    </a:lnTo>
                    <a:lnTo>
                      <a:pt x="568" y="193"/>
                    </a:lnTo>
                    <a:lnTo>
                      <a:pt x="568" y="193"/>
                    </a:lnTo>
                    <a:lnTo>
                      <a:pt x="569" y="197"/>
                    </a:lnTo>
                    <a:lnTo>
                      <a:pt x="570" y="200"/>
                    </a:lnTo>
                    <a:lnTo>
                      <a:pt x="573" y="207"/>
                    </a:lnTo>
                    <a:lnTo>
                      <a:pt x="580" y="215"/>
                    </a:lnTo>
                    <a:lnTo>
                      <a:pt x="586" y="225"/>
                    </a:lnTo>
                    <a:lnTo>
                      <a:pt x="586" y="225"/>
                    </a:lnTo>
                    <a:lnTo>
                      <a:pt x="594" y="237"/>
                    </a:lnTo>
                    <a:lnTo>
                      <a:pt x="598" y="246"/>
                    </a:lnTo>
                    <a:lnTo>
                      <a:pt x="599" y="250"/>
                    </a:lnTo>
                    <a:lnTo>
                      <a:pt x="599" y="254"/>
                    </a:lnTo>
                    <a:lnTo>
                      <a:pt x="598" y="258"/>
                    </a:lnTo>
                    <a:lnTo>
                      <a:pt x="597" y="264"/>
                    </a:lnTo>
                    <a:lnTo>
                      <a:pt x="597" y="264"/>
                    </a:lnTo>
                    <a:lnTo>
                      <a:pt x="595" y="269"/>
                    </a:lnTo>
                    <a:lnTo>
                      <a:pt x="593" y="277"/>
                    </a:lnTo>
                    <a:lnTo>
                      <a:pt x="593" y="292"/>
                    </a:lnTo>
                    <a:lnTo>
                      <a:pt x="594" y="306"/>
                    </a:lnTo>
                    <a:lnTo>
                      <a:pt x="595" y="311"/>
                    </a:lnTo>
                    <a:lnTo>
                      <a:pt x="595" y="311"/>
                    </a:lnTo>
                    <a:lnTo>
                      <a:pt x="602" y="322"/>
                    </a:lnTo>
                    <a:lnTo>
                      <a:pt x="610" y="332"/>
                    </a:lnTo>
                    <a:lnTo>
                      <a:pt x="618" y="340"/>
                    </a:lnTo>
                    <a:lnTo>
                      <a:pt x="618" y="340"/>
                    </a:lnTo>
                    <a:lnTo>
                      <a:pt x="633" y="352"/>
                    </a:lnTo>
                    <a:lnTo>
                      <a:pt x="637" y="355"/>
                    </a:lnTo>
                    <a:lnTo>
                      <a:pt x="636" y="356"/>
                    </a:lnTo>
                    <a:lnTo>
                      <a:pt x="634" y="356"/>
                    </a:lnTo>
                    <a:lnTo>
                      <a:pt x="634" y="356"/>
                    </a:lnTo>
                    <a:lnTo>
                      <a:pt x="629" y="357"/>
                    </a:lnTo>
                    <a:lnTo>
                      <a:pt x="623" y="357"/>
                    </a:lnTo>
                    <a:lnTo>
                      <a:pt x="617" y="358"/>
                    </a:lnTo>
                    <a:lnTo>
                      <a:pt x="614" y="360"/>
                    </a:lnTo>
                    <a:lnTo>
                      <a:pt x="612" y="362"/>
                    </a:lnTo>
                    <a:lnTo>
                      <a:pt x="612" y="362"/>
                    </a:lnTo>
                    <a:lnTo>
                      <a:pt x="607" y="367"/>
                    </a:lnTo>
                    <a:lnTo>
                      <a:pt x="598" y="371"/>
                    </a:lnTo>
                    <a:lnTo>
                      <a:pt x="588" y="376"/>
                    </a:lnTo>
                    <a:lnTo>
                      <a:pt x="583" y="377"/>
                    </a:lnTo>
                    <a:lnTo>
                      <a:pt x="579" y="377"/>
                    </a:lnTo>
                    <a:lnTo>
                      <a:pt x="579" y="377"/>
                    </a:lnTo>
                    <a:lnTo>
                      <a:pt x="548" y="376"/>
                    </a:lnTo>
                    <a:lnTo>
                      <a:pt x="548" y="376"/>
                    </a:lnTo>
                    <a:lnTo>
                      <a:pt x="548" y="382"/>
                    </a:lnTo>
                    <a:lnTo>
                      <a:pt x="547" y="396"/>
                    </a:lnTo>
                    <a:lnTo>
                      <a:pt x="546" y="404"/>
                    </a:lnTo>
                    <a:lnTo>
                      <a:pt x="545" y="411"/>
                    </a:lnTo>
                    <a:lnTo>
                      <a:pt x="542" y="418"/>
                    </a:lnTo>
                    <a:lnTo>
                      <a:pt x="541" y="420"/>
                    </a:lnTo>
                    <a:lnTo>
                      <a:pt x="539" y="421"/>
                    </a:lnTo>
                    <a:lnTo>
                      <a:pt x="539" y="421"/>
                    </a:lnTo>
                    <a:lnTo>
                      <a:pt x="523" y="429"/>
                    </a:lnTo>
                    <a:lnTo>
                      <a:pt x="516" y="434"/>
                    </a:lnTo>
                    <a:lnTo>
                      <a:pt x="514" y="437"/>
                    </a:lnTo>
                    <a:lnTo>
                      <a:pt x="513" y="439"/>
                    </a:lnTo>
                    <a:lnTo>
                      <a:pt x="513" y="439"/>
                    </a:lnTo>
                    <a:lnTo>
                      <a:pt x="514" y="444"/>
                    </a:lnTo>
                    <a:lnTo>
                      <a:pt x="515" y="450"/>
                    </a:lnTo>
                    <a:lnTo>
                      <a:pt x="516" y="455"/>
                    </a:lnTo>
                    <a:lnTo>
                      <a:pt x="516" y="462"/>
                    </a:lnTo>
                    <a:lnTo>
                      <a:pt x="516" y="462"/>
                    </a:lnTo>
                    <a:lnTo>
                      <a:pt x="515" y="465"/>
                    </a:lnTo>
                    <a:lnTo>
                      <a:pt x="512" y="468"/>
                    </a:lnTo>
                    <a:lnTo>
                      <a:pt x="507" y="475"/>
                    </a:lnTo>
                    <a:lnTo>
                      <a:pt x="503" y="479"/>
                    </a:lnTo>
                    <a:lnTo>
                      <a:pt x="501" y="483"/>
                    </a:lnTo>
                    <a:lnTo>
                      <a:pt x="499" y="489"/>
                    </a:lnTo>
                    <a:lnTo>
                      <a:pt x="499" y="495"/>
                    </a:lnTo>
                    <a:lnTo>
                      <a:pt x="499" y="495"/>
                    </a:lnTo>
                    <a:lnTo>
                      <a:pt x="500" y="508"/>
                    </a:lnTo>
                    <a:lnTo>
                      <a:pt x="501" y="513"/>
                    </a:lnTo>
                    <a:lnTo>
                      <a:pt x="502" y="518"/>
                    </a:lnTo>
                    <a:lnTo>
                      <a:pt x="508" y="525"/>
                    </a:lnTo>
                    <a:lnTo>
                      <a:pt x="515" y="533"/>
                    </a:lnTo>
                    <a:lnTo>
                      <a:pt x="515" y="533"/>
                    </a:lnTo>
                    <a:lnTo>
                      <a:pt x="519" y="537"/>
                    </a:lnTo>
                    <a:lnTo>
                      <a:pt x="522" y="542"/>
                    </a:lnTo>
                    <a:lnTo>
                      <a:pt x="524" y="548"/>
                    </a:lnTo>
                    <a:lnTo>
                      <a:pt x="524" y="553"/>
                    </a:lnTo>
                    <a:lnTo>
                      <a:pt x="524" y="560"/>
                    </a:lnTo>
                    <a:lnTo>
                      <a:pt x="522" y="566"/>
                    </a:lnTo>
                    <a:lnTo>
                      <a:pt x="519" y="571"/>
                    </a:lnTo>
                    <a:lnTo>
                      <a:pt x="515" y="577"/>
                    </a:lnTo>
                    <a:lnTo>
                      <a:pt x="515" y="577"/>
                    </a:lnTo>
                    <a:lnTo>
                      <a:pt x="507" y="586"/>
                    </a:lnTo>
                    <a:lnTo>
                      <a:pt x="501" y="596"/>
                    </a:lnTo>
                    <a:lnTo>
                      <a:pt x="499" y="605"/>
                    </a:lnTo>
                    <a:lnTo>
                      <a:pt x="498" y="615"/>
                    </a:lnTo>
                    <a:lnTo>
                      <a:pt x="498" y="615"/>
                    </a:lnTo>
                    <a:lnTo>
                      <a:pt x="498" y="625"/>
                    </a:lnTo>
                    <a:lnTo>
                      <a:pt x="498" y="629"/>
                    </a:lnTo>
                    <a:lnTo>
                      <a:pt x="497" y="633"/>
                    </a:lnTo>
                    <a:lnTo>
                      <a:pt x="495" y="636"/>
                    </a:lnTo>
                    <a:lnTo>
                      <a:pt x="491" y="639"/>
                    </a:lnTo>
                    <a:lnTo>
                      <a:pt x="482" y="646"/>
                    </a:lnTo>
                    <a:lnTo>
                      <a:pt x="482" y="646"/>
                    </a:lnTo>
                    <a:lnTo>
                      <a:pt x="467" y="656"/>
                    </a:lnTo>
                    <a:lnTo>
                      <a:pt x="450" y="671"/>
                    </a:lnTo>
                    <a:lnTo>
                      <a:pt x="441" y="680"/>
                    </a:lnTo>
                    <a:lnTo>
                      <a:pt x="433" y="689"/>
                    </a:lnTo>
                    <a:lnTo>
                      <a:pt x="426" y="697"/>
                    </a:lnTo>
                    <a:lnTo>
                      <a:pt x="421" y="706"/>
                    </a:lnTo>
                    <a:lnTo>
                      <a:pt x="421" y="706"/>
                    </a:lnTo>
                    <a:lnTo>
                      <a:pt x="416" y="712"/>
                    </a:lnTo>
                    <a:lnTo>
                      <a:pt x="412" y="718"/>
                    </a:lnTo>
                    <a:lnTo>
                      <a:pt x="408" y="720"/>
                    </a:lnTo>
                    <a:lnTo>
                      <a:pt x="404" y="723"/>
                    </a:lnTo>
                    <a:lnTo>
                      <a:pt x="401" y="724"/>
                    </a:lnTo>
                    <a:lnTo>
                      <a:pt x="398" y="727"/>
                    </a:lnTo>
                    <a:lnTo>
                      <a:pt x="396" y="730"/>
                    </a:lnTo>
                    <a:lnTo>
                      <a:pt x="394" y="737"/>
                    </a:lnTo>
                    <a:lnTo>
                      <a:pt x="394" y="737"/>
                    </a:lnTo>
                    <a:lnTo>
                      <a:pt x="387" y="761"/>
                    </a:lnTo>
                    <a:lnTo>
                      <a:pt x="386" y="765"/>
                    </a:lnTo>
                    <a:lnTo>
                      <a:pt x="384" y="768"/>
                    </a:lnTo>
                    <a:lnTo>
                      <a:pt x="383" y="769"/>
                    </a:lnTo>
                    <a:lnTo>
                      <a:pt x="380" y="770"/>
                    </a:lnTo>
                    <a:lnTo>
                      <a:pt x="380" y="770"/>
                    </a:lnTo>
                    <a:lnTo>
                      <a:pt x="375" y="770"/>
                    </a:lnTo>
                    <a:lnTo>
                      <a:pt x="373" y="769"/>
                    </a:lnTo>
                    <a:lnTo>
                      <a:pt x="371" y="766"/>
                    </a:lnTo>
                    <a:lnTo>
                      <a:pt x="369" y="760"/>
                    </a:lnTo>
                    <a:lnTo>
                      <a:pt x="369" y="760"/>
                    </a:lnTo>
                    <a:lnTo>
                      <a:pt x="366" y="753"/>
                    </a:lnTo>
                    <a:lnTo>
                      <a:pt x="362" y="750"/>
                    </a:lnTo>
                    <a:lnTo>
                      <a:pt x="361" y="750"/>
                    </a:lnTo>
                    <a:lnTo>
                      <a:pt x="360" y="751"/>
                    </a:lnTo>
                    <a:lnTo>
                      <a:pt x="359" y="756"/>
                    </a:lnTo>
                    <a:lnTo>
                      <a:pt x="359" y="756"/>
                    </a:lnTo>
                    <a:lnTo>
                      <a:pt x="359" y="763"/>
                    </a:lnTo>
                    <a:lnTo>
                      <a:pt x="360" y="768"/>
                    </a:lnTo>
                    <a:lnTo>
                      <a:pt x="364" y="773"/>
                    </a:lnTo>
                    <a:lnTo>
                      <a:pt x="369" y="780"/>
                    </a:lnTo>
                    <a:lnTo>
                      <a:pt x="369" y="780"/>
                    </a:lnTo>
                    <a:lnTo>
                      <a:pt x="371" y="783"/>
                    </a:lnTo>
                    <a:lnTo>
                      <a:pt x="372" y="786"/>
                    </a:lnTo>
                    <a:lnTo>
                      <a:pt x="372" y="790"/>
                    </a:lnTo>
                    <a:lnTo>
                      <a:pt x="371" y="793"/>
                    </a:lnTo>
                    <a:lnTo>
                      <a:pt x="370" y="796"/>
                    </a:lnTo>
                    <a:lnTo>
                      <a:pt x="368" y="799"/>
                    </a:lnTo>
                    <a:lnTo>
                      <a:pt x="361" y="806"/>
                    </a:lnTo>
                    <a:lnTo>
                      <a:pt x="361" y="806"/>
                    </a:lnTo>
                    <a:lnTo>
                      <a:pt x="355" y="812"/>
                    </a:lnTo>
                    <a:lnTo>
                      <a:pt x="351" y="819"/>
                    </a:lnTo>
                    <a:lnTo>
                      <a:pt x="347" y="822"/>
                    </a:lnTo>
                    <a:lnTo>
                      <a:pt x="346" y="822"/>
                    </a:lnTo>
                    <a:lnTo>
                      <a:pt x="346" y="820"/>
                    </a:lnTo>
                    <a:lnTo>
                      <a:pt x="346" y="820"/>
                    </a:lnTo>
                    <a:lnTo>
                      <a:pt x="345" y="815"/>
                    </a:lnTo>
                    <a:lnTo>
                      <a:pt x="343" y="812"/>
                    </a:lnTo>
                    <a:lnTo>
                      <a:pt x="342" y="812"/>
                    </a:lnTo>
                    <a:lnTo>
                      <a:pt x="342" y="812"/>
                    </a:lnTo>
                    <a:lnTo>
                      <a:pt x="341" y="816"/>
                    </a:lnTo>
                    <a:lnTo>
                      <a:pt x="341" y="816"/>
                    </a:lnTo>
                    <a:lnTo>
                      <a:pt x="341" y="823"/>
                    </a:lnTo>
                    <a:lnTo>
                      <a:pt x="342" y="827"/>
                    </a:lnTo>
                    <a:lnTo>
                      <a:pt x="343" y="833"/>
                    </a:lnTo>
                    <a:lnTo>
                      <a:pt x="345" y="839"/>
                    </a:lnTo>
                    <a:lnTo>
                      <a:pt x="345" y="839"/>
                    </a:lnTo>
                    <a:lnTo>
                      <a:pt x="350" y="846"/>
                    </a:lnTo>
                    <a:lnTo>
                      <a:pt x="353" y="852"/>
                    </a:lnTo>
                    <a:lnTo>
                      <a:pt x="354" y="855"/>
                    </a:lnTo>
                    <a:lnTo>
                      <a:pt x="355" y="860"/>
                    </a:lnTo>
                    <a:lnTo>
                      <a:pt x="354" y="863"/>
                    </a:lnTo>
                    <a:lnTo>
                      <a:pt x="353" y="867"/>
                    </a:lnTo>
                    <a:lnTo>
                      <a:pt x="353" y="867"/>
                    </a:lnTo>
                    <a:lnTo>
                      <a:pt x="350" y="876"/>
                    </a:lnTo>
                    <a:lnTo>
                      <a:pt x="346" y="884"/>
                    </a:lnTo>
                    <a:lnTo>
                      <a:pt x="345" y="891"/>
                    </a:lnTo>
                    <a:lnTo>
                      <a:pt x="345" y="894"/>
                    </a:lnTo>
                    <a:lnTo>
                      <a:pt x="346" y="897"/>
                    </a:lnTo>
                    <a:lnTo>
                      <a:pt x="346" y="897"/>
                    </a:lnTo>
                    <a:lnTo>
                      <a:pt x="350" y="903"/>
                    </a:lnTo>
                    <a:lnTo>
                      <a:pt x="352" y="906"/>
                    </a:lnTo>
                    <a:lnTo>
                      <a:pt x="353" y="908"/>
                    </a:lnTo>
                    <a:lnTo>
                      <a:pt x="352" y="909"/>
                    </a:lnTo>
                    <a:lnTo>
                      <a:pt x="351" y="910"/>
                    </a:lnTo>
                    <a:lnTo>
                      <a:pt x="347" y="911"/>
                    </a:lnTo>
                    <a:lnTo>
                      <a:pt x="347" y="911"/>
                    </a:lnTo>
                    <a:lnTo>
                      <a:pt x="342" y="913"/>
                    </a:lnTo>
                    <a:lnTo>
                      <a:pt x="339" y="915"/>
                    </a:lnTo>
                    <a:lnTo>
                      <a:pt x="337" y="918"/>
                    </a:lnTo>
                    <a:lnTo>
                      <a:pt x="337" y="920"/>
                    </a:lnTo>
                    <a:lnTo>
                      <a:pt x="336" y="926"/>
                    </a:lnTo>
                    <a:lnTo>
                      <a:pt x="336" y="926"/>
                    </a:lnTo>
                    <a:lnTo>
                      <a:pt x="339" y="969"/>
                    </a:lnTo>
                    <a:lnTo>
                      <a:pt x="342" y="995"/>
                    </a:lnTo>
                    <a:lnTo>
                      <a:pt x="345" y="1007"/>
                    </a:lnTo>
                    <a:lnTo>
                      <a:pt x="347" y="1014"/>
                    </a:lnTo>
                    <a:lnTo>
                      <a:pt x="347" y="1014"/>
                    </a:lnTo>
                    <a:lnTo>
                      <a:pt x="352" y="1026"/>
                    </a:lnTo>
                    <a:lnTo>
                      <a:pt x="356" y="1034"/>
                    </a:lnTo>
                    <a:lnTo>
                      <a:pt x="358" y="1037"/>
                    </a:lnTo>
                    <a:lnTo>
                      <a:pt x="361" y="1039"/>
                    </a:lnTo>
                    <a:lnTo>
                      <a:pt x="366" y="1040"/>
                    </a:lnTo>
                    <a:lnTo>
                      <a:pt x="370" y="1041"/>
                    </a:lnTo>
                    <a:lnTo>
                      <a:pt x="370" y="1041"/>
                    </a:lnTo>
                    <a:lnTo>
                      <a:pt x="374" y="1041"/>
                    </a:lnTo>
                    <a:lnTo>
                      <a:pt x="378" y="1043"/>
                    </a:lnTo>
                    <a:lnTo>
                      <a:pt x="381" y="1044"/>
                    </a:lnTo>
                    <a:lnTo>
                      <a:pt x="383" y="1048"/>
                    </a:lnTo>
                    <a:lnTo>
                      <a:pt x="385" y="1049"/>
                    </a:lnTo>
                    <a:lnTo>
                      <a:pt x="386" y="1051"/>
                    </a:lnTo>
                    <a:lnTo>
                      <a:pt x="389" y="1051"/>
                    </a:lnTo>
                    <a:lnTo>
                      <a:pt x="393" y="1050"/>
                    </a:lnTo>
                    <a:lnTo>
                      <a:pt x="393" y="1050"/>
                    </a:lnTo>
                    <a:lnTo>
                      <a:pt x="399" y="1048"/>
                    </a:lnTo>
                    <a:lnTo>
                      <a:pt x="401" y="1048"/>
                    </a:lnTo>
                    <a:lnTo>
                      <a:pt x="403" y="1049"/>
                    </a:lnTo>
                    <a:lnTo>
                      <a:pt x="404" y="1051"/>
                    </a:lnTo>
                    <a:lnTo>
                      <a:pt x="405" y="1053"/>
                    </a:lnTo>
                    <a:lnTo>
                      <a:pt x="408" y="1059"/>
                    </a:lnTo>
                    <a:lnTo>
                      <a:pt x="408" y="1059"/>
                    </a:lnTo>
                    <a:lnTo>
                      <a:pt x="409" y="1067"/>
                    </a:lnTo>
                    <a:lnTo>
                      <a:pt x="412" y="1071"/>
                    </a:lnTo>
                    <a:lnTo>
                      <a:pt x="416" y="1073"/>
                    </a:lnTo>
                    <a:lnTo>
                      <a:pt x="422" y="1073"/>
                    </a:lnTo>
                    <a:lnTo>
                      <a:pt x="422" y="1073"/>
                    </a:lnTo>
                    <a:lnTo>
                      <a:pt x="425" y="1075"/>
                    </a:lnTo>
                    <a:lnTo>
                      <a:pt x="426" y="1078"/>
                    </a:lnTo>
                    <a:lnTo>
                      <a:pt x="427" y="1085"/>
                    </a:lnTo>
                    <a:lnTo>
                      <a:pt x="427" y="1090"/>
                    </a:lnTo>
                    <a:lnTo>
                      <a:pt x="429" y="1094"/>
                    </a:lnTo>
                    <a:lnTo>
                      <a:pt x="431" y="1096"/>
                    </a:lnTo>
                    <a:lnTo>
                      <a:pt x="437" y="1097"/>
                    </a:lnTo>
                    <a:lnTo>
                      <a:pt x="437" y="1097"/>
                    </a:lnTo>
                    <a:lnTo>
                      <a:pt x="445" y="1097"/>
                    </a:lnTo>
                    <a:lnTo>
                      <a:pt x="448" y="1097"/>
                    </a:lnTo>
                    <a:lnTo>
                      <a:pt x="451" y="1098"/>
                    </a:lnTo>
                    <a:lnTo>
                      <a:pt x="454" y="1104"/>
                    </a:lnTo>
                    <a:lnTo>
                      <a:pt x="458" y="1111"/>
                    </a:lnTo>
                    <a:lnTo>
                      <a:pt x="458" y="1111"/>
                    </a:lnTo>
                    <a:lnTo>
                      <a:pt x="464" y="1120"/>
                    </a:lnTo>
                    <a:lnTo>
                      <a:pt x="465" y="1123"/>
                    </a:lnTo>
                    <a:lnTo>
                      <a:pt x="466" y="1126"/>
                    </a:lnTo>
                    <a:lnTo>
                      <a:pt x="466" y="1128"/>
                    </a:lnTo>
                    <a:lnTo>
                      <a:pt x="465" y="1132"/>
                    </a:lnTo>
                    <a:lnTo>
                      <a:pt x="462" y="1134"/>
                    </a:lnTo>
                    <a:lnTo>
                      <a:pt x="458" y="1138"/>
                    </a:lnTo>
                    <a:lnTo>
                      <a:pt x="458" y="1138"/>
                    </a:lnTo>
                    <a:lnTo>
                      <a:pt x="450" y="1147"/>
                    </a:lnTo>
                    <a:lnTo>
                      <a:pt x="445" y="1152"/>
                    </a:lnTo>
                    <a:lnTo>
                      <a:pt x="442" y="1158"/>
                    </a:lnTo>
                    <a:lnTo>
                      <a:pt x="439" y="1166"/>
                    </a:lnTo>
                    <a:lnTo>
                      <a:pt x="436" y="1173"/>
                    </a:lnTo>
                    <a:lnTo>
                      <a:pt x="433" y="1181"/>
                    </a:lnTo>
                    <a:lnTo>
                      <a:pt x="433" y="1190"/>
                    </a:lnTo>
                    <a:lnTo>
                      <a:pt x="433" y="1190"/>
                    </a:lnTo>
                    <a:lnTo>
                      <a:pt x="433" y="1205"/>
                    </a:lnTo>
                    <a:lnTo>
                      <a:pt x="435" y="1214"/>
                    </a:lnTo>
                    <a:lnTo>
                      <a:pt x="436" y="1220"/>
                    </a:lnTo>
                    <a:lnTo>
                      <a:pt x="435" y="1222"/>
                    </a:lnTo>
                    <a:lnTo>
                      <a:pt x="432" y="1223"/>
                    </a:lnTo>
                    <a:lnTo>
                      <a:pt x="432" y="1223"/>
                    </a:lnTo>
                    <a:lnTo>
                      <a:pt x="428" y="1223"/>
                    </a:lnTo>
                    <a:lnTo>
                      <a:pt x="425" y="1224"/>
                    </a:lnTo>
                    <a:lnTo>
                      <a:pt x="424" y="1224"/>
                    </a:lnTo>
                    <a:lnTo>
                      <a:pt x="424" y="1225"/>
                    </a:lnTo>
                    <a:lnTo>
                      <a:pt x="423" y="1232"/>
                    </a:lnTo>
                    <a:lnTo>
                      <a:pt x="423" y="1232"/>
                    </a:lnTo>
                    <a:lnTo>
                      <a:pt x="423" y="1239"/>
                    </a:lnTo>
                    <a:lnTo>
                      <a:pt x="422" y="1244"/>
                    </a:lnTo>
                    <a:lnTo>
                      <a:pt x="422" y="1245"/>
                    </a:lnTo>
                    <a:lnTo>
                      <a:pt x="421" y="1245"/>
                    </a:lnTo>
                    <a:lnTo>
                      <a:pt x="418" y="1241"/>
                    </a:lnTo>
                    <a:lnTo>
                      <a:pt x="418" y="1241"/>
                    </a:lnTo>
                    <a:lnTo>
                      <a:pt x="416" y="1234"/>
                    </a:lnTo>
                    <a:lnTo>
                      <a:pt x="415" y="1226"/>
                    </a:lnTo>
                    <a:lnTo>
                      <a:pt x="413" y="1221"/>
                    </a:lnTo>
                    <a:lnTo>
                      <a:pt x="411" y="1219"/>
                    </a:lnTo>
                    <a:lnTo>
                      <a:pt x="409" y="1218"/>
                    </a:lnTo>
                    <a:lnTo>
                      <a:pt x="409" y="1218"/>
                    </a:lnTo>
                    <a:lnTo>
                      <a:pt x="404" y="1219"/>
                    </a:lnTo>
                    <a:lnTo>
                      <a:pt x="403" y="1220"/>
                    </a:lnTo>
                    <a:lnTo>
                      <a:pt x="402" y="1221"/>
                    </a:lnTo>
                    <a:lnTo>
                      <a:pt x="401" y="1226"/>
                    </a:lnTo>
                    <a:lnTo>
                      <a:pt x="399" y="1234"/>
                    </a:lnTo>
                    <a:lnTo>
                      <a:pt x="399" y="1234"/>
                    </a:lnTo>
                    <a:lnTo>
                      <a:pt x="395" y="1242"/>
                    </a:lnTo>
                    <a:lnTo>
                      <a:pt x="389" y="1250"/>
                    </a:lnTo>
                    <a:lnTo>
                      <a:pt x="383" y="1257"/>
                    </a:lnTo>
                    <a:lnTo>
                      <a:pt x="374" y="1263"/>
                    </a:lnTo>
                    <a:lnTo>
                      <a:pt x="374" y="1263"/>
                    </a:lnTo>
                    <a:lnTo>
                      <a:pt x="371" y="1266"/>
                    </a:lnTo>
                    <a:lnTo>
                      <a:pt x="368" y="1269"/>
                    </a:lnTo>
                    <a:lnTo>
                      <a:pt x="365" y="1275"/>
                    </a:lnTo>
                    <a:lnTo>
                      <a:pt x="362" y="1276"/>
                    </a:lnTo>
                    <a:lnTo>
                      <a:pt x="360" y="1278"/>
                    </a:lnTo>
                    <a:lnTo>
                      <a:pt x="357" y="1279"/>
                    </a:lnTo>
                    <a:lnTo>
                      <a:pt x="353" y="1279"/>
                    </a:lnTo>
                    <a:lnTo>
                      <a:pt x="353" y="1279"/>
                    </a:lnTo>
                    <a:lnTo>
                      <a:pt x="347" y="1279"/>
                    </a:lnTo>
                    <a:lnTo>
                      <a:pt x="342" y="1278"/>
                    </a:lnTo>
                    <a:lnTo>
                      <a:pt x="335" y="1275"/>
                    </a:lnTo>
                    <a:lnTo>
                      <a:pt x="331" y="1275"/>
                    </a:lnTo>
                    <a:lnTo>
                      <a:pt x="328" y="1273"/>
                    </a:lnTo>
                    <a:lnTo>
                      <a:pt x="326" y="1275"/>
                    </a:lnTo>
                    <a:lnTo>
                      <a:pt x="324" y="1277"/>
                    </a:lnTo>
                    <a:lnTo>
                      <a:pt x="324" y="1277"/>
                    </a:lnTo>
                    <a:lnTo>
                      <a:pt x="323" y="1279"/>
                    </a:lnTo>
                    <a:lnTo>
                      <a:pt x="322" y="1281"/>
                    </a:lnTo>
                    <a:lnTo>
                      <a:pt x="323" y="1283"/>
                    </a:lnTo>
                    <a:lnTo>
                      <a:pt x="325" y="1284"/>
                    </a:lnTo>
                    <a:lnTo>
                      <a:pt x="331" y="1287"/>
                    </a:lnTo>
                    <a:lnTo>
                      <a:pt x="341" y="1288"/>
                    </a:lnTo>
                    <a:lnTo>
                      <a:pt x="341" y="1288"/>
                    </a:lnTo>
                    <a:lnTo>
                      <a:pt x="351" y="1290"/>
                    </a:lnTo>
                    <a:lnTo>
                      <a:pt x="353" y="1291"/>
                    </a:lnTo>
                    <a:lnTo>
                      <a:pt x="354" y="1292"/>
                    </a:lnTo>
                    <a:lnTo>
                      <a:pt x="355" y="1293"/>
                    </a:lnTo>
                    <a:lnTo>
                      <a:pt x="354" y="1294"/>
                    </a:lnTo>
                    <a:lnTo>
                      <a:pt x="348" y="1295"/>
                    </a:lnTo>
                    <a:lnTo>
                      <a:pt x="348" y="1295"/>
                    </a:lnTo>
                    <a:lnTo>
                      <a:pt x="345" y="1295"/>
                    </a:lnTo>
                    <a:lnTo>
                      <a:pt x="342" y="1296"/>
                    </a:lnTo>
                    <a:lnTo>
                      <a:pt x="340" y="1298"/>
                    </a:lnTo>
                    <a:lnTo>
                      <a:pt x="338" y="1300"/>
                    </a:lnTo>
                    <a:lnTo>
                      <a:pt x="337" y="1301"/>
                    </a:lnTo>
                    <a:lnTo>
                      <a:pt x="337" y="1304"/>
                    </a:lnTo>
                    <a:lnTo>
                      <a:pt x="338" y="1305"/>
                    </a:lnTo>
                    <a:lnTo>
                      <a:pt x="341" y="1306"/>
                    </a:lnTo>
                    <a:lnTo>
                      <a:pt x="341" y="1306"/>
                    </a:lnTo>
                    <a:lnTo>
                      <a:pt x="344" y="1307"/>
                    </a:lnTo>
                    <a:lnTo>
                      <a:pt x="347" y="1309"/>
                    </a:lnTo>
                    <a:lnTo>
                      <a:pt x="350" y="1313"/>
                    </a:lnTo>
                    <a:lnTo>
                      <a:pt x="353" y="1318"/>
                    </a:lnTo>
                    <a:lnTo>
                      <a:pt x="355" y="1323"/>
                    </a:lnTo>
                    <a:lnTo>
                      <a:pt x="356" y="1329"/>
                    </a:lnTo>
                    <a:lnTo>
                      <a:pt x="357" y="1335"/>
                    </a:lnTo>
                    <a:lnTo>
                      <a:pt x="357" y="1341"/>
                    </a:lnTo>
                    <a:lnTo>
                      <a:pt x="357" y="1341"/>
                    </a:lnTo>
                    <a:lnTo>
                      <a:pt x="356" y="1352"/>
                    </a:lnTo>
                    <a:lnTo>
                      <a:pt x="356" y="1362"/>
                    </a:lnTo>
                    <a:lnTo>
                      <a:pt x="356" y="1365"/>
                    </a:lnTo>
                    <a:lnTo>
                      <a:pt x="355" y="1367"/>
                    </a:lnTo>
                    <a:lnTo>
                      <a:pt x="354" y="1369"/>
                    </a:lnTo>
                    <a:lnTo>
                      <a:pt x="352" y="1370"/>
                    </a:lnTo>
                    <a:lnTo>
                      <a:pt x="352" y="1370"/>
                    </a:lnTo>
                    <a:lnTo>
                      <a:pt x="348" y="1370"/>
                    </a:lnTo>
                    <a:lnTo>
                      <a:pt x="346" y="1371"/>
                    </a:lnTo>
                    <a:lnTo>
                      <a:pt x="344" y="1373"/>
                    </a:lnTo>
                    <a:lnTo>
                      <a:pt x="343" y="1376"/>
                    </a:lnTo>
                    <a:lnTo>
                      <a:pt x="342" y="1378"/>
                    </a:lnTo>
                    <a:lnTo>
                      <a:pt x="342" y="1381"/>
                    </a:lnTo>
                    <a:lnTo>
                      <a:pt x="343" y="1383"/>
                    </a:lnTo>
                    <a:lnTo>
                      <a:pt x="345" y="1385"/>
                    </a:lnTo>
                    <a:lnTo>
                      <a:pt x="345" y="1385"/>
                    </a:lnTo>
                    <a:lnTo>
                      <a:pt x="348" y="1388"/>
                    </a:lnTo>
                    <a:lnTo>
                      <a:pt x="350" y="1394"/>
                    </a:lnTo>
                    <a:lnTo>
                      <a:pt x="351" y="1406"/>
                    </a:lnTo>
                    <a:lnTo>
                      <a:pt x="351" y="1416"/>
                    </a:lnTo>
                    <a:lnTo>
                      <a:pt x="350" y="1422"/>
                    </a:lnTo>
                    <a:lnTo>
                      <a:pt x="350" y="1422"/>
                    </a:lnTo>
                    <a:lnTo>
                      <a:pt x="352" y="1422"/>
                    </a:lnTo>
                    <a:lnTo>
                      <a:pt x="355" y="1423"/>
                    </a:lnTo>
                    <a:lnTo>
                      <a:pt x="356" y="1424"/>
                    </a:lnTo>
                    <a:lnTo>
                      <a:pt x="358" y="1426"/>
                    </a:lnTo>
                    <a:lnTo>
                      <a:pt x="358" y="1428"/>
                    </a:lnTo>
                    <a:lnTo>
                      <a:pt x="357" y="1430"/>
                    </a:lnTo>
                    <a:lnTo>
                      <a:pt x="357" y="1430"/>
                    </a:lnTo>
                    <a:lnTo>
                      <a:pt x="355" y="1435"/>
                    </a:lnTo>
                    <a:lnTo>
                      <a:pt x="352" y="1438"/>
                    </a:lnTo>
                    <a:lnTo>
                      <a:pt x="350" y="1442"/>
                    </a:lnTo>
                    <a:lnTo>
                      <a:pt x="350" y="1450"/>
                    </a:lnTo>
                    <a:lnTo>
                      <a:pt x="350" y="1450"/>
                    </a:lnTo>
                    <a:lnTo>
                      <a:pt x="350" y="1477"/>
                    </a:lnTo>
                    <a:lnTo>
                      <a:pt x="351" y="1491"/>
                    </a:lnTo>
                    <a:lnTo>
                      <a:pt x="352" y="1496"/>
                    </a:lnTo>
                    <a:lnTo>
                      <a:pt x="352" y="1499"/>
                    </a:lnTo>
                    <a:lnTo>
                      <a:pt x="352" y="1499"/>
                    </a:lnTo>
                    <a:lnTo>
                      <a:pt x="354" y="1501"/>
                    </a:lnTo>
                    <a:lnTo>
                      <a:pt x="355" y="1505"/>
                    </a:lnTo>
                    <a:lnTo>
                      <a:pt x="354" y="1511"/>
                    </a:lnTo>
                    <a:lnTo>
                      <a:pt x="348" y="1523"/>
                    </a:lnTo>
                    <a:lnTo>
                      <a:pt x="348" y="1523"/>
                    </a:lnTo>
                    <a:lnTo>
                      <a:pt x="341" y="1540"/>
                    </a:lnTo>
                    <a:lnTo>
                      <a:pt x="335" y="1558"/>
                    </a:lnTo>
                    <a:lnTo>
                      <a:pt x="330" y="1567"/>
                    </a:lnTo>
                    <a:lnTo>
                      <a:pt x="327" y="1573"/>
                    </a:lnTo>
                    <a:lnTo>
                      <a:pt x="323" y="1578"/>
                    </a:lnTo>
                    <a:lnTo>
                      <a:pt x="322" y="1579"/>
                    </a:lnTo>
                    <a:lnTo>
                      <a:pt x="319" y="1579"/>
                    </a:lnTo>
                    <a:lnTo>
                      <a:pt x="319" y="1579"/>
                    </a:lnTo>
                    <a:lnTo>
                      <a:pt x="297" y="1578"/>
                    </a:lnTo>
                    <a:lnTo>
                      <a:pt x="287" y="1578"/>
                    </a:lnTo>
                    <a:lnTo>
                      <a:pt x="285" y="1578"/>
                    </a:lnTo>
                    <a:lnTo>
                      <a:pt x="283" y="1580"/>
                    </a:lnTo>
                    <a:lnTo>
                      <a:pt x="283" y="1580"/>
                    </a:lnTo>
                    <a:lnTo>
                      <a:pt x="283" y="1581"/>
                    </a:lnTo>
                    <a:lnTo>
                      <a:pt x="281" y="1581"/>
                    </a:lnTo>
                    <a:lnTo>
                      <a:pt x="273" y="1582"/>
                    </a:lnTo>
                    <a:lnTo>
                      <a:pt x="265" y="1582"/>
                    </a:lnTo>
                    <a:lnTo>
                      <a:pt x="256" y="1583"/>
                    </a:lnTo>
                    <a:lnTo>
                      <a:pt x="256" y="1583"/>
                    </a:lnTo>
                    <a:lnTo>
                      <a:pt x="248" y="1585"/>
                    </a:lnTo>
                    <a:lnTo>
                      <a:pt x="244" y="1588"/>
                    </a:lnTo>
                    <a:lnTo>
                      <a:pt x="241" y="1592"/>
                    </a:lnTo>
                    <a:lnTo>
                      <a:pt x="240" y="1597"/>
                    </a:lnTo>
                    <a:lnTo>
                      <a:pt x="240" y="1597"/>
                    </a:lnTo>
                    <a:lnTo>
                      <a:pt x="239" y="1600"/>
                    </a:lnTo>
                    <a:lnTo>
                      <a:pt x="239" y="1601"/>
                    </a:lnTo>
                    <a:lnTo>
                      <a:pt x="236" y="1604"/>
                    </a:lnTo>
                    <a:lnTo>
                      <a:pt x="232" y="1604"/>
                    </a:lnTo>
                    <a:lnTo>
                      <a:pt x="231" y="1604"/>
                    </a:lnTo>
                    <a:lnTo>
                      <a:pt x="231" y="1604"/>
                    </a:lnTo>
                    <a:lnTo>
                      <a:pt x="228" y="1610"/>
                    </a:lnTo>
                    <a:lnTo>
                      <a:pt x="225" y="1616"/>
                    </a:lnTo>
                    <a:lnTo>
                      <a:pt x="223" y="1619"/>
                    </a:lnTo>
                    <a:lnTo>
                      <a:pt x="219" y="1620"/>
                    </a:lnTo>
                    <a:lnTo>
                      <a:pt x="219" y="1620"/>
                    </a:lnTo>
                    <a:lnTo>
                      <a:pt x="214" y="1623"/>
                    </a:lnTo>
                    <a:lnTo>
                      <a:pt x="211" y="1627"/>
                    </a:lnTo>
                    <a:lnTo>
                      <a:pt x="209" y="1633"/>
                    </a:lnTo>
                    <a:lnTo>
                      <a:pt x="209" y="1639"/>
                    </a:lnTo>
                    <a:lnTo>
                      <a:pt x="209" y="1639"/>
                    </a:lnTo>
                    <a:lnTo>
                      <a:pt x="210" y="1643"/>
                    </a:lnTo>
                    <a:lnTo>
                      <a:pt x="211" y="1648"/>
                    </a:lnTo>
                    <a:lnTo>
                      <a:pt x="216" y="1656"/>
                    </a:lnTo>
                    <a:lnTo>
                      <a:pt x="219" y="1663"/>
                    </a:lnTo>
                    <a:lnTo>
                      <a:pt x="221" y="1666"/>
                    </a:lnTo>
                    <a:lnTo>
                      <a:pt x="219" y="1669"/>
                    </a:lnTo>
                    <a:lnTo>
                      <a:pt x="219" y="1669"/>
                    </a:lnTo>
                    <a:lnTo>
                      <a:pt x="217" y="1671"/>
                    </a:lnTo>
                    <a:lnTo>
                      <a:pt x="215" y="1672"/>
                    </a:lnTo>
                    <a:lnTo>
                      <a:pt x="209" y="1674"/>
                    </a:lnTo>
                    <a:lnTo>
                      <a:pt x="192" y="1677"/>
                    </a:lnTo>
                    <a:lnTo>
                      <a:pt x="192" y="1677"/>
                    </a:lnTo>
                    <a:lnTo>
                      <a:pt x="188" y="1678"/>
                    </a:lnTo>
                    <a:lnTo>
                      <a:pt x="185" y="1680"/>
                    </a:lnTo>
                    <a:lnTo>
                      <a:pt x="180" y="1683"/>
                    </a:lnTo>
                    <a:lnTo>
                      <a:pt x="173" y="1687"/>
                    </a:lnTo>
                    <a:lnTo>
                      <a:pt x="170" y="1688"/>
                    </a:lnTo>
                    <a:lnTo>
                      <a:pt x="166" y="1688"/>
                    </a:lnTo>
                    <a:lnTo>
                      <a:pt x="166" y="1688"/>
                    </a:lnTo>
                    <a:lnTo>
                      <a:pt x="160" y="1688"/>
                    </a:lnTo>
                    <a:lnTo>
                      <a:pt x="155" y="1687"/>
                    </a:lnTo>
                    <a:lnTo>
                      <a:pt x="150" y="1685"/>
                    </a:lnTo>
                    <a:lnTo>
                      <a:pt x="144" y="1682"/>
                    </a:lnTo>
                    <a:lnTo>
                      <a:pt x="140" y="1679"/>
                    </a:lnTo>
                    <a:lnTo>
                      <a:pt x="137" y="1676"/>
                    </a:lnTo>
                    <a:lnTo>
                      <a:pt x="137" y="1672"/>
                    </a:lnTo>
                    <a:lnTo>
                      <a:pt x="138" y="1668"/>
                    </a:lnTo>
                    <a:lnTo>
                      <a:pt x="138" y="1668"/>
                    </a:lnTo>
                    <a:lnTo>
                      <a:pt x="142" y="1661"/>
                    </a:lnTo>
                    <a:lnTo>
                      <a:pt x="143" y="1657"/>
                    </a:lnTo>
                    <a:lnTo>
                      <a:pt x="143" y="1654"/>
                    </a:lnTo>
                    <a:lnTo>
                      <a:pt x="143" y="1651"/>
                    </a:lnTo>
                    <a:lnTo>
                      <a:pt x="142" y="1648"/>
                    </a:lnTo>
                    <a:lnTo>
                      <a:pt x="137" y="1640"/>
                    </a:lnTo>
                    <a:lnTo>
                      <a:pt x="137" y="1640"/>
                    </a:lnTo>
                    <a:lnTo>
                      <a:pt x="129" y="1631"/>
                    </a:lnTo>
                    <a:lnTo>
                      <a:pt x="121" y="1622"/>
                    </a:lnTo>
                    <a:lnTo>
                      <a:pt x="116" y="1617"/>
                    </a:lnTo>
                    <a:lnTo>
                      <a:pt x="112" y="1612"/>
                    </a:lnTo>
                    <a:lnTo>
                      <a:pt x="109" y="1606"/>
                    </a:lnTo>
                    <a:lnTo>
                      <a:pt x="108" y="1599"/>
                    </a:lnTo>
                    <a:lnTo>
                      <a:pt x="108" y="1599"/>
                    </a:lnTo>
                    <a:lnTo>
                      <a:pt x="107" y="1593"/>
                    </a:lnTo>
                    <a:lnTo>
                      <a:pt x="109" y="1590"/>
                    </a:lnTo>
                    <a:lnTo>
                      <a:pt x="112" y="1587"/>
                    </a:lnTo>
                    <a:lnTo>
                      <a:pt x="115" y="1586"/>
                    </a:lnTo>
                    <a:lnTo>
                      <a:pt x="123" y="1586"/>
                    </a:lnTo>
                    <a:lnTo>
                      <a:pt x="126" y="1587"/>
                    </a:lnTo>
                    <a:lnTo>
                      <a:pt x="126" y="1587"/>
                    </a:lnTo>
                    <a:lnTo>
                      <a:pt x="125" y="1583"/>
                    </a:lnTo>
                    <a:lnTo>
                      <a:pt x="122" y="1579"/>
                    </a:lnTo>
                    <a:lnTo>
                      <a:pt x="117" y="1574"/>
                    </a:lnTo>
                    <a:lnTo>
                      <a:pt x="117" y="1574"/>
                    </a:lnTo>
                    <a:lnTo>
                      <a:pt x="114" y="1571"/>
                    </a:lnTo>
                    <a:lnTo>
                      <a:pt x="112" y="1568"/>
                    </a:lnTo>
                    <a:lnTo>
                      <a:pt x="113" y="1567"/>
                    </a:lnTo>
                    <a:lnTo>
                      <a:pt x="114" y="1566"/>
                    </a:lnTo>
                    <a:lnTo>
                      <a:pt x="116" y="1565"/>
                    </a:lnTo>
                    <a:lnTo>
                      <a:pt x="118" y="1565"/>
                    </a:lnTo>
                    <a:lnTo>
                      <a:pt x="118" y="1565"/>
                    </a:lnTo>
                    <a:lnTo>
                      <a:pt x="122" y="1565"/>
                    </a:lnTo>
                    <a:lnTo>
                      <a:pt x="125" y="1564"/>
                    </a:lnTo>
                    <a:lnTo>
                      <a:pt x="128" y="1562"/>
                    </a:lnTo>
                    <a:lnTo>
                      <a:pt x="130" y="1559"/>
                    </a:lnTo>
                    <a:lnTo>
                      <a:pt x="133" y="1554"/>
                    </a:lnTo>
                    <a:lnTo>
                      <a:pt x="135" y="1548"/>
                    </a:lnTo>
                    <a:lnTo>
                      <a:pt x="135" y="1548"/>
                    </a:lnTo>
                    <a:lnTo>
                      <a:pt x="135" y="1543"/>
                    </a:lnTo>
                    <a:lnTo>
                      <a:pt x="132" y="1541"/>
                    </a:lnTo>
                    <a:lnTo>
                      <a:pt x="127" y="1536"/>
                    </a:lnTo>
                    <a:lnTo>
                      <a:pt x="118" y="1530"/>
                    </a:lnTo>
                    <a:lnTo>
                      <a:pt x="114" y="1526"/>
                    </a:lnTo>
                    <a:lnTo>
                      <a:pt x="110" y="1522"/>
                    </a:lnTo>
                    <a:lnTo>
                      <a:pt x="110" y="1522"/>
                    </a:lnTo>
                    <a:lnTo>
                      <a:pt x="102" y="1512"/>
                    </a:lnTo>
                    <a:lnTo>
                      <a:pt x="97" y="1502"/>
                    </a:lnTo>
                    <a:lnTo>
                      <a:pt x="93" y="1496"/>
                    </a:lnTo>
                    <a:lnTo>
                      <a:pt x="90" y="1493"/>
                    </a:lnTo>
                    <a:lnTo>
                      <a:pt x="87" y="1491"/>
                    </a:lnTo>
                    <a:lnTo>
                      <a:pt x="87" y="1491"/>
                    </a:lnTo>
                    <a:lnTo>
                      <a:pt x="80" y="1486"/>
                    </a:lnTo>
                    <a:lnTo>
                      <a:pt x="73" y="1480"/>
                    </a:lnTo>
                    <a:lnTo>
                      <a:pt x="70" y="1476"/>
                    </a:lnTo>
                    <a:lnTo>
                      <a:pt x="68" y="1471"/>
                    </a:lnTo>
                    <a:lnTo>
                      <a:pt x="66" y="1466"/>
                    </a:lnTo>
                    <a:lnTo>
                      <a:pt x="65" y="1459"/>
                    </a:lnTo>
                    <a:lnTo>
                      <a:pt x="65" y="1459"/>
                    </a:lnTo>
                    <a:lnTo>
                      <a:pt x="64" y="1443"/>
                    </a:lnTo>
                    <a:lnTo>
                      <a:pt x="62" y="1439"/>
                    </a:lnTo>
                    <a:lnTo>
                      <a:pt x="59" y="1437"/>
                    </a:lnTo>
                    <a:lnTo>
                      <a:pt x="59" y="1437"/>
                    </a:lnTo>
                    <a:lnTo>
                      <a:pt x="58" y="1436"/>
                    </a:lnTo>
                    <a:lnTo>
                      <a:pt x="58" y="1434"/>
                    </a:lnTo>
                    <a:lnTo>
                      <a:pt x="58" y="1426"/>
                    </a:lnTo>
                    <a:lnTo>
                      <a:pt x="59" y="1422"/>
                    </a:lnTo>
                    <a:lnTo>
                      <a:pt x="58" y="1418"/>
                    </a:lnTo>
                    <a:lnTo>
                      <a:pt x="57" y="1413"/>
                    </a:lnTo>
                    <a:lnTo>
                      <a:pt x="55" y="1410"/>
                    </a:lnTo>
                    <a:lnTo>
                      <a:pt x="55" y="1410"/>
                    </a:lnTo>
                    <a:lnTo>
                      <a:pt x="49" y="1404"/>
                    </a:lnTo>
                    <a:lnTo>
                      <a:pt x="43" y="1396"/>
                    </a:lnTo>
                    <a:lnTo>
                      <a:pt x="41" y="1392"/>
                    </a:lnTo>
                    <a:lnTo>
                      <a:pt x="40" y="1387"/>
                    </a:lnTo>
                    <a:lnTo>
                      <a:pt x="41" y="1383"/>
                    </a:lnTo>
                    <a:lnTo>
                      <a:pt x="42" y="1378"/>
                    </a:lnTo>
                    <a:lnTo>
                      <a:pt x="42" y="1378"/>
                    </a:lnTo>
                    <a:lnTo>
                      <a:pt x="46" y="1367"/>
                    </a:lnTo>
                    <a:lnTo>
                      <a:pt x="50" y="1357"/>
                    </a:lnTo>
                    <a:lnTo>
                      <a:pt x="51" y="1348"/>
                    </a:lnTo>
                    <a:lnTo>
                      <a:pt x="51" y="1341"/>
                    </a:lnTo>
                    <a:lnTo>
                      <a:pt x="51" y="1341"/>
                    </a:lnTo>
                    <a:lnTo>
                      <a:pt x="50" y="1337"/>
                    </a:lnTo>
                    <a:lnTo>
                      <a:pt x="49" y="1335"/>
                    </a:lnTo>
                    <a:lnTo>
                      <a:pt x="47" y="1334"/>
                    </a:lnTo>
                    <a:lnTo>
                      <a:pt x="45" y="1334"/>
                    </a:lnTo>
                    <a:lnTo>
                      <a:pt x="42" y="1334"/>
                    </a:lnTo>
                    <a:lnTo>
                      <a:pt x="40" y="1335"/>
                    </a:lnTo>
                    <a:lnTo>
                      <a:pt x="37" y="1337"/>
                    </a:lnTo>
                    <a:lnTo>
                      <a:pt x="37" y="1337"/>
                    </a:lnTo>
                    <a:lnTo>
                      <a:pt x="31" y="1341"/>
                    </a:lnTo>
                    <a:lnTo>
                      <a:pt x="29" y="1342"/>
                    </a:lnTo>
                    <a:lnTo>
                      <a:pt x="28" y="1341"/>
                    </a:lnTo>
                    <a:lnTo>
                      <a:pt x="29" y="1338"/>
                    </a:lnTo>
                    <a:lnTo>
                      <a:pt x="29" y="1338"/>
                    </a:lnTo>
                    <a:lnTo>
                      <a:pt x="31" y="1333"/>
                    </a:lnTo>
                    <a:lnTo>
                      <a:pt x="33" y="1329"/>
                    </a:lnTo>
                    <a:lnTo>
                      <a:pt x="33" y="1326"/>
                    </a:lnTo>
                    <a:lnTo>
                      <a:pt x="33" y="1326"/>
                    </a:lnTo>
                    <a:lnTo>
                      <a:pt x="31" y="1325"/>
                    </a:lnTo>
                    <a:lnTo>
                      <a:pt x="31" y="1325"/>
                    </a:lnTo>
                    <a:lnTo>
                      <a:pt x="19" y="1325"/>
                    </a:lnTo>
                    <a:lnTo>
                      <a:pt x="17" y="1324"/>
                    </a:lnTo>
                    <a:lnTo>
                      <a:pt x="14" y="1323"/>
                    </a:lnTo>
                    <a:lnTo>
                      <a:pt x="13" y="1321"/>
                    </a:lnTo>
                    <a:lnTo>
                      <a:pt x="12" y="1318"/>
                    </a:lnTo>
                    <a:lnTo>
                      <a:pt x="12" y="1318"/>
                    </a:lnTo>
                    <a:lnTo>
                      <a:pt x="12" y="1312"/>
                    </a:lnTo>
                    <a:lnTo>
                      <a:pt x="13" y="1308"/>
                    </a:lnTo>
                    <a:lnTo>
                      <a:pt x="12" y="1306"/>
                    </a:lnTo>
                    <a:lnTo>
                      <a:pt x="10" y="1305"/>
                    </a:lnTo>
                    <a:lnTo>
                      <a:pt x="10" y="1305"/>
                    </a:lnTo>
                    <a:lnTo>
                      <a:pt x="8" y="1302"/>
                    </a:lnTo>
                    <a:lnTo>
                      <a:pt x="7" y="1299"/>
                    </a:lnTo>
                    <a:lnTo>
                      <a:pt x="8" y="1287"/>
                    </a:lnTo>
                    <a:lnTo>
                      <a:pt x="8" y="1287"/>
                    </a:lnTo>
                    <a:lnTo>
                      <a:pt x="8" y="1276"/>
                    </a:lnTo>
                    <a:lnTo>
                      <a:pt x="8" y="1271"/>
                    </a:lnTo>
                    <a:lnTo>
                      <a:pt x="5" y="1268"/>
                    </a:lnTo>
                    <a:lnTo>
                      <a:pt x="5" y="1268"/>
                    </a:lnTo>
                    <a:lnTo>
                      <a:pt x="2" y="1264"/>
                    </a:lnTo>
                    <a:lnTo>
                      <a:pt x="1" y="1259"/>
                    </a:lnTo>
                    <a:lnTo>
                      <a:pt x="0" y="1257"/>
                    </a:lnTo>
                    <a:lnTo>
                      <a:pt x="0" y="1255"/>
                    </a:lnTo>
                    <a:lnTo>
                      <a:pt x="1" y="1254"/>
                    </a:lnTo>
                    <a:lnTo>
                      <a:pt x="3" y="1253"/>
                    </a:lnTo>
                    <a:lnTo>
                      <a:pt x="3" y="1253"/>
                    </a:lnTo>
                    <a:lnTo>
                      <a:pt x="8" y="1253"/>
                    </a:lnTo>
                    <a:lnTo>
                      <a:pt x="10" y="1254"/>
                    </a:lnTo>
                    <a:lnTo>
                      <a:pt x="10" y="1255"/>
                    </a:lnTo>
                    <a:lnTo>
                      <a:pt x="10" y="1255"/>
                    </a:lnTo>
                    <a:close/>
                  </a:path>
                </a:pathLst>
              </a:custGeom>
              <a:solidFill>
                <a:srgbClr val="93BF31"/>
              </a:solidFill>
              <a:ln w="3175">
                <a:solidFill>
                  <a:schemeClr val="tx1">
                    <a:lumMod val="85000"/>
                    <a:lumOff val="15000"/>
                  </a:schemeClr>
                </a:solidFill>
                <a:round/>
              </a:ln>
              <a:effectLst/>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9" name="Freeform 71"/>
              <p:cNvSpPr/>
              <p:nvPr/>
            </p:nvSpPr>
            <p:spPr bwMode="auto">
              <a:xfrm>
                <a:off x="5309" y="1793"/>
                <a:ext cx="31" cy="110"/>
              </a:xfrm>
              <a:custGeom>
                <a:gdLst>
                  <a:gd fmla="*/ 4 w 31" name="T0"/>
                  <a:gd fmla="*/ 109 h 110" name="T1"/>
                  <a:gd fmla="*/ 4 w 31" name="T2"/>
                  <a:gd fmla="*/ 109 h 110" name="T3"/>
                  <a:gd fmla="*/ 3 w 31" name="T4"/>
                  <a:gd fmla="*/ 97 h 110" name="T5"/>
                  <a:gd fmla="*/ 2 w 31" name="T6"/>
                  <a:gd fmla="*/ 87 h 110" name="T7"/>
                  <a:gd fmla="*/ 0 w 31" name="T8"/>
                  <a:gd fmla="*/ 82 h 110" name="T9"/>
                  <a:gd fmla="*/ 0 w 31" name="T10"/>
                  <a:gd fmla="*/ 82 h 110" name="T11"/>
                  <a:gd fmla="*/ 0 w 31" name="T12"/>
                  <a:gd fmla="*/ 80 h 110" name="T13"/>
                  <a:gd fmla="*/ 1 w 31" name="T14"/>
                  <a:gd fmla="*/ 77 h 110" name="T15"/>
                  <a:gd fmla="*/ 4 w 31" name="T16"/>
                  <a:gd fmla="*/ 70 h 110" name="T17"/>
                  <a:gd fmla="*/ 8 w 31" name="T18"/>
                  <a:gd fmla="*/ 63 h 110" name="T19"/>
                  <a:gd fmla="*/ 10 w 31" name="T20"/>
                  <a:gd fmla="*/ 58 h 110" name="T21"/>
                  <a:gd fmla="*/ 11 w 31" name="T22"/>
                  <a:gd fmla="*/ 54 h 110" name="T23"/>
                  <a:gd fmla="*/ 11 w 31" name="T24"/>
                  <a:gd fmla="*/ 54 h 110" name="T25"/>
                  <a:gd fmla="*/ 14 w 31" name="T26"/>
                  <a:gd fmla="*/ 40 h 110" name="T27"/>
                  <a:gd fmla="*/ 18 w 31" name="T28"/>
                  <a:gd fmla="*/ 22 h 110" name="T29"/>
                  <a:gd fmla="*/ 22 w 31" name="T30"/>
                  <a:gd fmla="*/ 7 h 110" name="T31"/>
                  <a:gd fmla="*/ 25 w 31" name="T32"/>
                  <a:gd fmla="*/ 3 h 110" name="T33"/>
                  <a:gd fmla="*/ 27 w 31" name="T34"/>
                  <a:gd fmla="*/ 1 h 110" name="T35"/>
                  <a:gd fmla="*/ 28 w 31" name="T36"/>
                  <a:gd fmla="*/ 0 h 110" name="T37"/>
                  <a:gd fmla="*/ 28 w 31" name="T38"/>
                  <a:gd fmla="*/ 0 h 110" name="T39"/>
                  <a:gd fmla="*/ 29 w 31" name="T40"/>
                  <a:gd fmla="*/ 1 h 110" name="T41"/>
                  <a:gd fmla="*/ 30 w 31" name="T42"/>
                  <a:gd fmla="*/ 3 h 110" name="T43"/>
                  <a:gd fmla="*/ 31 w 31" name="T44"/>
                  <a:gd fmla="*/ 7 h 110" name="T45"/>
                  <a:gd fmla="*/ 28 w 31" name="T46"/>
                  <a:gd fmla="*/ 21 h 110" name="T47"/>
                  <a:gd fmla="*/ 28 w 31" name="T48"/>
                  <a:gd fmla="*/ 21 h 110" name="T49"/>
                  <a:gd fmla="*/ 21 w 31" name="T50"/>
                  <a:gd fmla="*/ 43 h 110" name="T51"/>
                  <a:gd fmla="*/ 18 w 31" name="T52"/>
                  <a:gd fmla="*/ 56 h 110" name="T53"/>
                  <a:gd fmla="*/ 16 w 31" name="T54"/>
                  <a:gd fmla="*/ 67 h 110" name="T55"/>
                  <a:gd fmla="*/ 16 w 31" name="T56"/>
                  <a:gd fmla="*/ 67 h 110" name="T57"/>
                  <a:gd fmla="*/ 16 w 31" name="T58"/>
                  <a:gd fmla="*/ 79 h 110" name="T59"/>
                  <a:gd fmla="*/ 14 w 31" name="T60"/>
                  <a:gd fmla="*/ 92 h 110" name="T61"/>
                  <a:gd fmla="*/ 10 w 31" name="T62"/>
                  <a:gd fmla="*/ 104 h 110" name="T63"/>
                  <a:gd fmla="*/ 8 w 31" name="T64"/>
                  <a:gd fmla="*/ 109 h 110" name="T65"/>
                  <a:gd fmla="*/ 8 w 31" name="T66"/>
                  <a:gd fmla="*/ 109 h 110" name="T67"/>
                  <a:gd fmla="*/ 6 w 31" name="T68"/>
                  <a:gd fmla="*/ 110 h 110" name="T69"/>
                  <a:gd fmla="*/ 5 w 31" name="T70"/>
                  <a:gd fmla="*/ 110 h 110" name="T71"/>
                  <a:gd fmla="*/ 4 w 31" name="T72"/>
                  <a:gd fmla="*/ 109 h 110" name="T73"/>
                  <a:gd fmla="*/ 4 w 31" name="T74"/>
                  <a:gd fmla="*/ 109 h 11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0" w="31">
                    <a:moveTo>
                      <a:pt x="4" y="109"/>
                    </a:moveTo>
                    <a:lnTo>
                      <a:pt x="4" y="109"/>
                    </a:lnTo>
                    <a:lnTo>
                      <a:pt x="3" y="97"/>
                    </a:lnTo>
                    <a:lnTo>
                      <a:pt x="2" y="87"/>
                    </a:lnTo>
                    <a:lnTo>
                      <a:pt x="0" y="82"/>
                    </a:lnTo>
                    <a:lnTo>
                      <a:pt x="0" y="82"/>
                    </a:lnTo>
                    <a:lnTo>
                      <a:pt x="0" y="80"/>
                    </a:lnTo>
                    <a:lnTo>
                      <a:pt x="1" y="77"/>
                    </a:lnTo>
                    <a:lnTo>
                      <a:pt x="4" y="70"/>
                    </a:lnTo>
                    <a:lnTo>
                      <a:pt x="8" y="63"/>
                    </a:lnTo>
                    <a:lnTo>
                      <a:pt x="10" y="58"/>
                    </a:lnTo>
                    <a:lnTo>
                      <a:pt x="11" y="54"/>
                    </a:lnTo>
                    <a:lnTo>
                      <a:pt x="11" y="54"/>
                    </a:lnTo>
                    <a:lnTo>
                      <a:pt x="14" y="40"/>
                    </a:lnTo>
                    <a:lnTo>
                      <a:pt x="18" y="22"/>
                    </a:lnTo>
                    <a:lnTo>
                      <a:pt x="22" y="7"/>
                    </a:lnTo>
                    <a:lnTo>
                      <a:pt x="25" y="3"/>
                    </a:lnTo>
                    <a:lnTo>
                      <a:pt x="27" y="1"/>
                    </a:lnTo>
                    <a:lnTo>
                      <a:pt x="28" y="0"/>
                    </a:lnTo>
                    <a:lnTo>
                      <a:pt x="28" y="0"/>
                    </a:lnTo>
                    <a:lnTo>
                      <a:pt x="29" y="1"/>
                    </a:lnTo>
                    <a:lnTo>
                      <a:pt x="30" y="3"/>
                    </a:lnTo>
                    <a:lnTo>
                      <a:pt x="31" y="7"/>
                    </a:lnTo>
                    <a:lnTo>
                      <a:pt x="28" y="21"/>
                    </a:lnTo>
                    <a:lnTo>
                      <a:pt x="28" y="21"/>
                    </a:lnTo>
                    <a:lnTo>
                      <a:pt x="21" y="43"/>
                    </a:lnTo>
                    <a:lnTo>
                      <a:pt x="18" y="56"/>
                    </a:lnTo>
                    <a:lnTo>
                      <a:pt x="16" y="67"/>
                    </a:lnTo>
                    <a:lnTo>
                      <a:pt x="16" y="67"/>
                    </a:lnTo>
                    <a:lnTo>
                      <a:pt x="16" y="79"/>
                    </a:lnTo>
                    <a:lnTo>
                      <a:pt x="14" y="92"/>
                    </a:lnTo>
                    <a:lnTo>
                      <a:pt x="10" y="104"/>
                    </a:lnTo>
                    <a:lnTo>
                      <a:pt x="8" y="109"/>
                    </a:lnTo>
                    <a:lnTo>
                      <a:pt x="8" y="109"/>
                    </a:lnTo>
                    <a:lnTo>
                      <a:pt x="6" y="110"/>
                    </a:lnTo>
                    <a:lnTo>
                      <a:pt x="5" y="110"/>
                    </a:lnTo>
                    <a:lnTo>
                      <a:pt x="4" y="109"/>
                    </a:lnTo>
                    <a:lnTo>
                      <a:pt x="4" y="109"/>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0" name="Freeform 72"/>
              <p:cNvSpPr/>
              <p:nvPr/>
            </p:nvSpPr>
            <p:spPr bwMode="auto">
              <a:xfrm>
                <a:off x="5414" y="1697"/>
                <a:ext cx="37" cy="87"/>
              </a:xfrm>
              <a:custGeom>
                <a:gdLst>
                  <a:gd fmla="*/ 1 w 37" name="T0"/>
                  <a:gd fmla="*/ 36 h 87" name="T1"/>
                  <a:gd fmla="*/ 1 w 37" name="T2"/>
                  <a:gd fmla="*/ 36 h 87" name="T3"/>
                  <a:gd fmla="*/ 3 w 37" name="T4"/>
                  <a:gd fmla="*/ 35 h 87" name="T5"/>
                  <a:gd fmla="*/ 9 w 37" name="T6"/>
                  <a:gd fmla="*/ 31 h 87" name="T7"/>
                  <a:gd fmla="*/ 12 w 37" name="T8"/>
                  <a:gd fmla="*/ 28 h 87" name="T9"/>
                  <a:gd fmla="*/ 14 w 37" name="T10"/>
                  <a:gd fmla="*/ 24 h 87" name="T11"/>
                  <a:gd fmla="*/ 15 w 37" name="T12"/>
                  <a:gd fmla="*/ 21 h 87" name="T13"/>
                  <a:gd fmla="*/ 16 w 37" name="T14"/>
                  <a:gd fmla="*/ 17 h 87" name="T15"/>
                  <a:gd fmla="*/ 16 w 37" name="T16"/>
                  <a:gd fmla="*/ 17 h 87" name="T17"/>
                  <a:gd fmla="*/ 16 w 37" name="T18"/>
                  <a:gd fmla="*/ 14 h 87" name="T19"/>
                  <a:gd fmla="*/ 17 w 37" name="T20"/>
                  <a:gd fmla="*/ 9 h 87" name="T21"/>
                  <a:gd fmla="*/ 18 w 37" name="T22"/>
                  <a:gd fmla="*/ 6 h 87" name="T23"/>
                  <a:gd fmla="*/ 20 w 37" name="T24"/>
                  <a:gd fmla="*/ 4 h 87" name="T25"/>
                  <a:gd fmla="*/ 23 w 37" name="T26"/>
                  <a:gd fmla="*/ 2 h 87" name="T27"/>
                  <a:gd fmla="*/ 25 w 37" name="T28"/>
                  <a:gd fmla="*/ 1 h 87" name="T29"/>
                  <a:gd fmla="*/ 28 w 37" name="T30"/>
                  <a:gd fmla="*/ 0 h 87" name="T31"/>
                  <a:gd fmla="*/ 31 w 37" name="T32"/>
                  <a:gd fmla="*/ 1 h 87" name="T33"/>
                  <a:gd fmla="*/ 31 w 37" name="T34"/>
                  <a:gd fmla="*/ 1 h 87" name="T35"/>
                  <a:gd fmla="*/ 33 w 37" name="T36"/>
                  <a:gd fmla="*/ 1 h 87" name="T37"/>
                  <a:gd fmla="*/ 35 w 37" name="T38"/>
                  <a:gd fmla="*/ 2 h 87" name="T39"/>
                  <a:gd fmla="*/ 37 w 37" name="T40"/>
                  <a:gd fmla="*/ 4 h 87" name="T41"/>
                  <a:gd fmla="*/ 37 w 37" name="T42"/>
                  <a:gd fmla="*/ 6 h 87" name="T43"/>
                  <a:gd fmla="*/ 37 w 37" name="T44"/>
                  <a:gd fmla="*/ 11 h 87" name="T45"/>
                  <a:gd fmla="*/ 34 w 37" name="T46"/>
                  <a:gd fmla="*/ 18 h 87" name="T47"/>
                  <a:gd fmla="*/ 34 w 37" name="T48"/>
                  <a:gd fmla="*/ 18 h 87" name="T49"/>
                  <a:gd fmla="*/ 31 w 37" name="T50"/>
                  <a:gd fmla="*/ 26 h 87" name="T51"/>
                  <a:gd fmla="*/ 30 w 37" name="T52"/>
                  <a:gd fmla="*/ 38 h 87" name="T53"/>
                  <a:gd fmla="*/ 30 w 37" name="T54"/>
                  <a:gd fmla="*/ 48 h 87" name="T55"/>
                  <a:gd fmla="*/ 31 w 37" name="T56"/>
                  <a:gd fmla="*/ 51 h 87" name="T57"/>
                  <a:gd fmla="*/ 33 w 37" name="T58"/>
                  <a:gd fmla="*/ 53 h 87" name="T59"/>
                  <a:gd fmla="*/ 33 w 37" name="T60"/>
                  <a:gd fmla="*/ 53 h 87" name="T61"/>
                  <a:gd fmla="*/ 35 w 37" name="T62"/>
                  <a:gd fmla="*/ 56 h 87" name="T63"/>
                  <a:gd fmla="*/ 37 w 37" name="T64"/>
                  <a:gd fmla="*/ 57 h 87" name="T65"/>
                  <a:gd fmla="*/ 37 w 37" name="T66"/>
                  <a:gd fmla="*/ 58 h 87" name="T67"/>
                  <a:gd fmla="*/ 31 w 37" name="T68"/>
                  <a:gd fmla="*/ 66 h 87" name="T69"/>
                  <a:gd fmla="*/ 31 w 37" name="T70"/>
                  <a:gd fmla="*/ 66 h 87" name="T71"/>
                  <a:gd fmla="*/ 23 w 37" name="T72"/>
                  <a:gd fmla="*/ 80 h 87" name="T73"/>
                  <a:gd fmla="*/ 17 w 37" name="T74"/>
                  <a:gd fmla="*/ 85 h 87" name="T75"/>
                  <a:gd fmla="*/ 15 w 37" name="T76"/>
                  <a:gd fmla="*/ 87 h 87" name="T77"/>
                  <a:gd fmla="*/ 13 w 37" name="T78"/>
                  <a:gd fmla="*/ 87 h 87" name="T79"/>
                  <a:gd fmla="*/ 13 w 37" name="T80"/>
                  <a:gd fmla="*/ 87 h 87" name="T81"/>
                  <a:gd fmla="*/ 9 w 37" name="T82"/>
                  <a:gd fmla="*/ 86 h 87" name="T83"/>
                  <a:gd fmla="*/ 6 w 37" name="T84"/>
                  <a:gd fmla="*/ 82 h 87" name="T85"/>
                  <a:gd fmla="*/ 4 w 37" name="T86"/>
                  <a:gd fmla="*/ 76 h 87" name="T87"/>
                  <a:gd fmla="*/ 4 w 37" name="T88"/>
                  <a:gd fmla="*/ 68 h 87" name="T89"/>
                  <a:gd fmla="*/ 4 w 37" name="T90"/>
                  <a:gd fmla="*/ 68 h 87" name="T91"/>
                  <a:gd fmla="*/ 5 w 37" name="T92"/>
                  <a:gd fmla="*/ 56 h 87" name="T93"/>
                  <a:gd fmla="*/ 5 w 37" name="T94"/>
                  <a:gd fmla="*/ 53 h 87" name="T95"/>
                  <a:gd fmla="*/ 2 w 37" name="T96"/>
                  <a:gd fmla="*/ 50 h 87" name="T97"/>
                  <a:gd fmla="*/ 2 w 37" name="T98"/>
                  <a:gd fmla="*/ 50 h 87" name="T99"/>
                  <a:gd fmla="*/ 1 w 37" name="T100"/>
                  <a:gd fmla="*/ 48 h 87" name="T101"/>
                  <a:gd fmla="*/ 0 w 37" name="T102"/>
                  <a:gd fmla="*/ 46 h 87" name="T103"/>
                  <a:gd fmla="*/ 0 w 37" name="T104"/>
                  <a:gd fmla="*/ 42 h 87" name="T105"/>
                  <a:gd fmla="*/ 1 w 37" name="T106"/>
                  <a:gd fmla="*/ 36 h 87" name="T107"/>
                  <a:gd fmla="*/ 1 w 37" name="T108"/>
                  <a:gd fmla="*/ 36 h 8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7" w="37">
                    <a:moveTo>
                      <a:pt x="1" y="36"/>
                    </a:moveTo>
                    <a:lnTo>
                      <a:pt x="1" y="36"/>
                    </a:lnTo>
                    <a:lnTo>
                      <a:pt x="3" y="35"/>
                    </a:lnTo>
                    <a:lnTo>
                      <a:pt x="9" y="31"/>
                    </a:lnTo>
                    <a:lnTo>
                      <a:pt x="12" y="28"/>
                    </a:lnTo>
                    <a:lnTo>
                      <a:pt x="14" y="24"/>
                    </a:lnTo>
                    <a:lnTo>
                      <a:pt x="15" y="21"/>
                    </a:lnTo>
                    <a:lnTo>
                      <a:pt x="16" y="17"/>
                    </a:lnTo>
                    <a:lnTo>
                      <a:pt x="16" y="17"/>
                    </a:lnTo>
                    <a:lnTo>
                      <a:pt x="16" y="14"/>
                    </a:lnTo>
                    <a:lnTo>
                      <a:pt x="17" y="9"/>
                    </a:lnTo>
                    <a:lnTo>
                      <a:pt x="18" y="6"/>
                    </a:lnTo>
                    <a:lnTo>
                      <a:pt x="20" y="4"/>
                    </a:lnTo>
                    <a:lnTo>
                      <a:pt x="23" y="2"/>
                    </a:lnTo>
                    <a:lnTo>
                      <a:pt x="25" y="1"/>
                    </a:lnTo>
                    <a:lnTo>
                      <a:pt x="28" y="0"/>
                    </a:lnTo>
                    <a:lnTo>
                      <a:pt x="31" y="1"/>
                    </a:lnTo>
                    <a:lnTo>
                      <a:pt x="31" y="1"/>
                    </a:lnTo>
                    <a:lnTo>
                      <a:pt x="33" y="1"/>
                    </a:lnTo>
                    <a:lnTo>
                      <a:pt x="35" y="2"/>
                    </a:lnTo>
                    <a:lnTo>
                      <a:pt x="37" y="4"/>
                    </a:lnTo>
                    <a:lnTo>
                      <a:pt x="37" y="6"/>
                    </a:lnTo>
                    <a:lnTo>
                      <a:pt x="37" y="11"/>
                    </a:lnTo>
                    <a:lnTo>
                      <a:pt x="34" y="18"/>
                    </a:lnTo>
                    <a:lnTo>
                      <a:pt x="34" y="18"/>
                    </a:lnTo>
                    <a:lnTo>
                      <a:pt x="31" y="26"/>
                    </a:lnTo>
                    <a:lnTo>
                      <a:pt x="30" y="38"/>
                    </a:lnTo>
                    <a:lnTo>
                      <a:pt x="30" y="48"/>
                    </a:lnTo>
                    <a:lnTo>
                      <a:pt x="31" y="51"/>
                    </a:lnTo>
                    <a:lnTo>
                      <a:pt x="33" y="53"/>
                    </a:lnTo>
                    <a:lnTo>
                      <a:pt x="33" y="53"/>
                    </a:lnTo>
                    <a:lnTo>
                      <a:pt x="35" y="56"/>
                    </a:lnTo>
                    <a:lnTo>
                      <a:pt x="37" y="57"/>
                    </a:lnTo>
                    <a:lnTo>
                      <a:pt x="37" y="58"/>
                    </a:lnTo>
                    <a:lnTo>
                      <a:pt x="31" y="66"/>
                    </a:lnTo>
                    <a:lnTo>
                      <a:pt x="31" y="66"/>
                    </a:lnTo>
                    <a:lnTo>
                      <a:pt x="23" y="80"/>
                    </a:lnTo>
                    <a:lnTo>
                      <a:pt x="17" y="85"/>
                    </a:lnTo>
                    <a:lnTo>
                      <a:pt x="15" y="87"/>
                    </a:lnTo>
                    <a:lnTo>
                      <a:pt x="13" y="87"/>
                    </a:lnTo>
                    <a:lnTo>
                      <a:pt x="13" y="87"/>
                    </a:lnTo>
                    <a:lnTo>
                      <a:pt x="9" y="86"/>
                    </a:lnTo>
                    <a:lnTo>
                      <a:pt x="6" y="82"/>
                    </a:lnTo>
                    <a:lnTo>
                      <a:pt x="4" y="76"/>
                    </a:lnTo>
                    <a:lnTo>
                      <a:pt x="4" y="68"/>
                    </a:lnTo>
                    <a:lnTo>
                      <a:pt x="4" y="68"/>
                    </a:lnTo>
                    <a:lnTo>
                      <a:pt x="5" y="56"/>
                    </a:lnTo>
                    <a:lnTo>
                      <a:pt x="5" y="53"/>
                    </a:lnTo>
                    <a:lnTo>
                      <a:pt x="2" y="50"/>
                    </a:lnTo>
                    <a:lnTo>
                      <a:pt x="2" y="50"/>
                    </a:lnTo>
                    <a:lnTo>
                      <a:pt x="1" y="48"/>
                    </a:lnTo>
                    <a:lnTo>
                      <a:pt x="0" y="46"/>
                    </a:lnTo>
                    <a:lnTo>
                      <a:pt x="0" y="42"/>
                    </a:lnTo>
                    <a:lnTo>
                      <a:pt x="1" y="36"/>
                    </a:lnTo>
                    <a:lnTo>
                      <a:pt x="1" y="36"/>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1" name="Freeform 73"/>
              <p:cNvSpPr/>
              <p:nvPr/>
            </p:nvSpPr>
            <p:spPr bwMode="auto">
              <a:xfrm>
                <a:off x="5369" y="145"/>
                <a:ext cx="688" cy="1262"/>
              </a:xfrm>
              <a:custGeom>
                <a:gdLst>
                  <a:gd fmla="*/ 211 w 688" name="T0"/>
                  <a:gd fmla="*/ 522 h 1262" name="T1"/>
                  <a:gd fmla="*/ 198 w 688" name="T2"/>
                  <a:gd fmla="*/ 451 h 1262" name="T3"/>
                  <a:gd fmla="*/ 176 w 688" name="T4"/>
                  <a:gd fmla="*/ 398 h 1262" name="T5"/>
                  <a:gd fmla="*/ 173 w 688" name="T6"/>
                  <a:gd fmla="*/ 362 h 1262" name="T7"/>
                  <a:gd fmla="*/ 155 w 688" name="T8"/>
                  <a:gd fmla="*/ 308 h 1262" name="T9"/>
                  <a:gd fmla="*/ 128 w 688" name="T10"/>
                  <a:gd fmla="*/ 262 h 1262" name="T11"/>
                  <a:gd fmla="*/ 67 w 688" name="T12"/>
                  <a:gd fmla="*/ 239 h 1262" name="T13"/>
                  <a:gd fmla="*/ 11 w 688" name="T14"/>
                  <a:gd fmla="*/ 200 h 1262" name="T15"/>
                  <a:gd fmla="*/ 3 w 688" name="T16"/>
                  <a:gd fmla="*/ 179 h 1262" name="T17"/>
                  <a:gd fmla="*/ 16 w 688" name="T18"/>
                  <a:gd fmla="*/ 157 h 1262" name="T19"/>
                  <a:gd fmla="*/ 59 w 688" name="T20"/>
                  <a:gd fmla="*/ 200 h 1262" name="T21"/>
                  <a:gd fmla="*/ 108 w 688" name="T22"/>
                  <a:gd fmla="*/ 222 h 1262" name="T23"/>
                  <a:gd fmla="*/ 146 w 688" name="T24"/>
                  <a:gd fmla="*/ 198 h 1262" name="T25"/>
                  <a:gd fmla="*/ 179 w 688" name="T26"/>
                  <a:gd fmla="*/ 210 h 1262" name="T27"/>
                  <a:gd fmla="*/ 204 w 688" name="T28"/>
                  <a:gd fmla="*/ 184 h 1262" name="T29"/>
                  <a:gd fmla="*/ 221 w 688" name="T30"/>
                  <a:gd fmla="*/ 138 h 1262" name="T31"/>
                  <a:gd fmla="*/ 221 w 688" name="T32"/>
                  <a:gd fmla="*/ 53 h 1262" name="T33"/>
                  <a:gd fmla="*/ 254 w 688" name="T34"/>
                  <a:gd fmla="*/ 26 h 1262" name="T35"/>
                  <a:gd fmla="*/ 283 w 688" name="T36"/>
                  <a:gd fmla="*/ 8 h 1262" name="T37"/>
                  <a:gd fmla="*/ 316 w 688" name="T38"/>
                  <a:gd fmla="*/ 29 h 1262" name="T39"/>
                  <a:gd fmla="*/ 347 w 688" name="T40"/>
                  <a:gd fmla="*/ 54 h 1262" name="T41"/>
                  <a:gd fmla="*/ 342 w 688" name="T42"/>
                  <a:gd fmla="*/ 124 h 1262" name="T43"/>
                  <a:gd fmla="*/ 343 w 688" name="T44"/>
                  <a:gd fmla="*/ 145 h 1262" name="T45"/>
                  <a:gd fmla="*/ 346 w 688" name="T46"/>
                  <a:gd fmla="*/ 172 h 1262" name="T47"/>
                  <a:gd fmla="*/ 370 w 688" name="T48"/>
                  <a:gd fmla="*/ 221 h 1262" name="T49"/>
                  <a:gd fmla="*/ 414 w 688" name="T50"/>
                  <a:gd fmla="*/ 240 h 1262" name="T51"/>
                  <a:gd fmla="*/ 440 w 688" name="T52"/>
                  <a:gd fmla="*/ 261 h 1262" name="T53"/>
                  <a:gd fmla="*/ 444 w 688" name="T54"/>
                  <a:gd fmla="*/ 284 h 1262" name="T55"/>
                  <a:gd fmla="*/ 432 w 688" name="T56"/>
                  <a:gd fmla="*/ 340 h 1262" name="T57"/>
                  <a:gd fmla="*/ 442 w 688" name="T58"/>
                  <a:gd fmla="*/ 389 h 1262" name="T59"/>
                  <a:gd fmla="*/ 499 w 688" name="T60"/>
                  <a:gd fmla="*/ 460 h 1262" name="T61"/>
                  <a:gd fmla="*/ 514 w 688" name="T62"/>
                  <a:gd fmla="*/ 481 h 1262" name="T63"/>
                  <a:gd fmla="*/ 505 w 688" name="T64"/>
                  <a:gd fmla="*/ 515 h 1262" name="T65"/>
                  <a:gd fmla="*/ 509 w 688" name="T66"/>
                  <a:gd fmla="*/ 561 h 1262" name="T67"/>
                  <a:gd fmla="*/ 515 w 688" name="T68"/>
                  <a:gd fmla="*/ 579 h 1262" name="T69"/>
                  <a:gd fmla="*/ 551 w 688" name="T70"/>
                  <a:gd fmla="*/ 612 h 1262" name="T71"/>
                  <a:gd fmla="*/ 550 w 688" name="T72"/>
                  <a:gd fmla="*/ 642 h 1262" name="T73"/>
                  <a:gd fmla="*/ 592 w 688" name="T74"/>
                  <a:gd fmla="*/ 677 h 1262" name="T75"/>
                  <a:gd fmla="*/ 590 w 688" name="T76"/>
                  <a:gd fmla="*/ 738 h 1262" name="T77"/>
                  <a:gd fmla="*/ 629 w 688" name="T78"/>
                  <a:gd fmla="*/ 759 h 1262" name="T79"/>
                  <a:gd fmla="*/ 668 w 688" name="T80"/>
                  <a:gd fmla="*/ 783 h 1262" name="T81"/>
                  <a:gd fmla="*/ 686 w 688" name="T82"/>
                  <a:gd fmla="*/ 838 h 1262" name="T83"/>
                  <a:gd fmla="*/ 669 w 688" name="T84"/>
                  <a:gd fmla="*/ 895 h 1262" name="T85"/>
                  <a:gd fmla="*/ 630 w 688" name="T86"/>
                  <a:gd fmla="*/ 987 h 1262" name="T87"/>
                  <a:gd fmla="*/ 564 w 688" name="T88"/>
                  <a:gd fmla="*/ 1115 h 1262" name="T89"/>
                  <a:gd fmla="*/ 505 w 688" name="T90"/>
                  <a:gd fmla="*/ 1151 h 1262" name="T91"/>
                  <a:gd fmla="*/ 346 w 688" name="T92"/>
                  <a:gd fmla="*/ 1248 h 1262" name="T93"/>
                  <a:gd fmla="*/ 291 w 688" name="T94"/>
                  <a:gd fmla="*/ 1244 h 1262" name="T95"/>
                  <a:gd fmla="*/ 234 w 688" name="T96"/>
                  <a:gd fmla="*/ 1217 h 1262" name="T97"/>
                  <a:gd fmla="*/ 182 w 688" name="T98"/>
                  <a:gd fmla="*/ 1187 h 1262" name="T99"/>
                  <a:gd fmla="*/ 187 w 688" name="T100"/>
                  <a:gd fmla="*/ 1117 h 1262" name="T101"/>
                  <a:gd fmla="*/ 167 w 688" name="T102"/>
                  <a:gd fmla="*/ 1051 h 1262" name="T103"/>
                  <a:gd fmla="*/ 142 w 688" name="T104"/>
                  <a:gd fmla="*/ 984 h 1262" name="T105"/>
                  <a:gd fmla="*/ 158 w 688" name="T106"/>
                  <a:gd fmla="*/ 896 h 1262" name="T107"/>
                  <a:gd fmla="*/ 173 w 688" name="T108"/>
                  <a:gd fmla="*/ 896 h 1262" name="T109"/>
                  <a:gd fmla="*/ 190 w 688" name="T110"/>
                  <a:gd fmla="*/ 856 h 1262" name="T111"/>
                  <a:gd fmla="*/ 215 w 688" name="T112"/>
                  <a:gd fmla="*/ 810 h 1262" name="T113"/>
                  <a:gd fmla="*/ 240 w 688" name="T114"/>
                  <a:gd fmla="*/ 762 h 1262" name="T115"/>
                  <a:gd fmla="*/ 277 w 688" name="T116"/>
                  <a:gd fmla="*/ 670 h 1262" name="T117"/>
                  <a:gd fmla="*/ 317 w 688" name="T118"/>
                  <a:gd fmla="*/ 643 h 1262" name="T119"/>
                  <a:gd fmla="*/ 294 w 688" name="T120"/>
                  <a:gd fmla="*/ 586 h 1262" name="T121"/>
                  <a:gd fmla="*/ 250 w 688" name="T122"/>
                  <a:gd fmla="*/ 546 h 126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62" w="688">
                    <a:moveTo>
                      <a:pt x="230" y="543"/>
                    </a:moveTo>
                    <a:lnTo>
                      <a:pt x="230" y="543"/>
                    </a:lnTo>
                    <a:lnTo>
                      <a:pt x="230" y="541"/>
                    </a:lnTo>
                    <a:lnTo>
                      <a:pt x="230" y="538"/>
                    </a:lnTo>
                    <a:lnTo>
                      <a:pt x="229" y="536"/>
                    </a:lnTo>
                    <a:lnTo>
                      <a:pt x="227" y="533"/>
                    </a:lnTo>
                    <a:lnTo>
                      <a:pt x="225" y="530"/>
                    </a:lnTo>
                    <a:lnTo>
                      <a:pt x="220" y="529"/>
                    </a:lnTo>
                    <a:lnTo>
                      <a:pt x="220" y="529"/>
                    </a:lnTo>
                    <a:lnTo>
                      <a:pt x="216" y="526"/>
                    </a:lnTo>
                    <a:lnTo>
                      <a:pt x="211" y="522"/>
                    </a:lnTo>
                    <a:lnTo>
                      <a:pt x="206" y="516"/>
                    </a:lnTo>
                    <a:lnTo>
                      <a:pt x="201" y="510"/>
                    </a:lnTo>
                    <a:lnTo>
                      <a:pt x="198" y="502"/>
                    </a:lnTo>
                    <a:lnTo>
                      <a:pt x="194" y="495"/>
                    </a:lnTo>
                    <a:lnTo>
                      <a:pt x="192" y="488"/>
                    </a:lnTo>
                    <a:lnTo>
                      <a:pt x="191" y="482"/>
                    </a:lnTo>
                    <a:lnTo>
                      <a:pt x="191" y="482"/>
                    </a:lnTo>
                    <a:lnTo>
                      <a:pt x="191" y="476"/>
                    </a:lnTo>
                    <a:lnTo>
                      <a:pt x="192" y="471"/>
                    </a:lnTo>
                    <a:lnTo>
                      <a:pt x="194" y="460"/>
                    </a:lnTo>
                    <a:lnTo>
                      <a:pt x="198" y="451"/>
                    </a:lnTo>
                    <a:lnTo>
                      <a:pt x="198" y="446"/>
                    </a:lnTo>
                    <a:lnTo>
                      <a:pt x="198" y="441"/>
                    </a:lnTo>
                    <a:lnTo>
                      <a:pt x="198" y="441"/>
                    </a:lnTo>
                    <a:lnTo>
                      <a:pt x="197" y="431"/>
                    </a:lnTo>
                    <a:lnTo>
                      <a:pt x="193" y="421"/>
                    </a:lnTo>
                    <a:lnTo>
                      <a:pt x="191" y="415"/>
                    </a:lnTo>
                    <a:lnTo>
                      <a:pt x="188" y="410"/>
                    </a:lnTo>
                    <a:lnTo>
                      <a:pt x="185" y="405"/>
                    </a:lnTo>
                    <a:lnTo>
                      <a:pt x="180" y="401"/>
                    </a:lnTo>
                    <a:lnTo>
                      <a:pt x="180" y="401"/>
                    </a:lnTo>
                    <a:lnTo>
                      <a:pt x="176" y="398"/>
                    </a:lnTo>
                    <a:lnTo>
                      <a:pt x="172" y="394"/>
                    </a:lnTo>
                    <a:lnTo>
                      <a:pt x="169" y="389"/>
                    </a:lnTo>
                    <a:lnTo>
                      <a:pt x="168" y="385"/>
                    </a:lnTo>
                    <a:lnTo>
                      <a:pt x="165" y="381"/>
                    </a:lnTo>
                    <a:lnTo>
                      <a:pt x="165" y="378"/>
                    </a:lnTo>
                    <a:lnTo>
                      <a:pt x="167" y="373"/>
                    </a:lnTo>
                    <a:lnTo>
                      <a:pt x="169" y="370"/>
                    </a:lnTo>
                    <a:lnTo>
                      <a:pt x="169" y="370"/>
                    </a:lnTo>
                    <a:lnTo>
                      <a:pt x="171" y="368"/>
                    </a:lnTo>
                    <a:lnTo>
                      <a:pt x="172" y="365"/>
                    </a:lnTo>
                    <a:lnTo>
                      <a:pt x="173" y="362"/>
                    </a:lnTo>
                    <a:lnTo>
                      <a:pt x="172" y="360"/>
                    </a:lnTo>
                    <a:lnTo>
                      <a:pt x="169" y="355"/>
                    </a:lnTo>
                    <a:lnTo>
                      <a:pt x="163" y="348"/>
                    </a:lnTo>
                    <a:lnTo>
                      <a:pt x="163" y="348"/>
                    </a:lnTo>
                    <a:lnTo>
                      <a:pt x="160" y="345"/>
                    </a:lnTo>
                    <a:lnTo>
                      <a:pt x="158" y="342"/>
                    </a:lnTo>
                    <a:lnTo>
                      <a:pt x="157" y="332"/>
                    </a:lnTo>
                    <a:lnTo>
                      <a:pt x="156" y="324"/>
                    </a:lnTo>
                    <a:lnTo>
                      <a:pt x="156" y="315"/>
                    </a:lnTo>
                    <a:lnTo>
                      <a:pt x="156" y="315"/>
                    </a:lnTo>
                    <a:lnTo>
                      <a:pt x="155" y="308"/>
                    </a:lnTo>
                    <a:lnTo>
                      <a:pt x="153" y="300"/>
                    </a:lnTo>
                    <a:lnTo>
                      <a:pt x="148" y="294"/>
                    </a:lnTo>
                    <a:lnTo>
                      <a:pt x="142" y="288"/>
                    </a:lnTo>
                    <a:lnTo>
                      <a:pt x="142" y="288"/>
                    </a:lnTo>
                    <a:lnTo>
                      <a:pt x="140" y="286"/>
                    </a:lnTo>
                    <a:lnTo>
                      <a:pt x="137" y="282"/>
                    </a:lnTo>
                    <a:lnTo>
                      <a:pt x="134" y="274"/>
                    </a:lnTo>
                    <a:lnTo>
                      <a:pt x="132" y="267"/>
                    </a:lnTo>
                    <a:lnTo>
                      <a:pt x="130" y="265"/>
                    </a:lnTo>
                    <a:lnTo>
                      <a:pt x="128" y="262"/>
                    </a:lnTo>
                    <a:lnTo>
                      <a:pt x="128" y="262"/>
                    </a:lnTo>
                    <a:lnTo>
                      <a:pt x="126" y="261"/>
                    </a:lnTo>
                    <a:lnTo>
                      <a:pt x="122" y="259"/>
                    </a:lnTo>
                    <a:lnTo>
                      <a:pt x="118" y="253"/>
                    </a:lnTo>
                    <a:lnTo>
                      <a:pt x="115" y="250"/>
                    </a:lnTo>
                    <a:lnTo>
                      <a:pt x="112" y="246"/>
                    </a:lnTo>
                    <a:lnTo>
                      <a:pt x="107" y="244"/>
                    </a:lnTo>
                    <a:lnTo>
                      <a:pt x="102" y="243"/>
                    </a:lnTo>
                    <a:lnTo>
                      <a:pt x="102" y="243"/>
                    </a:lnTo>
                    <a:lnTo>
                      <a:pt x="89" y="242"/>
                    </a:lnTo>
                    <a:lnTo>
                      <a:pt x="74" y="240"/>
                    </a:lnTo>
                    <a:lnTo>
                      <a:pt x="67" y="239"/>
                    </a:lnTo>
                    <a:lnTo>
                      <a:pt x="59" y="236"/>
                    </a:lnTo>
                    <a:lnTo>
                      <a:pt x="53" y="231"/>
                    </a:lnTo>
                    <a:lnTo>
                      <a:pt x="47" y="226"/>
                    </a:lnTo>
                    <a:lnTo>
                      <a:pt x="47" y="226"/>
                    </a:lnTo>
                    <a:lnTo>
                      <a:pt x="40" y="216"/>
                    </a:lnTo>
                    <a:lnTo>
                      <a:pt x="33" y="210"/>
                    </a:lnTo>
                    <a:lnTo>
                      <a:pt x="27" y="208"/>
                    </a:lnTo>
                    <a:lnTo>
                      <a:pt x="21" y="206"/>
                    </a:lnTo>
                    <a:lnTo>
                      <a:pt x="21" y="206"/>
                    </a:lnTo>
                    <a:lnTo>
                      <a:pt x="15" y="204"/>
                    </a:lnTo>
                    <a:lnTo>
                      <a:pt x="11" y="200"/>
                    </a:lnTo>
                    <a:lnTo>
                      <a:pt x="7" y="197"/>
                    </a:lnTo>
                    <a:lnTo>
                      <a:pt x="5" y="193"/>
                    </a:lnTo>
                    <a:lnTo>
                      <a:pt x="5" y="193"/>
                    </a:lnTo>
                    <a:lnTo>
                      <a:pt x="3" y="189"/>
                    </a:lnTo>
                    <a:lnTo>
                      <a:pt x="2" y="187"/>
                    </a:lnTo>
                    <a:lnTo>
                      <a:pt x="0" y="184"/>
                    </a:lnTo>
                    <a:lnTo>
                      <a:pt x="0" y="181"/>
                    </a:lnTo>
                    <a:lnTo>
                      <a:pt x="0" y="181"/>
                    </a:lnTo>
                    <a:lnTo>
                      <a:pt x="0" y="179"/>
                    </a:lnTo>
                    <a:lnTo>
                      <a:pt x="1" y="179"/>
                    </a:lnTo>
                    <a:lnTo>
                      <a:pt x="3" y="179"/>
                    </a:lnTo>
                    <a:lnTo>
                      <a:pt x="6" y="180"/>
                    </a:lnTo>
                    <a:lnTo>
                      <a:pt x="8" y="179"/>
                    </a:lnTo>
                    <a:lnTo>
                      <a:pt x="11" y="179"/>
                    </a:lnTo>
                    <a:lnTo>
                      <a:pt x="11" y="179"/>
                    </a:lnTo>
                    <a:lnTo>
                      <a:pt x="13" y="176"/>
                    </a:lnTo>
                    <a:lnTo>
                      <a:pt x="15" y="174"/>
                    </a:lnTo>
                    <a:lnTo>
                      <a:pt x="16" y="170"/>
                    </a:lnTo>
                    <a:lnTo>
                      <a:pt x="16" y="165"/>
                    </a:lnTo>
                    <a:lnTo>
                      <a:pt x="15" y="159"/>
                    </a:lnTo>
                    <a:lnTo>
                      <a:pt x="15" y="159"/>
                    </a:lnTo>
                    <a:lnTo>
                      <a:pt x="16" y="157"/>
                    </a:lnTo>
                    <a:lnTo>
                      <a:pt x="17" y="155"/>
                    </a:lnTo>
                    <a:lnTo>
                      <a:pt x="19" y="153"/>
                    </a:lnTo>
                    <a:lnTo>
                      <a:pt x="21" y="152"/>
                    </a:lnTo>
                    <a:lnTo>
                      <a:pt x="24" y="152"/>
                    </a:lnTo>
                    <a:lnTo>
                      <a:pt x="27" y="153"/>
                    </a:lnTo>
                    <a:lnTo>
                      <a:pt x="29" y="155"/>
                    </a:lnTo>
                    <a:lnTo>
                      <a:pt x="31" y="159"/>
                    </a:lnTo>
                    <a:lnTo>
                      <a:pt x="31" y="159"/>
                    </a:lnTo>
                    <a:lnTo>
                      <a:pt x="37" y="171"/>
                    </a:lnTo>
                    <a:lnTo>
                      <a:pt x="47" y="186"/>
                    </a:lnTo>
                    <a:lnTo>
                      <a:pt x="59" y="200"/>
                    </a:lnTo>
                    <a:lnTo>
                      <a:pt x="68" y="210"/>
                    </a:lnTo>
                    <a:lnTo>
                      <a:pt x="68" y="210"/>
                    </a:lnTo>
                    <a:lnTo>
                      <a:pt x="72" y="213"/>
                    </a:lnTo>
                    <a:lnTo>
                      <a:pt x="77" y="214"/>
                    </a:lnTo>
                    <a:lnTo>
                      <a:pt x="89" y="216"/>
                    </a:lnTo>
                    <a:lnTo>
                      <a:pt x="100" y="216"/>
                    </a:lnTo>
                    <a:lnTo>
                      <a:pt x="103" y="217"/>
                    </a:lnTo>
                    <a:lnTo>
                      <a:pt x="105" y="219"/>
                    </a:lnTo>
                    <a:lnTo>
                      <a:pt x="105" y="219"/>
                    </a:lnTo>
                    <a:lnTo>
                      <a:pt x="106" y="221"/>
                    </a:lnTo>
                    <a:lnTo>
                      <a:pt x="108" y="222"/>
                    </a:lnTo>
                    <a:lnTo>
                      <a:pt x="114" y="223"/>
                    </a:lnTo>
                    <a:lnTo>
                      <a:pt x="119" y="223"/>
                    </a:lnTo>
                    <a:lnTo>
                      <a:pt x="125" y="221"/>
                    </a:lnTo>
                    <a:lnTo>
                      <a:pt x="125" y="221"/>
                    </a:lnTo>
                    <a:lnTo>
                      <a:pt x="128" y="215"/>
                    </a:lnTo>
                    <a:lnTo>
                      <a:pt x="133" y="208"/>
                    </a:lnTo>
                    <a:lnTo>
                      <a:pt x="139" y="201"/>
                    </a:lnTo>
                    <a:lnTo>
                      <a:pt x="141" y="198"/>
                    </a:lnTo>
                    <a:lnTo>
                      <a:pt x="144" y="198"/>
                    </a:lnTo>
                    <a:lnTo>
                      <a:pt x="144" y="198"/>
                    </a:lnTo>
                    <a:lnTo>
                      <a:pt x="146" y="198"/>
                    </a:lnTo>
                    <a:lnTo>
                      <a:pt x="148" y="199"/>
                    </a:lnTo>
                    <a:lnTo>
                      <a:pt x="149" y="200"/>
                    </a:lnTo>
                    <a:lnTo>
                      <a:pt x="154" y="201"/>
                    </a:lnTo>
                    <a:lnTo>
                      <a:pt x="154" y="201"/>
                    </a:lnTo>
                    <a:lnTo>
                      <a:pt x="160" y="201"/>
                    </a:lnTo>
                    <a:lnTo>
                      <a:pt x="168" y="202"/>
                    </a:lnTo>
                    <a:lnTo>
                      <a:pt x="174" y="203"/>
                    </a:lnTo>
                    <a:lnTo>
                      <a:pt x="176" y="206"/>
                    </a:lnTo>
                    <a:lnTo>
                      <a:pt x="178" y="208"/>
                    </a:lnTo>
                    <a:lnTo>
                      <a:pt x="178" y="208"/>
                    </a:lnTo>
                    <a:lnTo>
                      <a:pt x="179" y="210"/>
                    </a:lnTo>
                    <a:lnTo>
                      <a:pt x="182" y="211"/>
                    </a:lnTo>
                    <a:lnTo>
                      <a:pt x="186" y="212"/>
                    </a:lnTo>
                    <a:lnTo>
                      <a:pt x="190" y="212"/>
                    </a:lnTo>
                    <a:lnTo>
                      <a:pt x="196" y="212"/>
                    </a:lnTo>
                    <a:lnTo>
                      <a:pt x="196" y="212"/>
                    </a:lnTo>
                    <a:lnTo>
                      <a:pt x="198" y="211"/>
                    </a:lnTo>
                    <a:lnTo>
                      <a:pt x="200" y="208"/>
                    </a:lnTo>
                    <a:lnTo>
                      <a:pt x="202" y="201"/>
                    </a:lnTo>
                    <a:lnTo>
                      <a:pt x="204" y="193"/>
                    </a:lnTo>
                    <a:lnTo>
                      <a:pt x="204" y="184"/>
                    </a:lnTo>
                    <a:lnTo>
                      <a:pt x="204" y="184"/>
                    </a:lnTo>
                    <a:lnTo>
                      <a:pt x="204" y="179"/>
                    </a:lnTo>
                    <a:lnTo>
                      <a:pt x="205" y="174"/>
                    </a:lnTo>
                    <a:lnTo>
                      <a:pt x="208" y="171"/>
                    </a:lnTo>
                    <a:lnTo>
                      <a:pt x="212" y="169"/>
                    </a:lnTo>
                    <a:lnTo>
                      <a:pt x="212" y="169"/>
                    </a:lnTo>
                    <a:lnTo>
                      <a:pt x="216" y="166"/>
                    </a:lnTo>
                    <a:lnTo>
                      <a:pt x="219" y="164"/>
                    </a:lnTo>
                    <a:lnTo>
                      <a:pt x="221" y="159"/>
                    </a:lnTo>
                    <a:lnTo>
                      <a:pt x="221" y="154"/>
                    </a:lnTo>
                    <a:lnTo>
                      <a:pt x="221" y="154"/>
                    </a:lnTo>
                    <a:lnTo>
                      <a:pt x="221" y="138"/>
                    </a:lnTo>
                    <a:lnTo>
                      <a:pt x="220" y="130"/>
                    </a:lnTo>
                    <a:lnTo>
                      <a:pt x="219" y="123"/>
                    </a:lnTo>
                    <a:lnTo>
                      <a:pt x="219" y="123"/>
                    </a:lnTo>
                    <a:lnTo>
                      <a:pt x="217" y="112"/>
                    </a:lnTo>
                    <a:lnTo>
                      <a:pt x="215" y="97"/>
                    </a:lnTo>
                    <a:lnTo>
                      <a:pt x="215" y="81"/>
                    </a:lnTo>
                    <a:lnTo>
                      <a:pt x="215" y="74"/>
                    </a:lnTo>
                    <a:lnTo>
                      <a:pt x="216" y="69"/>
                    </a:lnTo>
                    <a:lnTo>
                      <a:pt x="216" y="69"/>
                    </a:lnTo>
                    <a:lnTo>
                      <a:pt x="219" y="59"/>
                    </a:lnTo>
                    <a:lnTo>
                      <a:pt x="221" y="53"/>
                    </a:lnTo>
                    <a:lnTo>
                      <a:pt x="225" y="46"/>
                    </a:lnTo>
                    <a:lnTo>
                      <a:pt x="226" y="39"/>
                    </a:lnTo>
                    <a:lnTo>
                      <a:pt x="226" y="39"/>
                    </a:lnTo>
                    <a:lnTo>
                      <a:pt x="227" y="36"/>
                    </a:lnTo>
                    <a:lnTo>
                      <a:pt x="229" y="33"/>
                    </a:lnTo>
                    <a:lnTo>
                      <a:pt x="232" y="32"/>
                    </a:lnTo>
                    <a:lnTo>
                      <a:pt x="235" y="31"/>
                    </a:lnTo>
                    <a:lnTo>
                      <a:pt x="243" y="31"/>
                    </a:lnTo>
                    <a:lnTo>
                      <a:pt x="246" y="31"/>
                    </a:lnTo>
                    <a:lnTo>
                      <a:pt x="246" y="31"/>
                    </a:lnTo>
                    <a:lnTo>
                      <a:pt x="254" y="26"/>
                    </a:lnTo>
                    <a:lnTo>
                      <a:pt x="261" y="21"/>
                    </a:lnTo>
                    <a:lnTo>
                      <a:pt x="263" y="18"/>
                    </a:lnTo>
                    <a:lnTo>
                      <a:pt x="266" y="15"/>
                    </a:lnTo>
                    <a:lnTo>
                      <a:pt x="266" y="15"/>
                    </a:lnTo>
                    <a:lnTo>
                      <a:pt x="272" y="4"/>
                    </a:lnTo>
                    <a:lnTo>
                      <a:pt x="275" y="1"/>
                    </a:lnTo>
                    <a:lnTo>
                      <a:pt x="277" y="0"/>
                    </a:lnTo>
                    <a:lnTo>
                      <a:pt x="277" y="0"/>
                    </a:lnTo>
                    <a:lnTo>
                      <a:pt x="279" y="1"/>
                    </a:lnTo>
                    <a:lnTo>
                      <a:pt x="280" y="2"/>
                    </a:lnTo>
                    <a:lnTo>
                      <a:pt x="283" y="8"/>
                    </a:lnTo>
                    <a:lnTo>
                      <a:pt x="285" y="13"/>
                    </a:lnTo>
                    <a:lnTo>
                      <a:pt x="286" y="15"/>
                    </a:lnTo>
                    <a:lnTo>
                      <a:pt x="288" y="16"/>
                    </a:lnTo>
                    <a:lnTo>
                      <a:pt x="288" y="16"/>
                    </a:lnTo>
                    <a:lnTo>
                      <a:pt x="301" y="19"/>
                    </a:lnTo>
                    <a:lnTo>
                      <a:pt x="311" y="21"/>
                    </a:lnTo>
                    <a:lnTo>
                      <a:pt x="311" y="21"/>
                    </a:lnTo>
                    <a:lnTo>
                      <a:pt x="313" y="23"/>
                    </a:lnTo>
                    <a:lnTo>
                      <a:pt x="315" y="25"/>
                    </a:lnTo>
                    <a:lnTo>
                      <a:pt x="316" y="29"/>
                    </a:lnTo>
                    <a:lnTo>
                      <a:pt x="316" y="29"/>
                    </a:lnTo>
                    <a:lnTo>
                      <a:pt x="316" y="31"/>
                    </a:lnTo>
                    <a:lnTo>
                      <a:pt x="317" y="33"/>
                    </a:lnTo>
                    <a:lnTo>
                      <a:pt x="321" y="36"/>
                    </a:lnTo>
                    <a:lnTo>
                      <a:pt x="327" y="38"/>
                    </a:lnTo>
                    <a:lnTo>
                      <a:pt x="334" y="38"/>
                    </a:lnTo>
                    <a:lnTo>
                      <a:pt x="334" y="38"/>
                    </a:lnTo>
                    <a:lnTo>
                      <a:pt x="340" y="39"/>
                    </a:lnTo>
                    <a:lnTo>
                      <a:pt x="344" y="42"/>
                    </a:lnTo>
                    <a:lnTo>
                      <a:pt x="346" y="46"/>
                    </a:lnTo>
                    <a:lnTo>
                      <a:pt x="347" y="54"/>
                    </a:lnTo>
                    <a:lnTo>
                      <a:pt x="347" y="54"/>
                    </a:lnTo>
                    <a:lnTo>
                      <a:pt x="346" y="69"/>
                    </a:lnTo>
                    <a:lnTo>
                      <a:pt x="346" y="76"/>
                    </a:lnTo>
                    <a:lnTo>
                      <a:pt x="347" y="85"/>
                    </a:lnTo>
                    <a:lnTo>
                      <a:pt x="347" y="85"/>
                    </a:lnTo>
                    <a:lnTo>
                      <a:pt x="349" y="95"/>
                    </a:lnTo>
                    <a:lnTo>
                      <a:pt x="350" y="104"/>
                    </a:lnTo>
                    <a:lnTo>
                      <a:pt x="349" y="113"/>
                    </a:lnTo>
                    <a:lnTo>
                      <a:pt x="347" y="117"/>
                    </a:lnTo>
                    <a:lnTo>
                      <a:pt x="346" y="119"/>
                    </a:lnTo>
                    <a:lnTo>
                      <a:pt x="346" y="119"/>
                    </a:lnTo>
                    <a:lnTo>
                      <a:pt x="342" y="124"/>
                    </a:lnTo>
                    <a:lnTo>
                      <a:pt x="339" y="129"/>
                    </a:lnTo>
                    <a:lnTo>
                      <a:pt x="336" y="136"/>
                    </a:lnTo>
                    <a:lnTo>
                      <a:pt x="334" y="142"/>
                    </a:lnTo>
                    <a:lnTo>
                      <a:pt x="334" y="142"/>
                    </a:lnTo>
                    <a:lnTo>
                      <a:pt x="335" y="146"/>
                    </a:lnTo>
                    <a:lnTo>
                      <a:pt x="337" y="150"/>
                    </a:lnTo>
                    <a:lnTo>
                      <a:pt x="340" y="151"/>
                    </a:lnTo>
                    <a:lnTo>
                      <a:pt x="341" y="150"/>
                    </a:lnTo>
                    <a:lnTo>
                      <a:pt x="341" y="149"/>
                    </a:lnTo>
                    <a:lnTo>
                      <a:pt x="341" y="149"/>
                    </a:lnTo>
                    <a:lnTo>
                      <a:pt x="343" y="145"/>
                    </a:lnTo>
                    <a:lnTo>
                      <a:pt x="346" y="144"/>
                    </a:lnTo>
                    <a:lnTo>
                      <a:pt x="348" y="145"/>
                    </a:lnTo>
                    <a:lnTo>
                      <a:pt x="349" y="146"/>
                    </a:lnTo>
                    <a:lnTo>
                      <a:pt x="349" y="147"/>
                    </a:lnTo>
                    <a:lnTo>
                      <a:pt x="349" y="147"/>
                    </a:lnTo>
                    <a:lnTo>
                      <a:pt x="348" y="152"/>
                    </a:lnTo>
                    <a:lnTo>
                      <a:pt x="346" y="157"/>
                    </a:lnTo>
                    <a:lnTo>
                      <a:pt x="344" y="164"/>
                    </a:lnTo>
                    <a:lnTo>
                      <a:pt x="344" y="168"/>
                    </a:lnTo>
                    <a:lnTo>
                      <a:pt x="344" y="168"/>
                    </a:lnTo>
                    <a:lnTo>
                      <a:pt x="346" y="172"/>
                    </a:lnTo>
                    <a:lnTo>
                      <a:pt x="348" y="176"/>
                    </a:lnTo>
                    <a:lnTo>
                      <a:pt x="350" y="182"/>
                    </a:lnTo>
                    <a:lnTo>
                      <a:pt x="350" y="190"/>
                    </a:lnTo>
                    <a:lnTo>
                      <a:pt x="350" y="190"/>
                    </a:lnTo>
                    <a:lnTo>
                      <a:pt x="350" y="196"/>
                    </a:lnTo>
                    <a:lnTo>
                      <a:pt x="351" y="200"/>
                    </a:lnTo>
                    <a:lnTo>
                      <a:pt x="354" y="206"/>
                    </a:lnTo>
                    <a:lnTo>
                      <a:pt x="357" y="210"/>
                    </a:lnTo>
                    <a:lnTo>
                      <a:pt x="363" y="216"/>
                    </a:lnTo>
                    <a:lnTo>
                      <a:pt x="370" y="221"/>
                    </a:lnTo>
                    <a:lnTo>
                      <a:pt x="370" y="221"/>
                    </a:lnTo>
                    <a:lnTo>
                      <a:pt x="378" y="223"/>
                    </a:lnTo>
                    <a:lnTo>
                      <a:pt x="388" y="224"/>
                    </a:lnTo>
                    <a:lnTo>
                      <a:pt x="396" y="225"/>
                    </a:lnTo>
                    <a:lnTo>
                      <a:pt x="399" y="226"/>
                    </a:lnTo>
                    <a:lnTo>
                      <a:pt x="400" y="227"/>
                    </a:lnTo>
                    <a:lnTo>
                      <a:pt x="400" y="227"/>
                    </a:lnTo>
                    <a:lnTo>
                      <a:pt x="401" y="230"/>
                    </a:lnTo>
                    <a:lnTo>
                      <a:pt x="404" y="235"/>
                    </a:lnTo>
                    <a:lnTo>
                      <a:pt x="408" y="239"/>
                    </a:lnTo>
                    <a:lnTo>
                      <a:pt x="412" y="240"/>
                    </a:lnTo>
                    <a:lnTo>
                      <a:pt x="414" y="240"/>
                    </a:lnTo>
                    <a:lnTo>
                      <a:pt x="414" y="240"/>
                    </a:lnTo>
                    <a:lnTo>
                      <a:pt x="417" y="240"/>
                    </a:lnTo>
                    <a:lnTo>
                      <a:pt x="420" y="242"/>
                    </a:lnTo>
                    <a:lnTo>
                      <a:pt x="422" y="245"/>
                    </a:lnTo>
                    <a:lnTo>
                      <a:pt x="426" y="251"/>
                    </a:lnTo>
                    <a:lnTo>
                      <a:pt x="426" y="251"/>
                    </a:lnTo>
                    <a:lnTo>
                      <a:pt x="428" y="256"/>
                    </a:lnTo>
                    <a:lnTo>
                      <a:pt x="431" y="259"/>
                    </a:lnTo>
                    <a:lnTo>
                      <a:pt x="434" y="261"/>
                    </a:lnTo>
                    <a:lnTo>
                      <a:pt x="440" y="261"/>
                    </a:lnTo>
                    <a:lnTo>
                      <a:pt x="440" y="261"/>
                    </a:lnTo>
                    <a:lnTo>
                      <a:pt x="446" y="262"/>
                    </a:lnTo>
                    <a:lnTo>
                      <a:pt x="450" y="265"/>
                    </a:lnTo>
                    <a:lnTo>
                      <a:pt x="451" y="267"/>
                    </a:lnTo>
                    <a:lnTo>
                      <a:pt x="451" y="268"/>
                    </a:lnTo>
                    <a:lnTo>
                      <a:pt x="450" y="270"/>
                    </a:lnTo>
                    <a:lnTo>
                      <a:pt x="450" y="270"/>
                    </a:lnTo>
                    <a:lnTo>
                      <a:pt x="448" y="272"/>
                    </a:lnTo>
                    <a:lnTo>
                      <a:pt x="446" y="275"/>
                    </a:lnTo>
                    <a:lnTo>
                      <a:pt x="445" y="280"/>
                    </a:lnTo>
                    <a:lnTo>
                      <a:pt x="444" y="284"/>
                    </a:lnTo>
                    <a:lnTo>
                      <a:pt x="444" y="284"/>
                    </a:lnTo>
                    <a:lnTo>
                      <a:pt x="444" y="288"/>
                    </a:lnTo>
                    <a:lnTo>
                      <a:pt x="443" y="293"/>
                    </a:lnTo>
                    <a:lnTo>
                      <a:pt x="439" y="299"/>
                    </a:lnTo>
                    <a:lnTo>
                      <a:pt x="439" y="299"/>
                    </a:lnTo>
                    <a:lnTo>
                      <a:pt x="436" y="302"/>
                    </a:lnTo>
                    <a:lnTo>
                      <a:pt x="434" y="307"/>
                    </a:lnTo>
                    <a:lnTo>
                      <a:pt x="433" y="312"/>
                    </a:lnTo>
                    <a:lnTo>
                      <a:pt x="433" y="318"/>
                    </a:lnTo>
                    <a:lnTo>
                      <a:pt x="433" y="318"/>
                    </a:lnTo>
                    <a:lnTo>
                      <a:pt x="433" y="333"/>
                    </a:lnTo>
                    <a:lnTo>
                      <a:pt x="432" y="340"/>
                    </a:lnTo>
                    <a:lnTo>
                      <a:pt x="430" y="345"/>
                    </a:lnTo>
                    <a:lnTo>
                      <a:pt x="430" y="345"/>
                    </a:lnTo>
                    <a:lnTo>
                      <a:pt x="428" y="352"/>
                    </a:lnTo>
                    <a:lnTo>
                      <a:pt x="428" y="358"/>
                    </a:lnTo>
                    <a:lnTo>
                      <a:pt x="428" y="366"/>
                    </a:lnTo>
                    <a:lnTo>
                      <a:pt x="430" y="374"/>
                    </a:lnTo>
                    <a:lnTo>
                      <a:pt x="430" y="374"/>
                    </a:lnTo>
                    <a:lnTo>
                      <a:pt x="433" y="382"/>
                    </a:lnTo>
                    <a:lnTo>
                      <a:pt x="435" y="386"/>
                    </a:lnTo>
                    <a:lnTo>
                      <a:pt x="437" y="388"/>
                    </a:lnTo>
                    <a:lnTo>
                      <a:pt x="442" y="389"/>
                    </a:lnTo>
                    <a:lnTo>
                      <a:pt x="442" y="389"/>
                    </a:lnTo>
                    <a:lnTo>
                      <a:pt x="446" y="392"/>
                    </a:lnTo>
                    <a:lnTo>
                      <a:pt x="449" y="394"/>
                    </a:lnTo>
                    <a:lnTo>
                      <a:pt x="459" y="410"/>
                    </a:lnTo>
                    <a:lnTo>
                      <a:pt x="459" y="410"/>
                    </a:lnTo>
                    <a:lnTo>
                      <a:pt x="466" y="422"/>
                    </a:lnTo>
                    <a:lnTo>
                      <a:pt x="475" y="435"/>
                    </a:lnTo>
                    <a:lnTo>
                      <a:pt x="484" y="446"/>
                    </a:lnTo>
                    <a:lnTo>
                      <a:pt x="492" y="455"/>
                    </a:lnTo>
                    <a:lnTo>
                      <a:pt x="492" y="455"/>
                    </a:lnTo>
                    <a:lnTo>
                      <a:pt x="499" y="460"/>
                    </a:lnTo>
                    <a:lnTo>
                      <a:pt x="503" y="462"/>
                    </a:lnTo>
                    <a:lnTo>
                      <a:pt x="505" y="466"/>
                    </a:lnTo>
                    <a:lnTo>
                      <a:pt x="505" y="471"/>
                    </a:lnTo>
                    <a:lnTo>
                      <a:pt x="505" y="471"/>
                    </a:lnTo>
                    <a:lnTo>
                      <a:pt x="505" y="473"/>
                    </a:lnTo>
                    <a:lnTo>
                      <a:pt x="505" y="475"/>
                    </a:lnTo>
                    <a:lnTo>
                      <a:pt x="507" y="479"/>
                    </a:lnTo>
                    <a:lnTo>
                      <a:pt x="511" y="480"/>
                    </a:lnTo>
                    <a:lnTo>
                      <a:pt x="513" y="481"/>
                    </a:lnTo>
                    <a:lnTo>
                      <a:pt x="513" y="481"/>
                    </a:lnTo>
                    <a:lnTo>
                      <a:pt x="514" y="481"/>
                    </a:lnTo>
                    <a:lnTo>
                      <a:pt x="514" y="483"/>
                    </a:lnTo>
                    <a:lnTo>
                      <a:pt x="514" y="486"/>
                    </a:lnTo>
                    <a:lnTo>
                      <a:pt x="513" y="489"/>
                    </a:lnTo>
                    <a:lnTo>
                      <a:pt x="509" y="493"/>
                    </a:lnTo>
                    <a:lnTo>
                      <a:pt x="509" y="493"/>
                    </a:lnTo>
                    <a:lnTo>
                      <a:pt x="508" y="495"/>
                    </a:lnTo>
                    <a:lnTo>
                      <a:pt x="506" y="498"/>
                    </a:lnTo>
                    <a:lnTo>
                      <a:pt x="505" y="504"/>
                    </a:lnTo>
                    <a:lnTo>
                      <a:pt x="504" y="512"/>
                    </a:lnTo>
                    <a:lnTo>
                      <a:pt x="505" y="514"/>
                    </a:lnTo>
                    <a:lnTo>
                      <a:pt x="505" y="515"/>
                    </a:lnTo>
                    <a:lnTo>
                      <a:pt x="505" y="515"/>
                    </a:lnTo>
                    <a:lnTo>
                      <a:pt x="506" y="516"/>
                    </a:lnTo>
                    <a:lnTo>
                      <a:pt x="507" y="521"/>
                    </a:lnTo>
                    <a:lnTo>
                      <a:pt x="508" y="531"/>
                    </a:lnTo>
                    <a:lnTo>
                      <a:pt x="508" y="542"/>
                    </a:lnTo>
                    <a:lnTo>
                      <a:pt x="507" y="550"/>
                    </a:lnTo>
                    <a:lnTo>
                      <a:pt x="507" y="550"/>
                    </a:lnTo>
                    <a:lnTo>
                      <a:pt x="505" y="554"/>
                    </a:lnTo>
                    <a:lnTo>
                      <a:pt x="505" y="557"/>
                    </a:lnTo>
                    <a:lnTo>
                      <a:pt x="506" y="559"/>
                    </a:lnTo>
                    <a:lnTo>
                      <a:pt x="509" y="561"/>
                    </a:lnTo>
                    <a:lnTo>
                      <a:pt x="509" y="561"/>
                    </a:lnTo>
                    <a:lnTo>
                      <a:pt x="519" y="564"/>
                    </a:lnTo>
                    <a:lnTo>
                      <a:pt x="522" y="565"/>
                    </a:lnTo>
                    <a:lnTo>
                      <a:pt x="522" y="566"/>
                    </a:lnTo>
                    <a:lnTo>
                      <a:pt x="522" y="567"/>
                    </a:lnTo>
                    <a:lnTo>
                      <a:pt x="522" y="567"/>
                    </a:lnTo>
                    <a:lnTo>
                      <a:pt x="520" y="570"/>
                    </a:lnTo>
                    <a:lnTo>
                      <a:pt x="518" y="572"/>
                    </a:lnTo>
                    <a:lnTo>
                      <a:pt x="516" y="574"/>
                    </a:lnTo>
                    <a:lnTo>
                      <a:pt x="515" y="579"/>
                    </a:lnTo>
                    <a:lnTo>
                      <a:pt x="515" y="579"/>
                    </a:lnTo>
                    <a:lnTo>
                      <a:pt x="516" y="585"/>
                    </a:lnTo>
                    <a:lnTo>
                      <a:pt x="517" y="594"/>
                    </a:lnTo>
                    <a:lnTo>
                      <a:pt x="518" y="598"/>
                    </a:lnTo>
                    <a:lnTo>
                      <a:pt x="520" y="602"/>
                    </a:lnTo>
                    <a:lnTo>
                      <a:pt x="523" y="605"/>
                    </a:lnTo>
                    <a:lnTo>
                      <a:pt x="527" y="608"/>
                    </a:lnTo>
                    <a:lnTo>
                      <a:pt x="527" y="608"/>
                    </a:lnTo>
                    <a:lnTo>
                      <a:pt x="530" y="609"/>
                    </a:lnTo>
                    <a:lnTo>
                      <a:pt x="534" y="609"/>
                    </a:lnTo>
                    <a:lnTo>
                      <a:pt x="544" y="610"/>
                    </a:lnTo>
                    <a:lnTo>
                      <a:pt x="551" y="612"/>
                    </a:lnTo>
                    <a:lnTo>
                      <a:pt x="554" y="613"/>
                    </a:lnTo>
                    <a:lnTo>
                      <a:pt x="554" y="615"/>
                    </a:lnTo>
                    <a:lnTo>
                      <a:pt x="554" y="615"/>
                    </a:lnTo>
                    <a:lnTo>
                      <a:pt x="554" y="623"/>
                    </a:lnTo>
                    <a:lnTo>
                      <a:pt x="552" y="625"/>
                    </a:lnTo>
                    <a:lnTo>
                      <a:pt x="551" y="626"/>
                    </a:lnTo>
                    <a:lnTo>
                      <a:pt x="551" y="626"/>
                    </a:lnTo>
                    <a:lnTo>
                      <a:pt x="550" y="628"/>
                    </a:lnTo>
                    <a:lnTo>
                      <a:pt x="550" y="634"/>
                    </a:lnTo>
                    <a:lnTo>
                      <a:pt x="550" y="642"/>
                    </a:lnTo>
                    <a:lnTo>
                      <a:pt x="550" y="642"/>
                    </a:lnTo>
                    <a:lnTo>
                      <a:pt x="557" y="647"/>
                    </a:lnTo>
                    <a:lnTo>
                      <a:pt x="563" y="653"/>
                    </a:lnTo>
                    <a:lnTo>
                      <a:pt x="572" y="657"/>
                    </a:lnTo>
                    <a:lnTo>
                      <a:pt x="572" y="657"/>
                    </a:lnTo>
                    <a:lnTo>
                      <a:pt x="580" y="660"/>
                    </a:lnTo>
                    <a:lnTo>
                      <a:pt x="587" y="664"/>
                    </a:lnTo>
                    <a:lnTo>
                      <a:pt x="589" y="666"/>
                    </a:lnTo>
                    <a:lnTo>
                      <a:pt x="591" y="669"/>
                    </a:lnTo>
                    <a:lnTo>
                      <a:pt x="592" y="672"/>
                    </a:lnTo>
                    <a:lnTo>
                      <a:pt x="592" y="677"/>
                    </a:lnTo>
                    <a:lnTo>
                      <a:pt x="592" y="677"/>
                    </a:lnTo>
                    <a:lnTo>
                      <a:pt x="592" y="699"/>
                    </a:lnTo>
                    <a:lnTo>
                      <a:pt x="591" y="707"/>
                    </a:lnTo>
                    <a:lnTo>
                      <a:pt x="590" y="710"/>
                    </a:lnTo>
                    <a:lnTo>
                      <a:pt x="589" y="713"/>
                    </a:lnTo>
                    <a:lnTo>
                      <a:pt x="589" y="713"/>
                    </a:lnTo>
                    <a:lnTo>
                      <a:pt x="585" y="721"/>
                    </a:lnTo>
                    <a:lnTo>
                      <a:pt x="583" y="728"/>
                    </a:lnTo>
                    <a:lnTo>
                      <a:pt x="584" y="732"/>
                    </a:lnTo>
                    <a:lnTo>
                      <a:pt x="585" y="734"/>
                    </a:lnTo>
                    <a:lnTo>
                      <a:pt x="587" y="737"/>
                    </a:lnTo>
                    <a:lnTo>
                      <a:pt x="590" y="738"/>
                    </a:lnTo>
                    <a:lnTo>
                      <a:pt x="590" y="738"/>
                    </a:lnTo>
                    <a:lnTo>
                      <a:pt x="599" y="739"/>
                    </a:lnTo>
                    <a:lnTo>
                      <a:pt x="608" y="741"/>
                    </a:lnTo>
                    <a:lnTo>
                      <a:pt x="613" y="743"/>
                    </a:lnTo>
                    <a:lnTo>
                      <a:pt x="616" y="745"/>
                    </a:lnTo>
                    <a:lnTo>
                      <a:pt x="618" y="748"/>
                    </a:lnTo>
                    <a:lnTo>
                      <a:pt x="620" y="752"/>
                    </a:lnTo>
                    <a:lnTo>
                      <a:pt x="620" y="752"/>
                    </a:lnTo>
                    <a:lnTo>
                      <a:pt x="622" y="755"/>
                    </a:lnTo>
                    <a:lnTo>
                      <a:pt x="623" y="757"/>
                    </a:lnTo>
                    <a:lnTo>
                      <a:pt x="629" y="759"/>
                    </a:lnTo>
                    <a:lnTo>
                      <a:pt x="634" y="761"/>
                    </a:lnTo>
                    <a:lnTo>
                      <a:pt x="640" y="761"/>
                    </a:lnTo>
                    <a:lnTo>
                      <a:pt x="640" y="761"/>
                    </a:lnTo>
                    <a:lnTo>
                      <a:pt x="647" y="764"/>
                    </a:lnTo>
                    <a:lnTo>
                      <a:pt x="656" y="767"/>
                    </a:lnTo>
                    <a:lnTo>
                      <a:pt x="659" y="770"/>
                    </a:lnTo>
                    <a:lnTo>
                      <a:pt x="662" y="772"/>
                    </a:lnTo>
                    <a:lnTo>
                      <a:pt x="665" y="775"/>
                    </a:lnTo>
                    <a:lnTo>
                      <a:pt x="666" y="780"/>
                    </a:lnTo>
                    <a:lnTo>
                      <a:pt x="666" y="780"/>
                    </a:lnTo>
                    <a:lnTo>
                      <a:pt x="668" y="783"/>
                    </a:lnTo>
                    <a:lnTo>
                      <a:pt x="669" y="786"/>
                    </a:lnTo>
                    <a:lnTo>
                      <a:pt x="672" y="789"/>
                    </a:lnTo>
                    <a:lnTo>
                      <a:pt x="677" y="793"/>
                    </a:lnTo>
                    <a:lnTo>
                      <a:pt x="682" y="798"/>
                    </a:lnTo>
                    <a:lnTo>
                      <a:pt x="682" y="798"/>
                    </a:lnTo>
                    <a:lnTo>
                      <a:pt x="684" y="801"/>
                    </a:lnTo>
                    <a:lnTo>
                      <a:pt x="685" y="805"/>
                    </a:lnTo>
                    <a:lnTo>
                      <a:pt x="687" y="817"/>
                    </a:lnTo>
                    <a:lnTo>
                      <a:pt x="688" y="828"/>
                    </a:lnTo>
                    <a:lnTo>
                      <a:pt x="687" y="833"/>
                    </a:lnTo>
                    <a:lnTo>
                      <a:pt x="686" y="838"/>
                    </a:lnTo>
                    <a:lnTo>
                      <a:pt x="686" y="838"/>
                    </a:lnTo>
                    <a:lnTo>
                      <a:pt x="684" y="844"/>
                    </a:lnTo>
                    <a:lnTo>
                      <a:pt x="682" y="851"/>
                    </a:lnTo>
                    <a:lnTo>
                      <a:pt x="680" y="856"/>
                    </a:lnTo>
                    <a:lnTo>
                      <a:pt x="682" y="864"/>
                    </a:lnTo>
                    <a:lnTo>
                      <a:pt x="682" y="864"/>
                    </a:lnTo>
                    <a:lnTo>
                      <a:pt x="680" y="871"/>
                    </a:lnTo>
                    <a:lnTo>
                      <a:pt x="679" y="876"/>
                    </a:lnTo>
                    <a:lnTo>
                      <a:pt x="671" y="889"/>
                    </a:lnTo>
                    <a:lnTo>
                      <a:pt x="671" y="889"/>
                    </a:lnTo>
                    <a:lnTo>
                      <a:pt x="669" y="895"/>
                    </a:lnTo>
                    <a:lnTo>
                      <a:pt x="665" y="903"/>
                    </a:lnTo>
                    <a:lnTo>
                      <a:pt x="658" y="924"/>
                    </a:lnTo>
                    <a:lnTo>
                      <a:pt x="650" y="944"/>
                    </a:lnTo>
                    <a:lnTo>
                      <a:pt x="647" y="953"/>
                    </a:lnTo>
                    <a:lnTo>
                      <a:pt x="643" y="959"/>
                    </a:lnTo>
                    <a:lnTo>
                      <a:pt x="643" y="959"/>
                    </a:lnTo>
                    <a:lnTo>
                      <a:pt x="636" y="968"/>
                    </a:lnTo>
                    <a:lnTo>
                      <a:pt x="632" y="975"/>
                    </a:lnTo>
                    <a:lnTo>
                      <a:pt x="631" y="982"/>
                    </a:lnTo>
                    <a:lnTo>
                      <a:pt x="630" y="987"/>
                    </a:lnTo>
                    <a:lnTo>
                      <a:pt x="630" y="987"/>
                    </a:lnTo>
                    <a:lnTo>
                      <a:pt x="628" y="998"/>
                    </a:lnTo>
                    <a:lnTo>
                      <a:pt x="621" y="1016"/>
                    </a:lnTo>
                    <a:lnTo>
                      <a:pt x="613" y="1036"/>
                    </a:lnTo>
                    <a:lnTo>
                      <a:pt x="607" y="1044"/>
                    </a:lnTo>
                    <a:lnTo>
                      <a:pt x="602" y="1052"/>
                    </a:lnTo>
                    <a:lnTo>
                      <a:pt x="602" y="1052"/>
                    </a:lnTo>
                    <a:lnTo>
                      <a:pt x="591" y="1067"/>
                    </a:lnTo>
                    <a:lnTo>
                      <a:pt x="579" y="1084"/>
                    </a:lnTo>
                    <a:lnTo>
                      <a:pt x="570" y="1101"/>
                    </a:lnTo>
                    <a:lnTo>
                      <a:pt x="566" y="1109"/>
                    </a:lnTo>
                    <a:lnTo>
                      <a:pt x="564" y="1115"/>
                    </a:lnTo>
                    <a:lnTo>
                      <a:pt x="564" y="1115"/>
                    </a:lnTo>
                    <a:lnTo>
                      <a:pt x="561" y="1126"/>
                    </a:lnTo>
                    <a:lnTo>
                      <a:pt x="558" y="1131"/>
                    </a:lnTo>
                    <a:lnTo>
                      <a:pt x="556" y="1132"/>
                    </a:lnTo>
                    <a:lnTo>
                      <a:pt x="554" y="1133"/>
                    </a:lnTo>
                    <a:lnTo>
                      <a:pt x="546" y="1134"/>
                    </a:lnTo>
                    <a:lnTo>
                      <a:pt x="546" y="1134"/>
                    </a:lnTo>
                    <a:lnTo>
                      <a:pt x="536" y="1137"/>
                    </a:lnTo>
                    <a:lnTo>
                      <a:pt x="526" y="1139"/>
                    </a:lnTo>
                    <a:lnTo>
                      <a:pt x="516" y="1144"/>
                    </a:lnTo>
                    <a:lnTo>
                      <a:pt x="505" y="1151"/>
                    </a:lnTo>
                    <a:lnTo>
                      <a:pt x="505" y="1151"/>
                    </a:lnTo>
                    <a:lnTo>
                      <a:pt x="498" y="1156"/>
                    </a:lnTo>
                    <a:lnTo>
                      <a:pt x="485" y="1162"/>
                    </a:lnTo>
                    <a:lnTo>
                      <a:pt x="453" y="1181"/>
                    </a:lnTo>
                    <a:lnTo>
                      <a:pt x="417" y="1200"/>
                    </a:lnTo>
                    <a:lnTo>
                      <a:pt x="403" y="1210"/>
                    </a:lnTo>
                    <a:lnTo>
                      <a:pt x="391" y="1218"/>
                    </a:lnTo>
                    <a:lnTo>
                      <a:pt x="391" y="1218"/>
                    </a:lnTo>
                    <a:lnTo>
                      <a:pt x="382" y="1226"/>
                    </a:lnTo>
                    <a:lnTo>
                      <a:pt x="370" y="1234"/>
                    </a:lnTo>
                    <a:lnTo>
                      <a:pt x="346" y="1248"/>
                    </a:lnTo>
                    <a:lnTo>
                      <a:pt x="325" y="1259"/>
                    </a:lnTo>
                    <a:lnTo>
                      <a:pt x="317" y="1262"/>
                    </a:lnTo>
                    <a:lnTo>
                      <a:pt x="313" y="1262"/>
                    </a:lnTo>
                    <a:lnTo>
                      <a:pt x="313" y="1262"/>
                    </a:lnTo>
                    <a:lnTo>
                      <a:pt x="306" y="1261"/>
                    </a:lnTo>
                    <a:lnTo>
                      <a:pt x="300" y="1258"/>
                    </a:lnTo>
                    <a:lnTo>
                      <a:pt x="297" y="1256"/>
                    </a:lnTo>
                    <a:lnTo>
                      <a:pt x="293" y="1253"/>
                    </a:lnTo>
                    <a:lnTo>
                      <a:pt x="292" y="1248"/>
                    </a:lnTo>
                    <a:lnTo>
                      <a:pt x="291" y="1244"/>
                    </a:lnTo>
                    <a:lnTo>
                      <a:pt x="291" y="1244"/>
                    </a:lnTo>
                    <a:lnTo>
                      <a:pt x="291" y="1234"/>
                    </a:lnTo>
                    <a:lnTo>
                      <a:pt x="291" y="1228"/>
                    </a:lnTo>
                    <a:lnTo>
                      <a:pt x="290" y="1226"/>
                    </a:lnTo>
                    <a:lnTo>
                      <a:pt x="289" y="1224"/>
                    </a:lnTo>
                    <a:lnTo>
                      <a:pt x="286" y="1224"/>
                    </a:lnTo>
                    <a:lnTo>
                      <a:pt x="282" y="1224"/>
                    </a:lnTo>
                    <a:lnTo>
                      <a:pt x="282" y="1224"/>
                    </a:lnTo>
                    <a:lnTo>
                      <a:pt x="270" y="1224"/>
                    </a:lnTo>
                    <a:lnTo>
                      <a:pt x="256" y="1222"/>
                    </a:lnTo>
                    <a:lnTo>
                      <a:pt x="242" y="1219"/>
                    </a:lnTo>
                    <a:lnTo>
                      <a:pt x="234" y="1217"/>
                    </a:lnTo>
                    <a:lnTo>
                      <a:pt x="228" y="1214"/>
                    </a:lnTo>
                    <a:lnTo>
                      <a:pt x="228" y="1214"/>
                    </a:lnTo>
                    <a:lnTo>
                      <a:pt x="220" y="1211"/>
                    </a:lnTo>
                    <a:lnTo>
                      <a:pt x="212" y="1209"/>
                    </a:lnTo>
                    <a:lnTo>
                      <a:pt x="203" y="1206"/>
                    </a:lnTo>
                    <a:lnTo>
                      <a:pt x="196" y="1203"/>
                    </a:lnTo>
                    <a:lnTo>
                      <a:pt x="189" y="1200"/>
                    </a:lnTo>
                    <a:lnTo>
                      <a:pt x="187" y="1197"/>
                    </a:lnTo>
                    <a:lnTo>
                      <a:pt x="184" y="1195"/>
                    </a:lnTo>
                    <a:lnTo>
                      <a:pt x="183" y="1191"/>
                    </a:lnTo>
                    <a:lnTo>
                      <a:pt x="182" y="1187"/>
                    </a:lnTo>
                    <a:lnTo>
                      <a:pt x="182" y="1184"/>
                    </a:lnTo>
                    <a:lnTo>
                      <a:pt x="182" y="1179"/>
                    </a:lnTo>
                    <a:lnTo>
                      <a:pt x="182" y="1179"/>
                    </a:lnTo>
                    <a:lnTo>
                      <a:pt x="186" y="1161"/>
                    </a:lnTo>
                    <a:lnTo>
                      <a:pt x="189" y="1151"/>
                    </a:lnTo>
                    <a:lnTo>
                      <a:pt x="190" y="1141"/>
                    </a:lnTo>
                    <a:lnTo>
                      <a:pt x="189" y="1137"/>
                    </a:lnTo>
                    <a:lnTo>
                      <a:pt x="188" y="1131"/>
                    </a:lnTo>
                    <a:lnTo>
                      <a:pt x="188" y="1131"/>
                    </a:lnTo>
                    <a:lnTo>
                      <a:pt x="187" y="1125"/>
                    </a:lnTo>
                    <a:lnTo>
                      <a:pt x="187" y="1117"/>
                    </a:lnTo>
                    <a:lnTo>
                      <a:pt x="187" y="1099"/>
                    </a:lnTo>
                    <a:lnTo>
                      <a:pt x="186" y="1089"/>
                    </a:lnTo>
                    <a:lnTo>
                      <a:pt x="185" y="1082"/>
                    </a:lnTo>
                    <a:lnTo>
                      <a:pt x="183" y="1074"/>
                    </a:lnTo>
                    <a:lnTo>
                      <a:pt x="180" y="1072"/>
                    </a:lnTo>
                    <a:lnTo>
                      <a:pt x="178" y="1070"/>
                    </a:lnTo>
                    <a:lnTo>
                      <a:pt x="178" y="1070"/>
                    </a:lnTo>
                    <a:lnTo>
                      <a:pt x="173" y="1066"/>
                    </a:lnTo>
                    <a:lnTo>
                      <a:pt x="170" y="1061"/>
                    </a:lnTo>
                    <a:lnTo>
                      <a:pt x="168" y="1056"/>
                    </a:lnTo>
                    <a:lnTo>
                      <a:pt x="167" y="1051"/>
                    </a:lnTo>
                    <a:lnTo>
                      <a:pt x="165" y="1039"/>
                    </a:lnTo>
                    <a:lnTo>
                      <a:pt x="164" y="1027"/>
                    </a:lnTo>
                    <a:lnTo>
                      <a:pt x="164" y="1027"/>
                    </a:lnTo>
                    <a:lnTo>
                      <a:pt x="165" y="1017"/>
                    </a:lnTo>
                    <a:lnTo>
                      <a:pt x="164" y="1012"/>
                    </a:lnTo>
                    <a:lnTo>
                      <a:pt x="160" y="1008"/>
                    </a:lnTo>
                    <a:lnTo>
                      <a:pt x="153" y="1000"/>
                    </a:lnTo>
                    <a:lnTo>
                      <a:pt x="153" y="1000"/>
                    </a:lnTo>
                    <a:lnTo>
                      <a:pt x="148" y="995"/>
                    </a:lnTo>
                    <a:lnTo>
                      <a:pt x="145" y="989"/>
                    </a:lnTo>
                    <a:lnTo>
                      <a:pt x="142" y="984"/>
                    </a:lnTo>
                    <a:lnTo>
                      <a:pt x="141" y="979"/>
                    </a:lnTo>
                    <a:lnTo>
                      <a:pt x="140" y="967"/>
                    </a:lnTo>
                    <a:lnTo>
                      <a:pt x="141" y="951"/>
                    </a:lnTo>
                    <a:lnTo>
                      <a:pt x="141" y="951"/>
                    </a:lnTo>
                    <a:lnTo>
                      <a:pt x="141" y="942"/>
                    </a:lnTo>
                    <a:lnTo>
                      <a:pt x="143" y="933"/>
                    </a:lnTo>
                    <a:lnTo>
                      <a:pt x="146" y="927"/>
                    </a:lnTo>
                    <a:lnTo>
                      <a:pt x="149" y="920"/>
                    </a:lnTo>
                    <a:lnTo>
                      <a:pt x="156" y="909"/>
                    </a:lnTo>
                    <a:lnTo>
                      <a:pt x="158" y="902"/>
                    </a:lnTo>
                    <a:lnTo>
                      <a:pt x="158" y="896"/>
                    </a:lnTo>
                    <a:lnTo>
                      <a:pt x="158" y="896"/>
                    </a:lnTo>
                    <a:lnTo>
                      <a:pt x="159" y="890"/>
                    </a:lnTo>
                    <a:lnTo>
                      <a:pt x="160" y="886"/>
                    </a:lnTo>
                    <a:lnTo>
                      <a:pt x="161" y="884"/>
                    </a:lnTo>
                    <a:lnTo>
                      <a:pt x="163" y="884"/>
                    </a:lnTo>
                    <a:lnTo>
                      <a:pt x="164" y="884"/>
                    </a:lnTo>
                    <a:lnTo>
                      <a:pt x="167" y="886"/>
                    </a:lnTo>
                    <a:lnTo>
                      <a:pt x="170" y="891"/>
                    </a:lnTo>
                    <a:lnTo>
                      <a:pt x="170" y="891"/>
                    </a:lnTo>
                    <a:lnTo>
                      <a:pt x="171" y="894"/>
                    </a:lnTo>
                    <a:lnTo>
                      <a:pt x="173" y="896"/>
                    </a:lnTo>
                    <a:lnTo>
                      <a:pt x="175" y="896"/>
                    </a:lnTo>
                    <a:lnTo>
                      <a:pt x="177" y="895"/>
                    </a:lnTo>
                    <a:lnTo>
                      <a:pt x="183" y="891"/>
                    </a:lnTo>
                    <a:lnTo>
                      <a:pt x="188" y="887"/>
                    </a:lnTo>
                    <a:lnTo>
                      <a:pt x="188" y="887"/>
                    </a:lnTo>
                    <a:lnTo>
                      <a:pt x="191" y="885"/>
                    </a:lnTo>
                    <a:lnTo>
                      <a:pt x="192" y="882"/>
                    </a:lnTo>
                    <a:lnTo>
                      <a:pt x="193" y="879"/>
                    </a:lnTo>
                    <a:lnTo>
                      <a:pt x="193" y="874"/>
                    </a:lnTo>
                    <a:lnTo>
                      <a:pt x="193" y="866"/>
                    </a:lnTo>
                    <a:lnTo>
                      <a:pt x="190" y="856"/>
                    </a:lnTo>
                    <a:lnTo>
                      <a:pt x="190" y="856"/>
                    </a:lnTo>
                    <a:lnTo>
                      <a:pt x="189" y="852"/>
                    </a:lnTo>
                    <a:lnTo>
                      <a:pt x="189" y="848"/>
                    </a:lnTo>
                    <a:lnTo>
                      <a:pt x="190" y="845"/>
                    </a:lnTo>
                    <a:lnTo>
                      <a:pt x="192" y="843"/>
                    </a:lnTo>
                    <a:lnTo>
                      <a:pt x="198" y="838"/>
                    </a:lnTo>
                    <a:lnTo>
                      <a:pt x="200" y="836"/>
                    </a:lnTo>
                    <a:lnTo>
                      <a:pt x="203" y="831"/>
                    </a:lnTo>
                    <a:lnTo>
                      <a:pt x="203" y="831"/>
                    </a:lnTo>
                    <a:lnTo>
                      <a:pt x="212" y="817"/>
                    </a:lnTo>
                    <a:lnTo>
                      <a:pt x="215" y="810"/>
                    </a:lnTo>
                    <a:lnTo>
                      <a:pt x="217" y="802"/>
                    </a:lnTo>
                    <a:lnTo>
                      <a:pt x="217" y="802"/>
                    </a:lnTo>
                    <a:lnTo>
                      <a:pt x="218" y="798"/>
                    </a:lnTo>
                    <a:lnTo>
                      <a:pt x="220" y="796"/>
                    </a:lnTo>
                    <a:lnTo>
                      <a:pt x="227" y="791"/>
                    </a:lnTo>
                    <a:lnTo>
                      <a:pt x="230" y="788"/>
                    </a:lnTo>
                    <a:lnTo>
                      <a:pt x="233" y="785"/>
                    </a:lnTo>
                    <a:lnTo>
                      <a:pt x="235" y="779"/>
                    </a:lnTo>
                    <a:lnTo>
                      <a:pt x="237" y="771"/>
                    </a:lnTo>
                    <a:lnTo>
                      <a:pt x="237" y="771"/>
                    </a:lnTo>
                    <a:lnTo>
                      <a:pt x="240" y="762"/>
                    </a:lnTo>
                    <a:lnTo>
                      <a:pt x="243" y="754"/>
                    </a:lnTo>
                    <a:lnTo>
                      <a:pt x="254" y="737"/>
                    </a:lnTo>
                    <a:lnTo>
                      <a:pt x="262" y="721"/>
                    </a:lnTo>
                    <a:lnTo>
                      <a:pt x="265" y="714"/>
                    </a:lnTo>
                    <a:lnTo>
                      <a:pt x="266" y="708"/>
                    </a:lnTo>
                    <a:lnTo>
                      <a:pt x="266" y="708"/>
                    </a:lnTo>
                    <a:lnTo>
                      <a:pt x="266" y="701"/>
                    </a:lnTo>
                    <a:lnTo>
                      <a:pt x="268" y="694"/>
                    </a:lnTo>
                    <a:lnTo>
                      <a:pt x="270" y="685"/>
                    </a:lnTo>
                    <a:lnTo>
                      <a:pt x="273" y="677"/>
                    </a:lnTo>
                    <a:lnTo>
                      <a:pt x="277" y="670"/>
                    </a:lnTo>
                    <a:lnTo>
                      <a:pt x="283" y="664"/>
                    </a:lnTo>
                    <a:lnTo>
                      <a:pt x="288" y="658"/>
                    </a:lnTo>
                    <a:lnTo>
                      <a:pt x="291" y="657"/>
                    </a:lnTo>
                    <a:lnTo>
                      <a:pt x="294" y="656"/>
                    </a:lnTo>
                    <a:lnTo>
                      <a:pt x="294" y="656"/>
                    </a:lnTo>
                    <a:lnTo>
                      <a:pt x="306" y="655"/>
                    </a:lnTo>
                    <a:lnTo>
                      <a:pt x="313" y="653"/>
                    </a:lnTo>
                    <a:lnTo>
                      <a:pt x="315" y="652"/>
                    </a:lnTo>
                    <a:lnTo>
                      <a:pt x="317" y="650"/>
                    </a:lnTo>
                    <a:lnTo>
                      <a:pt x="317" y="646"/>
                    </a:lnTo>
                    <a:lnTo>
                      <a:pt x="317" y="643"/>
                    </a:lnTo>
                    <a:lnTo>
                      <a:pt x="317" y="643"/>
                    </a:lnTo>
                    <a:lnTo>
                      <a:pt x="316" y="640"/>
                    </a:lnTo>
                    <a:lnTo>
                      <a:pt x="314" y="637"/>
                    </a:lnTo>
                    <a:lnTo>
                      <a:pt x="307" y="631"/>
                    </a:lnTo>
                    <a:lnTo>
                      <a:pt x="303" y="628"/>
                    </a:lnTo>
                    <a:lnTo>
                      <a:pt x="300" y="624"/>
                    </a:lnTo>
                    <a:lnTo>
                      <a:pt x="298" y="618"/>
                    </a:lnTo>
                    <a:lnTo>
                      <a:pt x="297" y="612"/>
                    </a:lnTo>
                    <a:lnTo>
                      <a:pt x="297" y="612"/>
                    </a:lnTo>
                    <a:lnTo>
                      <a:pt x="296" y="598"/>
                    </a:lnTo>
                    <a:lnTo>
                      <a:pt x="294" y="586"/>
                    </a:lnTo>
                    <a:lnTo>
                      <a:pt x="292" y="581"/>
                    </a:lnTo>
                    <a:lnTo>
                      <a:pt x="290" y="575"/>
                    </a:lnTo>
                    <a:lnTo>
                      <a:pt x="287" y="572"/>
                    </a:lnTo>
                    <a:lnTo>
                      <a:pt x="282" y="569"/>
                    </a:lnTo>
                    <a:lnTo>
                      <a:pt x="282" y="569"/>
                    </a:lnTo>
                    <a:lnTo>
                      <a:pt x="265" y="561"/>
                    </a:lnTo>
                    <a:lnTo>
                      <a:pt x="260" y="558"/>
                    </a:lnTo>
                    <a:lnTo>
                      <a:pt x="256" y="554"/>
                    </a:lnTo>
                    <a:lnTo>
                      <a:pt x="256" y="554"/>
                    </a:lnTo>
                    <a:lnTo>
                      <a:pt x="253" y="548"/>
                    </a:lnTo>
                    <a:lnTo>
                      <a:pt x="250" y="546"/>
                    </a:lnTo>
                    <a:lnTo>
                      <a:pt x="247" y="545"/>
                    </a:lnTo>
                    <a:lnTo>
                      <a:pt x="243" y="544"/>
                    </a:lnTo>
                    <a:lnTo>
                      <a:pt x="243" y="544"/>
                    </a:lnTo>
                    <a:lnTo>
                      <a:pt x="234" y="544"/>
                    </a:lnTo>
                    <a:lnTo>
                      <a:pt x="230" y="543"/>
                    </a:lnTo>
                    <a:lnTo>
                      <a:pt x="230" y="543"/>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2" name="Freeform 74"/>
              <p:cNvSpPr/>
              <p:nvPr/>
            </p:nvSpPr>
            <p:spPr bwMode="auto">
              <a:xfrm>
                <a:off x="5635" y="782"/>
                <a:ext cx="16" cy="13"/>
              </a:xfrm>
              <a:custGeom>
                <a:gdLst>
                  <a:gd fmla="*/ 12 w 16" name="T0"/>
                  <a:gd fmla="*/ 2 h 13" name="T1"/>
                  <a:gd fmla="*/ 12 w 16" name="T2"/>
                  <a:gd fmla="*/ 2 h 13" name="T3"/>
                  <a:gd fmla="*/ 14 w 16" name="T4"/>
                  <a:gd fmla="*/ 3 h 13" name="T5"/>
                  <a:gd fmla="*/ 16 w 16" name="T6"/>
                  <a:gd fmla="*/ 5 h 13" name="T7"/>
                  <a:gd fmla="*/ 13 w 16" name="T8"/>
                  <a:gd fmla="*/ 7 h 13" name="T9"/>
                  <a:gd fmla="*/ 13 w 16" name="T10"/>
                  <a:gd fmla="*/ 7 h 13" name="T11"/>
                  <a:gd fmla="*/ 7 w 16" name="T12"/>
                  <a:gd fmla="*/ 11 h 13" name="T13"/>
                  <a:gd fmla="*/ 4 w 16" name="T14"/>
                  <a:gd fmla="*/ 13 h 13" name="T15"/>
                  <a:gd fmla="*/ 3 w 16" name="T16"/>
                  <a:gd fmla="*/ 13 h 13" name="T17"/>
                  <a:gd fmla="*/ 2 w 16" name="T18"/>
                  <a:gd fmla="*/ 11 h 13" name="T19"/>
                  <a:gd fmla="*/ 2 w 16" name="T20"/>
                  <a:gd fmla="*/ 11 h 13" name="T21"/>
                  <a:gd fmla="*/ 0 w 16" name="T22"/>
                  <a:gd fmla="*/ 9 h 13" name="T23"/>
                  <a:gd fmla="*/ 2 w 16" name="T24"/>
                  <a:gd fmla="*/ 7 h 13" name="T25"/>
                  <a:gd fmla="*/ 7 w 16" name="T26"/>
                  <a:gd fmla="*/ 2 h 13" name="T27"/>
                  <a:gd fmla="*/ 7 w 16" name="T28"/>
                  <a:gd fmla="*/ 2 h 13" name="T29"/>
                  <a:gd fmla="*/ 10 w 16" name="T30"/>
                  <a:gd fmla="*/ 0 h 13" name="T31"/>
                  <a:gd fmla="*/ 11 w 16" name="T32"/>
                  <a:gd fmla="*/ 0 h 13" name="T33"/>
                  <a:gd fmla="*/ 12 w 16" name="T34"/>
                  <a:gd fmla="*/ 2 h 13" name="T35"/>
                  <a:gd fmla="*/ 12 w 16" name="T36"/>
                  <a:gd fmla="*/ 2 h 1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3" w="16">
                    <a:moveTo>
                      <a:pt x="12" y="2"/>
                    </a:moveTo>
                    <a:lnTo>
                      <a:pt x="12" y="2"/>
                    </a:lnTo>
                    <a:lnTo>
                      <a:pt x="14" y="3"/>
                    </a:lnTo>
                    <a:lnTo>
                      <a:pt x="16" y="5"/>
                    </a:lnTo>
                    <a:lnTo>
                      <a:pt x="13" y="7"/>
                    </a:lnTo>
                    <a:lnTo>
                      <a:pt x="13" y="7"/>
                    </a:lnTo>
                    <a:lnTo>
                      <a:pt x="7" y="11"/>
                    </a:lnTo>
                    <a:lnTo>
                      <a:pt x="4" y="13"/>
                    </a:lnTo>
                    <a:lnTo>
                      <a:pt x="3" y="13"/>
                    </a:lnTo>
                    <a:lnTo>
                      <a:pt x="2" y="11"/>
                    </a:lnTo>
                    <a:lnTo>
                      <a:pt x="2" y="11"/>
                    </a:lnTo>
                    <a:lnTo>
                      <a:pt x="0" y="9"/>
                    </a:lnTo>
                    <a:lnTo>
                      <a:pt x="2" y="7"/>
                    </a:lnTo>
                    <a:lnTo>
                      <a:pt x="7" y="2"/>
                    </a:lnTo>
                    <a:lnTo>
                      <a:pt x="7" y="2"/>
                    </a:lnTo>
                    <a:lnTo>
                      <a:pt x="10" y="0"/>
                    </a:lnTo>
                    <a:lnTo>
                      <a:pt x="11" y="0"/>
                    </a:lnTo>
                    <a:lnTo>
                      <a:pt x="12" y="2"/>
                    </a:lnTo>
                    <a:lnTo>
                      <a:pt x="12" y="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3" name="Freeform 75"/>
              <p:cNvSpPr/>
              <p:nvPr/>
            </p:nvSpPr>
            <p:spPr bwMode="auto">
              <a:xfrm>
                <a:off x="5496" y="1027"/>
                <a:ext cx="12" cy="13"/>
              </a:xfrm>
              <a:custGeom>
                <a:gdLst>
                  <a:gd fmla="*/ 8 w 12" name="T0"/>
                  <a:gd fmla="*/ 12 h 13" name="T1"/>
                  <a:gd fmla="*/ 8 w 12" name="T2"/>
                  <a:gd fmla="*/ 12 h 13" name="T3"/>
                  <a:gd fmla="*/ 3 w 12" name="T4"/>
                  <a:gd fmla="*/ 13 h 13" name="T5"/>
                  <a:gd fmla="*/ 1 w 12" name="T6"/>
                  <a:gd fmla="*/ 13 h 13" name="T7"/>
                  <a:gd fmla="*/ 0 w 12" name="T8"/>
                  <a:gd fmla="*/ 12 h 13" name="T9"/>
                  <a:gd fmla="*/ 0 w 12" name="T10"/>
                  <a:gd fmla="*/ 11 h 13" name="T11"/>
                  <a:gd fmla="*/ 0 w 12" name="T12"/>
                  <a:gd fmla="*/ 11 h 13" name="T13"/>
                  <a:gd fmla="*/ 0 w 12" name="T14"/>
                  <a:gd fmla="*/ 7 h 13" name="T15"/>
                  <a:gd fmla="*/ 2 w 12" name="T16"/>
                  <a:gd fmla="*/ 3 h 13" name="T17"/>
                  <a:gd fmla="*/ 2 w 12" name="T18"/>
                  <a:gd fmla="*/ 3 h 13" name="T19"/>
                  <a:gd fmla="*/ 5 w 12" name="T20"/>
                  <a:gd fmla="*/ 0 h 13" name="T21"/>
                  <a:gd fmla="*/ 6 w 12" name="T22"/>
                  <a:gd fmla="*/ 0 h 13" name="T23"/>
                  <a:gd fmla="*/ 7 w 12" name="T24"/>
                  <a:gd fmla="*/ 1 h 13" name="T25"/>
                  <a:gd fmla="*/ 7 w 12" name="T26"/>
                  <a:gd fmla="*/ 1 h 13" name="T27"/>
                  <a:gd fmla="*/ 8 w 12" name="T28"/>
                  <a:gd fmla="*/ 3 h 13" name="T29"/>
                  <a:gd fmla="*/ 9 w 12" name="T30"/>
                  <a:gd fmla="*/ 5 h 13" name="T31"/>
                  <a:gd fmla="*/ 10 w 12" name="T32"/>
                  <a:gd fmla="*/ 6 h 13" name="T33"/>
                  <a:gd fmla="*/ 12 w 12" name="T34"/>
                  <a:gd fmla="*/ 7 h 13" name="T35"/>
                  <a:gd fmla="*/ 12 w 12" name="T36"/>
                  <a:gd fmla="*/ 7 h 13" name="T37"/>
                  <a:gd fmla="*/ 12 w 12" name="T38"/>
                  <a:gd fmla="*/ 9 h 13" name="T39"/>
                  <a:gd fmla="*/ 10 w 12" name="T40"/>
                  <a:gd fmla="*/ 11 h 13" name="T41"/>
                  <a:gd fmla="*/ 8 w 12" name="T42"/>
                  <a:gd fmla="*/ 12 h 13" name="T43"/>
                  <a:gd fmla="*/ 8 w 12" name="T44"/>
                  <a:gd fmla="*/ 12 h 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 w="12">
                    <a:moveTo>
                      <a:pt x="8" y="12"/>
                    </a:moveTo>
                    <a:lnTo>
                      <a:pt x="8" y="12"/>
                    </a:lnTo>
                    <a:lnTo>
                      <a:pt x="3" y="13"/>
                    </a:lnTo>
                    <a:lnTo>
                      <a:pt x="1" y="13"/>
                    </a:lnTo>
                    <a:lnTo>
                      <a:pt x="0" y="12"/>
                    </a:lnTo>
                    <a:lnTo>
                      <a:pt x="0" y="11"/>
                    </a:lnTo>
                    <a:lnTo>
                      <a:pt x="0" y="11"/>
                    </a:lnTo>
                    <a:lnTo>
                      <a:pt x="0" y="7"/>
                    </a:lnTo>
                    <a:lnTo>
                      <a:pt x="2" y="3"/>
                    </a:lnTo>
                    <a:lnTo>
                      <a:pt x="2" y="3"/>
                    </a:lnTo>
                    <a:lnTo>
                      <a:pt x="5" y="0"/>
                    </a:lnTo>
                    <a:lnTo>
                      <a:pt x="6" y="0"/>
                    </a:lnTo>
                    <a:lnTo>
                      <a:pt x="7" y="1"/>
                    </a:lnTo>
                    <a:lnTo>
                      <a:pt x="7" y="1"/>
                    </a:lnTo>
                    <a:lnTo>
                      <a:pt x="8" y="3"/>
                    </a:lnTo>
                    <a:lnTo>
                      <a:pt x="9" y="5"/>
                    </a:lnTo>
                    <a:lnTo>
                      <a:pt x="10" y="6"/>
                    </a:lnTo>
                    <a:lnTo>
                      <a:pt x="12" y="7"/>
                    </a:lnTo>
                    <a:lnTo>
                      <a:pt x="12" y="7"/>
                    </a:lnTo>
                    <a:lnTo>
                      <a:pt x="12" y="9"/>
                    </a:lnTo>
                    <a:lnTo>
                      <a:pt x="10" y="11"/>
                    </a:lnTo>
                    <a:lnTo>
                      <a:pt x="8" y="12"/>
                    </a:lnTo>
                    <a:lnTo>
                      <a:pt x="8" y="1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4" name="Freeform 76"/>
              <p:cNvSpPr/>
              <p:nvPr/>
            </p:nvSpPr>
            <p:spPr bwMode="auto">
              <a:xfrm>
                <a:off x="5640" y="1381"/>
                <a:ext cx="12" cy="18"/>
              </a:xfrm>
              <a:custGeom>
                <a:gdLst>
                  <a:gd fmla="*/ 7 w 12" name="T0"/>
                  <a:gd fmla="*/ 0 h 18" name="T1"/>
                  <a:gd fmla="*/ 7 w 12" name="T2"/>
                  <a:gd fmla="*/ 0 h 18" name="T3"/>
                  <a:gd fmla="*/ 6 w 12" name="T4"/>
                  <a:gd fmla="*/ 2 h 18" name="T5"/>
                  <a:gd fmla="*/ 5 w 12" name="T6"/>
                  <a:gd fmla="*/ 3 h 18" name="T7"/>
                  <a:gd fmla="*/ 3 w 12" name="T8"/>
                  <a:gd fmla="*/ 4 h 18" name="T9"/>
                  <a:gd fmla="*/ 3 w 12" name="T10"/>
                  <a:gd fmla="*/ 4 h 18" name="T11"/>
                  <a:gd fmla="*/ 1 w 12" name="T12"/>
                  <a:gd fmla="*/ 5 h 18" name="T13"/>
                  <a:gd fmla="*/ 0 w 12" name="T14"/>
                  <a:gd fmla="*/ 6 h 18" name="T15"/>
                  <a:gd fmla="*/ 0 w 12" name="T16"/>
                  <a:gd fmla="*/ 8 h 18" name="T17"/>
                  <a:gd fmla="*/ 1 w 12" name="T18"/>
                  <a:gd fmla="*/ 10 h 18" name="T19"/>
                  <a:gd fmla="*/ 1 w 12" name="T20"/>
                  <a:gd fmla="*/ 10 h 18" name="T21"/>
                  <a:gd fmla="*/ 2 w 12" name="T22"/>
                  <a:gd fmla="*/ 12 h 18" name="T23"/>
                  <a:gd fmla="*/ 1 w 12" name="T24"/>
                  <a:gd fmla="*/ 15 h 18" name="T25"/>
                  <a:gd fmla="*/ 2 w 12" name="T26"/>
                  <a:gd fmla="*/ 17 h 18" name="T27"/>
                  <a:gd fmla="*/ 2 w 12" name="T28"/>
                  <a:gd fmla="*/ 18 h 18" name="T29"/>
                  <a:gd fmla="*/ 4 w 12" name="T30"/>
                  <a:gd fmla="*/ 18 h 18" name="T31"/>
                  <a:gd fmla="*/ 4 w 12" name="T32"/>
                  <a:gd fmla="*/ 18 h 18" name="T33"/>
                  <a:gd fmla="*/ 7 w 12" name="T34"/>
                  <a:gd fmla="*/ 18 h 18" name="T35"/>
                  <a:gd fmla="*/ 9 w 12" name="T36"/>
                  <a:gd fmla="*/ 18 h 18" name="T37"/>
                  <a:gd fmla="*/ 11 w 12" name="T38"/>
                  <a:gd fmla="*/ 15 h 18" name="T39"/>
                  <a:gd fmla="*/ 11 w 12" name="T40"/>
                  <a:gd fmla="*/ 11 h 18" name="T41"/>
                  <a:gd fmla="*/ 11 w 12" name="T42"/>
                  <a:gd fmla="*/ 11 h 18" name="T43"/>
                  <a:gd fmla="*/ 12 w 12" name="T44"/>
                  <a:gd fmla="*/ 4 h 18" name="T45"/>
                  <a:gd fmla="*/ 12 w 12" name="T46"/>
                  <a:gd fmla="*/ 2 h 18" name="T47"/>
                  <a:gd fmla="*/ 12 w 12" name="T48"/>
                  <a:gd fmla="*/ 0 h 18" name="T49"/>
                  <a:gd fmla="*/ 12 w 12" name="T50"/>
                  <a:gd fmla="*/ 0 h 18" name="T51"/>
                  <a:gd fmla="*/ 11 w 12" name="T52"/>
                  <a:gd fmla="*/ 0 h 18" name="T53"/>
                  <a:gd fmla="*/ 8 w 12" name="T54"/>
                  <a:gd fmla="*/ 0 h 18" name="T55"/>
                  <a:gd fmla="*/ 7 w 12" name="T56"/>
                  <a:gd fmla="*/ 0 h 18" name="T57"/>
                  <a:gd fmla="*/ 7 w 12" name="T58"/>
                  <a:gd fmla="*/ 0 h 1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8" w="12">
                    <a:moveTo>
                      <a:pt x="7" y="0"/>
                    </a:moveTo>
                    <a:lnTo>
                      <a:pt x="7" y="0"/>
                    </a:lnTo>
                    <a:lnTo>
                      <a:pt x="6" y="2"/>
                    </a:lnTo>
                    <a:lnTo>
                      <a:pt x="5" y="3"/>
                    </a:lnTo>
                    <a:lnTo>
                      <a:pt x="3" y="4"/>
                    </a:lnTo>
                    <a:lnTo>
                      <a:pt x="3" y="4"/>
                    </a:lnTo>
                    <a:lnTo>
                      <a:pt x="1" y="5"/>
                    </a:lnTo>
                    <a:lnTo>
                      <a:pt x="0" y="6"/>
                    </a:lnTo>
                    <a:lnTo>
                      <a:pt x="0" y="8"/>
                    </a:lnTo>
                    <a:lnTo>
                      <a:pt x="1" y="10"/>
                    </a:lnTo>
                    <a:lnTo>
                      <a:pt x="1" y="10"/>
                    </a:lnTo>
                    <a:lnTo>
                      <a:pt x="2" y="12"/>
                    </a:lnTo>
                    <a:lnTo>
                      <a:pt x="1" y="15"/>
                    </a:lnTo>
                    <a:lnTo>
                      <a:pt x="2" y="17"/>
                    </a:lnTo>
                    <a:lnTo>
                      <a:pt x="2" y="18"/>
                    </a:lnTo>
                    <a:lnTo>
                      <a:pt x="4" y="18"/>
                    </a:lnTo>
                    <a:lnTo>
                      <a:pt x="4" y="18"/>
                    </a:lnTo>
                    <a:lnTo>
                      <a:pt x="7" y="18"/>
                    </a:lnTo>
                    <a:lnTo>
                      <a:pt x="9" y="18"/>
                    </a:lnTo>
                    <a:lnTo>
                      <a:pt x="11" y="15"/>
                    </a:lnTo>
                    <a:lnTo>
                      <a:pt x="11" y="11"/>
                    </a:lnTo>
                    <a:lnTo>
                      <a:pt x="11" y="11"/>
                    </a:lnTo>
                    <a:lnTo>
                      <a:pt x="12" y="4"/>
                    </a:lnTo>
                    <a:lnTo>
                      <a:pt x="12" y="2"/>
                    </a:lnTo>
                    <a:lnTo>
                      <a:pt x="12" y="0"/>
                    </a:lnTo>
                    <a:lnTo>
                      <a:pt x="12" y="0"/>
                    </a:lnTo>
                    <a:lnTo>
                      <a:pt x="11" y="0"/>
                    </a:lnTo>
                    <a:lnTo>
                      <a:pt x="8" y="0"/>
                    </a:lnTo>
                    <a:lnTo>
                      <a:pt x="7" y="0"/>
                    </a:lnTo>
                    <a:lnTo>
                      <a:pt x="7"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5" name="Freeform 77"/>
              <p:cNvSpPr/>
              <p:nvPr/>
            </p:nvSpPr>
            <p:spPr bwMode="auto">
              <a:xfrm>
                <a:off x="5468" y="1389"/>
                <a:ext cx="35" cy="35"/>
              </a:xfrm>
              <a:custGeom>
                <a:gdLst>
                  <a:gd fmla="*/ 9 w 35" name="T0"/>
                  <a:gd fmla="*/ 16 h 35" name="T1"/>
                  <a:gd fmla="*/ 9 w 35" name="T2"/>
                  <a:gd fmla="*/ 16 h 35" name="T3"/>
                  <a:gd fmla="*/ 9 w 35" name="T4"/>
                  <a:gd fmla="*/ 15 h 35" name="T5"/>
                  <a:gd fmla="*/ 8 w 35" name="T6"/>
                  <a:gd fmla="*/ 14 h 35" name="T7"/>
                  <a:gd fmla="*/ 8 w 35" name="T8"/>
                  <a:gd fmla="*/ 11 h 35" name="T9"/>
                  <a:gd fmla="*/ 8 w 35" name="T10"/>
                  <a:gd fmla="*/ 11 h 35" name="T11"/>
                  <a:gd fmla="*/ 8 w 35" name="T12"/>
                  <a:gd fmla="*/ 8 h 35" name="T13"/>
                  <a:gd fmla="*/ 9 w 35" name="T14"/>
                  <a:gd fmla="*/ 5 h 35" name="T15"/>
                  <a:gd fmla="*/ 14 w 35" name="T16"/>
                  <a:gd fmla="*/ 1 h 35" name="T17"/>
                  <a:gd fmla="*/ 16 w 35" name="T18"/>
                  <a:gd fmla="*/ 0 h 35" name="T19"/>
                  <a:gd fmla="*/ 18 w 35" name="T20"/>
                  <a:gd fmla="*/ 0 h 35" name="T21"/>
                  <a:gd fmla="*/ 20 w 35" name="T22"/>
                  <a:gd fmla="*/ 1 h 35" name="T23"/>
                  <a:gd fmla="*/ 21 w 35" name="T24"/>
                  <a:gd fmla="*/ 3 h 35" name="T25"/>
                  <a:gd fmla="*/ 21 w 35" name="T26"/>
                  <a:gd fmla="*/ 3 h 35" name="T27"/>
                  <a:gd fmla="*/ 22 w 35" name="T28"/>
                  <a:gd fmla="*/ 10 h 35" name="T29"/>
                  <a:gd fmla="*/ 23 w 35" name="T30"/>
                  <a:gd fmla="*/ 16 h 35" name="T31"/>
                  <a:gd fmla="*/ 24 w 35" name="T32"/>
                  <a:gd fmla="*/ 23 h 35" name="T33"/>
                  <a:gd fmla="*/ 26 w 35" name="T34"/>
                  <a:gd fmla="*/ 25 h 35" name="T35"/>
                  <a:gd fmla="*/ 28 w 35" name="T36"/>
                  <a:gd fmla="*/ 26 h 35" name="T37"/>
                  <a:gd fmla="*/ 28 w 35" name="T38"/>
                  <a:gd fmla="*/ 26 h 35" name="T39"/>
                  <a:gd fmla="*/ 31 w 35" name="T40"/>
                  <a:gd fmla="*/ 28 h 35" name="T41"/>
                  <a:gd fmla="*/ 34 w 35" name="T42"/>
                  <a:gd fmla="*/ 31 h 35" name="T43"/>
                  <a:gd fmla="*/ 35 w 35" name="T44"/>
                  <a:gd fmla="*/ 33 h 35" name="T45"/>
                  <a:gd fmla="*/ 34 w 35" name="T46"/>
                  <a:gd fmla="*/ 35 h 35" name="T47"/>
                  <a:gd fmla="*/ 33 w 35" name="T48"/>
                  <a:gd fmla="*/ 35 h 35" name="T49"/>
                  <a:gd fmla="*/ 33 w 35" name="T50"/>
                  <a:gd fmla="*/ 35 h 35" name="T51"/>
                  <a:gd fmla="*/ 28 w 35" name="T52"/>
                  <a:gd fmla="*/ 33 h 35" name="T53"/>
                  <a:gd fmla="*/ 22 w 35" name="T54"/>
                  <a:gd fmla="*/ 30 h 35" name="T55"/>
                  <a:gd fmla="*/ 17 w 35" name="T56"/>
                  <a:gd fmla="*/ 28 h 35" name="T57"/>
                  <a:gd fmla="*/ 15 w 35" name="T58"/>
                  <a:gd fmla="*/ 27 h 35" name="T59"/>
                  <a:gd fmla="*/ 12 w 35" name="T60"/>
                  <a:gd fmla="*/ 27 h 35" name="T61"/>
                  <a:gd fmla="*/ 12 w 35" name="T62"/>
                  <a:gd fmla="*/ 27 h 35" name="T63"/>
                  <a:gd fmla="*/ 8 w 35" name="T64"/>
                  <a:gd fmla="*/ 27 h 35" name="T65"/>
                  <a:gd fmla="*/ 5 w 35" name="T66"/>
                  <a:gd fmla="*/ 26 h 35" name="T67"/>
                  <a:gd fmla="*/ 4 w 35" name="T68"/>
                  <a:gd fmla="*/ 24 h 35" name="T69"/>
                  <a:gd fmla="*/ 2 w 35" name="T70"/>
                  <a:gd fmla="*/ 21 h 35" name="T71"/>
                  <a:gd fmla="*/ 2 w 35" name="T72"/>
                  <a:gd fmla="*/ 21 h 35" name="T73"/>
                  <a:gd fmla="*/ 0 w 35" name="T74"/>
                  <a:gd fmla="*/ 13 h 35" name="T75"/>
                  <a:gd fmla="*/ 0 w 35" name="T76"/>
                  <a:gd fmla="*/ 12 h 35" name="T77"/>
                  <a:gd fmla="*/ 2 w 35" name="T78"/>
                  <a:gd fmla="*/ 12 h 35" name="T79"/>
                  <a:gd fmla="*/ 2 w 35" name="T80"/>
                  <a:gd fmla="*/ 12 h 35" name="T81"/>
                  <a:gd fmla="*/ 9 w 35" name="T82"/>
                  <a:gd fmla="*/ 16 h 35" name="T83"/>
                  <a:gd fmla="*/ 9 w 35" name="T84"/>
                  <a:gd fmla="*/ 16 h 3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5" w="35">
                    <a:moveTo>
                      <a:pt x="9" y="16"/>
                    </a:moveTo>
                    <a:lnTo>
                      <a:pt x="9" y="16"/>
                    </a:lnTo>
                    <a:lnTo>
                      <a:pt x="9" y="15"/>
                    </a:lnTo>
                    <a:lnTo>
                      <a:pt x="8" y="14"/>
                    </a:lnTo>
                    <a:lnTo>
                      <a:pt x="8" y="11"/>
                    </a:lnTo>
                    <a:lnTo>
                      <a:pt x="8" y="11"/>
                    </a:lnTo>
                    <a:lnTo>
                      <a:pt x="8" y="8"/>
                    </a:lnTo>
                    <a:lnTo>
                      <a:pt x="9" y="5"/>
                    </a:lnTo>
                    <a:lnTo>
                      <a:pt x="14" y="1"/>
                    </a:lnTo>
                    <a:lnTo>
                      <a:pt x="16" y="0"/>
                    </a:lnTo>
                    <a:lnTo>
                      <a:pt x="18" y="0"/>
                    </a:lnTo>
                    <a:lnTo>
                      <a:pt x="20" y="1"/>
                    </a:lnTo>
                    <a:lnTo>
                      <a:pt x="21" y="3"/>
                    </a:lnTo>
                    <a:lnTo>
                      <a:pt x="21" y="3"/>
                    </a:lnTo>
                    <a:lnTo>
                      <a:pt x="22" y="10"/>
                    </a:lnTo>
                    <a:lnTo>
                      <a:pt x="23" y="16"/>
                    </a:lnTo>
                    <a:lnTo>
                      <a:pt x="24" y="23"/>
                    </a:lnTo>
                    <a:lnTo>
                      <a:pt x="26" y="25"/>
                    </a:lnTo>
                    <a:lnTo>
                      <a:pt x="28" y="26"/>
                    </a:lnTo>
                    <a:lnTo>
                      <a:pt x="28" y="26"/>
                    </a:lnTo>
                    <a:lnTo>
                      <a:pt x="31" y="28"/>
                    </a:lnTo>
                    <a:lnTo>
                      <a:pt x="34" y="31"/>
                    </a:lnTo>
                    <a:lnTo>
                      <a:pt x="35" y="33"/>
                    </a:lnTo>
                    <a:lnTo>
                      <a:pt x="34" y="35"/>
                    </a:lnTo>
                    <a:lnTo>
                      <a:pt x="33" y="35"/>
                    </a:lnTo>
                    <a:lnTo>
                      <a:pt x="33" y="35"/>
                    </a:lnTo>
                    <a:lnTo>
                      <a:pt x="28" y="33"/>
                    </a:lnTo>
                    <a:lnTo>
                      <a:pt x="22" y="30"/>
                    </a:lnTo>
                    <a:lnTo>
                      <a:pt x="17" y="28"/>
                    </a:lnTo>
                    <a:lnTo>
                      <a:pt x="15" y="27"/>
                    </a:lnTo>
                    <a:lnTo>
                      <a:pt x="12" y="27"/>
                    </a:lnTo>
                    <a:lnTo>
                      <a:pt x="12" y="27"/>
                    </a:lnTo>
                    <a:lnTo>
                      <a:pt x="8" y="27"/>
                    </a:lnTo>
                    <a:lnTo>
                      <a:pt x="5" y="26"/>
                    </a:lnTo>
                    <a:lnTo>
                      <a:pt x="4" y="24"/>
                    </a:lnTo>
                    <a:lnTo>
                      <a:pt x="2" y="21"/>
                    </a:lnTo>
                    <a:lnTo>
                      <a:pt x="2" y="21"/>
                    </a:lnTo>
                    <a:lnTo>
                      <a:pt x="0" y="13"/>
                    </a:lnTo>
                    <a:lnTo>
                      <a:pt x="0" y="12"/>
                    </a:lnTo>
                    <a:lnTo>
                      <a:pt x="2" y="12"/>
                    </a:lnTo>
                    <a:lnTo>
                      <a:pt x="2" y="12"/>
                    </a:lnTo>
                    <a:lnTo>
                      <a:pt x="9" y="16"/>
                    </a:lnTo>
                    <a:lnTo>
                      <a:pt x="9" y="16"/>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6" name="Freeform 78"/>
              <p:cNvSpPr/>
              <p:nvPr/>
            </p:nvSpPr>
            <p:spPr bwMode="auto">
              <a:xfrm>
                <a:off x="3953" y="1104"/>
                <a:ext cx="7" cy="9"/>
              </a:xfrm>
              <a:custGeom>
                <a:gdLst>
                  <a:gd fmla="*/ 3 w 7" name="T0"/>
                  <a:gd fmla="*/ 6 h 9" name="T1"/>
                  <a:gd fmla="*/ 3 w 7" name="T2"/>
                  <a:gd fmla="*/ 6 h 9" name="T3"/>
                  <a:gd fmla="*/ 3 w 7" name="T4"/>
                  <a:gd fmla="*/ 8 h 9" name="T5"/>
                  <a:gd fmla="*/ 2 w 7" name="T6"/>
                  <a:gd fmla="*/ 9 h 9" name="T7"/>
                  <a:gd fmla="*/ 0 w 7" name="T8"/>
                  <a:gd fmla="*/ 8 h 9" name="T9"/>
                  <a:gd fmla="*/ 0 w 7" name="T10"/>
                  <a:gd fmla="*/ 8 h 9" name="T11"/>
                  <a:gd fmla="*/ 0 w 7" name="T12"/>
                  <a:gd fmla="*/ 8 h 9" name="T13"/>
                  <a:gd fmla="*/ 1 w 7" name="T14"/>
                  <a:gd fmla="*/ 7 h 9" name="T15"/>
                  <a:gd fmla="*/ 2 w 7" name="T16"/>
                  <a:gd fmla="*/ 6 h 9" name="T17"/>
                  <a:gd fmla="*/ 2 w 7" name="T18"/>
                  <a:gd fmla="*/ 4 h 9" name="T19"/>
                  <a:gd fmla="*/ 2 w 7" name="T20"/>
                  <a:gd fmla="*/ 4 h 9" name="T21"/>
                  <a:gd fmla="*/ 3 w 7" name="T22"/>
                  <a:gd fmla="*/ 2 h 9" name="T23"/>
                  <a:gd fmla="*/ 5 w 7" name="T24"/>
                  <a:gd fmla="*/ 1 h 9" name="T25"/>
                  <a:gd fmla="*/ 6 w 7" name="T26"/>
                  <a:gd fmla="*/ 0 h 9" name="T27"/>
                  <a:gd fmla="*/ 7 w 7" name="T28"/>
                  <a:gd fmla="*/ 1 h 9" name="T29"/>
                  <a:gd fmla="*/ 7 w 7" name="T30"/>
                  <a:gd fmla="*/ 1 h 9" name="T31"/>
                  <a:gd fmla="*/ 6 w 7" name="T32"/>
                  <a:gd fmla="*/ 3 h 9" name="T33"/>
                  <a:gd fmla="*/ 5 w 7" name="T34"/>
                  <a:gd fmla="*/ 4 h 9" name="T35"/>
                  <a:gd fmla="*/ 5 w 7" name="T36"/>
                  <a:gd fmla="*/ 4 h 9" name="T37"/>
                  <a:gd fmla="*/ 4 w 7" name="T38"/>
                  <a:gd fmla="*/ 4 h 9" name="T39"/>
                  <a:gd fmla="*/ 3 w 7" name="T40"/>
                  <a:gd fmla="*/ 6 h 9" name="T41"/>
                  <a:gd fmla="*/ 3 w 7" name="T42"/>
                  <a:gd fmla="*/ 6 h 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 w="7">
                    <a:moveTo>
                      <a:pt x="3" y="6"/>
                    </a:moveTo>
                    <a:lnTo>
                      <a:pt x="3" y="6"/>
                    </a:lnTo>
                    <a:lnTo>
                      <a:pt x="3" y="8"/>
                    </a:lnTo>
                    <a:lnTo>
                      <a:pt x="2" y="9"/>
                    </a:lnTo>
                    <a:lnTo>
                      <a:pt x="0" y="8"/>
                    </a:lnTo>
                    <a:lnTo>
                      <a:pt x="0" y="8"/>
                    </a:lnTo>
                    <a:lnTo>
                      <a:pt x="0" y="8"/>
                    </a:lnTo>
                    <a:lnTo>
                      <a:pt x="1" y="7"/>
                    </a:lnTo>
                    <a:lnTo>
                      <a:pt x="2" y="6"/>
                    </a:lnTo>
                    <a:lnTo>
                      <a:pt x="2" y="4"/>
                    </a:lnTo>
                    <a:lnTo>
                      <a:pt x="2" y="4"/>
                    </a:lnTo>
                    <a:lnTo>
                      <a:pt x="3" y="2"/>
                    </a:lnTo>
                    <a:lnTo>
                      <a:pt x="5" y="1"/>
                    </a:lnTo>
                    <a:lnTo>
                      <a:pt x="6" y="0"/>
                    </a:lnTo>
                    <a:lnTo>
                      <a:pt x="7" y="1"/>
                    </a:lnTo>
                    <a:lnTo>
                      <a:pt x="7" y="1"/>
                    </a:lnTo>
                    <a:lnTo>
                      <a:pt x="6" y="3"/>
                    </a:lnTo>
                    <a:lnTo>
                      <a:pt x="5" y="4"/>
                    </a:lnTo>
                    <a:lnTo>
                      <a:pt x="5" y="4"/>
                    </a:lnTo>
                    <a:lnTo>
                      <a:pt x="4" y="4"/>
                    </a:lnTo>
                    <a:lnTo>
                      <a:pt x="3" y="6"/>
                    </a:lnTo>
                    <a:lnTo>
                      <a:pt x="3" y="6"/>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7" name="Freeform 79"/>
              <p:cNvSpPr/>
              <p:nvPr/>
            </p:nvSpPr>
            <p:spPr bwMode="auto">
              <a:xfrm>
                <a:off x="3918" y="1178"/>
                <a:ext cx="10" cy="12"/>
              </a:xfrm>
              <a:custGeom>
                <a:gdLst>
                  <a:gd fmla="*/ 7 w 10" name="T0"/>
                  <a:gd fmla="*/ 5 h 12" name="T1"/>
                  <a:gd fmla="*/ 7 w 10" name="T2"/>
                  <a:gd fmla="*/ 5 h 12" name="T3"/>
                  <a:gd fmla="*/ 8 w 10" name="T4"/>
                  <a:gd fmla="*/ 6 h 12" name="T5"/>
                  <a:gd fmla="*/ 9 w 10" name="T6"/>
                  <a:gd fmla="*/ 7 h 12" name="T7"/>
                  <a:gd fmla="*/ 10 w 10" name="T8"/>
                  <a:gd fmla="*/ 9 h 12" name="T9"/>
                  <a:gd fmla="*/ 10 w 10" name="T10"/>
                  <a:gd fmla="*/ 9 h 12" name="T11"/>
                  <a:gd fmla="*/ 9 w 10" name="T12"/>
                  <a:gd fmla="*/ 11 h 12" name="T13"/>
                  <a:gd fmla="*/ 8 w 10" name="T14"/>
                  <a:gd fmla="*/ 12 h 12" name="T15"/>
                  <a:gd fmla="*/ 7 w 10" name="T16"/>
                  <a:gd fmla="*/ 12 h 12" name="T17"/>
                  <a:gd fmla="*/ 6 w 10" name="T18"/>
                  <a:gd fmla="*/ 11 h 12" name="T19"/>
                  <a:gd fmla="*/ 6 w 10" name="T20"/>
                  <a:gd fmla="*/ 11 h 12" name="T21"/>
                  <a:gd fmla="*/ 6 w 10" name="T22"/>
                  <a:gd fmla="*/ 9 h 12" name="T23"/>
                  <a:gd fmla="*/ 3 w 10" name="T24"/>
                  <a:gd fmla="*/ 9 h 12" name="T25"/>
                  <a:gd fmla="*/ 3 w 10" name="T26"/>
                  <a:gd fmla="*/ 9 h 12" name="T27"/>
                  <a:gd fmla="*/ 1 w 10" name="T28"/>
                  <a:gd fmla="*/ 7 h 12" name="T29"/>
                  <a:gd fmla="*/ 0 w 10" name="T30"/>
                  <a:gd fmla="*/ 5 h 12" name="T31"/>
                  <a:gd fmla="*/ 1 w 10" name="T32"/>
                  <a:gd fmla="*/ 1 h 12" name="T33"/>
                  <a:gd fmla="*/ 3 w 10" name="T34"/>
                  <a:gd fmla="*/ 0 h 12" name="T35"/>
                  <a:gd fmla="*/ 3 w 10" name="T36"/>
                  <a:gd fmla="*/ 0 h 12" name="T37"/>
                  <a:gd fmla="*/ 5 w 10" name="T38"/>
                  <a:gd fmla="*/ 0 h 12" name="T39"/>
                  <a:gd fmla="*/ 6 w 10" name="T40"/>
                  <a:gd fmla="*/ 3 h 12" name="T41"/>
                  <a:gd fmla="*/ 7 w 10" name="T42"/>
                  <a:gd fmla="*/ 5 h 12" name="T43"/>
                  <a:gd fmla="*/ 7 w 10" name="T44"/>
                  <a:gd fmla="*/ 5 h 1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 w="10">
                    <a:moveTo>
                      <a:pt x="7" y="5"/>
                    </a:moveTo>
                    <a:lnTo>
                      <a:pt x="7" y="5"/>
                    </a:lnTo>
                    <a:lnTo>
                      <a:pt x="8" y="6"/>
                    </a:lnTo>
                    <a:lnTo>
                      <a:pt x="9" y="7"/>
                    </a:lnTo>
                    <a:lnTo>
                      <a:pt x="10" y="9"/>
                    </a:lnTo>
                    <a:lnTo>
                      <a:pt x="10" y="9"/>
                    </a:lnTo>
                    <a:lnTo>
                      <a:pt x="9" y="11"/>
                    </a:lnTo>
                    <a:lnTo>
                      <a:pt x="8" y="12"/>
                    </a:lnTo>
                    <a:lnTo>
                      <a:pt x="7" y="12"/>
                    </a:lnTo>
                    <a:lnTo>
                      <a:pt x="6" y="11"/>
                    </a:lnTo>
                    <a:lnTo>
                      <a:pt x="6" y="11"/>
                    </a:lnTo>
                    <a:lnTo>
                      <a:pt x="6" y="9"/>
                    </a:lnTo>
                    <a:lnTo>
                      <a:pt x="3" y="9"/>
                    </a:lnTo>
                    <a:lnTo>
                      <a:pt x="3" y="9"/>
                    </a:lnTo>
                    <a:lnTo>
                      <a:pt x="1" y="7"/>
                    </a:lnTo>
                    <a:lnTo>
                      <a:pt x="0" y="5"/>
                    </a:lnTo>
                    <a:lnTo>
                      <a:pt x="1" y="1"/>
                    </a:lnTo>
                    <a:lnTo>
                      <a:pt x="3" y="0"/>
                    </a:lnTo>
                    <a:lnTo>
                      <a:pt x="3" y="0"/>
                    </a:lnTo>
                    <a:lnTo>
                      <a:pt x="5" y="0"/>
                    </a:lnTo>
                    <a:lnTo>
                      <a:pt x="6" y="3"/>
                    </a:lnTo>
                    <a:lnTo>
                      <a:pt x="7" y="5"/>
                    </a:lnTo>
                    <a:lnTo>
                      <a:pt x="7" y="5"/>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8" name="Freeform 80"/>
              <p:cNvSpPr/>
              <p:nvPr/>
            </p:nvSpPr>
            <p:spPr bwMode="auto">
              <a:xfrm>
                <a:off x="3913" y="1095"/>
                <a:ext cx="39" cy="35"/>
              </a:xfrm>
              <a:custGeom>
                <a:gdLst>
                  <a:gd fmla="*/ 27 w 39" name="T0"/>
                  <a:gd fmla="*/ 34 h 35" name="T1"/>
                  <a:gd fmla="*/ 23 w 39" name="T2"/>
                  <a:gd fmla="*/ 32 h 35" name="T3"/>
                  <a:gd fmla="*/ 23 w 39" name="T4"/>
                  <a:gd fmla="*/ 29 h 35" name="T5"/>
                  <a:gd fmla="*/ 22 w 39" name="T6"/>
                  <a:gd fmla="*/ 26 h 35" name="T7"/>
                  <a:gd fmla="*/ 19 w 39" name="T8"/>
                  <a:gd fmla="*/ 24 h 35" name="T9"/>
                  <a:gd fmla="*/ 18 w 39" name="T10"/>
                  <a:gd fmla="*/ 23 h 35" name="T11"/>
                  <a:gd fmla="*/ 13 w 39" name="T12"/>
                  <a:gd fmla="*/ 22 h 35" name="T13"/>
                  <a:gd fmla="*/ 9 w 39" name="T14"/>
                  <a:gd fmla="*/ 21 h 35" name="T15"/>
                  <a:gd fmla="*/ 8 w 39" name="T16"/>
                  <a:gd fmla="*/ 21 h 35" name="T17"/>
                  <a:gd fmla="*/ 4 w 39" name="T18"/>
                  <a:gd fmla="*/ 19 h 35" name="T19"/>
                  <a:gd fmla="*/ 1 w 39" name="T20"/>
                  <a:gd fmla="*/ 17 h 35" name="T21"/>
                  <a:gd fmla="*/ 0 w 39" name="T22"/>
                  <a:gd fmla="*/ 10 h 35" name="T23"/>
                  <a:gd fmla="*/ 1 w 39" name="T24"/>
                  <a:gd fmla="*/ 7 h 35" name="T25"/>
                  <a:gd fmla="*/ 2 w 39" name="T26"/>
                  <a:gd fmla="*/ 7 h 35" name="T27"/>
                  <a:gd fmla="*/ 8 w 39" name="T28"/>
                  <a:gd fmla="*/ 5 h 35" name="T29"/>
                  <a:gd fmla="*/ 9 w 39" name="T30"/>
                  <a:gd fmla="*/ 4 h 35" name="T31"/>
                  <a:gd fmla="*/ 11 w 39" name="T32"/>
                  <a:gd fmla="*/ 3 h 35" name="T33"/>
                  <a:gd fmla="*/ 17 w 39" name="T34"/>
                  <a:gd fmla="*/ 3 h 35" name="T35"/>
                  <a:gd fmla="*/ 18 w 39" name="T36"/>
                  <a:gd fmla="*/ 2 h 35" name="T37"/>
                  <a:gd fmla="*/ 19 w 39" name="T38"/>
                  <a:gd fmla="*/ 0 h 35" name="T39"/>
                  <a:gd fmla="*/ 23 w 39" name="T40"/>
                  <a:gd fmla="*/ 0 h 35" name="T41"/>
                  <a:gd fmla="*/ 24 w 39" name="T42"/>
                  <a:gd fmla="*/ 2 h 35" name="T43"/>
                  <a:gd fmla="*/ 26 w 39" name="T44"/>
                  <a:gd fmla="*/ 8 h 35" name="T45"/>
                  <a:gd fmla="*/ 27 w 39" name="T46"/>
                  <a:gd fmla="*/ 9 h 35" name="T47"/>
                  <a:gd fmla="*/ 29 w 39" name="T48"/>
                  <a:gd fmla="*/ 11 h 35" name="T49"/>
                  <a:gd fmla="*/ 29 w 39" name="T50"/>
                  <a:gd fmla="*/ 17 h 35" name="T51"/>
                  <a:gd fmla="*/ 29 w 39" name="T52"/>
                  <a:gd fmla="*/ 21 h 35" name="T53"/>
                  <a:gd fmla="*/ 34 w 39" name="T54"/>
                  <a:gd fmla="*/ 21 h 35" name="T55"/>
                  <a:gd fmla="*/ 38 w 39" name="T56"/>
                  <a:gd fmla="*/ 23 h 35" name="T57"/>
                  <a:gd fmla="*/ 38 w 39" name="T58"/>
                  <a:gd fmla="*/ 33 h 35" name="T59"/>
                  <a:gd fmla="*/ 36 w 39" name="T60"/>
                  <a:gd fmla="*/ 35 h 35" name="T61"/>
                  <a:gd fmla="*/ 33 w 39" name="T62"/>
                  <a:gd fmla="*/ 35 h 35" name="T63"/>
                  <a:gd fmla="*/ 27 w 39" name="T64"/>
                  <a:gd fmla="*/ 34 h 3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5" w="39">
                    <a:moveTo>
                      <a:pt x="27" y="34"/>
                    </a:moveTo>
                    <a:lnTo>
                      <a:pt x="27" y="34"/>
                    </a:lnTo>
                    <a:lnTo>
                      <a:pt x="25" y="33"/>
                    </a:lnTo>
                    <a:lnTo>
                      <a:pt x="23" y="32"/>
                    </a:lnTo>
                    <a:lnTo>
                      <a:pt x="23" y="29"/>
                    </a:lnTo>
                    <a:lnTo>
                      <a:pt x="23" y="29"/>
                    </a:lnTo>
                    <a:lnTo>
                      <a:pt x="23" y="26"/>
                    </a:lnTo>
                    <a:lnTo>
                      <a:pt x="22" y="26"/>
                    </a:lnTo>
                    <a:lnTo>
                      <a:pt x="20" y="25"/>
                    </a:lnTo>
                    <a:lnTo>
                      <a:pt x="19" y="24"/>
                    </a:lnTo>
                    <a:lnTo>
                      <a:pt x="19" y="24"/>
                    </a:lnTo>
                    <a:lnTo>
                      <a:pt x="18" y="23"/>
                    </a:lnTo>
                    <a:lnTo>
                      <a:pt x="17" y="22"/>
                    </a:lnTo>
                    <a:lnTo>
                      <a:pt x="13" y="22"/>
                    </a:lnTo>
                    <a:lnTo>
                      <a:pt x="10" y="22"/>
                    </a:lnTo>
                    <a:lnTo>
                      <a:pt x="9" y="21"/>
                    </a:lnTo>
                    <a:lnTo>
                      <a:pt x="8" y="21"/>
                    </a:lnTo>
                    <a:lnTo>
                      <a:pt x="8" y="21"/>
                    </a:lnTo>
                    <a:lnTo>
                      <a:pt x="6" y="19"/>
                    </a:lnTo>
                    <a:lnTo>
                      <a:pt x="4" y="19"/>
                    </a:lnTo>
                    <a:lnTo>
                      <a:pt x="2" y="18"/>
                    </a:lnTo>
                    <a:lnTo>
                      <a:pt x="1" y="17"/>
                    </a:lnTo>
                    <a:lnTo>
                      <a:pt x="1" y="17"/>
                    </a:lnTo>
                    <a:lnTo>
                      <a:pt x="0" y="10"/>
                    </a:lnTo>
                    <a:lnTo>
                      <a:pt x="1" y="8"/>
                    </a:lnTo>
                    <a:lnTo>
                      <a:pt x="1" y="7"/>
                    </a:lnTo>
                    <a:lnTo>
                      <a:pt x="2" y="7"/>
                    </a:lnTo>
                    <a:lnTo>
                      <a:pt x="2" y="7"/>
                    </a:lnTo>
                    <a:lnTo>
                      <a:pt x="6" y="6"/>
                    </a:lnTo>
                    <a:lnTo>
                      <a:pt x="8" y="5"/>
                    </a:lnTo>
                    <a:lnTo>
                      <a:pt x="9" y="4"/>
                    </a:lnTo>
                    <a:lnTo>
                      <a:pt x="9" y="4"/>
                    </a:lnTo>
                    <a:lnTo>
                      <a:pt x="10" y="3"/>
                    </a:lnTo>
                    <a:lnTo>
                      <a:pt x="11" y="3"/>
                    </a:lnTo>
                    <a:lnTo>
                      <a:pt x="14" y="3"/>
                    </a:lnTo>
                    <a:lnTo>
                      <a:pt x="17" y="3"/>
                    </a:lnTo>
                    <a:lnTo>
                      <a:pt x="18" y="2"/>
                    </a:lnTo>
                    <a:lnTo>
                      <a:pt x="18" y="2"/>
                    </a:lnTo>
                    <a:lnTo>
                      <a:pt x="18" y="2"/>
                    </a:lnTo>
                    <a:lnTo>
                      <a:pt x="19" y="0"/>
                    </a:lnTo>
                    <a:lnTo>
                      <a:pt x="20" y="0"/>
                    </a:lnTo>
                    <a:lnTo>
                      <a:pt x="23" y="0"/>
                    </a:lnTo>
                    <a:lnTo>
                      <a:pt x="24" y="2"/>
                    </a:lnTo>
                    <a:lnTo>
                      <a:pt x="24" y="2"/>
                    </a:lnTo>
                    <a:lnTo>
                      <a:pt x="25" y="6"/>
                    </a:lnTo>
                    <a:lnTo>
                      <a:pt x="26" y="8"/>
                    </a:lnTo>
                    <a:lnTo>
                      <a:pt x="27" y="9"/>
                    </a:lnTo>
                    <a:lnTo>
                      <a:pt x="27" y="9"/>
                    </a:lnTo>
                    <a:lnTo>
                      <a:pt x="28" y="10"/>
                    </a:lnTo>
                    <a:lnTo>
                      <a:pt x="29" y="11"/>
                    </a:lnTo>
                    <a:lnTo>
                      <a:pt x="29" y="17"/>
                    </a:lnTo>
                    <a:lnTo>
                      <a:pt x="29" y="17"/>
                    </a:lnTo>
                    <a:lnTo>
                      <a:pt x="29" y="20"/>
                    </a:lnTo>
                    <a:lnTo>
                      <a:pt x="29" y="21"/>
                    </a:lnTo>
                    <a:lnTo>
                      <a:pt x="34" y="21"/>
                    </a:lnTo>
                    <a:lnTo>
                      <a:pt x="34" y="21"/>
                    </a:lnTo>
                    <a:lnTo>
                      <a:pt x="37" y="22"/>
                    </a:lnTo>
                    <a:lnTo>
                      <a:pt x="38" y="23"/>
                    </a:lnTo>
                    <a:lnTo>
                      <a:pt x="39" y="27"/>
                    </a:lnTo>
                    <a:lnTo>
                      <a:pt x="38" y="33"/>
                    </a:lnTo>
                    <a:lnTo>
                      <a:pt x="37" y="34"/>
                    </a:lnTo>
                    <a:lnTo>
                      <a:pt x="36" y="35"/>
                    </a:lnTo>
                    <a:lnTo>
                      <a:pt x="36" y="35"/>
                    </a:lnTo>
                    <a:lnTo>
                      <a:pt x="33" y="35"/>
                    </a:lnTo>
                    <a:lnTo>
                      <a:pt x="30" y="35"/>
                    </a:lnTo>
                    <a:lnTo>
                      <a:pt x="27" y="34"/>
                    </a:lnTo>
                    <a:lnTo>
                      <a:pt x="27" y="34"/>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9" name="Freeform 81"/>
              <p:cNvSpPr/>
              <p:nvPr/>
            </p:nvSpPr>
            <p:spPr bwMode="auto">
              <a:xfrm>
                <a:off x="4246" y="1355"/>
                <a:ext cx="7" cy="8"/>
              </a:xfrm>
              <a:custGeom>
                <a:gdLst>
                  <a:gd fmla="*/ 5 w 7" name="T0"/>
                  <a:gd fmla="*/ 6 h 8" name="T1"/>
                  <a:gd fmla="*/ 5 w 7" name="T2"/>
                  <a:gd fmla="*/ 6 h 8" name="T3"/>
                  <a:gd fmla="*/ 2 w 7" name="T4"/>
                  <a:gd fmla="*/ 7 h 8" name="T5"/>
                  <a:gd fmla="*/ 0 w 7" name="T6"/>
                  <a:gd fmla="*/ 8 h 8" name="T7"/>
                  <a:gd fmla="*/ 0 w 7" name="T8"/>
                  <a:gd fmla="*/ 7 h 8" name="T9"/>
                  <a:gd fmla="*/ 0 w 7" name="T10"/>
                  <a:gd fmla="*/ 7 h 8" name="T11"/>
                  <a:gd fmla="*/ 0 w 7" name="T12"/>
                  <a:gd fmla="*/ 6 h 8" name="T13"/>
                  <a:gd fmla="*/ 1 w 7" name="T14"/>
                  <a:gd fmla="*/ 5 h 8" name="T15"/>
                  <a:gd fmla="*/ 2 w 7" name="T16"/>
                  <a:gd fmla="*/ 4 h 8" name="T17"/>
                  <a:gd fmla="*/ 4 w 7" name="T18"/>
                  <a:gd fmla="*/ 2 h 8" name="T19"/>
                  <a:gd fmla="*/ 4 w 7" name="T20"/>
                  <a:gd fmla="*/ 2 h 8" name="T21"/>
                  <a:gd fmla="*/ 5 w 7" name="T22"/>
                  <a:gd fmla="*/ 1 h 8" name="T23"/>
                  <a:gd fmla="*/ 6 w 7" name="T24"/>
                  <a:gd fmla="*/ 0 h 8" name="T25"/>
                  <a:gd fmla="*/ 7 w 7" name="T26"/>
                  <a:gd fmla="*/ 0 h 8" name="T27"/>
                  <a:gd fmla="*/ 7 w 7" name="T28"/>
                  <a:gd fmla="*/ 1 h 8" name="T29"/>
                  <a:gd fmla="*/ 7 w 7" name="T30"/>
                  <a:gd fmla="*/ 1 h 8" name="T31"/>
                  <a:gd fmla="*/ 7 w 7" name="T32"/>
                  <a:gd fmla="*/ 2 h 8" name="T33"/>
                  <a:gd fmla="*/ 6 w 7" name="T34"/>
                  <a:gd fmla="*/ 4 h 8" name="T35"/>
                  <a:gd fmla="*/ 5 w 7" name="T36"/>
                  <a:gd fmla="*/ 6 h 8" name="T37"/>
                  <a:gd fmla="*/ 5 w 7" name="T38"/>
                  <a:gd fmla="*/ 6 h 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 w="7">
                    <a:moveTo>
                      <a:pt x="5" y="6"/>
                    </a:moveTo>
                    <a:lnTo>
                      <a:pt x="5" y="6"/>
                    </a:lnTo>
                    <a:lnTo>
                      <a:pt x="2" y="7"/>
                    </a:lnTo>
                    <a:lnTo>
                      <a:pt x="0" y="8"/>
                    </a:lnTo>
                    <a:lnTo>
                      <a:pt x="0" y="7"/>
                    </a:lnTo>
                    <a:lnTo>
                      <a:pt x="0" y="7"/>
                    </a:lnTo>
                    <a:lnTo>
                      <a:pt x="0" y="6"/>
                    </a:lnTo>
                    <a:lnTo>
                      <a:pt x="1" y="5"/>
                    </a:lnTo>
                    <a:lnTo>
                      <a:pt x="2" y="4"/>
                    </a:lnTo>
                    <a:lnTo>
                      <a:pt x="4" y="2"/>
                    </a:lnTo>
                    <a:lnTo>
                      <a:pt x="4" y="2"/>
                    </a:lnTo>
                    <a:lnTo>
                      <a:pt x="5" y="1"/>
                    </a:lnTo>
                    <a:lnTo>
                      <a:pt x="6" y="0"/>
                    </a:lnTo>
                    <a:lnTo>
                      <a:pt x="7" y="0"/>
                    </a:lnTo>
                    <a:lnTo>
                      <a:pt x="7" y="1"/>
                    </a:lnTo>
                    <a:lnTo>
                      <a:pt x="7" y="1"/>
                    </a:lnTo>
                    <a:lnTo>
                      <a:pt x="7" y="2"/>
                    </a:lnTo>
                    <a:lnTo>
                      <a:pt x="6" y="4"/>
                    </a:lnTo>
                    <a:lnTo>
                      <a:pt x="5" y="6"/>
                    </a:lnTo>
                    <a:lnTo>
                      <a:pt x="5" y="6"/>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0" name="Freeform 82"/>
              <p:cNvSpPr/>
              <p:nvPr/>
            </p:nvSpPr>
            <p:spPr bwMode="auto">
              <a:xfrm>
                <a:off x="4228" y="1348"/>
                <a:ext cx="22" cy="23"/>
              </a:xfrm>
              <a:custGeom>
                <a:gdLst>
                  <a:gd fmla="*/ 14 w 22" name="T0"/>
                  <a:gd fmla="*/ 22 h 23" name="T1"/>
                  <a:gd fmla="*/ 14 w 22" name="T2"/>
                  <a:gd fmla="*/ 22 h 23" name="T3"/>
                  <a:gd fmla="*/ 13 w 22" name="T4"/>
                  <a:gd fmla="*/ 15 h 23" name="T5"/>
                  <a:gd fmla="*/ 13 w 22" name="T6"/>
                  <a:gd fmla="*/ 11 h 23" name="T7"/>
                  <a:gd fmla="*/ 14 w 22" name="T8"/>
                  <a:gd fmla="*/ 9 h 23" name="T9"/>
                  <a:gd fmla="*/ 15 w 22" name="T10"/>
                  <a:gd fmla="*/ 8 h 23" name="T11"/>
                  <a:gd fmla="*/ 15 w 22" name="T12"/>
                  <a:gd fmla="*/ 8 h 23" name="T13"/>
                  <a:gd fmla="*/ 20 w 22" name="T14"/>
                  <a:gd fmla="*/ 6 h 23" name="T15"/>
                  <a:gd fmla="*/ 20 w 22" name="T16"/>
                  <a:gd fmla="*/ 3 h 23" name="T17"/>
                  <a:gd fmla="*/ 22 w 22" name="T18"/>
                  <a:gd fmla="*/ 2 h 23" name="T19"/>
                  <a:gd fmla="*/ 22 w 22" name="T20"/>
                  <a:gd fmla="*/ 2 h 23" name="T21"/>
                  <a:gd fmla="*/ 19 w 22" name="T22"/>
                  <a:gd fmla="*/ 0 h 23" name="T23"/>
                  <a:gd fmla="*/ 16 w 22" name="T24"/>
                  <a:gd fmla="*/ 0 h 23" name="T25"/>
                  <a:gd fmla="*/ 13 w 22" name="T26"/>
                  <a:gd fmla="*/ 0 h 23" name="T27"/>
                  <a:gd fmla="*/ 12 w 22" name="T28"/>
                  <a:gd fmla="*/ 0 h 23" name="T29"/>
                  <a:gd fmla="*/ 12 w 22" name="T30"/>
                  <a:gd fmla="*/ 1 h 23" name="T31"/>
                  <a:gd fmla="*/ 12 w 22" name="T32"/>
                  <a:gd fmla="*/ 1 h 23" name="T33"/>
                  <a:gd fmla="*/ 9 w 22" name="T34"/>
                  <a:gd fmla="*/ 6 h 23" name="T35"/>
                  <a:gd fmla="*/ 7 w 22" name="T36"/>
                  <a:gd fmla="*/ 9 h 23" name="T37"/>
                  <a:gd fmla="*/ 7 w 22" name="T38"/>
                  <a:gd fmla="*/ 9 h 23" name="T39"/>
                  <a:gd fmla="*/ 7 w 22" name="T40"/>
                  <a:gd fmla="*/ 11 h 23" name="T41"/>
                  <a:gd fmla="*/ 7 w 22" name="T42"/>
                  <a:gd fmla="*/ 13 h 23" name="T43"/>
                  <a:gd fmla="*/ 7 w 22" name="T44"/>
                  <a:gd fmla="*/ 14 h 23" name="T45"/>
                  <a:gd fmla="*/ 4 w 22" name="T46"/>
                  <a:gd fmla="*/ 14 h 23" name="T47"/>
                  <a:gd fmla="*/ 4 w 22" name="T48"/>
                  <a:gd fmla="*/ 14 h 23" name="T49"/>
                  <a:gd fmla="*/ 1 w 22" name="T50"/>
                  <a:gd fmla="*/ 15 h 23" name="T51"/>
                  <a:gd fmla="*/ 0 w 22" name="T52"/>
                  <a:gd fmla="*/ 17 h 23" name="T53"/>
                  <a:gd fmla="*/ 0 w 22" name="T54"/>
                  <a:gd fmla="*/ 19 h 23" name="T55"/>
                  <a:gd fmla="*/ 2 w 22" name="T56"/>
                  <a:gd fmla="*/ 20 h 23" name="T57"/>
                  <a:gd fmla="*/ 2 w 22" name="T58"/>
                  <a:gd fmla="*/ 20 h 23" name="T59"/>
                  <a:gd fmla="*/ 5 w 22" name="T60"/>
                  <a:gd fmla="*/ 20 h 23" name="T61"/>
                  <a:gd fmla="*/ 7 w 22" name="T62"/>
                  <a:gd fmla="*/ 22 h 23" name="T63"/>
                  <a:gd fmla="*/ 7 w 22" name="T64"/>
                  <a:gd fmla="*/ 22 h 23" name="T65"/>
                  <a:gd fmla="*/ 9 w 22" name="T66"/>
                  <a:gd fmla="*/ 23 h 23" name="T67"/>
                  <a:gd fmla="*/ 11 w 22" name="T68"/>
                  <a:gd fmla="*/ 23 h 23" name="T69"/>
                  <a:gd fmla="*/ 14 w 22" name="T70"/>
                  <a:gd fmla="*/ 22 h 23" name="T71"/>
                  <a:gd fmla="*/ 14 w 22" name="T72"/>
                  <a:gd fmla="*/ 22 h 2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3" w="22">
                    <a:moveTo>
                      <a:pt x="14" y="22"/>
                    </a:moveTo>
                    <a:lnTo>
                      <a:pt x="14" y="22"/>
                    </a:lnTo>
                    <a:lnTo>
                      <a:pt x="13" y="15"/>
                    </a:lnTo>
                    <a:lnTo>
                      <a:pt x="13" y="11"/>
                    </a:lnTo>
                    <a:lnTo>
                      <a:pt x="14" y="9"/>
                    </a:lnTo>
                    <a:lnTo>
                      <a:pt x="15" y="8"/>
                    </a:lnTo>
                    <a:lnTo>
                      <a:pt x="15" y="8"/>
                    </a:lnTo>
                    <a:lnTo>
                      <a:pt x="20" y="6"/>
                    </a:lnTo>
                    <a:lnTo>
                      <a:pt x="20" y="3"/>
                    </a:lnTo>
                    <a:lnTo>
                      <a:pt x="22" y="2"/>
                    </a:lnTo>
                    <a:lnTo>
                      <a:pt x="22" y="2"/>
                    </a:lnTo>
                    <a:lnTo>
                      <a:pt x="19" y="0"/>
                    </a:lnTo>
                    <a:lnTo>
                      <a:pt x="16" y="0"/>
                    </a:lnTo>
                    <a:lnTo>
                      <a:pt x="13" y="0"/>
                    </a:lnTo>
                    <a:lnTo>
                      <a:pt x="12" y="0"/>
                    </a:lnTo>
                    <a:lnTo>
                      <a:pt x="12" y="1"/>
                    </a:lnTo>
                    <a:lnTo>
                      <a:pt x="12" y="1"/>
                    </a:lnTo>
                    <a:lnTo>
                      <a:pt x="9" y="6"/>
                    </a:lnTo>
                    <a:lnTo>
                      <a:pt x="7" y="9"/>
                    </a:lnTo>
                    <a:lnTo>
                      <a:pt x="7" y="9"/>
                    </a:lnTo>
                    <a:lnTo>
                      <a:pt x="7" y="11"/>
                    </a:lnTo>
                    <a:lnTo>
                      <a:pt x="7" y="13"/>
                    </a:lnTo>
                    <a:lnTo>
                      <a:pt x="7" y="14"/>
                    </a:lnTo>
                    <a:lnTo>
                      <a:pt x="4" y="14"/>
                    </a:lnTo>
                    <a:lnTo>
                      <a:pt x="4" y="14"/>
                    </a:lnTo>
                    <a:lnTo>
                      <a:pt x="1" y="15"/>
                    </a:lnTo>
                    <a:lnTo>
                      <a:pt x="0" y="17"/>
                    </a:lnTo>
                    <a:lnTo>
                      <a:pt x="0" y="19"/>
                    </a:lnTo>
                    <a:lnTo>
                      <a:pt x="2" y="20"/>
                    </a:lnTo>
                    <a:lnTo>
                      <a:pt x="2" y="20"/>
                    </a:lnTo>
                    <a:lnTo>
                      <a:pt x="5" y="20"/>
                    </a:lnTo>
                    <a:lnTo>
                      <a:pt x="7" y="22"/>
                    </a:lnTo>
                    <a:lnTo>
                      <a:pt x="7" y="22"/>
                    </a:lnTo>
                    <a:lnTo>
                      <a:pt x="9" y="23"/>
                    </a:lnTo>
                    <a:lnTo>
                      <a:pt x="11" y="23"/>
                    </a:lnTo>
                    <a:lnTo>
                      <a:pt x="14" y="22"/>
                    </a:lnTo>
                    <a:lnTo>
                      <a:pt x="14" y="2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1" name="Freeform 83"/>
              <p:cNvSpPr/>
              <p:nvPr/>
            </p:nvSpPr>
            <p:spPr bwMode="auto">
              <a:xfrm>
                <a:off x="4201" y="1363"/>
                <a:ext cx="27" cy="40"/>
              </a:xfrm>
              <a:custGeom>
                <a:gdLst>
                  <a:gd fmla="*/ 20 w 27" name="T0"/>
                  <a:gd fmla="*/ 1 h 40" name="T1"/>
                  <a:gd fmla="*/ 20 w 27" name="T2"/>
                  <a:gd fmla="*/ 1 h 40" name="T3"/>
                  <a:gd fmla="*/ 20 w 27" name="T4"/>
                  <a:gd fmla="*/ 5 h 40" name="T5"/>
                  <a:gd fmla="*/ 20 w 27" name="T6"/>
                  <a:gd fmla="*/ 7 h 40" name="T7"/>
                  <a:gd fmla="*/ 21 w 27" name="T8"/>
                  <a:gd fmla="*/ 7 h 40" name="T9"/>
                  <a:gd fmla="*/ 21 w 27" name="T10"/>
                  <a:gd fmla="*/ 7 h 40" name="T11"/>
                  <a:gd fmla="*/ 23 w 27" name="T12"/>
                  <a:gd fmla="*/ 8 h 40" name="T13"/>
                  <a:gd fmla="*/ 25 w 27" name="T14"/>
                  <a:gd fmla="*/ 10 h 40" name="T15"/>
                  <a:gd fmla="*/ 27 w 27" name="T16"/>
                  <a:gd fmla="*/ 13 h 40" name="T17"/>
                  <a:gd fmla="*/ 27 w 27" name="T18"/>
                  <a:gd fmla="*/ 13 h 40" name="T19"/>
                  <a:gd fmla="*/ 27 w 27" name="T20"/>
                  <a:gd fmla="*/ 18 h 40" name="T21"/>
                  <a:gd fmla="*/ 27 w 27" name="T22"/>
                  <a:gd fmla="*/ 20 h 40" name="T23"/>
                  <a:gd fmla="*/ 26 w 27" name="T24"/>
                  <a:gd fmla="*/ 22 h 40" name="T25"/>
                  <a:gd fmla="*/ 26 w 27" name="T26"/>
                  <a:gd fmla="*/ 22 h 40" name="T27"/>
                  <a:gd fmla="*/ 23 w 27" name="T28"/>
                  <a:gd fmla="*/ 23 h 40" name="T29"/>
                  <a:gd fmla="*/ 21 w 27" name="T30"/>
                  <a:gd fmla="*/ 25 h 40" name="T31"/>
                  <a:gd fmla="*/ 20 w 27" name="T32"/>
                  <a:gd fmla="*/ 28 h 40" name="T33"/>
                  <a:gd fmla="*/ 20 w 27" name="T34"/>
                  <a:gd fmla="*/ 28 h 40" name="T35"/>
                  <a:gd fmla="*/ 20 w 27" name="T36"/>
                  <a:gd fmla="*/ 37 h 40" name="T37"/>
                  <a:gd fmla="*/ 18 w 27" name="T38"/>
                  <a:gd fmla="*/ 40 h 40" name="T39"/>
                  <a:gd fmla="*/ 17 w 27" name="T40"/>
                  <a:gd fmla="*/ 40 h 40" name="T41"/>
                  <a:gd fmla="*/ 17 w 27" name="T42"/>
                  <a:gd fmla="*/ 39 h 40" name="T43"/>
                  <a:gd fmla="*/ 17 w 27" name="T44"/>
                  <a:gd fmla="*/ 39 h 40" name="T45"/>
                  <a:gd fmla="*/ 16 w 27" name="T46"/>
                  <a:gd fmla="*/ 38 h 40" name="T47"/>
                  <a:gd fmla="*/ 16 w 27" name="T48"/>
                  <a:gd fmla="*/ 37 h 40" name="T49"/>
                  <a:gd fmla="*/ 11 w 27" name="T50"/>
                  <a:gd fmla="*/ 37 h 40" name="T51"/>
                  <a:gd fmla="*/ 11 w 27" name="T52"/>
                  <a:gd fmla="*/ 37 h 40" name="T53"/>
                  <a:gd fmla="*/ 3 w 27" name="T54"/>
                  <a:gd fmla="*/ 37 h 40" name="T55"/>
                  <a:gd fmla="*/ 1 w 27" name="T56"/>
                  <a:gd fmla="*/ 36 h 40" name="T57"/>
                  <a:gd fmla="*/ 0 w 27" name="T58"/>
                  <a:gd fmla="*/ 35 h 40" name="T59"/>
                  <a:gd fmla="*/ 0 w 27" name="T60"/>
                  <a:gd fmla="*/ 35 h 40" name="T61"/>
                  <a:gd fmla="*/ 0 w 27" name="T62"/>
                  <a:gd fmla="*/ 34 h 40" name="T63"/>
                  <a:gd fmla="*/ 2 w 27" name="T64"/>
                  <a:gd fmla="*/ 34 h 40" name="T65"/>
                  <a:gd fmla="*/ 6 w 27" name="T66"/>
                  <a:gd fmla="*/ 34 h 40" name="T67"/>
                  <a:gd fmla="*/ 10 w 27" name="T68"/>
                  <a:gd fmla="*/ 33 h 40" name="T69"/>
                  <a:gd fmla="*/ 11 w 27" name="T70"/>
                  <a:gd fmla="*/ 31 h 40" name="T71"/>
                  <a:gd fmla="*/ 12 w 27" name="T72"/>
                  <a:gd fmla="*/ 29 h 40" name="T73"/>
                  <a:gd fmla="*/ 12 w 27" name="T74"/>
                  <a:gd fmla="*/ 29 h 40" name="T75"/>
                  <a:gd fmla="*/ 12 w 27" name="T76"/>
                  <a:gd fmla="*/ 25 h 40" name="T77"/>
                  <a:gd fmla="*/ 13 w 27" name="T78"/>
                  <a:gd fmla="*/ 21 h 40" name="T79"/>
                  <a:gd fmla="*/ 13 w 27" name="T80"/>
                  <a:gd fmla="*/ 16 h 40" name="T81"/>
                  <a:gd fmla="*/ 13 w 27" name="T82"/>
                  <a:gd fmla="*/ 15 h 40" name="T83"/>
                  <a:gd fmla="*/ 11 w 27" name="T84"/>
                  <a:gd fmla="*/ 14 h 40" name="T85"/>
                  <a:gd fmla="*/ 11 w 27" name="T86"/>
                  <a:gd fmla="*/ 14 h 40" name="T87"/>
                  <a:gd fmla="*/ 6 w 27" name="T88"/>
                  <a:gd fmla="*/ 10 h 40" name="T89"/>
                  <a:gd fmla="*/ 6 w 27" name="T90"/>
                  <a:gd fmla="*/ 9 h 40" name="T91"/>
                  <a:gd fmla="*/ 8 w 27" name="T92"/>
                  <a:gd fmla="*/ 7 h 40" name="T93"/>
                  <a:gd fmla="*/ 8 w 27" name="T94"/>
                  <a:gd fmla="*/ 7 h 40" name="T95"/>
                  <a:gd fmla="*/ 11 w 27" name="T96"/>
                  <a:gd fmla="*/ 5 h 40" name="T97"/>
                  <a:gd fmla="*/ 13 w 27" name="T98"/>
                  <a:gd fmla="*/ 4 h 40" name="T99"/>
                  <a:gd fmla="*/ 15 w 27" name="T100"/>
                  <a:gd fmla="*/ 4 h 40" name="T101"/>
                  <a:gd fmla="*/ 16 w 27" name="T102"/>
                  <a:gd fmla="*/ 2 h 40" name="T103"/>
                  <a:gd fmla="*/ 16 w 27" name="T104"/>
                  <a:gd fmla="*/ 2 h 40" name="T105"/>
                  <a:gd fmla="*/ 17 w 27" name="T106"/>
                  <a:gd fmla="*/ 0 h 40" name="T107"/>
                  <a:gd fmla="*/ 18 w 27" name="T108"/>
                  <a:gd fmla="*/ 0 h 40" name="T109"/>
                  <a:gd fmla="*/ 20 w 27" name="T110"/>
                  <a:gd fmla="*/ 1 h 40" name="T111"/>
                  <a:gd fmla="*/ 20 w 27" name="T112"/>
                  <a:gd fmla="*/ 1 h 4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0" w="27">
                    <a:moveTo>
                      <a:pt x="20" y="1"/>
                    </a:moveTo>
                    <a:lnTo>
                      <a:pt x="20" y="1"/>
                    </a:lnTo>
                    <a:lnTo>
                      <a:pt x="20" y="5"/>
                    </a:lnTo>
                    <a:lnTo>
                      <a:pt x="20" y="7"/>
                    </a:lnTo>
                    <a:lnTo>
                      <a:pt x="21" y="7"/>
                    </a:lnTo>
                    <a:lnTo>
                      <a:pt x="21" y="7"/>
                    </a:lnTo>
                    <a:lnTo>
                      <a:pt x="23" y="8"/>
                    </a:lnTo>
                    <a:lnTo>
                      <a:pt x="25" y="10"/>
                    </a:lnTo>
                    <a:lnTo>
                      <a:pt x="27" y="13"/>
                    </a:lnTo>
                    <a:lnTo>
                      <a:pt x="27" y="13"/>
                    </a:lnTo>
                    <a:lnTo>
                      <a:pt x="27" y="18"/>
                    </a:lnTo>
                    <a:lnTo>
                      <a:pt x="27" y="20"/>
                    </a:lnTo>
                    <a:lnTo>
                      <a:pt x="26" y="22"/>
                    </a:lnTo>
                    <a:lnTo>
                      <a:pt x="26" y="22"/>
                    </a:lnTo>
                    <a:lnTo>
                      <a:pt x="23" y="23"/>
                    </a:lnTo>
                    <a:lnTo>
                      <a:pt x="21" y="25"/>
                    </a:lnTo>
                    <a:lnTo>
                      <a:pt x="20" y="28"/>
                    </a:lnTo>
                    <a:lnTo>
                      <a:pt x="20" y="28"/>
                    </a:lnTo>
                    <a:lnTo>
                      <a:pt x="20" y="37"/>
                    </a:lnTo>
                    <a:lnTo>
                      <a:pt x="18" y="40"/>
                    </a:lnTo>
                    <a:lnTo>
                      <a:pt x="17" y="40"/>
                    </a:lnTo>
                    <a:lnTo>
                      <a:pt x="17" y="39"/>
                    </a:lnTo>
                    <a:lnTo>
                      <a:pt x="17" y="39"/>
                    </a:lnTo>
                    <a:lnTo>
                      <a:pt x="16" y="38"/>
                    </a:lnTo>
                    <a:lnTo>
                      <a:pt x="16" y="37"/>
                    </a:lnTo>
                    <a:lnTo>
                      <a:pt x="11" y="37"/>
                    </a:lnTo>
                    <a:lnTo>
                      <a:pt x="11" y="37"/>
                    </a:lnTo>
                    <a:lnTo>
                      <a:pt x="3" y="37"/>
                    </a:lnTo>
                    <a:lnTo>
                      <a:pt x="1" y="36"/>
                    </a:lnTo>
                    <a:lnTo>
                      <a:pt x="0" y="35"/>
                    </a:lnTo>
                    <a:lnTo>
                      <a:pt x="0" y="35"/>
                    </a:lnTo>
                    <a:lnTo>
                      <a:pt x="0" y="34"/>
                    </a:lnTo>
                    <a:lnTo>
                      <a:pt x="2" y="34"/>
                    </a:lnTo>
                    <a:lnTo>
                      <a:pt x="6" y="34"/>
                    </a:lnTo>
                    <a:lnTo>
                      <a:pt x="10" y="33"/>
                    </a:lnTo>
                    <a:lnTo>
                      <a:pt x="11" y="31"/>
                    </a:lnTo>
                    <a:lnTo>
                      <a:pt x="12" y="29"/>
                    </a:lnTo>
                    <a:lnTo>
                      <a:pt x="12" y="29"/>
                    </a:lnTo>
                    <a:lnTo>
                      <a:pt x="12" y="25"/>
                    </a:lnTo>
                    <a:lnTo>
                      <a:pt x="13" y="21"/>
                    </a:lnTo>
                    <a:lnTo>
                      <a:pt x="13" y="16"/>
                    </a:lnTo>
                    <a:lnTo>
                      <a:pt x="13" y="15"/>
                    </a:lnTo>
                    <a:lnTo>
                      <a:pt x="11" y="14"/>
                    </a:lnTo>
                    <a:lnTo>
                      <a:pt x="11" y="14"/>
                    </a:lnTo>
                    <a:lnTo>
                      <a:pt x="6" y="10"/>
                    </a:lnTo>
                    <a:lnTo>
                      <a:pt x="6" y="9"/>
                    </a:lnTo>
                    <a:lnTo>
                      <a:pt x="8" y="7"/>
                    </a:lnTo>
                    <a:lnTo>
                      <a:pt x="8" y="7"/>
                    </a:lnTo>
                    <a:lnTo>
                      <a:pt x="11" y="5"/>
                    </a:lnTo>
                    <a:lnTo>
                      <a:pt x="13" y="4"/>
                    </a:lnTo>
                    <a:lnTo>
                      <a:pt x="15" y="4"/>
                    </a:lnTo>
                    <a:lnTo>
                      <a:pt x="16" y="2"/>
                    </a:lnTo>
                    <a:lnTo>
                      <a:pt x="16" y="2"/>
                    </a:lnTo>
                    <a:lnTo>
                      <a:pt x="17" y="0"/>
                    </a:lnTo>
                    <a:lnTo>
                      <a:pt x="18" y="0"/>
                    </a:lnTo>
                    <a:lnTo>
                      <a:pt x="20" y="1"/>
                    </a:lnTo>
                    <a:lnTo>
                      <a:pt x="2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2" name="Freeform 84"/>
              <p:cNvSpPr/>
              <p:nvPr/>
            </p:nvSpPr>
            <p:spPr bwMode="auto">
              <a:xfrm>
                <a:off x="4213" y="1356"/>
                <a:ext cx="9" cy="3"/>
              </a:xfrm>
              <a:custGeom>
                <a:gdLst>
                  <a:gd fmla="*/ 2 w 9" name="T0"/>
                  <a:gd fmla="*/ 0 h 3" name="T1"/>
                  <a:gd fmla="*/ 2 w 9" name="T2"/>
                  <a:gd fmla="*/ 0 h 3" name="T3"/>
                  <a:gd fmla="*/ 0 w 9" name="T4"/>
                  <a:gd fmla="*/ 2 h 3" name="T5"/>
                  <a:gd fmla="*/ 0 w 9" name="T6"/>
                  <a:gd fmla="*/ 3 h 3" name="T7"/>
                  <a:gd fmla="*/ 2 w 9" name="T8"/>
                  <a:gd fmla="*/ 3 h 3" name="T9"/>
                  <a:gd fmla="*/ 2 w 9" name="T10"/>
                  <a:gd fmla="*/ 3 h 3" name="T11"/>
                  <a:gd fmla="*/ 6 w 9" name="T12"/>
                  <a:gd fmla="*/ 2 h 3" name="T13"/>
                  <a:gd fmla="*/ 8 w 9" name="T14"/>
                  <a:gd fmla="*/ 2 h 3" name="T15"/>
                  <a:gd fmla="*/ 9 w 9" name="T16"/>
                  <a:gd fmla="*/ 0 h 3" name="T17"/>
                  <a:gd fmla="*/ 9 w 9" name="T18"/>
                  <a:gd fmla="*/ 0 h 3" name="T19"/>
                  <a:gd fmla="*/ 8 w 9" name="T20"/>
                  <a:gd fmla="*/ 0 h 3" name="T21"/>
                  <a:gd fmla="*/ 5 w 9" name="T22"/>
                  <a:gd fmla="*/ 0 h 3" name="T23"/>
                  <a:gd fmla="*/ 2 w 9" name="T24"/>
                  <a:gd fmla="*/ 0 h 3" name="T25"/>
                  <a:gd fmla="*/ 2 w 9" name="T26"/>
                  <a:gd fmla="*/ 0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9">
                    <a:moveTo>
                      <a:pt x="2" y="0"/>
                    </a:moveTo>
                    <a:lnTo>
                      <a:pt x="2" y="0"/>
                    </a:lnTo>
                    <a:lnTo>
                      <a:pt x="0" y="2"/>
                    </a:lnTo>
                    <a:lnTo>
                      <a:pt x="0" y="3"/>
                    </a:lnTo>
                    <a:lnTo>
                      <a:pt x="2" y="3"/>
                    </a:lnTo>
                    <a:lnTo>
                      <a:pt x="2" y="3"/>
                    </a:lnTo>
                    <a:lnTo>
                      <a:pt x="6" y="2"/>
                    </a:lnTo>
                    <a:lnTo>
                      <a:pt x="8" y="2"/>
                    </a:lnTo>
                    <a:lnTo>
                      <a:pt x="9" y="0"/>
                    </a:lnTo>
                    <a:lnTo>
                      <a:pt x="9" y="0"/>
                    </a:lnTo>
                    <a:lnTo>
                      <a:pt x="8" y="0"/>
                    </a:lnTo>
                    <a:lnTo>
                      <a:pt x="5" y="0"/>
                    </a:lnTo>
                    <a:lnTo>
                      <a:pt x="2" y="0"/>
                    </a:lnTo>
                    <a:lnTo>
                      <a:pt x="2"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3" name="Freeform 85"/>
              <p:cNvSpPr/>
              <p:nvPr/>
            </p:nvSpPr>
            <p:spPr bwMode="auto">
              <a:xfrm>
                <a:off x="4224" y="1391"/>
                <a:ext cx="4" cy="8"/>
              </a:xfrm>
              <a:custGeom>
                <a:gdLst>
                  <a:gd fmla="*/ 1 w 4" name="T0"/>
                  <a:gd fmla="*/ 0 h 8" name="T1"/>
                  <a:gd fmla="*/ 1 w 4" name="T2"/>
                  <a:gd fmla="*/ 0 h 8" name="T3"/>
                  <a:gd fmla="*/ 1 w 4" name="T4"/>
                  <a:gd fmla="*/ 1 h 8" name="T5"/>
                  <a:gd fmla="*/ 0 w 4" name="T6"/>
                  <a:gd fmla="*/ 3 h 8" name="T7"/>
                  <a:gd fmla="*/ 0 w 4" name="T8"/>
                  <a:gd fmla="*/ 6 h 8" name="T9"/>
                  <a:gd fmla="*/ 1 w 4" name="T10"/>
                  <a:gd fmla="*/ 8 h 8" name="T11"/>
                  <a:gd fmla="*/ 1 w 4" name="T12"/>
                  <a:gd fmla="*/ 8 h 8" name="T13"/>
                  <a:gd fmla="*/ 2 w 4" name="T14"/>
                  <a:gd fmla="*/ 8 h 8" name="T15"/>
                  <a:gd fmla="*/ 3 w 4" name="T16"/>
                  <a:gd fmla="*/ 7 h 8" name="T17"/>
                  <a:gd fmla="*/ 4 w 4" name="T18"/>
                  <a:gd fmla="*/ 6 h 8" name="T19"/>
                  <a:gd fmla="*/ 4 w 4" name="T20"/>
                  <a:gd fmla="*/ 3 h 8" name="T21"/>
                  <a:gd fmla="*/ 4 w 4" name="T22"/>
                  <a:gd fmla="*/ 3 h 8" name="T23"/>
                  <a:gd fmla="*/ 3 w 4" name="T24"/>
                  <a:gd fmla="*/ 1 h 8" name="T25"/>
                  <a:gd fmla="*/ 3 w 4" name="T26"/>
                  <a:gd fmla="*/ 0 h 8" name="T27"/>
                  <a:gd fmla="*/ 1 w 4" name="T28"/>
                  <a:gd fmla="*/ 0 h 8" name="T29"/>
                  <a:gd fmla="*/ 1 w 4" name="T30"/>
                  <a:gd fmla="*/ 0 h 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 w="4">
                    <a:moveTo>
                      <a:pt x="1" y="0"/>
                    </a:moveTo>
                    <a:lnTo>
                      <a:pt x="1" y="0"/>
                    </a:lnTo>
                    <a:lnTo>
                      <a:pt x="1" y="1"/>
                    </a:lnTo>
                    <a:lnTo>
                      <a:pt x="0" y="3"/>
                    </a:lnTo>
                    <a:lnTo>
                      <a:pt x="0" y="6"/>
                    </a:lnTo>
                    <a:lnTo>
                      <a:pt x="1" y="8"/>
                    </a:lnTo>
                    <a:lnTo>
                      <a:pt x="1" y="8"/>
                    </a:lnTo>
                    <a:lnTo>
                      <a:pt x="2" y="8"/>
                    </a:lnTo>
                    <a:lnTo>
                      <a:pt x="3" y="7"/>
                    </a:lnTo>
                    <a:lnTo>
                      <a:pt x="4" y="6"/>
                    </a:lnTo>
                    <a:lnTo>
                      <a:pt x="4" y="3"/>
                    </a:lnTo>
                    <a:lnTo>
                      <a:pt x="4" y="3"/>
                    </a:lnTo>
                    <a:lnTo>
                      <a:pt x="3" y="1"/>
                    </a:lnTo>
                    <a:lnTo>
                      <a:pt x="3" y="0"/>
                    </a:lnTo>
                    <a:lnTo>
                      <a:pt x="1" y="0"/>
                    </a:lnTo>
                    <a:lnTo>
                      <a:pt x="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4" name="Freeform 86"/>
              <p:cNvSpPr/>
              <p:nvPr/>
            </p:nvSpPr>
            <p:spPr bwMode="auto">
              <a:xfrm>
                <a:off x="4205" y="1416"/>
                <a:ext cx="5" cy="6"/>
              </a:xfrm>
              <a:custGeom>
                <a:gdLst>
                  <a:gd fmla="*/ 2 w 5" name="T0"/>
                  <a:gd fmla="*/ 0 h 6" name="T1"/>
                  <a:gd fmla="*/ 2 w 5" name="T2"/>
                  <a:gd fmla="*/ 0 h 6" name="T3"/>
                  <a:gd fmla="*/ 0 w 5" name="T4"/>
                  <a:gd fmla="*/ 2 h 6" name="T5"/>
                  <a:gd fmla="*/ 2 w 5" name="T6"/>
                  <a:gd fmla="*/ 4 h 6" name="T7"/>
                  <a:gd fmla="*/ 3 w 5" name="T8"/>
                  <a:gd fmla="*/ 6 h 6" name="T9"/>
                  <a:gd fmla="*/ 3 w 5" name="T10"/>
                  <a:gd fmla="*/ 6 h 6" name="T11"/>
                  <a:gd fmla="*/ 4 w 5" name="T12"/>
                  <a:gd fmla="*/ 5 h 6" name="T13"/>
                  <a:gd fmla="*/ 5 w 5" name="T14"/>
                  <a:gd fmla="*/ 1 h 6" name="T15"/>
                  <a:gd fmla="*/ 5 w 5" name="T16"/>
                  <a:gd fmla="*/ 1 h 6" name="T17"/>
                  <a:gd fmla="*/ 4 w 5" name="T18"/>
                  <a:gd fmla="*/ 0 h 6" name="T19"/>
                  <a:gd fmla="*/ 3 w 5" name="T20"/>
                  <a:gd fmla="*/ 0 h 6" name="T21"/>
                  <a:gd fmla="*/ 2 w 5" name="T22"/>
                  <a:gd fmla="*/ 0 h 6" name="T23"/>
                  <a:gd fmla="*/ 2 w 5"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5">
                    <a:moveTo>
                      <a:pt x="2" y="0"/>
                    </a:moveTo>
                    <a:lnTo>
                      <a:pt x="2" y="0"/>
                    </a:lnTo>
                    <a:lnTo>
                      <a:pt x="0" y="2"/>
                    </a:lnTo>
                    <a:lnTo>
                      <a:pt x="2" y="4"/>
                    </a:lnTo>
                    <a:lnTo>
                      <a:pt x="3" y="6"/>
                    </a:lnTo>
                    <a:lnTo>
                      <a:pt x="3" y="6"/>
                    </a:lnTo>
                    <a:lnTo>
                      <a:pt x="4" y="5"/>
                    </a:lnTo>
                    <a:lnTo>
                      <a:pt x="5" y="1"/>
                    </a:lnTo>
                    <a:lnTo>
                      <a:pt x="5" y="1"/>
                    </a:lnTo>
                    <a:lnTo>
                      <a:pt x="4" y="0"/>
                    </a:lnTo>
                    <a:lnTo>
                      <a:pt x="3" y="0"/>
                    </a:lnTo>
                    <a:lnTo>
                      <a:pt x="2" y="0"/>
                    </a:lnTo>
                    <a:lnTo>
                      <a:pt x="2"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5" name="Freeform 87"/>
              <p:cNvSpPr/>
              <p:nvPr/>
            </p:nvSpPr>
            <p:spPr bwMode="auto">
              <a:xfrm>
                <a:off x="4113" y="1504"/>
                <a:ext cx="16" cy="12"/>
              </a:xfrm>
              <a:custGeom>
                <a:gdLst>
                  <a:gd fmla="*/ 5 w 16" name="T0"/>
                  <a:gd fmla="*/ 7 h 12" name="T1"/>
                  <a:gd fmla="*/ 5 w 16" name="T2"/>
                  <a:gd fmla="*/ 7 h 12" name="T3"/>
                  <a:gd fmla="*/ 3 w 16" name="T4"/>
                  <a:gd fmla="*/ 7 h 12" name="T5"/>
                  <a:gd fmla="*/ 1 w 16" name="T6"/>
                  <a:gd fmla="*/ 7 h 12" name="T7"/>
                  <a:gd fmla="*/ 0 w 16" name="T8"/>
                  <a:gd fmla="*/ 7 h 12" name="T9"/>
                  <a:gd fmla="*/ 0 w 16" name="T10"/>
                  <a:gd fmla="*/ 6 h 12" name="T11"/>
                  <a:gd fmla="*/ 0 w 16" name="T12"/>
                  <a:gd fmla="*/ 6 h 12" name="T13"/>
                  <a:gd fmla="*/ 0 w 16" name="T14"/>
                  <a:gd fmla="*/ 4 h 12" name="T15"/>
                  <a:gd fmla="*/ 1 w 16" name="T16"/>
                  <a:gd fmla="*/ 3 h 12" name="T17"/>
                  <a:gd fmla="*/ 3 w 16" name="T18"/>
                  <a:gd fmla="*/ 3 h 12" name="T19"/>
                  <a:gd fmla="*/ 5 w 16" name="T20"/>
                  <a:gd fmla="*/ 3 h 12" name="T21"/>
                  <a:gd fmla="*/ 6 w 16" name="T22"/>
                  <a:gd fmla="*/ 3 h 12" name="T23"/>
                  <a:gd fmla="*/ 6 w 16" name="T24"/>
                  <a:gd fmla="*/ 2 h 12" name="T25"/>
                  <a:gd fmla="*/ 6 w 16" name="T26"/>
                  <a:gd fmla="*/ 2 h 12" name="T27"/>
                  <a:gd fmla="*/ 8 w 16" name="T28"/>
                  <a:gd fmla="*/ 1 h 12" name="T29"/>
                  <a:gd fmla="*/ 9 w 16" name="T30"/>
                  <a:gd fmla="*/ 0 h 12" name="T31"/>
                  <a:gd fmla="*/ 12 w 16" name="T32"/>
                  <a:gd fmla="*/ 0 h 12" name="T33"/>
                  <a:gd fmla="*/ 16 w 16" name="T34"/>
                  <a:gd fmla="*/ 0 h 12" name="T35"/>
                  <a:gd fmla="*/ 16 w 16" name="T36"/>
                  <a:gd fmla="*/ 0 h 12" name="T37"/>
                  <a:gd fmla="*/ 16 w 16" name="T38"/>
                  <a:gd fmla="*/ 1 h 12" name="T39"/>
                  <a:gd fmla="*/ 16 w 16" name="T40"/>
                  <a:gd fmla="*/ 1 h 12" name="T41"/>
                  <a:gd fmla="*/ 13 w 16" name="T42"/>
                  <a:gd fmla="*/ 4 h 12" name="T43"/>
                  <a:gd fmla="*/ 10 w 16" name="T44"/>
                  <a:gd fmla="*/ 8 h 12" name="T45"/>
                  <a:gd fmla="*/ 10 w 16" name="T46"/>
                  <a:gd fmla="*/ 8 h 12" name="T47"/>
                  <a:gd fmla="*/ 9 w 16" name="T48"/>
                  <a:gd fmla="*/ 11 h 12" name="T49"/>
                  <a:gd fmla="*/ 8 w 16" name="T50"/>
                  <a:gd fmla="*/ 12 h 12" name="T51"/>
                  <a:gd fmla="*/ 6 w 16" name="T52"/>
                  <a:gd fmla="*/ 12 h 12" name="T53"/>
                  <a:gd fmla="*/ 6 w 16" name="T54"/>
                  <a:gd fmla="*/ 12 h 12" name="T55"/>
                  <a:gd fmla="*/ 5 w 16" name="T56"/>
                  <a:gd fmla="*/ 11 h 12" name="T57"/>
                  <a:gd fmla="*/ 5 w 16" name="T58"/>
                  <a:gd fmla="*/ 9 h 12" name="T59"/>
                  <a:gd fmla="*/ 5 w 16" name="T60"/>
                  <a:gd fmla="*/ 7 h 12" name="T61"/>
                  <a:gd fmla="*/ 5 w 16" name="T62"/>
                  <a:gd fmla="*/ 7 h 1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 w="16">
                    <a:moveTo>
                      <a:pt x="5" y="7"/>
                    </a:moveTo>
                    <a:lnTo>
                      <a:pt x="5" y="7"/>
                    </a:lnTo>
                    <a:lnTo>
                      <a:pt x="3" y="7"/>
                    </a:lnTo>
                    <a:lnTo>
                      <a:pt x="1" y="7"/>
                    </a:lnTo>
                    <a:lnTo>
                      <a:pt x="0" y="7"/>
                    </a:lnTo>
                    <a:lnTo>
                      <a:pt x="0" y="6"/>
                    </a:lnTo>
                    <a:lnTo>
                      <a:pt x="0" y="6"/>
                    </a:lnTo>
                    <a:lnTo>
                      <a:pt x="0" y="4"/>
                    </a:lnTo>
                    <a:lnTo>
                      <a:pt x="1" y="3"/>
                    </a:lnTo>
                    <a:lnTo>
                      <a:pt x="3" y="3"/>
                    </a:lnTo>
                    <a:lnTo>
                      <a:pt x="5" y="3"/>
                    </a:lnTo>
                    <a:lnTo>
                      <a:pt x="6" y="3"/>
                    </a:lnTo>
                    <a:lnTo>
                      <a:pt x="6" y="2"/>
                    </a:lnTo>
                    <a:lnTo>
                      <a:pt x="6" y="2"/>
                    </a:lnTo>
                    <a:lnTo>
                      <a:pt x="8" y="1"/>
                    </a:lnTo>
                    <a:lnTo>
                      <a:pt x="9" y="0"/>
                    </a:lnTo>
                    <a:lnTo>
                      <a:pt x="12" y="0"/>
                    </a:lnTo>
                    <a:lnTo>
                      <a:pt x="16" y="0"/>
                    </a:lnTo>
                    <a:lnTo>
                      <a:pt x="16" y="0"/>
                    </a:lnTo>
                    <a:lnTo>
                      <a:pt x="16" y="1"/>
                    </a:lnTo>
                    <a:lnTo>
                      <a:pt x="16" y="1"/>
                    </a:lnTo>
                    <a:lnTo>
                      <a:pt x="13" y="4"/>
                    </a:lnTo>
                    <a:lnTo>
                      <a:pt x="10" y="8"/>
                    </a:lnTo>
                    <a:lnTo>
                      <a:pt x="10" y="8"/>
                    </a:lnTo>
                    <a:lnTo>
                      <a:pt x="9" y="11"/>
                    </a:lnTo>
                    <a:lnTo>
                      <a:pt x="8" y="12"/>
                    </a:lnTo>
                    <a:lnTo>
                      <a:pt x="6" y="12"/>
                    </a:lnTo>
                    <a:lnTo>
                      <a:pt x="6" y="12"/>
                    </a:lnTo>
                    <a:lnTo>
                      <a:pt x="5" y="11"/>
                    </a:lnTo>
                    <a:lnTo>
                      <a:pt x="5" y="9"/>
                    </a:lnTo>
                    <a:lnTo>
                      <a:pt x="5" y="7"/>
                    </a:lnTo>
                    <a:lnTo>
                      <a:pt x="5" y="7"/>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6" name="Freeform 88"/>
              <p:cNvSpPr/>
              <p:nvPr/>
            </p:nvSpPr>
            <p:spPr bwMode="auto">
              <a:xfrm>
                <a:off x="4098" y="1503"/>
                <a:ext cx="7" cy="8"/>
              </a:xfrm>
              <a:custGeom>
                <a:gdLst>
                  <a:gd fmla="*/ 3 w 7" name="T0"/>
                  <a:gd fmla="*/ 2 h 8" name="T1"/>
                  <a:gd fmla="*/ 3 w 7" name="T2"/>
                  <a:gd fmla="*/ 2 h 8" name="T3"/>
                  <a:gd fmla="*/ 3 w 7" name="T4"/>
                  <a:gd fmla="*/ 3 h 8" name="T5"/>
                  <a:gd fmla="*/ 5 w 7" name="T6"/>
                  <a:gd fmla="*/ 3 h 8" name="T7"/>
                  <a:gd fmla="*/ 5 w 7" name="T8"/>
                  <a:gd fmla="*/ 3 h 8" name="T9"/>
                  <a:gd fmla="*/ 7 w 7" name="T10"/>
                  <a:gd fmla="*/ 4 h 8" name="T11"/>
                  <a:gd fmla="*/ 7 w 7" name="T12"/>
                  <a:gd fmla="*/ 7 h 8" name="T13"/>
                  <a:gd fmla="*/ 6 w 7" name="T14"/>
                  <a:gd fmla="*/ 8 h 8" name="T15"/>
                  <a:gd fmla="*/ 5 w 7" name="T16"/>
                  <a:gd fmla="*/ 8 h 8" name="T17"/>
                  <a:gd fmla="*/ 5 w 7" name="T18"/>
                  <a:gd fmla="*/ 8 h 8" name="T19"/>
                  <a:gd fmla="*/ 3 w 7" name="T20"/>
                  <a:gd fmla="*/ 8 h 8" name="T21"/>
                  <a:gd fmla="*/ 2 w 7" name="T22"/>
                  <a:gd fmla="*/ 7 h 8" name="T23"/>
                  <a:gd fmla="*/ 2 w 7" name="T24"/>
                  <a:gd fmla="*/ 7 h 8" name="T25"/>
                  <a:gd fmla="*/ 1 w 7" name="T26"/>
                  <a:gd fmla="*/ 4 h 8" name="T27"/>
                  <a:gd fmla="*/ 0 w 7" name="T28"/>
                  <a:gd fmla="*/ 1 h 8" name="T29"/>
                  <a:gd fmla="*/ 0 w 7" name="T30"/>
                  <a:gd fmla="*/ 1 h 8" name="T31"/>
                  <a:gd fmla="*/ 0 w 7" name="T32"/>
                  <a:gd fmla="*/ 0 h 8" name="T33"/>
                  <a:gd fmla="*/ 1 w 7" name="T34"/>
                  <a:gd fmla="*/ 1 h 8" name="T35"/>
                  <a:gd fmla="*/ 3 w 7" name="T36"/>
                  <a:gd fmla="*/ 2 h 8" name="T37"/>
                  <a:gd fmla="*/ 3 w 7" name="T38"/>
                  <a:gd fmla="*/ 2 h 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 w="7">
                    <a:moveTo>
                      <a:pt x="3" y="2"/>
                    </a:moveTo>
                    <a:lnTo>
                      <a:pt x="3" y="2"/>
                    </a:lnTo>
                    <a:lnTo>
                      <a:pt x="3" y="3"/>
                    </a:lnTo>
                    <a:lnTo>
                      <a:pt x="5" y="3"/>
                    </a:lnTo>
                    <a:lnTo>
                      <a:pt x="5" y="3"/>
                    </a:lnTo>
                    <a:lnTo>
                      <a:pt x="7" y="4"/>
                    </a:lnTo>
                    <a:lnTo>
                      <a:pt x="7" y="7"/>
                    </a:lnTo>
                    <a:lnTo>
                      <a:pt x="6" y="8"/>
                    </a:lnTo>
                    <a:lnTo>
                      <a:pt x="5" y="8"/>
                    </a:lnTo>
                    <a:lnTo>
                      <a:pt x="5" y="8"/>
                    </a:lnTo>
                    <a:lnTo>
                      <a:pt x="3" y="8"/>
                    </a:lnTo>
                    <a:lnTo>
                      <a:pt x="2" y="7"/>
                    </a:lnTo>
                    <a:lnTo>
                      <a:pt x="2" y="7"/>
                    </a:lnTo>
                    <a:lnTo>
                      <a:pt x="1" y="4"/>
                    </a:lnTo>
                    <a:lnTo>
                      <a:pt x="0" y="1"/>
                    </a:lnTo>
                    <a:lnTo>
                      <a:pt x="0" y="1"/>
                    </a:lnTo>
                    <a:lnTo>
                      <a:pt x="0" y="0"/>
                    </a:lnTo>
                    <a:lnTo>
                      <a:pt x="1" y="1"/>
                    </a:lnTo>
                    <a:lnTo>
                      <a:pt x="3" y="2"/>
                    </a:lnTo>
                    <a:lnTo>
                      <a:pt x="3" y="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7" name="Freeform 89"/>
              <p:cNvSpPr/>
              <p:nvPr/>
            </p:nvSpPr>
            <p:spPr bwMode="auto">
              <a:xfrm>
                <a:off x="4101" y="1497"/>
                <a:ext cx="3" cy="4"/>
              </a:xfrm>
              <a:custGeom>
                <a:gdLst>
                  <a:gd fmla="*/ 0 w 3" name="T0"/>
                  <a:gd fmla="*/ 1 h 4" name="T1"/>
                  <a:gd fmla="*/ 0 w 3" name="T2"/>
                  <a:gd fmla="*/ 1 h 4" name="T3"/>
                  <a:gd fmla="*/ 0 w 3" name="T4"/>
                  <a:gd fmla="*/ 2 h 4" name="T5"/>
                  <a:gd fmla="*/ 1 w 3" name="T6"/>
                  <a:gd fmla="*/ 3 h 4" name="T7"/>
                  <a:gd fmla="*/ 2 w 3" name="T8"/>
                  <a:gd fmla="*/ 4 h 4" name="T9"/>
                  <a:gd fmla="*/ 2 w 3" name="T10"/>
                  <a:gd fmla="*/ 4 h 4" name="T11"/>
                  <a:gd fmla="*/ 3 w 3" name="T12"/>
                  <a:gd fmla="*/ 3 h 4" name="T13"/>
                  <a:gd fmla="*/ 3 w 3" name="T14"/>
                  <a:gd fmla="*/ 1 h 4" name="T15"/>
                  <a:gd fmla="*/ 3 w 3" name="T16"/>
                  <a:gd fmla="*/ 1 h 4" name="T17"/>
                  <a:gd fmla="*/ 3 w 3" name="T18"/>
                  <a:gd fmla="*/ 0 h 4" name="T19"/>
                  <a:gd fmla="*/ 2 w 3" name="T20"/>
                  <a:gd fmla="*/ 0 h 4" name="T21"/>
                  <a:gd fmla="*/ 0 w 3" name="T22"/>
                  <a:gd fmla="*/ 1 h 4" name="T23"/>
                  <a:gd fmla="*/ 0 w 3" name="T24"/>
                  <a:gd fmla="*/ 1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3">
                    <a:moveTo>
                      <a:pt x="0" y="1"/>
                    </a:moveTo>
                    <a:lnTo>
                      <a:pt x="0" y="1"/>
                    </a:lnTo>
                    <a:lnTo>
                      <a:pt x="0" y="2"/>
                    </a:lnTo>
                    <a:lnTo>
                      <a:pt x="1" y="3"/>
                    </a:lnTo>
                    <a:lnTo>
                      <a:pt x="2" y="4"/>
                    </a:lnTo>
                    <a:lnTo>
                      <a:pt x="2" y="4"/>
                    </a:lnTo>
                    <a:lnTo>
                      <a:pt x="3" y="3"/>
                    </a:lnTo>
                    <a:lnTo>
                      <a:pt x="3" y="1"/>
                    </a:lnTo>
                    <a:lnTo>
                      <a:pt x="3" y="1"/>
                    </a:lnTo>
                    <a:lnTo>
                      <a:pt x="3" y="0"/>
                    </a:lnTo>
                    <a:lnTo>
                      <a:pt x="2" y="0"/>
                    </a:lnTo>
                    <a:lnTo>
                      <a:pt x="0" y="1"/>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8" name="Freeform 90"/>
              <p:cNvSpPr/>
              <p:nvPr/>
            </p:nvSpPr>
            <p:spPr bwMode="auto">
              <a:xfrm>
                <a:off x="4080" y="1500"/>
                <a:ext cx="16" cy="15"/>
              </a:xfrm>
              <a:custGeom>
                <a:gdLst>
                  <a:gd fmla="*/ 7 w 16" name="T0"/>
                  <a:gd fmla="*/ 1 h 15" name="T1"/>
                  <a:gd fmla="*/ 7 w 16" name="T2"/>
                  <a:gd fmla="*/ 1 h 15" name="T3"/>
                  <a:gd fmla="*/ 8 w 16" name="T4"/>
                  <a:gd fmla="*/ 3 h 15" name="T5"/>
                  <a:gd fmla="*/ 10 w 16" name="T6"/>
                  <a:gd fmla="*/ 5 h 15" name="T7"/>
                  <a:gd fmla="*/ 10 w 16" name="T8"/>
                  <a:gd fmla="*/ 5 h 15" name="T9"/>
                  <a:gd fmla="*/ 12 w 16" name="T10"/>
                  <a:gd fmla="*/ 5 h 15" name="T11"/>
                  <a:gd fmla="*/ 12 w 16" name="T12"/>
                  <a:gd fmla="*/ 6 h 15" name="T13"/>
                  <a:gd fmla="*/ 13 w 16" name="T14"/>
                  <a:gd fmla="*/ 8 h 15" name="T15"/>
                  <a:gd fmla="*/ 15 w 16" name="T16"/>
                  <a:gd fmla="*/ 8 h 15" name="T17"/>
                  <a:gd fmla="*/ 15 w 16" name="T18"/>
                  <a:gd fmla="*/ 8 h 15" name="T19"/>
                  <a:gd fmla="*/ 16 w 16" name="T20"/>
                  <a:gd fmla="*/ 10 h 15" name="T21"/>
                  <a:gd fmla="*/ 16 w 16" name="T22"/>
                  <a:gd fmla="*/ 13 h 15" name="T23"/>
                  <a:gd fmla="*/ 15 w 16" name="T24"/>
                  <a:gd fmla="*/ 15 h 15" name="T25"/>
                  <a:gd fmla="*/ 14 w 16" name="T26"/>
                  <a:gd fmla="*/ 15 h 15" name="T27"/>
                  <a:gd fmla="*/ 14 w 16" name="T28"/>
                  <a:gd fmla="*/ 15 h 15" name="T29"/>
                  <a:gd fmla="*/ 12 w 16" name="T30"/>
                  <a:gd fmla="*/ 15 h 15" name="T31"/>
                  <a:gd fmla="*/ 12 w 16" name="T32"/>
                  <a:gd fmla="*/ 14 h 15" name="T33"/>
                  <a:gd fmla="*/ 9 w 16" name="T34"/>
                  <a:gd fmla="*/ 12 h 15" name="T35"/>
                  <a:gd fmla="*/ 9 w 16" name="T36"/>
                  <a:gd fmla="*/ 12 h 15" name="T37"/>
                  <a:gd fmla="*/ 7 w 16" name="T38"/>
                  <a:gd fmla="*/ 7 h 15" name="T39"/>
                  <a:gd fmla="*/ 6 w 16" name="T40"/>
                  <a:gd fmla="*/ 6 h 15" name="T41"/>
                  <a:gd fmla="*/ 4 w 16" name="T42"/>
                  <a:gd fmla="*/ 5 h 15" name="T43"/>
                  <a:gd fmla="*/ 4 w 16" name="T44"/>
                  <a:gd fmla="*/ 5 h 15" name="T45"/>
                  <a:gd fmla="*/ 0 w 16" name="T46"/>
                  <a:gd fmla="*/ 4 h 15" name="T47"/>
                  <a:gd fmla="*/ 0 w 16" name="T48"/>
                  <a:gd fmla="*/ 3 h 15" name="T49"/>
                  <a:gd fmla="*/ 0 w 16" name="T50"/>
                  <a:gd fmla="*/ 1 h 15" name="T51"/>
                  <a:gd fmla="*/ 0 w 16" name="T52"/>
                  <a:gd fmla="*/ 1 h 15" name="T53"/>
                  <a:gd fmla="*/ 0 w 16" name="T54"/>
                  <a:gd fmla="*/ 0 h 15" name="T55"/>
                  <a:gd fmla="*/ 1 w 16" name="T56"/>
                  <a:gd fmla="*/ 0 h 15" name="T57"/>
                  <a:gd fmla="*/ 4 w 16" name="T58"/>
                  <a:gd fmla="*/ 0 h 15" name="T59"/>
                  <a:gd fmla="*/ 7 w 16" name="T60"/>
                  <a:gd fmla="*/ 1 h 15" name="T61"/>
                  <a:gd fmla="*/ 7 w 16" name="T62"/>
                  <a:gd fmla="*/ 1 h 1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5" w="16">
                    <a:moveTo>
                      <a:pt x="7" y="1"/>
                    </a:moveTo>
                    <a:lnTo>
                      <a:pt x="7" y="1"/>
                    </a:lnTo>
                    <a:lnTo>
                      <a:pt x="8" y="3"/>
                    </a:lnTo>
                    <a:lnTo>
                      <a:pt x="10" y="5"/>
                    </a:lnTo>
                    <a:lnTo>
                      <a:pt x="10" y="5"/>
                    </a:lnTo>
                    <a:lnTo>
                      <a:pt x="12" y="5"/>
                    </a:lnTo>
                    <a:lnTo>
                      <a:pt x="12" y="6"/>
                    </a:lnTo>
                    <a:lnTo>
                      <a:pt x="13" y="8"/>
                    </a:lnTo>
                    <a:lnTo>
                      <a:pt x="15" y="8"/>
                    </a:lnTo>
                    <a:lnTo>
                      <a:pt x="15" y="8"/>
                    </a:lnTo>
                    <a:lnTo>
                      <a:pt x="16" y="10"/>
                    </a:lnTo>
                    <a:lnTo>
                      <a:pt x="16" y="13"/>
                    </a:lnTo>
                    <a:lnTo>
                      <a:pt x="15" y="15"/>
                    </a:lnTo>
                    <a:lnTo>
                      <a:pt x="14" y="15"/>
                    </a:lnTo>
                    <a:lnTo>
                      <a:pt x="14" y="15"/>
                    </a:lnTo>
                    <a:lnTo>
                      <a:pt x="12" y="15"/>
                    </a:lnTo>
                    <a:lnTo>
                      <a:pt x="12" y="14"/>
                    </a:lnTo>
                    <a:lnTo>
                      <a:pt x="9" y="12"/>
                    </a:lnTo>
                    <a:lnTo>
                      <a:pt x="9" y="12"/>
                    </a:lnTo>
                    <a:lnTo>
                      <a:pt x="7" y="7"/>
                    </a:lnTo>
                    <a:lnTo>
                      <a:pt x="6" y="6"/>
                    </a:lnTo>
                    <a:lnTo>
                      <a:pt x="4" y="5"/>
                    </a:lnTo>
                    <a:lnTo>
                      <a:pt x="4" y="5"/>
                    </a:lnTo>
                    <a:lnTo>
                      <a:pt x="0" y="4"/>
                    </a:lnTo>
                    <a:lnTo>
                      <a:pt x="0" y="3"/>
                    </a:lnTo>
                    <a:lnTo>
                      <a:pt x="0" y="1"/>
                    </a:lnTo>
                    <a:lnTo>
                      <a:pt x="0" y="1"/>
                    </a:lnTo>
                    <a:lnTo>
                      <a:pt x="0" y="0"/>
                    </a:lnTo>
                    <a:lnTo>
                      <a:pt x="1" y="0"/>
                    </a:lnTo>
                    <a:lnTo>
                      <a:pt x="4" y="0"/>
                    </a:lnTo>
                    <a:lnTo>
                      <a:pt x="7" y="1"/>
                    </a:lnTo>
                    <a:lnTo>
                      <a:pt x="7"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9" name="Freeform 91"/>
              <p:cNvSpPr/>
              <p:nvPr/>
            </p:nvSpPr>
            <p:spPr bwMode="auto">
              <a:xfrm>
                <a:off x="4087" y="1522"/>
                <a:ext cx="9" cy="9"/>
              </a:xfrm>
              <a:custGeom>
                <a:gdLst>
                  <a:gd fmla="*/ 5 w 9" name="T0"/>
                  <a:gd fmla="*/ 0 h 9" name="T1"/>
                  <a:gd fmla="*/ 5 w 9" name="T2"/>
                  <a:gd fmla="*/ 0 h 9" name="T3"/>
                  <a:gd fmla="*/ 3 w 9" name="T4"/>
                  <a:gd fmla="*/ 2 h 9" name="T5"/>
                  <a:gd fmla="*/ 2 w 9" name="T6"/>
                  <a:gd fmla="*/ 3 h 9" name="T7"/>
                  <a:gd fmla="*/ 0 w 9" name="T8"/>
                  <a:gd fmla="*/ 3 h 9" name="T9"/>
                  <a:gd fmla="*/ 0 w 9" name="T10"/>
                  <a:gd fmla="*/ 5 h 9" name="T11"/>
                  <a:gd fmla="*/ 0 w 9" name="T12"/>
                  <a:gd fmla="*/ 5 h 9" name="T13"/>
                  <a:gd fmla="*/ 0 w 9" name="T14"/>
                  <a:gd fmla="*/ 7 h 9" name="T15"/>
                  <a:gd fmla="*/ 0 w 9" name="T16"/>
                  <a:gd fmla="*/ 8 h 9" name="T17"/>
                  <a:gd fmla="*/ 1 w 9" name="T18"/>
                  <a:gd fmla="*/ 9 h 9" name="T19"/>
                  <a:gd fmla="*/ 3 w 9" name="T20"/>
                  <a:gd fmla="*/ 8 h 9" name="T21"/>
                  <a:gd fmla="*/ 3 w 9" name="T22"/>
                  <a:gd fmla="*/ 8 h 9" name="T23"/>
                  <a:gd fmla="*/ 5 w 9" name="T24"/>
                  <a:gd fmla="*/ 5 h 9" name="T25"/>
                  <a:gd fmla="*/ 8 w 9" name="T26"/>
                  <a:gd fmla="*/ 4 h 9" name="T27"/>
                  <a:gd fmla="*/ 8 w 9" name="T28"/>
                  <a:gd fmla="*/ 4 h 9" name="T29"/>
                  <a:gd fmla="*/ 9 w 9" name="T30"/>
                  <a:gd fmla="*/ 4 h 9" name="T31"/>
                  <a:gd fmla="*/ 9 w 9" name="T32"/>
                  <a:gd fmla="*/ 3 h 9" name="T33"/>
                  <a:gd fmla="*/ 7 w 9" name="T34"/>
                  <a:gd fmla="*/ 2 h 9" name="T35"/>
                  <a:gd fmla="*/ 5 w 9" name="T36"/>
                  <a:gd fmla="*/ 0 h 9" name="T37"/>
                  <a:gd fmla="*/ 5 w 9" name="T38"/>
                  <a:gd fmla="*/ 0 h 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 w="9">
                    <a:moveTo>
                      <a:pt x="5" y="0"/>
                    </a:moveTo>
                    <a:lnTo>
                      <a:pt x="5" y="0"/>
                    </a:lnTo>
                    <a:lnTo>
                      <a:pt x="3" y="2"/>
                    </a:lnTo>
                    <a:lnTo>
                      <a:pt x="2" y="3"/>
                    </a:lnTo>
                    <a:lnTo>
                      <a:pt x="0" y="3"/>
                    </a:lnTo>
                    <a:lnTo>
                      <a:pt x="0" y="5"/>
                    </a:lnTo>
                    <a:lnTo>
                      <a:pt x="0" y="5"/>
                    </a:lnTo>
                    <a:lnTo>
                      <a:pt x="0" y="7"/>
                    </a:lnTo>
                    <a:lnTo>
                      <a:pt x="0" y="8"/>
                    </a:lnTo>
                    <a:lnTo>
                      <a:pt x="1" y="9"/>
                    </a:lnTo>
                    <a:lnTo>
                      <a:pt x="3" y="8"/>
                    </a:lnTo>
                    <a:lnTo>
                      <a:pt x="3" y="8"/>
                    </a:lnTo>
                    <a:lnTo>
                      <a:pt x="5" y="5"/>
                    </a:lnTo>
                    <a:lnTo>
                      <a:pt x="8" y="4"/>
                    </a:lnTo>
                    <a:lnTo>
                      <a:pt x="8" y="4"/>
                    </a:lnTo>
                    <a:lnTo>
                      <a:pt x="9" y="4"/>
                    </a:lnTo>
                    <a:lnTo>
                      <a:pt x="9" y="3"/>
                    </a:lnTo>
                    <a:lnTo>
                      <a:pt x="7" y="2"/>
                    </a:lnTo>
                    <a:lnTo>
                      <a:pt x="5" y="0"/>
                    </a:lnTo>
                    <a:lnTo>
                      <a:pt x="5"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0" name="Freeform 92"/>
              <p:cNvSpPr/>
              <p:nvPr/>
            </p:nvSpPr>
            <p:spPr bwMode="auto">
              <a:xfrm>
                <a:off x="4090" y="1529"/>
                <a:ext cx="13" cy="5"/>
              </a:xfrm>
              <a:custGeom>
                <a:gdLst>
                  <a:gd fmla="*/ 4 w 13" name="T0"/>
                  <a:gd fmla="*/ 0 h 5" name="T1"/>
                  <a:gd fmla="*/ 4 w 13" name="T2"/>
                  <a:gd fmla="*/ 0 h 5" name="T3"/>
                  <a:gd fmla="*/ 0 w 13" name="T4"/>
                  <a:gd fmla="*/ 2 h 5" name="T5"/>
                  <a:gd fmla="*/ 0 w 13" name="T6"/>
                  <a:gd fmla="*/ 3 h 5" name="T7"/>
                  <a:gd fmla="*/ 2 w 13" name="T8"/>
                  <a:gd fmla="*/ 4 h 5" name="T9"/>
                  <a:gd fmla="*/ 2 w 13" name="T10"/>
                  <a:gd fmla="*/ 4 h 5" name="T11"/>
                  <a:gd fmla="*/ 8 w 13" name="T12"/>
                  <a:gd fmla="*/ 5 h 5" name="T13"/>
                  <a:gd fmla="*/ 11 w 13" name="T14"/>
                  <a:gd fmla="*/ 5 h 5" name="T15"/>
                  <a:gd fmla="*/ 12 w 13" name="T16"/>
                  <a:gd fmla="*/ 4 h 5" name="T17"/>
                  <a:gd fmla="*/ 13 w 13" name="T18"/>
                  <a:gd fmla="*/ 3 h 5" name="T19"/>
                  <a:gd fmla="*/ 13 w 13" name="T20"/>
                  <a:gd fmla="*/ 3 h 5" name="T21"/>
                  <a:gd fmla="*/ 13 w 13" name="T22"/>
                  <a:gd fmla="*/ 2 h 5" name="T23"/>
                  <a:gd fmla="*/ 12 w 13" name="T24"/>
                  <a:gd fmla="*/ 2 h 5" name="T25"/>
                  <a:gd fmla="*/ 9 w 13" name="T26"/>
                  <a:gd fmla="*/ 1 h 5" name="T27"/>
                  <a:gd fmla="*/ 4 w 13" name="T28"/>
                  <a:gd fmla="*/ 0 h 5" name="T29"/>
                  <a:gd fmla="*/ 4 w 13" name="T30"/>
                  <a:gd fmla="*/ 0 h 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 w="13">
                    <a:moveTo>
                      <a:pt x="4" y="0"/>
                    </a:moveTo>
                    <a:lnTo>
                      <a:pt x="4" y="0"/>
                    </a:lnTo>
                    <a:lnTo>
                      <a:pt x="0" y="2"/>
                    </a:lnTo>
                    <a:lnTo>
                      <a:pt x="0" y="3"/>
                    </a:lnTo>
                    <a:lnTo>
                      <a:pt x="2" y="4"/>
                    </a:lnTo>
                    <a:lnTo>
                      <a:pt x="2" y="4"/>
                    </a:lnTo>
                    <a:lnTo>
                      <a:pt x="8" y="5"/>
                    </a:lnTo>
                    <a:lnTo>
                      <a:pt x="11" y="5"/>
                    </a:lnTo>
                    <a:lnTo>
                      <a:pt x="12" y="4"/>
                    </a:lnTo>
                    <a:lnTo>
                      <a:pt x="13" y="3"/>
                    </a:lnTo>
                    <a:lnTo>
                      <a:pt x="13" y="3"/>
                    </a:lnTo>
                    <a:lnTo>
                      <a:pt x="13" y="2"/>
                    </a:lnTo>
                    <a:lnTo>
                      <a:pt x="12" y="2"/>
                    </a:lnTo>
                    <a:lnTo>
                      <a:pt x="9" y="1"/>
                    </a:lnTo>
                    <a:lnTo>
                      <a:pt x="4" y="0"/>
                    </a:lnTo>
                    <a:lnTo>
                      <a:pt x="4"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1" name="Freeform 93"/>
              <p:cNvSpPr/>
              <p:nvPr/>
            </p:nvSpPr>
            <p:spPr bwMode="auto">
              <a:xfrm>
                <a:off x="4094" y="1536"/>
                <a:ext cx="3" cy="4"/>
              </a:xfrm>
              <a:custGeom>
                <a:gdLst>
                  <a:gd fmla="*/ 1 w 3" name="T0"/>
                  <a:gd fmla="*/ 0 h 4" name="T1"/>
                  <a:gd fmla="*/ 1 w 3" name="T2"/>
                  <a:gd fmla="*/ 0 h 4" name="T3"/>
                  <a:gd fmla="*/ 0 w 3" name="T4"/>
                  <a:gd fmla="*/ 3 h 4" name="T5"/>
                  <a:gd fmla="*/ 1 w 3" name="T6"/>
                  <a:gd fmla="*/ 4 h 4" name="T7"/>
                  <a:gd fmla="*/ 2 w 3" name="T8"/>
                  <a:gd fmla="*/ 4 h 4" name="T9"/>
                  <a:gd fmla="*/ 2 w 3" name="T10"/>
                  <a:gd fmla="*/ 4 h 4" name="T11"/>
                  <a:gd fmla="*/ 3 w 3" name="T12"/>
                  <a:gd fmla="*/ 4 h 4" name="T13"/>
                  <a:gd fmla="*/ 3 w 3" name="T14"/>
                  <a:gd fmla="*/ 3 h 4" name="T15"/>
                  <a:gd fmla="*/ 3 w 3" name="T16"/>
                  <a:gd fmla="*/ 0 h 4" name="T17"/>
                  <a:gd fmla="*/ 3 w 3" name="T18"/>
                  <a:gd fmla="*/ 0 h 4" name="T19"/>
                  <a:gd fmla="*/ 2 w 3" name="T20"/>
                  <a:gd fmla="*/ 0 h 4" name="T21"/>
                  <a:gd fmla="*/ 1 w 3" name="T22"/>
                  <a:gd fmla="*/ 0 h 4" name="T23"/>
                  <a:gd fmla="*/ 1 w 3" name="T24"/>
                  <a:gd fmla="*/ 0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3">
                    <a:moveTo>
                      <a:pt x="1" y="0"/>
                    </a:moveTo>
                    <a:lnTo>
                      <a:pt x="1" y="0"/>
                    </a:lnTo>
                    <a:lnTo>
                      <a:pt x="0" y="3"/>
                    </a:lnTo>
                    <a:lnTo>
                      <a:pt x="1" y="4"/>
                    </a:lnTo>
                    <a:lnTo>
                      <a:pt x="2" y="4"/>
                    </a:lnTo>
                    <a:lnTo>
                      <a:pt x="2" y="4"/>
                    </a:lnTo>
                    <a:lnTo>
                      <a:pt x="3" y="4"/>
                    </a:lnTo>
                    <a:lnTo>
                      <a:pt x="3" y="3"/>
                    </a:lnTo>
                    <a:lnTo>
                      <a:pt x="3" y="0"/>
                    </a:lnTo>
                    <a:lnTo>
                      <a:pt x="3" y="0"/>
                    </a:lnTo>
                    <a:lnTo>
                      <a:pt x="2" y="0"/>
                    </a:lnTo>
                    <a:lnTo>
                      <a:pt x="1" y="0"/>
                    </a:lnTo>
                    <a:lnTo>
                      <a:pt x="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2" name="Freeform 94"/>
              <p:cNvSpPr/>
              <p:nvPr/>
            </p:nvSpPr>
            <p:spPr bwMode="auto">
              <a:xfrm>
                <a:off x="4073" y="1514"/>
                <a:ext cx="14" cy="22"/>
              </a:xfrm>
              <a:custGeom>
                <a:gdLst>
                  <a:gd fmla="*/ 10 w 14" name="T0"/>
                  <a:gd fmla="*/ 7 h 22" name="T1"/>
                  <a:gd fmla="*/ 10 w 14" name="T2"/>
                  <a:gd fmla="*/ 7 h 22" name="T3"/>
                  <a:gd fmla="*/ 10 w 14" name="T4"/>
                  <a:gd fmla="*/ 13 h 22" name="T5"/>
                  <a:gd fmla="*/ 10 w 14" name="T6"/>
                  <a:gd fmla="*/ 14 h 22" name="T7"/>
                  <a:gd fmla="*/ 8 w 14" name="T8"/>
                  <a:gd fmla="*/ 15 h 22" name="T9"/>
                  <a:gd fmla="*/ 8 w 14" name="T10"/>
                  <a:gd fmla="*/ 15 h 22" name="T11"/>
                  <a:gd fmla="*/ 7 w 14" name="T12"/>
                  <a:gd fmla="*/ 16 h 22" name="T13"/>
                  <a:gd fmla="*/ 7 w 14" name="T14"/>
                  <a:gd fmla="*/ 17 h 22" name="T15"/>
                  <a:gd fmla="*/ 6 w 14" name="T16"/>
                  <a:gd fmla="*/ 19 h 22" name="T17"/>
                  <a:gd fmla="*/ 5 w 14" name="T18"/>
                  <a:gd fmla="*/ 20 h 22" name="T19"/>
                  <a:gd fmla="*/ 5 w 14" name="T20"/>
                  <a:gd fmla="*/ 20 h 22" name="T21"/>
                  <a:gd fmla="*/ 2 w 14" name="T22"/>
                  <a:gd fmla="*/ 22 h 22" name="T23"/>
                  <a:gd fmla="*/ 1 w 14" name="T24"/>
                  <a:gd fmla="*/ 21 h 22" name="T25"/>
                  <a:gd fmla="*/ 0 w 14" name="T26"/>
                  <a:gd fmla="*/ 18 h 22" name="T27"/>
                  <a:gd fmla="*/ 0 w 14" name="T28"/>
                  <a:gd fmla="*/ 18 h 22" name="T29"/>
                  <a:gd fmla="*/ 0 w 14" name="T30"/>
                  <a:gd fmla="*/ 15 h 22" name="T31"/>
                  <a:gd fmla="*/ 1 w 14" name="T32"/>
                  <a:gd fmla="*/ 14 h 22" name="T33"/>
                  <a:gd fmla="*/ 3 w 14" name="T34"/>
                  <a:gd fmla="*/ 13 h 22" name="T35"/>
                  <a:gd fmla="*/ 3 w 14" name="T36"/>
                  <a:gd fmla="*/ 11 h 22" name="T37"/>
                  <a:gd fmla="*/ 3 w 14" name="T38"/>
                  <a:gd fmla="*/ 11 h 22" name="T39"/>
                  <a:gd fmla="*/ 5 w 14" name="T40"/>
                  <a:gd fmla="*/ 3 h 22" name="T41"/>
                  <a:gd fmla="*/ 6 w 14" name="T42"/>
                  <a:gd fmla="*/ 1 h 22" name="T43"/>
                  <a:gd fmla="*/ 7 w 14" name="T44"/>
                  <a:gd fmla="*/ 0 h 22" name="T45"/>
                  <a:gd fmla="*/ 7 w 14" name="T46"/>
                  <a:gd fmla="*/ 0 h 22" name="T47"/>
                  <a:gd fmla="*/ 11 w 14" name="T48"/>
                  <a:gd fmla="*/ 0 h 22" name="T49"/>
                  <a:gd fmla="*/ 13 w 14" name="T50"/>
                  <a:gd fmla="*/ 0 h 22" name="T51"/>
                  <a:gd fmla="*/ 14 w 14" name="T52"/>
                  <a:gd fmla="*/ 1 h 22" name="T53"/>
                  <a:gd fmla="*/ 14 w 14" name="T54"/>
                  <a:gd fmla="*/ 1 h 22" name="T55"/>
                  <a:gd fmla="*/ 13 w 14" name="T56"/>
                  <a:gd fmla="*/ 3 h 22" name="T57"/>
                  <a:gd fmla="*/ 12 w 14" name="T58"/>
                  <a:gd fmla="*/ 5 h 22" name="T59"/>
                  <a:gd fmla="*/ 10 w 14" name="T60"/>
                  <a:gd fmla="*/ 7 h 22" name="T61"/>
                  <a:gd fmla="*/ 10 w 14" name="T62"/>
                  <a:gd fmla="*/ 7 h 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 w="14">
                    <a:moveTo>
                      <a:pt x="10" y="7"/>
                    </a:moveTo>
                    <a:lnTo>
                      <a:pt x="10" y="7"/>
                    </a:lnTo>
                    <a:lnTo>
                      <a:pt x="10" y="13"/>
                    </a:lnTo>
                    <a:lnTo>
                      <a:pt x="10" y="14"/>
                    </a:lnTo>
                    <a:lnTo>
                      <a:pt x="8" y="15"/>
                    </a:lnTo>
                    <a:lnTo>
                      <a:pt x="8" y="15"/>
                    </a:lnTo>
                    <a:lnTo>
                      <a:pt x="7" y="16"/>
                    </a:lnTo>
                    <a:lnTo>
                      <a:pt x="7" y="17"/>
                    </a:lnTo>
                    <a:lnTo>
                      <a:pt x="6" y="19"/>
                    </a:lnTo>
                    <a:lnTo>
                      <a:pt x="5" y="20"/>
                    </a:lnTo>
                    <a:lnTo>
                      <a:pt x="5" y="20"/>
                    </a:lnTo>
                    <a:lnTo>
                      <a:pt x="2" y="22"/>
                    </a:lnTo>
                    <a:lnTo>
                      <a:pt x="1" y="21"/>
                    </a:lnTo>
                    <a:lnTo>
                      <a:pt x="0" y="18"/>
                    </a:lnTo>
                    <a:lnTo>
                      <a:pt x="0" y="18"/>
                    </a:lnTo>
                    <a:lnTo>
                      <a:pt x="0" y="15"/>
                    </a:lnTo>
                    <a:lnTo>
                      <a:pt x="1" y="14"/>
                    </a:lnTo>
                    <a:lnTo>
                      <a:pt x="3" y="13"/>
                    </a:lnTo>
                    <a:lnTo>
                      <a:pt x="3" y="11"/>
                    </a:lnTo>
                    <a:lnTo>
                      <a:pt x="3" y="11"/>
                    </a:lnTo>
                    <a:lnTo>
                      <a:pt x="5" y="3"/>
                    </a:lnTo>
                    <a:lnTo>
                      <a:pt x="6" y="1"/>
                    </a:lnTo>
                    <a:lnTo>
                      <a:pt x="7" y="0"/>
                    </a:lnTo>
                    <a:lnTo>
                      <a:pt x="7" y="0"/>
                    </a:lnTo>
                    <a:lnTo>
                      <a:pt x="11" y="0"/>
                    </a:lnTo>
                    <a:lnTo>
                      <a:pt x="13" y="0"/>
                    </a:lnTo>
                    <a:lnTo>
                      <a:pt x="14" y="1"/>
                    </a:lnTo>
                    <a:lnTo>
                      <a:pt x="14" y="1"/>
                    </a:lnTo>
                    <a:lnTo>
                      <a:pt x="13" y="3"/>
                    </a:lnTo>
                    <a:lnTo>
                      <a:pt x="12" y="5"/>
                    </a:lnTo>
                    <a:lnTo>
                      <a:pt x="10" y="7"/>
                    </a:lnTo>
                    <a:lnTo>
                      <a:pt x="10" y="7"/>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3" name="Freeform 95"/>
              <p:cNvSpPr/>
              <p:nvPr/>
            </p:nvSpPr>
            <p:spPr bwMode="auto">
              <a:xfrm>
                <a:off x="4067" y="1544"/>
                <a:ext cx="8" cy="4"/>
              </a:xfrm>
              <a:custGeom>
                <a:gdLst>
                  <a:gd fmla="*/ 8 w 8" name="T0"/>
                  <a:gd fmla="*/ 0 h 4" name="T1"/>
                  <a:gd fmla="*/ 8 w 8" name="T2"/>
                  <a:gd fmla="*/ 0 h 4" name="T3"/>
                  <a:gd fmla="*/ 8 w 8" name="T4"/>
                  <a:gd fmla="*/ 2 h 4" name="T5"/>
                  <a:gd fmla="*/ 8 w 8" name="T6"/>
                  <a:gd fmla="*/ 3 h 4" name="T7"/>
                  <a:gd fmla="*/ 7 w 8" name="T8"/>
                  <a:gd fmla="*/ 4 h 4" name="T9"/>
                  <a:gd fmla="*/ 5 w 8" name="T10"/>
                  <a:gd fmla="*/ 4 h 4" name="T11"/>
                  <a:gd fmla="*/ 5 w 8" name="T12"/>
                  <a:gd fmla="*/ 4 h 4" name="T13"/>
                  <a:gd fmla="*/ 2 w 8" name="T14"/>
                  <a:gd fmla="*/ 3 h 4" name="T15"/>
                  <a:gd fmla="*/ 0 w 8" name="T16"/>
                  <a:gd fmla="*/ 2 h 4" name="T17"/>
                  <a:gd fmla="*/ 0 w 8" name="T18"/>
                  <a:gd fmla="*/ 1 h 4" name="T19"/>
                  <a:gd fmla="*/ 1 w 8" name="T20"/>
                  <a:gd fmla="*/ 0 h 4" name="T21"/>
                  <a:gd fmla="*/ 1 w 8" name="T22"/>
                  <a:gd fmla="*/ 0 h 4" name="T23"/>
                  <a:gd fmla="*/ 6 w 8" name="T24"/>
                  <a:gd fmla="*/ 0 h 4" name="T25"/>
                  <a:gd fmla="*/ 8 w 8" name="T26"/>
                  <a:gd fmla="*/ 0 h 4" name="T27"/>
                  <a:gd fmla="*/ 8 w 8" name="T28"/>
                  <a:gd fmla="*/ 0 h 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 w="8">
                    <a:moveTo>
                      <a:pt x="8" y="0"/>
                    </a:moveTo>
                    <a:lnTo>
                      <a:pt x="8" y="0"/>
                    </a:lnTo>
                    <a:lnTo>
                      <a:pt x="8" y="2"/>
                    </a:lnTo>
                    <a:lnTo>
                      <a:pt x="8" y="3"/>
                    </a:lnTo>
                    <a:lnTo>
                      <a:pt x="7" y="4"/>
                    </a:lnTo>
                    <a:lnTo>
                      <a:pt x="5" y="4"/>
                    </a:lnTo>
                    <a:lnTo>
                      <a:pt x="5" y="4"/>
                    </a:lnTo>
                    <a:lnTo>
                      <a:pt x="2" y="3"/>
                    </a:lnTo>
                    <a:lnTo>
                      <a:pt x="0" y="2"/>
                    </a:lnTo>
                    <a:lnTo>
                      <a:pt x="0" y="1"/>
                    </a:lnTo>
                    <a:lnTo>
                      <a:pt x="1" y="0"/>
                    </a:lnTo>
                    <a:lnTo>
                      <a:pt x="1" y="0"/>
                    </a:lnTo>
                    <a:lnTo>
                      <a:pt x="6" y="0"/>
                    </a:lnTo>
                    <a:lnTo>
                      <a:pt x="8" y="0"/>
                    </a:lnTo>
                    <a:lnTo>
                      <a:pt x="8"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4" name="Freeform 96"/>
              <p:cNvSpPr/>
              <p:nvPr/>
            </p:nvSpPr>
            <p:spPr bwMode="auto">
              <a:xfrm>
                <a:off x="4089" y="1547"/>
                <a:ext cx="14" cy="7"/>
              </a:xfrm>
              <a:custGeom>
                <a:gdLst>
                  <a:gd fmla="*/ 8 w 14" name="T0"/>
                  <a:gd fmla="*/ 0 h 7" name="T1"/>
                  <a:gd fmla="*/ 8 w 14" name="T2"/>
                  <a:gd fmla="*/ 0 h 7" name="T3"/>
                  <a:gd fmla="*/ 8 w 14" name="T4"/>
                  <a:gd fmla="*/ 1 h 7" name="T5"/>
                  <a:gd fmla="*/ 6 w 14" name="T6"/>
                  <a:gd fmla="*/ 1 h 7" name="T7"/>
                  <a:gd fmla="*/ 5 w 14" name="T8"/>
                  <a:gd fmla="*/ 1 h 7" name="T9"/>
                  <a:gd fmla="*/ 3 w 14" name="T10"/>
                  <a:gd fmla="*/ 2 h 7" name="T11"/>
                  <a:gd fmla="*/ 3 w 14" name="T12"/>
                  <a:gd fmla="*/ 2 h 7" name="T13"/>
                  <a:gd fmla="*/ 0 w 14" name="T14"/>
                  <a:gd fmla="*/ 4 h 7" name="T15"/>
                  <a:gd fmla="*/ 0 w 14" name="T16"/>
                  <a:gd fmla="*/ 6 h 7" name="T17"/>
                  <a:gd fmla="*/ 1 w 14" name="T18"/>
                  <a:gd fmla="*/ 7 h 7" name="T19"/>
                  <a:gd fmla="*/ 1 w 14" name="T20"/>
                  <a:gd fmla="*/ 7 h 7" name="T21"/>
                  <a:gd fmla="*/ 6 w 14" name="T22"/>
                  <a:gd fmla="*/ 7 h 7" name="T23"/>
                  <a:gd fmla="*/ 7 w 14" name="T24"/>
                  <a:gd fmla="*/ 6 h 7" name="T25"/>
                  <a:gd fmla="*/ 8 w 14" name="T26"/>
                  <a:gd fmla="*/ 4 h 7" name="T27"/>
                  <a:gd fmla="*/ 8 w 14" name="T28"/>
                  <a:gd fmla="*/ 4 h 7" name="T29"/>
                  <a:gd fmla="*/ 9 w 14" name="T30"/>
                  <a:gd fmla="*/ 3 h 7" name="T31"/>
                  <a:gd fmla="*/ 11 w 14" name="T32"/>
                  <a:gd fmla="*/ 3 h 7" name="T33"/>
                  <a:gd fmla="*/ 13 w 14" name="T34"/>
                  <a:gd fmla="*/ 3 h 7" name="T35"/>
                  <a:gd fmla="*/ 14 w 14" name="T36"/>
                  <a:gd fmla="*/ 2 h 7" name="T37"/>
                  <a:gd fmla="*/ 14 w 14" name="T38"/>
                  <a:gd fmla="*/ 2 h 7" name="T39"/>
                  <a:gd fmla="*/ 13 w 14" name="T40"/>
                  <a:gd fmla="*/ 0 h 7" name="T41"/>
                  <a:gd fmla="*/ 11 w 14" name="T42"/>
                  <a:gd fmla="*/ 0 h 7" name="T43"/>
                  <a:gd fmla="*/ 8 w 14" name="T44"/>
                  <a:gd fmla="*/ 0 h 7" name="T45"/>
                  <a:gd fmla="*/ 8 w 14" name="T46"/>
                  <a:gd fmla="*/ 0 h 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 w="14">
                    <a:moveTo>
                      <a:pt x="8" y="0"/>
                    </a:moveTo>
                    <a:lnTo>
                      <a:pt x="8" y="0"/>
                    </a:lnTo>
                    <a:lnTo>
                      <a:pt x="8" y="1"/>
                    </a:lnTo>
                    <a:lnTo>
                      <a:pt x="6" y="1"/>
                    </a:lnTo>
                    <a:lnTo>
                      <a:pt x="5" y="1"/>
                    </a:lnTo>
                    <a:lnTo>
                      <a:pt x="3" y="2"/>
                    </a:lnTo>
                    <a:lnTo>
                      <a:pt x="3" y="2"/>
                    </a:lnTo>
                    <a:lnTo>
                      <a:pt x="0" y="4"/>
                    </a:lnTo>
                    <a:lnTo>
                      <a:pt x="0" y="6"/>
                    </a:lnTo>
                    <a:lnTo>
                      <a:pt x="1" y="7"/>
                    </a:lnTo>
                    <a:lnTo>
                      <a:pt x="1" y="7"/>
                    </a:lnTo>
                    <a:lnTo>
                      <a:pt x="6" y="7"/>
                    </a:lnTo>
                    <a:lnTo>
                      <a:pt x="7" y="6"/>
                    </a:lnTo>
                    <a:lnTo>
                      <a:pt x="8" y="4"/>
                    </a:lnTo>
                    <a:lnTo>
                      <a:pt x="8" y="4"/>
                    </a:lnTo>
                    <a:lnTo>
                      <a:pt x="9" y="3"/>
                    </a:lnTo>
                    <a:lnTo>
                      <a:pt x="11" y="3"/>
                    </a:lnTo>
                    <a:lnTo>
                      <a:pt x="13" y="3"/>
                    </a:lnTo>
                    <a:lnTo>
                      <a:pt x="14" y="2"/>
                    </a:lnTo>
                    <a:lnTo>
                      <a:pt x="14" y="2"/>
                    </a:lnTo>
                    <a:lnTo>
                      <a:pt x="13" y="0"/>
                    </a:lnTo>
                    <a:lnTo>
                      <a:pt x="11" y="0"/>
                    </a:lnTo>
                    <a:lnTo>
                      <a:pt x="8" y="0"/>
                    </a:lnTo>
                    <a:lnTo>
                      <a:pt x="8"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5" name="Freeform 97"/>
              <p:cNvSpPr/>
              <p:nvPr/>
            </p:nvSpPr>
            <p:spPr bwMode="auto">
              <a:xfrm>
                <a:off x="3818" y="1553"/>
                <a:ext cx="57" cy="61"/>
              </a:xfrm>
              <a:custGeom>
                <a:gdLst>
                  <a:gd fmla="*/ 18 w 57" name="T0"/>
                  <a:gd fmla="*/ 31 h 61" name="T1"/>
                  <a:gd fmla="*/ 18 w 57" name="T2"/>
                  <a:gd fmla="*/ 31 h 61" name="T3"/>
                  <a:gd fmla="*/ 18 w 57" name="T4"/>
                  <a:gd fmla="*/ 30 h 61" name="T5"/>
                  <a:gd fmla="*/ 19 w 57" name="T6"/>
                  <a:gd fmla="*/ 25 h 61" name="T7"/>
                  <a:gd fmla="*/ 19 w 57" name="T8"/>
                  <a:gd fmla="*/ 25 h 61" name="T9"/>
                  <a:gd fmla="*/ 19 w 57" name="T10"/>
                  <a:gd fmla="*/ 24 h 61" name="T11"/>
                  <a:gd fmla="*/ 20 w 57" name="T12"/>
                  <a:gd fmla="*/ 23 h 61" name="T13"/>
                  <a:gd fmla="*/ 23 w 57" name="T14"/>
                  <a:gd fmla="*/ 23 h 61" name="T15"/>
                  <a:gd fmla="*/ 26 w 57" name="T16"/>
                  <a:gd fmla="*/ 23 h 61" name="T17"/>
                  <a:gd fmla="*/ 29 w 57" name="T18"/>
                  <a:gd fmla="*/ 23 h 61" name="T19"/>
                  <a:gd fmla="*/ 32 w 57" name="T20"/>
                  <a:gd fmla="*/ 21 h 61" name="T21"/>
                  <a:gd fmla="*/ 32 w 57" name="T22"/>
                  <a:gd fmla="*/ 21 h 61" name="T23"/>
                  <a:gd fmla="*/ 36 w 57" name="T24"/>
                  <a:gd fmla="*/ 16 h 61" name="T25"/>
                  <a:gd fmla="*/ 41 w 57" name="T26"/>
                  <a:gd fmla="*/ 8 h 61" name="T27"/>
                  <a:gd fmla="*/ 47 w 57" name="T28"/>
                  <a:gd fmla="*/ 2 h 61" name="T29"/>
                  <a:gd fmla="*/ 50 w 57" name="T30"/>
                  <a:gd fmla="*/ 0 h 61" name="T31"/>
                  <a:gd fmla="*/ 52 w 57" name="T32"/>
                  <a:gd fmla="*/ 0 h 61" name="T33"/>
                  <a:gd fmla="*/ 52 w 57" name="T34"/>
                  <a:gd fmla="*/ 0 h 61" name="T35"/>
                  <a:gd fmla="*/ 55 w 57" name="T36"/>
                  <a:gd fmla="*/ 2 h 61" name="T37"/>
                  <a:gd fmla="*/ 57 w 57" name="T38"/>
                  <a:gd fmla="*/ 4 h 61" name="T39"/>
                  <a:gd fmla="*/ 57 w 57" name="T40"/>
                  <a:gd fmla="*/ 5 h 61" name="T41"/>
                  <a:gd fmla="*/ 56 w 57" name="T42"/>
                  <a:gd fmla="*/ 6 h 61" name="T43"/>
                  <a:gd fmla="*/ 53 w 57" name="T44"/>
                  <a:gd fmla="*/ 9 h 61" name="T45"/>
                  <a:gd fmla="*/ 53 w 57" name="T46"/>
                  <a:gd fmla="*/ 9 h 61" name="T47"/>
                  <a:gd fmla="*/ 49 w 57" name="T48"/>
                  <a:gd fmla="*/ 12 h 61" name="T49"/>
                  <a:gd fmla="*/ 47 w 57" name="T50"/>
                  <a:gd fmla="*/ 18 h 61" name="T51"/>
                  <a:gd fmla="*/ 47 w 57" name="T52"/>
                  <a:gd fmla="*/ 23 h 61" name="T53"/>
                  <a:gd fmla="*/ 47 w 57" name="T54"/>
                  <a:gd fmla="*/ 29 h 61" name="T55"/>
                  <a:gd fmla="*/ 47 w 57" name="T56"/>
                  <a:gd fmla="*/ 29 h 61" name="T57"/>
                  <a:gd fmla="*/ 47 w 57" name="T58"/>
                  <a:gd fmla="*/ 33 h 61" name="T59"/>
                  <a:gd fmla="*/ 47 w 57" name="T60"/>
                  <a:gd fmla="*/ 35 h 61" name="T61"/>
                  <a:gd fmla="*/ 44 w 57" name="T62"/>
                  <a:gd fmla="*/ 36 h 61" name="T63"/>
                  <a:gd fmla="*/ 41 w 57" name="T64"/>
                  <a:gd fmla="*/ 36 h 61" name="T65"/>
                  <a:gd fmla="*/ 41 w 57" name="T66"/>
                  <a:gd fmla="*/ 36 h 61" name="T67"/>
                  <a:gd fmla="*/ 38 w 57" name="T68"/>
                  <a:gd fmla="*/ 37 h 61" name="T69"/>
                  <a:gd fmla="*/ 35 w 57" name="T70"/>
                  <a:gd fmla="*/ 39 h 61" name="T71"/>
                  <a:gd fmla="*/ 29 w 57" name="T72"/>
                  <a:gd fmla="*/ 45 h 61" name="T73"/>
                  <a:gd fmla="*/ 29 w 57" name="T74"/>
                  <a:gd fmla="*/ 45 h 61" name="T75"/>
                  <a:gd fmla="*/ 25 w 57" name="T76"/>
                  <a:gd fmla="*/ 47 h 61" name="T77"/>
                  <a:gd fmla="*/ 20 w 57" name="T78"/>
                  <a:gd fmla="*/ 48 h 61" name="T79"/>
                  <a:gd fmla="*/ 14 w 57" name="T80"/>
                  <a:gd fmla="*/ 49 h 61" name="T81"/>
                  <a:gd fmla="*/ 13 w 57" name="T82"/>
                  <a:gd fmla="*/ 50 h 61" name="T83"/>
                  <a:gd fmla="*/ 12 w 57" name="T84"/>
                  <a:gd fmla="*/ 51 h 61" name="T85"/>
                  <a:gd fmla="*/ 12 w 57" name="T86"/>
                  <a:gd fmla="*/ 51 h 61" name="T87"/>
                  <a:gd fmla="*/ 10 w 57" name="T88"/>
                  <a:gd fmla="*/ 57 h 61" name="T89"/>
                  <a:gd fmla="*/ 8 w 57" name="T90"/>
                  <a:gd fmla="*/ 59 h 61" name="T91"/>
                  <a:gd fmla="*/ 5 w 57" name="T92"/>
                  <a:gd fmla="*/ 61 h 61" name="T93"/>
                  <a:gd fmla="*/ 5 w 57" name="T94"/>
                  <a:gd fmla="*/ 61 h 61" name="T95"/>
                  <a:gd fmla="*/ 3 w 57" name="T96"/>
                  <a:gd fmla="*/ 60 h 61" name="T97"/>
                  <a:gd fmla="*/ 1 w 57" name="T98"/>
                  <a:gd fmla="*/ 59 h 61" name="T99"/>
                  <a:gd fmla="*/ 0 w 57" name="T100"/>
                  <a:gd fmla="*/ 49 h 61" name="T101"/>
                  <a:gd fmla="*/ 0 w 57" name="T102"/>
                  <a:gd fmla="*/ 49 h 61" name="T103"/>
                  <a:gd fmla="*/ 0 w 57" name="T104"/>
                  <a:gd fmla="*/ 37 h 61" name="T105"/>
                  <a:gd fmla="*/ 1 w 57" name="T106"/>
                  <a:gd fmla="*/ 33 h 61" name="T107"/>
                  <a:gd fmla="*/ 18 w 57" name="T108"/>
                  <a:gd fmla="*/ 31 h 6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1" w="57">
                    <a:moveTo>
                      <a:pt x="18" y="31"/>
                    </a:moveTo>
                    <a:lnTo>
                      <a:pt x="18" y="31"/>
                    </a:lnTo>
                    <a:lnTo>
                      <a:pt x="18" y="30"/>
                    </a:lnTo>
                    <a:lnTo>
                      <a:pt x="19" y="25"/>
                    </a:lnTo>
                    <a:lnTo>
                      <a:pt x="19" y="25"/>
                    </a:lnTo>
                    <a:lnTo>
                      <a:pt x="19" y="24"/>
                    </a:lnTo>
                    <a:lnTo>
                      <a:pt x="20" y="23"/>
                    </a:lnTo>
                    <a:lnTo>
                      <a:pt x="23" y="23"/>
                    </a:lnTo>
                    <a:lnTo>
                      <a:pt x="26" y="23"/>
                    </a:lnTo>
                    <a:lnTo>
                      <a:pt x="29" y="23"/>
                    </a:lnTo>
                    <a:lnTo>
                      <a:pt x="32" y="21"/>
                    </a:lnTo>
                    <a:lnTo>
                      <a:pt x="32" y="21"/>
                    </a:lnTo>
                    <a:lnTo>
                      <a:pt x="36" y="16"/>
                    </a:lnTo>
                    <a:lnTo>
                      <a:pt x="41" y="8"/>
                    </a:lnTo>
                    <a:lnTo>
                      <a:pt x="47" y="2"/>
                    </a:lnTo>
                    <a:lnTo>
                      <a:pt x="50" y="0"/>
                    </a:lnTo>
                    <a:lnTo>
                      <a:pt x="52" y="0"/>
                    </a:lnTo>
                    <a:lnTo>
                      <a:pt x="52" y="0"/>
                    </a:lnTo>
                    <a:lnTo>
                      <a:pt x="55" y="2"/>
                    </a:lnTo>
                    <a:lnTo>
                      <a:pt x="57" y="4"/>
                    </a:lnTo>
                    <a:lnTo>
                      <a:pt x="57" y="5"/>
                    </a:lnTo>
                    <a:lnTo>
                      <a:pt x="56" y="6"/>
                    </a:lnTo>
                    <a:lnTo>
                      <a:pt x="53" y="9"/>
                    </a:lnTo>
                    <a:lnTo>
                      <a:pt x="53" y="9"/>
                    </a:lnTo>
                    <a:lnTo>
                      <a:pt x="49" y="12"/>
                    </a:lnTo>
                    <a:lnTo>
                      <a:pt x="47" y="18"/>
                    </a:lnTo>
                    <a:lnTo>
                      <a:pt x="47" y="23"/>
                    </a:lnTo>
                    <a:lnTo>
                      <a:pt x="47" y="29"/>
                    </a:lnTo>
                    <a:lnTo>
                      <a:pt x="47" y="29"/>
                    </a:lnTo>
                    <a:lnTo>
                      <a:pt x="47" y="33"/>
                    </a:lnTo>
                    <a:lnTo>
                      <a:pt x="47" y="35"/>
                    </a:lnTo>
                    <a:lnTo>
                      <a:pt x="44" y="36"/>
                    </a:lnTo>
                    <a:lnTo>
                      <a:pt x="41" y="36"/>
                    </a:lnTo>
                    <a:lnTo>
                      <a:pt x="41" y="36"/>
                    </a:lnTo>
                    <a:lnTo>
                      <a:pt x="38" y="37"/>
                    </a:lnTo>
                    <a:lnTo>
                      <a:pt x="35" y="39"/>
                    </a:lnTo>
                    <a:lnTo>
                      <a:pt x="29" y="45"/>
                    </a:lnTo>
                    <a:lnTo>
                      <a:pt x="29" y="45"/>
                    </a:lnTo>
                    <a:lnTo>
                      <a:pt x="25" y="47"/>
                    </a:lnTo>
                    <a:lnTo>
                      <a:pt x="20" y="48"/>
                    </a:lnTo>
                    <a:lnTo>
                      <a:pt x="14" y="49"/>
                    </a:lnTo>
                    <a:lnTo>
                      <a:pt x="13" y="50"/>
                    </a:lnTo>
                    <a:lnTo>
                      <a:pt x="12" y="51"/>
                    </a:lnTo>
                    <a:lnTo>
                      <a:pt x="12" y="51"/>
                    </a:lnTo>
                    <a:lnTo>
                      <a:pt x="10" y="57"/>
                    </a:lnTo>
                    <a:lnTo>
                      <a:pt x="8" y="59"/>
                    </a:lnTo>
                    <a:lnTo>
                      <a:pt x="5" y="61"/>
                    </a:lnTo>
                    <a:lnTo>
                      <a:pt x="5" y="61"/>
                    </a:lnTo>
                    <a:lnTo>
                      <a:pt x="3" y="60"/>
                    </a:lnTo>
                    <a:lnTo>
                      <a:pt x="1" y="59"/>
                    </a:lnTo>
                    <a:lnTo>
                      <a:pt x="0" y="49"/>
                    </a:lnTo>
                    <a:lnTo>
                      <a:pt x="0" y="49"/>
                    </a:lnTo>
                    <a:lnTo>
                      <a:pt x="0" y="37"/>
                    </a:lnTo>
                    <a:lnTo>
                      <a:pt x="1" y="33"/>
                    </a:lnTo>
                    <a:lnTo>
                      <a:pt x="18" y="3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6" name="Freeform 98"/>
              <p:cNvSpPr/>
              <p:nvPr/>
            </p:nvSpPr>
            <p:spPr bwMode="auto">
              <a:xfrm>
                <a:off x="3783" y="1631"/>
                <a:ext cx="15" cy="23"/>
              </a:xfrm>
              <a:custGeom>
                <a:gdLst>
                  <a:gd fmla="*/ 11 w 15" name="T0"/>
                  <a:gd fmla="*/ 0 h 23" name="T1"/>
                  <a:gd fmla="*/ 11 w 15" name="T2"/>
                  <a:gd fmla="*/ 0 h 23" name="T3"/>
                  <a:gd fmla="*/ 11 w 15" name="T4"/>
                  <a:gd fmla="*/ 3 h 23" name="T5"/>
                  <a:gd fmla="*/ 12 w 15" name="T6"/>
                  <a:gd fmla="*/ 5 h 23" name="T7"/>
                  <a:gd fmla="*/ 13 w 15" name="T8"/>
                  <a:gd fmla="*/ 6 h 23" name="T9"/>
                  <a:gd fmla="*/ 13 w 15" name="T10"/>
                  <a:gd fmla="*/ 6 h 23" name="T11"/>
                  <a:gd fmla="*/ 15 w 15" name="T12"/>
                  <a:gd fmla="*/ 6 h 23" name="T13"/>
                  <a:gd fmla="*/ 15 w 15" name="T14"/>
                  <a:gd fmla="*/ 9 h 23" name="T15"/>
                  <a:gd fmla="*/ 15 w 15" name="T16"/>
                  <a:gd fmla="*/ 10 h 23" name="T17"/>
                  <a:gd fmla="*/ 13 w 15" name="T18"/>
                  <a:gd fmla="*/ 11 h 23" name="T19"/>
                  <a:gd fmla="*/ 13 w 15" name="T20"/>
                  <a:gd fmla="*/ 11 h 23" name="T21"/>
                  <a:gd fmla="*/ 12 w 15" name="T22"/>
                  <a:gd fmla="*/ 11 h 23" name="T23"/>
                  <a:gd fmla="*/ 12 w 15" name="T24"/>
                  <a:gd fmla="*/ 13 h 23" name="T25"/>
                  <a:gd fmla="*/ 11 w 15" name="T26"/>
                  <a:gd fmla="*/ 15 h 23" name="T27"/>
                  <a:gd fmla="*/ 10 w 15" name="T28"/>
                  <a:gd fmla="*/ 18 h 23" name="T29"/>
                  <a:gd fmla="*/ 10 w 15" name="T30"/>
                  <a:gd fmla="*/ 18 h 23" name="T31"/>
                  <a:gd fmla="*/ 7 w 15" name="T32"/>
                  <a:gd fmla="*/ 22 h 23" name="T33"/>
                  <a:gd fmla="*/ 5 w 15" name="T34"/>
                  <a:gd fmla="*/ 23 h 23" name="T35"/>
                  <a:gd fmla="*/ 4 w 15" name="T36"/>
                  <a:gd fmla="*/ 23 h 23" name="T37"/>
                  <a:gd fmla="*/ 3 w 15" name="T38"/>
                  <a:gd fmla="*/ 19 h 23" name="T39"/>
                  <a:gd fmla="*/ 3 w 15" name="T40"/>
                  <a:gd fmla="*/ 19 h 23" name="T41"/>
                  <a:gd fmla="*/ 4 w 15" name="T42"/>
                  <a:gd fmla="*/ 14 h 23" name="T43"/>
                  <a:gd fmla="*/ 3 w 15" name="T44"/>
                  <a:gd fmla="*/ 12 h 23" name="T45"/>
                  <a:gd fmla="*/ 2 w 15" name="T46"/>
                  <a:gd fmla="*/ 12 h 23" name="T47"/>
                  <a:gd fmla="*/ 2 w 15" name="T48"/>
                  <a:gd fmla="*/ 12 h 23" name="T49"/>
                  <a:gd fmla="*/ 1 w 15" name="T50"/>
                  <a:gd fmla="*/ 12 h 23" name="T51"/>
                  <a:gd fmla="*/ 0 w 15" name="T52"/>
                  <a:gd fmla="*/ 11 h 23" name="T53"/>
                  <a:gd fmla="*/ 0 w 15" name="T54"/>
                  <a:gd fmla="*/ 6 h 23" name="T55"/>
                  <a:gd fmla="*/ 0 w 15" name="T56"/>
                  <a:gd fmla="*/ 6 h 23" name="T57"/>
                  <a:gd fmla="*/ 0 w 15" name="T58"/>
                  <a:gd fmla="*/ 5 h 23" name="T59"/>
                  <a:gd fmla="*/ 0 w 15" name="T60"/>
                  <a:gd fmla="*/ 5 h 23" name="T61"/>
                  <a:gd fmla="*/ 3 w 15" name="T62"/>
                  <a:gd fmla="*/ 4 h 23" name="T63"/>
                  <a:gd fmla="*/ 5 w 15" name="T64"/>
                  <a:gd fmla="*/ 4 h 23" name="T65"/>
                  <a:gd fmla="*/ 6 w 15" name="T66"/>
                  <a:gd fmla="*/ 3 h 23" name="T67"/>
                  <a:gd fmla="*/ 6 w 15" name="T68"/>
                  <a:gd fmla="*/ 3 h 23" name="T69"/>
                  <a:gd fmla="*/ 7 w 15" name="T70"/>
                  <a:gd fmla="*/ 1 h 23" name="T71"/>
                  <a:gd fmla="*/ 9 w 15" name="T72"/>
                  <a:gd fmla="*/ 1 h 23" name="T73"/>
                  <a:gd fmla="*/ 11 w 15" name="T74"/>
                  <a:gd fmla="*/ 0 h 23" name="T75"/>
                  <a:gd fmla="*/ 11 w 15" name="T76"/>
                  <a:gd fmla="*/ 0 h 2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 w="15">
                    <a:moveTo>
                      <a:pt x="11" y="0"/>
                    </a:moveTo>
                    <a:lnTo>
                      <a:pt x="11" y="0"/>
                    </a:lnTo>
                    <a:lnTo>
                      <a:pt x="11" y="3"/>
                    </a:lnTo>
                    <a:lnTo>
                      <a:pt x="12" y="5"/>
                    </a:lnTo>
                    <a:lnTo>
                      <a:pt x="13" y="6"/>
                    </a:lnTo>
                    <a:lnTo>
                      <a:pt x="13" y="6"/>
                    </a:lnTo>
                    <a:lnTo>
                      <a:pt x="15" y="6"/>
                    </a:lnTo>
                    <a:lnTo>
                      <a:pt x="15" y="9"/>
                    </a:lnTo>
                    <a:lnTo>
                      <a:pt x="15" y="10"/>
                    </a:lnTo>
                    <a:lnTo>
                      <a:pt x="13" y="11"/>
                    </a:lnTo>
                    <a:lnTo>
                      <a:pt x="13" y="11"/>
                    </a:lnTo>
                    <a:lnTo>
                      <a:pt x="12" y="11"/>
                    </a:lnTo>
                    <a:lnTo>
                      <a:pt x="12" y="13"/>
                    </a:lnTo>
                    <a:lnTo>
                      <a:pt x="11" y="15"/>
                    </a:lnTo>
                    <a:lnTo>
                      <a:pt x="10" y="18"/>
                    </a:lnTo>
                    <a:lnTo>
                      <a:pt x="10" y="18"/>
                    </a:lnTo>
                    <a:lnTo>
                      <a:pt x="7" y="22"/>
                    </a:lnTo>
                    <a:lnTo>
                      <a:pt x="5" y="23"/>
                    </a:lnTo>
                    <a:lnTo>
                      <a:pt x="4" y="23"/>
                    </a:lnTo>
                    <a:lnTo>
                      <a:pt x="3" y="19"/>
                    </a:lnTo>
                    <a:lnTo>
                      <a:pt x="3" y="19"/>
                    </a:lnTo>
                    <a:lnTo>
                      <a:pt x="4" y="14"/>
                    </a:lnTo>
                    <a:lnTo>
                      <a:pt x="3" y="12"/>
                    </a:lnTo>
                    <a:lnTo>
                      <a:pt x="2" y="12"/>
                    </a:lnTo>
                    <a:lnTo>
                      <a:pt x="2" y="12"/>
                    </a:lnTo>
                    <a:lnTo>
                      <a:pt x="1" y="12"/>
                    </a:lnTo>
                    <a:lnTo>
                      <a:pt x="0" y="11"/>
                    </a:lnTo>
                    <a:lnTo>
                      <a:pt x="0" y="6"/>
                    </a:lnTo>
                    <a:lnTo>
                      <a:pt x="0" y="6"/>
                    </a:lnTo>
                    <a:lnTo>
                      <a:pt x="0" y="5"/>
                    </a:lnTo>
                    <a:lnTo>
                      <a:pt x="0" y="5"/>
                    </a:lnTo>
                    <a:lnTo>
                      <a:pt x="3" y="4"/>
                    </a:lnTo>
                    <a:lnTo>
                      <a:pt x="5" y="4"/>
                    </a:lnTo>
                    <a:lnTo>
                      <a:pt x="6" y="3"/>
                    </a:lnTo>
                    <a:lnTo>
                      <a:pt x="6" y="3"/>
                    </a:lnTo>
                    <a:lnTo>
                      <a:pt x="7" y="1"/>
                    </a:lnTo>
                    <a:lnTo>
                      <a:pt x="9" y="1"/>
                    </a:lnTo>
                    <a:lnTo>
                      <a:pt x="11" y="0"/>
                    </a:lnTo>
                    <a:lnTo>
                      <a:pt x="1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7" name="Freeform 99"/>
              <p:cNvSpPr/>
              <p:nvPr/>
            </p:nvSpPr>
            <p:spPr bwMode="auto">
              <a:xfrm>
                <a:off x="3797" y="1645"/>
                <a:ext cx="5" cy="8"/>
              </a:xfrm>
              <a:custGeom>
                <a:gdLst>
                  <a:gd fmla="*/ 1 w 5" name="T0"/>
                  <a:gd fmla="*/ 0 h 8" name="T1"/>
                  <a:gd fmla="*/ 1 w 5" name="T2"/>
                  <a:gd fmla="*/ 0 h 8" name="T3"/>
                  <a:gd fmla="*/ 0 w 5" name="T4"/>
                  <a:gd fmla="*/ 2 h 8" name="T5"/>
                  <a:gd fmla="*/ 0 w 5" name="T6"/>
                  <a:gd fmla="*/ 3 h 8" name="T7"/>
                  <a:gd fmla="*/ 1 w 5" name="T8"/>
                  <a:gd fmla="*/ 6 h 8" name="T9"/>
                  <a:gd fmla="*/ 1 w 5" name="T10"/>
                  <a:gd fmla="*/ 6 h 8" name="T11"/>
                  <a:gd fmla="*/ 2 w 5" name="T12"/>
                  <a:gd fmla="*/ 8 h 8" name="T13"/>
                  <a:gd fmla="*/ 3 w 5" name="T14"/>
                  <a:gd fmla="*/ 6 h 8" name="T15"/>
                  <a:gd fmla="*/ 4 w 5" name="T16"/>
                  <a:gd fmla="*/ 5 h 8" name="T17"/>
                  <a:gd fmla="*/ 5 w 5" name="T18"/>
                  <a:gd fmla="*/ 3 h 8" name="T19"/>
                  <a:gd fmla="*/ 5 w 5" name="T20"/>
                  <a:gd fmla="*/ 3 h 8" name="T21"/>
                  <a:gd fmla="*/ 4 w 5" name="T22"/>
                  <a:gd fmla="*/ 2 h 8" name="T23"/>
                  <a:gd fmla="*/ 3 w 5" name="T24"/>
                  <a:gd fmla="*/ 1 h 8" name="T25"/>
                  <a:gd fmla="*/ 1 w 5" name="T26"/>
                  <a:gd fmla="*/ 0 h 8" name="T27"/>
                  <a:gd fmla="*/ 1 w 5" name="T28"/>
                  <a:gd fmla="*/ 0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5">
                    <a:moveTo>
                      <a:pt x="1" y="0"/>
                    </a:moveTo>
                    <a:lnTo>
                      <a:pt x="1" y="0"/>
                    </a:lnTo>
                    <a:lnTo>
                      <a:pt x="0" y="2"/>
                    </a:lnTo>
                    <a:lnTo>
                      <a:pt x="0" y="3"/>
                    </a:lnTo>
                    <a:lnTo>
                      <a:pt x="1" y="6"/>
                    </a:lnTo>
                    <a:lnTo>
                      <a:pt x="1" y="6"/>
                    </a:lnTo>
                    <a:lnTo>
                      <a:pt x="2" y="8"/>
                    </a:lnTo>
                    <a:lnTo>
                      <a:pt x="3" y="6"/>
                    </a:lnTo>
                    <a:lnTo>
                      <a:pt x="4" y="5"/>
                    </a:lnTo>
                    <a:lnTo>
                      <a:pt x="5" y="3"/>
                    </a:lnTo>
                    <a:lnTo>
                      <a:pt x="5" y="3"/>
                    </a:lnTo>
                    <a:lnTo>
                      <a:pt x="4" y="2"/>
                    </a:lnTo>
                    <a:lnTo>
                      <a:pt x="3" y="1"/>
                    </a:lnTo>
                    <a:lnTo>
                      <a:pt x="1" y="0"/>
                    </a:lnTo>
                    <a:lnTo>
                      <a:pt x="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8" name="Freeform 100"/>
              <p:cNvSpPr/>
              <p:nvPr/>
            </p:nvSpPr>
            <p:spPr bwMode="auto">
              <a:xfrm>
                <a:off x="3776" y="1670"/>
                <a:ext cx="5" cy="18"/>
              </a:xfrm>
              <a:custGeom>
                <a:gdLst>
                  <a:gd fmla="*/ 4 w 5" name="T0"/>
                  <a:gd fmla="*/ 0 h 18" name="T1"/>
                  <a:gd fmla="*/ 4 w 5" name="T2"/>
                  <a:gd fmla="*/ 0 h 18" name="T3"/>
                  <a:gd fmla="*/ 5 w 5" name="T4"/>
                  <a:gd fmla="*/ 9 h 18" name="T5"/>
                  <a:gd fmla="*/ 5 w 5" name="T6"/>
                  <a:gd fmla="*/ 15 h 18" name="T7"/>
                  <a:gd fmla="*/ 4 w 5" name="T8"/>
                  <a:gd fmla="*/ 18 h 18" name="T9"/>
                  <a:gd fmla="*/ 4 w 5" name="T10"/>
                  <a:gd fmla="*/ 18 h 18" name="T11"/>
                  <a:gd fmla="*/ 3 w 5" name="T12"/>
                  <a:gd fmla="*/ 17 h 18" name="T13"/>
                  <a:gd fmla="*/ 0 w 5" name="T14"/>
                  <a:gd fmla="*/ 15 h 18" name="T15"/>
                  <a:gd fmla="*/ 0 w 5" name="T16"/>
                  <a:gd fmla="*/ 10 h 18" name="T17"/>
                  <a:gd fmla="*/ 0 w 5" name="T18"/>
                  <a:gd fmla="*/ 6 h 18" name="T19"/>
                  <a:gd fmla="*/ 0 w 5" name="T20"/>
                  <a:gd fmla="*/ 6 h 18" name="T21"/>
                  <a:gd fmla="*/ 2 w 5" name="T22"/>
                  <a:gd fmla="*/ 2 h 18" name="T23"/>
                  <a:gd fmla="*/ 3 w 5" name="T24"/>
                  <a:gd fmla="*/ 0 h 18" name="T25"/>
                  <a:gd fmla="*/ 4 w 5" name="T26"/>
                  <a:gd fmla="*/ 0 h 18" name="T27"/>
                  <a:gd fmla="*/ 4 w 5" name="T28"/>
                  <a:gd fmla="*/ 0 h 18" name="T29"/>
                  <a:gd fmla="*/ 4 w 5" name="T30"/>
                  <a:gd fmla="*/ 0 h 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 w="5">
                    <a:moveTo>
                      <a:pt x="4" y="0"/>
                    </a:moveTo>
                    <a:lnTo>
                      <a:pt x="4" y="0"/>
                    </a:lnTo>
                    <a:lnTo>
                      <a:pt x="5" y="9"/>
                    </a:lnTo>
                    <a:lnTo>
                      <a:pt x="5" y="15"/>
                    </a:lnTo>
                    <a:lnTo>
                      <a:pt x="4" y="18"/>
                    </a:lnTo>
                    <a:lnTo>
                      <a:pt x="4" y="18"/>
                    </a:lnTo>
                    <a:lnTo>
                      <a:pt x="3" y="17"/>
                    </a:lnTo>
                    <a:lnTo>
                      <a:pt x="0" y="15"/>
                    </a:lnTo>
                    <a:lnTo>
                      <a:pt x="0" y="10"/>
                    </a:lnTo>
                    <a:lnTo>
                      <a:pt x="0" y="6"/>
                    </a:lnTo>
                    <a:lnTo>
                      <a:pt x="0" y="6"/>
                    </a:lnTo>
                    <a:lnTo>
                      <a:pt x="2" y="2"/>
                    </a:lnTo>
                    <a:lnTo>
                      <a:pt x="3" y="0"/>
                    </a:lnTo>
                    <a:lnTo>
                      <a:pt x="4" y="0"/>
                    </a:lnTo>
                    <a:lnTo>
                      <a:pt x="4" y="0"/>
                    </a:lnTo>
                    <a:lnTo>
                      <a:pt x="4"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9" name="Freeform 101"/>
              <p:cNvSpPr/>
              <p:nvPr/>
            </p:nvSpPr>
            <p:spPr bwMode="auto">
              <a:xfrm>
                <a:off x="3758" y="1705"/>
                <a:ext cx="5" cy="5"/>
              </a:xfrm>
              <a:custGeom>
                <a:gdLst>
                  <a:gd fmla="*/ 5 w 5" name="T0"/>
                  <a:gd fmla="*/ 0 h 5" name="T1"/>
                  <a:gd fmla="*/ 5 w 5" name="T2"/>
                  <a:gd fmla="*/ 0 h 5" name="T3"/>
                  <a:gd fmla="*/ 5 w 5" name="T4"/>
                  <a:gd fmla="*/ 3 h 5" name="T5"/>
                  <a:gd fmla="*/ 5 w 5" name="T6"/>
                  <a:gd fmla="*/ 5 h 5" name="T7"/>
                  <a:gd fmla="*/ 3 w 5" name="T8"/>
                  <a:gd fmla="*/ 5 h 5" name="T9"/>
                  <a:gd fmla="*/ 3 w 5" name="T10"/>
                  <a:gd fmla="*/ 5 h 5" name="T11"/>
                  <a:gd fmla="*/ 0 w 5" name="T12"/>
                  <a:gd fmla="*/ 5 h 5" name="T13"/>
                  <a:gd fmla="*/ 0 w 5" name="T14"/>
                  <a:gd fmla="*/ 1 h 5" name="T15"/>
                  <a:gd fmla="*/ 0 w 5" name="T16"/>
                  <a:gd fmla="*/ 1 h 5" name="T17"/>
                  <a:gd fmla="*/ 1 w 5" name="T18"/>
                  <a:gd fmla="*/ 0 h 5" name="T19"/>
                  <a:gd fmla="*/ 2 w 5" name="T20"/>
                  <a:gd fmla="*/ 0 h 5" name="T21"/>
                  <a:gd fmla="*/ 5 w 5" name="T22"/>
                  <a:gd fmla="*/ 0 h 5" name="T23"/>
                  <a:gd fmla="*/ 5 w 5" name="T24"/>
                  <a:gd fmla="*/ 0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5">
                    <a:moveTo>
                      <a:pt x="5" y="0"/>
                    </a:moveTo>
                    <a:lnTo>
                      <a:pt x="5" y="0"/>
                    </a:lnTo>
                    <a:lnTo>
                      <a:pt x="5" y="3"/>
                    </a:lnTo>
                    <a:lnTo>
                      <a:pt x="5" y="5"/>
                    </a:lnTo>
                    <a:lnTo>
                      <a:pt x="3" y="5"/>
                    </a:lnTo>
                    <a:lnTo>
                      <a:pt x="3" y="5"/>
                    </a:lnTo>
                    <a:lnTo>
                      <a:pt x="0" y="5"/>
                    </a:lnTo>
                    <a:lnTo>
                      <a:pt x="0" y="1"/>
                    </a:lnTo>
                    <a:lnTo>
                      <a:pt x="0" y="1"/>
                    </a:lnTo>
                    <a:lnTo>
                      <a:pt x="1" y="0"/>
                    </a:lnTo>
                    <a:lnTo>
                      <a:pt x="2" y="0"/>
                    </a:lnTo>
                    <a:lnTo>
                      <a:pt x="5" y="0"/>
                    </a:lnTo>
                    <a:lnTo>
                      <a:pt x="5"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0" name="Freeform 102"/>
              <p:cNvSpPr/>
              <p:nvPr/>
            </p:nvSpPr>
            <p:spPr bwMode="auto">
              <a:xfrm>
                <a:off x="3822" y="1653"/>
                <a:ext cx="39" cy="50"/>
              </a:xfrm>
              <a:custGeom>
                <a:gdLst>
                  <a:gd fmla="*/ 15 w 39" name="T0"/>
                  <a:gd fmla="*/ 9 h 50" name="T1"/>
                  <a:gd fmla="*/ 16 w 39" name="T2"/>
                  <a:gd fmla="*/ 4 h 50" name="T3"/>
                  <a:gd fmla="*/ 17 w 39" name="T4"/>
                  <a:gd fmla="*/ 3 h 50" name="T5"/>
                  <a:gd fmla="*/ 19 w 39" name="T6"/>
                  <a:gd fmla="*/ 5 h 50" name="T7"/>
                  <a:gd fmla="*/ 20 w 39" name="T8"/>
                  <a:gd fmla="*/ 11 h 50" name="T9"/>
                  <a:gd fmla="*/ 21 w 39" name="T10"/>
                  <a:gd fmla="*/ 12 h 50" name="T11"/>
                  <a:gd fmla="*/ 24 w 39" name="T12"/>
                  <a:gd fmla="*/ 12 h 50" name="T13"/>
                  <a:gd fmla="*/ 28 w 39" name="T14"/>
                  <a:gd fmla="*/ 10 h 50" name="T15"/>
                  <a:gd fmla="*/ 29 w 39" name="T16"/>
                  <a:gd fmla="*/ 7 h 50" name="T17"/>
                  <a:gd fmla="*/ 30 w 39" name="T18"/>
                  <a:gd fmla="*/ 0 h 50" name="T19"/>
                  <a:gd fmla="*/ 32 w 39" name="T20"/>
                  <a:gd fmla="*/ 1 h 50" name="T21"/>
                  <a:gd fmla="*/ 31 w 39" name="T22"/>
                  <a:gd fmla="*/ 18 h 50" name="T23"/>
                  <a:gd fmla="*/ 32 w 39" name="T24"/>
                  <a:gd fmla="*/ 33 h 50" name="T25"/>
                  <a:gd fmla="*/ 33 w 39" name="T26"/>
                  <a:gd fmla="*/ 34 h 50" name="T27"/>
                  <a:gd fmla="*/ 36 w 39" name="T28"/>
                  <a:gd fmla="*/ 36 h 50" name="T29"/>
                  <a:gd fmla="*/ 36 w 39" name="T30"/>
                  <a:gd fmla="*/ 40 h 50" name="T31"/>
                  <a:gd fmla="*/ 36 w 39" name="T32"/>
                  <a:gd fmla="*/ 46 h 50" name="T33"/>
                  <a:gd fmla="*/ 38 w 39" name="T34"/>
                  <a:gd fmla="*/ 46 h 50" name="T35"/>
                  <a:gd fmla="*/ 39 w 39" name="T36"/>
                  <a:gd fmla="*/ 48 h 50" name="T37"/>
                  <a:gd fmla="*/ 37 w 39" name="T38"/>
                  <a:gd fmla="*/ 50 h 50" name="T39"/>
                  <a:gd fmla="*/ 32 w 39" name="T40"/>
                  <a:gd fmla="*/ 49 h 50" name="T41"/>
                  <a:gd fmla="*/ 29 w 39" name="T42"/>
                  <a:gd fmla="*/ 48 h 50" name="T43"/>
                  <a:gd fmla="*/ 28 w 39" name="T44"/>
                  <a:gd fmla="*/ 47 h 50" name="T45"/>
                  <a:gd fmla="*/ 24 w 39" name="T46"/>
                  <a:gd fmla="*/ 48 h 50" name="T47"/>
                  <a:gd fmla="*/ 22 w 39" name="T48"/>
                  <a:gd fmla="*/ 46 h 50" name="T49"/>
                  <a:gd fmla="*/ 20 w 39" name="T50"/>
                  <a:gd fmla="*/ 39 h 50" name="T51"/>
                  <a:gd fmla="*/ 17 w 39" name="T52"/>
                  <a:gd fmla="*/ 34 h 50" name="T53"/>
                  <a:gd fmla="*/ 15 w 39" name="T54"/>
                  <a:gd fmla="*/ 32 h 50" name="T55"/>
                  <a:gd fmla="*/ 14 w 39" name="T56"/>
                  <a:gd fmla="*/ 26 h 50" name="T57"/>
                  <a:gd fmla="*/ 15 w 39" name="T58"/>
                  <a:gd fmla="*/ 16 h 50" name="T59"/>
                  <a:gd fmla="*/ 13 w 39" name="T60"/>
                  <a:gd fmla="*/ 15 h 50" name="T61"/>
                  <a:gd fmla="*/ 5 w 39" name="T62"/>
                  <a:gd fmla="*/ 15 h 50" name="T63"/>
                  <a:gd fmla="*/ 0 w 39" name="T64"/>
                  <a:gd fmla="*/ 12 h 50" name="T65"/>
                  <a:gd fmla="*/ 1 w 39" name="T66"/>
                  <a:gd fmla="*/ 11 h 50" name="T67"/>
                  <a:gd fmla="*/ 7 w 39" name="T68"/>
                  <a:gd fmla="*/ 10 h 50" name="T69"/>
                  <a:gd fmla="*/ 15 w 39" name="T70"/>
                  <a:gd fmla="*/ 9 h 5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0" w="39">
                    <a:moveTo>
                      <a:pt x="15" y="9"/>
                    </a:moveTo>
                    <a:lnTo>
                      <a:pt x="15" y="9"/>
                    </a:lnTo>
                    <a:lnTo>
                      <a:pt x="15" y="6"/>
                    </a:lnTo>
                    <a:lnTo>
                      <a:pt x="16" y="4"/>
                    </a:lnTo>
                    <a:lnTo>
                      <a:pt x="17" y="3"/>
                    </a:lnTo>
                    <a:lnTo>
                      <a:pt x="17" y="3"/>
                    </a:lnTo>
                    <a:lnTo>
                      <a:pt x="18" y="4"/>
                    </a:lnTo>
                    <a:lnTo>
                      <a:pt x="19" y="5"/>
                    </a:lnTo>
                    <a:lnTo>
                      <a:pt x="19" y="8"/>
                    </a:lnTo>
                    <a:lnTo>
                      <a:pt x="20" y="11"/>
                    </a:lnTo>
                    <a:lnTo>
                      <a:pt x="21" y="12"/>
                    </a:lnTo>
                    <a:lnTo>
                      <a:pt x="21" y="12"/>
                    </a:lnTo>
                    <a:lnTo>
                      <a:pt x="21" y="12"/>
                    </a:lnTo>
                    <a:lnTo>
                      <a:pt x="24" y="12"/>
                    </a:lnTo>
                    <a:lnTo>
                      <a:pt x="27" y="12"/>
                    </a:lnTo>
                    <a:lnTo>
                      <a:pt x="28" y="10"/>
                    </a:lnTo>
                    <a:lnTo>
                      <a:pt x="29" y="7"/>
                    </a:lnTo>
                    <a:lnTo>
                      <a:pt x="29" y="7"/>
                    </a:lnTo>
                    <a:lnTo>
                      <a:pt x="29" y="2"/>
                    </a:lnTo>
                    <a:lnTo>
                      <a:pt x="30" y="0"/>
                    </a:lnTo>
                    <a:lnTo>
                      <a:pt x="31" y="0"/>
                    </a:lnTo>
                    <a:lnTo>
                      <a:pt x="32" y="1"/>
                    </a:lnTo>
                    <a:lnTo>
                      <a:pt x="32" y="1"/>
                    </a:lnTo>
                    <a:lnTo>
                      <a:pt x="31" y="18"/>
                    </a:lnTo>
                    <a:lnTo>
                      <a:pt x="31" y="29"/>
                    </a:lnTo>
                    <a:lnTo>
                      <a:pt x="32" y="33"/>
                    </a:lnTo>
                    <a:lnTo>
                      <a:pt x="33" y="34"/>
                    </a:lnTo>
                    <a:lnTo>
                      <a:pt x="33" y="34"/>
                    </a:lnTo>
                    <a:lnTo>
                      <a:pt x="36" y="35"/>
                    </a:lnTo>
                    <a:lnTo>
                      <a:pt x="36" y="36"/>
                    </a:lnTo>
                    <a:lnTo>
                      <a:pt x="36" y="40"/>
                    </a:lnTo>
                    <a:lnTo>
                      <a:pt x="36" y="40"/>
                    </a:lnTo>
                    <a:lnTo>
                      <a:pt x="36" y="45"/>
                    </a:lnTo>
                    <a:lnTo>
                      <a:pt x="36" y="46"/>
                    </a:lnTo>
                    <a:lnTo>
                      <a:pt x="38" y="46"/>
                    </a:lnTo>
                    <a:lnTo>
                      <a:pt x="38" y="46"/>
                    </a:lnTo>
                    <a:lnTo>
                      <a:pt x="39" y="46"/>
                    </a:lnTo>
                    <a:lnTo>
                      <a:pt x="39" y="48"/>
                    </a:lnTo>
                    <a:lnTo>
                      <a:pt x="38" y="49"/>
                    </a:lnTo>
                    <a:lnTo>
                      <a:pt x="37" y="50"/>
                    </a:lnTo>
                    <a:lnTo>
                      <a:pt x="37" y="50"/>
                    </a:lnTo>
                    <a:lnTo>
                      <a:pt x="32" y="49"/>
                    </a:lnTo>
                    <a:lnTo>
                      <a:pt x="30" y="49"/>
                    </a:lnTo>
                    <a:lnTo>
                      <a:pt x="29" y="48"/>
                    </a:lnTo>
                    <a:lnTo>
                      <a:pt x="29" y="48"/>
                    </a:lnTo>
                    <a:lnTo>
                      <a:pt x="28" y="47"/>
                    </a:lnTo>
                    <a:lnTo>
                      <a:pt x="27" y="48"/>
                    </a:lnTo>
                    <a:lnTo>
                      <a:pt x="24" y="48"/>
                    </a:lnTo>
                    <a:lnTo>
                      <a:pt x="22" y="46"/>
                    </a:lnTo>
                    <a:lnTo>
                      <a:pt x="22" y="46"/>
                    </a:lnTo>
                    <a:lnTo>
                      <a:pt x="21" y="43"/>
                    </a:lnTo>
                    <a:lnTo>
                      <a:pt x="20" y="39"/>
                    </a:lnTo>
                    <a:lnTo>
                      <a:pt x="19" y="36"/>
                    </a:lnTo>
                    <a:lnTo>
                      <a:pt x="17" y="34"/>
                    </a:lnTo>
                    <a:lnTo>
                      <a:pt x="17" y="34"/>
                    </a:lnTo>
                    <a:lnTo>
                      <a:pt x="15" y="32"/>
                    </a:lnTo>
                    <a:lnTo>
                      <a:pt x="14" y="26"/>
                    </a:lnTo>
                    <a:lnTo>
                      <a:pt x="14" y="26"/>
                    </a:lnTo>
                    <a:lnTo>
                      <a:pt x="15" y="19"/>
                    </a:lnTo>
                    <a:lnTo>
                      <a:pt x="15" y="16"/>
                    </a:lnTo>
                    <a:lnTo>
                      <a:pt x="14" y="16"/>
                    </a:lnTo>
                    <a:lnTo>
                      <a:pt x="13" y="15"/>
                    </a:lnTo>
                    <a:lnTo>
                      <a:pt x="13" y="15"/>
                    </a:lnTo>
                    <a:lnTo>
                      <a:pt x="5" y="15"/>
                    </a:lnTo>
                    <a:lnTo>
                      <a:pt x="2" y="14"/>
                    </a:lnTo>
                    <a:lnTo>
                      <a:pt x="0" y="12"/>
                    </a:lnTo>
                    <a:lnTo>
                      <a:pt x="0" y="12"/>
                    </a:lnTo>
                    <a:lnTo>
                      <a:pt x="1" y="11"/>
                    </a:lnTo>
                    <a:lnTo>
                      <a:pt x="2" y="10"/>
                    </a:lnTo>
                    <a:lnTo>
                      <a:pt x="7" y="10"/>
                    </a:lnTo>
                    <a:lnTo>
                      <a:pt x="15" y="9"/>
                    </a:lnTo>
                    <a:lnTo>
                      <a:pt x="15" y="9"/>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1" name="Freeform 103"/>
              <p:cNvSpPr/>
              <p:nvPr/>
            </p:nvSpPr>
            <p:spPr bwMode="auto">
              <a:xfrm>
                <a:off x="3757" y="1704"/>
                <a:ext cx="6" cy="4"/>
              </a:xfrm>
              <a:custGeom>
                <a:gdLst>
                  <a:gd fmla="*/ 4 w 6" name="T0"/>
                  <a:gd fmla="*/ 1 h 4" name="T1"/>
                  <a:gd fmla="*/ 4 w 6" name="T2"/>
                  <a:gd fmla="*/ 1 h 4" name="T3"/>
                  <a:gd fmla="*/ 6 w 6" name="T4"/>
                  <a:gd fmla="*/ 2 h 4" name="T5"/>
                  <a:gd fmla="*/ 4 w 6" name="T6"/>
                  <a:gd fmla="*/ 3 h 4" name="T7"/>
                  <a:gd fmla="*/ 3 w 6" name="T8"/>
                  <a:gd fmla="*/ 4 h 4" name="T9"/>
                  <a:gd fmla="*/ 3 w 6" name="T10"/>
                  <a:gd fmla="*/ 4 h 4" name="T11"/>
                  <a:gd fmla="*/ 0 w 6" name="T12"/>
                  <a:gd fmla="*/ 3 h 4" name="T13"/>
                  <a:gd fmla="*/ 0 w 6" name="T14"/>
                  <a:gd fmla="*/ 2 h 4" name="T15"/>
                  <a:gd fmla="*/ 0 w 6" name="T16"/>
                  <a:gd fmla="*/ 2 h 4" name="T17"/>
                  <a:gd fmla="*/ 1 w 6" name="T18"/>
                  <a:gd fmla="*/ 1 h 4" name="T19"/>
                  <a:gd fmla="*/ 2 w 6" name="T20"/>
                  <a:gd fmla="*/ 0 h 4" name="T21"/>
                  <a:gd fmla="*/ 4 w 6" name="T22"/>
                  <a:gd fmla="*/ 1 h 4" name="T23"/>
                  <a:gd fmla="*/ 4 w 6" name="T24"/>
                  <a:gd fmla="*/ 1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6">
                    <a:moveTo>
                      <a:pt x="4" y="1"/>
                    </a:moveTo>
                    <a:lnTo>
                      <a:pt x="4" y="1"/>
                    </a:lnTo>
                    <a:lnTo>
                      <a:pt x="6" y="2"/>
                    </a:lnTo>
                    <a:lnTo>
                      <a:pt x="4" y="3"/>
                    </a:lnTo>
                    <a:lnTo>
                      <a:pt x="3" y="4"/>
                    </a:lnTo>
                    <a:lnTo>
                      <a:pt x="3" y="4"/>
                    </a:lnTo>
                    <a:lnTo>
                      <a:pt x="0" y="3"/>
                    </a:lnTo>
                    <a:lnTo>
                      <a:pt x="0" y="2"/>
                    </a:lnTo>
                    <a:lnTo>
                      <a:pt x="0" y="2"/>
                    </a:lnTo>
                    <a:lnTo>
                      <a:pt x="1" y="1"/>
                    </a:lnTo>
                    <a:lnTo>
                      <a:pt x="2" y="0"/>
                    </a:lnTo>
                    <a:lnTo>
                      <a:pt x="4" y="1"/>
                    </a:lnTo>
                    <a:lnTo>
                      <a:pt x="4"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2" name="Freeform 104"/>
              <p:cNvSpPr/>
              <p:nvPr/>
            </p:nvSpPr>
            <p:spPr bwMode="auto">
              <a:xfrm>
                <a:off x="3836" y="1761"/>
                <a:ext cx="4" cy="4"/>
              </a:xfrm>
              <a:custGeom>
                <a:gdLst>
                  <a:gd fmla="*/ 4 w 4" name="T0"/>
                  <a:gd fmla="*/ 1 h 4" name="T1"/>
                  <a:gd fmla="*/ 4 w 4" name="T2"/>
                  <a:gd fmla="*/ 1 h 4" name="T3"/>
                  <a:gd fmla="*/ 4 w 4" name="T4"/>
                  <a:gd fmla="*/ 3 h 4" name="T5"/>
                  <a:gd fmla="*/ 4 w 4" name="T6"/>
                  <a:gd fmla="*/ 4 h 4" name="T7"/>
                  <a:gd fmla="*/ 2 w 4" name="T8"/>
                  <a:gd fmla="*/ 4 h 4" name="T9"/>
                  <a:gd fmla="*/ 2 w 4" name="T10"/>
                  <a:gd fmla="*/ 4 h 4" name="T11"/>
                  <a:gd fmla="*/ 0 w 4" name="T12"/>
                  <a:gd fmla="*/ 4 h 4" name="T13"/>
                  <a:gd fmla="*/ 0 w 4" name="T14"/>
                  <a:gd fmla="*/ 3 h 4" name="T15"/>
                  <a:gd fmla="*/ 0 w 4" name="T16"/>
                  <a:gd fmla="*/ 1 h 4" name="T17"/>
                  <a:gd fmla="*/ 0 w 4" name="T18"/>
                  <a:gd fmla="*/ 1 h 4" name="T19"/>
                  <a:gd fmla="*/ 1 w 4" name="T20"/>
                  <a:gd fmla="*/ 0 h 4" name="T21"/>
                  <a:gd fmla="*/ 2 w 4" name="T22"/>
                  <a:gd fmla="*/ 0 h 4" name="T23"/>
                  <a:gd fmla="*/ 4 w 4" name="T24"/>
                  <a:gd fmla="*/ 1 h 4" name="T25"/>
                  <a:gd fmla="*/ 4 w 4" name="T26"/>
                  <a:gd fmla="*/ 1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4">
                    <a:moveTo>
                      <a:pt x="4" y="1"/>
                    </a:moveTo>
                    <a:lnTo>
                      <a:pt x="4" y="1"/>
                    </a:lnTo>
                    <a:lnTo>
                      <a:pt x="4" y="3"/>
                    </a:lnTo>
                    <a:lnTo>
                      <a:pt x="4" y="4"/>
                    </a:lnTo>
                    <a:lnTo>
                      <a:pt x="2" y="4"/>
                    </a:lnTo>
                    <a:lnTo>
                      <a:pt x="2" y="4"/>
                    </a:lnTo>
                    <a:lnTo>
                      <a:pt x="0" y="4"/>
                    </a:lnTo>
                    <a:lnTo>
                      <a:pt x="0" y="3"/>
                    </a:lnTo>
                    <a:lnTo>
                      <a:pt x="0" y="1"/>
                    </a:lnTo>
                    <a:lnTo>
                      <a:pt x="0" y="1"/>
                    </a:lnTo>
                    <a:lnTo>
                      <a:pt x="1" y="0"/>
                    </a:lnTo>
                    <a:lnTo>
                      <a:pt x="2" y="0"/>
                    </a:lnTo>
                    <a:lnTo>
                      <a:pt x="4" y="1"/>
                    </a:lnTo>
                    <a:lnTo>
                      <a:pt x="4"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3" name="Freeform 105"/>
              <p:cNvSpPr/>
              <p:nvPr/>
            </p:nvSpPr>
            <p:spPr bwMode="auto">
              <a:xfrm>
                <a:off x="3836" y="1769"/>
                <a:ext cx="20" cy="36"/>
              </a:xfrm>
              <a:custGeom>
                <a:gdLst>
                  <a:gd fmla="*/ 1 w 20" name="T0"/>
                  <a:gd fmla="*/ 0 h 36" name="T1"/>
                  <a:gd fmla="*/ 1 w 20" name="T2"/>
                  <a:gd fmla="*/ 0 h 36" name="T3"/>
                  <a:gd fmla="*/ 0 w 20" name="T4"/>
                  <a:gd fmla="*/ 3 h 36" name="T5"/>
                  <a:gd fmla="*/ 0 w 20" name="T6"/>
                  <a:gd fmla="*/ 6 h 36" name="T7"/>
                  <a:gd fmla="*/ 0 w 20" name="T8"/>
                  <a:gd fmla="*/ 9 h 36" name="T9"/>
                  <a:gd fmla="*/ 1 w 20" name="T10"/>
                  <a:gd fmla="*/ 10 h 36" name="T11"/>
                  <a:gd fmla="*/ 1 w 20" name="T12"/>
                  <a:gd fmla="*/ 10 h 36" name="T13"/>
                  <a:gd fmla="*/ 5 w 20" name="T14"/>
                  <a:gd fmla="*/ 10 h 36" name="T15"/>
                  <a:gd fmla="*/ 6 w 20" name="T16"/>
                  <a:gd fmla="*/ 10 h 36" name="T17"/>
                  <a:gd fmla="*/ 6 w 20" name="T18"/>
                  <a:gd fmla="*/ 13 h 36" name="T19"/>
                  <a:gd fmla="*/ 6 w 20" name="T20"/>
                  <a:gd fmla="*/ 13 h 36" name="T21"/>
                  <a:gd fmla="*/ 6 w 20" name="T22"/>
                  <a:gd fmla="*/ 14 h 36" name="T23"/>
                  <a:gd fmla="*/ 5 w 20" name="T24"/>
                  <a:gd fmla="*/ 15 h 36" name="T25"/>
                  <a:gd fmla="*/ 3 w 20" name="T26"/>
                  <a:gd fmla="*/ 15 h 36" name="T27"/>
                  <a:gd fmla="*/ 3 w 20" name="T28"/>
                  <a:gd fmla="*/ 18 h 36" name="T29"/>
                  <a:gd fmla="*/ 3 w 20" name="T30"/>
                  <a:gd fmla="*/ 18 h 36" name="T31"/>
                  <a:gd fmla="*/ 3 w 20" name="T32"/>
                  <a:gd fmla="*/ 30 h 36" name="T33"/>
                  <a:gd fmla="*/ 4 w 20" name="T34"/>
                  <a:gd fmla="*/ 34 h 36" name="T35"/>
                  <a:gd fmla="*/ 5 w 20" name="T36"/>
                  <a:gd fmla="*/ 35 h 36" name="T37"/>
                  <a:gd fmla="*/ 6 w 20" name="T38"/>
                  <a:gd fmla="*/ 36 h 36" name="T39"/>
                  <a:gd fmla="*/ 6 w 20" name="T40"/>
                  <a:gd fmla="*/ 36 h 36" name="T41"/>
                  <a:gd fmla="*/ 8 w 20" name="T42"/>
                  <a:gd fmla="*/ 35 h 36" name="T43"/>
                  <a:gd fmla="*/ 10 w 20" name="T44"/>
                  <a:gd fmla="*/ 34 h 36" name="T45"/>
                  <a:gd fmla="*/ 11 w 20" name="T46"/>
                  <a:gd fmla="*/ 32 h 36" name="T47"/>
                  <a:gd fmla="*/ 15 w 20" name="T48"/>
                  <a:gd fmla="*/ 30 h 36" name="T49"/>
                  <a:gd fmla="*/ 15 w 20" name="T50"/>
                  <a:gd fmla="*/ 30 h 36" name="T51"/>
                  <a:gd fmla="*/ 18 w 20" name="T52"/>
                  <a:gd fmla="*/ 28 h 36" name="T53"/>
                  <a:gd fmla="*/ 19 w 20" name="T54"/>
                  <a:gd fmla="*/ 25 h 36" name="T55"/>
                  <a:gd fmla="*/ 20 w 20" name="T56"/>
                  <a:gd fmla="*/ 23 h 36" name="T57"/>
                  <a:gd fmla="*/ 18 w 20" name="T58"/>
                  <a:gd fmla="*/ 22 h 36" name="T59"/>
                  <a:gd fmla="*/ 18 w 20" name="T60"/>
                  <a:gd fmla="*/ 22 h 36" name="T61"/>
                  <a:gd fmla="*/ 16 w 20" name="T62"/>
                  <a:gd fmla="*/ 21 h 36" name="T63"/>
                  <a:gd fmla="*/ 14 w 20" name="T64"/>
                  <a:gd fmla="*/ 18 h 36" name="T65"/>
                  <a:gd fmla="*/ 14 w 20" name="T66"/>
                  <a:gd fmla="*/ 15 h 36" name="T67"/>
                  <a:gd fmla="*/ 13 w 20" name="T68"/>
                  <a:gd fmla="*/ 11 h 36" name="T69"/>
                  <a:gd fmla="*/ 13 w 20" name="T70"/>
                  <a:gd fmla="*/ 11 h 36" name="T71"/>
                  <a:gd fmla="*/ 14 w 20" name="T72"/>
                  <a:gd fmla="*/ 6 h 36" name="T73"/>
                  <a:gd fmla="*/ 15 w 20" name="T74"/>
                  <a:gd fmla="*/ 4 h 36" name="T75"/>
                  <a:gd fmla="*/ 17 w 20" name="T76"/>
                  <a:gd fmla="*/ 4 h 36" name="T77"/>
                  <a:gd fmla="*/ 17 w 20" name="T78"/>
                  <a:gd fmla="*/ 4 h 36" name="T79"/>
                  <a:gd fmla="*/ 20 w 20" name="T80"/>
                  <a:gd fmla="*/ 3 h 36" name="T81"/>
                  <a:gd fmla="*/ 20 w 20" name="T82"/>
                  <a:gd fmla="*/ 1 h 36" name="T83"/>
                  <a:gd fmla="*/ 20 w 20" name="T84"/>
                  <a:gd fmla="*/ 1 h 36" name="T85"/>
                  <a:gd fmla="*/ 19 w 20" name="T86"/>
                  <a:gd fmla="*/ 0 h 36" name="T87"/>
                  <a:gd fmla="*/ 17 w 20" name="T88"/>
                  <a:gd fmla="*/ 0 h 36" name="T89"/>
                  <a:gd fmla="*/ 10 w 20" name="T90"/>
                  <a:gd fmla="*/ 0 h 36" name="T91"/>
                  <a:gd fmla="*/ 1 w 20" name="T92"/>
                  <a:gd fmla="*/ 0 h 36" name="T93"/>
                  <a:gd fmla="*/ 1 w 20" name="T94"/>
                  <a:gd fmla="*/ 0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20">
                    <a:moveTo>
                      <a:pt x="1" y="0"/>
                    </a:moveTo>
                    <a:lnTo>
                      <a:pt x="1" y="0"/>
                    </a:lnTo>
                    <a:lnTo>
                      <a:pt x="0" y="3"/>
                    </a:lnTo>
                    <a:lnTo>
                      <a:pt x="0" y="6"/>
                    </a:lnTo>
                    <a:lnTo>
                      <a:pt x="0" y="9"/>
                    </a:lnTo>
                    <a:lnTo>
                      <a:pt x="1" y="10"/>
                    </a:lnTo>
                    <a:lnTo>
                      <a:pt x="1" y="10"/>
                    </a:lnTo>
                    <a:lnTo>
                      <a:pt x="5" y="10"/>
                    </a:lnTo>
                    <a:lnTo>
                      <a:pt x="6" y="10"/>
                    </a:lnTo>
                    <a:lnTo>
                      <a:pt x="6" y="13"/>
                    </a:lnTo>
                    <a:lnTo>
                      <a:pt x="6" y="13"/>
                    </a:lnTo>
                    <a:lnTo>
                      <a:pt x="6" y="14"/>
                    </a:lnTo>
                    <a:lnTo>
                      <a:pt x="5" y="15"/>
                    </a:lnTo>
                    <a:lnTo>
                      <a:pt x="3" y="15"/>
                    </a:lnTo>
                    <a:lnTo>
                      <a:pt x="3" y="18"/>
                    </a:lnTo>
                    <a:lnTo>
                      <a:pt x="3" y="18"/>
                    </a:lnTo>
                    <a:lnTo>
                      <a:pt x="3" y="30"/>
                    </a:lnTo>
                    <a:lnTo>
                      <a:pt x="4" y="34"/>
                    </a:lnTo>
                    <a:lnTo>
                      <a:pt x="5" y="35"/>
                    </a:lnTo>
                    <a:lnTo>
                      <a:pt x="6" y="36"/>
                    </a:lnTo>
                    <a:lnTo>
                      <a:pt x="6" y="36"/>
                    </a:lnTo>
                    <a:lnTo>
                      <a:pt x="8" y="35"/>
                    </a:lnTo>
                    <a:lnTo>
                      <a:pt x="10" y="34"/>
                    </a:lnTo>
                    <a:lnTo>
                      <a:pt x="11" y="32"/>
                    </a:lnTo>
                    <a:lnTo>
                      <a:pt x="15" y="30"/>
                    </a:lnTo>
                    <a:lnTo>
                      <a:pt x="15" y="30"/>
                    </a:lnTo>
                    <a:lnTo>
                      <a:pt x="18" y="28"/>
                    </a:lnTo>
                    <a:lnTo>
                      <a:pt x="19" y="25"/>
                    </a:lnTo>
                    <a:lnTo>
                      <a:pt x="20" y="23"/>
                    </a:lnTo>
                    <a:lnTo>
                      <a:pt x="18" y="22"/>
                    </a:lnTo>
                    <a:lnTo>
                      <a:pt x="18" y="22"/>
                    </a:lnTo>
                    <a:lnTo>
                      <a:pt x="16" y="21"/>
                    </a:lnTo>
                    <a:lnTo>
                      <a:pt x="14" y="18"/>
                    </a:lnTo>
                    <a:lnTo>
                      <a:pt x="14" y="15"/>
                    </a:lnTo>
                    <a:lnTo>
                      <a:pt x="13" y="11"/>
                    </a:lnTo>
                    <a:lnTo>
                      <a:pt x="13" y="11"/>
                    </a:lnTo>
                    <a:lnTo>
                      <a:pt x="14" y="6"/>
                    </a:lnTo>
                    <a:lnTo>
                      <a:pt x="15" y="4"/>
                    </a:lnTo>
                    <a:lnTo>
                      <a:pt x="17" y="4"/>
                    </a:lnTo>
                    <a:lnTo>
                      <a:pt x="17" y="4"/>
                    </a:lnTo>
                    <a:lnTo>
                      <a:pt x="20" y="3"/>
                    </a:lnTo>
                    <a:lnTo>
                      <a:pt x="20" y="1"/>
                    </a:lnTo>
                    <a:lnTo>
                      <a:pt x="20" y="1"/>
                    </a:lnTo>
                    <a:lnTo>
                      <a:pt x="19" y="0"/>
                    </a:lnTo>
                    <a:lnTo>
                      <a:pt x="17" y="0"/>
                    </a:lnTo>
                    <a:lnTo>
                      <a:pt x="10" y="0"/>
                    </a:lnTo>
                    <a:lnTo>
                      <a:pt x="1" y="0"/>
                    </a:lnTo>
                    <a:lnTo>
                      <a:pt x="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4" name="Freeform 106"/>
              <p:cNvSpPr/>
              <p:nvPr/>
            </p:nvSpPr>
            <p:spPr bwMode="auto">
              <a:xfrm>
                <a:off x="3832" y="1792"/>
                <a:ext cx="5" cy="6"/>
              </a:xfrm>
              <a:custGeom>
                <a:gdLst>
                  <a:gd fmla="*/ 0 w 5" name="T0"/>
                  <a:gd fmla="*/ 2 h 6" name="T1"/>
                  <a:gd fmla="*/ 0 w 5" name="T2"/>
                  <a:gd fmla="*/ 2 h 6" name="T3"/>
                  <a:gd fmla="*/ 0 w 5" name="T4"/>
                  <a:gd fmla="*/ 5 h 6" name="T5"/>
                  <a:gd fmla="*/ 1 w 5" name="T6"/>
                  <a:gd fmla="*/ 5 h 6" name="T7"/>
                  <a:gd fmla="*/ 3 w 5" name="T8"/>
                  <a:gd fmla="*/ 6 h 6" name="T9"/>
                  <a:gd fmla="*/ 3 w 5" name="T10"/>
                  <a:gd fmla="*/ 6 h 6" name="T11"/>
                  <a:gd fmla="*/ 4 w 5" name="T12"/>
                  <a:gd fmla="*/ 5 h 6" name="T13"/>
                  <a:gd fmla="*/ 4 w 5" name="T14"/>
                  <a:gd fmla="*/ 4 h 6" name="T15"/>
                  <a:gd fmla="*/ 5 w 5" name="T16"/>
                  <a:gd fmla="*/ 1 h 6" name="T17"/>
                  <a:gd fmla="*/ 5 w 5" name="T18"/>
                  <a:gd fmla="*/ 1 h 6" name="T19"/>
                  <a:gd fmla="*/ 4 w 5" name="T20"/>
                  <a:gd fmla="*/ 0 h 6" name="T21"/>
                  <a:gd fmla="*/ 3 w 5" name="T22"/>
                  <a:gd fmla="*/ 0 h 6" name="T23"/>
                  <a:gd fmla="*/ 0 w 5" name="T24"/>
                  <a:gd fmla="*/ 2 h 6" name="T25"/>
                  <a:gd fmla="*/ 0 w 5" name="T26"/>
                  <a:gd fmla="*/ 2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5">
                    <a:moveTo>
                      <a:pt x="0" y="2"/>
                    </a:moveTo>
                    <a:lnTo>
                      <a:pt x="0" y="2"/>
                    </a:lnTo>
                    <a:lnTo>
                      <a:pt x="0" y="5"/>
                    </a:lnTo>
                    <a:lnTo>
                      <a:pt x="1" y="5"/>
                    </a:lnTo>
                    <a:lnTo>
                      <a:pt x="3" y="6"/>
                    </a:lnTo>
                    <a:lnTo>
                      <a:pt x="3" y="6"/>
                    </a:lnTo>
                    <a:lnTo>
                      <a:pt x="4" y="5"/>
                    </a:lnTo>
                    <a:lnTo>
                      <a:pt x="4" y="4"/>
                    </a:lnTo>
                    <a:lnTo>
                      <a:pt x="5" y="1"/>
                    </a:lnTo>
                    <a:lnTo>
                      <a:pt x="5" y="1"/>
                    </a:lnTo>
                    <a:lnTo>
                      <a:pt x="4" y="0"/>
                    </a:lnTo>
                    <a:lnTo>
                      <a:pt x="3" y="0"/>
                    </a:lnTo>
                    <a:lnTo>
                      <a:pt x="0" y="2"/>
                    </a:lnTo>
                    <a:lnTo>
                      <a:pt x="0" y="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5" name="Freeform 107"/>
              <p:cNvSpPr/>
              <p:nvPr/>
            </p:nvSpPr>
            <p:spPr bwMode="auto">
              <a:xfrm>
                <a:off x="3843" y="1829"/>
                <a:ext cx="3" cy="4"/>
              </a:xfrm>
              <a:custGeom>
                <a:gdLst>
                  <a:gd fmla="*/ 0 w 3" name="T0"/>
                  <a:gd fmla="*/ 0 h 4" name="T1"/>
                  <a:gd fmla="*/ 0 w 3" name="T2"/>
                  <a:gd fmla="*/ 0 h 4" name="T3"/>
                  <a:gd fmla="*/ 0 w 3" name="T4"/>
                  <a:gd fmla="*/ 1 h 4" name="T5"/>
                  <a:gd fmla="*/ 1 w 3" name="T6"/>
                  <a:gd fmla="*/ 3 h 4" name="T7"/>
                  <a:gd fmla="*/ 2 w 3" name="T8"/>
                  <a:gd fmla="*/ 4 h 4" name="T9"/>
                  <a:gd fmla="*/ 3 w 3" name="T10"/>
                  <a:gd fmla="*/ 3 h 4" name="T11"/>
                  <a:gd fmla="*/ 3 w 3" name="T12"/>
                  <a:gd fmla="*/ 3 h 4" name="T13"/>
                  <a:gd fmla="*/ 3 w 3" name="T14"/>
                  <a:gd fmla="*/ 1 h 4" name="T15"/>
                  <a:gd fmla="*/ 3 w 3" name="T16"/>
                  <a:gd fmla="*/ 0 h 4" name="T17"/>
                  <a:gd fmla="*/ 0 w 3"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3">
                    <a:moveTo>
                      <a:pt x="0" y="0"/>
                    </a:moveTo>
                    <a:lnTo>
                      <a:pt x="0" y="0"/>
                    </a:lnTo>
                    <a:lnTo>
                      <a:pt x="0" y="1"/>
                    </a:lnTo>
                    <a:lnTo>
                      <a:pt x="1" y="3"/>
                    </a:lnTo>
                    <a:lnTo>
                      <a:pt x="2" y="4"/>
                    </a:lnTo>
                    <a:lnTo>
                      <a:pt x="3" y="3"/>
                    </a:lnTo>
                    <a:lnTo>
                      <a:pt x="3" y="3"/>
                    </a:lnTo>
                    <a:lnTo>
                      <a:pt x="3" y="1"/>
                    </a:lnTo>
                    <a:lnTo>
                      <a:pt x="3" y="0"/>
                    </a:lnTo>
                    <a:lnTo>
                      <a:pt x="0"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6" name="Freeform 108"/>
              <p:cNvSpPr/>
              <p:nvPr/>
            </p:nvSpPr>
            <p:spPr bwMode="auto">
              <a:xfrm>
                <a:off x="3850" y="1832"/>
                <a:ext cx="4" cy="5"/>
              </a:xfrm>
              <a:custGeom>
                <a:gdLst>
                  <a:gd fmla="*/ 2 w 4" name="T0"/>
                  <a:gd fmla="*/ 0 h 5" name="T1"/>
                  <a:gd fmla="*/ 2 w 4" name="T2"/>
                  <a:gd fmla="*/ 0 h 5" name="T3"/>
                  <a:gd fmla="*/ 0 w 4" name="T4"/>
                  <a:gd fmla="*/ 4 h 5" name="T5"/>
                  <a:gd fmla="*/ 1 w 4" name="T6"/>
                  <a:gd fmla="*/ 5 h 5" name="T7"/>
                  <a:gd fmla="*/ 2 w 4" name="T8"/>
                  <a:gd fmla="*/ 5 h 5" name="T9"/>
                  <a:gd fmla="*/ 2 w 4" name="T10"/>
                  <a:gd fmla="*/ 5 h 5" name="T11"/>
                  <a:gd fmla="*/ 3 w 4" name="T12"/>
                  <a:gd fmla="*/ 4 h 5" name="T13"/>
                  <a:gd fmla="*/ 4 w 4" name="T14"/>
                  <a:gd fmla="*/ 2 h 5" name="T15"/>
                  <a:gd fmla="*/ 4 w 4" name="T16"/>
                  <a:gd fmla="*/ 0 h 5" name="T17"/>
                  <a:gd fmla="*/ 2 w 4"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4">
                    <a:moveTo>
                      <a:pt x="2" y="0"/>
                    </a:moveTo>
                    <a:lnTo>
                      <a:pt x="2" y="0"/>
                    </a:lnTo>
                    <a:lnTo>
                      <a:pt x="0" y="4"/>
                    </a:lnTo>
                    <a:lnTo>
                      <a:pt x="1" y="5"/>
                    </a:lnTo>
                    <a:lnTo>
                      <a:pt x="2" y="5"/>
                    </a:lnTo>
                    <a:lnTo>
                      <a:pt x="2" y="5"/>
                    </a:lnTo>
                    <a:lnTo>
                      <a:pt x="3" y="4"/>
                    </a:lnTo>
                    <a:lnTo>
                      <a:pt x="4" y="2"/>
                    </a:lnTo>
                    <a:lnTo>
                      <a:pt x="4" y="0"/>
                    </a:lnTo>
                    <a:lnTo>
                      <a:pt x="2"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7" name="Freeform 109"/>
              <p:cNvSpPr/>
              <p:nvPr/>
            </p:nvSpPr>
            <p:spPr bwMode="auto">
              <a:xfrm>
                <a:off x="3827" y="1839"/>
                <a:ext cx="18" cy="23"/>
              </a:xfrm>
              <a:custGeom>
                <a:gdLst>
                  <a:gd fmla="*/ 13 w 18" name="T0"/>
                  <a:gd fmla="*/ 1 h 23" name="T1"/>
                  <a:gd fmla="*/ 13 w 18" name="T2"/>
                  <a:gd fmla="*/ 1 h 23" name="T3"/>
                  <a:gd fmla="*/ 13 w 18" name="T4"/>
                  <a:gd fmla="*/ 2 h 23" name="T5"/>
                  <a:gd fmla="*/ 12 w 18" name="T6"/>
                  <a:gd fmla="*/ 3 h 23" name="T7"/>
                  <a:gd fmla="*/ 9 w 18" name="T8"/>
                  <a:gd fmla="*/ 6 h 23" name="T9"/>
                  <a:gd fmla="*/ 9 w 18" name="T10"/>
                  <a:gd fmla="*/ 6 h 23" name="T11"/>
                  <a:gd fmla="*/ 5 w 18" name="T12"/>
                  <a:gd fmla="*/ 8 h 23" name="T13"/>
                  <a:gd fmla="*/ 5 w 18" name="T14"/>
                  <a:gd fmla="*/ 9 h 23" name="T15"/>
                  <a:gd fmla="*/ 4 w 18" name="T16"/>
                  <a:gd fmla="*/ 11 h 23" name="T17"/>
                  <a:gd fmla="*/ 4 w 18" name="T18"/>
                  <a:gd fmla="*/ 11 h 23" name="T19"/>
                  <a:gd fmla="*/ 3 w 18" name="T20"/>
                  <a:gd fmla="*/ 15 h 23" name="T21"/>
                  <a:gd fmla="*/ 1 w 18" name="T22"/>
                  <a:gd fmla="*/ 17 h 23" name="T23"/>
                  <a:gd fmla="*/ 0 w 18" name="T24"/>
                  <a:gd fmla="*/ 18 h 23" name="T25"/>
                  <a:gd fmla="*/ 1 w 18" name="T26"/>
                  <a:gd fmla="*/ 19 h 23" name="T27"/>
                  <a:gd fmla="*/ 1 w 18" name="T28"/>
                  <a:gd fmla="*/ 19 h 23" name="T29"/>
                  <a:gd fmla="*/ 4 w 18" name="T30"/>
                  <a:gd fmla="*/ 20 h 23" name="T31"/>
                  <a:gd fmla="*/ 6 w 18" name="T32"/>
                  <a:gd fmla="*/ 22 h 23" name="T33"/>
                  <a:gd fmla="*/ 8 w 18" name="T34"/>
                  <a:gd fmla="*/ 23 h 23" name="T35"/>
                  <a:gd fmla="*/ 10 w 18" name="T36"/>
                  <a:gd fmla="*/ 22 h 23" name="T37"/>
                  <a:gd fmla="*/ 10 w 18" name="T38"/>
                  <a:gd fmla="*/ 22 h 23" name="T39"/>
                  <a:gd fmla="*/ 12 w 18" name="T40"/>
                  <a:gd fmla="*/ 16 h 23" name="T41"/>
                  <a:gd fmla="*/ 13 w 18" name="T42"/>
                  <a:gd fmla="*/ 14 h 23" name="T43"/>
                  <a:gd fmla="*/ 15 w 18" name="T44"/>
                  <a:gd fmla="*/ 11 h 23" name="T45"/>
                  <a:gd fmla="*/ 15 w 18" name="T46"/>
                  <a:gd fmla="*/ 11 h 23" name="T47"/>
                  <a:gd fmla="*/ 17 w 18" name="T48"/>
                  <a:gd fmla="*/ 11 h 23" name="T49"/>
                  <a:gd fmla="*/ 17 w 18" name="T50"/>
                  <a:gd fmla="*/ 9 h 23" name="T51"/>
                  <a:gd fmla="*/ 18 w 18" name="T52"/>
                  <a:gd fmla="*/ 7 h 23" name="T53"/>
                  <a:gd fmla="*/ 16 w 18" name="T54"/>
                  <a:gd fmla="*/ 1 h 23" name="T55"/>
                  <a:gd fmla="*/ 16 w 18" name="T56"/>
                  <a:gd fmla="*/ 1 h 23" name="T57"/>
                  <a:gd fmla="*/ 16 w 18" name="T58"/>
                  <a:gd fmla="*/ 0 h 23" name="T59"/>
                  <a:gd fmla="*/ 14 w 18" name="T60"/>
                  <a:gd fmla="*/ 0 h 23" name="T61"/>
                  <a:gd fmla="*/ 13 w 18" name="T62"/>
                  <a:gd fmla="*/ 1 h 23" name="T63"/>
                  <a:gd fmla="*/ 13 w 18" name="T64"/>
                  <a:gd fmla="*/ 1 h 2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3" w="18">
                    <a:moveTo>
                      <a:pt x="13" y="1"/>
                    </a:moveTo>
                    <a:lnTo>
                      <a:pt x="13" y="1"/>
                    </a:lnTo>
                    <a:lnTo>
                      <a:pt x="13" y="2"/>
                    </a:lnTo>
                    <a:lnTo>
                      <a:pt x="12" y="3"/>
                    </a:lnTo>
                    <a:lnTo>
                      <a:pt x="9" y="6"/>
                    </a:lnTo>
                    <a:lnTo>
                      <a:pt x="9" y="6"/>
                    </a:lnTo>
                    <a:lnTo>
                      <a:pt x="5" y="8"/>
                    </a:lnTo>
                    <a:lnTo>
                      <a:pt x="5" y="9"/>
                    </a:lnTo>
                    <a:lnTo>
                      <a:pt x="4" y="11"/>
                    </a:lnTo>
                    <a:lnTo>
                      <a:pt x="4" y="11"/>
                    </a:lnTo>
                    <a:lnTo>
                      <a:pt x="3" y="15"/>
                    </a:lnTo>
                    <a:lnTo>
                      <a:pt x="1" y="17"/>
                    </a:lnTo>
                    <a:lnTo>
                      <a:pt x="0" y="18"/>
                    </a:lnTo>
                    <a:lnTo>
                      <a:pt x="1" y="19"/>
                    </a:lnTo>
                    <a:lnTo>
                      <a:pt x="1" y="19"/>
                    </a:lnTo>
                    <a:lnTo>
                      <a:pt x="4" y="20"/>
                    </a:lnTo>
                    <a:lnTo>
                      <a:pt x="6" y="22"/>
                    </a:lnTo>
                    <a:lnTo>
                      <a:pt x="8" y="23"/>
                    </a:lnTo>
                    <a:lnTo>
                      <a:pt x="10" y="22"/>
                    </a:lnTo>
                    <a:lnTo>
                      <a:pt x="10" y="22"/>
                    </a:lnTo>
                    <a:lnTo>
                      <a:pt x="12" y="16"/>
                    </a:lnTo>
                    <a:lnTo>
                      <a:pt x="13" y="14"/>
                    </a:lnTo>
                    <a:lnTo>
                      <a:pt x="15" y="11"/>
                    </a:lnTo>
                    <a:lnTo>
                      <a:pt x="15" y="11"/>
                    </a:lnTo>
                    <a:lnTo>
                      <a:pt x="17" y="11"/>
                    </a:lnTo>
                    <a:lnTo>
                      <a:pt x="17" y="9"/>
                    </a:lnTo>
                    <a:lnTo>
                      <a:pt x="18" y="7"/>
                    </a:lnTo>
                    <a:lnTo>
                      <a:pt x="16" y="1"/>
                    </a:lnTo>
                    <a:lnTo>
                      <a:pt x="16" y="1"/>
                    </a:lnTo>
                    <a:lnTo>
                      <a:pt x="16" y="0"/>
                    </a:lnTo>
                    <a:lnTo>
                      <a:pt x="14" y="0"/>
                    </a:lnTo>
                    <a:lnTo>
                      <a:pt x="13" y="1"/>
                    </a:lnTo>
                    <a:lnTo>
                      <a:pt x="13"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8" name="Freeform 110"/>
              <p:cNvSpPr/>
              <p:nvPr/>
            </p:nvSpPr>
            <p:spPr bwMode="auto">
              <a:xfrm>
                <a:off x="3808" y="1856"/>
                <a:ext cx="14" cy="26"/>
              </a:xfrm>
              <a:custGeom>
                <a:gdLst>
                  <a:gd fmla="*/ 10 w 14" name="T0"/>
                  <a:gd fmla="*/ 0 h 26" name="T1"/>
                  <a:gd fmla="*/ 10 w 14" name="T2"/>
                  <a:gd fmla="*/ 0 h 26" name="T3"/>
                  <a:gd fmla="*/ 11 w 14" name="T4"/>
                  <a:gd fmla="*/ 3 h 26" name="T5"/>
                  <a:gd fmla="*/ 10 w 14" name="T6"/>
                  <a:gd fmla="*/ 4 h 26" name="T7"/>
                  <a:gd fmla="*/ 8 w 14" name="T8"/>
                  <a:gd fmla="*/ 4 h 26" name="T9"/>
                  <a:gd fmla="*/ 8 w 14" name="T10"/>
                  <a:gd fmla="*/ 4 h 26" name="T11"/>
                  <a:gd fmla="*/ 2 w 14" name="T12"/>
                  <a:gd fmla="*/ 4 h 26" name="T13"/>
                  <a:gd fmla="*/ 1 w 14" name="T14"/>
                  <a:gd fmla="*/ 4 h 26" name="T15"/>
                  <a:gd fmla="*/ 0 w 14" name="T16"/>
                  <a:gd fmla="*/ 6 h 26" name="T17"/>
                  <a:gd fmla="*/ 0 w 14" name="T18"/>
                  <a:gd fmla="*/ 6 h 26" name="T19"/>
                  <a:gd fmla="*/ 1 w 14" name="T20"/>
                  <a:gd fmla="*/ 8 h 26" name="T21"/>
                  <a:gd fmla="*/ 2 w 14" name="T22"/>
                  <a:gd fmla="*/ 7 h 26" name="T23"/>
                  <a:gd fmla="*/ 3 w 14" name="T24"/>
                  <a:gd fmla="*/ 7 h 26" name="T25"/>
                  <a:gd fmla="*/ 4 w 14" name="T26"/>
                  <a:gd fmla="*/ 10 h 26" name="T27"/>
                  <a:gd fmla="*/ 4 w 14" name="T28"/>
                  <a:gd fmla="*/ 10 h 26" name="T29"/>
                  <a:gd fmla="*/ 3 w 14" name="T30"/>
                  <a:gd fmla="*/ 20 h 26" name="T31"/>
                  <a:gd fmla="*/ 3 w 14" name="T32"/>
                  <a:gd fmla="*/ 24 h 26" name="T33"/>
                  <a:gd fmla="*/ 3 w 14" name="T34"/>
                  <a:gd fmla="*/ 26 h 26" name="T35"/>
                  <a:gd fmla="*/ 4 w 14" name="T36"/>
                  <a:gd fmla="*/ 26 h 26" name="T37"/>
                  <a:gd fmla="*/ 4 w 14" name="T38"/>
                  <a:gd fmla="*/ 26 h 26" name="T39"/>
                  <a:gd fmla="*/ 6 w 14" name="T40"/>
                  <a:gd fmla="*/ 24 h 26" name="T41"/>
                  <a:gd fmla="*/ 6 w 14" name="T42"/>
                  <a:gd fmla="*/ 22 h 26" name="T43"/>
                  <a:gd fmla="*/ 6 w 14" name="T44"/>
                  <a:gd fmla="*/ 21 h 26" name="T45"/>
                  <a:gd fmla="*/ 8 w 14" name="T46"/>
                  <a:gd fmla="*/ 19 h 26" name="T47"/>
                  <a:gd fmla="*/ 8 w 14" name="T48"/>
                  <a:gd fmla="*/ 19 h 26" name="T49"/>
                  <a:gd fmla="*/ 10 w 14" name="T50"/>
                  <a:gd fmla="*/ 18 h 26" name="T51"/>
                  <a:gd fmla="*/ 11 w 14" name="T52"/>
                  <a:gd fmla="*/ 16 h 26" name="T53"/>
                  <a:gd fmla="*/ 11 w 14" name="T54"/>
                  <a:gd fmla="*/ 10 h 26" name="T55"/>
                  <a:gd fmla="*/ 11 w 14" name="T56"/>
                  <a:gd fmla="*/ 10 h 26" name="T57"/>
                  <a:gd fmla="*/ 11 w 14" name="T58"/>
                  <a:gd fmla="*/ 8 h 26" name="T59"/>
                  <a:gd fmla="*/ 11 w 14" name="T60"/>
                  <a:gd fmla="*/ 6 h 26" name="T61"/>
                  <a:gd fmla="*/ 14 w 14" name="T62"/>
                  <a:gd fmla="*/ 4 h 26" name="T63"/>
                  <a:gd fmla="*/ 14 w 14" name="T64"/>
                  <a:gd fmla="*/ 4 h 26" name="T65"/>
                  <a:gd fmla="*/ 14 w 14" name="T66"/>
                  <a:gd fmla="*/ 2 h 26" name="T67"/>
                  <a:gd fmla="*/ 13 w 14" name="T68"/>
                  <a:gd fmla="*/ 1 h 26" name="T69"/>
                  <a:gd fmla="*/ 10 w 14" name="T70"/>
                  <a:gd fmla="*/ 0 h 26" name="T71"/>
                  <a:gd fmla="*/ 10 w 14" name="T72"/>
                  <a:gd fmla="*/ 0 h 2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6" w="14">
                    <a:moveTo>
                      <a:pt x="10" y="0"/>
                    </a:moveTo>
                    <a:lnTo>
                      <a:pt x="10" y="0"/>
                    </a:lnTo>
                    <a:lnTo>
                      <a:pt x="11" y="3"/>
                    </a:lnTo>
                    <a:lnTo>
                      <a:pt x="10" y="4"/>
                    </a:lnTo>
                    <a:lnTo>
                      <a:pt x="8" y="4"/>
                    </a:lnTo>
                    <a:lnTo>
                      <a:pt x="8" y="4"/>
                    </a:lnTo>
                    <a:lnTo>
                      <a:pt x="2" y="4"/>
                    </a:lnTo>
                    <a:lnTo>
                      <a:pt x="1" y="4"/>
                    </a:lnTo>
                    <a:lnTo>
                      <a:pt x="0" y="6"/>
                    </a:lnTo>
                    <a:lnTo>
                      <a:pt x="0" y="6"/>
                    </a:lnTo>
                    <a:lnTo>
                      <a:pt x="1" y="8"/>
                    </a:lnTo>
                    <a:lnTo>
                      <a:pt x="2" y="7"/>
                    </a:lnTo>
                    <a:lnTo>
                      <a:pt x="3" y="7"/>
                    </a:lnTo>
                    <a:lnTo>
                      <a:pt x="4" y="10"/>
                    </a:lnTo>
                    <a:lnTo>
                      <a:pt x="4" y="10"/>
                    </a:lnTo>
                    <a:lnTo>
                      <a:pt x="3" y="20"/>
                    </a:lnTo>
                    <a:lnTo>
                      <a:pt x="3" y="24"/>
                    </a:lnTo>
                    <a:lnTo>
                      <a:pt x="3" y="26"/>
                    </a:lnTo>
                    <a:lnTo>
                      <a:pt x="4" y="26"/>
                    </a:lnTo>
                    <a:lnTo>
                      <a:pt x="4" y="26"/>
                    </a:lnTo>
                    <a:lnTo>
                      <a:pt x="6" y="24"/>
                    </a:lnTo>
                    <a:lnTo>
                      <a:pt x="6" y="22"/>
                    </a:lnTo>
                    <a:lnTo>
                      <a:pt x="6" y="21"/>
                    </a:lnTo>
                    <a:lnTo>
                      <a:pt x="8" y="19"/>
                    </a:lnTo>
                    <a:lnTo>
                      <a:pt x="8" y="19"/>
                    </a:lnTo>
                    <a:lnTo>
                      <a:pt x="10" y="18"/>
                    </a:lnTo>
                    <a:lnTo>
                      <a:pt x="11" y="16"/>
                    </a:lnTo>
                    <a:lnTo>
                      <a:pt x="11" y="10"/>
                    </a:lnTo>
                    <a:lnTo>
                      <a:pt x="11" y="10"/>
                    </a:lnTo>
                    <a:lnTo>
                      <a:pt x="11" y="8"/>
                    </a:lnTo>
                    <a:lnTo>
                      <a:pt x="11" y="6"/>
                    </a:lnTo>
                    <a:lnTo>
                      <a:pt x="14" y="4"/>
                    </a:lnTo>
                    <a:lnTo>
                      <a:pt x="14" y="4"/>
                    </a:lnTo>
                    <a:lnTo>
                      <a:pt x="14" y="2"/>
                    </a:lnTo>
                    <a:lnTo>
                      <a:pt x="13" y="1"/>
                    </a:lnTo>
                    <a:lnTo>
                      <a:pt x="10" y="0"/>
                    </a:lnTo>
                    <a:lnTo>
                      <a:pt x="10"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9" name="Freeform 111"/>
              <p:cNvSpPr/>
              <p:nvPr/>
            </p:nvSpPr>
            <p:spPr bwMode="auto">
              <a:xfrm>
                <a:off x="3811" y="1854"/>
                <a:ext cx="4" cy="4"/>
              </a:xfrm>
              <a:custGeom>
                <a:gdLst>
                  <a:gd fmla="*/ 4 w 4" name="T0"/>
                  <a:gd fmla="*/ 0 h 4" name="T1"/>
                  <a:gd fmla="*/ 4 w 4" name="T2"/>
                  <a:gd fmla="*/ 0 h 4" name="T3"/>
                  <a:gd fmla="*/ 4 w 4" name="T4"/>
                  <a:gd fmla="*/ 3 h 4" name="T5"/>
                  <a:gd fmla="*/ 4 w 4" name="T6"/>
                  <a:gd fmla="*/ 4 h 4" name="T7"/>
                  <a:gd fmla="*/ 3 w 4" name="T8"/>
                  <a:gd fmla="*/ 4 h 4" name="T9"/>
                  <a:gd fmla="*/ 3 w 4" name="T10"/>
                  <a:gd fmla="*/ 4 h 4" name="T11"/>
                  <a:gd fmla="*/ 1 w 4" name="T12"/>
                  <a:gd fmla="*/ 3 h 4" name="T13"/>
                  <a:gd fmla="*/ 0 w 4" name="T14"/>
                  <a:gd fmla="*/ 1 h 4" name="T15"/>
                  <a:gd fmla="*/ 0 w 4" name="T16"/>
                  <a:gd fmla="*/ 1 h 4" name="T17"/>
                  <a:gd fmla="*/ 1 w 4" name="T18"/>
                  <a:gd fmla="*/ 0 h 4" name="T19"/>
                  <a:gd fmla="*/ 2 w 4" name="T20"/>
                  <a:gd fmla="*/ 0 h 4" name="T21"/>
                  <a:gd fmla="*/ 4 w 4" name="T22"/>
                  <a:gd fmla="*/ 0 h 4" name="T23"/>
                  <a:gd fmla="*/ 4 w 4" name="T24"/>
                  <a:gd fmla="*/ 0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4">
                    <a:moveTo>
                      <a:pt x="4" y="0"/>
                    </a:moveTo>
                    <a:lnTo>
                      <a:pt x="4" y="0"/>
                    </a:lnTo>
                    <a:lnTo>
                      <a:pt x="4" y="3"/>
                    </a:lnTo>
                    <a:lnTo>
                      <a:pt x="4" y="4"/>
                    </a:lnTo>
                    <a:lnTo>
                      <a:pt x="3" y="4"/>
                    </a:lnTo>
                    <a:lnTo>
                      <a:pt x="3" y="4"/>
                    </a:lnTo>
                    <a:lnTo>
                      <a:pt x="1" y="3"/>
                    </a:lnTo>
                    <a:lnTo>
                      <a:pt x="0" y="1"/>
                    </a:lnTo>
                    <a:lnTo>
                      <a:pt x="0" y="1"/>
                    </a:lnTo>
                    <a:lnTo>
                      <a:pt x="1" y="0"/>
                    </a:lnTo>
                    <a:lnTo>
                      <a:pt x="2" y="0"/>
                    </a:lnTo>
                    <a:lnTo>
                      <a:pt x="4" y="0"/>
                    </a:lnTo>
                    <a:lnTo>
                      <a:pt x="4"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0" name="Freeform 112"/>
              <p:cNvSpPr/>
              <p:nvPr/>
            </p:nvSpPr>
            <p:spPr bwMode="auto">
              <a:xfrm>
                <a:off x="3816" y="1877"/>
                <a:ext cx="7" cy="6"/>
              </a:xfrm>
              <a:custGeom>
                <a:gdLst>
                  <a:gd fmla="*/ 2 w 7" name="T0"/>
                  <a:gd fmla="*/ 1 h 6" name="T1"/>
                  <a:gd fmla="*/ 2 w 7" name="T2"/>
                  <a:gd fmla="*/ 1 h 6" name="T3"/>
                  <a:gd fmla="*/ 0 w 7" name="T4"/>
                  <a:gd fmla="*/ 5 h 6" name="T5"/>
                  <a:gd fmla="*/ 0 w 7" name="T6"/>
                  <a:gd fmla="*/ 6 h 6" name="T7"/>
                  <a:gd fmla="*/ 2 w 7" name="T8"/>
                  <a:gd fmla="*/ 6 h 6" name="T9"/>
                  <a:gd fmla="*/ 2 w 7" name="T10"/>
                  <a:gd fmla="*/ 6 h 6" name="T11"/>
                  <a:gd fmla="*/ 6 w 7" name="T12"/>
                  <a:gd fmla="*/ 6 h 6" name="T13"/>
                  <a:gd fmla="*/ 7 w 7" name="T14"/>
                  <a:gd fmla="*/ 5 h 6" name="T15"/>
                  <a:gd fmla="*/ 7 w 7" name="T16"/>
                  <a:gd fmla="*/ 3 h 6" name="T17"/>
                  <a:gd fmla="*/ 7 w 7" name="T18"/>
                  <a:gd fmla="*/ 1 h 6" name="T19"/>
                  <a:gd fmla="*/ 7 w 7" name="T20"/>
                  <a:gd fmla="*/ 1 h 6" name="T21"/>
                  <a:gd fmla="*/ 6 w 7" name="T22"/>
                  <a:gd fmla="*/ 0 h 6" name="T23"/>
                  <a:gd fmla="*/ 5 w 7" name="T24"/>
                  <a:gd fmla="*/ 0 h 6" name="T25"/>
                  <a:gd fmla="*/ 2 w 7" name="T26"/>
                  <a:gd fmla="*/ 1 h 6" name="T27"/>
                  <a:gd fmla="*/ 2 w 7" name="T28"/>
                  <a:gd fmla="*/ 1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7">
                    <a:moveTo>
                      <a:pt x="2" y="1"/>
                    </a:moveTo>
                    <a:lnTo>
                      <a:pt x="2" y="1"/>
                    </a:lnTo>
                    <a:lnTo>
                      <a:pt x="0" y="5"/>
                    </a:lnTo>
                    <a:lnTo>
                      <a:pt x="0" y="6"/>
                    </a:lnTo>
                    <a:lnTo>
                      <a:pt x="2" y="6"/>
                    </a:lnTo>
                    <a:lnTo>
                      <a:pt x="2" y="6"/>
                    </a:lnTo>
                    <a:lnTo>
                      <a:pt x="6" y="6"/>
                    </a:lnTo>
                    <a:lnTo>
                      <a:pt x="7" y="5"/>
                    </a:lnTo>
                    <a:lnTo>
                      <a:pt x="7" y="3"/>
                    </a:lnTo>
                    <a:lnTo>
                      <a:pt x="7" y="1"/>
                    </a:lnTo>
                    <a:lnTo>
                      <a:pt x="7" y="1"/>
                    </a:lnTo>
                    <a:lnTo>
                      <a:pt x="6" y="0"/>
                    </a:lnTo>
                    <a:lnTo>
                      <a:pt x="5" y="0"/>
                    </a:lnTo>
                    <a:lnTo>
                      <a:pt x="2" y="1"/>
                    </a:lnTo>
                    <a:lnTo>
                      <a:pt x="2"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1" name="Freeform 113"/>
              <p:cNvSpPr/>
              <p:nvPr/>
            </p:nvSpPr>
            <p:spPr bwMode="auto">
              <a:xfrm>
                <a:off x="3836" y="1865"/>
                <a:ext cx="31" cy="51"/>
              </a:xfrm>
              <a:custGeom>
                <a:gdLst>
                  <a:gd fmla="*/ 28 w 31" name="T0"/>
                  <a:gd fmla="*/ 0 h 51" name="T1"/>
                  <a:gd fmla="*/ 28 w 31" name="T2"/>
                  <a:gd fmla="*/ 0 h 51" name="T3"/>
                  <a:gd fmla="*/ 29 w 31" name="T4"/>
                  <a:gd fmla="*/ 0 h 51" name="T5"/>
                  <a:gd fmla="*/ 26 w 31" name="T6"/>
                  <a:gd fmla="*/ 1 h 51" name="T7"/>
                  <a:gd fmla="*/ 23 w 31" name="T8"/>
                  <a:gd fmla="*/ 3 h 51" name="T9"/>
                  <a:gd fmla="*/ 22 w 31" name="T10"/>
                  <a:gd fmla="*/ 4 h 51" name="T11"/>
                  <a:gd fmla="*/ 21 w 31" name="T12"/>
                  <a:gd fmla="*/ 5 h 51" name="T13"/>
                  <a:gd fmla="*/ 21 w 31" name="T14"/>
                  <a:gd fmla="*/ 5 h 51" name="T15"/>
                  <a:gd fmla="*/ 19 w 31" name="T16"/>
                  <a:gd fmla="*/ 10 h 51" name="T17"/>
                  <a:gd fmla="*/ 18 w 31" name="T18"/>
                  <a:gd fmla="*/ 15 h 51" name="T19"/>
                  <a:gd fmla="*/ 16 w 31" name="T20"/>
                  <a:gd fmla="*/ 22 h 51" name="T21"/>
                  <a:gd fmla="*/ 14 w 31" name="T22"/>
                  <a:gd fmla="*/ 24 h 51" name="T23"/>
                  <a:gd fmla="*/ 11 w 31" name="T24"/>
                  <a:gd fmla="*/ 26 h 51" name="T25"/>
                  <a:gd fmla="*/ 11 w 31" name="T26"/>
                  <a:gd fmla="*/ 26 h 51" name="T27"/>
                  <a:gd fmla="*/ 7 w 31" name="T28"/>
                  <a:gd fmla="*/ 31 h 51" name="T29"/>
                  <a:gd fmla="*/ 4 w 31" name="T30"/>
                  <a:gd fmla="*/ 34 h 51" name="T31"/>
                  <a:gd fmla="*/ 3 w 31" name="T32"/>
                  <a:gd fmla="*/ 38 h 51" name="T33"/>
                  <a:gd fmla="*/ 2 w 31" name="T34"/>
                  <a:gd fmla="*/ 41 h 51" name="T35"/>
                  <a:gd fmla="*/ 2 w 31" name="T36"/>
                  <a:gd fmla="*/ 41 h 51" name="T37"/>
                  <a:gd fmla="*/ 0 w 31" name="T38"/>
                  <a:gd fmla="*/ 49 h 51" name="T39"/>
                  <a:gd fmla="*/ 0 w 31" name="T40"/>
                  <a:gd fmla="*/ 51 h 51" name="T41"/>
                  <a:gd fmla="*/ 2 w 31" name="T42"/>
                  <a:gd fmla="*/ 50 h 51" name="T43"/>
                  <a:gd fmla="*/ 2 w 31" name="T44"/>
                  <a:gd fmla="*/ 50 h 51" name="T45"/>
                  <a:gd fmla="*/ 6 w 31" name="T46"/>
                  <a:gd fmla="*/ 47 h 51" name="T47"/>
                  <a:gd fmla="*/ 8 w 31" name="T48"/>
                  <a:gd fmla="*/ 43 h 51" name="T49"/>
                  <a:gd fmla="*/ 10 w 31" name="T50"/>
                  <a:gd fmla="*/ 40 h 51" name="T51"/>
                  <a:gd fmla="*/ 11 w 31" name="T52"/>
                  <a:gd fmla="*/ 37 h 51" name="T53"/>
                  <a:gd fmla="*/ 11 w 31" name="T54"/>
                  <a:gd fmla="*/ 37 h 51" name="T55"/>
                  <a:gd fmla="*/ 13 w 31" name="T56"/>
                  <a:gd fmla="*/ 33 h 51" name="T57"/>
                  <a:gd fmla="*/ 13 w 31" name="T58"/>
                  <a:gd fmla="*/ 28 h 51" name="T59"/>
                  <a:gd fmla="*/ 14 w 31" name="T60"/>
                  <a:gd fmla="*/ 26 h 51" name="T61"/>
                  <a:gd fmla="*/ 16 w 31" name="T62"/>
                  <a:gd fmla="*/ 25 h 51" name="T63"/>
                  <a:gd fmla="*/ 18 w 31" name="T64"/>
                  <a:gd fmla="*/ 24 h 51" name="T65"/>
                  <a:gd fmla="*/ 21 w 31" name="T66"/>
                  <a:gd fmla="*/ 24 h 51" name="T67"/>
                  <a:gd fmla="*/ 21 w 31" name="T68"/>
                  <a:gd fmla="*/ 24 h 51" name="T69"/>
                  <a:gd fmla="*/ 24 w 31" name="T70"/>
                  <a:gd fmla="*/ 24 h 51" name="T71"/>
                  <a:gd fmla="*/ 26 w 31" name="T72"/>
                  <a:gd fmla="*/ 23 h 51" name="T73"/>
                  <a:gd fmla="*/ 28 w 31" name="T74"/>
                  <a:gd fmla="*/ 22 h 51" name="T75"/>
                  <a:gd fmla="*/ 29 w 31" name="T76"/>
                  <a:gd fmla="*/ 21 h 51" name="T77"/>
                  <a:gd fmla="*/ 31 w 31" name="T78"/>
                  <a:gd fmla="*/ 13 h 51" name="T79"/>
                  <a:gd fmla="*/ 31 w 31" name="T80"/>
                  <a:gd fmla="*/ 13 h 51" name="T81"/>
                  <a:gd fmla="*/ 31 w 31" name="T82"/>
                  <a:gd fmla="*/ 8 h 51" name="T83"/>
                  <a:gd fmla="*/ 30 w 31" name="T84"/>
                  <a:gd fmla="*/ 5 h 51" name="T85"/>
                  <a:gd fmla="*/ 28 w 31" name="T86"/>
                  <a:gd fmla="*/ 0 h 51" name="T87"/>
                  <a:gd fmla="*/ 28 w 31" name="T88"/>
                  <a:gd fmla="*/ 0 h 5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1" w="31">
                    <a:moveTo>
                      <a:pt x="28" y="0"/>
                    </a:moveTo>
                    <a:lnTo>
                      <a:pt x="28" y="0"/>
                    </a:lnTo>
                    <a:lnTo>
                      <a:pt x="29" y="0"/>
                    </a:lnTo>
                    <a:lnTo>
                      <a:pt x="26" y="1"/>
                    </a:lnTo>
                    <a:lnTo>
                      <a:pt x="23" y="3"/>
                    </a:lnTo>
                    <a:lnTo>
                      <a:pt x="22" y="4"/>
                    </a:lnTo>
                    <a:lnTo>
                      <a:pt x="21" y="5"/>
                    </a:lnTo>
                    <a:lnTo>
                      <a:pt x="21" y="5"/>
                    </a:lnTo>
                    <a:lnTo>
                      <a:pt x="19" y="10"/>
                    </a:lnTo>
                    <a:lnTo>
                      <a:pt x="18" y="15"/>
                    </a:lnTo>
                    <a:lnTo>
                      <a:pt x="16" y="22"/>
                    </a:lnTo>
                    <a:lnTo>
                      <a:pt x="14" y="24"/>
                    </a:lnTo>
                    <a:lnTo>
                      <a:pt x="11" y="26"/>
                    </a:lnTo>
                    <a:lnTo>
                      <a:pt x="11" y="26"/>
                    </a:lnTo>
                    <a:lnTo>
                      <a:pt x="7" y="31"/>
                    </a:lnTo>
                    <a:lnTo>
                      <a:pt x="4" y="34"/>
                    </a:lnTo>
                    <a:lnTo>
                      <a:pt x="3" y="38"/>
                    </a:lnTo>
                    <a:lnTo>
                      <a:pt x="2" y="41"/>
                    </a:lnTo>
                    <a:lnTo>
                      <a:pt x="2" y="41"/>
                    </a:lnTo>
                    <a:lnTo>
                      <a:pt x="0" y="49"/>
                    </a:lnTo>
                    <a:lnTo>
                      <a:pt x="0" y="51"/>
                    </a:lnTo>
                    <a:lnTo>
                      <a:pt x="2" y="50"/>
                    </a:lnTo>
                    <a:lnTo>
                      <a:pt x="2" y="50"/>
                    </a:lnTo>
                    <a:lnTo>
                      <a:pt x="6" y="47"/>
                    </a:lnTo>
                    <a:lnTo>
                      <a:pt x="8" y="43"/>
                    </a:lnTo>
                    <a:lnTo>
                      <a:pt x="10" y="40"/>
                    </a:lnTo>
                    <a:lnTo>
                      <a:pt x="11" y="37"/>
                    </a:lnTo>
                    <a:lnTo>
                      <a:pt x="11" y="37"/>
                    </a:lnTo>
                    <a:lnTo>
                      <a:pt x="13" y="33"/>
                    </a:lnTo>
                    <a:lnTo>
                      <a:pt x="13" y="28"/>
                    </a:lnTo>
                    <a:lnTo>
                      <a:pt x="14" y="26"/>
                    </a:lnTo>
                    <a:lnTo>
                      <a:pt x="16" y="25"/>
                    </a:lnTo>
                    <a:lnTo>
                      <a:pt x="18" y="24"/>
                    </a:lnTo>
                    <a:lnTo>
                      <a:pt x="21" y="24"/>
                    </a:lnTo>
                    <a:lnTo>
                      <a:pt x="21" y="24"/>
                    </a:lnTo>
                    <a:lnTo>
                      <a:pt x="24" y="24"/>
                    </a:lnTo>
                    <a:lnTo>
                      <a:pt x="26" y="23"/>
                    </a:lnTo>
                    <a:lnTo>
                      <a:pt x="28" y="22"/>
                    </a:lnTo>
                    <a:lnTo>
                      <a:pt x="29" y="21"/>
                    </a:lnTo>
                    <a:lnTo>
                      <a:pt x="31" y="13"/>
                    </a:lnTo>
                    <a:lnTo>
                      <a:pt x="31" y="13"/>
                    </a:lnTo>
                    <a:lnTo>
                      <a:pt x="31" y="8"/>
                    </a:lnTo>
                    <a:lnTo>
                      <a:pt x="30" y="5"/>
                    </a:lnTo>
                    <a:lnTo>
                      <a:pt x="28" y="0"/>
                    </a:lnTo>
                    <a:lnTo>
                      <a:pt x="28"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2" name="Freeform 114"/>
              <p:cNvSpPr/>
              <p:nvPr/>
            </p:nvSpPr>
            <p:spPr bwMode="auto">
              <a:xfrm>
                <a:off x="3867" y="1882"/>
                <a:ext cx="4" cy="4"/>
              </a:xfrm>
              <a:custGeom>
                <a:gdLst>
                  <a:gd fmla="*/ 1 w 4" name="T0"/>
                  <a:gd fmla="*/ 1 h 4" name="T1"/>
                  <a:gd fmla="*/ 1 w 4" name="T2"/>
                  <a:gd fmla="*/ 1 h 4" name="T3"/>
                  <a:gd fmla="*/ 0 w 4" name="T4"/>
                  <a:gd fmla="*/ 4 h 4" name="T5"/>
                  <a:gd fmla="*/ 0 w 4" name="T6"/>
                  <a:gd fmla="*/ 4 h 4" name="T7"/>
                  <a:gd fmla="*/ 1 w 4" name="T8"/>
                  <a:gd fmla="*/ 4 h 4" name="T9"/>
                  <a:gd fmla="*/ 1 w 4" name="T10"/>
                  <a:gd fmla="*/ 4 h 4" name="T11"/>
                  <a:gd fmla="*/ 3 w 4" name="T12"/>
                  <a:gd fmla="*/ 3 h 4" name="T13"/>
                  <a:gd fmla="*/ 4 w 4" name="T14"/>
                  <a:gd fmla="*/ 1 h 4" name="T15"/>
                  <a:gd fmla="*/ 4 w 4" name="T16"/>
                  <a:gd fmla="*/ 1 h 4" name="T17"/>
                  <a:gd fmla="*/ 3 w 4" name="T18"/>
                  <a:gd fmla="*/ 0 h 4" name="T19"/>
                  <a:gd fmla="*/ 2 w 4" name="T20"/>
                  <a:gd fmla="*/ 0 h 4" name="T21"/>
                  <a:gd fmla="*/ 1 w 4" name="T22"/>
                  <a:gd fmla="*/ 1 h 4" name="T23"/>
                  <a:gd fmla="*/ 1 w 4" name="T24"/>
                  <a:gd fmla="*/ 1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4">
                    <a:moveTo>
                      <a:pt x="1" y="1"/>
                    </a:moveTo>
                    <a:lnTo>
                      <a:pt x="1" y="1"/>
                    </a:lnTo>
                    <a:lnTo>
                      <a:pt x="0" y="4"/>
                    </a:lnTo>
                    <a:lnTo>
                      <a:pt x="0" y="4"/>
                    </a:lnTo>
                    <a:lnTo>
                      <a:pt x="1" y="4"/>
                    </a:lnTo>
                    <a:lnTo>
                      <a:pt x="1" y="4"/>
                    </a:lnTo>
                    <a:lnTo>
                      <a:pt x="3" y="3"/>
                    </a:lnTo>
                    <a:lnTo>
                      <a:pt x="4" y="1"/>
                    </a:lnTo>
                    <a:lnTo>
                      <a:pt x="4" y="1"/>
                    </a:lnTo>
                    <a:lnTo>
                      <a:pt x="3" y="0"/>
                    </a:lnTo>
                    <a:lnTo>
                      <a:pt x="2" y="0"/>
                    </a:lnTo>
                    <a:lnTo>
                      <a:pt x="1" y="1"/>
                    </a:lnTo>
                    <a:lnTo>
                      <a:pt x="1"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3" name="Freeform 115"/>
              <p:cNvSpPr/>
              <p:nvPr/>
            </p:nvSpPr>
            <p:spPr bwMode="auto">
              <a:xfrm>
                <a:off x="3878" y="1872"/>
                <a:ext cx="8" cy="14"/>
              </a:xfrm>
              <a:custGeom>
                <a:gdLst>
                  <a:gd fmla="*/ 4 w 8" name="T0"/>
                  <a:gd fmla="*/ 10 h 14" name="T1"/>
                  <a:gd fmla="*/ 4 w 8" name="T2"/>
                  <a:gd fmla="*/ 10 h 14" name="T3"/>
                  <a:gd fmla="*/ 1 w 8" name="T4"/>
                  <a:gd fmla="*/ 11 h 14" name="T5"/>
                  <a:gd fmla="*/ 0 w 8" name="T6"/>
                  <a:gd fmla="*/ 12 h 14" name="T7"/>
                  <a:gd fmla="*/ 0 w 8" name="T8"/>
                  <a:gd fmla="*/ 13 h 14" name="T9"/>
                  <a:gd fmla="*/ 0 w 8" name="T10"/>
                  <a:gd fmla="*/ 13 h 14" name="T11"/>
                  <a:gd fmla="*/ 1 w 8" name="T12"/>
                  <a:gd fmla="*/ 14 h 14" name="T13"/>
                  <a:gd fmla="*/ 3 w 8" name="T14"/>
                  <a:gd fmla="*/ 14 h 14" name="T15"/>
                  <a:gd fmla="*/ 6 w 8" name="T16"/>
                  <a:gd fmla="*/ 14 h 14" name="T17"/>
                  <a:gd fmla="*/ 7 w 8" name="T18"/>
                  <a:gd fmla="*/ 13 h 14" name="T19"/>
                  <a:gd fmla="*/ 7 w 8" name="T20"/>
                  <a:gd fmla="*/ 13 h 14" name="T21"/>
                  <a:gd fmla="*/ 8 w 8" name="T22"/>
                  <a:gd fmla="*/ 6 h 14" name="T23"/>
                  <a:gd fmla="*/ 8 w 8" name="T24"/>
                  <a:gd fmla="*/ 3 h 14" name="T25"/>
                  <a:gd fmla="*/ 8 w 8" name="T26"/>
                  <a:gd fmla="*/ 1 h 14" name="T27"/>
                  <a:gd fmla="*/ 8 w 8" name="T28"/>
                  <a:gd fmla="*/ 1 h 14" name="T29"/>
                  <a:gd fmla="*/ 5 w 8" name="T30"/>
                  <a:gd fmla="*/ 0 h 14" name="T31"/>
                  <a:gd fmla="*/ 5 w 8" name="T32"/>
                  <a:gd fmla="*/ 0 h 14" name="T33"/>
                  <a:gd fmla="*/ 4 w 8" name="T34"/>
                  <a:gd fmla="*/ 1 h 14" name="T35"/>
                  <a:gd fmla="*/ 4 w 8" name="T36"/>
                  <a:gd fmla="*/ 1 h 14" name="T37"/>
                  <a:gd fmla="*/ 4 w 8" name="T38"/>
                  <a:gd fmla="*/ 10 h 14" name="T39"/>
                  <a:gd fmla="*/ 4 w 8" name="T40"/>
                  <a:gd fmla="*/ 10 h 1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 w="8">
                    <a:moveTo>
                      <a:pt x="4" y="10"/>
                    </a:moveTo>
                    <a:lnTo>
                      <a:pt x="4" y="10"/>
                    </a:lnTo>
                    <a:lnTo>
                      <a:pt x="1" y="11"/>
                    </a:lnTo>
                    <a:lnTo>
                      <a:pt x="0" y="12"/>
                    </a:lnTo>
                    <a:lnTo>
                      <a:pt x="0" y="13"/>
                    </a:lnTo>
                    <a:lnTo>
                      <a:pt x="0" y="13"/>
                    </a:lnTo>
                    <a:lnTo>
                      <a:pt x="1" y="14"/>
                    </a:lnTo>
                    <a:lnTo>
                      <a:pt x="3" y="14"/>
                    </a:lnTo>
                    <a:lnTo>
                      <a:pt x="6" y="14"/>
                    </a:lnTo>
                    <a:lnTo>
                      <a:pt x="7" y="13"/>
                    </a:lnTo>
                    <a:lnTo>
                      <a:pt x="7" y="13"/>
                    </a:lnTo>
                    <a:lnTo>
                      <a:pt x="8" y="6"/>
                    </a:lnTo>
                    <a:lnTo>
                      <a:pt x="8" y="3"/>
                    </a:lnTo>
                    <a:lnTo>
                      <a:pt x="8" y="1"/>
                    </a:lnTo>
                    <a:lnTo>
                      <a:pt x="8" y="1"/>
                    </a:lnTo>
                    <a:lnTo>
                      <a:pt x="5" y="0"/>
                    </a:lnTo>
                    <a:lnTo>
                      <a:pt x="5" y="0"/>
                    </a:lnTo>
                    <a:lnTo>
                      <a:pt x="4" y="1"/>
                    </a:lnTo>
                    <a:lnTo>
                      <a:pt x="4" y="1"/>
                    </a:lnTo>
                    <a:lnTo>
                      <a:pt x="4" y="10"/>
                    </a:lnTo>
                    <a:lnTo>
                      <a:pt x="4" y="1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4" name="Freeform 116"/>
              <p:cNvSpPr/>
              <p:nvPr/>
            </p:nvSpPr>
            <p:spPr bwMode="auto">
              <a:xfrm>
                <a:off x="3865" y="1892"/>
                <a:ext cx="15" cy="31"/>
              </a:xfrm>
              <a:custGeom>
                <a:gdLst>
                  <a:gd fmla="*/ 3 w 15" name="T0"/>
                  <a:gd fmla="*/ 1 h 31" name="T1"/>
                  <a:gd fmla="*/ 3 w 15" name="T2"/>
                  <a:gd fmla="*/ 1 h 31" name="T3"/>
                  <a:gd fmla="*/ 3 w 15" name="T4"/>
                  <a:gd fmla="*/ 5 h 31" name="T5"/>
                  <a:gd fmla="*/ 3 w 15" name="T6"/>
                  <a:gd fmla="*/ 7 h 31" name="T7"/>
                  <a:gd fmla="*/ 2 w 15" name="T8"/>
                  <a:gd fmla="*/ 8 h 31" name="T9"/>
                  <a:gd fmla="*/ 2 w 15" name="T10"/>
                  <a:gd fmla="*/ 8 h 31" name="T11"/>
                  <a:gd fmla="*/ 0 w 15" name="T12"/>
                  <a:gd fmla="*/ 9 h 31" name="T13"/>
                  <a:gd fmla="*/ 0 w 15" name="T14"/>
                  <a:gd fmla="*/ 13 h 31" name="T15"/>
                  <a:gd fmla="*/ 0 w 15" name="T16"/>
                  <a:gd fmla="*/ 21 h 31" name="T17"/>
                  <a:gd fmla="*/ 0 w 15" name="T18"/>
                  <a:gd fmla="*/ 21 h 31" name="T19"/>
                  <a:gd fmla="*/ 0 w 15" name="T20"/>
                  <a:gd fmla="*/ 24 h 31" name="T21"/>
                  <a:gd fmla="*/ 2 w 15" name="T22"/>
                  <a:gd fmla="*/ 25 h 31" name="T23"/>
                  <a:gd fmla="*/ 3 w 15" name="T24"/>
                  <a:gd fmla="*/ 25 h 31" name="T25"/>
                  <a:gd fmla="*/ 3 w 15" name="T26"/>
                  <a:gd fmla="*/ 27 h 31" name="T27"/>
                  <a:gd fmla="*/ 3 w 15" name="T28"/>
                  <a:gd fmla="*/ 27 h 31" name="T29"/>
                  <a:gd fmla="*/ 4 w 15" name="T30"/>
                  <a:gd fmla="*/ 30 h 31" name="T31"/>
                  <a:gd fmla="*/ 6 w 15" name="T32"/>
                  <a:gd fmla="*/ 31 h 31" name="T33"/>
                  <a:gd fmla="*/ 8 w 15" name="T34"/>
                  <a:gd fmla="*/ 31 h 31" name="T35"/>
                  <a:gd fmla="*/ 9 w 15" name="T36"/>
                  <a:gd fmla="*/ 29 h 31" name="T37"/>
                  <a:gd fmla="*/ 9 w 15" name="T38"/>
                  <a:gd fmla="*/ 29 h 31" name="T39"/>
                  <a:gd fmla="*/ 11 w 15" name="T40"/>
                  <a:gd fmla="*/ 27 h 31" name="T41"/>
                  <a:gd fmla="*/ 13 w 15" name="T42"/>
                  <a:gd fmla="*/ 26 h 31" name="T43"/>
                  <a:gd fmla="*/ 14 w 15" name="T44"/>
                  <a:gd fmla="*/ 23 h 31" name="T45"/>
                  <a:gd fmla="*/ 15 w 15" name="T46"/>
                  <a:gd fmla="*/ 20 h 31" name="T47"/>
                  <a:gd fmla="*/ 15 w 15" name="T48"/>
                  <a:gd fmla="*/ 20 h 31" name="T49"/>
                  <a:gd fmla="*/ 14 w 15" name="T50"/>
                  <a:gd fmla="*/ 8 h 31" name="T51"/>
                  <a:gd fmla="*/ 14 w 15" name="T52"/>
                  <a:gd fmla="*/ 2 h 31" name="T53"/>
                  <a:gd fmla="*/ 11 w 15" name="T54"/>
                  <a:gd fmla="*/ 0 h 31" name="T55"/>
                  <a:gd fmla="*/ 11 w 15" name="T56"/>
                  <a:gd fmla="*/ 0 h 31" name="T57"/>
                  <a:gd fmla="*/ 9 w 15" name="T58"/>
                  <a:gd fmla="*/ 0 h 31" name="T59"/>
                  <a:gd fmla="*/ 6 w 15" name="T60"/>
                  <a:gd fmla="*/ 0 h 31" name="T61"/>
                  <a:gd fmla="*/ 3 w 15" name="T62"/>
                  <a:gd fmla="*/ 1 h 31" name="T63"/>
                  <a:gd fmla="*/ 3 w 15" name="T64"/>
                  <a:gd fmla="*/ 1 h 3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1" w="15">
                    <a:moveTo>
                      <a:pt x="3" y="1"/>
                    </a:moveTo>
                    <a:lnTo>
                      <a:pt x="3" y="1"/>
                    </a:lnTo>
                    <a:lnTo>
                      <a:pt x="3" y="5"/>
                    </a:lnTo>
                    <a:lnTo>
                      <a:pt x="3" y="7"/>
                    </a:lnTo>
                    <a:lnTo>
                      <a:pt x="2" y="8"/>
                    </a:lnTo>
                    <a:lnTo>
                      <a:pt x="2" y="8"/>
                    </a:lnTo>
                    <a:lnTo>
                      <a:pt x="0" y="9"/>
                    </a:lnTo>
                    <a:lnTo>
                      <a:pt x="0" y="13"/>
                    </a:lnTo>
                    <a:lnTo>
                      <a:pt x="0" y="21"/>
                    </a:lnTo>
                    <a:lnTo>
                      <a:pt x="0" y="21"/>
                    </a:lnTo>
                    <a:lnTo>
                      <a:pt x="0" y="24"/>
                    </a:lnTo>
                    <a:lnTo>
                      <a:pt x="2" y="25"/>
                    </a:lnTo>
                    <a:lnTo>
                      <a:pt x="3" y="25"/>
                    </a:lnTo>
                    <a:lnTo>
                      <a:pt x="3" y="27"/>
                    </a:lnTo>
                    <a:lnTo>
                      <a:pt x="3" y="27"/>
                    </a:lnTo>
                    <a:lnTo>
                      <a:pt x="4" y="30"/>
                    </a:lnTo>
                    <a:lnTo>
                      <a:pt x="6" y="31"/>
                    </a:lnTo>
                    <a:lnTo>
                      <a:pt x="8" y="31"/>
                    </a:lnTo>
                    <a:lnTo>
                      <a:pt x="9" y="29"/>
                    </a:lnTo>
                    <a:lnTo>
                      <a:pt x="9" y="29"/>
                    </a:lnTo>
                    <a:lnTo>
                      <a:pt x="11" y="27"/>
                    </a:lnTo>
                    <a:lnTo>
                      <a:pt x="13" y="26"/>
                    </a:lnTo>
                    <a:lnTo>
                      <a:pt x="14" y="23"/>
                    </a:lnTo>
                    <a:lnTo>
                      <a:pt x="15" y="20"/>
                    </a:lnTo>
                    <a:lnTo>
                      <a:pt x="15" y="20"/>
                    </a:lnTo>
                    <a:lnTo>
                      <a:pt x="14" y="8"/>
                    </a:lnTo>
                    <a:lnTo>
                      <a:pt x="14" y="2"/>
                    </a:lnTo>
                    <a:lnTo>
                      <a:pt x="11" y="0"/>
                    </a:lnTo>
                    <a:lnTo>
                      <a:pt x="11" y="0"/>
                    </a:lnTo>
                    <a:lnTo>
                      <a:pt x="9" y="0"/>
                    </a:lnTo>
                    <a:lnTo>
                      <a:pt x="6" y="0"/>
                    </a:lnTo>
                    <a:lnTo>
                      <a:pt x="3" y="1"/>
                    </a:lnTo>
                    <a:lnTo>
                      <a:pt x="3"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5" name="Freeform 117"/>
              <p:cNvSpPr/>
              <p:nvPr/>
            </p:nvSpPr>
            <p:spPr bwMode="auto">
              <a:xfrm>
                <a:off x="3850" y="1900"/>
                <a:ext cx="11" cy="27"/>
              </a:xfrm>
              <a:custGeom>
                <a:gdLst>
                  <a:gd fmla="*/ 11 w 11" name="T0"/>
                  <a:gd fmla="*/ 0 h 27" name="T1"/>
                  <a:gd fmla="*/ 11 w 11" name="T2"/>
                  <a:gd fmla="*/ 0 h 27" name="T3"/>
                  <a:gd fmla="*/ 10 w 11" name="T4"/>
                  <a:gd fmla="*/ 4 h 27" name="T5"/>
                  <a:gd fmla="*/ 8 w 11" name="T6"/>
                  <a:gd fmla="*/ 8 h 27" name="T7"/>
                  <a:gd fmla="*/ 8 w 11" name="T8"/>
                  <a:gd fmla="*/ 8 h 27" name="T9"/>
                  <a:gd fmla="*/ 8 w 11" name="T10"/>
                  <a:gd fmla="*/ 12 h 27" name="T11"/>
                  <a:gd fmla="*/ 7 w 11" name="T12"/>
                  <a:gd fmla="*/ 15 h 27" name="T13"/>
                  <a:gd fmla="*/ 7 w 11" name="T14"/>
                  <a:gd fmla="*/ 17 h 27" name="T15"/>
                  <a:gd fmla="*/ 6 w 11" name="T16"/>
                  <a:gd fmla="*/ 18 h 27" name="T17"/>
                  <a:gd fmla="*/ 6 w 11" name="T18"/>
                  <a:gd fmla="*/ 18 h 27" name="T19"/>
                  <a:gd fmla="*/ 5 w 11" name="T20"/>
                  <a:gd fmla="*/ 19 h 27" name="T21"/>
                  <a:gd fmla="*/ 4 w 11" name="T22"/>
                  <a:gd fmla="*/ 20 h 27" name="T23"/>
                  <a:gd fmla="*/ 4 w 11" name="T24"/>
                  <a:gd fmla="*/ 23 h 27" name="T25"/>
                  <a:gd fmla="*/ 4 w 11" name="T26"/>
                  <a:gd fmla="*/ 23 h 27" name="T27"/>
                  <a:gd fmla="*/ 3 w 11" name="T28"/>
                  <a:gd fmla="*/ 26 h 27" name="T29"/>
                  <a:gd fmla="*/ 2 w 11" name="T30"/>
                  <a:gd fmla="*/ 27 h 27" name="T31"/>
                  <a:gd fmla="*/ 1 w 11" name="T32"/>
                  <a:gd fmla="*/ 27 h 27" name="T33"/>
                  <a:gd fmla="*/ 1 w 11" name="T34"/>
                  <a:gd fmla="*/ 26 h 27" name="T35"/>
                  <a:gd fmla="*/ 0 w 11" name="T36"/>
                  <a:gd fmla="*/ 22 h 27" name="T37"/>
                  <a:gd fmla="*/ 0 w 11" name="T38"/>
                  <a:gd fmla="*/ 22 h 27" name="T39"/>
                  <a:gd fmla="*/ 1 w 11" name="T40"/>
                  <a:gd fmla="*/ 18 h 27" name="T41"/>
                  <a:gd fmla="*/ 2 w 11" name="T42"/>
                  <a:gd fmla="*/ 16 h 27" name="T43"/>
                  <a:gd fmla="*/ 3 w 11" name="T44"/>
                  <a:gd fmla="*/ 14 h 27" name="T45"/>
                  <a:gd fmla="*/ 3 w 11" name="T46"/>
                  <a:gd fmla="*/ 12 h 27" name="T47"/>
                  <a:gd fmla="*/ 3 w 11" name="T48"/>
                  <a:gd fmla="*/ 12 h 27" name="T49"/>
                  <a:gd fmla="*/ 4 w 11" name="T50"/>
                  <a:gd fmla="*/ 8 h 27" name="T51"/>
                  <a:gd fmla="*/ 5 w 11" name="T52"/>
                  <a:gd fmla="*/ 7 h 27" name="T53"/>
                  <a:gd fmla="*/ 6 w 11" name="T54"/>
                  <a:gd fmla="*/ 6 h 27" name="T55"/>
                  <a:gd fmla="*/ 7 w 11" name="T56"/>
                  <a:gd fmla="*/ 4 h 27" name="T57"/>
                  <a:gd fmla="*/ 7 w 11" name="T58"/>
                  <a:gd fmla="*/ 4 h 27" name="T59"/>
                  <a:gd fmla="*/ 8 w 11" name="T60"/>
                  <a:gd fmla="*/ 1 h 27" name="T61"/>
                  <a:gd fmla="*/ 9 w 11" name="T62"/>
                  <a:gd fmla="*/ 0 h 27" name="T63"/>
                  <a:gd fmla="*/ 11 w 11" name="T64"/>
                  <a:gd fmla="*/ 0 h 27" name="T65"/>
                  <a:gd fmla="*/ 11 w 11" name="T66"/>
                  <a:gd fmla="*/ 0 h 2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7" w="11">
                    <a:moveTo>
                      <a:pt x="11" y="0"/>
                    </a:moveTo>
                    <a:lnTo>
                      <a:pt x="11" y="0"/>
                    </a:lnTo>
                    <a:lnTo>
                      <a:pt x="10" y="4"/>
                    </a:lnTo>
                    <a:lnTo>
                      <a:pt x="8" y="8"/>
                    </a:lnTo>
                    <a:lnTo>
                      <a:pt x="8" y="8"/>
                    </a:lnTo>
                    <a:lnTo>
                      <a:pt x="8" y="12"/>
                    </a:lnTo>
                    <a:lnTo>
                      <a:pt x="7" y="15"/>
                    </a:lnTo>
                    <a:lnTo>
                      <a:pt x="7" y="17"/>
                    </a:lnTo>
                    <a:lnTo>
                      <a:pt x="6" y="18"/>
                    </a:lnTo>
                    <a:lnTo>
                      <a:pt x="6" y="18"/>
                    </a:lnTo>
                    <a:lnTo>
                      <a:pt x="5" y="19"/>
                    </a:lnTo>
                    <a:lnTo>
                      <a:pt x="4" y="20"/>
                    </a:lnTo>
                    <a:lnTo>
                      <a:pt x="4" y="23"/>
                    </a:lnTo>
                    <a:lnTo>
                      <a:pt x="4" y="23"/>
                    </a:lnTo>
                    <a:lnTo>
                      <a:pt x="3" y="26"/>
                    </a:lnTo>
                    <a:lnTo>
                      <a:pt x="2" y="27"/>
                    </a:lnTo>
                    <a:lnTo>
                      <a:pt x="1" y="27"/>
                    </a:lnTo>
                    <a:lnTo>
                      <a:pt x="1" y="26"/>
                    </a:lnTo>
                    <a:lnTo>
                      <a:pt x="0" y="22"/>
                    </a:lnTo>
                    <a:lnTo>
                      <a:pt x="0" y="22"/>
                    </a:lnTo>
                    <a:lnTo>
                      <a:pt x="1" y="18"/>
                    </a:lnTo>
                    <a:lnTo>
                      <a:pt x="2" y="16"/>
                    </a:lnTo>
                    <a:lnTo>
                      <a:pt x="3" y="14"/>
                    </a:lnTo>
                    <a:lnTo>
                      <a:pt x="3" y="12"/>
                    </a:lnTo>
                    <a:lnTo>
                      <a:pt x="3" y="12"/>
                    </a:lnTo>
                    <a:lnTo>
                      <a:pt x="4" y="8"/>
                    </a:lnTo>
                    <a:lnTo>
                      <a:pt x="5" y="7"/>
                    </a:lnTo>
                    <a:lnTo>
                      <a:pt x="6" y="6"/>
                    </a:lnTo>
                    <a:lnTo>
                      <a:pt x="7" y="4"/>
                    </a:lnTo>
                    <a:lnTo>
                      <a:pt x="7" y="4"/>
                    </a:lnTo>
                    <a:lnTo>
                      <a:pt x="8" y="1"/>
                    </a:lnTo>
                    <a:lnTo>
                      <a:pt x="9" y="0"/>
                    </a:lnTo>
                    <a:lnTo>
                      <a:pt x="11" y="0"/>
                    </a:lnTo>
                    <a:lnTo>
                      <a:pt x="1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6" name="Freeform 118"/>
              <p:cNvSpPr/>
              <p:nvPr/>
            </p:nvSpPr>
            <p:spPr bwMode="auto">
              <a:xfrm>
                <a:off x="3829" y="1917"/>
                <a:ext cx="8" cy="8"/>
              </a:xfrm>
              <a:custGeom>
                <a:gdLst>
                  <a:gd fmla="*/ 4 w 8" name="T0"/>
                  <a:gd fmla="*/ 1 h 8" name="T1"/>
                  <a:gd fmla="*/ 4 w 8" name="T2"/>
                  <a:gd fmla="*/ 1 h 8" name="T3"/>
                  <a:gd fmla="*/ 3 w 8" name="T4"/>
                  <a:gd fmla="*/ 2 h 8" name="T5"/>
                  <a:gd fmla="*/ 2 w 8" name="T6"/>
                  <a:gd fmla="*/ 2 h 8" name="T7"/>
                  <a:gd fmla="*/ 0 w 8" name="T8"/>
                  <a:gd fmla="*/ 3 h 8" name="T9"/>
                  <a:gd fmla="*/ 0 w 8" name="T10"/>
                  <a:gd fmla="*/ 4 h 8" name="T11"/>
                  <a:gd fmla="*/ 0 w 8" name="T12"/>
                  <a:gd fmla="*/ 4 h 8" name="T13"/>
                  <a:gd fmla="*/ 0 w 8" name="T14"/>
                  <a:gd fmla="*/ 6 h 8" name="T15"/>
                  <a:gd fmla="*/ 1 w 8" name="T16"/>
                  <a:gd fmla="*/ 8 h 8" name="T17"/>
                  <a:gd fmla="*/ 2 w 8" name="T18"/>
                  <a:gd fmla="*/ 8 h 8" name="T19"/>
                  <a:gd fmla="*/ 4 w 8" name="T20"/>
                  <a:gd fmla="*/ 6 h 8" name="T21"/>
                  <a:gd fmla="*/ 4 w 8" name="T22"/>
                  <a:gd fmla="*/ 6 h 8" name="T23"/>
                  <a:gd fmla="*/ 8 w 8" name="T24"/>
                  <a:gd fmla="*/ 3 h 8" name="T25"/>
                  <a:gd fmla="*/ 8 w 8" name="T26"/>
                  <a:gd fmla="*/ 2 h 8" name="T27"/>
                  <a:gd fmla="*/ 8 w 8" name="T28"/>
                  <a:gd fmla="*/ 1 h 8" name="T29"/>
                  <a:gd fmla="*/ 8 w 8" name="T30"/>
                  <a:gd fmla="*/ 1 h 8" name="T31"/>
                  <a:gd fmla="*/ 7 w 8" name="T32"/>
                  <a:gd fmla="*/ 0 h 8" name="T33"/>
                  <a:gd fmla="*/ 6 w 8" name="T34"/>
                  <a:gd fmla="*/ 0 h 8" name="T35"/>
                  <a:gd fmla="*/ 4 w 8" name="T36"/>
                  <a:gd fmla="*/ 1 h 8" name="T37"/>
                  <a:gd fmla="*/ 4 w 8" name="T38"/>
                  <a:gd fmla="*/ 1 h 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 w="8">
                    <a:moveTo>
                      <a:pt x="4" y="1"/>
                    </a:moveTo>
                    <a:lnTo>
                      <a:pt x="4" y="1"/>
                    </a:lnTo>
                    <a:lnTo>
                      <a:pt x="3" y="2"/>
                    </a:lnTo>
                    <a:lnTo>
                      <a:pt x="2" y="2"/>
                    </a:lnTo>
                    <a:lnTo>
                      <a:pt x="0" y="3"/>
                    </a:lnTo>
                    <a:lnTo>
                      <a:pt x="0" y="4"/>
                    </a:lnTo>
                    <a:lnTo>
                      <a:pt x="0" y="4"/>
                    </a:lnTo>
                    <a:lnTo>
                      <a:pt x="0" y="6"/>
                    </a:lnTo>
                    <a:lnTo>
                      <a:pt x="1" y="8"/>
                    </a:lnTo>
                    <a:lnTo>
                      <a:pt x="2" y="8"/>
                    </a:lnTo>
                    <a:lnTo>
                      <a:pt x="4" y="6"/>
                    </a:lnTo>
                    <a:lnTo>
                      <a:pt x="4" y="6"/>
                    </a:lnTo>
                    <a:lnTo>
                      <a:pt x="8" y="3"/>
                    </a:lnTo>
                    <a:lnTo>
                      <a:pt x="8" y="2"/>
                    </a:lnTo>
                    <a:lnTo>
                      <a:pt x="8" y="1"/>
                    </a:lnTo>
                    <a:lnTo>
                      <a:pt x="8" y="1"/>
                    </a:lnTo>
                    <a:lnTo>
                      <a:pt x="7" y="0"/>
                    </a:lnTo>
                    <a:lnTo>
                      <a:pt x="6" y="0"/>
                    </a:lnTo>
                    <a:lnTo>
                      <a:pt x="4" y="1"/>
                    </a:lnTo>
                    <a:lnTo>
                      <a:pt x="4"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7" name="Freeform 119"/>
              <p:cNvSpPr/>
              <p:nvPr/>
            </p:nvSpPr>
            <p:spPr bwMode="auto">
              <a:xfrm>
                <a:off x="4041" y="2514"/>
                <a:ext cx="11" cy="19"/>
              </a:xfrm>
              <a:custGeom>
                <a:gdLst>
                  <a:gd fmla="*/ 0 w 11" name="T0"/>
                  <a:gd fmla="*/ 0 h 19" name="T1"/>
                  <a:gd fmla="*/ 0 w 11" name="T2"/>
                  <a:gd fmla="*/ 0 h 19" name="T3"/>
                  <a:gd fmla="*/ 0 w 11" name="T4"/>
                  <a:gd fmla="*/ 7 h 19" name="T5"/>
                  <a:gd fmla="*/ 1 w 11" name="T6"/>
                  <a:gd fmla="*/ 10 h 19" name="T7"/>
                  <a:gd fmla="*/ 2 w 11" name="T8"/>
                  <a:gd fmla="*/ 13 h 19" name="T9"/>
                  <a:gd fmla="*/ 2 w 11" name="T10"/>
                  <a:gd fmla="*/ 13 h 19" name="T11"/>
                  <a:gd fmla="*/ 4 w 11" name="T12"/>
                  <a:gd fmla="*/ 13 h 19" name="T13"/>
                  <a:gd fmla="*/ 6 w 11" name="T14"/>
                  <a:gd fmla="*/ 14 h 19" name="T15"/>
                  <a:gd fmla="*/ 8 w 11" name="T16"/>
                  <a:gd fmla="*/ 14 h 19" name="T17"/>
                  <a:gd fmla="*/ 8 w 11" name="T18"/>
                  <a:gd fmla="*/ 16 h 19" name="T19"/>
                  <a:gd fmla="*/ 8 w 11" name="T20"/>
                  <a:gd fmla="*/ 16 h 19" name="T21"/>
                  <a:gd fmla="*/ 8 w 11" name="T22"/>
                  <a:gd fmla="*/ 18 h 19" name="T23"/>
                  <a:gd fmla="*/ 9 w 11" name="T24"/>
                  <a:gd fmla="*/ 19 h 19" name="T25"/>
                  <a:gd fmla="*/ 10 w 11" name="T26"/>
                  <a:gd fmla="*/ 19 h 19" name="T27"/>
                  <a:gd fmla="*/ 11 w 11" name="T28"/>
                  <a:gd fmla="*/ 17 h 19" name="T29"/>
                  <a:gd fmla="*/ 11 w 11" name="T30"/>
                  <a:gd fmla="*/ 17 h 19" name="T31"/>
                  <a:gd fmla="*/ 11 w 11" name="T32"/>
                  <a:gd fmla="*/ 9 h 19" name="T33"/>
                  <a:gd fmla="*/ 11 w 11" name="T34"/>
                  <a:gd fmla="*/ 7 h 19" name="T35"/>
                  <a:gd fmla="*/ 10 w 11" name="T36"/>
                  <a:gd fmla="*/ 6 h 19" name="T37"/>
                  <a:gd fmla="*/ 10 w 11" name="T38"/>
                  <a:gd fmla="*/ 6 h 19" name="T39"/>
                  <a:gd fmla="*/ 8 w 11" name="T40"/>
                  <a:gd fmla="*/ 6 h 19" name="T41"/>
                  <a:gd fmla="*/ 6 w 11" name="T42"/>
                  <a:gd fmla="*/ 5 h 19" name="T43"/>
                  <a:gd fmla="*/ 6 w 11" name="T44"/>
                  <a:gd fmla="*/ 3 h 19" name="T45"/>
                  <a:gd fmla="*/ 6 w 11" name="T46"/>
                  <a:gd fmla="*/ 3 h 19" name="T47"/>
                  <a:gd fmla="*/ 4 w 11" name="T48"/>
                  <a:gd fmla="*/ 1 h 19" name="T49"/>
                  <a:gd fmla="*/ 2 w 11" name="T50"/>
                  <a:gd fmla="*/ 0 h 19" name="T51"/>
                  <a:gd fmla="*/ 0 w 11" name="T52"/>
                  <a:gd fmla="*/ 0 h 19" name="T53"/>
                  <a:gd fmla="*/ 0 w 11" name="T54"/>
                  <a:gd fmla="*/ 0 h 1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9" w="11">
                    <a:moveTo>
                      <a:pt x="0" y="0"/>
                    </a:moveTo>
                    <a:lnTo>
                      <a:pt x="0" y="0"/>
                    </a:lnTo>
                    <a:lnTo>
                      <a:pt x="0" y="7"/>
                    </a:lnTo>
                    <a:lnTo>
                      <a:pt x="1" y="10"/>
                    </a:lnTo>
                    <a:lnTo>
                      <a:pt x="2" y="13"/>
                    </a:lnTo>
                    <a:lnTo>
                      <a:pt x="2" y="13"/>
                    </a:lnTo>
                    <a:lnTo>
                      <a:pt x="4" y="13"/>
                    </a:lnTo>
                    <a:lnTo>
                      <a:pt x="6" y="14"/>
                    </a:lnTo>
                    <a:lnTo>
                      <a:pt x="8" y="14"/>
                    </a:lnTo>
                    <a:lnTo>
                      <a:pt x="8" y="16"/>
                    </a:lnTo>
                    <a:lnTo>
                      <a:pt x="8" y="16"/>
                    </a:lnTo>
                    <a:lnTo>
                      <a:pt x="8" y="18"/>
                    </a:lnTo>
                    <a:lnTo>
                      <a:pt x="9" y="19"/>
                    </a:lnTo>
                    <a:lnTo>
                      <a:pt x="10" y="19"/>
                    </a:lnTo>
                    <a:lnTo>
                      <a:pt x="11" y="17"/>
                    </a:lnTo>
                    <a:lnTo>
                      <a:pt x="11" y="17"/>
                    </a:lnTo>
                    <a:lnTo>
                      <a:pt x="11" y="9"/>
                    </a:lnTo>
                    <a:lnTo>
                      <a:pt x="11" y="7"/>
                    </a:lnTo>
                    <a:lnTo>
                      <a:pt x="10" y="6"/>
                    </a:lnTo>
                    <a:lnTo>
                      <a:pt x="10" y="6"/>
                    </a:lnTo>
                    <a:lnTo>
                      <a:pt x="8" y="6"/>
                    </a:lnTo>
                    <a:lnTo>
                      <a:pt x="6" y="5"/>
                    </a:lnTo>
                    <a:lnTo>
                      <a:pt x="6" y="3"/>
                    </a:lnTo>
                    <a:lnTo>
                      <a:pt x="6" y="3"/>
                    </a:lnTo>
                    <a:lnTo>
                      <a:pt x="4" y="1"/>
                    </a:lnTo>
                    <a:lnTo>
                      <a:pt x="2" y="0"/>
                    </a:lnTo>
                    <a:lnTo>
                      <a:pt x="0" y="0"/>
                    </a:lnTo>
                    <a:lnTo>
                      <a:pt x="0"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8" name="Freeform 120"/>
              <p:cNvSpPr/>
              <p:nvPr/>
            </p:nvSpPr>
            <p:spPr bwMode="auto">
              <a:xfrm>
                <a:off x="3707" y="1557"/>
                <a:ext cx="582" cy="997"/>
              </a:xfrm>
              <a:custGeom>
                <a:gdLst>
                  <a:gd fmla="*/ 438 w 582" name="T0"/>
                  <a:gd fmla="*/ 969 h 997" name="T1"/>
                  <a:gd fmla="*/ 539 w 582" name="T2"/>
                  <a:gd fmla="*/ 929 h 997" name="T3"/>
                  <a:gd fmla="*/ 509 w 582" name="T4"/>
                  <a:gd fmla="*/ 913 h 997" name="T5"/>
                  <a:gd fmla="*/ 476 w 582" name="T6"/>
                  <a:gd fmla="*/ 897 h 997" name="T7"/>
                  <a:gd fmla="*/ 530 w 582" name="T8"/>
                  <a:gd fmla="*/ 856 h 997" name="T9"/>
                  <a:gd fmla="*/ 582 w 582" name="T10"/>
                  <a:gd fmla="*/ 783 h 997" name="T11"/>
                  <a:gd fmla="*/ 515 w 582" name="T12"/>
                  <a:gd fmla="*/ 723 h 997" name="T13"/>
                  <a:gd fmla="*/ 464 w 582" name="T14"/>
                  <a:gd fmla="*/ 732 h 997" name="T15"/>
                  <a:gd fmla="*/ 481 w 582" name="T16"/>
                  <a:gd fmla="*/ 655 h 997" name="T17"/>
                  <a:gd fmla="*/ 467 w 582" name="T18"/>
                  <a:gd fmla="*/ 581 h 997" name="T19"/>
                  <a:gd fmla="*/ 407 w 582" name="T20"/>
                  <a:gd fmla="*/ 484 h 997" name="T21"/>
                  <a:gd fmla="*/ 375 w 582" name="T22"/>
                  <a:gd fmla="*/ 362 h 997" name="T23"/>
                  <a:gd fmla="*/ 296 w 582" name="T24"/>
                  <a:gd fmla="*/ 333 h 997" name="T25"/>
                  <a:gd fmla="*/ 319 w 582" name="T26"/>
                  <a:gd fmla="*/ 296 h 997" name="T27"/>
                  <a:gd fmla="*/ 326 w 582" name="T28"/>
                  <a:gd fmla="*/ 269 h 997" name="T29"/>
                  <a:gd fmla="*/ 418 w 582" name="T30"/>
                  <a:gd fmla="*/ 170 h 997" name="T31"/>
                  <a:gd fmla="*/ 386 w 582" name="T32"/>
                  <a:gd fmla="*/ 139 h 997" name="T33"/>
                  <a:gd fmla="*/ 319 w 582" name="T34"/>
                  <a:gd fmla="*/ 120 h 997" name="T35"/>
                  <a:gd fmla="*/ 277 w 582" name="T36"/>
                  <a:gd fmla="*/ 126 h 997" name="T37"/>
                  <a:gd fmla="*/ 360 w 582" name="T38"/>
                  <a:gd fmla="*/ 34 h 997" name="T39"/>
                  <a:gd fmla="*/ 286 w 582" name="T40"/>
                  <a:gd fmla="*/ 16 h 997" name="T41"/>
                  <a:gd fmla="*/ 246 w 582" name="T42"/>
                  <a:gd fmla="*/ 6 h 997" name="T43"/>
                  <a:gd fmla="*/ 219 w 582" name="T44"/>
                  <a:gd fmla="*/ 65 h 997" name="T45"/>
                  <a:gd fmla="*/ 186 w 582" name="T46"/>
                  <a:gd fmla="*/ 86 h 997" name="T47"/>
                  <a:gd fmla="*/ 177 w 582" name="T48"/>
                  <a:gd fmla="*/ 135 h 997" name="T49"/>
                  <a:gd fmla="*/ 173 w 582" name="T50"/>
                  <a:gd fmla="*/ 170 h 997" name="T51"/>
                  <a:gd fmla="*/ 154 w 582" name="T52"/>
                  <a:gd fmla="*/ 200 h 997" name="T53"/>
                  <a:gd fmla="*/ 152 w 582" name="T54"/>
                  <a:gd fmla="*/ 233 h 997" name="T55"/>
                  <a:gd fmla="*/ 182 w 582" name="T56"/>
                  <a:gd fmla="*/ 228 h 997" name="T57"/>
                  <a:gd fmla="*/ 167 w 582" name="T58"/>
                  <a:gd fmla="*/ 249 h 997" name="T59"/>
                  <a:gd fmla="*/ 146 w 582" name="T60"/>
                  <a:gd fmla="*/ 306 h 997" name="T61"/>
                  <a:gd fmla="*/ 194 w 582" name="T62"/>
                  <a:gd fmla="*/ 282 h 997" name="T63"/>
                  <a:gd fmla="*/ 193 w 582" name="T64"/>
                  <a:gd fmla="*/ 306 h 997" name="T65"/>
                  <a:gd fmla="*/ 201 w 582" name="T66"/>
                  <a:gd fmla="*/ 321 h 997" name="T67"/>
                  <a:gd fmla="*/ 185 w 582" name="T68"/>
                  <a:gd fmla="*/ 386 h 997" name="T69"/>
                  <a:gd fmla="*/ 155 w 582" name="T70"/>
                  <a:gd fmla="*/ 432 h 997" name="T71"/>
                  <a:gd fmla="*/ 171 w 582" name="T72"/>
                  <a:gd fmla="*/ 434 h 997" name="T73"/>
                  <a:gd fmla="*/ 199 w 582" name="T74"/>
                  <a:gd fmla="*/ 461 h 997" name="T75"/>
                  <a:gd fmla="*/ 222 w 582" name="T76"/>
                  <a:gd fmla="*/ 455 h 997" name="T77"/>
                  <a:gd fmla="*/ 292 w 582" name="T78"/>
                  <a:gd fmla="*/ 444 h 997" name="T79"/>
                  <a:gd fmla="*/ 255 w 582" name="T80"/>
                  <a:gd fmla="*/ 511 h 997" name="T81"/>
                  <a:gd fmla="*/ 287 w 582" name="T82"/>
                  <a:gd fmla="*/ 534 h 997" name="T83"/>
                  <a:gd fmla="*/ 282 w 582" name="T84"/>
                  <a:gd fmla="*/ 586 h 997" name="T85"/>
                  <a:gd fmla="*/ 281 w 582" name="T86"/>
                  <a:gd fmla="*/ 640 h 997" name="T87"/>
                  <a:gd fmla="*/ 192 w 582" name="T88"/>
                  <a:gd fmla="*/ 642 h 997" name="T89"/>
                  <a:gd fmla="*/ 153 w 582" name="T90"/>
                  <a:gd fmla="*/ 621 h 997" name="T91"/>
                  <a:gd fmla="*/ 175 w 582" name="T92"/>
                  <a:gd fmla="*/ 671 h 997" name="T93"/>
                  <a:gd fmla="*/ 167 w 582" name="T94"/>
                  <a:gd fmla="*/ 742 h 997" name="T95"/>
                  <a:gd fmla="*/ 105 w 582" name="T96"/>
                  <a:gd fmla="*/ 765 h 997" name="T97"/>
                  <a:gd fmla="*/ 83 w 582" name="T98"/>
                  <a:gd fmla="*/ 781 h 997" name="T99"/>
                  <a:gd fmla="*/ 102 w 582" name="T100"/>
                  <a:gd fmla="*/ 801 h 997" name="T101"/>
                  <a:gd fmla="*/ 147 w 582" name="T102"/>
                  <a:gd fmla="*/ 827 h 997" name="T103"/>
                  <a:gd fmla="*/ 208 w 582" name="T104"/>
                  <a:gd fmla="*/ 848 h 997" name="T105"/>
                  <a:gd fmla="*/ 261 w 582" name="T106"/>
                  <a:gd fmla="*/ 843 h 997" name="T107"/>
                  <a:gd fmla="*/ 163 w 582" name="T108"/>
                  <a:gd fmla="*/ 876 h 997" name="T109"/>
                  <a:gd fmla="*/ 104 w 582" name="T110"/>
                  <a:gd fmla="*/ 914 h 997" name="T111"/>
                  <a:gd fmla="*/ 39 w 582" name="T112"/>
                  <a:gd fmla="*/ 965 h 997" name="T113"/>
                  <a:gd fmla="*/ 23 w 582" name="T114"/>
                  <a:gd fmla="*/ 980 h 997" name="T115"/>
                  <a:gd fmla="*/ 59 w 582" name="T116"/>
                  <a:gd fmla="*/ 975 h 997" name="T117"/>
                  <a:gd fmla="*/ 133 w 582" name="T118"/>
                  <a:gd fmla="*/ 983 h 997" name="T119"/>
                  <a:gd fmla="*/ 216 w 582" name="T120"/>
                  <a:gd fmla="*/ 943 h 997" name="T121"/>
                  <a:gd fmla="*/ 296 w 582" name="T122"/>
                  <a:gd fmla="*/ 954 h 99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97" w="582">
                    <a:moveTo>
                      <a:pt x="340" y="949"/>
                    </a:moveTo>
                    <a:lnTo>
                      <a:pt x="340" y="949"/>
                    </a:lnTo>
                    <a:lnTo>
                      <a:pt x="347" y="950"/>
                    </a:lnTo>
                    <a:lnTo>
                      <a:pt x="362" y="954"/>
                    </a:lnTo>
                    <a:lnTo>
                      <a:pt x="362" y="954"/>
                    </a:lnTo>
                    <a:lnTo>
                      <a:pt x="375" y="955"/>
                    </a:lnTo>
                    <a:lnTo>
                      <a:pt x="378" y="956"/>
                    </a:lnTo>
                    <a:lnTo>
                      <a:pt x="379" y="958"/>
                    </a:lnTo>
                    <a:lnTo>
                      <a:pt x="379" y="958"/>
                    </a:lnTo>
                    <a:lnTo>
                      <a:pt x="379" y="959"/>
                    </a:lnTo>
                    <a:lnTo>
                      <a:pt x="380" y="960"/>
                    </a:lnTo>
                    <a:lnTo>
                      <a:pt x="385" y="961"/>
                    </a:lnTo>
                    <a:lnTo>
                      <a:pt x="405" y="961"/>
                    </a:lnTo>
                    <a:lnTo>
                      <a:pt x="405" y="961"/>
                    </a:lnTo>
                    <a:lnTo>
                      <a:pt x="418" y="960"/>
                    </a:lnTo>
                    <a:lnTo>
                      <a:pt x="426" y="959"/>
                    </a:lnTo>
                    <a:lnTo>
                      <a:pt x="430" y="959"/>
                    </a:lnTo>
                    <a:lnTo>
                      <a:pt x="432" y="959"/>
                    </a:lnTo>
                    <a:lnTo>
                      <a:pt x="434" y="961"/>
                    </a:lnTo>
                    <a:lnTo>
                      <a:pt x="436" y="963"/>
                    </a:lnTo>
                    <a:lnTo>
                      <a:pt x="436" y="963"/>
                    </a:lnTo>
                    <a:lnTo>
                      <a:pt x="438" y="969"/>
                    </a:lnTo>
                    <a:lnTo>
                      <a:pt x="440" y="972"/>
                    </a:lnTo>
                    <a:lnTo>
                      <a:pt x="443" y="973"/>
                    </a:lnTo>
                    <a:lnTo>
                      <a:pt x="445" y="973"/>
                    </a:lnTo>
                    <a:lnTo>
                      <a:pt x="449" y="971"/>
                    </a:lnTo>
                    <a:lnTo>
                      <a:pt x="449" y="971"/>
                    </a:lnTo>
                    <a:lnTo>
                      <a:pt x="455" y="967"/>
                    </a:lnTo>
                    <a:lnTo>
                      <a:pt x="462" y="963"/>
                    </a:lnTo>
                    <a:lnTo>
                      <a:pt x="468" y="959"/>
                    </a:lnTo>
                    <a:lnTo>
                      <a:pt x="473" y="957"/>
                    </a:lnTo>
                    <a:lnTo>
                      <a:pt x="477" y="957"/>
                    </a:lnTo>
                    <a:lnTo>
                      <a:pt x="477" y="957"/>
                    </a:lnTo>
                    <a:lnTo>
                      <a:pt x="488" y="955"/>
                    </a:lnTo>
                    <a:lnTo>
                      <a:pt x="500" y="954"/>
                    </a:lnTo>
                    <a:lnTo>
                      <a:pt x="511" y="950"/>
                    </a:lnTo>
                    <a:lnTo>
                      <a:pt x="517" y="948"/>
                    </a:lnTo>
                    <a:lnTo>
                      <a:pt x="521" y="945"/>
                    </a:lnTo>
                    <a:lnTo>
                      <a:pt x="521" y="945"/>
                    </a:lnTo>
                    <a:lnTo>
                      <a:pt x="529" y="941"/>
                    </a:lnTo>
                    <a:lnTo>
                      <a:pt x="535" y="936"/>
                    </a:lnTo>
                    <a:lnTo>
                      <a:pt x="538" y="933"/>
                    </a:lnTo>
                    <a:lnTo>
                      <a:pt x="539" y="932"/>
                    </a:lnTo>
                    <a:lnTo>
                      <a:pt x="539" y="929"/>
                    </a:lnTo>
                    <a:lnTo>
                      <a:pt x="539" y="929"/>
                    </a:lnTo>
                    <a:lnTo>
                      <a:pt x="539" y="926"/>
                    </a:lnTo>
                    <a:lnTo>
                      <a:pt x="540" y="924"/>
                    </a:lnTo>
                    <a:lnTo>
                      <a:pt x="541" y="923"/>
                    </a:lnTo>
                    <a:lnTo>
                      <a:pt x="543" y="921"/>
                    </a:lnTo>
                    <a:lnTo>
                      <a:pt x="543" y="921"/>
                    </a:lnTo>
                    <a:lnTo>
                      <a:pt x="543" y="917"/>
                    </a:lnTo>
                    <a:lnTo>
                      <a:pt x="541" y="915"/>
                    </a:lnTo>
                    <a:lnTo>
                      <a:pt x="540" y="914"/>
                    </a:lnTo>
                    <a:lnTo>
                      <a:pt x="539" y="915"/>
                    </a:lnTo>
                    <a:lnTo>
                      <a:pt x="539" y="915"/>
                    </a:lnTo>
                    <a:lnTo>
                      <a:pt x="537" y="917"/>
                    </a:lnTo>
                    <a:lnTo>
                      <a:pt x="534" y="918"/>
                    </a:lnTo>
                    <a:lnTo>
                      <a:pt x="531" y="918"/>
                    </a:lnTo>
                    <a:lnTo>
                      <a:pt x="529" y="916"/>
                    </a:lnTo>
                    <a:lnTo>
                      <a:pt x="529" y="916"/>
                    </a:lnTo>
                    <a:lnTo>
                      <a:pt x="528" y="915"/>
                    </a:lnTo>
                    <a:lnTo>
                      <a:pt x="525" y="915"/>
                    </a:lnTo>
                    <a:lnTo>
                      <a:pt x="519" y="914"/>
                    </a:lnTo>
                    <a:lnTo>
                      <a:pt x="512" y="914"/>
                    </a:lnTo>
                    <a:lnTo>
                      <a:pt x="510" y="914"/>
                    </a:lnTo>
                    <a:lnTo>
                      <a:pt x="509" y="913"/>
                    </a:lnTo>
                    <a:lnTo>
                      <a:pt x="509" y="913"/>
                    </a:lnTo>
                    <a:lnTo>
                      <a:pt x="509" y="912"/>
                    </a:lnTo>
                    <a:lnTo>
                      <a:pt x="507" y="910"/>
                    </a:lnTo>
                    <a:lnTo>
                      <a:pt x="503" y="909"/>
                    </a:lnTo>
                    <a:lnTo>
                      <a:pt x="497" y="909"/>
                    </a:lnTo>
                    <a:lnTo>
                      <a:pt x="496" y="908"/>
                    </a:lnTo>
                    <a:lnTo>
                      <a:pt x="495" y="908"/>
                    </a:lnTo>
                    <a:lnTo>
                      <a:pt x="495" y="908"/>
                    </a:lnTo>
                    <a:lnTo>
                      <a:pt x="495" y="907"/>
                    </a:lnTo>
                    <a:lnTo>
                      <a:pt x="494" y="907"/>
                    </a:lnTo>
                    <a:lnTo>
                      <a:pt x="490" y="906"/>
                    </a:lnTo>
                    <a:lnTo>
                      <a:pt x="486" y="906"/>
                    </a:lnTo>
                    <a:lnTo>
                      <a:pt x="485" y="905"/>
                    </a:lnTo>
                    <a:lnTo>
                      <a:pt x="483" y="904"/>
                    </a:lnTo>
                    <a:lnTo>
                      <a:pt x="483" y="904"/>
                    </a:lnTo>
                    <a:lnTo>
                      <a:pt x="482" y="903"/>
                    </a:lnTo>
                    <a:lnTo>
                      <a:pt x="482" y="902"/>
                    </a:lnTo>
                    <a:lnTo>
                      <a:pt x="479" y="901"/>
                    </a:lnTo>
                    <a:lnTo>
                      <a:pt x="477" y="900"/>
                    </a:lnTo>
                    <a:lnTo>
                      <a:pt x="476" y="899"/>
                    </a:lnTo>
                    <a:lnTo>
                      <a:pt x="476" y="897"/>
                    </a:lnTo>
                    <a:lnTo>
                      <a:pt x="476" y="897"/>
                    </a:lnTo>
                    <a:lnTo>
                      <a:pt x="475" y="892"/>
                    </a:lnTo>
                    <a:lnTo>
                      <a:pt x="475" y="890"/>
                    </a:lnTo>
                    <a:lnTo>
                      <a:pt x="476" y="889"/>
                    </a:lnTo>
                    <a:lnTo>
                      <a:pt x="477" y="888"/>
                    </a:lnTo>
                    <a:lnTo>
                      <a:pt x="483" y="887"/>
                    </a:lnTo>
                    <a:lnTo>
                      <a:pt x="483" y="887"/>
                    </a:lnTo>
                    <a:lnTo>
                      <a:pt x="491" y="887"/>
                    </a:lnTo>
                    <a:lnTo>
                      <a:pt x="498" y="885"/>
                    </a:lnTo>
                    <a:lnTo>
                      <a:pt x="502" y="883"/>
                    </a:lnTo>
                    <a:lnTo>
                      <a:pt x="504" y="880"/>
                    </a:lnTo>
                    <a:lnTo>
                      <a:pt x="506" y="878"/>
                    </a:lnTo>
                    <a:lnTo>
                      <a:pt x="506" y="875"/>
                    </a:lnTo>
                    <a:lnTo>
                      <a:pt x="506" y="875"/>
                    </a:lnTo>
                    <a:lnTo>
                      <a:pt x="506" y="869"/>
                    </a:lnTo>
                    <a:lnTo>
                      <a:pt x="506" y="862"/>
                    </a:lnTo>
                    <a:lnTo>
                      <a:pt x="507" y="859"/>
                    </a:lnTo>
                    <a:lnTo>
                      <a:pt x="508" y="857"/>
                    </a:lnTo>
                    <a:lnTo>
                      <a:pt x="510" y="856"/>
                    </a:lnTo>
                    <a:lnTo>
                      <a:pt x="514" y="855"/>
                    </a:lnTo>
                    <a:lnTo>
                      <a:pt x="514" y="855"/>
                    </a:lnTo>
                    <a:lnTo>
                      <a:pt x="522" y="856"/>
                    </a:lnTo>
                    <a:lnTo>
                      <a:pt x="530" y="856"/>
                    </a:lnTo>
                    <a:lnTo>
                      <a:pt x="533" y="855"/>
                    </a:lnTo>
                    <a:lnTo>
                      <a:pt x="536" y="854"/>
                    </a:lnTo>
                    <a:lnTo>
                      <a:pt x="537" y="851"/>
                    </a:lnTo>
                    <a:lnTo>
                      <a:pt x="538" y="848"/>
                    </a:lnTo>
                    <a:lnTo>
                      <a:pt x="538" y="848"/>
                    </a:lnTo>
                    <a:lnTo>
                      <a:pt x="539" y="843"/>
                    </a:lnTo>
                    <a:lnTo>
                      <a:pt x="540" y="840"/>
                    </a:lnTo>
                    <a:lnTo>
                      <a:pt x="544" y="838"/>
                    </a:lnTo>
                    <a:lnTo>
                      <a:pt x="550" y="837"/>
                    </a:lnTo>
                    <a:lnTo>
                      <a:pt x="550" y="837"/>
                    </a:lnTo>
                    <a:lnTo>
                      <a:pt x="553" y="836"/>
                    </a:lnTo>
                    <a:lnTo>
                      <a:pt x="557" y="835"/>
                    </a:lnTo>
                    <a:lnTo>
                      <a:pt x="558" y="833"/>
                    </a:lnTo>
                    <a:lnTo>
                      <a:pt x="560" y="830"/>
                    </a:lnTo>
                    <a:lnTo>
                      <a:pt x="562" y="824"/>
                    </a:lnTo>
                    <a:lnTo>
                      <a:pt x="566" y="817"/>
                    </a:lnTo>
                    <a:lnTo>
                      <a:pt x="566" y="817"/>
                    </a:lnTo>
                    <a:lnTo>
                      <a:pt x="577" y="800"/>
                    </a:lnTo>
                    <a:lnTo>
                      <a:pt x="580" y="791"/>
                    </a:lnTo>
                    <a:lnTo>
                      <a:pt x="582" y="787"/>
                    </a:lnTo>
                    <a:lnTo>
                      <a:pt x="582" y="783"/>
                    </a:lnTo>
                    <a:lnTo>
                      <a:pt x="582" y="783"/>
                    </a:lnTo>
                    <a:lnTo>
                      <a:pt x="582" y="773"/>
                    </a:lnTo>
                    <a:lnTo>
                      <a:pt x="581" y="767"/>
                    </a:lnTo>
                    <a:lnTo>
                      <a:pt x="580" y="762"/>
                    </a:lnTo>
                    <a:lnTo>
                      <a:pt x="578" y="757"/>
                    </a:lnTo>
                    <a:lnTo>
                      <a:pt x="575" y="751"/>
                    </a:lnTo>
                    <a:lnTo>
                      <a:pt x="569" y="747"/>
                    </a:lnTo>
                    <a:lnTo>
                      <a:pt x="564" y="743"/>
                    </a:lnTo>
                    <a:lnTo>
                      <a:pt x="564" y="743"/>
                    </a:lnTo>
                    <a:lnTo>
                      <a:pt x="552" y="738"/>
                    </a:lnTo>
                    <a:lnTo>
                      <a:pt x="545" y="736"/>
                    </a:lnTo>
                    <a:lnTo>
                      <a:pt x="541" y="734"/>
                    </a:lnTo>
                    <a:lnTo>
                      <a:pt x="539" y="731"/>
                    </a:lnTo>
                    <a:lnTo>
                      <a:pt x="539" y="731"/>
                    </a:lnTo>
                    <a:lnTo>
                      <a:pt x="538" y="727"/>
                    </a:lnTo>
                    <a:lnTo>
                      <a:pt x="536" y="724"/>
                    </a:lnTo>
                    <a:lnTo>
                      <a:pt x="533" y="724"/>
                    </a:lnTo>
                    <a:lnTo>
                      <a:pt x="528" y="724"/>
                    </a:lnTo>
                    <a:lnTo>
                      <a:pt x="528" y="724"/>
                    </a:lnTo>
                    <a:lnTo>
                      <a:pt x="522" y="724"/>
                    </a:lnTo>
                    <a:lnTo>
                      <a:pt x="519" y="726"/>
                    </a:lnTo>
                    <a:lnTo>
                      <a:pt x="516" y="726"/>
                    </a:lnTo>
                    <a:lnTo>
                      <a:pt x="515" y="723"/>
                    </a:lnTo>
                    <a:lnTo>
                      <a:pt x="515" y="723"/>
                    </a:lnTo>
                    <a:lnTo>
                      <a:pt x="514" y="721"/>
                    </a:lnTo>
                    <a:lnTo>
                      <a:pt x="512" y="720"/>
                    </a:lnTo>
                    <a:lnTo>
                      <a:pt x="511" y="721"/>
                    </a:lnTo>
                    <a:lnTo>
                      <a:pt x="509" y="722"/>
                    </a:lnTo>
                    <a:lnTo>
                      <a:pt x="509" y="722"/>
                    </a:lnTo>
                    <a:lnTo>
                      <a:pt x="504" y="731"/>
                    </a:lnTo>
                    <a:lnTo>
                      <a:pt x="500" y="735"/>
                    </a:lnTo>
                    <a:lnTo>
                      <a:pt x="496" y="736"/>
                    </a:lnTo>
                    <a:lnTo>
                      <a:pt x="494" y="737"/>
                    </a:lnTo>
                    <a:lnTo>
                      <a:pt x="494" y="737"/>
                    </a:lnTo>
                    <a:lnTo>
                      <a:pt x="481" y="738"/>
                    </a:lnTo>
                    <a:lnTo>
                      <a:pt x="477" y="738"/>
                    </a:lnTo>
                    <a:lnTo>
                      <a:pt x="476" y="738"/>
                    </a:lnTo>
                    <a:lnTo>
                      <a:pt x="475" y="737"/>
                    </a:lnTo>
                    <a:lnTo>
                      <a:pt x="475" y="737"/>
                    </a:lnTo>
                    <a:lnTo>
                      <a:pt x="475" y="736"/>
                    </a:lnTo>
                    <a:lnTo>
                      <a:pt x="474" y="736"/>
                    </a:lnTo>
                    <a:lnTo>
                      <a:pt x="469" y="736"/>
                    </a:lnTo>
                    <a:lnTo>
                      <a:pt x="466" y="735"/>
                    </a:lnTo>
                    <a:lnTo>
                      <a:pt x="465" y="734"/>
                    </a:lnTo>
                    <a:lnTo>
                      <a:pt x="464" y="732"/>
                    </a:lnTo>
                    <a:lnTo>
                      <a:pt x="464" y="732"/>
                    </a:lnTo>
                    <a:lnTo>
                      <a:pt x="463" y="718"/>
                    </a:lnTo>
                    <a:lnTo>
                      <a:pt x="464" y="713"/>
                    </a:lnTo>
                    <a:lnTo>
                      <a:pt x="465" y="711"/>
                    </a:lnTo>
                    <a:lnTo>
                      <a:pt x="467" y="711"/>
                    </a:lnTo>
                    <a:lnTo>
                      <a:pt x="467" y="711"/>
                    </a:lnTo>
                    <a:lnTo>
                      <a:pt x="479" y="711"/>
                    </a:lnTo>
                    <a:lnTo>
                      <a:pt x="485" y="709"/>
                    </a:lnTo>
                    <a:lnTo>
                      <a:pt x="486" y="708"/>
                    </a:lnTo>
                    <a:lnTo>
                      <a:pt x="487" y="706"/>
                    </a:lnTo>
                    <a:lnTo>
                      <a:pt x="487" y="706"/>
                    </a:lnTo>
                    <a:lnTo>
                      <a:pt x="488" y="703"/>
                    </a:lnTo>
                    <a:lnTo>
                      <a:pt x="488" y="702"/>
                    </a:lnTo>
                    <a:lnTo>
                      <a:pt x="489" y="701"/>
                    </a:lnTo>
                    <a:lnTo>
                      <a:pt x="490" y="698"/>
                    </a:lnTo>
                    <a:lnTo>
                      <a:pt x="490" y="698"/>
                    </a:lnTo>
                    <a:lnTo>
                      <a:pt x="491" y="691"/>
                    </a:lnTo>
                    <a:lnTo>
                      <a:pt x="491" y="678"/>
                    </a:lnTo>
                    <a:lnTo>
                      <a:pt x="489" y="672"/>
                    </a:lnTo>
                    <a:lnTo>
                      <a:pt x="488" y="665"/>
                    </a:lnTo>
                    <a:lnTo>
                      <a:pt x="485" y="659"/>
                    </a:lnTo>
                    <a:lnTo>
                      <a:pt x="481" y="655"/>
                    </a:lnTo>
                    <a:lnTo>
                      <a:pt x="481" y="655"/>
                    </a:lnTo>
                    <a:lnTo>
                      <a:pt x="468" y="642"/>
                    </a:lnTo>
                    <a:lnTo>
                      <a:pt x="465" y="636"/>
                    </a:lnTo>
                    <a:lnTo>
                      <a:pt x="465" y="632"/>
                    </a:lnTo>
                    <a:lnTo>
                      <a:pt x="465" y="632"/>
                    </a:lnTo>
                    <a:lnTo>
                      <a:pt x="465" y="630"/>
                    </a:lnTo>
                    <a:lnTo>
                      <a:pt x="466" y="629"/>
                    </a:lnTo>
                    <a:lnTo>
                      <a:pt x="469" y="628"/>
                    </a:lnTo>
                    <a:lnTo>
                      <a:pt x="472" y="626"/>
                    </a:lnTo>
                    <a:lnTo>
                      <a:pt x="473" y="623"/>
                    </a:lnTo>
                    <a:lnTo>
                      <a:pt x="473" y="621"/>
                    </a:lnTo>
                    <a:lnTo>
                      <a:pt x="473" y="621"/>
                    </a:lnTo>
                    <a:lnTo>
                      <a:pt x="473" y="619"/>
                    </a:lnTo>
                    <a:lnTo>
                      <a:pt x="472" y="616"/>
                    </a:lnTo>
                    <a:lnTo>
                      <a:pt x="468" y="613"/>
                    </a:lnTo>
                    <a:lnTo>
                      <a:pt x="465" y="608"/>
                    </a:lnTo>
                    <a:lnTo>
                      <a:pt x="464" y="606"/>
                    </a:lnTo>
                    <a:lnTo>
                      <a:pt x="464" y="604"/>
                    </a:lnTo>
                    <a:lnTo>
                      <a:pt x="464" y="604"/>
                    </a:lnTo>
                    <a:lnTo>
                      <a:pt x="464" y="599"/>
                    </a:lnTo>
                    <a:lnTo>
                      <a:pt x="465" y="593"/>
                    </a:lnTo>
                    <a:lnTo>
                      <a:pt x="467" y="581"/>
                    </a:lnTo>
                    <a:lnTo>
                      <a:pt x="467" y="581"/>
                    </a:lnTo>
                    <a:lnTo>
                      <a:pt x="467" y="573"/>
                    </a:lnTo>
                    <a:lnTo>
                      <a:pt x="464" y="561"/>
                    </a:lnTo>
                    <a:lnTo>
                      <a:pt x="458" y="549"/>
                    </a:lnTo>
                    <a:lnTo>
                      <a:pt x="454" y="543"/>
                    </a:lnTo>
                    <a:lnTo>
                      <a:pt x="450" y="537"/>
                    </a:lnTo>
                    <a:lnTo>
                      <a:pt x="450" y="537"/>
                    </a:lnTo>
                    <a:lnTo>
                      <a:pt x="445" y="532"/>
                    </a:lnTo>
                    <a:lnTo>
                      <a:pt x="438" y="527"/>
                    </a:lnTo>
                    <a:lnTo>
                      <a:pt x="422" y="517"/>
                    </a:lnTo>
                    <a:lnTo>
                      <a:pt x="409" y="507"/>
                    </a:lnTo>
                    <a:lnTo>
                      <a:pt x="405" y="503"/>
                    </a:lnTo>
                    <a:lnTo>
                      <a:pt x="403" y="499"/>
                    </a:lnTo>
                    <a:lnTo>
                      <a:pt x="403" y="499"/>
                    </a:lnTo>
                    <a:lnTo>
                      <a:pt x="403" y="497"/>
                    </a:lnTo>
                    <a:lnTo>
                      <a:pt x="404" y="494"/>
                    </a:lnTo>
                    <a:lnTo>
                      <a:pt x="406" y="492"/>
                    </a:lnTo>
                    <a:lnTo>
                      <a:pt x="408" y="490"/>
                    </a:lnTo>
                    <a:lnTo>
                      <a:pt x="408" y="489"/>
                    </a:lnTo>
                    <a:lnTo>
                      <a:pt x="408" y="486"/>
                    </a:lnTo>
                    <a:lnTo>
                      <a:pt x="408" y="486"/>
                    </a:lnTo>
                    <a:lnTo>
                      <a:pt x="407" y="484"/>
                    </a:lnTo>
                    <a:lnTo>
                      <a:pt x="406" y="482"/>
                    </a:lnTo>
                    <a:lnTo>
                      <a:pt x="402" y="480"/>
                    </a:lnTo>
                    <a:lnTo>
                      <a:pt x="401" y="479"/>
                    </a:lnTo>
                    <a:lnTo>
                      <a:pt x="400" y="477"/>
                    </a:lnTo>
                    <a:lnTo>
                      <a:pt x="398" y="475"/>
                    </a:lnTo>
                    <a:lnTo>
                      <a:pt x="400" y="472"/>
                    </a:lnTo>
                    <a:lnTo>
                      <a:pt x="400" y="472"/>
                    </a:lnTo>
                    <a:lnTo>
                      <a:pt x="400" y="465"/>
                    </a:lnTo>
                    <a:lnTo>
                      <a:pt x="401" y="456"/>
                    </a:lnTo>
                    <a:lnTo>
                      <a:pt x="400" y="430"/>
                    </a:lnTo>
                    <a:lnTo>
                      <a:pt x="397" y="395"/>
                    </a:lnTo>
                    <a:lnTo>
                      <a:pt x="397" y="395"/>
                    </a:lnTo>
                    <a:lnTo>
                      <a:pt x="394" y="392"/>
                    </a:lnTo>
                    <a:lnTo>
                      <a:pt x="391" y="389"/>
                    </a:lnTo>
                    <a:lnTo>
                      <a:pt x="388" y="384"/>
                    </a:lnTo>
                    <a:lnTo>
                      <a:pt x="388" y="384"/>
                    </a:lnTo>
                    <a:lnTo>
                      <a:pt x="387" y="380"/>
                    </a:lnTo>
                    <a:lnTo>
                      <a:pt x="386" y="377"/>
                    </a:lnTo>
                    <a:lnTo>
                      <a:pt x="381" y="373"/>
                    </a:lnTo>
                    <a:lnTo>
                      <a:pt x="377" y="369"/>
                    </a:lnTo>
                    <a:lnTo>
                      <a:pt x="376" y="365"/>
                    </a:lnTo>
                    <a:lnTo>
                      <a:pt x="375" y="362"/>
                    </a:lnTo>
                    <a:lnTo>
                      <a:pt x="375" y="362"/>
                    </a:lnTo>
                    <a:lnTo>
                      <a:pt x="372" y="355"/>
                    </a:lnTo>
                    <a:lnTo>
                      <a:pt x="367" y="346"/>
                    </a:lnTo>
                    <a:lnTo>
                      <a:pt x="362" y="339"/>
                    </a:lnTo>
                    <a:lnTo>
                      <a:pt x="360" y="336"/>
                    </a:lnTo>
                    <a:lnTo>
                      <a:pt x="357" y="335"/>
                    </a:lnTo>
                    <a:lnTo>
                      <a:pt x="357" y="335"/>
                    </a:lnTo>
                    <a:lnTo>
                      <a:pt x="349" y="332"/>
                    </a:lnTo>
                    <a:lnTo>
                      <a:pt x="343" y="328"/>
                    </a:lnTo>
                    <a:lnTo>
                      <a:pt x="343" y="328"/>
                    </a:lnTo>
                    <a:lnTo>
                      <a:pt x="339" y="326"/>
                    </a:lnTo>
                    <a:lnTo>
                      <a:pt x="335" y="325"/>
                    </a:lnTo>
                    <a:lnTo>
                      <a:pt x="330" y="326"/>
                    </a:lnTo>
                    <a:lnTo>
                      <a:pt x="325" y="328"/>
                    </a:lnTo>
                    <a:lnTo>
                      <a:pt x="325" y="328"/>
                    </a:lnTo>
                    <a:lnTo>
                      <a:pt x="322" y="332"/>
                    </a:lnTo>
                    <a:lnTo>
                      <a:pt x="318" y="334"/>
                    </a:lnTo>
                    <a:lnTo>
                      <a:pt x="314" y="335"/>
                    </a:lnTo>
                    <a:lnTo>
                      <a:pt x="307" y="336"/>
                    </a:lnTo>
                    <a:lnTo>
                      <a:pt x="307" y="336"/>
                    </a:lnTo>
                    <a:lnTo>
                      <a:pt x="301" y="335"/>
                    </a:lnTo>
                    <a:lnTo>
                      <a:pt x="296" y="333"/>
                    </a:lnTo>
                    <a:lnTo>
                      <a:pt x="293" y="329"/>
                    </a:lnTo>
                    <a:lnTo>
                      <a:pt x="290" y="325"/>
                    </a:lnTo>
                    <a:lnTo>
                      <a:pt x="290" y="325"/>
                    </a:lnTo>
                    <a:lnTo>
                      <a:pt x="287" y="318"/>
                    </a:lnTo>
                    <a:lnTo>
                      <a:pt x="286" y="316"/>
                    </a:lnTo>
                    <a:lnTo>
                      <a:pt x="282" y="315"/>
                    </a:lnTo>
                    <a:lnTo>
                      <a:pt x="282" y="315"/>
                    </a:lnTo>
                    <a:lnTo>
                      <a:pt x="279" y="313"/>
                    </a:lnTo>
                    <a:lnTo>
                      <a:pt x="277" y="311"/>
                    </a:lnTo>
                    <a:lnTo>
                      <a:pt x="276" y="308"/>
                    </a:lnTo>
                    <a:lnTo>
                      <a:pt x="276" y="307"/>
                    </a:lnTo>
                    <a:lnTo>
                      <a:pt x="277" y="307"/>
                    </a:lnTo>
                    <a:lnTo>
                      <a:pt x="279" y="306"/>
                    </a:lnTo>
                    <a:lnTo>
                      <a:pt x="279" y="306"/>
                    </a:lnTo>
                    <a:lnTo>
                      <a:pt x="287" y="307"/>
                    </a:lnTo>
                    <a:lnTo>
                      <a:pt x="294" y="307"/>
                    </a:lnTo>
                    <a:lnTo>
                      <a:pt x="302" y="306"/>
                    </a:lnTo>
                    <a:lnTo>
                      <a:pt x="305" y="304"/>
                    </a:lnTo>
                    <a:lnTo>
                      <a:pt x="307" y="303"/>
                    </a:lnTo>
                    <a:lnTo>
                      <a:pt x="307" y="303"/>
                    </a:lnTo>
                    <a:lnTo>
                      <a:pt x="312" y="299"/>
                    </a:lnTo>
                    <a:lnTo>
                      <a:pt x="319" y="296"/>
                    </a:lnTo>
                    <a:lnTo>
                      <a:pt x="332" y="291"/>
                    </a:lnTo>
                    <a:lnTo>
                      <a:pt x="332" y="291"/>
                    </a:lnTo>
                    <a:lnTo>
                      <a:pt x="333" y="290"/>
                    </a:lnTo>
                    <a:lnTo>
                      <a:pt x="334" y="289"/>
                    </a:lnTo>
                    <a:lnTo>
                      <a:pt x="335" y="285"/>
                    </a:lnTo>
                    <a:lnTo>
                      <a:pt x="334" y="283"/>
                    </a:lnTo>
                    <a:lnTo>
                      <a:pt x="333" y="282"/>
                    </a:lnTo>
                    <a:lnTo>
                      <a:pt x="332" y="280"/>
                    </a:lnTo>
                    <a:lnTo>
                      <a:pt x="330" y="280"/>
                    </a:lnTo>
                    <a:lnTo>
                      <a:pt x="330" y="280"/>
                    </a:lnTo>
                    <a:lnTo>
                      <a:pt x="324" y="282"/>
                    </a:lnTo>
                    <a:lnTo>
                      <a:pt x="319" y="284"/>
                    </a:lnTo>
                    <a:lnTo>
                      <a:pt x="317" y="284"/>
                    </a:lnTo>
                    <a:lnTo>
                      <a:pt x="316" y="283"/>
                    </a:lnTo>
                    <a:lnTo>
                      <a:pt x="314" y="282"/>
                    </a:lnTo>
                    <a:lnTo>
                      <a:pt x="314" y="278"/>
                    </a:lnTo>
                    <a:lnTo>
                      <a:pt x="314" y="278"/>
                    </a:lnTo>
                    <a:lnTo>
                      <a:pt x="314" y="275"/>
                    </a:lnTo>
                    <a:lnTo>
                      <a:pt x="315" y="273"/>
                    </a:lnTo>
                    <a:lnTo>
                      <a:pt x="317" y="271"/>
                    </a:lnTo>
                    <a:lnTo>
                      <a:pt x="319" y="270"/>
                    </a:lnTo>
                    <a:lnTo>
                      <a:pt x="326" y="269"/>
                    </a:lnTo>
                    <a:lnTo>
                      <a:pt x="337" y="269"/>
                    </a:lnTo>
                    <a:lnTo>
                      <a:pt x="337" y="269"/>
                    </a:lnTo>
                    <a:lnTo>
                      <a:pt x="343" y="269"/>
                    </a:lnTo>
                    <a:lnTo>
                      <a:pt x="348" y="266"/>
                    </a:lnTo>
                    <a:lnTo>
                      <a:pt x="352" y="263"/>
                    </a:lnTo>
                    <a:lnTo>
                      <a:pt x="357" y="258"/>
                    </a:lnTo>
                    <a:lnTo>
                      <a:pt x="366" y="245"/>
                    </a:lnTo>
                    <a:lnTo>
                      <a:pt x="376" y="230"/>
                    </a:lnTo>
                    <a:lnTo>
                      <a:pt x="376" y="230"/>
                    </a:lnTo>
                    <a:lnTo>
                      <a:pt x="386" y="214"/>
                    </a:lnTo>
                    <a:lnTo>
                      <a:pt x="394" y="199"/>
                    </a:lnTo>
                    <a:lnTo>
                      <a:pt x="401" y="188"/>
                    </a:lnTo>
                    <a:lnTo>
                      <a:pt x="406" y="182"/>
                    </a:lnTo>
                    <a:lnTo>
                      <a:pt x="406" y="182"/>
                    </a:lnTo>
                    <a:lnTo>
                      <a:pt x="408" y="179"/>
                    </a:lnTo>
                    <a:lnTo>
                      <a:pt x="410" y="177"/>
                    </a:lnTo>
                    <a:lnTo>
                      <a:pt x="411" y="173"/>
                    </a:lnTo>
                    <a:lnTo>
                      <a:pt x="411" y="172"/>
                    </a:lnTo>
                    <a:lnTo>
                      <a:pt x="412" y="171"/>
                    </a:lnTo>
                    <a:lnTo>
                      <a:pt x="415" y="170"/>
                    </a:lnTo>
                    <a:lnTo>
                      <a:pt x="418" y="170"/>
                    </a:lnTo>
                    <a:lnTo>
                      <a:pt x="418" y="170"/>
                    </a:lnTo>
                    <a:lnTo>
                      <a:pt x="420" y="169"/>
                    </a:lnTo>
                    <a:lnTo>
                      <a:pt x="422" y="169"/>
                    </a:lnTo>
                    <a:lnTo>
                      <a:pt x="423" y="168"/>
                    </a:lnTo>
                    <a:lnTo>
                      <a:pt x="423" y="165"/>
                    </a:lnTo>
                    <a:lnTo>
                      <a:pt x="421" y="163"/>
                    </a:lnTo>
                    <a:lnTo>
                      <a:pt x="419" y="160"/>
                    </a:lnTo>
                    <a:lnTo>
                      <a:pt x="419" y="160"/>
                    </a:lnTo>
                    <a:lnTo>
                      <a:pt x="417" y="157"/>
                    </a:lnTo>
                    <a:lnTo>
                      <a:pt x="415" y="154"/>
                    </a:lnTo>
                    <a:lnTo>
                      <a:pt x="414" y="150"/>
                    </a:lnTo>
                    <a:lnTo>
                      <a:pt x="412" y="147"/>
                    </a:lnTo>
                    <a:lnTo>
                      <a:pt x="412" y="147"/>
                    </a:lnTo>
                    <a:lnTo>
                      <a:pt x="412" y="144"/>
                    </a:lnTo>
                    <a:lnTo>
                      <a:pt x="411" y="142"/>
                    </a:lnTo>
                    <a:lnTo>
                      <a:pt x="408" y="142"/>
                    </a:lnTo>
                    <a:lnTo>
                      <a:pt x="403" y="141"/>
                    </a:lnTo>
                    <a:lnTo>
                      <a:pt x="403" y="141"/>
                    </a:lnTo>
                    <a:lnTo>
                      <a:pt x="391" y="141"/>
                    </a:lnTo>
                    <a:lnTo>
                      <a:pt x="388" y="141"/>
                    </a:lnTo>
                    <a:lnTo>
                      <a:pt x="387" y="139"/>
                    </a:lnTo>
                    <a:lnTo>
                      <a:pt x="387" y="139"/>
                    </a:lnTo>
                    <a:lnTo>
                      <a:pt x="386" y="139"/>
                    </a:lnTo>
                    <a:lnTo>
                      <a:pt x="382" y="137"/>
                    </a:lnTo>
                    <a:lnTo>
                      <a:pt x="373" y="137"/>
                    </a:lnTo>
                    <a:lnTo>
                      <a:pt x="363" y="137"/>
                    </a:lnTo>
                    <a:lnTo>
                      <a:pt x="360" y="136"/>
                    </a:lnTo>
                    <a:lnTo>
                      <a:pt x="359" y="135"/>
                    </a:lnTo>
                    <a:lnTo>
                      <a:pt x="359" y="135"/>
                    </a:lnTo>
                    <a:lnTo>
                      <a:pt x="358" y="132"/>
                    </a:lnTo>
                    <a:lnTo>
                      <a:pt x="355" y="131"/>
                    </a:lnTo>
                    <a:lnTo>
                      <a:pt x="352" y="130"/>
                    </a:lnTo>
                    <a:lnTo>
                      <a:pt x="348" y="129"/>
                    </a:lnTo>
                    <a:lnTo>
                      <a:pt x="348" y="129"/>
                    </a:lnTo>
                    <a:lnTo>
                      <a:pt x="339" y="129"/>
                    </a:lnTo>
                    <a:lnTo>
                      <a:pt x="336" y="128"/>
                    </a:lnTo>
                    <a:lnTo>
                      <a:pt x="334" y="126"/>
                    </a:lnTo>
                    <a:lnTo>
                      <a:pt x="333" y="125"/>
                    </a:lnTo>
                    <a:lnTo>
                      <a:pt x="333" y="125"/>
                    </a:lnTo>
                    <a:lnTo>
                      <a:pt x="331" y="121"/>
                    </a:lnTo>
                    <a:lnTo>
                      <a:pt x="326" y="119"/>
                    </a:lnTo>
                    <a:lnTo>
                      <a:pt x="322" y="118"/>
                    </a:lnTo>
                    <a:lnTo>
                      <a:pt x="321" y="119"/>
                    </a:lnTo>
                    <a:lnTo>
                      <a:pt x="319" y="120"/>
                    </a:lnTo>
                    <a:lnTo>
                      <a:pt x="319" y="120"/>
                    </a:lnTo>
                    <a:lnTo>
                      <a:pt x="314" y="127"/>
                    </a:lnTo>
                    <a:lnTo>
                      <a:pt x="311" y="129"/>
                    </a:lnTo>
                    <a:lnTo>
                      <a:pt x="306" y="130"/>
                    </a:lnTo>
                    <a:lnTo>
                      <a:pt x="306" y="130"/>
                    </a:lnTo>
                    <a:lnTo>
                      <a:pt x="296" y="131"/>
                    </a:lnTo>
                    <a:lnTo>
                      <a:pt x="287" y="132"/>
                    </a:lnTo>
                    <a:lnTo>
                      <a:pt x="287" y="132"/>
                    </a:lnTo>
                    <a:lnTo>
                      <a:pt x="285" y="133"/>
                    </a:lnTo>
                    <a:lnTo>
                      <a:pt x="283" y="134"/>
                    </a:lnTo>
                    <a:lnTo>
                      <a:pt x="281" y="139"/>
                    </a:lnTo>
                    <a:lnTo>
                      <a:pt x="279" y="142"/>
                    </a:lnTo>
                    <a:lnTo>
                      <a:pt x="278" y="142"/>
                    </a:lnTo>
                    <a:lnTo>
                      <a:pt x="276" y="142"/>
                    </a:lnTo>
                    <a:lnTo>
                      <a:pt x="276" y="142"/>
                    </a:lnTo>
                    <a:lnTo>
                      <a:pt x="273" y="141"/>
                    </a:lnTo>
                    <a:lnTo>
                      <a:pt x="269" y="137"/>
                    </a:lnTo>
                    <a:lnTo>
                      <a:pt x="269" y="135"/>
                    </a:lnTo>
                    <a:lnTo>
                      <a:pt x="269" y="133"/>
                    </a:lnTo>
                    <a:lnTo>
                      <a:pt x="271" y="131"/>
                    </a:lnTo>
                    <a:lnTo>
                      <a:pt x="273" y="129"/>
                    </a:lnTo>
                    <a:lnTo>
                      <a:pt x="273" y="129"/>
                    </a:lnTo>
                    <a:lnTo>
                      <a:pt x="277" y="126"/>
                    </a:lnTo>
                    <a:lnTo>
                      <a:pt x="280" y="120"/>
                    </a:lnTo>
                    <a:lnTo>
                      <a:pt x="282" y="114"/>
                    </a:lnTo>
                    <a:lnTo>
                      <a:pt x="282" y="107"/>
                    </a:lnTo>
                    <a:lnTo>
                      <a:pt x="282" y="107"/>
                    </a:lnTo>
                    <a:lnTo>
                      <a:pt x="283" y="100"/>
                    </a:lnTo>
                    <a:lnTo>
                      <a:pt x="286" y="93"/>
                    </a:lnTo>
                    <a:lnTo>
                      <a:pt x="290" y="87"/>
                    </a:lnTo>
                    <a:lnTo>
                      <a:pt x="293" y="85"/>
                    </a:lnTo>
                    <a:lnTo>
                      <a:pt x="296" y="83"/>
                    </a:lnTo>
                    <a:lnTo>
                      <a:pt x="296" y="83"/>
                    </a:lnTo>
                    <a:lnTo>
                      <a:pt x="311" y="74"/>
                    </a:lnTo>
                    <a:lnTo>
                      <a:pt x="319" y="69"/>
                    </a:lnTo>
                    <a:lnTo>
                      <a:pt x="326" y="63"/>
                    </a:lnTo>
                    <a:lnTo>
                      <a:pt x="326" y="63"/>
                    </a:lnTo>
                    <a:lnTo>
                      <a:pt x="335" y="57"/>
                    </a:lnTo>
                    <a:lnTo>
                      <a:pt x="343" y="51"/>
                    </a:lnTo>
                    <a:lnTo>
                      <a:pt x="350" y="47"/>
                    </a:lnTo>
                    <a:lnTo>
                      <a:pt x="357" y="45"/>
                    </a:lnTo>
                    <a:lnTo>
                      <a:pt x="357" y="45"/>
                    </a:lnTo>
                    <a:lnTo>
                      <a:pt x="359" y="43"/>
                    </a:lnTo>
                    <a:lnTo>
                      <a:pt x="360" y="40"/>
                    </a:lnTo>
                    <a:lnTo>
                      <a:pt x="360" y="34"/>
                    </a:lnTo>
                    <a:lnTo>
                      <a:pt x="360" y="29"/>
                    </a:lnTo>
                    <a:lnTo>
                      <a:pt x="358" y="18"/>
                    </a:lnTo>
                    <a:lnTo>
                      <a:pt x="355" y="15"/>
                    </a:lnTo>
                    <a:lnTo>
                      <a:pt x="353" y="14"/>
                    </a:lnTo>
                    <a:lnTo>
                      <a:pt x="353" y="14"/>
                    </a:lnTo>
                    <a:lnTo>
                      <a:pt x="350" y="14"/>
                    </a:lnTo>
                    <a:lnTo>
                      <a:pt x="348" y="16"/>
                    </a:lnTo>
                    <a:lnTo>
                      <a:pt x="345" y="18"/>
                    </a:lnTo>
                    <a:lnTo>
                      <a:pt x="340" y="18"/>
                    </a:lnTo>
                    <a:lnTo>
                      <a:pt x="340" y="18"/>
                    </a:lnTo>
                    <a:lnTo>
                      <a:pt x="336" y="19"/>
                    </a:lnTo>
                    <a:lnTo>
                      <a:pt x="333" y="19"/>
                    </a:lnTo>
                    <a:lnTo>
                      <a:pt x="328" y="20"/>
                    </a:lnTo>
                    <a:lnTo>
                      <a:pt x="320" y="21"/>
                    </a:lnTo>
                    <a:lnTo>
                      <a:pt x="320" y="21"/>
                    </a:lnTo>
                    <a:lnTo>
                      <a:pt x="306" y="20"/>
                    </a:lnTo>
                    <a:lnTo>
                      <a:pt x="303" y="19"/>
                    </a:lnTo>
                    <a:lnTo>
                      <a:pt x="301" y="18"/>
                    </a:lnTo>
                    <a:lnTo>
                      <a:pt x="301" y="18"/>
                    </a:lnTo>
                    <a:lnTo>
                      <a:pt x="297" y="17"/>
                    </a:lnTo>
                    <a:lnTo>
                      <a:pt x="292" y="16"/>
                    </a:lnTo>
                    <a:lnTo>
                      <a:pt x="286" y="16"/>
                    </a:lnTo>
                    <a:lnTo>
                      <a:pt x="285" y="15"/>
                    </a:lnTo>
                    <a:lnTo>
                      <a:pt x="283" y="14"/>
                    </a:lnTo>
                    <a:lnTo>
                      <a:pt x="283" y="14"/>
                    </a:lnTo>
                    <a:lnTo>
                      <a:pt x="283" y="13"/>
                    </a:lnTo>
                    <a:lnTo>
                      <a:pt x="282" y="13"/>
                    </a:lnTo>
                    <a:lnTo>
                      <a:pt x="279" y="12"/>
                    </a:lnTo>
                    <a:lnTo>
                      <a:pt x="276" y="12"/>
                    </a:lnTo>
                    <a:lnTo>
                      <a:pt x="274" y="11"/>
                    </a:lnTo>
                    <a:lnTo>
                      <a:pt x="274" y="11"/>
                    </a:lnTo>
                    <a:lnTo>
                      <a:pt x="273" y="10"/>
                    </a:lnTo>
                    <a:lnTo>
                      <a:pt x="269" y="8"/>
                    </a:lnTo>
                    <a:lnTo>
                      <a:pt x="266" y="6"/>
                    </a:lnTo>
                    <a:lnTo>
                      <a:pt x="265" y="4"/>
                    </a:lnTo>
                    <a:lnTo>
                      <a:pt x="264" y="2"/>
                    </a:lnTo>
                    <a:lnTo>
                      <a:pt x="264" y="2"/>
                    </a:lnTo>
                    <a:lnTo>
                      <a:pt x="263" y="1"/>
                    </a:lnTo>
                    <a:lnTo>
                      <a:pt x="262" y="0"/>
                    </a:lnTo>
                    <a:lnTo>
                      <a:pt x="259" y="0"/>
                    </a:lnTo>
                    <a:lnTo>
                      <a:pt x="255" y="0"/>
                    </a:lnTo>
                    <a:lnTo>
                      <a:pt x="252" y="2"/>
                    </a:lnTo>
                    <a:lnTo>
                      <a:pt x="249" y="4"/>
                    </a:lnTo>
                    <a:lnTo>
                      <a:pt x="246" y="6"/>
                    </a:lnTo>
                    <a:lnTo>
                      <a:pt x="244" y="10"/>
                    </a:lnTo>
                    <a:lnTo>
                      <a:pt x="244" y="10"/>
                    </a:lnTo>
                    <a:lnTo>
                      <a:pt x="242" y="16"/>
                    </a:lnTo>
                    <a:lnTo>
                      <a:pt x="242" y="21"/>
                    </a:lnTo>
                    <a:lnTo>
                      <a:pt x="242" y="27"/>
                    </a:lnTo>
                    <a:lnTo>
                      <a:pt x="244" y="30"/>
                    </a:lnTo>
                    <a:lnTo>
                      <a:pt x="244" y="30"/>
                    </a:lnTo>
                    <a:lnTo>
                      <a:pt x="245" y="33"/>
                    </a:lnTo>
                    <a:lnTo>
                      <a:pt x="246" y="36"/>
                    </a:lnTo>
                    <a:lnTo>
                      <a:pt x="245" y="37"/>
                    </a:lnTo>
                    <a:lnTo>
                      <a:pt x="242" y="39"/>
                    </a:lnTo>
                    <a:lnTo>
                      <a:pt x="242" y="39"/>
                    </a:lnTo>
                    <a:lnTo>
                      <a:pt x="236" y="39"/>
                    </a:lnTo>
                    <a:lnTo>
                      <a:pt x="229" y="39"/>
                    </a:lnTo>
                    <a:lnTo>
                      <a:pt x="223" y="41"/>
                    </a:lnTo>
                    <a:lnTo>
                      <a:pt x="222" y="42"/>
                    </a:lnTo>
                    <a:lnTo>
                      <a:pt x="221" y="44"/>
                    </a:lnTo>
                    <a:lnTo>
                      <a:pt x="221" y="44"/>
                    </a:lnTo>
                    <a:lnTo>
                      <a:pt x="220" y="50"/>
                    </a:lnTo>
                    <a:lnTo>
                      <a:pt x="219" y="57"/>
                    </a:lnTo>
                    <a:lnTo>
                      <a:pt x="219" y="63"/>
                    </a:lnTo>
                    <a:lnTo>
                      <a:pt x="219" y="65"/>
                    </a:lnTo>
                    <a:lnTo>
                      <a:pt x="221" y="66"/>
                    </a:lnTo>
                    <a:lnTo>
                      <a:pt x="221" y="66"/>
                    </a:lnTo>
                    <a:lnTo>
                      <a:pt x="224" y="70"/>
                    </a:lnTo>
                    <a:lnTo>
                      <a:pt x="225" y="72"/>
                    </a:lnTo>
                    <a:lnTo>
                      <a:pt x="225" y="73"/>
                    </a:lnTo>
                    <a:lnTo>
                      <a:pt x="225" y="75"/>
                    </a:lnTo>
                    <a:lnTo>
                      <a:pt x="223" y="76"/>
                    </a:lnTo>
                    <a:lnTo>
                      <a:pt x="221" y="77"/>
                    </a:lnTo>
                    <a:lnTo>
                      <a:pt x="217" y="77"/>
                    </a:lnTo>
                    <a:lnTo>
                      <a:pt x="217" y="77"/>
                    </a:lnTo>
                    <a:lnTo>
                      <a:pt x="209" y="77"/>
                    </a:lnTo>
                    <a:lnTo>
                      <a:pt x="202" y="76"/>
                    </a:lnTo>
                    <a:lnTo>
                      <a:pt x="197" y="77"/>
                    </a:lnTo>
                    <a:lnTo>
                      <a:pt x="196" y="78"/>
                    </a:lnTo>
                    <a:lnTo>
                      <a:pt x="196" y="79"/>
                    </a:lnTo>
                    <a:lnTo>
                      <a:pt x="196" y="79"/>
                    </a:lnTo>
                    <a:lnTo>
                      <a:pt x="196" y="83"/>
                    </a:lnTo>
                    <a:lnTo>
                      <a:pt x="195" y="85"/>
                    </a:lnTo>
                    <a:lnTo>
                      <a:pt x="193" y="86"/>
                    </a:lnTo>
                    <a:lnTo>
                      <a:pt x="189" y="86"/>
                    </a:lnTo>
                    <a:lnTo>
                      <a:pt x="189" y="86"/>
                    </a:lnTo>
                    <a:lnTo>
                      <a:pt x="186" y="86"/>
                    </a:lnTo>
                    <a:lnTo>
                      <a:pt x="182" y="88"/>
                    </a:lnTo>
                    <a:lnTo>
                      <a:pt x="181" y="90"/>
                    </a:lnTo>
                    <a:lnTo>
                      <a:pt x="180" y="94"/>
                    </a:lnTo>
                    <a:lnTo>
                      <a:pt x="180" y="94"/>
                    </a:lnTo>
                    <a:lnTo>
                      <a:pt x="181" y="99"/>
                    </a:lnTo>
                    <a:lnTo>
                      <a:pt x="183" y="102"/>
                    </a:lnTo>
                    <a:lnTo>
                      <a:pt x="186" y="105"/>
                    </a:lnTo>
                    <a:lnTo>
                      <a:pt x="187" y="106"/>
                    </a:lnTo>
                    <a:lnTo>
                      <a:pt x="186" y="108"/>
                    </a:lnTo>
                    <a:lnTo>
                      <a:pt x="186" y="108"/>
                    </a:lnTo>
                    <a:lnTo>
                      <a:pt x="185" y="111"/>
                    </a:lnTo>
                    <a:lnTo>
                      <a:pt x="183" y="111"/>
                    </a:lnTo>
                    <a:lnTo>
                      <a:pt x="178" y="112"/>
                    </a:lnTo>
                    <a:lnTo>
                      <a:pt x="173" y="112"/>
                    </a:lnTo>
                    <a:lnTo>
                      <a:pt x="171" y="113"/>
                    </a:lnTo>
                    <a:lnTo>
                      <a:pt x="171" y="115"/>
                    </a:lnTo>
                    <a:lnTo>
                      <a:pt x="171" y="115"/>
                    </a:lnTo>
                    <a:lnTo>
                      <a:pt x="171" y="119"/>
                    </a:lnTo>
                    <a:lnTo>
                      <a:pt x="172" y="125"/>
                    </a:lnTo>
                    <a:lnTo>
                      <a:pt x="174" y="130"/>
                    </a:lnTo>
                    <a:lnTo>
                      <a:pt x="177" y="135"/>
                    </a:lnTo>
                    <a:lnTo>
                      <a:pt x="177" y="135"/>
                    </a:lnTo>
                    <a:lnTo>
                      <a:pt x="180" y="140"/>
                    </a:lnTo>
                    <a:lnTo>
                      <a:pt x="182" y="144"/>
                    </a:lnTo>
                    <a:lnTo>
                      <a:pt x="183" y="146"/>
                    </a:lnTo>
                    <a:lnTo>
                      <a:pt x="182" y="147"/>
                    </a:lnTo>
                    <a:lnTo>
                      <a:pt x="181" y="147"/>
                    </a:lnTo>
                    <a:lnTo>
                      <a:pt x="181" y="147"/>
                    </a:lnTo>
                    <a:lnTo>
                      <a:pt x="179" y="148"/>
                    </a:lnTo>
                    <a:lnTo>
                      <a:pt x="177" y="149"/>
                    </a:lnTo>
                    <a:lnTo>
                      <a:pt x="178" y="151"/>
                    </a:lnTo>
                    <a:lnTo>
                      <a:pt x="179" y="153"/>
                    </a:lnTo>
                    <a:lnTo>
                      <a:pt x="179" y="153"/>
                    </a:lnTo>
                    <a:lnTo>
                      <a:pt x="181" y="154"/>
                    </a:lnTo>
                    <a:lnTo>
                      <a:pt x="181" y="155"/>
                    </a:lnTo>
                    <a:lnTo>
                      <a:pt x="179" y="158"/>
                    </a:lnTo>
                    <a:lnTo>
                      <a:pt x="179" y="158"/>
                    </a:lnTo>
                    <a:lnTo>
                      <a:pt x="177" y="160"/>
                    </a:lnTo>
                    <a:lnTo>
                      <a:pt x="176" y="161"/>
                    </a:lnTo>
                    <a:lnTo>
                      <a:pt x="174" y="163"/>
                    </a:lnTo>
                    <a:lnTo>
                      <a:pt x="174" y="165"/>
                    </a:lnTo>
                    <a:lnTo>
                      <a:pt x="174" y="165"/>
                    </a:lnTo>
                    <a:lnTo>
                      <a:pt x="174" y="170"/>
                    </a:lnTo>
                    <a:lnTo>
                      <a:pt x="173" y="170"/>
                    </a:lnTo>
                    <a:lnTo>
                      <a:pt x="171" y="170"/>
                    </a:lnTo>
                    <a:lnTo>
                      <a:pt x="171" y="170"/>
                    </a:lnTo>
                    <a:lnTo>
                      <a:pt x="167" y="171"/>
                    </a:lnTo>
                    <a:lnTo>
                      <a:pt x="165" y="173"/>
                    </a:lnTo>
                    <a:lnTo>
                      <a:pt x="164" y="175"/>
                    </a:lnTo>
                    <a:lnTo>
                      <a:pt x="165" y="177"/>
                    </a:lnTo>
                    <a:lnTo>
                      <a:pt x="165" y="177"/>
                    </a:lnTo>
                    <a:lnTo>
                      <a:pt x="166" y="178"/>
                    </a:lnTo>
                    <a:lnTo>
                      <a:pt x="167" y="180"/>
                    </a:lnTo>
                    <a:lnTo>
                      <a:pt x="166" y="183"/>
                    </a:lnTo>
                    <a:lnTo>
                      <a:pt x="163" y="184"/>
                    </a:lnTo>
                    <a:lnTo>
                      <a:pt x="163" y="184"/>
                    </a:lnTo>
                    <a:lnTo>
                      <a:pt x="161" y="184"/>
                    </a:lnTo>
                    <a:lnTo>
                      <a:pt x="161" y="186"/>
                    </a:lnTo>
                    <a:lnTo>
                      <a:pt x="161" y="190"/>
                    </a:lnTo>
                    <a:lnTo>
                      <a:pt x="161" y="190"/>
                    </a:lnTo>
                    <a:lnTo>
                      <a:pt x="160" y="194"/>
                    </a:lnTo>
                    <a:lnTo>
                      <a:pt x="160" y="197"/>
                    </a:lnTo>
                    <a:lnTo>
                      <a:pt x="158" y="198"/>
                    </a:lnTo>
                    <a:lnTo>
                      <a:pt x="158" y="198"/>
                    </a:lnTo>
                    <a:lnTo>
                      <a:pt x="155" y="199"/>
                    </a:lnTo>
                    <a:lnTo>
                      <a:pt x="154" y="200"/>
                    </a:lnTo>
                    <a:lnTo>
                      <a:pt x="154" y="203"/>
                    </a:lnTo>
                    <a:lnTo>
                      <a:pt x="154" y="203"/>
                    </a:lnTo>
                    <a:lnTo>
                      <a:pt x="155" y="207"/>
                    </a:lnTo>
                    <a:lnTo>
                      <a:pt x="157" y="208"/>
                    </a:lnTo>
                    <a:lnTo>
                      <a:pt x="158" y="211"/>
                    </a:lnTo>
                    <a:lnTo>
                      <a:pt x="158" y="211"/>
                    </a:lnTo>
                    <a:lnTo>
                      <a:pt x="160" y="212"/>
                    </a:lnTo>
                    <a:lnTo>
                      <a:pt x="162" y="214"/>
                    </a:lnTo>
                    <a:lnTo>
                      <a:pt x="161" y="215"/>
                    </a:lnTo>
                    <a:lnTo>
                      <a:pt x="158" y="217"/>
                    </a:lnTo>
                    <a:lnTo>
                      <a:pt x="158" y="217"/>
                    </a:lnTo>
                    <a:lnTo>
                      <a:pt x="153" y="217"/>
                    </a:lnTo>
                    <a:lnTo>
                      <a:pt x="150" y="217"/>
                    </a:lnTo>
                    <a:lnTo>
                      <a:pt x="148" y="218"/>
                    </a:lnTo>
                    <a:lnTo>
                      <a:pt x="148" y="220"/>
                    </a:lnTo>
                    <a:lnTo>
                      <a:pt x="148" y="220"/>
                    </a:lnTo>
                    <a:lnTo>
                      <a:pt x="147" y="229"/>
                    </a:lnTo>
                    <a:lnTo>
                      <a:pt x="148" y="232"/>
                    </a:lnTo>
                    <a:lnTo>
                      <a:pt x="149" y="232"/>
                    </a:lnTo>
                    <a:lnTo>
                      <a:pt x="150" y="233"/>
                    </a:lnTo>
                    <a:lnTo>
                      <a:pt x="150" y="233"/>
                    </a:lnTo>
                    <a:lnTo>
                      <a:pt x="152" y="233"/>
                    </a:lnTo>
                    <a:lnTo>
                      <a:pt x="154" y="232"/>
                    </a:lnTo>
                    <a:lnTo>
                      <a:pt x="159" y="229"/>
                    </a:lnTo>
                    <a:lnTo>
                      <a:pt x="164" y="226"/>
                    </a:lnTo>
                    <a:lnTo>
                      <a:pt x="171" y="222"/>
                    </a:lnTo>
                    <a:lnTo>
                      <a:pt x="171" y="222"/>
                    </a:lnTo>
                    <a:lnTo>
                      <a:pt x="177" y="221"/>
                    </a:lnTo>
                    <a:lnTo>
                      <a:pt x="182" y="219"/>
                    </a:lnTo>
                    <a:lnTo>
                      <a:pt x="186" y="217"/>
                    </a:lnTo>
                    <a:lnTo>
                      <a:pt x="187" y="214"/>
                    </a:lnTo>
                    <a:lnTo>
                      <a:pt x="187" y="214"/>
                    </a:lnTo>
                    <a:lnTo>
                      <a:pt x="187" y="212"/>
                    </a:lnTo>
                    <a:lnTo>
                      <a:pt x="189" y="212"/>
                    </a:lnTo>
                    <a:lnTo>
                      <a:pt x="192" y="212"/>
                    </a:lnTo>
                    <a:lnTo>
                      <a:pt x="196" y="213"/>
                    </a:lnTo>
                    <a:lnTo>
                      <a:pt x="197" y="214"/>
                    </a:lnTo>
                    <a:lnTo>
                      <a:pt x="197" y="216"/>
                    </a:lnTo>
                    <a:lnTo>
                      <a:pt x="197" y="216"/>
                    </a:lnTo>
                    <a:lnTo>
                      <a:pt x="196" y="218"/>
                    </a:lnTo>
                    <a:lnTo>
                      <a:pt x="195" y="219"/>
                    </a:lnTo>
                    <a:lnTo>
                      <a:pt x="188" y="225"/>
                    </a:lnTo>
                    <a:lnTo>
                      <a:pt x="188" y="225"/>
                    </a:lnTo>
                    <a:lnTo>
                      <a:pt x="182" y="228"/>
                    </a:lnTo>
                    <a:lnTo>
                      <a:pt x="180" y="231"/>
                    </a:lnTo>
                    <a:lnTo>
                      <a:pt x="180" y="233"/>
                    </a:lnTo>
                    <a:lnTo>
                      <a:pt x="181" y="234"/>
                    </a:lnTo>
                    <a:lnTo>
                      <a:pt x="185" y="236"/>
                    </a:lnTo>
                    <a:lnTo>
                      <a:pt x="185" y="236"/>
                    </a:lnTo>
                    <a:lnTo>
                      <a:pt x="188" y="236"/>
                    </a:lnTo>
                    <a:lnTo>
                      <a:pt x="191" y="236"/>
                    </a:lnTo>
                    <a:lnTo>
                      <a:pt x="192" y="237"/>
                    </a:lnTo>
                    <a:lnTo>
                      <a:pt x="193" y="240"/>
                    </a:lnTo>
                    <a:lnTo>
                      <a:pt x="193" y="240"/>
                    </a:lnTo>
                    <a:lnTo>
                      <a:pt x="192" y="242"/>
                    </a:lnTo>
                    <a:lnTo>
                      <a:pt x="191" y="243"/>
                    </a:lnTo>
                    <a:lnTo>
                      <a:pt x="189" y="244"/>
                    </a:lnTo>
                    <a:lnTo>
                      <a:pt x="185" y="244"/>
                    </a:lnTo>
                    <a:lnTo>
                      <a:pt x="185" y="244"/>
                    </a:lnTo>
                    <a:lnTo>
                      <a:pt x="182" y="244"/>
                    </a:lnTo>
                    <a:lnTo>
                      <a:pt x="181" y="245"/>
                    </a:lnTo>
                    <a:lnTo>
                      <a:pt x="180" y="247"/>
                    </a:lnTo>
                    <a:lnTo>
                      <a:pt x="177" y="247"/>
                    </a:lnTo>
                    <a:lnTo>
                      <a:pt x="177" y="247"/>
                    </a:lnTo>
                    <a:lnTo>
                      <a:pt x="172" y="247"/>
                    </a:lnTo>
                    <a:lnTo>
                      <a:pt x="167" y="249"/>
                    </a:lnTo>
                    <a:lnTo>
                      <a:pt x="164" y="251"/>
                    </a:lnTo>
                    <a:lnTo>
                      <a:pt x="162" y="255"/>
                    </a:lnTo>
                    <a:lnTo>
                      <a:pt x="162" y="255"/>
                    </a:lnTo>
                    <a:lnTo>
                      <a:pt x="160" y="264"/>
                    </a:lnTo>
                    <a:lnTo>
                      <a:pt x="159" y="269"/>
                    </a:lnTo>
                    <a:lnTo>
                      <a:pt x="157" y="274"/>
                    </a:lnTo>
                    <a:lnTo>
                      <a:pt x="157" y="274"/>
                    </a:lnTo>
                    <a:lnTo>
                      <a:pt x="151" y="279"/>
                    </a:lnTo>
                    <a:lnTo>
                      <a:pt x="150" y="283"/>
                    </a:lnTo>
                    <a:lnTo>
                      <a:pt x="150" y="286"/>
                    </a:lnTo>
                    <a:lnTo>
                      <a:pt x="150" y="286"/>
                    </a:lnTo>
                    <a:lnTo>
                      <a:pt x="151" y="292"/>
                    </a:lnTo>
                    <a:lnTo>
                      <a:pt x="150" y="294"/>
                    </a:lnTo>
                    <a:lnTo>
                      <a:pt x="148" y="296"/>
                    </a:lnTo>
                    <a:lnTo>
                      <a:pt x="148" y="296"/>
                    </a:lnTo>
                    <a:lnTo>
                      <a:pt x="146" y="297"/>
                    </a:lnTo>
                    <a:lnTo>
                      <a:pt x="145" y="298"/>
                    </a:lnTo>
                    <a:lnTo>
                      <a:pt x="143" y="301"/>
                    </a:lnTo>
                    <a:lnTo>
                      <a:pt x="143" y="305"/>
                    </a:lnTo>
                    <a:lnTo>
                      <a:pt x="144" y="306"/>
                    </a:lnTo>
                    <a:lnTo>
                      <a:pt x="146" y="306"/>
                    </a:lnTo>
                    <a:lnTo>
                      <a:pt x="146" y="306"/>
                    </a:lnTo>
                    <a:lnTo>
                      <a:pt x="150" y="306"/>
                    </a:lnTo>
                    <a:lnTo>
                      <a:pt x="155" y="305"/>
                    </a:lnTo>
                    <a:lnTo>
                      <a:pt x="159" y="302"/>
                    </a:lnTo>
                    <a:lnTo>
                      <a:pt x="160" y="301"/>
                    </a:lnTo>
                    <a:lnTo>
                      <a:pt x="161" y="299"/>
                    </a:lnTo>
                    <a:lnTo>
                      <a:pt x="161" y="299"/>
                    </a:lnTo>
                    <a:lnTo>
                      <a:pt x="162" y="296"/>
                    </a:lnTo>
                    <a:lnTo>
                      <a:pt x="164" y="292"/>
                    </a:lnTo>
                    <a:lnTo>
                      <a:pt x="166" y="290"/>
                    </a:lnTo>
                    <a:lnTo>
                      <a:pt x="171" y="287"/>
                    </a:lnTo>
                    <a:lnTo>
                      <a:pt x="171" y="287"/>
                    </a:lnTo>
                    <a:lnTo>
                      <a:pt x="179" y="282"/>
                    </a:lnTo>
                    <a:lnTo>
                      <a:pt x="186" y="275"/>
                    </a:lnTo>
                    <a:lnTo>
                      <a:pt x="186" y="275"/>
                    </a:lnTo>
                    <a:lnTo>
                      <a:pt x="188" y="273"/>
                    </a:lnTo>
                    <a:lnTo>
                      <a:pt x="191" y="273"/>
                    </a:lnTo>
                    <a:lnTo>
                      <a:pt x="193" y="275"/>
                    </a:lnTo>
                    <a:lnTo>
                      <a:pt x="195" y="277"/>
                    </a:lnTo>
                    <a:lnTo>
                      <a:pt x="195" y="277"/>
                    </a:lnTo>
                    <a:lnTo>
                      <a:pt x="196" y="278"/>
                    </a:lnTo>
                    <a:lnTo>
                      <a:pt x="196" y="279"/>
                    </a:lnTo>
                    <a:lnTo>
                      <a:pt x="194" y="282"/>
                    </a:lnTo>
                    <a:lnTo>
                      <a:pt x="186" y="285"/>
                    </a:lnTo>
                    <a:lnTo>
                      <a:pt x="186" y="285"/>
                    </a:lnTo>
                    <a:lnTo>
                      <a:pt x="181" y="287"/>
                    </a:lnTo>
                    <a:lnTo>
                      <a:pt x="177" y="290"/>
                    </a:lnTo>
                    <a:lnTo>
                      <a:pt x="174" y="294"/>
                    </a:lnTo>
                    <a:lnTo>
                      <a:pt x="173" y="296"/>
                    </a:lnTo>
                    <a:lnTo>
                      <a:pt x="173" y="298"/>
                    </a:lnTo>
                    <a:lnTo>
                      <a:pt x="173" y="298"/>
                    </a:lnTo>
                    <a:lnTo>
                      <a:pt x="173" y="301"/>
                    </a:lnTo>
                    <a:lnTo>
                      <a:pt x="175" y="301"/>
                    </a:lnTo>
                    <a:lnTo>
                      <a:pt x="176" y="302"/>
                    </a:lnTo>
                    <a:lnTo>
                      <a:pt x="177" y="304"/>
                    </a:lnTo>
                    <a:lnTo>
                      <a:pt x="177" y="304"/>
                    </a:lnTo>
                    <a:lnTo>
                      <a:pt x="178" y="311"/>
                    </a:lnTo>
                    <a:lnTo>
                      <a:pt x="179" y="312"/>
                    </a:lnTo>
                    <a:lnTo>
                      <a:pt x="180" y="312"/>
                    </a:lnTo>
                    <a:lnTo>
                      <a:pt x="180" y="312"/>
                    </a:lnTo>
                    <a:lnTo>
                      <a:pt x="186" y="308"/>
                    </a:lnTo>
                    <a:lnTo>
                      <a:pt x="192" y="308"/>
                    </a:lnTo>
                    <a:lnTo>
                      <a:pt x="192" y="308"/>
                    </a:lnTo>
                    <a:lnTo>
                      <a:pt x="193" y="307"/>
                    </a:lnTo>
                    <a:lnTo>
                      <a:pt x="193" y="306"/>
                    </a:lnTo>
                    <a:lnTo>
                      <a:pt x="194" y="302"/>
                    </a:lnTo>
                    <a:lnTo>
                      <a:pt x="195" y="299"/>
                    </a:lnTo>
                    <a:lnTo>
                      <a:pt x="195" y="297"/>
                    </a:lnTo>
                    <a:lnTo>
                      <a:pt x="197" y="297"/>
                    </a:lnTo>
                    <a:lnTo>
                      <a:pt x="197" y="297"/>
                    </a:lnTo>
                    <a:lnTo>
                      <a:pt x="200" y="297"/>
                    </a:lnTo>
                    <a:lnTo>
                      <a:pt x="201" y="299"/>
                    </a:lnTo>
                    <a:lnTo>
                      <a:pt x="202" y="302"/>
                    </a:lnTo>
                    <a:lnTo>
                      <a:pt x="203" y="305"/>
                    </a:lnTo>
                    <a:lnTo>
                      <a:pt x="203" y="305"/>
                    </a:lnTo>
                    <a:lnTo>
                      <a:pt x="205" y="307"/>
                    </a:lnTo>
                    <a:lnTo>
                      <a:pt x="208" y="308"/>
                    </a:lnTo>
                    <a:lnTo>
                      <a:pt x="210" y="311"/>
                    </a:lnTo>
                    <a:lnTo>
                      <a:pt x="210" y="312"/>
                    </a:lnTo>
                    <a:lnTo>
                      <a:pt x="210" y="314"/>
                    </a:lnTo>
                    <a:lnTo>
                      <a:pt x="210" y="314"/>
                    </a:lnTo>
                    <a:lnTo>
                      <a:pt x="209" y="317"/>
                    </a:lnTo>
                    <a:lnTo>
                      <a:pt x="209" y="319"/>
                    </a:lnTo>
                    <a:lnTo>
                      <a:pt x="208" y="320"/>
                    </a:lnTo>
                    <a:lnTo>
                      <a:pt x="205" y="321"/>
                    </a:lnTo>
                    <a:lnTo>
                      <a:pt x="205" y="321"/>
                    </a:lnTo>
                    <a:lnTo>
                      <a:pt x="201" y="321"/>
                    </a:lnTo>
                    <a:lnTo>
                      <a:pt x="197" y="319"/>
                    </a:lnTo>
                    <a:lnTo>
                      <a:pt x="195" y="318"/>
                    </a:lnTo>
                    <a:lnTo>
                      <a:pt x="193" y="319"/>
                    </a:lnTo>
                    <a:lnTo>
                      <a:pt x="193" y="319"/>
                    </a:lnTo>
                    <a:lnTo>
                      <a:pt x="190" y="321"/>
                    </a:lnTo>
                    <a:lnTo>
                      <a:pt x="189" y="323"/>
                    </a:lnTo>
                    <a:lnTo>
                      <a:pt x="189" y="326"/>
                    </a:lnTo>
                    <a:lnTo>
                      <a:pt x="191" y="329"/>
                    </a:lnTo>
                    <a:lnTo>
                      <a:pt x="191" y="329"/>
                    </a:lnTo>
                    <a:lnTo>
                      <a:pt x="195" y="333"/>
                    </a:lnTo>
                    <a:lnTo>
                      <a:pt x="196" y="336"/>
                    </a:lnTo>
                    <a:lnTo>
                      <a:pt x="197" y="341"/>
                    </a:lnTo>
                    <a:lnTo>
                      <a:pt x="197" y="341"/>
                    </a:lnTo>
                    <a:lnTo>
                      <a:pt x="197" y="360"/>
                    </a:lnTo>
                    <a:lnTo>
                      <a:pt x="196" y="369"/>
                    </a:lnTo>
                    <a:lnTo>
                      <a:pt x="196" y="371"/>
                    </a:lnTo>
                    <a:lnTo>
                      <a:pt x="194" y="373"/>
                    </a:lnTo>
                    <a:lnTo>
                      <a:pt x="194" y="373"/>
                    </a:lnTo>
                    <a:lnTo>
                      <a:pt x="191" y="374"/>
                    </a:lnTo>
                    <a:lnTo>
                      <a:pt x="188" y="377"/>
                    </a:lnTo>
                    <a:lnTo>
                      <a:pt x="185" y="382"/>
                    </a:lnTo>
                    <a:lnTo>
                      <a:pt x="185" y="386"/>
                    </a:lnTo>
                    <a:lnTo>
                      <a:pt x="185" y="386"/>
                    </a:lnTo>
                    <a:lnTo>
                      <a:pt x="183" y="391"/>
                    </a:lnTo>
                    <a:lnTo>
                      <a:pt x="181" y="395"/>
                    </a:lnTo>
                    <a:lnTo>
                      <a:pt x="179" y="400"/>
                    </a:lnTo>
                    <a:lnTo>
                      <a:pt x="176" y="403"/>
                    </a:lnTo>
                    <a:lnTo>
                      <a:pt x="176" y="403"/>
                    </a:lnTo>
                    <a:lnTo>
                      <a:pt x="168" y="406"/>
                    </a:lnTo>
                    <a:lnTo>
                      <a:pt x="165" y="409"/>
                    </a:lnTo>
                    <a:lnTo>
                      <a:pt x="164" y="412"/>
                    </a:lnTo>
                    <a:lnTo>
                      <a:pt x="163" y="414"/>
                    </a:lnTo>
                    <a:lnTo>
                      <a:pt x="163" y="414"/>
                    </a:lnTo>
                    <a:lnTo>
                      <a:pt x="164" y="425"/>
                    </a:lnTo>
                    <a:lnTo>
                      <a:pt x="163" y="429"/>
                    </a:lnTo>
                    <a:lnTo>
                      <a:pt x="163" y="429"/>
                    </a:lnTo>
                    <a:lnTo>
                      <a:pt x="161" y="429"/>
                    </a:lnTo>
                    <a:lnTo>
                      <a:pt x="161" y="429"/>
                    </a:lnTo>
                    <a:lnTo>
                      <a:pt x="157" y="425"/>
                    </a:lnTo>
                    <a:lnTo>
                      <a:pt x="154" y="423"/>
                    </a:lnTo>
                    <a:lnTo>
                      <a:pt x="154" y="426"/>
                    </a:lnTo>
                    <a:lnTo>
                      <a:pt x="154" y="426"/>
                    </a:lnTo>
                    <a:lnTo>
                      <a:pt x="154" y="430"/>
                    </a:lnTo>
                    <a:lnTo>
                      <a:pt x="155" y="432"/>
                    </a:lnTo>
                    <a:lnTo>
                      <a:pt x="158" y="434"/>
                    </a:lnTo>
                    <a:lnTo>
                      <a:pt x="159" y="435"/>
                    </a:lnTo>
                    <a:lnTo>
                      <a:pt x="159" y="435"/>
                    </a:lnTo>
                    <a:lnTo>
                      <a:pt x="160" y="435"/>
                    </a:lnTo>
                    <a:lnTo>
                      <a:pt x="161" y="436"/>
                    </a:lnTo>
                    <a:lnTo>
                      <a:pt x="161" y="440"/>
                    </a:lnTo>
                    <a:lnTo>
                      <a:pt x="161" y="445"/>
                    </a:lnTo>
                    <a:lnTo>
                      <a:pt x="161" y="445"/>
                    </a:lnTo>
                    <a:lnTo>
                      <a:pt x="159" y="445"/>
                    </a:lnTo>
                    <a:lnTo>
                      <a:pt x="158" y="445"/>
                    </a:lnTo>
                    <a:lnTo>
                      <a:pt x="158" y="446"/>
                    </a:lnTo>
                    <a:lnTo>
                      <a:pt x="158" y="446"/>
                    </a:lnTo>
                    <a:lnTo>
                      <a:pt x="162" y="449"/>
                    </a:lnTo>
                    <a:lnTo>
                      <a:pt x="163" y="449"/>
                    </a:lnTo>
                    <a:lnTo>
                      <a:pt x="164" y="449"/>
                    </a:lnTo>
                    <a:lnTo>
                      <a:pt x="165" y="448"/>
                    </a:lnTo>
                    <a:lnTo>
                      <a:pt x="165" y="448"/>
                    </a:lnTo>
                    <a:lnTo>
                      <a:pt x="165" y="440"/>
                    </a:lnTo>
                    <a:lnTo>
                      <a:pt x="165" y="437"/>
                    </a:lnTo>
                    <a:lnTo>
                      <a:pt x="166" y="436"/>
                    </a:lnTo>
                    <a:lnTo>
                      <a:pt x="168" y="435"/>
                    </a:lnTo>
                    <a:lnTo>
                      <a:pt x="171" y="434"/>
                    </a:lnTo>
                    <a:lnTo>
                      <a:pt x="171" y="434"/>
                    </a:lnTo>
                    <a:lnTo>
                      <a:pt x="176" y="435"/>
                    </a:lnTo>
                    <a:lnTo>
                      <a:pt x="179" y="436"/>
                    </a:lnTo>
                    <a:lnTo>
                      <a:pt x="180" y="437"/>
                    </a:lnTo>
                    <a:lnTo>
                      <a:pt x="183" y="439"/>
                    </a:lnTo>
                    <a:lnTo>
                      <a:pt x="183" y="439"/>
                    </a:lnTo>
                    <a:lnTo>
                      <a:pt x="187" y="439"/>
                    </a:lnTo>
                    <a:lnTo>
                      <a:pt x="188" y="440"/>
                    </a:lnTo>
                    <a:lnTo>
                      <a:pt x="189" y="441"/>
                    </a:lnTo>
                    <a:lnTo>
                      <a:pt x="189" y="444"/>
                    </a:lnTo>
                    <a:lnTo>
                      <a:pt x="189" y="444"/>
                    </a:lnTo>
                    <a:lnTo>
                      <a:pt x="190" y="450"/>
                    </a:lnTo>
                    <a:lnTo>
                      <a:pt x="191" y="454"/>
                    </a:lnTo>
                    <a:lnTo>
                      <a:pt x="192" y="454"/>
                    </a:lnTo>
                    <a:lnTo>
                      <a:pt x="193" y="454"/>
                    </a:lnTo>
                    <a:lnTo>
                      <a:pt x="193" y="454"/>
                    </a:lnTo>
                    <a:lnTo>
                      <a:pt x="194" y="454"/>
                    </a:lnTo>
                    <a:lnTo>
                      <a:pt x="195" y="455"/>
                    </a:lnTo>
                    <a:lnTo>
                      <a:pt x="196" y="458"/>
                    </a:lnTo>
                    <a:lnTo>
                      <a:pt x="196" y="460"/>
                    </a:lnTo>
                    <a:lnTo>
                      <a:pt x="197" y="461"/>
                    </a:lnTo>
                    <a:lnTo>
                      <a:pt x="199" y="461"/>
                    </a:lnTo>
                    <a:lnTo>
                      <a:pt x="199" y="461"/>
                    </a:lnTo>
                    <a:lnTo>
                      <a:pt x="200" y="460"/>
                    </a:lnTo>
                    <a:lnTo>
                      <a:pt x="200" y="457"/>
                    </a:lnTo>
                    <a:lnTo>
                      <a:pt x="201" y="448"/>
                    </a:lnTo>
                    <a:lnTo>
                      <a:pt x="201" y="435"/>
                    </a:lnTo>
                    <a:lnTo>
                      <a:pt x="201" y="435"/>
                    </a:lnTo>
                    <a:lnTo>
                      <a:pt x="205" y="433"/>
                    </a:lnTo>
                    <a:lnTo>
                      <a:pt x="208" y="434"/>
                    </a:lnTo>
                    <a:lnTo>
                      <a:pt x="209" y="434"/>
                    </a:lnTo>
                    <a:lnTo>
                      <a:pt x="210" y="436"/>
                    </a:lnTo>
                    <a:lnTo>
                      <a:pt x="210" y="436"/>
                    </a:lnTo>
                    <a:lnTo>
                      <a:pt x="209" y="446"/>
                    </a:lnTo>
                    <a:lnTo>
                      <a:pt x="210" y="449"/>
                    </a:lnTo>
                    <a:lnTo>
                      <a:pt x="211" y="449"/>
                    </a:lnTo>
                    <a:lnTo>
                      <a:pt x="212" y="450"/>
                    </a:lnTo>
                    <a:lnTo>
                      <a:pt x="212" y="450"/>
                    </a:lnTo>
                    <a:lnTo>
                      <a:pt x="218" y="449"/>
                    </a:lnTo>
                    <a:lnTo>
                      <a:pt x="220" y="449"/>
                    </a:lnTo>
                    <a:lnTo>
                      <a:pt x="221" y="451"/>
                    </a:lnTo>
                    <a:lnTo>
                      <a:pt x="221" y="451"/>
                    </a:lnTo>
                    <a:lnTo>
                      <a:pt x="221" y="454"/>
                    </a:lnTo>
                    <a:lnTo>
                      <a:pt x="222" y="455"/>
                    </a:lnTo>
                    <a:lnTo>
                      <a:pt x="225" y="456"/>
                    </a:lnTo>
                    <a:lnTo>
                      <a:pt x="231" y="456"/>
                    </a:lnTo>
                    <a:lnTo>
                      <a:pt x="236" y="454"/>
                    </a:lnTo>
                    <a:lnTo>
                      <a:pt x="236" y="454"/>
                    </a:lnTo>
                    <a:lnTo>
                      <a:pt x="242" y="451"/>
                    </a:lnTo>
                    <a:lnTo>
                      <a:pt x="246" y="450"/>
                    </a:lnTo>
                    <a:lnTo>
                      <a:pt x="249" y="449"/>
                    </a:lnTo>
                    <a:lnTo>
                      <a:pt x="250" y="448"/>
                    </a:lnTo>
                    <a:lnTo>
                      <a:pt x="251" y="447"/>
                    </a:lnTo>
                    <a:lnTo>
                      <a:pt x="251" y="447"/>
                    </a:lnTo>
                    <a:lnTo>
                      <a:pt x="250" y="443"/>
                    </a:lnTo>
                    <a:lnTo>
                      <a:pt x="250" y="440"/>
                    </a:lnTo>
                    <a:lnTo>
                      <a:pt x="250" y="439"/>
                    </a:lnTo>
                    <a:lnTo>
                      <a:pt x="251" y="437"/>
                    </a:lnTo>
                    <a:lnTo>
                      <a:pt x="258" y="437"/>
                    </a:lnTo>
                    <a:lnTo>
                      <a:pt x="258" y="437"/>
                    </a:lnTo>
                    <a:lnTo>
                      <a:pt x="265" y="439"/>
                    </a:lnTo>
                    <a:lnTo>
                      <a:pt x="271" y="440"/>
                    </a:lnTo>
                    <a:lnTo>
                      <a:pt x="279" y="443"/>
                    </a:lnTo>
                    <a:lnTo>
                      <a:pt x="279" y="443"/>
                    </a:lnTo>
                    <a:lnTo>
                      <a:pt x="286" y="444"/>
                    </a:lnTo>
                    <a:lnTo>
                      <a:pt x="292" y="444"/>
                    </a:lnTo>
                    <a:lnTo>
                      <a:pt x="297" y="444"/>
                    </a:lnTo>
                    <a:lnTo>
                      <a:pt x="298" y="445"/>
                    </a:lnTo>
                    <a:lnTo>
                      <a:pt x="300" y="447"/>
                    </a:lnTo>
                    <a:lnTo>
                      <a:pt x="300" y="447"/>
                    </a:lnTo>
                    <a:lnTo>
                      <a:pt x="298" y="449"/>
                    </a:lnTo>
                    <a:lnTo>
                      <a:pt x="298" y="450"/>
                    </a:lnTo>
                    <a:lnTo>
                      <a:pt x="294" y="454"/>
                    </a:lnTo>
                    <a:lnTo>
                      <a:pt x="290" y="455"/>
                    </a:lnTo>
                    <a:lnTo>
                      <a:pt x="283" y="456"/>
                    </a:lnTo>
                    <a:lnTo>
                      <a:pt x="283" y="456"/>
                    </a:lnTo>
                    <a:lnTo>
                      <a:pt x="276" y="458"/>
                    </a:lnTo>
                    <a:lnTo>
                      <a:pt x="265" y="462"/>
                    </a:lnTo>
                    <a:lnTo>
                      <a:pt x="257" y="468"/>
                    </a:lnTo>
                    <a:lnTo>
                      <a:pt x="253" y="470"/>
                    </a:lnTo>
                    <a:lnTo>
                      <a:pt x="253" y="472"/>
                    </a:lnTo>
                    <a:lnTo>
                      <a:pt x="253" y="472"/>
                    </a:lnTo>
                    <a:lnTo>
                      <a:pt x="252" y="490"/>
                    </a:lnTo>
                    <a:lnTo>
                      <a:pt x="253" y="501"/>
                    </a:lnTo>
                    <a:lnTo>
                      <a:pt x="253" y="505"/>
                    </a:lnTo>
                    <a:lnTo>
                      <a:pt x="254" y="508"/>
                    </a:lnTo>
                    <a:lnTo>
                      <a:pt x="254" y="508"/>
                    </a:lnTo>
                    <a:lnTo>
                      <a:pt x="255" y="511"/>
                    </a:lnTo>
                    <a:lnTo>
                      <a:pt x="255" y="513"/>
                    </a:lnTo>
                    <a:lnTo>
                      <a:pt x="254" y="517"/>
                    </a:lnTo>
                    <a:lnTo>
                      <a:pt x="254" y="522"/>
                    </a:lnTo>
                    <a:lnTo>
                      <a:pt x="254" y="525"/>
                    </a:lnTo>
                    <a:lnTo>
                      <a:pt x="255" y="527"/>
                    </a:lnTo>
                    <a:lnTo>
                      <a:pt x="255" y="527"/>
                    </a:lnTo>
                    <a:lnTo>
                      <a:pt x="260" y="531"/>
                    </a:lnTo>
                    <a:lnTo>
                      <a:pt x="263" y="533"/>
                    </a:lnTo>
                    <a:lnTo>
                      <a:pt x="266" y="534"/>
                    </a:lnTo>
                    <a:lnTo>
                      <a:pt x="266" y="534"/>
                    </a:lnTo>
                    <a:lnTo>
                      <a:pt x="266" y="537"/>
                    </a:lnTo>
                    <a:lnTo>
                      <a:pt x="266" y="540"/>
                    </a:lnTo>
                    <a:lnTo>
                      <a:pt x="266" y="541"/>
                    </a:lnTo>
                    <a:lnTo>
                      <a:pt x="267" y="541"/>
                    </a:lnTo>
                    <a:lnTo>
                      <a:pt x="267" y="541"/>
                    </a:lnTo>
                    <a:lnTo>
                      <a:pt x="269" y="540"/>
                    </a:lnTo>
                    <a:lnTo>
                      <a:pt x="272" y="536"/>
                    </a:lnTo>
                    <a:lnTo>
                      <a:pt x="275" y="534"/>
                    </a:lnTo>
                    <a:lnTo>
                      <a:pt x="278" y="533"/>
                    </a:lnTo>
                    <a:lnTo>
                      <a:pt x="278" y="533"/>
                    </a:lnTo>
                    <a:lnTo>
                      <a:pt x="281" y="533"/>
                    </a:lnTo>
                    <a:lnTo>
                      <a:pt x="287" y="534"/>
                    </a:lnTo>
                    <a:lnTo>
                      <a:pt x="291" y="536"/>
                    </a:lnTo>
                    <a:lnTo>
                      <a:pt x="292" y="538"/>
                    </a:lnTo>
                    <a:lnTo>
                      <a:pt x="293" y="541"/>
                    </a:lnTo>
                    <a:lnTo>
                      <a:pt x="293" y="541"/>
                    </a:lnTo>
                    <a:lnTo>
                      <a:pt x="295" y="545"/>
                    </a:lnTo>
                    <a:lnTo>
                      <a:pt x="296" y="550"/>
                    </a:lnTo>
                    <a:lnTo>
                      <a:pt x="295" y="557"/>
                    </a:lnTo>
                    <a:lnTo>
                      <a:pt x="294" y="559"/>
                    </a:lnTo>
                    <a:lnTo>
                      <a:pt x="292" y="561"/>
                    </a:lnTo>
                    <a:lnTo>
                      <a:pt x="292" y="561"/>
                    </a:lnTo>
                    <a:lnTo>
                      <a:pt x="289" y="565"/>
                    </a:lnTo>
                    <a:lnTo>
                      <a:pt x="289" y="569"/>
                    </a:lnTo>
                    <a:lnTo>
                      <a:pt x="288" y="572"/>
                    </a:lnTo>
                    <a:lnTo>
                      <a:pt x="285" y="574"/>
                    </a:lnTo>
                    <a:lnTo>
                      <a:pt x="285" y="574"/>
                    </a:lnTo>
                    <a:lnTo>
                      <a:pt x="280" y="575"/>
                    </a:lnTo>
                    <a:lnTo>
                      <a:pt x="277" y="576"/>
                    </a:lnTo>
                    <a:lnTo>
                      <a:pt x="277" y="578"/>
                    </a:lnTo>
                    <a:lnTo>
                      <a:pt x="278" y="581"/>
                    </a:lnTo>
                    <a:lnTo>
                      <a:pt x="278" y="581"/>
                    </a:lnTo>
                    <a:lnTo>
                      <a:pt x="280" y="584"/>
                    </a:lnTo>
                    <a:lnTo>
                      <a:pt x="282" y="586"/>
                    </a:lnTo>
                    <a:lnTo>
                      <a:pt x="285" y="588"/>
                    </a:lnTo>
                    <a:lnTo>
                      <a:pt x="285" y="590"/>
                    </a:lnTo>
                    <a:lnTo>
                      <a:pt x="285" y="591"/>
                    </a:lnTo>
                    <a:lnTo>
                      <a:pt x="285" y="591"/>
                    </a:lnTo>
                    <a:lnTo>
                      <a:pt x="283" y="593"/>
                    </a:lnTo>
                    <a:lnTo>
                      <a:pt x="281" y="594"/>
                    </a:lnTo>
                    <a:lnTo>
                      <a:pt x="277" y="597"/>
                    </a:lnTo>
                    <a:lnTo>
                      <a:pt x="273" y="599"/>
                    </a:lnTo>
                    <a:lnTo>
                      <a:pt x="271" y="600"/>
                    </a:lnTo>
                    <a:lnTo>
                      <a:pt x="269" y="602"/>
                    </a:lnTo>
                    <a:lnTo>
                      <a:pt x="269" y="602"/>
                    </a:lnTo>
                    <a:lnTo>
                      <a:pt x="266" y="607"/>
                    </a:lnTo>
                    <a:lnTo>
                      <a:pt x="263" y="613"/>
                    </a:lnTo>
                    <a:lnTo>
                      <a:pt x="262" y="616"/>
                    </a:lnTo>
                    <a:lnTo>
                      <a:pt x="262" y="618"/>
                    </a:lnTo>
                    <a:lnTo>
                      <a:pt x="263" y="620"/>
                    </a:lnTo>
                    <a:lnTo>
                      <a:pt x="266" y="622"/>
                    </a:lnTo>
                    <a:lnTo>
                      <a:pt x="266" y="622"/>
                    </a:lnTo>
                    <a:lnTo>
                      <a:pt x="273" y="627"/>
                    </a:lnTo>
                    <a:lnTo>
                      <a:pt x="277" y="632"/>
                    </a:lnTo>
                    <a:lnTo>
                      <a:pt x="280" y="636"/>
                    </a:lnTo>
                    <a:lnTo>
                      <a:pt x="281" y="640"/>
                    </a:lnTo>
                    <a:lnTo>
                      <a:pt x="280" y="642"/>
                    </a:lnTo>
                    <a:lnTo>
                      <a:pt x="280" y="642"/>
                    </a:lnTo>
                    <a:lnTo>
                      <a:pt x="279" y="646"/>
                    </a:lnTo>
                    <a:lnTo>
                      <a:pt x="276" y="648"/>
                    </a:lnTo>
                    <a:lnTo>
                      <a:pt x="273" y="649"/>
                    </a:lnTo>
                    <a:lnTo>
                      <a:pt x="267" y="648"/>
                    </a:lnTo>
                    <a:lnTo>
                      <a:pt x="267" y="648"/>
                    </a:lnTo>
                    <a:lnTo>
                      <a:pt x="252" y="645"/>
                    </a:lnTo>
                    <a:lnTo>
                      <a:pt x="238" y="643"/>
                    </a:lnTo>
                    <a:lnTo>
                      <a:pt x="238" y="643"/>
                    </a:lnTo>
                    <a:lnTo>
                      <a:pt x="236" y="643"/>
                    </a:lnTo>
                    <a:lnTo>
                      <a:pt x="235" y="641"/>
                    </a:lnTo>
                    <a:lnTo>
                      <a:pt x="233" y="640"/>
                    </a:lnTo>
                    <a:lnTo>
                      <a:pt x="226" y="638"/>
                    </a:lnTo>
                    <a:lnTo>
                      <a:pt x="226" y="638"/>
                    </a:lnTo>
                    <a:lnTo>
                      <a:pt x="218" y="640"/>
                    </a:lnTo>
                    <a:lnTo>
                      <a:pt x="211" y="641"/>
                    </a:lnTo>
                    <a:lnTo>
                      <a:pt x="206" y="643"/>
                    </a:lnTo>
                    <a:lnTo>
                      <a:pt x="199" y="643"/>
                    </a:lnTo>
                    <a:lnTo>
                      <a:pt x="199" y="643"/>
                    </a:lnTo>
                    <a:lnTo>
                      <a:pt x="195" y="643"/>
                    </a:lnTo>
                    <a:lnTo>
                      <a:pt x="192" y="642"/>
                    </a:lnTo>
                    <a:lnTo>
                      <a:pt x="189" y="640"/>
                    </a:lnTo>
                    <a:lnTo>
                      <a:pt x="187" y="638"/>
                    </a:lnTo>
                    <a:lnTo>
                      <a:pt x="186" y="636"/>
                    </a:lnTo>
                    <a:lnTo>
                      <a:pt x="185" y="633"/>
                    </a:lnTo>
                    <a:lnTo>
                      <a:pt x="185" y="631"/>
                    </a:lnTo>
                    <a:lnTo>
                      <a:pt x="185" y="628"/>
                    </a:lnTo>
                    <a:lnTo>
                      <a:pt x="185" y="628"/>
                    </a:lnTo>
                    <a:lnTo>
                      <a:pt x="185" y="625"/>
                    </a:lnTo>
                    <a:lnTo>
                      <a:pt x="185" y="622"/>
                    </a:lnTo>
                    <a:lnTo>
                      <a:pt x="182" y="619"/>
                    </a:lnTo>
                    <a:lnTo>
                      <a:pt x="180" y="617"/>
                    </a:lnTo>
                    <a:lnTo>
                      <a:pt x="178" y="615"/>
                    </a:lnTo>
                    <a:lnTo>
                      <a:pt x="175" y="613"/>
                    </a:lnTo>
                    <a:lnTo>
                      <a:pt x="171" y="612"/>
                    </a:lnTo>
                    <a:lnTo>
                      <a:pt x="166" y="612"/>
                    </a:lnTo>
                    <a:lnTo>
                      <a:pt x="166" y="612"/>
                    </a:lnTo>
                    <a:lnTo>
                      <a:pt x="159" y="613"/>
                    </a:lnTo>
                    <a:lnTo>
                      <a:pt x="155" y="614"/>
                    </a:lnTo>
                    <a:lnTo>
                      <a:pt x="153" y="615"/>
                    </a:lnTo>
                    <a:lnTo>
                      <a:pt x="152" y="617"/>
                    </a:lnTo>
                    <a:lnTo>
                      <a:pt x="152" y="619"/>
                    </a:lnTo>
                    <a:lnTo>
                      <a:pt x="153" y="621"/>
                    </a:lnTo>
                    <a:lnTo>
                      <a:pt x="157" y="625"/>
                    </a:lnTo>
                    <a:lnTo>
                      <a:pt x="157" y="625"/>
                    </a:lnTo>
                    <a:lnTo>
                      <a:pt x="165" y="633"/>
                    </a:lnTo>
                    <a:lnTo>
                      <a:pt x="167" y="636"/>
                    </a:lnTo>
                    <a:lnTo>
                      <a:pt x="167" y="641"/>
                    </a:lnTo>
                    <a:lnTo>
                      <a:pt x="167" y="641"/>
                    </a:lnTo>
                    <a:lnTo>
                      <a:pt x="167" y="646"/>
                    </a:lnTo>
                    <a:lnTo>
                      <a:pt x="168" y="648"/>
                    </a:lnTo>
                    <a:lnTo>
                      <a:pt x="168" y="650"/>
                    </a:lnTo>
                    <a:lnTo>
                      <a:pt x="166" y="655"/>
                    </a:lnTo>
                    <a:lnTo>
                      <a:pt x="166" y="655"/>
                    </a:lnTo>
                    <a:lnTo>
                      <a:pt x="161" y="659"/>
                    </a:lnTo>
                    <a:lnTo>
                      <a:pt x="158" y="663"/>
                    </a:lnTo>
                    <a:lnTo>
                      <a:pt x="157" y="664"/>
                    </a:lnTo>
                    <a:lnTo>
                      <a:pt x="157" y="665"/>
                    </a:lnTo>
                    <a:lnTo>
                      <a:pt x="158" y="666"/>
                    </a:lnTo>
                    <a:lnTo>
                      <a:pt x="161" y="668"/>
                    </a:lnTo>
                    <a:lnTo>
                      <a:pt x="161" y="668"/>
                    </a:lnTo>
                    <a:lnTo>
                      <a:pt x="166" y="669"/>
                    </a:lnTo>
                    <a:lnTo>
                      <a:pt x="171" y="669"/>
                    </a:lnTo>
                    <a:lnTo>
                      <a:pt x="174" y="670"/>
                    </a:lnTo>
                    <a:lnTo>
                      <a:pt x="175" y="671"/>
                    </a:lnTo>
                    <a:lnTo>
                      <a:pt x="175" y="673"/>
                    </a:lnTo>
                    <a:lnTo>
                      <a:pt x="175" y="673"/>
                    </a:lnTo>
                    <a:lnTo>
                      <a:pt x="175" y="680"/>
                    </a:lnTo>
                    <a:lnTo>
                      <a:pt x="176" y="688"/>
                    </a:lnTo>
                    <a:lnTo>
                      <a:pt x="176" y="697"/>
                    </a:lnTo>
                    <a:lnTo>
                      <a:pt x="175" y="699"/>
                    </a:lnTo>
                    <a:lnTo>
                      <a:pt x="173" y="701"/>
                    </a:lnTo>
                    <a:lnTo>
                      <a:pt x="173" y="701"/>
                    </a:lnTo>
                    <a:lnTo>
                      <a:pt x="172" y="704"/>
                    </a:lnTo>
                    <a:lnTo>
                      <a:pt x="171" y="706"/>
                    </a:lnTo>
                    <a:lnTo>
                      <a:pt x="171" y="714"/>
                    </a:lnTo>
                    <a:lnTo>
                      <a:pt x="171" y="720"/>
                    </a:lnTo>
                    <a:lnTo>
                      <a:pt x="171" y="723"/>
                    </a:lnTo>
                    <a:lnTo>
                      <a:pt x="169" y="724"/>
                    </a:lnTo>
                    <a:lnTo>
                      <a:pt x="169" y="724"/>
                    </a:lnTo>
                    <a:lnTo>
                      <a:pt x="169" y="724"/>
                    </a:lnTo>
                    <a:lnTo>
                      <a:pt x="169" y="727"/>
                    </a:lnTo>
                    <a:lnTo>
                      <a:pt x="169" y="733"/>
                    </a:lnTo>
                    <a:lnTo>
                      <a:pt x="169" y="738"/>
                    </a:lnTo>
                    <a:lnTo>
                      <a:pt x="168" y="741"/>
                    </a:lnTo>
                    <a:lnTo>
                      <a:pt x="167" y="742"/>
                    </a:lnTo>
                    <a:lnTo>
                      <a:pt x="167" y="742"/>
                    </a:lnTo>
                    <a:lnTo>
                      <a:pt x="165" y="742"/>
                    </a:lnTo>
                    <a:lnTo>
                      <a:pt x="163" y="744"/>
                    </a:lnTo>
                    <a:lnTo>
                      <a:pt x="161" y="747"/>
                    </a:lnTo>
                    <a:lnTo>
                      <a:pt x="158" y="750"/>
                    </a:lnTo>
                    <a:lnTo>
                      <a:pt x="157" y="751"/>
                    </a:lnTo>
                    <a:lnTo>
                      <a:pt x="154" y="751"/>
                    </a:lnTo>
                    <a:lnTo>
                      <a:pt x="154" y="751"/>
                    </a:lnTo>
                    <a:lnTo>
                      <a:pt x="138" y="751"/>
                    </a:lnTo>
                    <a:lnTo>
                      <a:pt x="129" y="752"/>
                    </a:lnTo>
                    <a:lnTo>
                      <a:pt x="125" y="754"/>
                    </a:lnTo>
                    <a:lnTo>
                      <a:pt x="123" y="756"/>
                    </a:lnTo>
                    <a:lnTo>
                      <a:pt x="123" y="756"/>
                    </a:lnTo>
                    <a:lnTo>
                      <a:pt x="120" y="758"/>
                    </a:lnTo>
                    <a:lnTo>
                      <a:pt x="117" y="759"/>
                    </a:lnTo>
                    <a:lnTo>
                      <a:pt x="115" y="760"/>
                    </a:lnTo>
                    <a:lnTo>
                      <a:pt x="114" y="762"/>
                    </a:lnTo>
                    <a:lnTo>
                      <a:pt x="114" y="762"/>
                    </a:lnTo>
                    <a:lnTo>
                      <a:pt x="114" y="763"/>
                    </a:lnTo>
                    <a:lnTo>
                      <a:pt x="112" y="764"/>
                    </a:lnTo>
                    <a:lnTo>
                      <a:pt x="109" y="764"/>
                    </a:lnTo>
                    <a:lnTo>
                      <a:pt x="106" y="764"/>
                    </a:lnTo>
                    <a:lnTo>
                      <a:pt x="105" y="765"/>
                    </a:lnTo>
                    <a:lnTo>
                      <a:pt x="104" y="766"/>
                    </a:lnTo>
                    <a:lnTo>
                      <a:pt x="104" y="766"/>
                    </a:lnTo>
                    <a:lnTo>
                      <a:pt x="103" y="767"/>
                    </a:lnTo>
                    <a:lnTo>
                      <a:pt x="102" y="769"/>
                    </a:lnTo>
                    <a:lnTo>
                      <a:pt x="97" y="769"/>
                    </a:lnTo>
                    <a:lnTo>
                      <a:pt x="93" y="769"/>
                    </a:lnTo>
                    <a:lnTo>
                      <a:pt x="91" y="770"/>
                    </a:lnTo>
                    <a:lnTo>
                      <a:pt x="90" y="770"/>
                    </a:lnTo>
                    <a:lnTo>
                      <a:pt x="90" y="770"/>
                    </a:lnTo>
                    <a:lnTo>
                      <a:pt x="90" y="771"/>
                    </a:lnTo>
                    <a:lnTo>
                      <a:pt x="88" y="772"/>
                    </a:lnTo>
                    <a:lnTo>
                      <a:pt x="82" y="772"/>
                    </a:lnTo>
                    <a:lnTo>
                      <a:pt x="77" y="773"/>
                    </a:lnTo>
                    <a:lnTo>
                      <a:pt x="76" y="773"/>
                    </a:lnTo>
                    <a:lnTo>
                      <a:pt x="76" y="775"/>
                    </a:lnTo>
                    <a:lnTo>
                      <a:pt x="76" y="775"/>
                    </a:lnTo>
                    <a:lnTo>
                      <a:pt x="77" y="777"/>
                    </a:lnTo>
                    <a:lnTo>
                      <a:pt x="80" y="777"/>
                    </a:lnTo>
                    <a:lnTo>
                      <a:pt x="82" y="778"/>
                    </a:lnTo>
                    <a:lnTo>
                      <a:pt x="83" y="779"/>
                    </a:lnTo>
                    <a:lnTo>
                      <a:pt x="83" y="781"/>
                    </a:lnTo>
                    <a:lnTo>
                      <a:pt x="83" y="781"/>
                    </a:lnTo>
                    <a:lnTo>
                      <a:pt x="85" y="788"/>
                    </a:lnTo>
                    <a:lnTo>
                      <a:pt x="83" y="791"/>
                    </a:lnTo>
                    <a:lnTo>
                      <a:pt x="82" y="793"/>
                    </a:lnTo>
                    <a:lnTo>
                      <a:pt x="82" y="793"/>
                    </a:lnTo>
                    <a:lnTo>
                      <a:pt x="81" y="797"/>
                    </a:lnTo>
                    <a:lnTo>
                      <a:pt x="80" y="799"/>
                    </a:lnTo>
                    <a:lnTo>
                      <a:pt x="81" y="801"/>
                    </a:lnTo>
                    <a:lnTo>
                      <a:pt x="83" y="802"/>
                    </a:lnTo>
                    <a:lnTo>
                      <a:pt x="83" y="802"/>
                    </a:lnTo>
                    <a:lnTo>
                      <a:pt x="85" y="802"/>
                    </a:lnTo>
                    <a:lnTo>
                      <a:pt x="86" y="803"/>
                    </a:lnTo>
                    <a:lnTo>
                      <a:pt x="87" y="805"/>
                    </a:lnTo>
                    <a:lnTo>
                      <a:pt x="88" y="807"/>
                    </a:lnTo>
                    <a:lnTo>
                      <a:pt x="89" y="808"/>
                    </a:lnTo>
                    <a:lnTo>
                      <a:pt x="91" y="808"/>
                    </a:lnTo>
                    <a:lnTo>
                      <a:pt x="91" y="808"/>
                    </a:lnTo>
                    <a:lnTo>
                      <a:pt x="94" y="807"/>
                    </a:lnTo>
                    <a:lnTo>
                      <a:pt x="96" y="805"/>
                    </a:lnTo>
                    <a:lnTo>
                      <a:pt x="99" y="802"/>
                    </a:lnTo>
                    <a:lnTo>
                      <a:pt x="101" y="802"/>
                    </a:lnTo>
                    <a:lnTo>
                      <a:pt x="102" y="801"/>
                    </a:lnTo>
                    <a:lnTo>
                      <a:pt x="102" y="801"/>
                    </a:lnTo>
                    <a:lnTo>
                      <a:pt x="105" y="801"/>
                    </a:lnTo>
                    <a:lnTo>
                      <a:pt x="106" y="800"/>
                    </a:lnTo>
                    <a:lnTo>
                      <a:pt x="109" y="799"/>
                    </a:lnTo>
                    <a:lnTo>
                      <a:pt x="116" y="798"/>
                    </a:lnTo>
                    <a:lnTo>
                      <a:pt x="116" y="798"/>
                    </a:lnTo>
                    <a:lnTo>
                      <a:pt x="129" y="798"/>
                    </a:lnTo>
                    <a:lnTo>
                      <a:pt x="132" y="799"/>
                    </a:lnTo>
                    <a:lnTo>
                      <a:pt x="133" y="800"/>
                    </a:lnTo>
                    <a:lnTo>
                      <a:pt x="133" y="802"/>
                    </a:lnTo>
                    <a:lnTo>
                      <a:pt x="133" y="802"/>
                    </a:lnTo>
                    <a:lnTo>
                      <a:pt x="133" y="805"/>
                    </a:lnTo>
                    <a:lnTo>
                      <a:pt x="134" y="808"/>
                    </a:lnTo>
                    <a:lnTo>
                      <a:pt x="136" y="809"/>
                    </a:lnTo>
                    <a:lnTo>
                      <a:pt x="139" y="809"/>
                    </a:lnTo>
                    <a:lnTo>
                      <a:pt x="139" y="809"/>
                    </a:lnTo>
                    <a:lnTo>
                      <a:pt x="143" y="809"/>
                    </a:lnTo>
                    <a:lnTo>
                      <a:pt x="145" y="811"/>
                    </a:lnTo>
                    <a:lnTo>
                      <a:pt x="146" y="814"/>
                    </a:lnTo>
                    <a:lnTo>
                      <a:pt x="146" y="819"/>
                    </a:lnTo>
                    <a:lnTo>
                      <a:pt x="146" y="819"/>
                    </a:lnTo>
                    <a:lnTo>
                      <a:pt x="146" y="823"/>
                    </a:lnTo>
                    <a:lnTo>
                      <a:pt x="147" y="827"/>
                    </a:lnTo>
                    <a:lnTo>
                      <a:pt x="149" y="828"/>
                    </a:lnTo>
                    <a:lnTo>
                      <a:pt x="153" y="828"/>
                    </a:lnTo>
                    <a:lnTo>
                      <a:pt x="153" y="828"/>
                    </a:lnTo>
                    <a:lnTo>
                      <a:pt x="159" y="828"/>
                    </a:lnTo>
                    <a:lnTo>
                      <a:pt x="164" y="829"/>
                    </a:lnTo>
                    <a:lnTo>
                      <a:pt x="166" y="830"/>
                    </a:lnTo>
                    <a:lnTo>
                      <a:pt x="169" y="832"/>
                    </a:lnTo>
                    <a:lnTo>
                      <a:pt x="174" y="840"/>
                    </a:lnTo>
                    <a:lnTo>
                      <a:pt x="174" y="840"/>
                    </a:lnTo>
                    <a:lnTo>
                      <a:pt x="177" y="848"/>
                    </a:lnTo>
                    <a:lnTo>
                      <a:pt x="181" y="856"/>
                    </a:lnTo>
                    <a:lnTo>
                      <a:pt x="185" y="858"/>
                    </a:lnTo>
                    <a:lnTo>
                      <a:pt x="187" y="860"/>
                    </a:lnTo>
                    <a:lnTo>
                      <a:pt x="190" y="861"/>
                    </a:lnTo>
                    <a:lnTo>
                      <a:pt x="193" y="862"/>
                    </a:lnTo>
                    <a:lnTo>
                      <a:pt x="193" y="862"/>
                    </a:lnTo>
                    <a:lnTo>
                      <a:pt x="196" y="861"/>
                    </a:lnTo>
                    <a:lnTo>
                      <a:pt x="199" y="859"/>
                    </a:lnTo>
                    <a:lnTo>
                      <a:pt x="202" y="854"/>
                    </a:lnTo>
                    <a:lnTo>
                      <a:pt x="203" y="851"/>
                    </a:lnTo>
                    <a:lnTo>
                      <a:pt x="205" y="849"/>
                    </a:lnTo>
                    <a:lnTo>
                      <a:pt x="208" y="848"/>
                    </a:lnTo>
                    <a:lnTo>
                      <a:pt x="212" y="848"/>
                    </a:lnTo>
                    <a:lnTo>
                      <a:pt x="212" y="848"/>
                    </a:lnTo>
                    <a:lnTo>
                      <a:pt x="222" y="849"/>
                    </a:lnTo>
                    <a:lnTo>
                      <a:pt x="231" y="849"/>
                    </a:lnTo>
                    <a:lnTo>
                      <a:pt x="235" y="848"/>
                    </a:lnTo>
                    <a:lnTo>
                      <a:pt x="240" y="847"/>
                    </a:lnTo>
                    <a:lnTo>
                      <a:pt x="245" y="845"/>
                    </a:lnTo>
                    <a:lnTo>
                      <a:pt x="249" y="842"/>
                    </a:lnTo>
                    <a:lnTo>
                      <a:pt x="249" y="842"/>
                    </a:lnTo>
                    <a:lnTo>
                      <a:pt x="259" y="834"/>
                    </a:lnTo>
                    <a:lnTo>
                      <a:pt x="266" y="830"/>
                    </a:lnTo>
                    <a:lnTo>
                      <a:pt x="269" y="830"/>
                    </a:lnTo>
                    <a:lnTo>
                      <a:pt x="272" y="829"/>
                    </a:lnTo>
                    <a:lnTo>
                      <a:pt x="274" y="830"/>
                    </a:lnTo>
                    <a:lnTo>
                      <a:pt x="274" y="832"/>
                    </a:lnTo>
                    <a:lnTo>
                      <a:pt x="274" y="832"/>
                    </a:lnTo>
                    <a:lnTo>
                      <a:pt x="274" y="834"/>
                    </a:lnTo>
                    <a:lnTo>
                      <a:pt x="272" y="835"/>
                    </a:lnTo>
                    <a:lnTo>
                      <a:pt x="268" y="837"/>
                    </a:lnTo>
                    <a:lnTo>
                      <a:pt x="264" y="840"/>
                    </a:lnTo>
                    <a:lnTo>
                      <a:pt x="261" y="843"/>
                    </a:lnTo>
                    <a:lnTo>
                      <a:pt x="261" y="843"/>
                    </a:lnTo>
                    <a:lnTo>
                      <a:pt x="255" y="848"/>
                    </a:lnTo>
                    <a:lnTo>
                      <a:pt x="248" y="855"/>
                    </a:lnTo>
                    <a:lnTo>
                      <a:pt x="239" y="862"/>
                    </a:lnTo>
                    <a:lnTo>
                      <a:pt x="236" y="866"/>
                    </a:lnTo>
                    <a:lnTo>
                      <a:pt x="234" y="871"/>
                    </a:lnTo>
                    <a:lnTo>
                      <a:pt x="234" y="871"/>
                    </a:lnTo>
                    <a:lnTo>
                      <a:pt x="231" y="879"/>
                    </a:lnTo>
                    <a:lnTo>
                      <a:pt x="228" y="884"/>
                    </a:lnTo>
                    <a:lnTo>
                      <a:pt x="222" y="886"/>
                    </a:lnTo>
                    <a:lnTo>
                      <a:pt x="215" y="888"/>
                    </a:lnTo>
                    <a:lnTo>
                      <a:pt x="215" y="888"/>
                    </a:lnTo>
                    <a:lnTo>
                      <a:pt x="205" y="889"/>
                    </a:lnTo>
                    <a:lnTo>
                      <a:pt x="196" y="888"/>
                    </a:lnTo>
                    <a:lnTo>
                      <a:pt x="189" y="886"/>
                    </a:lnTo>
                    <a:lnTo>
                      <a:pt x="186" y="884"/>
                    </a:lnTo>
                    <a:lnTo>
                      <a:pt x="185" y="881"/>
                    </a:lnTo>
                    <a:lnTo>
                      <a:pt x="185" y="881"/>
                    </a:lnTo>
                    <a:lnTo>
                      <a:pt x="182" y="879"/>
                    </a:lnTo>
                    <a:lnTo>
                      <a:pt x="180" y="877"/>
                    </a:lnTo>
                    <a:lnTo>
                      <a:pt x="175" y="875"/>
                    </a:lnTo>
                    <a:lnTo>
                      <a:pt x="168" y="875"/>
                    </a:lnTo>
                    <a:lnTo>
                      <a:pt x="163" y="876"/>
                    </a:lnTo>
                    <a:lnTo>
                      <a:pt x="163" y="876"/>
                    </a:lnTo>
                    <a:lnTo>
                      <a:pt x="154" y="879"/>
                    </a:lnTo>
                    <a:lnTo>
                      <a:pt x="148" y="879"/>
                    </a:lnTo>
                    <a:lnTo>
                      <a:pt x="142" y="879"/>
                    </a:lnTo>
                    <a:lnTo>
                      <a:pt x="142" y="879"/>
                    </a:lnTo>
                    <a:lnTo>
                      <a:pt x="138" y="879"/>
                    </a:lnTo>
                    <a:lnTo>
                      <a:pt x="137" y="880"/>
                    </a:lnTo>
                    <a:lnTo>
                      <a:pt x="135" y="885"/>
                    </a:lnTo>
                    <a:lnTo>
                      <a:pt x="134" y="887"/>
                    </a:lnTo>
                    <a:lnTo>
                      <a:pt x="132" y="889"/>
                    </a:lnTo>
                    <a:lnTo>
                      <a:pt x="129" y="891"/>
                    </a:lnTo>
                    <a:lnTo>
                      <a:pt x="124" y="892"/>
                    </a:lnTo>
                    <a:lnTo>
                      <a:pt x="124" y="892"/>
                    </a:lnTo>
                    <a:lnTo>
                      <a:pt x="116" y="893"/>
                    </a:lnTo>
                    <a:lnTo>
                      <a:pt x="109" y="895"/>
                    </a:lnTo>
                    <a:lnTo>
                      <a:pt x="107" y="898"/>
                    </a:lnTo>
                    <a:lnTo>
                      <a:pt x="106" y="900"/>
                    </a:lnTo>
                    <a:lnTo>
                      <a:pt x="105" y="903"/>
                    </a:lnTo>
                    <a:lnTo>
                      <a:pt x="105" y="907"/>
                    </a:lnTo>
                    <a:lnTo>
                      <a:pt x="105" y="907"/>
                    </a:lnTo>
                    <a:lnTo>
                      <a:pt x="105" y="910"/>
                    </a:lnTo>
                    <a:lnTo>
                      <a:pt x="104" y="914"/>
                    </a:lnTo>
                    <a:lnTo>
                      <a:pt x="103" y="916"/>
                    </a:lnTo>
                    <a:lnTo>
                      <a:pt x="101" y="917"/>
                    </a:lnTo>
                    <a:lnTo>
                      <a:pt x="96" y="919"/>
                    </a:lnTo>
                    <a:lnTo>
                      <a:pt x="92" y="922"/>
                    </a:lnTo>
                    <a:lnTo>
                      <a:pt x="92" y="922"/>
                    </a:lnTo>
                    <a:lnTo>
                      <a:pt x="88" y="927"/>
                    </a:lnTo>
                    <a:lnTo>
                      <a:pt x="83" y="930"/>
                    </a:lnTo>
                    <a:lnTo>
                      <a:pt x="78" y="933"/>
                    </a:lnTo>
                    <a:lnTo>
                      <a:pt x="73" y="940"/>
                    </a:lnTo>
                    <a:lnTo>
                      <a:pt x="73" y="940"/>
                    </a:lnTo>
                    <a:lnTo>
                      <a:pt x="67" y="947"/>
                    </a:lnTo>
                    <a:lnTo>
                      <a:pt x="62" y="950"/>
                    </a:lnTo>
                    <a:lnTo>
                      <a:pt x="57" y="952"/>
                    </a:lnTo>
                    <a:lnTo>
                      <a:pt x="51" y="954"/>
                    </a:lnTo>
                    <a:lnTo>
                      <a:pt x="51" y="954"/>
                    </a:lnTo>
                    <a:lnTo>
                      <a:pt x="46" y="954"/>
                    </a:lnTo>
                    <a:lnTo>
                      <a:pt x="43" y="955"/>
                    </a:lnTo>
                    <a:lnTo>
                      <a:pt x="42" y="957"/>
                    </a:lnTo>
                    <a:lnTo>
                      <a:pt x="40" y="959"/>
                    </a:lnTo>
                    <a:lnTo>
                      <a:pt x="40" y="959"/>
                    </a:lnTo>
                    <a:lnTo>
                      <a:pt x="40" y="964"/>
                    </a:lnTo>
                    <a:lnTo>
                      <a:pt x="39" y="965"/>
                    </a:lnTo>
                    <a:lnTo>
                      <a:pt x="36" y="966"/>
                    </a:lnTo>
                    <a:lnTo>
                      <a:pt x="36" y="966"/>
                    </a:lnTo>
                    <a:lnTo>
                      <a:pt x="33" y="967"/>
                    </a:lnTo>
                    <a:lnTo>
                      <a:pt x="30" y="969"/>
                    </a:lnTo>
                    <a:lnTo>
                      <a:pt x="26" y="972"/>
                    </a:lnTo>
                    <a:lnTo>
                      <a:pt x="26" y="972"/>
                    </a:lnTo>
                    <a:lnTo>
                      <a:pt x="14" y="971"/>
                    </a:lnTo>
                    <a:lnTo>
                      <a:pt x="4" y="971"/>
                    </a:lnTo>
                    <a:lnTo>
                      <a:pt x="1" y="972"/>
                    </a:lnTo>
                    <a:lnTo>
                      <a:pt x="0" y="973"/>
                    </a:lnTo>
                    <a:lnTo>
                      <a:pt x="0" y="973"/>
                    </a:lnTo>
                    <a:lnTo>
                      <a:pt x="0" y="979"/>
                    </a:lnTo>
                    <a:lnTo>
                      <a:pt x="1" y="981"/>
                    </a:lnTo>
                    <a:lnTo>
                      <a:pt x="2" y="981"/>
                    </a:lnTo>
                    <a:lnTo>
                      <a:pt x="3" y="980"/>
                    </a:lnTo>
                    <a:lnTo>
                      <a:pt x="3" y="980"/>
                    </a:lnTo>
                    <a:lnTo>
                      <a:pt x="4" y="979"/>
                    </a:lnTo>
                    <a:lnTo>
                      <a:pt x="7" y="979"/>
                    </a:lnTo>
                    <a:lnTo>
                      <a:pt x="14" y="978"/>
                    </a:lnTo>
                    <a:lnTo>
                      <a:pt x="20" y="979"/>
                    </a:lnTo>
                    <a:lnTo>
                      <a:pt x="22" y="980"/>
                    </a:lnTo>
                    <a:lnTo>
                      <a:pt x="23" y="980"/>
                    </a:lnTo>
                    <a:lnTo>
                      <a:pt x="23" y="980"/>
                    </a:lnTo>
                    <a:lnTo>
                      <a:pt x="26" y="986"/>
                    </a:lnTo>
                    <a:lnTo>
                      <a:pt x="30" y="991"/>
                    </a:lnTo>
                    <a:lnTo>
                      <a:pt x="30" y="991"/>
                    </a:lnTo>
                    <a:lnTo>
                      <a:pt x="32" y="994"/>
                    </a:lnTo>
                    <a:lnTo>
                      <a:pt x="34" y="997"/>
                    </a:lnTo>
                    <a:lnTo>
                      <a:pt x="36" y="997"/>
                    </a:lnTo>
                    <a:lnTo>
                      <a:pt x="37" y="994"/>
                    </a:lnTo>
                    <a:lnTo>
                      <a:pt x="37" y="994"/>
                    </a:lnTo>
                    <a:lnTo>
                      <a:pt x="38" y="993"/>
                    </a:lnTo>
                    <a:lnTo>
                      <a:pt x="39" y="992"/>
                    </a:lnTo>
                    <a:lnTo>
                      <a:pt x="43" y="990"/>
                    </a:lnTo>
                    <a:lnTo>
                      <a:pt x="46" y="988"/>
                    </a:lnTo>
                    <a:lnTo>
                      <a:pt x="47" y="986"/>
                    </a:lnTo>
                    <a:lnTo>
                      <a:pt x="48" y="984"/>
                    </a:lnTo>
                    <a:lnTo>
                      <a:pt x="48" y="984"/>
                    </a:lnTo>
                    <a:lnTo>
                      <a:pt x="47" y="979"/>
                    </a:lnTo>
                    <a:lnTo>
                      <a:pt x="48" y="977"/>
                    </a:lnTo>
                    <a:lnTo>
                      <a:pt x="50" y="976"/>
                    </a:lnTo>
                    <a:lnTo>
                      <a:pt x="54" y="975"/>
                    </a:lnTo>
                    <a:lnTo>
                      <a:pt x="54" y="975"/>
                    </a:lnTo>
                    <a:lnTo>
                      <a:pt x="59" y="975"/>
                    </a:lnTo>
                    <a:lnTo>
                      <a:pt x="62" y="973"/>
                    </a:lnTo>
                    <a:lnTo>
                      <a:pt x="64" y="972"/>
                    </a:lnTo>
                    <a:lnTo>
                      <a:pt x="65" y="970"/>
                    </a:lnTo>
                    <a:lnTo>
                      <a:pt x="65" y="970"/>
                    </a:lnTo>
                    <a:lnTo>
                      <a:pt x="67" y="969"/>
                    </a:lnTo>
                    <a:lnTo>
                      <a:pt x="72" y="967"/>
                    </a:lnTo>
                    <a:lnTo>
                      <a:pt x="87" y="967"/>
                    </a:lnTo>
                    <a:lnTo>
                      <a:pt x="102" y="967"/>
                    </a:lnTo>
                    <a:lnTo>
                      <a:pt x="106" y="966"/>
                    </a:lnTo>
                    <a:lnTo>
                      <a:pt x="107" y="965"/>
                    </a:lnTo>
                    <a:lnTo>
                      <a:pt x="108" y="965"/>
                    </a:lnTo>
                    <a:lnTo>
                      <a:pt x="108" y="965"/>
                    </a:lnTo>
                    <a:lnTo>
                      <a:pt x="108" y="964"/>
                    </a:lnTo>
                    <a:lnTo>
                      <a:pt x="110" y="963"/>
                    </a:lnTo>
                    <a:lnTo>
                      <a:pt x="116" y="963"/>
                    </a:lnTo>
                    <a:lnTo>
                      <a:pt x="121" y="965"/>
                    </a:lnTo>
                    <a:lnTo>
                      <a:pt x="123" y="966"/>
                    </a:lnTo>
                    <a:lnTo>
                      <a:pt x="123" y="967"/>
                    </a:lnTo>
                    <a:lnTo>
                      <a:pt x="123" y="967"/>
                    </a:lnTo>
                    <a:lnTo>
                      <a:pt x="124" y="973"/>
                    </a:lnTo>
                    <a:lnTo>
                      <a:pt x="129" y="978"/>
                    </a:lnTo>
                    <a:lnTo>
                      <a:pt x="133" y="983"/>
                    </a:lnTo>
                    <a:lnTo>
                      <a:pt x="136" y="985"/>
                    </a:lnTo>
                    <a:lnTo>
                      <a:pt x="138" y="985"/>
                    </a:lnTo>
                    <a:lnTo>
                      <a:pt x="138" y="985"/>
                    </a:lnTo>
                    <a:lnTo>
                      <a:pt x="143" y="984"/>
                    </a:lnTo>
                    <a:lnTo>
                      <a:pt x="147" y="981"/>
                    </a:lnTo>
                    <a:lnTo>
                      <a:pt x="152" y="976"/>
                    </a:lnTo>
                    <a:lnTo>
                      <a:pt x="157" y="970"/>
                    </a:lnTo>
                    <a:lnTo>
                      <a:pt x="157" y="970"/>
                    </a:lnTo>
                    <a:lnTo>
                      <a:pt x="161" y="962"/>
                    </a:lnTo>
                    <a:lnTo>
                      <a:pt x="165" y="955"/>
                    </a:lnTo>
                    <a:lnTo>
                      <a:pt x="167" y="951"/>
                    </a:lnTo>
                    <a:lnTo>
                      <a:pt x="171" y="949"/>
                    </a:lnTo>
                    <a:lnTo>
                      <a:pt x="174" y="948"/>
                    </a:lnTo>
                    <a:lnTo>
                      <a:pt x="177" y="947"/>
                    </a:lnTo>
                    <a:lnTo>
                      <a:pt x="177" y="947"/>
                    </a:lnTo>
                    <a:lnTo>
                      <a:pt x="190" y="946"/>
                    </a:lnTo>
                    <a:lnTo>
                      <a:pt x="193" y="946"/>
                    </a:lnTo>
                    <a:lnTo>
                      <a:pt x="194" y="945"/>
                    </a:lnTo>
                    <a:lnTo>
                      <a:pt x="194" y="945"/>
                    </a:lnTo>
                    <a:lnTo>
                      <a:pt x="196" y="945"/>
                    </a:lnTo>
                    <a:lnTo>
                      <a:pt x="201" y="944"/>
                    </a:lnTo>
                    <a:lnTo>
                      <a:pt x="216" y="943"/>
                    </a:lnTo>
                    <a:lnTo>
                      <a:pt x="230" y="943"/>
                    </a:lnTo>
                    <a:lnTo>
                      <a:pt x="235" y="944"/>
                    </a:lnTo>
                    <a:lnTo>
                      <a:pt x="238" y="946"/>
                    </a:lnTo>
                    <a:lnTo>
                      <a:pt x="238" y="946"/>
                    </a:lnTo>
                    <a:lnTo>
                      <a:pt x="240" y="951"/>
                    </a:lnTo>
                    <a:lnTo>
                      <a:pt x="242" y="958"/>
                    </a:lnTo>
                    <a:lnTo>
                      <a:pt x="243" y="960"/>
                    </a:lnTo>
                    <a:lnTo>
                      <a:pt x="245" y="962"/>
                    </a:lnTo>
                    <a:lnTo>
                      <a:pt x="247" y="963"/>
                    </a:lnTo>
                    <a:lnTo>
                      <a:pt x="251" y="964"/>
                    </a:lnTo>
                    <a:lnTo>
                      <a:pt x="251" y="964"/>
                    </a:lnTo>
                    <a:lnTo>
                      <a:pt x="260" y="964"/>
                    </a:lnTo>
                    <a:lnTo>
                      <a:pt x="267" y="965"/>
                    </a:lnTo>
                    <a:lnTo>
                      <a:pt x="274" y="965"/>
                    </a:lnTo>
                    <a:lnTo>
                      <a:pt x="276" y="963"/>
                    </a:lnTo>
                    <a:lnTo>
                      <a:pt x="278" y="961"/>
                    </a:lnTo>
                    <a:lnTo>
                      <a:pt x="278" y="961"/>
                    </a:lnTo>
                    <a:lnTo>
                      <a:pt x="282" y="957"/>
                    </a:lnTo>
                    <a:lnTo>
                      <a:pt x="285" y="955"/>
                    </a:lnTo>
                    <a:lnTo>
                      <a:pt x="290" y="954"/>
                    </a:lnTo>
                    <a:lnTo>
                      <a:pt x="296" y="954"/>
                    </a:lnTo>
                    <a:lnTo>
                      <a:pt x="296" y="954"/>
                    </a:lnTo>
                    <a:lnTo>
                      <a:pt x="304" y="955"/>
                    </a:lnTo>
                    <a:lnTo>
                      <a:pt x="309" y="958"/>
                    </a:lnTo>
                    <a:lnTo>
                      <a:pt x="315" y="959"/>
                    </a:lnTo>
                    <a:lnTo>
                      <a:pt x="317" y="959"/>
                    </a:lnTo>
                    <a:lnTo>
                      <a:pt x="319" y="958"/>
                    </a:lnTo>
                    <a:lnTo>
                      <a:pt x="319" y="958"/>
                    </a:lnTo>
                    <a:lnTo>
                      <a:pt x="323" y="955"/>
                    </a:lnTo>
                    <a:lnTo>
                      <a:pt x="328" y="952"/>
                    </a:lnTo>
                    <a:lnTo>
                      <a:pt x="333" y="948"/>
                    </a:lnTo>
                    <a:lnTo>
                      <a:pt x="333" y="948"/>
                    </a:lnTo>
                    <a:lnTo>
                      <a:pt x="336" y="947"/>
                    </a:lnTo>
                    <a:lnTo>
                      <a:pt x="338" y="948"/>
                    </a:lnTo>
                    <a:lnTo>
                      <a:pt x="340" y="949"/>
                    </a:lnTo>
                    <a:lnTo>
                      <a:pt x="340" y="949"/>
                    </a:lnTo>
                    <a:close/>
                  </a:path>
                </a:pathLst>
              </a:custGeom>
              <a:solidFill>
                <a:srgbClr val="93BF31"/>
              </a:solidFill>
              <a:ln w="3175">
                <a:solidFill>
                  <a:schemeClr val="tx1">
                    <a:lumMod val="85000"/>
                    <a:lumOff val="15000"/>
                  </a:schemeClr>
                </a:solidFill>
                <a:round/>
              </a:ln>
              <a:effectLst/>
            </p:spPr>
            <p:txBody>
              <a:bodyPr anchor="t" anchorCtr="0" bIns="45720" compatLnSpc="1" lIns="91440" numCol="1" rIns="91440" tIns="45720" vert="horz" wrap="square">
                <a:prstTxWarp prst="textNoShape">
                  <a:avLst/>
                </a:prstTxWarp>
              </a:bodyPr>
              <a:lstStyle/>
              <a:p>
                <a:pPr latinLnBrk="0"/>
                <a:endParaRPr altLang="en-US" lang="ko-KR">
                  <a:ln w="0"/>
                  <a:effectLst>
                    <a:outerShdw algn="tl" blurRad="38100" dir="2700000" dist="19050" rotWithShape="0">
                      <a:schemeClr val="dk1">
                        <a:alpha val="40000"/>
                      </a:schemeClr>
                    </a:outerShdw>
                  </a:effectLst>
                  <a:latin charset="0" panose="020f0502020204030204" pitchFamily="34" typeface="Calibri"/>
                </a:endParaRPr>
              </a:p>
            </p:txBody>
          </p:sp>
          <p:sp>
            <p:nvSpPr>
              <p:cNvPr id="319" name="Freeform 121"/>
              <p:cNvSpPr/>
              <p:nvPr/>
            </p:nvSpPr>
            <p:spPr bwMode="auto">
              <a:xfrm>
                <a:off x="3871" y="2055"/>
                <a:ext cx="22" cy="27"/>
              </a:xfrm>
              <a:custGeom>
                <a:gdLst>
                  <a:gd fmla="*/ 8 w 22" name="T0"/>
                  <a:gd fmla="*/ 23 h 27" name="T1"/>
                  <a:gd fmla="*/ 8 w 22" name="T2"/>
                  <a:gd fmla="*/ 23 h 27" name="T3"/>
                  <a:gd fmla="*/ 7 w 22" name="T4"/>
                  <a:gd fmla="*/ 23 h 27" name="T5"/>
                  <a:gd fmla="*/ 7 w 22" name="T6"/>
                  <a:gd fmla="*/ 21 h 27" name="T7"/>
                  <a:gd fmla="*/ 8 w 22" name="T8"/>
                  <a:gd fmla="*/ 19 h 27" name="T9"/>
                  <a:gd fmla="*/ 12 w 22" name="T10"/>
                  <a:gd fmla="*/ 17 h 27" name="T11"/>
                  <a:gd fmla="*/ 12 w 22" name="T12"/>
                  <a:gd fmla="*/ 17 h 27" name="T13"/>
                  <a:gd fmla="*/ 17 w 22" name="T14"/>
                  <a:gd fmla="*/ 16 h 27" name="T15"/>
                  <a:gd fmla="*/ 19 w 22" name="T16"/>
                  <a:gd fmla="*/ 14 h 27" name="T17"/>
                  <a:gd fmla="*/ 22 w 22" name="T18"/>
                  <a:gd fmla="*/ 11 h 27" name="T19"/>
                  <a:gd fmla="*/ 22 w 22" name="T20"/>
                  <a:gd fmla="*/ 8 h 27" name="T21"/>
                  <a:gd fmla="*/ 22 w 22" name="T22"/>
                  <a:gd fmla="*/ 8 h 27" name="T23"/>
                  <a:gd fmla="*/ 22 w 22" name="T24"/>
                  <a:gd fmla="*/ 1 h 27" name="T25"/>
                  <a:gd fmla="*/ 22 w 22" name="T26"/>
                  <a:gd fmla="*/ 0 h 27" name="T27"/>
                  <a:gd fmla="*/ 21 w 22" name="T28"/>
                  <a:gd fmla="*/ 0 h 27" name="T29"/>
                  <a:gd fmla="*/ 18 w 22" name="T30"/>
                  <a:gd fmla="*/ 1 h 27" name="T31"/>
                  <a:gd fmla="*/ 18 w 22" name="T32"/>
                  <a:gd fmla="*/ 1 h 27" name="T33"/>
                  <a:gd fmla="*/ 14 w 22" name="T34"/>
                  <a:gd fmla="*/ 3 h 27" name="T35"/>
                  <a:gd fmla="*/ 11 w 22" name="T36"/>
                  <a:gd fmla="*/ 4 h 27" name="T37"/>
                  <a:gd fmla="*/ 7 w 22" name="T38"/>
                  <a:gd fmla="*/ 6 h 27" name="T39"/>
                  <a:gd fmla="*/ 4 w 22" name="T40"/>
                  <a:gd fmla="*/ 9 h 27" name="T41"/>
                  <a:gd fmla="*/ 4 w 22" name="T42"/>
                  <a:gd fmla="*/ 9 h 27" name="T43"/>
                  <a:gd fmla="*/ 1 w 22" name="T44"/>
                  <a:gd fmla="*/ 14 h 27" name="T45"/>
                  <a:gd fmla="*/ 0 w 22" name="T46"/>
                  <a:gd fmla="*/ 16 h 27" name="T47"/>
                  <a:gd fmla="*/ 0 w 22" name="T48"/>
                  <a:gd fmla="*/ 20 h 27" name="T49"/>
                  <a:gd fmla="*/ 0 w 22" name="T50"/>
                  <a:gd fmla="*/ 20 h 27" name="T51"/>
                  <a:gd fmla="*/ 0 w 22" name="T52"/>
                  <a:gd fmla="*/ 23 h 27" name="T53"/>
                  <a:gd fmla="*/ 1 w 22" name="T54"/>
                  <a:gd fmla="*/ 25 h 27" name="T55"/>
                  <a:gd fmla="*/ 2 w 22" name="T56"/>
                  <a:gd fmla="*/ 27 h 27" name="T57"/>
                  <a:gd fmla="*/ 4 w 22" name="T58"/>
                  <a:gd fmla="*/ 27 h 27" name="T59"/>
                  <a:gd fmla="*/ 4 w 22" name="T60"/>
                  <a:gd fmla="*/ 27 h 27" name="T61"/>
                  <a:gd fmla="*/ 5 w 22" name="T62"/>
                  <a:gd fmla="*/ 25 h 27" name="T63"/>
                  <a:gd fmla="*/ 7 w 22" name="T64"/>
                  <a:gd fmla="*/ 24 h 27" name="T65"/>
                  <a:gd fmla="*/ 8 w 22" name="T66"/>
                  <a:gd fmla="*/ 23 h 27" name="T67"/>
                  <a:gd fmla="*/ 8 w 22" name="T68"/>
                  <a:gd fmla="*/ 23 h 2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7" w="22">
                    <a:moveTo>
                      <a:pt x="8" y="23"/>
                    </a:moveTo>
                    <a:lnTo>
                      <a:pt x="8" y="23"/>
                    </a:lnTo>
                    <a:lnTo>
                      <a:pt x="7" y="23"/>
                    </a:lnTo>
                    <a:lnTo>
                      <a:pt x="7" y="21"/>
                    </a:lnTo>
                    <a:lnTo>
                      <a:pt x="8" y="19"/>
                    </a:lnTo>
                    <a:lnTo>
                      <a:pt x="12" y="17"/>
                    </a:lnTo>
                    <a:lnTo>
                      <a:pt x="12" y="17"/>
                    </a:lnTo>
                    <a:lnTo>
                      <a:pt x="17" y="16"/>
                    </a:lnTo>
                    <a:lnTo>
                      <a:pt x="19" y="14"/>
                    </a:lnTo>
                    <a:lnTo>
                      <a:pt x="22" y="11"/>
                    </a:lnTo>
                    <a:lnTo>
                      <a:pt x="22" y="8"/>
                    </a:lnTo>
                    <a:lnTo>
                      <a:pt x="22" y="8"/>
                    </a:lnTo>
                    <a:lnTo>
                      <a:pt x="22" y="1"/>
                    </a:lnTo>
                    <a:lnTo>
                      <a:pt x="22" y="0"/>
                    </a:lnTo>
                    <a:lnTo>
                      <a:pt x="21" y="0"/>
                    </a:lnTo>
                    <a:lnTo>
                      <a:pt x="18" y="1"/>
                    </a:lnTo>
                    <a:lnTo>
                      <a:pt x="18" y="1"/>
                    </a:lnTo>
                    <a:lnTo>
                      <a:pt x="14" y="3"/>
                    </a:lnTo>
                    <a:lnTo>
                      <a:pt x="11" y="4"/>
                    </a:lnTo>
                    <a:lnTo>
                      <a:pt x="7" y="6"/>
                    </a:lnTo>
                    <a:lnTo>
                      <a:pt x="4" y="9"/>
                    </a:lnTo>
                    <a:lnTo>
                      <a:pt x="4" y="9"/>
                    </a:lnTo>
                    <a:lnTo>
                      <a:pt x="1" y="14"/>
                    </a:lnTo>
                    <a:lnTo>
                      <a:pt x="0" y="16"/>
                    </a:lnTo>
                    <a:lnTo>
                      <a:pt x="0" y="20"/>
                    </a:lnTo>
                    <a:lnTo>
                      <a:pt x="0" y="20"/>
                    </a:lnTo>
                    <a:lnTo>
                      <a:pt x="0" y="23"/>
                    </a:lnTo>
                    <a:lnTo>
                      <a:pt x="1" y="25"/>
                    </a:lnTo>
                    <a:lnTo>
                      <a:pt x="2" y="27"/>
                    </a:lnTo>
                    <a:lnTo>
                      <a:pt x="4" y="27"/>
                    </a:lnTo>
                    <a:lnTo>
                      <a:pt x="4" y="27"/>
                    </a:lnTo>
                    <a:lnTo>
                      <a:pt x="5" y="25"/>
                    </a:lnTo>
                    <a:lnTo>
                      <a:pt x="7" y="24"/>
                    </a:lnTo>
                    <a:lnTo>
                      <a:pt x="8" y="23"/>
                    </a:lnTo>
                    <a:lnTo>
                      <a:pt x="8" y="23"/>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0" name="Freeform 122"/>
              <p:cNvSpPr/>
              <p:nvPr/>
            </p:nvSpPr>
            <p:spPr bwMode="auto">
              <a:xfrm>
                <a:off x="3654" y="1923"/>
                <a:ext cx="167" cy="139"/>
              </a:xfrm>
              <a:custGeom>
                <a:gdLst>
                  <a:gd fmla="*/ 1 w 167" name="T0"/>
                  <a:gd fmla="*/ 70 h 139" name="T1"/>
                  <a:gd fmla="*/ 7 w 167" name="T2"/>
                  <a:gd fmla="*/ 78 h 139" name="T3"/>
                  <a:gd fmla="*/ 7 w 167" name="T4"/>
                  <a:gd fmla="*/ 91 h 139" name="T5"/>
                  <a:gd fmla="*/ 13 w 167" name="T6"/>
                  <a:gd fmla="*/ 106 h 139" name="T7"/>
                  <a:gd fmla="*/ 18 w 167" name="T8"/>
                  <a:gd fmla="*/ 110 h 139" name="T9"/>
                  <a:gd fmla="*/ 33 w 167" name="T10"/>
                  <a:gd fmla="*/ 112 h 139" name="T11"/>
                  <a:gd fmla="*/ 43 w 167" name="T12"/>
                  <a:gd fmla="*/ 105 h 139" name="T13"/>
                  <a:gd fmla="*/ 56 w 167" name="T14"/>
                  <a:gd fmla="*/ 91 h 139" name="T15"/>
                  <a:gd fmla="*/ 64 w 167" name="T16"/>
                  <a:gd fmla="*/ 89 h 139" name="T17"/>
                  <a:gd fmla="*/ 72 w 167" name="T18"/>
                  <a:gd fmla="*/ 95 h 139" name="T19"/>
                  <a:gd fmla="*/ 82 w 167" name="T20"/>
                  <a:gd fmla="*/ 116 h 139" name="T21"/>
                  <a:gd fmla="*/ 89 w 167" name="T22"/>
                  <a:gd fmla="*/ 134 h 139" name="T23"/>
                  <a:gd fmla="*/ 98 w 167" name="T24"/>
                  <a:gd fmla="*/ 139 h 139" name="T25"/>
                  <a:gd fmla="*/ 118 w 167" name="T26"/>
                  <a:gd fmla="*/ 139 h 139" name="T27"/>
                  <a:gd fmla="*/ 132 w 167" name="T28"/>
                  <a:gd fmla="*/ 136 h 139" name="T29"/>
                  <a:gd fmla="*/ 140 w 167" name="T30"/>
                  <a:gd fmla="*/ 127 h 139" name="T31"/>
                  <a:gd fmla="*/ 152 w 167" name="T32"/>
                  <a:gd fmla="*/ 123 h 139" name="T33"/>
                  <a:gd fmla="*/ 159 w 167" name="T34"/>
                  <a:gd fmla="*/ 121 h 139" name="T35"/>
                  <a:gd fmla="*/ 158 w 167" name="T36"/>
                  <a:gd fmla="*/ 112 h 139" name="T37"/>
                  <a:gd fmla="*/ 159 w 167" name="T38"/>
                  <a:gd fmla="*/ 105 h 139" name="T39"/>
                  <a:gd fmla="*/ 164 w 167" name="T40"/>
                  <a:gd fmla="*/ 102 h 139" name="T41"/>
                  <a:gd fmla="*/ 167 w 167" name="T42"/>
                  <a:gd fmla="*/ 95 h 139" name="T43"/>
                  <a:gd fmla="*/ 162 w 167" name="T44"/>
                  <a:gd fmla="*/ 82 h 139" name="T45"/>
                  <a:gd fmla="*/ 154 w 167" name="T46"/>
                  <a:gd fmla="*/ 80 h 139" name="T47"/>
                  <a:gd fmla="*/ 148 w 167" name="T48"/>
                  <a:gd fmla="*/ 68 h 139" name="T49"/>
                  <a:gd fmla="*/ 153 w 167" name="T50"/>
                  <a:gd fmla="*/ 63 h 139" name="T51"/>
                  <a:gd fmla="*/ 154 w 167" name="T52"/>
                  <a:gd fmla="*/ 57 h 139" name="T53"/>
                  <a:gd fmla="*/ 150 w 167" name="T54"/>
                  <a:gd fmla="*/ 51 h 139" name="T55"/>
                  <a:gd fmla="*/ 145 w 167" name="T56"/>
                  <a:gd fmla="*/ 23 h 139" name="T57"/>
                  <a:gd fmla="*/ 143 w 167" name="T58"/>
                  <a:gd fmla="*/ 18 h 139" name="T59"/>
                  <a:gd fmla="*/ 134 w 167" name="T60"/>
                  <a:gd fmla="*/ 10 h 139" name="T61"/>
                  <a:gd fmla="*/ 119 w 167" name="T62"/>
                  <a:gd fmla="*/ 2 h 139" name="T63"/>
                  <a:gd fmla="*/ 104 w 167" name="T64"/>
                  <a:gd fmla="*/ 2 h 139" name="T65"/>
                  <a:gd fmla="*/ 95 w 167" name="T66"/>
                  <a:gd fmla="*/ 8 h 139" name="T67"/>
                  <a:gd fmla="*/ 83 w 167" name="T68"/>
                  <a:gd fmla="*/ 14 h 139" name="T69"/>
                  <a:gd fmla="*/ 69 w 167" name="T70"/>
                  <a:gd fmla="*/ 14 h 139" name="T71"/>
                  <a:gd fmla="*/ 61 w 167" name="T72"/>
                  <a:gd fmla="*/ 17 h 139" name="T73"/>
                  <a:gd fmla="*/ 56 w 167" name="T74"/>
                  <a:gd fmla="*/ 25 h 139" name="T75"/>
                  <a:gd fmla="*/ 50 w 167" name="T76"/>
                  <a:gd fmla="*/ 38 h 139" name="T77"/>
                  <a:gd fmla="*/ 43 w 167" name="T78"/>
                  <a:gd fmla="*/ 41 h 139" name="T79"/>
                  <a:gd fmla="*/ 34 w 167" name="T80"/>
                  <a:gd fmla="*/ 48 h 139" name="T81"/>
                  <a:gd fmla="*/ 27 w 167" name="T82"/>
                  <a:gd fmla="*/ 50 h 139" name="T83"/>
                  <a:gd fmla="*/ 26 w 167" name="T84"/>
                  <a:gd fmla="*/ 56 h 139" name="T85"/>
                  <a:gd fmla="*/ 22 w 167" name="T86"/>
                  <a:gd fmla="*/ 64 h 139" name="T87"/>
                  <a:gd fmla="*/ 7 w 167" name="T88"/>
                  <a:gd fmla="*/ 65 h 139" name="T89"/>
                  <a:gd fmla="*/ 1 w 167" name="T90"/>
                  <a:gd fmla="*/ 66 h 139" name="T91"/>
                  <a:gd fmla="*/ 0 w 167" name="T92"/>
                  <a:gd fmla="*/ 70 h 13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39" w="167">
                    <a:moveTo>
                      <a:pt x="0" y="70"/>
                    </a:moveTo>
                    <a:lnTo>
                      <a:pt x="0" y="70"/>
                    </a:lnTo>
                    <a:lnTo>
                      <a:pt x="1" y="70"/>
                    </a:lnTo>
                    <a:lnTo>
                      <a:pt x="4" y="73"/>
                    </a:lnTo>
                    <a:lnTo>
                      <a:pt x="6" y="76"/>
                    </a:lnTo>
                    <a:lnTo>
                      <a:pt x="7" y="78"/>
                    </a:lnTo>
                    <a:lnTo>
                      <a:pt x="7" y="82"/>
                    </a:lnTo>
                    <a:lnTo>
                      <a:pt x="7" y="82"/>
                    </a:lnTo>
                    <a:lnTo>
                      <a:pt x="7" y="91"/>
                    </a:lnTo>
                    <a:lnTo>
                      <a:pt x="10" y="99"/>
                    </a:lnTo>
                    <a:lnTo>
                      <a:pt x="11" y="103"/>
                    </a:lnTo>
                    <a:lnTo>
                      <a:pt x="13" y="106"/>
                    </a:lnTo>
                    <a:lnTo>
                      <a:pt x="15" y="109"/>
                    </a:lnTo>
                    <a:lnTo>
                      <a:pt x="18" y="110"/>
                    </a:lnTo>
                    <a:lnTo>
                      <a:pt x="18" y="110"/>
                    </a:lnTo>
                    <a:lnTo>
                      <a:pt x="25" y="112"/>
                    </a:lnTo>
                    <a:lnTo>
                      <a:pt x="31" y="113"/>
                    </a:lnTo>
                    <a:lnTo>
                      <a:pt x="33" y="112"/>
                    </a:lnTo>
                    <a:lnTo>
                      <a:pt x="36" y="111"/>
                    </a:lnTo>
                    <a:lnTo>
                      <a:pt x="40" y="109"/>
                    </a:lnTo>
                    <a:lnTo>
                      <a:pt x="43" y="105"/>
                    </a:lnTo>
                    <a:lnTo>
                      <a:pt x="43" y="105"/>
                    </a:lnTo>
                    <a:lnTo>
                      <a:pt x="49" y="97"/>
                    </a:lnTo>
                    <a:lnTo>
                      <a:pt x="56" y="91"/>
                    </a:lnTo>
                    <a:lnTo>
                      <a:pt x="58" y="90"/>
                    </a:lnTo>
                    <a:lnTo>
                      <a:pt x="61" y="89"/>
                    </a:lnTo>
                    <a:lnTo>
                      <a:pt x="64" y="89"/>
                    </a:lnTo>
                    <a:lnTo>
                      <a:pt x="68" y="91"/>
                    </a:lnTo>
                    <a:lnTo>
                      <a:pt x="68" y="91"/>
                    </a:lnTo>
                    <a:lnTo>
                      <a:pt x="72" y="95"/>
                    </a:lnTo>
                    <a:lnTo>
                      <a:pt x="76" y="102"/>
                    </a:lnTo>
                    <a:lnTo>
                      <a:pt x="82" y="116"/>
                    </a:lnTo>
                    <a:lnTo>
                      <a:pt x="82" y="116"/>
                    </a:lnTo>
                    <a:lnTo>
                      <a:pt x="84" y="123"/>
                    </a:lnTo>
                    <a:lnTo>
                      <a:pt x="87" y="131"/>
                    </a:lnTo>
                    <a:lnTo>
                      <a:pt x="89" y="134"/>
                    </a:lnTo>
                    <a:lnTo>
                      <a:pt x="91" y="137"/>
                    </a:lnTo>
                    <a:lnTo>
                      <a:pt x="95" y="138"/>
                    </a:lnTo>
                    <a:lnTo>
                      <a:pt x="98" y="139"/>
                    </a:lnTo>
                    <a:lnTo>
                      <a:pt x="98" y="139"/>
                    </a:lnTo>
                    <a:lnTo>
                      <a:pt x="107" y="139"/>
                    </a:lnTo>
                    <a:lnTo>
                      <a:pt x="118" y="139"/>
                    </a:lnTo>
                    <a:lnTo>
                      <a:pt x="124" y="139"/>
                    </a:lnTo>
                    <a:lnTo>
                      <a:pt x="128" y="137"/>
                    </a:lnTo>
                    <a:lnTo>
                      <a:pt x="132" y="136"/>
                    </a:lnTo>
                    <a:lnTo>
                      <a:pt x="135" y="133"/>
                    </a:lnTo>
                    <a:lnTo>
                      <a:pt x="135" y="133"/>
                    </a:lnTo>
                    <a:lnTo>
                      <a:pt x="140" y="127"/>
                    </a:lnTo>
                    <a:lnTo>
                      <a:pt x="143" y="125"/>
                    </a:lnTo>
                    <a:lnTo>
                      <a:pt x="146" y="124"/>
                    </a:lnTo>
                    <a:lnTo>
                      <a:pt x="152" y="123"/>
                    </a:lnTo>
                    <a:lnTo>
                      <a:pt x="152" y="123"/>
                    </a:lnTo>
                    <a:lnTo>
                      <a:pt x="157" y="122"/>
                    </a:lnTo>
                    <a:lnTo>
                      <a:pt x="159" y="121"/>
                    </a:lnTo>
                    <a:lnTo>
                      <a:pt x="159" y="119"/>
                    </a:lnTo>
                    <a:lnTo>
                      <a:pt x="158" y="112"/>
                    </a:lnTo>
                    <a:lnTo>
                      <a:pt x="158" y="112"/>
                    </a:lnTo>
                    <a:lnTo>
                      <a:pt x="158" y="108"/>
                    </a:lnTo>
                    <a:lnTo>
                      <a:pt x="159" y="106"/>
                    </a:lnTo>
                    <a:lnTo>
                      <a:pt x="159" y="105"/>
                    </a:lnTo>
                    <a:lnTo>
                      <a:pt x="160" y="105"/>
                    </a:lnTo>
                    <a:lnTo>
                      <a:pt x="163" y="103"/>
                    </a:lnTo>
                    <a:lnTo>
                      <a:pt x="164" y="102"/>
                    </a:lnTo>
                    <a:lnTo>
                      <a:pt x="167" y="98"/>
                    </a:lnTo>
                    <a:lnTo>
                      <a:pt x="167" y="98"/>
                    </a:lnTo>
                    <a:lnTo>
                      <a:pt x="167" y="95"/>
                    </a:lnTo>
                    <a:lnTo>
                      <a:pt x="167" y="92"/>
                    </a:lnTo>
                    <a:lnTo>
                      <a:pt x="165" y="86"/>
                    </a:lnTo>
                    <a:lnTo>
                      <a:pt x="162" y="82"/>
                    </a:lnTo>
                    <a:lnTo>
                      <a:pt x="158" y="81"/>
                    </a:lnTo>
                    <a:lnTo>
                      <a:pt x="158" y="81"/>
                    </a:lnTo>
                    <a:lnTo>
                      <a:pt x="154" y="80"/>
                    </a:lnTo>
                    <a:lnTo>
                      <a:pt x="150" y="77"/>
                    </a:lnTo>
                    <a:lnTo>
                      <a:pt x="148" y="73"/>
                    </a:lnTo>
                    <a:lnTo>
                      <a:pt x="148" y="68"/>
                    </a:lnTo>
                    <a:lnTo>
                      <a:pt x="148" y="68"/>
                    </a:lnTo>
                    <a:lnTo>
                      <a:pt x="150" y="65"/>
                    </a:lnTo>
                    <a:lnTo>
                      <a:pt x="153" y="63"/>
                    </a:lnTo>
                    <a:lnTo>
                      <a:pt x="154" y="61"/>
                    </a:lnTo>
                    <a:lnTo>
                      <a:pt x="154" y="60"/>
                    </a:lnTo>
                    <a:lnTo>
                      <a:pt x="154" y="57"/>
                    </a:lnTo>
                    <a:lnTo>
                      <a:pt x="152" y="54"/>
                    </a:lnTo>
                    <a:lnTo>
                      <a:pt x="152" y="54"/>
                    </a:lnTo>
                    <a:lnTo>
                      <a:pt x="150" y="51"/>
                    </a:lnTo>
                    <a:lnTo>
                      <a:pt x="148" y="47"/>
                    </a:lnTo>
                    <a:lnTo>
                      <a:pt x="147" y="38"/>
                    </a:lnTo>
                    <a:lnTo>
                      <a:pt x="145" y="23"/>
                    </a:lnTo>
                    <a:lnTo>
                      <a:pt x="145" y="23"/>
                    </a:lnTo>
                    <a:lnTo>
                      <a:pt x="144" y="19"/>
                    </a:lnTo>
                    <a:lnTo>
                      <a:pt x="143" y="18"/>
                    </a:lnTo>
                    <a:lnTo>
                      <a:pt x="140" y="16"/>
                    </a:lnTo>
                    <a:lnTo>
                      <a:pt x="134" y="10"/>
                    </a:lnTo>
                    <a:lnTo>
                      <a:pt x="134" y="10"/>
                    </a:lnTo>
                    <a:lnTo>
                      <a:pt x="131" y="7"/>
                    </a:lnTo>
                    <a:lnTo>
                      <a:pt x="127" y="5"/>
                    </a:lnTo>
                    <a:lnTo>
                      <a:pt x="119" y="2"/>
                    </a:lnTo>
                    <a:lnTo>
                      <a:pt x="111" y="0"/>
                    </a:lnTo>
                    <a:lnTo>
                      <a:pt x="107" y="0"/>
                    </a:lnTo>
                    <a:lnTo>
                      <a:pt x="104" y="2"/>
                    </a:lnTo>
                    <a:lnTo>
                      <a:pt x="104" y="2"/>
                    </a:lnTo>
                    <a:lnTo>
                      <a:pt x="99" y="5"/>
                    </a:lnTo>
                    <a:lnTo>
                      <a:pt x="95" y="8"/>
                    </a:lnTo>
                    <a:lnTo>
                      <a:pt x="89" y="12"/>
                    </a:lnTo>
                    <a:lnTo>
                      <a:pt x="86" y="13"/>
                    </a:lnTo>
                    <a:lnTo>
                      <a:pt x="83" y="14"/>
                    </a:lnTo>
                    <a:lnTo>
                      <a:pt x="83" y="14"/>
                    </a:lnTo>
                    <a:lnTo>
                      <a:pt x="75" y="14"/>
                    </a:lnTo>
                    <a:lnTo>
                      <a:pt x="69" y="14"/>
                    </a:lnTo>
                    <a:lnTo>
                      <a:pt x="67" y="14"/>
                    </a:lnTo>
                    <a:lnTo>
                      <a:pt x="63" y="16"/>
                    </a:lnTo>
                    <a:lnTo>
                      <a:pt x="61" y="17"/>
                    </a:lnTo>
                    <a:lnTo>
                      <a:pt x="59" y="19"/>
                    </a:lnTo>
                    <a:lnTo>
                      <a:pt x="59" y="19"/>
                    </a:lnTo>
                    <a:lnTo>
                      <a:pt x="56" y="25"/>
                    </a:lnTo>
                    <a:lnTo>
                      <a:pt x="55" y="32"/>
                    </a:lnTo>
                    <a:lnTo>
                      <a:pt x="52" y="37"/>
                    </a:lnTo>
                    <a:lnTo>
                      <a:pt x="50" y="38"/>
                    </a:lnTo>
                    <a:lnTo>
                      <a:pt x="47" y="39"/>
                    </a:lnTo>
                    <a:lnTo>
                      <a:pt x="47" y="39"/>
                    </a:lnTo>
                    <a:lnTo>
                      <a:pt x="43" y="41"/>
                    </a:lnTo>
                    <a:lnTo>
                      <a:pt x="41" y="43"/>
                    </a:lnTo>
                    <a:lnTo>
                      <a:pt x="39" y="46"/>
                    </a:lnTo>
                    <a:lnTo>
                      <a:pt x="34" y="48"/>
                    </a:lnTo>
                    <a:lnTo>
                      <a:pt x="34" y="48"/>
                    </a:lnTo>
                    <a:lnTo>
                      <a:pt x="30" y="49"/>
                    </a:lnTo>
                    <a:lnTo>
                      <a:pt x="27" y="50"/>
                    </a:lnTo>
                    <a:lnTo>
                      <a:pt x="26" y="52"/>
                    </a:lnTo>
                    <a:lnTo>
                      <a:pt x="26" y="56"/>
                    </a:lnTo>
                    <a:lnTo>
                      <a:pt x="26" y="56"/>
                    </a:lnTo>
                    <a:lnTo>
                      <a:pt x="26" y="61"/>
                    </a:lnTo>
                    <a:lnTo>
                      <a:pt x="25" y="63"/>
                    </a:lnTo>
                    <a:lnTo>
                      <a:pt x="22" y="64"/>
                    </a:lnTo>
                    <a:lnTo>
                      <a:pt x="18" y="65"/>
                    </a:lnTo>
                    <a:lnTo>
                      <a:pt x="18" y="65"/>
                    </a:lnTo>
                    <a:lnTo>
                      <a:pt x="7" y="65"/>
                    </a:lnTo>
                    <a:lnTo>
                      <a:pt x="3" y="65"/>
                    </a:lnTo>
                    <a:lnTo>
                      <a:pt x="1" y="66"/>
                    </a:lnTo>
                    <a:lnTo>
                      <a:pt x="1" y="66"/>
                    </a:lnTo>
                    <a:lnTo>
                      <a:pt x="0" y="69"/>
                    </a:lnTo>
                    <a:lnTo>
                      <a:pt x="0" y="70"/>
                    </a:lnTo>
                    <a:lnTo>
                      <a:pt x="0" y="7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1" name="Freeform 123"/>
              <p:cNvSpPr/>
              <p:nvPr/>
            </p:nvSpPr>
            <p:spPr bwMode="auto">
              <a:xfrm>
                <a:off x="3709" y="1902"/>
                <a:ext cx="26" cy="30"/>
              </a:xfrm>
              <a:custGeom>
                <a:gdLst>
                  <a:gd fmla="*/ 0 w 26" name="T0"/>
                  <a:gd fmla="*/ 29 h 30" name="T1"/>
                  <a:gd fmla="*/ 0 w 26" name="T2"/>
                  <a:gd fmla="*/ 29 h 30" name="T3"/>
                  <a:gd fmla="*/ 0 w 26" name="T4"/>
                  <a:gd fmla="*/ 26 h 30" name="T5"/>
                  <a:gd fmla="*/ 0 w 26" name="T6"/>
                  <a:gd fmla="*/ 24 h 30" name="T7"/>
                  <a:gd fmla="*/ 2 w 26" name="T8"/>
                  <a:gd fmla="*/ 23 h 30" name="T9"/>
                  <a:gd fmla="*/ 2 w 26" name="T10"/>
                  <a:gd fmla="*/ 23 h 30" name="T11"/>
                  <a:gd fmla="*/ 3 w 26" name="T12"/>
                  <a:gd fmla="*/ 21 h 30" name="T13"/>
                  <a:gd fmla="*/ 4 w 26" name="T14"/>
                  <a:gd fmla="*/ 19 h 30" name="T15"/>
                  <a:gd fmla="*/ 4 w 26" name="T16"/>
                  <a:gd fmla="*/ 13 h 30" name="T17"/>
                  <a:gd fmla="*/ 4 w 26" name="T18"/>
                  <a:gd fmla="*/ 13 h 30" name="T19"/>
                  <a:gd fmla="*/ 4 w 26" name="T20"/>
                  <a:gd fmla="*/ 10 h 30" name="T21"/>
                  <a:gd fmla="*/ 8 w 26" name="T22"/>
                  <a:gd fmla="*/ 6 h 30" name="T23"/>
                  <a:gd fmla="*/ 8 w 26" name="T24"/>
                  <a:gd fmla="*/ 6 h 30" name="T25"/>
                  <a:gd fmla="*/ 14 w 26" name="T26"/>
                  <a:gd fmla="*/ 1 h 30" name="T27"/>
                  <a:gd fmla="*/ 16 w 26" name="T28"/>
                  <a:gd fmla="*/ 0 h 30" name="T29"/>
                  <a:gd fmla="*/ 17 w 26" name="T30"/>
                  <a:gd fmla="*/ 2 h 30" name="T31"/>
                  <a:gd fmla="*/ 17 w 26" name="T32"/>
                  <a:gd fmla="*/ 2 h 30" name="T33"/>
                  <a:gd fmla="*/ 17 w 26" name="T34"/>
                  <a:gd fmla="*/ 6 h 30" name="T35"/>
                  <a:gd fmla="*/ 18 w 26" name="T36"/>
                  <a:gd fmla="*/ 9 h 30" name="T37"/>
                  <a:gd fmla="*/ 20 w 26" name="T38"/>
                  <a:gd fmla="*/ 10 h 30" name="T39"/>
                  <a:gd fmla="*/ 20 w 26" name="T40"/>
                  <a:gd fmla="*/ 10 h 30" name="T41"/>
                  <a:gd fmla="*/ 22 w 26" name="T42"/>
                  <a:gd fmla="*/ 12 h 30" name="T43"/>
                  <a:gd fmla="*/ 24 w 26" name="T44"/>
                  <a:gd fmla="*/ 14 h 30" name="T45"/>
                  <a:gd fmla="*/ 26 w 26" name="T46"/>
                  <a:gd fmla="*/ 16 h 30" name="T47"/>
                  <a:gd fmla="*/ 26 w 26" name="T48"/>
                  <a:gd fmla="*/ 17 h 30" name="T49"/>
                  <a:gd fmla="*/ 24 w 26" name="T50"/>
                  <a:gd fmla="*/ 18 h 30" name="T51"/>
                  <a:gd fmla="*/ 24 w 26" name="T52"/>
                  <a:gd fmla="*/ 18 h 30" name="T53"/>
                  <a:gd fmla="*/ 21 w 26" name="T54"/>
                  <a:gd fmla="*/ 19 h 30" name="T55"/>
                  <a:gd fmla="*/ 20 w 26" name="T56"/>
                  <a:gd fmla="*/ 20 h 30" name="T57"/>
                  <a:gd fmla="*/ 19 w 26" name="T58"/>
                  <a:gd fmla="*/ 21 h 30" name="T59"/>
                  <a:gd fmla="*/ 16 w 26" name="T60"/>
                  <a:gd fmla="*/ 23 h 30" name="T61"/>
                  <a:gd fmla="*/ 16 w 26" name="T62"/>
                  <a:gd fmla="*/ 23 h 30" name="T63"/>
                  <a:gd fmla="*/ 10 w 26" name="T64"/>
                  <a:gd fmla="*/ 23 h 30" name="T65"/>
                  <a:gd fmla="*/ 9 w 26" name="T66"/>
                  <a:gd fmla="*/ 24 h 30" name="T67"/>
                  <a:gd fmla="*/ 9 w 26" name="T68"/>
                  <a:gd fmla="*/ 26 h 30" name="T69"/>
                  <a:gd fmla="*/ 9 w 26" name="T70"/>
                  <a:gd fmla="*/ 26 h 30" name="T71"/>
                  <a:gd fmla="*/ 8 w 26" name="T72"/>
                  <a:gd fmla="*/ 29 h 30" name="T73"/>
                  <a:gd fmla="*/ 8 w 26" name="T74"/>
                  <a:gd fmla="*/ 30 h 30" name="T75"/>
                  <a:gd fmla="*/ 6 w 26" name="T76"/>
                  <a:gd fmla="*/ 30 h 30" name="T77"/>
                  <a:gd fmla="*/ 6 w 26" name="T78"/>
                  <a:gd fmla="*/ 30 h 30" name="T79"/>
                  <a:gd fmla="*/ 2 w 26" name="T80"/>
                  <a:gd fmla="*/ 30 h 30" name="T81"/>
                  <a:gd fmla="*/ 0 w 26" name="T82"/>
                  <a:gd fmla="*/ 29 h 30" name="T83"/>
                  <a:gd fmla="*/ 0 w 26" name="T84"/>
                  <a:gd fmla="*/ 29 h 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0" w="26">
                    <a:moveTo>
                      <a:pt x="0" y="29"/>
                    </a:moveTo>
                    <a:lnTo>
                      <a:pt x="0" y="29"/>
                    </a:lnTo>
                    <a:lnTo>
                      <a:pt x="0" y="26"/>
                    </a:lnTo>
                    <a:lnTo>
                      <a:pt x="0" y="24"/>
                    </a:lnTo>
                    <a:lnTo>
                      <a:pt x="2" y="23"/>
                    </a:lnTo>
                    <a:lnTo>
                      <a:pt x="2" y="23"/>
                    </a:lnTo>
                    <a:lnTo>
                      <a:pt x="3" y="21"/>
                    </a:lnTo>
                    <a:lnTo>
                      <a:pt x="4" y="19"/>
                    </a:lnTo>
                    <a:lnTo>
                      <a:pt x="4" y="13"/>
                    </a:lnTo>
                    <a:lnTo>
                      <a:pt x="4" y="13"/>
                    </a:lnTo>
                    <a:lnTo>
                      <a:pt x="4" y="10"/>
                    </a:lnTo>
                    <a:lnTo>
                      <a:pt x="8" y="6"/>
                    </a:lnTo>
                    <a:lnTo>
                      <a:pt x="8" y="6"/>
                    </a:lnTo>
                    <a:lnTo>
                      <a:pt x="14" y="1"/>
                    </a:lnTo>
                    <a:lnTo>
                      <a:pt x="16" y="0"/>
                    </a:lnTo>
                    <a:lnTo>
                      <a:pt x="17" y="2"/>
                    </a:lnTo>
                    <a:lnTo>
                      <a:pt x="17" y="2"/>
                    </a:lnTo>
                    <a:lnTo>
                      <a:pt x="17" y="6"/>
                    </a:lnTo>
                    <a:lnTo>
                      <a:pt x="18" y="9"/>
                    </a:lnTo>
                    <a:lnTo>
                      <a:pt x="20" y="10"/>
                    </a:lnTo>
                    <a:lnTo>
                      <a:pt x="20" y="10"/>
                    </a:lnTo>
                    <a:lnTo>
                      <a:pt x="22" y="12"/>
                    </a:lnTo>
                    <a:lnTo>
                      <a:pt x="24" y="14"/>
                    </a:lnTo>
                    <a:lnTo>
                      <a:pt x="26" y="16"/>
                    </a:lnTo>
                    <a:lnTo>
                      <a:pt x="26" y="17"/>
                    </a:lnTo>
                    <a:lnTo>
                      <a:pt x="24" y="18"/>
                    </a:lnTo>
                    <a:lnTo>
                      <a:pt x="24" y="18"/>
                    </a:lnTo>
                    <a:lnTo>
                      <a:pt x="21" y="19"/>
                    </a:lnTo>
                    <a:lnTo>
                      <a:pt x="20" y="20"/>
                    </a:lnTo>
                    <a:lnTo>
                      <a:pt x="19" y="21"/>
                    </a:lnTo>
                    <a:lnTo>
                      <a:pt x="16" y="23"/>
                    </a:lnTo>
                    <a:lnTo>
                      <a:pt x="16" y="23"/>
                    </a:lnTo>
                    <a:lnTo>
                      <a:pt x="10" y="23"/>
                    </a:lnTo>
                    <a:lnTo>
                      <a:pt x="9" y="24"/>
                    </a:lnTo>
                    <a:lnTo>
                      <a:pt x="9" y="26"/>
                    </a:lnTo>
                    <a:lnTo>
                      <a:pt x="9" y="26"/>
                    </a:lnTo>
                    <a:lnTo>
                      <a:pt x="8" y="29"/>
                    </a:lnTo>
                    <a:lnTo>
                      <a:pt x="8" y="30"/>
                    </a:lnTo>
                    <a:lnTo>
                      <a:pt x="6" y="30"/>
                    </a:lnTo>
                    <a:lnTo>
                      <a:pt x="6" y="30"/>
                    </a:lnTo>
                    <a:lnTo>
                      <a:pt x="2" y="30"/>
                    </a:lnTo>
                    <a:lnTo>
                      <a:pt x="0" y="29"/>
                    </a:lnTo>
                    <a:lnTo>
                      <a:pt x="0" y="29"/>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2" name="Freeform 124"/>
              <p:cNvSpPr/>
              <p:nvPr/>
            </p:nvSpPr>
            <p:spPr bwMode="auto">
              <a:xfrm>
                <a:off x="3622" y="1908"/>
                <a:ext cx="84" cy="74"/>
              </a:xfrm>
              <a:custGeom>
                <a:gdLst>
                  <a:gd fmla="*/ 77 w 84" name="T0"/>
                  <a:gd fmla="*/ 4 h 74" name="T1"/>
                  <a:gd fmla="*/ 77 w 84" name="T2"/>
                  <a:gd fmla="*/ 9 h 74" name="T3"/>
                  <a:gd fmla="*/ 78 w 84" name="T4"/>
                  <a:gd fmla="*/ 10 h 74" name="T5"/>
                  <a:gd fmla="*/ 79 w 84" name="T6"/>
                  <a:gd fmla="*/ 10 h 74" name="T7"/>
                  <a:gd fmla="*/ 79 w 84" name="T8"/>
                  <a:gd fmla="*/ 18 h 74" name="T9"/>
                  <a:gd fmla="*/ 80 w 84" name="T10"/>
                  <a:gd fmla="*/ 25 h 74" name="T11"/>
                  <a:gd fmla="*/ 81 w 84" name="T12"/>
                  <a:gd fmla="*/ 26 h 74" name="T13"/>
                  <a:gd fmla="*/ 84 w 84" name="T14"/>
                  <a:gd fmla="*/ 27 h 74" name="T15"/>
                  <a:gd fmla="*/ 82 w 84" name="T16"/>
                  <a:gd fmla="*/ 36 h 74" name="T17"/>
                  <a:gd fmla="*/ 80 w 84" name="T18"/>
                  <a:gd fmla="*/ 39 h 74" name="T19"/>
                  <a:gd fmla="*/ 77 w 84" name="T20"/>
                  <a:gd fmla="*/ 42 h 74" name="T21"/>
                  <a:gd fmla="*/ 77 w 84" name="T22"/>
                  <a:gd fmla="*/ 47 h 74" name="T23"/>
                  <a:gd fmla="*/ 76 w 84" name="T24"/>
                  <a:gd fmla="*/ 48 h 74" name="T25"/>
                  <a:gd fmla="*/ 71 w 84" name="T26"/>
                  <a:gd fmla="*/ 49 h 74" name="T27"/>
                  <a:gd fmla="*/ 68 w 84" name="T28"/>
                  <a:gd fmla="*/ 51 h 74" name="T29"/>
                  <a:gd fmla="*/ 66 w 84" name="T30"/>
                  <a:gd fmla="*/ 55 h 74" name="T31"/>
                  <a:gd fmla="*/ 63 w 84" name="T32"/>
                  <a:gd fmla="*/ 55 h 74" name="T33"/>
                  <a:gd fmla="*/ 59 w 84" name="T34"/>
                  <a:gd fmla="*/ 57 h 74" name="T35"/>
                  <a:gd fmla="*/ 57 w 84" name="T36"/>
                  <a:gd fmla="*/ 60 h 74" name="T37"/>
                  <a:gd fmla="*/ 52 w 84" name="T38"/>
                  <a:gd fmla="*/ 58 h 74" name="T39"/>
                  <a:gd fmla="*/ 46 w 84" name="T40"/>
                  <a:gd fmla="*/ 56 h 74" name="T41"/>
                  <a:gd fmla="*/ 44 w 84" name="T42"/>
                  <a:gd fmla="*/ 56 h 74" name="T43"/>
                  <a:gd fmla="*/ 41 w 84" name="T44"/>
                  <a:gd fmla="*/ 61 h 74" name="T45"/>
                  <a:gd fmla="*/ 42 w 84" name="T46"/>
                  <a:gd fmla="*/ 66 h 74" name="T47"/>
                  <a:gd fmla="*/ 43 w 84" name="T48"/>
                  <a:gd fmla="*/ 67 h 74" name="T49"/>
                  <a:gd fmla="*/ 46 w 84" name="T50"/>
                  <a:gd fmla="*/ 70 h 74" name="T51"/>
                  <a:gd fmla="*/ 42 w 84" name="T52"/>
                  <a:gd fmla="*/ 72 h 74" name="T53"/>
                  <a:gd fmla="*/ 36 w 84" name="T54"/>
                  <a:gd fmla="*/ 74 h 74" name="T55"/>
                  <a:gd fmla="*/ 29 w 84" name="T56"/>
                  <a:gd fmla="*/ 74 h 74" name="T57"/>
                  <a:gd fmla="*/ 27 w 84" name="T58"/>
                  <a:gd fmla="*/ 71 h 74" name="T59"/>
                  <a:gd fmla="*/ 25 w 84" name="T60"/>
                  <a:gd fmla="*/ 69 h 74" name="T61"/>
                  <a:gd fmla="*/ 22 w 84" name="T62"/>
                  <a:gd fmla="*/ 57 h 74" name="T63"/>
                  <a:gd fmla="*/ 20 w 84" name="T64"/>
                  <a:gd fmla="*/ 55 h 74" name="T65"/>
                  <a:gd fmla="*/ 16 w 84" name="T66"/>
                  <a:gd fmla="*/ 49 h 74" name="T67"/>
                  <a:gd fmla="*/ 14 w 84" name="T68"/>
                  <a:gd fmla="*/ 48 h 74" name="T69"/>
                  <a:gd fmla="*/ 7 w 84" name="T70"/>
                  <a:gd fmla="*/ 48 h 74" name="T71"/>
                  <a:gd fmla="*/ 6 w 84" name="T72"/>
                  <a:gd fmla="*/ 47 h 74" name="T73"/>
                  <a:gd fmla="*/ 5 w 84" name="T74"/>
                  <a:gd fmla="*/ 46 h 74" name="T75"/>
                  <a:gd fmla="*/ 1 w 84" name="T76"/>
                  <a:gd fmla="*/ 44 h 74" name="T77"/>
                  <a:gd fmla="*/ 0 w 84" name="T78"/>
                  <a:gd fmla="*/ 42 h 74" name="T79"/>
                  <a:gd fmla="*/ 2 w 84" name="T80"/>
                  <a:gd fmla="*/ 40 h 74" name="T81"/>
                  <a:gd fmla="*/ 9 w 84" name="T82"/>
                  <a:gd fmla="*/ 37 h 74" name="T83"/>
                  <a:gd fmla="*/ 14 w 84" name="T84"/>
                  <a:gd fmla="*/ 35 h 74" name="T85"/>
                  <a:gd fmla="*/ 23 w 84" name="T86"/>
                  <a:gd fmla="*/ 27 h 74" name="T87"/>
                  <a:gd fmla="*/ 24 w 84" name="T88"/>
                  <a:gd fmla="*/ 24 h 74" name="T89"/>
                  <a:gd fmla="*/ 25 w 84" name="T90"/>
                  <a:gd fmla="*/ 20 h 74" name="T91"/>
                  <a:gd fmla="*/ 27 w 84" name="T92"/>
                  <a:gd fmla="*/ 15 h 74" name="T93"/>
                  <a:gd fmla="*/ 28 w 84" name="T94"/>
                  <a:gd fmla="*/ 14 h 74" name="T95"/>
                  <a:gd fmla="*/ 34 w 84" name="T96"/>
                  <a:gd fmla="*/ 13 h 74" name="T97"/>
                  <a:gd fmla="*/ 41 w 84" name="T98"/>
                  <a:gd fmla="*/ 12 h 74" name="T99"/>
                  <a:gd fmla="*/ 42 w 84" name="T100"/>
                  <a:gd fmla="*/ 11 h 74" name="T101"/>
                  <a:gd fmla="*/ 44 w 84" name="T102"/>
                  <a:gd fmla="*/ 8 h 74" name="T103"/>
                  <a:gd fmla="*/ 46 w 84" name="T104"/>
                  <a:gd fmla="*/ 5 h 74" name="T105"/>
                  <a:gd fmla="*/ 46 w 84" name="T106"/>
                  <a:gd fmla="*/ 1 h 74" name="T107"/>
                  <a:gd fmla="*/ 48 w 84" name="T108"/>
                  <a:gd fmla="*/ 0 h 74" name="T109"/>
                  <a:gd fmla="*/ 49 w 84" name="T110"/>
                  <a:gd fmla="*/ 3 h 74" name="T111"/>
                  <a:gd fmla="*/ 51 w 84" name="T112"/>
                  <a:gd fmla="*/ 5 h 74" name="T113"/>
                  <a:gd fmla="*/ 60 w 84" name="T114"/>
                  <a:gd fmla="*/ 6 h 74" name="T115"/>
                  <a:gd fmla="*/ 62 w 84" name="T116"/>
                  <a:gd fmla="*/ 5 h 74" name="T117"/>
                  <a:gd fmla="*/ 63 w 84" name="T118"/>
                  <a:gd fmla="*/ 4 h 74" name="T119"/>
                  <a:gd fmla="*/ 70 w 84" name="T120"/>
                  <a:gd fmla="*/ 3 h 74" name="T121"/>
                  <a:gd fmla="*/ 77 w 84" name="T122"/>
                  <a:gd fmla="*/ 4 h 7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4" w="84">
                    <a:moveTo>
                      <a:pt x="77" y="4"/>
                    </a:moveTo>
                    <a:lnTo>
                      <a:pt x="77" y="4"/>
                    </a:lnTo>
                    <a:lnTo>
                      <a:pt x="76" y="7"/>
                    </a:lnTo>
                    <a:lnTo>
                      <a:pt x="77" y="9"/>
                    </a:lnTo>
                    <a:lnTo>
                      <a:pt x="77" y="10"/>
                    </a:lnTo>
                    <a:lnTo>
                      <a:pt x="78" y="10"/>
                    </a:lnTo>
                    <a:lnTo>
                      <a:pt x="78" y="10"/>
                    </a:lnTo>
                    <a:lnTo>
                      <a:pt x="79" y="10"/>
                    </a:lnTo>
                    <a:lnTo>
                      <a:pt x="79" y="12"/>
                    </a:lnTo>
                    <a:lnTo>
                      <a:pt x="79" y="18"/>
                    </a:lnTo>
                    <a:lnTo>
                      <a:pt x="79" y="23"/>
                    </a:lnTo>
                    <a:lnTo>
                      <a:pt x="80" y="25"/>
                    </a:lnTo>
                    <a:lnTo>
                      <a:pt x="81" y="26"/>
                    </a:lnTo>
                    <a:lnTo>
                      <a:pt x="81" y="26"/>
                    </a:lnTo>
                    <a:lnTo>
                      <a:pt x="82" y="26"/>
                    </a:lnTo>
                    <a:lnTo>
                      <a:pt x="84" y="27"/>
                    </a:lnTo>
                    <a:lnTo>
                      <a:pt x="84" y="32"/>
                    </a:lnTo>
                    <a:lnTo>
                      <a:pt x="82" y="36"/>
                    </a:lnTo>
                    <a:lnTo>
                      <a:pt x="80" y="39"/>
                    </a:lnTo>
                    <a:lnTo>
                      <a:pt x="80" y="39"/>
                    </a:lnTo>
                    <a:lnTo>
                      <a:pt x="78" y="41"/>
                    </a:lnTo>
                    <a:lnTo>
                      <a:pt x="77" y="42"/>
                    </a:lnTo>
                    <a:lnTo>
                      <a:pt x="77" y="47"/>
                    </a:lnTo>
                    <a:lnTo>
                      <a:pt x="77" y="47"/>
                    </a:lnTo>
                    <a:lnTo>
                      <a:pt x="76" y="48"/>
                    </a:lnTo>
                    <a:lnTo>
                      <a:pt x="76" y="48"/>
                    </a:lnTo>
                    <a:lnTo>
                      <a:pt x="73" y="49"/>
                    </a:lnTo>
                    <a:lnTo>
                      <a:pt x="71" y="49"/>
                    </a:lnTo>
                    <a:lnTo>
                      <a:pt x="68" y="51"/>
                    </a:lnTo>
                    <a:lnTo>
                      <a:pt x="68" y="51"/>
                    </a:lnTo>
                    <a:lnTo>
                      <a:pt x="67" y="54"/>
                    </a:lnTo>
                    <a:lnTo>
                      <a:pt x="66" y="55"/>
                    </a:lnTo>
                    <a:lnTo>
                      <a:pt x="63" y="55"/>
                    </a:lnTo>
                    <a:lnTo>
                      <a:pt x="63" y="55"/>
                    </a:lnTo>
                    <a:lnTo>
                      <a:pt x="61" y="56"/>
                    </a:lnTo>
                    <a:lnTo>
                      <a:pt x="59" y="57"/>
                    </a:lnTo>
                    <a:lnTo>
                      <a:pt x="58" y="60"/>
                    </a:lnTo>
                    <a:lnTo>
                      <a:pt x="57" y="60"/>
                    </a:lnTo>
                    <a:lnTo>
                      <a:pt x="57" y="60"/>
                    </a:lnTo>
                    <a:lnTo>
                      <a:pt x="52" y="58"/>
                    </a:lnTo>
                    <a:lnTo>
                      <a:pt x="49" y="57"/>
                    </a:lnTo>
                    <a:lnTo>
                      <a:pt x="46" y="56"/>
                    </a:lnTo>
                    <a:lnTo>
                      <a:pt x="46" y="56"/>
                    </a:lnTo>
                    <a:lnTo>
                      <a:pt x="44" y="56"/>
                    </a:lnTo>
                    <a:lnTo>
                      <a:pt x="43" y="57"/>
                    </a:lnTo>
                    <a:lnTo>
                      <a:pt x="41" y="61"/>
                    </a:lnTo>
                    <a:lnTo>
                      <a:pt x="41" y="65"/>
                    </a:lnTo>
                    <a:lnTo>
                      <a:pt x="42" y="66"/>
                    </a:lnTo>
                    <a:lnTo>
                      <a:pt x="43" y="67"/>
                    </a:lnTo>
                    <a:lnTo>
                      <a:pt x="43" y="67"/>
                    </a:lnTo>
                    <a:lnTo>
                      <a:pt x="45" y="69"/>
                    </a:lnTo>
                    <a:lnTo>
                      <a:pt x="46" y="70"/>
                    </a:lnTo>
                    <a:lnTo>
                      <a:pt x="45" y="71"/>
                    </a:lnTo>
                    <a:lnTo>
                      <a:pt x="42" y="72"/>
                    </a:lnTo>
                    <a:lnTo>
                      <a:pt x="42" y="72"/>
                    </a:lnTo>
                    <a:lnTo>
                      <a:pt x="36" y="74"/>
                    </a:lnTo>
                    <a:lnTo>
                      <a:pt x="31" y="74"/>
                    </a:lnTo>
                    <a:lnTo>
                      <a:pt x="29" y="74"/>
                    </a:lnTo>
                    <a:lnTo>
                      <a:pt x="28" y="72"/>
                    </a:lnTo>
                    <a:lnTo>
                      <a:pt x="27" y="71"/>
                    </a:lnTo>
                    <a:lnTo>
                      <a:pt x="25" y="69"/>
                    </a:lnTo>
                    <a:lnTo>
                      <a:pt x="25" y="69"/>
                    </a:lnTo>
                    <a:lnTo>
                      <a:pt x="24" y="61"/>
                    </a:lnTo>
                    <a:lnTo>
                      <a:pt x="22" y="57"/>
                    </a:lnTo>
                    <a:lnTo>
                      <a:pt x="20" y="55"/>
                    </a:lnTo>
                    <a:lnTo>
                      <a:pt x="20" y="55"/>
                    </a:lnTo>
                    <a:lnTo>
                      <a:pt x="16" y="51"/>
                    </a:lnTo>
                    <a:lnTo>
                      <a:pt x="16" y="49"/>
                    </a:lnTo>
                    <a:lnTo>
                      <a:pt x="16" y="49"/>
                    </a:lnTo>
                    <a:lnTo>
                      <a:pt x="14" y="48"/>
                    </a:lnTo>
                    <a:lnTo>
                      <a:pt x="10" y="48"/>
                    </a:lnTo>
                    <a:lnTo>
                      <a:pt x="7" y="48"/>
                    </a:lnTo>
                    <a:lnTo>
                      <a:pt x="6" y="48"/>
                    </a:lnTo>
                    <a:lnTo>
                      <a:pt x="6" y="47"/>
                    </a:lnTo>
                    <a:lnTo>
                      <a:pt x="6" y="47"/>
                    </a:lnTo>
                    <a:lnTo>
                      <a:pt x="5" y="46"/>
                    </a:lnTo>
                    <a:lnTo>
                      <a:pt x="3" y="44"/>
                    </a:lnTo>
                    <a:lnTo>
                      <a:pt x="1" y="44"/>
                    </a:lnTo>
                    <a:lnTo>
                      <a:pt x="0" y="43"/>
                    </a:lnTo>
                    <a:lnTo>
                      <a:pt x="0" y="42"/>
                    </a:lnTo>
                    <a:lnTo>
                      <a:pt x="0" y="42"/>
                    </a:lnTo>
                    <a:lnTo>
                      <a:pt x="2" y="40"/>
                    </a:lnTo>
                    <a:lnTo>
                      <a:pt x="5" y="38"/>
                    </a:lnTo>
                    <a:lnTo>
                      <a:pt x="9" y="37"/>
                    </a:lnTo>
                    <a:lnTo>
                      <a:pt x="14" y="35"/>
                    </a:lnTo>
                    <a:lnTo>
                      <a:pt x="14" y="35"/>
                    </a:lnTo>
                    <a:lnTo>
                      <a:pt x="21" y="29"/>
                    </a:lnTo>
                    <a:lnTo>
                      <a:pt x="23" y="27"/>
                    </a:lnTo>
                    <a:lnTo>
                      <a:pt x="24" y="24"/>
                    </a:lnTo>
                    <a:lnTo>
                      <a:pt x="24" y="24"/>
                    </a:lnTo>
                    <a:lnTo>
                      <a:pt x="24" y="21"/>
                    </a:lnTo>
                    <a:lnTo>
                      <a:pt x="25" y="20"/>
                    </a:lnTo>
                    <a:lnTo>
                      <a:pt x="27" y="18"/>
                    </a:lnTo>
                    <a:lnTo>
                      <a:pt x="27" y="15"/>
                    </a:lnTo>
                    <a:lnTo>
                      <a:pt x="27" y="15"/>
                    </a:lnTo>
                    <a:lnTo>
                      <a:pt x="28" y="14"/>
                    </a:lnTo>
                    <a:lnTo>
                      <a:pt x="29" y="14"/>
                    </a:lnTo>
                    <a:lnTo>
                      <a:pt x="34" y="13"/>
                    </a:lnTo>
                    <a:lnTo>
                      <a:pt x="39" y="12"/>
                    </a:lnTo>
                    <a:lnTo>
                      <a:pt x="41" y="12"/>
                    </a:lnTo>
                    <a:lnTo>
                      <a:pt x="42" y="11"/>
                    </a:lnTo>
                    <a:lnTo>
                      <a:pt x="42" y="11"/>
                    </a:lnTo>
                    <a:lnTo>
                      <a:pt x="43" y="10"/>
                    </a:lnTo>
                    <a:lnTo>
                      <a:pt x="44" y="8"/>
                    </a:lnTo>
                    <a:lnTo>
                      <a:pt x="45" y="7"/>
                    </a:lnTo>
                    <a:lnTo>
                      <a:pt x="46" y="5"/>
                    </a:lnTo>
                    <a:lnTo>
                      <a:pt x="46" y="5"/>
                    </a:lnTo>
                    <a:lnTo>
                      <a:pt x="46" y="1"/>
                    </a:lnTo>
                    <a:lnTo>
                      <a:pt x="47" y="0"/>
                    </a:lnTo>
                    <a:lnTo>
                      <a:pt x="48" y="0"/>
                    </a:lnTo>
                    <a:lnTo>
                      <a:pt x="49" y="3"/>
                    </a:lnTo>
                    <a:lnTo>
                      <a:pt x="49" y="3"/>
                    </a:lnTo>
                    <a:lnTo>
                      <a:pt x="50" y="4"/>
                    </a:lnTo>
                    <a:lnTo>
                      <a:pt x="51" y="5"/>
                    </a:lnTo>
                    <a:lnTo>
                      <a:pt x="56" y="6"/>
                    </a:lnTo>
                    <a:lnTo>
                      <a:pt x="60" y="6"/>
                    </a:lnTo>
                    <a:lnTo>
                      <a:pt x="62" y="6"/>
                    </a:lnTo>
                    <a:lnTo>
                      <a:pt x="62" y="5"/>
                    </a:lnTo>
                    <a:lnTo>
                      <a:pt x="62" y="5"/>
                    </a:lnTo>
                    <a:lnTo>
                      <a:pt x="63" y="4"/>
                    </a:lnTo>
                    <a:lnTo>
                      <a:pt x="64" y="3"/>
                    </a:lnTo>
                    <a:lnTo>
                      <a:pt x="70" y="3"/>
                    </a:lnTo>
                    <a:lnTo>
                      <a:pt x="77" y="4"/>
                    </a:lnTo>
                    <a:lnTo>
                      <a:pt x="77" y="4"/>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3" name="Freeform 125"/>
              <p:cNvSpPr/>
              <p:nvPr/>
            </p:nvSpPr>
            <p:spPr bwMode="auto">
              <a:xfrm>
                <a:off x="3423" y="1984"/>
                <a:ext cx="335" cy="333"/>
              </a:xfrm>
              <a:custGeom>
                <a:gdLst>
                  <a:gd fmla="*/ 233 w 335" name="T0"/>
                  <a:gd fmla="*/ 28 h 333" name="T1"/>
                  <a:gd fmla="*/ 264 w 335" name="T2"/>
                  <a:gd fmla="*/ 62 h 333" name="T3"/>
                  <a:gd fmla="*/ 292 w 335" name="T4"/>
                  <a:gd fmla="*/ 36 h 333" name="T5"/>
                  <a:gd fmla="*/ 306 w 335" name="T6"/>
                  <a:gd fmla="*/ 58 h 333" name="T7"/>
                  <a:gd fmla="*/ 308 w 335" name="T8"/>
                  <a:gd fmla="*/ 81 h 333" name="T9"/>
                  <a:gd fmla="*/ 333 w 335" name="T10"/>
                  <a:gd fmla="*/ 107 h 333" name="T11"/>
                  <a:gd fmla="*/ 326 w 335" name="T12"/>
                  <a:gd fmla="*/ 191 h 333" name="T13"/>
                  <a:gd fmla="*/ 320 w 335" name="T14"/>
                  <a:gd fmla="*/ 211 h 333" name="T15"/>
                  <a:gd fmla="*/ 315 w 335" name="T16"/>
                  <a:gd fmla="*/ 222 h 333" name="T17"/>
                  <a:gd fmla="*/ 307 w 335" name="T18"/>
                  <a:gd fmla="*/ 231 h 333" name="T19"/>
                  <a:gd fmla="*/ 296 w 335" name="T20"/>
                  <a:gd fmla="*/ 252 h 333" name="T21"/>
                  <a:gd fmla="*/ 280 w 335" name="T22"/>
                  <a:gd fmla="*/ 279 h 333" name="T23"/>
                  <a:gd fmla="*/ 262 w 335" name="T24"/>
                  <a:gd fmla="*/ 282 h 333" name="T25"/>
                  <a:gd fmla="*/ 243 w 335" name="T26"/>
                  <a:gd fmla="*/ 285 h 333" name="T27"/>
                  <a:gd fmla="*/ 212 w 335" name="T28"/>
                  <a:gd fmla="*/ 287 h 333" name="T29"/>
                  <a:gd fmla="*/ 191 w 335" name="T30"/>
                  <a:gd fmla="*/ 291 h 333" name="T31"/>
                  <a:gd fmla="*/ 175 w 335" name="T32"/>
                  <a:gd fmla="*/ 293 h 333" name="T33"/>
                  <a:gd fmla="*/ 149 w 335" name="T34"/>
                  <a:gd fmla="*/ 301 h 333" name="T35"/>
                  <a:gd fmla="*/ 132 w 335" name="T36"/>
                  <a:gd fmla="*/ 305 h 333" name="T37"/>
                  <a:gd fmla="*/ 115 w 335" name="T38"/>
                  <a:gd fmla="*/ 322 h 333" name="T39"/>
                  <a:gd fmla="*/ 77 w 335" name="T40"/>
                  <a:gd fmla="*/ 333 h 333" name="T41"/>
                  <a:gd fmla="*/ 57 w 335" name="T42"/>
                  <a:gd fmla="*/ 320 h 333" name="T43"/>
                  <a:gd fmla="*/ 31 w 335" name="T44"/>
                  <a:gd fmla="*/ 314 h 333" name="T45"/>
                  <a:gd fmla="*/ 40 w 335" name="T46"/>
                  <a:gd fmla="*/ 304 h 333" name="T47"/>
                  <a:gd fmla="*/ 45 w 335" name="T48"/>
                  <a:gd fmla="*/ 288 h 333" name="T49"/>
                  <a:gd fmla="*/ 32 w 335" name="T50"/>
                  <a:gd fmla="*/ 275 h 333" name="T51"/>
                  <a:gd fmla="*/ 16 w 335" name="T52"/>
                  <a:gd fmla="*/ 275 h 333" name="T53"/>
                  <a:gd fmla="*/ 4 w 335" name="T54"/>
                  <a:gd fmla="*/ 257 h 333" name="T55"/>
                  <a:gd fmla="*/ 34 w 335" name="T56"/>
                  <a:gd fmla="*/ 250 h 333" name="T57"/>
                  <a:gd fmla="*/ 46 w 335" name="T58"/>
                  <a:gd fmla="*/ 246 h 333" name="T59"/>
                  <a:gd fmla="*/ 21 w 335" name="T60"/>
                  <a:gd fmla="*/ 239 h 333" name="T61"/>
                  <a:gd fmla="*/ 3 w 335" name="T62"/>
                  <a:gd fmla="*/ 231 h 333" name="T63"/>
                  <a:gd fmla="*/ 18 w 335" name="T64"/>
                  <a:gd fmla="*/ 228 h 333" name="T65"/>
                  <a:gd fmla="*/ 47 w 335" name="T66"/>
                  <a:gd fmla="*/ 228 h 333" name="T67"/>
                  <a:gd fmla="*/ 47 w 335" name="T68"/>
                  <a:gd fmla="*/ 214 h 333" name="T69"/>
                  <a:gd fmla="*/ 60 w 335" name="T70"/>
                  <a:gd fmla="*/ 208 h 333" name="T71"/>
                  <a:gd fmla="*/ 74 w 335" name="T72"/>
                  <a:gd fmla="*/ 202 h 333" name="T73"/>
                  <a:gd fmla="*/ 116 w 335" name="T74"/>
                  <a:gd fmla="*/ 199 h 333" name="T75"/>
                  <a:gd fmla="*/ 103 w 335" name="T76"/>
                  <a:gd fmla="*/ 188 h 333" name="T77"/>
                  <a:gd fmla="*/ 88 w 335" name="T78"/>
                  <a:gd fmla="*/ 195 h 333" name="T79"/>
                  <a:gd fmla="*/ 72 w 335" name="T80"/>
                  <a:gd fmla="*/ 188 h 333" name="T81"/>
                  <a:gd fmla="*/ 77 w 335" name="T82"/>
                  <a:gd fmla="*/ 180 h 333" name="T83"/>
                  <a:gd fmla="*/ 88 w 335" name="T84"/>
                  <a:gd fmla="*/ 173 h 333" name="T85"/>
                  <a:gd fmla="*/ 93 w 335" name="T86"/>
                  <a:gd fmla="*/ 157 h 333" name="T87"/>
                  <a:gd fmla="*/ 103 w 335" name="T88"/>
                  <a:gd fmla="*/ 149 h 333" name="T89"/>
                  <a:gd fmla="*/ 112 w 335" name="T90"/>
                  <a:gd fmla="*/ 144 h 333" name="T91"/>
                  <a:gd fmla="*/ 124 w 335" name="T92"/>
                  <a:gd fmla="*/ 146 h 333" name="T93"/>
                  <a:gd fmla="*/ 124 w 335" name="T94"/>
                  <a:gd fmla="*/ 128 h 333" name="T95"/>
                  <a:gd fmla="*/ 92 w 335" name="T96"/>
                  <a:gd fmla="*/ 113 h 333" name="T97"/>
                  <a:gd fmla="*/ 78 w 335" name="T98"/>
                  <a:gd fmla="*/ 91 h 333" name="T99"/>
                  <a:gd fmla="*/ 80 w 335" name="T100"/>
                  <a:gd fmla="*/ 75 h 333" name="T101"/>
                  <a:gd fmla="*/ 93 w 335" name="T102"/>
                  <a:gd fmla="*/ 60 h 333" name="T103"/>
                  <a:gd fmla="*/ 108 w 335" name="T104"/>
                  <a:gd fmla="*/ 37 h 333" name="T105"/>
                  <a:gd fmla="*/ 98 w 335" name="T106"/>
                  <a:gd fmla="*/ 18 h 333" name="T107"/>
                  <a:gd fmla="*/ 124 w 335" name="T108"/>
                  <a:gd fmla="*/ 3 h 333" name="T109"/>
                  <a:gd fmla="*/ 152 w 335" name="T110"/>
                  <a:gd fmla="*/ 15 h 333" name="T111"/>
                  <a:gd fmla="*/ 183 w 335" name="T112"/>
                  <a:gd fmla="*/ 25 h 333" name="T113"/>
                  <a:gd fmla="*/ 200 w 335" name="T114"/>
                  <a:gd fmla="*/ 3 h 333" name="T115"/>
                  <a:gd fmla="*/ 223 w 335" name="T116"/>
                  <a:gd fmla="*/ 2 h 33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33" w="335">
                    <a:moveTo>
                      <a:pt x="223" y="2"/>
                    </a:moveTo>
                    <a:lnTo>
                      <a:pt x="223" y="2"/>
                    </a:lnTo>
                    <a:lnTo>
                      <a:pt x="222" y="10"/>
                    </a:lnTo>
                    <a:lnTo>
                      <a:pt x="222" y="16"/>
                    </a:lnTo>
                    <a:lnTo>
                      <a:pt x="223" y="17"/>
                    </a:lnTo>
                    <a:lnTo>
                      <a:pt x="224" y="18"/>
                    </a:lnTo>
                    <a:lnTo>
                      <a:pt x="224" y="18"/>
                    </a:lnTo>
                    <a:lnTo>
                      <a:pt x="229" y="19"/>
                    </a:lnTo>
                    <a:lnTo>
                      <a:pt x="231" y="21"/>
                    </a:lnTo>
                    <a:lnTo>
                      <a:pt x="233" y="23"/>
                    </a:lnTo>
                    <a:lnTo>
                      <a:pt x="233" y="28"/>
                    </a:lnTo>
                    <a:lnTo>
                      <a:pt x="233" y="28"/>
                    </a:lnTo>
                    <a:lnTo>
                      <a:pt x="232" y="33"/>
                    </a:lnTo>
                    <a:lnTo>
                      <a:pt x="232" y="39"/>
                    </a:lnTo>
                    <a:lnTo>
                      <a:pt x="232" y="44"/>
                    </a:lnTo>
                    <a:lnTo>
                      <a:pt x="233" y="46"/>
                    </a:lnTo>
                    <a:lnTo>
                      <a:pt x="235" y="49"/>
                    </a:lnTo>
                    <a:lnTo>
                      <a:pt x="237" y="52"/>
                    </a:lnTo>
                    <a:lnTo>
                      <a:pt x="237" y="52"/>
                    </a:lnTo>
                    <a:lnTo>
                      <a:pt x="246" y="57"/>
                    </a:lnTo>
                    <a:lnTo>
                      <a:pt x="255" y="61"/>
                    </a:lnTo>
                    <a:lnTo>
                      <a:pt x="264" y="62"/>
                    </a:lnTo>
                    <a:lnTo>
                      <a:pt x="267" y="62"/>
                    </a:lnTo>
                    <a:lnTo>
                      <a:pt x="271" y="61"/>
                    </a:lnTo>
                    <a:lnTo>
                      <a:pt x="271" y="61"/>
                    </a:lnTo>
                    <a:lnTo>
                      <a:pt x="281" y="55"/>
                    </a:lnTo>
                    <a:lnTo>
                      <a:pt x="286" y="50"/>
                    </a:lnTo>
                    <a:lnTo>
                      <a:pt x="287" y="47"/>
                    </a:lnTo>
                    <a:lnTo>
                      <a:pt x="288" y="44"/>
                    </a:lnTo>
                    <a:lnTo>
                      <a:pt x="288" y="44"/>
                    </a:lnTo>
                    <a:lnTo>
                      <a:pt x="289" y="41"/>
                    </a:lnTo>
                    <a:lnTo>
                      <a:pt x="290" y="38"/>
                    </a:lnTo>
                    <a:lnTo>
                      <a:pt x="292" y="36"/>
                    </a:lnTo>
                    <a:lnTo>
                      <a:pt x="293" y="35"/>
                    </a:lnTo>
                    <a:lnTo>
                      <a:pt x="295" y="35"/>
                    </a:lnTo>
                    <a:lnTo>
                      <a:pt x="298" y="36"/>
                    </a:lnTo>
                    <a:lnTo>
                      <a:pt x="299" y="38"/>
                    </a:lnTo>
                    <a:lnTo>
                      <a:pt x="300" y="43"/>
                    </a:lnTo>
                    <a:lnTo>
                      <a:pt x="300" y="43"/>
                    </a:lnTo>
                    <a:lnTo>
                      <a:pt x="300" y="51"/>
                    </a:lnTo>
                    <a:lnTo>
                      <a:pt x="302" y="56"/>
                    </a:lnTo>
                    <a:lnTo>
                      <a:pt x="304" y="57"/>
                    </a:lnTo>
                    <a:lnTo>
                      <a:pt x="306" y="58"/>
                    </a:lnTo>
                    <a:lnTo>
                      <a:pt x="306" y="58"/>
                    </a:lnTo>
                    <a:lnTo>
                      <a:pt x="308" y="58"/>
                    </a:lnTo>
                    <a:lnTo>
                      <a:pt x="310" y="60"/>
                    </a:lnTo>
                    <a:lnTo>
                      <a:pt x="310" y="62"/>
                    </a:lnTo>
                    <a:lnTo>
                      <a:pt x="309" y="64"/>
                    </a:lnTo>
                    <a:lnTo>
                      <a:pt x="309" y="64"/>
                    </a:lnTo>
                    <a:lnTo>
                      <a:pt x="308" y="65"/>
                    </a:lnTo>
                    <a:lnTo>
                      <a:pt x="307" y="67"/>
                    </a:lnTo>
                    <a:lnTo>
                      <a:pt x="306" y="74"/>
                    </a:lnTo>
                    <a:lnTo>
                      <a:pt x="306" y="79"/>
                    </a:lnTo>
                    <a:lnTo>
                      <a:pt x="307" y="80"/>
                    </a:lnTo>
                    <a:lnTo>
                      <a:pt x="308" y="81"/>
                    </a:lnTo>
                    <a:lnTo>
                      <a:pt x="308" y="81"/>
                    </a:lnTo>
                    <a:lnTo>
                      <a:pt x="316" y="81"/>
                    </a:lnTo>
                    <a:lnTo>
                      <a:pt x="320" y="82"/>
                    </a:lnTo>
                    <a:lnTo>
                      <a:pt x="324" y="85"/>
                    </a:lnTo>
                    <a:lnTo>
                      <a:pt x="324" y="85"/>
                    </a:lnTo>
                    <a:lnTo>
                      <a:pt x="330" y="89"/>
                    </a:lnTo>
                    <a:lnTo>
                      <a:pt x="333" y="95"/>
                    </a:lnTo>
                    <a:lnTo>
                      <a:pt x="334" y="99"/>
                    </a:lnTo>
                    <a:lnTo>
                      <a:pt x="335" y="102"/>
                    </a:lnTo>
                    <a:lnTo>
                      <a:pt x="335" y="104"/>
                    </a:lnTo>
                    <a:lnTo>
                      <a:pt x="333" y="107"/>
                    </a:lnTo>
                    <a:lnTo>
                      <a:pt x="333" y="107"/>
                    </a:lnTo>
                    <a:lnTo>
                      <a:pt x="329" y="113"/>
                    </a:lnTo>
                    <a:lnTo>
                      <a:pt x="329" y="113"/>
                    </a:lnTo>
                    <a:lnTo>
                      <a:pt x="329" y="148"/>
                    </a:lnTo>
                    <a:lnTo>
                      <a:pt x="329" y="172"/>
                    </a:lnTo>
                    <a:lnTo>
                      <a:pt x="329" y="180"/>
                    </a:lnTo>
                    <a:lnTo>
                      <a:pt x="328" y="184"/>
                    </a:lnTo>
                    <a:lnTo>
                      <a:pt x="328" y="184"/>
                    </a:lnTo>
                    <a:lnTo>
                      <a:pt x="327" y="184"/>
                    </a:lnTo>
                    <a:lnTo>
                      <a:pt x="326" y="185"/>
                    </a:lnTo>
                    <a:lnTo>
                      <a:pt x="326" y="191"/>
                    </a:lnTo>
                    <a:lnTo>
                      <a:pt x="326" y="191"/>
                    </a:lnTo>
                    <a:lnTo>
                      <a:pt x="327" y="202"/>
                    </a:lnTo>
                    <a:lnTo>
                      <a:pt x="326" y="204"/>
                    </a:lnTo>
                    <a:lnTo>
                      <a:pt x="324" y="206"/>
                    </a:lnTo>
                    <a:lnTo>
                      <a:pt x="324" y="206"/>
                    </a:lnTo>
                    <a:lnTo>
                      <a:pt x="323" y="206"/>
                    </a:lnTo>
                    <a:lnTo>
                      <a:pt x="322" y="207"/>
                    </a:lnTo>
                    <a:lnTo>
                      <a:pt x="322" y="209"/>
                    </a:lnTo>
                    <a:lnTo>
                      <a:pt x="322" y="211"/>
                    </a:lnTo>
                    <a:lnTo>
                      <a:pt x="321" y="211"/>
                    </a:lnTo>
                    <a:lnTo>
                      <a:pt x="320" y="211"/>
                    </a:lnTo>
                    <a:lnTo>
                      <a:pt x="320" y="211"/>
                    </a:lnTo>
                    <a:lnTo>
                      <a:pt x="318" y="213"/>
                    </a:lnTo>
                    <a:lnTo>
                      <a:pt x="318" y="213"/>
                    </a:lnTo>
                    <a:lnTo>
                      <a:pt x="318" y="215"/>
                    </a:lnTo>
                    <a:lnTo>
                      <a:pt x="318" y="217"/>
                    </a:lnTo>
                    <a:lnTo>
                      <a:pt x="318" y="218"/>
                    </a:lnTo>
                    <a:lnTo>
                      <a:pt x="317" y="218"/>
                    </a:lnTo>
                    <a:lnTo>
                      <a:pt x="317" y="218"/>
                    </a:lnTo>
                    <a:lnTo>
                      <a:pt x="315" y="219"/>
                    </a:lnTo>
                    <a:lnTo>
                      <a:pt x="315" y="221"/>
                    </a:lnTo>
                    <a:lnTo>
                      <a:pt x="315" y="222"/>
                    </a:lnTo>
                    <a:lnTo>
                      <a:pt x="314" y="223"/>
                    </a:lnTo>
                    <a:lnTo>
                      <a:pt x="314" y="223"/>
                    </a:lnTo>
                    <a:lnTo>
                      <a:pt x="312" y="224"/>
                    </a:lnTo>
                    <a:lnTo>
                      <a:pt x="313" y="225"/>
                    </a:lnTo>
                    <a:lnTo>
                      <a:pt x="313" y="227"/>
                    </a:lnTo>
                    <a:lnTo>
                      <a:pt x="312" y="227"/>
                    </a:lnTo>
                    <a:lnTo>
                      <a:pt x="312" y="227"/>
                    </a:lnTo>
                    <a:lnTo>
                      <a:pt x="309" y="228"/>
                    </a:lnTo>
                    <a:lnTo>
                      <a:pt x="308" y="229"/>
                    </a:lnTo>
                    <a:lnTo>
                      <a:pt x="308" y="231"/>
                    </a:lnTo>
                    <a:lnTo>
                      <a:pt x="307" y="231"/>
                    </a:lnTo>
                    <a:lnTo>
                      <a:pt x="307" y="231"/>
                    </a:lnTo>
                    <a:lnTo>
                      <a:pt x="305" y="232"/>
                    </a:lnTo>
                    <a:lnTo>
                      <a:pt x="305" y="233"/>
                    </a:lnTo>
                    <a:lnTo>
                      <a:pt x="304" y="235"/>
                    </a:lnTo>
                    <a:lnTo>
                      <a:pt x="304" y="239"/>
                    </a:lnTo>
                    <a:lnTo>
                      <a:pt x="303" y="243"/>
                    </a:lnTo>
                    <a:lnTo>
                      <a:pt x="303" y="243"/>
                    </a:lnTo>
                    <a:lnTo>
                      <a:pt x="301" y="244"/>
                    </a:lnTo>
                    <a:lnTo>
                      <a:pt x="299" y="245"/>
                    </a:lnTo>
                    <a:lnTo>
                      <a:pt x="296" y="247"/>
                    </a:lnTo>
                    <a:lnTo>
                      <a:pt x="296" y="252"/>
                    </a:lnTo>
                    <a:lnTo>
                      <a:pt x="296" y="252"/>
                    </a:lnTo>
                    <a:lnTo>
                      <a:pt x="296" y="258"/>
                    </a:lnTo>
                    <a:lnTo>
                      <a:pt x="298" y="262"/>
                    </a:lnTo>
                    <a:lnTo>
                      <a:pt x="296" y="265"/>
                    </a:lnTo>
                    <a:lnTo>
                      <a:pt x="294" y="267"/>
                    </a:lnTo>
                    <a:lnTo>
                      <a:pt x="294" y="267"/>
                    </a:lnTo>
                    <a:lnTo>
                      <a:pt x="290" y="271"/>
                    </a:lnTo>
                    <a:lnTo>
                      <a:pt x="286" y="273"/>
                    </a:lnTo>
                    <a:lnTo>
                      <a:pt x="283" y="275"/>
                    </a:lnTo>
                    <a:lnTo>
                      <a:pt x="281" y="277"/>
                    </a:lnTo>
                    <a:lnTo>
                      <a:pt x="280" y="279"/>
                    </a:lnTo>
                    <a:lnTo>
                      <a:pt x="280" y="279"/>
                    </a:lnTo>
                    <a:lnTo>
                      <a:pt x="279" y="284"/>
                    </a:lnTo>
                    <a:lnTo>
                      <a:pt x="278" y="287"/>
                    </a:lnTo>
                    <a:lnTo>
                      <a:pt x="277" y="288"/>
                    </a:lnTo>
                    <a:lnTo>
                      <a:pt x="275" y="287"/>
                    </a:lnTo>
                    <a:lnTo>
                      <a:pt x="275" y="287"/>
                    </a:lnTo>
                    <a:lnTo>
                      <a:pt x="272" y="282"/>
                    </a:lnTo>
                    <a:lnTo>
                      <a:pt x="270" y="280"/>
                    </a:lnTo>
                    <a:lnTo>
                      <a:pt x="265" y="281"/>
                    </a:lnTo>
                    <a:lnTo>
                      <a:pt x="265" y="281"/>
                    </a:lnTo>
                    <a:lnTo>
                      <a:pt x="262" y="282"/>
                    </a:lnTo>
                    <a:lnTo>
                      <a:pt x="260" y="284"/>
                    </a:lnTo>
                    <a:lnTo>
                      <a:pt x="259" y="285"/>
                    </a:lnTo>
                    <a:lnTo>
                      <a:pt x="257" y="285"/>
                    </a:lnTo>
                    <a:lnTo>
                      <a:pt x="257" y="285"/>
                    </a:lnTo>
                    <a:lnTo>
                      <a:pt x="253" y="285"/>
                    </a:lnTo>
                    <a:lnTo>
                      <a:pt x="251" y="287"/>
                    </a:lnTo>
                    <a:lnTo>
                      <a:pt x="249" y="288"/>
                    </a:lnTo>
                    <a:lnTo>
                      <a:pt x="247" y="288"/>
                    </a:lnTo>
                    <a:lnTo>
                      <a:pt x="247" y="288"/>
                    </a:lnTo>
                    <a:lnTo>
                      <a:pt x="245" y="286"/>
                    </a:lnTo>
                    <a:lnTo>
                      <a:pt x="243" y="285"/>
                    </a:lnTo>
                    <a:lnTo>
                      <a:pt x="241" y="285"/>
                    </a:lnTo>
                    <a:lnTo>
                      <a:pt x="241" y="285"/>
                    </a:lnTo>
                    <a:lnTo>
                      <a:pt x="227" y="282"/>
                    </a:lnTo>
                    <a:lnTo>
                      <a:pt x="219" y="282"/>
                    </a:lnTo>
                    <a:lnTo>
                      <a:pt x="217" y="282"/>
                    </a:lnTo>
                    <a:lnTo>
                      <a:pt x="216" y="284"/>
                    </a:lnTo>
                    <a:lnTo>
                      <a:pt x="216" y="284"/>
                    </a:lnTo>
                    <a:lnTo>
                      <a:pt x="216" y="286"/>
                    </a:lnTo>
                    <a:lnTo>
                      <a:pt x="214" y="288"/>
                    </a:lnTo>
                    <a:lnTo>
                      <a:pt x="213" y="288"/>
                    </a:lnTo>
                    <a:lnTo>
                      <a:pt x="212" y="287"/>
                    </a:lnTo>
                    <a:lnTo>
                      <a:pt x="212" y="287"/>
                    </a:lnTo>
                    <a:lnTo>
                      <a:pt x="212" y="285"/>
                    </a:lnTo>
                    <a:lnTo>
                      <a:pt x="209" y="284"/>
                    </a:lnTo>
                    <a:lnTo>
                      <a:pt x="202" y="282"/>
                    </a:lnTo>
                    <a:lnTo>
                      <a:pt x="202" y="282"/>
                    </a:lnTo>
                    <a:lnTo>
                      <a:pt x="198" y="282"/>
                    </a:lnTo>
                    <a:lnTo>
                      <a:pt x="194" y="282"/>
                    </a:lnTo>
                    <a:lnTo>
                      <a:pt x="193" y="282"/>
                    </a:lnTo>
                    <a:lnTo>
                      <a:pt x="192" y="287"/>
                    </a:lnTo>
                    <a:lnTo>
                      <a:pt x="192" y="287"/>
                    </a:lnTo>
                    <a:lnTo>
                      <a:pt x="191" y="291"/>
                    </a:lnTo>
                    <a:lnTo>
                      <a:pt x="189" y="294"/>
                    </a:lnTo>
                    <a:lnTo>
                      <a:pt x="188" y="295"/>
                    </a:lnTo>
                    <a:lnTo>
                      <a:pt x="187" y="294"/>
                    </a:lnTo>
                    <a:lnTo>
                      <a:pt x="187" y="294"/>
                    </a:lnTo>
                    <a:lnTo>
                      <a:pt x="186" y="291"/>
                    </a:lnTo>
                    <a:lnTo>
                      <a:pt x="183" y="290"/>
                    </a:lnTo>
                    <a:lnTo>
                      <a:pt x="179" y="290"/>
                    </a:lnTo>
                    <a:lnTo>
                      <a:pt x="178" y="290"/>
                    </a:lnTo>
                    <a:lnTo>
                      <a:pt x="177" y="291"/>
                    </a:lnTo>
                    <a:lnTo>
                      <a:pt x="177" y="291"/>
                    </a:lnTo>
                    <a:lnTo>
                      <a:pt x="175" y="293"/>
                    </a:lnTo>
                    <a:lnTo>
                      <a:pt x="172" y="294"/>
                    </a:lnTo>
                    <a:lnTo>
                      <a:pt x="169" y="296"/>
                    </a:lnTo>
                    <a:lnTo>
                      <a:pt x="166" y="299"/>
                    </a:lnTo>
                    <a:lnTo>
                      <a:pt x="166" y="299"/>
                    </a:lnTo>
                    <a:lnTo>
                      <a:pt x="163" y="301"/>
                    </a:lnTo>
                    <a:lnTo>
                      <a:pt x="159" y="303"/>
                    </a:lnTo>
                    <a:lnTo>
                      <a:pt x="155" y="304"/>
                    </a:lnTo>
                    <a:lnTo>
                      <a:pt x="152" y="304"/>
                    </a:lnTo>
                    <a:lnTo>
                      <a:pt x="151" y="303"/>
                    </a:lnTo>
                    <a:lnTo>
                      <a:pt x="151" y="303"/>
                    </a:lnTo>
                    <a:lnTo>
                      <a:pt x="149" y="301"/>
                    </a:lnTo>
                    <a:lnTo>
                      <a:pt x="145" y="299"/>
                    </a:lnTo>
                    <a:lnTo>
                      <a:pt x="145" y="299"/>
                    </a:lnTo>
                    <a:lnTo>
                      <a:pt x="143" y="299"/>
                    </a:lnTo>
                    <a:lnTo>
                      <a:pt x="141" y="300"/>
                    </a:lnTo>
                    <a:lnTo>
                      <a:pt x="140" y="301"/>
                    </a:lnTo>
                    <a:lnTo>
                      <a:pt x="140" y="302"/>
                    </a:lnTo>
                    <a:lnTo>
                      <a:pt x="140" y="302"/>
                    </a:lnTo>
                    <a:lnTo>
                      <a:pt x="138" y="303"/>
                    </a:lnTo>
                    <a:lnTo>
                      <a:pt x="137" y="304"/>
                    </a:lnTo>
                    <a:lnTo>
                      <a:pt x="135" y="305"/>
                    </a:lnTo>
                    <a:lnTo>
                      <a:pt x="132" y="305"/>
                    </a:lnTo>
                    <a:lnTo>
                      <a:pt x="132" y="305"/>
                    </a:lnTo>
                    <a:lnTo>
                      <a:pt x="129" y="305"/>
                    </a:lnTo>
                    <a:lnTo>
                      <a:pt x="127" y="306"/>
                    </a:lnTo>
                    <a:lnTo>
                      <a:pt x="126" y="308"/>
                    </a:lnTo>
                    <a:lnTo>
                      <a:pt x="124" y="313"/>
                    </a:lnTo>
                    <a:lnTo>
                      <a:pt x="124" y="313"/>
                    </a:lnTo>
                    <a:lnTo>
                      <a:pt x="122" y="317"/>
                    </a:lnTo>
                    <a:lnTo>
                      <a:pt x="121" y="320"/>
                    </a:lnTo>
                    <a:lnTo>
                      <a:pt x="118" y="321"/>
                    </a:lnTo>
                    <a:lnTo>
                      <a:pt x="115" y="322"/>
                    </a:lnTo>
                    <a:lnTo>
                      <a:pt x="115" y="322"/>
                    </a:lnTo>
                    <a:lnTo>
                      <a:pt x="98" y="321"/>
                    </a:lnTo>
                    <a:lnTo>
                      <a:pt x="89" y="321"/>
                    </a:lnTo>
                    <a:lnTo>
                      <a:pt x="86" y="321"/>
                    </a:lnTo>
                    <a:lnTo>
                      <a:pt x="85" y="321"/>
                    </a:lnTo>
                    <a:lnTo>
                      <a:pt x="85" y="321"/>
                    </a:lnTo>
                    <a:lnTo>
                      <a:pt x="85" y="324"/>
                    </a:lnTo>
                    <a:lnTo>
                      <a:pt x="83" y="328"/>
                    </a:lnTo>
                    <a:lnTo>
                      <a:pt x="80" y="331"/>
                    </a:lnTo>
                    <a:lnTo>
                      <a:pt x="78" y="332"/>
                    </a:lnTo>
                    <a:lnTo>
                      <a:pt x="77" y="333"/>
                    </a:lnTo>
                    <a:lnTo>
                      <a:pt x="77" y="333"/>
                    </a:lnTo>
                    <a:lnTo>
                      <a:pt x="73" y="332"/>
                    </a:lnTo>
                    <a:lnTo>
                      <a:pt x="71" y="331"/>
                    </a:lnTo>
                    <a:lnTo>
                      <a:pt x="69" y="330"/>
                    </a:lnTo>
                    <a:lnTo>
                      <a:pt x="65" y="329"/>
                    </a:lnTo>
                    <a:lnTo>
                      <a:pt x="65" y="329"/>
                    </a:lnTo>
                    <a:lnTo>
                      <a:pt x="61" y="329"/>
                    </a:lnTo>
                    <a:lnTo>
                      <a:pt x="59" y="329"/>
                    </a:lnTo>
                    <a:lnTo>
                      <a:pt x="58" y="327"/>
                    </a:lnTo>
                    <a:lnTo>
                      <a:pt x="57" y="323"/>
                    </a:lnTo>
                    <a:lnTo>
                      <a:pt x="57" y="323"/>
                    </a:lnTo>
                    <a:lnTo>
                      <a:pt x="57" y="320"/>
                    </a:lnTo>
                    <a:lnTo>
                      <a:pt x="57" y="319"/>
                    </a:lnTo>
                    <a:lnTo>
                      <a:pt x="53" y="318"/>
                    </a:lnTo>
                    <a:lnTo>
                      <a:pt x="49" y="318"/>
                    </a:lnTo>
                    <a:lnTo>
                      <a:pt x="49" y="318"/>
                    </a:lnTo>
                    <a:lnTo>
                      <a:pt x="35" y="319"/>
                    </a:lnTo>
                    <a:lnTo>
                      <a:pt x="31" y="318"/>
                    </a:lnTo>
                    <a:lnTo>
                      <a:pt x="30" y="318"/>
                    </a:lnTo>
                    <a:lnTo>
                      <a:pt x="30" y="317"/>
                    </a:lnTo>
                    <a:lnTo>
                      <a:pt x="30" y="317"/>
                    </a:lnTo>
                    <a:lnTo>
                      <a:pt x="30" y="315"/>
                    </a:lnTo>
                    <a:lnTo>
                      <a:pt x="31" y="314"/>
                    </a:lnTo>
                    <a:lnTo>
                      <a:pt x="32" y="313"/>
                    </a:lnTo>
                    <a:lnTo>
                      <a:pt x="33" y="310"/>
                    </a:lnTo>
                    <a:lnTo>
                      <a:pt x="33" y="310"/>
                    </a:lnTo>
                    <a:lnTo>
                      <a:pt x="33" y="309"/>
                    </a:lnTo>
                    <a:lnTo>
                      <a:pt x="34" y="308"/>
                    </a:lnTo>
                    <a:lnTo>
                      <a:pt x="36" y="308"/>
                    </a:lnTo>
                    <a:lnTo>
                      <a:pt x="38" y="307"/>
                    </a:lnTo>
                    <a:lnTo>
                      <a:pt x="40" y="307"/>
                    </a:lnTo>
                    <a:lnTo>
                      <a:pt x="40" y="305"/>
                    </a:lnTo>
                    <a:lnTo>
                      <a:pt x="40" y="305"/>
                    </a:lnTo>
                    <a:lnTo>
                      <a:pt x="40" y="304"/>
                    </a:lnTo>
                    <a:lnTo>
                      <a:pt x="41" y="304"/>
                    </a:lnTo>
                    <a:lnTo>
                      <a:pt x="45" y="304"/>
                    </a:lnTo>
                    <a:lnTo>
                      <a:pt x="48" y="304"/>
                    </a:lnTo>
                    <a:lnTo>
                      <a:pt x="49" y="303"/>
                    </a:lnTo>
                    <a:lnTo>
                      <a:pt x="49" y="302"/>
                    </a:lnTo>
                    <a:lnTo>
                      <a:pt x="49" y="302"/>
                    </a:lnTo>
                    <a:lnTo>
                      <a:pt x="48" y="297"/>
                    </a:lnTo>
                    <a:lnTo>
                      <a:pt x="47" y="291"/>
                    </a:lnTo>
                    <a:lnTo>
                      <a:pt x="47" y="291"/>
                    </a:lnTo>
                    <a:lnTo>
                      <a:pt x="46" y="289"/>
                    </a:lnTo>
                    <a:lnTo>
                      <a:pt x="45" y="288"/>
                    </a:lnTo>
                    <a:lnTo>
                      <a:pt x="42" y="285"/>
                    </a:lnTo>
                    <a:lnTo>
                      <a:pt x="38" y="282"/>
                    </a:lnTo>
                    <a:lnTo>
                      <a:pt x="38" y="281"/>
                    </a:lnTo>
                    <a:lnTo>
                      <a:pt x="38" y="281"/>
                    </a:lnTo>
                    <a:lnTo>
                      <a:pt x="38" y="281"/>
                    </a:lnTo>
                    <a:lnTo>
                      <a:pt x="41" y="279"/>
                    </a:lnTo>
                    <a:lnTo>
                      <a:pt x="42" y="277"/>
                    </a:lnTo>
                    <a:lnTo>
                      <a:pt x="42" y="276"/>
                    </a:lnTo>
                    <a:lnTo>
                      <a:pt x="38" y="276"/>
                    </a:lnTo>
                    <a:lnTo>
                      <a:pt x="38" y="276"/>
                    </a:lnTo>
                    <a:lnTo>
                      <a:pt x="32" y="275"/>
                    </a:lnTo>
                    <a:lnTo>
                      <a:pt x="31" y="274"/>
                    </a:lnTo>
                    <a:lnTo>
                      <a:pt x="30" y="273"/>
                    </a:lnTo>
                    <a:lnTo>
                      <a:pt x="30" y="273"/>
                    </a:lnTo>
                    <a:lnTo>
                      <a:pt x="28" y="272"/>
                    </a:lnTo>
                    <a:lnTo>
                      <a:pt x="24" y="271"/>
                    </a:lnTo>
                    <a:lnTo>
                      <a:pt x="20" y="272"/>
                    </a:lnTo>
                    <a:lnTo>
                      <a:pt x="19" y="272"/>
                    </a:lnTo>
                    <a:lnTo>
                      <a:pt x="18" y="273"/>
                    </a:lnTo>
                    <a:lnTo>
                      <a:pt x="18" y="273"/>
                    </a:lnTo>
                    <a:lnTo>
                      <a:pt x="18" y="274"/>
                    </a:lnTo>
                    <a:lnTo>
                      <a:pt x="16" y="275"/>
                    </a:lnTo>
                    <a:lnTo>
                      <a:pt x="13" y="276"/>
                    </a:lnTo>
                    <a:lnTo>
                      <a:pt x="9" y="276"/>
                    </a:lnTo>
                    <a:lnTo>
                      <a:pt x="7" y="274"/>
                    </a:lnTo>
                    <a:lnTo>
                      <a:pt x="7" y="274"/>
                    </a:lnTo>
                    <a:lnTo>
                      <a:pt x="5" y="272"/>
                    </a:lnTo>
                    <a:lnTo>
                      <a:pt x="3" y="271"/>
                    </a:lnTo>
                    <a:lnTo>
                      <a:pt x="1" y="267"/>
                    </a:lnTo>
                    <a:lnTo>
                      <a:pt x="1" y="264"/>
                    </a:lnTo>
                    <a:lnTo>
                      <a:pt x="1" y="264"/>
                    </a:lnTo>
                    <a:lnTo>
                      <a:pt x="2" y="260"/>
                    </a:lnTo>
                    <a:lnTo>
                      <a:pt x="4" y="257"/>
                    </a:lnTo>
                    <a:lnTo>
                      <a:pt x="7" y="254"/>
                    </a:lnTo>
                    <a:lnTo>
                      <a:pt x="10" y="253"/>
                    </a:lnTo>
                    <a:lnTo>
                      <a:pt x="10" y="253"/>
                    </a:lnTo>
                    <a:lnTo>
                      <a:pt x="15" y="253"/>
                    </a:lnTo>
                    <a:lnTo>
                      <a:pt x="16" y="252"/>
                    </a:lnTo>
                    <a:lnTo>
                      <a:pt x="16" y="251"/>
                    </a:lnTo>
                    <a:lnTo>
                      <a:pt x="16" y="251"/>
                    </a:lnTo>
                    <a:lnTo>
                      <a:pt x="17" y="250"/>
                    </a:lnTo>
                    <a:lnTo>
                      <a:pt x="20" y="250"/>
                    </a:lnTo>
                    <a:lnTo>
                      <a:pt x="27" y="250"/>
                    </a:lnTo>
                    <a:lnTo>
                      <a:pt x="34" y="250"/>
                    </a:lnTo>
                    <a:lnTo>
                      <a:pt x="37" y="250"/>
                    </a:lnTo>
                    <a:lnTo>
                      <a:pt x="38" y="249"/>
                    </a:lnTo>
                    <a:lnTo>
                      <a:pt x="38" y="249"/>
                    </a:lnTo>
                    <a:lnTo>
                      <a:pt x="38" y="249"/>
                    </a:lnTo>
                    <a:lnTo>
                      <a:pt x="40" y="248"/>
                    </a:lnTo>
                    <a:lnTo>
                      <a:pt x="43" y="249"/>
                    </a:lnTo>
                    <a:lnTo>
                      <a:pt x="45" y="249"/>
                    </a:lnTo>
                    <a:lnTo>
                      <a:pt x="46" y="248"/>
                    </a:lnTo>
                    <a:lnTo>
                      <a:pt x="47" y="248"/>
                    </a:lnTo>
                    <a:lnTo>
                      <a:pt x="47" y="248"/>
                    </a:lnTo>
                    <a:lnTo>
                      <a:pt x="46" y="246"/>
                    </a:lnTo>
                    <a:lnTo>
                      <a:pt x="44" y="245"/>
                    </a:lnTo>
                    <a:lnTo>
                      <a:pt x="43" y="245"/>
                    </a:lnTo>
                    <a:lnTo>
                      <a:pt x="42" y="243"/>
                    </a:lnTo>
                    <a:lnTo>
                      <a:pt x="42" y="243"/>
                    </a:lnTo>
                    <a:lnTo>
                      <a:pt x="41" y="242"/>
                    </a:lnTo>
                    <a:lnTo>
                      <a:pt x="38" y="242"/>
                    </a:lnTo>
                    <a:lnTo>
                      <a:pt x="32" y="242"/>
                    </a:lnTo>
                    <a:lnTo>
                      <a:pt x="24" y="241"/>
                    </a:lnTo>
                    <a:lnTo>
                      <a:pt x="22" y="241"/>
                    </a:lnTo>
                    <a:lnTo>
                      <a:pt x="21" y="239"/>
                    </a:lnTo>
                    <a:lnTo>
                      <a:pt x="21" y="239"/>
                    </a:lnTo>
                    <a:lnTo>
                      <a:pt x="22" y="236"/>
                    </a:lnTo>
                    <a:lnTo>
                      <a:pt x="20" y="235"/>
                    </a:lnTo>
                    <a:lnTo>
                      <a:pt x="17" y="234"/>
                    </a:lnTo>
                    <a:lnTo>
                      <a:pt x="17" y="234"/>
                    </a:lnTo>
                    <a:lnTo>
                      <a:pt x="13" y="234"/>
                    </a:lnTo>
                    <a:lnTo>
                      <a:pt x="9" y="233"/>
                    </a:lnTo>
                    <a:lnTo>
                      <a:pt x="6" y="233"/>
                    </a:lnTo>
                    <a:lnTo>
                      <a:pt x="6" y="233"/>
                    </a:lnTo>
                    <a:lnTo>
                      <a:pt x="6" y="233"/>
                    </a:lnTo>
                    <a:lnTo>
                      <a:pt x="5" y="232"/>
                    </a:lnTo>
                    <a:lnTo>
                      <a:pt x="3" y="231"/>
                    </a:lnTo>
                    <a:lnTo>
                      <a:pt x="1" y="231"/>
                    </a:lnTo>
                    <a:lnTo>
                      <a:pt x="0" y="230"/>
                    </a:lnTo>
                    <a:lnTo>
                      <a:pt x="0" y="230"/>
                    </a:lnTo>
                    <a:lnTo>
                      <a:pt x="0" y="228"/>
                    </a:lnTo>
                    <a:lnTo>
                      <a:pt x="1" y="227"/>
                    </a:lnTo>
                    <a:lnTo>
                      <a:pt x="3" y="225"/>
                    </a:lnTo>
                    <a:lnTo>
                      <a:pt x="8" y="225"/>
                    </a:lnTo>
                    <a:lnTo>
                      <a:pt x="8" y="225"/>
                    </a:lnTo>
                    <a:lnTo>
                      <a:pt x="17" y="225"/>
                    </a:lnTo>
                    <a:lnTo>
                      <a:pt x="18" y="225"/>
                    </a:lnTo>
                    <a:lnTo>
                      <a:pt x="18" y="228"/>
                    </a:lnTo>
                    <a:lnTo>
                      <a:pt x="18" y="228"/>
                    </a:lnTo>
                    <a:lnTo>
                      <a:pt x="19" y="229"/>
                    </a:lnTo>
                    <a:lnTo>
                      <a:pt x="19" y="229"/>
                    </a:lnTo>
                    <a:lnTo>
                      <a:pt x="23" y="230"/>
                    </a:lnTo>
                    <a:lnTo>
                      <a:pt x="34" y="231"/>
                    </a:lnTo>
                    <a:lnTo>
                      <a:pt x="34" y="231"/>
                    </a:lnTo>
                    <a:lnTo>
                      <a:pt x="44" y="231"/>
                    </a:lnTo>
                    <a:lnTo>
                      <a:pt x="45" y="230"/>
                    </a:lnTo>
                    <a:lnTo>
                      <a:pt x="46" y="229"/>
                    </a:lnTo>
                    <a:lnTo>
                      <a:pt x="46" y="229"/>
                    </a:lnTo>
                    <a:lnTo>
                      <a:pt x="47" y="228"/>
                    </a:lnTo>
                    <a:lnTo>
                      <a:pt x="48" y="228"/>
                    </a:lnTo>
                    <a:lnTo>
                      <a:pt x="49" y="228"/>
                    </a:lnTo>
                    <a:lnTo>
                      <a:pt x="49" y="227"/>
                    </a:lnTo>
                    <a:lnTo>
                      <a:pt x="49" y="227"/>
                    </a:lnTo>
                    <a:lnTo>
                      <a:pt x="50" y="221"/>
                    </a:lnTo>
                    <a:lnTo>
                      <a:pt x="50" y="218"/>
                    </a:lnTo>
                    <a:lnTo>
                      <a:pt x="50" y="217"/>
                    </a:lnTo>
                    <a:lnTo>
                      <a:pt x="49" y="216"/>
                    </a:lnTo>
                    <a:lnTo>
                      <a:pt x="49" y="216"/>
                    </a:lnTo>
                    <a:lnTo>
                      <a:pt x="46" y="215"/>
                    </a:lnTo>
                    <a:lnTo>
                      <a:pt x="47" y="214"/>
                    </a:lnTo>
                    <a:lnTo>
                      <a:pt x="47" y="214"/>
                    </a:lnTo>
                    <a:lnTo>
                      <a:pt x="49" y="213"/>
                    </a:lnTo>
                    <a:lnTo>
                      <a:pt x="51" y="213"/>
                    </a:lnTo>
                    <a:lnTo>
                      <a:pt x="52" y="213"/>
                    </a:lnTo>
                    <a:lnTo>
                      <a:pt x="52" y="211"/>
                    </a:lnTo>
                    <a:lnTo>
                      <a:pt x="52" y="211"/>
                    </a:lnTo>
                    <a:lnTo>
                      <a:pt x="53" y="210"/>
                    </a:lnTo>
                    <a:lnTo>
                      <a:pt x="53" y="209"/>
                    </a:lnTo>
                    <a:lnTo>
                      <a:pt x="57" y="209"/>
                    </a:lnTo>
                    <a:lnTo>
                      <a:pt x="59" y="209"/>
                    </a:lnTo>
                    <a:lnTo>
                      <a:pt x="60" y="208"/>
                    </a:lnTo>
                    <a:lnTo>
                      <a:pt x="60" y="208"/>
                    </a:lnTo>
                    <a:lnTo>
                      <a:pt x="60" y="208"/>
                    </a:lnTo>
                    <a:lnTo>
                      <a:pt x="61" y="207"/>
                    </a:lnTo>
                    <a:lnTo>
                      <a:pt x="62" y="206"/>
                    </a:lnTo>
                    <a:lnTo>
                      <a:pt x="65" y="206"/>
                    </a:lnTo>
                    <a:lnTo>
                      <a:pt x="69" y="205"/>
                    </a:lnTo>
                    <a:lnTo>
                      <a:pt x="70" y="205"/>
                    </a:lnTo>
                    <a:lnTo>
                      <a:pt x="70" y="204"/>
                    </a:lnTo>
                    <a:lnTo>
                      <a:pt x="70" y="204"/>
                    </a:lnTo>
                    <a:lnTo>
                      <a:pt x="71" y="203"/>
                    </a:lnTo>
                    <a:lnTo>
                      <a:pt x="74" y="202"/>
                    </a:lnTo>
                    <a:lnTo>
                      <a:pt x="84" y="202"/>
                    </a:lnTo>
                    <a:lnTo>
                      <a:pt x="94" y="202"/>
                    </a:lnTo>
                    <a:lnTo>
                      <a:pt x="98" y="201"/>
                    </a:lnTo>
                    <a:lnTo>
                      <a:pt x="99" y="201"/>
                    </a:lnTo>
                    <a:lnTo>
                      <a:pt x="99" y="201"/>
                    </a:lnTo>
                    <a:lnTo>
                      <a:pt x="100" y="200"/>
                    </a:lnTo>
                    <a:lnTo>
                      <a:pt x="101" y="200"/>
                    </a:lnTo>
                    <a:lnTo>
                      <a:pt x="107" y="200"/>
                    </a:lnTo>
                    <a:lnTo>
                      <a:pt x="114" y="200"/>
                    </a:lnTo>
                    <a:lnTo>
                      <a:pt x="116" y="199"/>
                    </a:lnTo>
                    <a:lnTo>
                      <a:pt x="116" y="199"/>
                    </a:lnTo>
                    <a:lnTo>
                      <a:pt x="116" y="199"/>
                    </a:lnTo>
                    <a:lnTo>
                      <a:pt x="117" y="192"/>
                    </a:lnTo>
                    <a:lnTo>
                      <a:pt x="117" y="190"/>
                    </a:lnTo>
                    <a:lnTo>
                      <a:pt x="116" y="189"/>
                    </a:lnTo>
                    <a:lnTo>
                      <a:pt x="114" y="189"/>
                    </a:lnTo>
                    <a:lnTo>
                      <a:pt x="114" y="189"/>
                    </a:lnTo>
                    <a:lnTo>
                      <a:pt x="109" y="188"/>
                    </a:lnTo>
                    <a:lnTo>
                      <a:pt x="106" y="187"/>
                    </a:lnTo>
                    <a:lnTo>
                      <a:pt x="104" y="187"/>
                    </a:lnTo>
                    <a:lnTo>
                      <a:pt x="103" y="187"/>
                    </a:lnTo>
                    <a:lnTo>
                      <a:pt x="103" y="188"/>
                    </a:lnTo>
                    <a:lnTo>
                      <a:pt x="103" y="188"/>
                    </a:lnTo>
                    <a:lnTo>
                      <a:pt x="102" y="190"/>
                    </a:lnTo>
                    <a:lnTo>
                      <a:pt x="101" y="190"/>
                    </a:lnTo>
                    <a:lnTo>
                      <a:pt x="98" y="191"/>
                    </a:lnTo>
                    <a:lnTo>
                      <a:pt x="94" y="192"/>
                    </a:lnTo>
                    <a:lnTo>
                      <a:pt x="92" y="193"/>
                    </a:lnTo>
                    <a:lnTo>
                      <a:pt x="92" y="193"/>
                    </a:lnTo>
                    <a:lnTo>
                      <a:pt x="92" y="193"/>
                    </a:lnTo>
                    <a:lnTo>
                      <a:pt x="91" y="195"/>
                    </a:lnTo>
                    <a:lnTo>
                      <a:pt x="90" y="195"/>
                    </a:lnTo>
                    <a:lnTo>
                      <a:pt x="88" y="195"/>
                    </a:lnTo>
                    <a:lnTo>
                      <a:pt x="88" y="193"/>
                    </a:lnTo>
                    <a:lnTo>
                      <a:pt x="88" y="193"/>
                    </a:lnTo>
                    <a:lnTo>
                      <a:pt x="87" y="192"/>
                    </a:lnTo>
                    <a:lnTo>
                      <a:pt x="85" y="192"/>
                    </a:lnTo>
                    <a:lnTo>
                      <a:pt x="84" y="191"/>
                    </a:lnTo>
                    <a:lnTo>
                      <a:pt x="83" y="190"/>
                    </a:lnTo>
                    <a:lnTo>
                      <a:pt x="83" y="190"/>
                    </a:lnTo>
                    <a:lnTo>
                      <a:pt x="81" y="189"/>
                    </a:lnTo>
                    <a:lnTo>
                      <a:pt x="80" y="189"/>
                    </a:lnTo>
                    <a:lnTo>
                      <a:pt x="76" y="188"/>
                    </a:lnTo>
                    <a:lnTo>
                      <a:pt x="72" y="188"/>
                    </a:lnTo>
                    <a:lnTo>
                      <a:pt x="71" y="188"/>
                    </a:lnTo>
                    <a:lnTo>
                      <a:pt x="71" y="187"/>
                    </a:lnTo>
                    <a:lnTo>
                      <a:pt x="71" y="187"/>
                    </a:lnTo>
                    <a:lnTo>
                      <a:pt x="71" y="186"/>
                    </a:lnTo>
                    <a:lnTo>
                      <a:pt x="72" y="186"/>
                    </a:lnTo>
                    <a:lnTo>
                      <a:pt x="73" y="185"/>
                    </a:lnTo>
                    <a:lnTo>
                      <a:pt x="74" y="182"/>
                    </a:lnTo>
                    <a:lnTo>
                      <a:pt x="74" y="182"/>
                    </a:lnTo>
                    <a:lnTo>
                      <a:pt x="74" y="181"/>
                    </a:lnTo>
                    <a:lnTo>
                      <a:pt x="75" y="181"/>
                    </a:lnTo>
                    <a:lnTo>
                      <a:pt x="77" y="180"/>
                    </a:lnTo>
                    <a:lnTo>
                      <a:pt x="79" y="180"/>
                    </a:lnTo>
                    <a:lnTo>
                      <a:pt x="80" y="179"/>
                    </a:lnTo>
                    <a:lnTo>
                      <a:pt x="80" y="179"/>
                    </a:lnTo>
                    <a:lnTo>
                      <a:pt x="80" y="178"/>
                    </a:lnTo>
                    <a:lnTo>
                      <a:pt x="83" y="177"/>
                    </a:lnTo>
                    <a:lnTo>
                      <a:pt x="84" y="177"/>
                    </a:lnTo>
                    <a:lnTo>
                      <a:pt x="85" y="176"/>
                    </a:lnTo>
                    <a:lnTo>
                      <a:pt x="85" y="176"/>
                    </a:lnTo>
                    <a:lnTo>
                      <a:pt x="86" y="175"/>
                    </a:lnTo>
                    <a:lnTo>
                      <a:pt x="87" y="174"/>
                    </a:lnTo>
                    <a:lnTo>
                      <a:pt x="88" y="173"/>
                    </a:lnTo>
                    <a:lnTo>
                      <a:pt x="89" y="172"/>
                    </a:lnTo>
                    <a:lnTo>
                      <a:pt x="89" y="172"/>
                    </a:lnTo>
                    <a:lnTo>
                      <a:pt x="89" y="170"/>
                    </a:lnTo>
                    <a:lnTo>
                      <a:pt x="91" y="168"/>
                    </a:lnTo>
                    <a:lnTo>
                      <a:pt x="92" y="167"/>
                    </a:lnTo>
                    <a:lnTo>
                      <a:pt x="93" y="164"/>
                    </a:lnTo>
                    <a:lnTo>
                      <a:pt x="93" y="164"/>
                    </a:lnTo>
                    <a:lnTo>
                      <a:pt x="91" y="161"/>
                    </a:lnTo>
                    <a:lnTo>
                      <a:pt x="90" y="159"/>
                    </a:lnTo>
                    <a:lnTo>
                      <a:pt x="90" y="158"/>
                    </a:lnTo>
                    <a:lnTo>
                      <a:pt x="93" y="157"/>
                    </a:lnTo>
                    <a:lnTo>
                      <a:pt x="93" y="157"/>
                    </a:lnTo>
                    <a:lnTo>
                      <a:pt x="97" y="156"/>
                    </a:lnTo>
                    <a:lnTo>
                      <a:pt x="101" y="157"/>
                    </a:lnTo>
                    <a:lnTo>
                      <a:pt x="103" y="156"/>
                    </a:lnTo>
                    <a:lnTo>
                      <a:pt x="103" y="156"/>
                    </a:lnTo>
                    <a:lnTo>
                      <a:pt x="103" y="154"/>
                    </a:lnTo>
                    <a:lnTo>
                      <a:pt x="103" y="154"/>
                    </a:lnTo>
                    <a:lnTo>
                      <a:pt x="102" y="150"/>
                    </a:lnTo>
                    <a:lnTo>
                      <a:pt x="102" y="149"/>
                    </a:lnTo>
                    <a:lnTo>
                      <a:pt x="103" y="149"/>
                    </a:lnTo>
                    <a:lnTo>
                      <a:pt x="103" y="149"/>
                    </a:lnTo>
                    <a:lnTo>
                      <a:pt x="106" y="147"/>
                    </a:lnTo>
                    <a:lnTo>
                      <a:pt x="106" y="146"/>
                    </a:lnTo>
                    <a:lnTo>
                      <a:pt x="106" y="144"/>
                    </a:lnTo>
                    <a:lnTo>
                      <a:pt x="106" y="144"/>
                    </a:lnTo>
                    <a:lnTo>
                      <a:pt x="107" y="142"/>
                    </a:lnTo>
                    <a:lnTo>
                      <a:pt x="108" y="141"/>
                    </a:lnTo>
                    <a:lnTo>
                      <a:pt x="109" y="141"/>
                    </a:lnTo>
                    <a:lnTo>
                      <a:pt x="109" y="143"/>
                    </a:lnTo>
                    <a:lnTo>
                      <a:pt x="109" y="143"/>
                    </a:lnTo>
                    <a:lnTo>
                      <a:pt x="110" y="143"/>
                    </a:lnTo>
                    <a:lnTo>
                      <a:pt x="112" y="144"/>
                    </a:lnTo>
                    <a:lnTo>
                      <a:pt x="113" y="144"/>
                    </a:lnTo>
                    <a:lnTo>
                      <a:pt x="113" y="146"/>
                    </a:lnTo>
                    <a:lnTo>
                      <a:pt x="113" y="146"/>
                    </a:lnTo>
                    <a:lnTo>
                      <a:pt x="114" y="147"/>
                    </a:lnTo>
                    <a:lnTo>
                      <a:pt x="115" y="148"/>
                    </a:lnTo>
                    <a:lnTo>
                      <a:pt x="118" y="149"/>
                    </a:lnTo>
                    <a:lnTo>
                      <a:pt x="122" y="149"/>
                    </a:lnTo>
                    <a:lnTo>
                      <a:pt x="123" y="149"/>
                    </a:lnTo>
                    <a:lnTo>
                      <a:pt x="123" y="148"/>
                    </a:lnTo>
                    <a:lnTo>
                      <a:pt x="123" y="148"/>
                    </a:lnTo>
                    <a:lnTo>
                      <a:pt x="124" y="146"/>
                    </a:lnTo>
                    <a:lnTo>
                      <a:pt x="128" y="145"/>
                    </a:lnTo>
                    <a:lnTo>
                      <a:pt x="128" y="145"/>
                    </a:lnTo>
                    <a:lnTo>
                      <a:pt x="129" y="145"/>
                    </a:lnTo>
                    <a:lnTo>
                      <a:pt x="131" y="144"/>
                    </a:lnTo>
                    <a:lnTo>
                      <a:pt x="131" y="142"/>
                    </a:lnTo>
                    <a:lnTo>
                      <a:pt x="131" y="137"/>
                    </a:lnTo>
                    <a:lnTo>
                      <a:pt x="131" y="137"/>
                    </a:lnTo>
                    <a:lnTo>
                      <a:pt x="131" y="134"/>
                    </a:lnTo>
                    <a:lnTo>
                      <a:pt x="129" y="131"/>
                    </a:lnTo>
                    <a:lnTo>
                      <a:pt x="128" y="129"/>
                    </a:lnTo>
                    <a:lnTo>
                      <a:pt x="124" y="128"/>
                    </a:lnTo>
                    <a:lnTo>
                      <a:pt x="124" y="128"/>
                    </a:lnTo>
                    <a:lnTo>
                      <a:pt x="120" y="128"/>
                    </a:lnTo>
                    <a:lnTo>
                      <a:pt x="117" y="125"/>
                    </a:lnTo>
                    <a:lnTo>
                      <a:pt x="114" y="124"/>
                    </a:lnTo>
                    <a:lnTo>
                      <a:pt x="109" y="122"/>
                    </a:lnTo>
                    <a:lnTo>
                      <a:pt x="109" y="122"/>
                    </a:lnTo>
                    <a:lnTo>
                      <a:pt x="103" y="121"/>
                    </a:lnTo>
                    <a:lnTo>
                      <a:pt x="99" y="120"/>
                    </a:lnTo>
                    <a:lnTo>
                      <a:pt x="94" y="117"/>
                    </a:lnTo>
                    <a:lnTo>
                      <a:pt x="93" y="115"/>
                    </a:lnTo>
                    <a:lnTo>
                      <a:pt x="92" y="113"/>
                    </a:lnTo>
                    <a:lnTo>
                      <a:pt x="92" y="113"/>
                    </a:lnTo>
                    <a:lnTo>
                      <a:pt x="91" y="105"/>
                    </a:lnTo>
                    <a:lnTo>
                      <a:pt x="90" y="104"/>
                    </a:lnTo>
                    <a:lnTo>
                      <a:pt x="88" y="103"/>
                    </a:lnTo>
                    <a:lnTo>
                      <a:pt x="88" y="103"/>
                    </a:lnTo>
                    <a:lnTo>
                      <a:pt x="86" y="103"/>
                    </a:lnTo>
                    <a:lnTo>
                      <a:pt x="84" y="102"/>
                    </a:lnTo>
                    <a:lnTo>
                      <a:pt x="81" y="99"/>
                    </a:lnTo>
                    <a:lnTo>
                      <a:pt x="79" y="94"/>
                    </a:lnTo>
                    <a:lnTo>
                      <a:pt x="78" y="91"/>
                    </a:lnTo>
                    <a:lnTo>
                      <a:pt x="78" y="91"/>
                    </a:lnTo>
                    <a:lnTo>
                      <a:pt x="77" y="89"/>
                    </a:lnTo>
                    <a:lnTo>
                      <a:pt x="74" y="88"/>
                    </a:lnTo>
                    <a:lnTo>
                      <a:pt x="72" y="86"/>
                    </a:lnTo>
                    <a:lnTo>
                      <a:pt x="72" y="84"/>
                    </a:lnTo>
                    <a:lnTo>
                      <a:pt x="72" y="81"/>
                    </a:lnTo>
                    <a:lnTo>
                      <a:pt x="72" y="81"/>
                    </a:lnTo>
                    <a:lnTo>
                      <a:pt x="74" y="77"/>
                    </a:lnTo>
                    <a:lnTo>
                      <a:pt x="76" y="74"/>
                    </a:lnTo>
                    <a:lnTo>
                      <a:pt x="78" y="74"/>
                    </a:lnTo>
                    <a:lnTo>
                      <a:pt x="80" y="75"/>
                    </a:lnTo>
                    <a:lnTo>
                      <a:pt x="80" y="75"/>
                    </a:lnTo>
                    <a:lnTo>
                      <a:pt x="84" y="78"/>
                    </a:lnTo>
                    <a:lnTo>
                      <a:pt x="87" y="80"/>
                    </a:lnTo>
                    <a:lnTo>
                      <a:pt x="88" y="80"/>
                    </a:lnTo>
                    <a:lnTo>
                      <a:pt x="90" y="79"/>
                    </a:lnTo>
                    <a:lnTo>
                      <a:pt x="90" y="78"/>
                    </a:lnTo>
                    <a:lnTo>
                      <a:pt x="90" y="75"/>
                    </a:lnTo>
                    <a:lnTo>
                      <a:pt x="90" y="75"/>
                    </a:lnTo>
                    <a:lnTo>
                      <a:pt x="90" y="64"/>
                    </a:lnTo>
                    <a:lnTo>
                      <a:pt x="91" y="61"/>
                    </a:lnTo>
                    <a:lnTo>
                      <a:pt x="92" y="60"/>
                    </a:lnTo>
                    <a:lnTo>
                      <a:pt x="93" y="60"/>
                    </a:lnTo>
                    <a:lnTo>
                      <a:pt x="93" y="60"/>
                    </a:lnTo>
                    <a:lnTo>
                      <a:pt x="105" y="59"/>
                    </a:lnTo>
                    <a:lnTo>
                      <a:pt x="110" y="58"/>
                    </a:lnTo>
                    <a:lnTo>
                      <a:pt x="113" y="56"/>
                    </a:lnTo>
                    <a:lnTo>
                      <a:pt x="113" y="55"/>
                    </a:lnTo>
                    <a:lnTo>
                      <a:pt x="113" y="55"/>
                    </a:lnTo>
                    <a:lnTo>
                      <a:pt x="114" y="44"/>
                    </a:lnTo>
                    <a:lnTo>
                      <a:pt x="114" y="42"/>
                    </a:lnTo>
                    <a:lnTo>
                      <a:pt x="113" y="39"/>
                    </a:lnTo>
                    <a:lnTo>
                      <a:pt x="112" y="38"/>
                    </a:lnTo>
                    <a:lnTo>
                      <a:pt x="108" y="37"/>
                    </a:lnTo>
                    <a:lnTo>
                      <a:pt x="108" y="37"/>
                    </a:lnTo>
                    <a:lnTo>
                      <a:pt x="103" y="36"/>
                    </a:lnTo>
                    <a:lnTo>
                      <a:pt x="98" y="35"/>
                    </a:lnTo>
                    <a:lnTo>
                      <a:pt x="95" y="34"/>
                    </a:lnTo>
                    <a:lnTo>
                      <a:pt x="95" y="32"/>
                    </a:lnTo>
                    <a:lnTo>
                      <a:pt x="95" y="31"/>
                    </a:lnTo>
                    <a:lnTo>
                      <a:pt x="95" y="31"/>
                    </a:lnTo>
                    <a:lnTo>
                      <a:pt x="99" y="23"/>
                    </a:lnTo>
                    <a:lnTo>
                      <a:pt x="99" y="20"/>
                    </a:lnTo>
                    <a:lnTo>
                      <a:pt x="98" y="18"/>
                    </a:lnTo>
                    <a:lnTo>
                      <a:pt x="98" y="18"/>
                    </a:lnTo>
                    <a:lnTo>
                      <a:pt x="95" y="14"/>
                    </a:lnTo>
                    <a:lnTo>
                      <a:pt x="95" y="9"/>
                    </a:lnTo>
                    <a:lnTo>
                      <a:pt x="98" y="5"/>
                    </a:lnTo>
                    <a:lnTo>
                      <a:pt x="100" y="4"/>
                    </a:lnTo>
                    <a:lnTo>
                      <a:pt x="102" y="3"/>
                    </a:lnTo>
                    <a:lnTo>
                      <a:pt x="102" y="3"/>
                    </a:lnTo>
                    <a:lnTo>
                      <a:pt x="107" y="1"/>
                    </a:lnTo>
                    <a:lnTo>
                      <a:pt x="114" y="0"/>
                    </a:lnTo>
                    <a:lnTo>
                      <a:pt x="117" y="0"/>
                    </a:lnTo>
                    <a:lnTo>
                      <a:pt x="121" y="1"/>
                    </a:lnTo>
                    <a:lnTo>
                      <a:pt x="124" y="3"/>
                    </a:lnTo>
                    <a:lnTo>
                      <a:pt x="128" y="7"/>
                    </a:lnTo>
                    <a:lnTo>
                      <a:pt x="128" y="7"/>
                    </a:lnTo>
                    <a:lnTo>
                      <a:pt x="134" y="15"/>
                    </a:lnTo>
                    <a:lnTo>
                      <a:pt x="138" y="21"/>
                    </a:lnTo>
                    <a:lnTo>
                      <a:pt x="141" y="22"/>
                    </a:lnTo>
                    <a:lnTo>
                      <a:pt x="142" y="23"/>
                    </a:lnTo>
                    <a:lnTo>
                      <a:pt x="144" y="23"/>
                    </a:lnTo>
                    <a:lnTo>
                      <a:pt x="146" y="21"/>
                    </a:lnTo>
                    <a:lnTo>
                      <a:pt x="146" y="21"/>
                    </a:lnTo>
                    <a:lnTo>
                      <a:pt x="150" y="17"/>
                    </a:lnTo>
                    <a:lnTo>
                      <a:pt x="152" y="15"/>
                    </a:lnTo>
                    <a:lnTo>
                      <a:pt x="157" y="14"/>
                    </a:lnTo>
                    <a:lnTo>
                      <a:pt x="162" y="15"/>
                    </a:lnTo>
                    <a:lnTo>
                      <a:pt x="162" y="15"/>
                    </a:lnTo>
                    <a:lnTo>
                      <a:pt x="165" y="15"/>
                    </a:lnTo>
                    <a:lnTo>
                      <a:pt x="167" y="17"/>
                    </a:lnTo>
                    <a:lnTo>
                      <a:pt x="170" y="20"/>
                    </a:lnTo>
                    <a:lnTo>
                      <a:pt x="172" y="23"/>
                    </a:lnTo>
                    <a:lnTo>
                      <a:pt x="174" y="24"/>
                    </a:lnTo>
                    <a:lnTo>
                      <a:pt x="177" y="24"/>
                    </a:lnTo>
                    <a:lnTo>
                      <a:pt x="177" y="24"/>
                    </a:lnTo>
                    <a:lnTo>
                      <a:pt x="183" y="25"/>
                    </a:lnTo>
                    <a:lnTo>
                      <a:pt x="188" y="25"/>
                    </a:lnTo>
                    <a:lnTo>
                      <a:pt x="191" y="25"/>
                    </a:lnTo>
                    <a:lnTo>
                      <a:pt x="192" y="23"/>
                    </a:lnTo>
                    <a:lnTo>
                      <a:pt x="193" y="21"/>
                    </a:lnTo>
                    <a:lnTo>
                      <a:pt x="193" y="17"/>
                    </a:lnTo>
                    <a:lnTo>
                      <a:pt x="193" y="17"/>
                    </a:lnTo>
                    <a:lnTo>
                      <a:pt x="193" y="9"/>
                    </a:lnTo>
                    <a:lnTo>
                      <a:pt x="193" y="5"/>
                    </a:lnTo>
                    <a:lnTo>
                      <a:pt x="194" y="4"/>
                    </a:lnTo>
                    <a:lnTo>
                      <a:pt x="195" y="4"/>
                    </a:lnTo>
                    <a:lnTo>
                      <a:pt x="200" y="3"/>
                    </a:lnTo>
                    <a:lnTo>
                      <a:pt x="200" y="3"/>
                    </a:lnTo>
                    <a:lnTo>
                      <a:pt x="212" y="4"/>
                    </a:lnTo>
                    <a:lnTo>
                      <a:pt x="215" y="4"/>
                    </a:lnTo>
                    <a:lnTo>
                      <a:pt x="216" y="3"/>
                    </a:lnTo>
                    <a:lnTo>
                      <a:pt x="216" y="2"/>
                    </a:lnTo>
                    <a:lnTo>
                      <a:pt x="216" y="2"/>
                    </a:lnTo>
                    <a:lnTo>
                      <a:pt x="216" y="1"/>
                    </a:lnTo>
                    <a:lnTo>
                      <a:pt x="217" y="0"/>
                    </a:lnTo>
                    <a:lnTo>
                      <a:pt x="220" y="1"/>
                    </a:lnTo>
                    <a:lnTo>
                      <a:pt x="223" y="2"/>
                    </a:lnTo>
                    <a:lnTo>
                      <a:pt x="223" y="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4" name="Freeform 126"/>
              <p:cNvSpPr/>
              <p:nvPr/>
            </p:nvSpPr>
            <p:spPr bwMode="auto">
              <a:xfrm>
                <a:off x="3431" y="2270"/>
                <a:ext cx="37" cy="11"/>
              </a:xfrm>
              <a:custGeom>
                <a:gdLst>
                  <a:gd fmla="*/ 37 w 37" name="T0"/>
                  <a:gd fmla="*/ 11 h 11" name="T1"/>
                  <a:gd fmla="*/ 37 w 37" name="T2"/>
                  <a:gd fmla="*/ 11 h 11" name="T3"/>
                  <a:gd fmla="*/ 35 w 37" name="T4"/>
                  <a:gd fmla="*/ 11 h 11" name="T5"/>
                  <a:gd fmla="*/ 33 w 37" name="T6"/>
                  <a:gd fmla="*/ 11 h 11" name="T7"/>
                  <a:gd fmla="*/ 32 w 37" name="T8"/>
                  <a:gd fmla="*/ 10 h 11" name="T9"/>
                  <a:gd fmla="*/ 32 w 37" name="T10"/>
                  <a:gd fmla="*/ 10 h 11" name="T11"/>
                  <a:gd fmla="*/ 28 w 37" name="T12"/>
                  <a:gd fmla="*/ 6 h 11" name="T13"/>
                  <a:gd fmla="*/ 26 w 37" name="T14"/>
                  <a:gd fmla="*/ 5 h 11" name="T15"/>
                  <a:gd fmla="*/ 23 w 37" name="T16"/>
                  <a:gd fmla="*/ 5 h 11" name="T17"/>
                  <a:gd fmla="*/ 23 w 37" name="T18"/>
                  <a:gd fmla="*/ 5 h 11" name="T19"/>
                  <a:gd fmla="*/ 18 w 37" name="T20"/>
                  <a:gd fmla="*/ 6 h 11" name="T21"/>
                  <a:gd fmla="*/ 14 w 37" name="T22"/>
                  <a:gd fmla="*/ 8 h 11" name="T23"/>
                  <a:gd fmla="*/ 11 w 37" name="T24"/>
                  <a:gd fmla="*/ 9 h 11" name="T25"/>
                  <a:gd fmla="*/ 7 w 37" name="T26"/>
                  <a:gd fmla="*/ 10 h 11" name="T27"/>
                  <a:gd fmla="*/ 7 w 37" name="T28"/>
                  <a:gd fmla="*/ 10 h 11" name="T29"/>
                  <a:gd fmla="*/ 5 w 37" name="T30"/>
                  <a:gd fmla="*/ 10 h 11" name="T31"/>
                  <a:gd fmla="*/ 2 w 37" name="T32"/>
                  <a:gd fmla="*/ 9 h 11" name="T33"/>
                  <a:gd fmla="*/ 0 w 37" name="T34"/>
                  <a:gd fmla="*/ 7 h 11" name="T35"/>
                  <a:gd fmla="*/ 0 w 37" name="T36"/>
                  <a:gd fmla="*/ 5 h 11" name="T37"/>
                  <a:gd fmla="*/ 0 w 37" name="T38"/>
                  <a:gd fmla="*/ 4 h 11" name="T39"/>
                  <a:gd fmla="*/ 2 w 37" name="T40"/>
                  <a:gd fmla="*/ 4 h 11" name="T41"/>
                  <a:gd fmla="*/ 5 w 37" name="T42"/>
                  <a:gd fmla="*/ 4 h 11" name="T43"/>
                  <a:gd fmla="*/ 5 w 37" name="T44"/>
                  <a:gd fmla="*/ 4 h 11" name="T45"/>
                  <a:gd fmla="*/ 9 w 37" name="T46"/>
                  <a:gd fmla="*/ 4 h 11" name="T47"/>
                  <a:gd fmla="*/ 11 w 37" name="T48"/>
                  <a:gd fmla="*/ 3 h 11" name="T49"/>
                  <a:gd fmla="*/ 13 w 37" name="T50"/>
                  <a:gd fmla="*/ 2 h 11" name="T51"/>
                  <a:gd fmla="*/ 16 w 37" name="T52"/>
                  <a:gd fmla="*/ 0 h 11" name="T53"/>
                  <a:gd fmla="*/ 16 w 37" name="T54"/>
                  <a:gd fmla="*/ 0 h 11" name="T55"/>
                  <a:gd fmla="*/ 24 w 37" name="T56"/>
                  <a:gd fmla="*/ 0 h 11" name="T57"/>
                  <a:gd fmla="*/ 27 w 37" name="T58"/>
                  <a:gd fmla="*/ 0 h 11" name="T59"/>
                  <a:gd fmla="*/ 30 w 37" name="T60"/>
                  <a:gd fmla="*/ 2 h 11" name="T61"/>
                  <a:gd fmla="*/ 30 w 37" name="T62"/>
                  <a:gd fmla="*/ 2 h 11" name="T63"/>
                  <a:gd fmla="*/ 34 w 37" name="T64"/>
                  <a:gd fmla="*/ 4 h 11" name="T65"/>
                  <a:gd fmla="*/ 36 w 37" name="T66"/>
                  <a:gd fmla="*/ 7 h 11" name="T67"/>
                  <a:gd fmla="*/ 37 w 37" name="T68"/>
                  <a:gd fmla="*/ 11 h 11" name="T69"/>
                  <a:gd fmla="*/ 37 w 37" name="T70"/>
                  <a:gd fmla="*/ 11 h 1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 w="37">
                    <a:moveTo>
                      <a:pt x="37" y="11"/>
                    </a:moveTo>
                    <a:lnTo>
                      <a:pt x="37" y="11"/>
                    </a:lnTo>
                    <a:lnTo>
                      <a:pt x="35" y="11"/>
                    </a:lnTo>
                    <a:lnTo>
                      <a:pt x="33" y="11"/>
                    </a:lnTo>
                    <a:lnTo>
                      <a:pt x="32" y="10"/>
                    </a:lnTo>
                    <a:lnTo>
                      <a:pt x="32" y="10"/>
                    </a:lnTo>
                    <a:lnTo>
                      <a:pt x="28" y="6"/>
                    </a:lnTo>
                    <a:lnTo>
                      <a:pt x="26" y="5"/>
                    </a:lnTo>
                    <a:lnTo>
                      <a:pt x="23" y="5"/>
                    </a:lnTo>
                    <a:lnTo>
                      <a:pt x="23" y="5"/>
                    </a:lnTo>
                    <a:lnTo>
                      <a:pt x="18" y="6"/>
                    </a:lnTo>
                    <a:lnTo>
                      <a:pt x="14" y="8"/>
                    </a:lnTo>
                    <a:lnTo>
                      <a:pt x="11" y="9"/>
                    </a:lnTo>
                    <a:lnTo>
                      <a:pt x="7" y="10"/>
                    </a:lnTo>
                    <a:lnTo>
                      <a:pt x="7" y="10"/>
                    </a:lnTo>
                    <a:lnTo>
                      <a:pt x="5" y="10"/>
                    </a:lnTo>
                    <a:lnTo>
                      <a:pt x="2" y="9"/>
                    </a:lnTo>
                    <a:lnTo>
                      <a:pt x="0" y="7"/>
                    </a:lnTo>
                    <a:lnTo>
                      <a:pt x="0" y="5"/>
                    </a:lnTo>
                    <a:lnTo>
                      <a:pt x="0" y="4"/>
                    </a:lnTo>
                    <a:lnTo>
                      <a:pt x="2" y="4"/>
                    </a:lnTo>
                    <a:lnTo>
                      <a:pt x="5" y="4"/>
                    </a:lnTo>
                    <a:lnTo>
                      <a:pt x="5" y="4"/>
                    </a:lnTo>
                    <a:lnTo>
                      <a:pt x="9" y="4"/>
                    </a:lnTo>
                    <a:lnTo>
                      <a:pt x="11" y="3"/>
                    </a:lnTo>
                    <a:lnTo>
                      <a:pt x="13" y="2"/>
                    </a:lnTo>
                    <a:lnTo>
                      <a:pt x="16" y="0"/>
                    </a:lnTo>
                    <a:lnTo>
                      <a:pt x="16" y="0"/>
                    </a:lnTo>
                    <a:lnTo>
                      <a:pt x="24" y="0"/>
                    </a:lnTo>
                    <a:lnTo>
                      <a:pt x="27" y="0"/>
                    </a:lnTo>
                    <a:lnTo>
                      <a:pt x="30" y="2"/>
                    </a:lnTo>
                    <a:lnTo>
                      <a:pt x="30" y="2"/>
                    </a:lnTo>
                    <a:lnTo>
                      <a:pt x="34" y="4"/>
                    </a:lnTo>
                    <a:lnTo>
                      <a:pt x="36" y="7"/>
                    </a:lnTo>
                    <a:lnTo>
                      <a:pt x="37" y="11"/>
                    </a:lnTo>
                    <a:lnTo>
                      <a:pt x="37" y="1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5" name="Freeform 127"/>
              <p:cNvSpPr/>
              <p:nvPr/>
            </p:nvSpPr>
            <p:spPr bwMode="auto">
              <a:xfrm>
                <a:off x="3069" y="3417"/>
                <a:ext cx="370" cy="604"/>
              </a:xfrm>
              <a:custGeom>
                <a:gdLst>
                  <a:gd fmla="*/ 0 w 370" name="T0"/>
                  <a:gd fmla="*/ 575 h 604" name="T1"/>
                  <a:gd fmla="*/ 22 w 370" name="T2"/>
                  <a:gd fmla="*/ 556 h 604" name="T3"/>
                  <a:gd fmla="*/ 35 w 370" name="T4"/>
                  <a:gd fmla="*/ 523 h 604" name="T5"/>
                  <a:gd fmla="*/ 45 w 370" name="T6"/>
                  <a:gd fmla="*/ 463 h 604" name="T7"/>
                  <a:gd fmla="*/ 61 w 370" name="T8"/>
                  <a:gd fmla="*/ 434 h 604" name="T9"/>
                  <a:gd fmla="*/ 54 w 370" name="T10"/>
                  <a:gd fmla="*/ 412 h 604" name="T11"/>
                  <a:gd fmla="*/ 32 w 370" name="T12"/>
                  <a:gd fmla="*/ 410 h 604" name="T13"/>
                  <a:gd fmla="*/ 41 w 370" name="T14"/>
                  <a:gd fmla="*/ 383 h 604" name="T15"/>
                  <a:gd fmla="*/ 30 w 370" name="T16"/>
                  <a:gd fmla="*/ 387 h 604" name="T17"/>
                  <a:gd fmla="*/ 20 w 370" name="T18"/>
                  <a:gd fmla="*/ 378 h 604" name="T19"/>
                  <a:gd fmla="*/ 10 w 370" name="T20"/>
                  <a:gd fmla="*/ 372 h 604" name="T21"/>
                  <a:gd fmla="*/ 10 w 370" name="T22"/>
                  <a:gd fmla="*/ 353 h 604" name="T23"/>
                  <a:gd fmla="*/ 18 w 370" name="T24"/>
                  <a:gd fmla="*/ 334 h 604" name="T25"/>
                  <a:gd fmla="*/ 35 w 370" name="T26"/>
                  <a:gd fmla="*/ 318 h 604" name="T27"/>
                  <a:gd fmla="*/ 45 w 370" name="T28"/>
                  <a:gd fmla="*/ 306 h 604" name="T29"/>
                  <a:gd fmla="*/ 55 w 370" name="T30"/>
                  <a:gd fmla="*/ 274 h 604" name="T31"/>
                  <a:gd fmla="*/ 81 w 370" name="T32"/>
                  <a:gd fmla="*/ 248 h 604" name="T33"/>
                  <a:gd fmla="*/ 95 w 370" name="T34"/>
                  <a:gd fmla="*/ 233 h 604" name="T35"/>
                  <a:gd fmla="*/ 114 w 370" name="T36"/>
                  <a:gd fmla="*/ 206 h 604" name="T37"/>
                  <a:gd fmla="*/ 119 w 370" name="T38"/>
                  <a:gd fmla="*/ 172 h 604" name="T39"/>
                  <a:gd fmla="*/ 149 w 370" name="T40"/>
                  <a:gd fmla="*/ 131 h 604" name="T41"/>
                  <a:gd fmla="*/ 152 w 370" name="T42"/>
                  <a:gd fmla="*/ 108 h 604" name="T43"/>
                  <a:gd fmla="*/ 155 w 370" name="T44"/>
                  <a:gd fmla="*/ 71 h 604" name="T45"/>
                  <a:gd fmla="*/ 169 w 370" name="T46"/>
                  <a:gd fmla="*/ 14 h 604" name="T47"/>
                  <a:gd fmla="*/ 196 w 370" name="T48"/>
                  <a:gd fmla="*/ 4 h 604" name="T49"/>
                  <a:gd fmla="*/ 212 w 370" name="T50"/>
                  <a:gd fmla="*/ 1 h 604" name="T51"/>
                  <a:gd fmla="*/ 218 w 370" name="T52"/>
                  <a:gd fmla="*/ 7 h 604" name="T53"/>
                  <a:gd fmla="*/ 211 w 370" name="T54"/>
                  <a:gd fmla="*/ 34 h 604" name="T55"/>
                  <a:gd fmla="*/ 242 w 370" name="T56"/>
                  <a:gd fmla="*/ 39 h 604" name="T57"/>
                  <a:gd fmla="*/ 267 w 370" name="T58"/>
                  <a:gd fmla="*/ 55 h 604" name="T59"/>
                  <a:gd fmla="*/ 298 w 370" name="T60"/>
                  <a:gd fmla="*/ 47 h 604" name="T61"/>
                  <a:gd fmla="*/ 331 w 370" name="T62"/>
                  <a:gd fmla="*/ 53 h 604" name="T63"/>
                  <a:gd fmla="*/ 352 w 370" name="T64"/>
                  <a:gd fmla="*/ 63 h 604" name="T65"/>
                  <a:gd fmla="*/ 351 w 370" name="T66"/>
                  <a:gd fmla="*/ 88 h 604" name="T67"/>
                  <a:gd fmla="*/ 370 w 370" name="T68"/>
                  <a:gd fmla="*/ 107 h 604" name="T69"/>
                  <a:gd fmla="*/ 341 w 370" name="T70"/>
                  <a:gd fmla="*/ 120 h 604" name="T71"/>
                  <a:gd fmla="*/ 314 w 370" name="T72"/>
                  <a:gd fmla="*/ 148 h 604" name="T73"/>
                  <a:gd fmla="*/ 300 w 370" name="T74"/>
                  <a:gd fmla="*/ 154 h 604" name="T75"/>
                  <a:gd fmla="*/ 295 w 370" name="T76"/>
                  <a:gd fmla="*/ 197 h 604" name="T77"/>
                  <a:gd fmla="*/ 287 w 370" name="T78"/>
                  <a:gd fmla="*/ 230 h 604" name="T79"/>
                  <a:gd fmla="*/ 273 w 370" name="T80"/>
                  <a:gd fmla="*/ 244 h 604" name="T81"/>
                  <a:gd fmla="*/ 268 w 370" name="T82"/>
                  <a:gd fmla="*/ 276 h 604" name="T83"/>
                  <a:gd fmla="*/ 252 w 370" name="T84"/>
                  <a:gd fmla="*/ 307 h 604" name="T85"/>
                  <a:gd fmla="*/ 217 w 370" name="T86"/>
                  <a:gd fmla="*/ 304 h 604" name="T87"/>
                  <a:gd fmla="*/ 209 w 370" name="T88"/>
                  <a:gd fmla="*/ 307 h 604" name="T89"/>
                  <a:gd fmla="*/ 220 w 370" name="T90"/>
                  <a:gd fmla="*/ 361 h 604" name="T91"/>
                  <a:gd fmla="*/ 231 w 370" name="T92"/>
                  <a:gd fmla="*/ 387 h 604" name="T93"/>
                  <a:gd fmla="*/ 198 w 370" name="T94"/>
                  <a:gd fmla="*/ 429 h 604" name="T95"/>
                  <a:gd fmla="*/ 197 w 370" name="T96"/>
                  <a:gd fmla="*/ 482 h 604" name="T97"/>
                  <a:gd fmla="*/ 204 w 370" name="T98"/>
                  <a:gd fmla="*/ 496 h 604" name="T99"/>
                  <a:gd fmla="*/ 173 w 370" name="T100"/>
                  <a:gd fmla="*/ 518 h 604" name="T101"/>
                  <a:gd fmla="*/ 145 w 370" name="T102"/>
                  <a:gd fmla="*/ 559 h 604" name="T103"/>
                  <a:gd fmla="*/ 140 w 370" name="T104"/>
                  <a:gd fmla="*/ 594 h 604" name="T105"/>
                  <a:gd fmla="*/ 123 w 370" name="T106"/>
                  <a:gd fmla="*/ 599 h 604" name="T107"/>
                  <a:gd fmla="*/ 103 w 370" name="T108"/>
                  <a:gd fmla="*/ 602 h 604" name="T109"/>
                  <a:gd fmla="*/ 81 w 370" name="T110"/>
                  <a:gd fmla="*/ 593 h 604" name="T111"/>
                  <a:gd fmla="*/ 48 w 370" name="T112"/>
                  <a:gd fmla="*/ 579 h 604" name="T113"/>
                  <a:gd fmla="*/ 35 w 370" name="T114"/>
                  <a:gd fmla="*/ 572 h 6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04" w="370">
                    <a:moveTo>
                      <a:pt x="15" y="574"/>
                    </a:moveTo>
                    <a:lnTo>
                      <a:pt x="15" y="574"/>
                    </a:lnTo>
                    <a:lnTo>
                      <a:pt x="8" y="577"/>
                    </a:lnTo>
                    <a:lnTo>
                      <a:pt x="3" y="578"/>
                    </a:lnTo>
                    <a:lnTo>
                      <a:pt x="1" y="577"/>
                    </a:lnTo>
                    <a:lnTo>
                      <a:pt x="0" y="575"/>
                    </a:lnTo>
                    <a:lnTo>
                      <a:pt x="0" y="575"/>
                    </a:lnTo>
                    <a:lnTo>
                      <a:pt x="1" y="573"/>
                    </a:lnTo>
                    <a:lnTo>
                      <a:pt x="2" y="571"/>
                    </a:lnTo>
                    <a:lnTo>
                      <a:pt x="8" y="566"/>
                    </a:lnTo>
                    <a:lnTo>
                      <a:pt x="15" y="561"/>
                    </a:lnTo>
                    <a:lnTo>
                      <a:pt x="22" y="556"/>
                    </a:lnTo>
                    <a:lnTo>
                      <a:pt x="22" y="556"/>
                    </a:lnTo>
                    <a:lnTo>
                      <a:pt x="27" y="549"/>
                    </a:lnTo>
                    <a:lnTo>
                      <a:pt x="31" y="542"/>
                    </a:lnTo>
                    <a:lnTo>
                      <a:pt x="34" y="533"/>
                    </a:lnTo>
                    <a:lnTo>
                      <a:pt x="35" y="523"/>
                    </a:lnTo>
                    <a:lnTo>
                      <a:pt x="35" y="523"/>
                    </a:lnTo>
                    <a:lnTo>
                      <a:pt x="34" y="511"/>
                    </a:lnTo>
                    <a:lnTo>
                      <a:pt x="35" y="493"/>
                    </a:lnTo>
                    <a:lnTo>
                      <a:pt x="37" y="485"/>
                    </a:lnTo>
                    <a:lnTo>
                      <a:pt x="38" y="476"/>
                    </a:lnTo>
                    <a:lnTo>
                      <a:pt x="41" y="469"/>
                    </a:lnTo>
                    <a:lnTo>
                      <a:pt x="45" y="463"/>
                    </a:lnTo>
                    <a:lnTo>
                      <a:pt x="45" y="463"/>
                    </a:lnTo>
                    <a:lnTo>
                      <a:pt x="54" y="454"/>
                    </a:lnTo>
                    <a:lnTo>
                      <a:pt x="59" y="445"/>
                    </a:lnTo>
                    <a:lnTo>
                      <a:pt x="61" y="442"/>
                    </a:lnTo>
                    <a:lnTo>
                      <a:pt x="61" y="439"/>
                    </a:lnTo>
                    <a:lnTo>
                      <a:pt x="61" y="434"/>
                    </a:lnTo>
                    <a:lnTo>
                      <a:pt x="60" y="431"/>
                    </a:lnTo>
                    <a:lnTo>
                      <a:pt x="60" y="431"/>
                    </a:lnTo>
                    <a:lnTo>
                      <a:pt x="59" y="423"/>
                    </a:lnTo>
                    <a:lnTo>
                      <a:pt x="57" y="416"/>
                    </a:lnTo>
                    <a:lnTo>
                      <a:pt x="56" y="414"/>
                    </a:lnTo>
                    <a:lnTo>
                      <a:pt x="54" y="412"/>
                    </a:lnTo>
                    <a:lnTo>
                      <a:pt x="51" y="411"/>
                    </a:lnTo>
                    <a:lnTo>
                      <a:pt x="46" y="411"/>
                    </a:lnTo>
                    <a:lnTo>
                      <a:pt x="46" y="411"/>
                    </a:lnTo>
                    <a:lnTo>
                      <a:pt x="39" y="411"/>
                    </a:lnTo>
                    <a:lnTo>
                      <a:pt x="33" y="411"/>
                    </a:lnTo>
                    <a:lnTo>
                      <a:pt x="32" y="410"/>
                    </a:lnTo>
                    <a:lnTo>
                      <a:pt x="31" y="407"/>
                    </a:lnTo>
                    <a:lnTo>
                      <a:pt x="32" y="401"/>
                    </a:lnTo>
                    <a:lnTo>
                      <a:pt x="32" y="401"/>
                    </a:lnTo>
                    <a:lnTo>
                      <a:pt x="35" y="393"/>
                    </a:lnTo>
                    <a:lnTo>
                      <a:pt x="39" y="386"/>
                    </a:lnTo>
                    <a:lnTo>
                      <a:pt x="41" y="383"/>
                    </a:lnTo>
                    <a:lnTo>
                      <a:pt x="41" y="382"/>
                    </a:lnTo>
                    <a:lnTo>
                      <a:pt x="39" y="382"/>
                    </a:lnTo>
                    <a:lnTo>
                      <a:pt x="39" y="382"/>
                    </a:lnTo>
                    <a:lnTo>
                      <a:pt x="35" y="383"/>
                    </a:lnTo>
                    <a:lnTo>
                      <a:pt x="32" y="386"/>
                    </a:lnTo>
                    <a:lnTo>
                      <a:pt x="30" y="387"/>
                    </a:lnTo>
                    <a:lnTo>
                      <a:pt x="29" y="387"/>
                    </a:lnTo>
                    <a:lnTo>
                      <a:pt x="28" y="386"/>
                    </a:lnTo>
                    <a:lnTo>
                      <a:pt x="28" y="386"/>
                    </a:lnTo>
                    <a:lnTo>
                      <a:pt x="26" y="382"/>
                    </a:lnTo>
                    <a:lnTo>
                      <a:pt x="24" y="379"/>
                    </a:lnTo>
                    <a:lnTo>
                      <a:pt x="20" y="378"/>
                    </a:lnTo>
                    <a:lnTo>
                      <a:pt x="20" y="378"/>
                    </a:lnTo>
                    <a:lnTo>
                      <a:pt x="14" y="377"/>
                    </a:lnTo>
                    <a:lnTo>
                      <a:pt x="11" y="376"/>
                    </a:lnTo>
                    <a:lnTo>
                      <a:pt x="11" y="374"/>
                    </a:lnTo>
                    <a:lnTo>
                      <a:pt x="10" y="372"/>
                    </a:lnTo>
                    <a:lnTo>
                      <a:pt x="10" y="372"/>
                    </a:lnTo>
                    <a:lnTo>
                      <a:pt x="11" y="366"/>
                    </a:lnTo>
                    <a:lnTo>
                      <a:pt x="12" y="360"/>
                    </a:lnTo>
                    <a:lnTo>
                      <a:pt x="12" y="356"/>
                    </a:lnTo>
                    <a:lnTo>
                      <a:pt x="11" y="354"/>
                    </a:lnTo>
                    <a:lnTo>
                      <a:pt x="10" y="353"/>
                    </a:lnTo>
                    <a:lnTo>
                      <a:pt x="10" y="353"/>
                    </a:lnTo>
                    <a:lnTo>
                      <a:pt x="9" y="351"/>
                    </a:lnTo>
                    <a:lnTo>
                      <a:pt x="8" y="349"/>
                    </a:lnTo>
                    <a:lnTo>
                      <a:pt x="9" y="346"/>
                    </a:lnTo>
                    <a:lnTo>
                      <a:pt x="10" y="343"/>
                    </a:lnTo>
                    <a:lnTo>
                      <a:pt x="15" y="336"/>
                    </a:lnTo>
                    <a:lnTo>
                      <a:pt x="18" y="334"/>
                    </a:lnTo>
                    <a:lnTo>
                      <a:pt x="22" y="332"/>
                    </a:lnTo>
                    <a:lnTo>
                      <a:pt x="22" y="332"/>
                    </a:lnTo>
                    <a:lnTo>
                      <a:pt x="27" y="330"/>
                    </a:lnTo>
                    <a:lnTo>
                      <a:pt x="31" y="327"/>
                    </a:lnTo>
                    <a:lnTo>
                      <a:pt x="34" y="323"/>
                    </a:lnTo>
                    <a:lnTo>
                      <a:pt x="35" y="318"/>
                    </a:lnTo>
                    <a:lnTo>
                      <a:pt x="35" y="318"/>
                    </a:lnTo>
                    <a:lnTo>
                      <a:pt x="37" y="316"/>
                    </a:lnTo>
                    <a:lnTo>
                      <a:pt x="39" y="314"/>
                    </a:lnTo>
                    <a:lnTo>
                      <a:pt x="42" y="312"/>
                    </a:lnTo>
                    <a:lnTo>
                      <a:pt x="44" y="310"/>
                    </a:lnTo>
                    <a:lnTo>
                      <a:pt x="45" y="306"/>
                    </a:lnTo>
                    <a:lnTo>
                      <a:pt x="46" y="303"/>
                    </a:lnTo>
                    <a:lnTo>
                      <a:pt x="46" y="297"/>
                    </a:lnTo>
                    <a:lnTo>
                      <a:pt x="46" y="297"/>
                    </a:lnTo>
                    <a:lnTo>
                      <a:pt x="47" y="290"/>
                    </a:lnTo>
                    <a:lnTo>
                      <a:pt x="51" y="283"/>
                    </a:lnTo>
                    <a:lnTo>
                      <a:pt x="55" y="274"/>
                    </a:lnTo>
                    <a:lnTo>
                      <a:pt x="60" y="267"/>
                    </a:lnTo>
                    <a:lnTo>
                      <a:pt x="67" y="260"/>
                    </a:lnTo>
                    <a:lnTo>
                      <a:pt x="72" y="255"/>
                    </a:lnTo>
                    <a:lnTo>
                      <a:pt x="77" y="250"/>
                    </a:lnTo>
                    <a:lnTo>
                      <a:pt x="81" y="248"/>
                    </a:lnTo>
                    <a:lnTo>
                      <a:pt x="81" y="248"/>
                    </a:lnTo>
                    <a:lnTo>
                      <a:pt x="90" y="246"/>
                    </a:lnTo>
                    <a:lnTo>
                      <a:pt x="92" y="244"/>
                    </a:lnTo>
                    <a:lnTo>
                      <a:pt x="92" y="240"/>
                    </a:lnTo>
                    <a:lnTo>
                      <a:pt x="92" y="240"/>
                    </a:lnTo>
                    <a:lnTo>
                      <a:pt x="94" y="236"/>
                    </a:lnTo>
                    <a:lnTo>
                      <a:pt x="95" y="233"/>
                    </a:lnTo>
                    <a:lnTo>
                      <a:pt x="99" y="225"/>
                    </a:lnTo>
                    <a:lnTo>
                      <a:pt x="104" y="217"/>
                    </a:lnTo>
                    <a:lnTo>
                      <a:pt x="110" y="212"/>
                    </a:lnTo>
                    <a:lnTo>
                      <a:pt x="110" y="212"/>
                    </a:lnTo>
                    <a:lnTo>
                      <a:pt x="112" y="210"/>
                    </a:lnTo>
                    <a:lnTo>
                      <a:pt x="114" y="206"/>
                    </a:lnTo>
                    <a:lnTo>
                      <a:pt x="116" y="199"/>
                    </a:lnTo>
                    <a:lnTo>
                      <a:pt x="117" y="190"/>
                    </a:lnTo>
                    <a:lnTo>
                      <a:pt x="117" y="180"/>
                    </a:lnTo>
                    <a:lnTo>
                      <a:pt x="117" y="180"/>
                    </a:lnTo>
                    <a:lnTo>
                      <a:pt x="118" y="176"/>
                    </a:lnTo>
                    <a:lnTo>
                      <a:pt x="119" y="172"/>
                    </a:lnTo>
                    <a:lnTo>
                      <a:pt x="125" y="164"/>
                    </a:lnTo>
                    <a:lnTo>
                      <a:pt x="138" y="148"/>
                    </a:lnTo>
                    <a:lnTo>
                      <a:pt x="138" y="148"/>
                    </a:lnTo>
                    <a:lnTo>
                      <a:pt x="143" y="142"/>
                    </a:lnTo>
                    <a:lnTo>
                      <a:pt x="146" y="136"/>
                    </a:lnTo>
                    <a:lnTo>
                      <a:pt x="149" y="131"/>
                    </a:lnTo>
                    <a:lnTo>
                      <a:pt x="149" y="124"/>
                    </a:lnTo>
                    <a:lnTo>
                      <a:pt x="149" y="124"/>
                    </a:lnTo>
                    <a:lnTo>
                      <a:pt x="149" y="114"/>
                    </a:lnTo>
                    <a:lnTo>
                      <a:pt x="149" y="111"/>
                    </a:lnTo>
                    <a:lnTo>
                      <a:pt x="152" y="108"/>
                    </a:lnTo>
                    <a:lnTo>
                      <a:pt x="152" y="108"/>
                    </a:lnTo>
                    <a:lnTo>
                      <a:pt x="153" y="106"/>
                    </a:lnTo>
                    <a:lnTo>
                      <a:pt x="155" y="104"/>
                    </a:lnTo>
                    <a:lnTo>
                      <a:pt x="156" y="97"/>
                    </a:lnTo>
                    <a:lnTo>
                      <a:pt x="156" y="85"/>
                    </a:lnTo>
                    <a:lnTo>
                      <a:pt x="155" y="71"/>
                    </a:lnTo>
                    <a:lnTo>
                      <a:pt x="155" y="71"/>
                    </a:lnTo>
                    <a:lnTo>
                      <a:pt x="155" y="54"/>
                    </a:lnTo>
                    <a:lnTo>
                      <a:pt x="156" y="45"/>
                    </a:lnTo>
                    <a:lnTo>
                      <a:pt x="158" y="36"/>
                    </a:lnTo>
                    <a:lnTo>
                      <a:pt x="160" y="28"/>
                    </a:lnTo>
                    <a:lnTo>
                      <a:pt x="163" y="20"/>
                    </a:lnTo>
                    <a:lnTo>
                      <a:pt x="169" y="14"/>
                    </a:lnTo>
                    <a:lnTo>
                      <a:pt x="174" y="10"/>
                    </a:lnTo>
                    <a:lnTo>
                      <a:pt x="174" y="10"/>
                    </a:lnTo>
                    <a:lnTo>
                      <a:pt x="181" y="6"/>
                    </a:lnTo>
                    <a:lnTo>
                      <a:pt x="186" y="5"/>
                    </a:lnTo>
                    <a:lnTo>
                      <a:pt x="191" y="4"/>
                    </a:lnTo>
                    <a:lnTo>
                      <a:pt x="196" y="4"/>
                    </a:lnTo>
                    <a:lnTo>
                      <a:pt x="203" y="5"/>
                    </a:lnTo>
                    <a:lnTo>
                      <a:pt x="205" y="5"/>
                    </a:lnTo>
                    <a:lnTo>
                      <a:pt x="208" y="4"/>
                    </a:lnTo>
                    <a:lnTo>
                      <a:pt x="208" y="4"/>
                    </a:lnTo>
                    <a:lnTo>
                      <a:pt x="210" y="2"/>
                    </a:lnTo>
                    <a:lnTo>
                      <a:pt x="212" y="1"/>
                    </a:lnTo>
                    <a:lnTo>
                      <a:pt x="216" y="0"/>
                    </a:lnTo>
                    <a:lnTo>
                      <a:pt x="218" y="1"/>
                    </a:lnTo>
                    <a:lnTo>
                      <a:pt x="219" y="2"/>
                    </a:lnTo>
                    <a:lnTo>
                      <a:pt x="219" y="4"/>
                    </a:lnTo>
                    <a:lnTo>
                      <a:pt x="218" y="7"/>
                    </a:lnTo>
                    <a:lnTo>
                      <a:pt x="218" y="7"/>
                    </a:lnTo>
                    <a:lnTo>
                      <a:pt x="211" y="18"/>
                    </a:lnTo>
                    <a:lnTo>
                      <a:pt x="210" y="22"/>
                    </a:lnTo>
                    <a:lnTo>
                      <a:pt x="209" y="29"/>
                    </a:lnTo>
                    <a:lnTo>
                      <a:pt x="209" y="29"/>
                    </a:lnTo>
                    <a:lnTo>
                      <a:pt x="210" y="33"/>
                    </a:lnTo>
                    <a:lnTo>
                      <a:pt x="211" y="34"/>
                    </a:lnTo>
                    <a:lnTo>
                      <a:pt x="213" y="35"/>
                    </a:lnTo>
                    <a:lnTo>
                      <a:pt x="217" y="36"/>
                    </a:lnTo>
                    <a:lnTo>
                      <a:pt x="224" y="36"/>
                    </a:lnTo>
                    <a:lnTo>
                      <a:pt x="224" y="36"/>
                    </a:lnTo>
                    <a:lnTo>
                      <a:pt x="233" y="37"/>
                    </a:lnTo>
                    <a:lnTo>
                      <a:pt x="242" y="39"/>
                    </a:lnTo>
                    <a:lnTo>
                      <a:pt x="249" y="41"/>
                    </a:lnTo>
                    <a:lnTo>
                      <a:pt x="252" y="42"/>
                    </a:lnTo>
                    <a:lnTo>
                      <a:pt x="254" y="44"/>
                    </a:lnTo>
                    <a:lnTo>
                      <a:pt x="254" y="44"/>
                    </a:lnTo>
                    <a:lnTo>
                      <a:pt x="259" y="49"/>
                    </a:lnTo>
                    <a:lnTo>
                      <a:pt x="267" y="55"/>
                    </a:lnTo>
                    <a:lnTo>
                      <a:pt x="271" y="57"/>
                    </a:lnTo>
                    <a:lnTo>
                      <a:pt x="274" y="58"/>
                    </a:lnTo>
                    <a:lnTo>
                      <a:pt x="278" y="58"/>
                    </a:lnTo>
                    <a:lnTo>
                      <a:pt x="283" y="57"/>
                    </a:lnTo>
                    <a:lnTo>
                      <a:pt x="283" y="57"/>
                    </a:lnTo>
                    <a:lnTo>
                      <a:pt x="298" y="47"/>
                    </a:lnTo>
                    <a:lnTo>
                      <a:pt x="306" y="44"/>
                    </a:lnTo>
                    <a:lnTo>
                      <a:pt x="310" y="44"/>
                    </a:lnTo>
                    <a:lnTo>
                      <a:pt x="313" y="44"/>
                    </a:lnTo>
                    <a:lnTo>
                      <a:pt x="313" y="44"/>
                    </a:lnTo>
                    <a:lnTo>
                      <a:pt x="326" y="50"/>
                    </a:lnTo>
                    <a:lnTo>
                      <a:pt x="331" y="53"/>
                    </a:lnTo>
                    <a:lnTo>
                      <a:pt x="338" y="54"/>
                    </a:lnTo>
                    <a:lnTo>
                      <a:pt x="338" y="54"/>
                    </a:lnTo>
                    <a:lnTo>
                      <a:pt x="343" y="54"/>
                    </a:lnTo>
                    <a:lnTo>
                      <a:pt x="347" y="55"/>
                    </a:lnTo>
                    <a:lnTo>
                      <a:pt x="351" y="58"/>
                    </a:lnTo>
                    <a:lnTo>
                      <a:pt x="352" y="63"/>
                    </a:lnTo>
                    <a:lnTo>
                      <a:pt x="352" y="63"/>
                    </a:lnTo>
                    <a:lnTo>
                      <a:pt x="351" y="70"/>
                    </a:lnTo>
                    <a:lnTo>
                      <a:pt x="349" y="77"/>
                    </a:lnTo>
                    <a:lnTo>
                      <a:pt x="349" y="82"/>
                    </a:lnTo>
                    <a:lnTo>
                      <a:pt x="349" y="85"/>
                    </a:lnTo>
                    <a:lnTo>
                      <a:pt x="351" y="88"/>
                    </a:lnTo>
                    <a:lnTo>
                      <a:pt x="353" y="90"/>
                    </a:lnTo>
                    <a:lnTo>
                      <a:pt x="353" y="90"/>
                    </a:lnTo>
                    <a:lnTo>
                      <a:pt x="359" y="94"/>
                    </a:lnTo>
                    <a:lnTo>
                      <a:pt x="366" y="101"/>
                    </a:lnTo>
                    <a:lnTo>
                      <a:pt x="368" y="104"/>
                    </a:lnTo>
                    <a:lnTo>
                      <a:pt x="370" y="107"/>
                    </a:lnTo>
                    <a:lnTo>
                      <a:pt x="370" y="110"/>
                    </a:lnTo>
                    <a:lnTo>
                      <a:pt x="369" y="112"/>
                    </a:lnTo>
                    <a:lnTo>
                      <a:pt x="369" y="112"/>
                    </a:lnTo>
                    <a:lnTo>
                      <a:pt x="364" y="115"/>
                    </a:lnTo>
                    <a:lnTo>
                      <a:pt x="357" y="117"/>
                    </a:lnTo>
                    <a:lnTo>
                      <a:pt x="341" y="120"/>
                    </a:lnTo>
                    <a:lnTo>
                      <a:pt x="341" y="120"/>
                    </a:lnTo>
                    <a:lnTo>
                      <a:pt x="337" y="122"/>
                    </a:lnTo>
                    <a:lnTo>
                      <a:pt x="333" y="127"/>
                    </a:lnTo>
                    <a:lnTo>
                      <a:pt x="325" y="136"/>
                    </a:lnTo>
                    <a:lnTo>
                      <a:pt x="317" y="145"/>
                    </a:lnTo>
                    <a:lnTo>
                      <a:pt x="314" y="148"/>
                    </a:lnTo>
                    <a:lnTo>
                      <a:pt x="310" y="149"/>
                    </a:lnTo>
                    <a:lnTo>
                      <a:pt x="310" y="149"/>
                    </a:lnTo>
                    <a:lnTo>
                      <a:pt x="304" y="149"/>
                    </a:lnTo>
                    <a:lnTo>
                      <a:pt x="301" y="151"/>
                    </a:lnTo>
                    <a:lnTo>
                      <a:pt x="300" y="153"/>
                    </a:lnTo>
                    <a:lnTo>
                      <a:pt x="300" y="154"/>
                    </a:lnTo>
                    <a:lnTo>
                      <a:pt x="301" y="159"/>
                    </a:lnTo>
                    <a:lnTo>
                      <a:pt x="301" y="159"/>
                    </a:lnTo>
                    <a:lnTo>
                      <a:pt x="302" y="167"/>
                    </a:lnTo>
                    <a:lnTo>
                      <a:pt x="301" y="176"/>
                    </a:lnTo>
                    <a:lnTo>
                      <a:pt x="299" y="187"/>
                    </a:lnTo>
                    <a:lnTo>
                      <a:pt x="295" y="197"/>
                    </a:lnTo>
                    <a:lnTo>
                      <a:pt x="295" y="197"/>
                    </a:lnTo>
                    <a:lnTo>
                      <a:pt x="291" y="206"/>
                    </a:lnTo>
                    <a:lnTo>
                      <a:pt x="289" y="215"/>
                    </a:lnTo>
                    <a:lnTo>
                      <a:pt x="287" y="223"/>
                    </a:lnTo>
                    <a:lnTo>
                      <a:pt x="287" y="230"/>
                    </a:lnTo>
                    <a:lnTo>
                      <a:pt x="287" y="230"/>
                    </a:lnTo>
                    <a:lnTo>
                      <a:pt x="287" y="235"/>
                    </a:lnTo>
                    <a:lnTo>
                      <a:pt x="285" y="239"/>
                    </a:lnTo>
                    <a:lnTo>
                      <a:pt x="282" y="241"/>
                    </a:lnTo>
                    <a:lnTo>
                      <a:pt x="277" y="242"/>
                    </a:lnTo>
                    <a:lnTo>
                      <a:pt x="277" y="242"/>
                    </a:lnTo>
                    <a:lnTo>
                      <a:pt x="273" y="244"/>
                    </a:lnTo>
                    <a:lnTo>
                      <a:pt x="272" y="245"/>
                    </a:lnTo>
                    <a:lnTo>
                      <a:pt x="271" y="247"/>
                    </a:lnTo>
                    <a:lnTo>
                      <a:pt x="269" y="255"/>
                    </a:lnTo>
                    <a:lnTo>
                      <a:pt x="269" y="269"/>
                    </a:lnTo>
                    <a:lnTo>
                      <a:pt x="269" y="269"/>
                    </a:lnTo>
                    <a:lnTo>
                      <a:pt x="268" y="276"/>
                    </a:lnTo>
                    <a:lnTo>
                      <a:pt x="267" y="284"/>
                    </a:lnTo>
                    <a:lnTo>
                      <a:pt x="264" y="291"/>
                    </a:lnTo>
                    <a:lnTo>
                      <a:pt x="262" y="297"/>
                    </a:lnTo>
                    <a:lnTo>
                      <a:pt x="259" y="302"/>
                    </a:lnTo>
                    <a:lnTo>
                      <a:pt x="256" y="305"/>
                    </a:lnTo>
                    <a:lnTo>
                      <a:pt x="252" y="307"/>
                    </a:lnTo>
                    <a:lnTo>
                      <a:pt x="247" y="308"/>
                    </a:lnTo>
                    <a:lnTo>
                      <a:pt x="247" y="308"/>
                    </a:lnTo>
                    <a:lnTo>
                      <a:pt x="238" y="310"/>
                    </a:lnTo>
                    <a:lnTo>
                      <a:pt x="230" y="308"/>
                    </a:lnTo>
                    <a:lnTo>
                      <a:pt x="223" y="307"/>
                    </a:lnTo>
                    <a:lnTo>
                      <a:pt x="217" y="304"/>
                    </a:lnTo>
                    <a:lnTo>
                      <a:pt x="217" y="304"/>
                    </a:lnTo>
                    <a:lnTo>
                      <a:pt x="213" y="302"/>
                    </a:lnTo>
                    <a:lnTo>
                      <a:pt x="211" y="301"/>
                    </a:lnTo>
                    <a:lnTo>
                      <a:pt x="210" y="301"/>
                    </a:lnTo>
                    <a:lnTo>
                      <a:pt x="209" y="302"/>
                    </a:lnTo>
                    <a:lnTo>
                      <a:pt x="209" y="307"/>
                    </a:lnTo>
                    <a:lnTo>
                      <a:pt x="209" y="307"/>
                    </a:lnTo>
                    <a:lnTo>
                      <a:pt x="210" y="316"/>
                    </a:lnTo>
                    <a:lnTo>
                      <a:pt x="212" y="326"/>
                    </a:lnTo>
                    <a:lnTo>
                      <a:pt x="218" y="353"/>
                    </a:lnTo>
                    <a:lnTo>
                      <a:pt x="218" y="353"/>
                    </a:lnTo>
                    <a:lnTo>
                      <a:pt x="220" y="361"/>
                    </a:lnTo>
                    <a:lnTo>
                      <a:pt x="223" y="368"/>
                    </a:lnTo>
                    <a:lnTo>
                      <a:pt x="228" y="376"/>
                    </a:lnTo>
                    <a:lnTo>
                      <a:pt x="232" y="383"/>
                    </a:lnTo>
                    <a:lnTo>
                      <a:pt x="232" y="385"/>
                    </a:lnTo>
                    <a:lnTo>
                      <a:pt x="231" y="387"/>
                    </a:lnTo>
                    <a:lnTo>
                      <a:pt x="231" y="387"/>
                    </a:lnTo>
                    <a:lnTo>
                      <a:pt x="223" y="400"/>
                    </a:lnTo>
                    <a:lnTo>
                      <a:pt x="216" y="408"/>
                    </a:lnTo>
                    <a:lnTo>
                      <a:pt x="209" y="417"/>
                    </a:lnTo>
                    <a:lnTo>
                      <a:pt x="209" y="417"/>
                    </a:lnTo>
                    <a:lnTo>
                      <a:pt x="201" y="425"/>
                    </a:lnTo>
                    <a:lnTo>
                      <a:pt x="198" y="429"/>
                    </a:lnTo>
                    <a:lnTo>
                      <a:pt x="196" y="433"/>
                    </a:lnTo>
                    <a:lnTo>
                      <a:pt x="196" y="441"/>
                    </a:lnTo>
                    <a:lnTo>
                      <a:pt x="196" y="441"/>
                    </a:lnTo>
                    <a:lnTo>
                      <a:pt x="195" y="465"/>
                    </a:lnTo>
                    <a:lnTo>
                      <a:pt x="196" y="477"/>
                    </a:lnTo>
                    <a:lnTo>
                      <a:pt x="197" y="482"/>
                    </a:lnTo>
                    <a:lnTo>
                      <a:pt x="199" y="485"/>
                    </a:lnTo>
                    <a:lnTo>
                      <a:pt x="199" y="485"/>
                    </a:lnTo>
                    <a:lnTo>
                      <a:pt x="202" y="489"/>
                    </a:lnTo>
                    <a:lnTo>
                      <a:pt x="204" y="492"/>
                    </a:lnTo>
                    <a:lnTo>
                      <a:pt x="204" y="493"/>
                    </a:lnTo>
                    <a:lnTo>
                      <a:pt x="204" y="496"/>
                    </a:lnTo>
                    <a:lnTo>
                      <a:pt x="200" y="499"/>
                    </a:lnTo>
                    <a:lnTo>
                      <a:pt x="200" y="499"/>
                    </a:lnTo>
                    <a:lnTo>
                      <a:pt x="190" y="503"/>
                    </a:lnTo>
                    <a:lnTo>
                      <a:pt x="184" y="508"/>
                    </a:lnTo>
                    <a:lnTo>
                      <a:pt x="173" y="518"/>
                    </a:lnTo>
                    <a:lnTo>
                      <a:pt x="173" y="518"/>
                    </a:lnTo>
                    <a:lnTo>
                      <a:pt x="160" y="530"/>
                    </a:lnTo>
                    <a:lnTo>
                      <a:pt x="156" y="536"/>
                    </a:lnTo>
                    <a:lnTo>
                      <a:pt x="152" y="542"/>
                    </a:lnTo>
                    <a:lnTo>
                      <a:pt x="148" y="547"/>
                    </a:lnTo>
                    <a:lnTo>
                      <a:pt x="146" y="554"/>
                    </a:lnTo>
                    <a:lnTo>
                      <a:pt x="145" y="559"/>
                    </a:lnTo>
                    <a:lnTo>
                      <a:pt x="145" y="565"/>
                    </a:lnTo>
                    <a:lnTo>
                      <a:pt x="145" y="565"/>
                    </a:lnTo>
                    <a:lnTo>
                      <a:pt x="145" y="577"/>
                    </a:lnTo>
                    <a:lnTo>
                      <a:pt x="144" y="587"/>
                    </a:lnTo>
                    <a:lnTo>
                      <a:pt x="142" y="591"/>
                    </a:lnTo>
                    <a:lnTo>
                      <a:pt x="140" y="594"/>
                    </a:lnTo>
                    <a:lnTo>
                      <a:pt x="138" y="597"/>
                    </a:lnTo>
                    <a:lnTo>
                      <a:pt x="134" y="598"/>
                    </a:lnTo>
                    <a:lnTo>
                      <a:pt x="134" y="598"/>
                    </a:lnTo>
                    <a:lnTo>
                      <a:pt x="129" y="599"/>
                    </a:lnTo>
                    <a:lnTo>
                      <a:pt x="126" y="599"/>
                    </a:lnTo>
                    <a:lnTo>
                      <a:pt x="123" y="599"/>
                    </a:lnTo>
                    <a:lnTo>
                      <a:pt x="119" y="601"/>
                    </a:lnTo>
                    <a:lnTo>
                      <a:pt x="119" y="601"/>
                    </a:lnTo>
                    <a:lnTo>
                      <a:pt x="116" y="603"/>
                    </a:lnTo>
                    <a:lnTo>
                      <a:pt x="113" y="604"/>
                    </a:lnTo>
                    <a:lnTo>
                      <a:pt x="109" y="604"/>
                    </a:lnTo>
                    <a:lnTo>
                      <a:pt x="103" y="602"/>
                    </a:lnTo>
                    <a:lnTo>
                      <a:pt x="103" y="602"/>
                    </a:lnTo>
                    <a:lnTo>
                      <a:pt x="98" y="601"/>
                    </a:lnTo>
                    <a:lnTo>
                      <a:pt x="92" y="600"/>
                    </a:lnTo>
                    <a:lnTo>
                      <a:pt x="86" y="598"/>
                    </a:lnTo>
                    <a:lnTo>
                      <a:pt x="81" y="593"/>
                    </a:lnTo>
                    <a:lnTo>
                      <a:pt x="81" y="593"/>
                    </a:lnTo>
                    <a:lnTo>
                      <a:pt x="72" y="584"/>
                    </a:lnTo>
                    <a:lnTo>
                      <a:pt x="68" y="582"/>
                    </a:lnTo>
                    <a:lnTo>
                      <a:pt x="62" y="582"/>
                    </a:lnTo>
                    <a:lnTo>
                      <a:pt x="62" y="582"/>
                    </a:lnTo>
                    <a:lnTo>
                      <a:pt x="51" y="580"/>
                    </a:lnTo>
                    <a:lnTo>
                      <a:pt x="48" y="579"/>
                    </a:lnTo>
                    <a:lnTo>
                      <a:pt x="47" y="577"/>
                    </a:lnTo>
                    <a:lnTo>
                      <a:pt x="47" y="577"/>
                    </a:lnTo>
                    <a:lnTo>
                      <a:pt x="46" y="575"/>
                    </a:lnTo>
                    <a:lnTo>
                      <a:pt x="44" y="573"/>
                    </a:lnTo>
                    <a:lnTo>
                      <a:pt x="41" y="573"/>
                    </a:lnTo>
                    <a:lnTo>
                      <a:pt x="35" y="572"/>
                    </a:lnTo>
                    <a:lnTo>
                      <a:pt x="35" y="572"/>
                    </a:lnTo>
                    <a:lnTo>
                      <a:pt x="23" y="573"/>
                    </a:lnTo>
                    <a:lnTo>
                      <a:pt x="15" y="574"/>
                    </a:lnTo>
                    <a:lnTo>
                      <a:pt x="15" y="574"/>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6" name="Freeform 128"/>
              <p:cNvSpPr/>
              <p:nvPr/>
            </p:nvSpPr>
            <p:spPr bwMode="auto">
              <a:xfrm>
                <a:off x="3222" y="3236"/>
                <a:ext cx="1071" cy="958"/>
              </a:xfrm>
              <a:custGeom>
                <a:gdLst>
                  <a:gd fmla="*/ 103 w 1071" name="T0"/>
                  <a:gd fmla="*/ 925 h 958" name="T1"/>
                  <a:gd fmla="*/ 95 w 1071" name="T2"/>
                  <a:gd fmla="*/ 883 h 958" name="T3"/>
                  <a:gd fmla="*/ 91 w 1071" name="T4"/>
                  <a:gd fmla="*/ 841 h 958" name="T5"/>
                  <a:gd fmla="*/ 16 w 1071" name="T6"/>
                  <a:gd fmla="*/ 779 h 958" name="T7"/>
                  <a:gd fmla="*/ 4 w 1071" name="T8"/>
                  <a:gd fmla="*/ 738 h 958" name="T9"/>
                  <a:gd fmla="*/ 65 w 1071" name="T10"/>
                  <a:gd fmla="*/ 677 h 958" name="T11"/>
                  <a:gd fmla="*/ 56 w 1071" name="T12"/>
                  <a:gd fmla="*/ 613 h 958" name="T13"/>
                  <a:gd fmla="*/ 85 w 1071" name="T14"/>
                  <a:gd fmla="*/ 554 h 958" name="T15"/>
                  <a:gd fmla="*/ 73 w 1071" name="T16"/>
                  <a:gd fmla="*/ 496 h 958" name="T17"/>
                  <a:gd fmla="*/ 125 w 1071" name="T18"/>
                  <a:gd fmla="*/ 453 h 958" name="T19"/>
                  <a:gd fmla="*/ 144 w 1071" name="T20"/>
                  <a:gd fmla="*/ 413 h 958" name="T21"/>
                  <a:gd fmla="*/ 161 w 1071" name="T22"/>
                  <a:gd fmla="*/ 340 h 958" name="T23"/>
                  <a:gd fmla="*/ 229 w 1071" name="T24"/>
                  <a:gd fmla="*/ 296 h 958" name="T25"/>
                  <a:gd fmla="*/ 210 w 1071" name="T26"/>
                  <a:gd fmla="*/ 243 h 958" name="T27"/>
                  <a:gd fmla="*/ 161 w 1071" name="T28"/>
                  <a:gd fmla="*/ 213 h 958" name="T29"/>
                  <a:gd fmla="*/ 122 w 1071" name="T30"/>
                  <a:gd fmla="*/ 226 h 958" name="T31"/>
                  <a:gd fmla="*/ 74 w 1071" name="T32"/>
                  <a:gd fmla="*/ 211 h 958" name="T33"/>
                  <a:gd fmla="*/ 74 w 1071" name="T34"/>
                  <a:gd fmla="*/ 178 h 958" name="T35"/>
                  <a:gd fmla="*/ 20 w 1071" name="T36"/>
                  <a:gd fmla="*/ 173 h 958" name="T37"/>
                  <a:gd fmla="*/ 14 w 1071" name="T38"/>
                  <a:gd fmla="*/ 89 h 958" name="T39"/>
                  <a:gd fmla="*/ 5 w 1071" name="T40"/>
                  <a:gd fmla="*/ 39 h 958" name="T41"/>
                  <a:gd fmla="*/ 30 w 1071" name="T42"/>
                  <a:gd fmla="*/ 29 h 958" name="T43"/>
                  <a:gd fmla="*/ 89 w 1071" name="T44"/>
                  <a:gd fmla="*/ 40 h 958" name="T45"/>
                  <a:gd fmla="*/ 100 w 1071" name="T46"/>
                  <a:gd fmla="*/ 10 h 958" name="T47"/>
                  <a:gd fmla="*/ 173 w 1071" name="T48"/>
                  <a:gd fmla="*/ 21 h 958" name="T49"/>
                  <a:gd fmla="*/ 298 w 1071" name="T50"/>
                  <a:gd fmla="*/ 64 h 958" name="T51"/>
                  <a:gd fmla="*/ 321 w 1071" name="T52"/>
                  <a:gd fmla="*/ 65 h 958" name="T53"/>
                  <a:gd fmla="*/ 393 w 1071" name="T54"/>
                  <a:gd fmla="*/ 98 h 958" name="T55"/>
                  <a:gd fmla="*/ 482 w 1071" name="T56"/>
                  <a:gd fmla="*/ 105 h 958" name="T57"/>
                  <a:gd fmla="*/ 528 w 1071" name="T58"/>
                  <a:gd fmla="*/ 131 h 958" name="T59"/>
                  <a:gd fmla="*/ 606 w 1071" name="T60"/>
                  <a:gd fmla="*/ 146 h 958" name="T61"/>
                  <a:gd fmla="*/ 670 w 1071" name="T62"/>
                  <a:gd fmla="*/ 168 h 958" name="T63"/>
                  <a:gd fmla="*/ 695 w 1071" name="T64"/>
                  <a:gd fmla="*/ 200 h 958" name="T65"/>
                  <a:gd fmla="*/ 735 w 1071" name="T66"/>
                  <a:gd fmla="*/ 234 h 958" name="T67"/>
                  <a:gd fmla="*/ 771 w 1071" name="T68"/>
                  <a:gd fmla="*/ 246 h 958" name="T69"/>
                  <a:gd fmla="*/ 856 w 1071" name="T70"/>
                  <a:gd fmla="*/ 253 h 958" name="T71"/>
                  <a:gd fmla="*/ 913 w 1071" name="T72"/>
                  <a:gd fmla="*/ 271 h 958" name="T73"/>
                  <a:gd fmla="*/ 958 w 1071" name="T74"/>
                  <a:gd fmla="*/ 308 h 958" name="T75"/>
                  <a:gd fmla="*/ 993 w 1071" name="T76"/>
                  <a:gd fmla="*/ 314 h 958" name="T77"/>
                  <a:gd fmla="*/ 1033 w 1071" name="T78"/>
                  <a:gd fmla="*/ 314 h 958" name="T79"/>
                  <a:gd fmla="*/ 1071 w 1071" name="T80"/>
                  <a:gd fmla="*/ 327 h 958" name="T81"/>
                  <a:gd fmla="*/ 1050 w 1071" name="T82"/>
                  <a:gd fmla="*/ 382 h 958" name="T83"/>
                  <a:gd fmla="*/ 943 w 1071" name="T84"/>
                  <a:gd fmla="*/ 435 h 958" name="T85"/>
                  <a:gd fmla="*/ 822 w 1071" name="T86"/>
                  <a:gd fmla="*/ 474 h 958" name="T87"/>
                  <a:gd fmla="*/ 824 w 1071" name="T88"/>
                  <a:gd fmla="*/ 500 h 958" name="T89"/>
                  <a:gd fmla="*/ 752 w 1071" name="T90"/>
                  <a:gd fmla="*/ 560 h 958" name="T91"/>
                  <a:gd fmla="*/ 708 w 1071" name="T92"/>
                  <a:gd fmla="*/ 622 h 958" name="T93"/>
                  <a:gd fmla="*/ 738 w 1071" name="T94"/>
                  <a:gd fmla="*/ 714 h 958" name="T95"/>
                  <a:gd fmla="*/ 699 w 1071" name="T96"/>
                  <a:gd fmla="*/ 747 h 958" name="T97"/>
                  <a:gd fmla="*/ 647 w 1071" name="T98"/>
                  <a:gd fmla="*/ 794 h 958" name="T99"/>
                  <a:gd fmla="*/ 621 w 1071" name="T100"/>
                  <a:gd fmla="*/ 846 h 958" name="T101"/>
                  <a:gd fmla="*/ 510 w 1071" name="T102"/>
                  <a:gd fmla="*/ 900 h 958" name="T103"/>
                  <a:gd fmla="*/ 470 w 1071" name="T104"/>
                  <a:gd fmla="*/ 918 h 958" name="T105"/>
                  <a:gd fmla="*/ 432 w 1071" name="T106"/>
                  <a:gd fmla="*/ 918 h 958" name="T107"/>
                  <a:gd fmla="*/ 359 w 1071" name="T108"/>
                  <a:gd fmla="*/ 907 h 958" name="T109"/>
                  <a:gd fmla="*/ 263 w 1071" name="T110"/>
                  <a:gd fmla="*/ 897 h 958" name="T111"/>
                  <a:gd fmla="*/ 193 w 1071" name="T112"/>
                  <a:gd fmla="*/ 913 h 958" name="T113"/>
                  <a:gd fmla="*/ 155 w 1071" name="T114"/>
                  <a:gd fmla="*/ 942 h 958" name="T115"/>
                  <a:gd fmla="*/ 142 w 1071" name="T116"/>
                  <a:gd fmla="*/ 958 h 95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58" w="1071">
                    <a:moveTo>
                      <a:pt x="142" y="958"/>
                    </a:moveTo>
                    <a:lnTo>
                      <a:pt x="142" y="958"/>
                    </a:lnTo>
                    <a:lnTo>
                      <a:pt x="138" y="954"/>
                    </a:lnTo>
                    <a:lnTo>
                      <a:pt x="132" y="943"/>
                    </a:lnTo>
                    <a:lnTo>
                      <a:pt x="127" y="938"/>
                    </a:lnTo>
                    <a:lnTo>
                      <a:pt x="122" y="933"/>
                    </a:lnTo>
                    <a:lnTo>
                      <a:pt x="118" y="930"/>
                    </a:lnTo>
                    <a:lnTo>
                      <a:pt x="114" y="928"/>
                    </a:lnTo>
                    <a:lnTo>
                      <a:pt x="114" y="928"/>
                    </a:lnTo>
                    <a:lnTo>
                      <a:pt x="109" y="928"/>
                    </a:lnTo>
                    <a:lnTo>
                      <a:pt x="106" y="927"/>
                    </a:lnTo>
                    <a:lnTo>
                      <a:pt x="103" y="925"/>
                    </a:lnTo>
                    <a:lnTo>
                      <a:pt x="101" y="923"/>
                    </a:lnTo>
                    <a:lnTo>
                      <a:pt x="99" y="920"/>
                    </a:lnTo>
                    <a:lnTo>
                      <a:pt x="98" y="916"/>
                    </a:lnTo>
                    <a:lnTo>
                      <a:pt x="98" y="913"/>
                    </a:lnTo>
                    <a:lnTo>
                      <a:pt x="98" y="909"/>
                    </a:lnTo>
                    <a:lnTo>
                      <a:pt x="98" y="909"/>
                    </a:lnTo>
                    <a:lnTo>
                      <a:pt x="99" y="902"/>
                    </a:lnTo>
                    <a:lnTo>
                      <a:pt x="100" y="897"/>
                    </a:lnTo>
                    <a:lnTo>
                      <a:pt x="100" y="895"/>
                    </a:lnTo>
                    <a:lnTo>
                      <a:pt x="100" y="892"/>
                    </a:lnTo>
                    <a:lnTo>
                      <a:pt x="95" y="883"/>
                    </a:lnTo>
                    <a:lnTo>
                      <a:pt x="95" y="883"/>
                    </a:lnTo>
                    <a:lnTo>
                      <a:pt x="89" y="874"/>
                    </a:lnTo>
                    <a:lnTo>
                      <a:pt x="85" y="868"/>
                    </a:lnTo>
                    <a:lnTo>
                      <a:pt x="84" y="866"/>
                    </a:lnTo>
                    <a:lnTo>
                      <a:pt x="84" y="863"/>
                    </a:lnTo>
                    <a:lnTo>
                      <a:pt x="85" y="859"/>
                    </a:lnTo>
                    <a:lnTo>
                      <a:pt x="86" y="856"/>
                    </a:lnTo>
                    <a:lnTo>
                      <a:pt x="86" y="856"/>
                    </a:lnTo>
                    <a:lnTo>
                      <a:pt x="90" y="851"/>
                    </a:lnTo>
                    <a:lnTo>
                      <a:pt x="91" y="849"/>
                    </a:lnTo>
                    <a:lnTo>
                      <a:pt x="92" y="846"/>
                    </a:lnTo>
                    <a:lnTo>
                      <a:pt x="92" y="844"/>
                    </a:lnTo>
                    <a:lnTo>
                      <a:pt x="91" y="841"/>
                    </a:lnTo>
                    <a:lnTo>
                      <a:pt x="86" y="831"/>
                    </a:lnTo>
                    <a:lnTo>
                      <a:pt x="86" y="831"/>
                    </a:lnTo>
                    <a:lnTo>
                      <a:pt x="76" y="816"/>
                    </a:lnTo>
                    <a:lnTo>
                      <a:pt x="70" y="808"/>
                    </a:lnTo>
                    <a:lnTo>
                      <a:pt x="63" y="799"/>
                    </a:lnTo>
                    <a:lnTo>
                      <a:pt x="56" y="792"/>
                    </a:lnTo>
                    <a:lnTo>
                      <a:pt x="48" y="785"/>
                    </a:lnTo>
                    <a:lnTo>
                      <a:pt x="41" y="781"/>
                    </a:lnTo>
                    <a:lnTo>
                      <a:pt x="36" y="780"/>
                    </a:lnTo>
                    <a:lnTo>
                      <a:pt x="31" y="780"/>
                    </a:lnTo>
                    <a:lnTo>
                      <a:pt x="31" y="780"/>
                    </a:lnTo>
                    <a:lnTo>
                      <a:pt x="16" y="779"/>
                    </a:lnTo>
                    <a:lnTo>
                      <a:pt x="6" y="777"/>
                    </a:lnTo>
                    <a:lnTo>
                      <a:pt x="2" y="775"/>
                    </a:lnTo>
                    <a:lnTo>
                      <a:pt x="1" y="773"/>
                    </a:lnTo>
                    <a:lnTo>
                      <a:pt x="0" y="770"/>
                    </a:lnTo>
                    <a:lnTo>
                      <a:pt x="1" y="767"/>
                    </a:lnTo>
                    <a:lnTo>
                      <a:pt x="1" y="767"/>
                    </a:lnTo>
                    <a:lnTo>
                      <a:pt x="3" y="760"/>
                    </a:lnTo>
                    <a:lnTo>
                      <a:pt x="4" y="754"/>
                    </a:lnTo>
                    <a:lnTo>
                      <a:pt x="5" y="749"/>
                    </a:lnTo>
                    <a:lnTo>
                      <a:pt x="4" y="741"/>
                    </a:lnTo>
                    <a:lnTo>
                      <a:pt x="4" y="741"/>
                    </a:lnTo>
                    <a:lnTo>
                      <a:pt x="4" y="738"/>
                    </a:lnTo>
                    <a:lnTo>
                      <a:pt x="6" y="732"/>
                    </a:lnTo>
                    <a:lnTo>
                      <a:pt x="9" y="727"/>
                    </a:lnTo>
                    <a:lnTo>
                      <a:pt x="13" y="722"/>
                    </a:lnTo>
                    <a:lnTo>
                      <a:pt x="23" y="711"/>
                    </a:lnTo>
                    <a:lnTo>
                      <a:pt x="34" y="701"/>
                    </a:lnTo>
                    <a:lnTo>
                      <a:pt x="34" y="701"/>
                    </a:lnTo>
                    <a:lnTo>
                      <a:pt x="45" y="694"/>
                    </a:lnTo>
                    <a:lnTo>
                      <a:pt x="56" y="687"/>
                    </a:lnTo>
                    <a:lnTo>
                      <a:pt x="60" y="685"/>
                    </a:lnTo>
                    <a:lnTo>
                      <a:pt x="63" y="682"/>
                    </a:lnTo>
                    <a:lnTo>
                      <a:pt x="65" y="680"/>
                    </a:lnTo>
                    <a:lnTo>
                      <a:pt x="65" y="677"/>
                    </a:lnTo>
                    <a:lnTo>
                      <a:pt x="65" y="677"/>
                    </a:lnTo>
                    <a:lnTo>
                      <a:pt x="65" y="672"/>
                    </a:lnTo>
                    <a:lnTo>
                      <a:pt x="63" y="669"/>
                    </a:lnTo>
                    <a:lnTo>
                      <a:pt x="58" y="660"/>
                    </a:lnTo>
                    <a:lnTo>
                      <a:pt x="51" y="652"/>
                    </a:lnTo>
                    <a:lnTo>
                      <a:pt x="49" y="646"/>
                    </a:lnTo>
                    <a:lnTo>
                      <a:pt x="48" y="641"/>
                    </a:lnTo>
                    <a:lnTo>
                      <a:pt x="48" y="641"/>
                    </a:lnTo>
                    <a:lnTo>
                      <a:pt x="48" y="635"/>
                    </a:lnTo>
                    <a:lnTo>
                      <a:pt x="49" y="627"/>
                    </a:lnTo>
                    <a:lnTo>
                      <a:pt x="52" y="621"/>
                    </a:lnTo>
                    <a:lnTo>
                      <a:pt x="56" y="613"/>
                    </a:lnTo>
                    <a:lnTo>
                      <a:pt x="61" y="606"/>
                    </a:lnTo>
                    <a:lnTo>
                      <a:pt x="65" y="598"/>
                    </a:lnTo>
                    <a:lnTo>
                      <a:pt x="72" y="592"/>
                    </a:lnTo>
                    <a:lnTo>
                      <a:pt x="77" y="585"/>
                    </a:lnTo>
                    <a:lnTo>
                      <a:pt x="77" y="585"/>
                    </a:lnTo>
                    <a:lnTo>
                      <a:pt x="87" y="577"/>
                    </a:lnTo>
                    <a:lnTo>
                      <a:pt x="90" y="572"/>
                    </a:lnTo>
                    <a:lnTo>
                      <a:pt x="91" y="570"/>
                    </a:lnTo>
                    <a:lnTo>
                      <a:pt x="92" y="567"/>
                    </a:lnTo>
                    <a:lnTo>
                      <a:pt x="91" y="564"/>
                    </a:lnTo>
                    <a:lnTo>
                      <a:pt x="88" y="559"/>
                    </a:lnTo>
                    <a:lnTo>
                      <a:pt x="85" y="554"/>
                    </a:lnTo>
                    <a:lnTo>
                      <a:pt x="85" y="554"/>
                    </a:lnTo>
                    <a:lnTo>
                      <a:pt x="80" y="549"/>
                    </a:lnTo>
                    <a:lnTo>
                      <a:pt x="76" y="543"/>
                    </a:lnTo>
                    <a:lnTo>
                      <a:pt x="72" y="531"/>
                    </a:lnTo>
                    <a:lnTo>
                      <a:pt x="68" y="520"/>
                    </a:lnTo>
                    <a:lnTo>
                      <a:pt x="68" y="509"/>
                    </a:lnTo>
                    <a:lnTo>
                      <a:pt x="68" y="509"/>
                    </a:lnTo>
                    <a:lnTo>
                      <a:pt x="68" y="501"/>
                    </a:lnTo>
                    <a:lnTo>
                      <a:pt x="68" y="499"/>
                    </a:lnTo>
                    <a:lnTo>
                      <a:pt x="68" y="497"/>
                    </a:lnTo>
                    <a:lnTo>
                      <a:pt x="70" y="496"/>
                    </a:lnTo>
                    <a:lnTo>
                      <a:pt x="73" y="496"/>
                    </a:lnTo>
                    <a:lnTo>
                      <a:pt x="86" y="495"/>
                    </a:lnTo>
                    <a:lnTo>
                      <a:pt x="86" y="495"/>
                    </a:lnTo>
                    <a:lnTo>
                      <a:pt x="93" y="495"/>
                    </a:lnTo>
                    <a:lnTo>
                      <a:pt x="102" y="493"/>
                    </a:lnTo>
                    <a:lnTo>
                      <a:pt x="108" y="489"/>
                    </a:lnTo>
                    <a:lnTo>
                      <a:pt x="115" y="485"/>
                    </a:lnTo>
                    <a:lnTo>
                      <a:pt x="120" y="481"/>
                    </a:lnTo>
                    <a:lnTo>
                      <a:pt x="123" y="475"/>
                    </a:lnTo>
                    <a:lnTo>
                      <a:pt x="125" y="470"/>
                    </a:lnTo>
                    <a:lnTo>
                      <a:pt x="127" y="465"/>
                    </a:lnTo>
                    <a:lnTo>
                      <a:pt x="127" y="465"/>
                    </a:lnTo>
                    <a:lnTo>
                      <a:pt x="125" y="453"/>
                    </a:lnTo>
                    <a:lnTo>
                      <a:pt x="123" y="442"/>
                    </a:lnTo>
                    <a:lnTo>
                      <a:pt x="123" y="438"/>
                    </a:lnTo>
                    <a:lnTo>
                      <a:pt x="123" y="434"/>
                    </a:lnTo>
                    <a:lnTo>
                      <a:pt x="124" y="431"/>
                    </a:lnTo>
                    <a:lnTo>
                      <a:pt x="127" y="430"/>
                    </a:lnTo>
                    <a:lnTo>
                      <a:pt x="127" y="430"/>
                    </a:lnTo>
                    <a:lnTo>
                      <a:pt x="130" y="430"/>
                    </a:lnTo>
                    <a:lnTo>
                      <a:pt x="133" y="428"/>
                    </a:lnTo>
                    <a:lnTo>
                      <a:pt x="136" y="426"/>
                    </a:lnTo>
                    <a:lnTo>
                      <a:pt x="139" y="423"/>
                    </a:lnTo>
                    <a:lnTo>
                      <a:pt x="142" y="418"/>
                    </a:lnTo>
                    <a:lnTo>
                      <a:pt x="144" y="413"/>
                    </a:lnTo>
                    <a:lnTo>
                      <a:pt x="145" y="407"/>
                    </a:lnTo>
                    <a:lnTo>
                      <a:pt x="146" y="399"/>
                    </a:lnTo>
                    <a:lnTo>
                      <a:pt x="146" y="399"/>
                    </a:lnTo>
                    <a:lnTo>
                      <a:pt x="147" y="391"/>
                    </a:lnTo>
                    <a:lnTo>
                      <a:pt x="149" y="382"/>
                    </a:lnTo>
                    <a:lnTo>
                      <a:pt x="155" y="367"/>
                    </a:lnTo>
                    <a:lnTo>
                      <a:pt x="159" y="355"/>
                    </a:lnTo>
                    <a:lnTo>
                      <a:pt x="160" y="350"/>
                    </a:lnTo>
                    <a:lnTo>
                      <a:pt x="160" y="346"/>
                    </a:lnTo>
                    <a:lnTo>
                      <a:pt x="160" y="346"/>
                    </a:lnTo>
                    <a:lnTo>
                      <a:pt x="160" y="342"/>
                    </a:lnTo>
                    <a:lnTo>
                      <a:pt x="161" y="340"/>
                    </a:lnTo>
                    <a:lnTo>
                      <a:pt x="163" y="337"/>
                    </a:lnTo>
                    <a:lnTo>
                      <a:pt x="166" y="334"/>
                    </a:lnTo>
                    <a:lnTo>
                      <a:pt x="180" y="323"/>
                    </a:lnTo>
                    <a:lnTo>
                      <a:pt x="180" y="323"/>
                    </a:lnTo>
                    <a:lnTo>
                      <a:pt x="189" y="316"/>
                    </a:lnTo>
                    <a:lnTo>
                      <a:pt x="201" y="309"/>
                    </a:lnTo>
                    <a:lnTo>
                      <a:pt x="211" y="302"/>
                    </a:lnTo>
                    <a:lnTo>
                      <a:pt x="216" y="300"/>
                    </a:lnTo>
                    <a:lnTo>
                      <a:pt x="220" y="299"/>
                    </a:lnTo>
                    <a:lnTo>
                      <a:pt x="220" y="299"/>
                    </a:lnTo>
                    <a:lnTo>
                      <a:pt x="225" y="298"/>
                    </a:lnTo>
                    <a:lnTo>
                      <a:pt x="229" y="296"/>
                    </a:lnTo>
                    <a:lnTo>
                      <a:pt x="230" y="293"/>
                    </a:lnTo>
                    <a:lnTo>
                      <a:pt x="230" y="288"/>
                    </a:lnTo>
                    <a:lnTo>
                      <a:pt x="230" y="288"/>
                    </a:lnTo>
                    <a:lnTo>
                      <a:pt x="229" y="285"/>
                    </a:lnTo>
                    <a:lnTo>
                      <a:pt x="227" y="282"/>
                    </a:lnTo>
                    <a:lnTo>
                      <a:pt x="220" y="274"/>
                    </a:lnTo>
                    <a:lnTo>
                      <a:pt x="217" y="270"/>
                    </a:lnTo>
                    <a:lnTo>
                      <a:pt x="214" y="265"/>
                    </a:lnTo>
                    <a:lnTo>
                      <a:pt x="211" y="259"/>
                    </a:lnTo>
                    <a:lnTo>
                      <a:pt x="210" y="254"/>
                    </a:lnTo>
                    <a:lnTo>
                      <a:pt x="210" y="254"/>
                    </a:lnTo>
                    <a:lnTo>
                      <a:pt x="210" y="243"/>
                    </a:lnTo>
                    <a:lnTo>
                      <a:pt x="208" y="235"/>
                    </a:lnTo>
                    <a:lnTo>
                      <a:pt x="207" y="231"/>
                    </a:lnTo>
                    <a:lnTo>
                      <a:pt x="205" y="229"/>
                    </a:lnTo>
                    <a:lnTo>
                      <a:pt x="203" y="227"/>
                    </a:lnTo>
                    <a:lnTo>
                      <a:pt x="200" y="226"/>
                    </a:lnTo>
                    <a:lnTo>
                      <a:pt x="200" y="226"/>
                    </a:lnTo>
                    <a:lnTo>
                      <a:pt x="179" y="224"/>
                    </a:lnTo>
                    <a:lnTo>
                      <a:pt x="168" y="222"/>
                    </a:lnTo>
                    <a:lnTo>
                      <a:pt x="165" y="220"/>
                    </a:lnTo>
                    <a:lnTo>
                      <a:pt x="163" y="217"/>
                    </a:lnTo>
                    <a:lnTo>
                      <a:pt x="163" y="217"/>
                    </a:lnTo>
                    <a:lnTo>
                      <a:pt x="161" y="213"/>
                    </a:lnTo>
                    <a:lnTo>
                      <a:pt x="159" y="210"/>
                    </a:lnTo>
                    <a:lnTo>
                      <a:pt x="158" y="209"/>
                    </a:lnTo>
                    <a:lnTo>
                      <a:pt x="156" y="209"/>
                    </a:lnTo>
                    <a:lnTo>
                      <a:pt x="153" y="209"/>
                    </a:lnTo>
                    <a:lnTo>
                      <a:pt x="150" y="211"/>
                    </a:lnTo>
                    <a:lnTo>
                      <a:pt x="150" y="211"/>
                    </a:lnTo>
                    <a:lnTo>
                      <a:pt x="138" y="222"/>
                    </a:lnTo>
                    <a:lnTo>
                      <a:pt x="134" y="224"/>
                    </a:lnTo>
                    <a:lnTo>
                      <a:pt x="131" y="225"/>
                    </a:lnTo>
                    <a:lnTo>
                      <a:pt x="127" y="226"/>
                    </a:lnTo>
                    <a:lnTo>
                      <a:pt x="122" y="226"/>
                    </a:lnTo>
                    <a:lnTo>
                      <a:pt x="122" y="226"/>
                    </a:lnTo>
                    <a:lnTo>
                      <a:pt x="115" y="225"/>
                    </a:lnTo>
                    <a:lnTo>
                      <a:pt x="110" y="225"/>
                    </a:lnTo>
                    <a:lnTo>
                      <a:pt x="107" y="223"/>
                    </a:lnTo>
                    <a:lnTo>
                      <a:pt x="106" y="220"/>
                    </a:lnTo>
                    <a:lnTo>
                      <a:pt x="106" y="220"/>
                    </a:lnTo>
                    <a:lnTo>
                      <a:pt x="104" y="216"/>
                    </a:lnTo>
                    <a:lnTo>
                      <a:pt x="102" y="214"/>
                    </a:lnTo>
                    <a:lnTo>
                      <a:pt x="98" y="213"/>
                    </a:lnTo>
                    <a:lnTo>
                      <a:pt x="92" y="213"/>
                    </a:lnTo>
                    <a:lnTo>
                      <a:pt x="92" y="213"/>
                    </a:lnTo>
                    <a:lnTo>
                      <a:pt x="85" y="213"/>
                    </a:lnTo>
                    <a:lnTo>
                      <a:pt x="74" y="211"/>
                    </a:lnTo>
                    <a:lnTo>
                      <a:pt x="65" y="210"/>
                    </a:lnTo>
                    <a:lnTo>
                      <a:pt x="63" y="209"/>
                    </a:lnTo>
                    <a:lnTo>
                      <a:pt x="63" y="208"/>
                    </a:lnTo>
                    <a:lnTo>
                      <a:pt x="63" y="207"/>
                    </a:lnTo>
                    <a:lnTo>
                      <a:pt x="63" y="207"/>
                    </a:lnTo>
                    <a:lnTo>
                      <a:pt x="68" y="202"/>
                    </a:lnTo>
                    <a:lnTo>
                      <a:pt x="73" y="195"/>
                    </a:lnTo>
                    <a:lnTo>
                      <a:pt x="75" y="187"/>
                    </a:lnTo>
                    <a:lnTo>
                      <a:pt x="76" y="181"/>
                    </a:lnTo>
                    <a:lnTo>
                      <a:pt x="76" y="181"/>
                    </a:lnTo>
                    <a:lnTo>
                      <a:pt x="76" y="179"/>
                    </a:lnTo>
                    <a:lnTo>
                      <a:pt x="74" y="178"/>
                    </a:lnTo>
                    <a:lnTo>
                      <a:pt x="72" y="177"/>
                    </a:lnTo>
                    <a:lnTo>
                      <a:pt x="68" y="177"/>
                    </a:lnTo>
                    <a:lnTo>
                      <a:pt x="60" y="177"/>
                    </a:lnTo>
                    <a:lnTo>
                      <a:pt x="50" y="177"/>
                    </a:lnTo>
                    <a:lnTo>
                      <a:pt x="50" y="177"/>
                    </a:lnTo>
                    <a:lnTo>
                      <a:pt x="39" y="178"/>
                    </a:lnTo>
                    <a:lnTo>
                      <a:pt x="30" y="179"/>
                    </a:lnTo>
                    <a:lnTo>
                      <a:pt x="25" y="179"/>
                    </a:lnTo>
                    <a:lnTo>
                      <a:pt x="22" y="179"/>
                    </a:lnTo>
                    <a:lnTo>
                      <a:pt x="20" y="177"/>
                    </a:lnTo>
                    <a:lnTo>
                      <a:pt x="20" y="173"/>
                    </a:lnTo>
                    <a:lnTo>
                      <a:pt x="20" y="173"/>
                    </a:lnTo>
                    <a:lnTo>
                      <a:pt x="20" y="170"/>
                    </a:lnTo>
                    <a:lnTo>
                      <a:pt x="22" y="166"/>
                    </a:lnTo>
                    <a:lnTo>
                      <a:pt x="27" y="157"/>
                    </a:lnTo>
                    <a:lnTo>
                      <a:pt x="29" y="152"/>
                    </a:lnTo>
                    <a:lnTo>
                      <a:pt x="30" y="148"/>
                    </a:lnTo>
                    <a:lnTo>
                      <a:pt x="30" y="143"/>
                    </a:lnTo>
                    <a:lnTo>
                      <a:pt x="29" y="138"/>
                    </a:lnTo>
                    <a:lnTo>
                      <a:pt x="29" y="138"/>
                    </a:lnTo>
                    <a:lnTo>
                      <a:pt x="24" y="127"/>
                    </a:lnTo>
                    <a:lnTo>
                      <a:pt x="19" y="112"/>
                    </a:lnTo>
                    <a:lnTo>
                      <a:pt x="16" y="97"/>
                    </a:lnTo>
                    <a:lnTo>
                      <a:pt x="14" y="89"/>
                    </a:lnTo>
                    <a:lnTo>
                      <a:pt x="14" y="83"/>
                    </a:lnTo>
                    <a:lnTo>
                      <a:pt x="14" y="83"/>
                    </a:lnTo>
                    <a:lnTo>
                      <a:pt x="14" y="71"/>
                    </a:lnTo>
                    <a:lnTo>
                      <a:pt x="14" y="62"/>
                    </a:lnTo>
                    <a:lnTo>
                      <a:pt x="13" y="55"/>
                    </a:lnTo>
                    <a:lnTo>
                      <a:pt x="10" y="52"/>
                    </a:lnTo>
                    <a:lnTo>
                      <a:pt x="8" y="49"/>
                    </a:lnTo>
                    <a:lnTo>
                      <a:pt x="8" y="49"/>
                    </a:lnTo>
                    <a:lnTo>
                      <a:pt x="6" y="45"/>
                    </a:lnTo>
                    <a:lnTo>
                      <a:pt x="5" y="43"/>
                    </a:lnTo>
                    <a:lnTo>
                      <a:pt x="5" y="41"/>
                    </a:lnTo>
                    <a:lnTo>
                      <a:pt x="5" y="39"/>
                    </a:lnTo>
                    <a:lnTo>
                      <a:pt x="6" y="38"/>
                    </a:lnTo>
                    <a:lnTo>
                      <a:pt x="8" y="37"/>
                    </a:lnTo>
                    <a:lnTo>
                      <a:pt x="10" y="37"/>
                    </a:lnTo>
                    <a:lnTo>
                      <a:pt x="14" y="38"/>
                    </a:lnTo>
                    <a:lnTo>
                      <a:pt x="14" y="38"/>
                    </a:lnTo>
                    <a:lnTo>
                      <a:pt x="23" y="44"/>
                    </a:lnTo>
                    <a:lnTo>
                      <a:pt x="27" y="45"/>
                    </a:lnTo>
                    <a:lnTo>
                      <a:pt x="28" y="44"/>
                    </a:lnTo>
                    <a:lnTo>
                      <a:pt x="28" y="42"/>
                    </a:lnTo>
                    <a:lnTo>
                      <a:pt x="28" y="42"/>
                    </a:lnTo>
                    <a:lnTo>
                      <a:pt x="29" y="37"/>
                    </a:lnTo>
                    <a:lnTo>
                      <a:pt x="30" y="29"/>
                    </a:lnTo>
                    <a:lnTo>
                      <a:pt x="32" y="26"/>
                    </a:lnTo>
                    <a:lnTo>
                      <a:pt x="34" y="24"/>
                    </a:lnTo>
                    <a:lnTo>
                      <a:pt x="37" y="23"/>
                    </a:lnTo>
                    <a:lnTo>
                      <a:pt x="41" y="23"/>
                    </a:lnTo>
                    <a:lnTo>
                      <a:pt x="41" y="23"/>
                    </a:lnTo>
                    <a:lnTo>
                      <a:pt x="52" y="29"/>
                    </a:lnTo>
                    <a:lnTo>
                      <a:pt x="65" y="37"/>
                    </a:lnTo>
                    <a:lnTo>
                      <a:pt x="73" y="39"/>
                    </a:lnTo>
                    <a:lnTo>
                      <a:pt x="79" y="41"/>
                    </a:lnTo>
                    <a:lnTo>
                      <a:pt x="85" y="42"/>
                    </a:lnTo>
                    <a:lnTo>
                      <a:pt x="87" y="41"/>
                    </a:lnTo>
                    <a:lnTo>
                      <a:pt x="89" y="40"/>
                    </a:lnTo>
                    <a:lnTo>
                      <a:pt x="89" y="40"/>
                    </a:lnTo>
                    <a:lnTo>
                      <a:pt x="91" y="37"/>
                    </a:lnTo>
                    <a:lnTo>
                      <a:pt x="93" y="34"/>
                    </a:lnTo>
                    <a:lnTo>
                      <a:pt x="93" y="31"/>
                    </a:lnTo>
                    <a:lnTo>
                      <a:pt x="93" y="28"/>
                    </a:lnTo>
                    <a:lnTo>
                      <a:pt x="91" y="23"/>
                    </a:lnTo>
                    <a:lnTo>
                      <a:pt x="89" y="17"/>
                    </a:lnTo>
                    <a:lnTo>
                      <a:pt x="89" y="17"/>
                    </a:lnTo>
                    <a:lnTo>
                      <a:pt x="89" y="16"/>
                    </a:lnTo>
                    <a:lnTo>
                      <a:pt x="90" y="15"/>
                    </a:lnTo>
                    <a:lnTo>
                      <a:pt x="93" y="12"/>
                    </a:lnTo>
                    <a:lnTo>
                      <a:pt x="100" y="10"/>
                    </a:lnTo>
                    <a:lnTo>
                      <a:pt x="106" y="7"/>
                    </a:lnTo>
                    <a:lnTo>
                      <a:pt x="122" y="2"/>
                    </a:lnTo>
                    <a:lnTo>
                      <a:pt x="130" y="0"/>
                    </a:lnTo>
                    <a:lnTo>
                      <a:pt x="136" y="0"/>
                    </a:lnTo>
                    <a:lnTo>
                      <a:pt x="136" y="0"/>
                    </a:lnTo>
                    <a:lnTo>
                      <a:pt x="142" y="0"/>
                    </a:lnTo>
                    <a:lnTo>
                      <a:pt x="146" y="1"/>
                    </a:lnTo>
                    <a:lnTo>
                      <a:pt x="151" y="2"/>
                    </a:lnTo>
                    <a:lnTo>
                      <a:pt x="156" y="5"/>
                    </a:lnTo>
                    <a:lnTo>
                      <a:pt x="164" y="11"/>
                    </a:lnTo>
                    <a:lnTo>
                      <a:pt x="173" y="21"/>
                    </a:lnTo>
                    <a:lnTo>
                      <a:pt x="173" y="21"/>
                    </a:lnTo>
                    <a:lnTo>
                      <a:pt x="181" y="30"/>
                    </a:lnTo>
                    <a:lnTo>
                      <a:pt x="187" y="36"/>
                    </a:lnTo>
                    <a:lnTo>
                      <a:pt x="193" y="40"/>
                    </a:lnTo>
                    <a:lnTo>
                      <a:pt x="201" y="43"/>
                    </a:lnTo>
                    <a:lnTo>
                      <a:pt x="210" y="46"/>
                    </a:lnTo>
                    <a:lnTo>
                      <a:pt x="222" y="50"/>
                    </a:lnTo>
                    <a:lnTo>
                      <a:pt x="236" y="52"/>
                    </a:lnTo>
                    <a:lnTo>
                      <a:pt x="236" y="52"/>
                    </a:lnTo>
                    <a:lnTo>
                      <a:pt x="263" y="56"/>
                    </a:lnTo>
                    <a:lnTo>
                      <a:pt x="284" y="62"/>
                    </a:lnTo>
                    <a:lnTo>
                      <a:pt x="291" y="63"/>
                    </a:lnTo>
                    <a:lnTo>
                      <a:pt x="298" y="64"/>
                    </a:lnTo>
                    <a:lnTo>
                      <a:pt x="302" y="63"/>
                    </a:lnTo>
                    <a:lnTo>
                      <a:pt x="304" y="62"/>
                    </a:lnTo>
                    <a:lnTo>
                      <a:pt x="304" y="62"/>
                    </a:lnTo>
                    <a:lnTo>
                      <a:pt x="306" y="59"/>
                    </a:lnTo>
                    <a:lnTo>
                      <a:pt x="308" y="57"/>
                    </a:lnTo>
                    <a:lnTo>
                      <a:pt x="310" y="56"/>
                    </a:lnTo>
                    <a:lnTo>
                      <a:pt x="313" y="56"/>
                    </a:lnTo>
                    <a:lnTo>
                      <a:pt x="316" y="57"/>
                    </a:lnTo>
                    <a:lnTo>
                      <a:pt x="318" y="58"/>
                    </a:lnTo>
                    <a:lnTo>
                      <a:pt x="320" y="62"/>
                    </a:lnTo>
                    <a:lnTo>
                      <a:pt x="321" y="65"/>
                    </a:lnTo>
                    <a:lnTo>
                      <a:pt x="321" y="65"/>
                    </a:lnTo>
                    <a:lnTo>
                      <a:pt x="323" y="68"/>
                    </a:lnTo>
                    <a:lnTo>
                      <a:pt x="324" y="70"/>
                    </a:lnTo>
                    <a:lnTo>
                      <a:pt x="327" y="72"/>
                    </a:lnTo>
                    <a:lnTo>
                      <a:pt x="329" y="73"/>
                    </a:lnTo>
                    <a:lnTo>
                      <a:pt x="335" y="73"/>
                    </a:lnTo>
                    <a:lnTo>
                      <a:pt x="344" y="72"/>
                    </a:lnTo>
                    <a:lnTo>
                      <a:pt x="344" y="72"/>
                    </a:lnTo>
                    <a:lnTo>
                      <a:pt x="348" y="73"/>
                    </a:lnTo>
                    <a:lnTo>
                      <a:pt x="353" y="74"/>
                    </a:lnTo>
                    <a:lnTo>
                      <a:pt x="366" y="80"/>
                    </a:lnTo>
                    <a:lnTo>
                      <a:pt x="379" y="88"/>
                    </a:lnTo>
                    <a:lnTo>
                      <a:pt x="393" y="98"/>
                    </a:lnTo>
                    <a:lnTo>
                      <a:pt x="393" y="98"/>
                    </a:lnTo>
                    <a:lnTo>
                      <a:pt x="401" y="102"/>
                    </a:lnTo>
                    <a:lnTo>
                      <a:pt x="409" y="107"/>
                    </a:lnTo>
                    <a:lnTo>
                      <a:pt x="418" y="110"/>
                    </a:lnTo>
                    <a:lnTo>
                      <a:pt x="427" y="113"/>
                    </a:lnTo>
                    <a:lnTo>
                      <a:pt x="435" y="114"/>
                    </a:lnTo>
                    <a:lnTo>
                      <a:pt x="445" y="114"/>
                    </a:lnTo>
                    <a:lnTo>
                      <a:pt x="452" y="113"/>
                    </a:lnTo>
                    <a:lnTo>
                      <a:pt x="460" y="112"/>
                    </a:lnTo>
                    <a:lnTo>
                      <a:pt x="460" y="112"/>
                    </a:lnTo>
                    <a:lnTo>
                      <a:pt x="473" y="107"/>
                    </a:lnTo>
                    <a:lnTo>
                      <a:pt x="482" y="105"/>
                    </a:lnTo>
                    <a:lnTo>
                      <a:pt x="486" y="105"/>
                    </a:lnTo>
                    <a:lnTo>
                      <a:pt x="489" y="105"/>
                    </a:lnTo>
                    <a:lnTo>
                      <a:pt x="492" y="107"/>
                    </a:lnTo>
                    <a:lnTo>
                      <a:pt x="495" y="110"/>
                    </a:lnTo>
                    <a:lnTo>
                      <a:pt x="495" y="110"/>
                    </a:lnTo>
                    <a:lnTo>
                      <a:pt x="502" y="119"/>
                    </a:lnTo>
                    <a:lnTo>
                      <a:pt x="508" y="126"/>
                    </a:lnTo>
                    <a:lnTo>
                      <a:pt x="511" y="129"/>
                    </a:lnTo>
                    <a:lnTo>
                      <a:pt x="516" y="131"/>
                    </a:lnTo>
                    <a:lnTo>
                      <a:pt x="521" y="132"/>
                    </a:lnTo>
                    <a:lnTo>
                      <a:pt x="528" y="131"/>
                    </a:lnTo>
                    <a:lnTo>
                      <a:pt x="528" y="131"/>
                    </a:lnTo>
                    <a:lnTo>
                      <a:pt x="534" y="128"/>
                    </a:lnTo>
                    <a:lnTo>
                      <a:pt x="539" y="126"/>
                    </a:lnTo>
                    <a:lnTo>
                      <a:pt x="548" y="120"/>
                    </a:lnTo>
                    <a:lnTo>
                      <a:pt x="552" y="119"/>
                    </a:lnTo>
                    <a:lnTo>
                      <a:pt x="557" y="117"/>
                    </a:lnTo>
                    <a:lnTo>
                      <a:pt x="561" y="119"/>
                    </a:lnTo>
                    <a:lnTo>
                      <a:pt x="566" y="122"/>
                    </a:lnTo>
                    <a:lnTo>
                      <a:pt x="566" y="122"/>
                    </a:lnTo>
                    <a:lnTo>
                      <a:pt x="578" y="131"/>
                    </a:lnTo>
                    <a:lnTo>
                      <a:pt x="591" y="140"/>
                    </a:lnTo>
                    <a:lnTo>
                      <a:pt x="599" y="144"/>
                    </a:lnTo>
                    <a:lnTo>
                      <a:pt x="606" y="146"/>
                    </a:lnTo>
                    <a:lnTo>
                      <a:pt x="614" y="149"/>
                    </a:lnTo>
                    <a:lnTo>
                      <a:pt x="621" y="149"/>
                    </a:lnTo>
                    <a:lnTo>
                      <a:pt x="621" y="149"/>
                    </a:lnTo>
                    <a:lnTo>
                      <a:pt x="629" y="148"/>
                    </a:lnTo>
                    <a:lnTo>
                      <a:pt x="637" y="149"/>
                    </a:lnTo>
                    <a:lnTo>
                      <a:pt x="646" y="150"/>
                    </a:lnTo>
                    <a:lnTo>
                      <a:pt x="653" y="152"/>
                    </a:lnTo>
                    <a:lnTo>
                      <a:pt x="661" y="155"/>
                    </a:lnTo>
                    <a:lnTo>
                      <a:pt x="665" y="158"/>
                    </a:lnTo>
                    <a:lnTo>
                      <a:pt x="668" y="164"/>
                    </a:lnTo>
                    <a:lnTo>
                      <a:pt x="670" y="166"/>
                    </a:lnTo>
                    <a:lnTo>
                      <a:pt x="670" y="168"/>
                    </a:lnTo>
                    <a:lnTo>
                      <a:pt x="670" y="168"/>
                    </a:lnTo>
                    <a:lnTo>
                      <a:pt x="667" y="173"/>
                    </a:lnTo>
                    <a:lnTo>
                      <a:pt x="666" y="178"/>
                    </a:lnTo>
                    <a:lnTo>
                      <a:pt x="662" y="183"/>
                    </a:lnTo>
                    <a:lnTo>
                      <a:pt x="662" y="185"/>
                    </a:lnTo>
                    <a:lnTo>
                      <a:pt x="663" y="186"/>
                    </a:lnTo>
                    <a:lnTo>
                      <a:pt x="666" y="187"/>
                    </a:lnTo>
                    <a:lnTo>
                      <a:pt x="672" y="188"/>
                    </a:lnTo>
                    <a:lnTo>
                      <a:pt x="672" y="188"/>
                    </a:lnTo>
                    <a:lnTo>
                      <a:pt x="682" y="192"/>
                    </a:lnTo>
                    <a:lnTo>
                      <a:pt x="690" y="196"/>
                    </a:lnTo>
                    <a:lnTo>
                      <a:pt x="695" y="200"/>
                    </a:lnTo>
                    <a:lnTo>
                      <a:pt x="703" y="205"/>
                    </a:lnTo>
                    <a:lnTo>
                      <a:pt x="703" y="205"/>
                    </a:lnTo>
                    <a:lnTo>
                      <a:pt x="711" y="209"/>
                    </a:lnTo>
                    <a:lnTo>
                      <a:pt x="719" y="212"/>
                    </a:lnTo>
                    <a:lnTo>
                      <a:pt x="724" y="215"/>
                    </a:lnTo>
                    <a:lnTo>
                      <a:pt x="727" y="216"/>
                    </a:lnTo>
                    <a:lnTo>
                      <a:pt x="727" y="218"/>
                    </a:lnTo>
                    <a:lnTo>
                      <a:pt x="727" y="218"/>
                    </a:lnTo>
                    <a:lnTo>
                      <a:pt x="727" y="222"/>
                    </a:lnTo>
                    <a:lnTo>
                      <a:pt x="728" y="225"/>
                    </a:lnTo>
                    <a:lnTo>
                      <a:pt x="732" y="231"/>
                    </a:lnTo>
                    <a:lnTo>
                      <a:pt x="735" y="234"/>
                    </a:lnTo>
                    <a:lnTo>
                      <a:pt x="739" y="237"/>
                    </a:lnTo>
                    <a:lnTo>
                      <a:pt x="744" y="238"/>
                    </a:lnTo>
                    <a:lnTo>
                      <a:pt x="748" y="238"/>
                    </a:lnTo>
                    <a:lnTo>
                      <a:pt x="748" y="238"/>
                    </a:lnTo>
                    <a:lnTo>
                      <a:pt x="757" y="238"/>
                    </a:lnTo>
                    <a:lnTo>
                      <a:pt x="763" y="238"/>
                    </a:lnTo>
                    <a:lnTo>
                      <a:pt x="765" y="239"/>
                    </a:lnTo>
                    <a:lnTo>
                      <a:pt x="767" y="240"/>
                    </a:lnTo>
                    <a:lnTo>
                      <a:pt x="768" y="241"/>
                    </a:lnTo>
                    <a:lnTo>
                      <a:pt x="770" y="243"/>
                    </a:lnTo>
                    <a:lnTo>
                      <a:pt x="770" y="243"/>
                    </a:lnTo>
                    <a:lnTo>
                      <a:pt x="771" y="246"/>
                    </a:lnTo>
                    <a:lnTo>
                      <a:pt x="773" y="249"/>
                    </a:lnTo>
                    <a:lnTo>
                      <a:pt x="776" y="252"/>
                    </a:lnTo>
                    <a:lnTo>
                      <a:pt x="781" y="254"/>
                    </a:lnTo>
                    <a:lnTo>
                      <a:pt x="788" y="256"/>
                    </a:lnTo>
                    <a:lnTo>
                      <a:pt x="795" y="257"/>
                    </a:lnTo>
                    <a:lnTo>
                      <a:pt x="805" y="257"/>
                    </a:lnTo>
                    <a:lnTo>
                      <a:pt x="818" y="257"/>
                    </a:lnTo>
                    <a:lnTo>
                      <a:pt x="818" y="257"/>
                    </a:lnTo>
                    <a:lnTo>
                      <a:pt x="850" y="256"/>
                    </a:lnTo>
                    <a:lnTo>
                      <a:pt x="853" y="255"/>
                    </a:lnTo>
                    <a:lnTo>
                      <a:pt x="854" y="255"/>
                    </a:lnTo>
                    <a:lnTo>
                      <a:pt x="856" y="253"/>
                    </a:lnTo>
                    <a:lnTo>
                      <a:pt x="856" y="251"/>
                    </a:lnTo>
                    <a:lnTo>
                      <a:pt x="856" y="251"/>
                    </a:lnTo>
                    <a:lnTo>
                      <a:pt x="856" y="246"/>
                    </a:lnTo>
                    <a:lnTo>
                      <a:pt x="857" y="244"/>
                    </a:lnTo>
                    <a:lnTo>
                      <a:pt x="858" y="244"/>
                    </a:lnTo>
                    <a:lnTo>
                      <a:pt x="863" y="244"/>
                    </a:lnTo>
                    <a:lnTo>
                      <a:pt x="872" y="248"/>
                    </a:lnTo>
                    <a:lnTo>
                      <a:pt x="872" y="248"/>
                    </a:lnTo>
                    <a:lnTo>
                      <a:pt x="885" y="254"/>
                    </a:lnTo>
                    <a:lnTo>
                      <a:pt x="900" y="263"/>
                    </a:lnTo>
                    <a:lnTo>
                      <a:pt x="906" y="267"/>
                    </a:lnTo>
                    <a:lnTo>
                      <a:pt x="913" y="271"/>
                    </a:lnTo>
                    <a:lnTo>
                      <a:pt x="917" y="275"/>
                    </a:lnTo>
                    <a:lnTo>
                      <a:pt x="919" y="280"/>
                    </a:lnTo>
                    <a:lnTo>
                      <a:pt x="919" y="280"/>
                    </a:lnTo>
                    <a:lnTo>
                      <a:pt x="922" y="286"/>
                    </a:lnTo>
                    <a:lnTo>
                      <a:pt x="926" y="289"/>
                    </a:lnTo>
                    <a:lnTo>
                      <a:pt x="932" y="293"/>
                    </a:lnTo>
                    <a:lnTo>
                      <a:pt x="940" y="295"/>
                    </a:lnTo>
                    <a:lnTo>
                      <a:pt x="940" y="295"/>
                    </a:lnTo>
                    <a:lnTo>
                      <a:pt x="949" y="298"/>
                    </a:lnTo>
                    <a:lnTo>
                      <a:pt x="953" y="301"/>
                    </a:lnTo>
                    <a:lnTo>
                      <a:pt x="957" y="305"/>
                    </a:lnTo>
                    <a:lnTo>
                      <a:pt x="958" y="308"/>
                    </a:lnTo>
                    <a:lnTo>
                      <a:pt x="958" y="308"/>
                    </a:lnTo>
                    <a:lnTo>
                      <a:pt x="959" y="312"/>
                    </a:lnTo>
                    <a:lnTo>
                      <a:pt x="962" y="314"/>
                    </a:lnTo>
                    <a:lnTo>
                      <a:pt x="963" y="315"/>
                    </a:lnTo>
                    <a:lnTo>
                      <a:pt x="965" y="315"/>
                    </a:lnTo>
                    <a:lnTo>
                      <a:pt x="971" y="312"/>
                    </a:lnTo>
                    <a:lnTo>
                      <a:pt x="971" y="312"/>
                    </a:lnTo>
                    <a:lnTo>
                      <a:pt x="973" y="311"/>
                    </a:lnTo>
                    <a:lnTo>
                      <a:pt x="977" y="310"/>
                    </a:lnTo>
                    <a:lnTo>
                      <a:pt x="985" y="311"/>
                    </a:lnTo>
                    <a:lnTo>
                      <a:pt x="991" y="313"/>
                    </a:lnTo>
                    <a:lnTo>
                      <a:pt x="993" y="314"/>
                    </a:lnTo>
                    <a:lnTo>
                      <a:pt x="994" y="315"/>
                    </a:lnTo>
                    <a:lnTo>
                      <a:pt x="994" y="315"/>
                    </a:lnTo>
                    <a:lnTo>
                      <a:pt x="995" y="316"/>
                    </a:lnTo>
                    <a:lnTo>
                      <a:pt x="999" y="318"/>
                    </a:lnTo>
                    <a:lnTo>
                      <a:pt x="1007" y="321"/>
                    </a:lnTo>
                    <a:lnTo>
                      <a:pt x="1016" y="321"/>
                    </a:lnTo>
                    <a:lnTo>
                      <a:pt x="1019" y="320"/>
                    </a:lnTo>
                    <a:lnTo>
                      <a:pt x="1021" y="318"/>
                    </a:lnTo>
                    <a:lnTo>
                      <a:pt x="1021" y="318"/>
                    </a:lnTo>
                    <a:lnTo>
                      <a:pt x="1022" y="316"/>
                    </a:lnTo>
                    <a:lnTo>
                      <a:pt x="1025" y="315"/>
                    </a:lnTo>
                    <a:lnTo>
                      <a:pt x="1033" y="314"/>
                    </a:lnTo>
                    <a:lnTo>
                      <a:pt x="1039" y="313"/>
                    </a:lnTo>
                    <a:lnTo>
                      <a:pt x="1042" y="312"/>
                    </a:lnTo>
                    <a:lnTo>
                      <a:pt x="1043" y="311"/>
                    </a:lnTo>
                    <a:lnTo>
                      <a:pt x="1043" y="311"/>
                    </a:lnTo>
                    <a:lnTo>
                      <a:pt x="1043" y="311"/>
                    </a:lnTo>
                    <a:lnTo>
                      <a:pt x="1045" y="311"/>
                    </a:lnTo>
                    <a:lnTo>
                      <a:pt x="1048" y="311"/>
                    </a:lnTo>
                    <a:lnTo>
                      <a:pt x="1059" y="316"/>
                    </a:lnTo>
                    <a:lnTo>
                      <a:pt x="1064" y="320"/>
                    </a:lnTo>
                    <a:lnTo>
                      <a:pt x="1068" y="323"/>
                    </a:lnTo>
                    <a:lnTo>
                      <a:pt x="1071" y="326"/>
                    </a:lnTo>
                    <a:lnTo>
                      <a:pt x="1071" y="327"/>
                    </a:lnTo>
                    <a:lnTo>
                      <a:pt x="1069" y="328"/>
                    </a:lnTo>
                    <a:lnTo>
                      <a:pt x="1069" y="328"/>
                    </a:lnTo>
                    <a:lnTo>
                      <a:pt x="1065" y="331"/>
                    </a:lnTo>
                    <a:lnTo>
                      <a:pt x="1062" y="334"/>
                    </a:lnTo>
                    <a:lnTo>
                      <a:pt x="1059" y="338"/>
                    </a:lnTo>
                    <a:lnTo>
                      <a:pt x="1059" y="341"/>
                    </a:lnTo>
                    <a:lnTo>
                      <a:pt x="1059" y="341"/>
                    </a:lnTo>
                    <a:lnTo>
                      <a:pt x="1059" y="349"/>
                    </a:lnTo>
                    <a:lnTo>
                      <a:pt x="1058" y="361"/>
                    </a:lnTo>
                    <a:lnTo>
                      <a:pt x="1057" y="369"/>
                    </a:lnTo>
                    <a:lnTo>
                      <a:pt x="1054" y="375"/>
                    </a:lnTo>
                    <a:lnTo>
                      <a:pt x="1050" y="382"/>
                    </a:lnTo>
                    <a:lnTo>
                      <a:pt x="1047" y="384"/>
                    </a:lnTo>
                    <a:lnTo>
                      <a:pt x="1045" y="385"/>
                    </a:lnTo>
                    <a:lnTo>
                      <a:pt x="1045" y="385"/>
                    </a:lnTo>
                    <a:lnTo>
                      <a:pt x="1007" y="401"/>
                    </a:lnTo>
                    <a:lnTo>
                      <a:pt x="988" y="410"/>
                    </a:lnTo>
                    <a:lnTo>
                      <a:pt x="980" y="414"/>
                    </a:lnTo>
                    <a:lnTo>
                      <a:pt x="975" y="418"/>
                    </a:lnTo>
                    <a:lnTo>
                      <a:pt x="975" y="418"/>
                    </a:lnTo>
                    <a:lnTo>
                      <a:pt x="971" y="423"/>
                    </a:lnTo>
                    <a:lnTo>
                      <a:pt x="966" y="426"/>
                    </a:lnTo>
                    <a:lnTo>
                      <a:pt x="954" y="431"/>
                    </a:lnTo>
                    <a:lnTo>
                      <a:pt x="943" y="435"/>
                    </a:lnTo>
                    <a:lnTo>
                      <a:pt x="931" y="436"/>
                    </a:lnTo>
                    <a:lnTo>
                      <a:pt x="931" y="436"/>
                    </a:lnTo>
                    <a:lnTo>
                      <a:pt x="920" y="436"/>
                    </a:lnTo>
                    <a:lnTo>
                      <a:pt x="910" y="437"/>
                    </a:lnTo>
                    <a:lnTo>
                      <a:pt x="900" y="439"/>
                    </a:lnTo>
                    <a:lnTo>
                      <a:pt x="888" y="442"/>
                    </a:lnTo>
                    <a:lnTo>
                      <a:pt x="888" y="442"/>
                    </a:lnTo>
                    <a:lnTo>
                      <a:pt x="868" y="450"/>
                    </a:lnTo>
                    <a:lnTo>
                      <a:pt x="844" y="460"/>
                    </a:lnTo>
                    <a:lnTo>
                      <a:pt x="833" y="466"/>
                    </a:lnTo>
                    <a:lnTo>
                      <a:pt x="824" y="471"/>
                    </a:lnTo>
                    <a:lnTo>
                      <a:pt x="822" y="474"/>
                    </a:lnTo>
                    <a:lnTo>
                      <a:pt x="820" y="477"/>
                    </a:lnTo>
                    <a:lnTo>
                      <a:pt x="820" y="479"/>
                    </a:lnTo>
                    <a:lnTo>
                      <a:pt x="821" y="481"/>
                    </a:lnTo>
                    <a:lnTo>
                      <a:pt x="821" y="481"/>
                    </a:lnTo>
                    <a:lnTo>
                      <a:pt x="829" y="488"/>
                    </a:lnTo>
                    <a:lnTo>
                      <a:pt x="833" y="494"/>
                    </a:lnTo>
                    <a:lnTo>
                      <a:pt x="833" y="496"/>
                    </a:lnTo>
                    <a:lnTo>
                      <a:pt x="833" y="498"/>
                    </a:lnTo>
                    <a:lnTo>
                      <a:pt x="831" y="499"/>
                    </a:lnTo>
                    <a:lnTo>
                      <a:pt x="828" y="500"/>
                    </a:lnTo>
                    <a:lnTo>
                      <a:pt x="828" y="500"/>
                    </a:lnTo>
                    <a:lnTo>
                      <a:pt x="824" y="500"/>
                    </a:lnTo>
                    <a:lnTo>
                      <a:pt x="822" y="500"/>
                    </a:lnTo>
                    <a:lnTo>
                      <a:pt x="818" y="498"/>
                    </a:lnTo>
                    <a:lnTo>
                      <a:pt x="817" y="498"/>
                    </a:lnTo>
                    <a:lnTo>
                      <a:pt x="816" y="499"/>
                    </a:lnTo>
                    <a:lnTo>
                      <a:pt x="814" y="500"/>
                    </a:lnTo>
                    <a:lnTo>
                      <a:pt x="811" y="503"/>
                    </a:lnTo>
                    <a:lnTo>
                      <a:pt x="811" y="503"/>
                    </a:lnTo>
                    <a:lnTo>
                      <a:pt x="808" y="509"/>
                    </a:lnTo>
                    <a:lnTo>
                      <a:pt x="803" y="515"/>
                    </a:lnTo>
                    <a:lnTo>
                      <a:pt x="787" y="530"/>
                    </a:lnTo>
                    <a:lnTo>
                      <a:pt x="768" y="546"/>
                    </a:lnTo>
                    <a:lnTo>
                      <a:pt x="752" y="560"/>
                    </a:lnTo>
                    <a:lnTo>
                      <a:pt x="752" y="560"/>
                    </a:lnTo>
                    <a:lnTo>
                      <a:pt x="747" y="568"/>
                    </a:lnTo>
                    <a:lnTo>
                      <a:pt x="742" y="575"/>
                    </a:lnTo>
                    <a:lnTo>
                      <a:pt x="733" y="589"/>
                    </a:lnTo>
                    <a:lnTo>
                      <a:pt x="727" y="600"/>
                    </a:lnTo>
                    <a:lnTo>
                      <a:pt x="723" y="604"/>
                    </a:lnTo>
                    <a:lnTo>
                      <a:pt x="719" y="607"/>
                    </a:lnTo>
                    <a:lnTo>
                      <a:pt x="719" y="607"/>
                    </a:lnTo>
                    <a:lnTo>
                      <a:pt x="716" y="609"/>
                    </a:lnTo>
                    <a:lnTo>
                      <a:pt x="713" y="612"/>
                    </a:lnTo>
                    <a:lnTo>
                      <a:pt x="709" y="616"/>
                    </a:lnTo>
                    <a:lnTo>
                      <a:pt x="708" y="622"/>
                    </a:lnTo>
                    <a:lnTo>
                      <a:pt x="706" y="634"/>
                    </a:lnTo>
                    <a:lnTo>
                      <a:pt x="706" y="646"/>
                    </a:lnTo>
                    <a:lnTo>
                      <a:pt x="706" y="646"/>
                    </a:lnTo>
                    <a:lnTo>
                      <a:pt x="708" y="664"/>
                    </a:lnTo>
                    <a:lnTo>
                      <a:pt x="709" y="672"/>
                    </a:lnTo>
                    <a:lnTo>
                      <a:pt x="713" y="682"/>
                    </a:lnTo>
                    <a:lnTo>
                      <a:pt x="715" y="690"/>
                    </a:lnTo>
                    <a:lnTo>
                      <a:pt x="719" y="698"/>
                    </a:lnTo>
                    <a:lnTo>
                      <a:pt x="723" y="704"/>
                    </a:lnTo>
                    <a:lnTo>
                      <a:pt x="729" y="709"/>
                    </a:lnTo>
                    <a:lnTo>
                      <a:pt x="729" y="709"/>
                    </a:lnTo>
                    <a:lnTo>
                      <a:pt x="738" y="714"/>
                    </a:lnTo>
                    <a:lnTo>
                      <a:pt x="744" y="717"/>
                    </a:lnTo>
                    <a:lnTo>
                      <a:pt x="745" y="717"/>
                    </a:lnTo>
                    <a:lnTo>
                      <a:pt x="745" y="720"/>
                    </a:lnTo>
                    <a:lnTo>
                      <a:pt x="739" y="724"/>
                    </a:lnTo>
                    <a:lnTo>
                      <a:pt x="739" y="724"/>
                    </a:lnTo>
                    <a:lnTo>
                      <a:pt x="735" y="726"/>
                    </a:lnTo>
                    <a:lnTo>
                      <a:pt x="730" y="729"/>
                    </a:lnTo>
                    <a:lnTo>
                      <a:pt x="717" y="735"/>
                    </a:lnTo>
                    <a:lnTo>
                      <a:pt x="710" y="737"/>
                    </a:lnTo>
                    <a:lnTo>
                      <a:pt x="705" y="740"/>
                    </a:lnTo>
                    <a:lnTo>
                      <a:pt x="701" y="743"/>
                    </a:lnTo>
                    <a:lnTo>
                      <a:pt x="699" y="747"/>
                    </a:lnTo>
                    <a:lnTo>
                      <a:pt x="699" y="747"/>
                    </a:lnTo>
                    <a:lnTo>
                      <a:pt x="696" y="751"/>
                    </a:lnTo>
                    <a:lnTo>
                      <a:pt x="693" y="755"/>
                    </a:lnTo>
                    <a:lnTo>
                      <a:pt x="687" y="760"/>
                    </a:lnTo>
                    <a:lnTo>
                      <a:pt x="678" y="766"/>
                    </a:lnTo>
                    <a:lnTo>
                      <a:pt x="668" y="770"/>
                    </a:lnTo>
                    <a:lnTo>
                      <a:pt x="668" y="770"/>
                    </a:lnTo>
                    <a:lnTo>
                      <a:pt x="663" y="772"/>
                    </a:lnTo>
                    <a:lnTo>
                      <a:pt x="659" y="777"/>
                    </a:lnTo>
                    <a:lnTo>
                      <a:pt x="654" y="781"/>
                    </a:lnTo>
                    <a:lnTo>
                      <a:pt x="650" y="787"/>
                    </a:lnTo>
                    <a:lnTo>
                      <a:pt x="647" y="794"/>
                    </a:lnTo>
                    <a:lnTo>
                      <a:pt x="645" y="801"/>
                    </a:lnTo>
                    <a:lnTo>
                      <a:pt x="643" y="809"/>
                    </a:lnTo>
                    <a:lnTo>
                      <a:pt x="642" y="817"/>
                    </a:lnTo>
                    <a:lnTo>
                      <a:pt x="642" y="817"/>
                    </a:lnTo>
                    <a:lnTo>
                      <a:pt x="640" y="832"/>
                    </a:lnTo>
                    <a:lnTo>
                      <a:pt x="638" y="838"/>
                    </a:lnTo>
                    <a:lnTo>
                      <a:pt x="636" y="841"/>
                    </a:lnTo>
                    <a:lnTo>
                      <a:pt x="634" y="844"/>
                    </a:lnTo>
                    <a:lnTo>
                      <a:pt x="631" y="845"/>
                    </a:lnTo>
                    <a:lnTo>
                      <a:pt x="627" y="846"/>
                    </a:lnTo>
                    <a:lnTo>
                      <a:pt x="621" y="846"/>
                    </a:lnTo>
                    <a:lnTo>
                      <a:pt x="621" y="846"/>
                    </a:lnTo>
                    <a:lnTo>
                      <a:pt x="607" y="846"/>
                    </a:lnTo>
                    <a:lnTo>
                      <a:pt x="591" y="845"/>
                    </a:lnTo>
                    <a:lnTo>
                      <a:pt x="582" y="846"/>
                    </a:lnTo>
                    <a:lnTo>
                      <a:pt x="574" y="847"/>
                    </a:lnTo>
                    <a:lnTo>
                      <a:pt x="566" y="851"/>
                    </a:lnTo>
                    <a:lnTo>
                      <a:pt x="559" y="854"/>
                    </a:lnTo>
                    <a:lnTo>
                      <a:pt x="559" y="854"/>
                    </a:lnTo>
                    <a:lnTo>
                      <a:pt x="544" y="866"/>
                    </a:lnTo>
                    <a:lnTo>
                      <a:pt x="528" y="878"/>
                    </a:lnTo>
                    <a:lnTo>
                      <a:pt x="521" y="885"/>
                    </a:lnTo>
                    <a:lnTo>
                      <a:pt x="515" y="893"/>
                    </a:lnTo>
                    <a:lnTo>
                      <a:pt x="510" y="900"/>
                    </a:lnTo>
                    <a:lnTo>
                      <a:pt x="507" y="909"/>
                    </a:lnTo>
                    <a:lnTo>
                      <a:pt x="507" y="909"/>
                    </a:lnTo>
                    <a:lnTo>
                      <a:pt x="503" y="922"/>
                    </a:lnTo>
                    <a:lnTo>
                      <a:pt x="501" y="926"/>
                    </a:lnTo>
                    <a:lnTo>
                      <a:pt x="499" y="928"/>
                    </a:lnTo>
                    <a:lnTo>
                      <a:pt x="496" y="929"/>
                    </a:lnTo>
                    <a:lnTo>
                      <a:pt x="494" y="929"/>
                    </a:lnTo>
                    <a:lnTo>
                      <a:pt x="491" y="929"/>
                    </a:lnTo>
                    <a:lnTo>
                      <a:pt x="488" y="927"/>
                    </a:lnTo>
                    <a:lnTo>
                      <a:pt x="488" y="927"/>
                    </a:lnTo>
                    <a:lnTo>
                      <a:pt x="476" y="921"/>
                    </a:lnTo>
                    <a:lnTo>
                      <a:pt x="470" y="918"/>
                    </a:lnTo>
                    <a:lnTo>
                      <a:pt x="461" y="917"/>
                    </a:lnTo>
                    <a:lnTo>
                      <a:pt x="461" y="917"/>
                    </a:lnTo>
                    <a:lnTo>
                      <a:pt x="457" y="918"/>
                    </a:lnTo>
                    <a:lnTo>
                      <a:pt x="453" y="920"/>
                    </a:lnTo>
                    <a:lnTo>
                      <a:pt x="449" y="923"/>
                    </a:lnTo>
                    <a:lnTo>
                      <a:pt x="446" y="926"/>
                    </a:lnTo>
                    <a:lnTo>
                      <a:pt x="444" y="927"/>
                    </a:lnTo>
                    <a:lnTo>
                      <a:pt x="441" y="926"/>
                    </a:lnTo>
                    <a:lnTo>
                      <a:pt x="441" y="926"/>
                    </a:lnTo>
                    <a:lnTo>
                      <a:pt x="438" y="925"/>
                    </a:lnTo>
                    <a:lnTo>
                      <a:pt x="436" y="923"/>
                    </a:lnTo>
                    <a:lnTo>
                      <a:pt x="432" y="918"/>
                    </a:lnTo>
                    <a:lnTo>
                      <a:pt x="430" y="917"/>
                    </a:lnTo>
                    <a:lnTo>
                      <a:pt x="427" y="915"/>
                    </a:lnTo>
                    <a:lnTo>
                      <a:pt x="422" y="914"/>
                    </a:lnTo>
                    <a:lnTo>
                      <a:pt x="417" y="913"/>
                    </a:lnTo>
                    <a:lnTo>
                      <a:pt x="417" y="913"/>
                    </a:lnTo>
                    <a:lnTo>
                      <a:pt x="387" y="913"/>
                    </a:lnTo>
                    <a:lnTo>
                      <a:pt x="374" y="912"/>
                    </a:lnTo>
                    <a:lnTo>
                      <a:pt x="368" y="911"/>
                    </a:lnTo>
                    <a:lnTo>
                      <a:pt x="366" y="909"/>
                    </a:lnTo>
                    <a:lnTo>
                      <a:pt x="366" y="909"/>
                    </a:lnTo>
                    <a:lnTo>
                      <a:pt x="364" y="908"/>
                    </a:lnTo>
                    <a:lnTo>
                      <a:pt x="359" y="907"/>
                    </a:lnTo>
                    <a:lnTo>
                      <a:pt x="345" y="906"/>
                    </a:lnTo>
                    <a:lnTo>
                      <a:pt x="330" y="906"/>
                    </a:lnTo>
                    <a:lnTo>
                      <a:pt x="323" y="904"/>
                    </a:lnTo>
                    <a:lnTo>
                      <a:pt x="318" y="902"/>
                    </a:lnTo>
                    <a:lnTo>
                      <a:pt x="318" y="902"/>
                    </a:lnTo>
                    <a:lnTo>
                      <a:pt x="313" y="898"/>
                    </a:lnTo>
                    <a:lnTo>
                      <a:pt x="308" y="896"/>
                    </a:lnTo>
                    <a:lnTo>
                      <a:pt x="301" y="895"/>
                    </a:lnTo>
                    <a:lnTo>
                      <a:pt x="287" y="895"/>
                    </a:lnTo>
                    <a:lnTo>
                      <a:pt x="287" y="895"/>
                    </a:lnTo>
                    <a:lnTo>
                      <a:pt x="266" y="896"/>
                    </a:lnTo>
                    <a:lnTo>
                      <a:pt x="263" y="897"/>
                    </a:lnTo>
                    <a:lnTo>
                      <a:pt x="260" y="900"/>
                    </a:lnTo>
                    <a:lnTo>
                      <a:pt x="260" y="900"/>
                    </a:lnTo>
                    <a:lnTo>
                      <a:pt x="252" y="908"/>
                    </a:lnTo>
                    <a:lnTo>
                      <a:pt x="249" y="909"/>
                    </a:lnTo>
                    <a:lnTo>
                      <a:pt x="245" y="910"/>
                    </a:lnTo>
                    <a:lnTo>
                      <a:pt x="245" y="910"/>
                    </a:lnTo>
                    <a:lnTo>
                      <a:pt x="241" y="910"/>
                    </a:lnTo>
                    <a:lnTo>
                      <a:pt x="238" y="912"/>
                    </a:lnTo>
                    <a:lnTo>
                      <a:pt x="236" y="913"/>
                    </a:lnTo>
                    <a:lnTo>
                      <a:pt x="231" y="913"/>
                    </a:lnTo>
                    <a:lnTo>
                      <a:pt x="231" y="913"/>
                    </a:lnTo>
                    <a:lnTo>
                      <a:pt x="193" y="913"/>
                    </a:lnTo>
                    <a:lnTo>
                      <a:pt x="193" y="913"/>
                    </a:lnTo>
                    <a:lnTo>
                      <a:pt x="181" y="918"/>
                    </a:lnTo>
                    <a:lnTo>
                      <a:pt x="173" y="925"/>
                    </a:lnTo>
                    <a:lnTo>
                      <a:pt x="170" y="928"/>
                    </a:lnTo>
                    <a:lnTo>
                      <a:pt x="167" y="930"/>
                    </a:lnTo>
                    <a:lnTo>
                      <a:pt x="167" y="930"/>
                    </a:lnTo>
                    <a:lnTo>
                      <a:pt x="166" y="940"/>
                    </a:lnTo>
                    <a:lnTo>
                      <a:pt x="165" y="942"/>
                    </a:lnTo>
                    <a:lnTo>
                      <a:pt x="162" y="942"/>
                    </a:lnTo>
                    <a:lnTo>
                      <a:pt x="162" y="942"/>
                    </a:lnTo>
                    <a:lnTo>
                      <a:pt x="157" y="942"/>
                    </a:lnTo>
                    <a:lnTo>
                      <a:pt x="155" y="942"/>
                    </a:lnTo>
                    <a:lnTo>
                      <a:pt x="152" y="943"/>
                    </a:lnTo>
                    <a:lnTo>
                      <a:pt x="151" y="947"/>
                    </a:lnTo>
                    <a:lnTo>
                      <a:pt x="151" y="947"/>
                    </a:lnTo>
                    <a:lnTo>
                      <a:pt x="150" y="951"/>
                    </a:lnTo>
                    <a:lnTo>
                      <a:pt x="148" y="952"/>
                    </a:lnTo>
                    <a:lnTo>
                      <a:pt x="146" y="952"/>
                    </a:lnTo>
                    <a:lnTo>
                      <a:pt x="145" y="952"/>
                    </a:lnTo>
                    <a:lnTo>
                      <a:pt x="145" y="953"/>
                    </a:lnTo>
                    <a:lnTo>
                      <a:pt x="145" y="953"/>
                    </a:lnTo>
                    <a:lnTo>
                      <a:pt x="144" y="956"/>
                    </a:lnTo>
                    <a:lnTo>
                      <a:pt x="143" y="957"/>
                    </a:lnTo>
                    <a:lnTo>
                      <a:pt x="142" y="958"/>
                    </a:lnTo>
                    <a:lnTo>
                      <a:pt x="142" y="958"/>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7" name="Freeform 129"/>
              <p:cNvSpPr/>
              <p:nvPr/>
            </p:nvSpPr>
            <p:spPr bwMode="auto">
              <a:xfrm>
                <a:off x="4076" y="3936"/>
                <a:ext cx="26" cy="23"/>
              </a:xfrm>
              <a:custGeom>
                <a:gdLst>
                  <a:gd fmla="*/ 24 w 26" name="T0"/>
                  <a:gd fmla="*/ 4 h 23" name="T1"/>
                  <a:gd fmla="*/ 24 w 26" name="T2"/>
                  <a:gd fmla="*/ 4 h 23" name="T3"/>
                  <a:gd fmla="*/ 21 w 26" name="T4"/>
                  <a:gd fmla="*/ 3 h 23" name="T5"/>
                  <a:gd fmla="*/ 19 w 26" name="T6"/>
                  <a:gd fmla="*/ 4 h 23" name="T7"/>
                  <a:gd fmla="*/ 19 w 26" name="T8"/>
                  <a:gd fmla="*/ 6 h 23" name="T9"/>
                  <a:gd fmla="*/ 18 w 26" name="T10"/>
                  <a:gd fmla="*/ 8 h 23" name="T11"/>
                  <a:gd fmla="*/ 18 w 26" name="T12"/>
                  <a:gd fmla="*/ 8 h 23" name="T13"/>
                  <a:gd fmla="*/ 18 w 26" name="T14"/>
                  <a:gd fmla="*/ 10 h 23" name="T15"/>
                  <a:gd fmla="*/ 17 w 26" name="T16"/>
                  <a:gd fmla="*/ 10 h 23" name="T17"/>
                  <a:gd fmla="*/ 14 w 26" name="T18"/>
                  <a:gd fmla="*/ 11 h 23" name="T19"/>
                  <a:gd fmla="*/ 12 w 26" name="T20"/>
                  <a:gd fmla="*/ 11 h 23" name="T21"/>
                  <a:gd fmla="*/ 11 w 26" name="T22"/>
                  <a:gd fmla="*/ 12 h 23" name="T23"/>
                  <a:gd fmla="*/ 11 w 26" name="T24"/>
                  <a:gd fmla="*/ 13 h 23" name="T25"/>
                  <a:gd fmla="*/ 11 w 26" name="T26"/>
                  <a:gd fmla="*/ 13 h 23" name="T27"/>
                  <a:gd fmla="*/ 9 w 26" name="T28"/>
                  <a:gd fmla="*/ 17 h 23" name="T29"/>
                  <a:gd fmla="*/ 7 w 26" name="T30"/>
                  <a:gd fmla="*/ 22 h 23" name="T31"/>
                  <a:gd fmla="*/ 5 w 26" name="T32"/>
                  <a:gd fmla="*/ 23 h 23" name="T33"/>
                  <a:gd fmla="*/ 3 w 26" name="T34"/>
                  <a:gd fmla="*/ 23 h 23" name="T35"/>
                  <a:gd fmla="*/ 2 w 26" name="T36"/>
                  <a:gd fmla="*/ 23 h 23" name="T37"/>
                  <a:gd fmla="*/ 0 w 26" name="T38"/>
                  <a:gd fmla="*/ 21 h 23" name="T39"/>
                  <a:gd fmla="*/ 0 w 26" name="T40"/>
                  <a:gd fmla="*/ 21 h 23" name="T41"/>
                  <a:gd fmla="*/ 0 w 26" name="T42"/>
                  <a:gd fmla="*/ 16 h 23" name="T43"/>
                  <a:gd fmla="*/ 3 w 26" name="T44"/>
                  <a:gd fmla="*/ 14 h 23" name="T45"/>
                  <a:gd fmla="*/ 4 w 26" name="T46"/>
                  <a:gd fmla="*/ 12 h 23" name="T47"/>
                  <a:gd fmla="*/ 5 w 26" name="T48"/>
                  <a:gd fmla="*/ 9 h 23" name="T49"/>
                  <a:gd fmla="*/ 5 w 26" name="T50"/>
                  <a:gd fmla="*/ 9 h 23" name="T51"/>
                  <a:gd fmla="*/ 5 w 26" name="T52"/>
                  <a:gd fmla="*/ 6 h 23" name="T53"/>
                  <a:gd fmla="*/ 6 w 26" name="T54"/>
                  <a:gd fmla="*/ 2 h 23" name="T55"/>
                  <a:gd fmla="*/ 9 w 26" name="T56"/>
                  <a:gd fmla="*/ 1 h 23" name="T57"/>
                  <a:gd fmla="*/ 13 w 26" name="T58"/>
                  <a:gd fmla="*/ 0 h 23" name="T59"/>
                  <a:gd fmla="*/ 13 w 26" name="T60"/>
                  <a:gd fmla="*/ 0 h 23" name="T61"/>
                  <a:gd fmla="*/ 22 w 26" name="T62"/>
                  <a:gd fmla="*/ 0 h 23" name="T63"/>
                  <a:gd fmla="*/ 24 w 26" name="T64"/>
                  <a:gd fmla="*/ 0 h 23" name="T65"/>
                  <a:gd fmla="*/ 25 w 26" name="T66"/>
                  <a:gd fmla="*/ 1 h 23" name="T67"/>
                  <a:gd fmla="*/ 25 w 26" name="T68"/>
                  <a:gd fmla="*/ 1 h 23" name="T69"/>
                  <a:gd fmla="*/ 26 w 26" name="T70"/>
                  <a:gd fmla="*/ 2 h 23" name="T71"/>
                  <a:gd fmla="*/ 25 w 26" name="T72"/>
                  <a:gd fmla="*/ 3 h 23" name="T73"/>
                  <a:gd fmla="*/ 24 w 26" name="T74"/>
                  <a:gd fmla="*/ 4 h 23" name="T75"/>
                  <a:gd fmla="*/ 24 w 26" name="T76"/>
                  <a:gd fmla="*/ 4 h 2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 w="26">
                    <a:moveTo>
                      <a:pt x="24" y="4"/>
                    </a:moveTo>
                    <a:lnTo>
                      <a:pt x="24" y="4"/>
                    </a:lnTo>
                    <a:lnTo>
                      <a:pt x="21" y="3"/>
                    </a:lnTo>
                    <a:lnTo>
                      <a:pt x="19" y="4"/>
                    </a:lnTo>
                    <a:lnTo>
                      <a:pt x="19" y="6"/>
                    </a:lnTo>
                    <a:lnTo>
                      <a:pt x="18" y="8"/>
                    </a:lnTo>
                    <a:lnTo>
                      <a:pt x="18" y="8"/>
                    </a:lnTo>
                    <a:lnTo>
                      <a:pt x="18" y="10"/>
                    </a:lnTo>
                    <a:lnTo>
                      <a:pt x="17" y="10"/>
                    </a:lnTo>
                    <a:lnTo>
                      <a:pt x="14" y="11"/>
                    </a:lnTo>
                    <a:lnTo>
                      <a:pt x="12" y="11"/>
                    </a:lnTo>
                    <a:lnTo>
                      <a:pt x="11" y="12"/>
                    </a:lnTo>
                    <a:lnTo>
                      <a:pt x="11" y="13"/>
                    </a:lnTo>
                    <a:lnTo>
                      <a:pt x="11" y="13"/>
                    </a:lnTo>
                    <a:lnTo>
                      <a:pt x="9" y="17"/>
                    </a:lnTo>
                    <a:lnTo>
                      <a:pt x="7" y="22"/>
                    </a:lnTo>
                    <a:lnTo>
                      <a:pt x="5" y="23"/>
                    </a:lnTo>
                    <a:lnTo>
                      <a:pt x="3" y="23"/>
                    </a:lnTo>
                    <a:lnTo>
                      <a:pt x="2" y="23"/>
                    </a:lnTo>
                    <a:lnTo>
                      <a:pt x="0" y="21"/>
                    </a:lnTo>
                    <a:lnTo>
                      <a:pt x="0" y="21"/>
                    </a:lnTo>
                    <a:lnTo>
                      <a:pt x="0" y="16"/>
                    </a:lnTo>
                    <a:lnTo>
                      <a:pt x="3" y="14"/>
                    </a:lnTo>
                    <a:lnTo>
                      <a:pt x="4" y="12"/>
                    </a:lnTo>
                    <a:lnTo>
                      <a:pt x="5" y="9"/>
                    </a:lnTo>
                    <a:lnTo>
                      <a:pt x="5" y="9"/>
                    </a:lnTo>
                    <a:lnTo>
                      <a:pt x="5" y="6"/>
                    </a:lnTo>
                    <a:lnTo>
                      <a:pt x="6" y="2"/>
                    </a:lnTo>
                    <a:lnTo>
                      <a:pt x="9" y="1"/>
                    </a:lnTo>
                    <a:lnTo>
                      <a:pt x="13" y="0"/>
                    </a:lnTo>
                    <a:lnTo>
                      <a:pt x="13" y="0"/>
                    </a:lnTo>
                    <a:lnTo>
                      <a:pt x="22" y="0"/>
                    </a:lnTo>
                    <a:lnTo>
                      <a:pt x="24" y="0"/>
                    </a:lnTo>
                    <a:lnTo>
                      <a:pt x="25" y="1"/>
                    </a:lnTo>
                    <a:lnTo>
                      <a:pt x="25" y="1"/>
                    </a:lnTo>
                    <a:lnTo>
                      <a:pt x="26" y="2"/>
                    </a:lnTo>
                    <a:lnTo>
                      <a:pt x="25" y="3"/>
                    </a:lnTo>
                    <a:lnTo>
                      <a:pt x="24" y="4"/>
                    </a:lnTo>
                    <a:lnTo>
                      <a:pt x="24" y="4"/>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8" name="Freeform 130"/>
              <p:cNvSpPr/>
              <p:nvPr/>
            </p:nvSpPr>
            <p:spPr bwMode="auto">
              <a:xfrm>
                <a:off x="4189" y="3849"/>
                <a:ext cx="93" cy="70"/>
              </a:xfrm>
              <a:custGeom>
                <a:gdLst>
                  <a:gd fmla="*/ 0 w 93" name="T0"/>
                  <a:gd fmla="*/ 40 h 70" name="T1"/>
                  <a:gd fmla="*/ 7 w 93" name="T2"/>
                  <a:gd fmla="*/ 40 h 70" name="T3"/>
                  <a:gd fmla="*/ 11 w 93" name="T4"/>
                  <a:gd fmla="*/ 38 h 70" name="T5"/>
                  <a:gd fmla="*/ 15 w 93" name="T6"/>
                  <a:gd fmla="*/ 36 h 70" name="T7"/>
                  <a:gd fmla="*/ 24 w 93" name="T8"/>
                  <a:gd fmla="*/ 38 h 70" name="T9"/>
                  <a:gd fmla="*/ 26 w 93" name="T10"/>
                  <a:gd fmla="*/ 42 h 70" name="T11"/>
                  <a:gd fmla="*/ 27 w 93" name="T12"/>
                  <a:gd fmla="*/ 46 h 70" name="T13"/>
                  <a:gd fmla="*/ 30 w 93" name="T14"/>
                  <a:gd fmla="*/ 53 h 70" name="T15"/>
                  <a:gd fmla="*/ 34 w 93" name="T16"/>
                  <a:gd fmla="*/ 54 h 70" name="T17"/>
                  <a:gd fmla="*/ 38 w 93" name="T18"/>
                  <a:gd fmla="*/ 57 h 70" name="T19"/>
                  <a:gd fmla="*/ 38 w 93" name="T20"/>
                  <a:gd fmla="*/ 64 h 70" name="T21"/>
                  <a:gd fmla="*/ 41 w 93" name="T22"/>
                  <a:gd fmla="*/ 65 h 70" name="T23"/>
                  <a:gd fmla="*/ 53 w 93" name="T24"/>
                  <a:gd fmla="*/ 64 h 70" name="T25"/>
                  <a:gd fmla="*/ 56 w 93" name="T26"/>
                  <a:gd fmla="*/ 66 h 70" name="T27"/>
                  <a:gd fmla="*/ 57 w 93" name="T28"/>
                  <a:gd fmla="*/ 69 h 70" name="T29"/>
                  <a:gd fmla="*/ 64 w 93" name="T30"/>
                  <a:gd fmla="*/ 69 h 70" name="T31"/>
                  <a:gd fmla="*/ 69 w 93" name="T32"/>
                  <a:gd fmla="*/ 66 h 70" name="T33"/>
                  <a:gd fmla="*/ 79 w 93" name="T34"/>
                  <a:gd fmla="*/ 52 h 70" name="T35"/>
                  <a:gd fmla="*/ 86 w 93" name="T36"/>
                  <a:gd fmla="*/ 40 h 70" name="T37"/>
                  <a:gd fmla="*/ 90 w 93" name="T38"/>
                  <a:gd fmla="*/ 38 h 70" name="T39"/>
                  <a:gd fmla="*/ 92 w 93" name="T40"/>
                  <a:gd fmla="*/ 32 h 70" name="T41"/>
                  <a:gd fmla="*/ 93 w 93" name="T42"/>
                  <a:gd fmla="*/ 29 h 70" name="T43"/>
                  <a:gd fmla="*/ 91 w 93" name="T44"/>
                  <a:gd fmla="*/ 25 h 70" name="T45"/>
                  <a:gd fmla="*/ 82 w 93" name="T46"/>
                  <a:gd fmla="*/ 25 h 70" name="T47"/>
                  <a:gd fmla="*/ 77 w 93" name="T48"/>
                  <a:gd fmla="*/ 26 h 70" name="T49"/>
                  <a:gd fmla="*/ 69 w 93" name="T50"/>
                  <a:gd fmla="*/ 25 h 70" name="T51"/>
                  <a:gd fmla="*/ 67 w 93" name="T52"/>
                  <a:gd fmla="*/ 22 h 70" name="T53"/>
                  <a:gd fmla="*/ 67 w 93" name="T54"/>
                  <a:gd fmla="*/ 17 h 70" name="T55"/>
                  <a:gd fmla="*/ 66 w 93" name="T56"/>
                  <a:gd fmla="*/ 11 h 70" name="T57"/>
                  <a:gd fmla="*/ 67 w 93" name="T58"/>
                  <a:gd fmla="*/ 10 h 70" name="T59"/>
                  <a:gd fmla="*/ 70 w 93" name="T60"/>
                  <a:gd fmla="*/ 5 h 70" name="T61"/>
                  <a:gd fmla="*/ 69 w 93" name="T62"/>
                  <a:gd fmla="*/ 2 h 70" name="T63"/>
                  <a:gd fmla="*/ 66 w 93" name="T64"/>
                  <a:gd fmla="*/ 1 h 70" name="T65"/>
                  <a:gd fmla="*/ 58 w 93" name="T66"/>
                  <a:gd fmla="*/ 0 h 70" name="T67"/>
                  <a:gd fmla="*/ 54 w 93" name="T68"/>
                  <a:gd fmla="*/ 2 h 70" name="T69"/>
                  <a:gd fmla="*/ 44 w 93" name="T70"/>
                  <a:gd fmla="*/ 11 h 70" name="T71"/>
                  <a:gd fmla="*/ 43 w 93" name="T72"/>
                  <a:gd fmla="*/ 14 h 70" name="T73"/>
                  <a:gd fmla="*/ 41 w 93" name="T74"/>
                  <a:gd fmla="*/ 18 h 70" name="T75"/>
                  <a:gd fmla="*/ 36 w 93" name="T76"/>
                  <a:gd fmla="*/ 19 h 70" name="T77"/>
                  <a:gd fmla="*/ 32 w 93" name="T78"/>
                  <a:gd fmla="*/ 23 h 70" name="T79"/>
                  <a:gd fmla="*/ 26 w 93" name="T80"/>
                  <a:gd fmla="*/ 24 h 70" name="T81"/>
                  <a:gd fmla="*/ 23 w 93" name="T82"/>
                  <a:gd fmla="*/ 25 h 70" name="T83"/>
                  <a:gd fmla="*/ 20 w 93" name="T84"/>
                  <a:gd fmla="*/ 28 h 70" name="T85"/>
                  <a:gd fmla="*/ 18 w 93" name="T86"/>
                  <a:gd fmla="*/ 28 h 70" name="T87"/>
                  <a:gd fmla="*/ 8 w 93" name="T88"/>
                  <a:gd fmla="*/ 30 h 70" name="T89"/>
                  <a:gd fmla="*/ 7 w 93" name="T90"/>
                  <a:gd fmla="*/ 32 h 70" name="T91"/>
                  <a:gd fmla="*/ 4 w 93" name="T92"/>
                  <a:gd fmla="*/ 34 h 70" name="T93"/>
                  <a:gd fmla="*/ 0 w 93" name="T94"/>
                  <a:gd fmla="*/ 36 h 70" name="T95"/>
                  <a:gd fmla="*/ 0 w 93" name="T96"/>
                  <a:gd fmla="*/ 40 h 7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0" w="93">
                    <a:moveTo>
                      <a:pt x="0" y="40"/>
                    </a:moveTo>
                    <a:lnTo>
                      <a:pt x="0" y="40"/>
                    </a:lnTo>
                    <a:lnTo>
                      <a:pt x="4" y="40"/>
                    </a:lnTo>
                    <a:lnTo>
                      <a:pt x="7" y="40"/>
                    </a:lnTo>
                    <a:lnTo>
                      <a:pt x="11" y="38"/>
                    </a:lnTo>
                    <a:lnTo>
                      <a:pt x="11" y="38"/>
                    </a:lnTo>
                    <a:lnTo>
                      <a:pt x="13" y="36"/>
                    </a:lnTo>
                    <a:lnTo>
                      <a:pt x="15" y="36"/>
                    </a:lnTo>
                    <a:lnTo>
                      <a:pt x="20" y="36"/>
                    </a:lnTo>
                    <a:lnTo>
                      <a:pt x="24" y="38"/>
                    </a:lnTo>
                    <a:lnTo>
                      <a:pt x="25" y="40"/>
                    </a:lnTo>
                    <a:lnTo>
                      <a:pt x="26" y="42"/>
                    </a:lnTo>
                    <a:lnTo>
                      <a:pt x="26" y="42"/>
                    </a:lnTo>
                    <a:lnTo>
                      <a:pt x="27" y="46"/>
                    </a:lnTo>
                    <a:lnTo>
                      <a:pt x="28" y="51"/>
                    </a:lnTo>
                    <a:lnTo>
                      <a:pt x="30" y="53"/>
                    </a:lnTo>
                    <a:lnTo>
                      <a:pt x="34" y="54"/>
                    </a:lnTo>
                    <a:lnTo>
                      <a:pt x="34" y="54"/>
                    </a:lnTo>
                    <a:lnTo>
                      <a:pt x="36" y="55"/>
                    </a:lnTo>
                    <a:lnTo>
                      <a:pt x="38" y="57"/>
                    </a:lnTo>
                    <a:lnTo>
                      <a:pt x="38" y="64"/>
                    </a:lnTo>
                    <a:lnTo>
                      <a:pt x="38" y="64"/>
                    </a:lnTo>
                    <a:lnTo>
                      <a:pt x="39" y="65"/>
                    </a:lnTo>
                    <a:lnTo>
                      <a:pt x="41" y="65"/>
                    </a:lnTo>
                    <a:lnTo>
                      <a:pt x="48" y="64"/>
                    </a:lnTo>
                    <a:lnTo>
                      <a:pt x="53" y="64"/>
                    </a:lnTo>
                    <a:lnTo>
                      <a:pt x="55" y="65"/>
                    </a:lnTo>
                    <a:lnTo>
                      <a:pt x="56" y="66"/>
                    </a:lnTo>
                    <a:lnTo>
                      <a:pt x="56" y="66"/>
                    </a:lnTo>
                    <a:lnTo>
                      <a:pt x="57" y="69"/>
                    </a:lnTo>
                    <a:lnTo>
                      <a:pt x="61" y="70"/>
                    </a:lnTo>
                    <a:lnTo>
                      <a:pt x="64" y="69"/>
                    </a:lnTo>
                    <a:lnTo>
                      <a:pt x="69" y="66"/>
                    </a:lnTo>
                    <a:lnTo>
                      <a:pt x="69" y="66"/>
                    </a:lnTo>
                    <a:lnTo>
                      <a:pt x="73" y="59"/>
                    </a:lnTo>
                    <a:lnTo>
                      <a:pt x="79" y="52"/>
                    </a:lnTo>
                    <a:lnTo>
                      <a:pt x="82" y="44"/>
                    </a:lnTo>
                    <a:lnTo>
                      <a:pt x="86" y="40"/>
                    </a:lnTo>
                    <a:lnTo>
                      <a:pt x="86" y="40"/>
                    </a:lnTo>
                    <a:lnTo>
                      <a:pt x="90" y="38"/>
                    </a:lnTo>
                    <a:lnTo>
                      <a:pt x="91" y="34"/>
                    </a:lnTo>
                    <a:lnTo>
                      <a:pt x="92" y="32"/>
                    </a:lnTo>
                    <a:lnTo>
                      <a:pt x="93" y="29"/>
                    </a:lnTo>
                    <a:lnTo>
                      <a:pt x="93" y="29"/>
                    </a:lnTo>
                    <a:lnTo>
                      <a:pt x="92" y="27"/>
                    </a:lnTo>
                    <a:lnTo>
                      <a:pt x="91" y="25"/>
                    </a:lnTo>
                    <a:lnTo>
                      <a:pt x="87" y="24"/>
                    </a:lnTo>
                    <a:lnTo>
                      <a:pt x="82" y="25"/>
                    </a:lnTo>
                    <a:lnTo>
                      <a:pt x="82" y="25"/>
                    </a:lnTo>
                    <a:lnTo>
                      <a:pt x="77" y="26"/>
                    </a:lnTo>
                    <a:lnTo>
                      <a:pt x="72" y="26"/>
                    </a:lnTo>
                    <a:lnTo>
                      <a:pt x="69" y="25"/>
                    </a:lnTo>
                    <a:lnTo>
                      <a:pt x="68" y="24"/>
                    </a:lnTo>
                    <a:lnTo>
                      <a:pt x="67" y="22"/>
                    </a:lnTo>
                    <a:lnTo>
                      <a:pt x="67" y="22"/>
                    </a:lnTo>
                    <a:lnTo>
                      <a:pt x="67" y="17"/>
                    </a:lnTo>
                    <a:lnTo>
                      <a:pt x="66" y="14"/>
                    </a:lnTo>
                    <a:lnTo>
                      <a:pt x="66" y="11"/>
                    </a:lnTo>
                    <a:lnTo>
                      <a:pt x="67" y="10"/>
                    </a:lnTo>
                    <a:lnTo>
                      <a:pt x="67" y="10"/>
                    </a:lnTo>
                    <a:lnTo>
                      <a:pt x="69" y="8"/>
                    </a:lnTo>
                    <a:lnTo>
                      <a:pt x="70" y="5"/>
                    </a:lnTo>
                    <a:lnTo>
                      <a:pt x="70" y="4"/>
                    </a:lnTo>
                    <a:lnTo>
                      <a:pt x="69" y="2"/>
                    </a:lnTo>
                    <a:lnTo>
                      <a:pt x="69" y="2"/>
                    </a:lnTo>
                    <a:lnTo>
                      <a:pt x="66" y="1"/>
                    </a:lnTo>
                    <a:lnTo>
                      <a:pt x="62" y="0"/>
                    </a:lnTo>
                    <a:lnTo>
                      <a:pt x="58" y="0"/>
                    </a:lnTo>
                    <a:lnTo>
                      <a:pt x="54" y="2"/>
                    </a:lnTo>
                    <a:lnTo>
                      <a:pt x="54" y="2"/>
                    </a:lnTo>
                    <a:lnTo>
                      <a:pt x="48" y="8"/>
                    </a:lnTo>
                    <a:lnTo>
                      <a:pt x="44" y="11"/>
                    </a:lnTo>
                    <a:lnTo>
                      <a:pt x="43" y="14"/>
                    </a:lnTo>
                    <a:lnTo>
                      <a:pt x="43" y="14"/>
                    </a:lnTo>
                    <a:lnTo>
                      <a:pt x="42" y="16"/>
                    </a:lnTo>
                    <a:lnTo>
                      <a:pt x="41" y="18"/>
                    </a:lnTo>
                    <a:lnTo>
                      <a:pt x="36" y="19"/>
                    </a:lnTo>
                    <a:lnTo>
                      <a:pt x="36" y="19"/>
                    </a:lnTo>
                    <a:lnTo>
                      <a:pt x="33" y="21"/>
                    </a:lnTo>
                    <a:lnTo>
                      <a:pt x="32" y="23"/>
                    </a:lnTo>
                    <a:lnTo>
                      <a:pt x="29" y="24"/>
                    </a:lnTo>
                    <a:lnTo>
                      <a:pt x="26" y="24"/>
                    </a:lnTo>
                    <a:lnTo>
                      <a:pt x="26" y="24"/>
                    </a:lnTo>
                    <a:lnTo>
                      <a:pt x="23" y="25"/>
                    </a:lnTo>
                    <a:lnTo>
                      <a:pt x="22" y="26"/>
                    </a:lnTo>
                    <a:lnTo>
                      <a:pt x="20" y="28"/>
                    </a:lnTo>
                    <a:lnTo>
                      <a:pt x="18" y="28"/>
                    </a:lnTo>
                    <a:lnTo>
                      <a:pt x="18" y="28"/>
                    </a:lnTo>
                    <a:lnTo>
                      <a:pt x="10" y="29"/>
                    </a:lnTo>
                    <a:lnTo>
                      <a:pt x="8" y="30"/>
                    </a:lnTo>
                    <a:lnTo>
                      <a:pt x="7" y="32"/>
                    </a:lnTo>
                    <a:lnTo>
                      <a:pt x="7" y="32"/>
                    </a:lnTo>
                    <a:lnTo>
                      <a:pt x="6" y="33"/>
                    </a:lnTo>
                    <a:lnTo>
                      <a:pt x="4" y="34"/>
                    </a:lnTo>
                    <a:lnTo>
                      <a:pt x="0" y="36"/>
                    </a:lnTo>
                    <a:lnTo>
                      <a:pt x="0" y="36"/>
                    </a:lnTo>
                    <a:lnTo>
                      <a:pt x="0" y="38"/>
                    </a:lnTo>
                    <a:lnTo>
                      <a:pt x="0" y="40"/>
                    </a:lnTo>
                    <a:lnTo>
                      <a:pt x="0" y="4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9" name="Freeform 131"/>
              <p:cNvSpPr/>
              <p:nvPr/>
            </p:nvSpPr>
            <p:spPr bwMode="auto">
              <a:xfrm>
                <a:off x="4330" y="3839"/>
                <a:ext cx="40" cy="27"/>
              </a:xfrm>
              <a:custGeom>
                <a:gdLst>
                  <a:gd fmla="*/ 1 w 40" name="T0"/>
                  <a:gd fmla="*/ 4 h 27" name="T1"/>
                  <a:gd fmla="*/ 1 w 40" name="T2"/>
                  <a:gd fmla="*/ 4 h 27" name="T3"/>
                  <a:gd fmla="*/ 0 w 40" name="T4"/>
                  <a:gd fmla="*/ 8 h 27" name="T5"/>
                  <a:gd fmla="*/ 1 w 40" name="T6"/>
                  <a:gd fmla="*/ 11 h 27" name="T7"/>
                  <a:gd fmla="*/ 5 w 40" name="T8"/>
                  <a:gd fmla="*/ 14 h 27" name="T9"/>
                  <a:gd fmla="*/ 9 w 40" name="T10"/>
                  <a:gd fmla="*/ 17 h 27" name="T11"/>
                  <a:gd fmla="*/ 9 w 40" name="T12"/>
                  <a:gd fmla="*/ 17 h 27" name="T13"/>
                  <a:gd fmla="*/ 14 w 40" name="T14"/>
                  <a:gd fmla="*/ 19 h 27" name="T15"/>
                  <a:gd fmla="*/ 20 w 40" name="T16"/>
                  <a:gd fmla="*/ 20 h 27" name="T17"/>
                  <a:gd fmla="*/ 26 w 40" name="T18"/>
                  <a:gd fmla="*/ 22 h 27" name="T19"/>
                  <a:gd fmla="*/ 28 w 40" name="T20"/>
                  <a:gd fmla="*/ 23 h 27" name="T21"/>
                  <a:gd fmla="*/ 30 w 40" name="T22"/>
                  <a:gd fmla="*/ 24 h 27" name="T23"/>
                  <a:gd fmla="*/ 30 w 40" name="T24"/>
                  <a:gd fmla="*/ 24 h 27" name="T25"/>
                  <a:gd fmla="*/ 35 w 40" name="T26"/>
                  <a:gd fmla="*/ 27 h 27" name="T27"/>
                  <a:gd fmla="*/ 36 w 40" name="T28"/>
                  <a:gd fmla="*/ 27 h 27" name="T29"/>
                  <a:gd fmla="*/ 38 w 40" name="T30"/>
                  <a:gd fmla="*/ 26 h 27" name="T31"/>
                  <a:gd fmla="*/ 39 w 40" name="T32"/>
                  <a:gd fmla="*/ 25 h 27" name="T33"/>
                  <a:gd fmla="*/ 40 w 40" name="T34"/>
                  <a:gd fmla="*/ 24 h 27" name="T35"/>
                  <a:gd fmla="*/ 40 w 40" name="T36"/>
                  <a:gd fmla="*/ 21 h 27" name="T37"/>
                  <a:gd fmla="*/ 39 w 40" name="T38"/>
                  <a:gd fmla="*/ 19 h 27" name="T39"/>
                  <a:gd fmla="*/ 39 w 40" name="T40"/>
                  <a:gd fmla="*/ 19 h 27" name="T41"/>
                  <a:gd fmla="*/ 36 w 40" name="T42"/>
                  <a:gd fmla="*/ 12 h 27" name="T43"/>
                  <a:gd fmla="*/ 30 w 40" name="T44"/>
                  <a:gd fmla="*/ 6 h 27" name="T45"/>
                  <a:gd fmla="*/ 25 w 40" name="T46"/>
                  <a:gd fmla="*/ 3 h 27" name="T47"/>
                  <a:gd fmla="*/ 23 w 40" name="T48"/>
                  <a:gd fmla="*/ 1 h 27" name="T49"/>
                  <a:gd fmla="*/ 21 w 40" name="T50"/>
                  <a:gd fmla="*/ 0 h 27" name="T51"/>
                  <a:gd fmla="*/ 21 w 40" name="T52"/>
                  <a:gd fmla="*/ 0 h 27" name="T53"/>
                  <a:gd fmla="*/ 8 w 40" name="T54"/>
                  <a:gd fmla="*/ 3 h 27" name="T55"/>
                  <a:gd fmla="*/ 1 w 40" name="T56"/>
                  <a:gd fmla="*/ 4 h 27" name="T57"/>
                  <a:gd fmla="*/ 1 w 40" name="T58"/>
                  <a:gd fmla="*/ 4 h 2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7" w="40">
                    <a:moveTo>
                      <a:pt x="1" y="4"/>
                    </a:moveTo>
                    <a:lnTo>
                      <a:pt x="1" y="4"/>
                    </a:lnTo>
                    <a:lnTo>
                      <a:pt x="0" y="8"/>
                    </a:lnTo>
                    <a:lnTo>
                      <a:pt x="1" y="11"/>
                    </a:lnTo>
                    <a:lnTo>
                      <a:pt x="5" y="14"/>
                    </a:lnTo>
                    <a:lnTo>
                      <a:pt x="9" y="17"/>
                    </a:lnTo>
                    <a:lnTo>
                      <a:pt x="9" y="17"/>
                    </a:lnTo>
                    <a:lnTo>
                      <a:pt x="14" y="19"/>
                    </a:lnTo>
                    <a:lnTo>
                      <a:pt x="20" y="20"/>
                    </a:lnTo>
                    <a:lnTo>
                      <a:pt x="26" y="22"/>
                    </a:lnTo>
                    <a:lnTo>
                      <a:pt x="28" y="23"/>
                    </a:lnTo>
                    <a:lnTo>
                      <a:pt x="30" y="24"/>
                    </a:lnTo>
                    <a:lnTo>
                      <a:pt x="30" y="24"/>
                    </a:lnTo>
                    <a:lnTo>
                      <a:pt x="35" y="27"/>
                    </a:lnTo>
                    <a:lnTo>
                      <a:pt x="36" y="27"/>
                    </a:lnTo>
                    <a:lnTo>
                      <a:pt x="38" y="26"/>
                    </a:lnTo>
                    <a:lnTo>
                      <a:pt x="39" y="25"/>
                    </a:lnTo>
                    <a:lnTo>
                      <a:pt x="40" y="24"/>
                    </a:lnTo>
                    <a:lnTo>
                      <a:pt x="40" y="21"/>
                    </a:lnTo>
                    <a:lnTo>
                      <a:pt x="39" y="19"/>
                    </a:lnTo>
                    <a:lnTo>
                      <a:pt x="39" y="19"/>
                    </a:lnTo>
                    <a:lnTo>
                      <a:pt x="36" y="12"/>
                    </a:lnTo>
                    <a:lnTo>
                      <a:pt x="30" y="6"/>
                    </a:lnTo>
                    <a:lnTo>
                      <a:pt x="25" y="3"/>
                    </a:lnTo>
                    <a:lnTo>
                      <a:pt x="23" y="1"/>
                    </a:lnTo>
                    <a:lnTo>
                      <a:pt x="21" y="0"/>
                    </a:lnTo>
                    <a:lnTo>
                      <a:pt x="21" y="0"/>
                    </a:lnTo>
                    <a:lnTo>
                      <a:pt x="8" y="3"/>
                    </a:lnTo>
                    <a:lnTo>
                      <a:pt x="1" y="4"/>
                    </a:lnTo>
                    <a:lnTo>
                      <a:pt x="1" y="4"/>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0" name="Freeform 132"/>
              <p:cNvSpPr/>
              <p:nvPr/>
            </p:nvSpPr>
            <p:spPr bwMode="auto">
              <a:xfrm>
                <a:off x="3737" y="2517"/>
                <a:ext cx="1003" cy="1033"/>
              </a:xfrm>
              <a:custGeom>
                <a:gdLst>
                  <a:gd fmla="*/ 198 w 1003" name="T0"/>
                  <a:gd fmla="*/ 771 h 1033" name="T1"/>
                  <a:gd fmla="*/ 213 w 1003" name="T2"/>
                  <a:gd fmla="*/ 706 h 1033" name="T3"/>
                  <a:gd fmla="*/ 233 w 1003" name="T4"/>
                  <a:gd fmla="*/ 636 h 1033" name="T5"/>
                  <a:gd fmla="*/ 261 w 1003" name="T6"/>
                  <a:gd fmla="*/ 682 h 1033" name="T7"/>
                  <a:gd fmla="*/ 260 w 1003" name="T8"/>
                  <a:gd fmla="*/ 621 h 1033" name="T9"/>
                  <a:gd fmla="*/ 228 w 1003" name="T10"/>
                  <a:gd fmla="*/ 588 h 1033" name="T11"/>
                  <a:gd fmla="*/ 238 w 1003" name="T12"/>
                  <a:gd fmla="*/ 554 h 1033" name="T13"/>
                  <a:gd fmla="*/ 208 w 1003" name="T14"/>
                  <a:gd fmla="*/ 493 h 1033" name="T15"/>
                  <a:gd fmla="*/ 186 w 1003" name="T16"/>
                  <a:gd fmla="*/ 414 h 1033" name="T17"/>
                  <a:gd fmla="*/ 173 w 1003" name="T18"/>
                  <a:gd fmla="*/ 393 h 1033" name="T19"/>
                  <a:gd fmla="*/ 158 w 1003" name="T20"/>
                  <a:gd fmla="*/ 360 h 1033" name="T21"/>
                  <a:gd fmla="*/ 135 w 1003" name="T22"/>
                  <a:gd fmla="*/ 346 h 1033" name="T23"/>
                  <a:gd fmla="*/ 57 w 1003" name="T24"/>
                  <a:gd fmla="*/ 303 h 1033" name="T25"/>
                  <a:gd fmla="*/ 15 w 1003" name="T26"/>
                  <a:gd fmla="*/ 296 h 1033" name="T27"/>
                  <a:gd fmla="*/ 31 w 1003" name="T28"/>
                  <a:gd fmla="*/ 272 h 1033" name="T29"/>
                  <a:gd fmla="*/ 14 w 1003" name="T30"/>
                  <a:gd fmla="*/ 230 h 1033" name="T31"/>
                  <a:gd fmla="*/ 42 w 1003" name="T32"/>
                  <a:gd fmla="*/ 212 h 1033" name="T33"/>
                  <a:gd fmla="*/ 96 w 1003" name="T34"/>
                  <a:gd fmla="*/ 216 h 1033" name="T35"/>
                  <a:gd fmla="*/ 153 w 1003" name="T36"/>
                  <a:gd fmla="*/ 250 h 1033" name="T37"/>
                  <a:gd fmla="*/ 200 w 1003" name="T38"/>
                  <a:gd fmla="*/ 234 h 1033" name="T39"/>
                  <a:gd fmla="*/ 257 w 1003" name="T40"/>
                  <a:gd fmla="*/ 250 h 1033" name="T41"/>
                  <a:gd fmla="*/ 260 w 1003" name="T42"/>
                  <a:gd fmla="*/ 173 h 1033" name="T43"/>
                  <a:gd fmla="*/ 265 w 1003" name="T44"/>
                  <a:gd fmla="*/ 131 h 1033" name="T45"/>
                  <a:gd fmla="*/ 284 w 1003" name="T46"/>
                  <a:gd fmla="*/ 162 h 1033" name="T47"/>
                  <a:gd fmla="*/ 375 w 1003" name="T48"/>
                  <a:gd fmla="*/ 186 h 1033" name="T49"/>
                  <a:gd fmla="*/ 410 w 1003" name="T50"/>
                  <a:gd fmla="*/ 166 h 1033" name="T51"/>
                  <a:gd fmla="*/ 482 w 1003" name="T52"/>
                  <a:gd fmla="*/ 120 h 1033" name="T53"/>
                  <a:gd fmla="*/ 543 w 1003" name="T54"/>
                  <a:gd fmla="*/ 13 h 1033" name="T55"/>
                  <a:gd fmla="*/ 594 w 1003" name="T56"/>
                  <a:gd fmla="*/ 6 h 1033" name="T57"/>
                  <a:gd fmla="*/ 649 w 1003" name="T58"/>
                  <a:gd fmla="*/ 71 h 1033" name="T59"/>
                  <a:gd fmla="*/ 701 w 1003" name="T60"/>
                  <a:gd fmla="*/ 101 h 1033" name="T61"/>
                  <a:gd fmla="*/ 748 w 1003" name="T62"/>
                  <a:gd fmla="*/ 135 h 1033" name="T63"/>
                  <a:gd fmla="*/ 814 w 1003" name="T64"/>
                  <a:gd fmla="*/ 197 h 1033" name="T65"/>
                  <a:gd fmla="*/ 892 w 1003" name="T66"/>
                  <a:gd fmla="*/ 224 h 1033" name="T67"/>
                  <a:gd fmla="*/ 961 w 1003" name="T68"/>
                  <a:gd fmla="*/ 262 h 1033" name="T69"/>
                  <a:gd fmla="*/ 975 w 1003" name="T70"/>
                  <a:gd fmla="*/ 311 h 1033" name="T71"/>
                  <a:gd fmla="*/ 962 w 1003" name="T72"/>
                  <a:gd fmla="*/ 384 h 1033" name="T73"/>
                  <a:gd fmla="*/ 951 w 1003" name="T74"/>
                  <a:gd fmla="*/ 440 h 1033" name="T75"/>
                  <a:gd fmla="*/ 895 w 1003" name="T76"/>
                  <a:gd fmla="*/ 468 h 1033" name="T77"/>
                  <a:gd fmla="*/ 834 w 1003" name="T78"/>
                  <a:gd fmla="*/ 570 h 1033" name="T79"/>
                  <a:gd fmla="*/ 835 w 1003" name="T80"/>
                  <a:gd fmla="*/ 606 h 1033" name="T81"/>
                  <a:gd fmla="*/ 896 w 1003" name="T82"/>
                  <a:gd fmla="*/ 621 h 1033" name="T83"/>
                  <a:gd fmla="*/ 904 w 1003" name="T84"/>
                  <a:gd fmla="*/ 671 h 1033" name="T85"/>
                  <a:gd fmla="*/ 890 w 1003" name="T86"/>
                  <a:gd fmla="*/ 721 h 1033" name="T87"/>
                  <a:gd fmla="*/ 895 w 1003" name="T88"/>
                  <a:gd fmla="*/ 761 h 1033" name="T89"/>
                  <a:gd fmla="*/ 899 w 1003" name="T90"/>
                  <a:gd fmla="*/ 836 h 1033" name="T91"/>
                  <a:gd fmla="*/ 937 w 1003" name="T92"/>
                  <a:gd fmla="*/ 873 h 1033" name="T93"/>
                  <a:gd fmla="*/ 917 w 1003" name="T94"/>
                  <a:gd fmla="*/ 900 h 1033" name="T95"/>
                  <a:gd fmla="*/ 870 w 1003" name="T96"/>
                  <a:gd fmla="*/ 934 h 1033" name="T97"/>
                  <a:gd fmla="*/ 796 w 1003" name="T98"/>
                  <a:gd fmla="*/ 964 h 1033" name="T99"/>
                  <a:gd fmla="*/ 744 w 1003" name="T100"/>
                  <a:gd fmla="*/ 930 h 1033" name="T101"/>
                  <a:gd fmla="*/ 731 w 1003" name="T102"/>
                  <a:gd fmla="*/ 907 h 1033" name="T103"/>
                  <a:gd fmla="*/ 685 w 1003" name="T104"/>
                  <a:gd fmla="*/ 915 h 1033" name="T105"/>
                  <a:gd fmla="*/ 635 w 1003" name="T106"/>
                  <a:gd fmla="*/ 900 h 1033" name="T107"/>
                  <a:gd fmla="*/ 574 w 1003" name="T108"/>
                  <a:gd fmla="*/ 927 h 1033" name="T109"/>
                  <a:gd fmla="*/ 547 w 1003" name="T110"/>
                  <a:gd fmla="*/ 1006 h 1033" name="T111"/>
                  <a:gd fmla="*/ 501 w 1003" name="T112"/>
                  <a:gd fmla="*/ 1032 h 1033" name="T113"/>
                  <a:gd fmla="*/ 451 w 1003" name="T114"/>
                  <a:gd fmla="*/ 1018 h 1033" name="T115"/>
                  <a:gd fmla="*/ 414 w 1003" name="T116"/>
                  <a:gd fmla="*/ 986 h 1033" name="T117"/>
                  <a:gd fmla="*/ 330 w 1003" name="T118"/>
                  <a:gd fmla="*/ 959 h 1033" name="T119"/>
                  <a:gd fmla="*/ 250 w 1003" name="T120"/>
                  <a:gd fmla="*/ 947 h 1033" name="T121"/>
                  <a:gd fmla="*/ 178 w 1003" name="T122"/>
                  <a:gd fmla="*/ 904 h 1033" name="T123"/>
                  <a:gd fmla="*/ 144 w 1003" name="T124"/>
                  <a:gd fmla="*/ 864 h 103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33" w="1003">
                    <a:moveTo>
                      <a:pt x="146" y="860"/>
                    </a:moveTo>
                    <a:lnTo>
                      <a:pt x="146" y="860"/>
                    </a:lnTo>
                    <a:lnTo>
                      <a:pt x="149" y="859"/>
                    </a:lnTo>
                    <a:lnTo>
                      <a:pt x="153" y="857"/>
                    </a:lnTo>
                    <a:lnTo>
                      <a:pt x="159" y="854"/>
                    </a:lnTo>
                    <a:lnTo>
                      <a:pt x="164" y="849"/>
                    </a:lnTo>
                    <a:lnTo>
                      <a:pt x="169" y="843"/>
                    </a:lnTo>
                    <a:lnTo>
                      <a:pt x="174" y="833"/>
                    </a:lnTo>
                    <a:lnTo>
                      <a:pt x="177" y="822"/>
                    </a:lnTo>
                    <a:lnTo>
                      <a:pt x="177" y="822"/>
                    </a:lnTo>
                    <a:lnTo>
                      <a:pt x="182" y="802"/>
                    </a:lnTo>
                    <a:lnTo>
                      <a:pt x="187" y="789"/>
                    </a:lnTo>
                    <a:lnTo>
                      <a:pt x="191" y="782"/>
                    </a:lnTo>
                    <a:lnTo>
                      <a:pt x="195" y="776"/>
                    </a:lnTo>
                    <a:lnTo>
                      <a:pt x="195" y="776"/>
                    </a:lnTo>
                    <a:lnTo>
                      <a:pt x="198" y="773"/>
                    </a:lnTo>
                    <a:lnTo>
                      <a:pt x="198" y="771"/>
                    </a:lnTo>
                    <a:lnTo>
                      <a:pt x="199" y="767"/>
                    </a:lnTo>
                    <a:lnTo>
                      <a:pt x="199" y="759"/>
                    </a:lnTo>
                    <a:lnTo>
                      <a:pt x="200" y="749"/>
                    </a:lnTo>
                    <a:lnTo>
                      <a:pt x="200" y="749"/>
                    </a:lnTo>
                    <a:lnTo>
                      <a:pt x="203" y="739"/>
                    </a:lnTo>
                    <a:lnTo>
                      <a:pt x="207" y="731"/>
                    </a:lnTo>
                    <a:lnTo>
                      <a:pt x="210" y="727"/>
                    </a:lnTo>
                    <a:lnTo>
                      <a:pt x="213" y="726"/>
                    </a:lnTo>
                    <a:lnTo>
                      <a:pt x="215" y="725"/>
                    </a:lnTo>
                    <a:lnTo>
                      <a:pt x="215" y="725"/>
                    </a:lnTo>
                    <a:lnTo>
                      <a:pt x="217" y="725"/>
                    </a:lnTo>
                    <a:lnTo>
                      <a:pt x="218" y="722"/>
                    </a:lnTo>
                    <a:lnTo>
                      <a:pt x="219" y="716"/>
                    </a:lnTo>
                    <a:lnTo>
                      <a:pt x="219" y="707"/>
                    </a:lnTo>
                    <a:lnTo>
                      <a:pt x="219" y="707"/>
                    </a:lnTo>
                    <a:lnTo>
                      <a:pt x="217" y="707"/>
                    </a:lnTo>
                    <a:lnTo>
                      <a:pt x="213" y="706"/>
                    </a:lnTo>
                    <a:lnTo>
                      <a:pt x="210" y="705"/>
                    </a:lnTo>
                    <a:lnTo>
                      <a:pt x="208" y="704"/>
                    </a:lnTo>
                    <a:lnTo>
                      <a:pt x="208" y="701"/>
                    </a:lnTo>
                    <a:lnTo>
                      <a:pt x="208" y="697"/>
                    </a:lnTo>
                    <a:lnTo>
                      <a:pt x="208" y="697"/>
                    </a:lnTo>
                    <a:lnTo>
                      <a:pt x="213" y="687"/>
                    </a:lnTo>
                    <a:lnTo>
                      <a:pt x="218" y="677"/>
                    </a:lnTo>
                    <a:lnTo>
                      <a:pt x="222" y="668"/>
                    </a:lnTo>
                    <a:lnTo>
                      <a:pt x="224" y="662"/>
                    </a:lnTo>
                    <a:lnTo>
                      <a:pt x="224" y="657"/>
                    </a:lnTo>
                    <a:lnTo>
                      <a:pt x="224" y="657"/>
                    </a:lnTo>
                    <a:lnTo>
                      <a:pt x="225" y="652"/>
                    </a:lnTo>
                    <a:lnTo>
                      <a:pt x="227" y="648"/>
                    </a:lnTo>
                    <a:lnTo>
                      <a:pt x="229" y="644"/>
                    </a:lnTo>
                    <a:lnTo>
                      <a:pt x="232" y="641"/>
                    </a:lnTo>
                    <a:lnTo>
                      <a:pt x="233" y="640"/>
                    </a:lnTo>
                    <a:lnTo>
                      <a:pt x="233" y="636"/>
                    </a:lnTo>
                    <a:lnTo>
                      <a:pt x="233" y="636"/>
                    </a:lnTo>
                    <a:lnTo>
                      <a:pt x="234" y="632"/>
                    </a:lnTo>
                    <a:lnTo>
                      <a:pt x="235" y="631"/>
                    </a:lnTo>
                    <a:lnTo>
                      <a:pt x="236" y="631"/>
                    </a:lnTo>
                    <a:lnTo>
                      <a:pt x="238" y="633"/>
                    </a:lnTo>
                    <a:lnTo>
                      <a:pt x="239" y="636"/>
                    </a:lnTo>
                    <a:lnTo>
                      <a:pt x="239" y="636"/>
                    </a:lnTo>
                    <a:lnTo>
                      <a:pt x="242" y="641"/>
                    </a:lnTo>
                    <a:lnTo>
                      <a:pt x="244" y="645"/>
                    </a:lnTo>
                    <a:lnTo>
                      <a:pt x="247" y="649"/>
                    </a:lnTo>
                    <a:lnTo>
                      <a:pt x="248" y="656"/>
                    </a:lnTo>
                    <a:lnTo>
                      <a:pt x="248" y="656"/>
                    </a:lnTo>
                    <a:lnTo>
                      <a:pt x="251" y="669"/>
                    </a:lnTo>
                    <a:lnTo>
                      <a:pt x="253" y="674"/>
                    </a:lnTo>
                    <a:lnTo>
                      <a:pt x="258" y="678"/>
                    </a:lnTo>
                    <a:lnTo>
                      <a:pt x="258" y="678"/>
                    </a:lnTo>
                    <a:lnTo>
                      <a:pt x="261" y="682"/>
                    </a:lnTo>
                    <a:lnTo>
                      <a:pt x="263" y="682"/>
                    </a:lnTo>
                    <a:lnTo>
                      <a:pt x="263" y="682"/>
                    </a:lnTo>
                    <a:lnTo>
                      <a:pt x="264" y="679"/>
                    </a:lnTo>
                    <a:lnTo>
                      <a:pt x="264" y="675"/>
                    </a:lnTo>
                    <a:lnTo>
                      <a:pt x="264" y="675"/>
                    </a:lnTo>
                    <a:lnTo>
                      <a:pt x="262" y="663"/>
                    </a:lnTo>
                    <a:lnTo>
                      <a:pt x="260" y="658"/>
                    </a:lnTo>
                    <a:lnTo>
                      <a:pt x="260" y="654"/>
                    </a:lnTo>
                    <a:lnTo>
                      <a:pt x="260" y="654"/>
                    </a:lnTo>
                    <a:lnTo>
                      <a:pt x="261" y="650"/>
                    </a:lnTo>
                    <a:lnTo>
                      <a:pt x="263" y="647"/>
                    </a:lnTo>
                    <a:lnTo>
                      <a:pt x="265" y="642"/>
                    </a:lnTo>
                    <a:lnTo>
                      <a:pt x="265" y="635"/>
                    </a:lnTo>
                    <a:lnTo>
                      <a:pt x="265" y="635"/>
                    </a:lnTo>
                    <a:lnTo>
                      <a:pt x="264" y="631"/>
                    </a:lnTo>
                    <a:lnTo>
                      <a:pt x="263" y="628"/>
                    </a:lnTo>
                    <a:lnTo>
                      <a:pt x="260" y="621"/>
                    </a:lnTo>
                    <a:lnTo>
                      <a:pt x="256" y="617"/>
                    </a:lnTo>
                    <a:lnTo>
                      <a:pt x="251" y="612"/>
                    </a:lnTo>
                    <a:lnTo>
                      <a:pt x="251" y="612"/>
                    </a:lnTo>
                    <a:lnTo>
                      <a:pt x="248" y="606"/>
                    </a:lnTo>
                    <a:lnTo>
                      <a:pt x="245" y="603"/>
                    </a:lnTo>
                    <a:lnTo>
                      <a:pt x="243" y="601"/>
                    </a:lnTo>
                    <a:lnTo>
                      <a:pt x="241" y="600"/>
                    </a:lnTo>
                    <a:lnTo>
                      <a:pt x="241" y="600"/>
                    </a:lnTo>
                    <a:lnTo>
                      <a:pt x="239" y="599"/>
                    </a:lnTo>
                    <a:lnTo>
                      <a:pt x="238" y="597"/>
                    </a:lnTo>
                    <a:lnTo>
                      <a:pt x="237" y="595"/>
                    </a:lnTo>
                    <a:lnTo>
                      <a:pt x="234" y="593"/>
                    </a:lnTo>
                    <a:lnTo>
                      <a:pt x="234" y="593"/>
                    </a:lnTo>
                    <a:lnTo>
                      <a:pt x="230" y="592"/>
                    </a:lnTo>
                    <a:lnTo>
                      <a:pt x="228" y="590"/>
                    </a:lnTo>
                    <a:lnTo>
                      <a:pt x="228" y="589"/>
                    </a:lnTo>
                    <a:lnTo>
                      <a:pt x="228" y="588"/>
                    </a:lnTo>
                    <a:lnTo>
                      <a:pt x="229" y="587"/>
                    </a:lnTo>
                    <a:lnTo>
                      <a:pt x="231" y="587"/>
                    </a:lnTo>
                    <a:lnTo>
                      <a:pt x="231" y="587"/>
                    </a:lnTo>
                    <a:lnTo>
                      <a:pt x="237" y="586"/>
                    </a:lnTo>
                    <a:lnTo>
                      <a:pt x="239" y="585"/>
                    </a:lnTo>
                    <a:lnTo>
                      <a:pt x="239" y="582"/>
                    </a:lnTo>
                    <a:lnTo>
                      <a:pt x="239" y="582"/>
                    </a:lnTo>
                    <a:lnTo>
                      <a:pt x="241" y="578"/>
                    </a:lnTo>
                    <a:lnTo>
                      <a:pt x="242" y="576"/>
                    </a:lnTo>
                    <a:lnTo>
                      <a:pt x="243" y="575"/>
                    </a:lnTo>
                    <a:lnTo>
                      <a:pt x="244" y="571"/>
                    </a:lnTo>
                    <a:lnTo>
                      <a:pt x="244" y="571"/>
                    </a:lnTo>
                    <a:lnTo>
                      <a:pt x="244" y="567"/>
                    </a:lnTo>
                    <a:lnTo>
                      <a:pt x="243" y="564"/>
                    </a:lnTo>
                    <a:lnTo>
                      <a:pt x="239" y="557"/>
                    </a:lnTo>
                    <a:lnTo>
                      <a:pt x="239" y="557"/>
                    </a:lnTo>
                    <a:lnTo>
                      <a:pt x="238" y="554"/>
                    </a:lnTo>
                    <a:lnTo>
                      <a:pt x="238" y="552"/>
                    </a:lnTo>
                    <a:lnTo>
                      <a:pt x="241" y="547"/>
                    </a:lnTo>
                    <a:lnTo>
                      <a:pt x="243" y="543"/>
                    </a:lnTo>
                    <a:lnTo>
                      <a:pt x="244" y="541"/>
                    </a:lnTo>
                    <a:lnTo>
                      <a:pt x="244" y="538"/>
                    </a:lnTo>
                    <a:lnTo>
                      <a:pt x="244" y="538"/>
                    </a:lnTo>
                    <a:lnTo>
                      <a:pt x="244" y="535"/>
                    </a:lnTo>
                    <a:lnTo>
                      <a:pt x="243" y="532"/>
                    </a:lnTo>
                    <a:lnTo>
                      <a:pt x="239" y="528"/>
                    </a:lnTo>
                    <a:lnTo>
                      <a:pt x="236" y="524"/>
                    </a:lnTo>
                    <a:lnTo>
                      <a:pt x="231" y="516"/>
                    </a:lnTo>
                    <a:lnTo>
                      <a:pt x="231" y="516"/>
                    </a:lnTo>
                    <a:lnTo>
                      <a:pt x="227" y="509"/>
                    </a:lnTo>
                    <a:lnTo>
                      <a:pt x="222" y="503"/>
                    </a:lnTo>
                    <a:lnTo>
                      <a:pt x="216" y="498"/>
                    </a:lnTo>
                    <a:lnTo>
                      <a:pt x="208" y="493"/>
                    </a:lnTo>
                    <a:lnTo>
                      <a:pt x="208" y="493"/>
                    </a:lnTo>
                    <a:lnTo>
                      <a:pt x="199" y="487"/>
                    </a:lnTo>
                    <a:lnTo>
                      <a:pt x="193" y="483"/>
                    </a:lnTo>
                    <a:lnTo>
                      <a:pt x="189" y="477"/>
                    </a:lnTo>
                    <a:lnTo>
                      <a:pt x="185" y="472"/>
                    </a:lnTo>
                    <a:lnTo>
                      <a:pt x="181" y="465"/>
                    </a:lnTo>
                    <a:lnTo>
                      <a:pt x="178" y="459"/>
                    </a:lnTo>
                    <a:lnTo>
                      <a:pt x="178" y="453"/>
                    </a:lnTo>
                    <a:lnTo>
                      <a:pt x="178" y="453"/>
                    </a:lnTo>
                    <a:lnTo>
                      <a:pt x="178" y="446"/>
                    </a:lnTo>
                    <a:lnTo>
                      <a:pt x="179" y="441"/>
                    </a:lnTo>
                    <a:lnTo>
                      <a:pt x="182" y="432"/>
                    </a:lnTo>
                    <a:lnTo>
                      <a:pt x="185" y="427"/>
                    </a:lnTo>
                    <a:lnTo>
                      <a:pt x="186" y="424"/>
                    </a:lnTo>
                    <a:lnTo>
                      <a:pt x="187" y="420"/>
                    </a:lnTo>
                    <a:lnTo>
                      <a:pt x="187" y="420"/>
                    </a:lnTo>
                    <a:lnTo>
                      <a:pt x="186" y="417"/>
                    </a:lnTo>
                    <a:lnTo>
                      <a:pt x="186" y="414"/>
                    </a:lnTo>
                    <a:lnTo>
                      <a:pt x="182" y="411"/>
                    </a:lnTo>
                    <a:lnTo>
                      <a:pt x="180" y="409"/>
                    </a:lnTo>
                    <a:lnTo>
                      <a:pt x="179" y="407"/>
                    </a:lnTo>
                    <a:lnTo>
                      <a:pt x="179" y="406"/>
                    </a:lnTo>
                    <a:lnTo>
                      <a:pt x="179" y="406"/>
                    </a:lnTo>
                    <a:lnTo>
                      <a:pt x="179" y="404"/>
                    </a:lnTo>
                    <a:lnTo>
                      <a:pt x="180" y="404"/>
                    </a:lnTo>
                    <a:lnTo>
                      <a:pt x="184" y="404"/>
                    </a:lnTo>
                    <a:lnTo>
                      <a:pt x="187" y="403"/>
                    </a:lnTo>
                    <a:lnTo>
                      <a:pt x="187" y="402"/>
                    </a:lnTo>
                    <a:lnTo>
                      <a:pt x="188" y="401"/>
                    </a:lnTo>
                    <a:lnTo>
                      <a:pt x="188" y="401"/>
                    </a:lnTo>
                    <a:lnTo>
                      <a:pt x="187" y="397"/>
                    </a:lnTo>
                    <a:lnTo>
                      <a:pt x="184" y="395"/>
                    </a:lnTo>
                    <a:lnTo>
                      <a:pt x="179" y="393"/>
                    </a:lnTo>
                    <a:lnTo>
                      <a:pt x="173" y="393"/>
                    </a:lnTo>
                    <a:lnTo>
                      <a:pt x="173" y="393"/>
                    </a:lnTo>
                    <a:lnTo>
                      <a:pt x="166" y="392"/>
                    </a:lnTo>
                    <a:lnTo>
                      <a:pt x="162" y="389"/>
                    </a:lnTo>
                    <a:lnTo>
                      <a:pt x="160" y="386"/>
                    </a:lnTo>
                    <a:lnTo>
                      <a:pt x="158" y="382"/>
                    </a:lnTo>
                    <a:lnTo>
                      <a:pt x="158" y="382"/>
                    </a:lnTo>
                    <a:lnTo>
                      <a:pt x="158" y="381"/>
                    </a:lnTo>
                    <a:lnTo>
                      <a:pt x="158" y="379"/>
                    </a:lnTo>
                    <a:lnTo>
                      <a:pt x="159" y="379"/>
                    </a:lnTo>
                    <a:lnTo>
                      <a:pt x="161" y="378"/>
                    </a:lnTo>
                    <a:lnTo>
                      <a:pt x="162" y="378"/>
                    </a:lnTo>
                    <a:lnTo>
                      <a:pt x="162" y="376"/>
                    </a:lnTo>
                    <a:lnTo>
                      <a:pt x="162" y="376"/>
                    </a:lnTo>
                    <a:lnTo>
                      <a:pt x="162" y="366"/>
                    </a:lnTo>
                    <a:lnTo>
                      <a:pt x="162" y="366"/>
                    </a:lnTo>
                    <a:lnTo>
                      <a:pt x="160" y="364"/>
                    </a:lnTo>
                    <a:lnTo>
                      <a:pt x="159" y="363"/>
                    </a:lnTo>
                    <a:lnTo>
                      <a:pt x="158" y="360"/>
                    </a:lnTo>
                    <a:lnTo>
                      <a:pt x="158" y="360"/>
                    </a:lnTo>
                    <a:lnTo>
                      <a:pt x="157" y="359"/>
                    </a:lnTo>
                    <a:lnTo>
                      <a:pt x="156" y="359"/>
                    </a:lnTo>
                    <a:lnTo>
                      <a:pt x="153" y="358"/>
                    </a:lnTo>
                    <a:lnTo>
                      <a:pt x="150" y="358"/>
                    </a:lnTo>
                    <a:lnTo>
                      <a:pt x="150" y="357"/>
                    </a:lnTo>
                    <a:lnTo>
                      <a:pt x="149" y="357"/>
                    </a:lnTo>
                    <a:lnTo>
                      <a:pt x="149" y="357"/>
                    </a:lnTo>
                    <a:lnTo>
                      <a:pt x="149" y="356"/>
                    </a:lnTo>
                    <a:lnTo>
                      <a:pt x="147" y="356"/>
                    </a:lnTo>
                    <a:lnTo>
                      <a:pt x="144" y="356"/>
                    </a:lnTo>
                    <a:lnTo>
                      <a:pt x="141" y="355"/>
                    </a:lnTo>
                    <a:lnTo>
                      <a:pt x="138" y="355"/>
                    </a:lnTo>
                    <a:lnTo>
                      <a:pt x="138" y="353"/>
                    </a:lnTo>
                    <a:lnTo>
                      <a:pt x="138" y="353"/>
                    </a:lnTo>
                    <a:lnTo>
                      <a:pt x="137" y="349"/>
                    </a:lnTo>
                    <a:lnTo>
                      <a:pt x="135" y="346"/>
                    </a:lnTo>
                    <a:lnTo>
                      <a:pt x="132" y="344"/>
                    </a:lnTo>
                    <a:lnTo>
                      <a:pt x="128" y="343"/>
                    </a:lnTo>
                    <a:lnTo>
                      <a:pt x="128" y="343"/>
                    </a:lnTo>
                    <a:lnTo>
                      <a:pt x="114" y="344"/>
                    </a:lnTo>
                    <a:lnTo>
                      <a:pt x="110" y="344"/>
                    </a:lnTo>
                    <a:lnTo>
                      <a:pt x="108" y="343"/>
                    </a:lnTo>
                    <a:lnTo>
                      <a:pt x="106" y="342"/>
                    </a:lnTo>
                    <a:lnTo>
                      <a:pt x="105" y="340"/>
                    </a:lnTo>
                    <a:lnTo>
                      <a:pt x="105" y="340"/>
                    </a:lnTo>
                    <a:lnTo>
                      <a:pt x="105" y="334"/>
                    </a:lnTo>
                    <a:lnTo>
                      <a:pt x="103" y="330"/>
                    </a:lnTo>
                    <a:lnTo>
                      <a:pt x="100" y="327"/>
                    </a:lnTo>
                    <a:lnTo>
                      <a:pt x="95" y="325"/>
                    </a:lnTo>
                    <a:lnTo>
                      <a:pt x="95" y="325"/>
                    </a:lnTo>
                    <a:lnTo>
                      <a:pt x="78" y="314"/>
                    </a:lnTo>
                    <a:lnTo>
                      <a:pt x="67" y="307"/>
                    </a:lnTo>
                    <a:lnTo>
                      <a:pt x="57" y="303"/>
                    </a:lnTo>
                    <a:lnTo>
                      <a:pt x="57" y="303"/>
                    </a:lnTo>
                    <a:lnTo>
                      <a:pt x="50" y="300"/>
                    </a:lnTo>
                    <a:lnTo>
                      <a:pt x="46" y="298"/>
                    </a:lnTo>
                    <a:lnTo>
                      <a:pt x="43" y="296"/>
                    </a:lnTo>
                    <a:lnTo>
                      <a:pt x="37" y="296"/>
                    </a:lnTo>
                    <a:lnTo>
                      <a:pt x="37" y="296"/>
                    </a:lnTo>
                    <a:lnTo>
                      <a:pt x="32" y="296"/>
                    </a:lnTo>
                    <a:lnTo>
                      <a:pt x="29" y="298"/>
                    </a:lnTo>
                    <a:lnTo>
                      <a:pt x="26" y="299"/>
                    </a:lnTo>
                    <a:lnTo>
                      <a:pt x="23" y="299"/>
                    </a:lnTo>
                    <a:lnTo>
                      <a:pt x="23" y="299"/>
                    </a:lnTo>
                    <a:lnTo>
                      <a:pt x="20" y="299"/>
                    </a:lnTo>
                    <a:lnTo>
                      <a:pt x="17" y="300"/>
                    </a:lnTo>
                    <a:lnTo>
                      <a:pt x="16" y="301"/>
                    </a:lnTo>
                    <a:lnTo>
                      <a:pt x="15" y="299"/>
                    </a:lnTo>
                    <a:lnTo>
                      <a:pt x="15" y="299"/>
                    </a:lnTo>
                    <a:lnTo>
                      <a:pt x="15" y="296"/>
                    </a:lnTo>
                    <a:lnTo>
                      <a:pt x="15" y="292"/>
                    </a:lnTo>
                    <a:lnTo>
                      <a:pt x="15" y="289"/>
                    </a:lnTo>
                    <a:lnTo>
                      <a:pt x="13" y="286"/>
                    </a:lnTo>
                    <a:lnTo>
                      <a:pt x="13" y="286"/>
                    </a:lnTo>
                    <a:lnTo>
                      <a:pt x="9" y="283"/>
                    </a:lnTo>
                    <a:lnTo>
                      <a:pt x="7" y="279"/>
                    </a:lnTo>
                    <a:lnTo>
                      <a:pt x="6" y="276"/>
                    </a:lnTo>
                    <a:lnTo>
                      <a:pt x="6" y="275"/>
                    </a:lnTo>
                    <a:lnTo>
                      <a:pt x="7" y="274"/>
                    </a:lnTo>
                    <a:lnTo>
                      <a:pt x="7" y="274"/>
                    </a:lnTo>
                    <a:lnTo>
                      <a:pt x="9" y="273"/>
                    </a:lnTo>
                    <a:lnTo>
                      <a:pt x="13" y="273"/>
                    </a:lnTo>
                    <a:lnTo>
                      <a:pt x="20" y="274"/>
                    </a:lnTo>
                    <a:lnTo>
                      <a:pt x="28" y="274"/>
                    </a:lnTo>
                    <a:lnTo>
                      <a:pt x="30" y="273"/>
                    </a:lnTo>
                    <a:lnTo>
                      <a:pt x="31" y="272"/>
                    </a:lnTo>
                    <a:lnTo>
                      <a:pt x="31" y="272"/>
                    </a:lnTo>
                    <a:lnTo>
                      <a:pt x="31" y="269"/>
                    </a:lnTo>
                    <a:lnTo>
                      <a:pt x="31" y="264"/>
                    </a:lnTo>
                    <a:lnTo>
                      <a:pt x="29" y="260"/>
                    </a:lnTo>
                    <a:lnTo>
                      <a:pt x="26" y="257"/>
                    </a:lnTo>
                    <a:lnTo>
                      <a:pt x="26" y="257"/>
                    </a:lnTo>
                    <a:lnTo>
                      <a:pt x="22" y="255"/>
                    </a:lnTo>
                    <a:lnTo>
                      <a:pt x="22" y="253"/>
                    </a:lnTo>
                    <a:lnTo>
                      <a:pt x="23" y="250"/>
                    </a:lnTo>
                    <a:lnTo>
                      <a:pt x="26" y="247"/>
                    </a:lnTo>
                    <a:lnTo>
                      <a:pt x="26" y="247"/>
                    </a:lnTo>
                    <a:lnTo>
                      <a:pt x="28" y="244"/>
                    </a:lnTo>
                    <a:lnTo>
                      <a:pt x="28" y="240"/>
                    </a:lnTo>
                    <a:lnTo>
                      <a:pt x="26" y="236"/>
                    </a:lnTo>
                    <a:lnTo>
                      <a:pt x="23" y="233"/>
                    </a:lnTo>
                    <a:lnTo>
                      <a:pt x="23" y="233"/>
                    </a:lnTo>
                    <a:lnTo>
                      <a:pt x="19" y="231"/>
                    </a:lnTo>
                    <a:lnTo>
                      <a:pt x="14" y="230"/>
                    </a:lnTo>
                    <a:lnTo>
                      <a:pt x="7" y="229"/>
                    </a:lnTo>
                    <a:lnTo>
                      <a:pt x="5" y="228"/>
                    </a:lnTo>
                    <a:lnTo>
                      <a:pt x="4" y="227"/>
                    </a:lnTo>
                    <a:lnTo>
                      <a:pt x="4" y="227"/>
                    </a:lnTo>
                    <a:lnTo>
                      <a:pt x="2" y="223"/>
                    </a:lnTo>
                    <a:lnTo>
                      <a:pt x="0" y="218"/>
                    </a:lnTo>
                    <a:lnTo>
                      <a:pt x="0" y="216"/>
                    </a:lnTo>
                    <a:lnTo>
                      <a:pt x="0" y="214"/>
                    </a:lnTo>
                    <a:lnTo>
                      <a:pt x="2" y="213"/>
                    </a:lnTo>
                    <a:lnTo>
                      <a:pt x="4" y="213"/>
                    </a:lnTo>
                    <a:lnTo>
                      <a:pt x="4" y="213"/>
                    </a:lnTo>
                    <a:lnTo>
                      <a:pt x="26" y="215"/>
                    </a:lnTo>
                    <a:lnTo>
                      <a:pt x="35" y="215"/>
                    </a:lnTo>
                    <a:lnTo>
                      <a:pt x="38" y="215"/>
                    </a:lnTo>
                    <a:lnTo>
                      <a:pt x="41" y="214"/>
                    </a:lnTo>
                    <a:lnTo>
                      <a:pt x="41" y="214"/>
                    </a:lnTo>
                    <a:lnTo>
                      <a:pt x="42" y="212"/>
                    </a:lnTo>
                    <a:lnTo>
                      <a:pt x="44" y="211"/>
                    </a:lnTo>
                    <a:lnTo>
                      <a:pt x="51" y="209"/>
                    </a:lnTo>
                    <a:lnTo>
                      <a:pt x="56" y="209"/>
                    </a:lnTo>
                    <a:lnTo>
                      <a:pt x="59" y="209"/>
                    </a:lnTo>
                    <a:lnTo>
                      <a:pt x="62" y="210"/>
                    </a:lnTo>
                    <a:lnTo>
                      <a:pt x="65" y="212"/>
                    </a:lnTo>
                    <a:lnTo>
                      <a:pt x="65" y="212"/>
                    </a:lnTo>
                    <a:lnTo>
                      <a:pt x="70" y="218"/>
                    </a:lnTo>
                    <a:lnTo>
                      <a:pt x="71" y="220"/>
                    </a:lnTo>
                    <a:lnTo>
                      <a:pt x="71" y="220"/>
                    </a:lnTo>
                    <a:lnTo>
                      <a:pt x="75" y="220"/>
                    </a:lnTo>
                    <a:lnTo>
                      <a:pt x="84" y="221"/>
                    </a:lnTo>
                    <a:lnTo>
                      <a:pt x="88" y="220"/>
                    </a:lnTo>
                    <a:lnTo>
                      <a:pt x="92" y="220"/>
                    </a:lnTo>
                    <a:lnTo>
                      <a:pt x="94" y="218"/>
                    </a:lnTo>
                    <a:lnTo>
                      <a:pt x="96" y="216"/>
                    </a:lnTo>
                    <a:lnTo>
                      <a:pt x="96" y="216"/>
                    </a:lnTo>
                    <a:lnTo>
                      <a:pt x="99" y="211"/>
                    </a:lnTo>
                    <a:lnTo>
                      <a:pt x="102" y="206"/>
                    </a:lnTo>
                    <a:lnTo>
                      <a:pt x="107" y="204"/>
                    </a:lnTo>
                    <a:lnTo>
                      <a:pt x="115" y="203"/>
                    </a:lnTo>
                    <a:lnTo>
                      <a:pt x="115" y="203"/>
                    </a:lnTo>
                    <a:lnTo>
                      <a:pt x="119" y="203"/>
                    </a:lnTo>
                    <a:lnTo>
                      <a:pt x="122" y="205"/>
                    </a:lnTo>
                    <a:lnTo>
                      <a:pt x="127" y="207"/>
                    </a:lnTo>
                    <a:lnTo>
                      <a:pt x="131" y="210"/>
                    </a:lnTo>
                    <a:lnTo>
                      <a:pt x="137" y="217"/>
                    </a:lnTo>
                    <a:lnTo>
                      <a:pt x="139" y="220"/>
                    </a:lnTo>
                    <a:lnTo>
                      <a:pt x="141" y="224"/>
                    </a:lnTo>
                    <a:lnTo>
                      <a:pt x="141" y="224"/>
                    </a:lnTo>
                    <a:lnTo>
                      <a:pt x="143" y="232"/>
                    </a:lnTo>
                    <a:lnTo>
                      <a:pt x="147" y="241"/>
                    </a:lnTo>
                    <a:lnTo>
                      <a:pt x="151" y="248"/>
                    </a:lnTo>
                    <a:lnTo>
                      <a:pt x="153" y="250"/>
                    </a:lnTo>
                    <a:lnTo>
                      <a:pt x="156" y="252"/>
                    </a:lnTo>
                    <a:lnTo>
                      <a:pt x="156" y="252"/>
                    </a:lnTo>
                    <a:lnTo>
                      <a:pt x="160" y="252"/>
                    </a:lnTo>
                    <a:lnTo>
                      <a:pt x="165" y="249"/>
                    </a:lnTo>
                    <a:lnTo>
                      <a:pt x="170" y="247"/>
                    </a:lnTo>
                    <a:lnTo>
                      <a:pt x="173" y="242"/>
                    </a:lnTo>
                    <a:lnTo>
                      <a:pt x="173" y="242"/>
                    </a:lnTo>
                    <a:lnTo>
                      <a:pt x="175" y="240"/>
                    </a:lnTo>
                    <a:lnTo>
                      <a:pt x="177" y="239"/>
                    </a:lnTo>
                    <a:lnTo>
                      <a:pt x="181" y="239"/>
                    </a:lnTo>
                    <a:lnTo>
                      <a:pt x="185" y="240"/>
                    </a:lnTo>
                    <a:lnTo>
                      <a:pt x="186" y="240"/>
                    </a:lnTo>
                    <a:lnTo>
                      <a:pt x="187" y="239"/>
                    </a:lnTo>
                    <a:lnTo>
                      <a:pt x="187" y="239"/>
                    </a:lnTo>
                    <a:lnTo>
                      <a:pt x="190" y="236"/>
                    </a:lnTo>
                    <a:lnTo>
                      <a:pt x="195" y="234"/>
                    </a:lnTo>
                    <a:lnTo>
                      <a:pt x="200" y="234"/>
                    </a:lnTo>
                    <a:lnTo>
                      <a:pt x="202" y="234"/>
                    </a:lnTo>
                    <a:lnTo>
                      <a:pt x="203" y="235"/>
                    </a:lnTo>
                    <a:lnTo>
                      <a:pt x="203" y="235"/>
                    </a:lnTo>
                    <a:lnTo>
                      <a:pt x="205" y="238"/>
                    </a:lnTo>
                    <a:lnTo>
                      <a:pt x="206" y="239"/>
                    </a:lnTo>
                    <a:lnTo>
                      <a:pt x="209" y="240"/>
                    </a:lnTo>
                    <a:lnTo>
                      <a:pt x="214" y="240"/>
                    </a:lnTo>
                    <a:lnTo>
                      <a:pt x="214" y="240"/>
                    </a:lnTo>
                    <a:lnTo>
                      <a:pt x="220" y="241"/>
                    </a:lnTo>
                    <a:lnTo>
                      <a:pt x="225" y="244"/>
                    </a:lnTo>
                    <a:lnTo>
                      <a:pt x="230" y="247"/>
                    </a:lnTo>
                    <a:lnTo>
                      <a:pt x="235" y="250"/>
                    </a:lnTo>
                    <a:lnTo>
                      <a:pt x="235" y="250"/>
                    </a:lnTo>
                    <a:lnTo>
                      <a:pt x="238" y="252"/>
                    </a:lnTo>
                    <a:lnTo>
                      <a:pt x="243" y="252"/>
                    </a:lnTo>
                    <a:lnTo>
                      <a:pt x="252" y="252"/>
                    </a:lnTo>
                    <a:lnTo>
                      <a:pt x="257" y="250"/>
                    </a:lnTo>
                    <a:lnTo>
                      <a:pt x="261" y="248"/>
                    </a:lnTo>
                    <a:lnTo>
                      <a:pt x="263" y="247"/>
                    </a:lnTo>
                    <a:lnTo>
                      <a:pt x="264" y="245"/>
                    </a:lnTo>
                    <a:lnTo>
                      <a:pt x="264" y="245"/>
                    </a:lnTo>
                    <a:lnTo>
                      <a:pt x="263" y="242"/>
                    </a:lnTo>
                    <a:lnTo>
                      <a:pt x="261" y="239"/>
                    </a:lnTo>
                    <a:lnTo>
                      <a:pt x="259" y="236"/>
                    </a:lnTo>
                    <a:lnTo>
                      <a:pt x="258" y="231"/>
                    </a:lnTo>
                    <a:lnTo>
                      <a:pt x="258" y="231"/>
                    </a:lnTo>
                    <a:lnTo>
                      <a:pt x="259" y="226"/>
                    </a:lnTo>
                    <a:lnTo>
                      <a:pt x="260" y="223"/>
                    </a:lnTo>
                    <a:lnTo>
                      <a:pt x="262" y="219"/>
                    </a:lnTo>
                    <a:lnTo>
                      <a:pt x="262" y="214"/>
                    </a:lnTo>
                    <a:lnTo>
                      <a:pt x="262" y="214"/>
                    </a:lnTo>
                    <a:lnTo>
                      <a:pt x="262" y="189"/>
                    </a:lnTo>
                    <a:lnTo>
                      <a:pt x="261" y="177"/>
                    </a:lnTo>
                    <a:lnTo>
                      <a:pt x="260" y="173"/>
                    </a:lnTo>
                    <a:lnTo>
                      <a:pt x="259" y="170"/>
                    </a:lnTo>
                    <a:lnTo>
                      <a:pt x="259" y="170"/>
                    </a:lnTo>
                    <a:lnTo>
                      <a:pt x="256" y="166"/>
                    </a:lnTo>
                    <a:lnTo>
                      <a:pt x="253" y="161"/>
                    </a:lnTo>
                    <a:lnTo>
                      <a:pt x="250" y="156"/>
                    </a:lnTo>
                    <a:lnTo>
                      <a:pt x="247" y="153"/>
                    </a:lnTo>
                    <a:lnTo>
                      <a:pt x="247" y="153"/>
                    </a:lnTo>
                    <a:lnTo>
                      <a:pt x="245" y="150"/>
                    </a:lnTo>
                    <a:lnTo>
                      <a:pt x="244" y="147"/>
                    </a:lnTo>
                    <a:lnTo>
                      <a:pt x="244" y="144"/>
                    </a:lnTo>
                    <a:lnTo>
                      <a:pt x="244" y="141"/>
                    </a:lnTo>
                    <a:lnTo>
                      <a:pt x="247" y="135"/>
                    </a:lnTo>
                    <a:lnTo>
                      <a:pt x="248" y="133"/>
                    </a:lnTo>
                    <a:lnTo>
                      <a:pt x="251" y="132"/>
                    </a:lnTo>
                    <a:lnTo>
                      <a:pt x="251" y="132"/>
                    </a:lnTo>
                    <a:lnTo>
                      <a:pt x="258" y="131"/>
                    </a:lnTo>
                    <a:lnTo>
                      <a:pt x="265" y="131"/>
                    </a:lnTo>
                    <a:lnTo>
                      <a:pt x="272" y="130"/>
                    </a:lnTo>
                    <a:lnTo>
                      <a:pt x="274" y="130"/>
                    </a:lnTo>
                    <a:lnTo>
                      <a:pt x="276" y="128"/>
                    </a:lnTo>
                    <a:lnTo>
                      <a:pt x="276" y="128"/>
                    </a:lnTo>
                    <a:lnTo>
                      <a:pt x="278" y="126"/>
                    </a:lnTo>
                    <a:lnTo>
                      <a:pt x="281" y="124"/>
                    </a:lnTo>
                    <a:lnTo>
                      <a:pt x="284" y="125"/>
                    </a:lnTo>
                    <a:lnTo>
                      <a:pt x="285" y="126"/>
                    </a:lnTo>
                    <a:lnTo>
                      <a:pt x="285" y="127"/>
                    </a:lnTo>
                    <a:lnTo>
                      <a:pt x="285" y="127"/>
                    </a:lnTo>
                    <a:lnTo>
                      <a:pt x="281" y="134"/>
                    </a:lnTo>
                    <a:lnTo>
                      <a:pt x="280" y="139"/>
                    </a:lnTo>
                    <a:lnTo>
                      <a:pt x="279" y="143"/>
                    </a:lnTo>
                    <a:lnTo>
                      <a:pt x="279" y="143"/>
                    </a:lnTo>
                    <a:lnTo>
                      <a:pt x="280" y="149"/>
                    </a:lnTo>
                    <a:lnTo>
                      <a:pt x="282" y="158"/>
                    </a:lnTo>
                    <a:lnTo>
                      <a:pt x="284" y="162"/>
                    </a:lnTo>
                    <a:lnTo>
                      <a:pt x="286" y="167"/>
                    </a:lnTo>
                    <a:lnTo>
                      <a:pt x="289" y="169"/>
                    </a:lnTo>
                    <a:lnTo>
                      <a:pt x="291" y="170"/>
                    </a:lnTo>
                    <a:lnTo>
                      <a:pt x="291" y="170"/>
                    </a:lnTo>
                    <a:lnTo>
                      <a:pt x="306" y="169"/>
                    </a:lnTo>
                    <a:lnTo>
                      <a:pt x="315" y="170"/>
                    </a:lnTo>
                    <a:lnTo>
                      <a:pt x="320" y="171"/>
                    </a:lnTo>
                    <a:lnTo>
                      <a:pt x="324" y="174"/>
                    </a:lnTo>
                    <a:lnTo>
                      <a:pt x="324" y="174"/>
                    </a:lnTo>
                    <a:lnTo>
                      <a:pt x="335" y="181"/>
                    </a:lnTo>
                    <a:lnTo>
                      <a:pt x="347" y="186"/>
                    </a:lnTo>
                    <a:lnTo>
                      <a:pt x="352" y="188"/>
                    </a:lnTo>
                    <a:lnTo>
                      <a:pt x="359" y="190"/>
                    </a:lnTo>
                    <a:lnTo>
                      <a:pt x="364" y="190"/>
                    </a:lnTo>
                    <a:lnTo>
                      <a:pt x="370" y="189"/>
                    </a:lnTo>
                    <a:lnTo>
                      <a:pt x="370" y="189"/>
                    </a:lnTo>
                    <a:lnTo>
                      <a:pt x="375" y="186"/>
                    </a:lnTo>
                    <a:lnTo>
                      <a:pt x="379" y="183"/>
                    </a:lnTo>
                    <a:lnTo>
                      <a:pt x="389" y="176"/>
                    </a:lnTo>
                    <a:lnTo>
                      <a:pt x="394" y="173"/>
                    </a:lnTo>
                    <a:lnTo>
                      <a:pt x="399" y="172"/>
                    </a:lnTo>
                    <a:lnTo>
                      <a:pt x="403" y="171"/>
                    </a:lnTo>
                    <a:lnTo>
                      <a:pt x="407" y="173"/>
                    </a:lnTo>
                    <a:lnTo>
                      <a:pt x="407" y="173"/>
                    </a:lnTo>
                    <a:lnTo>
                      <a:pt x="411" y="174"/>
                    </a:lnTo>
                    <a:lnTo>
                      <a:pt x="416" y="175"/>
                    </a:lnTo>
                    <a:lnTo>
                      <a:pt x="420" y="174"/>
                    </a:lnTo>
                    <a:lnTo>
                      <a:pt x="422" y="173"/>
                    </a:lnTo>
                    <a:lnTo>
                      <a:pt x="424" y="172"/>
                    </a:lnTo>
                    <a:lnTo>
                      <a:pt x="424" y="170"/>
                    </a:lnTo>
                    <a:lnTo>
                      <a:pt x="422" y="169"/>
                    </a:lnTo>
                    <a:lnTo>
                      <a:pt x="419" y="168"/>
                    </a:lnTo>
                    <a:lnTo>
                      <a:pt x="419" y="168"/>
                    </a:lnTo>
                    <a:lnTo>
                      <a:pt x="410" y="166"/>
                    </a:lnTo>
                    <a:lnTo>
                      <a:pt x="404" y="162"/>
                    </a:lnTo>
                    <a:lnTo>
                      <a:pt x="401" y="160"/>
                    </a:lnTo>
                    <a:lnTo>
                      <a:pt x="400" y="157"/>
                    </a:lnTo>
                    <a:lnTo>
                      <a:pt x="398" y="154"/>
                    </a:lnTo>
                    <a:lnTo>
                      <a:pt x="398" y="150"/>
                    </a:lnTo>
                    <a:lnTo>
                      <a:pt x="398" y="150"/>
                    </a:lnTo>
                    <a:lnTo>
                      <a:pt x="398" y="147"/>
                    </a:lnTo>
                    <a:lnTo>
                      <a:pt x="400" y="145"/>
                    </a:lnTo>
                    <a:lnTo>
                      <a:pt x="402" y="142"/>
                    </a:lnTo>
                    <a:lnTo>
                      <a:pt x="406" y="141"/>
                    </a:lnTo>
                    <a:lnTo>
                      <a:pt x="416" y="136"/>
                    </a:lnTo>
                    <a:lnTo>
                      <a:pt x="429" y="134"/>
                    </a:lnTo>
                    <a:lnTo>
                      <a:pt x="429" y="134"/>
                    </a:lnTo>
                    <a:lnTo>
                      <a:pt x="446" y="131"/>
                    </a:lnTo>
                    <a:lnTo>
                      <a:pt x="464" y="127"/>
                    </a:lnTo>
                    <a:lnTo>
                      <a:pt x="474" y="124"/>
                    </a:lnTo>
                    <a:lnTo>
                      <a:pt x="482" y="120"/>
                    </a:lnTo>
                    <a:lnTo>
                      <a:pt x="491" y="116"/>
                    </a:lnTo>
                    <a:lnTo>
                      <a:pt x="498" y="112"/>
                    </a:lnTo>
                    <a:lnTo>
                      <a:pt x="498" y="112"/>
                    </a:lnTo>
                    <a:lnTo>
                      <a:pt x="508" y="101"/>
                    </a:lnTo>
                    <a:lnTo>
                      <a:pt x="517" y="89"/>
                    </a:lnTo>
                    <a:lnTo>
                      <a:pt x="520" y="83"/>
                    </a:lnTo>
                    <a:lnTo>
                      <a:pt x="522" y="77"/>
                    </a:lnTo>
                    <a:lnTo>
                      <a:pt x="524" y="71"/>
                    </a:lnTo>
                    <a:lnTo>
                      <a:pt x="524" y="66"/>
                    </a:lnTo>
                    <a:lnTo>
                      <a:pt x="524" y="66"/>
                    </a:lnTo>
                    <a:lnTo>
                      <a:pt x="524" y="60"/>
                    </a:lnTo>
                    <a:lnTo>
                      <a:pt x="525" y="52"/>
                    </a:lnTo>
                    <a:lnTo>
                      <a:pt x="528" y="43"/>
                    </a:lnTo>
                    <a:lnTo>
                      <a:pt x="530" y="33"/>
                    </a:lnTo>
                    <a:lnTo>
                      <a:pt x="534" y="25"/>
                    </a:lnTo>
                    <a:lnTo>
                      <a:pt x="537" y="17"/>
                    </a:lnTo>
                    <a:lnTo>
                      <a:pt x="543" y="13"/>
                    </a:lnTo>
                    <a:lnTo>
                      <a:pt x="545" y="11"/>
                    </a:lnTo>
                    <a:lnTo>
                      <a:pt x="548" y="11"/>
                    </a:lnTo>
                    <a:lnTo>
                      <a:pt x="548" y="11"/>
                    </a:lnTo>
                    <a:lnTo>
                      <a:pt x="558" y="11"/>
                    </a:lnTo>
                    <a:lnTo>
                      <a:pt x="564" y="11"/>
                    </a:lnTo>
                    <a:lnTo>
                      <a:pt x="566" y="11"/>
                    </a:lnTo>
                    <a:lnTo>
                      <a:pt x="568" y="10"/>
                    </a:lnTo>
                    <a:lnTo>
                      <a:pt x="571" y="9"/>
                    </a:lnTo>
                    <a:lnTo>
                      <a:pt x="573" y="5"/>
                    </a:lnTo>
                    <a:lnTo>
                      <a:pt x="573" y="5"/>
                    </a:lnTo>
                    <a:lnTo>
                      <a:pt x="575" y="3"/>
                    </a:lnTo>
                    <a:lnTo>
                      <a:pt x="578" y="1"/>
                    </a:lnTo>
                    <a:lnTo>
                      <a:pt x="580" y="0"/>
                    </a:lnTo>
                    <a:lnTo>
                      <a:pt x="584" y="0"/>
                    </a:lnTo>
                    <a:lnTo>
                      <a:pt x="589" y="2"/>
                    </a:lnTo>
                    <a:lnTo>
                      <a:pt x="594" y="6"/>
                    </a:lnTo>
                    <a:lnTo>
                      <a:pt x="594" y="6"/>
                    </a:lnTo>
                    <a:lnTo>
                      <a:pt x="600" y="14"/>
                    </a:lnTo>
                    <a:lnTo>
                      <a:pt x="606" y="25"/>
                    </a:lnTo>
                    <a:lnTo>
                      <a:pt x="609" y="30"/>
                    </a:lnTo>
                    <a:lnTo>
                      <a:pt x="614" y="35"/>
                    </a:lnTo>
                    <a:lnTo>
                      <a:pt x="618" y="39"/>
                    </a:lnTo>
                    <a:lnTo>
                      <a:pt x="623" y="42"/>
                    </a:lnTo>
                    <a:lnTo>
                      <a:pt x="623" y="42"/>
                    </a:lnTo>
                    <a:lnTo>
                      <a:pt x="633" y="44"/>
                    </a:lnTo>
                    <a:lnTo>
                      <a:pt x="639" y="47"/>
                    </a:lnTo>
                    <a:lnTo>
                      <a:pt x="642" y="49"/>
                    </a:lnTo>
                    <a:lnTo>
                      <a:pt x="644" y="52"/>
                    </a:lnTo>
                    <a:lnTo>
                      <a:pt x="645" y="54"/>
                    </a:lnTo>
                    <a:lnTo>
                      <a:pt x="645" y="57"/>
                    </a:lnTo>
                    <a:lnTo>
                      <a:pt x="645" y="57"/>
                    </a:lnTo>
                    <a:lnTo>
                      <a:pt x="645" y="63"/>
                    </a:lnTo>
                    <a:lnTo>
                      <a:pt x="647" y="69"/>
                    </a:lnTo>
                    <a:lnTo>
                      <a:pt x="649" y="71"/>
                    </a:lnTo>
                    <a:lnTo>
                      <a:pt x="651" y="72"/>
                    </a:lnTo>
                    <a:lnTo>
                      <a:pt x="659" y="75"/>
                    </a:lnTo>
                    <a:lnTo>
                      <a:pt x="659" y="75"/>
                    </a:lnTo>
                    <a:lnTo>
                      <a:pt x="666" y="77"/>
                    </a:lnTo>
                    <a:lnTo>
                      <a:pt x="670" y="80"/>
                    </a:lnTo>
                    <a:lnTo>
                      <a:pt x="671" y="83"/>
                    </a:lnTo>
                    <a:lnTo>
                      <a:pt x="671" y="85"/>
                    </a:lnTo>
                    <a:lnTo>
                      <a:pt x="671" y="85"/>
                    </a:lnTo>
                    <a:lnTo>
                      <a:pt x="671" y="88"/>
                    </a:lnTo>
                    <a:lnTo>
                      <a:pt x="672" y="91"/>
                    </a:lnTo>
                    <a:lnTo>
                      <a:pt x="676" y="93"/>
                    </a:lnTo>
                    <a:lnTo>
                      <a:pt x="682" y="95"/>
                    </a:lnTo>
                    <a:lnTo>
                      <a:pt x="682" y="95"/>
                    </a:lnTo>
                    <a:lnTo>
                      <a:pt x="690" y="96"/>
                    </a:lnTo>
                    <a:lnTo>
                      <a:pt x="696" y="98"/>
                    </a:lnTo>
                    <a:lnTo>
                      <a:pt x="699" y="99"/>
                    </a:lnTo>
                    <a:lnTo>
                      <a:pt x="701" y="101"/>
                    </a:lnTo>
                    <a:lnTo>
                      <a:pt x="702" y="103"/>
                    </a:lnTo>
                    <a:lnTo>
                      <a:pt x="703" y="106"/>
                    </a:lnTo>
                    <a:lnTo>
                      <a:pt x="703" y="106"/>
                    </a:lnTo>
                    <a:lnTo>
                      <a:pt x="703" y="127"/>
                    </a:lnTo>
                    <a:lnTo>
                      <a:pt x="704" y="138"/>
                    </a:lnTo>
                    <a:lnTo>
                      <a:pt x="706" y="141"/>
                    </a:lnTo>
                    <a:lnTo>
                      <a:pt x="707" y="144"/>
                    </a:lnTo>
                    <a:lnTo>
                      <a:pt x="707" y="144"/>
                    </a:lnTo>
                    <a:lnTo>
                      <a:pt x="715" y="147"/>
                    </a:lnTo>
                    <a:lnTo>
                      <a:pt x="724" y="149"/>
                    </a:lnTo>
                    <a:lnTo>
                      <a:pt x="729" y="149"/>
                    </a:lnTo>
                    <a:lnTo>
                      <a:pt x="734" y="149"/>
                    </a:lnTo>
                    <a:lnTo>
                      <a:pt x="737" y="148"/>
                    </a:lnTo>
                    <a:lnTo>
                      <a:pt x="741" y="146"/>
                    </a:lnTo>
                    <a:lnTo>
                      <a:pt x="741" y="146"/>
                    </a:lnTo>
                    <a:lnTo>
                      <a:pt x="747" y="136"/>
                    </a:lnTo>
                    <a:lnTo>
                      <a:pt x="748" y="135"/>
                    </a:lnTo>
                    <a:lnTo>
                      <a:pt x="749" y="135"/>
                    </a:lnTo>
                    <a:lnTo>
                      <a:pt x="750" y="136"/>
                    </a:lnTo>
                    <a:lnTo>
                      <a:pt x="751" y="139"/>
                    </a:lnTo>
                    <a:lnTo>
                      <a:pt x="751" y="139"/>
                    </a:lnTo>
                    <a:lnTo>
                      <a:pt x="756" y="158"/>
                    </a:lnTo>
                    <a:lnTo>
                      <a:pt x="758" y="163"/>
                    </a:lnTo>
                    <a:lnTo>
                      <a:pt x="761" y="169"/>
                    </a:lnTo>
                    <a:lnTo>
                      <a:pt x="764" y="172"/>
                    </a:lnTo>
                    <a:lnTo>
                      <a:pt x="767" y="175"/>
                    </a:lnTo>
                    <a:lnTo>
                      <a:pt x="767" y="175"/>
                    </a:lnTo>
                    <a:lnTo>
                      <a:pt x="786" y="183"/>
                    </a:lnTo>
                    <a:lnTo>
                      <a:pt x="793" y="187"/>
                    </a:lnTo>
                    <a:lnTo>
                      <a:pt x="799" y="191"/>
                    </a:lnTo>
                    <a:lnTo>
                      <a:pt x="799" y="191"/>
                    </a:lnTo>
                    <a:lnTo>
                      <a:pt x="801" y="193"/>
                    </a:lnTo>
                    <a:lnTo>
                      <a:pt x="805" y="195"/>
                    </a:lnTo>
                    <a:lnTo>
                      <a:pt x="814" y="197"/>
                    </a:lnTo>
                    <a:lnTo>
                      <a:pt x="823" y="200"/>
                    </a:lnTo>
                    <a:lnTo>
                      <a:pt x="827" y="201"/>
                    </a:lnTo>
                    <a:lnTo>
                      <a:pt x="829" y="204"/>
                    </a:lnTo>
                    <a:lnTo>
                      <a:pt x="829" y="204"/>
                    </a:lnTo>
                    <a:lnTo>
                      <a:pt x="830" y="207"/>
                    </a:lnTo>
                    <a:lnTo>
                      <a:pt x="832" y="210"/>
                    </a:lnTo>
                    <a:lnTo>
                      <a:pt x="837" y="213"/>
                    </a:lnTo>
                    <a:lnTo>
                      <a:pt x="844" y="214"/>
                    </a:lnTo>
                    <a:lnTo>
                      <a:pt x="850" y="214"/>
                    </a:lnTo>
                    <a:lnTo>
                      <a:pt x="850" y="214"/>
                    </a:lnTo>
                    <a:lnTo>
                      <a:pt x="860" y="214"/>
                    </a:lnTo>
                    <a:lnTo>
                      <a:pt x="873" y="215"/>
                    </a:lnTo>
                    <a:lnTo>
                      <a:pt x="879" y="216"/>
                    </a:lnTo>
                    <a:lnTo>
                      <a:pt x="885" y="217"/>
                    </a:lnTo>
                    <a:lnTo>
                      <a:pt x="889" y="220"/>
                    </a:lnTo>
                    <a:lnTo>
                      <a:pt x="892" y="224"/>
                    </a:lnTo>
                    <a:lnTo>
                      <a:pt x="892" y="224"/>
                    </a:lnTo>
                    <a:lnTo>
                      <a:pt x="893" y="228"/>
                    </a:lnTo>
                    <a:lnTo>
                      <a:pt x="894" y="232"/>
                    </a:lnTo>
                    <a:lnTo>
                      <a:pt x="894" y="240"/>
                    </a:lnTo>
                    <a:lnTo>
                      <a:pt x="894" y="246"/>
                    </a:lnTo>
                    <a:lnTo>
                      <a:pt x="895" y="248"/>
                    </a:lnTo>
                    <a:lnTo>
                      <a:pt x="899" y="250"/>
                    </a:lnTo>
                    <a:lnTo>
                      <a:pt x="899" y="250"/>
                    </a:lnTo>
                    <a:lnTo>
                      <a:pt x="907" y="252"/>
                    </a:lnTo>
                    <a:lnTo>
                      <a:pt x="921" y="254"/>
                    </a:lnTo>
                    <a:lnTo>
                      <a:pt x="935" y="254"/>
                    </a:lnTo>
                    <a:lnTo>
                      <a:pt x="947" y="254"/>
                    </a:lnTo>
                    <a:lnTo>
                      <a:pt x="947" y="254"/>
                    </a:lnTo>
                    <a:lnTo>
                      <a:pt x="950" y="254"/>
                    </a:lnTo>
                    <a:lnTo>
                      <a:pt x="954" y="254"/>
                    </a:lnTo>
                    <a:lnTo>
                      <a:pt x="957" y="256"/>
                    </a:lnTo>
                    <a:lnTo>
                      <a:pt x="959" y="258"/>
                    </a:lnTo>
                    <a:lnTo>
                      <a:pt x="961" y="262"/>
                    </a:lnTo>
                    <a:lnTo>
                      <a:pt x="962" y="264"/>
                    </a:lnTo>
                    <a:lnTo>
                      <a:pt x="962" y="264"/>
                    </a:lnTo>
                    <a:lnTo>
                      <a:pt x="973" y="266"/>
                    </a:lnTo>
                    <a:lnTo>
                      <a:pt x="984" y="267"/>
                    </a:lnTo>
                    <a:lnTo>
                      <a:pt x="993" y="270"/>
                    </a:lnTo>
                    <a:lnTo>
                      <a:pt x="993" y="270"/>
                    </a:lnTo>
                    <a:lnTo>
                      <a:pt x="1000" y="273"/>
                    </a:lnTo>
                    <a:lnTo>
                      <a:pt x="1002" y="274"/>
                    </a:lnTo>
                    <a:lnTo>
                      <a:pt x="1003" y="276"/>
                    </a:lnTo>
                    <a:lnTo>
                      <a:pt x="1003" y="277"/>
                    </a:lnTo>
                    <a:lnTo>
                      <a:pt x="1002" y="279"/>
                    </a:lnTo>
                    <a:lnTo>
                      <a:pt x="1000" y="283"/>
                    </a:lnTo>
                    <a:lnTo>
                      <a:pt x="1000" y="283"/>
                    </a:lnTo>
                    <a:lnTo>
                      <a:pt x="989" y="295"/>
                    </a:lnTo>
                    <a:lnTo>
                      <a:pt x="977" y="309"/>
                    </a:lnTo>
                    <a:lnTo>
                      <a:pt x="977" y="309"/>
                    </a:lnTo>
                    <a:lnTo>
                      <a:pt x="975" y="311"/>
                    </a:lnTo>
                    <a:lnTo>
                      <a:pt x="973" y="314"/>
                    </a:lnTo>
                    <a:lnTo>
                      <a:pt x="972" y="321"/>
                    </a:lnTo>
                    <a:lnTo>
                      <a:pt x="971" y="328"/>
                    </a:lnTo>
                    <a:lnTo>
                      <a:pt x="972" y="335"/>
                    </a:lnTo>
                    <a:lnTo>
                      <a:pt x="972" y="335"/>
                    </a:lnTo>
                    <a:lnTo>
                      <a:pt x="971" y="341"/>
                    </a:lnTo>
                    <a:lnTo>
                      <a:pt x="970" y="345"/>
                    </a:lnTo>
                    <a:lnTo>
                      <a:pt x="967" y="348"/>
                    </a:lnTo>
                    <a:lnTo>
                      <a:pt x="964" y="352"/>
                    </a:lnTo>
                    <a:lnTo>
                      <a:pt x="964" y="352"/>
                    </a:lnTo>
                    <a:lnTo>
                      <a:pt x="963" y="354"/>
                    </a:lnTo>
                    <a:lnTo>
                      <a:pt x="962" y="356"/>
                    </a:lnTo>
                    <a:lnTo>
                      <a:pt x="961" y="363"/>
                    </a:lnTo>
                    <a:lnTo>
                      <a:pt x="961" y="376"/>
                    </a:lnTo>
                    <a:lnTo>
                      <a:pt x="961" y="376"/>
                    </a:lnTo>
                    <a:lnTo>
                      <a:pt x="961" y="381"/>
                    </a:lnTo>
                    <a:lnTo>
                      <a:pt x="962" y="384"/>
                    </a:lnTo>
                    <a:lnTo>
                      <a:pt x="963" y="386"/>
                    </a:lnTo>
                    <a:lnTo>
                      <a:pt x="962" y="389"/>
                    </a:lnTo>
                    <a:lnTo>
                      <a:pt x="962" y="389"/>
                    </a:lnTo>
                    <a:lnTo>
                      <a:pt x="962" y="396"/>
                    </a:lnTo>
                    <a:lnTo>
                      <a:pt x="962" y="405"/>
                    </a:lnTo>
                    <a:lnTo>
                      <a:pt x="962" y="413"/>
                    </a:lnTo>
                    <a:lnTo>
                      <a:pt x="961" y="416"/>
                    </a:lnTo>
                    <a:lnTo>
                      <a:pt x="960" y="417"/>
                    </a:lnTo>
                    <a:lnTo>
                      <a:pt x="960" y="417"/>
                    </a:lnTo>
                    <a:lnTo>
                      <a:pt x="959" y="417"/>
                    </a:lnTo>
                    <a:lnTo>
                      <a:pt x="959" y="418"/>
                    </a:lnTo>
                    <a:lnTo>
                      <a:pt x="959" y="421"/>
                    </a:lnTo>
                    <a:lnTo>
                      <a:pt x="958" y="427"/>
                    </a:lnTo>
                    <a:lnTo>
                      <a:pt x="957" y="429"/>
                    </a:lnTo>
                    <a:lnTo>
                      <a:pt x="954" y="432"/>
                    </a:lnTo>
                    <a:lnTo>
                      <a:pt x="954" y="432"/>
                    </a:lnTo>
                    <a:lnTo>
                      <a:pt x="951" y="440"/>
                    </a:lnTo>
                    <a:lnTo>
                      <a:pt x="948" y="446"/>
                    </a:lnTo>
                    <a:lnTo>
                      <a:pt x="946" y="448"/>
                    </a:lnTo>
                    <a:lnTo>
                      <a:pt x="945" y="449"/>
                    </a:lnTo>
                    <a:lnTo>
                      <a:pt x="943" y="449"/>
                    </a:lnTo>
                    <a:lnTo>
                      <a:pt x="940" y="448"/>
                    </a:lnTo>
                    <a:lnTo>
                      <a:pt x="940" y="448"/>
                    </a:lnTo>
                    <a:lnTo>
                      <a:pt x="935" y="444"/>
                    </a:lnTo>
                    <a:lnTo>
                      <a:pt x="929" y="441"/>
                    </a:lnTo>
                    <a:lnTo>
                      <a:pt x="922" y="440"/>
                    </a:lnTo>
                    <a:lnTo>
                      <a:pt x="917" y="440"/>
                    </a:lnTo>
                    <a:lnTo>
                      <a:pt x="917" y="440"/>
                    </a:lnTo>
                    <a:lnTo>
                      <a:pt x="915" y="441"/>
                    </a:lnTo>
                    <a:lnTo>
                      <a:pt x="911" y="443"/>
                    </a:lnTo>
                    <a:lnTo>
                      <a:pt x="905" y="449"/>
                    </a:lnTo>
                    <a:lnTo>
                      <a:pt x="900" y="458"/>
                    </a:lnTo>
                    <a:lnTo>
                      <a:pt x="895" y="468"/>
                    </a:lnTo>
                    <a:lnTo>
                      <a:pt x="895" y="468"/>
                    </a:lnTo>
                    <a:lnTo>
                      <a:pt x="891" y="477"/>
                    </a:lnTo>
                    <a:lnTo>
                      <a:pt x="887" y="485"/>
                    </a:lnTo>
                    <a:lnTo>
                      <a:pt x="880" y="492"/>
                    </a:lnTo>
                    <a:lnTo>
                      <a:pt x="873" y="500"/>
                    </a:lnTo>
                    <a:lnTo>
                      <a:pt x="873" y="500"/>
                    </a:lnTo>
                    <a:lnTo>
                      <a:pt x="870" y="503"/>
                    </a:lnTo>
                    <a:lnTo>
                      <a:pt x="866" y="509"/>
                    </a:lnTo>
                    <a:lnTo>
                      <a:pt x="860" y="518"/>
                    </a:lnTo>
                    <a:lnTo>
                      <a:pt x="854" y="529"/>
                    </a:lnTo>
                    <a:lnTo>
                      <a:pt x="851" y="534"/>
                    </a:lnTo>
                    <a:lnTo>
                      <a:pt x="847" y="539"/>
                    </a:lnTo>
                    <a:lnTo>
                      <a:pt x="847" y="539"/>
                    </a:lnTo>
                    <a:lnTo>
                      <a:pt x="844" y="542"/>
                    </a:lnTo>
                    <a:lnTo>
                      <a:pt x="841" y="546"/>
                    </a:lnTo>
                    <a:lnTo>
                      <a:pt x="836" y="555"/>
                    </a:lnTo>
                    <a:lnTo>
                      <a:pt x="835" y="563"/>
                    </a:lnTo>
                    <a:lnTo>
                      <a:pt x="834" y="570"/>
                    </a:lnTo>
                    <a:lnTo>
                      <a:pt x="834" y="570"/>
                    </a:lnTo>
                    <a:lnTo>
                      <a:pt x="834" y="575"/>
                    </a:lnTo>
                    <a:lnTo>
                      <a:pt x="832" y="578"/>
                    </a:lnTo>
                    <a:lnTo>
                      <a:pt x="829" y="583"/>
                    </a:lnTo>
                    <a:lnTo>
                      <a:pt x="823" y="586"/>
                    </a:lnTo>
                    <a:lnTo>
                      <a:pt x="823" y="586"/>
                    </a:lnTo>
                    <a:lnTo>
                      <a:pt x="820" y="588"/>
                    </a:lnTo>
                    <a:lnTo>
                      <a:pt x="817" y="590"/>
                    </a:lnTo>
                    <a:lnTo>
                      <a:pt x="816" y="593"/>
                    </a:lnTo>
                    <a:lnTo>
                      <a:pt x="815" y="597"/>
                    </a:lnTo>
                    <a:lnTo>
                      <a:pt x="814" y="599"/>
                    </a:lnTo>
                    <a:lnTo>
                      <a:pt x="815" y="602"/>
                    </a:lnTo>
                    <a:lnTo>
                      <a:pt x="816" y="604"/>
                    </a:lnTo>
                    <a:lnTo>
                      <a:pt x="818" y="605"/>
                    </a:lnTo>
                    <a:lnTo>
                      <a:pt x="818" y="605"/>
                    </a:lnTo>
                    <a:lnTo>
                      <a:pt x="825" y="606"/>
                    </a:lnTo>
                    <a:lnTo>
                      <a:pt x="835" y="606"/>
                    </a:lnTo>
                    <a:lnTo>
                      <a:pt x="844" y="603"/>
                    </a:lnTo>
                    <a:lnTo>
                      <a:pt x="851" y="600"/>
                    </a:lnTo>
                    <a:lnTo>
                      <a:pt x="851" y="600"/>
                    </a:lnTo>
                    <a:lnTo>
                      <a:pt x="856" y="598"/>
                    </a:lnTo>
                    <a:lnTo>
                      <a:pt x="861" y="596"/>
                    </a:lnTo>
                    <a:lnTo>
                      <a:pt x="874" y="595"/>
                    </a:lnTo>
                    <a:lnTo>
                      <a:pt x="880" y="595"/>
                    </a:lnTo>
                    <a:lnTo>
                      <a:pt x="886" y="596"/>
                    </a:lnTo>
                    <a:lnTo>
                      <a:pt x="889" y="597"/>
                    </a:lnTo>
                    <a:lnTo>
                      <a:pt x="890" y="598"/>
                    </a:lnTo>
                    <a:lnTo>
                      <a:pt x="891" y="599"/>
                    </a:lnTo>
                    <a:lnTo>
                      <a:pt x="891" y="599"/>
                    </a:lnTo>
                    <a:lnTo>
                      <a:pt x="892" y="613"/>
                    </a:lnTo>
                    <a:lnTo>
                      <a:pt x="893" y="618"/>
                    </a:lnTo>
                    <a:lnTo>
                      <a:pt x="895" y="620"/>
                    </a:lnTo>
                    <a:lnTo>
                      <a:pt x="896" y="621"/>
                    </a:lnTo>
                    <a:lnTo>
                      <a:pt x="896" y="621"/>
                    </a:lnTo>
                    <a:lnTo>
                      <a:pt x="899" y="621"/>
                    </a:lnTo>
                    <a:lnTo>
                      <a:pt x="900" y="622"/>
                    </a:lnTo>
                    <a:lnTo>
                      <a:pt x="900" y="626"/>
                    </a:lnTo>
                    <a:lnTo>
                      <a:pt x="897" y="629"/>
                    </a:lnTo>
                    <a:lnTo>
                      <a:pt x="895" y="633"/>
                    </a:lnTo>
                    <a:lnTo>
                      <a:pt x="895" y="633"/>
                    </a:lnTo>
                    <a:lnTo>
                      <a:pt x="891" y="638"/>
                    </a:lnTo>
                    <a:lnTo>
                      <a:pt x="889" y="642"/>
                    </a:lnTo>
                    <a:lnTo>
                      <a:pt x="888" y="647"/>
                    </a:lnTo>
                    <a:lnTo>
                      <a:pt x="889" y="653"/>
                    </a:lnTo>
                    <a:lnTo>
                      <a:pt x="889" y="653"/>
                    </a:lnTo>
                    <a:lnTo>
                      <a:pt x="890" y="655"/>
                    </a:lnTo>
                    <a:lnTo>
                      <a:pt x="892" y="657"/>
                    </a:lnTo>
                    <a:lnTo>
                      <a:pt x="897" y="662"/>
                    </a:lnTo>
                    <a:lnTo>
                      <a:pt x="901" y="664"/>
                    </a:lnTo>
                    <a:lnTo>
                      <a:pt x="903" y="668"/>
                    </a:lnTo>
                    <a:lnTo>
                      <a:pt x="904" y="671"/>
                    </a:lnTo>
                    <a:lnTo>
                      <a:pt x="905" y="675"/>
                    </a:lnTo>
                    <a:lnTo>
                      <a:pt x="905" y="675"/>
                    </a:lnTo>
                    <a:lnTo>
                      <a:pt x="905" y="682"/>
                    </a:lnTo>
                    <a:lnTo>
                      <a:pt x="908" y="686"/>
                    </a:lnTo>
                    <a:lnTo>
                      <a:pt x="911" y="689"/>
                    </a:lnTo>
                    <a:lnTo>
                      <a:pt x="914" y="690"/>
                    </a:lnTo>
                    <a:lnTo>
                      <a:pt x="914" y="690"/>
                    </a:lnTo>
                    <a:lnTo>
                      <a:pt x="915" y="691"/>
                    </a:lnTo>
                    <a:lnTo>
                      <a:pt x="915" y="693"/>
                    </a:lnTo>
                    <a:lnTo>
                      <a:pt x="914" y="700"/>
                    </a:lnTo>
                    <a:lnTo>
                      <a:pt x="910" y="706"/>
                    </a:lnTo>
                    <a:lnTo>
                      <a:pt x="906" y="711"/>
                    </a:lnTo>
                    <a:lnTo>
                      <a:pt x="906" y="711"/>
                    </a:lnTo>
                    <a:lnTo>
                      <a:pt x="902" y="714"/>
                    </a:lnTo>
                    <a:lnTo>
                      <a:pt x="897" y="718"/>
                    </a:lnTo>
                    <a:lnTo>
                      <a:pt x="893" y="720"/>
                    </a:lnTo>
                    <a:lnTo>
                      <a:pt x="890" y="721"/>
                    </a:lnTo>
                    <a:lnTo>
                      <a:pt x="887" y="722"/>
                    </a:lnTo>
                    <a:lnTo>
                      <a:pt x="887" y="722"/>
                    </a:lnTo>
                    <a:lnTo>
                      <a:pt x="880" y="722"/>
                    </a:lnTo>
                    <a:lnTo>
                      <a:pt x="874" y="722"/>
                    </a:lnTo>
                    <a:lnTo>
                      <a:pt x="872" y="724"/>
                    </a:lnTo>
                    <a:lnTo>
                      <a:pt x="871" y="725"/>
                    </a:lnTo>
                    <a:lnTo>
                      <a:pt x="870" y="727"/>
                    </a:lnTo>
                    <a:lnTo>
                      <a:pt x="870" y="730"/>
                    </a:lnTo>
                    <a:lnTo>
                      <a:pt x="870" y="730"/>
                    </a:lnTo>
                    <a:lnTo>
                      <a:pt x="871" y="738"/>
                    </a:lnTo>
                    <a:lnTo>
                      <a:pt x="875" y="746"/>
                    </a:lnTo>
                    <a:lnTo>
                      <a:pt x="879" y="754"/>
                    </a:lnTo>
                    <a:lnTo>
                      <a:pt x="882" y="756"/>
                    </a:lnTo>
                    <a:lnTo>
                      <a:pt x="885" y="757"/>
                    </a:lnTo>
                    <a:lnTo>
                      <a:pt x="885" y="757"/>
                    </a:lnTo>
                    <a:lnTo>
                      <a:pt x="891" y="758"/>
                    </a:lnTo>
                    <a:lnTo>
                      <a:pt x="895" y="761"/>
                    </a:lnTo>
                    <a:lnTo>
                      <a:pt x="897" y="762"/>
                    </a:lnTo>
                    <a:lnTo>
                      <a:pt x="899" y="764"/>
                    </a:lnTo>
                    <a:lnTo>
                      <a:pt x="900" y="768"/>
                    </a:lnTo>
                    <a:lnTo>
                      <a:pt x="899" y="770"/>
                    </a:lnTo>
                    <a:lnTo>
                      <a:pt x="899" y="770"/>
                    </a:lnTo>
                    <a:lnTo>
                      <a:pt x="896" y="775"/>
                    </a:lnTo>
                    <a:lnTo>
                      <a:pt x="893" y="778"/>
                    </a:lnTo>
                    <a:lnTo>
                      <a:pt x="892" y="782"/>
                    </a:lnTo>
                    <a:lnTo>
                      <a:pt x="891" y="785"/>
                    </a:lnTo>
                    <a:lnTo>
                      <a:pt x="890" y="788"/>
                    </a:lnTo>
                    <a:lnTo>
                      <a:pt x="890" y="793"/>
                    </a:lnTo>
                    <a:lnTo>
                      <a:pt x="890" y="793"/>
                    </a:lnTo>
                    <a:lnTo>
                      <a:pt x="891" y="807"/>
                    </a:lnTo>
                    <a:lnTo>
                      <a:pt x="892" y="820"/>
                    </a:lnTo>
                    <a:lnTo>
                      <a:pt x="893" y="827"/>
                    </a:lnTo>
                    <a:lnTo>
                      <a:pt x="895" y="832"/>
                    </a:lnTo>
                    <a:lnTo>
                      <a:pt x="899" y="836"/>
                    </a:lnTo>
                    <a:lnTo>
                      <a:pt x="902" y="841"/>
                    </a:lnTo>
                    <a:lnTo>
                      <a:pt x="902" y="841"/>
                    </a:lnTo>
                    <a:lnTo>
                      <a:pt x="907" y="843"/>
                    </a:lnTo>
                    <a:lnTo>
                      <a:pt x="915" y="845"/>
                    </a:lnTo>
                    <a:lnTo>
                      <a:pt x="932" y="847"/>
                    </a:lnTo>
                    <a:lnTo>
                      <a:pt x="939" y="848"/>
                    </a:lnTo>
                    <a:lnTo>
                      <a:pt x="946" y="850"/>
                    </a:lnTo>
                    <a:lnTo>
                      <a:pt x="950" y="851"/>
                    </a:lnTo>
                    <a:lnTo>
                      <a:pt x="951" y="854"/>
                    </a:lnTo>
                    <a:lnTo>
                      <a:pt x="951" y="855"/>
                    </a:lnTo>
                    <a:lnTo>
                      <a:pt x="951" y="855"/>
                    </a:lnTo>
                    <a:lnTo>
                      <a:pt x="950" y="858"/>
                    </a:lnTo>
                    <a:lnTo>
                      <a:pt x="948" y="860"/>
                    </a:lnTo>
                    <a:lnTo>
                      <a:pt x="944" y="863"/>
                    </a:lnTo>
                    <a:lnTo>
                      <a:pt x="939" y="867"/>
                    </a:lnTo>
                    <a:lnTo>
                      <a:pt x="937" y="869"/>
                    </a:lnTo>
                    <a:lnTo>
                      <a:pt x="937" y="873"/>
                    </a:lnTo>
                    <a:lnTo>
                      <a:pt x="937" y="873"/>
                    </a:lnTo>
                    <a:lnTo>
                      <a:pt x="937" y="879"/>
                    </a:lnTo>
                    <a:lnTo>
                      <a:pt x="937" y="885"/>
                    </a:lnTo>
                    <a:lnTo>
                      <a:pt x="935" y="889"/>
                    </a:lnTo>
                    <a:lnTo>
                      <a:pt x="934" y="890"/>
                    </a:lnTo>
                    <a:lnTo>
                      <a:pt x="932" y="891"/>
                    </a:lnTo>
                    <a:lnTo>
                      <a:pt x="932" y="891"/>
                    </a:lnTo>
                    <a:lnTo>
                      <a:pt x="929" y="891"/>
                    </a:lnTo>
                    <a:lnTo>
                      <a:pt x="927" y="890"/>
                    </a:lnTo>
                    <a:lnTo>
                      <a:pt x="922" y="888"/>
                    </a:lnTo>
                    <a:lnTo>
                      <a:pt x="919" y="886"/>
                    </a:lnTo>
                    <a:lnTo>
                      <a:pt x="918" y="887"/>
                    </a:lnTo>
                    <a:lnTo>
                      <a:pt x="917" y="889"/>
                    </a:lnTo>
                    <a:lnTo>
                      <a:pt x="917" y="889"/>
                    </a:lnTo>
                    <a:lnTo>
                      <a:pt x="917" y="894"/>
                    </a:lnTo>
                    <a:lnTo>
                      <a:pt x="917" y="899"/>
                    </a:lnTo>
                    <a:lnTo>
                      <a:pt x="917" y="900"/>
                    </a:lnTo>
                    <a:lnTo>
                      <a:pt x="916" y="901"/>
                    </a:lnTo>
                    <a:lnTo>
                      <a:pt x="914" y="901"/>
                    </a:lnTo>
                    <a:lnTo>
                      <a:pt x="911" y="900"/>
                    </a:lnTo>
                    <a:lnTo>
                      <a:pt x="911" y="900"/>
                    </a:lnTo>
                    <a:lnTo>
                      <a:pt x="907" y="899"/>
                    </a:lnTo>
                    <a:lnTo>
                      <a:pt x="905" y="898"/>
                    </a:lnTo>
                    <a:lnTo>
                      <a:pt x="904" y="899"/>
                    </a:lnTo>
                    <a:lnTo>
                      <a:pt x="902" y="902"/>
                    </a:lnTo>
                    <a:lnTo>
                      <a:pt x="902" y="902"/>
                    </a:lnTo>
                    <a:lnTo>
                      <a:pt x="896" y="908"/>
                    </a:lnTo>
                    <a:lnTo>
                      <a:pt x="889" y="917"/>
                    </a:lnTo>
                    <a:lnTo>
                      <a:pt x="889" y="917"/>
                    </a:lnTo>
                    <a:lnTo>
                      <a:pt x="879" y="929"/>
                    </a:lnTo>
                    <a:lnTo>
                      <a:pt x="875" y="932"/>
                    </a:lnTo>
                    <a:lnTo>
                      <a:pt x="872" y="933"/>
                    </a:lnTo>
                    <a:lnTo>
                      <a:pt x="872" y="933"/>
                    </a:lnTo>
                    <a:lnTo>
                      <a:pt x="870" y="934"/>
                    </a:lnTo>
                    <a:lnTo>
                      <a:pt x="868" y="935"/>
                    </a:lnTo>
                    <a:lnTo>
                      <a:pt x="867" y="942"/>
                    </a:lnTo>
                    <a:lnTo>
                      <a:pt x="864" y="947"/>
                    </a:lnTo>
                    <a:lnTo>
                      <a:pt x="862" y="950"/>
                    </a:lnTo>
                    <a:lnTo>
                      <a:pt x="860" y="951"/>
                    </a:lnTo>
                    <a:lnTo>
                      <a:pt x="860" y="951"/>
                    </a:lnTo>
                    <a:lnTo>
                      <a:pt x="846" y="958"/>
                    </a:lnTo>
                    <a:lnTo>
                      <a:pt x="838" y="960"/>
                    </a:lnTo>
                    <a:lnTo>
                      <a:pt x="831" y="961"/>
                    </a:lnTo>
                    <a:lnTo>
                      <a:pt x="831" y="961"/>
                    </a:lnTo>
                    <a:lnTo>
                      <a:pt x="824" y="961"/>
                    </a:lnTo>
                    <a:lnTo>
                      <a:pt x="821" y="963"/>
                    </a:lnTo>
                    <a:lnTo>
                      <a:pt x="818" y="965"/>
                    </a:lnTo>
                    <a:lnTo>
                      <a:pt x="813" y="967"/>
                    </a:lnTo>
                    <a:lnTo>
                      <a:pt x="813" y="967"/>
                    </a:lnTo>
                    <a:lnTo>
                      <a:pt x="805" y="965"/>
                    </a:lnTo>
                    <a:lnTo>
                      <a:pt x="796" y="964"/>
                    </a:lnTo>
                    <a:lnTo>
                      <a:pt x="789" y="962"/>
                    </a:lnTo>
                    <a:lnTo>
                      <a:pt x="781" y="958"/>
                    </a:lnTo>
                    <a:lnTo>
                      <a:pt x="781" y="958"/>
                    </a:lnTo>
                    <a:lnTo>
                      <a:pt x="772" y="949"/>
                    </a:lnTo>
                    <a:lnTo>
                      <a:pt x="767" y="947"/>
                    </a:lnTo>
                    <a:lnTo>
                      <a:pt x="761" y="946"/>
                    </a:lnTo>
                    <a:lnTo>
                      <a:pt x="761" y="946"/>
                    </a:lnTo>
                    <a:lnTo>
                      <a:pt x="756" y="946"/>
                    </a:lnTo>
                    <a:lnTo>
                      <a:pt x="753" y="945"/>
                    </a:lnTo>
                    <a:lnTo>
                      <a:pt x="752" y="943"/>
                    </a:lnTo>
                    <a:lnTo>
                      <a:pt x="751" y="940"/>
                    </a:lnTo>
                    <a:lnTo>
                      <a:pt x="751" y="936"/>
                    </a:lnTo>
                    <a:lnTo>
                      <a:pt x="751" y="936"/>
                    </a:lnTo>
                    <a:lnTo>
                      <a:pt x="750" y="932"/>
                    </a:lnTo>
                    <a:lnTo>
                      <a:pt x="749" y="930"/>
                    </a:lnTo>
                    <a:lnTo>
                      <a:pt x="747" y="929"/>
                    </a:lnTo>
                    <a:lnTo>
                      <a:pt x="744" y="930"/>
                    </a:lnTo>
                    <a:lnTo>
                      <a:pt x="744" y="930"/>
                    </a:lnTo>
                    <a:lnTo>
                      <a:pt x="741" y="931"/>
                    </a:lnTo>
                    <a:lnTo>
                      <a:pt x="736" y="931"/>
                    </a:lnTo>
                    <a:lnTo>
                      <a:pt x="733" y="930"/>
                    </a:lnTo>
                    <a:lnTo>
                      <a:pt x="733" y="929"/>
                    </a:lnTo>
                    <a:lnTo>
                      <a:pt x="733" y="927"/>
                    </a:lnTo>
                    <a:lnTo>
                      <a:pt x="733" y="927"/>
                    </a:lnTo>
                    <a:lnTo>
                      <a:pt x="736" y="925"/>
                    </a:lnTo>
                    <a:lnTo>
                      <a:pt x="738" y="922"/>
                    </a:lnTo>
                    <a:lnTo>
                      <a:pt x="741" y="920"/>
                    </a:lnTo>
                    <a:lnTo>
                      <a:pt x="742" y="915"/>
                    </a:lnTo>
                    <a:lnTo>
                      <a:pt x="742" y="915"/>
                    </a:lnTo>
                    <a:lnTo>
                      <a:pt x="741" y="910"/>
                    </a:lnTo>
                    <a:lnTo>
                      <a:pt x="739" y="908"/>
                    </a:lnTo>
                    <a:lnTo>
                      <a:pt x="738" y="907"/>
                    </a:lnTo>
                    <a:lnTo>
                      <a:pt x="735" y="907"/>
                    </a:lnTo>
                    <a:lnTo>
                      <a:pt x="731" y="907"/>
                    </a:lnTo>
                    <a:lnTo>
                      <a:pt x="731" y="907"/>
                    </a:lnTo>
                    <a:lnTo>
                      <a:pt x="729" y="907"/>
                    </a:lnTo>
                    <a:lnTo>
                      <a:pt x="728" y="908"/>
                    </a:lnTo>
                    <a:lnTo>
                      <a:pt x="725" y="913"/>
                    </a:lnTo>
                    <a:lnTo>
                      <a:pt x="724" y="915"/>
                    </a:lnTo>
                    <a:lnTo>
                      <a:pt x="722" y="917"/>
                    </a:lnTo>
                    <a:lnTo>
                      <a:pt x="720" y="918"/>
                    </a:lnTo>
                    <a:lnTo>
                      <a:pt x="715" y="920"/>
                    </a:lnTo>
                    <a:lnTo>
                      <a:pt x="715" y="920"/>
                    </a:lnTo>
                    <a:lnTo>
                      <a:pt x="706" y="922"/>
                    </a:lnTo>
                    <a:lnTo>
                      <a:pt x="700" y="924"/>
                    </a:lnTo>
                    <a:lnTo>
                      <a:pt x="694" y="922"/>
                    </a:lnTo>
                    <a:lnTo>
                      <a:pt x="693" y="921"/>
                    </a:lnTo>
                    <a:lnTo>
                      <a:pt x="691" y="920"/>
                    </a:lnTo>
                    <a:lnTo>
                      <a:pt x="691" y="920"/>
                    </a:lnTo>
                    <a:lnTo>
                      <a:pt x="688" y="917"/>
                    </a:lnTo>
                    <a:lnTo>
                      <a:pt x="685" y="915"/>
                    </a:lnTo>
                    <a:lnTo>
                      <a:pt x="677" y="914"/>
                    </a:lnTo>
                    <a:lnTo>
                      <a:pt x="677" y="914"/>
                    </a:lnTo>
                    <a:lnTo>
                      <a:pt x="662" y="912"/>
                    </a:lnTo>
                    <a:lnTo>
                      <a:pt x="653" y="910"/>
                    </a:lnTo>
                    <a:lnTo>
                      <a:pt x="651" y="908"/>
                    </a:lnTo>
                    <a:lnTo>
                      <a:pt x="650" y="907"/>
                    </a:lnTo>
                    <a:lnTo>
                      <a:pt x="650" y="907"/>
                    </a:lnTo>
                    <a:lnTo>
                      <a:pt x="651" y="904"/>
                    </a:lnTo>
                    <a:lnTo>
                      <a:pt x="653" y="901"/>
                    </a:lnTo>
                    <a:lnTo>
                      <a:pt x="653" y="899"/>
                    </a:lnTo>
                    <a:lnTo>
                      <a:pt x="652" y="898"/>
                    </a:lnTo>
                    <a:lnTo>
                      <a:pt x="651" y="898"/>
                    </a:lnTo>
                    <a:lnTo>
                      <a:pt x="651" y="898"/>
                    </a:lnTo>
                    <a:lnTo>
                      <a:pt x="645" y="897"/>
                    </a:lnTo>
                    <a:lnTo>
                      <a:pt x="641" y="897"/>
                    </a:lnTo>
                    <a:lnTo>
                      <a:pt x="635" y="900"/>
                    </a:lnTo>
                    <a:lnTo>
                      <a:pt x="635" y="900"/>
                    </a:lnTo>
                    <a:lnTo>
                      <a:pt x="627" y="906"/>
                    </a:lnTo>
                    <a:lnTo>
                      <a:pt x="621" y="907"/>
                    </a:lnTo>
                    <a:lnTo>
                      <a:pt x="616" y="908"/>
                    </a:lnTo>
                    <a:lnTo>
                      <a:pt x="616" y="908"/>
                    </a:lnTo>
                    <a:lnTo>
                      <a:pt x="613" y="910"/>
                    </a:lnTo>
                    <a:lnTo>
                      <a:pt x="611" y="911"/>
                    </a:lnTo>
                    <a:lnTo>
                      <a:pt x="608" y="915"/>
                    </a:lnTo>
                    <a:lnTo>
                      <a:pt x="606" y="919"/>
                    </a:lnTo>
                    <a:lnTo>
                      <a:pt x="604" y="921"/>
                    </a:lnTo>
                    <a:lnTo>
                      <a:pt x="601" y="922"/>
                    </a:lnTo>
                    <a:lnTo>
                      <a:pt x="601" y="922"/>
                    </a:lnTo>
                    <a:lnTo>
                      <a:pt x="592" y="922"/>
                    </a:lnTo>
                    <a:lnTo>
                      <a:pt x="585" y="922"/>
                    </a:lnTo>
                    <a:lnTo>
                      <a:pt x="578" y="924"/>
                    </a:lnTo>
                    <a:lnTo>
                      <a:pt x="576" y="925"/>
                    </a:lnTo>
                    <a:lnTo>
                      <a:pt x="574" y="927"/>
                    </a:lnTo>
                    <a:lnTo>
                      <a:pt x="574" y="927"/>
                    </a:lnTo>
                    <a:lnTo>
                      <a:pt x="572" y="928"/>
                    </a:lnTo>
                    <a:lnTo>
                      <a:pt x="570" y="930"/>
                    </a:lnTo>
                    <a:lnTo>
                      <a:pt x="565" y="931"/>
                    </a:lnTo>
                    <a:lnTo>
                      <a:pt x="560" y="934"/>
                    </a:lnTo>
                    <a:lnTo>
                      <a:pt x="558" y="937"/>
                    </a:lnTo>
                    <a:lnTo>
                      <a:pt x="554" y="942"/>
                    </a:lnTo>
                    <a:lnTo>
                      <a:pt x="554" y="942"/>
                    </a:lnTo>
                    <a:lnTo>
                      <a:pt x="546" y="954"/>
                    </a:lnTo>
                    <a:lnTo>
                      <a:pt x="544" y="959"/>
                    </a:lnTo>
                    <a:lnTo>
                      <a:pt x="544" y="967"/>
                    </a:lnTo>
                    <a:lnTo>
                      <a:pt x="544" y="967"/>
                    </a:lnTo>
                    <a:lnTo>
                      <a:pt x="543" y="987"/>
                    </a:lnTo>
                    <a:lnTo>
                      <a:pt x="543" y="997"/>
                    </a:lnTo>
                    <a:lnTo>
                      <a:pt x="544" y="1001"/>
                    </a:lnTo>
                    <a:lnTo>
                      <a:pt x="545" y="1003"/>
                    </a:lnTo>
                    <a:lnTo>
                      <a:pt x="545" y="1003"/>
                    </a:lnTo>
                    <a:lnTo>
                      <a:pt x="547" y="1006"/>
                    </a:lnTo>
                    <a:lnTo>
                      <a:pt x="548" y="1010"/>
                    </a:lnTo>
                    <a:lnTo>
                      <a:pt x="549" y="1016"/>
                    </a:lnTo>
                    <a:lnTo>
                      <a:pt x="548" y="1022"/>
                    </a:lnTo>
                    <a:lnTo>
                      <a:pt x="547" y="1024"/>
                    </a:lnTo>
                    <a:lnTo>
                      <a:pt x="546" y="1025"/>
                    </a:lnTo>
                    <a:lnTo>
                      <a:pt x="546" y="1025"/>
                    </a:lnTo>
                    <a:lnTo>
                      <a:pt x="544" y="1024"/>
                    </a:lnTo>
                    <a:lnTo>
                      <a:pt x="542" y="1021"/>
                    </a:lnTo>
                    <a:lnTo>
                      <a:pt x="537" y="1020"/>
                    </a:lnTo>
                    <a:lnTo>
                      <a:pt x="531" y="1020"/>
                    </a:lnTo>
                    <a:lnTo>
                      <a:pt x="531" y="1020"/>
                    </a:lnTo>
                    <a:lnTo>
                      <a:pt x="524" y="1022"/>
                    </a:lnTo>
                    <a:lnTo>
                      <a:pt x="519" y="1025"/>
                    </a:lnTo>
                    <a:lnTo>
                      <a:pt x="515" y="1027"/>
                    </a:lnTo>
                    <a:lnTo>
                      <a:pt x="508" y="1030"/>
                    </a:lnTo>
                    <a:lnTo>
                      <a:pt x="508" y="1030"/>
                    </a:lnTo>
                    <a:lnTo>
                      <a:pt x="501" y="1032"/>
                    </a:lnTo>
                    <a:lnTo>
                      <a:pt x="495" y="1033"/>
                    </a:lnTo>
                    <a:lnTo>
                      <a:pt x="492" y="1033"/>
                    </a:lnTo>
                    <a:lnTo>
                      <a:pt x="490" y="1032"/>
                    </a:lnTo>
                    <a:lnTo>
                      <a:pt x="488" y="1031"/>
                    </a:lnTo>
                    <a:lnTo>
                      <a:pt x="487" y="1029"/>
                    </a:lnTo>
                    <a:lnTo>
                      <a:pt x="487" y="1029"/>
                    </a:lnTo>
                    <a:lnTo>
                      <a:pt x="485" y="1025"/>
                    </a:lnTo>
                    <a:lnTo>
                      <a:pt x="482" y="1022"/>
                    </a:lnTo>
                    <a:lnTo>
                      <a:pt x="478" y="1021"/>
                    </a:lnTo>
                    <a:lnTo>
                      <a:pt x="472" y="1020"/>
                    </a:lnTo>
                    <a:lnTo>
                      <a:pt x="472" y="1020"/>
                    </a:lnTo>
                    <a:lnTo>
                      <a:pt x="463" y="1021"/>
                    </a:lnTo>
                    <a:lnTo>
                      <a:pt x="458" y="1022"/>
                    </a:lnTo>
                    <a:lnTo>
                      <a:pt x="455" y="1022"/>
                    </a:lnTo>
                    <a:lnTo>
                      <a:pt x="453" y="1022"/>
                    </a:lnTo>
                    <a:lnTo>
                      <a:pt x="452" y="1020"/>
                    </a:lnTo>
                    <a:lnTo>
                      <a:pt x="451" y="1018"/>
                    </a:lnTo>
                    <a:lnTo>
                      <a:pt x="451" y="1018"/>
                    </a:lnTo>
                    <a:lnTo>
                      <a:pt x="449" y="1014"/>
                    </a:lnTo>
                    <a:lnTo>
                      <a:pt x="447" y="1011"/>
                    </a:lnTo>
                    <a:lnTo>
                      <a:pt x="442" y="1010"/>
                    </a:lnTo>
                    <a:lnTo>
                      <a:pt x="435" y="1008"/>
                    </a:lnTo>
                    <a:lnTo>
                      <a:pt x="435" y="1008"/>
                    </a:lnTo>
                    <a:lnTo>
                      <a:pt x="429" y="1007"/>
                    </a:lnTo>
                    <a:lnTo>
                      <a:pt x="427" y="1006"/>
                    </a:lnTo>
                    <a:lnTo>
                      <a:pt x="425" y="1005"/>
                    </a:lnTo>
                    <a:lnTo>
                      <a:pt x="423" y="1001"/>
                    </a:lnTo>
                    <a:lnTo>
                      <a:pt x="422" y="996"/>
                    </a:lnTo>
                    <a:lnTo>
                      <a:pt x="422" y="996"/>
                    </a:lnTo>
                    <a:lnTo>
                      <a:pt x="422" y="991"/>
                    </a:lnTo>
                    <a:lnTo>
                      <a:pt x="421" y="988"/>
                    </a:lnTo>
                    <a:lnTo>
                      <a:pt x="419" y="986"/>
                    </a:lnTo>
                    <a:lnTo>
                      <a:pt x="414" y="986"/>
                    </a:lnTo>
                    <a:lnTo>
                      <a:pt x="414" y="986"/>
                    </a:lnTo>
                    <a:lnTo>
                      <a:pt x="407" y="987"/>
                    </a:lnTo>
                    <a:lnTo>
                      <a:pt x="402" y="987"/>
                    </a:lnTo>
                    <a:lnTo>
                      <a:pt x="398" y="985"/>
                    </a:lnTo>
                    <a:lnTo>
                      <a:pt x="392" y="979"/>
                    </a:lnTo>
                    <a:lnTo>
                      <a:pt x="392" y="979"/>
                    </a:lnTo>
                    <a:lnTo>
                      <a:pt x="387" y="973"/>
                    </a:lnTo>
                    <a:lnTo>
                      <a:pt x="380" y="969"/>
                    </a:lnTo>
                    <a:lnTo>
                      <a:pt x="373" y="964"/>
                    </a:lnTo>
                    <a:lnTo>
                      <a:pt x="364" y="960"/>
                    </a:lnTo>
                    <a:lnTo>
                      <a:pt x="364" y="960"/>
                    </a:lnTo>
                    <a:lnTo>
                      <a:pt x="353" y="957"/>
                    </a:lnTo>
                    <a:lnTo>
                      <a:pt x="343" y="955"/>
                    </a:lnTo>
                    <a:lnTo>
                      <a:pt x="337" y="955"/>
                    </a:lnTo>
                    <a:lnTo>
                      <a:pt x="334" y="956"/>
                    </a:lnTo>
                    <a:lnTo>
                      <a:pt x="331" y="957"/>
                    </a:lnTo>
                    <a:lnTo>
                      <a:pt x="330" y="959"/>
                    </a:lnTo>
                    <a:lnTo>
                      <a:pt x="330" y="959"/>
                    </a:lnTo>
                    <a:lnTo>
                      <a:pt x="329" y="963"/>
                    </a:lnTo>
                    <a:lnTo>
                      <a:pt x="325" y="965"/>
                    </a:lnTo>
                    <a:lnTo>
                      <a:pt x="320" y="967"/>
                    </a:lnTo>
                    <a:lnTo>
                      <a:pt x="312" y="967"/>
                    </a:lnTo>
                    <a:lnTo>
                      <a:pt x="312" y="967"/>
                    </a:lnTo>
                    <a:lnTo>
                      <a:pt x="300" y="967"/>
                    </a:lnTo>
                    <a:lnTo>
                      <a:pt x="287" y="967"/>
                    </a:lnTo>
                    <a:lnTo>
                      <a:pt x="280" y="965"/>
                    </a:lnTo>
                    <a:lnTo>
                      <a:pt x="275" y="964"/>
                    </a:lnTo>
                    <a:lnTo>
                      <a:pt x="271" y="962"/>
                    </a:lnTo>
                    <a:lnTo>
                      <a:pt x="267" y="959"/>
                    </a:lnTo>
                    <a:lnTo>
                      <a:pt x="267" y="959"/>
                    </a:lnTo>
                    <a:lnTo>
                      <a:pt x="264" y="955"/>
                    </a:lnTo>
                    <a:lnTo>
                      <a:pt x="261" y="951"/>
                    </a:lnTo>
                    <a:lnTo>
                      <a:pt x="257" y="949"/>
                    </a:lnTo>
                    <a:lnTo>
                      <a:pt x="250" y="947"/>
                    </a:lnTo>
                    <a:lnTo>
                      <a:pt x="250" y="947"/>
                    </a:lnTo>
                    <a:lnTo>
                      <a:pt x="241" y="945"/>
                    </a:lnTo>
                    <a:lnTo>
                      <a:pt x="232" y="941"/>
                    </a:lnTo>
                    <a:lnTo>
                      <a:pt x="224" y="936"/>
                    </a:lnTo>
                    <a:lnTo>
                      <a:pt x="218" y="931"/>
                    </a:lnTo>
                    <a:lnTo>
                      <a:pt x="218" y="931"/>
                    </a:lnTo>
                    <a:lnTo>
                      <a:pt x="215" y="927"/>
                    </a:lnTo>
                    <a:lnTo>
                      <a:pt x="212" y="924"/>
                    </a:lnTo>
                    <a:lnTo>
                      <a:pt x="207" y="921"/>
                    </a:lnTo>
                    <a:lnTo>
                      <a:pt x="200" y="919"/>
                    </a:lnTo>
                    <a:lnTo>
                      <a:pt x="200" y="919"/>
                    </a:lnTo>
                    <a:lnTo>
                      <a:pt x="192" y="917"/>
                    </a:lnTo>
                    <a:lnTo>
                      <a:pt x="187" y="914"/>
                    </a:lnTo>
                    <a:lnTo>
                      <a:pt x="184" y="911"/>
                    </a:lnTo>
                    <a:lnTo>
                      <a:pt x="181" y="907"/>
                    </a:lnTo>
                    <a:lnTo>
                      <a:pt x="181" y="907"/>
                    </a:lnTo>
                    <a:lnTo>
                      <a:pt x="180" y="905"/>
                    </a:lnTo>
                    <a:lnTo>
                      <a:pt x="178" y="904"/>
                    </a:lnTo>
                    <a:lnTo>
                      <a:pt x="172" y="903"/>
                    </a:lnTo>
                    <a:lnTo>
                      <a:pt x="164" y="901"/>
                    </a:lnTo>
                    <a:lnTo>
                      <a:pt x="162" y="900"/>
                    </a:lnTo>
                    <a:lnTo>
                      <a:pt x="162" y="899"/>
                    </a:lnTo>
                    <a:lnTo>
                      <a:pt x="162" y="899"/>
                    </a:lnTo>
                    <a:lnTo>
                      <a:pt x="162" y="896"/>
                    </a:lnTo>
                    <a:lnTo>
                      <a:pt x="164" y="892"/>
                    </a:lnTo>
                    <a:lnTo>
                      <a:pt x="165" y="888"/>
                    </a:lnTo>
                    <a:lnTo>
                      <a:pt x="165" y="886"/>
                    </a:lnTo>
                    <a:lnTo>
                      <a:pt x="164" y="883"/>
                    </a:lnTo>
                    <a:lnTo>
                      <a:pt x="164" y="883"/>
                    </a:lnTo>
                    <a:lnTo>
                      <a:pt x="162" y="877"/>
                    </a:lnTo>
                    <a:lnTo>
                      <a:pt x="158" y="873"/>
                    </a:lnTo>
                    <a:lnTo>
                      <a:pt x="152" y="870"/>
                    </a:lnTo>
                    <a:lnTo>
                      <a:pt x="147" y="867"/>
                    </a:lnTo>
                    <a:lnTo>
                      <a:pt x="147" y="867"/>
                    </a:lnTo>
                    <a:lnTo>
                      <a:pt x="144" y="864"/>
                    </a:lnTo>
                    <a:lnTo>
                      <a:pt x="144" y="862"/>
                    </a:lnTo>
                    <a:lnTo>
                      <a:pt x="145" y="860"/>
                    </a:lnTo>
                    <a:lnTo>
                      <a:pt x="146" y="860"/>
                    </a:lnTo>
                    <a:lnTo>
                      <a:pt x="146" y="860"/>
                    </a:lnTo>
                    <a:close/>
                  </a:path>
                </a:pathLst>
              </a:custGeom>
              <a:solidFill>
                <a:srgbClr val="93BF31"/>
              </a:solidFill>
              <a:ln w="3175">
                <a:solidFill>
                  <a:schemeClr val="tx1">
                    <a:lumMod val="85000"/>
                    <a:lumOff val="15000"/>
                  </a:schemeClr>
                </a:solidFill>
                <a:round/>
              </a:ln>
              <a:effectLst/>
            </p:spPr>
            <p:txBody>
              <a:bodyPr anchor="t" anchorCtr="0" bIns="45720" compatLnSpc="1" lIns="91440" numCol="1" rIns="91440" tIns="45720" vert="horz" wrap="square">
                <a:prstTxWarp prst="textNoShape">
                  <a:avLst/>
                </a:prstTxWarp>
              </a:bodyPr>
              <a:lstStyle/>
              <a:p>
                <a:pPr latinLnBrk="0"/>
                <a:endParaRPr altLang="en-US" lang="ko-KR">
                  <a:ln w="0"/>
                  <a:effectLst>
                    <a:outerShdw algn="tl" blurRad="38100" dir="2700000" dist="19050" rotWithShape="0">
                      <a:schemeClr val="dk1">
                        <a:alpha val="40000"/>
                      </a:schemeClr>
                    </a:outerShdw>
                  </a:effectLst>
                  <a:latin charset="0" panose="020f0502020204030204" pitchFamily="34" typeface="Calibri"/>
                </a:endParaRPr>
              </a:p>
            </p:txBody>
          </p:sp>
          <p:sp>
            <p:nvSpPr>
              <p:cNvPr id="331" name="Freeform 133"/>
              <p:cNvSpPr/>
              <p:nvPr/>
            </p:nvSpPr>
            <p:spPr bwMode="auto">
              <a:xfrm>
                <a:off x="4775" y="3503"/>
                <a:ext cx="79" cy="187"/>
              </a:xfrm>
              <a:custGeom>
                <a:gdLst>
                  <a:gd fmla="*/ 63 w 79" name="T0"/>
                  <a:gd fmla="*/ 42 h 187" name="T1"/>
                  <a:gd fmla="*/ 65 w 79" name="T2"/>
                  <a:gd fmla="*/ 20 h 187" name="T3"/>
                  <a:gd fmla="*/ 68 w 79" name="T4"/>
                  <a:gd fmla="*/ 6 h 187" name="T5"/>
                  <a:gd fmla="*/ 72 w 79" name="T6"/>
                  <a:gd fmla="*/ 0 h 187" name="T7"/>
                  <a:gd fmla="*/ 73 w 79" name="T8"/>
                  <a:gd fmla="*/ 0 h 187" name="T9"/>
                  <a:gd fmla="*/ 78 w 79" name="T10"/>
                  <a:gd fmla="*/ 5 h 187" name="T11"/>
                  <a:gd fmla="*/ 79 w 79" name="T12"/>
                  <a:gd fmla="*/ 17 h 187" name="T13"/>
                  <a:gd fmla="*/ 79 w 79" name="T14"/>
                  <a:gd fmla="*/ 50 h 187" name="T15"/>
                  <a:gd fmla="*/ 79 w 79" name="T16"/>
                  <a:gd fmla="*/ 78 h 187" name="T17"/>
                  <a:gd fmla="*/ 76 w 79" name="T18"/>
                  <a:gd fmla="*/ 99 h 187" name="T19"/>
                  <a:gd fmla="*/ 71 w 79" name="T20"/>
                  <a:gd fmla="*/ 111 h 187" name="T21"/>
                  <a:gd fmla="*/ 62 w 79" name="T22"/>
                  <a:gd fmla="*/ 136 h 187" name="T23"/>
                  <a:gd fmla="*/ 59 w 79" name="T24"/>
                  <a:gd fmla="*/ 150 h 187" name="T25"/>
                  <a:gd fmla="*/ 59 w 79" name="T26"/>
                  <a:gd fmla="*/ 157 h 187" name="T27"/>
                  <a:gd fmla="*/ 56 w 79" name="T28"/>
                  <a:gd fmla="*/ 164 h 187" name="T29"/>
                  <a:gd fmla="*/ 51 w 79" name="T30"/>
                  <a:gd fmla="*/ 171 h 187" name="T31"/>
                  <a:gd fmla="*/ 49 w 79" name="T32"/>
                  <a:gd fmla="*/ 177 h 187" name="T33"/>
                  <a:gd fmla="*/ 48 w 79" name="T34"/>
                  <a:gd fmla="*/ 184 h 187" name="T35"/>
                  <a:gd fmla="*/ 44 w 79" name="T36"/>
                  <a:gd fmla="*/ 187 h 187" name="T37"/>
                  <a:gd fmla="*/ 40 w 79" name="T38"/>
                  <a:gd fmla="*/ 183 h 187" name="T39"/>
                  <a:gd fmla="*/ 36 w 79" name="T40"/>
                  <a:gd fmla="*/ 178 h 187" name="T41"/>
                  <a:gd fmla="*/ 30 w 79" name="T42"/>
                  <a:gd fmla="*/ 174 h 187" name="T43"/>
                  <a:gd fmla="*/ 24 w 79" name="T44"/>
                  <a:gd fmla="*/ 173 h 187" name="T45"/>
                  <a:gd fmla="*/ 16 w 79" name="T46"/>
                  <a:gd fmla="*/ 172 h 187" name="T47"/>
                  <a:gd fmla="*/ 18 w 79" name="T48"/>
                  <a:gd fmla="*/ 169 h 187" name="T49"/>
                  <a:gd fmla="*/ 21 w 79" name="T50"/>
                  <a:gd fmla="*/ 164 h 187" name="T51"/>
                  <a:gd fmla="*/ 24 w 79" name="T52"/>
                  <a:gd fmla="*/ 159 h 187" name="T53"/>
                  <a:gd fmla="*/ 19 w 79" name="T54"/>
                  <a:gd fmla="*/ 153 h 187" name="T55"/>
                  <a:gd fmla="*/ 16 w 79" name="T56"/>
                  <a:gd fmla="*/ 148 h 187" name="T57"/>
                  <a:gd fmla="*/ 18 w 79" name="T58"/>
                  <a:gd fmla="*/ 143 h 187" name="T59"/>
                  <a:gd fmla="*/ 18 w 79" name="T60"/>
                  <a:gd fmla="*/ 139 h 187" name="T61"/>
                  <a:gd fmla="*/ 16 w 79" name="T62"/>
                  <a:gd fmla="*/ 133 h 187" name="T63"/>
                  <a:gd fmla="*/ 10 w 79" name="T64"/>
                  <a:gd fmla="*/ 129 h 187" name="T65"/>
                  <a:gd fmla="*/ 6 w 79" name="T66"/>
                  <a:gd fmla="*/ 128 h 187" name="T67"/>
                  <a:gd fmla="*/ 5 w 79" name="T68"/>
                  <a:gd fmla="*/ 125 h 187" name="T69"/>
                  <a:gd fmla="*/ 11 w 79" name="T70"/>
                  <a:gd fmla="*/ 115 h 187" name="T71"/>
                  <a:gd fmla="*/ 12 w 79" name="T72"/>
                  <a:gd fmla="*/ 110 h 187" name="T73"/>
                  <a:gd fmla="*/ 12 w 79" name="T74"/>
                  <a:gd fmla="*/ 108 h 187" name="T75"/>
                  <a:gd fmla="*/ 7 w 79" name="T76"/>
                  <a:gd fmla="*/ 104 h 187" name="T77"/>
                  <a:gd fmla="*/ 1 w 79" name="T78"/>
                  <a:gd fmla="*/ 100 h 187" name="T79"/>
                  <a:gd fmla="*/ 0 w 79" name="T80"/>
                  <a:gd fmla="*/ 98 h 187" name="T81"/>
                  <a:gd fmla="*/ 4 w 79" name="T82"/>
                  <a:gd fmla="*/ 93 h 187" name="T83"/>
                  <a:gd fmla="*/ 6 w 79" name="T84"/>
                  <a:gd fmla="*/ 87 h 187" name="T85"/>
                  <a:gd fmla="*/ 6 w 79" name="T86"/>
                  <a:gd fmla="*/ 84 h 187" name="T87"/>
                  <a:gd fmla="*/ 4 w 79" name="T88"/>
                  <a:gd fmla="*/ 76 h 187" name="T89"/>
                  <a:gd fmla="*/ 2 w 79" name="T90"/>
                  <a:gd fmla="*/ 71 h 187" name="T91"/>
                  <a:gd fmla="*/ 4 w 79" name="T92"/>
                  <a:gd fmla="*/ 69 h 187" name="T93"/>
                  <a:gd fmla="*/ 8 w 79" name="T94"/>
                  <a:gd fmla="*/ 58 h 187" name="T95"/>
                  <a:gd fmla="*/ 11 w 79" name="T96"/>
                  <a:gd fmla="*/ 54 h 187" name="T97"/>
                  <a:gd fmla="*/ 18 w 79" name="T98"/>
                  <a:gd fmla="*/ 53 h 187" name="T99"/>
                  <a:gd fmla="*/ 23 w 79" name="T100"/>
                  <a:gd fmla="*/ 51 h 187" name="T101"/>
                  <a:gd fmla="*/ 35 w 79" name="T102"/>
                  <a:gd fmla="*/ 44 h 187" name="T103"/>
                  <a:gd fmla="*/ 40 w 79" name="T104"/>
                  <a:gd fmla="*/ 40 h 187" name="T105"/>
                  <a:gd fmla="*/ 47 w 79" name="T106"/>
                  <a:gd fmla="*/ 34 h 187" name="T107"/>
                  <a:gd fmla="*/ 50 w 79" name="T108"/>
                  <a:gd fmla="*/ 35 h 187" name="T109"/>
                  <a:gd fmla="*/ 53 w 79" name="T110"/>
                  <a:gd fmla="*/ 39 h 187" name="T111"/>
                  <a:gd fmla="*/ 63 w 79" name="T112"/>
                  <a:gd fmla="*/ 42 h 18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87" w="79">
                    <a:moveTo>
                      <a:pt x="63" y="42"/>
                    </a:moveTo>
                    <a:lnTo>
                      <a:pt x="63" y="42"/>
                    </a:lnTo>
                    <a:lnTo>
                      <a:pt x="64" y="35"/>
                    </a:lnTo>
                    <a:lnTo>
                      <a:pt x="65" y="20"/>
                    </a:lnTo>
                    <a:lnTo>
                      <a:pt x="67" y="13"/>
                    </a:lnTo>
                    <a:lnTo>
                      <a:pt x="68" y="6"/>
                    </a:lnTo>
                    <a:lnTo>
                      <a:pt x="70" y="1"/>
                    </a:lnTo>
                    <a:lnTo>
                      <a:pt x="72" y="0"/>
                    </a:lnTo>
                    <a:lnTo>
                      <a:pt x="73" y="0"/>
                    </a:lnTo>
                    <a:lnTo>
                      <a:pt x="73" y="0"/>
                    </a:lnTo>
                    <a:lnTo>
                      <a:pt x="76" y="1"/>
                    </a:lnTo>
                    <a:lnTo>
                      <a:pt x="78" y="5"/>
                    </a:lnTo>
                    <a:lnTo>
                      <a:pt x="79" y="11"/>
                    </a:lnTo>
                    <a:lnTo>
                      <a:pt x="79" y="17"/>
                    </a:lnTo>
                    <a:lnTo>
                      <a:pt x="79" y="33"/>
                    </a:lnTo>
                    <a:lnTo>
                      <a:pt x="79" y="50"/>
                    </a:lnTo>
                    <a:lnTo>
                      <a:pt x="79" y="50"/>
                    </a:lnTo>
                    <a:lnTo>
                      <a:pt x="79" y="78"/>
                    </a:lnTo>
                    <a:lnTo>
                      <a:pt x="78" y="89"/>
                    </a:lnTo>
                    <a:lnTo>
                      <a:pt x="76" y="99"/>
                    </a:lnTo>
                    <a:lnTo>
                      <a:pt x="76" y="99"/>
                    </a:lnTo>
                    <a:lnTo>
                      <a:pt x="71" y="111"/>
                    </a:lnTo>
                    <a:lnTo>
                      <a:pt x="67" y="122"/>
                    </a:lnTo>
                    <a:lnTo>
                      <a:pt x="62" y="136"/>
                    </a:lnTo>
                    <a:lnTo>
                      <a:pt x="61" y="143"/>
                    </a:lnTo>
                    <a:lnTo>
                      <a:pt x="59" y="150"/>
                    </a:lnTo>
                    <a:lnTo>
                      <a:pt x="59" y="150"/>
                    </a:lnTo>
                    <a:lnTo>
                      <a:pt x="59" y="157"/>
                    </a:lnTo>
                    <a:lnTo>
                      <a:pt x="57" y="161"/>
                    </a:lnTo>
                    <a:lnTo>
                      <a:pt x="56" y="164"/>
                    </a:lnTo>
                    <a:lnTo>
                      <a:pt x="54" y="167"/>
                    </a:lnTo>
                    <a:lnTo>
                      <a:pt x="51" y="171"/>
                    </a:lnTo>
                    <a:lnTo>
                      <a:pt x="49" y="173"/>
                    </a:lnTo>
                    <a:lnTo>
                      <a:pt x="49" y="177"/>
                    </a:lnTo>
                    <a:lnTo>
                      <a:pt x="49" y="177"/>
                    </a:lnTo>
                    <a:lnTo>
                      <a:pt x="48" y="184"/>
                    </a:lnTo>
                    <a:lnTo>
                      <a:pt x="47" y="187"/>
                    </a:lnTo>
                    <a:lnTo>
                      <a:pt x="44" y="187"/>
                    </a:lnTo>
                    <a:lnTo>
                      <a:pt x="43" y="187"/>
                    </a:lnTo>
                    <a:lnTo>
                      <a:pt x="40" y="183"/>
                    </a:lnTo>
                    <a:lnTo>
                      <a:pt x="40" y="183"/>
                    </a:lnTo>
                    <a:lnTo>
                      <a:pt x="36" y="178"/>
                    </a:lnTo>
                    <a:lnTo>
                      <a:pt x="34" y="175"/>
                    </a:lnTo>
                    <a:lnTo>
                      <a:pt x="30" y="174"/>
                    </a:lnTo>
                    <a:lnTo>
                      <a:pt x="24" y="173"/>
                    </a:lnTo>
                    <a:lnTo>
                      <a:pt x="24" y="173"/>
                    </a:lnTo>
                    <a:lnTo>
                      <a:pt x="19" y="173"/>
                    </a:lnTo>
                    <a:lnTo>
                      <a:pt x="16" y="172"/>
                    </a:lnTo>
                    <a:lnTo>
                      <a:pt x="16" y="171"/>
                    </a:lnTo>
                    <a:lnTo>
                      <a:pt x="18" y="169"/>
                    </a:lnTo>
                    <a:lnTo>
                      <a:pt x="21" y="164"/>
                    </a:lnTo>
                    <a:lnTo>
                      <a:pt x="21" y="164"/>
                    </a:lnTo>
                    <a:lnTo>
                      <a:pt x="23" y="161"/>
                    </a:lnTo>
                    <a:lnTo>
                      <a:pt x="24" y="159"/>
                    </a:lnTo>
                    <a:lnTo>
                      <a:pt x="22" y="156"/>
                    </a:lnTo>
                    <a:lnTo>
                      <a:pt x="19" y="153"/>
                    </a:lnTo>
                    <a:lnTo>
                      <a:pt x="19" y="153"/>
                    </a:lnTo>
                    <a:lnTo>
                      <a:pt x="16" y="148"/>
                    </a:lnTo>
                    <a:lnTo>
                      <a:pt x="16" y="146"/>
                    </a:lnTo>
                    <a:lnTo>
                      <a:pt x="18" y="143"/>
                    </a:lnTo>
                    <a:lnTo>
                      <a:pt x="18" y="139"/>
                    </a:lnTo>
                    <a:lnTo>
                      <a:pt x="18" y="139"/>
                    </a:lnTo>
                    <a:lnTo>
                      <a:pt x="18" y="135"/>
                    </a:lnTo>
                    <a:lnTo>
                      <a:pt x="16" y="133"/>
                    </a:lnTo>
                    <a:lnTo>
                      <a:pt x="14" y="130"/>
                    </a:lnTo>
                    <a:lnTo>
                      <a:pt x="10" y="129"/>
                    </a:lnTo>
                    <a:lnTo>
                      <a:pt x="6" y="128"/>
                    </a:lnTo>
                    <a:lnTo>
                      <a:pt x="6" y="128"/>
                    </a:lnTo>
                    <a:lnTo>
                      <a:pt x="5" y="127"/>
                    </a:lnTo>
                    <a:lnTo>
                      <a:pt x="5" y="125"/>
                    </a:lnTo>
                    <a:lnTo>
                      <a:pt x="7" y="120"/>
                    </a:lnTo>
                    <a:lnTo>
                      <a:pt x="11" y="115"/>
                    </a:lnTo>
                    <a:lnTo>
                      <a:pt x="12" y="112"/>
                    </a:lnTo>
                    <a:lnTo>
                      <a:pt x="12" y="110"/>
                    </a:lnTo>
                    <a:lnTo>
                      <a:pt x="12" y="110"/>
                    </a:lnTo>
                    <a:lnTo>
                      <a:pt x="12" y="108"/>
                    </a:lnTo>
                    <a:lnTo>
                      <a:pt x="11" y="106"/>
                    </a:lnTo>
                    <a:lnTo>
                      <a:pt x="7" y="104"/>
                    </a:lnTo>
                    <a:lnTo>
                      <a:pt x="2" y="102"/>
                    </a:lnTo>
                    <a:lnTo>
                      <a:pt x="1" y="100"/>
                    </a:lnTo>
                    <a:lnTo>
                      <a:pt x="0" y="98"/>
                    </a:lnTo>
                    <a:lnTo>
                      <a:pt x="0" y="98"/>
                    </a:lnTo>
                    <a:lnTo>
                      <a:pt x="1" y="94"/>
                    </a:lnTo>
                    <a:lnTo>
                      <a:pt x="4" y="93"/>
                    </a:lnTo>
                    <a:lnTo>
                      <a:pt x="5" y="91"/>
                    </a:lnTo>
                    <a:lnTo>
                      <a:pt x="6" y="87"/>
                    </a:lnTo>
                    <a:lnTo>
                      <a:pt x="6" y="87"/>
                    </a:lnTo>
                    <a:lnTo>
                      <a:pt x="6" y="84"/>
                    </a:lnTo>
                    <a:lnTo>
                      <a:pt x="6" y="81"/>
                    </a:lnTo>
                    <a:lnTo>
                      <a:pt x="4" y="76"/>
                    </a:lnTo>
                    <a:lnTo>
                      <a:pt x="2" y="73"/>
                    </a:lnTo>
                    <a:lnTo>
                      <a:pt x="2" y="71"/>
                    </a:lnTo>
                    <a:lnTo>
                      <a:pt x="4" y="69"/>
                    </a:lnTo>
                    <a:lnTo>
                      <a:pt x="4" y="69"/>
                    </a:lnTo>
                    <a:lnTo>
                      <a:pt x="6" y="63"/>
                    </a:lnTo>
                    <a:lnTo>
                      <a:pt x="8" y="58"/>
                    </a:lnTo>
                    <a:lnTo>
                      <a:pt x="10" y="56"/>
                    </a:lnTo>
                    <a:lnTo>
                      <a:pt x="11" y="54"/>
                    </a:lnTo>
                    <a:lnTo>
                      <a:pt x="14" y="53"/>
                    </a:lnTo>
                    <a:lnTo>
                      <a:pt x="18" y="53"/>
                    </a:lnTo>
                    <a:lnTo>
                      <a:pt x="18" y="53"/>
                    </a:lnTo>
                    <a:lnTo>
                      <a:pt x="23" y="51"/>
                    </a:lnTo>
                    <a:lnTo>
                      <a:pt x="27" y="50"/>
                    </a:lnTo>
                    <a:lnTo>
                      <a:pt x="35" y="44"/>
                    </a:lnTo>
                    <a:lnTo>
                      <a:pt x="35" y="44"/>
                    </a:lnTo>
                    <a:lnTo>
                      <a:pt x="40" y="40"/>
                    </a:lnTo>
                    <a:lnTo>
                      <a:pt x="44" y="35"/>
                    </a:lnTo>
                    <a:lnTo>
                      <a:pt x="47" y="34"/>
                    </a:lnTo>
                    <a:lnTo>
                      <a:pt x="49" y="34"/>
                    </a:lnTo>
                    <a:lnTo>
                      <a:pt x="50" y="35"/>
                    </a:lnTo>
                    <a:lnTo>
                      <a:pt x="50" y="35"/>
                    </a:lnTo>
                    <a:lnTo>
                      <a:pt x="53" y="39"/>
                    </a:lnTo>
                    <a:lnTo>
                      <a:pt x="58" y="41"/>
                    </a:lnTo>
                    <a:lnTo>
                      <a:pt x="63" y="42"/>
                    </a:lnTo>
                    <a:lnTo>
                      <a:pt x="63" y="4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2" name="Freeform 134"/>
              <p:cNvSpPr/>
              <p:nvPr/>
            </p:nvSpPr>
            <p:spPr bwMode="auto">
              <a:xfrm>
                <a:off x="3952" y="2684"/>
                <a:ext cx="4" cy="6"/>
              </a:xfrm>
              <a:custGeom>
                <a:gdLst>
                  <a:gd fmla="*/ 2 w 4" name="T0"/>
                  <a:gd fmla="*/ 1 h 6" name="T1"/>
                  <a:gd fmla="*/ 2 w 4" name="T2"/>
                  <a:gd fmla="*/ 1 h 6" name="T3"/>
                  <a:gd fmla="*/ 0 w 4" name="T4"/>
                  <a:gd fmla="*/ 3 h 6" name="T5"/>
                  <a:gd fmla="*/ 0 w 4" name="T6"/>
                  <a:gd fmla="*/ 5 h 6" name="T7"/>
                  <a:gd fmla="*/ 2 w 4" name="T8"/>
                  <a:gd fmla="*/ 6 h 6" name="T9"/>
                  <a:gd fmla="*/ 2 w 4" name="T10"/>
                  <a:gd fmla="*/ 6 h 6" name="T11"/>
                  <a:gd fmla="*/ 4 w 4" name="T12"/>
                  <a:gd fmla="*/ 5 h 6" name="T13"/>
                  <a:gd fmla="*/ 4 w 4" name="T14"/>
                  <a:gd fmla="*/ 4 h 6" name="T15"/>
                  <a:gd fmla="*/ 4 w 4" name="T16"/>
                  <a:gd fmla="*/ 1 h 6" name="T17"/>
                  <a:gd fmla="*/ 4 w 4" name="T18"/>
                  <a:gd fmla="*/ 1 h 6" name="T19"/>
                  <a:gd fmla="*/ 3 w 4" name="T20"/>
                  <a:gd fmla="*/ 0 h 6" name="T21"/>
                  <a:gd fmla="*/ 3 w 4" name="T22"/>
                  <a:gd fmla="*/ 0 h 6" name="T23"/>
                  <a:gd fmla="*/ 2 w 4" name="T24"/>
                  <a:gd fmla="*/ 1 h 6" name="T25"/>
                  <a:gd fmla="*/ 2 w 4" name="T26"/>
                  <a:gd fmla="*/ 1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4">
                    <a:moveTo>
                      <a:pt x="2" y="1"/>
                    </a:moveTo>
                    <a:lnTo>
                      <a:pt x="2" y="1"/>
                    </a:lnTo>
                    <a:lnTo>
                      <a:pt x="0" y="3"/>
                    </a:lnTo>
                    <a:lnTo>
                      <a:pt x="0" y="5"/>
                    </a:lnTo>
                    <a:lnTo>
                      <a:pt x="2" y="6"/>
                    </a:lnTo>
                    <a:lnTo>
                      <a:pt x="2" y="6"/>
                    </a:lnTo>
                    <a:lnTo>
                      <a:pt x="4" y="5"/>
                    </a:lnTo>
                    <a:lnTo>
                      <a:pt x="4" y="4"/>
                    </a:lnTo>
                    <a:lnTo>
                      <a:pt x="4" y="1"/>
                    </a:lnTo>
                    <a:lnTo>
                      <a:pt x="4" y="1"/>
                    </a:lnTo>
                    <a:lnTo>
                      <a:pt x="3" y="0"/>
                    </a:lnTo>
                    <a:lnTo>
                      <a:pt x="3" y="0"/>
                    </a:lnTo>
                    <a:lnTo>
                      <a:pt x="2" y="1"/>
                    </a:lnTo>
                    <a:lnTo>
                      <a:pt x="2"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3" name="Freeform 135"/>
              <p:cNvSpPr/>
              <p:nvPr/>
            </p:nvSpPr>
            <p:spPr bwMode="auto">
              <a:xfrm>
                <a:off x="3919" y="2647"/>
                <a:ext cx="6" cy="3"/>
              </a:xfrm>
              <a:custGeom>
                <a:gdLst>
                  <a:gd fmla="*/ 0 w 6" name="T0"/>
                  <a:gd fmla="*/ 1 h 3" name="T1"/>
                  <a:gd fmla="*/ 0 w 6" name="T2"/>
                  <a:gd fmla="*/ 1 h 3" name="T3"/>
                  <a:gd fmla="*/ 2 w 6" name="T4"/>
                  <a:gd fmla="*/ 3 h 3" name="T5"/>
                  <a:gd fmla="*/ 3 w 6" name="T6"/>
                  <a:gd fmla="*/ 3 h 3" name="T7"/>
                  <a:gd fmla="*/ 4 w 6" name="T8"/>
                  <a:gd fmla="*/ 3 h 3" name="T9"/>
                  <a:gd fmla="*/ 4 w 6" name="T10"/>
                  <a:gd fmla="*/ 3 h 3" name="T11"/>
                  <a:gd fmla="*/ 6 w 6" name="T12"/>
                  <a:gd fmla="*/ 2 h 3" name="T13"/>
                  <a:gd fmla="*/ 6 w 6" name="T14"/>
                  <a:gd fmla="*/ 1 h 3" name="T15"/>
                  <a:gd fmla="*/ 5 w 6" name="T16"/>
                  <a:gd fmla="*/ 0 h 3" name="T17"/>
                  <a:gd fmla="*/ 5 w 6" name="T18"/>
                  <a:gd fmla="*/ 0 h 3" name="T19"/>
                  <a:gd fmla="*/ 4 w 6" name="T20"/>
                  <a:gd fmla="*/ 0 h 3" name="T21"/>
                  <a:gd fmla="*/ 3 w 6" name="T22"/>
                  <a:gd fmla="*/ 0 h 3" name="T23"/>
                  <a:gd fmla="*/ 0 w 6" name="T24"/>
                  <a:gd fmla="*/ 1 h 3" name="T25"/>
                  <a:gd fmla="*/ 0 w 6" name="T26"/>
                  <a:gd fmla="*/ 1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6">
                    <a:moveTo>
                      <a:pt x="0" y="1"/>
                    </a:moveTo>
                    <a:lnTo>
                      <a:pt x="0" y="1"/>
                    </a:lnTo>
                    <a:lnTo>
                      <a:pt x="2" y="3"/>
                    </a:lnTo>
                    <a:lnTo>
                      <a:pt x="3" y="3"/>
                    </a:lnTo>
                    <a:lnTo>
                      <a:pt x="4" y="3"/>
                    </a:lnTo>
                    <a:lnTo>
                      <a:pt x="4" y="3"/>
                    </a:lnTo>
                    <a:lnTo>
                      <a:pt x="6" y="2"/>
                    </a:lnTo>
                    <a:lnTo>
                      <a:pt x="6" y="1"/>
                    </a:lnTo>
                    <a:lnTo>
                      <a:pt x="5" y="0"/>
                    </a:lnTo>
                    <a:lnTo>
                      <a:pt x="5" y="0"/>
                    </a:lnTo>
                    <a:lnTo>
                      <a:pt x="4" y="0"/>
                    </a:lnTo>
                    <a:lnTo>
                      <a:pt x="3" y="0"/>
                    </a:lnTo>
                    <a:lnTo>
                      <a:pt x="0" y="1"/>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4" name="Freeform 136"/>
              <p:cNvSpPr/>
              <p:nvPr/>
            </p:nvSpPr>
            <p:spPr bwMode="auto">
              <a:xfrm>
                <a:off x="4337" y="2481"/>
                <a:ext cx="273" cy="231"/>
              </a:xfrm>
              <a:custGeom>
                <a:gdLst>
                  <a:gd fmla="*/ 23 w 273" name="T0"/>
                  <a:gd fmla="*/ 25 h 231" name="T1"/>
                  <a:gd fmla="*/ 36 w 273" name="T2"/>
                  <a:gd fmla="*/ 19 h 231" name="T3"/>
                  <a:gd fmla="*/ 43 w 273" name="T4"/>
                  <a:gd fmla="*/ 11 h 231" name="T5"/>
                  <a:gd fmla="*/ 54 w 273" name="T6"/>
                  <a:gd fmla="*/ 7 h 231" name="T7"/>
                  <a:gd fmla="*/ 62 w 273" name="T8"/>
                  <a:gd fmla="*/ 22 h 231" name="T9"/>
                  <a:gd fmla="*/ 71 w 273" name="T10"/>
                  <a:gd fmla="*/ 21 h 231" name="T11"/>
                  <a:gd fmla="*/ 80 w 273" name="T12"/>
                  <a:gd fmla="*/ 21 h 231" name="T13"/>
                  <a:gd fmla="*/ 95 w 273" name="T14"/>
                  <a:gd fmla="*/ 28 h 231" name="T15"/>
                  <a:gd fmla="*/ 122 w 273" name="T16"/>
                  <a:gd fmla="*/ 24 h 231" name="T17"/>
                  <a:gd fmla="*/ 138 w 273" name="T18"/>
                  <a:gd fmla="*/ 8 h 231" name="T19"/>
                  <a:gd fmla="*/ 146 w 273" name="T20"/>
                  <a:gd fmla="*/ 4 h 231" name="T21"/>
                  <a:gd fmla="*/ 152 w 273" name="T22"/>
                  <a:gd fmla="*/ 3 h 231" name="T23"/>
                  <a:gd fmla="*/ 165 w 273" name="T24"/>
                  <a:gd fmla="*/ 6 h 231" name="T25"/>
                  <a:gd fmla="*/ 168 w 273" name="T26"/>
                  <a:gd fmla="*/ 16 h 231" name="T27"/>
                  <a:gd fmla="*/ 181 w 273" name="T28"/>
                  <a:gd fmla="*/ 13 h 231" name="T29"/>
                  <a:gd fmla="*/ 186 w 273" name="T30"/>
                  <a:gd fmla="*/ 18 h 231" name="T31"/>
                  <a:gd fmla="*/ 199 w 273" name="T32"/>
                  <a:gd fmla="*/ 31 h 231" name="T33"/>
                  <a:gd fmla="*/ 216 w 273" name="T34"/>
                  <a:gd fmla="*/ 33 h 231" name="T35"/>
                  <a:gd fmla="*/ 225 w 273" name="T36"/>
                  <a:gd fmla="*/ 36 h 231" name="T37"/>
                  <a:gd fmla="*/ 233 w 273" name="T38"/>
                  <a:gd fmla="*/ 57 h 231" name="T39"/>
                  <a:gd fmla="*/ 223 w 273" name="T40"/>
                  <a:gd fmla="*/ 71 h 231" name="T41"/>
                  <a:gd fmla="*/ 225 w 273" name="T42"/>
                  <a:gd fmla="*/ 76 h 231" name="T43"/>
                  <a:gd fmla="*/ 222 w 273" name="T44"/>
                  <a:gd fmla="*/ 90 h 231" name="T45"/>
                  <a:gd fmla="*/ 237 w 273" name="T46"/>
                  <a:gd fmla="*/ 95 h 231" name="T47"/>
                  <a:gd fmla="*/ 253 w 273" name="T48"/>
                  <a:gd fmla="*/ 96 h 231" name="T49"/>
                  <a:gd fmla="*/ 262 w 273" name="T50"/>
                  <a:gd fmla="*/ 102 h 231" name="T51"/>
                  <a:gd fmla="*/ 266 w 273" name="T52"/>
                  <a:gd fmla="*/ 123 h 231" name="T53"/>
                  <a:gd fmla="*/ 271 w 273" name="T54"/>
                  <a:gd fmla="*/ 145 h 231" name="T55"/>
                  <a:gd fmla="*/ 248 w 273" name="T56"/>
                  <a:gd fmla="*/ 162 h 231" name="T57"/>
                  <a:gd fmla="*/ 231 w 273" name="T58"/>
                  <a:gd fmla="*/ 168 h 231" name="T59"/>
                  <a:gd fmla="*/ 231 w 273" name="T60"/>
                  <a:gd fmla="*/ 183 h 231" name="T61"/>
                  <a:gd fmla="*/ 225 w 273" name="T62"/>
                  <a:gd fmla="*/ 194 h 231" name="T63"/>
                  <a:gd fmla="*/ 229 w 273" name="T64"/>
                  <a:gd fmla="*/ 209 h 231" name="T65"/>
                  <a:gd fmla="*/ 227 w 273" name="T66"/>
                  <a:gd fmla="*/ 220 h 231" name="T67"/>
                  <a:gd fmla="*/ 223 w 273" name="T68"/>
                  <a:gd fmla="*/ 229 h 231" name="T69"/>
                  <a:gd fmla="*/ 206 w 273" name="T70"/>
                  <a:gd fmla="*/ 225 h 231" name="T71"/>
                  <a:gd fmla="*/ 200 w 273" name="T72"/>
                  <a:gd fmla="*/ 212 h 231" name="T73"/>
                  <a:gd fmla="*/ 184 w 273" name="T74"/>
                  <a:gd fmla="*/ 209 h 231" name="T75"/>
                  <a:gd fmla="*/ 163 w 273" name="T76"/>
                  <a:gd fmla="*/ 185 h 231" name="T77"/>
                  <a:gd fmla="*/ 162 w 273" name="T78"/>
                  <a:gd fmla="*/ 165 h 231" name="T79"/>
                  <a:gd fmla="*/ 156 w 273" name="T80"/>
                  <a:gd fmla="*/ 155 h 231" name="T81"/>
                  <a:gd fmla="*/ 137 w 273" name="T82"/>
                  <a:gd fmla="*/ 171 h 231" name="T83"/>
                  <a:gd fmla="*/ 120 w 273" name="T84"/>
                  <a:gd fmla="*/ 178 h 231" name="T85"/>
                  <a:gd fmla="*/ 114 w 273" name="T86"/>
                  <a:gd fmla="*/ 163 h 231" name="T87"/>
                  <a:gd fmla="*/ 111 w 273" name="T88"/>
                  <a:gd fmla="*/ 146 h 231" name="T89"/>
                  <a:gd fmla="*/ 108 w 273" name="T90"/>
                  <a:gd fmla="*/ 127 h 231" name="T91"/>
                  <a:gd fmla="*/ 85 w 273" name="T92"/>
                  <a:gd fmla="*/ 124 h 231" name="T93"/>
                  <a:gd fmla="*/ 77 w 273" name="T94"/>
                  <a:gd fmla="*/ 111 h 231" name="T95"/>
                  <a:gd fmla="*/ 61 w 273" name="T96"/>
                  <a:gd fmla="*/ 104 h 231" name="T97"/>
                  <a:gd fmla="*/ 48 w 273" name="T98"/>
                  <a:gd fmla="*/ 84 h 231" name="T99"/>
                  <a:gd fmla="*/ 33 w 273" name="T100"/>
                  <a:gd fmla="*/ 75 h 231" name="T101"/>
                  <a:gd fmla="*/ 13 w 273" name="T102"/>
                  <a:gd fmla="*/ 52 h 231" name="T103"/>
                  <a:gd fmla="*/ 0 w 273" name="T104"/>
                  <a:gd fmla="*/ 36 h 231" name="T105"/>
                  <a:gd fmla="*/ 2 w 273" name="T106"/>
                  <a:gd fmla="*/ 34 h 23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31" w="273">
                    <a:moveTo>
                      <a:pt x="2" y="34"/>
                    </a:moveTo>
                    <a:lnTo>
                      <a:pt x="2" y="34"/>
                    </a:lnTo>
                    <a:lnTo>
                      <a:pt x="11" y="32"/>
                    </a:lnTo>
                    <a:lnTo>
                      <a:pt x="19" y="27"/>
                    </a:lnTo>
                    <a:lnTo>
                      <a:pt x="23" y="25"/>
                    </a:lnTo>
                    <a:lnTo>
                      <a:pt x="25" y="23"/>
                    </a:lnTo>
                    <a:lnTo>
                      <a:pt x="25" y="23"/>
                    </a:lnTo>
                    <a:lnTo>
                      <a:pt x="28" y="21"/>
                    </a:lnTo>
                    <a:lnTo>
                      <a:pt x="31" y="20"/>
                    </a:lnTo>
                    <a:lnTo>
                      <a:pt x="36" y="19"/>
                    </a:lnTo>
                    <a:lnTo>
                      <a:pt x="41" y="17"/>
                    </a:lnTo>
                    <a:lnTo>
                      <a:pt x="42" y="16"/>
                    </a:lnTo>
                    <a:lnTo>
                      <a:pt x="43" y="13"/>
                    </a:lnTo>
                    <a:lnTo>
                      <a:pt x="43" y="13"/>
                    </a:lnTo>
                    <a:lnTo>
                      <a:pt x="43" y="11"/>
                    </a:lnTo>
                    <a:lnTo>
                      <a:pt x="45" y="9"/>
                    </a:lnTo>
                    <a:lnTo>
                      <a:pt x="47" y="8"/>
                    </a:lnTo>
                    <a:lnTo>
                      <a:pt x="50" y="7"/>
                    </a:lnTo>
                    <a:lnTo>
                      <a:pt x="52" y="7"/>
                    </a:lnTo>
                    <a:lnTo>
                      <a:pt x="54" y="7"/>
                    </a:lnTo>
                    <a:lnTo>
                      <a:pt x="57" y="9"/>
                    </a:lnTo>
                    <a:lnTo>
                      <a:pt x="58" y="11"/>
                    </a:lnTo>
                    <a:lnTo>
                      <a:pt x="58" y="11"/>
                    </a:lnTo>
                    <a:lnTo>
                      <a:pt x="59" y="17"/>
                    </a:lnTo>
                    <a:lnTo>
                      <a:pt x="62" y="22"/>
                    </a:lnTo>
                    <a:lnTo>
                      <a:pt x="65" y="26"/>
                    </a:lnTo>
                    <a:lnTo>
                      <a:pt x="66" y="26"/>
                    </a:lnTo>
                    <a:lnTo>
                      <a:pt x="68" y="25"/>
                    </a:lnTo>
                    <a:lnTo>
                      <a:pt x="68" y="25"/>
                    </a:lnTo>
                    <a:lnTo>
                      <a:pt x="71" y="21"/>
                    </a:lnTo>
                    <a:lnTo>
                      <a:pt x="75" y="19"/>
                    </a:lnTo>
                    <a:lnTo>
                      <a:pt x="78" y="19"/>
                    </a:lnTo>
                    <a:lnTo>
                      <a:pt x="79" y="20"/>
                    </a:lnTo>
                    <a:lnTo>
                      <a:pt x="80" y="21"/>
                    </a:lnTo>
                    <a:lnTo>
                      <a:pt x="80" y="21"/>
                    </a:lnTo>
                    <a:lnTo>
                      <a:pt x="81" y="24"/>
                    </a:lnTo>
                    <a:lnTo>
                      <a:pt x="85" y="26"/>
                    </a:lnTo>
                    <a:lnTo>
                      <a:pt x="89" y="28"/>
                    </a:lnTo>
                    <a:lnTo>
                      <a:pt x="95" y="28"/>
                    </a:lnTo>
                    <a:lnTo>
                      <a:pt x="95" y="28"/>
                    </a:lnTo>
                    <a:lnTo>
                      <a:pt x="103" y="30"/>
                    </a:lnTo>
                    <a:lnTo>
                      <a:pt x="111" y="28"/>
                    </a:lnTo>
                    <a:lnTo>
                      <a:pt x="116" y="27"/>
                    </a:lnTo>
                    <a:lnTo>
                      <a:pt x="119" y="26"/>
                    </a:lnTo>
                    <a:lnTo>
                      <a:pt x="122" y="24"/>
                    </a:lnTo>
                    <a:lnTo>
                      <a:pt x="125" y="21"/>
                    </a:lnTo>
                    <a:lnTo>
                      <a:pt x="125" y="21"/>
                    </a:lnTo>
                    <a:lnTo>
                      <a:pt x="132" y="11"/>
                    </a:lnTo>
                    <a:lnTo>
                      <a:pt x="135" y="9"/>
                    </a:lnTo>
                    <a:lnTo>
                      <a:pt x="138" y="8"/>
                    </a:lnTo>
                    <a:lnTo>
                      <a:pt x="138" y="8"/>
                    </a:lnTo>
                    <a:lnTo>
                      <a:pt x="145" y="7"/>
                    </a:lnTo>
                    <a:lnTo>
                      <a:pt x="146" y="6"/>
                    </a:lnTo>
                    <a:lnTo>
                      <a:pt x="146" y="4"/>
                    </a:lnTo>
                    <a:lnTo>
                      <a:pt x="146" y="4"/>
                    </a:lnTo>
                    <a:lnTo>
                      <a:pt x="147" y="3"/>
                    </a:lnTo>
                    <a:lnTo>
                      <a:pt x="149" y="2"/>
                    </a:lnTo>
                    <a:lnTo>
                      <a:pt x="151" y="0"/>
                    </a:lnTo>
                    <a:lnTo>
                      <a:pt x="152" y="3"/>
                    </a:lnTo>
                    <a:lnTo>
                      <a:pt x="152" y="3"/>
                    </a:lnTo>
                    <a:lnTo>
                      <a:pt x="153" y="4"/>
                    </a:lnTo>
                    <a:lnTo>
                      <a:pt x="157" y="5"/>
                    </a:lnTo>
                    <a:lnTo>
                      <a:pt x="164" y="5"/>
                    </a:lnTo>
                    <a:lnTo>
                      <a:pt x="164" y="5"/>
                    </a:lnTo>
                    <a:lnTo>
                      <a:pt x="165" y="6"/>
                    </a:lnTo>
                    <a:lnTo>
                      <a:pt x="166" y="7"/>
                    </a:lnTo>
                    <a:lnTo>
                      <a:pt x="166" y="10"/>
                    </a:lnTo>
                    <a:lnTo>
                      <a:pt x="166" y="13"/>
                    </a:lnTo>
                    <a:lnTo>
                      <a:pt x="167" y="16"/>
                    </a:lnTo>
                    <a:lnTo>
                      <a:pt x="168" y="16"/>
                    </a:lnTo>
                    <a:lnTo>
                      <a:pt x="168" y="16"/>
                    </a:lnTo>
                    <a:lnTo>
                      <a:pt x="177" y="16"/>
                    </a:lnTo>
                    <a:lnTo>
                      <a:pt x="180" y="16"/>
                    </a:lnTo>
                    <a:lnTo>
                      <a:pt x="181" y="13"/>
                    </a:lnTo>
                    <a:lnTo>
                      <a:pt x="181" y="13"/>
                    </a:lnTo>
                    <a:lnTo>
                      <a:pt x="182" y="12"/>
                    </a:lnTo>
                    <a:lnTo>
                      <a:pt x="184" y="13"/>
                    </a:lnTo>
                    <a:lnTo>
                      <a:pt x="185" y="16"/>
                    </a:lnTo>
                    <a:lnTo>
                      <a:pt x="186" y="18"/>
                    </a:lnTo>
                    <a:lnTo>
                      <a:pt x="186" y="18"/>
                    </a:lnTo>
                    <a:lnTo>
                      <a:pt x="188" y="21"/>
                    </a:lnTo>
                    <a:lnTo>
                      <a:pt x="190" y="25"/>
                    </a:lnTo>
                    <a:lnTo>
                      <a:pt x="194" y="28"/>
                    </a:lnTo>
                    <a:lnTo>
                      <a:pt x="199" y="31"/>
                    </a:lnTo>
                    <a:lnTo>
                      <a:pt x="199" y="31"/>
                    </a:lnTo>
                    <a:lnTo>
                      <a:pt x="210" y="34"/>
                    </a:lnTo>
                    <a:lnTo>
                      <a:pt x="214" y="34"/>
                    </a:lnTo>
                    <a:lnTo>
                      <a:pt x="216" y="34"/>
                    </a:lnTo>
                    <a:lnTo>
                      <a:pt x="216" y="33"/>
                    </a:lnTo>
                    <a:lnTo>
                      <a:pt x="216" y="33"/>
                    </a:lnTo>
                    <a:lnTo>
                      <a:pt x="217" y="31"/>
                    </a:lnTo>
                    <a:lnTo>
                      <a:pt x="219" y="31"/>
                    </a:lnTo>
                    <a:lnTo>
                      <a:pt x="222" y="33"/>
                    </a:lnTo>
                    <a:lnTo>
                      <a:pt x="225" y="36"/>
                    </a:lnTo>
                    <a:lnTo>
                      <a:pt x="225" y="36"/>
                    </a:lnTo>
                    <a:lnTo>
                      <a:pt x="229" y="40"/>
                    </a:lnTo>
                    <a:lnTo>
                      <a:pt x="233" y="47"/>
                    </a:lnTo>
                    <a:lnTo>
                      <a:pt x="234" y="50"/>
                    </a:lnTo>
                    <a:lnTo>
                      <a:pt x="234" y="53"/>
                    </a:lnTo>
                    <a:lnTo>
                      <a:pt x="233" y="57"/>
                    </a:lnTo>
                    <a:lnTo>
                      <a:pt x="231" y="60"/>
                    </a:lnTo>
                    <a:lnTo>
                      <a:pt x="231" y="60"/>
                    </a:lnTo>
                    <a:lnTo>
                      <a:pt x="227" y="65"/>
                    </a:lnTo>
                    <a:lnTo>
                      <a:pt x="223" y="69"/>
                    </a:lnTo>
                    <a:lnTo>
                      <a:pt x="223" y="71"/>
                    </a:lnTo>
                    <a:lnTo>
                      <a:pt x="224" y="73"/>
                    </a:lnTo>
                    <a:lnTo>
                      <a:pt x="224" y="73"/>
                    </a:lnTo>
                    <a:lnTo>
                      <a:pt x="227" y="74"/>
                    </a:lnTo>
                    <a:lnTo>
                      <a:pt x="228" y="75"/>
                    </a:lnTo>
                    <a:lnTo>
                      <a:pt x="225" y="76"/>
                    </a:lnTo>
                    <a:lnTo>
                      <a:pt x="225" y="76"/>
                    </a:lnTo>
                    <a:lnTo>
                      <a:pt x="223" y="78"/>
                    </a:lnTo>
                    <a:lnTo>
                      <a:pt x="222" y="83"/>
                    </a:lnTo>
                    <a:lnTo>
                      <a:pt x="222" y="88"/>
                    </a:lnTo>
                    <a:lnTo>
                      <a:pt x="222" y="90"/>
                    </a:lnTo>
                    <a:lnTo>
                      <a:pt x="223" y="90"/>
                    </a:lnTo>
                    <a:lnTo>
                      <a:pt x="223" y="90"/>
                    </a:lnTo>
                    <a:lnTo>
                      <a:pt x="232" y="92"/>
                    </a:lnTo>
                    <a:lnTo>
                      <a:pt x="235" y="93"/>
                    </a:lnTo>
                    <a:lnTo>
                      <a:pt x="237" y="95"/>
                    </a:lnTo>
                    <a:lnTo>
                      <a:pt x="237" y="95"/>
                    </a:lnTo>
                    <a:lnTo>
                      <a:pt x="238" y="96"/>
                    </a:lnTo>
                    <a:lnTo>
                      <a:pt x="243" y="96"/>
                    </a:lnTo>
                    <a:lnTo>
                      <a:pt x="253" y="96"/>
                    </a:lnTo>
                    <a:lnTo>
                      <a:pt x="253" y="96"/>
                    </a:lnTo>
                    <a:lnTo>
                      <a:pt x="258" y="96"/>
                    </a:lnTo>
                    <a:lnTo>
                      <a:pt x="260" y="97"/>
                    </a:lnTo>
                    <a:lnTo>
                      <a:pt x="262" y="98"/>
                    </a:lnTo>
                    <a:lnTo>
                      <a:pt x="262" y="102"/>
                    </a:lnTo>
                    <a:lnTo>
                      <a:pt x="262" y="102"/>
                    </a:lnTo>
                    <a:lnTo>
                      <a:pt x="262" y="112"/>
                    </a:lnTo>
                    <a:lnTo>
                      <a:pt x="264" y="119"/>
                    </a:lnTo>
                    <a:lnTo>
                      <a:pt x="265" y="121"/>
                    </a:lnTo>
                    <a:lnTo>
                      <a:pt x="266" y="123"/>
                    </a:lnTo>
                    <a:lnTo>
                      <a:pt x="266" y="123"/>
                    </a:lnTo>
                    <a:lnTo>
                      <a:pt x="271" y="128"/>
                    </a:lnTo>
                    <a:lnTo>
                      <a:pt x="273" y="134"/>
                    </a:lnTo>
                    <a:lnTo>
                      <a:pt x="273" y="140"/>
                    </a:lnTo>
                    <a:lnTo>
                      <a:pt x="272" y="142"/>
                    </a:lnTo>
                    <a:lnTo>
                      <a:pt x="271" y="145"/>
                    </a:lnTo>
                    <a:lnTo>
                      <a:pt x="271" y="145"/>
                    </a:lnTo>
                    <a:lnTo>
                      <a:pt x="262" y="153"/>
                    </a:lnTo>
                    <a:lnTo>
                      <a:pt x="256" y="159"/>
                    </a:lnTo>
                    <a:lnTo>
                      <a:pt x="252" y="160"/>
                    </a:lnTo>
                    <a:lnTo>
                      <a:pt x="248" y="162"/>
                    </a:lnTo>
                    <a:lnTo>
                      <a:pt x="248" y="162"/>
                    </a:lnTo>
                    <a:lnTo>
                      <a:pt x="239" y="163"/>
                    </a:lnTo>
                    <a:lnTo>
                      <a:pt x="234" y="165"/>
                    </a:lnTo>
                    <a:lnTo>
                      <a:pt x="232" y="167"/>
                    </a:lnTo>
                    <a:lnTo>
                      <a:pt x="231" y="168"/>
                    </a:lnTo>
                    <a:lnTo>
                      <a:pt x="230" y="170"/>
                    </a:lnTo>
                    <a:lnTo>
                      <a:pt x="230" y="174"/>
                    </a:lnTo>
                    <a:lnTo>
                      <a:pt x="230" y="174"/>
                    </a:lnTo>
                    <a:lnTo>
                      <a:pt x="231" y="181"/>
                    </a:lnTo>
                    <a:lnTo>
                      <a:pt x="231" y="183"/>
                    </a:lnTo>
                    <a:lnTo>
                      <a:pt x="230" y="184"/>
                    </a:lnTo>
                    <a:lnTo>
                      <a:pt x="230" y="184"/>
                    </a:lnTo>
                    <a:lnTo>
                      <a:pt x="229" y="185"/>
                    </a:lnTo>
                    <a:lnTo>
                      <a:pt x="228" y="188"/>
                    </a:lnTo>
                    <a:lnTo>
                      <a:pt x="225" y="194"/>
                    </a:lnTo>
                    <a:lnTo>
                      <a:pt x="225" y="202"/>
                    </a:lnTo>
                    <a:lnTo>
                      <a:pt x="225" y="204"/>
                    </a:lnTo>
                    <a:lnTo>
                      <a:pt x="227" y="206"/>
                    </a:lnTo>
                    <a:lnTo>
                      <a:pt x="227" y="206"/>
                    </a:lnTo>
                    <a:lnTo>
                      <a:pt x="229" y="209"/>
                    </a:lnTo>
                    <a:lnTo>
                      <a:pt x="229" y="213"/>
                    </a:lnTo>
                    <a:lnTo>
                      <a:pt x="229" y="213"/>
                    </a:lnTo>
                    <a:lnTo>
                      <a:pt x="229" y="216"/>
                    </a:lnTo>
                    <a:lnTo>
                      <a:pt x="228" y="218"/>
                    </a:lnTo>
                    <a:lnTo>
                      <a:pt x="227" y="220"/>
                    </a:lnTo>
                    <a:lnTo>
                      <a:pt x="225" y="224"/>
                    </a:lnTo>
                    <a:lnTo>
                      <a:pt x="225" y="224"/>
                    </a:lnTo>
                    <a:lnTo>
                      <a:pt x="225" y="229"/>
                    </a:lnTo>
                    <a:lnTo>
                      <a:pt x="225" y="231"/>
                    </a:lnTo>
                    <a:lnTo>
                      <a:pt x="223" y="229"/>
                    </a:lnTo>
                    <a:lnTo>
                      <a:pt x="223" y="229"/>
                    </a:lnTo>
                    <a:lnTo>
                      <a:pt x="219" y="228"/>
                    </a:lnTo>
                    <a:lnTo>
                      <a:pt x="214" y="228"/>
                    </a:lnTo>
                    <a:lnTo>
                      <a:pt x="208" y="226"/>
                    </a:lnTo>
                    <a:lnTo>
                      <a:pt x="206" y="225"/>
                    </a:lnTo>
                    <a:lnTo>
                      <a:pt x="204" y="223"/>
                    </a:lnTo>
                    <a:lnTo>
                      <a:pt x="204" y="223"/>
                    </a:lnTo>
                    <a:lnTo>
                      <a:pt x="203" y="219"/>
                    </a:lnTo>
                    <a:lnTo>
                      <a:pt x="202" y="216"/>
                    </a:lnTo>
                    <a:lnTo>
                      <a:pt x="200" y="212"/>
                    </a:lnTo>
                    <a:lnTo>
                      <a:pt x="197" y="211"/>
                    </a:lnTo>
                    <a:lnTo>
                      <a:pt x="195" y="211"/>
                    </a:lnTo>
                    <a:lnTo>
                      <a:pt x="195" y="211"/>
                    </a:lnTo>
                    <a:lnTo>
                      <a:pt x="189" y="210"/>
                    </a:lnTo>
                    <a:lnTo>
                      <a:pt x="184" y="209"/>
                    </a:lnTo>
                    <a:lnTo>
                      <a:pt x="178" y="205"/>
                    </a:lnTo>
                    <a:lnTo>
                      <a:pt x="173" y="200"/>
                    </a:lnTo>
                    <a:lnTo>
                      <a:pt x="173" y="200"/>
                    </a:lnTo>
                    <a:lnTo>
                      <a:pt x="168" y="193"/>
                    </a:lnTo>
                    <a:lnTo>
                      <a:pt x="163" y="185"/>
                    </a:lnTo>
                    <a:lnTo>
                      <a:pt x="160" y="177"/>
                    </a:lnTo>
                    <a:lnTo>
                      <a:pt x="160" y="174"/>
                    </a:lnTo>
                    <a:lnTo>
                      <a:pt x="160" y="171"/>
                    </a:lnTo>
                    <a:lnTo>
                      <a:pt x="160" y="171"/>
                    </a:lnTo>
                    <a:lnTo>
                      <a:pt x="162" y="165"/>
                    </a:lnTo>
                    <a:lnTo>
                      <a:pt x="163" y="163"/>
                    </a:lnTo>
                    <a:lnTo>
                      <a:pt x="162" y="160"/>
                    </a:lnTo>
                    <a:lnTo>
                      <a:pt x="162" y="160"/>
                    </a:lnTo>
                    <a:lnTo>
                      <a:pt x="160" y="156"/>
                    </a:lnTo>
                    <a:lnTo>
                      <a:pt x="156" y="155"/>
                    </a:lnTo>
                    <a:lnTo>
                      <a:pt x="151" y="156"/>
                    </a:lnTo>
                    <a:lnTo>
                      <a:pt x="149" y="157"/>
                    </a:lnTo>
                    <a:lnTo>
                      <a:pt x="147" y="160"/>
                    </a:lnTo>
                    <a:lnTo>
                      <a:pt x="147" y="160"/>
                    </a:lnTo>
                    <a:lnTo>
                      <a:pt x="137" y="171"/>
                    </a:lnTo>
                    <a:lnTo>
                      <a:pt x="132" y="177"/>
                    </a:lnTo>
                    <a:lnTo>
                      <a:pt x="130" y="178"/>
                    </a:lnTo>
                    <a:lnTo>
                      <a:pt x="127" y="178"/>
                    </a:lnTo>
                    <a:lnTo>
                      <a:pt x="127" y="178"/>
                    </a:lnTo>
                    <a:lnTo>
                      <a:pt x="120" y="178"/>
                    </a:lnTo>
                    <a:lnTo>
                      <a:pt x="117" y="176"/>
                    </a:lnTo>
                    <a:lnTo>
                      <a:pt x="115" y="174"/>
                    </a:lnTo>
                    <a:lnTo>
                      <a:pt x="114" y="168"/>
                    </a:lnTo>
                    <a:lnTo>
                      <a:pt x="114" y="168"/>
                    </a:lnTo>
                    <a:lnTo>
                      <a:pt x="114" y="163"/>
                    </a:lnTo>
                    <a:lnTo>
                      <a:pt x="114" y="156"/>
                    </a:lnTo>
                    <a:lnTo>
                      <a:pt x="114" y="150"/>
                    </a:lnTo>
                    <a:lnTo>
                      <a:pt x="113" y="148"/>
                    </a:lnTo>
                    <a:lnTo>
                      <a:pt x="111" y="146"/>
                    </a:lnTo>
                    <a:lnTo>
                      <a:pt x="111" y="146"/>
                    </a:lnTo>
                    <a:lnTo>
                      <a:pt x="110" y="142"/>
                    </a:lnTo>
                    <a:lnTo>
                      <a:pt x="110" y="140"/>
                    </a:lnTo>
                    <a:lnTo>
                      <a:pt x="110" y="135"/>
                    </a:lnTo>
                    <a:lnTo>
                      <a:pt x="109" y="129"/>
                    </a:lnTo>
                    <a:lnTo>
                      <a:pt x="108" y="127"/>
                    </a:lnTo>
                    <a:lnTo>
                      <a:pt x="105" y="126"/>
                    </a:lnTo>
                    <a:lnTo>
                      <a:pt x="105" y="126"/>
                    </a:lnTo>
                    <a:lnTo>
                      <a:pt x="98" y="125"/>
                    </a:lnTo>
                    <a:lnTo>
                      <a:pt x="89" y="124"/>
                    </a:lnTo>
                    <a:lnTo>
                      <a:pt x="85" y="124"/>
                    </a:lnTo>
                    <a:lnTo>
                      <a:pt x="80" y="122"/>
                    </a:lnTo>
                    <a:lnTo>
                      <a:pt x="78" y="120"/>
                    </a:lnTo>
                    <a:lnTo>
                      <a:pt x="77" y="117"/>
                    </a:lnTo>
                    <a:lnTo>
                      <a:pt x="77" y="117"/>
                    </a:lnTo>
                    <a:lnTo>
                      <a:pt x="77" y="111"/>
                    </a:lnTo>
                    <a:lnTo>
                      <a:pt x="75" y="109"/>
                    </a:lnTo>
                    <a:lnTo>
                      <a:pt x="72" y="107"/>
                    </a:lnTo>
                    <a:lnTo>
                      <a:pt x="66" y="106"/>
                    </a:lnTo>
                    <a:lnTo>
                      <a:pt x="66" y="106"/>
                    </a:lnTo>
                    <a:lnTo>
                      <a:pt x="61" y="104"/>
                    </a:lnTo>
                    <a:lnTo>
                      <a:pt x="57" y="100"/>
                    </a:lnTo>
                    <a:lnTo>
                      <a:pt x="53" y="95"/>
                    </a:lnTo>
                    <a:lnTo>
                      <a:pt x="50" y="90"/>
                    </a:lnTo>
                    <a:lnTo>
                      <a:pt x="50" y="90"/>
                    </a:lnTo>
                    <a:lnTo>
                      <a:pt x="48" y="84"/>
                    </a:lnTo>
                    <a:lnTo>
                      <a:pt x="46" y="80"/>
                    </a:lnTo>
                    <a:lnTo>
                      <a:pt x="44" y="78"/>
                    </a:lnTo>
                    <a:lnTo>
                      <a:pt x="39" y="77"/>
                    </a:lnTo>
                    <a:lnTo>
                      <a:pt x="39" y="77"/>
                    </a:lnTo>
                    <a:lnTo>
                      <a:pt x="33" y="75"/>
                    </a:lnTo>
                    <a:lnTo>
                      <a:pt x="30" y="71"/>
                    </a:lnTo>
                    <a:lnTo>
                      <a:pt x="30" y="71"/>
                    </a:lnTo>
                    <a:lnTo>
                      <a:pt x="22" y="63"/>
                    </a:lnTo>
                    <a:lnTo>
                      <a:pt x="18" y="57"/>
                    </a:lnTo>
                    <a:lnTo>
                      <a:pt x="13" y="52"/>
                    </a:lnTo>
                    <a:lnTo>
                      <a:pt x="13" y="52"/>
                    </a:lnTo>
                    <a:lnTo>
                      <a:pt x="8" y="47"/>
                    </a:lnTo>
                    <a:lnTo>
                      <a:pt x="4" y="42"/>
                    </a:lnTo>
                    <a:lnTo>
                      <a:pt x="1" y="38"/>
                    </a:lnTo>
                    <a:lnTo>
                      <a:pt x="0" y="36"/>
                    </a:lnTo>
                    <a:lnTo>
                      <a:pt x="0" y="36"/>
                    </a:lnTo>
                    <a:lnTo>
                      <a:pt x="0" y="35"/>
                    </a:lnTo>
                    <a:lnTo>
                      <a:pt x="1" y="34"/>
                    </a:lnTo>
                    <a:lnTo>
                      <a:pt x="2" y="34"/>
                    </a:lnTo>
                    <a:lnTo>
                      <a:pt x="2" y="34"/>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5" name="Freeform 137"/>
              <p:cNvSpPr/>
              <p:nvPr/>
            </p:nvSpPr>
            <p:spPr bwMode="auto">
              <a:xfrm>
                <a:off x="4570" y="2651"/>
                <a:ext cx="48" cy="73"/>
              </a:xfrm>
              <a:custGeom>
                <a:gdLst>
                  <a:gd fmla="*/ 16 w 48" name="T0"/>
                  <a:gd fmla="*/ 0 h 73" name="T1"/>
                  <a:gd fmla="*/ 16 w 48" name="T2"/>
                  <a:gd fmla="*/ 0 h 73" name="T3"/>
                  <a:gd fmla="*/ 14 w 48" name="T4"/>
                  <a:gd fmla="*/ 1 h 73" name="T5"/>
                  <a:gd fmla="*/ 10 w 48" name="T6"/>
                  <a:gd fmla="*/ 5 h 73" name="T7"/>
                  <a:gd fmla="*/ 6 w 48" name="T8"/>
                  <a:gd fmla="*/ 7 h 73" name="T9"/>
                  <a:gd fmla="*/ 4 w 48" name="T10"/>
                  <a:gd fmla="*/ 11 h 73" name="T11"/>
                  <a:gd fmla="*/ 3 w 48" name="T12"/>
                  <a:gd fmla="*/ 15 h 73" name="T13"/>
                  <a:gd fmla="*/ 3 w 48" name="T14"/>
                  <a:gd fmla="*/ 22 h 73" name="T15"/>
                  <a:gd fmla="*/ 3 w 48" name="T16"/>
                  <a:gd fmla="*/ 22 h 73" name="T17"/>
                  <a:gd fmla="*/ 3 w 48" name="T18"/>
                  <a:gd fmla="*/ 42 h 73" name="T19"/>
                  <a:gd fmla="*/ 3 w 48" name="T20"/>
                  <a:gd fmla="*/ 49 h 73" name="T21"/>
                  <a:gd fmla="*/ 2 w 48" name="T22"/>
                  <a:gd fmla="*/ 54 h 73" name="T23"/>
                  <a:gd fmla="*/ 2 w 48" name="T24"/>
                  <a:gd fmla="*/ 54 h 73" name="T25"/>
                  <a:gd fmla="*/ 0 w 48" name="T26"/>
                  <a:gd fmla="*/ 59 h 73" name="T27"/>
                  <a:gd fmla="*/ 0 w 48" name="T28"/>
                  <a:gd fmla="*/ 64 h 73" name="T29"/>
                  <a:gd fmla="*/ 1 w 48" name="T30"/>
                  <a:gd fmla="*/ 66 h 73" name="T31"/>
                  <a:gd fmla="*/ 2 w 48" name="T32"/>
                  <a:gd fmla="*/ 68 h 73" name="T33"/>
                  <a:gd fmla="*/ 4 w 48" name="T34"/>
                  <a:gd fmla="*/ 70 h 73" name="T35"/>
                  <a:gd fmla="*/ 8 w 48" name="T36"/>
                  <a:gd fmla="*/ 70 h 73" name="T37"/>
                  <a:gd fmla="*/ 8 w 48" name="T38"/>
                  <a:gd fmla="*/ 70 h 73" name="T39"/>
                  <a:gd fmla="*/ 16 w 48" name="T40"/>
                  <a:gd fmla="*/ 72 h 73" name="T41"/>
                  <a:gd fmla="*/ 26 w 48" name="T42"/>
                  <a:gd fmla="*/ 73 h 73" name="T43"/>
                  <a:gd fmla="*/ 29 w 48" name="T44"/>
                  <a:gd fmla="*/ 72 h 73" name="T45"/>
                  <a:gd fmla="*/ 32 w 48" name="T46"/>
                  <a:gd fmla="*/ 71 h 73" name="T47"/>
                  <a:gd fmla="*/ 34 w 48" name="T48"/>
                  <a:gd fmla="*/ 70 h 73" name="T49"/>
                  <a:gd fmla="*/ 35 w 48" name="T50"/>
                  <a:gd fmla="*/ 68 h 73" name="T51"/>
                  <a:gd fmla="*/ 35 w 48" name="T52"/>
                  <a:gd fmla="*/ 68 h 73" name="T53"/>
                  <a:gd fmla="*/ 37 w 48" name="T54"/>
                  <a:gd fmla="*/ 58 h 73" name="T55"/>
                  <a:gd fmla="*/ 38 w 48" name="T56"/>
                  <a:gd fmla="*/ 55 h 73" name="T57"/>
                  <a:gd fmla="*/ 41 w 48" name="T58"/>
                  <a:gd fmla="*/ 51 h 73" name="T59"/>
                  <a:gd fmla="*/ 41 w 48" name="T60"/>
                  <a:gd fmla="*/ 51 h 73" name="T61"/>
                  <a:gd fmla="*/ 45 w 48" name="T62"/>
                  <a:gd fmla="*/ 47 h 73" name="T63"/>
                  <a:gd fmla="*/ 47 w 48" name="T64"/>
                  <a:gd fmla="*/ 41 h 73" name="T65"/>
                  <a:gd fmla="*/ 48 w 48" name="T66"/>
                  <a:gd fmla="*/ 39 h 73" name="T67"/>
                  <a:gd fmla="*/ 47 w 48" name="T68"/>
                  <a:gd fmla="*/ 37 h 73" name="T69"/>
                  <a:gd fmla="*/ 45 w 48" name="T70"/>
                  <a:gd fmla="*/ 35 h 73" name="T71"/>
                  <a:gd fmla="*/ 42 w 48" name="T72"/>
                  <a:gd fmla="*/ 34 h 73" name="T73"/>
                  <a:gd fmla="*/ 42 w 48" name="T74"/>
                  <a:gd fmla="*/ 34 h 73" name="T75"/>
                  <a:gd fmla="*/ 30 w 48" name="T76"/>
                  <a:gd fmla="*/ 32 h 73" name="T77"/>
                  <a:gd fmla="*/ 27 w 48" name="T78"/>
                  <a:gd fmla="*/ 29 h 73" name="T79"/>
                  <a:gd fmla="*/ 26 w 48" name="T80"/>
                  <a:gd fmla="*/ 27 h 73" name="T81"/>
                  <a:gd fmla="*/ 25 w 48" name="T82"/>
                  <a:gd fmla="*/ 25 h 73" name="T83"/>
                  <a:gd fmla="*/ 25 w 48" name="T84"/>
                  <a:gd fmla="*/ 25 h 73" name="T85"/>
                  <a:gd fmla="*/ 24 w 48" name="T86"/>
                  <a:gd fmla="*/ 20 h 73" name="T87"/>
                  <a:gd fmla="*/ 21 w 48" name="T88"/>
                  <a:gd fmla="*/ 14 h 73" name="T89"/>
                  <a:gd fmla="*/ 19 w 48" name="T90"/>
                  <a:gd fmla="*/ 10 h 73" name="T91"/>
                  <a:gd fmla="*/ 19 w 48" name="T92"/>
                  <a:gd fmla="*/ 6 h 73" name="T93"/>
                  <a:gd fmla="*/ 19 w 48" name="T94"/>
                  <a:gd fmla="*/ 6 h 73" name="T95"/>
                  <a:gd fmla="*/ 18 w 48" name="T96"/>
                  <a:gd fmla="*/ 2 h 73" name="T97"/>
                  <a:gd fmla="*/ 17 w 48" name="T98"/>
                  <a:gd fmla="*/ 0 h 73" name="T99"/>
                  <a:gd fmla="*/ 16 w 48" name="T100"/>
                  <a:gd fmla="*/ 0 h 73" name="T101"/>
                  <a:gd fmla="*/ 16 w 48" name="T102"/>
                  <a:gd fmla="*/ 0 h 7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3" w="48">
                    <a:moveTo>
                      <a:pt x="16" y="0"/>
                    </a:moveTo>
                    <a:lnTo>
                      <a:pt x="16" y="0"/>
                    </a:lnTo>
                    <a:lnTo>
                      <a:pt x="14" y="1"/>
                    </a:lnTo>
                    <a:lnTo>
                      <a:pt x="10" y="5"/>
                    </a:lnTo>
                    <a:lnTo>
                      <a:pt x="6" y="7"/>
                    </a:lnTo>
                    <a:lnTo>
                      <a:pt x="4" y="11"/>
                    </a:lnTo>
                    <a:lnTo>
                      <a:pt x="3" y="15"/>
                    </a:lnTo>
                    <a:lnTo>
                      <a:pt x="3" y="22"/>
                    </a:lnTo>
                    <a:lnTo>
                      <a:pt x="3" y="22"/>
                    </a:lnTo>
                    <a:lnTo>
                      <a:pt x="3" y="42"/>
                    </a:lnTo>
                    <a:lnTo>
                      <a:pt x="3" y="49"/>
                    </a:lnTo>
                    <a:lnTo>
                      <a:pt x="2" y="54"/>
                    </a:lnTo>
                    <a:lnTo>
                      <a:pt x="2" y="54"/>
                    </a:lnTo>
                    <a:lnTo>
                      <a:pt x="0" y="59"/>
                    </a:lnTo>
                    <a:lnTo>
                      <a:pt x="0" y="64"/>
                    </a:lnTo>
                    <a:lnTo>
                      <a:pt x="1" y="66"/>
                    </a:lnTo>
                    <a:lnTo>
                      <a:pt x="2" y="68"/>
                    </a:lnTo>
                    <a:lnTo>
                      <a:pt x="4" y="70"/>
                    </a:lnTo>
                    <a:lnTo>
                      <a:pt x="8" y="70"/>
                    </a:lnTo>
                    <a:lnTo>
                      <a:pt x="8" y="70"/>
                    </a:lnTo>
                    <a:lnTo>
                      <a:pt x="16" y="72"/>
                    </a:lnTo>
                    <a:lnTo>
                      <a:pt x="26" y="73"/>
                    </a:lnTo>
                    <a:lnTo>
                      <a:pt x="29" y="72"/>
                    </a:lnTo>
                    <a:lnTo>
                      <a:pt x="32" y="71"/>
                    </a:lnTo>
                    <a:lnTo>
                      <a:pt x="34" y="70"/>
                    </a:lnTo>
                    <a:lnTo>
                      <a:pt x="35" y="68"/>
                    </a:lnTo>
                    <a:lnTo>
                      <a:pt x="35" y="68"/>
                    </a:lnTo>
                    <a:lnTo>
                      <a:pt x="37" y="58"/>
                    </a:lnTo>
                    <a:lnTo>
                      <a:pt x="38" y="55"/>
                    </a:lnTo>
                    <a:lnTo>
                      <a:pt x="41" y="51"/>
                    </a:lnTo>
                    <a:lnTo>
                      <a:pt x="41" y="51"/>
                    </a:lnTo>
                    <a:lnTo>
                      <a:pt x="45" y="47"/>
                    </a:lnTo>
                    <a:lnTo>
                      <a:pt x="47" y="41"/>
                    </a:lnTo>
                    <a:lnTo>
                      <a:pt x="48" y="39"/>
                    </a:lnTo>
                    <a:lnTo>
                      <a:pt x="47" y="37"/>
                    </a:lnTo>
                    <a:lnTo>
                      <a:pt x="45" y="35"/>
                    </a:lnTo>
                    <a:lnTo>
                      <a:pt x="42" y="34"/>
                    </a:lnTo>
                    <a:lnTo>
                      <a:pt x="42" y="34"/>
                    </a:lnTo>
                    <a:lnTo>
                      <a:pt x="30" y="32"/>
                    </a:lnTo>
                    <a:lnTo>
                      <a:pt x="27" y="29"/>
                    </a:lnTo>
                    <a:lnTo>
                      <a:pt x="26" y="27"/>
                    </a:lnTo>
                    <a:lnTo>
                      <a:pt x="25" y="25"/>
                    </a:lnTo>
                    <a:lnTo>
                      <a:pt x="25" y="25"/>
                    </a:lnTo>
                    <a:lnTo>
                      <a:pt x="24" y="20"/>
                    </a:lnTo>
                    <a:lnTo>
                      <a:pt x="21" y="14"/>
                    </a:lnTo>
                    <a:lnTo>
                      <a:pt x="19" y="10"/>
                    </a:lnTo>
                    <a:lnTo>
                      <a:pt x="19" y="6"/>
                    </a:lnTo>
                    <a:lnTo>
                      <a:pt x="19" y="6"/>
                    </a:lnTo>
                    <a:lnTo>
                      <a:pt x="18" y="2"/>
                    </a:lnTo>
                    <a:lnTo>
                      <a:pt x="17" y="0"/>
                    </a:lnTo>
                    <a:lnTo>
                      <a:pt x="16" y="0"/>
                    </a:lnTo>
                    <a:lnTo>
                      <a:pt x="16"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6" name="Freeform 138"/>
              <p:cNvSpPr/>
              <p:nvPr/>
            </p:nvSpPr>
            <p:spPr bwMode="auto">
              <a:xfrm>
                <a:off x="4405" y="2256"/>
                <a:ext cx="284" cy="313"/>
              </a:xfrm>
              <a:custGeom>
                <a:gdLst>
                  <a:gd fmla="*/ 165 w 284" name="T0"/>
                  <a:gd fmla="*/ 296 h 313" name="T1"/>
                  <a:gd fmla="*/ 174 w 284" name="T2"/>
                  <a:gd fmla="*/ 264 h 313" name="T3"/>
                  <a:gd fmla="*/ 157 w 284" name="T4"/>
                  <a:gd fmla="*/ 249 h 313" name="T5"/>
                  <a:gd fmla="*/ 131 w 284" name="T6"/>
                  <a:gd fmla="*/ 247 h 313" name="T7"/>
                  <a:gd fmla="*/ 121 w 284" name="T8"/>
                  <a:gd fmla="*/ 227 h 313" name="T9"/>
                  <a:gd fmla="*/ 105 w 284" name="T10"/>
                  <a:gd fmla="*/ 230 h 313" name="T11"/>
                  <a:gd fmla="*/ 96 w 284" name="T12"/>
                  <a:gd fmla="*/ 222 h 313" name="T13"/>
                  <a:gd fmla="*/ 64 w 284" name="T14"/>
                  <a:gd fmla="*/ 224 h 313" name="T15"/>
                  <a:gd fmla="*/ 37 w 284" name="T16"/>
                  <a:gd fmla="*/ 247 h 313" name="T17"/>
                  <a:gd fmla="*/ 20 w 284" name="T18"/>
                  <a:gd fmla="*/ 242 h 313" name="T19"/>
                  <a:gd fmla="*/ 2 w 284" name="T20"/>
                  <a:gd fmla="*/ 235 h 313" name="T21"/>
                  <a:gd fmla="*/ 6 w 284" name="T22"/>
                  <a:gd fmla="*/ 231 h 313" name="T23"/>
                  <a:gd fmla="*/ 18 w 284" name="T24"/>
                  <a:gd fmla="*/ 233 h 313" name="T25"/>
                  <a:gd fmla="*/ 52 w 284" name="T26"/>
                  <a:gd fmla="*/ 229 h 313" name="T27"/>
                  <a:gd fmla="*/ 60 w 284" name="T28"/>
                  <a:gd fmla="*/ 221 h 313" name="T29"/>
                  <a:gd fmla="*/ 66 w 284" name="T30"/>
                  <a:gd fmla="*/ 207 h 313" name="T31"/>
                  <a:gd fmla="*/ 89 w 284" name="T32"/>
                  <a:gd fmla="*/ 202 h 313" name="T33"/>
                  <a:gd fmla="*/ 98 w 284" name="T34"/>
                  <a:gd fmla="*/ 198 h 313" name="T35"/>
                  <a:gd fmla="*/ 112 w 284" name="T36"/>
                  <a:gd fmla="*/ 194 h 313" name="T37"/>
                  <a:gd fmla="*/ 117 w 284" name="T38"/>
                  <a:gd fmla="*/ 185 h 313" name="T39"/>
                  <a:gd fmla="*/ 118 w 284" name="T40"/>
                  <a:gd fmla="*/ 173 h 313" name="T41"/>
                  <a:gd fmla="*/ 103 w 284" name="T42"/>
                  <a:gd fmla="*/ 168 h 313" name="T43"/>
                  <a:gd fmla="*/ 80 w 284" name="T44"/>
                  <a:gd fmla="*/ 166 h 313" name="T45"/>
                  <a:gd fmla="*/ 68 w 284" name="T46"/>
                  <a:gd fmla="*/ 156 h 313" name="T47"/>
                  <a:gd fmla="*/ 78 w 284" name="T48"/>
                  <a:gd fmla="*/ 145 h 313" name="T49"/>
                  <a:gd fmla="*/ 88 w 284" name="T50"/>
                  <a:gd fmla="*/ 128 h 313" name="T51"/>
                  <a:gd fmla="*/ 98 w 284" name="T52"/>
                  <a:gd fmla="*/ 98 h 313" name="T53"/>
                  <a:gd fmla="*/ 107 w 284" name="T54"/>
                  <a:gd fmla="*/ 80 h 313" name="T55"/>
                  <a:gd fmla="*/ 111 w 284" name="T56"/>
                  <a:gd fmla="*/ 65 h 313" name="T57"/>
                  <a:gd fmla="*/ 129 w 284" name="T58"/>
                  <a:gd fmla="*/ 63 h 313" name="T59"/>
                  <a:gd fmla="*/ 132 w 284" name="T60"/>
                  <a:gd fmla="*/ 77 h 313" name="T61"/>
                  <a:gd fmla="*/ 126 w 284" name="T62"/>
                  <a:gd fmla="*/ 84 h 313" name="T63"/>
                  <a:gd fmla="*/ 121 w 284" name="T64"/>
                  <a:gd fmla="*/ 103 h 313" name="T65"/>
                  <a:gd fmla="*/ 123 w 284" name="T66"/>
                  <a:gd fmla="*/ 118 h 313" name="T67"/>
                  <a:gd fmla="*/ 165 w 284" name="T68"/>
                  <a:gd fmla="*/ 99 h 313" name="T69"/>
                  <a:gd fmla="*/ 171 w 284" name="T70"/>
                  <a:gd fmla="*/ 67 h 313" name="T71"/>
                  <a:gd fmla="*/ 160 w 284" name="T72"/>
                  <a:gd fmla="*/ 43 h 313" name="T73"/>
                  <a:gd fmla="*/ 191 w 284" name="T74"/>
                  <a:gd fmla="*/ 5 h 313" name="T75"/>
                  <a:gd fmla="*/ 212 w 284" name="T76"/>
                  <a:gd fmla="*/ 1 h 313" name="T77"/>
                  <a:gd fmla="*/ 225 w 284" name="T78"/>
                  <a:gd fmla="*/ 4 h 313" name="T79"/>
                  <a:gd fmla="*/ 264 w 284" name="T80"/>
                  <a:gd fmla="*/ 9 h 313" name="T81"/>
                  <a:gd fmla="*/ 282 w 284" name="T82"/>
                  <a:gd fmla="*/ 21 h 313" name="T83"/>
                  <a:gd fmla="*/ 282 w 284" name="T84"/>
                  <a:gd fmla="*/ 44 h 313" name="T85"/>
                  <a:gd fmla="*/ 276 w 284" name="T86"/>
                  <a:gd fmla="*/ 59 h 313" name="T87"/>
                  <a:gd fmla="*/ 270 w 284" name="T88"/>
                  <a:gd fmla="*/ 77 h 313" name="T89"/>
                  <a:gd fmla="*/ 261 w 284" name="T90"/>
                  <a:gd fmla="*/ 89 h 313" name="T91"/>
                  <a:gd fmla="*/ 243 w 284" name="T92"/>
                  <a:gd fmla="*/ 99 h 313" name="T93"/>
                  <a:gd fmla="*/ 249 w 284" name="T94"/>
                  <a:gd fmla="*/ 118 h 313" name="T95"/>
                  <a:gd fmla="*/ 260 w 284" name="T96"/>
                  <a:gd fmla="*/ 139 h 313" name="T97"/>
                  <a:gd fmla="*/ 245 w 284" name="T98"/>
                  <a:gd fmla="*/ 155 h 313" name="T99"/>
                  <a:gd fmla="*/ 238 w 284" name="T100"/>
                  <a:gd fmla="*/ 178 h 313" name="T101"/>
                  <a:gd fmla="*/ 194 w 284" name="T102"/>
                  <a:gd fmla="*/ 189 h 313" name="T103"/>
                  <a:gd fmla="*/ 192 w 284" name="T104"/>
                  <a:gd fmla="*/ 213 h 313" name="T105"/>
                  <a:gd fmla="*/ 198 w 284" name="T106"/>
                  <a:gd fmla="*/ 247 h 313" name="T107"/>
                  <a:gd fmla="*/ 191 w 284" name="T108"/>
                  <a:gd fmla="*/ 266 h 313" name="T109"/>
                  <a:gd fmla="*/ 180 w 284" name="T110"/>
                  <a:gd fmla="*/ 280 h 313" name="T111"/>
                  <a:gd fmla="*/ 183 w 284" name="T112"/>
                  <a:gd fmla="*/ 307 h 313" name="T113"/>
                  <a:gd fmla="*/ 165 w 284" name="T114"/>
                  <a:gd fmla="*/ 311 h 31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13" w="284">
                    <a:moveTo>
                      <a:pt x="163" y="309"/>
                    </a:moveTo>
                    <a:lnTo>
                      <a:pt x="163" y="309"/>
                    </a:lnTo>
                    <a:lnTo>
                      <a:pt x="162" y="304"/>
                    </a:lnTo>
                    <a:lnTo>
                      <a:pt x="163" y="300"/>
                    </a:lnTo>
                    <a:lnTo>
                      <a:pt x="164" y="298"/>
                    </a:lnTo>
                    <a:lnTo>
                      <a:pt x="165" y="296"/>
                    </a:lnTo>
                    <a:lnTo>
                      <a:pt x="165" y="296"/>
                    </a:lnTo>
                    <a:lnTo>
                      <a:pt x="169" y="292"/>
                    </a:lnTo>
                    <a:lnTo>
                      <a:pt x="173" y="286"/>
                    </a:lnTo>
                    <a:lnTo>
                      <a:pt x="174" y="278"/>
                    </a:lnTo>
                    <a:lnTo>
                      <a:pt x="175" y="271"/>
                    </a:lnTo>
                    <a:lnTo>
                      <a:pt x="175" y="271"/>
                    </a:lnTo>
                    <a:lnTo>
                      <a:pt x="175" y="267"/>
                    </a:lnTo>
                    <a:lnTo>
                      <a:pt x="174" y="264"/>
                    </a:lnTo>
                    <a:lnTo>
                      <a:pt x="171" y="261"/>
                    </a:lnTo>
                    <a:lnTo>
                      <a:pt x="167" y="258"/>
                    </a:lnTo>
                    <a:lnTo>
                      <a:pt x="164" y="256"/>
                    </a:lnTo>
                    <a:lnTo>
                      <a:pt x="164" y="256"/>
                    </a:lnTo>
                    <a:lnTo>
                      <a:pt x="162" y="253"/>
                    </a:lnTo>
                    <a:lnTo>
                      <a:pt x="160" y="251"/>
                    </a:lnTo>
                    <a:lnTo>
                      <a:pt x="157" y="249"/>
                    </a:lnTo>
                    <a:lnTo>
                      <a:pt x="152" y="248"/>
                    </a:lnTo>
                    <a:lnTo>
                      <a:pt x="152" y="248"/>
                    </a:lnTo>
                    <a:lnTo>
                      <a:pt x="145" y="249"/>
                    </a:lnTo>
                    <a:lnTo>
                      <a:pt x="139" y="250"/>
                    </a:lnTo>
                    <a:lnTo>
                      <a:pt x="134" y="249"/>
                    </a:lnTo>
                    <a:lnTo>
                      <a:pt x="133" y="248"/>
                    </a:lnTo>
                    <a:lnTo>
                      <a:pt x="131" y="247"/>
                    </a:lnTo>
                    <a:lnTo>
                      <a:pt x="131" y="247"/>
                    </a:lnTo>
                    <a:lnTo>
                      <a:pt x="126" y="239"/>
                    </a:lnTo>
                    <a:lnTo>
                      <a:pt x="124" y="236"/>
                    </a:lnTo>
                    <a:lnTo>
                      <a:pt x="123" y="232"/>
                    </a:lnTo>
                    <a:lnTo>
                      <a:pt x="123" y="232"/>
                    </a:lnTo>
                    <a:lnTo>
                      <a:pt x="123" y="229"/>
                    </a:lnTo>
                    <a:lnTo>
                      <a:pt x="121" y="227"/>
                    </a:lnTo>
                    <a:lnTo>
                      <a:pt x="119" y="227"/>
                    </a:lnTo>
                    <a:lnTo>
                      <a:pt x="114" y="225"/>
                    </a:lnTo>
                    <a:lnTo>
                      <a:pt x="114" y="225"/>
                    </a:lnTo>
                    <a:lnTo>
                      <a:pt x="110" y="227"/>
                    </a:lnTo>
                    <a:lnTo>
                      <a:pt x="108" y="229"/>
                    </a:lnTo>
                    <a:lnTo>
                      <a:pt x="106" y="230"/>
                    </a:lnTo>
                    <a:lnTo>
                      <a:pt x="105" y="230"/>
                    </a:lnTo>
                    <a:lnTo>
                      <a:pt x="105" y="229"/>
                    </a:lnTo>
                    <a:lnTo>
                      <a:pt x="105" y="229"/>
                    </a:lnTo>
                    <a:lnTo>
                      <a:pt x="105" y="225"/>
                    </a:lnTo>
                    <a:lnTo>
                      <a:pt x="104" y="224"/>
                    </a:lnTo>
                    <a:lnTo>
                      <a:pt x="102" y="223"/>
                    </a:lnTo>
                    <a:lnTo>
                      <a:pt x="96" y="222"/>
                    </a:lnTo>
                    <a:lnTo>
                      <a:pt x="96" y="222"/>
                    </a:lnTo>
                    <a:lnTo>
                      <a:pt x="81" y="219"/>
                    </a:lnTo>
                    <a:lnTo>
                      <a:pt x="75" y="219"/>
                    </a:lnTo>
                    <a:lnTo>
                      <a:pt x="71" y="219"/>
                    </a:lnTo>
                    <a:lnTo>
                      <a:pt x="69" y="221"/>
                    </a:lnTo>
                    <a:lnTo>
                      <a:pt x="69" y="221"/>
                    </a:lnTo>
                    <a:lnTo>
                      <a:pt x="67" y="223"/>
                    </a:lnTo>
                    <a:lnTo>
                      <a:pt x="64" y="224"/>
                    </a:lnTo>
                    <a:lnTo>
                      <a:pt x="62" y="225"/>
                    </a:lnTo>
                    <a:lnTo>
                      <a:pt x="60" y="229"/>
                    </a:lnTo>
                    <a:lnTo>
                      <a:pt x="60" y="229"/>
                    </a:lnTo>
                    <a:lnTo>
                      <a:pt x="55" y="234"/>
                    </a:lnTo>
                    <a:lnTo>
                      <a:pt x="49" y="241"/>
                    </a:lnTo>
                    <a:lnTo>
                      <a:pt x="41" y="246"/>
                    </a:lnTo>
                    <a:lnTo>
                      <a:pt x="37" y="247"/>
                    </a:lnTo>
                    <a:lnTo>
                      <a:pt x="34" y="248"/>
                    </a:lnTo>
                    <a:lnTo>
                      <a:pt x="34" y="248"/>
                    </a:lnTo>
                    <a:lnTo>
                      <a:pt x="28" y="247"/>
                    </a:lnTo>
                    <a:lnTo>
                      <a:pt x="25" y="246"/>
                    </a:lnTo>
                    <a:lnTo>
                      <a:pt x="22" y="244"/>
                    </a:lnTo>
                    <a:lnTo>
                      <a:pt x="20" y="242"/>
                    </a:lnTo>
                    <a:lnTo>
                      <a:pt x="20" y="242"/>
                    </a:lnTo>
                    <a:lnTo>
                      <a:pt x="19" y="238"/>
                    </a:lnTo>
                    <a:lnTo>
                      <a:pt x="17" y="237"/>
                    </a:lnTo>
                    <a:lnTo>
                      <a:pt x="13" y="236"/>
                    </a:lnTo>
                    <a:lnTo>
                      <a:pt x="9" y="236"/>
                    </a:lnTo>
                    <a:lnTo>
                      <a:pt x="9" y="236"/>
                    </a:lnTo>
                    <a:lnTo>
                      <a:pt x="4" y="236"/>
                    </a:lnTo>
                    <a:lnTo>
                      <a:pt x="2" y="235"/>
                    </a:lnTo>
                    <a:lnTo>
                      <a:pt x="0" y="234"/>
                    </a:lnTo>
                    <a:lnTo>
                      <a:pt x="0" y="232"/>
                    </a:lnTo>
                    <a:lnTo>
                      <a:pt x="0" y="232"/>
                    </a:lnTo>
                    <a:lnTo>
                      <a:pt x="2" y="230"/>
                    </a:lnTo>
                    <a:lnTo>
                      <a:pt x="3" y="229"/>
                    </a:lnTo>
                    <a:lnTo>
                      <a:pt x="5" y="230"/>
                    </a:lnTo>
                    <a:lnTo>
                      <a:pt x="6" y="231"/>
                    </a:lnTo>
                    <a:lnTo>
                      <a:pt x="6" y="231"/>
                    </a:lnTo>
                    <a:lnTo>
                      <a:pt x="8" y="233"/>
                    </a:lnTo>
                    <a:lnTo>
                      <a:pt x="12" y="234"/>
                    </a:lnTo>
                    <a:lnTo>
                      <a:pt x="16" y="235"/>
                    </a:lnTo>
                    <a:lnTo>
                      <a:pt x="17" y="234"/>
                    </a:lnTo>
                    <a:lnTo>
                      <a:pt x="18" y="233"/>
                    </a:lnTo>
                    <a:lnTo>
                      <a:pt x="18" y="233"/>
                    </a:lnTo>
                    <a:lnTo>
                      <a:pt x="19" y="231"/>
                    </a:lnTo>
                    <a:lnTo>
                      <a:pt x="21" y="231"/>
                    </a:lnTo>
                    <a:lnTo>
                      <a:pt x="25" y="230"/>
                    </a:lnTo>
                    <a:lnTo>
                      <a:pt x="38" y="230"/>
                    </a:lnTo>
                    <a:lnTo>
                      <a:pt x="38" y="230"/>
                    </a:lnTo>
                    <a:lnTo>
                      <a:pt x="49" y="230"/>
                    </a:lnTo>
                    <a:lnTo>
                      <a:pt x="52" y="229"/>
                    </a:lnTo>
                    <a:lnTo>
                      <a:pt x="54" y="227"/>
                    </a:lnTo>
                    <a:lnTo>
                      <a:pt x="54" y="227"/>
                    </a:lnTo>
                    <a:lnTo>
                      <a:pt x="56" y="225"/>
                    </a:lnTo>
                    <a:lnTo>
                      <a:pt x="59" y="224"/>
                    </a:lnTo>
                    <a:lnTo>
                      <a:pt x="60" y="223"/>
                    </a:lnTo>
                    <a:lnTo>
                      <a:pt x="60" y="221"/>
                    </a:lnTo>
                    <a:lnTo>
                      <a:pt x="60" y="221"/>
                    </a:lnTo>
                    <a:lnTo>
                      <a:pt x="60" y="214"/>
                    </a:lnTo>
                    <a:lnTo>
                      <a:pt x="60" y="211"/>
                    </a:lnTo>
                    <a:lnTo>
                      <a:pt x="62" y="209"/>
                    </a:lnTo>
                    <a:lnTo>
                      <a:pt x="62" y="209"/>
                    </a:lnTo>
                    <a:lnTo>
                      <a:pt x="65" y="208"/>
                    </a:lnTo>
                    <a:lnTo>
                      <a:pt x="66" y="208"/>
                    </a:lnTo>
                    <a:lnTo>
                      <a:pt x="66" y="207"/>
                    </a:lnTo>
                    <a:lnTo>
                      <a:pt x="66" y="207"/>
                    </a:lnTo>
                    <a:lnTo>
                      <a:pt x="67" y="204"/>
                    </a:lnTo>
                    <a:lnTo>
                      <a:pt x="68" y="203"/>
                    </a:lnTo>
                    <a:lnTo>
                      <a:pt x="70" y="203"/>
                    </a:lnTo>
                    <a:lnTo>
                      <a:pt x="70" y="203"/>
                    </a:lnTo>
                    <a:lnTo>
                      <a:pt x="82" y="202"/>
                    </a:lnTo>
                    <a:lnTo>
                      <a:pt x="89" y="202"/>
                    </a:lnTo>
                    <a:lnTo>
                      <a:pt x="91" y="202"/>
                    </a:lnTo>
                    <a:lnTo>
                      <a:pt x="91" y="201"/>
                    </a:lnTo>
                    <a:lnTo>
                      <a:pt x="91" y="201"/>
                    </a:lnTo>
                    <a:lnTo>
                      <a:pt x="92" y="200"/>
                    </a:lnTo>
                    <a:lnTo>
                      <a:pt x="94" y="200"/>
                    </a:lnTo>
                    <a:lnTo>
                      <a:pt x="96" y="199"/>
                    </a:lnTo>
                    <a:lnTo>
                      <a:pt x="98" y="198"/>
                    </a:lnTo>
                    <a:lnTo>
                      <a:pt x="98" y="198"/>
                    </a:lnTo>
                    <a:lnTo>
                      <a:pt x="102" y="196"/>
                    </a:lnTo>
                    <a:lnTo>
                      <a:pt x="106" y="195"/>
                    </a:lnTo>
                    <a:lnTo>
                      <a:pt x="110" y="195"/>
                    </a:lnTo>
                    <a:lnTo>
                      <a:pt x="112" y="195"/>
                    </a:lnTo>
                    <a:lnTo>
                      <a:pt x="112" y="194"/>
                    </a:lnTo>
                    <a:lnTo>
                      <a:pt x="112" y="194"/>
                    </a:lnTo>
                    <a:lnTo>
                      <a:pt x="114" y="191"/>
                    </a:lnTo>
                    <a:lnTo>
                      <a:pt x="117" y="189"/>
                    </a:lnTo>
                    <a:lnTo>
                      <a:pt x="119" y="188"/>
                    </a:lnTo>
                    <a:lnTo>
                      <a:pt x="120" y="187"/>
                    </a:lnTo>
                    <a:lnTo>
                      <a:pt x="120" y="187"/>
                    </a:lnTo>
                    <a:lnTo>
                      <a:pt x="119" y="185"/>
                    </a:lnTo>
                    <a:lnTo>
                      <a:pt x="117" y="185"/>
                    </a:lnTo>
                    <a:lnTo>
                      <a:pt x="116" y="184"/>
                    </a:lnTo>
                    <a:lnTo>
                      <a:pt x="117" y="181"/>
                    </a:lnTo>
                    <a:lnTo>
                      <a:pt x="117" y="181"/>
                    </a:lnTo>
                    <a:lnTo>
                      <a:pt x="118" y="179"/>
                    </a:lnTo>
                    <a:lnTo>
                      <a:pt x="119" y="176"/>
                    </a:lnTo>
                    <a:lnTo>
                      <a:pt x="119" y="174"/>
                    </a:lnTo>
                    <a:lnTo>
                      <a:pt x="118" y="173"/>
                    </a:lnTo>
                    <a:lnTo>
                      <a:pt x="118" y="173"/>
                    </a:lnTo>
                    <a:lnTo>
                      <a:pt x="111" y="172"/>
                    </a:lnTo>
                    <a:lnTo>
                      <a:pt x="108" y="170"/>
                    </a:lnTo>
                    <a:lnTo>
                      <a:pt x="106" y="168"/>
                    </a:lnTo>
                    <a:lnTo>
                      <a:pt x="106" y="168"/>
                    </a:lnTo>
                    <a:lnTo>
                      <a:pt x="105" y="167"/>
                    </a:lnTo>
                    <a:lnTo>
                      <a:pt x="103" y="168"/>
                    </a:lnTo>
                    <a:lnTo>
                      <a:pt x="96" y="170"/>
                    </a:lnTo>
                    <a:lnTo>
                      <a:pt x="96" y="170"/>
                    </a:lnTo>
                    <a:lnTo>
                      <a:pt x="86" y="171"/>
                    </a:lnTo>
                    <a:lnTo>
                      <a:pt x="83" y="170"/>
                    </a:lnTo>
                    <a:lnTo>
                      <a:pt x="81" y="168"/>
                    </a:lnTo>
                    <a:lnTo>
                      <a:pt x="81" y="168"/>
                    </a:lnTo>
                    <a:lnTo>
                      <a:pt x="80" y="166"/>
                    </a:lnTo>
                    <a:lnTo>
                      <a:pt x="78" y="166"/>
                    </a:lnTo>
                    <a:lnTo>
                      <a:pt x="73" y="164"/>
                    </a:lnTo>
                    <a:lnTo>
                      <a:pt x="73" y="164"/>
                    </a:lnTo>
                    <a:lnTo>
                      <a:pt x="69" y="163"/>
                    </a:lnTo>
                    <a:lnTo>
                      <a:pt x="67" y="161"/>
                    </a:lnTo>
                    <a:lnTo>
                      <a:pt x="66" y="159"/>
                    </a:lnTo>
                    <a:lnTo>
                      <a:pt x="68" y="156"/>
                    </a:lnTo>
                    <a:lnTo>
                      <a:pt x="68" y="156"/>
                    </a:lnTo>
                    <a:lnTo>
                      <a:pt x="70" y="153"/>
                    </a:lnTo>
                    <a:lnTo>
                      <a:pt x="75" y="151"/>
                    </a:lnTo>
                    <a:lnTo>
                      <a:pt x="77" y="149"/>
                    </a:lnTo>
                    <a:lnTo>
                      <a:pt x="78" y="148"/>
                    </a:lnTo>
                    <a:lnTo>
                      <a:pt x="78" y="145"/>
                    </a:lnTo>
                    <a:lnTo>
                      <a:pt x="78" y="145"/>
                    </a:lnTo>
                    <a:lnTo>
                      <a:pt x="79" y="143"/>
                    </a:lnTo>
                    <a:lnTo>
                      <a:pt x="80" y="142"/>
                    </a:lnTo>
                    <a:lnTo>
                      <a:pt x="83" y="137"/>
                    </a:lnTo>
                    <a:lnTo>
                      <a:pt x="86" y="133"/>
                    </a:lnTo>
                    <a:lnTo>
                      <a:pt x="88" y="131"/>
                    </a:lnTo>
                    <a:lnTo>
                      <a:pt x="88" y="128"/>
                    </a:lnTo>
                    <a:lnTo>
                      <a:pt x="88" y="128"/>
                    </a:lnTo>
                    <a:lnTo>
                      <a:pt x="90" y="121"/>
                    </a:lnTo>
                    <a:lnTo>
                      <a:pt x="92" y="117"/>
                    </a:lnTo>
                    <a:lnTo>
                      <a:pt x="94" y="113"/>
                    </a:lnTo>
                    <a:lnTo>
                      <a:pt x="95" y="107"/>
                    </a:lnTo>
                    <a:lnTo>
                      <a:pt x="95" y="107"/>
                    </a:lnTo>
                    <a:lnTo>
                      <a:pt x="96" y="102"/>
                    </a:lnTo>
                    <a:lnTo>
                      <a:pt x="98" y="98"/>
                    </a:lnTo>
                    <a:lnTo>
                      <a:pt x="102" y="93"/>
                    </a:lnTo>
                    <a:lnTo>
                      <a:pt x="103" y="89"/>
                    </a:lnTo>
                    <a:lnTo>
                      <a:pt x="103" y="89"/>
                    </a:lnTo>
                    <a:lnTo>
                      <a:pt x="103" y="86"/>
                    </a:lnTo>
                    <a:lnTo>
                      <a:pt x="105" y="86"/>
                    </a:lnTo>
                    <a:lnTo>
                      <a:pt x="106" y="85"/>
                    </a:lnTo>
                    <a:lnTo>
                      <a:pt x="107" y="80"/>
                    </a:lnTo>
                    <a:lnTo>
                      <a:pt x="107" y="80"/>
                    </a:lnTo>
                    <a:lnTo>
                      <a:pt x="107" y="76"/>
                    </a:lnTo>
                    <a:lnTo>
                      <a:pt x="108" y="74"/>
                    </a:lnTo>
                    <a:lnTo>
                      <a:pt x="109" y="72"/>
                    </a:lnTo>
                    <a:lnTo>
                      <a:pt x="110" y="68"/>
                    </a:lnTo>
                    <a:lnTo>
                      <a:pt x="110" y="68"/>
                    </a:lnTo>
                    <a:lnTo>
                      <a:pt x="111" y="65"/>
                    </a:lnTo>
                    <a:lnTo>
                      <a:pt x="113" y="63"/>
                    </a:lnTo>
                    <a:lnTo>
                      <a:pt x="116" y="61"/>
                    </a:lnTo>
                    <a:lnTo>
                      <a:pt x="119" y="60"/>
                    </a:lnTo>
                    <a:lnTo>
                      <a:pt x="123" y="59"/>
                    </a:lnTo>
                    <a:lnTo>
                      <a:pt x="125" y="59"/>
                    </a:lnTo>
                    <a:lnTo>
                      <a:pt x="128" y="61"/>
                    </a:lnTo>
                    <a:lnTo>
                      <a:pt x="129" y="63"/>
                    </a:lnTo>
                    <a:lnTo>
                      <a:pt x="129" y="63"/>
                    </a:lnTo>
                    <a:lnTo>
                      <a:pt x="131" y="68"/>
                    </a:lnTo>
                    <a:lnTo>
                      <a:pt x="131" y="73"/>
                    </a:lnTo>
                    <a:lnTo>
                      <a:pt x="131" y="76"/>
                    </a:lnTo>
                    <a:lnTo>
                      <a:pt x="131" y="76"/>
                    </a:lnTo>
                    <a:lnTo>
                      <a:pt x="132" y="77"/>
                    </a:lnTo>
                    <a:lnTo>
                      <a:pt x="132" y="77"/>
                    </a:lnTo>
                    <a:lnTo>
                      <a:pt x="134" y="77"/>
                    </a:lnTo>
                    <a:lnTo>
                      <a:pt x="134" y="79"/>
                    </a:lnTo>
                    <a:lnTo>
                      <a:pt x="134" y="81"/>
                    </a:lnTo>
                    <a:lnTo>
                      <a:pt x="131" y="82"/>
                    </a:lnTo>
                    <a:lnTo>
                      <a:pt x="131" y="82"/>
                    </a:lnTo>
                    <a:lnTo>
                      <a:pt x="127" y="84"/>
                    </a:lnTo>
                    <a:lnTo>
                      <a:pt x="126" y="84"/>
                    </a:lnTo>
                    <a:lnTo>
                      <a:pt x="124" y="86"/>
                    </a:lnTo>
                    <a:lnTo>
                      <a:pt x="124" y="90"/>
                    </a:lnTo>
                    <a:lnTo>
                      <a:pt x="124" y="90"/>
                    </a:lnTo>
                    <a:lnTo>
                      <a:pt x="123" y="99"/>
                    </a:lnTo>
                    <a:lnTo>
                      <a:pt x="123" y="102"/>
                    </a:lnTo>
                    <a:lnTo>
                      <a:pt x="121" y="103"/>
                    </a:lnTo>
                    <a:lnTo>
                      <a:pt x="121" y="103"/>
                    </a:lnTo>
                    <a:lnTo>
                      <a:pt x="121" y="104"/>
                    </a:lnTo>
                    <a:lnTo>
                      <a:pt x="120" y="105"/>
                    </a:lnTo>
                    <a:lnTo>
                      <a:pt x="119" y="112"/>
                    </a:lnTo>
                    <a:lnTo>
                      <a:pt x="120" y="116"/>
                    </a:lnTo>
                    <a:lnTo>
                      <a:pt x="121" y="118"/>
                    </a:lnTo>
                    <a:lnTo>
                      <a:pt x="123" y="118"/>
                    </a:lnTo>
                    <a:lnTo>
                      <a:pt x="123" y="118"/>
                    </a:lnTo>
                    <a:lnTo>
                      <a:pt x="128" y="116"/>
                    </a:lnTo>
                    <a:lnTo>
                      <a:pt x="136" y="113"/>
                    </a:lnTo>
                    <a:lnTo>
                      <a:pt x="145" y="108"/>
                    </a:lnTo>
                    <a:lnTo>
                      <a:pt x="151" y="106"/>
                    </a:lnTo>
                    <a:lnTo>
                      <a:pt x="151" y="106"/>
                    </a:lnTo>
                    <a:lnTo>
                      <a:pt x="157" y="104"/>
                    </a:lnTo>
                    <a:lnTo>
                      <a:pt x="165" y="99"/>
                    </a:lnTo>
                    <a:lnTo>
                      <a:pt x="170" y="93"/>
                    </a:lnTo>
                    <a:lnTo>
                      <a:pt x="173" y="91"/>
                    </a:lnTo>
                    <a:lnTo>
                      <a:pt x="173" y="89"/>
                    </a:lnTo>
                    <a:lnTo>
                      <a:pt x="173" y="89"/>
                    </a:lnTo>
                    <a:lnTo>
                      <a:pt x="174" y="77"/>
                    </a:lnTo>
                    <a:lnTo>
                      <a:pt x="173" y="71"/>
                    </a:lnTo>
                    <a:lnTo>
                      <a:pt x="171" y="67"/>
                    </a:lnTo>
                    <a:lnTo>
                      <a:pt x="170" y="66"/>
                    </a:lnTo>
                    <a:lnTo>
                      <a:pt x="170" y="66"/>
                    </a:lnTo>
                    <a:lnTo>
                      <a:pt x="167" y="61"/>
                    </a:lnTo>
                    <a:lnTo>
                      <a:pt x="164" y="56"/>
                    </a:lnTo>
                    <a:lnTo>
                      <a:pt x="161" y="49"/>
                    </a:lnTo>
                    <a:lnTo>
                      <a:pt x="160" y="43"/>
                    </a:lnTo>
                    <a:lnTo>
                      <a:pt x="160" y="43"/>
                    </a:lnTo>
                    <a:lnTo>
                      <a:pt x="161" y="38"/>
                    </a:lnTo>
                    <a:lnTo>
                      <a:pt x="164" y="34"/>
                    </a:lnTo>
                    <a:lnTo>
                      <a:pt x="173" y="22"/>
                    </a:lnTo>
                    <a:lnTo>
                      <a:pt x="182" y="10"/>
                    </a:lnTo>
                    <a:lnTo>
                      <a:pt x="188" y="7"/>
                    </a:lnTo>
                    <a:lnTo>
                      <a:pt x="191" y="5"/>
                    </a:lnTo>
                    <a:lnTo>
                      <a:pt x="191" y="5"/>
                    </a:lnTo>
                    <a:lnTo>
                      <a:pt x="197" y="5"/>
                    </a:lnTo>
                    <a:lnTo>
                      <a:pt x="203" y="5"/>
                    </a:lnTo>
                    <a:lnTo>
                      <a:pt x="208" y="5"/>
                    </a:lnTo>
                    <a:lnTo>
                      <a:pt x="209" y="5"/>
                    </a:lnTo>
                    <a:lnTo>
                      <a:pt x="210" y="4"/>
                    </a:lnTo>
                    <a:lnTo>
                      <a:pt x="210" y="4"/>
                    </a:lnTo>
                    <a:lnTo>
                      <a:pt x="212" y="1"/>
                    </a:lnTo>
                    <a:lnTo>
                      <a:pt x="217" y="0"/>
                    </a:lnTo>
                    <a:lnTo>
                      <a:pt x="220" y="0"/>
                    </a:lnTo>
                    <a:lnTo>
                      <a:pt x="222" y="0"/>
                    </a:lnTo>
                    <a:lnTo>
                      <a:pt x="223" y="1"/>
                    </a:lnTo>
                    <a:lnTo>
                      <a:pt x="223" y="1"/>
                    </a:lnTo>
                    <a:lnTo>
                      <a:pt x="223" y="3"/>
                    </a:lnTo>
                    <a:lnTo>
                      <a:pt x="225" y="4"/>
                    </a:lnTo>
                    <a:lnTo>
                      <a:pt x="235" y="4"/>
                    </a:lnTo>
                    <a:lnTo>
                      <a:pt x="235" y="4"/>
                    </a:lnTo>
                    <a:lnTo>
                      <a:pt x="252" y="4"/>
                    </a:lnTo>
                    <a:lnTo>
                      <a:pt x="259" y="5"/>
                    </a:lnTo>
                    <a:lnTo>
                      <a:pt x="262" y="7"/>
                    </a:lnTo>
                    <a:lnTo>
                      <a:pt x="264" y="9"/>
                    </a:lnTo>
                    <a:lnTo>
                      <a:pt x="264" y="9"/>
                    </a:lnTo>
                    <a:lnTo>
                      <a:pt x="268" y="14"/>
                    </a:lnTo>
                    <a:lnTo>
                      <a:pt x="271" y="18"/>
                    </a:lnTo>
                    <a:lnTo>
                      <a:pt x="275" y="20"/>
                    </a:lnTo>
                    <a:lnTo>
                      <a:pt x="276" y="21"/>
                    </a:lnTo>
                    <a:lnTo>
                      <a:pt x="278" y="21"/>
                    </a:lnTo>
                    <a:lnTo>
                      <a:pt x="278" y="21"/>
                    </a:lnTo>
                    <a:lnTo>
                      <a:pt x="282" y="21"/>
                    </a:lnTo>
                    <a:lnTo>
                      <a:pt x="284" y="22"/>
                    </a:lnTo>
                    <a:lnTo>
                      <a:pt x="284" y="24"/>
                    </a:lnTo>
                    <a:lnTo>
                      <a:pt x="284" y="29"/>
                    </a:lnTo>
                    <a:lnTo>
                      <a:pt x="284" y="29"/>
                    </a:lnTo>
                    <a:lnTo>
                      <a:pt x="284" y="37"/>
                    </a:lnTo>
                    <a:lnTo>
                      <a:pt x="284" y="41"/>
                    </a:lnTo>
                    <a:lnTo>
                      <a:pt x="282" y="44"/>
                    </a:lnTo>
                    <a:lnTo>
                      <a:pt x="282" y="44"/>
                    </a:lnTo>
                    <a:lnTo>
                      <a:pt x="279" y="48"/>
                    </a:lnTo>
                    <a:lnTo>
                      <a:pt x="279" y="50"/>
                    </a:lnTo>
                    <a:lnTo>
                      <a:pt x="278" y="53"/>
                    </a:lnTo>
                    <a:lnTo>
                      <a:pt x="278" y="53"/>
                    </a:lnTo>
                    <a:lnTo>
                      <a:pt x="278" y="57"/>
                    </a:lnTo>
                    <a:lnTo>
                      <a:pt x="276" y="59"/>
                    </a:lnTo>
                    <a:lnTo>
                      <a:pt x="275" y="61"/>
                    </a:lnTo>
                    <a:lnTo>
                      <a:pt x="274" y="63"/>
                    </a:lnTo>
                    <a:lnTo>
                      <a:pt x="274" y="63"/>
                    </a:lnTo>
                    <a:lnTo>
                      <a:pt x="274" y="71"/>
                    </a:lnTo>
                    <a:lnTo>
                      <a:pt x="272" y="75"/>
                    </a:lnTo>
                    <a:lnTo>
                      <a:pt x="270" y="77"/>
                    </a:lnTo>
                    <a:lnTo>
                      <a:pt x="270" y="77"/>
                    </a:lnTo>
                    <a:lnTo>
                      <a:pt x="269" y="78"/>
                    </a:lnTo>
                    <a:lnTo>
                      <a:pt x="268" y="80"/>
                    </a:lnTo>
                    <a:lnTo>
                      <a:pt x="267" y="84"/>
                    </a:lnTo>
                    <a:lnTo>
                      <a:pt x="267" y="84"/>
                    </a:lnTo>
                    <a:lnTo>
                      <a:pt x="266" y="86"/>
                    </a:lnTo>
                    <a:lnTo>
                      <a:pt x="264" y="88"/>
                    </a:lnTo>
                    <a:lnTo>
                      <a:pt x="261" y="89"/>
                    </a:lnTo>
                    <a:lnTo>
                      <a:pt x="257" y="89"/>
                    </a:lnTo>
                    <a:lnTo>
                      <a:pt x="257" y="89"/>
                    </a:lnTo>
                    <a:lnTo>
                      <a:pt x="254" y="90"/>
                    </a:lnTo>
                    <a:lnTo>
                      <a:pt x="249" y="92"/>
                    </a:lnTo>
                    <a:lnTo>
                      <a:pt x="246" y="95"/>
                    </a:lnTo>
                    <a:lnTo>
                      <a:pt x="245" y="98"/>
                    </a:lnTo>
                    <a:lnTo>
                      <a:pt x="243" y="99"/>
                    </a:lnTo>
                    <a:lnTo>
                      <a:pt x="243" y="99"/>
                    </a:lnTo>
                    <a:lnTo>
                      <a:pt x="243" y="103"/>
                    </a:lnTo>
                    <a:lnTo>
                      <a:pt x="243" y="108"/>
                    </a:lnTo>
                    <a:lnTo>
                      <a:pt x="245" y="114"/>
                    </a:lnTo>
                    <a:lnTo>
                      <a:pt x="247" y="116"/>
                    </a:lnTo>
                    <a:lnTo>
                      <a:pt x="249" y="118"/>
                    </a:lnTo>
                    <a:lnTo>
                      <a:pt x="249" y="118"/>
                    </a:lnTo>
                    <a:lnTo>
                      <a:pt x="254" y="121"/>
                    </a:lnTo>
                    <a:lnTo>
                      <a:pt x="259" y="125"/>
                    </a:lnTo>
                    <a:lnTo>
                      <a:pt x="262" y="131"/>
                    </a:lnTo>
                    <a:lnTo>
                      <a:pt x="262" y="133"/>
                    </a:lnTo>
                    <a:lnTo>
                      <a:pt x="262" y="135"/>
                    </a:lnTo>
                    <a:lnTo>
                      <a:pt x="262" y="135"/>
                    </a:lnTo>
                    <a:lnTo>
                      <a:pt x="260" y="139"/>
                    </a:lnTo>
                    <a:lnTo>
                      <a:pt x="259" y="143"/>
                    </a:lnTo>
                    <a:lnTo>
                      <a:pt x="255" y="146"/>
                    </a:lnTo>
                    <a:lnTo>
                      <a:pt x="251" y="148"/>
                    </a:lnTo>
                    <a:lnTo>
                      <a:pt x="251" y="148"/>
                    </a:lnTo>
                    <a:lnTo>
                      <a:pt x="249" y="149"/>
                    </a:lnTo>
                    <a:lnTo>
                      <a:pt x="247" y="150"/>
                    </a:lnTo>
                    <a:lnTo>
                      <a:pt x="245" y="155"/>
                    </a:lnTo>
                    <a:lnTo>
                      <a:pt x="245" y="159"/>
                    </a:lnTo>
                    <a:lnTo>
                      <a:pt x="245" y="165"/>
                    </a:lnTo>
                    <a:lnTo>
                      <a:pt x="245" y="165"/>
                    </a:lnTo>
                    <a:lnTo>
                      <a:pt x="243" y="171"/>
                    </a:lnTo>
                    <a:lnTo>
                      <a:pt x="242" y="175"/>
                    </a:lnTo>
                    <a:lnTo>
                      <a:pt x="240" y="176"/>
                    </a:lnTo>
                    <a:lnTo>
                      <a:pt x="238" y="178"/>
                    </a:lnTo>
                    <a:lnTo>
                      <a:pt x="232" y="180"/>
                    </a:lnTo>
                    <a:lnTo>
                      <a:pt x="232" y="180"/>
                    </a:lnTo>
                    <a:lnTo>
                      <a:pt x="213" y="184"/>
                    </a:lnTo>
                    <a:lnTo>
                      <a:pt x="205" y="186"/>
                    </a:lnTo>
                    <a:lnTo>
                      <a:pt x="196" y="188"/>
                    </a:lnTo>
                    <a:lnTo>
                      <a:pt x="196" y="188"/>
                    </a:lnTo>
                    <a:lnTo>
                      <a:pt x="194" y="189"/>
                    </a:lnTo>
                    <a:lnTo>
                      <a:pt x="191" y="192"/>
                    </a:lnTo>
                    <a:lnTo>
                      <a:pt x="190" y="194"/>
                    </a:lnTo>
                    <a:lnTo>
                      <a:pt x="189" y="199"/>
                    </a:lnTo>
                    <a:lnTo>
                      <a:pt x="189" y="202"/>
                    </a:lnTo>
                    <a:lnTo>
                      <a:pt x="189" y="205"/>
                    </a:lnTo>
                    <a:lnTo>
                      <a:pt x="191" y="209"/>
                    </a:lnTo>
                    <a:lnTo>
                      <a:pt x="192" y="213"/>
                    </a:lnTo>
                    <a:lnTo>
                      <a:pt x="192" y="213"/>
                    </a:lnTo>
                    <a:lnTo>
                      <a:pt x="196" y="221"/>
                    </a:lnTo>
                    <a:lnTo>
                      <a:pt x="200" y="231"/>
                    </a:lnTo>
                    <a:lnTo>
                      <a:pt x="202" y="235"/>
                    </a:lnTo>
                    <a:lnTo>
                      <a:pt x="202" y="239"/>
                    </a:lnTo>
                    <a:lnTo>
                      <a:pt x="200" y="243"/>
                    </a:lnTo>
                    <a:lnTo>
                      <a:pt x="198" y="247"/>
                    </a:lnTo>
                    <a:lnTo>
                      <a:pt x="198" y="247"/>
                    </a:lnTo>
                    <a:lnTo>
                      <a:pt x="193" y="252"/>
                    </a:lnTo>
                    <a:lnTo>
                      <a:pt x="191" y="259"/>
                    </a:lnTo>
                    <a:lnTo>
                      <a:pt x="190" y="263"/>
                    </a:lnTo>
                    <a:lnTo>
                      <a:pt x="190" y="264"/>
                    </a:lnTo>
                    <a:lnTo>
                      <a:pt x="191" y="266"/>
                    </a:lnTo>
                    <a:lnTo>
                      <a:pt x="191" y="266"/>
                    </a:lnTo>
                    <a:lnTo>
                      <a:pt x="192" y="268"/>
                    </a:lnTo>
                    <a:lnTo>
                      <a:pt x="192" y="271"/>
                    </a:lnTo>
                    <a:lnTo>
                      <a:pt x="190" y="273"/>
                    </a:lnTo>
                    <a:lnTo>
                      <a:pt x="185" y="275"/>
                    </a:lnTo>
                    <a:lnTo>
                      <a:pt x="185" y="275"/>
                    </a:lnTo>
                    <a:lnTo>
                      <a:pt x="182" y="276"/>
                    </a:lnTo>
                    <a:lnTo>
                      <a:pt x="180" y="280"/>
                    </a:lnTo>
                    <a:lnTo>
                      <a:pt x="179" y="285"/>
                    </a:lnTo>
                    <a:lnTo>
                      <a:pt x="179" y="291"/>
                    </a:lnTo>
                    <a:lnTo>
                      <a:pt x="179" y="291"/>
                    </a:lnTo>
                    <a:lnTo>
                      <a:pt x="180" y="298"/>
                    </a:lnTo>
                    <a:lnTo>
                      <a:pt x="181" y="301"/>
                    </a:lnTo>
                    <a:lnTo>
                      <a:pt x="182" y="304"/>
                    </a:lnTo>
                    <a:lnTo>
                      <a:pt x="183" y="307"/>
                    </a:lnTo>
                    <a:lnTo>
                      <a:pt x="183" y="307"/>
                    </a:lnTo>
                    <a:lnTo>
                      <a:pt x="182" y="310"/>
                    </a:lnTo>
                    <a:lnTo>
                      <a:pt x="179" y="311"/>
                    </a:lnTo>
                    <a:lnTo>
                      <a:pt x="171" y="313"/>
                    </a:lnTo>
                    <a:lnTo>
                      <a:pt x="171" y="313"/>
                    </a:lnTo>
                    <a:lnTo>
                      <a:pt x="168" y="313"/>
                    </a:lnTo>
                    <a:lnTo>
                      <a:pt x="165" y="311"/>
                    </a:lnTo>
                    <a:lnTo>
                      <a:pt x="163" y="309"/>
                    </a:lnTo>
                    <a:lnTo>
                      <a:pt x="163" y="309"/>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7" name="Freeform 139"/>
              <p:cNvSpPr/>
              <p:nvPr/>
            </p:nvSpPr>
            <p:spPr bwMode="auto">
              <a:xfrm>
                <a:off x="4518" y="2277"/>
                <a:ext cx="10" cy="18"/>
              </a:xfrm>
              <a:custGeom>
                <a:gdLst>
                  <a:gd fmla="*/ 7 w 10" name="T0"/>
                  <a:gd fmla="*/ 1 h 18" name="T1"/>
                  <a:gd fmla="*/ 7 w 10" name="T2"/>
                  <a:gd fmla="*/ 1 h 18" name="T3"/>
                  <a:gd fmla="*/ 5 w 10" name="T4"/>
                  <a:gd fmla="*/ 0 h 18" name="T5"/>
                  <a:gd fmla="*/ 4 w 10" name="T6"/>
                  <a:gd fmla="*/ 1 h 18" name="T7"/>
                  <a:gd fmla="*/ 4 w 10" name="T8"/>
                  <a:gd fmla="*/ 3 h 18" name="T9"/>
                  <a:gd fmla="*/ 4 w 10" name="T10"/>
                  <a:gd fmla="*/ 3 h 18" name="T11"/>
                  <a:gd fmla="*/ 4 w 10" name="T12"/>
                  <a:gd fmla="*/ 10 h 18" name="T13"/>
                  <a:gd fmla="*/ 4 w 10" name="T14"/>
                  <a:gd fmla="*/ 13 h 18" name="T15"/>
                  <a:gd fmla="*/ 3 w 10" name="T16"/>
                  <a:gd fmla="*/ 14 h 18" name="T17"/>
                  <a:gd fmla="*/ 3 w 10" name="T18"/>
                  <a:gd fmla="*/ 14 h 18" name="T19"/>
                  <a:gd fmla="*/ 0 w 10" name="T20"/>
                  <a:gd fmla="*/ 15 h 18" name="T21"/>
                  <a:gd fmla="*/ 0 w 10" name="T22"/>
                  <a:gd fmla="*/ 16 h 18" name="T23"/>
                  <a:gd fmla="*/ 0 w 10" name="T24"/>
                  <a:gd fmla="*/ 17 h 18" name="T25"/>
                  <a:gd fmla="*/ 1 w 10" name="T26"/>
                  <a:gd fmla="*/ 18 h 18" name="T27"/>
                  <a:gd fmla="*/ 1 w 10" name="T28"/>
                  <a:gd fmla="*/ 18 h 18" name="T29"/>
                  <a:gd fmla="*/ 5 w 10" name="T30"/>
                  <a:gd fmla="*/ 18 h 18" name="T31"/>
                  <a:gd fmla="*/ 6 w 10" name="T32"/>
                  <a:gd fmla="*/ 17 h 18" name="T33"/>
                  <a:gd fmla="*/ 7 w 10" name="T34"/>
                  <a:gd fmla="*/ 14 h 18" name="T35"/>
                  <a:gd fmla="*/ 7 w 10" name="T36"/>
                  <a:gd fmla="*/ 14 h 18" name="T37"/>
                  <a:gd fmla="*/ 7 w 10" name="T38"/>
                  <a:gd fmla="*/ 12 h 18" name="T39"/>
                  <a:gd fmla="*/ 9 w 10" name="T40"/>
                  <a:gd fmla="*/ 12 h 18" name="T41"/>
                  <a:gd fmla="*/ 10 w 10" name="T42"/>
                  <a:gd fmla="*/ 11 h 18" name="T43"/>
                  <a:gd fmla="*/ 10 w 10" name="T44"/>
                  <a:gd fmla="*/ 10 h 18" name="T45"/>
                  <a:gd fmla="*/ 10 w 10" name="T46"/>
                  <a:gd fmla="*/ 10 h 18" name="T47"/>
                  <a:gd fmla="*/ 10 w 10" name="T48"/>
                  <a:gd fmla="*/ 8 h 18" name="T49"/>
                  <a:gd fmla="*/ 9 w 10" name="T50"/>
                  <a:gd fmla="*/ 7 h 18" name="T51"/>
                  <a:gd fmla="*/ 7 w 10" name="T52"/>
                  <a:gd fmla="*/ 6 h 18" name="T53"/>
                  <a:gd fmla="*/ 7 w 10" name="T54"/>
                  <a:gd fmla="*/ 4 h 18" name="T55"/>
                  <a:gd fmla="*/ 7 w 10" name="T56"/>
                  <a:gd fmla="*/ 4 h 18" name="T57"/>
                  <a:gd fmla="*/ 7 w 10" name="T58"/>
                  <a:gd fmla="*/ 1 h 18" name="T59"/>
                  <a:gd fmla="*/ 7 w 10" name="T60"/>
                  <a:gd fmla="*/ 1 h 1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 w="10">
                    <a:moveTo>
                      <a:pt x="7" y="1"/>
                    </a:moveTo>
                    <a:lnTo>
                      <a:pt x="7" y="1"/>
                    </a:lnTo>
                    <a:lnTo>
                      <a:pt x="5" y="0"/>
                    </a:lnTo>
                    <a:lnTo>
                      <a:pt x="4" y="1"/>
                    </a:lnTo>
                    <a:lnTo>
                      <a:pt x="4" y="3"/>
                    </a:lnTo>
                    <a:lnTo>
                      <a:pt x="4" y="3"/>
                    </a:lnTo>
                    <a:lnTo>
                      <a:pt x="4" y="10"/>
                    </a:lnTo>
                    <a:lnTo>
                      <a:pt x="4" y="13"/>
                    </a:lnTo>
                    <a:lnTo>
                      <a:pt x="3" y="14"/>
                    </a:lnTo>
                    <a:lnTo>
                      <a:pt x="3" y="14"/>
                    </a:lnTo>
                    <a:lnTo>
                      <a:pt x="0" y="15"/>
                    </a:lnTo>
                    <a:lnTo>
                      <a:pt x="0" y="16"/>
                    </a:lnTo>
                    <a:lnTo>
                      <a:pt x="0" y="17"/>
                    </a:lnTo>
                    <a:lnTo>
                      <a:pt x="1" y="18"/>
                    </a:lnTo>
                    <a:lnTo>
                      <a:pt x="1" y="18"/>
                    </a:lnTo>
                    <a:lnTo>
                      <a:pt x="5" y="18"/>
                    </a:lnTo>
                    <a:lnTo>
                      <a:pt x="6" y="17"/>
                    </a:lnTo>
                    <a:lnTo>
                      <a:pt x="7" y="14"/>
                    </a:lnTo>
                    <a:lnTo>
                      <a:pt x="7" y="14"/>
                    </a:lnTo>
                    <a:lnTo>
                      <a:pt x="7" y="12"/>
                    </a:lnTo>
                    <a:lnTo>
                      <a:pt x="9" y="12"/>
                    </a:lnTo>
                    <a:lnTo>
                      <a:pt x="10" y="11"/>
                    </a:lnTo>
                    <a:lnTo>
                      <a:pt x="10" y="10"/>
                    </a:lnTo>
                    <a:lnTo>
                      <a:pt x="10" y="10"/>
                    </a:lnTo>
                    <a:lnTo>
                      <a:pt x="10" y="8"/>
                    </a:lnTo>
                    <a:lnTo>
                      <a:pt x="9" y="7"/>
                    </a:lnTo>
                    <a:lnTo>
                      <a:pt x="7" y="6"/>
                    </a:lnTo>
                    <a:lnTo>
                      <a:pt x="7" y="4"/>
                    </a:lnTo>
                    <a:lnTo>
                      <a:pt x="7" y="4"/>
                    </a:lnTo>
                    <a:lnTo>
                      <a:pt x="7" y="1"/>
                    </a:lnTo>
                    <a:lnTo>
                      <a:pt x="7"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8" name="Freeform 140"/>
              <p:cNvSpPr/>
              <p:nvPr/>
            </p:nvSpPr>
            <p:spPr bwMode="auto">
              <a:xfrm>
                <a:off x="4511" y="2294"/>
                <a:ext cx="7" cy="8"/>
              </a:xfrm>
              <a:custGeom>
                <a:gdLst>
                  <a:gd fmla="*/ 3 w 7" name="T0"/>
                  <a:gd fmla="*/ 1 h 8" name="T1"/>
                  <a:gd fmla="*/ 3 w 7" name="T2"/>
                  <a:gd fmla="*/ 1 h 8" name="T3"/>
                  <a:gd fmla="*/ 3 w 7" name="T4"/>
                  <a:gd fmla="*/ 5 h 8" name="T5"/>
                  <a:gd fmla="*/ 4 w 7" name="T6"/>
                  <a:gd fmla="*/ 5 h 8" name="T7"/>
                  <a:gd fmla="*/ 5 w 7" name="T8"/>
                  <a:gd fmla="*/ 5 h 8" name="T9"/>
                  <a:gd fmla="*/ 5 w 7" name="T10"/>
                  <a:gd fmla="*/ 5 h 8" name="T11"/>
                  <a:gd fmla="*/ 6 w 7" name="T12"/>
                  <a:gd fmla="*/ 6 h 8" name="T13"/>
                  <a:gd fmla="*/ 7 w 7" name="T14"/>
                  <a:gd fmla="*/ 7 h 8" name="T15"/>
                  <a:gd fmla="*/ 7 w 7" name="T16"/>
                  <a:gd fmla="*/ 8 h 8" name="T17"/>
                  <a:gd fmla="*/ 5 w 7" name="T18"/>
                  <a:gd fmla="*/ 8 h 8" name="T19"/>
                  <a:gd fmla="*/ 5 w 7" name="T20"/>
                  <a:gd fmla="*/ 8 h 8" name="T21"/>
                  <a:gd fmla="*/ 4 w 7" name="T22"/>
                  <a:gd fmla="*/ 8 h 8" name="T23"/>
                  <a:gd fmla="*/ 3 w 7" name="T24"/>
                  <a:gd fmla="*/ 7 h 8" name="T25"/>
                  <a:gd fmla="*/ 3 w 7" name="T26"/>
                  <a:gd fmla="*/ 6 h 8" name="T27"/>
                  <a:gd fmla="*/ 1 w 7" name="T28"/>
                  <a:gd fmla="*/ 6 h 8" name="T29"/>
                  <a:gd fmla="*/ 1 w 7" name="T30"/>
                  <a:gd fmla="*/ 6 h 8" name="T31"/>
                  <a:gd fmla="*/ 0 w 7" name="T32"/>
                  <a:gd fmla="*/ 6 h 8" name="T33"/>
                  <a:gd fmla="*/ 0 w 7" name="T34"/>
                  <a:gd fmla="*/ 5 h 8" name="T35"/>
                  <a:gd fmla="*/ 0 w 7" name="T36"/>
                  <a:gd fmla="*/ 1 h 8" name="T37"/>
                  <a:gd fmla="*/ 0 w 7" name="T38"/>
                  <a:gd fmla="*/ 1 h 8" name="T39"/>
                  <a:gd fmla="*/ 1 w 7" name="T40"/>
                  <a:gd fmla="*/ 0 h 8" name="T41"/>
                  <a:gd fmla="*/ 2 w 7" name="T42"/>
                  <a:gd fmla="*/ 0 h 8" name="T43"/>
                  <a:gd fmla="*/ 3 w 7" name="T44"/>
                  <a:gd fmla="*/ 1 h 8" name="T45"/>
                  <a:gd fmla="*/ 3 w 7" name="T46"/>
                  <a:gd fmla="*/ 1 h 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 w="7">
                    <a:moveTo>
                      <a:pt x="3" y="1"/>
                    </a:moveTo>
                    <a:lnTo>
                      <a:pt x="3" y="1"/>
                    </a:lnTo>
                    <a:lnTo>
                      <a:pt x="3" y="5"/>
                    </a:lnTo>
                    <a:lnTo>
                      <a:pt x="4" y="5"/>
                    </a:lnTo>
                    <a:lnTo>
                      <a:pt x="5" y="5"/>
                    </a:lnTo>
                    <a:lnTo>
                      <a:pt x="5" y="5"/>
                    </a:lnTo>
                    <a:lnTo>
                      <a:pt x="6" y="6"/>
                    </a:lnTo>
                    <a:lnTo>
                      <a:pt x="7" y="7"/>
                    </a:lnTo>
                    <a:lnTo>
                      <a:pt x="7" y="8"/>
                    </a:lnTo>
                    <a:lnTo>
                      <a:pt x="5" y="8"/>
                    </a:lnTo>
                    <a:lnTo>
                      <a:pt x="5" y="8"/>
                    </a:lnTo>
                    <a:lnTo>
                      <a:pt x="4" y="8"/>
                    </a:lnTo>
                    <a:lnTo>
                      <a:pt x="3" y="7"/>
                    </a:lnTo>
                    <a:lnTo>
                      <a:pt x="3" y="6"/>
                    </a:lnTo>
                    <a:lnTo>
                      <a:pt x="1" y="6"/>
                    </a:lnTo>
                    <a:lnTo>
                      <a:pt x="1" y="6"/>
                    </a:lnTo>
                    <a:lnTo>
                      <a:pt x="0" y="6"/>
                    </a:lnTo>
                    <a:lnTo>
                      <a:pt x="0" y="5"/>
                    </a:lnTo>
                    <a:lnTo>
                      <a:pt x="0" y="1"/>
                    </a:lnTo>
                    <a:lnTo>
                      <a:pt x="0" y="1"/>
                    </a:lnTo>
                    <a:lnTo>
                      <a:pt x="1" y="0"/>
                    </a:lnTo>
                    <a:lnTo>
                      <a:pt x="2" y="0"/>
                    </a:lnTo>
                    <a:lnTo>
                      <a:pt x="3" y="1"/>
                    </a:lnTo>
                    <a:lnTo>
                      <a:pt x="3"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9" name="Freeform 141"/>
              <p:cNvSpPr/>
              <p:nvPr/>
            </p:nvSpPr>
            <p:spPr bwMode="auto">
              <a:xfrm>
                <a:off x="4457" y="2421"/>
                <a:ext cx="60" cy="34"/>
              </a:xfrm>
              <a:custGeom>
                <a:gdLst>
                  <a:gd fmla="*/ 8 w 60" name="T0"/>
                  <a:gd fmla="*/ 2 h 34" name="T1"/>
                  <a:gd fmla="*/ 10 w 60" name="T2"/>
                  <a:gd fmla="*/ 3 h 34" name="T3"/>
                  <a:gd fmla="*/ 12 w 60" name="T4"/>
                  <a:gd fmla="*/ 5 h 34" name="T5"/>
                  <a:gd fmla="*/ 15 w 60" name="T6"/>
                  <a:gd fmla="*/ 7 h 34" name="T7"/>
                  <a:gd fmla="*/ 18 w 60" name="T8"/>
                  <a:gd fmla="*/ 8 h 34" name="T9"/>
                  <a:gd fmla="*/ 21 w 60" name="T10"/>
                  <a:gd fmla="*/ 9 h 34" name="T11"/>
                  <a:gd fmla="*/ 23 w 60" name="T12"/>
                  <a:gd fmla="*/ 11 h 34" name="T13"/>
                  <a:gd fmla="*/ 25 w 60" name="T14"/>
                  <a:gd fmla="*/ 12 h 34" name="T15"/>
                  <a:gd fmla="*/ 44 w 60" name="T16"/>
                  <a:gd fmla="*/ 12 h 34" name="T17"/>
                  <a:gd fmla="*/ 47 w 60" name="T18"/>
                  <a:gd fmla="*/ 10 h 34" name="T19"/>
                  <a:gd fmla="*/ 47 w 60" name="T20"/>
                  <a:gd fmla="*/ 10 h 34" name="T21"/>
                  <a:gd fmla="*/ 50 w 60" name="T22"/>
                  <a:gd fmla="*/ 11 h 34" name="T23"/>
                  <a:gd fmla="*/ 53 w 60" name="T24"/>
                  <a:gd fmla="*/ 13 h 34" name="T25"/>
                  <a:gd fmla="*/ 54 w 60" name="T26"/>
                  <a:gd fmla="*/ 13 h 34" name="T27"/>
                  <a:gd fmla="*/ 58 w 60" name="T28"/>
                  <a:gd fmla="*/ 9 h 34" name="T29"/>
                  <a:gd fmla="*/ 60 w 60" name="T30"/>
                  <a:gd fmla="*/ 9 h 34" name="T31"/>
                  <a:gd fmla="*/ 60 w 60" name="T32"/>
                  <a:gd fmla="*/ 12 h 34" name="T33"/>
                  <a:gd fmla="*/ 55 w 60" name="T34"/>
                  <a:gd fmla="*/ 17 h 34" name="T35"/>
                  <a:gd fmla="*/ 53 w 60" name="T36"/>
                  <a:gd fmla="*/ 21 h 34" name="T37"/>
                  <a:gd fmla="*/ 48 w 60" name="T38"/>
                  <a:gd fmla="*/ 25 h 34" name="T39"/>
                  <a:gd fmla="*/ 45 w 60" name="T40"/>
                  <a:gd fmla="*/ 25 h 34" name="T41"/>
                  <a:gd fmla="*/ 36 w 60" name="T42"/>
                  <a:gd fmla="*/ 27 h 34" name="T43"/>
                  <a:gd fmla="*/ 34 w 60" name="T44"/>
                  <a:gd fmla="*/ 28 h 34" name="T45"/>
                  <a:gd fmla="*/ 30 w 60" name="T46"/>
                  <a:gd fmla="*/ 34 h 34" name="T47"/>
                  <a:gd fmla="*/ 29 w 60" name="T48"/>
                  <a:gd fmla="*/ 33 h 34" name="T49"/>
                  <a:gd fmla="*/ 28 w 60" name="T50"/>
                  <a:gd fmla="*/ 30 h 34" name="T51"/>
                  <a:gd fmla="*/ 23 w 60" name="T52"/>
                  <a:gd fmla="*/ 29 h 34" name="T53"/>
                  <a:gd fmla="*/ 22 w 60" name="T54"/>
                  <a:gd fmla="*/ 27 h 34" name="T55"/>
                  <a:gd fmla="*/ 21 w 60" name="T56"/>
                  <a:gd fmla="*/ 27 h 34" name="T57"/>
                  <a:gd fmla="*/ 14 w 60" name="T58"/>
                  <a:gd fmla="*/ 26 h 34" name="T59"/>
                  <a:gd fmla="*/ 12 w 60" name="T60"/>
                  <a:gd fmla="*/ 24 h 34" name="T61"/>
                  <a:gd fmla="*/ 11 w 60" name="T62"/>
                  <a:gd fmla="*/ 21 h 34" name="T63"/>
                  <a:gd fmla="*/ 8 w 60" name="T64"/>
                  <a:gd fmla="*/ 17 h 34" name="T65"/>
                  <a:gd fmla="*/ 8 w 60" name="T66"/>
                  <a:gd fmla="*/ 15 h 34" name="T67"/>
                  <a:gd fmla="*/ 5 w 60" name="T68"/>
                  <a:gd fmla="*/ 9 h 34" name="T69"/>
                  <a:gd fmla="*/ 4 w 60" name="T70"/>
                  <a:gd fmla="*/ 10 h 34" name="T71"/>
                  <a:gd fmla="*/ 3 w 60" name="T72"/>
                  <a:gd fmla="*/ 13 h 34" name="T73"/>
                  <a:gd fmla="*/ 1 w 60" name="T74"/>
                  <a:gd fmla="*/ 16 h 34" name="T75"/>
                  <a:gd fmla="*/ 0 w 60" name="T76"/>
                  <a:gd fmla="*/ 13 h 34" name="T77"/>
                  <a:gd fmla="*/ 0 w 60" name="T78"/>
                  <a:gd fmla="*/ 6 h 34" name="T79"/>
                  <a:gd fmla="*/ 2 w 60" name="T80"/>
                  <a:gd fmla="*/ 1 h 34" name="T81"/>
                  <a:gd fmla="*/ 4 w 60" name="T82"/>
                  <a:gd fmla="*/ 0 h 34" name="T83"/>
                  <a:gd fmla="*/ 8 w 60" name="T84"/>
                  <a:gd fmla="*/ 2 h 3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4" w="60">
                    <a:moveTo>
                      <a:pt x="8" y="2"/>
                    </a:moveTo>
                    <a:lnTo>
                      <a:pt x="8" y="2"/>
                    </a:lnTo>
                    <a:lnTo>
                      <a:pt x="9" y="3"/>
                    </a:lnTo>
                    <a:lnTo>
                      <a:pt x="10" y="3"/>
                    </a:lnTo>
                    <a:lnTo>
                      <a:pt x="12" y="5"/>
                    </a:lnTo>
                    <a:lnTo>
                      <a:pt x="12" y="5"/>
                    </a:lnTo>
                    <a:lnTo>
                      <a:pt x="14" y="5"/>
                    </a:lnTo>
                    <a:lnTo>
                      <a:pt x="15" y="7"/>
                    </a:lnTo>
                    <a:lnTo>
                      <a:pt x="16" y="8"/>
                    </a:lnTo>
                    <a:lnTo>
                      <a:pt x="18" y="8"/>
                    </a:lnTo>
                    <a:lnTo>
                      <a:pt x="18" y="8"/>
                    </a:lnTo>
                    <a:lnTo>
                      <a:pt x="21" y="9"/>
                    </a:lnTo>
                    <a:lnTo>
                      <a:pt x="22" y="10"/>
                    </a:lnTo>
                    <a:lnTo>
                      <a:pt x="23" y="11"/>
                    </a:lnTo>
                    <a:lnTo>
                      <a:pt x="25" y="12"/>
                    </a:lnTo>
                    <a:lnTo>
                      <a:pt x="25" y="12"/>
                    </a:lnTo>
                    <a:lnTo>
                      <a:pt x="38" y="12"/>
                    </a:lnTo>
                    <a:lnTo>
                      <a:pt x="44" y="12"/>
                    </a:lnTo>
                    <a:lnTo>
                      <a:pt x="46" y="11"/>
                    </a:lnTo>
                    <a:lnTo>
                      <a:pt x="47" y="10"/>
                    </a:lnTo>
                    <a:lnTo>
                      <a:pt x="47" y="10"/>
                    </a:lnTo>
                    <a:lnTo>
                      <a:pt x="47" y="10"/>
                    </a:lnTo>
                    <a:lnTo>
                      <a:pt x="48" y="10"/>
                    </a:lnTo>
                    <a:lnTo>
                      <a:pt x="50" y="11"/>
                    </a:lnTo>
                    <a:lnTo>
                      <a:pt x="52" y="13"/>
                    </a:lnTo>
                    <a:lnTo>
                      <a:pt x="53" y="13"/>
                    </a:lnTo>
                    <a:lnTo>
                      <a:pt x="54" y="13"/>
                    </a:lnTo>
                    <a:lnTo>
                      <a:pt x="54" y="13"/>
                    </a:lnTo>
                    <a:lnTo>
                      <a:pt x="56" y="11"/>
                    </a:lnTo>
                    <a:lnTo>
                      <a:pt x="58" y="9"/>
                    </a:lnTo>
                    <a:lnTo>
                      <a:pt x="59" y="8"/>
                    </a:lnTo>
                    <a:lnTo>
                      <a:pt x="60" y="9"/>
                    </a:lnTo>
                    <a:lnTo>
                      <a:pt x="60" y="9"/>
                    </a:lnTo>
                    <a:lnTo>
                      <a:pt x="60" y="12"/>
                    </a:lnTo>
                    <a:lnTo>
                      <a:pt x="59" y="13"/>
                    </a:lnTo>
                    <a:lnTo>
                      <a:pt x="55" y="17"/>
                    </a:lnTo>
                    <a:lnTo>
                      <a:pt x="55" y="17"/>
                    </a:lnTo>
                    <a:lnTo>
                      <a:pt x="53" y="21"/>
                    </a:lnTo>
                    <a:lnTo>
                      <a:pt x="52" y="23"/>
                    </a:lnTo>
                    <a:lnTo>
                      <a:pt x="48" y="25"/>
                    </a:lnTo>
                    <a:lnTo>
                      <a:pt x="45" y="25"/>
                    </a:lnTo>
                    <a:lnTo>
                      <a:pt x="45" y="25"/>
                    </a:lnTo>
                    <a:lnTo>
                      <a:pt x="38" y="26"/>
                    </a:lnTo>
                    <a:lnTo>
                      <a:pt x="36" y="27"/>
                    </a:lnTo>
                    <a:lnTo>
                      <a:pt x="34" y="28"/>
                    </a:lnTo>
                    <a:lnTo>
                      <a:pt x="34" y="28"/>
                    </a:lnTo>
                    <a:lnTo>
                      <a:pt x="31" y="33"/>
                    </a:lnTo>
                    <a:lnTo>
                      <a:pt x="30" y="34"/>
                    </a:lnTo>
                    <a:lnTo>
                      <a:pt x="29" y="33"/>
                    </a:lnTo>
                    <a:lnTo>
                      <a:pt x="29" y="33"/>
                    </a:lnTo>
                    <a:lnTo>
                      <a:pt x="29" y="31"/>
                    </a:lnTo>
                    <a:lnTo>
                      <a:pt x="28" y="30"/>
                    </a:lnTo>
                    <a:lnTo>
                      <a:pt x="26" y="29"/>
                    </a:lnTo>
                    <a:lnTo>
                      <a:pt x="23" y="29"/>
                    </a:lnTo>
                    <a:lnTo>
                      <a:pt x="22" y="27"/>
                    </a:lnTo>
                    <a:lnTo>
                      <a:pt x="22" y="27"/>
                    </a:lnTo>
                    <a:lnTo>
                      <a:pt x="22" y="27"/>
                    </a:lnTo>
                    <a:lnTo>
                      <a:pt x="21" y="27"/>
                    </a:lnTo>
                    <a:lnTo>
                      <a:pt x="17" y="27"/>
                    </a:lnTo>
                    <a:lnTo>
                      <a:pt x="14" y="26"/>
                    </a:lnTo>
                    <a:lnTo>
                      <a:pt x="12" y="25"/>
                    </a:lnTo>
                    <a:lnTo>
                      <a:pt x="12" y="24"/>
                    </a:lnTo>
                    <a:lnTo>
                      <a:pt x="12" y="24"/>
                    </a:lnTo>
                    <a:lnTo>
                      <a:pt x="11" y="21"/>
                    </a:lnTo>
                    <a:lnTo>
                      <a:pt x="9" y="20"/>
                    </a:lnTo>
                    <a:lnTo>
                      <a:pt x="8" y="17"/>
                    </a:lnTo>
                    <a:lnTo>
                      <a:pt x="8" y="15"/>
                    </a:lnTo>
                    <a:lnTo>
                      <a:pt x="8" y="15"/>
                    </a:lnTo>
                    <a:lnTo>
                      <a:pt x="7" y="11"/>
                    </a:lnTo>
                    <a:lnTo>
                      <a:pt x="5" y="9"/>
                    </a:lnTo>
                    <a:lnTo>
                      <a:pt x="4" y="9"/>
                    </a:lnTo>
                    <a:lnTo>
                      <a:pt x="4" y="10"/>
                    </a:lnTo>
                    <a:lnTo>
                      <a:pt x="4" y="10"/>
                    </a:lnTo>
                    <a:lnTo>
                      <a:pt x="3" y="13"/>
                    </a:lnTo>
                    <a:lnTo>
                      <a:pt x="2" y="16"/>
                    </a:lnTo>
                    <a:lnTo>
                      <a:pt x="1" y="16"/>
                    </a:lnTo>
                    <a:lnTo>
                      <a:pt x="1" y="16"/>
                    </a:lnTo>
                    <a:lnTo>
                      <a:pt x="0" y="13"/>
                    </a:lnTo>
                    <a:lnTo>
                      <a:pt x="0" y="13"/>
                    </a:lnTo>
                    <a:lnTo>
                      <a:pt x="0" y="6"/>
                    </a:lnTo>
                    <a:lnTo>
                      <a:pt x="1" y="3"/>
                    </a:lnTo>
                    <a:lnTo>
                      <a:pt x="2" y="1"/>
                    </a:lnTo>
                    <a:lnTo>
                      <a:pt x="2" y="1"/>
                    </a:lnTo>
                    <a:lnTo>
                      <a:pt x="4" y="0"/>
                    </a:lnTo>
                    <a:lnTo>
                      <a:pt x="7" y="1"/>
                    </a:lnTo>
                    <a:lnTo>
                      <a:pt x="8" y="2"/>
                    </a:lnTo>
                    <a:lnTo>
                      <a:pt x="8" y="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0" name="Freeform 142"/>
              <p:cNvSpPr/>
              <p:nvPr/>
            </p:nvSpPr>
            <p:spPr bwMode="auto">
              <a:xfrm>
                <a:off x="4437" y="2446"/>
                <a:ext cx="19" cy="16"/>
              </a:xfrm>
              <a:custGeom>
                <a:gdLst>
                  <a:gd fmla="*/ 10 w 19" name="T0"/>
                  <a:gd fmla="*/ 12 h 16" name="T1"/>
                  <a:gd fmla="*/ 10 w 19" name="T2"/>
                  <a:gd fmla="*/ 12 h 16" name="T3"/>
                  <a:gd fmla="*/ 7 w 19" name="T4"/>
                  <a:gd fmla="*/ 12 h 16" name="T5"/>
                  <a:gd fmla="*/ 5 w 19" name="T6"/>
                  <a:gd fmla="*/ 12 h 16" name="T7"/>
                  <a:gd fmla="*/ 3 w 19" name="T8"/>
                  <a:gd fmla="*/ 11 h 16" name="T9"/>
                  <a:gd fmla="*/ 3 w 19" name="T10"/>
                  <a:gd fmla="*/ 11 h 16" name="T11"/>
                  <a:gd fmla="*/ 2 w 19" name="T12"/>
                  <a:gd fmla="*/ 10 h 16" name="T13"/>
                  <a:gd fmla="*/ 1 w 19" name="T14"/>
                  <a:gd fmla="*/ 10 h 16" name="T15"/>
                  <a:gd fmla="*/ 0 w 19" name="T16"/>
                  <a:gd fmla="*/ 9 h 16" name="T17"/>
                  <a:gd fmla="*/ 0 w 19" name="T18"/>
                  <a:gd fmla="*/ 6 h 16" name="T19"/>
                  <a:gd fmla="*/ 0 w 19" name="T20"/>
                  <a:gd fmla="*/ 6 h 16" name="T21"/>
                  <a:gd fmla="*/ 1 w 19" name="T22"/>
                  <a:gd fmla="*/ 5 h 16" name="T23"/>
                  <a:gd fmla="*/ 3 w 19" name="T24"/>
                  <a:gd fmla="*/ 5 h 16" name="T25"/>
                  <a:gd fmla="*/ 5 w 19" name="T26"/>
                  <a:gd fmla="*/ 4 h 16" name="T27"/>
                  <a:gd fmla="*/ 6 w 19" name="T28"/>
                  <a:gd fmla="*/ 3 h 16" name="T29"/>
                  <a:gd fmla="*/ 6 w 19" name="T30"/>
                  <a:gd fmla="*/ 3 h 16" name="T31"/>
                  <a:gd fmla="*/ 6 w 19" name="T32"/>
                  <a:gd fmla="*/ 2 h 16" name="T33"/>
                  <a:gd fmla="*/ 7 w 19" name="T34"/>
                  <a:gd fmla="*/ 1 h 16" name="T35"/>
                  <a:gd fmla="*/ 9 w 19" name="T36"/>
                  <a:gd fmla="*/ 0 h 16" name="T37"/>
                  <a:gd fmla="*/ 14 w 19" name="T38"/>
                  <a:gd fmla="*/ 0 h 16" name="T39"/>
                  <a:gd fmla="*/ 15 w 19" name="T40"/>
                  <a:gd fmla="*/ 1 h 16" name="T41"/>
                  <a:gd fmla="*/ 16 w 19" name="T42"/>
                  <a:gd fmla="*/ 3 h 16" name="T43"/>
                  <a:gd fmla="*/ 16 w 19" name="T44"/>
                  <a:gd fmla="*/ 3 h 16" name="T45"/>
                  <a:gd fmla="*/ 18 w 19" name="T46"/>
                  <a:gd fmla="*/ 6 h 16" name="T47"/>
                  <a:gd fmla="*/ 19 w 19" name="T48"/>
                  <a:gd fmla="*/ 9 h 16" name="T49"/>
                  <a:gd fmla="*/ 18 w 19" name="T50"/>
                  <a:gd fmla="*/ 11 h 16" name="T51"/>
                  <a:gd fmla="*/ 16 w 19" name="T52"/>
                  <a:gd fmla="*/ 13 h 16" name="T53"/>
                  <a:gd fmla="*/ 16 w 19" name="T54"/>
                  <a:gd fmla="*/ 13 h 16" name="T55"/>
                  <a:gd fmla="*/ 14 w 19" name="T56"/>
                  <a:gd fmla="*/ 14 h 16" name="T57"/>
                  <a:gd fmla="*/ 13 w 19" name="T58"/>
                  <a:gd fmla="*/ 15 h 16" name="T59"/>
                  <a:gd fmla="*/ 11 w 19" name="T60"/>
                  <a:gd fmla="*/ 16 h 16" name="T61"/>
                  <a:gd fmla="*/ 10 w 19" name="T62"/>
                  <a:gd fmla="*/ 16 h 16" name="T63"/>
                  <a:gd fmla="*/ 10 w 19" name="T64"/>
                  <a:gd fmla="*/ 16 h 16" name="T65"/>
                  <a:gd fmla="*/ 9 w 19" name="T66"/>
                  <a:gd fmla="*/ 15 h 16" name="T67"/>
                  <a:gd fmla="*/ 10 w 19" name="T68"/>
                  <a:gd fmla="*/ 14 h 16" name="T69"/>
                  <a:gd fmla="*/ 10 w 19" name="T70"/>
                  <a:gd fmla="*/ 12 h 16" name="T71"/>
                  <a:gd fmla="*/ 10 w 19" name="T72"/>
                  <a:gd fmla="*/ 12 h 1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6" w="19">
                    <a:moveTo>
                      <a:pt x="10" y="12"/>
                    </a:moveTo>
                    <a:lnTo>
                      <a:pt x="10" y="12"/>
                    </a:lnTo>
                    <a:lnTo>
                      <a:pt x="7" y="12"/>
                    </a:lnTo>
                    <a:lnTo>
                      <a:pt x="5" y="12"/>
                    </a:lnTo>
                    <a:lnTo>
                      <a:pt x="3" y="11"/>
                    </a:lnTo>
                    <a:lnTo>
                      <a:pt x="3" y="11"/>
                    </a:lnTo>
                    <a:lnTo>
                      <a:pt x="2" y="10"/>
                    </a:lnTo>
                    <a:lnTo>
                      <a:pt x="1" y="10"/>
                    </a:lnTo>
                    <a:lnTo>
                      <a:pt x="0" y="9"/>
                    </a:lnTo>
                    <a:lnTo>
                      <a:pt x="0" y="6"/>
                    </a:lnTo>
                    <a:lnTo>
                      <a:pt x="0" y="6"/>
                    </a:lnTo>
                    <a:lnTo>
                      <a:pt x="1" y="5"/>
                    </a:lnTo>
                    <a:lnTo>
                      <a:pt x="3" y="5"/>
                    </a:lnTo>
                    <a:lnTo>
                      <a:pt x="5" y="4"/>
                    </a:lnTo>
                    <a:lnTo>
                      <a:pt x="6" y="3"/>
                    </a:lnTo>
                    <a:lnTo>
                      <a:pt x="6" y="3"/>
                    </a:lnTo>
                    <a:lnTo>
                      <a:pt x="6" y="2"/>
                    </a:lnTo>
                    <a:lnTo>
                      <a:pt x="7" y="1"/>
                    </a:lnTo>
                    <a:lnTo>
                      <a:pt x="9" y="0"/>
                    </a:lnTo>
                    <a:lnTo>
                      <a:pt x="14" y="0"/>
                    </a:lnTo>
                    <a:lnTo>
                      <a:pt x="15" y="1"/>
                    </a:lnTo>
                    <a:lnTo>
                      <a:pt x="16" y="3"/>
                    </a:lnTo>
                    <a:lnTo>
                      <a:pt x="16" y="3"/>
                    </a:lnTo>
                    <a:lnTo>
                      <a:pt x="18" y="6"/>
                    </a:lnTo>
                    <a:lnTo>
                      <a:pt x="19" y="9"/>
                    </a:lnTo>
                    <a:lnTo>
                      <a:pt x="18" y="11"/>
                    </a:lnTo>
                    <a:lnTo>
                      <a:pt x="16" y="13"/>
                    </a:lnTo>
                    <a:lnTo>
                      <a:pt x="16" y="13"/>
                    </a:lnTo>
                    <a:lnTo>
                      <a:pt x="14" y="14"/>
                    </a:lnTo>
                    <a:lnTo>
                      <a:pt x="13" y="15"/>
                    </a:lnTo>
                    <a:lnTo>
                      <a:pt x="11" y="16"/>
                    </a:lnTo>
                    <a:lnTo>
                      <a:pt x="10" y="16"/>
                    </a:lnTo>
                    <a:lnTo>
                      <a:pt x="10" y="16"/>
                    </a:lnTo>
                    <a:lnTo>
                      <a:pt x="9" y="15"/>
                    </a:lnTo>
                    <a:lnTo>
                      <a:pt x="10" y="14"/>
                    </a:lnTo>
                    <a:lnTo>
                      <a:pt x="10" y="12"/>
                    </a:lnTo>
                    <a:lnTo>
                      <a:pt x="10" y="1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1" name="Freeform 143"/>
              <p:cNvSpPr/>
              <p:nvPr/>
            </p:nvSpPr>
            <p:spPr bwMode="auto">
              <a:xfrm>
                <a:off x="4410" y="2461"/>
                <a:ext cx="49" cy="19"/>
              </a:xfrm>
              <a:custGeom>
                <a:gdLst>
                  <a:gd fmla="*/ 26 w 49" name="T0"/>
                  <a:gd fmla="*/ 1 h 19" name="T1"/>
                  <a:gd fmla="*/ 26 w 49" name="T2"/>
                  <a:gd fmla="*/ 1 h 19" name="T3"/>
                  <a:gd fmla="*/ 28 w 49" name="T4"/>
                  <a:gd fmla="*/ 3 h 19" name="T5"/>
                  <a:gd fmla="*/ 30 w 49" name="T6"/>
                  <a:gd fmla="*/ 5 h 19" name="T7"/>
                  <a:gd fmla="*/ 32 w 49" name="T8"/>
                  <a:gd fmla="*/ 6 h 19" name="T9"/>
                  <a:gd fmla="*/ 32 w 49" name="T10"/>
                  <a:gd fmla="*/ 6 h 19" name="T11"/>
                  <a:gd fmla="*/ 40 w 49" name="T12"/>
                  <a:gd fmla="*/ 6 h 19" name="T13"/>
                  <a:gd fmla="*/ 43 w 49" name="T14"/>
                  <a:gd fmla="*/ 6 h 19" name="T15"/>
                  <a:gd fmla="*/ 44 w 49" name="T16"/>
                  <a:gd fmla="*/ 8 h 19" name="T17"/>
                  <a:gd fmla="*/ 44 w 49" name="T18"/>
                  <a:gd fmla="*/ 9 h 19" name="T19"/>
                  <a:gd fmla="*/ 44 w 49" name="T20"/>
                  <a:gd fmla="*/ 9 h 19" name="T21"/>
                  <a:gd fmla="*/ 45 w 49" name="T22"/>
                  <a:gd fmla="*/ 10 h 19" name="T23"/>
                  <a:gd fmla="*/ 48 w 49" name="T24"/>
                  <a:gd fmla="*/ 12 h 19" name="T25"/>
                  <a:gd fmla="*/ 49 w 49" name="T26"/>
                  <a:gd fmla="*/ 13 h 19" name="T27"/>
                  <a:gd fmla="*/ 48 w 49" name="T28"/>
                  <a:gd fmla="*/ 14 h 19" name="T29"/>
                  <a:gd fmla="*/ 48 w 49" name="T30"/>
                  <a:gd fmla="*/ 14 h 19" name="T31"/>
                  <a:gd fmla="*/ 41 w 49" name="T32"/>
                  <a:gd fmla="*/ 14 h 19" name="T33"/>
                  <a:gd fmla="*/ 38 w 49" name="T34"/>
                  <a:gd fmla="*/ 15 h 19" name="T35"/>
                  <a:gd fmla="*/ 37 w 49" name="T36"/>
                  <a:gd fmla="*/ 16 h 19" name="T37"/>
                  <a:gd fmla="*/ 37 w 49" name="T38"/>
                  <a:gd fmla="*/ 16 h 19" name="T39"/>
                  <a:gd fmla="*/ 36 w 49" name="T40"/>
                  <a:gd fmla="*/ 17 h 19" name="T41"/>
                  <a:gd fmla="*/ 34 w 49" name="T42"/>
                  <a:gd fmla="*/ 18 h 19" name="T43"/>
                  <a:gd fmla="*/ 28 w 49" name="T44"/>
                  <a:gd fmla="*/ 19 h 19" name="T45"/>
                  <a:gd fmla="*/ 21 w 49" name="T46"/>
                  <a:gd fmla="*/ 18 h 19" name="T47"/>
                  <a:gd fmla="*/ 19 w 49" name="T48"/>
                  <a:gd fmla="*/ 18 h 19" name="T49"/>
                  <a:gd fmla="*/ 17 w 49" name="T50"/>
                  <a:gd fmla="*/ 17 h 19" name="T51"/>
                  <a:gd fmla="*/ 17 w 49" name="T52"/>
                  <a:gd fmla="*/ 17 h 19" name="T53"/>
                  <a:gd fmla="*/ 16 w 49" name="T54"/>
                  <a:gd fmla="*/ 16 h 19" name="T55"/>
                  <a:gd fmla="*/ 14 w 49" name="T56"/>
                  <a:gd fmla="*/ 15 h 19" name="T57"/>
                  <a:gd fmla="*/ 8 w 49" name="T58"/>
                  <a:gd fmla="*/ 15 h 19" name="T59"/>
                  <a:gd fmla="*/ 8 w 49" name="T60"/>
                  <a:gd fmla="*/ 15 h 19" name="T61"/>
                  <a:gd fmla="*/ 4 w 49" name="T62"/>
                  <a:gd fmla="*/ 14 h 19" name="T63"/>
                  <a:gd fmla="*/ 3 w 49" name="T64"/>
                  <a:gd fmla="*/ 13 h 19" name="T65"/>
                  <a:gd fmla="*/ 2 w 49" name="T66"/>
                  <a:gd fmla="*/ 11 h 19" name="T67"/>
                  <a:gd fmla="*/ 2 w 49" name="T68"/>
                  <a:gd fmla="*/ 11 h 19" name="T69"/>
                  <a:gd fmla="*/ 0 w 49" name="T70"/>
                  <a:gd fmla="*/ 4 h 19" name="T71"/>
                  <a:gd fmla="*/ 0 w 49" name="T72"/>
                  <a:gd fmla="*/ 1 h 19" name="T73"/>
                  <a:gd fmla="*/ 1 w 49" name="T74"/>
                  <a:gd fmla="*/ 1 h 19" name="T75"/>
                  <a:gd fmla="*/ 3 w 49" name="T76"/>
                  <a:gd fmla="*/ 0 h 19" name="T77"/>
                  <a:gd fmla="*/ 3 w 49" name="T78"/>
                  <a:gd fmla="*/ 0 h 19" name="T79"/>
                  <a:gd fmla="*/ 26 w 49" name="T80"/>
                  <a:gd fmla="*/ 1 h 19" name="T81"/>
                  <a:gd fmla="*/ 26 w 49" name="T82"/>
                  <a:gd fmla="*/ 1 h 1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 w="49">
                    <a:moveTo>
                      <a:pt x="26" y="1"/>
                    </a:moveTo>
                    <a:lnTo>
                      <a:pt x="26" y="1"/>
                    </a:lnTo>
                    <a:lnTo>
                      <a:pt x="28" y="3"/>
                    </a:lnTo>
                    <a:lnTo>
                      <a:pt x="30" y="5"/>
                    </a:lnTo>
                    <a:lnTo>
                      <a:pt x="32" y="6"/>
                    </a:lnTo>
                    <a:lnTo>
                      <a:pt x="32" y="6"/>
                    </a:lnTo>
                    <a:lnTo>
                      <a:pt x="40" y="6"/>
                    </a:lnTo>
                    <a:lnTo>
                      <a:pt x="43" y="6"/>
                    </a:lnTo>
                    <a:lnTo>
                      <a:pt x="44" y="8"/>
                    </a:lnTo>
                    <a:lnTo>
                      <a:pt x="44" y="9"/>
                    </a:lnTo>
                    <a:lnTo>
                      <a:pt x="44" y="9"/>
                    </a:lnTo>
                    <a:lnTo>
                      <a:pt x="45" y="10"/>
                    </a:lnTo>
                    <a:lnTo>
                      <a:pt x="48" y="12"/>
                    </a:lnTo>
                    <a:lnTo>
                      <a:pt x="49" y="13"/>
                    </a:lnTo>
                    <a:lnTo>
                      <a:pt x="48" y="14"/>
                    </a:lnTo>
                    <a:lnTo>
                      <a:pt x="48" y="14"/>
                    </a:lnTo>
                    <a:lnTo>
                      <a:pt x="41" y="14"/>
                    </a:lnTo>
                    <a:lnTo>
                      <a:pt x="38" y="15"/>
                    </a:lnTo>
                    <a:lnTo>
                      <a:pt x="37" y="16"/>
                    </a:lnTo>
                    <a:lnTo>
                      <a:pt x="37" y="16"/>
                    </a:lnTo>
                    <a:lnTo>
                      <a:pt x="36" y="17"/>
                    </a:lnTo>
                    <a:lnTo>
                      <a:pt x="34" y="18"/>
                    </a:lnTo>
                    <a:lnTo>
                      <a:pt x="28" y="19"/>
                    </a:lnTo>
                    <a:lnTo>
                      <a:pt x="21" y="18"/>
                    </a:lnTo>
                    <a:lnTo>
                      <a:pt x="19" y="18"/>
                    </a:lnTo>
                    <a:lnTo>
                      <a:pt x="17" y="17"/>
                    </a:lnTo>
                    <a:lnTo>
                      <a:pt x="17" y="17"/>
                    </a:lnTo>
                    <a:lnTo>
                      <a:pt x="16" y="16"/>
                    </a:lnTo>
                    <a:lnTo>
                      <a:pt x="14" y="15"/>
                    </a:lnTo>
                    <a:lnTo>
                      <a:pt x="8" y="15"/>
                    </a:lnTo>
                    <a:lnTo>
                      <a:pt x="8" y="15"/>
                    </a:lnTo>
                    <a:lnTo>
                      <a:pt x="4" y="14"/>
                    </a:lnTo>
                    <a:lnTo>
                      <a:pt x="3" y="13"/>
                    </a:lnTo>
                    <a:lnTo>
                      <a:pt x="2" y="11"/>
                    </a:lnTo>
                    <a:lnTo>
                      <a:pt x="2" y="11"/>
                    </a:lnTo>
                    <a:lnTo>
                      <a:pt x="0" y="4"/>
                    </a:lnTo>
                    <a:lnTo>
                      <a:pt x="0" y="1"/>
                    </a:lnTo>
                    <a:lnTo>
                      <a:pt x="1" y="1"/>
                    </a:lnTo>
                    <a:lnTo>
                      <a:pt x="3" y="0"/>
                    </a:lnTo>
                    <a:lnTo>
                      <a:pt x="3" y="0"/>
                    </a:lnTo>
                    <a:lnTo>
                      <a:pt x="26" y="1"/>
                    </a:lnTo>
                    <a:lnTo>
                      <a:pt x="26"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2" name="Freeform 144"/>
              <p:cNvSpPr/>
              <p:nvPr/>
            </p:nvSpPr>
            <p:spPr bwMode="auto">
              <a:xfrm>
                <a:off x="4594" y="2073"/>
                <a:ext cx="665" cy="908"/>
              </a:xfrm>
              <a:custGeom>
                <a:gdLst>
                  <a:gd fmla="*/ 229 w 665" name="T0"/>
                  <a:gd fmla="*/ 149 h 908" name="T1"/>
                  <a:gd fmla="*/ 239 w 665" name="T2"/>
                  <a:gd fmla="*/ 133 h 908" name="T3"/>
                  <a:gd fmla="*/ 224 w 665" name="T4"/>
                  <a:gd fmla="*/ 116 h 908" name="T5"/>
                  <a:gd fmla="*/ 218 w 665" name="T6"/>
                  <a:gd fmla="*/ 84 h 908" name="T7"/>
                  <a:gd fmla="*/ 220 w 665" name="T8"/>
                  <a:gd fmla="*/ 69 h 908" name="T9"/>
                  <a:gd fmla="*/ 204 w 665" name="T10"/>
                  <a:gd fmla="*/ 24 h 908" name="T11"/>
                  <a:gd fmla="*/ 185 w 665" name="T12"/>
                  <a:gd fmla="*/ 0 h 908" name="T13"/>
                  <a:gd fmla="*/ 238 w 665" name="T14"/>
                  <a:gd fmla="*/ 27 h 908" name="T15"/>
                  <a:gd fmla="*/ 283 w 665" name="T16"/>
                  <a:gd fmla="*/ 26 h 908" name="T17"/>
                  <a:gd fmla="*/ 286 w 665" name="T18"/>
                  <a:gd fmla="*/ 65 h 908" name="T19"/>
                  <a:gd fmla="*/ 314 w 665" name="T20"/>
                  <a:gd fmla="*/ 75 h 908" name="T21"/>
                  <a:gd fmla="*/ 366 w 665" name="T22"/>
                  <a:gd fmla="*/ 70 h 908" name="T23"/>
                  <a:gd fmla="*/ 359 w 665" name="T24"/>
                  <a:gd fmla="*/ 93 h 908" name="T25"/>
                  <a:gd fmla="*/ 360 w 665" name="T26"/>
                  <a:gd fmla="*/ 122 h 908" name="T27"/>
                  <a:gd fmla="*/ 392 w 665" name="T28"/>
                  <a:gd fmla="*/ 131 h 908" name="T29"/>
                  <a:gd fmla="*/ 443 w 665" name="T30"/>
                  <a:gd fmla="*/ 93 h 908" name="T31"/>
                  <a:gd fmla="*/ 495 w 665" name="T32"/>
                  <a:gd fmla="*/ 67 h 908" name="T33"/>
                  <a:gd fmla="*/ 521 w 665" name="T34"/>
                  <a:gd fmla="*/ 43 h 908" name="T35"/>
                  <a:gd fmla="*/ 542 w 665" name="T36"/>
                  <a:gd fmla="*/ 52 h 908" name="T37"/>
                  <a:gd fmla="*/ 535 w 665" name="T38"/>
                  <a:gd fmla="*/ 71 h 908" name="T39"/>
                  <a:gd fmla="*/ 534 w 665" name="T40"/>
                  <a:gd fmla="*/ 102 h 908" name="T41"/>
                  <a:gd fmla="*/ 563 w 665" name="T42"/>
                  <a:gd fmla="*/ 119 h 908" name="T43"/>
                  <a:gd fmla="*/ 595 w 665" name="T44"/>
                  <a:gd fmla="*/ 161 h 908" name="T45"/>
                  <a:gd fmla="*/ 590 w 665" name="T46"/>
                  <a:gd fmla="*/ 232 h 908" name="T47"/>
                  <a:gd fmla="*/ 623 w 665" name="T48"/>
                  <a:gd fmla="*/ 287 h 908" name="T49"/>
                  <a:gd fmla="*/ 636 w 665" name="T50"/>
                  <a:gd fmla="*/ 351 h 908" name="T51"/>
                  <a:gd fmla="*/ 664 w 665" name="T52"/>
                  <a:gd fmla="*/ 426 h 908" name="T53"/>
                  <a:gd fmla="*/ 646 w 665" name="T54"/>
                  <a:gd fmla="*/ 467 h 908" name="T55"/>
                  <a:gd fmla="*/ 615 w 665" name="T56"/>
                  <a:gd fmla="*/ 472 h 908" name="T57"/>
                  <a:gd fmla="*/ 589 w 665" name="T58"/>
                  <a:gd fmla="*/ 491 h 908" name="T59"/>
                  <a:gd fmla="*/ 522 w 665" name="T60"/>
                  <a:gd fmla="*/ 533 h 908" name="T61"/>
                  <a:gd fmla="*/ 466 w 665" name="T62"/>
                  <a:gd fmla="*/ 556 h 908" name="T63"/>
                  <a:gd fmla="*/ 481 w 665" name="T64"/>
                  <a:gd fmla="*/ 586 h 908" name="T65"/>
                  <a:gd fmla="*/ 503 w 665" name="T66"/>
                  <a:gd fmla="*/ 656 h 908" name="T67"/>
                  <a:gd fmla="*/ 597 w 665" name="T68"/>
                  <a:gd fmla="*/ 737 h 908" name="T69"/>
                  <a:gd fmla="*/ 549 w 665" name="T70"/>
                  <a:gd fmla="*/ 787 h 908" name="T71"/>
                  <a:gd fmla="*/ 524 w 665" name="T72"/>
                  <a:gd fmla="*/ 834 h 908" name="T73"/>
                  <a:gd fmla="*/ 539 w 665" name="T74"/>
                  <a:gd fmla="*/ 866 h 908" name="T75"/>
                  <a:gd fmla="*/ 525 w 665" name="T76"/>
                  <a:gd fmla="*/ 863 h 908" name="T77"/>
                  <a:gd fmla="*/ 467 w 665" name="T78"/>
                  <a:gd fmla="*/ 876 h 908" name="T79"/>
                  <a:gd fmla="*/ 383 w 665" name="T80"/>
                  <a:gd fmla="*/ 896 h 908" name="T81"/>
                  <a:gd fmla="*/ 322 w 665" name="T82"/>
                  <a:gd fmla="*/ 908 h 908" name="T83"/>
                  <a:gd fmla="*/ 287 w 665" name="T84"/>
                  <a:gd fmla="*/ 878 h 908" name="T85"/>
                  <a:gd fmla="*/ 238 w 665" name="T86"/>
                  <a:gd fmla="*/ 873 h 908" name="T87"/>
                  <a:gd fmla="*/ 173 w 665" name="T88"/>
                  <a:gd fmla="*/ 865 h 908" name="T89"/>
                  <a:gd fmla="*/ 109 w 665" name="T90"/>
                  <a:gd fmla="*/ 862 h 908" name="T91"/>
                  <a:gd fmla="*/ 121 w 665" name="T92"/>
                  <a:gd fmla="*/ 773 h 908" name="T93"/>
                  <a:gd fmla="*/ 162 w 665" name="T94"/>
                  <a:gd fmla="*/ 718 h 908" name="T95"/>
                  <a:gd fmla="*/ 110 w 665" name="T96"/>
                  <a:gd fmla="*/ 702 h 908" name="T97"/>
                  <a:gd fmla="*/ 68 w 665" name="T98"/>
                  <a:gd fmla="*/ 688 h 908" name="T99"/>
                  <a:gd fmla="*/ 47 w 665" name="T100"/>
                  <a:gd fmla="*/ 676 h 908" name="T101"/>
                  <a:gd fmla="*/ 25 w 665" name="T102"/>
                  <a:gd fmla="*/ 634 h 908" name="T103"/>
                  <a:gd fmla="*/ 4 w 665" name="T104"/>
                  <a:gd fmla="*/ 590 h 908" name="T105"/>
                  <a:gd fmla="*/ 21 w 665" name="T106"/>
                  <a:gd fmla="*/ 531 h 908" name="T107"/>
                  <a:gd fmla="*/ 11 w 665" name="T108"/>
                  <a:gd fmla="*/ 457 h 908" name="T109"/>
                  <a:gd fmla="*/ 10 w 665" name="T110"/>
                  <a:gd fmla="*/ 383 h 908" name="T111"/>
                  <a:gd fmla="*/ 66 w 665" name="T112"/>
                  <a:gd fmla="*/ 347 h 908" name="T113"/>
                  <a:gd fmla="*/ 78 w 665" name="T114"/>
                  <a:gd fmla="*/ 304 h 908" name="T115"/>
                  <a:gd fmla="*/ 88 w 665" name="T116"/>
                  <a:gd fmla="*/ 263 h 908" name="T117"/>
                  <a:gd fmla="*/ 97 w 665" name="T118"/>
                  <a:gd fmla="*/ 199 h 908" name="T119"/>
                  <a:gd fmla="*/ 138 w 665" name="T120"/>
                  <a:gd fmla="*/ 156 h 908" name="T121"/>
                  <a:gd fmla="*/ 178 w 665" name="T122"/>
                  <a:gd fmla="*/ 187 h 908" name="T123"/>
                  <a:gd fmla="*/ 191 w 665" name="T124"/>
                  <a:gd fmla="*/ 188 h 90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06" w="665">
                    <a:moveTo>
                      <a:pt x="196" y="142"/>
                    </a:moveTo>
                    <a:lnTo>
                      <a:pt x="196" y="142"/>
                    </a:lnTo>
                    <a:lnTo>
                      <a:pt x="201" y="142"/>
                    </a:lnTo>
                    <a:lnTo>
                      <a:pt x="205" y="143"/>
                    </a:lnTo>
                    <a:lnTo>
                      <a:pt x="209" y="145"/>
                    </a:lnTo>
                    <a:lnTo>
                      <a:pt x="209" y="145"/>
                    </a:lnTo>
                    <a:lnTo>
                      <a:pt x="214" y="149"/>
                    </a:lnTo>
                    <a:lnTo>
                      <a:pt x="219" y="153"/>
                    </a:lnTo>
                    <a:lnTo>
                      <a:pt x="221" y="153"/>
                    </a:lnTo>
                    <a:lnTo>
                      <a:pt x="223" y="153"/>
                    </a:lnTo>
                    <a:lnTo>
                      <a:pt x="225" y="153"/>
                    </a:lnTo>
                    <a:lnTo>
                      <a:pt x="226" y="150"/>
                    </a:lnTo>
                    <a:lnTo>
                      <a:pt x="226" y="150"/>
                    </a:lnTo>
                    <a:lnTo>
                      <a:pt x="229" y="149"/>
                    </a:lnTo>
                    <a:lnTo>
                      <a:pt x="231" y="148"/>
                    </a:lnTo>
                    <a:lnTo>
                      <a:pt x="236" y="152"/>
                    </a:lnTo>
                    <a:lnTo>
                      <a:pt x="243" y="155"/>
                    </a:lnTo>
                    <a:lnTo>
                      <a:pt x="245" y="155"/>
                    </a:lnTo>
                    <a:lnTo>
                      <a:pt x="247" y="155"/>
                    </a:lnTo>
                    <a:lnTo>
                      <a:pt x="247" y="155"/>
                    </a:lnTo>
                    <a:lnTo>
                      <a:pt x="248" y="154"/>
                    </a:lnTo>
                    <a:lnTo>
                      <a:pt x="248" y="152"/>
                    </a:lnTo>
                    <a:lnTo>
                      <a:pt x="248" y="145"/>
                    </a:lnTo>
                    <a:lnTo>
                      <a:pt x="246" y="140"/>
                    </a:lnTo>
                    <a:lnTo>
                      <a:pt x="245" y="136"/>
                    </a:lnTo>
                    <a:lnTo>
                      <a:pt x="242" y="135"/>
                    </a:lnTo>
                    <a:lnTo>
                      <a:pt x="242" y="135"/>
                    </a:lnTo>
                    <a:lnTo>
                      <a:pt x="239" y="133"/>
                    </a:lnTo>
                    <a:lnTo>
                      <a:pt x="237" y="131"/>
                    </a:lnTo>
                    <a:lnTo>
                      <a:pt x="234" y="127"/>
                    </a:lnTo>
                    <a:lnTo>
                      <a:pt x="231" y="125"/>
                    </a:lnTo>
                    <a:lnTo>
                      <a:pt x="229" y="124"/>
                    </a:lnTo>
                    <a:lnTo>
                      <a:pt x="225" y="124"/>
                    </a:lnTo>
                    <a:lnTo>
                      <a:pt x="225" y="124"/>
                    </a:lnTo>
                    <a:lnTo>
                      <a:pt x="221" y="124"/>
                    </a:lnTo>
                    <a:lnTo>
                      <a:pt x="219" y="122"/>
                    </a:lnTo>
                    <a:lnTo>
                      <a:pt x="218" y="121"/>
                    </a:lnTo>
                    <a:lnTo>
                      <a:pt x="218" y="120"/>
                    </a:lnTo>
                    <a:lnTo>
                      <a:pt x="218" y="119"/>
                    </a:lnTo>
                    <a:lnTo>
                      <a:pt x="220" y="118"/>
                    </a:lnTo>
                    <a:lnTo>
                      <a:pt x="224" y="116"/>
                    </a:lnTo>
                    <a:lnTo>
                      <a:pt x="224" y="116"/>
                    </a:lnTo>
                    <a:lnTo>
                      <a:pt x="229" y="115"/>
                    </a:lnTo>
                    <a:lnTo>
                      <a:pt x="231" y="113"/>
                    </a:lnTo>
                    <a:lnTo>
                      <a:pt x="231" y="110"/>
                    </a:lnTo>
                    <a:lnTo>
                      <a:pt x="229" y="105"/>
                    </a:lnTo>
                    <a:lnTo>
                      <a:pt x="229" y="105"/>
                    </a:lnTo>
                    <a:lnTo>
                      <a:pt x="224" y="98"/>
                    </a:lnTo>
                    <a:lnTo>
                      <a:pt x="223" y="96"/>
                    </a:lnTo>
                    <a:lnTo>
                      <a:pt x="221" y="95"/>
                    </a:lnTo>
                    <a:lnTo>
                      <a:pt x="221" y="95"/>
                    </a:lnTo>
                    <a:lnTo>
                      <a:pt x="219" y="95"/>
                    </a:lnTo>
                    <a:lnTo>
                      <a:pt x="218" y="93"/>
                    </a:lnTo>
                    <a:lnTo>
                      <a:pt x="218" y="87"/>
                    </a:lnTo>
                    <a:lnTo>
                      <a:pt x="218" y="87"/>
                    </a:lnTo>
                    <a:lnTo>
                      <a:pt x="218" y="84"/>
                    </a:lnTo>
                    <a:lnTo>
                      <a:pt x="217" y="81"/>
                    </a:lnTo>
                    <a:lnTo>
                      <a:pt x="216" y="78"/>
                    </a:lnTo>
                    <a:lnTo>
                      <a:pt x="213" y="77"/>
                    </a:lnTo>
                    <a:lnTo>
                      <a:pt x="213" y="77"/>
                    </a:lnTo>
                    <a:lnTo>
                      <a:pt x="206" y="76"/>
                    </a:lnTo>
                    <a:lnTo>
                      <a:pt x="205" y="75"/>
                    </a:lnTo>
                    <a:lnTo>
                      <a:pt x="205" y="72"/>
                    </a:lnTo>
                    <a:lnTo>
                      <a:pt x="205" y="72"/>
                    </a:lnTo>
                    <a:lnTo>
                      <a:pt x="205" y="71"/>
                    </a:lnTo>
                    <a:lnTo>
                      <a:pt x="207" y="71"/>
                    </a:lnTo>
                    <a:lnTo>
                      <a:pt x="211" y="71"/>
                    </a:lnTo>
                    <a:lnTo>
                      <a:pt x="217" y="72"/>
                    </a:lnTo>
                    <a:lnTo>
                      <a:pt x="218" y="71"/>
                    </a:lnTo>
                    <a:lnTo>
                      <a:pt x="220" y="69"/>
                    </a:lnTo>
                    <a:lnTo>
                      <a:pt x="220" y="69"/>
                    </a:lnTo>
                    <a:lnTo>
                      <a:pt x="222" y="65"/>
                    </a:lnTo>
                    <a:lnTo>
                      <a:pt x="225" y="62"/>
                    </a:lnTo>
                    <a:lnTo>
                      <a:pt x="228" y="59"/>
                    </a:lnTo>
                    <a:lnTo>
                      <a:pt x="228" y="57"/>
                    </a:lnTo>
                    <a:lnTo>
                      <a:pt x="226" y="55"/>
                    </a:lnTo>
                    <a:lnTo>
                      <a:pt x="226" y="55"/>
                    </a:lnTo>
                    <a:lnTo>
                      <a:pt x="222" y="47"/>
                    </a:lnTo>
                    <a:lnTo>
                      <a:pt x="220" y="43"/>
                    </a:lnTo>
                    <a:lnTo>
                      <a:pt x="215" y="38"/>
                    </a:lnTo>
                    <a:lnTo>
                      <a:pt x="215" y="38"/>
                    </a:lnTo>
                    <a:lnTo>
                      <a:pt x="206" y="30"/>
                    </a:lnTo>
                    <a:lnTo>
                      <a:pt x="205" y="28"/>
                    </a:lnTo>
                    <a:lnTo>
                      <a:pt x="204" y="24"/>
                    </a:lnTo>
                    <a:lnTo>
                      <a:pt x="204" y="24"/>
                    </a:lnTo>
                    <a:lnTo>
                      <a:pt x="204" y="20"/>
                    </a:lnTo>
                    <a:lnTo>
                      <a:pt x="202" y="18"/>
                    </a:lnTo>
                    <a:lnTo>
                      <a:pt x="200" y="17"/>
                    </a:lnTo>
                    <a:lnTo>
                      <a:pt x="196" y="16"/>
                    </a:lnTo>
                    <a:lnTo>
                      <a:pt x="196" y="16"/>
                    </a:lnTo>
                    <a:lnTo>
                      <a:pt x="191" y="15"/>
                    </a:lnTo>
                    <a:lnTo>
                      <a:pt x="186" y="11"/>
                    </a:lnTo>
                    <a:lnTo>
                      <a:pt x="181" y="7"/>
                    </a:lnTo>
                    <a:lnTo>
                      <a:pt x="180" y="5"/>
                    </a:lnTo>
                    <a:lnTo>
                      <a:pt x="180" y="3"/>
                    </a:lnTo>
                    <a:lnTo>
                      <a:pt x="180" y="3"/>
                    </a:lnTo>
                    <a:lnTo>
                      <a:pt x="182" y="1"/>
                    </a:lnTo>
                    <a:lnTo>
                      <a:pt x="185" y="0"/>
                    </a:lnTo>
                    <a:lnTo>
                      <a:pt x="189" y="1"/>
                    </a:lnTo>
                    <a:lnTo>
                      <a:pt x="193" y="4"/>
                    </a:lnTo>
                    <a:lnTo>
                      <a:pt x="193" y="4"/>
                    </a:lnTo>
                    <a:lnTo>
                      <a:pt x="196" y="9"/>
                    </a:lnTo>
                    <a:lnTo>
                      <a:pt x="199" y="11"/>
                    </a:lnTo>
                    <a:lnTo>
                      <a:pt x="202" y="13"/>
                    </a:lnTo>
                    <a:lnTo>
                      <a:pt x="209" y="14"/>
                    </a:lnTo>
                    <a:lnTo>
                      <a:pt x="209" y="14"/>
                    </a:lnTo>
                    <a:lnTo>
                      <a:pt x="218" y="14"/>
                    </a:lnTo>
                    <a:lnTo>
                      <a:pt x="224" y="16"/>
                    </a:lnTo>
                    <a:lnTo>
                      <a:pt x="230" y="19"/>
                    </a:lnTo>
                    <a:lnTo>
                      <a:pt x="234" y="22"/>
                    </a:lnTo>
                    <a:lnTo>
                      <a:pt x="234" y="22"/>
                    </a:lnTo>
                    <a:lnTo>
                      <a:pt x="238" y="27"/>
                    </a:lnTo>
                    <a:lnTo>
                      <a:pt x="245" y="29"/>
                    </a:lnTo>
                    <a:lnTo>
                      <a:pt x="249" y="28"/>
                    </a:lnTo>
                    <a:lnTo>
                      <a:pt x="252" y="27"/>
                    </a:lnTo>
                    <a:lnTo>
                      <a:pt x="254" y="26"/>
                    </a:lnTo>
                    <a:lnTo>
                      <a:pt x="254" y="26"/>
                    </a:lnTo>
                    <a:lnTo>
                      <a:pt x="259" y="21"/>
                    </a:lnTo>
                    <a:lnTo>
                      <a:pt x="263" y="20"/>
                    </a:lnTo>
                    <a:lnTo>
                      <a:pt x="267" y="20"/>
                    </a:lnTo>
                    <a:lnTo>
                      <a:pt x="271" y="21"/>
                    </a:lnTo>
                    <a:lnTo>
                      <a:pt x="271" y="21"/>
                    </a:lnTo>
                    <a:lnTo>
                      <a:pt x="272" y="22"/>
                    </a:lnTo>
                    <a:lnTo>
                      <a:pt x="273" y="24"/>
                    </a:lnTo>
                    <a:lnTo>
                      <a:pt x="278" y="25"/>
                    </a:lnTo>
                    <a:lnTo>
                      <a:pt x="283" y="26"/>
                    </a:lnTo>
                    <a:lnTo>
                      <a:pt x="286" y="27"/>
                    </a:lnTo>
                    <a:lnTo>
                      <a:pt x="287" y="28"/>
                    </a:lnTo>
                    <a:lnTo>
                      <a:pt x="287" y="28"/>
                    </a:lnTo>
                    <a:lnTo>
                      <a:pt x="289" y="34"/>
                    </a:lnTo>
                    <a:lnTo>
                      <a:pt x="291" y="42"/>
                    </a:lnTo>
                    <a:lnTo>
                      <a:pt x="292" y="49"/>
                    </a:lnTo>
                    <a:lnTo>
                      <a:pt x="291" y="52"/>
                    </a:lnTo>
                    <a:lnTo>
                      <a:pt x="289" y="54"/>
                    </a:lnTo>
                    <a:lnTo>
                      <a:pt x="289" y="54"/>
                    </a:lnTo>
                    <a:lnTo>
                      <a:pt x="285" y="57"/>
                    </a:lnTo>
                    <a:lnTo>
                      <a:pt x="282" y="61"/>
                    </a:lnTo>
                    <a:lnTo>
                      <a:pt x="282" y="63"/>
                    </a:lnTo>
                    <a:lnTo>
                      <a:pt x="283" y="64"/>
                    </a:lnTo>
                    <a:lnTo>
                      <a:pt x="286" y="65"/>
                    </a:lnTo>
                    <a:lnTo>
                      <a:pt x="288" y="67"/>
                    </a:lnTo>
                    <a:lnTo>
                      <a:pt x="288" y="67"/>
                    </a:lnTo>
                    <a:lnTo>
                      <a:pt x="293" y="67"/>
                    </a:lnTo>
                    <a:lnTo>
                      <a:pt x="296" y="69"/>
                    </a:lnTo>
                    <a:lnTo>
                      <a:pt x="299" y="72"/>
                    </a:lnTo>
                    <a:lnTo>
                      <a:pt x="300" y="76"/>
                    </a:lnTo>
                    <a:lnTo>
                      <a:pt x="300" y="76"/>
                    </a:lnTo>
                    <a:lnTo>
                      <a:pt x="300" y="79"/>
                    </a:lnTo>
                    <a:lnTo>
                      <a:pt x="302" y="81"/>
                    </a:lnTo>
                    <a:lnTo>
                      <a:pt x="305" y="81"/>
                    </a:lnTo>
                    <a:lnTo>
                      <a:pt x="307" y="77"/>
                    </a:lnTo>
                    <a:lnTo>
                      <a:pt x="307" y="77"/>
                    </a:lnTo>
                    <a:lnTo>
                      <a:pt x="310" y="75"/>
                    </a:lnTo>
                    <a:lnTo>
                      <a:pt x="314" y="75"/>
                    </a:lnTo>
                    <a:lnTo>
                      <a:pt x="318" y="77"/>
                    </a:lnTo>
                    <a:lnTo>
                      <a:pt x="321" y="79"/>
                    </a:lnTo>
                    <a:lnTo>
                      <a:pt x="321" y="79"/>
                    </a:lnTo>
                    <a:lnTo>
                      <a:pt x="326" y="83"/>
                    </a:lnTo>
                    <a:lnTo>
                      <a:pt x="334" y="85"/>
                    </a:lnTo>
                    <a:lnTo>
                      <a:pt x="342" y="86"/>
                    </a:lnTo>
                    <a:lnTo>
                      <a:pt x="345" y="86"/>
                    </a:lnTo>
                    <a:lnTo>
                      <a:pt x="347" y="84"/>
                    </a:lnTo>
                    <a:lnTo>
                      <a:pt x="347" y="84"/>
                    </a:lnTo>
                    <a:lnTo>
                      <a:pt x="354" y="76"/>
                    </a:lnTo>
                    <a:lnTo>
                      <a:pt x="358" y="74"/>
                    </a:lnTo>
                    <a:lnTo>
                      <a:pt x="362" y="72"/>
                    </a:lnTo>
                    <a:lnTo>
                      <a:pt x="362" y="72"/>
                    </a:lnTo>
                    <a:lnTo>
                      <a:pt x="366" y="70"/>
                    </a:lnTo>
                    <a:lnTo>
                      <a:pt x="372" y="67"/>
                    </a:lnTo>
                    <a:lnTo>
                      <a:pt x="375" y="64"/>
                    </a:lnTo>
                    <a:lnTo>
                      <a:pt x="374" y="65"/>
                    </a:lnTo>
                    <a:lnTo>
                      <a:pt x="374" y="65"/>
                    </a:lnTo>
                    <a:lnTo>
                      <a:pt x="371" y="68"/>
                    </a:lnTo>
                    <a:lnTo>
                      <a:pt x="368" y="70"/>
                    </a:lnTo>
                    <a:lnTo>
                      <a:pt x="366" y="72"/>
                    </a:lnTo>
                    <a:lnTo>
                      <a:pt x="366" y="75"/>
                    </a:lnTo>
                    <a:lnTo>
                      <a:pt x="366" y="75"/>
                    </a:lnTo>
                    <a:lnTo>
                      <a:pt x="366" y="85"/>
                    </a:lnTo>
                    <a:lnTo>
                      <a:pt x="365" y="88"/>
                    </a:lnTo>
                    <a:lnTo>
                      <a:pt x="363" y="90"/>
                    </a:lnTo>
                    <a:lnTo>
                      <a:pt x="363" y="90"/>
                    </a:lnTo>
                    <a:lnTo>
                      <a:pt x="359" y="93"/>
                    </a:lnTo>
                    <a:lnTo>
                      <a:pt x="358" y="96"/>
                    </a:lnTo>
                    <a:lnTo>
                      <a:pt x="357" y="98"/>
                    </a:lnTo>
                    <a:lnTo>
                      <a:pt x="357" y="98"/>
                    </a:lnTo>
                    <a:lnTo>
                      <a:pt x="356" y="101"/>
                    </a:lnTo>
                    <a:lnTo>
                      <a:pt x="353" y="103"/>
                    </a:lnTo>
                    <a:lnTo>
                      <a:pt x="348" y="106"/>
                    </a:lnTo>
                    <a:lnTo>
                      <a:pt x="348" y="106"/>
                    </a:lnTo>
                    <a:lnTo>
                      <a:pt x="347" y="109"/>
                    </a:lnTo>
                    <a:lnTo>
                      <a:pt x="347" y="115"/>
                    </a:lnTo>
                    <a:lnTo>
                      <a:pt x="348" y="124"/>
                    </a:lnTo>
                    <a:lnTo>
                      <a:pt x="348" y="124"/>
                    </a:lnTo>
                    <a:lnTo>
                      <a:pt x="354" y="124"/>
                    </a:lnTo>
                    <a:lnTo>
                      <a:pt x="359" y="124"/>
                    </a:lnTo>
                    <a:lnTo>
                      <a:pt x="360" y="122"/>
                    </a:lnTo>
                    <a:lnTo>
                      <a:pt x="361" y="121"/>
                    </a:lnTo>
                    <a:lnTo>
                      <a:pt x="361" y="121"/>
                    </a:lnTo>
                    <a:lnTo>
                      <a:pt x="362" y="120"/>
                    </a:lnTo>
                    <a:lnTo>
                      <a:pt x="364" y="120"/>
                    </a:lnTo>
                    <a:lnTo>
                      <a:pt x="371" y="121"/>
                    </a:lnTo>
                    <a:lnTo>
                      <a:pt x="377" y="125"/>
                    </a:lnTo>
                    <a:lnTo>
                      <a:pt x="380" y="126"/>
                    </a:lnTo>
                    <a:lnTo>
                      <a:pt x="381" y="127"/>
                    </a:lnTo>
                    <a:lnTo>
                      <a:pt x="381" y="127"/>
                    </a:lnTo>
                    <a:lnTo>
                      <a:pt x="383" y="130"/>
                    </a:lnTo>
                    <a:lnTo>
                      <a:pt x="387" y="132"/>
                    </a:lnTo>
                    <a:lnTo>
                      <a:pt x="389" y="132"/>
                    </a:lnTo>
                    <a:lnTo>
                      <a:pt x="391" y="132"/>
                    </a:lnTo>
                    <a:lnTo>
                      <a:pt x="392" y="131"/>
                    </a:lnTo>
                    <a:lnTo>
                      <a:pt x="393" y="129"/>
                    </a:lnTo>
                    <a:lnTo>
                      <a:pt x="393" y="129"/>
                    </a:lnTo>
                    <a:lnTo>
                      <a:pt x="397" y="124"/>
                    </a:lnTo>
                    <a:lnTo>
                      <a:pt x="403" y="117"/>
                    </a:lnTo>
                    <a:lnTo>
                      <a:pt x="410" y="113"/>
                    </a:lnTo>
                    <a:lnTo>
                      <a:pt x="418" y="110"/>
                    </a:lnTo>
                    <a:lnTo>
                      <a:pt x="418" y="110"/>
                    </a:lnTo>
                    <a:lnTo>
                      <a:pt x="424" y="109"/>
                    </a:lnTo>
                    <a:lnTo>
                      <a:pt x="428" y="106"/>
                    </a:lnTo>
                    <a:lnTo>
                      <a:pt x="432" y="104"/>
                    </a:lnTo>
                    <a:lnTo>
                      <a:pt x="437" y="98"/>
                    </a:lnTo>
                    <a:lnTo>
                      <a:pt x="437" y="98"/>
                    </a:lnTo>
                    <a:lnTo>
                      <a:pt x="440" y="95"/>
                    </a:lnTo>
                    <a:lnTo>
                      <a:pt x="443" y="93"/>
                    </a:lnTo>
                    <a:lnTo>
                      <a:pt x="449" y="92"/>
                    </a:lnTo>
                    <a:lnTo>
                      <a:pt x="454" y="91"/>
                    </a:lnTo>
                    <a:lnTo>
                      <a:pt x="458" y="90"/>
                    </a:lnTo>
                    <a:lnTo>
                      <a:pt x="461" y="87"/>
                    </a:lnTo>
                    <a:lnTo>
                      <a:pt x="461" y="87"/>
                    </a:lnTo>
                    <a:lnTo>
                      <a:pt x="465" y="78"/>
                    </a:lnTo>
                    <a:lnTo>
                      <a:pt x="469" y="71"/>
                    </a:lnTo>
                    <a:lnTo>
                      <a:pt x="473" y="68"/>
                    </a:lnTo>
                    <a:lnTo>
                      <a:pt x="476" y="64"/>
                    </a:lnTo>
                    <a:lnTo>
                      <a:pt x="480" y="63"/>
                    </a:lnTo>
                    <a:lnTo>
                      <a:pt x="486" y="63"/>
                    </a:lnTo>
                    <a:lnTo>
                      <a:pt x="486" y="63"/>
                    </a:lnTo>
                    <a:lnTo>
                      <a:pt x="491" y="64"/>
                    </a:lnTo>
                    <a:lnTo>
                      <a:pt x="495" y="67"/>
                    </a:lnTo>
                    <a:lnTo>
                      <a:pt x="503" y="71"/>
                    </a:lnTo>
                    <a:lnTo>
                      <a:pt x="506" y="73"/>
                    </a:lnTo>
                    <a:lnTo>
                      <a:pt x="509" y="74"/>
                    </a:lnTo>
                    <a:lnTo>
                      <a:pt x="511" y="73"/>
                    </a:lnTo>
                    <a:lnTo>
                      <a:pt x="514" y="72"/>
                    </a:lnTo>
                    <a:lnTo>
                      <a:pt x="514" y="72"/>
                    </a:lnTo>
                    <a:lnTo>
                      <a:pt x="519" y="68"/>
                    </a:lnTo>
                    <a:lnTo>
                      <a:pt x="524" y="62"/>
                    </a:lnTo>
                    <a:lnTo>
                      <a:pt x="526" y="57"/>
                    </a:lnTo>
                    <a:lnTo>
                      <a:pt x="526" y="55"/>
                    </a:lnTo>
                    <a:lnTo>
                      <a:pt x="525" y="53"/>
                    </a:lnTo>
                    <a:lnTo>
                      <a:pt x="525" y="53"/>
                    </a:lnTo>
                    <a:lnTo>
                      <a:pt x="523" y="47"/>
                    </a:lnTo>
                    <a:lnTo>
                      <a:pt x="521" y="43"/>
                    </a:lnTo>
                    <a:lnTo>
                      <a:pt x="521" y="40"/>
                    </a:lnTo>
                    <a:lnTo>
                      <a:pt x="522" y="38"/>
                    </a:lnTo>
                    <a:lnTo>
                      <a:pt x="524" y="36"/>
                    </a:lnTo>
                    <a:lnTo>
                      <a:pt x="524" y="36"/>
                    </a:lnTo>
                    <a:lnTo>
                      <a:pt x="529" y="36"/>
                    </a:lnTo>
                    <a:lnTo>
                      <a:pt x="531" y="38"/>
                    </a:lnTo>
                    <a:lnTo>
                      <a:pt x="533" y="41"/>
                    </a:lnTo>
                    <a:lnTo>
                      <a:pt x="534" y="45"/>
                    </a:lnTo>
                    <a:lnTo>
                      <a:pt x="534" y="45"/>
                    </a:lnTo>
                    <a:lnTo>
                      <a:pt x="534" y="48"/>
                    </a:lnTo>
                    <a:lnTo>
                      <a:pt x="535" y="50"/>
                    </a:lnTo>
                    <a:lnTo>
                      <a:pt x="538" y="52"/>
                    </a:lnTo>
                    <a:lnTo>
                      <a:pt x="542" y="52"/>
                    </a:lnTo>
                    <a:lnTo>
                      <a:pt x="542" y="52"/>
                    </a:lnTo>
                    <a:lnTo>
                      <a:pt x="546" y="53"/>
                    </a:lnTo>
                    <a:lnTo>
                      <a:pt x="547" y="54"/>
                    </a:lnTo>
                    <a:lnTo>
                      <a:pt x="545" y="59"/>
                    </a:lnTo>
                    <a:lnTo>
                      <a:pt x="545" y="59"/>
                    </a:lnTo>
                    <a:lnTo>
                      <a:pt x="546" y="62"/>
                    </a:lnTo>
                    <a:lnTo>
                      <a:pt x="547" y="64"/>
                    </a:lnTo>
                    <a:lnTo>
                      <a:pt x="549" y="67"/>
                    </a:lnTo>
                    <a:lnTo>
                      <a:pt x="549" y="69"/>
                    </a:lnTo>
                    <a:lnTo>
                      <a:pt x="549" y="69"/>
                    </a:lnTo>
                    <a:lnTo>
                      <a:pt x="548" y="70"/>
                    </a:lnTo>
                    <a:lnTo>
                      <a:pt x="546" y="71"/>
                    </a:lnTo>
                    <a:lnTo>
                      <a:pt x="542" y="71"/>
                    </a:lnTo>
                    <a:lnTo>
                      <a:pt x="537" y="71"/>
                    </a:lnTo>
                    <a:lnTo>
                      <a:pt x="535" y="71"/>
                    </a:lnTo>
                    <a:lnTo>
                      <a:pt x="535" y="72"/>
                    </a:lnTo>
                    <a:lnTo>
                      <a:pt x="535" y="72"/>
                    </a:lnTo>
                    <a:lnTo>
                      <a:pt x="535" y="75"/>
                    </a:lnTo>
                    <a:lnTo>
                      <a:pt x="534" y="76"/>
                    </a:lnTo>
                    <a:lnTo>
                      <a:pt x="533" y="77"/>
                    </a:lnTo>
                    <a:lnTo>
                      <a:pt x="533" y="77"/>
                    </a:lnTo>
                    <a:lnTo>
                      <a:pt x="531" y="77"/>
                    </a:lnTo>
                    <a:lnTo>
                      <a:pt x="531" y="79"/>
                    </a:lnTo>
                    <a:lnTo>
                      <a:pt x="531" y="86"/>
                    </a:lnTo>
                    <a:lnTo>
                      <a:pt x="531" y="86"/>
                    </a:lnTo>
                    <a:lnTo>
                      <a:pt x="531" y="96"/>
                    </a:lnTo>
                    <a:lnTo>
                      <a:pt x="531" y="100"/>
                    </a:lnTo>
                    <a:lnTo>
                      <a:pt x="532" y="101"/>
                    </a:lnTo>
                    <a:lnTo>
                      <a:pt x="534" y="102"/>
                    </a:lnTo>
                    <a:lnTo>
                      <a:pt x="534" y="102"/>
                    </a:lnTo>
                    <a:lnTo>
                      <a:pt x="537" y="102"/>
                    </a:lnTo>
                    <a:lnTo>
                      <a:pt x="542" y="102"/>
                    </a:lnTo>
                    <a:lnTo>
                      <a:pt x="546" y="101"/>
                    </a:lnTo>
                    <a:lnTo>
                      <a:pt x="548" y="98"/>
                    </a:lnTo>
                    <a:lnTo>
                      <a:pt x="548" y="98"/>
                    </a:lnTo>
                    <a:lnTo>
                      <a:pt x="550" y="96"/>
                    </a:lnTo>
                    <a:lnTo>
                      <a:pt x="553" y="96"/>
                    </a:lnTo>
                    <a:lnTo>
                      <a:pt x="557" y="98"/>
                    </a:lnTo>
                    <a:lnTo>
                      <a:pt x="559" y="101"/>
                    </a:lnTo>
                    <a:lnTo>
                      <a:pt x="559" y="101"/>
                    </a:lnTo>
                    <a:lnTo>
                      <a:pt x="560" y="109"/>
                    </a:lnTo>
                    <a:lnTo>
                      <a:pt x="562" y="116"/>
                    </a:lnTo>
                    <a:lnTo>
                      <a:pt x="563" y="119"/>
                    </a:lnTo>
                    <a:lnTo>
                      <a:pt x="565" y="122"/>
                    </a:lnTo>
                    <a:lnTo>
                      <a:pt x="568" y="125"/>
                    </a:lnTo>
                    <a:lnTo>
                      <a:pt x="572" y="126"/>
                    </a:lnTo>
                    <a:lnTo>
                      <a:pt x="572" y="126"/>
                    </a:lnTo>
                    <a:lnTo>
                      <a:pt x="579" y="125"/>
                    </a:lnTo>
                    <a:lnTo>
                      <a:pt x="583" y="125"/>
                    </a:lnTo>
                    <a:lnTo>
                      <a:pt x="586" y="125"/>
                    </a:lnTo>
                    <a:lnTo>
                      <a:pt x="587" y="127"/>
                    </a:lnTo>
                    <a:lnTo>
                      <a:pt x="588" y="132"/>
                    </a:lnTo>
                    <a:lnTo>
                      <a:pt x="588" y="132"/>
                    </a:lnTo>
                    <a:lnTo>
                      <a:pt x="590" y="141"/>
                    </a:lnTo>
                    <a:lnTo>
                      <a:pt x="593" y="149"/>
                    </a:lnTo>
                    <a:lnTo>
                      <a:pt x="595" y="158"/>
                    </a:lnTo>
                    <a:lnTo>
                      <a:pt x="595" y="161"/>
                    </a:lnTo>
                    <a:lnTo>
                      <a:pt x="595" y="164"/>
                    </a:lnTo>
                    <a:lnTo>
                      <a:pt x="595" y="164"/>
                    </a:lnTo>
                    <a:lnTo>
                      <a:pt x="595" y="168"/>
                    </a:lnTo>
                    <a:lnTo>
                      <a:pt x="596" y="170"/>
                    </a:lnTo>
                    <a:lnTo>
                      <a:pt x="601" y="176"/>
                    </a:lnTo>
                    <a:lnTo>
                      <a:pt x="603" y="179"/>
                    </a:lnTo>
                    <a:lnTo>
                      <a:pt x="604" y="184"/>
                    </a:lnTo>
                    <a:lnTo>
                      <a:pt x="605" y="189"/>
                    </a:lnTo>
                    <a:lnTo>
                      <a:pt x="604" y="196"/>
                    </a:lnTo>
                    <a:lnTo>
                      <a:pt x="604" y="196"/>
                    </a:lnTo>
                    <a:lnTo>
                      <a:pt x="603" y="202"/>
                    </a:lnTo>
                    <a:lnTo>
                      <a:pt x="601" y="210"/>
                    </a:lnTo>
                    <a:lnTo>
                      <a:pt x="594" y="221"/>
                    </a:lnTo>
                    <a:lnTo>
                      <a:pt x="590" y="232"/>
                    </a:lnTo>
                    <a:lnTo>
                      <a:pt x="589" y="236"/>
                    </a:lnTo>
                    <a:lnTo>
                      <a:pt x="589" y="242"/>
                    </a:lnTo>
                    <a:lnTo>
                      <a:pt x="589" y="242"/>
                    </a:lnTo>
                    <a:lnTo>
                      <a:pt x="591" y="246"/>
                    </a:lnTo>
                    <a:lnTo>
                      <a:pt x="593" y="250"/>
                    </a:lnTo>
                    <a:lnTo>
                      <a:pt x="600" y="259"/>
                    </a:lnTo>
                    <a:lnTo>
                      <a:pt x="607" y="265"/>
                    </a:lnTo>
                    <a:lnTo>
                      <a:pt x="615" y="271"/>
                    </a:lnTo>
                    <a:lnTo>
                      <a:pt x="615" y="271"/>
                    </a:lnTo>
                    <a:lnTo>
                      <a:pt x="618" y="272"/>
                    </a:lnTo>
                    <a:lnTo>
                      <a:pt x="620" y="275"/>
                    </a:lnTo>
                    <a:lnTo>
                      <a:pt x="622" y="277"/>
                    </a:lnTo>
                    <a:lnTo>
                      <a:pt x="623" y="281"/>
                    </a:lnTo>
                    <a:lnTo>
                      <a:pt x="623" y="287"/>
                    </a:lnTo>
                    <a:lnTo>
                      <a:pt x="621" y="296"/>
                    </a:lnTo>
                    <a:lnTo>
                      <a:pt x="621" y="296"/>
                    </a:lnTo>
                    <a:lnTo>
                      <a:pt x="620" y="299"/>
                    </a:lnTo>
                    <a:lnTo>
                      <a:pt x="620" y="302"/>
                    </a:lnTo>
                    <a:lnTo>
                      <a:pt x="621" y="305"/>
                    </a:lnTo>
                    <a:lnTo>
                      <a:pt x="623" y="308"/>
                    </a:lnTo>
                    <a:lnTo>
                      <a:pt x="626" y="316"/>
                    </a:lnTo>
                    <a:lnTo>
                      <a:pt x="629" y="320"/>
                    </a:lnTo>
                    <a:lnTo>
                      <a:pt x="631" y="325"/>
                    </a:lnTo>
                    <a:lnTo>
                      <a:pt x="631" y="325"/>
                    </a:lnTo>
                    <a:lnTo>
                      <a:pt x="633" y="335"/>
                    </a:lnTo>
                    <a:lnTo>
                      <a:pt x="636" y="344"/>
                    </a:lnTo>
                    <a:lnTo>
                      <a:pt x="636" y="347"/>
                    </a:lnTo>
                    <a:lnTo>
                      <a:pt x="636" y="351"/>
                    </a:lnTo>
                    <a:lnTo>
                      <a:pt x="635" y="355"/>
                    </a:lnTo>
                    <a:lnTo>
                      <a:pt x="633" y="359"/>
                    </a:lnTo>
                    <a:lnTo>
                      <a:pt x="633" y="359"/>
                    </a:lnTo>
                    <a:lnTo>
                      <a:pt x="631" y="362"/>
                    </a:lnTo>
                    <a:lnTo>
                      <a:pt x="630" y="365"/>
                    </a:lnTo>
                    <a:lnTo>
                      <a:pt x="630" y="369"/>
                    </a:lnTo>
                    <a:lnTo>
                      <a:pt x="630" y="372"/>
                    </a:lnTo>
                    <a:lnTo>
                      <a:pt x="633" y="379"/>
                    </a:lnTo>
                    <a:lnTo>
                      <a:pt x="638" y="389"/>
                    </a:lnTo>
                    <a:lnTo>
                      <a:pt x="638" y="389"/>
                    </a:lnTo>
                    <a:lnTo>
                      <a:pt x="645" y="400"/>
                    </a:lnTo>
                    <a:lnTo>
                      <a:pt x="653" y="411"/>
                    </a:lnTo>
                    <a:lnTo>
                      <a:pt x="661" y="420"/>
                    </a:lnTo>
                    <a:lnTo>
                      <a:pt x="664" y="426"/>
                    </a:lnTo>
                    <a:lnTo>
                      <a:pt x="665" y="431"/>
                    </a:lnTo>
                    <a:lnTo>
                      <a:pt x="665" y="431"/>
                    </a:lnTo>
                    <a:lnTo>
                      <a:pt x="665" y="444"/>
                    </a:lnTo>
                    <a:lnTo>
                      <a:pt x="664" y="459"/>
                    </a:lnTo>
                    <a:lnTo>
                      <a:pt x="662" y="465"/>
                    </a:lnTo>
                    <a:lnTo>
                      <a:pt x="661" y="471"/>
                    </a:lnTo>
                    <a:lnTo>
                      <a:pt x="659" y="475"/>
                    </a:lnTo>
                    <a:lnTo>
                      <a:pt x="657" y="476"/>
                    </a:lnTo>
                    <a:lnTo>
                      <a:pt x="657" y="476"/>
                    </a:lnTo>
                    <a:lnTo>
                      <a:pt x="652" y="476"/>
                    </a:lnTo>
                    <a:lnTo>
                      <a:pt x="649" y="474"/>
                    </a:lnTo>
                    <a:lnTo>
                      <a:pt x="647" y="472"/>
                    </a:lnTo>
                    <a:lnTo>
                      <a:pt x="646" y="467"/>
                    </a:lnTo>
                    <a:lnTo>
                      <a:pt x="646" y="467"/>
                    </a:lnTo>
                    <a:lnTo>
                      <a:pt x="646" y="464"/>
                    </a:lnTo>
                    <a:lnTo>
                      <a:pt x="645" y="461"/>
                    </a:lnTo>
                    <a:lnTo>
                      <a:pt x="640" y="458"/>
                    </a:lnTo>
                    <a:lnTo>
                      <a:pt x="637" y="456"/>
                    </a:lnTo>
                    <a:lnTo>
                      <a:pt x="635" y="456"/>
                    </a:lnTo>
                    <a:lnTo>
                      <a:pt x="632" y="456"/>
                    </a:lnTo>
                    <a:lnTo>
                      <a:pt x="629" y="457"/>
                    </a:lnTo>
                    <a:lnTo>
                      <a:pt x="629" y="457"/>
                    </a:lnTo>
                    <a:lnTo>
                      <a:pt x="623" y="459"/>
                    </a:lnTo>
                    <a:lnTo>
                      <a:pt x="619" y="462"/>
                    </a:lnTo>
                    <a:lnTo>
                      <a:pt x="616" y="467"/>
                    </a:lnTo>
                    <a:lnTo>
                      <a:pt x="616" y="469"/>
                    </a:lnTo>
                    <a:lnTo>
                      <a:pt x="615" y="472"/>
                    </a:lnTo>
                    <a:lnTo>
                      <a:pt x="615" y="472"/>
                    </a:lnTo>
                    <a:lnTo>
                      <a:pt x="615" y="475"/>
                    </a:lnTo>
                    <a:lnTo>
                      <a:pt x="614" y="477"/>
                    </a:lnTo>
                    <a:lnTo>
                      <a:pt x="611" y="478"/>
                    </a:lnTo>
                    <a:lnTo>
                      <a:pt x="609" y="479"/>
                    </a:lnTo>
                    <a:lnTo>
                      <a:pt x="605" y="482"/>
                    </a:lnTo>
                    <a:lnTo>
                      <a:pt x="602" y="482"/>
                    </a:lnTo>
                    <a:lnTo>
                      <a:pt x="602" y="482"/>
                    </a:lnTo>
                    <a:lnTo>
                      <a:pt x="601" y="483"/>
                    </a:lnTo>
                    <a:lnTo>
                      <a:pt x="600" y="484"/>
                    </a:lnTo>
                    <a:lnTo>
                      <a:pt x="597" y="487"/>
                    </a:lnTo>
                    <a:lnTo>
                      <a:pt x="596" y="488"/>
                    </a:lnTo>
                    <a:lnTo>
                      <a:pt x="594" y="490"/>
                    </a:lnTo>
                    <a:lnTo>
                      <a:pt x="592" y="491"/>
                    </a:lnTo>
                    <a:lnTo>
                      <a:pt x="589" y="491"/>
                    </a:lnTo>
                    <a:lnTo>
                      <a:pt x="589" y="491"/>
                    </a:lnTo>
                    <a:lnTo>
                      <a:pt x="579" y="493"/>
                    </a:lnTo>
                    <a:lnTo>
                      <a:pt x="567" y="497"/>
                    </a:lnTo>
                    <a:lnTo>
                      <a:pt x="557" y="502"/>
                    </a:lnTo>
                    <a:lnTo>
                      <a:pt x="551" y="505"/>
                    </a:lnTo>
                    <a:lnTo>
                      <a:pt x="546" y="510"/>
                    </a:lnTo>
                    <a:lnTo>
                      <a:pt x="546" y="510"/>
                    </a:lnTo>
                    <a:lnTo>
                      <a:pt x="537" y="517"/>
                    </a:lnTo>
                    <a:lnTo>
                      <a:pt x="531" y="521"/>
                    </a:lnTo>
                    <a:lnTo>
                      <a:pt x="526" y="525"/>
                    </a:lnTo>
                    <a:lnTo>
                      <a:pt x="524" y="526"/>
                    </a:lnTo>
                    <a:lnTo>
                      <a:pt x="524" y="529"/>
                    </a:lnTo>
                    <a:lnTo>
                      <a:pt x="524" y="529"/>
                    </a:lnTo>
                    <a:lnTo>
                      <a:pt x="522" y="533"/>
                    </a:lnTo>
                    <a:lnTo>
                      <a:pt x="518" y="536"/>
                    </a:lnTo>
                    <a:lnTo>
                      <a:pt x="512" y="539"/>
                    </a:lnTo>
                    <a:lnTo>
                      <a:pt x="505" y="540"/>
                    </a:lnTo>
                    <a:lnTo>
                      <a:pt x="505" y="540"/>
                    </a:lnTo>
                    <a:lnTo>
                      <a:pt x="487" y="543"/>
                    </a:lnTo>
                    <a:lnTo>
                      <a:pt x="480" y="546"/>
                    </a:lnTo>
                    <a:lnTo>
                      <a:pt x="477" y="547"/>
                    </a:lnTo>
                    <a:lnTo>
                      <a:pt x="476" y="550"/>
                    </a:lnTo>
                    <a:lnTo>
                      <a:pt x="476" y="550"/>
                    </a:lnTo>
                    <a:lnTo>
                      <a:pt x="474" y="555"/>
                    </a:lnTo>
                    <a:lnTo>
                      <a:pt x="472" y="557"/>
                    </a:lnTo>
                    <a:lnTo>
                      <a:pt x="469" y="557"/>
                    </a:lnTo>
                    <a:lnTo>
                      <a:pt x="466" y="556"/>
                    </a:lnTo>
                    <a:lnTo>
                      <a:pt x="466" y="556"/>
                    </a:lnTo>
                    <a:lnTo>
                      <a:pt x="463" y="554"/>
                    </a:lnTo>
                    <a:lnTo>
                      <a:pt x="459" y="553"/>
                    </a:lnTo>
                    <a:lnTo>
                      <a:pt x="454" y="555"/>
                    </a:lnTo>
                    <a:lnTo>
                      <a:pt x="452" y="556"/>
                    </a:lnTo>
                    <a:lnTo>
                      <a:pt x="451" y="558"/>
                    </a:lnTo>
                    <a:lnTo>
                      <a:pt x="451" y="558"/>
                    </a:lnTo>
                    <a:lnTo>
                      <a:pt x="451" y="560"/>
                    </a:lnTo>
                    <a:lnTo>
                      <a:pt x="451" y="563"/>
                    </a:lnTo>
                    <a:lnTo>
                      <a:pt x="456" y="569"/>
                    </a:lnTo>
                    <a:lnTo>
                      <a:pt x="462" y="575"/>
                    </a:lnTo>
                    <a:lnTo>
                      <a:pt x="469" y="578"/>
                    </a:lnTo>
                    <a:lnTo>
                      <a:pt x="469" y="578"/>
                    </a:lnTo>
                    <a:lnTo>
                      <a:pt x="476" y="582"/>
                    </a:lnTo>
                    <a:lnTo>
                      <a:pt x="481" y="586"/>
                    </a:lnTo>
                    <a:lnTo>
                      <a:pt x="483" y="589"/>
                    </a:lnTo>
                    <a:lnTo>
                      <a:pt x="483" y="591"/>
                    </a:lnTo>
                    <a:lnTo>
                      <a:pt x="483" y="594"/>
                    </a:lnTo>
                    <a:lnTo>
                      <a:pt x="482" y="599"/>
                    </a:lnTo>
                    <a:lnTo>
                      <a:pt x="482" y="599"/>
                    </a:lnTo>
                    <a:lnTo>
                      <a:pt x="480" y="607"/>
                    </a:lnTo>
                    <a:lnTo>
                      <a:pt x="479" y="617"/>
                    </a:lnTo>
                    <a:lnTo>
                      <a:pt x="480" y="622"/>
                    </a:lnTo>
                    <a:lnTo>
                      <a:pt x="481" y="627"/>
                    </a:lnTo>
                    <a:lnTo>
                      <a:pt x="482" y="631"/>
                    </a:lnTo>
                    <a:lnTo>
                      <a:pt x="486" y="635"/>
                    </a:lnTo>
                    <a:lnTo>
                      <a:pt x="486" y="635"/>
                    </a:lnTo>
                    <a:lnTo>
                      <a:pt x="493" y="645"/>
                    </a:lnTo>
                    <a:lnTo>
                      <a:pt x="503" y="656"/>
                    </a:lnTo>
                    <a:lnTo>
                      <a:pt x="514" y="667"/>
                    </a:lnTo>
                    <a:lnTo>
                      <a:pt x="524" y="676"/>
                    </a:lnTo>
                    <a:lnTo>
                      <a:pt x="524" y="676"/>
                    </a:lnTo>
                    <a:lnTo>
                      <a:pt x="545" y="696"/>
                    </a:lnTo>
                    <a:lnTo>
                      <a:pt x="557" y="705"/>
                    </a:lnTo>
                    <a:lnTo>
                      <a:pt x="569" y="716"/>
                    </a:lnTo>
                    <a:lnTo>
                      <a:pt x="569" y="716"/>
                    </a:lnTo>
                    <a:lnTo>
                      <a:pt x="576" y="720"/>
                    </a:lnTo>
                    <a:lnTo>
                      <a:pt x="582" y="723"/>
                    </a:lnTo>
                    <a:lnTo>
                      <a:pt x="593" y="727"/>
                    </a:lnTo>
                    <a:lnTo>
                      <a:pt x="596" y="729"/>
                    </a:lnTo>
                    <a:lnTo>
                      <a:pt x="599" y="730"/>
                    </a:lnTo>
                    <a:lnTo>
                      <a:pt x="600" y="733"/>
                    </a:lnTo>
                    <a:lnTo>
                      <a:pt x="597" y="737"/>
                    </a:lnTo>
                    <a:lnTo>
                      <a:pt x="597" y="737"/>
                    </a:lnTo>
                    <a:lnTo>
                      <a:pt x="593" y="745"/>
                    </a:lnTo>
                    <a:lnTo>
                      <a:pt x="589" y="750"/>
                    </a:lnTo>
                    <a:lnTo>
                      <a:pt x="583" y="753"/>
                    </a:lnTo>
                    <a:lnTo>
                      <a:pt x="578" y="755"/>
                    </a:lnTo>
                    <a:lnTo>
                      <a:pt x="578" y="755"/>
                    </a:lnTo>
                    <a:lnTo>
                      <a:pt x="576" y="755"/>
                    </a:lnTo>
                    <a:lnTo>
                      <a:pt x="574" y="756"/>
                    </a:lnTo>
                    <a:lnTo>
                      <a:pt x="572" y="759"/>
                    </a:lnTo>
                    <a:lnTo>
                      <a:pt x="569" y="763"/>
                    </a:lnTo>
                    <a:lnTo>
                      <a:pt x="566" y="770"/>
                    </a:lnTo>
                    <a:lnTo>
                      <a:pt x="566" y="770"/>
                    </a:lnTo>
                    <a:lnTo>
                      <a:pt x="560" y="777"/>
                    </a:lnTo>
                    <a:lnTo>
                      <a:pt x="549" y="787"/>
                    </a:lnTo>
                    <a:lnTo>
                      <a:pt x="536" y="796"/>
                    </a:lnTo>
                    <a:lnTo>
                      <a:pt x="531" y="799"/>
                    </a:lnTo>
                    <a:lnTo>
                      <a:pt x="525" y="800"/>
                    </a:lnTo>
                    <a:lnTo>
                      <a:pt x="525" y="800"/>
                    </a:lnTo>
                    <a:lnTo>
                      <a:pt x="522" y="800"/>
                    </a:lnTo>
                    <a:lnTo>
                      <a:pt x="519" y="802"/>
                    </a:lnTo>
                    <a:lnTo>
                      <a:pt x="517" y="804"/>
                    </a:lnTo>
                    <a:lnTo>
                      <a:pt x="516" y="806"/>
                    </a:lnTo>
                    <a:lnTo>
                      <a:pt x="515" y="812"/>
                    </a:lnTo>
                    <a:lnTo>
                      <a:pt x="515" y="817"/>
                    </a:lnTo>
                    <a:lnTo>
                      <a:pt x="515" y="817"/>
                    </a:lnTo>
                    <a:lnTo>
                      <a:pt x="516" y="822"/>
                    </a:lnTo>
                    <a:lnTo>
                      <a:pt x="519" y="828"/>
                    </a:lnTo>
                    <a:lnTo>
                      <a:pt x="524" y="834"/>
                    </a:lnTo>
                    <a:lnTo>
                      <a:pt x="529" y="839"/>
                    </a:lnTo>
                    <a:lnTo>
                      <a:pt x="529" y="839"/>
                    </a:lnTo>
                    <a:lnTo>
                      <a:pt x="533" y="842"/>
                    </a:lnTo>
                    <a:lnTo>
                      <a:pt x="534" y="844"/>
                    </a:lnTo>
                    <a:lnTo>
                      <a:pt x="534" y="848"/>
                    </a:lnTo>
                    <a:lnTo>
                      <a:pt x="533" y="853"/>
                    </a:lnTo>
                    <a:lnTo>
                      <a:pt x="533" y="853"/>
                    </a:lnTo>
                    <a:lnTo>
                      <a:pt x="531" y="861"/>
                    </a:lnTo>
                    <a:lnTo>
                      <a:pt x="531" y="862"/>
                    </a:lnTo>
                    <a:lnTo>
                      <a:pt x="531" y="863"/>
                    </a:lnTo>
                    <a:lnTo>
                      <a:pt x="535" y="864"/>
                    </a:lnTo>
                    <a:lnTo>
                      <a:pt x="535" y="864"/>
                    </a:lnTo>
                    <a:lnTo>
                      <a:pt x="537" y="865"/>
                    </a:lnTo>
                    <a:lnTo>
                      <a:pt x="539" y="866"/>
                    </a:lnTo>
                    <a:lnTo>
                      <a:pt x="540" y="868"/>
                    </a:lnTo>
                    <a:lnTo>
                      <a:pt x="542" y="870"/>
                    </a:lnTo>
                    <a:lnTo>
                      <a:pt x="542" y="875"/>
                    </a:lnTo>
                    <a:lnTo>
                      <a:pt x="540" y="880"/>
                    </a:lnTo>
                    <a:lnTo>
                      <a:pt x="540" y="880"/>
                    </a:lnTo>
                    <a:lnTo>
                      <a:pt x="540" y="884"/>
                    </a:lnTo>
                    <a:lnTo>
                      <a:pt x="539" y="885"/>
                    </a:lnTo>
                    <a:lnTo>
                      <a:pt x="539" y="885"/>
                    </a:lnTo>
                    <a:lnTo>
                      <a:pt x="537" y="883"/>
                    </a:lnTo>
                    <a:lnTo>
                      <a:pt x="534" y="877"/>
                    </a:lnTo>
                    <a:lnTo>
                      <a:pt x="534" y="877"/>
                    </a:lnTo>
                    <a:lnTo>
                      <a:pt x="531" y="871"/>
                    </a:lnTo>
                    <a:lnTo>
                      <a:pt x="528" y="865"/>
                    </a:lnTo>
                    <a:lnTo>
                      <a:pt x="525" y="863"/>
                    </a:lnTo>
                    <a:lnTo>
                      <a:pt x="523" y="862"/>
                    </a:lnTo>
                    <a:lnTo>
                      <a:pt x="520" y="861"/>
                    </a:lnTo>
                    <a:lnTo>
                      <a:pt x="516" y="861"/>
                    </a:lnTo>
                    <a:lnTo>
                      <a:pt x="516" y="861"/>
                    </a:lnTo>
                    <a:lnTo>
                      <a:pt x="508" y="861"/>
                    </a:lnTo>
                    <a:lnTo>
                      <a:pt x="500" y="863"/>
                    </a:lnTo>
                    <a:lnTo>
                      <a:pt x="491" y="864"/>
                    </a:lnTo>
                    <a:lnTo>
                      <a:pt x="482" y="865"/>
                    </a:lnTo>
                    <a:lnTo>
                      <a:pt x="482" y="865"/>
                    </a:lnTo>
                    <a:lnTo>
                      <a:pt x="479" y="866"/>
                    </a:lnTo>
                    <a:lnTo>
                      <a:pt x="476" y="868"/>
                    </a:lnTo>
                    <a:lnTo>
                      <a:pt x="473" y="871"/>
                    </a:lnTo>
                    <a:lnTo>
                      <a:pt x="469" y="875"/>
                    </a:lnTo>
                    <a:lnTo>
                      <a:pt x="467" y="876"/>
                    </a:lnTo>
                    <a:lnTo>
                      <a:pt x="465" y="876"/>
                    </a:lnTo>
                    <a:lnTo>
                      <a:pt x="465" y="876"/>
                    </a:lnTo>
                    <a:lnTo>
                      <a:pt x="460" y="876"/>
                    </a:lnTo>
                    <a:lnTo>
                      <a:pt x="456" y="875"/>
                    </a:lnTo>
                    <a:lnTo>
                      <a:pt x="450" y="875"/>
                    </a:lnTo>
                    <a:lnTo>
                      <a:pt x="444" y="877"/>
                    </a:lnTo>
                    <a:lnTo>
                      <a:pt x="444" y="877"/>
                    </a:lnTo>
                    <a:lnTo>
                      <a:pt x="419" y="889"/>
                    </a:lnTo>
                    <a:lnTo>
                      <a:pt x="406" y="894"/>
                    </a:lnTo>
                    <a:lnTo>
                      <a:pt x="402" y="897"/>
                    </a:lnTo>
                    <a:lnTo>
                      <a:pt x="397" y="898"/>
                    </a:lnTo>
                    <a:lnTo>
                      <a:pt x="397" y="898"/>
                    </a:lnTo>
                    <a:lnTo>
                      <a:pt x="390" y="897"/>
                    </a:lnTo>
                    <a:lnTo>
                      <a:pt x="383" y="896"/>
                    </a:lnTo>
                    <a:lnTo>
                      <a:pt x="368" y="890"/>
                    </a:lnTo>
                    <a:lnTo>
                      <a:pt x="368" y="890"/>
                    </a:lnTo>
                    <a:lnTo>
                      <a:pt x="360" y="886"/>
                    </a:lnTo>
                    <a:lnTo>
                      <a:pt x="349" y="882"/>
                    </a:lnTo>
                    <a:lnTo>
                      <a:pt x="344" y="880"/>
                    </a:lnTo>
                    <a:lnTo>
                      <a:pt x="339" y="880"/>
                    </a:lnTo>
                    <a:lnTo>
                      <a:pt x="335" y="882"/>
                    </a:lnTo>
                    <a:lnTo>
                      <a:pt x="333" y="885"/>
                    </a:lnTo>
                    <a:lnTo>
                      <a:pt x="333" y="885"/>
                    </a:lnTo>
                    <a:lnTo>
                      <a:pt x="330" y="893"/>
                    </a:lnTo>
                    <a:lnTo>
                      <a:pt x="326" y="901"/>
                    </a:lnTo>
                    <a:lnTo>
                      <a:pt x="325" y="904"/>
                    </a:lnTo>
                    <a:lnTo>
                      <a:pt x="324" y="906"/>
                    </a:lnTo>
                    <a:lnTo>
                      <a:pt x="322" y="908"/>
                    </a:lnTo>
                    <a:lnTo>
                      <a:pt x="320" y="907"/>
                    </a:lnTo>
                    <a:lnTo>
                      <a:pt x="320" y="907"/>
                    </a:lnTo>
                    <a:lnTo>
                      <a:pt x="315" y="906"/>
                    </a:lnTo>
                    <a:lnTo>
                      <a:pt x="310" y="903"/>
                    </a:lnTo>
                    <a:lnTo>
                      <a:pt x="306" y="900"/>
                    </a:lnTo>
                    <a:lnTo>
                      <a:pt x="305" y="898"/>
                    </a:lnTo>
                    <a:lnTo>
                      <a:pt x="305" y="894"/>
                    </a:lnTo>
                    <a:lnTo>
                      <a:pt x="305" y="894"/>
                    </a:lnTo>
                    <a:lnTo>
                      <a:pt x="303" y="888"/>
                    </a:lnTo>
                    <a:lnTo>
                      <a:pt x="300" y="883"/>
                    </a:lnTo>
                    <a:lnTo>
                      <a:pt x="295" y="879"/>
                    </a:lnTo>
                    <a:lnTo>
                      <a:pt x="289" y="878"/>
                    </a:lnTo>
                    <a:lnTo>
                      <a:pt x="289" y="878"/>
                    </a:lnTo>
                    <a:lnTo>
                      <a:pt x="287" y="878"/>
                    </a:lnTo>
                    <a:lnTo>
                      <a:pt x="285" y="879"/>
                    </a:lnTo>
                    <a:lnTo>
                      <a:pt x="281" y="882"/>
                    </a:lnTo>
                    <a:lnTo>
                      <a:pt x="279" y="884"/>
                    </a:lnTo>
                    <a:lnTo>
                      <a:pt x="277" y="884"/>
                    </a:lnTo>
                    <a:lnTo>
                      <a:pt x="275" y="884"/>
                    </a:lnTo>
                    <a:lnTo>
                      <a:pt x="275" y="884"/>
                    </a:lnTo>
                    <a:lnTo>
                      <a:pt x="273" y="884"/>
                    </a:lnTo>
                    <a:lnTo>
                      <a:pt x="271" y="883"/>
                    </a:lnTo>
                    <a:lnTo>
                      <a:pt x="268" y="879"/>
                    </a:lnTo>
                    <a:lnTo>
                      <a:pt x="265" y="876"/>
                    </a:lnTo>
                    <a:lnTo>
                      <a:pt x="263" y="874"/>
                    </a:lnTo>
                    <a:lnTo>
                      <a:pt x="260" y="874"/>
                    </a:lnTo>
                    <a:lnTo>
                      <a:pt x="260" y="874"/>
                    </a:lnTo>
                    <a:lnTo>
                      <a:pt x="238" y="873"/>
                    </a:lnTo>
                    <a:lnTo>
                      <a:pt x="225" y="871"/>
                    </a:lnTo>
                    <a:lnTo>
                      <a:pt x="219" y="870"/>
                    </a:lnTo>
                    <a:lnTo>
                      <a:pt x="215" y="868"/>
                    </a:lnTo>
                    <a:lnTo>
                      <a:pt x="215" y="868"/>
                    </a:lnTo>
                    <a:lnTo>
                      <a:pt x="205" y="861"/>
                    </a:lnTo>
                    <a:lnTo>
                      <a:pt x="195" y="857"/>
                    </a:lnTo>
                    <a:lnTo>
                      <a:pt x="187" y="855"/>
                    </a:lnTo>
                    <a:lnTo>
                      <a:pt x="182" y="854"/>
                    </a:lnTo>
                    <a:lnTo>
                      <a:pt x="179" y="854"/>
                    </a:lnTo>
                    <a:lnTo>
                      <a:pt x="179" y="854"/>
                    </a:lnTo>
                    <a:lnTo>
                      <a:pt x="175" y="855"/>
                    </a:lnTo>
                    <a:lnTo>
                      <a:pt x="173" y="857"/>
                    </a:lnTo>
                    <a:lnTo>
                      <a:pt x="172" y="860"/>
                    </a:lnTo>
                    <a:lnTo>
                      <a:pt x="173" y="865"/>
                    </a:lnTo>
                    <a:lnTo>
                      <a:pt x="173" y="865"/>
                    </a:lnTo>
                    <a:lnTo>
                      <a:pt x="173" y="871"/>
                    </a:lnTo>
                    <a:lnTo>
                      <a:pt x="173" y="874"/>
                    </a:lnTo>
                    <a:lnTo>
                      <a:pt x="173" y="875"/>
                    </a:lnTo>
                    <a:lnTo>
                      <a:pt x="172" y="876"/>
                    </a:lnTo>
                    <a:lnTo>
                      <a:pt x="166" y="876"/>
                    </a:lnTo>
                    <a:lnTo>
                      <a:pt x="166" y="876"/>
                    </a:lnTo>
                    <a:lnTo>
                      <a:pt x="132" y="876"/>
                    </a:lnTo>
                    <a:lnTo>
                      <a:pt x="115" y="874"/>
                    </a:lnTo>
                    <a:lnTo>
                      <a:pt x="109" y="873"/>
                    </a:lnTo>
                    <a:lnTo>
                      <a:pt x="108" y="872"/>
                    </a:lnTo>
                    <a:lnTo>
                      <a:pt x="108" y="871"/>
                    </a:lnTo>
                    <a:lnTo>
                      <a:pt x="108" y="871"/>
                    </a:lnTo>
                    <a:lnTo>
                      <a:pt x="109" y="862"/>
                    </a:lnTo>
                    <a:lnTo>
                      <a:pt x="111" y="850"/>
                    </a:lnTo>
                    <a:lnTo>
                      <a:pt x="113" y="837"/>
                    </a:lnTo>
                    <a:lnTo>
                      <a:pt x="113" y="826"/>
                    </a:lnTo>
                    <a:lnTo>
                      <a:pt x="113" y="826"/>
                    </a:lnTo>
                    <a:lnTo>
                      <a:pt x="114" y="817"/>
                    </a:lnTo>
                    <a:lnTo>
                      <a:pt x="115" y="807"/>
                    </a:lnTo>
                    <a:lnTo>
                      <a:pt x="118" y="800"/>
                    </a:lnTo>
                    <a:lnTo>
                      <a:pt x="122" y="793"/>
                    </a:lnTo>
                    <a:lnTo>
                      <a:pt x="122" y="793"/>
                    </a:lnTo>
                    <a:lnTo>
                      <a:pt x="123" y="791"/>
                    </a:lnTo>
                    <a:lnTo>
                      <a:pt x="123" y="788"/>
                    </a:lnTo>
                    <a:lnTo>
                      <a:pt x="121" y="782"/>
                    </a:lnTo>
                    <a:lnTo>
                      <a:pt x="121" y="777"/>
                    </a:lnTo>
                    <a:lnTo>
                      <a:pt x="121" y="773"/>
                    </a:lnTo>
                    <a:lnTo>
                      <a:pt x="123" y="769"/>
                    </a:lnTo>
                    <a:lnTo>
                      <a:pt x="127" y="763"/>
                    </a:lnTo>
                    <a:lnTo>
                      <a:pt x="127" y="763"/>
                    </a:lnTo>
                    <a:lnTo>
                      <a:pt x="143" y="745"/>
                    </a:lnTo>
                    <a:lnTo>
                      <a:pt x="148" y="737"/>
                    </a:lnTo>
                    <a:lnTo>
                      <a:pt x="150" y="733"/>
                    </a:lnTo>
                    <a:lnTo>
                      <a:pt x="151" y="730"/>
                    </a:lnTo>
                    <a:lnTo>
                      <a:pt x="151" y="730"/>
                    </a:lnTo>
                    <a:lnTo>
                      <a:pt x="152" y="727"/>
                    </a:lnTo>
                    <a:lnTo>
                      <a:pt x="153" y="726"/>
                    </a:lnTo>
                    <a:lnTo>
                      <a:pt x="158" y="725"/>
                    </a:lnTo>
                    <a:lnTo>
                      <a:pt x="161" y="722"/>
                    </a:lnTo>
                    <a:lnTo>
                      <a:pt x="162" y="721"/>
                    </a:lnTo>
                    <a:lnTo>
                      <a:pt x="162" y="718"/>
                    </a:lnTo>
                    <a:lnTo>
                      <a:pt x="162" y="718"/>
                    </a:lnTo>
                    <a:lnTo>
                      <a:pt x="161" y="713"/>
                    </a:lnTo>
                    <a:lnTo>
                      <a:pt x="160" y="711"/>
                    </a:lnTo>
                    <a:lnTo>
                      <a:pt x="159" y="708"/>
                    </a:lnTo>
                    <a:lnTo>
                      <a:pt x="152" y="706"/>
                    </a:lnTo>
                    <a:lnTo>
                      <a:pt x="142" y="705"/>
                    </a:lnTo>
                    <a:lnTo>
                      <a:pt x="142" y="705"/>
                    </a:lnTo>
                    <a:lnTo>
                      <a:pt x="135" y="704"/>
                    </a:lnTo>
                    <a:lnTo>
                      <a:pt x="130" y="704"/>
                    </a:lnTo>
                    <a:lnTo>
                      <a:pt x="120" y="705"/>
                    </a:lnTo>
                    <a:lnTo>
                      <a:pt x="117" y="705"/>
                    </a:lnTo>
                    <a:lnTo>
                      <a:pt x="114" y="705"/>
                    </a:lnTo>
                    <a:lnTo>
                      <a:pt x="111" y="704"/>
                    </a:lnTo>
                    <a:lnTo>
                      <a:pt x="110" y="702"/>
                    </a:lnTo>
                    <a:lnTo>
                      <a:pt x="110" y="702"/>
                    </a:lnTo>
                    <a:lnTo>
                      <a:pt x="108" y="697"/>
                    </a:lnTo>
                    <a:lnTo>
                      <a:pt x="106" y="692"/>
                    </a:lnTo>
                    <a:lnTo>
                      <a:pt x="104" y="690"/>
                    </a:lnTo>
                    <a:lnTo>
                      <a:pt x="101" y="689"/>
                    </a:lnTo>
                    <a:lnTo>
                      <a:pt x="93" y="689"/>
                    </a:lnTo>
                    <a:lnTo>
                      <a:pt x="93" y="689"/>
                    </a:lnTo>
                    <a:lnTo>
                      <a:pt x="85" y="690"/>
                    </a:lnTo>
                    <a:lnTo>
                      <a:pt x="77" y="692"/>
                    </a:lnTo>
                    <a:lnTo>
                      <a:pt x="74" y="692"/>
                    </a:lnTo>
                    <a:lnTo>
                      <a:pt x="72" y="692"/>
                    </a:lnTo>
                    <a:lnTo>
                      <a:pt x="70" y="690"/>
                    </a:lnTo>
                    <a:lnTo>
                      <a:pt x="68" y="688"/>
                    </a:lnTo>
                    <a:lnTo>
                      <a:pt x="68" y="688"/>
                    </a:lnTo>
                    <a:lnTo>
                      <a:pt x="67" y="683"/>
                    </a:lnTo>
                    <a:lnTo>
                      <a:pt x="65" y="680"/>
                    </a:lnTo>
                    <a:lnTo>
                      <a:pt x="64" y="679"/>
                    </a:lnTo>
                    <a:lnTo>
                      <a:pt x="62" y="679"/>
                    </a:lnTo>
                    <a:lnTo>
                      <a:pt x="59" y="683"/>
                    </a:lnTo>
                    <a:lnTo>
                      <a:pt x="59" y="683"/>
                    </a:lnTo>
                    <a:lnTo>
                      <a:pt x="54" y="687"/>
                    </a:lnTo>
                    <a:lnTo>
                      <a:pt x="50" y="688"/>
                    </a:lnTo>
                    <a:lnTo>
                      <a:pt x="49" y="688"/>
                    </a:lnTo>
                    <a:lnTo>
                      <a:pt x="48" y="688"/>
                    </a:lnTo>
                    <a:lnTo>
                      <a:pt x="47" y="686"/>
                    </a:lnTo>
                    <a:lnTo>
                      <a:pt x="47" y="684"/>
                    </a:lnTo>
                    <a:lnTo>
                      <a:pt x="47" y="684"/>
                    </a:lnTo>
                    <a:lnTo>
                      <a:pt x="47" y="676"/>
                    </a:lnTo>
                    <a:lnTo>
                      <a:pt x="46" y="669"/>
                    </a:lnTo>
                    <a:lnTo>
                      <a:pt x="44" y="664"/>
                    </a:lnTo>
                    <a:lnTo>
                      <a:pt x="43" y="661"/>
                    </a:lnTo>
                    <a:lnTo>
                      <a:pt x="39" y="659"/>
                    </a:lnTo>
                    <a:lnTo>
                      <a:pt x="35" y="657"/>
                    </a:lnTo>
                    <a:lnTo>
                      <a:pt x="35" y="657"/>
                    </a:lnTo>
                    <a:lnTo>
                      <a:pt x="28" y="653"/>
                    </a:lnTo>
                    <a:lnTo>
                      <a:pt x="22" y="649"/>
                    </a:lnTo>
                    <a:lnTo>
                      <a:pt x="21" y="647"/>
                    </a:lnTo>
                    <a:lnTo>
                      <a:pt x="21" y="645"/>
                    </a:lnTo>
                    <a:lnTo>
                      <a:pt x="21" y="643"/>
                    </a:lnTo>
                    <a:lnTo>
                      <a:pt x="22" y="640"/>
                    </a:lnTo>
                    <a:lnTo>
                      <a:pt x="22" y="640"/>
                    </a:lnTo>
                    <a:lnTo>
                      <a:pt x="25" y="634"/>
                    </a:lnTo>
                    <a:lnTo>
                      <a:pt x="29" y="629"/>
                    </a:lnTo>
                    <a:lnTo>
                      <a:pt x="31" y="622"/>
                    </a:lnTo>
                    <a:lnTo>
                      <a:pt x="31" y="615"/>
                    </a:lnTo>
                    <a:lnTo>
                      <a:pt x="31" y="615"/>
                    </a:lnTo>
                    <a:lnTo>
                      <a:pt x="30" y="610"/>
                    </a:lnTo>
                    <a:lnTo>
                      <a:pt x="28" y="605"/>
                    </a:lnTo>
                    <a:lnTo>
                      <a:pt x="23" y="603"/>
                    </a:lnTo>
                    <a:lnTo>
                      <a:pt x="17" y="601"/>
                    </a:lnTo>
                    <a:lnTo>
                      <a:pt x="17" y="601"/>
                    </a:lnTo>
                    <a:lnTo>
                      <a:pt x="14" y="600"/>
                    </a:lnTo>
                    <a:lnTo>
                      <a:pt x="10" y="599"/>
                    </a:lnTo>
                    <a:lnTo>
                      <a:pt x="7" y="597"/>
                    </a:lnTo>
                    <a:lnTo>
                      <a:pt x="5" y="593"/>
                    </a:lnTo>
                    <a:lnTo>
                      <a:pt x="4" y="590"/>
                    </a:lnTo>
                    <a:lnTo>
                      <a:pt x="3" y="587"/>
                    </a:lnTo>
                    <a:lnTo>
                      <a:pt x="3" y="584"/>
                    </a:lnTo>
                    <a:lnTo>
                      <a:pt x="3" y="579"/>
                    </a:lnTo>
                    <a:lnTo>
                      <a:pt x="3" y="579"/>
                    </a:lnTo>
                    <a:lnTo>
                      <a:pt x="5" y="573"/>
                    </a:lnTo>
                    <a:lnTo>
                      <a:pt x="8" y="568"/>
                    </a:lnTo>
                    <a:lnTo>
                      <a:pt x="14" y="563"/>
                    </a:lnTo>
                    <a:lnTo>
                      <a:pt x="19" y="559"/>
                    </a:lnTo>
                    <a:lnTo>
                      <a:pt x="19" y="559"/>
                    </a:lnTo>
                    <a:lnTo>
                      <a:pt x="23" y="554"/>
                    </a:lnTo>
                    <a:lnTo>
                      <a:pt x="24" y="550"/>
                    </a:lnTo>
                    <a:lnTo>
                      <a:pt x="24" y="548"/>
                    </a:lnTo>
                    <a:lnTo>
                      <a:pt x="24" y="541"/>
                    </a:lnTo>
                    <a:lnTo>
                      <a:pt x="21" y="531"/>
                    </a:lnTo>
                    <a:lnTo>
                      <a:pt x="21" y="531"/>
                    </a:lnTo>
                    <a:lnTo>
                      <a:pt x="16" y="516"/>
                    </a:lnTo>
                    <a:lnTo>
                      <a:pt x="9" y="499"/>
                    </a:lnTo>
                    <a:lnTo>
                      <a:pt x="3" y="482"/>
                    </a:lnTo>
                    <a:lnTo>
                      <a:pt x="1" y="475"/>
                    </a:lnTo>
                    <a:lnTo>
                      <a:pt x="0" y="471"/>
                    </a:lnTo>
                    <a:lnTo>
                      <a:pt x="0" y="471"/>
                    </a:lnTo>
                    <a:lnTo>
                      <a:pt x="1" y="469"/>
                    </a:lnTo>
                    <a:lnTo>
                      <a:pt x="2" y="467"/>
                    </a:lnTo>
                    <a:lnTo>
                      <a:pt x="6" y="464"/>
                    </a:lnTo>
                    <a:lnTo>
                      <a:pt x="7" y="464"/>
                    </a:lnTo>
                    <a:lnTo>
                      <a:pt x="9" y="462"/>
                    </a:lnTo>
                    <a:lnTo>
                      <a:pt x="10" y="460"/>
                    </a:lnTo>
                    <a:lnTo>
                      <a:pt x="11" y="457"/>
                    </a:lnTo>
                    <a:lnTo>
                      <a:pt x="11" y="457"/>
                    </a:lnTo>
                    <a:lnTo>
                      <a:pt x="11" y="453"/>
                    </a:lnTo>
                    <a:lnTo>
                      <a:pt x="14" y="446"/>
                    </a:lnTo>
                    <a:lnTo>
                      <a:pt x="17" y="433"/>
                    </a:lnTo>
                    <a:lnTo>
                      <a:pt x="19" y="426"/>
                    </a:lnTo>
                    <a:lnTo>
                      <a:pt x="20" y="419"/>
                    </a:lnTo>
                    <a:lnTo>
                      <a:pt x="20" y="413"/>
                    </a:lnTo>
                    <a:lnTo>
                      <a:pt x="18" y="407"/>
                    </a:lnTo>
                    <a:lnTo>
                      <a:pt x="18" y="407"/>
                    </a:lnTo>
                    <a:lnTo>
                      <a:pt x="10" y="392"/>
                    </a:lnTo>
                    <a:lnTo>
                      <a:pt x="9" y="387"/>
                    </a:lnTo>
                    <a:lnTo>
                      <a:pt x="9" y="385"/>
                    </a:lnTo>
                    <a:lnTo>
                      <a:pt x="10" y="383"/>
                    </a:lnTo>
                    <a:lnTo>
                      <a:pt x="10" y="383"/>
                    </a:lnTo>
                    <a:lnTo>
                      <a:pt x="11" y="381"/>
                    </a:lnTo>
                    <a:lnTo>
                      <a:pt x="15" y="378"/>
                    </a:lnTo>
                    <a:lnTo>
                      <a:pt x="23" y="376"/>
                    </a:lnTo>
                    <a:lnTo>
                      <a:pt x="45" y="374"/>
                    </a:lnTo>
                    <a:lnTo>
                      <a:pt x="45" y="374"/>
                    </a:lnTo>
                    <a:lnTo>
                      <a:pt x="50" y="373"/>
                    </a:lnTo>
                    <a:lnTo>
                      <a:pt x="56" y="370"/>
                    </a:lnTo>
                    <a:lnTo>
                      <a:pt x="60" y="367"/>
                    </a:lnTo>
                    <a:lnTo>
                      <a:pt x="63" y="362"/>
                    </a:lnTo>
                    <a:lnTo>
                      <a:pt x="66" y="358"/>
                    </a:lnTo>
                    <a:lnTo>
                      <a:pt x="67" y="355"/>
                    </a:lnTo>
                    <a:lnTo>
                      <a:pt x="67" y="350"/>
                    </a:lnTo>
                    <a:lnTo>
                      <a:pt x="66" y="347"/>
                    </a:lnTo>
                    <a:lnTo>
                      <a:pt x="66" y="347"/>
                    </a:lnTo>
                    <a:lnTo>
                      <a:pt x="64" y="344"/>
                    </a:lnTo>
                    <a:lnTo>
                      <a:pt x="64" y="341"/>
                    </a:lnTo>
                    <a:lnTo>
                      <a:pt x="64" y="339"/>
                    </a:lnTo>
                    <a:lnTo>
                      <a:pt x="66" y="336"/>
                    </a:lnTo>
                    <a:lnTo>
                      <a:pt x="72" y="332"/>
                    </a:lnTo>
                    <a:lnTo>
                      <a:pt x="78" y="329"/>
                    </a:lnTo>
                    <a:lnTo>
                      <a:pt x="78" y="329"/>
                    </a:lnTo>
                    <a:lnTo>
                      <a:pt x="80" y="327"/>
                    </a:lnTo>
                    <a:lnTo>
                      <a:pt x="82" y="325"/>
                    </a:lnTo>
                    <a:lnTo>
                      <a:pt x="83" y="320"/>
                    </a:lnTo>
                    <a:lnTo>
                      <a:pt x="83" y="316"/>
                    </a:lnTo>
                    <a:lnTo>
                      <a:pt x="82" y="313"/>
                    </a:lnTo>
                    <a:lnTo>
                      <a:pt x="81" y="308"/>
                    </a:lnTo>
                    <a:lnTo>
                      <a:pt x="78" y="304"/>
                    </a:lnTo>
                    <a:lnTo>
                      <a:pt x="75" y="302"/>
                    </a:lnTo>
                    <a:lnTo>
                      <a:pt x="75" y="302"/>
                    </a:lnTo>
                    <a:lnTo>
                      <a:pt x="72" y="299"/>
                    </a:lnTo>
                    <a:lnTo>
                      <a:pt x="68" y="296"/>
                    </a:lnTo>
                    <a:lnTo>
                      <a:pt x="66" y="293"/>
                    </a:lnTo>
                    <a:lnTo>
                      <a:pt x="65" y="290"/>
                    </a:lnTo>
                    <a:lnTo>
                      <a:pt x="66" y="287"/>
                    </a:lnTo>
                    <a:lnTo>
                      <a:pt x="67" y="285"/>
                    </a:lnTo>
                    <a:lnTo>
                      <a:pt x="70" y="282"/>
                    </a:lnTo>
                    <a:lnTo>
                      <a:pt x="73" y="279"/>
                    </a:lnTo>
                    <a:lnTo>
                      <a:pt x="73" y="279"/>
                    </a:lnTo>
                    <a:lnTo>
                      <a:pt x="80" y="275"/>
                    </a:lnTo>
                    <a:lnTo>
                      <a:pt x="86" y="270"/>
                    </a:lnTo>
                    <a:lnTo>
                      <a:pt x="88" y="263"/>
                    </a:lnTo>
                    <a:lnTo>
                      <a:pt x="90" y="256"/>
                    </a:lnTo>
                    <a:lnTo>
                      <a:pt x="90" y="256"/>
                    </a:lnTo>
                    <a:lnTo>
                      <a:pt x="90" y="251"/>
                    </a:lnTo>
                    <a:lnTo>
                      <a:pt x="92" y="248"/>
                    </a:lnTo>
                    <a:lnTo>
                      <a:pt x="96" y="241"/>
                    </a:lnTo>
                    <a:lnTo>
                      <a:pt x="102" y="233"/>
                    </a:lnTo>
                    <a:lnTo>
                      <a:pt x="104" y="229"/>
                    </a:lnTo>
                    <a:lnTo>
                      <a:pt x="105" y="225"/>
                    </a:lnTo>
                    <a:lnTo>
                      <a:pt x="105" y="225"/>
                    </a:lnTo>
                    <a:lnTo>
                      <a:pt x="105" y="217"/>
                    </a:lnTo>
                    <a:lnTo>
                      <a:pt x="103" y="210"/>
                    </a:lnTo>
                    <a:lnTo>
                      <a:pt x="101" y="203"/>
                    </a:lnTo>
                    <a:lnTo>
                      <a:pt x="97" y="199"/>
                    </a:lnTo>
                    <a:lnTo>
                      <a:pt x="97" y="199"/>
                    </a:lnTo>
                    <a:lnTo>
                      <a:pt x="95" y="197"/>
                    </a:lnTo>
                    <a:lnTo>
                      <a:pt x="93" y="192"/>
                    </a:lnTo>
                    <a:lnTo>
                      <a:pt x="91" y="188"/>
                    </a:lnTo>
                    <a:lnTo>
                      <a:pt x="90" y="183"/>
                    </a:lnTo>
                    <a:lnTo>
                      <a:pt x="90" y="178"/>
                    </a:lnTo>
                    <a:lnTo>
                      <a:pt x="91" y="173"/>
                    </a:lnTo>
                    <a:lnTo>
                      <a:pt x="94" y="169"/>
                    </a:lnTo>
                    <a:lnTo>
                      <a:pt x="99" y="165"/>
                    </a:lnTo>
                    <a:lnTo>
                      <a:pt x="99" y="165"/>
                    </a:lnTo>
                    <a:lnTo>
                      <a:pt x="105" y="162"/>
                    </a:lnTo>
                    <a:lnTo>
                      <a:pt x="113" y="159"/>
                    </a:lnTo>
                    <a:lnTo>
                      <a:pt x="121" y="157"/>
                    </a:lnTo>
                    <a:lnTo>
                      <a:pt x="131" y="156"/>
                    </a:lnTo>
                    <a:lnTo>
                      <a:pt x="138" y="156"/>
                    </a:lnTo>
                    <a:lnTo>
                      <a:pt x="146" y="157"/>
                    </a:lnTo>
                    <a:lnTo>
                      <a:pt x="150" y="159"/>
                    </a:lnTo>
                    <a:lnTo>
                      <a:pt x="152" y="160"/>
                    </a:lnTo>
                    <a:lnTo>
                      <a:pt x="152" y="162"/>
                    </a:lnTo>
                    <a:lnTo>
                      <a:pt x="152" y="162"/>
                    </a:lnTo>
                    <a:lnTo>
                      <a:pt x="154" y="172"/>
                    </a:lnTo>
                    <a:lnTo>
                      <a:pt x="158" y="181"/>
                    </a:lnTo>
                    <a:lnTo>
                      <a:pt x="161" y="184"/>
                    </a:lnTo>
                    <a:lnTo>
                      <a:pt x="163" y="187"/>
                    </a:lnTo>
                    <a:lnTo>
                      <a:pt x="166" y="189"/>
                    </a:lnTo>
                    <a:lnTo>
                      <a:pt x="170" y="189"/>
                    </a:lnTo>
                    <a:lnTo>
                      <a:pt x="170" y="189"/>
                    </a:lnTo>
                    <a:lnTo>
                      <a:pt x="175" y="188"/>
                    </a:lnTo>
                    <a:lnTo>
                      <a:pt x="178" y="187"/>
                    </a:lnTo>
                    <a:lnTo>
                      <a:pt x="179" y="186"/>
                    </a:lnTo>
                    <a:lnTo>
                      <a:pt x="180" y="185"/>
                    </a:lnTo>
                    <a:lnTo>
                      <a:pt x="179" y="179"/>
                    </a:lnTo>
                    <a:lnTo>
                      <a:pt x="179" y="179"/>
                    </a:lnTo>
                    <a:lnTo>
                      <a:pt x="178" y="175"/>
                    </a:lnTo>
                    <a:lnTo>
                      <a:pt x="179" y="172"/>
                    </a:lnTo>
                    <a:lnTo>
                      <a:pt x="180" y="172"/>
                    </a:lnTo>
                    <a:lnTo>
                      <a:pt x="181" y="173"/>
                    </a:lnTo>
                    <a:lnTo>
                      <a:pt x="183" y="177"/>
                    </a:lnTo>
                    <a:lnTo>
                      <a:pt x="183" y="177"/>
                    </a:lnTo>
                    <a:lnTo>
                      <a:pt x="188" y="188"/>
                    </a:lnTo>
                    <a:lnTo>
                      <a:pt x="190" y="190"/>
                    </a:lnTo>
                    <a:lnTo>
                      <a:pt x="190" y="189"/>
                    </a:lnTo>
                    <a:lnTo>
                      <a:pt x="191" y="188"/>
                    </a:lnTo>
                    <a:lnTo>
                      <a:pt x="191" y="188"/>
                    </a:lnTo>
                    <a:lnTo>
                      <a:pt x="192" y="184"/>
                    </a:lnTo>
                    <a:lnTo>
                      <a:pt x="193" y="178"/>
                    </a:lnTo>
                    <a:lnTo>
                      <a:pt x="194" y="174"/>
                    </a:lnTo>
                    <a:lnTo>
                      <a:pt x="195" y="173"/>
                    </a:lnTo>
                    <a:lnTo>
                      <a:pt x="197" y="172"/>
                    </a:lnTo>
                    <a:lnTo>
                      <a:pt x="197" y="172"/>
                    </a:lnTo>
                    <a:lnTo>
                      <a:pt x="199" y="170"/>
                    </a:lnTo>
                    <a:lnTo>
                      <a:pt x="200" y="165"/>
                    </a:lnTo>
                    <a:lnTo>
                      <a:pt x="200" y="156"/>
                    </a:lnTo>
                    <a:lnTo>
                      <a:pt x="196" y="142"/>
                    </a:lnTo>
                    <a:lnTo>
                      <a:pt x="196" y="142"/>
                    </a:lnTo>
                    <a:close/>
                  </a:path>
                </a:pathLst>
              </a:custGeom>
              <a:solidFill>
                <a:srgbClr val="666678"/>
              </a:solid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3" name="Freeform 145"/>
              <p:cNvSpPr/>
              <p:nvPr/>
            </p:nvSpPr>
            <p:spPr bwMode="auto">
              <a:xfrm>
                <a:off x="4560" y="2936"/>
                <a:ext cx="369" cy="217"/>
              </a:xfrm>
              <a:custGeom>
                <a:gdLst>
                  <a:gd fmla="*/ 4 w 369" name="T0"/>
                  <a:gd fmla="*/ 173 h 217" name="T1"/>
                  <a:gd fmla="*/ 21 w 369" name="T2"/>
                  <a:gd fmla="*/ 164 h 217" name="T3"/>
                  <a:gd fmla="*/ 19 w 369" name="T4"/>
                  <a:gd fmla="*/ 146 h 217" name="T5"/>
                  <a:gd fmla="*/ 30 w 369" name="T6"/>
                  <a:gd fmla="*/ 125 h 217" name="T7"/>
                  <a:gd fmla="*/ 50 w 369" name="T8"/>
                  <a:gd fmla="*/ 94 h 217" name="T9"/>
                  <a:gd fmla="*/ 72 w 369" name="T10"/>
                  <a:gd fmla="*/ 70 h 217" name="T11"/>
                  <a:gd fmla="*/ 94 w 369" name="T12"/>
                  <a:gd fmla="*/ 33 h 217" name="T13"/>
                  <a:gd fmla="*/ 106 w 369" name="T14"/>
                  <a:gd fmla="*/ 30 h 217" name="T15"/>
                  <a:gd fmla="*/ 125 w 369" name="T16"/>
                  <a:gd fmla="*/ 41 h 217" name="T17"/>
                  <a:gd fmla="*/ 136 w 369" name="T18"/>
                  <a:gd fmla="*/ 22 h 217" name="T19"/>
                  <a:gd fmla="*/ 152 w 369" name="T20"/>
                  <a:gd fmla="*/ 23 h 217" name="T21"/>
                  <a:gd fmla="*/ 163 w 369" name="T22"/>
                  <a:gd fmla="*/ 21 h 217" name="T23"/>
                  <a:gd fmla="*/ 177 w 369" name="T24"/>
                  <a:gd fmla="*/ 26 h 217" name="T25"/>
                  <a:gd fmla="*/ 196 w 369" name="T26"/>
                  <a:gd fmla="*/ 21 h 217" name="T27"/>
                  <a:gd fmla="*/ 211 w 369" name="T28"/>
                  <a:gd fmla="*/ 24 h 217" name="T29"/>
                  <a:gd fmla="*/ 223 w 369" name="T30"/>
                  <a:gd fmla="*/ 19 h 217" name="T31"/>
                  <a:gd fmla="*/ 213 w 369" name="T32"/>
                  <a:gd fmla="*/ 3 h 217" name="T33"/>
                  <a:gd fmla="*/ 228 w 369" name="T34"/>
                  <a:gd fmla="*/ 5 h 217" name="T35"/>
                  <a:gd fmla="*/ 247 w 369" name="T36"/>
                  <a:gd fmla="*/ 12 h 217" name="T37"/>
                  <a:gd fmla="*/ 272 w 369" name="T38"/>
                  <a:gd fmla="*/ 19 h 217" name="T39"/>
                  <a:gd fmla="*/ 280 w 369" name="T40"/>
                  <a:gd fmla="*/ 20 h 217" name="T41"/>
                  <a:gd fmla="*/ 287 w 369" name="T42"/>
                  <a:gd fmla="*/ 16 h 217" name="T43"/>
                  <a:gd fmla="*/ 298 w 369" name="T44"/>
                  <a:gd fmla="*/ 29 h 217" name="T45"/>
                  <a:gd fmla="*/ 287 w 369" name="T46"/>
                  <a:gd fmla="*/ 56 h 217" name="T47"/>
                  <a:gd fmla="*/ 291 w 369" name="T48"/>
                  <a:gd fmla="*/ 76 h 217" name="T49"/>
                  <a:gd fmla="*/ 314 w 369" name="T50"/>
                  <a:gd fmla="*/ 91 h 217" name="T51"/>
                  <a:gd fmla="*/ 324 w 369" name="T52"/>
                  <a:gd fmla="*/ 98 h 217" name="T53"/>
                  <a:gd fmla="*/ 337 w 369" name="T54"/>
                  <a:gd fmla="*/ 109 h 217" name="T55"/>
                  <a:gd fmla="*/ 349 w 369" name="T56"/>
                  <a:gd fmla="*/ 110 h 217" name="T57"/>
                  <a:gd fmla="*/ 367 w 369" name="T58"/>
                  <a:gd fmla="*/ 94 h 217" name="T59"/>
                  <a:gd fmla="*/ 368 w 369" name="T60"/>
                  <a:gd fmla="*/ 100 h 217" name="T61"/>
                  <a:gd fmla="*/ 360 w 369" name="T62"/>
                  <a:gd fmla="*/ 117 h 217" name="T63"/>
                  <a:gd fmla="*/ 367 w 369" name="T64"/>
                  <a:gd fmla="*/ 140 h 217" name="T65"/>
                  <a:gd fmla="*/ 363 w 369" name="T66"/>
                  <a:gd fmla="*/ 142 h 217" name="T67"/>
                  <a:gd fmla="*/ 352 w 369" name="T68"/>
                  <a:gd fmla="*/ 133 h 217" name="T69"/>
                  <a:gd fmla="*/ 338 w 369" name="T70"/>
                  <a:gd fmla="*/ 141 h 217" name="T71"/>
                  <a:gd fmla="*/ 337 w 369" name="T72"/>
                  <a:gd fmla="*/ 159 h 217" name="T73"/>
                  <a:gd fmla="*/ 338 w 369" name="T74"/>
                  <a:gd fmla="*/ 169 h 217" name="T75"/>
                  <a:gd fmla="*/ 321 w 369" name="T76"/>
                  <a:gd fmla="*/ 159 h 217" name="T77"/>
                  <a:gd fmla="*/ 310 w 369" name="T78"/>
                  <a:gd fmla="*/ 164 h 217" name="T79"/>
                  <a:gd fmla="*/ 301 w 369" name="T80"/>
                  <a:gd fmla="*/ 163 h 217" name="T81"/>
                  <a:gd fmla="*/ 291 w 369" name="T82"/>
                  <a:gd fmla="*/ 150 h 217" name="T83"/>
                  <a:gd fmla="*/ 273 w 369" name="T84"/>
                  <a:gd fmla="*/ 145 h 217" name="T85"/>
                  <a:gd fmla="*/ 268 w 369" name="T86"/>
                  <a:gd fmla="*/ 170 h 217" name="T87"/>
                  <a:gd fmla="*/ 253 w 369" name="T88"/>
                  <a:gd fmla="*/ 187 h 217" name="T89"/>
                  <a:gd fmla="*/ 247 w 369" name="T90"/>
                  <a:gd fmla="*/ 216 h 217" name="T91"/>
                  <a:gd fmla="*/ 240 w 369" name="T92"/>
                  <a:gd fmla="*/ 213 h 217" name="T93"/>
                  <a:gd fmla="*/ 238 w 369" name="T94"/>
                  <a:gd fmla="*/ 197 h 217" name="T95"/>
                  <a:gd fmla="*/ 217 w 369" name="T96"/>
                  <a:gd fmla="*/ 184 h 217" name="T97"/>
                  <a:gd fmla="*/ 210 w 369" name="T98"/>
                  <a:gd fmla="*/ 160 h 217" name="T99"/>
                  <a:gd fmla="*/ 202 w 369" name="T100"/>
                  <a:gd fmla="*/ 153 h 217" name="T101"/>
                  <a:gd fmla="*/ 186 w 369" name="T102"/>
                  <a:gd fmla="*/ 156 h 217" name="T103"/>
                  <a:gd fmla="*/ 178 w 369" name="T104"/>
                  <a:gd fmla="*/ 168 h 217" name="T105"/>
                  <a:gd fmla="*/ 173 w 369" name="T106"/>
                  <a:gd fmla="*/ 182 h 217" name="T107"/>
                  <a:gd fmla="*/ 163 w 369" name="T108"/>
                  <a:gd fmla="*/ 203 h 217" name="T109"/>
                  <a:gd fmla="*/ 124 w 369" name="T110"/>
                  <a:gd fmla="*/ 211 h 217" name="T111"/>
                  <a:gd fmla="*/ 83 w 369" name="T112"/>
                  <a:gd fmla="*/ 200 h 217" name="T113"/>
                  <a:gd fmla="*/ 76 w 369" name="T114"/>
                  <a:gd fmla="*/ 178 h 217" name="T115"/>
                  <a:gd fmla="*/ 69 w 369" name="T116"/>
                  <a:gd fmla="*/ 168 h 217" name="T117"/>
                  <a:gd fmla="*/ 44 w 369" name="T118"/>
                  <a:gd fmla="*/ 168 h 217" name="T119"/>
                  <a:gd fmla="*/ 36 w 369" name="T120"/>
                  <a:gd fmla="*/ 170 h 217" name="T121"/>
                  <a:gd fmla="*/ 23 w 369" name="T122"/>
                  <a:gd fmla="*/ 172 h 217" name="T123"/>
                  <a:gd fmla="*/ 2 w 369" name="T124"/>
                  <a:gd fmla="*/ 181 h 2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6" w="369">
                    <a:moveTo>
                      <a:pt x="0" y="180"/>
                    </a:moveTo>
                    <a:lnTo>
                      <a:pt x="0" y="180"/>
                    </a:lnTo>
                    <a:lnTo>
                      <a:pt x="0" y="179"/>
                    </a:lnTo>
                    <a:lnTo>
                      <a:pt x="0" y="177"/>
                    </a:lnTo>
                    <a:lnTo>
                      <a:pt x="4" y="173"/>
                    </a:lnTo>
                    <a:lnTo>
                      <a:pt x="9" y="171"/>
                    </a:lnTo>
                    <a:lnTo>
                      <a:pt x="9" y="171"/>
                    </a:lnTo>
                    <a:lnTo>
                      <a:pt x="15" y="168"/>
                    </a:lnTo>
                    <a:lnTo>
                      <a:pt x="20" y="166"/>
                    </a:lnTo>
                    <a:lnTo>
                      <a:pt x="21" y="164"/>
                    </a:lnTo>
                    <a:lnTo>
                      <a:pt x="21" y="162"/>
                    </a:lnTo>
                    <a:lnTo>
                      <a:pt x="20" y="155"/>
                    </a:lnTo>
                    <a:lnTo>
                      <a:pt x="20" y="155"/>
                    </a:lnTo>
                    <a:lnTo>
                      <a:pt x="20" y="151"/>
                    </a:lnTo>
                    <a:lnTo>
                      <a:pt x="19" y="146"/>
                    </a:lnTo>
                    <a:lnTo>
                      <a:pt x="21" y="138"/>
                    </a:lnTo>
                    <a:lnTo>
                      <a:pt x="25" y="130"/>
                    </a:lnTo>
                    <a:lnTo>
                      <a:pt x="27" y="127"/>
                    </a:lnTo>
                    <a:lnTo>
                      <a:pt x="30" y="125"/>
                    </a:lnTo>
                    <a:lnTo>
                      <a:pt x="30" y="125"/>
                    </a:lnTo>
                    <a:lnTo>
                      <a:pt x="37" y="120"/>
                    </a:lnTo>
                    <a:lnTo>
                      <a:pt x="43" y="111"/>
                    </a:lnTo>
                    <a:lnTo>
                      <a:pt x="48" y="102"/>
                    </a:lnTo>
                    <a:lnTo>
                      <a:pt x="50" y="94"/>
                    </a:lnTo>
                    <a:lnTo>
                      <a:pt x="50" y="94"/>
                    </a:lnTo>
                    <a:lnTo>
                      <a:pt x="51" y="91"/>
                    </a:lnTo>
                    <a:lnTo>
                      <a:pt x="53" y="87"/>
                    </a:lnTo>
                    <a:lnTo>
                      <a:pt x="61" y="81"/>
                    </a:lnTo>
                    <a:lnTo>
                      <a:pt x="67" y="74"/>
                    </a:lnTo>
                    <a:lnTo>
                      <a:pt x="72" y="70"/>
                    </a:lnTo>
                    <a:lnTo>
                      <a:pt x="72" y="70"/>
                    </a:lnTo>
                    <a:lnTo>
                      <a:pt x="78" y="60"/>
                    </a:lnTo>
                    <a:lnTo>
                      <a:pt x="85" y="45"/>
                    </a:lnTo>
                    <a:lnTo>
                      <a:pt x="90" y="38"/>
                    </a:lnTo>
                    <a:lnTo>
                      <a:pt x="94" y="33"/>
                    </a:lnTo>
                    <a:lnTo>
                      <a:pt x="98" y="29"/>
                    </a:lnTo>
                    <a:lnTo>
                      <a:pt x="100" y="28"/>
                    </a:lnTo>
                    <a:lnTo>
                      <a:pt x="102" y="28"/>
                    </a:lnTo>
                    <a:lnTo>
                      <a:pt x="102" y="28"/>
                    </a:lnTo>
                    <a:lnTo>
                      <a:pt x="106" y="30"/>
                    </a:lnTo>
                    <a:lnTo>
                      <a:pt x="110" y="34"/>
                    </a:lnTo>
                    <a:lnTo>
                      <a:pt x="116" y="40"/>
                    </a:lnTo>
                    <a:lnTo>
                      <a:pt x="120" y="42"/>
                    </a:lnTo>
                    <a:lnTo>
                      <a:pt x="122" y="42"/>
                    </a:lnTo>
                    <a:lnTo>
                      <a:pt x="125" y="41"/>
                    </a:lnTo>
                    <a:lnTo>
                      <a:pt x="127" y="37"/>
                    </a:lnTo>
                    <a:lnTo>
                      <a:pt x="127" y="37"/>
                    </a:lnTo>
                    <a:lnTo>
                      <a:pt x="130" y="28"/>
                    </a:lnTo>
                    <a:lnTo>
                      <a:pt x="134" y="23"/>
                    </a:lnTo>
                    <a:lnTo>
                      <a:pt x="136" y="22"/>
                    </a:lnTo>
                    <a:lnTo>
                      <a:pt x="138" y="21"/>
                    </a:lnTo>
                    <a:lnTo>
                      <a:pt x="142" y="21"/>
                    </a:lnTo>
                    <a:lnTo>
                      <a:pt x="142" y="21"/>
                    </a:lnTo>
                    <a:lnTo>
                      <a:pt x="150" y="23"/>
                    </a:lnTo>
                    <a:lnTo>
                      <a:pt x="152" y="23"/>
                    </a:lnTo>
                    <a:lnTo>
                      <a:pt x="154" y="21"/>
                    </a:lnTo>
                    <a:lnTo>
                      <a:pt x="154" y="21"/>
                    </a:lnTo>
                    <a:lnTo>
                      <a:pt x="156" y="20"/>
                    </a:lnTo>
                    <a:lnTo>
                      <a:pt x="159" y="20"/>
                    </a:lnTo>
                    <a:lnTo>
                      <a:pt x="163" y="21"/>
                    </a:lnTo>
                    <a:lnTo>
                      <a:pt x="165" y="23"/>
                    </a:lnTo>
                    <a:lnTo>
                      <a:pt x="165" y="23"/>
                    </a:lnTo>
                    <a:lnTo>
                      <a:pt x="168" y="25"/>
                    </a:lnTo>
                    <a:lnTo>
                      <a:pt x="172" y="26"/>
                    </a:lnTo>
                    <a:lnTo>
                      <a:pt x="177" y="26"/>
                    </a:lnTo>
                    <a:lnTo>
                      <a:pt x="181" y="23"/>
                    </a:lnTo>
                    <a:lnTo>
                      <a:pt x="181" y="23"/>
                    </a:lnTo>
                    <a:lnTo>
                      <a:pt x="185" y="21"/>
                    </a:lnTo>
                    <a:lnTo>
                      <a:pt x="191" y="20"/>
                    </a:lnTo>
                    <a:lnTo>
                      <a:pt x="196" y="21"/>
                    </a:lnTo>
                    <a:lnTo>
                      <a:pt x="198" y="22"/>
                    </a:lnTo>
                    <a:lnTo>
                      <a:pt x="198" y="22"/>
                    </a:lnTo>
                    <a:lnTo>
                      <a:pt x="199" y="23"/>
                    </a:lnTo>
                    <a:lnTo>
                      <a:pt x="202" y="24"/>
                    </a:lnTo>
                    <a:lnTo>
                      <a:pt x="211" y="24"/>
                    </a:lnTo>
                    <a:lnTo>
                      <a:pt x="220" y="24"/>
                    </a:lnTo>
                    <a:lnTo>
                      <a:pt x="223" y="23"/>
                    </a:lnTo>
                    <a:lnTo>
                      <a:pt x="224" y="22"/>
                    </a:lnTo>
                    <a:lnTo>
                      <a:pt x="224" y="22"/>
                    </a:lnTo>
                    <a:lnTo>
                      <a:pt x="223" y="19"/>
                    </a:lnTo>
                    <a:lnTo>
                      <a:pt x="221" y="14"/>
                    </a:lnTo>
                    <a:lnTo>
                      <a:pt x="219" y="10"/>
                    </a:lnTo>
                    <a:lnTo>
                      <a:pt x="215" y="7"/>
                    </a:lnTo>
                    <a:lnTo>
                      <a:pt x="215" y="7"/>
                    </a:lnTo>
                    <a:lnTo>
                      <a:pt x="213" y="3"/>
                    </a:lnTo>
                    <a:lnTo>
                      <a:pt x="213" y="1"/>
                    </a:lnTo>
                    <a:lnTo>
                      <a:pt x="216" y="0"/>
                    </a:lnTo>
                    <a:lnTo>
                      <a:pt x="221" y="2"/>
                    </a:lnTo>
                    <a:lnTo>
                      <a:pt x="221" y="2"/>
                    </a:lnTo>
                    <a:lnTo>
                      <a:pt x="228" y="5"/>
                    </a:lnTo>
                    <a:lnTo>
                      <a:pt x="236" y="7"/>
                    </a:lnTo>
                    <a:lnTo>
                      <a:pt x="243" y="9"/>
                    </a:lnTo>
                    <a:lnTo>
                      <a:pt x="245" y="10"/>
                    </a:lnTo>
                    <a:lnTo>
                      <a:pt x="247" y="12"/>
                    </a:lnTo>
                    <a:lnTo>
                      <a:pt x="247" y="12"/>
                    </a:lnTo>
                    <a:lnTo>
                      <a:pt x="248" y="13"/>
                    </a:lnTo>
                    <a:lnTo>
                      <a:pt x="251" y="14"/>
                    </a:lnTo>
                    <a:lnTo>
                      <a:pt x="259" y="15"/>
                    </a:lnTo>
                    <a:lnTo>
                      <a:pt x="268" y="17"/>
                    </a:lnTo>
                    <a:lnTo>
                      <a:pt x="272" y="19"/>
                    </a:lnTo>
                    <a:lnTo>
                      <a:pt x="276" y="20"/>
                    </a:lnTo>
                    <a:lnTo>
                      <a:pt x="276" y="20"/>
                    </a:lnTo>
                    <a:lnTo>
                      <a:pt x="278" y="22"/>
                    </a:lnTo>
                    <a:lnTo>
                      <a:pt x="279" y="22"/>
                    </a:lnTo>
                    <a:lnTo>
                      <a:pt x="280" y="20"/>
                    </a:lnTo>
                    <a:lnTo>
                      <a:pt x="281" y="17"/>
                    </a:lnTo>
                    <a:lnTo>
                      <a:pt x="282" y="16"/>
                    </a:lnTo>
                    <a:lnTo>
                      <a:pt x="284" y="16"/>
                    </a:lnTo>
                    <a:lnTo>
                      <a:pt x="284" y="16"/>
                    </a:lnTo>
                    <a:lnTo>
                      <a:pt x="287" y="16"/>
                    </a:lnTo>
                    <a:lnTo>
                      <a:pt x="291" y="19"/>
                    </a:lnTo>
                    <a:lnTo>
                      <a:pt x="293" y="20"/>
                    </a:lnTo>
                    <a:lnTo>
                      <a:pt x="295" y="23"/>
                    </a:lnTo>
                    <a:lnTo>
                      <a:pt x="297" y="26"/>
                    </a:lnTo>
                    <a:lnTo>
                      <a:pt x="298" y="29"/>
                    </a:lnTo>
                    <a:lnTo>
                      <a:pt x="298" y="33"/>
                    </a:lnTo>
                    <a:lnTo>
                      <a:pt x="296" y="37"/>
                    </a:lnTo>
                    <a:lnTo>
                      <a:pt x="296" y="37"/>
                    </a:lnTo>
                    <a:lnTo>
                      <a:pt x="292" y="45"/>
                    </a:lnTo>
                    <a:lnTo>
                      <a:pt x="287" y="56"/>
                    </a:lnTo>
                    <a:lnTo>
                      <a:pt x="286" y="60"/>
                    </a:lnTo>
                    <a:lnTo>
                      <a:pt x="286" y="66"/>
                    </a:lnTo>
                    <a:lnTo>
                      <a:pt x="287" y="71"/>
                    </a:lnTo>
                    <a:lnTo>
                      <a:pt x="291" y="76"/>
                    </a:lnTo>
                    <a:lnTo>
                      <a:pt x="291" y="76"/>
                    </a:lnTo>
                    <a:lnTo>
                      <a:pt x="295" y="79"/>
                    </a:lnTo>
                    <a:lnTo>
                      <a:pt x="298" y="82"/>
                    </a:lnTo>
                    <a:lnTo>
                      <a:pt x="307" y="85"/>
                    </a:lnTo>
                    <a:lnTo>
                      <a:pt x="313" y="88"/>
                    </a:lnTo>
                    <a:lnTo>
                      <a:pt x="314" y="91"/>
                    </a:lnTo>
                    <a:lnTo>
                      <a:pt x="315" y="93"/>
                    </a:lnTo>
                    <a:lnTo>
                      <a:pt x="315" y="93"/>
                    </a:lnTo>
                    <a:lnTo>
                      <a:pt x="316" y="95"/>
                    </a:lnTo>
                    <a:lnTo>
                      <a:pt x="319" y="96"/>
                    </a:lnTo>
                    <a:lnTo>
                      <a:pt x="324" y="98"/>
                    </a:lnTo>
                    <a:lnTo>
                      <a:pt x="330" y="100"/>
                    </a:lnTo>
                    <a:lnTo>
                      <a:pt x="333" y="101"/>
                    </a:lnTo>
                    <a:lnTo>
                      <a:pt x="335" y="103"/>
                    </a:lnTo>
                    <a:lnTo>
                      <a:pt x="335" y="103"/>
                    </a:lnTo>
                    <a:lnTo>
                      <a:pt x="337" y="109"/>
                    </a:lnTo>
                    <a:lnTo>
                      <a:pt x="339" y="111"/>
                    </a:lnTo>
                    <a:lnTo>
                      <a:pt x="341" y="112"/>
                    </a:lnTo>
                    <a:lnTo>
                      <a:pt x="343" y="113"/>
                    </a:lnTo>
                    <a:lnTo>
                      <a:pt x="345" y="112"/>
                    </a:lnTo>
                    <a:lnTo>
                      <a:pt x="349" y="110"/>
                    </a:lnTo>
                    <a:lnTo>
                      <a:pt x="352" y="107"/>
                    </a:lnTo>
                    <a:lnTo>
                      <a:pt x="352" y="107"/>
                    </a:lnTo>
                    <a:lnTo>
                      <a:pt x="359" y="99"/>
                    </a:lnTo>
                    <a:lnTo>
                      <a:pt x="365" y="95"/>
                    </a:lnTo>
                    <a:lnTo>
                      <a:pt x="367" y="94"/>
                    </a:lnTo>
                    <a:lnTo>
                      <a:pt x="368" y="94"/>
                    </a:lnTo>
                    <a:lnTo>
                      <a:pt x="369" y="95"/>
                    </a:lnTo>
                    <a:lnTo>
                      <a:pt x="369" y="98"/>
                    </a:lnTo>
                    <a:lnTo>
                      <a:pt x="369" y="98"/>
                    </a:lnTo>
                    <a:lnTo>
                      <a:pt x="368" y="100"/>
                    </a:lnTo>
                    <a:lnTo>
                      <a:pt x="366" y="103"/>
                    </a:lnTo>
                    <a:lnTo>
                      <a:pt x="363" y="109"/>
                    </a:lnTo>
                    <a:lnTo>
                      <a:pt x="362" y="112"/>
                    </a:lnTo>
                    <a:lnTo>
                      <a:pt x="360" y="114"/>
                    </a:lnTo>
                    <a:lnTo>
                      <a:pt x="360" y="117"/>
                    </a:lnTo>
                    <a:lnTo>
                      <a:pt x="362" y="121"/>
                    </a:lnTo>
                    <a:lnTo>
                      <a:pt x="362" y="121"/>
                    </a:lnTo>
                    <a:lnTo>
                      <a:pt x="364" y="126"/>
                    </a:lnTo>
                    <a:lnTo>
                      <a:pt x="366" y="130"/>
                    </a:lnTo>
                    <a:lnTo>
                      <a:pt x="367" y="140"/>
                    </a:lnTo>
                    <a:lnTo>
                      <a:pt x="367" y="140"/>
                    </a:lnTo>
                    <a:lnTo>
                      <a:pt x="366" y="144"/>
                    </a:lnTo>
                    <a:lnTo>
                      <a:pt x="365" y="145"/>
                    </a:lnTo>
                    <a:lnTo>
                      <a:pt x="364" y="145"/>
                    </a:lnTo>
                    <a:lnTo>
                      <a:pt x="363" y="142"/>
                    </a:lnTo>
                    <a:lnTo>
                      <a:pt x="363" y="142"/>
                    </a:lnTo>
                    <a:lnTo>
                      <a:pt x="362" y="138"/>
                    </a:lnTo>
                    <a:lnTo>
                      <a:pt x="359" y="135"/>
                    </a:lnTo>
                    <a:lnTo>
                      <a:pt x="356" y="134"/>
                    </a:lnTo>
                    <a:lnTo>
                      <a:pt x="352" y="133"/>
                    </a:lnTo>
                    <a:lnTo>
                      <a:pt x="352" y="133"/>
                    </a:lnTo>
                    <a:lnTo>
                      <a:pt x="347" y="133"/>
                    </a:lnTo>
                    <a:lnTo>
                      <a:pt x="343" y="135"/>
                    </a:lnTo>
                    <a:lnTo>
                      <a:pt x="340" y="137"/>
                    </a:lnTo>
                    <a:lnTo>
                      <a:pt x="338" y="141"/>
                    </a:lnTo>
                    <a:lnTo>
                      <a:pt x="338" y="141"/>
                    </a:lnTo>
                    <a:lnTo>
                      <a:pt x="336" y="146"/>
                    </a:lnTo>
                    <a:lnTo>
                      <a:pt x="335" y="151"/>
                    </a:lnTo>
                    <a:lnTo>
                      <a:pt x="336" y="155"/>
                    </a:lnTo>
                    <a:lnTo>
                      <a:pt x="337" y="159"/>
                    </a:lnTo>
                    <a:lnTo>
                      <a:pt x="337" y="159"/>
                    </a:lnTo>
                    <a:lnTo>
                      <a:pt x="339" y="164"/>
                    </a:lnTo>
                    <a:lnTo>
                      <a:pt x="339" y="168"/>
                    </a:lnTo>
                    <a:lnTo>
                      <a:pt x="339" y="169"/>
                    </a:lnTo>
                    <a:lnTo>
                      <a:pt x="338" y="169"/>
                    </a:lnTo>
                    <a:lnTo>
                      <a:pt x="336" y="168"/>
                    </a:lnTo>
                    <a:lnTo>
                      <a:pt x="336" y="168"/>
                    </a:lnTo>
                    <a:lnTo>
                      <a:pt x="331" y="164"/>
                    </a:lnTo>
                    <a:lnTo>
                      <a:pt x="326" y="160"/>
                    </a:lnTo>
                    <a:lnTo>
                      <a:pt x="321" y="159"/>
                    </a:lnTo>
                    <a:lnTo>
                      <a:pt x="316" y="159"/>
                    </a:lnTo>
                    <a:lnTo>
                      <a:pt x="316" y="159"/>
                    </a:lnTo>
                    <a:lnTo>
                      <a:pt x="314" y="160"/>
                    </a:lnTo>
                    <a:lnTo>
                      <a:pt x="312" y="162"/>
                    </a:lnTo>
                    <a:lnTo>
                      <a:pt x="310" y="164"/>
                    </a:lnTo>
                    <a:lnTo>
                      <a:pt x="308" y="166"/>
                    </a:lnTo>
                    <a:lnTo>
                      <a:pt x="306" y="166"/>
                    </a:lnTo>
                    <a:lnTo>
                      <a:pt x="304" y="165"/>
                    </a:lnTo>
                    <a:lnTo>
                      <a:pt x="304" y="165"/>
                    </a:lnTo>
                    <a:lnTo>
                      <a:pt x="301" y="163"/>
                    </a:lnTo>
                    <a:lnTo>
                      <a:pt x="299" y="162"/>
                    </a:lnTo>
                    <a:lnTo>
                      <a:pt x="297" y="157"/>
                    </a:lnTo>
                    <a:lnTo>
                      <a:pt x="294" y="153"/>
                    </a:lnTo>
                    <a:lnTo>
                      <a:pt x="291" y="150"/>
                    </a:lnTo>
                    <a:lnTo>
                      <a:pt x="291" y="150"/>
                    </a:lnTo>
                    <a:lnTo>
                      <a:pt x="285" y="146"/>
                    </a:lnTo>
                    <a:lnTo>
                      <a:pt x="280" y="144"/>
                    </a:lnTo>
                    <a:lnTo>
                      <a:pt x="278" y="144"/>
                    </a:lnTo>
                    <a:lnTo>
                      <a:pt x="276" y="144"/>
                    </a:lnTo>
                    <a:lnTo>
                      <a:pt x="273" y="145"/>
                    </a:lnTo>
                    <a:lnTo>
                      <a:pt x="272" y="148"/>
                    </a:lnTo>
                    <a:lnTo>
                      <a:pt x="272" y="148"/>
                    </a:lnTo>
                    <a:lnTo>
                      <a:pt x="271" y="154"/>
                    </a:lnTo>
                    <a:lnTo>
                      <a:pt x="270" y="163"/>
                    </a:lnTo>
                    <a:lnTo>
                      <a:pt x="268" y="170"/>
                    </a:lnTo>
                    <a:lnTo>
                      <a:pt x="266" y="174"/>
                    </a:lnTo>
                    <a:lnTo>
                      <a:pt x="263" y="178"/>
                    </a:lnTo>
                    <a:lnTo>
                      <a:pt x="263" y="178"/>
                    </a:lnTo>
                    <a:lnTo>
                      <a:pt x="257" y="183"/>
                    </a:lnTo>
                    <a:lnTo>
                      <a:pt x="253" y="187"/>
                    </a:lnTo>
                    <a:lnTo>
                      <a:pt x="251" y="192"/>
                    </a:lnTo>
                    <a:lnTo>
                      <a:pt x="250" y="197"/>
                    </a:lnTo>
                    <a:lnTo>
                      <a:pt x="250" y="197"/>
                    </a:lnTo>
                    <a:lnTo>
                      <a:pt x="249" y="212"/>
                    </a:lnTo>
                    <a:lnTo>
                      <a:pt x="247" y="216"/>
                    </a:lnTo>
                    <a:lnTo>
                      <a:pt x="245" y="217"/>
                    </a:lnTo>
                    <a:lnTo>
                      <a:pt x="244" y="217"/>
                    </a:lnTo>
                    <a:lnTo>
                      <a:pt x="244" y="217"/>
                    </a:lnTo>
                    <a:lnTo>
                      <a:pt x="242" y="215"/>
                    </a:lnTo>
                    <a:lnTo>
                      <a:pt x="240" y="213"/>
                    </a:lnTo>
                    <a:lnTo>
                      <a:pt x="240" y="210"/>
                    </a:lnTo>
                    <a:lnTo>
                      <a:pt x="240" y="205"/>
                    </a:lnTo>
                    <a:lnTo>
                      <a:pt x="240" y="205"/>
                    </a:lnTo>
                    <a:lnTo>
                      <a:pt x="239" y="200"/>
                    </a:lnTo>
                    <a:lnTo>
                      <a:pt x="238" y="197"/>
                    </a:lnTo>
                    <a:lnTo>
                      <a:pt x="236" y="195"/>
                    </a:lnTo>
                    <a:lnTo>
                      <a:pt x="230" y="193"/>
                    </a:lnTo>
                    <a:lnTo>
                      <a:pt x="230" y="193"/>
                    </a:lnTo>
                    <a:lnTo>
                      <a:pt x="224" y="188"/>
                    </a:lnTo>
                    <a:lnTo>
                      <a:pt x="217" y="184"/>
                    </a:lnTo>
                    <a:lnTo>
                      <a:pt x="213" y="179"/>
                    </a:lnTo>
                    <a:lnTo>
                      <a:pt x="211" y="172"/>
                    </a:lnTo>
                    <a:lnTo>
                      <a:pt x="211" y="172"/>
                    </a:lnTo>
                    <a:lnTo>
                      <a:pt x="210" y="166"/>
                    </a:lnTo>
                    <a:lnTo>
                      <a:pt x="210" y="160"/>
                    </a:lnTo>
                    <a:lnTo>
                      <a:pt x="209" y="158"/>
                    </a:lnTo>
                    <a:lnTo>
                      <a:pt x="208" y="156"/>
                    </a:lnTo>
                    <a:lnTo>
                      <a:pt x="206" y="154"/>
                    </a:lnTo>
                    <a:lnTo>
                      <a:pt x="202" y="153"/>
                    </a:lnTo>
                    <a:lnTo>
                      <a:pt x="202" y="153"/>
                    </a:lnTo>
                    <a:lnTo>
                      <a:pt x="196" y="152"/>
                    </a:lnTo>
                    <a:lnTo>
                      <a:pt x="191" y="152"/>
                    </a:lnTo>
                    <a:lnTo>
                      <a:pt x="187" y="153"/>
                    </a:lnTo>
                    <a:lnTo>
                      <a:pt x="186" y="154"/>
                    </a:lnTo>
                    <a:lnTo>
                      <a:pt x="186" y="156"/>
                    </a:lnTo>
                    <a:lnTo>
                      <a:pt x="186" y="156"/>
                    </a:lnTo>
                    <a:lnTo>
                      <a:pt x="185" y="160"/>
                    </a:lnTo>
                    <a:lnTo>
                      <a:pt x="184" y="163"/>
                    </a:lnTo>
                    <a:lnTo>
                      <a:pt x="182" y="166"/>
                    </a:lnTo>
                    <a:lnTo>
                      <a:pt x="178" y="168"/>
                    </a:lnTo>
                    <a:lnTo>
                      <a:pt x="178" y="168"/>
                    </a:lnTo>
                    <a:lnTo>
                      <a:pt x="174" y="170"/>
                    </a:lnTo>
                    <a:lnTo>
                      <a:pt x="173" y="173"/>
                    </a:lnTo>
                    <a:lnTo>
                      <a:pt x="173" y="182"/>
                    </a:lnTo>
                    <a:lnTo>
                      <a:pt x="173" y="182"/>
                    </a:lnTo>
                    <a:lnTo>
                      <a:pt x="172" y="187"/>
                    </a:lnTo>
                    <a:lnTo>
                      <a:pt x="169" y="194"/>
                    </a:lnTo>
                    <a:lnTo>
                      <a:pt x="166" y="199"/>
                    </a:lnTo>
                    <a:lnTo>
                      <a:pt x="163" y="203"/>
                    </a:lnTo>
                    <a:lnTo>
                      <a:pt x="163" y="203"/>
                    </a:lnTo>
                    <a:lnTo>
                      <a:pt x="156" y="206"/>
                    </a:lnTo>
                    <a:lnTo>
                      <a:pt x="148" y="209"/>
                    </a:lnTo>
                    <a:lnTo>
                      <a:pt x="136" y="211"/>
                    </a:lnTo>
                    <a:lnTo>
                      <a:pt x="124" y="211"/>
                    </a:lnTo>
                    <a:lnTo>
                      <a:pt x="124" y="211"/>
                    </a:lnTo>
                    <a:lnTo>
                      <a:pt x="111" y="210"/>
                    </a:lnTo>
                    <a:lnTo>
                      <a:pt x="98" y="208"/>
                    </a:lnTo>
                    <a:lnTo>
                      <a:pt x="93" y="206"/>
                    </a:lnTo>
                    <a:lnTo>
                      <a:pt x="87" y="203"/>
                    </a:lnTo>
                    <a:lnTo>
                      <a:pt x="83" y="200"/>
                    </a:lnTo>
                    <a:lnTo>
                      <a:pt x="80" y="196"/>
                    </a:lnTo>
                    <a:lnTo>
                      <a:pt x="80" y="196"/>
                    </a:lnTo>
                    <a:lnTo>
                      <a:pt x="79" y="192"/>
                    </a:lnTo>
                    <a:lnTo>
                      <a:pt x="78" y="186"/>
                    </a:lnTo>
                    <a:lnTo>
                      <a:pt x="76" y="178"/>
                    </a:lnTo>
                    <a:lnTo>
                      <a:pt x="76" y="174"/>
                    </a:lnTo>
                    <a:lnTo>
                      <a:pt x="73" y="171"/>
                    </a:lnTo>
                    <a:lnTo>
                      <a:pt x="72" y="169"/>
                    </a:lnTo>
                    <a:lnTo>
                      <a:pt x="69" y="168"/>
                    </a:lnTo>
                    <a:lnTo>
                      <a:pt x="69" y="168"/>
                    </a:lnTo>
                    <a:lnTo>
                      <a:pt x="61" y="167"/>
                    </a:lnTo>
                    <a:lnTo>
                      <a:pt x="53" y="166"/>
                    </a:lnTo>
                    <a:lnTo>
                      <a:pt x="48" y="166"/>
                    </a:lnTo>
                    <a:lnTo>
                      <a:pt x="45" y="166"/>
                    </a:lnTo>
                    <a:lnTo>
                      <a:pt x="44" y="168"/>
                    </a:lnTo>
                    <a:lnTo>
                      <a:pt x="44" y="168"/>
                    </a:lnTo>
                    <a:lnTo>
                      <a:pt x="42" y="170"/>
                    </a:lnTo>
                    <a:lnTo>
                      <a:pt x="40" y="171"/>
                    </a:lnTo>
                    <a:lnTo>
                      <a:pt x="37" y="171"/>
                    </a:lnTo>
                    <a:lnTo>
                      <a:pt x="36" y="170"/>
                    </a:lnTo>
                    <a:lnTo>
                      <a:pt x="36" y="170"/>
                    </a:lnTo>
                    <a:lnTo>
                      <a:pt x="34" y="168"/>
                    </a:lnTo>
                    <a:lnTo>
                      <a:pt x="30" y="168"/>
                    </a:lnTo>
                    <a:lnTo>
                      <a:pt x="27" y="169"/>
                    </a:lnTo>
                    <a:lnTo>
                      <a:pt x="23" y="172"/>
                    </a:lnTo>
                    <a:lnTo>
                      <a:pt x="23" y="172"/>
                    </a:lnTo>
                    <a:lnTo>
                      <a:pt x="14" y="178"/>
                    </a:lnTo>
                    <a:lnTo>
                      <a:pt x="6" y="181"/>
                    </a:lnTo>
                    <a:lnTo>
                      <a:pt x="6" y="181"/>
                    </a:lnTo>
                    <a:lnTo>
                      <a:pt x="2" y="181"/>
                    </a:lnTo>
                    <a:lnTo>
                      <a:pt x="1" y="181"/>
                    </a:lnTo>
                    <a:lnTo>
                      <a:pt x="0" y="180"/>
                    </a:lnTo>
                    <a:lnTo>
                      <a:pt x="0" y="18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4" name="Freeform 146"/>
              <p:cNvSpPr/>
              <p:nvPr/>
            </p:nvSpPr>
            <p:spPr bwMode="auto">
              <a:xfrm>
                <a:off x="4764" y="1747"/>
                <a:ext cx="178" cy="343"/>
              </a:xfrm>
              <a:custGeom>
                <a:gdLst>
                  <a:gd fmla="*/ 63 w 178" name="T0"/>
                  <a:gd fmla="*/ 338 h 343" name="T1"/>
                  <a:gd fmla="*/ 38 w 178" name="T2"/>
                  <a:gd fmla="*/ 331 h 343" name="T3"/>
                  <a:gd fmla="*/ 30 w 178" name="T4"/>
                  <a:gd fmla="*/ 315 h 343" name="T5"/>
                  <a:gd fmla="*/ 35 w 178" name="T6"/>
                  <a:gd fmla="*/ 314 h 343" name="T7"/>
                  <a:gd fmla="*/ 43 w 178" name="T8"/>
                  <a:gd fmla="*/ 298 h 343" name="T9"/>
                  <a:gd fmla="*/ 38 w 178" name="T10"/>
                  <a:gd fmla="*/ 304 h 343" name="T11"/>
                  <a:gd fmla="*/ 39 w 178" name="T12"/>
                  <a:gd fmla="*/ 292 h 343" name="T13"/>
                  <a:gd fmla="*/ 32 w 178" name="T14"/>
                  <a:gd fmla="*/ 271 h 343" name="T15"/>
                  <a:gd fmla="*/ 15 w 178" name="T16"/>
                  <a:gd fmla="*/ 262 h 343" name="T17"/>
                  <a:gd fmla="*/ 1 w 178" name="T18"/>
                  <a:gd fmla="*/ 255 h 343" name="T19"/>
                  <a:gd fmla="*/ 1 w 178" name="T20"/>
                  <a:gd fmla="*/ 227 h 343" name="T21"/>
                  <a:gd fmla="*/ 17 w 178" name="T22"/>
                  <a:gd fmla="*/ 226 h 343" name="T23"/>
                  <a:gd fmla="*/ 21 w 178" name="T24"/>
                  <a:gd fmla="*/ 205 h 343" name="T25"/>
                  <a:gd fmla="*/ 3 w 178" name="T26"/>
                  <a:gd fmla="*/ 189 h 343" name="T27"/>
                  <a:gd fmla="*/ 5 w 178" name="T28"/>
                  <a:gd fmla="*/ 143 h 343" name="T29"/>
                  <a:gd fmla="*/ 27 w 178" name="T30"/>
                  <a:gd fmla="*/ 138 h 343" name="T31"/>
                  <a:gd fmla="*/ 41 w 178" name="T32"/>
                  <a:gd fmla="*/ 145 h 343" name="T33"/>
                  <a:gd fmla="*/ 51 w 178" name="T34"/>
                  <a:gd fmla="*/ 122 h 343" name="T35"/>
                  <a:gd fmla="*/ 61 w 178" name="T36"/>
                  <a:gd fmla="*/ 133 h 343" name="T37"/>
                  <a:gd fmla="*/ 82 w 178" name="T38"/>
                  <a:gd fmla="*/ 143 h 343" name="T39"/>
                  <a:gd fmla="*/ 83 w 178" name="T40"/>
                  <a:gd fmla="*/ 128 h 343" name="T41"/>
                  <a:gd fmla="*/ 74 w 178" name="T42"/>
                  <a:gd fmla="*/ 107 h 343" name="T43"/>
                  <a:gd fmla="*/ 79 w 178" name="T44"/>
                  <a:gd fmla="*/ 94 h 343" name="T45"/>
                  <a:gd fmla="*/ 54 w 178" name="T46"/>
                  <a:gd fmla="*/ 83 h 343" name="T47"/>
                  <a:gd fmla="*/ 30 w 178" name="T48"/>
                  <a:gd fmla="*/ 100 h 343" name="T49"/>
                  <a:gd fmla="*/ 21 w 178" name="T50"/>
                  <a:gd fmla="*/ 116 h 343" name="T51"/>
                  <a:gd fmla="*/ 15 w 178" name="T52"/>
                  <a:gd fmla="*/ 103 h 343" name="T53"/>
                  <a:gd fmla="*/ 44 w 178" name="T54"/>
                  <a:gd fmla="*/ 80 h 343" name="T55"/>
                  <a:gd fmla="*/ 64 w 178" name="T56"/>
                  <a:gd fmla="*/ 71 h 343" name="T57"/>
                  <a:gd fmla="*/ 91 w 178" name="T58"/>
                  <a:gd fmla="*/ 62 h 343" name="T59"/>
                  <a:gd fmla="*/ 108 w 178" name="T60"/>
                  <a:gd fmla="*/ 43 h 343" name="T61"/>
                  <a:gd fmla="*/ 125 w 178" name="T62"/>
                  <a:gd fmla="*/ 21 h 343" name="T63"/>
                  <a:gd fmla="*/ 136 w 178" name="T64"/>
                  <a:gd fmla="*/ 12 h 343" name="T65"/>
                  <a:gd fmla="*/ 143 w 178" name="T66"/>
                  <a:gd fmla="*/ 4 h 343" name="T67"/>
                  <a:gd fmla="*/ 129 w 178" name="T68"/>
                  <a:gd fmla="*/ 9 h 343" name="T69"/>
                  <a:gd fmla="*/ 146 w 178" name="T70"/>
                  <a:gd fmla="*/ 0 h 343" name="T71"/>
                  <a:gd fmla="*/ 148 w 178" name="T72"/>
                  <a:gd fmla="*/ 8 h 343" name="T73"/>
                  <a:gd fmla="*/ 150 w 178" name="T74"/>
                  <a:gd fmla="*/ 21 h 343" name="T75"/>
                  <a:gd fmla="*/ 154 w 178" name="T76"/>
                  <a:gd fmla="*/ 53 h 343" name="T77"/>
                  <a:gd fmla="*/ 143 w 178" name="T78"/>
                  <a:gd fmla="*/ 80 h 343" name="T79"/>
                  <a:gd fmla="*/ 141 w 178" name="T80"/>
                  <a:gd fmla="*/ 102 h 343" name="T81"/>
                  <a:gd fmla="*/ 137 w 178" name="T82"/>
                  <a:gd fmla="*/ 113 h 343" name="T83"/>
                  <a:gd fmla="*/ 141 w 178" name="T84"/>
                  <a:gd fmla="*/ 123 h 343" name="T85"/>
                  <a:gd fmla="*/ 147 w 178" name="T86"/>
                  <a:gd fmla="*/ 147 h 343" name="T87"/>
                  <a:gd fmla="*/ 178 w 178" name="T88"/>
                  <a:gd fmla="*/ 157 h 343" name="T89"/>
                  <a:gd fmla="*/ 174 w 178" name="T90"/>
                  <a:gd fmla="*/ 172 h 343" name="T91"/>
                  <a:gd fmla="*/ 163 w 178" name="T92"/>
                  <a:gd fmla="*/ 179 h 343" name="T93"/>
                  <a:gd fmla="*/ 139 w 178" name="T94"/>
                  <a:gd fmla="*/ 182 h 343" name="T95"/>
                  <a:gd fmla="*/ 137 w 178" name="T96"/>
                  <a:gd fmla="*/ 215 h 343" name="T97"/>
                  <a:gd fmla="*/ 121 w 178" name="T98"/>
                  <a:gd fmla="*/ 227 h 343" name="T99"/>
                  <a:gd fmla="*/ 116 w 178" name="T100"/>
                  <a:gd fmla="*/ 241 h 343" name="T101"/>
                  <a:gd fmla="*/ 96 w 178" name="T102"/>
                  <a:gd fmla="*/ 252 h 343" name="T103"/>
                  <a:gd fmla="*/ 95 w 178" name="T104"/>
                  <a:gd fmla="*/ 300 h 343" name="T105"/>
                  <a:gd fmla="*/ 92 w 178" name="T106"/>
                  <a:gd fmla="*/ 324 h 343" name="T107"/>
                  <a:gd fmla="*/ 112 w 178" name="T108"/>
                  <a:gd fmla="*/ 333 h 343" name="T109"/>
                  <a:gd fmla="*/ 111 w 178" name="T110"/>
                  <a:gd fmla="*/ 343 h 343" name="T111"/>
                  <a:gd fmla="*/ 90 w 178" name="T112"/>
                  <a:gd fmla="*/ 341 h 34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43" w="178">
                    <a:moveTo>
                      <a:pt x="79" y="340"/>
                    </a:moveTo>
                    <a:lnTo>
                      <a:pt x="79" y="340"/>
                    </a:lnTo>
                    <a:lnTo>
                      <a:pt x="78" y="342"/>
                    </a:lnTo>
                    <a:lnTo>
                      <a:pt x="76" y="343"/>
                    </a:lnTo>
                    <a:lnTo>
                      <a:pt x="73" y="343"/>
                    </a:lnTo>
                    <a:lnTo>
                      <a:pt x="73" y="343"/>
                    </a:lnTo>
                    <a:lnTo>
                      <a:pt x="63" y="338"/>
                    </a:lnTo>
                    <a:lnTo>
                      <a:pt x="56" y="335"/>
                    </a:lnTo>
                    <a:lnTo>
                      <a:pt x="53" y="333"/>
                    </a:lnTo>
                    <a:lnTo>
                      <a:pt x="50" y="333"/>
                    </a:lnTo>
                    <a:lnTo>
                      <a:pt x="50" y="333"/>
                    </a:lnTo>
                    <a:lnTo>
                      <a:pt x="45" y="333"/>
                    </a:lnTo>
                    <a:lnTo>
                      <a:pt x="40" y="333"/>
                    </a:lnTo>
                    <a:lnTo>
                      <a:pt x="38" y="331"/>
                    </a:lnTo>
                    <a:lnTo>
                      <a:pt x="36" y="328"/>
                    </a:lnTo>
                    <a:lnTo>
                      <a:pt x="36" y="328"/>
                    </a:lnTo>
                    <a:lnTo>
                      <a:pt x="35" y="325"/>
                    </a:lnTo>
                    <a:lnTo>
                      <a:pt x="33" y="323"/>
                    </a:lnTo>
                    <a:lnTo>
                      <a:pt x="31" y="319"/>
                    </a:lnTo>
                    <a:lnTo>
                      <a:pt x="30" y="315"/>
                    </a:lnTo>
                    <a:lnTo>
                      <a:pt x="30" y="315"/>
                    </a:lnTo>
                    <a:lnTo>
                      <a:pt x="30" y="310"/>
                    </a:lnTo>
                    <a:lnTo>
                      <a:pt x="30" y="305"/>
                    </a:lnTo>
                    <a:lnTo>
                      <a:pt x="31" y="304"/>
                    </a:lnTo>
                    <a:lnTo>
                      <a:pt x="31" y="303"/>
                    </a:lnTo>
                    <a:lnTo>
                      <a:pt x="33" y="307"/>
                    </a:lnTo>
                    <a:lnTo>
                      <a:pt x="33" y="307"/>
                    </a:lnTo>
                    <a:lnTo>
                      <a:pt x="35" y="314"/>
                    </a:lnTo>
                    <a:lnTo>
                      <a:pt x="35" y="314"/>
                    </a:lnTo>
                    <a:lnTo>
                      <a:pt x="36" y="314"/>
                    </a:lnTo>
                    <a:lnTo>
                      <a:pt x="39" y="311"/>
                    </a:lnTo>
                    <a:lnTo>
                      <a:pt x="39" y="311"/>
                    </a:lnTo>
                    <a:lnTo>
                      <a:pt x="41" y="309"/>
                    </a:lnTo>
                    <a:lnTo>
                      <a:pt x="43" y="305"/>
                    </a:lnTo>
                    <a:lnTo>
                      <a:pt x="43" y="298"/>
                    </a:lnTo>
                    <a:lnTo>
                      <a:pt x="43" y="294"/>
                    </a:lnTo>
                    <a:lnTo>
                      <a:pt x="41" y="294"/>
                    </a:lnTo>
                    <a:lnTo>
                      <a:pt x="41" y="295"/>
                    </a:lnTo>
                    <a:lnTo>
                      <a:pt x="41" y="295"/>
                    </a:lnTo>
                    <a:lnTo>
                      <a:pt x="40" y="299"/>
                    </a:lnTo>
                    <a:lnTo>
                      <a:pt x="39" y="302"/>
                    </a:lnTo>
                    <a:lnTo>
                      <a:pt x="38" y="304"/>
                    </a:lnTo>
                    <a:lnTo>
                      <a:pt x="37" y="304"/>
                    </a:lnTo>
                    <a:lnTo>
                      <a:pt x="37" y="303"/>
                    </a:lnTo>
                    <a:lnTo>
                      <a:pt x="37" y="303"/>
                    </a:lnTo>
                    <a:lnTo>
                      <a:pt x="37" y="300"/>
                    </a:lnTo>
                    <a:lnTo>
                      <a:pt x="37" y="298"/>
                    </a:lnTo>
                    <a:lnTo>
                      <a:pt x="39" y="292"/>
                    </a:lnTo>
                    <a:lnTo>
                      <a:pt x="39" y="292"/>
                    </a:lnTo>
                    <a:lnTo>
                      <a:pt x="40" y="289"/>
                    </a:lnTo>
                    <a:lnTo>
                      <a:pt x="40" y="286"/>
                    </a:lnTo>
                    <a:lnTo>
                      <a:pt x="39" y="283"/>
                    </a:lnTo>
                    <a:lnTo>
                      <a:pt x="37" y="279"/>
                    </a:lnTo>
                    <a:lnTo>
                      <a:pt x="37" y="279"/>
                    </a:lnTo>
                    <a:lnTo>
                      <a:pt x="34" y="274"/>
                    </a:lnTo>
                    <a:lnTo>
                      <a:pt x="32" y="271"/>
                    </a:lnTo>
                    <a:lnTo>
                      <a:pt x="29" y="267"/>
                    </a:lnTo>
                    <a:lnTo>
                      <a:pt x="26" y="267"/>
                    </a:lnTo>
                    <a:lnTo>
                      <a:pt x="24" y="266"/>
                    </a:lnTo>
                    <a:lnTo>
                      <a:pt x="24" y="266"/>
                    </a:lnTo>
                    <a:lnTo>
                      <a:pt x="16" y="266"/>
                    </a:lnTo>
                    <a:lnTo>
                      <a:pt x="15" y="265"/>
                    </a:lnTo>
                    <a:lnTo>
                      <a:pt x="15" y="262"/>
                    </a:lnTo>
                    <a:lnTo>
                      <a:pt x="15" y="262"/>
                    </a:lnTo>
                    <a:lnTo>
                      <a:pt x="15" y="260"/>
                    </a:lnTo>
                    <a:lnTo>
                      <a:pt x="12" y="258"/>
                    </a:lnTo>
                    <a:lnTo>
                      <a:pt x="5" y="257"/>
                    </a:lnTo>
                    <a:lnTo>
                      <a:pt x="5" y="257"/>
                    </a:lnTo>
                    <a:lnTo>
                      <a:pt x="3" y="256"/>
                    </a:lnTo>
                    <a:lnTo>
                      <a:pt x="1" y="255"/>
                    </a:lnTo>
                    <a:lnTo>
                      <a:pt x="1" y="253"/>
                    </a:lnTo>
                    <a:lnTo>
                      <a:pt x="0" y="251"/>
                    </a:lnTo>
                    <a:lnTo>
                      <a:pt x="0" y="245"/>
                    </a:lnTo>
                    <a:lnTo>
                      <a:pt x="0" y="239"/>
                    </a:lnTo>
                    <a:lnTo>
                      <a:pt x="0" y="239"/>
                    </a:lnTo>
                    <a:lnTo>
                      <a:pt x="0" y="232"/>
                    </a:lnTo>
                    <a:lnTo>
                      <a:pt x="1" y="227"/>
                    </a:lnTo>
                    <a:lnTo>
                      <a:pt x="2" y="226"/>
                    </a:lnTo>
                    <a:lnTo>
                      <a:pt x="3" y="225"/>
                    </a:lnTo>
                    <a:lnTo>
                      <a:pt x="5" y="225"/>
                    </a:lnTo>
                    <a:lnTo>
                      <a:pt x="7" y="225"/>
                    </a:lnTo>
                    <a:lnTo>
                      <a:pt x="7" y="225"/>
                    </a:lnTo>
                    <a:lnTo>
                      <a:pt x="12" y="226"/>
                    </a:lnTo>
                    <a:lnTo>
                      <a:pt x="17" y="226"/>
                    </a:lnTo>
                    <a:lnTo>
                      <a:pt x="20" y="225"/>
                    </a:lnTo>
                    <a:lnTo>
                      <a:pt x="21" y="223"/>
                    </a:lnTo>
                    <a:lnTo>
                      <a:pt x="21" y="223"/>
                    </a:lnTo>
                    <a:lnTo>
                      <a:pt x="22" y="218"/>
                    </a:lnTo>
                    <a:lnTo>
                      <a:pt x="23" y="212"/>
                    </a:lnTo>
                    <a:lnTo>
                      <a:pt x="22" y="209"/>
                    </a:lnTo>
                    <a:lnTo>
                      <a:pt x="21" y="205"/>
                    </a:lnTo>
                    <a:lnTo>
                      <a:pt x="19" y="202"/>
                    </a:lnTo>
                    <a:lnTo>
                      <a:pt x="16" y="200"/>
                    </a:lnTo>
                    <a:lnTo>
                      <a:pt x="16" y="200"/>
                    </a:lnTo>
                    <a:lnTo>
                      <a:pt x="9" y="196"/>
                    </a:lnTo>
                    <a:lnTo>
                      <a:pt x="6" y="194"/>
                    </a:lnTo>
                    <a:lnTo>
                      <a:pt x="5" y="192"/>
                    </a:lnTo>
                    <a:lnTo>
                      <a:pt x="3" y="189"/>
                    </a:lnTo>
                    <a:lnTo>
                      <a:pt x="2" y="186"/>
                    </a:lnTo>
                    <a:lnTo>
                      <a:pt x="2" y="174"/>
                    </a:lnTo>
                    <a:lnTo>
                      <a:pt x="2" y="174"/>
                    </a:lnTo>
                    <a:lnTo>
                      <a:pt x="2" y="154"/>
                    </a:lnTo>
                    <a:lnTo>
                      <a:pt x="3" y="147"/>
                    </a:lnTo>
                    <a:lnTo>
                      <a:pt x="5" y="143"/>
                    </a:lnTo>
                    <a:lnTo>
                      <a:pt x="5" y="143"/>
                    </a:lnTo>
                    <a:lnTo>
                      <a:pt x="8" y="139"/>
                    </a:lnTo>
                    <a:lnTo>
                      <a:pt x="9" y="137"/>
                    </a:lnTo>
                    <a:lnTo>
                      <a:pt x="11" y="136"/>
                    </a:lnTo>
                    <a:lnTo>
                      <a:pt x="17" y="136"/>
                    </a:lnTo>
                    <a:lnTo>
                      <a:pt x="17" y="136"/>
                    </a:lnTo>
                    <a:lnTo>
                      <a:pt x="25" y="136"/>
                    </a:lnTo>
                    <a:lnTo>
                      <a:pt x="27" y="138"/>
                    </a:lnTo>
                    <a:lnTo>
                      <a:pt x="29" y="141"/>
                    </a:lnTo>
                    <a:lnTo>
                      <a:pt x="29" y="141"/>
                    </a:lnTo>
                    <a:lnTo>
                      <a:pt x="30" y="143"/>
                    </a:lnTo>
                    <a:lnTo>
                      <a:pt x="31" y="144"/>
                    </a:lnTo>
                    <a:lnTo>
                      <a:pt x="36" y="146"/>
                    </a:lnTo>
                    <a:lnTo>
                      <a:pt x="40" y="146"/>
                    </a:lnTo>
                    <a:lnTo>
                      <a:pt x="41" y="145"/>
                    </a:lnTo>
                    <a:lnTo>
                      <a:pt x="43" y="144"/>
                    </a:lnTo>
                    <a:lnTo>
                      <a:pt x="43" y="144"/>
                    </a:lnTo>
                    <a:lnTo>
                      <a:pt x="43" y="139"/>
                    </a:lnTo>
                    <a:lnTo>
                      <a:pt x="45" y="132"/>
                    </a:lnTo>
                    <a:lnTo>
                      <a:pt x="47" y="125"/>
                    </a:lnTo>
                    <a:lnTo>
                      <a:pt x="49" y="123"/>
                    </a:lnTo>
                    <a:lnTo>
                      <a:pt x="51" y="122"/>
                    </a:lnTo>
                    <a:lnTo>
                      <a:pt x="51" y="122"/>
                    </a:lnTo>
                    <a:lnTo>
                      <a:pt x="55" y="121"/>
                    </a:lnTo>
                    <a:lnTo>
                      <a:pt x="59" y="121"/>
                    </a:lnTo>
                    <a:lnTo>
                      <a:pt x="60" y="122"/>
                    </a:lnTo>
                    <a:lnTo>
                      <a:pt x="60" y="127"/>
                    </a:lnTo>
                    <a:lnTo>
                      <a:pt x="60" y="127"/>
                    </a:lnTo>
                    <a:lnTo>
                      <a:pt x="61" y="133"/>
                    </a:lnTo>
                    <a:lnTo>
                      <a:pt x="63" y="137"/>
                    </a:lnTo>
                    <a:lnTo>
                      <a:pt x="65" y="139"/>
                    </a:lnTo>
                    <a:lnTo>
                      <a:pt x="68" y="140"/>
                    </a:lnTo>
                    <a:lnTo>
                      <a:pt x="68" y="140"/>
                    </a:lnTo>
                    <a:lnTo>
                      <a:pt x="73" y="140"/>
                    </a:lnTo>
                    <a:lnTo>
                      <a:pt x="77" y="142"/>
                    </a:lnTo>
                    <a:lnTo>
                      <a:pt x="82" y="143"/>
                    </a:lnTo>
                    <a:lnTo>
                      <a:pt x="87" y="143"/>
                    </a:lnTo>
                    <a:lnTo>
                      <a:pt x="87" y="143"/>
                    </a:lnTo>
                    <a:lnTo>
                      <a:pt x="88" y="142"/>
                    </a:lnTo>
                    <a:lnTo>
                      <a:pt x="89" y="141"/>
                    </a:lnTo>
                    <a:lnTo>
                      <a:pt x="90" y="137"/>
                    </a:lnTo>
                    <a:lnTo>
                      <a:pt x="88" y="132"/>
                    </a:lnTo>
                    <a:lnTo>
                      <a:pt x="83" y="128"/>
                    </a:lnTo>
                    <a:lnTo>
                      <a:pt x="83" y="128"/>
                    </a:lnTo>
                    <a:lnTo>
                      <a:pt x="79" y="123"/>
                    </a:lnTo>
                    <a:lnTo>
                      <a:pt x="76" y="117"/>
                    </a:lnTo>
                    <a:lnTo>
                      <a:pt x="74" y="112"/>
                    </a:lnTo>
                    <a:lnTo>
                      <a:pt x="74" y="108"/>
                    </a:lnTo>
                    <a:lnTo>
                      <a:pt x="74" y="108"/>
                    </a:lnTo>
                    <a:lnTo>
                      <a:pt x="74" y="107"/>
                    </a:lnTo>
                    <a:lnTo>
                      <a:pt x="75" y="106"/>
                    </a:lnTo>
                    <a:lnTo>
                      <a:pt x="77" y="104"/>
                    </a:lnTo>
                    <a:lnTo>
                      <a:pt x="79" y="103"/>
                    </a:lnTo>
                    <a:lnTo>
                      <a:pt x="80" y="101"/>
                    </a:lnTo>
                    <a:lnTo>
                      <a:pt x="80" y="99"/>
                    </a:lnTo>
                    <a:lnTo>
                      <a:pt x="80" y="99"/>
                    </a:lnTo>
                    <a:lnTo>
                      <a:pt x="79" y="94"/>
                    </a:lnTo>
                    <a:lnTo>
                      <a:pt x="78" y="92"/>
                    </a:lnTo>
                    <a:lnTo>
                      <a:pt x="76" y="89"/>
                    </a:lnTo>
                    <a:lnTo>
                      <a:pt x="72" y="87"/>
                    </a:lnTo>
                    <a:lnTo>
                      <a:pt x="72" y="87"/>
                    </a:lnTo>
                    <a:lnTo>
                      <a:pt x="63" y="84"/>
                    </a:lnTo>
                    <a:lnTo>
                      <a:pt x="60" y="83"/>
                    </a:lnTo>
                    <a:lnTo>
                      <a:pt x="54" y="83"/>
                    </a:lnTo>
                    <a:lnTo>
                      <a:pt x="54" y="83"/>
                    </a:lnTo>
                    <a:lnTo>
                      <a:pt x="48" y="84"/>
                    </a:lnTo>
                    <a:lnTo>
                      <a:pt x="43" y="86"/>
                    </a:lnTo>
                    <a:lnTo>
                      <a:pt x="38" y="90"/>
                    </a:lnTo>
                    <a:lnTo>
                      <a:pt x="33" y="95"/>
                    </a:lnTo>
                    <a:lnTo>
                      <a:pt x="33" y="95"/>
                    </a:lnTo>
                    <a:lnTo>
                      <a:pt x="30" y="100"/>
                    </a:lnTo>
                    <a:lnTo>
                      <a:pt x="27" y="103"/>
                    </a:lnTo>
                    <a:lnTo>
                      <a:pt x="26" y="108"/>
                    </a:lnTo>
                    <a:lnTo>
                      <a:pt x="26" y="110"/>
                    </a:lnTo>
                    <a:lnTo>
                      <a:pt x="26" y="110"/>
                    </a:lnTo>
                    <a:lnTo>
                      <a:pt x="25" y="113"/>
                    </a:lnTo>
                    <a:lnTo>
                      <a:pt x="24" y="115"/>
                    </a:lnTo>
                    <a:lnTo>
                      <a:pt x="21" y="116"/>
                    </a:lnTo>
                    <a:lnTo>
                      <a:pt x="19" y="116"/>
                    </a:lnTo>
                    <a:lnTo>
                      <a:pt x="19" y="116"/>
                    </a:lnTo>
                    <a:lnTo>
                      <a:pt x="17" y="116"/>
                    </a:lnTo>
                    <a:lnTo>
                      <a:pt x="16" y="115"/>
                    </a:lnTo>
                    <a:lnTo>
                      <a:pt x="15" y="111"/>
                    </a:lnTo>
                    <a:lnTo>
                      <a:pt x="13" y="106"/>
                    </a:lnTo>
                    <a:lnTo>
                      <a:pt x="15" y="103"/>
                    </a:lnTo>
                    <a:lnTo>
                      <a:pt x="17" y="100"/>
                    </a:lnTo>
                    <a:lnTo>
                      <a:pt x="17" y="100"/>
                    </a:lnTo>
                    <a:lnTo>
                      <a:pt x="21" y="95"/>
                    </a:lnTo>
                    <a:lnTo>
                      <a:pt x="27" y="90"/>
                    </a:lnTo>
                    <a:lnTo>
                      <a:pt x="38" y="83"/>
                    </a:lnTo>
                    <a:lnTo>
                      <a:pt x="38" y="83"/>
                    </a:lnTo>
                    <a:lnTo>
                      <a:pt x="44" y="80"/>
                    </a:lnTo>
                    <a:lnTo>
                      <a:pt x="48" y="78"/>
                    </a:lnTo>
                    <a:lnTo>
                      <a:pt x="51" y="76"/>
                    </a:lnTo>
                    <a:lnTo>
                      <a:pt x="52" y="73"/>
                    </a:lnTo>
                    <a:lnTo>
                      <a:pt x="52" y="73"/>
                    </a:lnTo>
                    <a:lnTo>
                      <a:pt x="53" y="72"/>
                    </a:lnTo>
                    <a:lnTo>
                      <a:pt x="56" y="71"/>
                    </a:lnTo>
                    <a:lnTo>
                      <a:pt x="64" y="71"/>
                    </a:lnTo>
                    <a:lnTo>
                      <a:pt x="72" y="72"/>
                    </a:lnTo>
                    <a:lnTo>
                      <a:pt x="75" y="72"/>
                    </a:lnTo>
                    <a:lnTo>
                      <a:pt x="77" y="71"/>
                    </a:lnTo>
                    <a:lnTo>
                      <a:pt x="77" y="71"/>
                    </a:lnTo>
                    <a:lnTo>
                      <a:pt x="81" y="69"/>
                    </a:lnTo>
                    <a:lnTo>
                      <a:pt x="87" y="66"/>
                    </a:lnTo>
                    <a:lnTo>
                      <a:pt x="91" y="62"/>
                    </a:lnTo>
                    <a:lnTo>
                      <a:pt x="93" y="59"/>
                    </a:lnTo>
                    <a:lnTo>
                      <a:pt x="94" y="56"/>
                    </a:lnTo>
                    <a:lnTo>
                      <a:pt x="94" y="56"/>
                    </a:lnTo>
                    <a:lnTo>
                      <a:pt x="96" y="53"/>
                    </a:lnTo>
                    <a:lnTo>
                      <a:pt x="97" y="51"/>
                    </a:lnTo>
                    <a:lnTo>
                      <a:pt x="103" y="46"/>
                    </a:lnTo>
                    <a:lnTo>
                      <a:pt x="108" y="43"/>
                    </a:lnTo>
                    <a:lnTo>
                      <a:pt x="110" y="42"/>
                    </a:lnTo>
                    <a:lnTo>
                      <a:pt x="111" y="40"/>
                    </a:lnTo>
                    <a:lnTo>
                      <a:pt x="111" y="40"/>
                    </a:lnTo>
                    <a:lnTo>
                      <a:pt x="118" y="28"/>
                    </a:lnTo>
                    <a:lnTo>
                      <a:pt x="122" y="23"/>
                    </a:lnTo>
                    <a:lnTo>
                      <a:pt x="124" y="22"/>
                    </a:lnTo>
                    <a:lnTo>
                      <a:pt x="125" y="21"/>
                    </a:lnTo>
                    <a:lnTo>
                      <a:pt x="125" y="21"/>
                    </a:lnTo>
                    <a:lnTo>
                      <a:pt x="133" y="19"/>
                    </a:lnTo>
                    <a:lnTo>
                      <a:pt x="134" y="18"/>
                    </a:lnTo>
                    <a:lnTo>
                      <a:pt x="135" y="16"/>
                    </a:lnTo>
                    <a:lnTo>
                      <a:pt x="135" y="16"/>
                    </a:lnTo>
                    <a:lnTo>
                      <a:pt x="135" y="13"/>
                    </a:lnTo>
                    <a:lnTo>
                      <a:pt x="136" y="12"/>
                    </a:lnTo>
                    <a:lnTo>
                      <a:pt x="137" y="11"/>
                    </a:lnTo>
                    <a:lnTo>
                      <a:pt x="139" y="11"/>
                    </a:lnTo>
                    <a:lnTo>
                      <a:pt x="139" y="11"/>
                    </a:lnTo>
                    <a:lnTo>
                      <a:pt x="141" y="10"/>
                    </a:lnTo>
                    <a:lnTo>
                      <a:pt x="143" y="8"/>
                    </a:lnTo>
                    <a:lnTo>
                      <a:pt x="144" y="6"/>
                    </a:lnTo>
                    <a:lnTo>
                      <a:pt x="143" y="4"/>
                    </a:lnTo>
                    <a:lnTo>
                      <a:pt x="141" y="4"/>
                    </a:lnTo>
                    <a:lnTo>
                      <a:pt x="141" y="4"/>
                    </a:lnTo>
                    <a:lnTo>
                      <a:pt x="136" y="3"/>
                    </a:lnTo>
                    <a:lnTo>
                      <a:pt x="133" y="4"/>
                    </a:lnTo>
                    <a:lnTo>
                      <a:pt x="131" y="6"/>
                    </a:lnTo>
                    <a:lnTo>
                      <a:pt x="131" y="6"/>
                    </a:lnTo>
                    <a:lnTo>
                      <a:pt x="129" y="9"/>
                    </a:lnTo>
                    <a:lnTo>
                      <a:pt x="129" y="9"/>
                    </a:lnTo>
                    <a:lnTo>
                      <a:pt x="129" y="7"/>
                    </a:lnTo>
                    <a:lnTo>
                      <a:pt x="129" y="7"/>
                    </a:lnTo>
                    <a:lnTo>
                      <a:pt x="131" y="4"/>
                    </a:lnTo>
                    <a:lnTo>
                      <a:pt x="133" y="3"/>
                    </a:lnTo>
                    <a:lnTo>
                      <a:pt x="139" y="0"/>
                    </a:lnTo>
                    <a:lnTo>
                      <a:pt x="146" y="0"/>
                    </a:lnTo>
                    <a:lnTo>
                      <a:pt x="148" y="0"/>
                    </a:lnTo>
                    <a:lnTo>
                      <a:pt x="149" y="1"/>
                    </a:lnTo>
                    <a:lnTo>
                      <a:pt x="149" y="1"/>
                    </a:lnTo>
                    <a:lnTo>
                      <a:pt x="150" y="6"/>
                    </a:lnTo>
                    <a:lnTo>
                      <a:pt x="149" y="7"/>
                    </a:lnTo>
                    <a:lnTo>
                      <a:pt x="148" y="8"/>
                    </a:lnTo>
                    <a:lnTo>
                      <a:pt x="148" y="8"/>
                    </a:lnTo>
                    <a:lnTo>
                      <a:pt x="143" y="10"/>
                    </a:lnTo>
                    <a:lnTo>
                      <a:pt x="143" y="11"/>
                    </a:lnTo>
                    <a:lnTo>
                      <a:pt x="145" y="12"/>
                    </a:lnTo>
                    <a:lnTo>
                      <a:pt x="145" y="12"/>
                    </a:lnTo>
                    <a:lnTo>
                      <a:pt x="147" y="13"/>
                    </a:lnTo>
                    <a:lnTo>
                      <a:pt x="148" y="15"/>
                    </a:lnTo>
                    <a:lnTo>
                      <a:pt x="150" y="21"/>
                    </a:lnTo>
                    <a:lnTo>
                      <a:pt x="150" y="27"/>
                    </a:lnTo>
                    <a:lnTo>
                      <a:pt x="150" y="33"/>
                    </a:lnTo>
                    <a:lnTo>
                      <a:pt x="150" y="33"/>
                    </a:lnTo>
                    <a:lnTo>
                      <a:pt x="151" y="38"/>
                    </a:lnTo>
                    <a:lnTo>
                      <a:pt x="152" y="43"/>
                    </a:lnTo>
                    <a:lnTo>
                      <a:pt x="154" y="47"/>
                    </a:lnTo>
                    <a:lnTo>
                      <a:pt x="154" y="53"/>
                    </a:lnTo>
                    <a:lnTo>
                      <a:pt x="154" y="53"/>
                    </a:lnTo>
                    <a:lnTo>
                      <a:pt x="155" y="60"/>
                    </a:lnTo>
                    <a:lnTo>
                      <a:pt x="154" y="64"/>
                    </a:lnTo>
                    <a:lnTo>
                      <a:pt x="152" y="66"/>
                    </a:lnTo>
                    <a:lnTo>
                      <a:pt x="152" y="66"/>
                    </a:lnTo>
                    <a:lnTo>
                      <a:pt x="148" y="71"/>
                    </a:lnTo>
                    <a:lnTo>
                      <a:pt x="143" y="80"/>
                    </a:lnTo>
                    <a:lnTo>
                      <a:pt x="137" y="88"/>
                    </a:lnTo>
                    <a:lnTo>
                      <a:pt x="136" y="95"/>
                    </a:lnTo>
                    <a:lnTo>
                      <a:pt x="136" y="95"/>
                    </a:lnTo>
                    <a:lnTo>
                      <a:pt x="136" y="96"/>
                    </a:lnTo>
                    <a:lnTo>
                      <a:pt x="137" y="98"/>
                    </a:lnTo>
                    <a:lnTo>
                      <a:pt x="139" y="100"/>
                    </a:lnTo>
                    <a:lnTo>
                      <a:pt x="141" y="102"/>
                    </a:lnTo>
                    <a:lnTo>
                      <a:pt x="143" y="103"/>
                    </a:lnTo>
                    <a:lnTo>
                      <a:pt x="143" y="106"/>
                    </a:lnTo>
                    <a:lnTo>
                      <a:pt x="143" y="106"/>
                    </a:lnTo>
                    <a:lnTo>
                      <a:pt x="141" y="108"/>
                    </a:lnTo>
                    <a:lnTo>
                      <a:pt x="139" y="109"/>
                    </a:lnTo>
                    <a:lnTo>
                      <a:pt x="137" y="110"/>
                    </a:lnTo>
                    <a:lnTo>
                      <a:pt x="137" y="113"/>
                    </a:lnTo>
                    <a:lnTo>
                      <a:pt x="137" y="113"/>
                    </a:lnTo>
                    <a:lnTo>
                      <a:pt x="138" y="115"/>
                    </a:lnTo>
                    <a:lnTo>
                      <a:pt x="140" y="117"/>
                    </a:lnTo>
                    <a:lnTo>
                      <a:pt x="143" y="121"/>
                    </a:lnTo>
                    <a:lnTo>
                      <a:pt x="143" y="122"/>
                    </a:lnTo>
                    <a:lnTo>
                      <a:pt x="141" y="123"/>
                    </a:lnTo>
                    <a:lnTo>
                      <a:pt x="141" y="123"/>
                    </a:lnTo>
                    <a:lnTo>
                      <a:pt x="140" y="128"/>
                    </a:lnTo>
                    <a:lnTo>
                      <a:pt x="139" y="133"/>
                    </a:lnTo>
                    <a:lnTo>
                      <a:pt x="140" y="138"/>
                    </a:lnTo>
                    <a:lnTo>
                      <a:pt x="141" y="141"/>
                    </a:lnTo>
                    <a:lnTo>
                      <a:pt x="141" y="141"/>
                    </a:lnTo>
                    <a:lnTo>
                      <a:pt x="144" y="144"/>
                    </a:lnTo>
                    <a:lnTo>
                      <a:pt x="147" y="147"/>
                    </a:lnTo>
                    <a:lnTo>
                      <a:pt x="153" y="151"/>
                    </a:lnTo>
                    <a:lnTo>
                      <a:pt x="159" y="154"/>
                    </a:lnTo>
                    <a:lnTo>
                      <a:pt x="159" y="154"/>
                    </a:lnTo>
                    <a:lnTo>
                      <a:pt x="166" y="155"/>
                    </a:lnTo>
                    <a:lnTo>
                      <a:pt x="172" y="155"/>
                    </a:lnTo>
                    <a:lnTo>
                      <a:pt x="177" y="156"/>
                    </a:lnTo>
                    <a:lnTo>
                      <a:pt x="178" y="157"/>
                    </a:lnTo>
                    <a:lnTo>
                      <a:pt x="178" y="159"/>
                    </a:lnTo>
                    <a:lnTo>
                      <a:pt x="178" y="159"/>
                    </a:lnTo>
                    <a:lnTo>
                      <a:pt x="177" y="162"/>
                    </a:lnTo>
                    <a:lnTo>
                      <a:pt x="176" y="166"/>
                    </a:lnTo>
                    <a:lnTo>
                      <a:pt x="174" y="168"/>
                    </a:lnTo>
                    <a:lnTo>
                      <a:pt x="174" y="172"/>
                    </a:lnTo>
                    <a:lnTo>
                      <a:pt x="174" y="172"/>
                    </a:lnTo>
                    <a:lnTo>
                      <a:pt x="173" y="176"/>
                    </a:lnTo>
                    <a:lnTo>
                      <a:pt x="170" y="179"/>
                    </a:lnTo>
                    <a:lnTo>
                      <a:pt x="167" y="181"/>
                    </a:lnTo>
                    <a:lnTo>
                      <a:pt x="165" y="181"/>
                    </a:lnTo>
                    <a:lnTo>
                      <a:pt x="165" y="181"/>
                    </a:lnTo>
                    <a:lnTo>
                      <a:pt x="164" y="181"/>
                    </a:lnTo>
                    <a:lnTo>
                      <a:pt x="163" y="179"/>
                    </a:lnTo>
                    <a:lnTo>
                      <a:pt x="162" y="176"/>
                    </a:lnTo>
                    <a:lnTo>
                      <a:pt x="156" y="175"/>
                    </a:lnTo>
                    <a:lnTo>
                      <a:pt x="156" y="175"/>
                    </a:lnTo>
                    <a:lnTo>
                      <a:pt x="150" y="176"/>
                    </a:lnTo>
                    <a:lnTo>
                      <a:pt x="144" y="179"/>
                    </a:lnTo>
                    <a:lnTo>
                      <a:pt x="141" y="180"/>
                    </a:lnTo>
                    <a:lnTo>
                      <a:pt x="139" y="182"/>
                    </a:lnTo>
                    <a:lnTo>
                      <a:pt x="138" y="184"/>
                    </a:lnTo>
                    <a:lnTo>
                      <a:pt x="138" y="187"/>
                    </a:lnTo>
                    <a:lnTo>
                      <a:pt x="138" y="187"/>
                    </a:lnTo>
                    <a:lnTo>
                      <a:pt x="138" y="197"/>
                    </a:lnTo>
                    <a:lnTo>
                      <a:pt x="138" y="207"/>
                    </a:lnTo>
                    <a:lnTo>
                      <a:pt x="138" y="212"/>
                    </a:lnTo>
                    <a:lnTo>
                      <a:pt x="137" y="215"/>
                    </a:lnTo>
                    <a:lnTo>
                      <a:pt x="136" y="218"/>
                    </a:lnTo>
                    <a:lnTo>
                      <a:pt x="134" y="219"/>
                    </a:lnTo>
                    <a:lnTo>
                      <a:pt x="134" y="219"/>
                    </a:lnTo>
                    <a:lnTo>
                      <a:pt x="129" y="219"/>
                    </a:lnTo>
                    <a:lnTo>
                      <a:pt x="125" y="221"/>
                    </a:lnTo>
                    <a:lnTo>
                      <a:pt x="122" y="223"/>
                    </a:lnTo>
                    <a:lnTo>
                      <a:pt x="121" y="227"/>
                    </a:lnTo>
                    <a:lnTo>
                      <a:pt x="121" y="227"/>
                    </a:lnTo>
                    <a:lnTo>
                      <a:pt x="121" y="236"/>
                    </a:lnTo>
                    <a:lnTo>
                      <a:pt x="121" y="238"/>
                    </a:lnTo>
                    <a:lnTo>
                      <a:pt x="120" y="240"/>
                    </a:lnTo>
                    <a:lnTo>
                      <a:pt x="118" y="241"/>
                    </a:lnTo>
                    <a:lnTo>
                      <a:pt x="116" y="241"/>
                    </a:lnTo>
                    <a:lnTo>
                      <a:pt x="116" y="241"/>
                    </a:lnTo>
                    <a:lnTo>
                      <a:pt x="109" y="241"/>
                    </a:lnTo>
                    <a:lnTo>
                      <a:pt x="103" y="242"/>
                    </a:lnTo>
                    <a:lnTo>
                      <a:pt x="101" y="243"/>
                    </a:lnTo>
                    <a:lnTo>
                      <a:pt x="98" y="244"/>
                    </a:lnTo>
                    <a:lnTo>
                      <a:pt x="97" y="247"/>
                    </a:lnTo>
                    <a:lnTo>
                      <a:pt x="96" y="252"/>
                    </a:lnTo>
                    <a:lnTo>
                      <a:pt x="96" y="252"/>
                    </a:lnTo>
                    <a:lnTo>
                      <a:pt x="97" y="264"/>
                    </a:lnTo>
                    <a:lnTo>
                      <a:pt x="98" y="279"/>
                    </a:lnTo>
                    <a:lnTo>
                      <a:pt x="100" y="285"/>
                    </a:lnTo>
                    <a:lnTo>
                      <a:pt x="98" y="292"/>
                    </a:lnTo>
                    <a:lnTo>
                      <a:pt x="97" y="297"/>
                    </a:lnTo>
                    <a:lnTo>
                      <a:pt x="95" y="300"/>
                    </a:lnTo>
                    <a:lnTo>
                      <a:pt x="95" y="300"/>
                    </a:lnTo>
                    <a:lnTo>
                      <a:pt x="90" y="305"/>
                    </a:lnTo>
                    <a:lnTo>
                      <a:pt x="88" y="312"/>
                    </a:lnTo>
                    <a:lnTo>
                      <a:pt x="87" y="317"/>
                    </a:lnTo>
                    <a:lnTo>
                      <a:pt x="88" y="319"/>
                    </a:lnTo>
                    <a:lnTo>
                      <a:pt x="89" y="321"/>
                    </a:lnTo>
                    <a:lnTo>
                      <a:pt x="89" y="321"/>
                    </a:lnTo>
                    <a:lnTo>
                      <a:pt x="92" y="324"/>
                    </a:lnTo>
                    <a:lnTo>
                      <a:pt x="94" y="328"/>
                    </a:lnTo>
                    <a:lnTo>
                      <a:pt x="98" y="330"/>
                    </a:lnTo>
                    <a:lnTo>
                      <a:pt x="101" y="331"/>
                    </a:lnTo>
                    <a:lnTo>
                      <a:pt x="104" y="332"/>
                    </a:lnTo>
                    <a:lnTo>
                      <a:pt x="104" y="332"/>
                    </a:lnTo>
                    <a:lnTo>
                      <a:pt x="109" y="332"/>
                    </a:lnTo>
                    <a:lnTo>
                      <a:pt x="112" y="333"/>
                    </a:lnTo>
                    <a:lnTo>
                      <a:pt x="115" y="336"/>
                    </a:lnTo>
                    <a:lnTo>
                      <a:pt x="116" y="338"/>
                    </a:lnTo>
                    <a:lnTo>
                      <a:pt x="116" y="338"/>
                    </a:lnTo>
                    <a:lnTo>
                      <a:pt x="115" y="342"/>
                    </a:lnTo>
                    <a:lnTo>
                      <a:pt x="113" y="343"/>
                    </a:lnTo>
                    <a:lnTo>
                      <a:pt x="111" y="343"/>
                    </a:lnTo>
                    <a:lnTo>
                      <a:pt x="111" y="343"/>
                    </a:lnTo>
                    <a:lnTo>
                      <a:pt x="109" y="342"/>
                    </a:lnTo>
                    <a:lnTo>
                      <a:pt x="107" y="341"/>
                    </a:lnTo>
                    <a:lnTo>
                      <a:pt x="105" y="341"/>
                    </a:lnTo>
                    <a:lnTo>
                      <a:pt x="103" y="341"/>
                    </a:lnTo>
                    <a:lnTo>
                      <a:pt x="103" y="341"/>
                    </a:lnTo>
                    <a:lnTo>
                      <a:pt x="97" y="341"/>
                    </a:lnTo>
                    <a:lnTo>
                      <a:pt x="90" y="341"/>
                    </a:lnTo>
                    <a:lnTo>
                      <a:pt x="79" y="340"/>
                    </a:lnTo>
                    <a:lnTo>
                      <a:pt x="79" y="34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5" name="Freeform 147"/>
              <p:cNvSpPr/>
              <p:nvPr/>
            </p:nvSpPr>
            <p:spPr bwMode="auto">
              <a:xfrm>
                <a:off x="4927" y="1932"/>
                <a:ext cx="3" cy="4"/>
              </a:xfrm>
              <a:custGeom>
                <a:gdLst>
                  <a:gd fmla="*/ 1 w 3" name="T0"/>
                  <a:gd fmla="*/ 0 h 4" name="T1"/>
                  <a:gd fmla="*/ 1 w 3" name="T2"/>
                  <a:gd fmla="*/ 0 h 4" name="T3"/>
                  <a:gd fmla="*/ 0 w 3" name="T4"/>
                  <a:gd fmla="*/ 2 h 4" name="T5"/>
                  <a:gd fmla="*/ 0 w 3" name="T6"/>
                  <a:gd fmla="*/ 3 h 4" name="T7"/>
                  <a:gd fmla="*/ 2 w 3" name="T8"/>
                  <a:gd fmla="*/ 4 h 4" name="T9"/>
                  <a:gd fmla="*/ 2 w 3" name="T10"/>
                  <a:gd fmla="*/ 4 h 4" name="T11"/>
                  <a:gd fmla="*/ 3 w 3" name="T12"/>
                  <a:gd fmla="*/ 3 h 4" name="T13"/>
                  <a:gd fmla="*/ 3 w 3" name="T14"/>
                  <a:gd fmla="*/ 2 h 4" name="T15"/>
                  <a:gd fmla="*/ 3 w 3" name="T16"/>
                  <a:gd fmla="*/ 0 h 4" name="T17"/>
                  <a:gd fmla="*/ 1 w 3"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3">
                    <a:moveTo>
                      <a:pt x="1" y="0"/>
                    </a:moveTo>
                    <a:lnTo>
                      <a:pt x="1" y="0"/>
                    </a:lnTo>
                    <a:lnTo>
                      <a:pt x="0" y="2"/>
                    </a:lnTo>
                    <a:lnTo>
                      <a:pt x="0" y="3"/>
                    </a:lnTo>
                    <a:lnTo>
                      <a:pt x="2" y="4"/>
                    </a:lnTo>
                    <a:lnTo>
                      <a:pt x="2" y="4"/>
                    </a:lnTo>
                    <a:lnTo>
                      <a:pt x="3" y="3"/>
                    </a:lnTo>
                    <a:lnTo>
                      <a:pt x="3" y="2"/>
                    </a:lnTo>
                    <a:lnTo>
                      <a:pt x="3" y="0"/>
                    </a:lnTo>
                    <a:lnTo>
                      <a:pt x="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6" name="Freeform 148"/>
              <p:cNvSpPr/>
              <p:nvPr/>
            </p:nvSpPr>
            <p:spPr bwMode="auto">
              <a:xfrm>
                <a:off x="4919" y="1960"/>
                <a:ext cx="12" cy="15"/>
              </a:xfrm>
              <a:custGeom>
                <a:gdLst>
                  <a:gd fmla="*/ 1 w 12" name="T0"/>
                  <a:gd fmla="*/ 1 h 15" name="T1"/>
                  <a:gd fmla="*/ 1 w 12" name="T2"/>
                  <a:gd fmla="*/ 1 h 15" name="T3"/>
                  <a:gd fmla="*/ 0 w 12" name="T4"/>
                  <a:gd fmla="*/ 8 h 15" name="T5"/>
                  <a:gd fmla="*/ 0 w 12" name="T6"/>
                  <a:gd fmla="*/ 10 h 15" name="T7"/>
                  <a:gd fmla="*/ 3 w 12" name="T8"/>
                  <a:gd fmla="*/ 10 h 15" name="T9"/>
                  <a:gd fmla="*/ 3 w 12" name="T10"/>
                  <a:gd fmla="*/ 10 h 15" name="T11"/>
                  <a:gd fmla="*/ 7 w 12" name="T12"/>
                  <a:gd fmla="*/ 11 h 15" name="T13"/>
                  <a:gd fmla="*/ 8 w 12" name="T14"/>
                  <a:gd fmla="*/ 12 h 15" name="T15"/>
                  <a:gd fmla="*/ 8 w 12" name="T16"/>
                  <a:gd fmla="*/ 13 h 15" name="T17"/>
                  <a:gd fmla="*/ 8 w 12" name="T18"/>
                  <a:gd fmla="*/ 13 h 15" name="T19"/>
                  <a:gd fmla="*/ 9 w 12" name="T20"/>
                  <a:gd fmla="*/ 14 h 15" name="T21"/>
                  <a:gd fmla="*/ 10 w 12" name="T22"/>
                  <a:gd fmla="*/ 15 h 15" name="T23"/>
                  <a:gd fmla="*/ 11 w 12" name="T24"/>
                  <a:gd fmla="*/ 15 h 15" name="T25"/>
                  <a:gd fmla="*/ 12 w 12" name="T26"/>
                  <a:gd fmla="*/ 14 h 15" name="T27"/>
                  <a:gd fmla="*/ 12 w 12" name="T28"/>
                  <a:gd fmla="*/ 14 h 15" name="T29"/>
                  <a:gd fmla="*/ 11 w 12" name="T30"/>
                  <a:gd fmla="*/ 9 h 15" name="T31"/>
                  <a:gd fmla="*/ 10 w 12" name="T32"/>
                  <a:gd fmla="*/ 6 h 15" name="T33"/>
                  <a:gd fmla="*/ 8 w 12" name="T34"/>
                  <a:gd fmla="*/ 6 h 15" name="T35"/>
                  <a:gd fmla="*/ 8 w 12" name="T36"/>
                  <a:gd fmla="*/ 6 h 15" name="T37"/>
                  <a:gd fmla="*/ 6 w 12" name="T38"/>
                  <a:gd fmla="*/ 5 h 15" name="T39"/>
                  <a:gd fmla="*/ 5 w 12" name="T40"/>
                  <a:gd fmla="*/ 4 h 15" name="T41"/>
                  <a:gd fmla="*/ 5 w 12" name="T42"/>
                  <a:gd fmla="*/ 1 h 15" name="T43"/>
                  <a:gd fmla="*/ 5 w 12" name="T44"/>
                  <a:gd fmla="*/ 1 h 15" name="T45"/>
                  <a:gd fmla="*/ 4 w 12" name="T46"/>
                  <a:gd fmla="*/ 0 h 15" name="T47"/>
                  <a:gd fmla="*/ 4 w 12" name="T48"/>
                  <a:gd fmla="*/ 0 h 15" name="T49"/>
                  <a:gd fmla="*/ 1 w 12" name="T50"/>
                  <a:gd fmla="*/ 1 h 15" name="T51"/>
                  <a:gd fmla="*/ 1 w 12" name="T52"/>
                  <a:gd fmla="*/ 1 h 1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 w="12">
                    <a:moveTo>
                      <a:pt x="1" y="1"/>
                    </a:moveTo>
                    <a:lnTo>
                      <a:pt x="1" y="1"/>
                    </a:lnTo>
                    <a:lnTo>
                      <a:pt x="0" y="8"/>
                    </a:lnTo>
                    <a:lnTo>
                      <a:pt x="0" y="10"/>
                    </a:lnTo>
                    <a:lnTo>
                      <a:pt x="3" y="10"/>
                    </a:lnTo>
                    <a:lnTo>
                      <a:pt x="3" y="10"/>
                    </a:lnTo>
                    <a:lnTo>
                      <a:pt x="7" y="11"/>
                    </a:lnTo>
                    <a:lnTo>
                      <a:pt x="8" y="12"/>
                    </a:lnTo>
                    <a:lnTo>
                      <a:pt x="8" y="13"/>
                    </a:lnTo>
                    <a:lnTo>
                      <a:pt x="8" y="13"/>
                    </a:lnTo>
                    <a:lnTo>
                      <a:pt x="9" y="14"/>
                    </a:lnTo>
                    <a:lnTo>
                      <a:pt x="10" y="15"/>
                    </a:lnTo>
                    <a:lnTo>
                      <a:pt x="11" y="15"/>
                    </a:lnTo>
                    <a:lnTo>
                      <a:pt x="12" y="14"/>
                    </a:lnTo>
                    <a:lnTo>
                      <a:pt x="12" y="14"/>
                    </a:lnTo>
                    <a:lnTo>
                      <a:pt x="11" y="9"/>
                    </a:lnTo>
                    <a:lnTo>
                      <a:pt x="10" y="6"/>
                    </a:lnTo>
                    <a:lnTo>
                      <a:pt x="8" y="6"/>
                    </a:lnTo>
                    <a:lnTo>
                      <a:pt x="8" y="6"/>
                    </a:lnTo>
                    <a:lnTo>
                      <a:pt x="6" y="5"/>
                    </a:lnTo>
                    <a:lnTo>
                      <a:pt x="5" y="4"/>
                    </a:lnTo>
                    <a:lnTo>
                      <a:pt x="5" y="1"/>
                    </a:lnTo>
                    <a:lnTo>
                      <a:pt x="5" y="1"/>
                    </a:lnTo>
                    <a:lnTo>
                      <a:pt x="4" y="0"/>
                    </a:lnTo>
                    <a:lnTo>
                      <a:pt x="4" y="0"/>
                    </a:lnTo>
                    <a:lnTo>
                      <a:pt x="1" y="1"/>
                    </a:lnTo>
                    <a:lnTo>
                      <a:pt x="1"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7" name="Freeform 149"/>
              <p:cNvSpPr/>
              <p:nvPr/>
            </p:nvSpPr>
            <p:spPr bwMode="auto">
              <a:xfrm>
                <a:off x="4876" y="2002"/>
                <a:ext cx="64" cy="60"/>
              </a:xfrm>
              <a:custGeom>
                <a:gdLst>
                  <a:gd fmla="*/ 34 w 64" name="T0"/>
                  <a:gd fmla="*/ 6 h 60" name="T1"/>
                  <a:gd fmla="*/ 40 w 64" name="T2"/>
                  <a:gd fmla="*/ 1 h 60" name="T3"/>
                  <a:gd fmla="*/ 43 w 64" name="T4"/>
                  <a:gd fmla="*/ 1 h 60" name="T5"/>
                  <a:gd fmla="*/ 48 w 64" name="T6"/>
                  <a:gd fmla="*/ 3 h 60" name="T7"/>
                  <a:gd fmla="*/ 53 w 64" name="T8"/>
                  <a:gd fmla="*/ 10 h 60" name="T9"/>
                  <a:gd fmla="*/ 54 w 64" name="T10"/>
                  <a:gd fmla="*/ 15 h 60" name="T11"/>
                  <a:gd fmla="*/ 58 w 64" name="T12"/>
                  <a:gd fmla="*/ 25 h 60" name="T13"/>
                  <a:gd fmla="*/ 63 w 64" name="T14"/>
                  <a:gd fmla="*/ 29 h 60" name="T15"/>
                  <a:gd fmla="*/ 64 w 64" name="T16"/>
                  <a:gd fmla="*/ 30 h 60" name="T17"/>
                  <a:gd fmla="*/ 64 w 64" name="T18"/>
                  <a:gd fmla="*/ 35 h 60" name="T19"/>
                  <a:gd fmla="*/ 62 w 64" name="T20"/>
                  <a:gd fmla="*/ 42 h 60" name="T21"/>
                  <a:gd fmla="*/ 57 w 64" name="T22"/>
                  <a:gd fmla="*/ 46 h 60" name="T23"/>
                  <a:gd fmla="*/ 54 w 64" name="T24"/>
                  <a:gd fmla="*/ 52 h 60" name="T25"/>
                  <a:gd fmla="*/ 54 w 64" name="T26"/>
                  <a:gd fmla="*/ 53 h 60" name="T27"/>
                  <a:gd fmla="*/ 50 w 64" name="T28"/>
                  <a:gd fmla="*/ 54 h 60" name="T29"/>
                  <a:gd fmla="*/ 47 w 64" name="T30"/>
                  <a:gd fmla="*/ 55 h 60" name="T31"/>
                  <a:gd fmla="*/ 47 w 64" name="T32"/>
                  <a:gd fmla="*/ 56 h 60" name="T33"/>
                  <a:gd fmla="*/ 42 w 64" name="T34"/>
                  <a:gd fmla="*/ 58 h 60" name="T35"/>
                  <a:gd fmla="*/ 38 w 64" name="T36"/>
                  <a:gd fmla="*/ 59 h 60" name="T37"/>
                  <a:gd fmla="*/ 35 w 64" name="T38"/>
                  <a:gd fmla="*/ 60 h 60" name="T39"/>
                  <a:gd fmla="*/ 25 w 64" name="T40"/>
                  <a:gd fmla="*/ 58 h 60" name="T41"/>
                  <a:gd fmla="*/ 24 w 64" name="T42"/>
                  <a:gd fmla="*/ 55 h 60" name="T43"/>
                  <a:gd fmla="*/ 24 w 64" name="T44"/>
                  <a:gd fmla="*/ 50 h 60" name="T45"/>
                  <a:gd fmla="*/ 21 w 64" name="T46"/>
                  <a:gd fmla="*/ 42 h 60" name="T47"/>
                  <a:gd fmla="*/ 18 w 64" name="T48"/>
                  <a:gd fmla="*/ 42 h 60" name="T49"/>
                  <a:gd fmla="*/ 11 w 64" name="T50"/>
                  <a:gd fmla="*/ 45 h 60" name="T51"/>
                  <a:gd fmla="*/ 8 w 64" name="T52"/>
                  <a:gd fmla="*/ 43 h 60" name="T53"/>
                  <a:gd fmla="*/ 7 w 64" name="T54"/>
                  <a:gd fmla="*/ 33 h 60" name="T55"/>
                  <a:gd fmla="*/ 4 w 64" name="T56"/>
                  <a:gd fmla="*/ 29 h 60" name="T57"/>
                  <a:gd fmla="*/ 3 w 64" name="T58"/>
                  <a:gd fmla="*/ 28 h 60" name="T59"/>
                  <a:gd fmla="*/ 0 w 64" name="T60"/>
                  <a:gd fmla="*/ 26 h 60" name="T61"/>
                  <a:gd fmla="*/ 3 w 64" name="T62"/>
                  <a:gd fmla="*/ 19 h 60" name="T63"/>
                  <a:gd fmla="*/ 4 w 64" name="T64"/>
                  <a:gd fmla="*/ 11 h 60" name="T65"/>
                  <a:gd fmla="*/ 5 w 64" name="T66"/>
                  <a:gd fmla="*/ 7 h 60" name="T67"/>
                  <a:gd fmla="*/ 9 w 64" name="T68"/>
                  <a:gd fmla="*/ 7 h 60" name="T69"/>
                  <a:gd fmla="*/ 17 w 64" name="T70"/>
                  <a:gd fmla="*/ 7 h 60" name="T71"/>
                  <a:gd fmla="*/ 34 w 64" name="T72"/>
                  <a:gd fmla="*/ 6 h 6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0" w="64">
                    <a:moveTo>
                      <a:pt x="34" y="6"/>
                    </a:moveTo>
                    <a:lnTo>
                      <a:pt x="34" y="6"/>
                    </a:lnTo>
                    <a:lnTo>
                      <a:pt x="37" y="3"/>
                    </a:lnTo>
                    <a:lnTo>
                      <a:pt x="40" y="1"/>
                    </a:lnTo>
                    <a:lnTo>
                      <a:pt x="41" y="0"/>
                    </a:lnTo>
                    <a:lnTo>
                      <a:pt x="43" y="1"/>
                    </a:lnTo>
                    <a:lnTo>
                      <a:pt x="43" y="1"/>
                    </a:lnTo>
                    <a:lnTo>
                      <a:pt x="48" y="3"/>
                    </a:lnTo>
                    <a:lnTo>
                      <a:pt x="50" y="5"/>
                    </a:lnTo>
                    <a:lnTo>
                      <a:pt x="53" y="10"/>
                    </a:lnTo>
                    <a:lnTo>
                      <a:pt x="54" y="15"/>
                    </a:lnTo>
                    <a:lnTo>
                      <a:pt x="54" y="15"/>
                    </a:lnTo>
                    <a:lnTo>
                      <a:pt x="56" y="20"/>
                    </a:lnTo>
                    <a:lnTo>
                      <a:pt x="58" y="25"/>
                    </a:lnTo>
                    <a:lnTo>
                      <a:pt x="61" y="28"/>
                    </a:lnTo>
                    <a:lnTo>
                      <a:pt x="63" y="29"/>
                    </a:lnTo>
                    <a:lnTo>
                      <a:pt x="63" y="29"/>
                    </a:lnTo>
                    <a:lnTo>
                      <a:pt x="64" y="30"/>
                    </a:lnTo>
                    <a:lnTo>
                      <a:pt x="64" y="31"/>
                    </a:lnTo>
                    <a:lnTo>
                      <a:pt x="64" y="35"/>
                    </a:lnTo>
                    <a:lnTo>
                      <a:pt x="64" y="40"/>
                    </a:lnTo>
                    <a:lnTo>
                      <a:pt x="62" y="42"/>
                    </a:lnTo>
                    <a:lnTo>
                      <a:pt x="62" y="42"/>
                    </a:lnTo>
                    <a:lnTo>
                      <a:pt x="57" y="46"/>
                    </a:lnTo>
                    <a:lnTo>
                      <a:pt x="55" y="48"/>
                    </a:lnTo>
                    <a:lnTo>
                      <a:pt x="54" y="52"/>
                    </a:lnTo>
                    <a:lnTo>
                      <a:pt x="54" y="52"/>
                    </a:lnTo>
                    <a:lnTo>
                      <a:pt x="54" y="53"/>
                    </a:lnTo>
                    <a:lnTo>
                      <a:pt x="53" y="54"/>
                    </a:lnTo>
                    <a:lnTo>
                      <a:pt x="50" y="54"/>
                    </a:lnTo>
                    <a:lnTo>
                      <a:pt x="48" y="55"/>
                    </a:lnTo>
                    <a:lnTo>
                      <a:pt x="47" y="55"/>
                    </a:lnTo>
                    <a:lnTo>
                      <a:pt x="47" y="56"/>
                    </a:lnTo>
                    <a:lnTo>
                      <a:pt x="47" y="56"/>
                    </a:lnTo>
                    <a:lnTo>
                      <a:pt x="46" y="57"/>
                    </a:lnTo>
                    <a:lnTo>
                      <a:pt x="42" y="58"/>
                    </a:lnTo>
                    <a:lnTo>
                      <a:pt x="40" y="58"/>
                    </a:lnTo>
                    <a:lnTo>
                      <a:pt x="38" y="59"/>
                    </a:lnTo>
                    <a:lnTo>
                      <a:pt x="38" y="59"/>
                    </a:lnTo>
                    <a:lnTo>
                      <a:pt x="35" y="60"/>
                    </a:lnTo>
                    <a:lnTo>
                      <a:pt x="29" y="60"/>
                    </a:lnTo>
                    <a:lnTo>
                      <a:pt x="25" y="58"/>
                    </a:lnTo>
                    <a:lnTo>
                      <a:pt x="24" y="57"/>
                    </a:lnTo>
                    <a:lnTo>
                      <a:pt x="24" y="55"/>
                    </a:lnTo>
                    <a:lnTo>
                      <a:pt x="24" y="55"/>
                    </a:lnTo>
                    <a:lnTo>
                      <a:pt x="24" y="50"/>
                    </a:lnTo>
                    <a:lnTo>
                      <a:pt x="23" y="45"/>
                    </a:lnTo>
                    <a:lnTo>
                      <a:pt x="21" y="42"/>
                    </a:lnTo>
                    <a:lnTo>
                      <a:pt x="20" y="42"/>
                    </a:lnTo>
                    <a:lnTo>
                      <a:pt x="18" y="42"/>
                    </a:lnTo>
                    <a:lnTo>
                      <a:pt x="18" y="42"/>
                    </a:lnTo>
                    <a:lnTo>
                      <a:pt x="11" y="45"/>
                    </a:lnTo>
                    <a:lnTo>
                      <a:pt x="9" y="45"/>
                    </a:lnTo>
                    <a:lnTo>
                      <a:pt x="8" y="43"/>
                    </a:lnTo>
                    <a:lnTo>
                      <a:pt x="8" y="43"/>
                    </a:lnTo>
                    <a:lnTo>
                      <a:pt x="7" y="33"/>
                    </a:lnTo>
                    <a:lnTo>
                      <a:pt x="5" y="30"/>
                    </a:lnTo>
                    <a:lnTo>
                      <a:pt x="4" y="29"/>
                    </a:lnTo>
                    <a:lnTo>
                      <a:pt x="3" y="28"/>
                    </a:lnTo>
                    <a:lnTo>
                      <a:pt x="3" y="28"/>
                    </a:lnTo>
                    <a:lnTo>
                      <a:pt x="0" y="28"/>
                    </a:lnTo>
                    <a:lnTo>
                      <a:pt x="0" y="26"/>
                    </a:lnTo>
                    <a:lnTo>
                      <a:pt x="3" y="19"/>
                    </a:lnTo>
                    <a:lnTo>
                      <a:pt x="3" y="19"/>
                    </a:lnTo>
                    <a:lnTo>
                      <a:pt x="3" y="15"/>
                    </a:lnTo>
                    <a:lnTo>
                      <a:pt x="4" y="11"/>
                    </a:lnTo>
                    <a:lnTo>
                      <a:pt x="4" y="9"/>
                    </a:lnTo>
                    <a:lnTo>
                      <a:pt x="5" y="7"/>
                    </a:lnTo>
                    <a:lnTo>
                      <a:pt x="7" y="7"/>
                    </a:lnTo>
                    <a:lnTo>
                      <a:pt x="9" y="7"/>
                    </a:lnTo>
                    <a:lnTo>
                      <a:pt x="9" y="7"/>
                    </a:lnTo>
                    <a:lnTo>
                      <a:pt x="17" y="7"/>
                    </a:lnTo>
                    <a:lnTo>
                      <a:pt x="24" y="7"/>
                    </a:lnTo>
                    <a:lnTo>
                      <a:pt x="34" y="6"/>
                    </a:lnTo>
                    <a:lnTo>
                      <a:pt x="34" y="6"/>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8" name="Freeform 150"/>
              <p:cNvSpPr/>
              <p:nvPr/>
            </p:nvSpPr>
            <p:spPr bwMode="auto">
              <a:xfrm>
                <a:off x="4910" y="2083"/>
                <a:ext cx="3" cy="8"/>
              </a:xfrm>
              <a:custGeom>
                <a:gdLst>
                  <a:gd fmla="*/ 3 w 3" name="T0"/>
                  <a:gd fmla="*/ 1 h 8" name="T1"/>
                  <a:gd fmla="*/ 3 w 3" name="T2"/>
                  <a:gd fmla="*/ 1 h 8" name="T3"/>
                  <a:gd fmla="*/ 3 w 3" name="T4"/>
                  <a:gd fmla="*/ 7 h 8" name="T5"/>
                  <a:gd fmla="*/ 2 w 3" name="T6"/>
                  <a:gd fmla="*/ 8 h 8" name="T7"/>
                  <a:gd fmla="*/ 2 w 3" name="T8"/>
                  <a:gd fmla="*/ 8 h 8" name="T9"/>
                  <a:gd fmla="*/ 1 w 3" name="T10"/>
                  <a:gd fmla="*/ 8 h 8" name="T11"/>
                  <a:gd fmla="*/ 1 w 3" name="T12"/>
                  <a:gd fmla="*/ 8 h 8" name="T13"/>
                  <a:gd fmla="*/ 0 w 3" name="T14"/>
                  <a:gd fmla="*/ 6 h 8" name="T15"/>
                  <a:gd fmla="*/ 1 w 3" name="T16"/>
                  <a:gd fmla="*/ 4 h 8" name="T17"/>
                  <a:gd fmla="*/ 1 w 3" name="T18"/>
                  <a:gd fmla="*/ 1 h 8" name="T19"/>
                  <a:gd fmla="*/ 1 w 3" name="T20"/>
                  <a:gd fmla="*/ 1 h 8" name="T21"/>
                  <a:gd fmla="*/ 2 w 3" name="T22"/>
                  <a:gd fmla="*/ 0 h 8" name="T23"/>
                  <a:gd fmla="*/ 3 w 3" name="T24"/>
                  <a:gd fmla="*/ 0 h 8" name="T25"/>
                  <a:gd fmla="*/ 3 w 3" name="T26"/>
                  <a:gd fmla="*/ 1 h 8" name="T27"/>
                  <a:gd fmla="*/ 3 w 3" name="T28"/>
                  <a:gd fmla="*/ 1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3">
                    <a:moveTo>
                      <a:pt x="3" y="1"/>
                    </a:moveTo>
                    <a:lnTo>
                      <a:pt x="3" y="1"/>
                    </a:lnTo>
                    <a:lnTo>
                      <a:pt x="3" y="7"/>
                    </a:lnTo>
                    <a:lnTo>
                      <a:pt x="2" y="8"/>
                    </a:lnTo>
                    <a:lnTo>
                      <a:pt x="2" y="8"/>
                    </a:lnTo>
                    <a:lnTo>
                      <a:pt x="1" y="8"/>
                    </a:lnTo>
                    <a:lnTo>
                      <a:pt x="1" y="8"/>
                    </a:lnTo>
                    <a:lnTo>
                      <a:pt x="0" y="6"/>
                    </a:lnTo>
                    <a:lnTo>
                      <a:pt x="1" y="4"/>
                    </a:lnTo>
                    <a:lnTo>
                      <a:pt x="1" y="1"/>
                    </a:lnTo>
                    <a:lnTo>
                      <a:pt x="1" y="1"/>
                    </a:lnTo>
                    <a:lnTo>
                      <a:pt x="2" y="0"/>
                    </a:lnTo>
                    <a:lnTo>
                      <a:pt x="3" y="0"/>
                    </a:lnTo>
                    <a:lnTo>
                      <a:pt x="3" y="1"/>
                    </a:lnTo>
                    <a:lnTo>
                      <a:pt x="3"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9" name="Freeform 151"/>
              <p:cNvSpPr/>
              <p:nvPr/>
            </p:nvSpPr>
            <p:spPr bwMode="auto">
              <a:xfrm>
                <a:off x="4916" y="2051"/>
                <a:ext cx="32" cy="46"/>
              </a:xfrm>
              <a:custGeom>
                <a:gdLst>
                  <a:gd fmla="*/ 1 w 32" name="T0"/>
                  <a:gd fmla="*/ 39 h 46" name="T1"/>
                  <a:gd fmla="*/ 1 w 32" name="T2"/>
                  <a:gd fmla="*/ 39 h 46" name="T3"/>
                  <a:gd fmla="*/ 3 w 32" name="T4"/>
                  <a:gd fmla="*/ 38 h 46" name="T5"/>
                  <a:gd fmla="*/ 6 w 32" name="T6"/>
                  <a:gd fmla="*/ 36 h 46" name="T7"/>
                  <a:gd fmla="*/ 8 w 32" name="T8"/>
                  <a:gd fmla="*/ 34 h 46" name="T9"/>
                  <a:gd fmla="*/ 8 w 32" name="T10"/>
                  <a:gd fmla="*/ 29 h 46" name="T11"/>
                  <a:gd fmla="*/ 8 w 32" name="T12"/>
                  <a:gd fmla="*/ 29 h 46" name="T13"/>
                  <a:gd fmla="*/ 9 w 32" name="T14"/>
                  <a:gd fmla="*/ 26 h 46" name="T15"/>
                  <a:gd fmla="*/ 11 w 32" name="T16"/>
                  <a:gd fmla="*/ 25 h 46" name="T17"/>
                  <a:gd fmla="*/ 13 w 32" name="T18"/>
                  <a:gd fmla="*/ 23 h 46" name="T19"/>
                  <a:gd fmla="*/ 14 w 32" name="T20"/>
                  <a:gd fmla="*/ 19 h 46" name="T21"/>
                  <a:gd fmla="*/ 14 w 32" name="T22"/>
                  <a:gd fmla="*/ 19 h 46" name="T23"/>
                  <a:gd fmla="*/ 14 w 32" name="T24"/>
                  <a:gd fmla="*/ 13 h 46" name="T25"/>
                  <a:gd fmla="*/ 17 w 32" name="T26"/>
                  <a:gd fmla="*/ 9 h 46" name="T27"/>
                  <a:gd fmla="*/ 21 w 32" name="T28"/>
                  <a:gd fmla="*/ 6 h 46" name="T29"/>
                  <a:gd fmla="*/ 24 w 32" name="T30"/>
                  <a:gd fmla="*/ 3 h 46" name="T31"/>
                  <a:gd fmla="*/ 24 w 32" name="T32"/>
                  <a:gd fmla="*/ 3 h 46" name="T33"/>
                  <a:gd fmla="*/ 28 w 32" name="T34"/>
                  <a:gd fmla="*/ 0 h 46" name="T35"/>
                  <a:gd fmla="*/ 31 w 32" name="T36"/>
                  <a:gd fmla="*/ 0 h 46" name="T37"/>
                  <a:gd fmla="*/ 32 w 32" name="T38"/>
                  <a:gd fmla="*/ 1 h 46" name="T39"/>
                  <a:gd fmla="*/ 32 w 32" name="T40"/>
                  <a:gd fmla="*/ 4 h 46" name="T41"/>
                  <a:gd fmla="*/ 32 w 32" name="T42"/>
                  <a:gd fmla="*/ 4 h 46" name="T43"/>
                  <a:gd fmla="*/ 28 w 32" name="T44"/>
                  <a:gd fmla="*/ 11 h 46" name="T45"/>
                  <a:gd fmla="*/ 26 w 32" name="T46"/>
                  <a:gd fmla="*/ 14 h 46" name="T47"/>
                  <a:gd fmla="*/ 26 w 32" name="T48"/>
                  <a:gd fmla="*/ 19 h 46" name="T49"/>
                  <a:gd fmla="*/ 26 w 32" name="T50"/>
                  <a:gd fmla="*/ 19 h 46" name="T51"/>
                  <a:gd fmla="*/ 25 w 32" name="T52"/>
                  <a:gd fmla="*/ 22 h 46" name="T53"/>
                  <a:gd fmla="*/ 24 w 32" name="T54"/>
                  <a:gd fmla="*/ 24 h 46" name="T55"/>
                  <a:gd fmla="*/ 17 w 32" name="T56"/>
                  <a:gd fmla="*/ 27 h 46" name="T57"/>
                  <a:gd fmla="*/ 17 w 32" name="T58"/>
                  <a:gd fmla="*/ 27 h 46" name="T59"/>
                  <a:gd fmla="*/ 15 w 32" name="T60"/>
                  <a:gd fmla="*/ 29 h 46" name="T61"/>
                  <a:gd fmla="*/ 15 w 32" name="T62"/>
                  <a:gd fmla="*/ 32 h 46" name="T63"/>
                  <a:gd fmla="*/ 15 w 32" name="T64"/>
                  <a:gd fmla="*/ 37 h 46" name="T65"/>
                  <a:gd fmla="*/ 15 w 32" name="T66"/>
                  <a:gd fmla="*/ 37 h 46" name="T67"/>
                  <a:gd fmla="*/ 14 w 32" name="T68"/>
                  <a:gd fmla="*/ 39 h 46" name="T69"/>
                  <a:gd fmla="*/ 12 w 32" name="T70"/>
                  <a:gd fmla="*/ 41 h 46" name="T71"/>
                  <a:gd fmla="*/ 9 w 32" name="T72"/>
                  <a:gd fmla="*/ 44 h 46" name="T73"/>
                  <a:gd fmla="*/ 9 w 32" name="T74"/>
                  <a:gd fmla="*/ 44 h 46" name="T75"/>
                  <a:gd fmla="*/ 7 w 32" name="T76"/>
                  <a:gd fmla="*/ 46 h 46" name="T77"/>
                  <a:gd fmla="*/ 6 w 32" name="T78"/>
                  <a:gd fmla="*/ 46 h 46" name="T79"/>
                  <a:gd fmla="*/ 1 w 32" name="T80"/>
                  <a:gd fmla="*/ 44 h 46" name="T81"/>
                  <a:gd fmla="*/ 1 w 32" name="T82"/>
                  <a:gd fmla="*/ 44 h 46" name="T83"/>
                  <a:gd fmla="*/ 0 w 32" name="T84"/>
                  <a:gd fmla="*/ 42 h 46" name="T85"/>
                  <a:gd fmla="*/ 1 w 32" name="T86"/>
                  <a:gd fmla="*/ 41 h 46" name="T87"/>
                  <a:gd fmla="*/ 1 w 32" name="T88"/>
                  <a:gd fmla="*/ 39 h 46" name="T89"/>
                  <a:gd fmla="*/ 1 w 32" name="T90"/>
                  <a:gd fmla="*/ 39 h 4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6" w="32">
                    <a:moveTo>
                      <a:pt x="1" y="39"/>
                    </a:moveTo>
                    <a:lnTo>
                      <a:pt x="1" y="39"/>
                    </a:lnTo>
                    <a:lnTo>
                      <a:pt x="3" y="38"/>
                    </a:lnTo>
                    <a:lnTo>
                      <a:pt x="6" y="36"/>
                    </a:lnTo>
                    <a:lnTo>
                      <a:pt x="8" y="34"/>
                    </a:lnTo>
                    <a:lnTo>
                      <a:pt x="8" y="29"/>
                    </a:lnTo>
                    <a:lnTo>
                      <a:pt x="8" y="29"/>
                    </a:lnTo>
                    <a:lnTo>
                      <a:pt x="9" y="26"/>
                    </a:lnTo>
                    <a:lnTo>
                      <a:pt x="11" y="25"/>
                    </a:lnTo>
                    <a:lnTo>
                      <a:pt x="13" y="23"/>
                    </a:lnTo>
                    <a:lnTo>
                      <a:pt x="14" y="19"/>
                    </a:lnTo>
                    <a:lnTo>
                      <a:pt x="14" y="19"/>
                    </a:lnTo>
                    <a:lnTo>
                      <a:pt x="14" y="13"/>
                    </a:lnTo>
                    <a:lnTo>
                      <a:pt x="17" y="9"/>
                    </a:lnTo>
                    <a:lnTo>
                      <a:pt x="21" y="6"/>
                    </a:lnTo>
                    <a:lnTo>
                      <a:pt x="24" y="3"/>
                    </a:lnTo>
                    <a:lnTo>
                      <a:pt x="24" y="3"/>
                    </a:lnTo>
                    <a:lnTo>
                      <a:pt x="28" y="0"/>
                    </a:lnTo>
                    <a:lnTo>
                      <a:pt x="31" y="0"/>
                    </a:lnTo>
                    <a:lnTo>
                      <a:pt x="32" y="1"/>
                    </a:lnTo>
                    <a:lnTo>
                      <a:pt x="32" y="4"/>
                    </a:lnTo>
                    <a:lnTo>
                      <a:pt x="32" y="4"/>
                    </a:lnTo>
                    <a:lnTo>
                      <a:pt x="28" y="11"/>
                    </a:lnTo>
                    <a:lnTo>
                      <a:pt x="26" y="14"/>
                    </a:lnTo>
                    <a:lnTo>
                      <a:pt x="26" y="19"/>
                    </a:lnTo>
                    <a:lnTo>
                      <a:pt x="26" y="19"/>
                    </a:lnTo>
                    <a:lnTo>
                      <a:pt x="25" y="22"/>
                    </a:lnTo>
                    <a:lnTo>
                      <a:pt x="24" y="24"/>
                    </a:lnTo>
                    <a:lnTo>
                      <a:pt x="17" y="27"/>
                    </a:lnTo>
                    <a:lnTo>
                      <a:pt x="17" y="27"/>
                    </a:lnTo>
                    <a:lnTo>
                      <a:pt x="15" y="29"/>
                    </a:lnTo>
                    <a:lnTo>
                      <a:pt x="15" y="32"/>
                    </a:lnTo>
                    <a:lnTo>
                      <a:pt x="15" y="37"/>
                    </a:lnTo>
                    <a:lnTo>
                      <a:pt x="15" y="37"/>
                    </a:lnTo>
                    <a:lnTo>
                      <a:pt x="14" y="39"/>
                    </a:lnTo>
                    <a:lnTo>
                      <a:pt x="12" y="41"/>
                    </a:lnTo>
                    <a:lnTo>
                      <a:pt x="9" y="44"/>
                    </a:lnTo>
                    <a:lnTo>
                      <a:pt x="9" y="44"/>
                    </a:lnTo>
                    <a:lnTo>
                      <a:pt x="7" y="46"/>
                    </a:lnTo>
                    <a:lnTo>
                      <a:pt x="6" y="46"/>
                    </a:lnTo>
                    <a:lnTo>
                      <a:pt x="1" y="44"/>
                    </a:lnTo>
                    <a:lnTo>
                      <a:pt x="1" y="44"/>
                    </a:lnTo>
                    <a:lnTo>
                      <a:pt x="0" y="42"/>
                    </a:lnTo>
                    <a:lnTo>
                      <a:pt x="1" y="41"/>
                    </a:lnTo>
                    <a:lnTo>
                      <a:pt x="1" y="39"/>
                    </a:lnTo>
                    <a:lnTo>
                      <a:pt x="1" y="39"/>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0" name="Freeform 152"/>
              <p:cNvSpPr/>
              <p:nvPr/>
            </p:nvSpPr>
            <p:spPr bwMode="auto">
              <a:xfrm>
                <a:off x="4934" y="2094"/>
                <a:ext cx="5" cy="8"/>
              </a:xfrm>
              <a:custGeom>
                <a:gdLst>
                  <a:gd fmla="*/ 2 w 5" name="T0"/>
                  <a:gd fmla="*/ 0 h 8" name="T1"/>
                  <a:gd fmla="*/ 2 w 5" name="T2"/>
                  <a:gd fmla="*/ 0 h 8" name="T3"/>
                  <a:gd fmla="*/ 0 w 5" name="T4"/>
                  <a:gd fmla="*/ 3 h 8" name="T5"/>
                  <a:gd fmla="*/ 0 w 5" name="T6"/>
                  <a:gd fmla="*/ 5 h 8" name="T7"/>
                  <a:gd fmla="*/ 0 w 5" name="T8"/>
                  <a:gd fmla="*/ 7 h 8" name="T9"/>
                  <a:gd fmla="*/ 2 w 5" name="T10"/>
                  <a:gd fmla="*/ 8 h 8" name="T11"/>
                  <a:gd fmla="*/ 2 w 5" name="T12"/>
                  <a:gd fmla="*/ 8 h 8" name="T13"/>
                  <a:gd fmla="*/ 2 w 5" name="T14"/>
                  <a:gd fmla="*/ 7 h 8" name="T15"/>
                  <a:gd fmla="*/ 3 w 5" name="T16"/>
                  <a:gd fmla="*/ 6 h 8" name="T17"/>
                  <a:gd fmla="*/ 5 w 5" name="T18"/>
                  <a:gd fmla="*/ 4 h 8" name="T19"/>
                  <a:gd fmla="*/ 5 w 5" name="T20"/>
                  <a:gd fmla="*/ 4 h 8" name="T21"/>
                  <a:gd fmla="*/ 5 w 5" name="T22"/>
                  <a:gd fmla="*/ 1 h 8" name="T23"/>
                  <a:gd fmla="*/ 4 w 5" name="T24"/>
                  <a:gd fmla="*/ 1 h 8" name="T25"/>
                  <a:gd fmla="*/ 2 w 5" name="T26"/>
                  <a:gd fmla="*/ 0 h 8" name="T27"/>
                  <a:gd fmla="*/ 2 w 5" name="T28"/>
                  <a:gd fmla="*/ 0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5">
                    <a:moveTo>
                      <a:pt x="2" y="0"/>
                    </a:moveTo>
                    <a:lnTo>
                      <a:pt x="2" y="0"/>
                    </a:lnTo>
                    <a:lnTo>
                      <a:pt x="0" y="3"/>
                    </a:lnTo>
                    <a:lnTo>
                      <a:pt x="0" y="5"/>
                    </a:lnTo>
                    <a:lnTo>
                      <a:pt x="0" y="7"/>
                    </a:lnTo>
                    <a:lnTo>
                      <a:pt x="2" y="8"/>
                    </a:lnTo>
                    <a:lnTo>
                      <a:pt x="2" y="8"/>
                    </a:lnTo>
                    <a:lnTo>
                      <a:pt x="2" y="7"/>
                    </a:lnTo>
                    <a:lnTo>
                      <a:pt x="3" y="6"/>
                    </a:lnTo>
                    <a:lnTo>
                      <a:pt x="5" y="4"/>
                    </a:lnTo>
                    <a:lnTo>
                      <a:pt x="5" y="4"/>
                    </a:lnTo>
                    <a:lnTo>
                      <a:pt x="5" y="1"/>
                    </a:lnTo>
                    <a:lnTo>
                      <a:pt x="4" y="1"/>
                    </a:lnTo>
                    <a:lnTo>
                      <a:pt x="2" y="0"/>
                    </a:lnTo>
                    <a:lnTo>
                      <a:pt x="2"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1" name="Freeform 153"/>
              <p:cNvSpPr/>
              <p:nvPr/>
            </p:nvSpPr>
            <p:spPr bwMode="auto">
              <a:xfrm>
                <a:off x="4939" y="2083"/>
                <a:ext cx="4" cy="4"/>
              </a:xfrm>
              <a:custGeom>
                <a:gdLst>
                  <a:gd fmla="*/ 0 w 4" name="T0"/>
                  <a:gd fmla="*/ 1 h 4" name="T1"/>
                  <a:gd fmla="*/ 0 w 4" name="T2"/>
                  <a:gd fmla="*/ 1 h 4" name="T3"/>
                  <a:gd fmla="*/ 0 w 4" name="T4"/>
                  <a:gd fmla="*/ 3 h 4" name="T5"/>
                  <a:gd fmla="*/ 0 w 4" name="T6"/>
                  <a:gd fmla="*/ 4 h 4" name="T7"/>
                  <a:gd fmla="*/ 2 w 4" name="T8"/>
                  <a:gd fmla="*/ 4 h 4" name="T9"/>
                  <a:gd fmla="*/ 2 w 4" name="T10"/>
                  <a:gd fmla="*/ 4 h 4" name="T11"/>
                  <a:gd fmla="*/ 3 w 4" name="T12"/>
                  <a:gd fmla="*/ 3 h 4" name="T13"/>
                  <a:gd fmla="*/ 4 w 4" name="T14"/>
                  <a:gd fmla="*/ 2 h 4" name="T15"/>
                  <a:gd fmla="*/ 3 w 4" name="T16"/>
                  <a:gd fmla="*/ 1 h 4" name="T17"/>
                  <a:gd fmla="*/ 3 w 4" name="T18"/>
                  <a:gd fmla="*/ 0 h 4" name="T19"/>
                  <a:gd fmla="*/ 3 w 4" name="T20"/>
                  <a:gd fmla="*/ 0 h 4" name="T21"/>
                  <a:gd fmla="*/ 0 w 4" name="T22"/>
                  <a:gd fmla="*/ 1 h 4" name="T23"/>
                  <a:gd fmla="*/ 0 w 4" name="T24"/>
                  <a:gd fmla="*/ 1 h 4" name="T25"/>
                  <a:gd fmla="*/ 0 w 4" name="T26"/>
                  <a:gd fmla="*/ 1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4">
                    <a:moveTo>
                      <a:pt x="0" y="1"/>
                    </a:moveTo>
                    <a:lnTo>
                      <a:pt x="0" y="1"/>
                    </a:lnTo>
                    <a:lnTo>
                      <a:pt x="0" y="3"/>
                    </a:lnTo>
                    <a:lnTo>
                      <a:pt x="0" y="4"/>
                    </a:lnTo>
                    <a:lnTo>
                      <a:pt x="2" y="4"/>
                    </a:lnTo>
                    <a:lnTo>
                      <a:pt x="2" y="4"/>
                    </a:lnTo>
                    <a:lnTo>
                      <a:pt x="3" y="3"/>
                    </a:lnTo>
                    <a:lnTo>
                      <a:pt x="4" y="2"/>
                    </a:lnTo>
                    <a:lnTo>
                      <a:pt x="3" y="1"/>
                    </a:lnTo>
                    <a:lnTo>
                      <a:pt x="3" y="0"/>
                    </a:lnTo>
                    <a:lnTo>
                      <a:pt x="3" y="0"/>
                    </a:lnTo>
                    <a:lnTo>
                      <a:pt x="0" y="1"/>
                    </a:lnTo>
                    <a:lnTo>
                      <a:pt x="0" y="1"/>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2" name="Freeform 154"/>
              <p:cNvSpPr/>
              <p:nvPr/>
            </p:nvSpPr>
            <p:spPr bwMode="auto">
              <a:xfrm>
                <a:off x="4948" y="2075"/>
                <a:ext cx="5" cy="4"/>
              </a:xfrm>
              <a:custGeom>
                <a:gdLst>
                  <a:gd fmla="*/ 2 w 5" name="T0"/>
                  <a:gd fmla="*/ 1 h 4" name="T1"/>
                  <a:gd fmla="*/ 2 w 5" name="T2"/>
                  <a:gd fmla="*/ 1 h 4" name="T3"/>
                  <a:gd fmla="*/ 0 w 5" name="T4"/>
                  <a:gd fmla="*/ 3 h 4" name="T5"/>
                  <a:gd fmla="*/ 0 w 5" name="T6"/>
                  <a:gd fmla="*/ 4 h 4" name="T7"/>
                  <a:gd fmla="*/ 2 w 5" name="T8"/>
                  <a:gd fmla="*/ 4 h 4" name="T9"/>
                  <a:gd fmla="*/ 2 w 5" name="T10"/>
                  <a:gd fmla="*/ 4 h 4" name="T11"/>
                  <a:gd fmla="*/ 5 w 5" name="T12"/>
                  <a:gd fmla="*/ 3 h 4" name="T13"/>
                  <a:gd fmla="*/ 5 w 5" name="T14"/>
                  <a:gd fmla="*/ 1 h 4" name="T15"/>
                  <a:gd fmla="*/ 5 w 5" name="T16"/>
                  <a:gd fmla="*/ 1 h 4" name="T17"/>
                  <a:gd fmla="*/ 4 w 5" name="T18"/>
                  <a:gd fmla="*/ 0 h 4" name="T19"/>
                  <a:gd fmla="*/ 3 w 5" name="T20"/>
                  <a:gd fmla="*/ 0 h 4" name="T21"/>
                  <a:gd fmla="*/ 2 w 5" name="T22"/>
                  <a:gd fmla="*/ 1 h 4" name="T23"/>
                  <a:gd fmla="*/ 2 w 5" name="T24"/>
                  <a:gd fmla="*/ 1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5">
                    <a:moveTo>
                      <a:pt x="2" y="1"/>
                    </a:moveTo>
                    <a:lnTo>
                      <a:pt x="2" y="1"/>
                    </a:lnTo>
                    <a:lnTo>
                      <a:pt x="0" y="3"/>
                    </a:lnTo>
                    <a:lnTo>
                      <a:pt x="0" y="4"/>
                    </a:lnTo>
                    <a:lnTo>
                      <a:pt x="2" y="4"/>
                    </a:lnTo>
                    <a:lnTo>
                      <a:pt x="2" y="4"/>
                    </a:lnTo>
                    <a:lnTo>
                      <a:pt x="5" y="3"/>
                    </a:lnTo>
                    <a:lnTo>
                      <a:pt x="5" y="1"/>
                    </a:lnTo>
                    <a:lnTo>
                      <a:pt x="5" y="1"/>
                    </a:lnTo>
                    <a:lnTo>
                      <a:pt x="4" y="0"/>
                    </a:lnTo>
                    <a:lnTo>
                      <a:pt x="3" y="0"/>
                    </a:lnTo>
                    <a:lnTo>
                      <a:pt x="2" y="1"/>
                    </a:lnTo>
                    <a:lnTo>
                      <a:pt x="2"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3" name="Freeform 155"/>
              <p:cNvSpPr/>
              <p:nvPr/>
            </p:nvSpPr>
            <p:spPr bwMode="auto">
              <a:xfrm>
                <a:off x="4953" y="2059"/>
                <a:ext cx="2" cy="2"/>
              </a:xfrm>
              <a:custGeom>
                <a:gdLst>
                  <a:gd fmla="*/ 1 w 2" name="T0"/>
                  <a:gd fmla="*/ 0 h 2" name="T1"/>
                  <a:gd fmla="*/ 1 w 2" name="T2"/>
                  <a:gd fmla="*/ 0 h 2" name="T3"/>
                  <a:gd fmla="*/ 0 w 2" name="T4"/>
                  <a:gd fmla="*/ 1 h 2" name="T5"/>
                  <a:gd fmla="*/ 0 w 2" name="T6"/>
                  <a:gd fmla="*/ 2 h 2" name="T7"/>
                  <a:gd fmla="*/ 1 w 2" name="T8"/>
                  <a:gd fmla="*/ 1 h 2" name="T9"/>
                  <a:gd fmla="*/ 1 w 2" name="T10"/>
                  <a:gd fmla="*/ 1 h 2" name="T11"/>
                  <a:gd fmla="*/ 2 w 2" name="T12"/>
                  <a:gd fmla="*/ 1 h 2" name="T13"/>
                  <a:gd fmla="*/ 1 w 2" name="T14"/>
                  <a:gd fmla="*/ 0 h 2" name="T15"/>
                  <a:gd fmla="*/ 1 w 2" name="T16"/>
                  <a:gd fmla="*/ 0 h 2" name="T17"/>
                  <a:gd fmla="*/ 1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1" y="0"/>
                    </a:moveTo>
                    <a:lnTo>
                      <a:pt x="1" y="0"/>
                    </a:lnTo>
                    <a:lnTo>
                      <a:pt x="0" y="1"/>
                    </a:lnTo>
                    <a:lnTo>
                      <a:pt x="0" y="2"/>
                    </a:lnTo>
                    <a:lnTo>
                      <a:pt x="1" y="1"/>
                    </a:lnTo>
                    <a:lnTo>
                      <a:pt x="1" y="1"/>
                    </a:lnTo>
                    <a:lnTo>
                      <a:pt x="2" y="1"/>
                    </a:lnTo>
                    <a:lnTo>
                      <a:pt x="1" y="0"/>
                    </a:lnTo>
                    <a:lnTo>
                      <a:pt x="1" y="0"/>
                    </a:lnTo>
                    <a:lnTo>
                      <a:pt x="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4" name="Freeform 156"/>
              <p:cNvSpPr/>
              <p:nvPr/>
            </p:nvSpPr>
            <p:spPr bwMode="auto">
              <a:xfrm>
                <a:off x="4963" y="2041"/>
                <a:ext cx="4" cy="4"/>
              </a:xfrm>
              <a:custGeom>
                <a:gdLst>
                  <a:gd fmla="*/ 0 w 4" name="T0"/>
                  <a:gd fmla="*/ 1 h 4" name="T1"/>
                  <a:gd fmla="*/ 0 w 4" name="T2"/>
                  <a:gd fmla="*/ 1 h 4" name="T3"/>
                  <a:gd fmla="*/ 0 w 4" name="T4"/>
                  <a:gd fmla="*/ 2 h 4" name="T5"/>
                  <a:gd fmla="*/ 0 w 4" name="T6"/>
                  <a:gd fmla="*/ 4 h 4" name="T7"/>
                  <a:gd fmla="*/ 2 w 4" name="T8"/>
                  <a:gd fmla="*/ 4 h 4" name="T9"/>
                  <a:gd fmla="*/ 3 w 4" name="T10"/>
                  <a:gd fmla="*/ 4 h 4" name="T11"/>
                  <a:gd fmla="*/ 3 w 4" name="T12"/>
                  <a:gd fmla="*/ 4 h 4" name="T13"/>
                  <a:gd fmla="*/ 4 w 4" name="T14"/>
                  <a:gd fmla="*/ 2 h 4" name="T15"/>
                  <a:gd fmla="*/ 4 w 4" name="T16"/>
                  <a:gd fmla="*/ 0 h 4" name="T17"/>
                  <a:gd fmla="*/ 4 w 4" name="T18"/>
                  <a:gd fmla="*/ 0 h 4" name="T19"/>
                  <a:gd fmla="*/ 4 w 4" name="T20"/>
                  <a:gd fmla="*/ 0 h 4" name="T21"/>
                  <a:gd fmla="*/ 3 w 4" name="T22"/>
                  <a:gd fmla="*/ 0 h 4" name="T23"/>
                  <a:gd fmla="*/ 0 w 4" name="T24"/>
                  <a:gd fmla="*/ 1 h 4" name="T25"/>
                  <a:gd fmla="*/ 0 w 4" name="T26"/>
                  <a:gd fmla="*/ 1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4">
                    <a:moveTo>
                      <a:pt x="0" y="1"/>
                    </a:moveTo>
                    <a:lnTo>
                      <a:pt x="0" y="1"/>
                    </a:lnTo>
                    <a:lnTo>
                      <a:pt x="0" y="2"/>
                    </a:lnTo>
                    <a:lnTo>
                      <a:pt x="0" y="4"/>
                    </a:lnTo>
                    <a:lnTo>
                      <a:pt x="2" y="4"/>
                    </a:lnTo>
                    <a:lnTo>
                      <a:pt x="3" y="4"/>
                    </a:lnTo>
                    <a:lnTo>
                      <a:pt x="3" y="4"/>
                    </a:lnTo>
                    <a:lnTo>
                      <a:pt x="4" y="2"/>
                    </a:lnTo>
                    <a:lnTo>
                      <a:pt x="4" y="0"/>
                    </a:lnTo>
                    <a:lnTo>
                      <a:pt x="4" y="0"/>
                    </a:lnTo>
                    <a:lnTo>
                      <a:pt x="4" y="0"/>
                    </a:lnTo>
                    <a:lnTo>
                      <a:pt x="3" y="0"/>
                    </a:lnTo>
                    <a:lnTo>
                      <a:pt x="0" y="1"/>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5" name="Freeform 157"/>
              <p:cNvSpPr/>
              <p:nvPr/>
            </p:nvSpPr>
            <p:spPr bwMode="auto">
              <a:xfrm>
                <a:off x="4966" y="1943"/>
                <a:ext cx="95" cy="133"/>
              </a:xfrm>
              <a:custGeom>
                <a:gdLst>
                  <a:gd fmla="*/ 23 w 95" name="T0"/>
                  <a:gd fmla="*/ 39 h 133" name="T1"/>
                  <a:gd fmla="*/ 14 w 95" name="T2"/>
                  <a:gd fmla="*/ 43 h 133" name="T3"/>
                  <a:gd fmla="*/ 0 w 95" name="T4"/>
                  <a:gd fmla="*/ 47 h 133" name="T5"/>
                  <a:gd fmla="*/ 3 w 95" name="T6"/>
                  <a:gd fmla="*/ 55 h 133" name="T7"/>
                  <a:gd fmla="*/ 2 w 95" name="T8"/>
                  <a:gd fmla="*/ 66 h 133" name="T9"/>
                  <a:gd fmla="*/ 4 w 95" name="T10"/>
                  <a:gd fmla="*/ 77 h 133" name="T11"/>
                  <a:gd fmla="*/ 4 w 95" name="T12"/>
                  <a:gd fmla="*/ 91 h 133" name="T13"/>
                  <a:gd fmla="*/ 9 w 95" name="T14"/>
                  <a:gd fmla="*/ 96 h 133" name="T15"/>
                  <a:gd fmla="*/ 16 w 95" name="T16"/>
                  <a:gd fmla="*/ 101 h 133" name="T17"/>
                  <a:gd fmla="*/ 32 w 95" name="T18"/>
                  <a:gd fmla="*/ 102 h 133" name="T19"/>
                  <a:gd fmla="*/ 39 w 95" name="T20"/>
                  <a:gd fmla="*/ 109 h 133" name="T21"/>
                  <a:gd fmla="*/ 46 w 95" name="T22"/>
                  <a:gd fmla="*/ 121 h 133" name="T23"/>
                  <a:gd fmla="*/ 56 w 95" name="T24"/>
                  <a:gd fmla="*/ 133 h 133" name="T25"/>
                  <a:gd fmla="*/ 68 w 95" name="T26"/>
                  <a:gd fmla="*/ 132 h 133" name="T27"/>
                  <a:gd fmla="*/ 72 w 95" name="T28"/>
                  <a:gd fmla="*/ 127 h 133" name="T29"/>
                  <a:gd fmla="*/ 78 w 95" name="T30"/>
                  <a:gd fmla="*/ 115 h 133" name="T31"/>
                  <a:gd fmla="*/ 70 w 95" name="T32"/>
                  <a:gd fmla="*/ 108 h 133" name="T33"/>
                  <a:gd fmla="*/ 62 w 95" name="T34"/>
                  <a:gd fmla="*/ 101 h 133" name="T35"/>
                  <a:gd fmla="*/ 68 w 95" name="T36"/>
                  <a:gd fmla="*/ 99 h 133" name="T37"/>
                  <a:gd fmla="*/ 82 w 95" name="T38"/>
                  <a:gd fmla="*/ 99 h 133" name="T39"/>
                  <a:gd fmla="*/ 86 w 95" name="T40"/>
                  <a:gd fmla="*/ 86 h 133" name="T41"/>
                  <a:gd fmla="*/ 70 w 95" name="T42"/>
                  <a:gd fmla="*/ 77 h 133" name="T43"/>
                  <a:gd fmla="*/ 68 w 95" name="T44"/>
                  <a:gd fmla="*/ 66 h 133" name="T45"/>
                  <a:gd fmla="*/ 75 w 95" name="T46"/>
                  <a:gd fmla="*/ 58 h 133" name="T47"/>
                  <a:gd fmla="*/ 95 w 95" name="T48"/>
                  <a:gd fmla="*/ 46 h 133" name="T49"/>
                  <a:gd fmla="*/ 95 w 95" name="T50"/>
                  <a:gd fmla="*/ 19 h 133" name="T51"/>
                  <a:gd fmla="*/ 92 w 95" name="T52"/>
                  <a:gd fmla="*/ 15 h 133" name="T53"/>
                  <a:gd fmla="*/ 93 w 95" name="T54"/>
                  <a:gd fmla="*/ 2 h 133" name="T55"/>
                  <a:gd fmla="*/ 88 w 95" name="T56"/>
                  <a:gd fmla="*/ 1 h 133" name="T57"/>
                  <a:gd fmla="*/ 87 w 95" name="T58"/>
                  <a:gd fmla="*/ 5 h 133" name="T59"/>
                  <a:gd fmla="*/ 82 w 95" name="T60"/>
                  <a:gd fmla="*/ 1 h 133" name="T61"/>
                  <a:gd fmla="*/ 76 w 95" name="T62"/>
                  <a:gd fmla="*/ 1 h 133" name="T63"/>
                  <a:gd fmla="*/ 65 w 95" name="T64"/>
                  <a:gd fmla="*/ 5 h 133" name="T65"/>
                  <a:gd fmla="*/ 58 w 95" name="T66"/>
                  <a:gd fmla="*/ 16 h 133" name="T67"/>
                  <a:gd fmla="*/ 60 w 95" name="T68"/>
                  <a:gd fmla="*/ 20 h 133" name="T69"/>
                  <a:gd fmla="*/ 61 w 95" name="T70"/>
                  <a:gd fmla="*/ 42 h 133" name="T71"/>
                  <a:gd fmla="*/ 64 w 95" name="T72"/>
                  <a:gd fmla="*/ 44 h 133" name="T73"/>
                  <a:gd fmla="*/ 62 w 95" name="T74"/>
                  <a:gd fmla="*/ 55 h 133" name="T75"/>
                  <a:gd fmla="*/ 57 w 95" name="T76"/>
                  <a:gd fmla="*/ 51 h 133" name="T77"/>
                  <a:gd fmla="*/ 57 w 95" name="T78"/>
                  <a:gd fmla="*/ 27 h 133" name="T79"/>
                  <a:gd fmla="*/ 52 w 95" name="T80"/>
                  <a:gd fmla="*/ 26 h 133" name="T81"/>
                  <a:gd fmla="*/ 50 w 95" name="T82"/>
                  <a:gd fmla="*/ 30 h 133" name="T83"/>
                  <a:gd fmla="*/ 51 w 95" name="T84"/>
                  <a:gd fmla="*/ 35 h 133" name="T85"/>
                  <a:gd fmla="*/ 51 w 95" name="T86"/>
                  <a:gd fmla="*/ 44 h 133" name="T87"/>
                  <a:gd fmla="*/ 50 w 95" name="T88"/>
                  <a:gd fmla="*/ 53 h 133" name="T89"/>
                  <a:gd fmla="*/ 44 w 95" name="T90"/>
                  <a:gd fmla="*/ 48 h 133" name="T91"/>
                  <a:gd fmla="*/ 44 w 95" name="T92"/>
                  <a:gd fmla="*/ 40 h 133" name="T93"/>
                  <a:gd fmla="*/ 46 w 95" name="T94"/>
                  <a:gd fmla="*/ 32 h 133" name="T95"/>
                  <a:gd fmla="*/ 45 w 95" name="T96"/>
                  <a:gd fmla="*/ 25 h 133" name="T97"/>
                  <a:gd fmla="*/ 42 w 95" name="T98"/>
                  <a:gd fmla="*/ 28 h 133" name="T99"/>
                  <a:gd fmla="*/ 35 w 95" name="T100"/>
                  <a:gd fmla="*/ 25 h 133" name="T101"/>
                  <a:gd fmla="*/ 32 w 95" name="T102"/>
                  <a:gd fmla="*/ 21 h 13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33" w="95">
                    <a:moveTo>
                      <a:pt x="29" y="21"/>
                    </a:moveTo>
                    <a:lnTo>
                      <a:pt x="29" y="21"/>
                    </a:lnTo>
                    <a:lnTo>
                      <a:pt x="27" y="31"/>
                    </a:lnTo>
                    <a:lnTo>
                      <a:pt x="23" y="39"/>
                    </a:lnTo>
                    <a:lnTo>
                      <a:pt x="21" y="41"/>
                    </a:lnTo>
                    <a:lnTo>
                      <a:pt x="19" y="43"/>
                    </a:lnTo>
                    <a:lnTo>
                      <a:pt x="19" y="43"/>
                    </a:lnTo>
                    <a:lnTo>
                      <a:pt x="14" y="43"/>
                    </a:lnTo>
                    <a:lnTo>
                      <a:pt x="7" y="44"/>
                    </a:lnTo>
                    <a:lnTo>
                      <a:pt x="2" y="44"/>
                    </a:lnTo>
                    <a:lnTo>
                      <a:pt x="0" y="45"/>
                    </a:lnTo>
                    <a:lnTo>
                      <a:pt x="0" y="47"/>
                    </a:lnTo>
                    <a:lnTo>
                      <a:pt x="0" y="47"/>
                    </a:lnTo>
                    <a:lnTo>
                      <a:pt x="0" y="50"/>
                    </a:lnTo>
                    <a:lnTo>
                      <a:pt x="2" y="53"/>
                    </a:lnTo>
                    <a:lnTo>
                      <a:pt x="3" y="55"/>
                    </a:lnTo>
                    <a:lnTo>
                      <a:pt x="4" y="59"/>
                    </a:lnTo>
                    <a:lnTo>
                      <a:pt x="4" y="59"/>
                    </a:lnTo>
                    <a:lnTo>
                      <a:pt x="3" y="64"/>
                    </a:lnTo>
                    <a:lnTo>
                      <a:pt x="2" y="66"/>
                    </a:lnTo>
                    <a:lnTo>
                      <a:pt x="2" y="69"/>
                    </a:lnTo>
                    <a:lnTo>
                      <a:pt x="2" y="72"/>
                    </a:lnTo>
                    <a:lnTo>
                      <a:pt x="2" y="72"/>
                    </a:lnTo>
                    <a:lnTo>
                      <a:pt x="4" y="77"/>
                    </a:lnTo>
                    <a:lnTo>
                      <a:pt x="4" y="80"/>
                    </a:lnTo>
                    <a:lnTo>
                      <a:pt x="4" y="84"/>
                    </a:lnTo>
                    <a:lnTo>
                      <a:pt x="4" y="84"/>
                    </a:lnTo>
                    <a:lnTo>
                      <a:pt x="4" y="91"/>
                    </a:lnTo>
                    <a:lnTo>
                      <a:pt x="4" y="93"/>
                    </a:lnTo>
                    <a:lnTo>
                      <a:pt x="7" y="94"/>
                    </a:lnTo>
                    <a:lnTo>
                      <a:pt x="7" y="94"/>
                    </a:lnTo>
                    <a:lnTo>
                      <a:pt x="9" y="96"/>
                    </a:lnTo>
                    <a:lnTo>
                      <a:pt x="10" y="97"/>
                    </a:lnTo>
                    <a:lnTo>
                      <a:pt x="13" y="99"/>
                    </a:lnTo>
                    <a:lnTo>
                      <a:pt x="16" y="101"/>
                    </a:lnTo>
                    <a:lnTo>
                      <a:pt x="16" y="101"/>
                    </a:lnTo>
                    <a:lnTo>
                      <a:pt x="20" y="102"/>
                    </a:lnTo>
                    <a:lnTo>
                      <a:pt x="24" y="101"/>
                    </a:lnTo>
                    <a:lnTo>
                      <a:pt x="30" y="102"/>
                    </a:lnTo>
                    <a:lnTo>
                      <a:pt x="32" y="102"/>
                    </a:lnTo>
                    <a:lnTo>
                      <a:pt x="33" y="104"/>
                    </a:lnTo>
                    <a:lnTo>
                      <a:pt x="33" y="104"/>
                    </a:lnTo>
                    <a:lnTo>
                      <a:pt x="36" y="107"/>
                    </a:lnTo>
                    <a:lnTo>
                      <a:pt x="39" y="109"/>
                    </a:lnTo>
                    <a:lnTo>
                      <a:pt x="43" y="113"/>
                    </a:lnTo>
                    <a:lnTo>
                      <a:pt x="45" y="116"/>
                    </a:lnTo>
                    <a:lnTo>
                      <a:pt x="45" y="116"/>
                    </a:lnTo>
                    <a:lnTo>
                      <a:pt x="46" y="121"/>
                    </a:lnTo>
                    <a:lnTo>
                      <a:pt x="48" y="127"/>
                    </a:lnTo>
                    <a:lnTo>
                      <a:pt x="51" y="131"/>
                    </a:lnTo>
                    <a:lnTo>
                      <a:pt x="53" y="133"/>
                    </a:lnTo>
                    <a:lnTo>
                      <a:pt x="56" y="133"/>
                    </a:lnTo>
                    <a:lnTo>
                      <a:pt x="56" y="133"/>
                    </a:lnTo>
                    <a:lnTo>
                      <a:pt x="61" y="133"/>
                    </a:lnTo>
                    <a:lnTo>
                      <a:pt x="66" y="133"/>
                    </a:lnTo>
                    <a:lnTo>
                      <a:pt x="68" y="132"/>
                    </a:lnTo>
                    <a:lnTo>
                      <a:pt x="70" y="131"/>
                    </a:lnTo>
                    <a:lnTo>
                      <a:pt x="71" y="130"/>
                    </a:lnTo>
                    <a:lnTo>
                      <a:pt x="72" y="127"/>
                    </a:lnTo>
                    <a:lnTo>
                      <a:pt x="72" y="127"/>
                    </a:lnTo>
                    <a:lnTo>
                      <a:pt x="72" y="121"/>
                    </a:lnTo>
                    <a:lnTo>
                      <a:pt x="74" y="119"/>
                    </a:lnTo>
                    <a:lnTo>
                      <a:pt x="78" y="115"/>
                    </a:lnTo>
                    <a:lnTo>
                      <a:pt x="78" y="115"/>
                    </a:lnTo>
                    <a:lnTo>
                      <a:pt x="79" y="113"/>
                    </a:lnTo>
                    <a:lnTo>
                      <a:pt x="77" y="112"/>
                    </a:lnTo>
                    <a:lnTo>
                      <a:pt x="74" y="109"/>
                    </a:lnTo>
                    <a:lnTo>
                      <a:pt x="70" y="108"/>
                    </a:lnTo>
                    <a:lnTo>
                      <a:pt x="70" y="108"/>
                    </a:lnTo>
                    <a:lnTo>
                      <a:pt x="65" y="106"/>
                    </a:lnTo>
                    <a:lnTo>
                      <a:pt x="63" y="104"/>
                    </a:lnTo>
                    <a:lnTo>
                      <a:pt x="62" y="101"/>
                    </a:lnTo>
                    <a:lnTo>
                      <a:pt x="64" y="99"/>
                    </a:lnTo>
                    <a:lnTo>
                      <a:pt x="64" y="99"/>
                    </a:lnTo>
                    <a:lnTo>
                      <a:pt x="66" y="99"/>
                    </a:lnTo>
                    <a:lnTo>
                      <a:pt x="68" y="99"/>
                    </a:lnTo>
                    <a:lnTo>
                      <a:pt x="73" y="101"/>
                    </a:lnTo>
                    <a:lnTo>
                      <a:pt x="78" y="101"/>
                    </a:lnTo>
                    <a:lnTo>
                      <a:pt x="80" y="101"/>
                    </a:lnTo>
                    <a:lnTo>
                      <a:pt x="82" y="99"/>
                    </a:lnTo>
                    <a:lnTo>
                      <a:pt x="82" y="99"/>
                    </a:lnTo>
                    <a:lnTo>
                      <a:pt x="86" y="94"/>
                    </a:lnTo>
                    <a:lnTo>
                      <a:pt x="87" y="90"/>
                    </a:lnTo>
                    <a:lnTo>
                      <a:pt x="86" y="86"/>
                    </a:lnTo>
                    <a:lnTo>
                      <a:pt x="82" y="83"/>
                    </a:lnTo>
                    <a:lnTo>
                      <a:pt x="82" y="83"/>
                    </a:lnTo>
                    <a:lnTo>
                      <a:pt x="74" y="78"/>
                    </a:lnTo>
                    <a:lnTo>
                      <a:pt x="70" y="77"/>
                    </a:lnTo>
                    <a:lnTo>
                      <a:pt x="68" y="75"/>
                    </a:lnTo>
                    <a:lnTo>
                      <a:pt x="68" y="75"/>
                    </a:lnTo>
                    <a:lnTo>
                      <a:pt x="68" y="72"/>
                    </a:lnTo>
                    <a:lnTo>
                      <a:pt x="68" y="66"/>
                    </a:lnTo>
                    <a:lnTo>
                      <a:pt x="71" y="61"/>
                    </a:lnTo>
                    <a:lnTo>
                      <a:pt x="72" y="59"/>
                    </a:lnTo>
                    <a:lnTo>
                      <a:pt x="75" y="58"/>
                    </a:lnTo>
                    <a:lnTo>
                      <a:pt x="75" y="58"/>
                    </a:lnTo>
                    <a:lnTo>
                      <a:pt x="87" y="53"/>
                    </a:lnTo>
                    <a:lnTo>
                      <a:pt x="92" y="49"/>
                    </a:lnTo>
                    <a:lnTo>
                      <a:pt x="95" y="46"/>
                    </a:lnTo>
                    <a:lnTo>
                      <a:pt x="95" y="46"/>
                    </a:lnTo>
                    <a:lnTo>
                      <a:pt x="95" y="41"/>
                    </a:lnTo>
                    <a:lnTo>
                      <a:pt x="95" y="31"/>
                    </a:lnTo>
                    <a:lnTo>
                      <a:pt x="95" y="19"/>
                    </a:lnTo>
                    <a:lnTo>
                      <a:pt x="95" y="19"/>
                    </a:lnTo>
                    <a:lnTo>
                      <a:pt x="93" y="18"/>
                    </a:lnTo>
                    <a:lnTo>
                      <a:pt x="92" y="16"/>
                    </a:lnTo>
                    <a:lnTo>
                      <a:pt x="92" y="15"/>
                    </a:lnTo>
                    <a:lnTo>
                      <a:pt x="92" y="15"/>
                    </a:lnTo>
                    <a:lnTo>
                      <a:pt x="94" y="12"/>
                    </a:lnTo>
                    <a:lnTo>
                      <a:pt x="95" y="8"/>
                    </a:lnTo>
                    <a:lnTo>
                      <a:pt x="95" y="5"/>
                    </a:lnTo>
                    <a:lnTo>
                      <a:pt x="93" y="2"/>
                    </a:lnTo>
                    <a:lnTo>
                      <a:pt x="93" y="2"/>
                    </a:lnTo>
                    <a:lnTo>
                      <a:pt x="91" y="1"/>
                    </a:lnTo>
                    <a:lnTo>
                      <a:pt x="89" y="0"/>
                    </a:lnTo>
                    <a:lnTo>
                      <a:pt x="88" y="1"/>
                    </a:lnTo>
                    <a:lnTo>
                      <a:pt x="88" y="3"/>
                    </a:lnTo>
                    <a:lnTo>
                      <a:pt x="88" y="3"/>
                    </a:lnTo>
                    <a:lnTo>
                      <a:pt x="88" y="5"/>
                    </a:lnTo>
                    <a:lnTo>
                      <a:pt x="87" y="5"/>
                    </a:lnTo>
                    <a:lnTo>
                      <a:pt x="86" y="5"/>
                    </a:lnTo>
                    <a:lnTo>
                      <a:pt x="84" y="3"/>
                    </a:lnTo>
                    <a:lnTo>
                      <a:pt x="84" y="3"/>
                    </a:lnTo>
                    <a:lnTo>
                      <a:pt x="82" y="1"/>
                    </a:lnTo>
                    <a:lnTo>
                      <a:pt x="80" y="0"/>
                    </a:lnTo>
                    <a:lnTo>
                      <a:pt x="78" y="0"/>
                    </a:lnTo>
                    <a:lnTo>
                      <a:pt x="76" y="1"/>
                    </a:lnTo>
                    <a:lnTo>
                      <a:pt x="76" y="1"/>
                    </a:lnTo>
                    <a:lnTo>
                      <a:pt x="74" y="2"/>
                    </a:lnTo>
                    <a:lnTo>
                      <a:pt x="72" y="2"/>
                    </a:lnTo>
                    <a:lnTo>
                      <a:pt x="68" y="3"/>
                    </a:lnTo>
                    <a:lnTo>
                      <a:pt x="65" y="5"/>
                    </a:lnTo>
                    <a:lnTo>
                      <a:pt x="65" y="5"/>
                    </a:lnTo>
                    <a:lnTo>
                      <a:pt x="60" y="9"/>
                    </a:lnTo>
                    <a:lnTo>
                      <a:pt x="58" y="13"/>
                    </a:lnTo>
                    <a:lnTo>
                      <a:pt x="58" y="16"/>
                    </a:lnTo>
                    <a:lnTo>
                      <a:pt x="58" y="16"/>
                    </a:lnTo>
                    <a:lnTo>
                      <a:pt x="59" y="18"/>
                    </a:lnTo>
                    <a:lnTo>
                      <a:pt x="60" y="19"/>
                    </a:lnTo>
                    <a:lnTo>
                      <a:pt x="60" y="20"/>
                    </a:lnTo>
                    <a:lnTo>
                      <a:pt x="60" y="26"/>
                    </a:lnTo>
                    <a:lnTo>
                      <a:pt x="60" y="26"/>
                    </a:lnTo>
                    <a:lnTo>
                      <a:pt x="60" y="39"/>
                    </a:lnTo>
                    <a:lnTo>
                      <a:pt x="61" y="42"/>
                    </a:lnTo>
                    <a:lnTo>
                      <a:pt x="62" y="43"/>
                    </a:lnTo>
                    <a:lnTo>
                      <a:pt x="63" y="43"/>
                    </a:lnTo>
                    <a:lnTo>
                      <a:pt x="63" y="43"/>
                    </a:lnTo>
                    <a:lnTo>
                      <a:pt x="64" y="44"/>
                    </a:lnTo>
                    <a:lnTo>
                      <a:pt x="65" y="45"/>
                    </a:lnTo>
                    <a:lnTo>
                      <a:pt x="64" y="49"/>
                    </a:lnTo>
                    <a:lnTo>
                      <a:pt x="63" y="54"/>
                    </a:lnTo>
                    <a:lnTo>
                      <a:pt x="62" y="55"/>
                    </a:lnTo>
                    <a:lnTo>
                      <a:pt x="61" y="55"/>
                    </a:lnTo>
                    <a:lnTo>
                      <a:pt x="61" y="55"/>
                    </a:lnTo>
                    <a:lnTo>
                      <a:pt x="58" y="54"/>
                    </a:lnTo>
                    <a:lnTo>
                      <a:pt x="57" y="51"/>
                    </a:lnTo>
                    <a:lnTo>
                      <a:pt x="57" y="46"/>
                    </a:lnTo>
                    <a:lnTo>
                      <a:pt x="57" y="46"/>
                    </a:lnTo>
                    <a:lnTo>
                      <a:pt x="58" y="32"/>
                    </a:lnTo>
                    <a:lnTo>
                      <a:pt x="57" y="27"/>
                    </a:lnTo>
                    <a:lnTo>
                      <a:pt x="57" y="25"/>
                    </a:lnTo>
                    <a:lnTo>
                      <a:pt x="56" y="25"/>
                    </a:lnTo>
                    <a:lnTo>
                      <a:pt x="56" y="25"/>
                    </a:lnTo>
                    <a:lnTo>
                      <a:pt x="52" y="26"/>
                    </a:lnTo>
                    <a:lnTo>
                      <a:pt x="50" y="27"/>
                    </a:lnTo>
                    <a:lnTo>
                      <a:pt x="49" y="29"/>
                    </a:lnTo>
                    <a:lnTo>
                      <a:pt x="50" y="30"/>
                    </a:lnTo>
                    <a:lnTo>
                      <a:pt x="50" y="30"/>
                    </a:lnTo>
                    <a:lnTo>
                      <a:pt x="52" y="32"/>
                    </a:lnTo>
                    <a:lnTo>
                      <a:pt x="52" y="33"/>
                    </a:lnTo>
                    <a:lnTo>
                      <a:pt x="51" y="35"/>
                    </a:lnTo>
                    <a:lnTo>
                      <a:pt x="51" y="35"/>
                    </a:lnTo>
                    <a:lnTo>
                      <a:pt x="50" y="37"/>
                    </a:lnTo>
                    <a:lnTo>
                      <a:pt x="50" y="40"/>
                    </a:lnTo>
                    <a:lnTo>
                      <a:pt x="51" y="44"/>
                    </a:lnTo>
                    <a:lnTo>
                      <a:pt x="51" y="44"/>
                    </a:lnTo>
                    <a:lnTo>
                      <a:pt x="52" y="46"/>
                    </a:lnTo>
                    <a:lnTo>
                      <a:pt x="53" y="48"/>
                    </a:lnTo>
                    <a:lnTo>
                      <a:pt x="52" y="51"/>
                    </a:lnTo>
                    <a:lnTo>
                      <a:pt x="50" y="53"/>
                    </a:lnTo>
                    <a:lnTo>
                      <a:pt x="50" y="53"/>
                    </a:lnTo>
                    <a:lnTo>
                      <a:pt x="47" y="51"/>
                    </a:lnTo>
                    <a:lnTo>
                      <a:pt x="45" y="50"/>
                    </a:lnTo>
                    <a:lnTo>
                      <a:pt x="44" y="48"/>
                    </a:lnTo>
                    <a:lnTo>
                      <a:pt x="44" y="45"/>
                    </a:lnTo>
                    <a:lnTo>
                      <a:pt x="44" y="45"/>
                    </a:lnTo>
                    <a:lnTo>
                      <a:pt x="45" y="42"/>
                    </a:lnTo>
                    <a:lnTo>
                      <a:pt x="44" y="40"/>
                    </a:lnTo>
                    <a:lnTo>
                      <a:pt x="43" y="37"/>
                    </a:lnTo>
                    <a:lnTo>
                      <a:pt x="44" y="35"/>
                    </a:lnTo>
                    <a:lnTo>
                      <a:pt x="44" y="35"/>
                    </a:lnTo>
                    <a:lnTo>
                      <a:pt x="46" y="32"/>
                    </a:lnTo>
                    <a:lnTo>
                      <a:pt x="47" y="29"/>
                    </a:lnTo>
                    <a:lnTo>
                      <a:pt x="47" y="26"/>
                    </a:lnTo>
                    <a:lnTo>
                      <a:pt x="45" y="25"/>
                    </a:lnTo>
                    <a:lnTo>
                      <a:pt x="45" y="25"/>
                    </a:lnTo>
                    <a:lnTo>
                      <a:pt x="44" y="25"/>
                    </a:lnTo>
                    <a:lnTo>
                      <a:pt x="44" y="25"/>
                    </a:lnTo>
                    <a:lnTo>
                      <a:pt x="43" y="27"/>
                    </a:lnTo>
                    <a:lnTo>
                      <a:pt x="42" y="28"/>
                    </a:lnTo>
                    <a:lnTo>
                      <a:pt x="39" y="27"/>
                    </a:lnTo>
                    <a:lnTo>
                      <a:pt x="39" y="27"/>
                    </a:lnTo>
                    <a:lnTo>
                      <a:pt x="37" y="26"/>
                    </a:lnTo>
                    <a:lnTo>
                      <a:pt x="35" y="25"/>
                    </a:lnTo>
                    <a:lnTo>
                      <a:pt x="33" y="25"/>
                    </a:lnTo>
                    <a:lnTo>
                      <a:pt x="33" y="22"/>
                    </a:lnTo>
                    <a:lnTo>
                      <a:pt x="33" y="22"/>
                    </a:lnTo>
                    <a:lnTo>
                      <a:pt x="32" y="21"/>
                    </a:lnTo>
                    <a:lnTo>
                      <a:pt x="31" y="20"/>
                    </a:lnTo>
                    <a:lnTo>
                      <a:pt x="29" y="21"/>
                    </a:lnTo>
                    <a:lnTo>
                      <a:pt x="29" y="2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6" name="Freeform 158"/>
              <p:cNvSpPr/>
              <p:nvPr/>
            </p:nvSpPr>
            <p:spPr bwMode="auto">
              <a:xfrm>
                <a:off x="5041" y="2012"/>
                <a:ext cx="4" cy="6"/>
              </a:xfrm>
              <a:custGeom>
                <a:gdLst>
                  <a:gd fmla="*/ 0 w 4" name="T0"/>
                  <a:gd fmla="*/ 1 h 6" name="T1"/>
                  <a:gd fmla="*/ 0 w 4" name="T2"/>
                  <a:gd fmla="*/ 1 h 6" name="T3"/>
                  <a:gd fmla="*/ 0 w 4" name="T4"/>
                  <a:gd fmla="*/ 3 h 6" name="T5"/>
                  <a:gd fmla="*/ 0 w 4" name="T6"/>
                  <a:gd fmla="*/ 5 h 6" name="T7"/>
                  <a:gd fmla="*/ 1 w 4" name="T8"/>
                  <a:gd fmla="*/ 6 h 6" name="T9"/>
                  <a:gd fmla="*/ 2 w 4" name="T10"/>
                  <a:gd fmla="*/ 5 h 6" name="T11"/>
                  <a:gd fmla="*/ 2 w 4" name="T12"/>
                  <a:gd fmla="*/ 5 h 6" name="T13"/>
                  <a:gd fmla="*/ 4 w 4" name="T14"/>
                  <a:gd fmla="*/ 2 h 6" name="T15"/>
                  <a:gd fmla="*/ 4 w 4" name="T16"/>
                  <a:gd fmla="*/ 1 h 6" name="T17"/>
                  <a:gd fmla="*/ 3 w 4" name="T18"/>
                  <a:gd fmla="*/ 0 h 6" name="T19"/>
                  <a:gd fmla="*/ 3 w 4" name="T20"/>
                  <a:gd fmla="*/ 0 h 6" name="T21"/>
                  <a:gd fmla="*/ 0 w 4" name="T22"/>
                  <a:gd fmla="*/ 1 h 6" name="T23"/>
                  <a:gd fmla="*/ 0 w 4" name="T24"/>
                  <a:gd fmla="*/ 1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4">
                    <a:moveTo>
                      <a:pt x="0" y="1"/>
                    </a:moveTo>
                    <a:lnTo>
                      <a:pt x="0" y="1"/>
                    </a:lnTo>
                    <a:lnTo>
                      <a:pt x="0" y="3"/>
                    </a:lnTo>
                    <a:lnTo>
                      <a:pt x="0" y="5"/>
                    </a:lnTo>
                    <a:lnTo>
                      <a:pt x="1" y="6"/>
                    </a:lnTo>
                    <a:lnTo>
                      <a:pt x="2" y="5"/>
                    </a:lnTo>
                    <a:lnTo>
                      <a:pt x="2" y="5"/>
                    </a:lnTo>
                    <a:lnTo>
                      <a:pt x="4" y="2"/>
                    </a:lnTo>
                    <a:lnTo>
                      <a:pt x="4" y="1"/>
                    </a:lnTo>
                    <a:lnTo>
                      <a:pt x="3" y="0"/>
                    </a:lnTo>
                    <a:lnTo>
                      <a:pt x="3" y="0"/>
                    </a:lnTo>
                    <a:lnTo>
                      <a:pt x="0" y="1"/>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7" name="Freeform 159"/>
              <p:cNvSpPr/>
              <p:nvPr/>
            </p:nvSpPr>
            <p:spPr bwMode="auto">
              <a:xfrm>
                <a:off x="5005" y="2059"/>
                <a:ext cx="3" cy="3"/>
              </a:xfrm>
              <a:custGeom>
                <a:gdLst>
                  <a:gd fmla="*/ 3 w 3" name="T0"/>
                  <a:gd fmla="*/ 3 h 3" name="T1"/>
                  <a:gd fmla="*/ 3 w 3" name="T2"/>
                  <a:gd fmla="*/ 3 h 3" name="T3"/>
                  <a:gd fmla="*/ 0 w 3" name="T4"/>
                  <a:gd fmla="*/ 3 h 3" name="T5"/>
                  <a:gd fmla="*/ 0 w 3" name="T6"/>
                  <a:gd fmla="*/ 3 h 3" name="T7"/>
                  <a:gd fmla="*/ 0 w 3" name="T8"/>
                  <a:gd fmla="*/ 1 h 3" name="T9"/>
                  <a:gd fmla="*/ 0 w 3" name="T10"/>
                  <a:gd fmla="*/ 1 h 3" name="T11"/>
                  <a:gd fmla="*/ 0 w 3" name="T12"/>
                  <a:gd fmla="*/ 0 h 3" name="T13"/>
                  <a:gd fmla="*/ 2 w 3" name="T14"/>
                  <a:gd fmla="*/ 1 h 3" name="T15"/>
                  <a:gd fmla="*/ 3 w 3" name="T16"/>
                  <a:gd fmla="*/ 3 h 3" name="T17"/>
                  <a:gd fmla="*/ 3 w 3" name="T18"/>
                  <a:gd fmla="*/ 3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3">
                    <a:moveTo>
                      <a:pt x="3" y="3"/>
                    </a:moveTo>
                    <a:lnTo>
                      <a:pt x="3" y="3"/>
                    </a:lnTo>
                    <a:lnTo>
                      <a:pt x="0" y="3"/>
                    </a:lnTo>
                    <a:lnTo>
                      <a:pt x="0" y="3"/>
                    </a:lnTo>
                    <a:lnTo>
                      <a:pt x="0" y="1"/>
                    </a:lnTo>
                    <a:lnTo>
                      <a:pt x="0" y="1"/>
                    </a:lnTo>
                    <a:lnTo>
                      <a:pt x="0" y="0"/>
                    </a:lnTo>
                    <a:lnTo>
                      <a:pt x="2" y="1"/>
                    </a:lnTo>
                    <a:lnTo>
                      <a:pt x="3" y="3"/>
                    </a:lnTo>
                    <a:lnTo>
                      <a:pt x="3" y="3"/>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8" name="Freeform 160"/>
              <p:cNvSpPr/>
              <p:nvPr/>
            </p:nvSpPr>
            <p:spPr bwMode="auto">
              <a:xfrm>
                <a:off x="5029" y="2071"/>
                <a:ext cx="22" cy="17"/>
              </a:xfrm>
              <a:custGeom>
                <a:gdLst>
                  <a:gd fmla="*/ 13 w 22" name="T0"/>
                  <a:gd fmla="*/ 0 h 17" name="T1"/>
                  <a:gd fmla="*/ 13 w 22" name="T2"/>
                  <a:gd fmla="*/ 0 h 17" name="T3"/>
                  <a:gd fmla="*/ 13 w 22" name="T4"/>
                  <a:gd fmla="*/ 3 h 17" name="T5"/>
                  <a:gd fmla="*/ 12 w 22" name="T6"/>
                  <a:gd fmla="*/ 4 h 17" name="T7"/>
                  <a:gd fmla="*/ 10 w 22" name="T8"/>
                  <a:gd fmla="*/ 6 h 17" name="T9"/>
                  <a:gd fmla="*/ 10 w 22" name="T10"/>
                  <a:gd fmla="*/ 6 h 17" name="T11"/>
                  <a:gd fmla="*/ 2 w 22" name="T12"/>
                  <a:gd fmla="*/ 7 h 17" name="T13"/>
                  <a:gd fmla="*/ 1 w 22" name="T14"/>
                  <a:gd fmla="*/ 7 h 17" name="T15"/>
                  <a:gd fmla="*/ 0 w 22" name="T16"/>
                  <a:gd fmla="*/ 9 h 17" name="T17"/>
                  <a:gd fmla="*/ 0 w 22" name="T18"/>
                  <a:gd fmla="*/ 9 h 17" name="T19"/>
                  <a:gd fmla="*/ 0 w 22" name="T20"/>
                  <a:gd fmla="*/ 11 h 17" name="T21"/>
                  <a:gd fmla="*/ 1 w 22" name="T22"/>
                  <a:gd fmla="*/ 12 h 17" name="T23"/>
                  <a:gd fmla="*/ 4 w 22" name="T24"/>
                  <a:gd fmla="*/ 13 h 17" name="T25"/>
                  <a:gd fmla="*/ 8 w 22" name="T26"/>
                  <a:gd fmla="*/ 13 h 17" name="T27"/>
                  <a:gd fmla="*/ 8 w 22" name="T28"/>
                  <a:gd fmla="*/ 13 h 17" name="T29"/>
                  <a:gd fmla="*/ 15 w 22" name="T30"/>
                  <a:gd fmla="*/ 12 h 17" name="T31"/>
                  <a:gd fmla="*/ 17 w 22" name="T32"/>
                  <a:gd fmla="*/ 13 h 17" name="T33"/>
                  <a:gd fmla="*/ 18 w 22" name="T34"/>
                  <a:gd fmla="*/ 15 h 17" name="T35"/>
                  <a:gd fmla="*/ 18 w 22" name="T36"/>
                  <a:gd fmla="*/ 15 h 17" name="T37"/>
                  <a:gd fmla="*/ 19 w 22" name="T38"/>
                  <a:gd fmla="*/ 17 h 17" name="T39"/>
                  <a:gd fmla="*/ 21 w 22" name="T40"/>
                  <a:gd fmla="*/ 17 h 17" name="T41"/>
                  <a:gd fmla="*/ 22 w 22" name="T42"/>
                  <a:gd fmla="*/ 15 h 17" name="T43"/>
                  <a:gd fmla="*/ 22 w 22" name="T44"/>
                  <a:gd fmla="*/ 12 h 17" name="T45"/>
                  <a:gd fmla="*/ 22 w 22" name="T46"/>
                  <a:gd fmla="*/ 12 h 17" name="T47"/>
                  <a:gd fmla="*/ 22 w 22" name="T48"/>
                  <a:gd fmla="*/ 8 h 17" name="T49"/>
                  <a:gd fmla="*/ 21 w 22" name="T50"/>
                  <a:gd fmla="*/ 6 h 17" name="T51"/>
                  <a:gd fmla="*/ 17 w 22" name="T52"/>
                  <a:gd fmla="*/ 3 h 17" name="T53"/>
                  <a:gd fmla="*/ 17 w 22" name="T54"/>
                  <a:gd fmla="*/ 3 h 17" name="T55"/>
                  <a:gd fmla="*/ 15 w 22" name="T56"/>
                  <a:gd fmla="*/ 1 h 17" name="T57"/>
                  <a:gd fmla="*/ 14 w 22" name="T58"/>
                  <a:gd fmla="*/ 0 h 17" name="T59"/>
                  <a:gd fmla="*/ 13 w 22" name="T60"/>
                  <a:gd fmla="*/ 0 h 17" name="T61"/>
                  <a:gd fmla="*/ 13 w 22" name="T62"/>
                  <a:gd fmla="*/ 0 h 1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 w="22">
                    <a:moveTo>
                      <a:pt x="13" y="0"/>
                    </a:moveTo>
                    <a:lnTo>
                      <a:pt x="13" y="0"/>
                    </a:lnTo>
                    <a:lnTo>
                      <a:pt x="13" y="3"/>
                    </a:lnTo>
                    <a:lnTo>
                      <a:pt x="12" y="4"/>
                    </a:lnTo>
                    <a:lnTo>
                      <a:pt x="10" y="6"/>
                    </a:lnTo>
                    <a:lnTo>
                      <a:pt x="10" y="6"/>
                    </a:lnTo>
                    <a:lnTo>
                      <a:pt x="2" y="7"/>
                    </a:lnTo>
                    <a:lnTo>
                      <a:pt x="1" y="7"/>
                    </a:lnTo>
                    <a:lnTo>
                      <a:pt x="0" y="9"/>
                    </a:lnTo>
                    <a:lnTo>
                      <a:pt x="0" y="9"/>
                    </a:lnTo>
                    <a:lnTo>
                      <a:pt x="0" y="11"/>
                    </a:lnTo>
                    <a:lnTo>
                      <a:pt x="1" y="12"/>
                    </a:lnTo>
                    <a:lnTo>
                      <a:pt x="4" y="13"/>
                    </a:lnTo>
                    <a:lnTo>
                      <a:pt x="8" y="13"/>
                    </a:lnTo>
                    <a:lnTo>
                      <a:pt x="8" y="13"/>
                    </a:lnTo>
                    <a:lnTo>
                      <a:pt x="15" y="12"/>
                    </a:lnTo>
                    <a:lnTo>
                      <a:pt x="17" y="13"/>
                    </a:lnTo>
                    <a:lnTo>
                      <a:pt x="18" y="15"/>
                    </a:lnTo>
                    <a:lnTo>
                      <a:pt x="18" y="15"/>
                    </a:lnTo>
                    <a:lnTo>
                      <a:pt x="19" y="17"/>
                    </a:lnTo>
                    <a:lnTo>
                      <a:pt x="21" y="17"/>
                    </a:lnTo>
                    <a:lnTo>
                      <a:pt x="22" y="15"/>
                    </a:lnTo>
                    <a:lnTo>
                      <a:pt x="22" y="12"/>
                    </a:lnTo>
                    <a:lnTo>
                      <a:pt x="22" y="12"/>
                    </a:lnTo>
                    <a:lnTo>
                      <a:pt x="22" y="8"/>
                    </a:lnTo>
                    <a:lnTo>
                      <a:pt x="21" y="6"/>
                    </a:lnTo>
                    <a:lnTo>
                      <a:pt x="17" y="3"/>
                    </a:lnTo>
                    <a:lnTo>
                      <a:pt x="17" y="3"/>
                    </a:lnTo>
                    <a:lnTo>
                      <a:pt x="15" y="1"/>
                    </a:lnTo>
                    <a:lnTo>
                      <a:pt x="14" y="0"/>
                    </a:lnTo>
                    <a:lnTo>
                      <a:pt x="13" y="0"/>
                    </a:lnTo>
                    <a:lnTo>
                      <a:pt x="13"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9" name="Freeform 161"/>
              <p:cNvSpPr/>
              <p:nvPr/>
            </p:nvSpPr>
            <p:spPr bwMode="auto">
              <a:xfrm>
                <a:off x="4998" y="2073"/>
                <a:ext cx="31" cy="30"/>
              </a:xfrm>
              <a:custGeom>
                <a:gdLst>
                  <a:gd fmla="*/ 12 w 31" name="T0"/>
                  <a:gd fmla="*/ 1 h 30" name="T1"/>
                  <a:gd fmla="*/ 12 w 31" name="T2"/>
                  <a:gd fmla="*/ 1 h 30" name="T3"/>
                  <a:gd fmla="*/ 12 w 31" name="T4"/>
                  <a:gd fmla="*/ 3 h 30" name="T5"/>
                  <a:gd fmla="*/ 13 w 31" name="T6"/>
                  <a:gd fmla="*/ 5 h 30" name="T7"/>
                  <a:gd fmla="*/ 15 w 31" name="T8"/>
                  <a:gd fmla="*/ 6 h 30" name="T9"/>
                  <a:gd fmla="*/ 18 w 31" name="T10"/>
                  <a:gd fmla="*/ 6 h 30" name="T11"/>
                  <a:gd fmla="*/ 18 w 31" name="T12"/>
                  <a:gd fmla="*/ 6 h 30" name="T13"/>
                  <a:gd fmla="*/ 21 w 31" name="T14"/>
                  <a:gd fmla="*/ 6 h 30" name="T15"/>
                  <a:gd fmla="*/ 25 w 31" name="T16"/>
                  <a:gd fmla="*/ 7 h 30" name="T17"/>
                  <a:gd fmla="*/ 27 w 31" name="T18"/>
                  <a:gd fmla="*/ 10 h 30" name="T19"/>
                  <a:gd fmla="*/ 28 w 31" name="T20"/>
                  <a:gd fmla="*/ 11 h 30" name="T21"/>
                  <a:gd fmla="*/ 28 w 31" name="T22"/>
                  <a:gd fmla="*/ 11 h 30" name="T23"/>
                  <a:gd fmla="*/ 31 w 31" name="T24"/>
                  <a:gd fmla="*/ 16 h 30" name="T25"/>
                  <a:gd fmla="*/ 31 w 31" name="T26"/>
                  <a:gd fmla="*/ 18 h 30" name="T27"/>
                  <a:gd fmla="*/ 31 w 31" name="T28"/>
                  <a:gd fmla="*/ 18 h 30" name="T29"/>
                  <a:gd fmla="*/ 30 w 31" name="T30"/>
                  <a:gd fmla="*/ 19 h 30" name="T31"/>
                  <a:gd fmla="*/ 30 w 31" name="T32"/>
                  <a:gd fmla="*/ 19 h 30" name="T33"/>
                  <a:gd fmla="*/ 27 w 31" name="T34"/>
                  <a:gd fmla="*/ 20 h 30" name="T35"/>
                  <a:gd fmla="*/ 26 w 31" name="T36"/>
                  <a:gd fmla="*/ 20 h 30" name="T37"/>
                  <a:gd fmla="*/ 25 w 31" name="T38"/>
                  <a:gd fmla="*/ 22 h 30" name="T39"/>
                  <a:gd fmla="*/ 24 w 31" name="T40"/>
                  <a:gd fmla="*/ 25 h 30" name="T41"/>
                  <a:gd fmla="*/ 24 w 31" name="T42"/>
                  <a:gd fmla="*/ 25 h 30" name="T43"/>
                  <a:gd fmla="*/ 21 w 31" name="T44"/>
                  <a:gd fmla="*/ 28 h 30" name="T45"/>
                  <a:gd fmla="*/ 18 w 31" name="T46"/>
                  <a:gd fmla="*/ 29 h 30" name="T47"/>
                  <a:gd fmla="*/ 15 w 31" name="T48"/>
                  <a:gd fmla="*/ 30 h 30" name="T49"/>
                  <a:gd fmla="*/ 13 w 31" name="T50"/>
                  <a:gd fmla="*/ 29 h 30" name="T51"/>
                  <a:gd fmla="*/ 13 w 31" name="T52"/>
                  <a:gd fmla="*/ 29 h 30" name="T53"/>
                  <a:gd fmla="*/ 12 w 31" name="T54"/>
                  <a:gd fmla="*/ 25 h 30" name="T55"/>
                  <a:gd fmla="*/ 11 w 31" name="T56"/>
                  <a:gd fmla="*/ 22 h 30" name="T57"/>
                  <a:gd fmla="*/ 9 w 31" name="T58"/>
                  <a:gd fmla="*/ 20 h 30" name="T59"/>
                  <a:gd fmla="*/ 9 w 31" name="T60"/>
                  <a:gd fmla="*/ 20 h 30" name="T61"/>
                  <a:gd fmla="*/ 4 w 31" name="T62"/>
                  <a:gd fmla="*/ 16 h 30" name="T63"/>
                  <a:gd fmla="*/ 3 w 31" name="T64"/>
                  <a:gd fmla="*/ 14 h 30" name="T65"/>
                  <a:gd fmla="*/ 3 w 31" name="T66"/>
                  <a:gd fmla="*/ 12 h 30" name="T67"/>
                  <a:gd fmla="*/ 3 w 31" name="T68"/>
                  <a:gd fmla="*/ 12 h 30" name="T69"/>
                  <a:gd fmla="*/ 2 w 31" name="T70"/>
                  <a:gd fmla="*/ 9 h 30" name="T71"/>
                  <a:gd fmla="*/ 1 w 31" name="T72"/>
                  <a:gd fmla="*/ 4 h 30" name="T73"/>
                  <a:gd fmla="*/ 1 w 31" name="T74"/>
                  <a:gd fmla="*/ 4 h 30" name="T75"/>
                  <a:gd fmla="*/ 0 w 31" name="T76"/>
                  <a:gd fmla="*/ 2 h 30" name="T77"/>
                  <a:gd fmla="*/ 0 w 31" name="T78"/>
                  <a:gd fmla="*/ 1 h 30" name="T79"/>
                  <a:gd fmla="*/ 1 w 31" name="T80"/>
                  <a:gd fmla="*/ 0 h 30" name="T81"/>
                  <a:gd fmla="*/ 4 w 31" name="T82"/>
                  <a:gd fmla="*/ 0 h 30" name="T83"/>
                  <a:gd fmla="*/ 4 w 31" name="T84"/>
                  <a:gd fmla="*/ 0 h 30" name="T85"/>
                  <a:gd fmla="*/ 10 w 31" name="T86"/>
                  <a:gd fmla="*/ 1 h 30" name="T87"/>
                  <a:gd fmla="*/ 12 w 31" name="T88"/>
                  <a:gd fmla="*/ 1 h 30" name="T89"/>
                  <a:gd fmla="*/ 12 w 31" name="T90"/>
                  <a:gd fmla="*/ 1 h 3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0" w="31">
                    <a:moveTo>
                      <a:pt x="12" y="1"/>
                    </a:moveTo>
                    <a:lnTo>
                      <a:pt x="12" y="1"/>
                    </a:lnTo>
                    <a:lnTo>
                      <a:pt x="12" y="3"/>
                    </a:lnTo>
                    <a:lnTo>
                      <a:pt x="13" y="5"/>
                    </a:lnTo>
                    <a:lnTo>
                      <a:pt x="15" y="6"/>
                    </a:lnTo>
                    <a:lnTo>
                      <a:pt x="18" y="6"/>
                    </a:lnTo>
                    <a:lnTo>
                      <a:pt x="18" y="6"/>
                    </a:lnTo>
                    <a:lnTo>
                      <a:pt x="21" y="6"/>
                    </a:lnTo>
                    <a:lnTo>
                      <a:pt x="25" y="7"/>
                    </a:lnTo>
                    <a:lnTo>
                      <a:pt x="27" y="10"/>
                    </a:lnTo>
                    <a:lnTo>
                      <a:pt x="28" y="11"/>
                    </a:lnTo>
                    <a:lnTo>
                      <a:pt x="28" y="11"/>
                    </a:lnTo>
                    <a:lnTo>
                      <a:pt x="31" y="16"/>
                    </a:lnTo>
                    <a:lnTo>
                      <a:pt x="31" y="18"/>
                    </a:lnTo>
                    <a:lnTo>
                      <a:pt x="31" y="18"/>
                    </a:lnTo>
                    <a:lnTo>
                      <a:pt x="30" y="19"/>
                    </a:lnTo>
                    <a:lnTo>
                      <a:pt x="30" y="19"/>
                    </a:lnTo>
                    <a:lnTo>
                      <a:pt x="27" y="20"/>
                    </a:lnTo>
                    <a:lnTo>
                      <a:pt x="26" y="20"/>
                    </a:lnTo>
                    <a:lnTo>
                      <a:pt x="25" y="22"/>
                    </a:lnTo>
                    <a:lnTo>
                      <a:pt x="24" y="25"/>
                    </a:lnTo>
                    <a:lnTo>
                      <a:pt x="24" y="25"/>
                    </a:lnTo>
                    <a:lnTo>
                      <a:pt x="21" y="28"/>
                    </a:lnTo>
                    <a:lnTo>
                      <a:pt x="18" y="29"/>
                    </a:lnTo>
                    <a:lnTo>
                      <a:pt x="15" y="30"/>
                    </a:lnTo>
                    <a:lnTo>
                      <a:pt x="13" y="29"/>
                    </a:lnTo>
                    <a:lnTo>
                      <a:pt x="13" y="29"/>
                    </a:lnTo>
                    <a:lnTo>
                      <a:pt x="12" y="25"/>
                    </a:lnTo>
                    <a:lnTo>
                      <a:pt x="11" y="22"/>
                    </a:lnTo>
                    <a:lnTo>
                      <a:pt x="9" y="20"/>
                    </a:lnTo>
                    <a:lnTo>
                      <a:pt x="9" y="20"/>
                    </a:lnTo>
                    <a:lnTo>
                      <a:pt x="4" y="16"/>
                    </a:lnTo>
                    <a:lnTo>
                      <a:pt x="3" y="14"/>
                    </a:lnTo>
                    <a:lnTo>
                      <a:pt x="3" y="12"/>
                    </a:lnTo>
                    <a:lnTo>
                      <a:pt x="3" y="12"/>
                    </a:lnTo>
                    <a:lnTo>
                      <a:pt x="2" y="9"/>
                    </a:lnTo>
                    <a:lnTo>
                      <a:pt x="1" y="4"/>
                    </a:lnTo>
                    <a:lnTo>
                      <a:pt x="1" y="4"/>
                    </a:lnTo>
                    <a:lnTo>
                      <a:pt x="0" y="2"/>
                    </a:lnTo>
                    <a:lnTo>
                      <a:pt x="0" y="1"/>
                    </a:lnTo>
                    <a:lnTo>
                      <a:pt x="1" y="0"/>
                    </a:lnTo>
                    <a:lnTo>
                      <a:pt x="4" y="0"/>
                    </a:lnTo>
                    <a:lnTo>
                      <a:pt x="4" y="0"/>
                    </a:lnTo>
                    <a:lnTo>
                      <a:pt x="10" y="1"/>
                    </a:lnTo>
                    <a:lnTo>
                      <a:pt x="12" y="1"/>
                    </a:lnTo>
                    <a:lnTo>
                      <a:pt x="12"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0" name="Freeform 162"/>
              <p:cNvSpPr/>
              <p:nvPr/>
            </p:nvSpPr>
            <p:spPr bwMode="auto">
              <a:xfrm>
                <a:off x="4963" y="2072"/>
                <a:ext cx="44" cy="40"/>
              </a:xfrm>
              <a:custGeom>
                <a:gdLst>
                  <a:gd fmla="*/ 23 w 44" name="T0"/>
                  <a:gd fmla="*/ 3 h 40" name="T1"/>
                  <a:gd fmla="*/ 22 w 44" name="T2"/>
                  <a:gd fmla="*/ 7 h 40" name="T3"/>
                  <a:gd fmla="*/ 23 w 44" name="T4"/>
                  <a:gd fmla="*/ 8 h 40" name="T5"/>
                  <a:gd fmla="*/ 31 w 44" name="T6"/>
                  <a:gd fmla="*/ 13 h 40" name="T7"/>
                  <a:gd fmla="*/ 30 w 44" name="T8"/>
                  <a:gd fmla="*/ 12 h 40" name="T9"/>
                  <a:gd fmla="*/ 28 w 44" name="T10"/>
                  <a:gd fmla="*/ 7 h 40" name="T11"/>
                  <a:gd fmla="*/ 31 w 44" name="T12"/>
                  <a:gd fmla="*/ 8 h 40" name="T13"/>
                  <a:gd fmla="*/ 33 w 44" name="T14"/>
                  <a:gd fmla="*/ 15 h 40" name="T15"/>
                  <a:gd fmla="*/ 37 w 44" name="T16"/>
                  <a:gd fmla="*/ 20 h 40" name="T17"/>
                  <a:gd fmla="*/ 40 w 44" name="T18"/>
                  <a:gd fmla="*/ 21 h 40" name="T19"/>
                  <a:gd fmla="*/ 44 w 44" name="T20"/>
                  <a:gd fmla="*/ 27 h 40" name="T21"/>
                  <a:gd fmla="*/ 44 w 44" name="T22"/>
                  <a:gd fmla="*/ 29 h 40" name="T23"/>
                  <a:gd fmla="*/ 44 w 44" name="T24"/>
                  <a:gd fmla="*/ 35 h 40" name="T25"/>
                  <a:gd fmla="*/ 41 w 44" name="T26"/>
                  <a:gd fmla="*/ 36 h 40" name="T27"/>
                  <a:gd fmla="*/ 37 w 44" name="T28"/>
                  <a:gd fmla="*/ 39 h 40" name="T29"/>
                  <a:gd fmla="*/ 33 w 44" name="T30"/>
                  <a:gd fmla="*/ 40 h 40" name="T31"/>
                  <a:gd fmla="*/ 30 w 44" name="T32"/>
                  <a:gd fmla="*/ 39 h 40" name="T33"/>
                  <a:gd fmla="*/ 27 w 44" name="T34"/>
                  <a:gd fmla="*/ 36 h 40" name="T35"/>
                  <a:gd fmla="*/ 24 w 44" name="T36"/>
                  <a:gd fmla="*/ 36 h 40" name="T37"/>
                  <a:gd fmla="*/ 18 w 44" name="T38"/>
                  <a:gd fmla="*/ 34 h 40" name="T39"/>
                  <a:gd fmla="*/ 13 w 44" name="T40"/>
                  <a:gd fmla="*/ 31 h 40" name="T41"/>
                  <a:gd fmla="*/ 10 w 44" name="T42"/>
                  <a:gd fmla="*/ 30 h 40" name="T43"/>
                  <a:gd fmla="*/ 7 w 44" name="T44"/>
                  <a:gd fmla="*/ 27 h 40" name="T45"/>
                  <a:gd fmla="*/ 5 w 44" name="T46"/>
                  <a:gd fmla="*/ 23 h 40" name="T47"/>
                  <a:gd fmla="*/ 2 w 44" name="T48"/>
                  <a:gd fmla="*/ 22 h 40" name="T49"/>
                  <a:gd fmla="*/ 0 w 44" name="T50"/>
                  <a:gd fmla="*/ 18 h 40" name="T51"/>
                  <a:gd fmla="*/ 0 w 44" name="T52"/>
                  <a:gd fmla="*/ 15 h 40" name="T53"/>
                  <a:gd fmla="*/ 6 w 44" name="T54"/>
                  <a:gd fmla="*/ 11 h 40" name="T55"/>
                  <a:gd fmla="*/ 7 w 44" name="T56"/>
                  <a:gd fmla="*/ 8 h 40" name="T57"/>
                  <a:gd fmla="*/ 7 w 44" name="T58"/>
                  <a:gd fmla="*/ 3 h 40" name="T59"/>
                  <a:gd fmla="*/ 8 w 44" name="T60"/>
                  <a:gd fmla="*/ 1 h 40" name="T61"/>
                  <a:gd fmla="*/ 17 w 44" name="T62"/>
                  <a:gd fmla="*/ 0 h 40" name="T63"/>
                  <a:gd fmla="*/ 18 w 44" name="T64"/>
                  <a:gd fmla="*/ 1 h 40" name="T65"/>
                  <a:gd fmla="*/ 20 w 44" name="T66"/>
                  <a:gd fmla="*/ 3 h 40" name="T67"/>
                  <a:gd fmla="*/ 21 w 44" name="T68"/>
                  <a:gd fmla="*/ 1 h 40" name="T69"/>
                  <a:gd fmla="*/ 21 w 44" name="T70"/>
                  <a:gd fmla="*/ 0 h 40" name="T71"/>
                  <a:gd fmla="*/ 23 w 44" name="T72"/>
                  <a:gd fmla="*/ 3 h 4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0" w="44">
                    <a:moveTo>
                      <a:pt x="23" y="3"/>
                    </a:moveTo>
                    <a:lnTo>
                      <a:pt x="23" y="3"/>
                    </a:lnTo>
                    <a:lnTo>
                      <a:pt x="22" y="5"/>
                    </a:lnTo>
                    <a:lnTo>
                      <a:pt x="22" y="7"/>
                    </a:lnTo>
                    <a:lnTo>
                      <a:pt x="23" y="8"/>
                    </a:lnTo>
                    <a:lnTo>
                      <a:pt x="23" y="8"/>
                    </a:lnTo>
                    <a:lnTo>
                      <a:pt x="28" y="13"/>
                    </a:lnTo>
                    <a:lnTo>
                      <a:pt x="31" y="13"/>
                    </a:lnTo>
                    <a:lnTo>
                      <a:pt x="30" y="12"/>
                    </a:lnTo>
                    <a:lnTo>
                      <a:pt x="30" y="12"/>
                    </a:lnTo>
                    <a:lnTo>
                      <a:pt x="28" y="10"/>
                    </a:lnTo>
                    <a:lnTo>
                      <a:pt x="28" y="7"/>
                    </a:lnTo>
                    <a:lnTo>
                      <a:pt x="30" y="6"/>
                    </a:lnTo>
                    <a:lnTo>
                      <a:pt x="31" y="8"/>
                    </a:lnTo>
                    <a:lnTo>
                      <a:pt x="31" y="8"/>
                    </a:lnTo>
                    <a:lnTo>
                      <a:pt x="33" y="15"/>
                    </a:lnTo>
                    <a:lnTo>
                      <a:pt x="35" y="18"/>
                    </a:lnTo>
                    <a:lnTo>
                      <a:pt x="37" y="20"/>
                    </a:lnTo>
                    <a:lnTo>
                      <a:pt x="37" y="20"/>
                    </a:lnTo>
                    <a:lnTo>
                      <a:pt x="40" y="21"/>
                    </a:lnTo>
                    <a:lnTo>
                      <a:pt x="42" y="23"/>
                    </a:lnTo>
                    <a:lnTo>
                      <a:pt x="44" y="27"/>
                    </a:lnTo>
                    <a:lnTo>
                      <a:pt x="44" y="29"/>
                    </a:lnTo>
                    <a:lnTo>
                      <a:pt x="44" y="29"/>
                    </a:lnTo>
                    <a:lnTo>
                      <a:pt x="44" y="34"/>
                    </a:lnTo>
                    <a:lnTo>
                      <a:pt x="44" y="35"/>
                    </a:lnTo>
                    <a:lnTo>
                      <a:pt x="41" y="36"/>
                    </a:lnTo>
                    <a:lnTo>
                      <a:pt x="41" y="36"/>
                    </a:lnTo>
                    <a:lnTo>
                      <a:pt x="39" y="37"/>
                    </a:lnTo>
                    <a:lnTo>
                      <a:pt x="37" y="39"/>
                    </a:lnTo>
                    <a:lnTo>
                      <a:pt x="35" y="40"/>
                    </a:lnTo>
                    <a:lnTo>
                      <a:pt x="33" y="40"/>
                    </a:lnTo>
                    <a:lnTo>
                      <a:pt x="33" y="40"/>
                    </a:lnTo>
                    <a:lnTo>
                      <a:pt x="30" y="39"/>
                    </a:lnTo>
                    <a:lnTo>
                      <a:pt x="28" y="37"/>
                    </a:lnTo>
                    <a:lnTo>
                      <a:pt x="27" y="36"/>
                    </a:lnTo>
                    <a:lnTo>
                      <a:pt x="24" y="36"/>
                    </a:lnTo>
                    <a:lnTo>
                      <a:pt x="24" y="36"/>
                    </a:lnTo>
                    <a:lnTo>
                      <a:pt x="21" y="36"/>
                    </a:lnTo>
                    <a:lnTo>
                      <a:pt x="18" y="34"/>
                    </a:lnTo>
                    <a:lnTo>
                      <a:pt x="18" y="34"/>
                    </a:lnTo>
                    <a:lnTo>
                      <a:pt x="13" y="31"/>
                    </a:lnTo>
                    <a:lnTo>
                      <a:pt x="10" y="30"/>
                    </a:lnTo>
                    <a:lnTo>
                      <a:pt x="10" y="30"/>
                    </a:lnTo>
                    <a:lnTo>
                      <a:pt x="8" y="29"/>
                    </a:lnTo>
                    <a:lnTo>
                      <a:pt x="7" y="27"/>
                    </a:lnTo>
                    <a:lnTo>
                      <a:pt x="5" y="23"/>
                    </a:lnTo>
                    <a:lnTo>
                      <a:pt x="5" y="23"/>
                    </a:lnTo>
                    <a:lnTo>
                      <a:pt x="4" y="22"/>
                    </a:lnTo>
                    <a:lnTo>
                      <a:pt x="2" y="22"/>
                    </a:lnTo>
                    <a:lnTo>
                      <a:pt x="0" y="21"/>
                    </a:lnTo>
                    <a:lnTo>
                      <a:pt x="0" y="18"/>
                    </a:lnTo>
                    <a:lnTo>
                      <a:pt x="0" y="18"/>
                    </a:lnTo>
                    <a:lnTo>
                      <a:pt x="0" y="15"/>
                    </a:lnTo>
                    <a:lnTo>
                      <a:pt x="2" y="14"/>
                    </a:lnTo>
                    <a:lnTo>
                      <a:pt x="6" y="11"/>
                    </a:lnTo>
                    <a:lnTo>
                      <a:pt x="6" y="11"/>
                    </a:lnTo>
                    <a:lnTo>
                      <a:pt x="7" y="8"/>
                    </a:lnTo>
                    <a:lnTo>
                      <a:pt x="7" y="5"/>
                    </a:lnTo>
                    <a:lnTo>
                      <a:pt x="7" y="3"/>
                    </a:lnTo>
                    <a:lnTo>
                      <a:pt x="8" y="1"/>
                    </a:lnTo>
                    <a:lnTo>
                      <a:pt x="8" y="1"/>
                    </a:lnTo>
                    <a:lnTo>
                      <a:pt x="14" y="0"/>
                    </a:lnTo>
                    <a:lnTo>
                      <a:pt x="17" y="0"/>
                    </a:lnTo>
                    <a:lnTo>
                      <a:pt x="18" y="1"/>
                    </a:lnTo>
                    <a:lnTo>
                      <a:pt x="18" y="1"/>
                    </a:lnTo>
                    <a:lnTo>
                      <a:pt x="19" y="3"/>
                    </a:lnTo>
                    <a:lnTo>
                      <a:pt x="20" y="3"/>
                    </a:lnTo>
                    <a:lnTo>
                      <a:pt x="21" y="2"/>
                    </a:lnTo>
                    <a:lnTo>
                      <a:pt x="21" y="1"/>
                    </a:lnTo>
                    <a:lnTo>
                      <a:pt x="21" y="1"/>
                    </a:lnTo>
                    <a:lnTo>
                      <a:pt x="21" y="0"/>
                    </a:lnTo>
                    <a:lnTo>
                      <a:pt x="22" y="1"/>
                    </a:lnTo>
                    <a:lnTo>
                      <a:pt x="23" y="3"/>
                    </a:lnTo>
                    <a:lnTo>
                      <a:pt x="23" y="3"/>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1" name="Freeform 163"/>
              <p:cNvSpPr/>
              <p:nvPr/>
            </p:nvSpPr>
            <p:spPr bwMode="auto">
              <a:xfrm>
                <a:off x="5208" y="2031"/>
                <a:ext cx="23" cy="24"/>
              </a:xfrm>
              <a:custGeom>
                <a:gdLst>
                  <a:gd fmla="*/ 0 w 23" name="T0"/>
                  <a:gd fmla="*/ 8 h 24" name="T1"/>
                  <a:gd fmla="*/ 0 w 23" name="T2"/>
                  <a:gd fmla="*/ 8 h 24" name="T3"/>
                  <a:gd fmla="*/ 3 w 23" name="T4"/>
                  <a:gd fmla="*/ 10 h 24" name="T5"/>
                  <a:gd fmla="*/ 5 w 23" name="T6"/>
                  <a:gd fmla="*/ 13 h 24" name="T7"/>
                  <a:gd fmla="*/ 8 w 23" name="T8"/>
                  <a:gd fmla="*/ 16 h 24" name="T9"/>
                  <a:gd fmla="*/ 8 w 23" name="T10"/>
                  <a:gd fmla="*/ 16 h 24" name="T11"/>
                  <a:gd fmla="*/ 10 w 23" name="T12"/>
                  <a:gd fmla="*/ 18 h 24" name="T13"/>
                  <a:gd fmla="*/ 11 w 23" name="T14"/>
                  <a:gd fmla="*/ 18 h 24" name="T15"/>
                  <a:gd fmla="*/ 12 w 23" name="T16"/>
                  <a:gd fmla="*/ 16 h 24" name="T17"/>
                  <a:gd fmla="*/ 12 w 23" name="T18"/>
                  <a:gd fmla="*/ 15 h 24" name="T19"/>
                  <a:gd fmla="*/ 14 w 23" name="T20"/>
                  <a:gd fmla="*/ 15 h 24" name="T21"/>
                  <a:gd fmla="*/ 15 w 23" name="T22"/>
                  <a:gd fmla="*/ 16 h 24" name="T23"/>
                  <a:gd fmla="*/ 16 w 23" name="T24"/>
                  <a:gd fmla="*/ 18 h 24" name="T25"/>
                  <a:gd fmla="*/ 16 w 23" name="T26"/>
                  <a:gd fmla="*/ 18 h 24" name="T27"/>
                  <a:gd fmla="*/ 19 w 23" name="T28"/>
                  <a:gd fmla="*/ 23 h 24" name="T29"/>
                  <a:gd fmla="*/ 20 w 23" name="T30"/>
                  <a:gd fmla="*/ 24 h 24" name="T31"/>
                  <a:gd fmla="*/ 21 w 23" name="T32"/>
                  <a:gd fmla="*/ 24 h 24" name="T33"/>
                  <a:gd fmla="*/ 22 w 23" name="T34"/>
                  <a:gd fmla="*/ 23 h 24" name="T35"/>
                  <a:gd fmla="*/ 23 w 23" name="T36"/>
                  <a:gd fmla="*/ 20 h 24" name="T37"/>
                  <a:gd fmla="*/ 23 w 23" name="T38"/>
                  <a:gd fmla="*/ 16 h 24" name="T39"/>
                  <a:gd fmla="*/ 23 w 23" name="T40"/>
                  <a:gd fmla="*/ 16 h 24" name="T41"/>
                  <a:gd fmla="*/ 21 w 23" name="T42"/>
                  <a:gd fmla="*/ 10 h 24" name="T43"/>
                  <a:gd fmla="*/ 18 w 23" name="T44"/>
                  <a:gd fmla="*/ 5 h 24" name="T45"/>
                  <a:gd fmla="*/ 15 w 23" name="T46"/>
                  <a:gd fmla="*/ 2 h 24" name="T47"/>
                  <a:gd fmla="*/ 12 w 23" name="T48"/>
                  <a:gd fmla="*/ 1 h 24" name="T49"/>
                  <a:gd fmla="*/ 10 w 23" name="T50"/>
                  <a:gd fmla="*/ 0 h 24" name="T51"/>
                  <a:gd fmla="*/ 10 w 23" name="T52"/>
                  <a:gd fmla="*/ 0 h 24" name="T53"/>
                  <a:gd fmla="*/ 5 w 23" name="T54"/>
                  <a:gd fmla="*/ 1 h 24" name="T55"/>
                  <a:gd fmla="*/ 2 w 23" name="T56"/>
                  <a:gd fmla="*/ 3 h 24" name="T57"/>
                  <a:gd fmla="*/ 0 w 23" name="T58"/>
                  <a:gd fmla="*/ 8 h 24" name="T59"/>
                  <a:gd fmla="*/ 0 w 23" name="T60"/>
                  <a:gd fmla="*/ 8 h 2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4" w="23">
                    <a:moveTo>
                      <a:pt x="0" y="8"/>
                    </a:moveTo>
                    <a:lnTo>
                      <a:pt x="0" y="8"/>
                    </a:lnTo>
                    <a:lnTo>
                      <a:pt x="3" y="10"/>
                    </a:lnTo>
                    <a:lnTo>
                      <a:pt x="5" y="13"/>
                    </a:lnTo>
                    <a:lnTo>
                      <a:pt x="8" y="16"/>
                    </a:lnTo>
                    <a:lnTo>
                      <a:pt x="8" y="16"/>
                    </a:lnTo>
                    <a:lnTo>
                      <a:pt x="10" y="18"/>
                    </a:lnTo>
                    <a:lnTo>
                      <a:pt x="11" y="18"/>
                    </a:lnTo>
                    <a:lnTo>
                      <a:pt x="12" y="16"/>
                    </a:lnTo>
                    <a:lnTo>
                      <a:pt x="12" y="15"/>
                    </a:lnTo>
                    <a:lnTo>
                      <a:pt x="14" y="15"/>
                    </a:lnTo>
                    <a:lnTo>
                      <a:pt x="15" y="16"/>
                    </a:lnTo>
                    <a:lnTo>
                      <a:pt x="16" y="18"/>
                    </a:lnTo>
                    <a:lnTo>
                      <a:pt x="16" y="18"/>
                    </a:lnTo>
                    <a:lnTo>
                      <a:pt x="19" y="23"/>
                    </a:lnTo>
                    <a:lnTo>
                      <a:pt x="20" y="24"/>
                    </a:lnTo>
                    <a:lnTo>
                      <a:pt x="21" y="24"/>
                    </a:lnTo>
                    <a:lnTo>
                      <a:pt x="22" y="23"/>
                    </a:lnTo>
                    <a:lnTo>
                      <a:pt x="23" y="20"/>
                    </a:lnTo>
                    <a:lnTo>
                      <a:pt x="23" y="16"/>
                    </a:lnTo>
                    <a:lnTo>
                      <a:pt x="23" y="16"/>
                    </a:lnTo>
                    <a:lnTo>
                      <a:pt x="21" y="10"/>
                    </a:lnTo>
                    <a:lnTo>
                      <a:pt x="18" y="5"/>
                    </a:lnTo>
                    <a:lnTo>
                      <a:pt x="15" y="2"/>
                    </a:lnTo>
                    <a:lnTo>
                      <a:pt x="12" y="1"/>
                    </a:lnTo>
                    <a:lnTo>
                      <a:pt x="10" y="0"/>
                    </a:lnTo>
                    <a:lnTo>
                      <a:pt x="10" y="0"/>
                    </a:lnTo>
                    <a:lnTo>
                      <a:pt x="5" y="1"/>
                    </a:lnTo>
                    <a:lnTo>
                      <a:pt x="2" y="3"/>
                    </a:lnTo>
                    <a:lnTo>
                      <a:pt x="0" y="8"/>
                    </a:lnTo>
                    <a:lnTo>
                      <a:pt x="0" y="8"/>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2" name="Freeform 164"/>
              <p:cNvSpPr/>
              <p:nvPr/>
            </p:nvSpPr>
            <p:spPr bwMode="auto">
              <a:xfrm>
                <a:off x="4852" y="2984"/>
                <a:ext cx="15" cy="24"/>
              </a:xfrm>
              <a:custGeom>
                <a:gdLst>
                  <a:gd fmla="*/ 13 w 15" name="T0"/>
                  <a:gd fmla="*/ 24 h 24" name="T1"/>
                  <a:gd fmla="*/ 13 w 15" name="T2"/>
                  <a:gd fmla="*/ 24 h 24" name="T3"/>
                  <a:gd fmla="*/ 12 w 15" name="T4"/>
                  <a:gd fmla="*/ 21 h 24" name="T5"/>
                  <a:gd fmla="*/ 12 w 15" name="T6"/>
                  <a:gd fmla="*/ 19 h 24" name="T7"/>
                  <a:gd fmla="*/ 14 w 15" name="T8"/>
                  <a:gd fmla="*/ 17 h 24" name="T9"/>
                  <a:gd fmla="*/ 14 w 15" name="T10"/>
                  <a:gd fmla="*/ 17 h 24" name="T11"/>
                  <a:gd fmla="*/ 15 w 15" name="T12"/>
                  <a:gd fmla="*/ 16 h 24" name="T13"/>
                  <a:gd fmla="*/ 15 w 15" name="T14"/>
                  <a:gd fmla="*/ 14 h 24" name="T15"/>
                  <a:gd fmla="*/ 14 w 15" name="T16"/>
                  <a:gd fmla="*/ 10 h 24" name="T17"/>
                  <a:gd fmla="*/ 13 w 15" name="T18"/>
                  <a:gd fmla="*/ 6 h 24" name="T19"/>
                  <a:gd fmla="*/ 13 w 15" name="T20"/>
                  <a:gd fmla="*/ 6 h 24" name="T21"/>
                  <a:gd fmla="*/ 13 w 15" name="T22"/>
                  <a:gd fmla="*/ 3 h 24" name="T23"/>
                  <a:gd fmla="*/ 12 w 15" name="T24"/>
                  <a:gd fmla="*/ 1 h 24" name="T25"/>
                  <a:gd fmla="*/ 9 w 15" name="T26"/>
                  <a:gd fmla="*/ 0 h 24" name="T27"/>
                  <a:gd fmla="*/ 8 w 15" name="T28"/>
                  <a:gd fmla="*/ 0 h 24" name="T29"/>
                  <a:gd fmla="*/ 8 w 15" name="T30"/>
                  <a:gd fmla="*/ 0 h 24" name="T31"/>
                  <a:gd fmla="*/ 7 w 15" name="T32"/>
                  <a:gd fmla="*/ 4 h 24" name="T33"/>
                  <a:gd fmla="*/ 7 w 15" name="T34"/>
                  <a:gd fmla="*/ 6 h 24" name="T35"/>
                  <a:gd fmla="*/ 5 w 15" name="T36"/>
                  <a:gd fmla="*/ 8 h 24" name="T37"/>
                  <a:gd fmla="*/ 5 w 15" name="T38"/>
                  <a:gd fmla="*/ 8 h 24" name="T39"/>
                  <a:gd fmla="*/ 2 w 15" name="T40"/>
                  <a:gd fmla="*/ 10 h 24" name="T41"/>
                  <a:gd fmla="*/ 1 w 15" name="T42"/>
                  <a:gd fmla="*/ 12 h 24" name="T43"/>
                  <a:gd fmla="*/ 0 w 15" name="T44"/>
                  <a:gd fmla="*/ 16 h 24" name="T45"/>
                  <a:gd fmla="*/ 0 w 15" name="T46"/>
                  <a:gd fmla="*/ 17 h 24" name="T47"/>
                  <a:gd fmla="*/ 1 w 15" name="T48"/>
                  <a:gd fmla="*/ 18 h 24" name="T49"/>
                  <a:gd fmla="*/ 1 w 15" name="T50"/>
                  <a:gd fmla="*/ 18 h 24" name="T51"/>
                  <a:gd fmla="*/ 6 w 15" name="T52"/>
                  <a:gd fmla="*/ 19 h 24" name="T53"/>
                  <a:gd fmla="*/ 8 w 15" name="T54"/>
                  <a:gd fmla="*/ 21 h 24" name="T55"/>
                  <a:gd fmla="*/ 9 w 15" name="T56"/>
                  <a:gd fmla="*/ 22 h 24" name="T57"/>
                  <a:gd fmla="*/ 9 w 15" name="T58"/>
                  <a:gd fmla="*/ 22 h 24" name="T59"/>
                  <a:gd fmla="*/ 9 w 15" name="T60"/>
                  <a:gd fmla="*/ 23 h 24" name="T61"/>
                  <a:gd fmla="*/ 12 w 15" name="T62"/>
                  <a:gd fmla="*/ 24 h 24" name="T63"/>
                  <a:gd fmla="*/ 13 w 15" name="T64"/>
                  <a:gd fmla="*/ 24 h 24" name="T65"/>
                  <a:gd fmla="*/ 13 w 15" name="T66"/>
                  <a:gd fmla="*/ 24 h 2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 w="15">
                    <a:moveTo>
                      <a:pt x="13" y="24"/>
                    </a:moveTo>
                    <a:lnTo>
                      <a:pt x="13" y="24"/>
                    </a:lnTo>
                    <a:lnTo>
                      <a:pt x="12" y="21"/>
                    </a:lnTo>
                    <a:lnTo>
                      <a:pt x="12" y="19"/>
                    </a:lnTo>
                    <a:lnTo>
                      <a:pt x="14" y="17"/>
                    </a:lnTo>
                    <a:lnTo>
                      <a:pt x="14" y="17"/>
                    </a:lnTo>
                    <a:lnTo>
                      <a:pt x="15" y="16"/>
                    </a:lnTo>
                    <a:lnTo>
                      <a:pt x="15" y="14"/>
                    </a:lnTo>
                    <a:lnTo>
                      <a:pt x="14" y="10"/>
                    </a:lnTo>
                    <a:lnTo>
                      <a:pt x="13" y="6"/>
                    </a:lnTo>
                    <a:lnTo>
                      <a:pt x="13" y="6"/>
                    </a:lnTo>
                    <a:lnTo>
                      <a:pt x="13" y="3"/>
                    </a:lnTo>
                    <a:lnTo>
                      <a:pt x="12" y="1"/>
                    </a:lnTo>
                    <a:lnTo>
                      <a:pt x="9" y="0"/>
                    </a:lnTo>
                    <a:lnTo>
                      <a:pt x="8" y="0"/>
                    </a:lnTo>
                    <a:lnTo>
                      <a:pt x="8" y="0"/>
                    </a:lnTo>
                    <a:lnTo>
                      <a:pt x="7" y="4"/>
                    </a:lnTo>
                    <a:lnTo>
                      <a:pt x="7" y="6"/>
                    </a:lnTo>
                    <a:lnTo>
                      <a:pt x="5" y="8"/>
                    </a:lnTo>
                    <a:lnTo>
                      <a:pt x="5" y="8"/>
                    </a:lnTo>
                    <a:lnTo>
                      <a:pt x="2" y="10"/>
                    </a:lnTo>
                    <a:lnTo>
                      <a:pt x="1" y="12"/>
                    </a:lnTo>
                    <a:lnTo>
                      <a:pt x="0" y="16"/>
                    </a:lnTo>
                    <a:lnTo>
                      <a:pt x="0" y="17"/>
                    </a:lnTo>
                    <a:lnTo>
                      <a:pt x="1" y="18"/>
                    </a:lnTo>
                    <a:lnTo>
                      <a:pt x="1" y="18"/>
                    </a:lnTo>
                    <a:lnTo>
                      <a:pt x="6" y="19"/>
                    </a:lnTo>
                    <a:lnTo>
                      <a:pt x="8" y="21"/>
                    </a:lnTo>
                    <a:lnTo>
                      <a:pt x="9" y="22"/>
                    </a:lnTo>
                    <a:lnTo>
                      <a:pt x="9" y="22"/>
                    </a:lnTo>
                    <a:lnTo>
                      <a:pt x="9" y="23"/>
                    </a:lnTo>
                    <a:lnTo>
                      <a:pt x="12" y="24"/>
                    </a:lnTo>
                    <a:lnTo>
                      <a:pt x="13" y="24"/>
                    </a:lnTo>
                    <a:lnTo>
                      <a:pt x="13" y="24"/>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3" name="Freeform 165"/>
              <p:cNvSpPr/>
              <p:nvPr/>
            </p:nvSpPr>
            <p:spPr bwMode="auto">
              <a:xfrm>
                <a:off x="4655" y="3406"/>
                <a:ext cx="6" cy="11"/>
              </a:xfrm>
              <a:custGeom>
                <a:gdLst>
                  <a:gd fmla="*/ 1 w 6" name="T0"/>
                  <a:gd fmla="*/ 2 h 11" name="T1"/>
                  <a:gd fmla="*/ 1 w 6" name="T2"/>
                  <a:gd fmla="*/ 2 h 11" name="T3"/>
                  <a:gd fmla="*/ 0 w 6" name="T4"/>
                  <a:gd fmla="*/ 4 h 11" name="T5"/>
                  <a:gd fmla="*/ 0 w 6" name="T6"/>
                  <a:gd fmla="*/ 7 h 11" name="T7"/>
                  <a:gd fmla="*/ 1 w 6" name="T8"/>
                  <a:gd fmla="*/ 9 h 11" name="T9"/>
                  <a:gd fmla="*/ 1 w 6" name="T10"/>
                  <a:gd fmla="*/ 9 h 11" name="T11"/>
                  <a:gd fmla="*/ 3 w 6" name="T12"/>
                  <a:gd fmla="*/ 11 h 11" name="T13"/>
                  <a:gd fmla="*/ 3 w 6" name="T14"/>
                  <a:gd fmla="*/ 11 h 11" name="T15"/>
                  <a:gd fmla="*/ 4 w 6" name="T16"/>
                  <a:gd fmla="*/ 9 h 11" name="T17"/>
                  <a:gd fmla="*/ 4 w 6" name="T18"/>
                  <a:gd fmla="*/ 9 h 11" name="T19"/>
                  <a:gd fmla="*/ 6 w 6" name="T20"/>
                  <a:gd fmla="*/ 3 h 11" name="T21"/>
                  <a:gd fmla="*/ 6 w 6" name="T22"/>
                  <a:gd fmla="*/ 2 h 11" name="T23"/>
                  <a:gd fmla="*/ 5 w 6" name="T24"/>
                  <a:gd fmla="*/ 1 h 11" name="T25"/>
                  <a:gd fmla="*/ 5 w 6" name="T26"/>
                  <a:gd fmla="*/ 1 h 11" name="T27"/>
                  <a:gd fmla="*/ 4 w 6" name="T28"/>
                  <a:gd fmla="*/ 0 h 11" name="T29"/>
                  <a:gd fmla="*/ 2 w 6" name="T30"/>
                  <a:gd fmla="*/ 1 h 11" name="T31"/>
                  <a:gd fmla="*/ 1 w 6" name="T32"/>
                  <a:gd fmla="*/ 2 h 11" name="T33"/>
                  <a:gd fmla="*/ 1 w 6" name="T34"/>
                  <a:gd fmla="*/ 2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6">
                    <a:moveTo>
                      <a:pt x="1" y="2"/>
                    </a:moveTo>
                    <a:lnTo>
                      <a:pt x="1" y="2"/>
                    </a:lnTo>
                    <a:lnTo>
                      <a:pt x="0" y="4"/>
                    </a:lnTo>
                    <a:lnTo>
                      <a:pt x="0" y="7"/>
                    </a:lnTo>
                    <a:lnTo>
                      <a:pt x="1" y="9"/>
                    </a:lnTo>
                    <a:lnTo>
                      <a:pt x="1" y="9"/>
                    </a:lnTo>
                    <a:lnTo>
                      <a:pt x="3" y="11"/>
                    </a:lnTo>
                    <a:lnTo>
                      <a:pt x="3" y="11"/>
                    </a:lnTo>
                    <a:lnTo>
                      <a:pt x="4" y="9"/>
                    </a:lnTo>
                    <a:lnTo>
                      <a:pt x="4" y="9"/>
                    </a:lnTo>
                    <a:lnTo>
                      <a:pt x="6" y="3"/>
                    </a:lnTo>
                    <a:lnTo>
                      <a:pt x="6" y="2"/>
                    </a:lnTo>
                    <a:lnTo>
                      <a:pt x="5" y="1"/>
                    </a:lnTo>
                    <a:lnTo>
                      <a:pt x="5" y="1"/>
                    </a:lnTo>
                    <a:lnTo>
                      <a:pt x="4" y="0"/>
                    </a:lnTo>
                    <a:lnTo>
                      <a:pt x="2" y="1"/>
                    </a:lnTo>
                    <a:lnTo>
                      <a:pt x="1" y="2"/>
                    </a:lnTo>
                    <a:lnTo>
                      <a:pt x="1" y="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4" name="Freeform 166"/>
              <p:cNvSpPr/>
              <p:nvPr/>
            </p:nvSpPr>
            <p:spPr bwMode="auto">
              <a:xfrm>
                <a:off x="4619" y="3014"/>
                <a:ext cx="1062" cy="1076"/>
              </a:xfrm>
              <a:custGeom>
                <a:gdLst>
                  <a:gd fmla="*/ 29 w 1062" name="T0"/>
                  <a:gd fmla="*/ 341 h 1076" name="T1"/>
                  <a:gd fmla="*/ 20 w 1062" name="T2"/>
                  <a:gd fmla="*/ 261 h 1076" name="T3"/>
                  <a:gd fmla="*/ 27 w 1062" name="T4"/>
                  <a:gd fmla="*/ 222 h 1076" name="T5"/>
                  <a:gd fmla="*/ 28 w 1062" name="T6"/>
                  <a:gd fmla="*/ 162 h 1076" name="T7"/>
                  <a:gd fmla="*/ 45 w 1062" name="T8"/>
                  <a:gd fmla="*/ 143 h 1076" name="T9"/>
                  <a:gd fmla="*/ 123 w 1062" name="T10"/>
                  <a:gd fmla="*/ 108 h 1076" name="T11"/>
                  <a:gd fmla="*/ 160 w 1062" name="T12"/>
                  <a:gd fmla="*/ 119 h 1076" name="T13"/>
                  <a:gd fmla="*/ 194 w 1062" name="T14"/>
                  <a:gd fmla="*/ 148 h 1076" name="T15"/>
                  <a:gd fmla="*/ 222 w 1062" name="T16"/>
                  <a:gd fmla="*/ 76 h 1076" name="T17"/>
                  <a:gd fmla="*/ 255 w 1062" name="T18"/>
                  <a:gd fmla="*/ 94 h 1076" name="T19"/>
                  <a:gd fmla="*/ 288 w 1062" name="T20"/>
                  <a:gd fmla="*/ 107 h 1076" name="T21"/>
                  <a:gd fmla="*/ 312 w 1062" name="T22"/>
                  <a:gd fmla="*/ 76 h 1076" name="T23"/>
                  <a:gd fmla="*/ 318 w 1062" name="T24"/>
                  <a:gd fmla="*/ 32 h 1076" name="T25"/>
                  <a:gd fmla="*/ 364 w 1062" name="T26"/>
                  <a:gd fmla="*/ 36 h 1076" name="T27"/>
                  <a:gd fmla="*/ 413 w 1062" name="T28"/>
                  <a:gd fmla="*/ 12 h 1076" name="T29"/>
                  <a:gd fmla="*/ 447 w 1062" name="T30"/>
                  <a:gd fmla="*/ 20 h 1076" name="T31"/>
                  <a:gd fmla="*/ 485 w 1062" name="T32"/>
                  <a:gd fmla="*/ 53 h 1076" name="T33"/>
                  <a:gd fmla="*/ 551 w 1062" name="T34"/>
                  <a:gd fmla="*/ 58 h 1076" name="T35"/>
                  <a:gd fmla="*/ 553 w 1062" name="T36"/>
                  <a:gd fmla="*/ 89 h 1076" name="T37"/>
                  <a:gd fmla="*/ 561 w 1062" name="T38"/>
                  <a:gd fmla="*/ 119 h 1076" name="T39"/>
                  <a:gd fmla="*/ 590 w 1062" name="T40"/>
                  <a:gd fmla="*/ 153 h 1076" name="T41"/>
                  <a:gd fmla="*/ 576 w 1062" name="T42"/>
                  <a:gd fmla="*/ 155 h 1076" name="T43"/>
                  <a:gd fmla="*/ 499 w 1062" name="T44"/>
                  <a:gd fmla="*/ 178 h 1076" name="T45"/>
                  <a:gd fmla="*/ 463 w 1062" name="T46"/>
                  <a:gd fmla="*/ 225 h 1076" name="T47"/>
                  <a:gd fmla="*/ 468 w 1062" name="T48"/>
                  <a:gd fmla="*/ 256 h 1076" name="T49"/>
                  <a:gd fmla="*/ 463 w 1062" name="T50"/>
                  <a:gd fmla="*/ 276 h 1076" name="T51"/>
                  <a:gd fmla="*/ 575 w 1062" name="T52"/>
                  <a:gd fmla="*/ 409 h 1076" name="T53"/>
                  <a:gd fmla="*/ 635 w 1062" name="T54"/>
                  <a:gd fmla="*/ 533 h 1076" name="T55"/>
                  <a:gd fmla="*/ 768 w 1062" name="T56"/>
                  <a:gd fmla="*/ 593 h 1076" name="T57"/>
                  <a:gd fmla="*/ 826 w 1062" name="T58"/>
                  <a:gd fmla="*/ 601 h 1076" name="T59"/>
                  <a:gd fmla="*/ 800 w 1062" name="T60"/>
                  <a:gd fmla="*/ 638 h 1076" name="T61"/>
                  <a:gd fmla="*/ 868 w 1062" name="T62"/>
                  <a:gd fmla="*/ 673 h 1076" name="T63"/>
                  <a:gd fmla="*/ 952 w 1062" name="T64"/>
                  <a:gd fmla="*/ 711 h 1076" name="T65"/>
                  <a:gd fmla="*/ 1035 w 1062" name="T66"/>
                  <a:gd fmla="*/ 752 h 1076" name="T67"/>
                  <a:gd fmla="*/ 1051 w 1062" name="T68"/>
                  <a:gd fmla="*/ 826 h 1076" name="T69"/>
                  <a:gd fmla="*/ 992 w 1062" name="T70"/>
                  <a:gd fmla="*/ 774 h 1076" name="T71"/>
                  <a:gd fmla="*/ 918 w 1062" name="T72"/>
                  <a:gd fmla="*/ 759 h 1076" name="T73"/>
                  <a:gd fmla="*/ 882 w 1062" name="T74"/>
                  <a:gd fmla="*/ 844 h 1076" name="T75"/>
                  <a:gd fmla="*/ 942 w 1062" name="T76"/>
                  <a:gd fmla="*/ 895 h 1076" name="T77"/>
                  <a:gd fmla="*/ 901 w 1062" name="T78"/>
                  <a:gd fmla="*/ 971 h 1076" name="T79"/>
                  <a:gd fmla="*/ 863 w 1062" name="T80"/>
                  <a:gd fmla="*/ 1068 h 1076" name="T81"/>
                  <a:gd fmla="*/ 828 w 1062" name="T82"/>
                  <a:gd fmla="*/ 1049 h 1076" name="T83"/>
                  <a:gd fmla="*/ 850 w 1062" name="T84"/>
                  <a:gd fmla="*/ 979 h 1076" name="T85"/>
                  <a:gd fmla="*/ 855 w 1062" name="T86"/>
                  <a:gd fmla="*/ 937 h 1076" name="T87"/>
                  <a:gd fmla="*/ 832 w 1062" name="T88"/>
                  <a:gd fmla="*/ 879 h 1076" name="T89"/>
                  <a:gd fmla="*/ 786 w 1062" name="T90"/>
                  <a:gd fmla="*/ 824 h 1076" name="T91"/>
                  <a:gd fmla="*/ 748 w 1062" name="T92"/>
                  <a:gd fmla="*/ 807 h 1076" name="T93"/>
                  <a:gd fmla="*/ 723 w 1062" name="T94"/>
                  <a:gd fmla="*/ 752 h 1076" name="T95"/>
                  <a:gd fmla="*/ 683 w 1062" name="T96"/>
                  <a:gd fmla="*/ 758 h 1076" name="T97"/>
                  <a:gd fmla="*/ 646 w 1062" name="T98"/>
                  <a:gd fmla="*/ 723 h 1076" name="T99"/>
                  <a:gd fmla="*/ 598 w 1062" name="T100"/>
                  <a:gd fmla="*/ 690 h 1076" name="T101"/>
                  <a:gd fmla="*/ 533 w 1062" name="T102"/>
                  <a:gd fmla="*/ 674 h 1076" name="T103"/>
                  <a:gd fmla="*/ 496 w 1062" name="T104"/>
                  <a:gd fmla="*/ 646 h 1076" name="T105"/>
                  <a:gd fmla="*/ 441 w 1062" name="T106"/>
                  <a:gd fmla="*/ 596 h 1076" name="T107"/>
                  <a:gd fmla="*/ 393 w 1062" name="T108"/>
                  <a:gd fmla="*/ 556 h 1076" name="T109"/>
                  <a:gd fmla="*/ 383 w 1062" name="T110"/>
                  <a:gd fmla="*/ 545 h 1076" name="T111"/>
                  <a:gd fmla="*/ 352 w 1062" name="T112"/>
                  <a:gd fmla="*/ 499 h 1076" name="T113"/>
                  <a:gd fmla="*/ 329 w 1062" name="T114"/>
                  <a:gd fmla="*/ 470 h 1076" name="T115"/>
                  <a:gd fmla="*/ 303 w 1062" name="T116"/>
                  <a:gd fmla="*/ 411 h 1076" name="T117"/>
                  <a:gd fmla="*/ 258 w 1062" name="T118"/>
                  <a:gd fmla="*/ 356 h 1076" name="T119"/>
                  <a:gd fmla="*/ 191 w 1062" name="T120"/>
                  <a:gd fmla="*/ 324 h 1076" name="T121"/>
                  <a:gd fmla="*/ 122 w 1062" name="T122"/>
                  <a:gd fmla="*/ 354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062">
                    <a:moveTo>
                      <a:pt x="60" y="386"/>
                    </a:moveTo>
                    <a:lnTo>
                      <a:pt x="60" y="386"/>
                    </a:lnTo>
                    <a:lnTo>
                      <a:pt x="64" y="381"/>
                    </a:lnTo>
                    <a:lnTo>
                      <a:pt x="74" y="371"/>
                    </a:lnTo>
                    <a:lnTo>
                      <a:pt x="78" y="365"/>
                    </a:lnTo>
                    <a:lnTo>
                      <a:pt x="81" y="359"/>
                    </a:lnTo>
                    <a:lnTo>
                      <a:pt x="82" y="354"/>
                    </a:lnTo>
                    <a:lnTo>
                      <a:pt x="82" y="351"/>
                    </a:lnTo>
                    <a:lnTo>
                      <a:pt x="81" y="350"/>
                    </a:lnTo>
                    <a:lnTo>
                      <a:pt x="81" y="350"/>
                    </a:lnTo>
                    <a:lnTo>
                      <a:pt x="77" y="347"/>
                    </a:lnTo>
                    <a:lnTo>
                      <a:pt x="69" y="346"/>
                    </a:lnTo>
                    <a:lnTo>
                      <a:pt x="52" y="344"/>
                    </a:lnTo>
                    <a:lnTo>
                      <a:pt x="36" y="343"/>
                    </a:lnTo>
                    <a:lnTo>
                      <a:pt x="29" y="341"/>
                    </a:lnTo>
                    <a:lnTo>
                      <a:pt x="25" y="338"/>
                    </a:lnTo>
                    <a:lnTo>
                      <a:pt x="25" y="338"/>
                    </a:lnTo>
                    <a:lnTo>
                      <a:pt x="23" y="334"/>
                    </a:lnTo>
                    <a:lnTo>
                      <a:pt x="21" y="329"/>
                    </a:lnTo>
                    <a:lnTo>
                      <a:pt x="20" y="322"/>
                    </a:lnTo>
                    <a:lnTo>
                      <a:pt x="19" y="315"/>
                    </a:lnTo>
                    <a:lnTo>
                      <a:pt x="20" y="301"/>
                    </a:lnTo>
                    <a:lnTo>
                      <a:pt x="21" y="294"/>
                    </a:lnTo>
                    <a:lnTo>
                      <a:pt x="22" y="289"/>
                    </a:lnTo>
                    <a:lnTo>
                      <a:pt x="22" y="289"/>
                    </a:lnTo>
                    <a:lnTo>
                      <a:pt x="24" y="280"/>
                    </a:lnTo>
                    <a:lnTo>
                      <a:pt x="24" y="272"/>
                    </a:lnTo>
                    <a:lnTo>
                      <a:pt x="24" y="268"/>
                    </a:lnTo>
                    <a:lnTo>
                      <a:pt x="22" y="264"/>
                    </a:lnTo>
                    <a:lnTo>
                      <a:pt x="20" y="261"/>
                    </a:lnTo>
                    <a:lnTo>
                      <a:pt x="17" y="258"/>
                    </a:lnTo>
                    <a:lnTo>
                      <a:pt x="17" y="258"/>
                    </a:lnTo>
                    <a:lnTo>
                      <a:pt x="5" y="248"/>
                    </a:lnTo>
                    <a:lnTo>
                      <a:pt x="3" y="246"/>
                    </a:lnTo>
                    <a:lnTo>
                      <a:pt x="0" y="243"/>
                    </a:lnTo>
                    <a:lnTo>
                      <a:pt x="0" y="241"/>
                    </a:lnTo>
                    <a:lnTo>
                      <a:pt x="0" y="237"/>
                    </a:lnTo>
                    <a:lnTo>
                      <a:pt x="0" y="237"/>
                    </a:lnTo>
                    <a:lnTo>
                      <a:pt x="2" y="235"/>
                    </a:lnTo>
                    <a:lnTo>
                      <a:pt x="4" y="234"/>
                    </a:lnTo>
                    <a:lnTo>
                      <a:pt x="9" y="233"/>
                    </a:lnTo>
                    <a:lnTo>
                      <a:pt x="13" y="232"/>
                    </a:lnTo>
                    <a:lnTo>
                      <a:pt x="18" y="230"/>
                    </a:lnTo>
                    <a:lnTo>
                      <a:pt x="22" y="228"/>
                    </a:lnTo>
                    <a:lnTo>
                      <a:pt x="27" y="222"/>
                    </a:lnTo>
                    <a:lnTo>
                      <a:pt x="27" y="222"/>
                    </a:lnTo>
                    <a:lnTo>
                      <a:pt x="33" y="217"/>
                    </a:lnTo>
                    <a:lnTo>
                      <a:pt x="36" y="211"/>
                    </a:lnTo>
                    <a:lnTo>
                      <a:pt x="39" y="206"/>
                    </a:lnTo>
                    <a:lnTo>
                      <a:pt x="41" y="201"/>
                    </a:lnTo>
                    <a:lnTo>
                      <a:pt x="41" y="196"/>
                    </a:lnTo>
                    <a:lnTo>
                      <a:pt x="41" y="192"/>
                    </a:lnTo>
                    <a:lnTo>
                      <a:pt x="39" y="188"/>
                    </a:lnTo>
                    <a:lnTo>
                      <a:pt x="36" y="184"/>
                    </a:lnTo>
                    <a:lnTo>
                      <a:pt x="36" y="184"/>
                    </a:lnTo>
                    <a:lnTo>
                      <a:pt x="33" y="180"/>
                    </a:lnTo>
                    <a:lnTo>
                      <a:pt x="32" y="177"/>
                    </a:lnTo>
                    <a:lnTo>
                      <a:pt x="31" y="170"/>
                    </a:lnTo>
                    <a:lnTo>
                      <a:pt x="29" y="164"/>
                    </a:lnTo>
                    <a:lnTo>
                      <a:pt x="28" y="162"/>
                    </a:lnTo>
                    <a:lnTo>
                      <a:pt x="25" y="160"/>
                    </a:lnTo>
                    <a:lnTo>
                      <a:pt x="25" y="160"/>
                    </a:lnTo>
                    <a:lnTo>
                      <a:pt x="21" y="157"/>
                    </a:lnTo>
                    <a:lnTo>
                      <a:pt x="20" y="155"/>
                    </a:lnTo>
                    <a:lnTo>
                      <a:pt x="19" y="152"/>
                    </a:lnTo>
                    <a:lnTo>
                      <a:pt x="19" y="150"/>
                    </a:lnTo>
                    <a:lnTo>
                      <a:pt x="20" y="148"/>
                    </a:lnTo>
                    <a:lnTo>
                      <a:pt x="21" y="146"/>
                    </a:lnTo>
                    <a:lnTo>
                      <a:pt x="23" y="145"/>
                    </a:lnTo>
                    <a:lnTo>
                      <a:pt x="23" y="145"/>
                    </a:lnTo>
                    <a:lnTo>
                      <a:pt x="27" y="143"/>
                    </a:lnTo>
                    <a:lnTo>
                      <a:pt x="33" y="143"/>
                    </a:lnTo>
                    <a:lnTo>
                      <a:pt x="39" y="143"/>
                    </a:lnTo>
                    <a:lnTo>
                      <a:pt x="45" y="143"/>
                    </a:lnTo>
                    <a:lnTo>
                      <a:pt x="45" y="143"/>
                    </a:lnTo>
                    <a:lnTo>
                      <a:pt x="61" y="141"/>
                    </a:lnTo>
                    <a:lnTo>
                      <a:pt x="74" y="138"/>
                    </a:lnTo>
                    <a:lnTo>
                      <a:pt x="88" y="138"/>
                    </a:lnTo>
                    <a:lnTo>
                      <a:pt x="88" y="138"/>
                    </a:lnTo>
                    <a:lnTo>
                      <a:pt x="94" y="137"/>
                    </a:lnTo>
                    <a:lnTo>
                      <a:pt x="99" y="136"/>
                    </a:lnTo>
                    <a:lnTo>
                      <a:pt x="105" y="135"/>
                    </a:lnTo>
                    <a:lnTo>
                      <a:pt x="109" y="133"/>
                    </a:lnTo>
                    <a:lnTo>
                      <a:pt x="112" y="131"/>
                    </a:lnTo>
                    <a:lnTo>
                      <a:pt x="115" y="128"/>
                    </a:lnTo>
                    <a:lnTo>
                      <a:pt x="120" y="121"/>
                    </a:lnTo>
                    <a:lnTo>
                      <a:pt x="120" y="121"/>
                    </a:lnTo>
                    <a:lnTo>
                      <a:pt x="122" y="118"/>
                    </a:lnTo>
                    <a:lnTo>
                      <a:pt x="122" y="114"/>
                    </a:lnTo>
                    <a:lnTo>
                      <a:pt x="123" y="108"/>
                    </a:lnTo>
                    <a:lnTo>
                      <a:pt x="123" y="102"/>
                    </a:lnTo>
                    <a:lnTo>
                      <a:pt x="125" y="99"/>
                    </a:lnTo>
                    <a:lnTo>
                      <a:pt x="127" y="96"/>
                    </a:lnTo>
                    <a:lnTo>
                      <a:pt x="127" y="96"/>
                    </a:lnTo>
                    <a:lnTo>
                      <a:pt x="133" y="90"/>
                    </a:lnTo>
                    <a:lnTo>
                      <a:pt x="137" y="86"/>
                    </a:lnTo>
                    <a:lnTo>
                      <a:pt x="139" y="86"/>
                    </a:lnTo>
                    <a:lnTo>
                      <a:pt x="140" y="86"/>
                    </a:lnTo>
                    <a:lnTo>
                      <a:pt x="141" y="88"/>
                    </a:lnTo>
                    <a:lnTo>
                      <a:pt x="142" y="91"/>
                    </a:lnTo>
                    <a:lnTo>
                      <a:pt x="142" y="91"/>
                    </a:lnTo>
                    <a:lnTo>
                      <a:pt x="145" y="100"/>
                    </a:lnTo>
                    <a:lnTo>
                      <a:pt x="148" y="108"/>
                    </a:lnTo>
                    <a:lnTo>
                      <a:pt x="153" y="115"/>
                    </a:lnTo>
                    <a:lnTo>
                      <a:pt x="160" y="119"/>
                    </a:lnTo>
                    <a:lnTo>
                      <a:pt x="160" y="119"/>
                    </a:lnTo>
                    <a:lnTo>
                      <a:pt x="166" y="123"/>
                    </a:lnTo>
                    <a:lnTo>
                      <a:pt x="170" y="128"/>
                    </a:lnTo>
                    <a:lnTo>
                      <a:pt x="174" y="133"/>
                    </a:lnTo>
                    <a:lnTo>
                      <a:pt x="175" y="141"/>
                    </a:lnTo>
                    <a:lnTo>
                      <a:pt x="175" y="141"/>
                    </a:lnTo>
                    <a:lnTo>
                      <a:pt x="176" y="147"/>
                    </a:lnTo>
                    <a:lnTo>
                      <a:pt x="178" y="150"/>
                    </a:lnTo>
                    <a:lnTo>
                      <a:pt x="181" y="152"/>
                    </a:lnTo>
                    <a:lnTo>
                      <a:pt x="185" y="153"/>
                    </a:lnTo>
                    <a:lnTo>
                      <a:pt x="185" y="153"/>
                    </a:lnTo>
                    <a:lnTo>
                      <a:pt x="189" y="153"/>
                    </a:lnTo>
                    <a:lnTo>
                      <a:pt x="191" y="152"/>
                    </a:lnTo>
                    <a:lnTo>
                      <a:pt x="193" y="150"/>
                    </a:lnTo>
                    <a:lnTo>
                      <a:pt x="194" y="148"/>
                    </a:lnTo>
                    <a:lnTo>
                      <a:pt x="197" y="141"/>
                    </a:lnTo>
                    <a:lnTo>
                      <a:pt x="199" y="131"/>
                    </a:lnTo>
                    <a:lnTo>
                      <a:pt x="199" y="131"/>
                    </a:lnTo>
                    <a:lnTo>
                      <a:pt x="201" y="121"/>
                    </a:lnTo>
                    <a:lnTo>
                      <a:pt x="206" y="114"/>
                    </a:lnTo>
                    <a:lnTo>
                      <a:pt x="213" y="102"/>
                    </a:lnTo>
                    <a:lnTo>
                      <a:pt x="213" y="102"/>
                    </a:lnTo>
                    <a:lnTo>
                      <a:pt x="217" y="96"/>
                    </a:lnTo>
                    <a:lnTo>
                      <a:pt x="219" y="91"/>
                    </a:lnTo>
                    <a:lnTo>
                      <a:pt x="219" y="87"/>
                    </a:lnTo>
                    <a:lnTo>
                      <a:pt x="219" y="81"/>
                    </a:lnTo>
                    <a:lnTo>
                      <a:pt x="219" y="81"/>
                    </a:lnTo>
                    <a:lnTo>
                      <a:pt x="220" y="79"/>
                    </a:lnTo>
                    <a:lnTo>
                      <a:pt x="221" y="77"/>
                    </a:lnTo>
                    <a:lnTo>
                      <a:pt x="222" y="76"/>
                    </a:lnTo>
                    <a:lnTo>
                      <a:pt x="224" y="76"/>
                    </a:lnTo>
                    <a:lnTo>
                      <a:pt x="226" y="76"/>
                    </a:lnTo>
                    <a:lnTo>
                      <a:pt x="228" y="78"/>
                    </a:lnTo>
                    <a:lnTo>
                      <a:pt x="229" y="80"/>
                    </a:lnTo>
                    <a:lnTo>
                      <a:pt x="231" y="84"/>
                    </a:lnTo>
                    <a:lnTo>
                      <a:pt x="231" y="84"/>
                    </a:lnTo>
                    <a:lnTo>
                      <a:pt x="232" y="90"/>
                    </a:lnTo>
                    <a:lnTo>
                      <a:pt x="235" y="95"/>
                    </a:lnTo>
                    <a:lnTo>
                      <a:pt x="238" y="100"/>
                    </a:lnTo>
                    <a:lnTo>
                      <a:pt x="243" y="101"/>
                    </a:lnTo>
                    <a:lnTo>
                      <a:pt x="243" y="101"/>
                    </a:lnTo>
                    <a:lnTo>
                      <a:pt x="246" y="102"/>
                    </a:lnTo>
                    <a:lnTo>
                      <a:pt x="248" y="101"/>
                    </a:lnTo>
                    <a:lnTo>
                      <a:pt x="251" y="98"/>
                    </a:lnTo>
                    <a:lnTo>
                      <a:pt x="255" y="94"/>
                    </a:lnTo>
                    <a:lnTo>
                      <a:pt x="260" y="91"/>
                    </a:lnTo>
                    <a:lnTo>
                      <a:pt x="260" y="91"/>
                    </a:lnTo>
                    <a:lnTo>
                      <a:pt x="264" y="90"/>
                    </a:lnTo>
                    <a:lnTo>
                      <a:pt x="266" y="90"/>
                    </a:lnTo>
                    <a:lnTo>
                      <a:pt x="268" y="91"/>
                    </a:lnTo>
                    <a:lnTo>
                      <a:pt x="270" y="94"/>
                    </a:lnTo>
                    <a:lnTo>
                      <a:pt x="274" y="101"/>
                    </a:lnTo>
                    <a:lnTo>
                      <a:pt x="274" y="101"/>
                    </a:lnTo>
                    <a:lnTo>
                      <a:pt x="277" y="106"/>
                    </a:lnTo>
                    <a:lnTo>
                      <a:pt x="280" y="109"/>
                    </a:lnTo>
                    <a:lnTo>
                      <a:pt x="283" y="109"/>
                    </a:lnTo>
                    <a:lnTo>
                      <a:pt x="285" y="109"/>
                    </a:lnTo>
                    <a:lnTo>
                      <a:pt x="285" y="109"/>
                    </a:lnTo>
                    <a:lnTo>
                      <a:pt x="286" y="109"/>
                    </a:lnTo>
                    <a:lnTo>
                      <a:pt x="288" y="107"/>
                    </a:lnTo>
                    <a:lnTo>
                      <a:pt x="289" y="100"/>
                    </a:lnTo>
                    <a:lnTo>
                      <a:pt x="289" y="91"/>
                    </a:lnTo>
                    <a:lnTo>
                      <a:pt x="288" y="82"/>
                    </a:lnTo>
                    <a:lnTo>
                      <a:pt x="288" y="82"/>
                    </a:lnTo>
                    <a:lnTo>
                      <a:pt x="286" y="75"/>
                    </a:lnTo>
                    <a:lnTo>
                      <a:pt x="288" y="66"/>
                    </a:lnTo>
                    <a:lnTo>
                      <a:pt x="289" y="64"/>
                    </a:lnTo>
                    <a:lnTo>
                      <a:pt x="290" y="62"/>
                    </a:lnTo>
                    <a:lnTo>
                      <a:pt x="292" y="62"/>
                    </a:lnTo>
                    <a:lnTo>
                      <a:pt x="294" y="65"/>
                    </a:lnTo>
                    <a:lnTo>
                      <a:pt x="294" y="65"/>
                    </a:lnTo>
                    <a:lnTo>
                      <a:pt x="300" y="71"/>
                    </a:lnTo>
                    <a:lnTo>
                      <a:pt x="306" y="75"/>
                    </a:lnTo>
                    <a:lnTo>
                      <a:pt x="310" y="76"/>
                    </a:lnTo>
                    <a:lnTo>
                      <a:pt x="312" y="76"/>
                    </a:lnTo>
                    <a:lnTo>
                      <a:pt x="313" y="75"/>
                    </a:lnTo>
                    <a:lnTo>
                      <a:pt x="313" y="75"/>
                    </a:lnTo>
                    <a:lnTo>
                      <a:pt x="315" y="70"/>
                    </a:lnTo>
                    <a:lnTo>
                      <a:pt x="315" y="62"/>
                    </a:lnTo>
                    <a:lnTo>
                      <a:pt x="314" y="55"/>
                    </a:lnTo>
                    <a:lnTo>
                      <a:pt x="313" y="51"/>
                    </a:lnTo>
                    <a:lnTo>
                      <a:pt x="312" y="49"/>
                    </a:lnTo>
                    <a:lnTo>
                      <a:pt x="312" y="49"/>
                    </a:lnTo>
                    <a:lnTo>
                      <a:pt x="310" y="46"/>
                    </a:lnTo>
                    <a:lnTo>
                      <a:pt x="309" y="44"/>
                    </a:lnTo>
                    <a:lnTo>
                      <a:pt x="309" y="41"/>
                    </a:lnTo>
                    <a:lnTo>
                      <a:pt x="310" y="38"/>
                    </a:lnTo>
                    <a:lnTo>
                      <a:pt x="311" y="36"/>
                    </a:lnTo>
                    <a:lnTo>
                      <a:pt x="314" y="34"/>
                    </a:lnTo>
                    <a:lnTo>
                      <a:pt x="318" y="32"/>
                    </a:lnTo>
                    <a:lnTo>
                      <a:pt x="322" y="31"/>
                    </a:lnTo>
                    <a:lnTo>
                      <a:pt x="322" y="31"/>
                    </a:lnTo>
                    <a:lnTo>
                      <a:pt x="331" y="30"/>
                    </a:lnTo>
                    <a:lnTo>
                      <a:pt x="336" y="30"/>
                    </a:lnTo>
                    <a:lnTo>
                      <a:pt x="340" y="31"/>
                    </a:lnTo>
                    <a:lnTo>
                      <a:pt x="342" y="35"/>
                    </a:lnTo>
                    <a:lnTo>
                      <a:pt x="342" y="35"/>
                    </a:lnTo>
                    <a:lnTo>
                      <a:pt x="344" y="37"/>
                    </a:lnTo>
                    <a:lnTo>
                      <a:pt x="347" y="39"/>
                    </a:lnTo>
                    <a:lnTo>
                      <a:pt x="350" y="41"/>
                    </a:lnTo>
                    <a:lnTo>
                      <a:pt x="353" y="41"/>
                    </a:lnTo>
                    <a:lnTo>
                      <a:pt x="356" y="41"/>
                    </a:lnTo>
                    <a:lnTo>
                      <a:pt x="358" y="39"/>
                    </a:lnTo>
                    <a:lnTo>
                      <a:pt x="362" y="38"/>
                    </a:lnTo>
                    <a:lnTo>
                      <a:pt x="364" y="36"/>
                    </a:lnTo>
                    <a:lnTo>
                      <a:pt x="364" y="36"/>
                    </a:lnTo>
                    <a:lnTo>
                      <a:pt x="367" y="31"/>
                    </a:lnTo>
                    <a:lnTo>
                      <a:pt x="372" y="27"/>
                    </a:lnTo>
                    <a:lnTo>
                      <a:pt x="379" y="23"/>
                    </a:lnTo>
                    <a:lnTo>
                      <a:pt x="385" y="22"/>
                    </a:lnTo>
                    <a:lnTo>
                      <a:pt x="385" y="22"/>
                    </a:lnTo>
                    <a:lnTo>
                      <a:pt x="392" y="22"/>
                    </a:lnTo>
                    <a:lnTo>
                      <a:pt x="395" y="21"/>
                    </a:lnTo>
                    <a:lnTo>
                      <a:pt x="397" y="19"/>
                    </a:lnTo>
                    <a:lnTo>
                      <a:pt x="398" y="16"/>
                    </a:lnTo>
                    <a:lnTo>
                      <a:pt x="398" y="16"/>
                    </a:lnTo>
                    <a:lnTo>
                      <a:pt x="398" y="14"/>
                    </a:lnTo>
                    <a:lnTo>
                      <a:pt x="400" y="13"/>
                    </a:lnTo>
                    <a:lnTo>
                      <a:pt x="406" y="12"/>
                    </a:lnTo>
                    <a:lnTo>
                      <a:pt x="413" y="12"/>
                    </a:lnTo>
                    <a:lnTo>
                      <a:pt x="421" y="12"/>
                    </a:lnTo>
                    <a:lnTo>
                      <a:pt x="421" y="12"/>
                    </a:lnTo>
                    <a:lnTo>
                      <a:pt x="426" y="10"/>
                    </a:lnTo>
                    <a:lnTo>
                      <a:pt x="431" y="9"/>
                    </a:lnTo>
                    <a:lnTo>
                      <a:pt x="434" y="7"/>
                    </a:lnTo>
                    <a:lnTo>
                      <a:pt x="438" y="4"/>
                    </a:lnTo>
                    <a:lnTo>
                      <a:pt x="438" y="4"/>
                    </a:lnTo>
                    <a:lnTo>
                      <a:pt x="441" y="1"/>
                    </a:lnTo>
                    <a:lnTo>
                      <a:pt x="444" y="0"/>
                    </a:lnTo>
                    <a:lnTo>
                      <a:pt x="446" y="0"/>
                    </a:lnTo>
                    <a:lnTo>
                      <a:pt x="447" y="2"/>
                    </a:lnTo>
                    <a:lnTo>
                      <a:pt x="447" y="7"/>
                    </a:lnTo>
                    <a:lnTo>
                      <a:pt x="447" y="7"/>
                    </a:lnTo>
                    <a:lnTo>
                      <a:pt x="447" y="15"/>
                    </a:lnTo>
                    <a:lnTo>
                      <a:pt x="447" y="20"/>
                    </a:lnTo>
                    <a:lnTo>
                      <a:pt x="449" y="22"/>
                    </a:lnTo>
                    <a:lnTo>
                      <a:pt x="452" y="23"/>
                    </a:lnTo>
                    <a:lnTo>
                      <a:pt x="452" y="23"/>
                    </a:lnTo>
                    <a:lnTo>
                      <a:pt x="455" y="23"/>
                    </a:lnTo>
                    <a:lnTo>
                      <a:pt x="457" y="25"/>
                    </a:lnTo>
                    <a:lnTo>
                      <a:pt x="460" y="27"/>
                    </a:lnTo>
                    <a:lnTo>
                      <a:pt x="460" y="30"/>
                    </a:lnTo>
                    <a:lnTo>
                      <a:pt x="460" y="30"/>
                    </a:lnTo>
                    <a:lnTo>
                      <a:pt x="461" y="33"/>
                    </a:lnTo>
                    <a:lnTo>
                      <a:pt x="464" y="37"/>
                    </a:lnTo>
                    <a:lnTo>
                      <a:pt x="472" y="47"/>
                    </a:lnTo>
                    <a:lnTo>
                      <a:pt x="472" y="47"/>
                    </a:lnTo>
                    <a:lnTo>
                      <a:pt x="475" y="49"/>
                    </a:lnTo>
                    <a:lnTo>
                      <a:pt x="478" y="51"/>
                    </a:lnTo>
                    <a:lnTo>
                      <a:pt x="485" y="53"/>
                    </a:lnTo>
                    <a:lnTo>
                      <a:pt x="493" y="56"/>
                    </a:lnTo>
                    <a:lnTo>
                      <a:pt x="500" y="56"/>
                    </a:lnTo>
                    <a:lnTo>
                      <a:pt x="500" y="56"/>
                    </a:lnTo>
                    <a:lnTo>
                      <a:pt x="506" y="55"/>
                    </a:lnTo>
                    <a:lnTo>
                      <a:pt x="511" y="52"/>
                    </a:lnTo>
                    <a:lnTo>
                      <a:pt x="518" y="52"/>
                    </a:lnTo>
                    <a:lnTo>
                      <a:pt x="521" y="52"/>
                    </a:lnTo>
                    <a:lnTo>
                      <a:pt x="525" y="55"/>
                    </a:lnTo>
                    <a:lnTo>
                      <a:pt x="525" y="55"/>
                    </a:lnTo>
                    <a:lnTo>
                      <a:pt x="533" y="58"/>
                    </a:lnTo>
                    <a:lnTo>
                      <a:pt x="540" y="60"/>
                    </a:lnTo>
                    <a:lnTo>
                      <a:pt x="547" y="60"/>
                    </a:lnTo>
                    <a:lnTo>
                      <a:pt x="549" y="59"/>
                    </a:lnTo>
                    <a:lnTo>
                      <a:pt x="551" y="58"/>
                    </a:lnTo>
                    <a:lnTo>
                      <a:pt x="551" y="58"/>
                    </a:lnTo>
                    <a:lnTo>
                      <a:pt x="553" y="56"/>
                    </a:lnTo>
                    <a:lnTo>
                      <a:pt x="557" y="56"/>
                    </a:lnTo>
                    <a:lnTo>
                      <a:pt x="567" y="56"/>
                    </a:lnTo>
                    <a:lnTo>
                      <a:pt x="571" y="57"/>
                    </a:lnTo>
                    <a:lnTo>
                      <a:pt x="575" y="58"/>
                    </a:lnTo>
                    <a:lnTo>
                      <a:pt x="576" y="60"/>
                    </a:lnTo>
                    <a:lnTo>
                      <a:pt x="576" y="61"/>
                    </a:lnTo>
                    <a:lnTo>
                      <a:pt x="575" y="62"/>
                    </a:lnTo>
                    <a:lnTo>
                      <a:pt x="575" y="62"/>
                    </a:lnTo>
                    <a:lnTo>
                      <a:pt x="565" y="70"/>
                    </a:lnTo>
                    <a:lnTo>
                      <a:pt x="561" y="73"/>
                    </a:lnTo>
                    <a:lnTo>
                      <a:pt x="557" y="77"/>
                    </a:lnTo>
                    <a:lnTo>
                      <a:pt x="557" y="77"/>
                    </a:lnTo>
                    <a:lnTo>
                      <a:pt x="554" y="82"/>
                    </a:lnTo>
                    <a:lnTo>
                      <a:pt x="553" y="89"/>
                    </a:lnTo>
                    <a:lnTo>
                      <a:pt x="554" y="91"/>
                    </a:lnTo>
                    <a:lnTo>
                      <a:pt x="555" y="94"/>
                    </a:lnTo>
                    <a:lnTo>
                      <a:pt x="556" y="95"/>
                    </a:lnTo>
                    <a:lnTo>
                      <a:pt x="560" y="96"/>
                    </a:lnTo>
                    <a:lnTo>
                      <a:pt x="560" y="96"/>
                    </a:lnTo>
                    <a:lnTo>
                      <a:pt x="565" y="98"/>
                    </a:lnTo>
                    <a:lnTo>
                      <a:pt x="568" y="100"/>
                    </a:lnTo>
                    <a:lnTo>
                      <a:pt x="569" y="101"/>
                    </a:lnTo>
                    <a:lnTo>
                      <a:pt x="569" y="103"/>
                    </a:lnTo>
                    <a:lnTo>
                      <a:pt x="567" y="105"/>
                    </a:lnTo>
                    <a:lnTo>
                      <a:pt x="567" y="105"/>
                    </a:lnTo>
                    <a:lnTo>
                      <a:pt x="563" y="108"/>
                    </a:lnTo>
                    <a:lnTo>
                      <a:pt x="561" y="113"/>
                    </a:lnTo>
                    <a:lnTo>
                      <a:pt x="560" y="118"/>
                    </a:lnTo>
                    <a:lnTo>
                      <a:pt x="561" y="119"/>
                    </a:lnTo>
                    <a:lnTo>
                      <a:pt x="562" y="121"/>
                    </a:lnTo>
                    <a:lnTo>
                      <a:pt x="562" y="121"/>
                    </a:lnTo>
                    <a:lnTo>
                      <a:pt x="569" y="127"/>
                    </a:lnTo>
                    <a:lnTo>
                      <a:pt x="571" y="129"/>
                    </a:lnTo>
                    <a:lnTo>
                      <a:pt x="571" y="130"/>
                    </a:lnTo>
                    <a:lnTo>
                      <a:pt x="571" y="132"/>
                    </a:lnTo>
                    <a:lnTo>
                      <a:pt x="571" y="132"/>
                    </a:lnTo>
                    <a:lnTo>
                      <a:pt x="570" y="135"/>
                    </a:lnTo>
                    <a:lnTo>
                      <a:pt x="571" y="139"/>
                    </a:lnTo>
                    <a:lnTo>
                      <a:pt x="574" y="144"/>
                    </a:lnTo>
                    <a:lnTo>
                      <a:pt x="578" y="147"/>
                    </a:lnTo>
                    <a:lnTo>
                      <a:pt x="578" y="147"/>
                    </a:lnTo>
                    <a:lnTo>
                      <a:pt x="582" y="148"/>
                    </a:lnTo>
                    <a:lnTo>
                      <a:pt x="586" y="150"/>
                    </a:lnTo>
                    <a:lnTo>
                      <a:pt x="590" y="153"/>
                    </a:lnTo>
                    <a:lnTo>
                      <a:pt x="591" y="157"/>
                    </a:lnTo>
                    <a:lnTo>
                      <a:pt x="591" y="159"/>
                    </a:lnTo>
                    <a:lnTo>
                      <a:pt x="591" y="159"/>
                    </a:lnTo>
                    <a:lnTo>
                      <a:pt x="590" y="165"/>
                    </a:lnTo>
                    <a:lnTo>
                      <a:pt x="587" y="168"/>
                    </a:lnTo>
                    <a:lnTo>
                      <a:pt x="586" y="170"/>
                    </a:lnTo>
                    <a:lnTo>
                      <a:pt x="585" y="170"/>
                    </a:lnTo>
                    <a:lnTo>
                      <a:pt x="584" y="168"/>
                    </a:lnTo>
                    <a:lnTo>
                      <a:pt x="584" y="167"/>
                    </a:lnTo>
                    <a:lnTo>
                      <a:pt x="584" y="167"/>
                    </a:lnTo>
                    <a:lnTo>
                      <a:pt x="582" y="164"/>
                    </a:lnTo>
                    <a:lnTo>
                      <a:pt x="580" y="162"/>
                    </a:lnTo>
                    <a:lnTo>
                      <a:pt x="578" y="159"/>
                    </a:lnTo>
                    <a:lnTo>
                      <a:pt x="576" y="155"/>
                    </a:lnTo>
                    <a:lnTo>
                      <a:pt x="576" y="155"/>
                    </a:lnTo>
                    <a:lnTo>
                      <a:pt x="572" y="149"/>
                    </a:lnTo>
                    <a:lnTo>
                      <a:pt x="570" y="146"/>
                    </a:lnTo>
                    <a:lnTo>
                      <a:pt x="567" y="144"/>
                    </a:lnTo>
                    <a:lnTo>
                      <a:pt x="563" y="144"/>
                    </a:lnTo>
                    <a:lnTo>
                      <a:pt x="563" y="144"/>
                    </a:lnTo>
                    <a:lnTo>
                      <a:pt x="549" y="143"/>
                    </a:lnTo>
                    <a:lnTo>
                      <a:pt x="541" y="144"/>
                    </a:lnTo>
                    <a:lnTo>
                      <a:pt x="538" y="146"/>
                    </a:lnTo>
                    <a:lnTo>
                      <a:pt x="535" y="148"/>
                    </a:lnTo>
                    <a:lnTo>
                      <a:pt x="535" y="148"/>
                    </a:lnTo>
                    <a:lnTo>
                      <a:pt x="527" y="156"/>
                    </a:lnTo>
                    <a:lnTo>
                      <a:pt x="518" y="166"/>
                    </a:lnTo>
                    <a:lnTo>
                      <a:pt x="511" y="171"/>
                    </a:lnTo>
                    <a:lnTo>
                      <a:pt x="506" y="175"/>
                    </a:lnTo>
                    <a:lnTo>
                      <a:pt x="499" y="178"/>
                    </a:lnTo>
                    <a:lnTo>
                      <a:pt x="493" y="179"/>
                    </a:lnTo>
                    <a:lnTo>
                      <a:pt x="493" y="179"/>
                    </a:lnTo>
                    <a:lnTo>
                      <a:pt x="481" y="179"/>
                    </a:lnTo>
                    <a:lnTo>
                      <a:pt x="470" y="180"/>
                    </a:lnTo>
                    <a:lnTo>
                      <a:pt x="466" y="181"/>
                    </a:lnTo>
                    <a:lnTo>
                      <a:pt x="462" y="184"/>
                    </a:lnTo>
                    <a:lnTo>
                      <a:pt x="460" y="187"/>
                    </a:lnTo>
                    <a:lnTo>
                      <a:pt x="458" y="192"/>
                    </a:lnTo>
                    <a:lnTo>
                      <a:pt x="458" y="192"/>
                    </a:lnTo>
                    <a:lnTo>
                      <a:pt x="457" y="202"/>
                    </a:lnTo>
                    <a:lnTo>
                      <a:pt x="457" y="210"/>
                    </a:lnTo>
                    <a:lnTo>
                      <a:pt x="458" y="219"/>
                    </a:lnTo>
                    <a:lnTo>
                      <a:pt x="461" y="222"/>
                    </a:lnTo>
                    <a:lnTo>
                      <a:pt x="463" y="225"/>
                    </a:lnTo>
                    <a:lnTo>
                      <a:pt x="463" y="225"/>
                    </a:lnTo>
                    <a:lnTo>
                      <a:pt x="467" y="233"/>
                    </a:lnTo>
                    <a:lnTo>
                      <a:pt x="471" y="239"/>
                    </a:lnTo>
                    <a:lnTo>
                      <a:pt x="472" y="244"/>
                    </a:lnTo>
                    <a:lnTo>
                      <a:pt x="472" y="245"/>
                    </a:lnTo>
                    <a:lnTo>
                      <a:pt x="470" y="244"/>
                    </a:lnTo>
                    <a:lnTo>
                      <a:pt x="470" y="244"/>
                    </a:lnTo>
                    <a:lnTo>
                      <a:pt x="467" y="242"/>
                    </a:lnTo>
                    <a:lnTo>
                      <a:pt x="464" y="241"/>
                    </a:lnTo>
                    <a:lnTo>
                      <a:pt x="463" y="243"/>
                    </a:lnTo>
                    <a:lnTo>
                      <a:pt x="462" y="246"/>
                    </a:lnTo>
                    <a:lnTo>
                      <a:pt x="462" y="246"/>
                    </a:lnTo>
                    <a:lnTo>
                      <a:pt x="462" y="249"/>
                    </a:lnTo>
                    <a:lnTo>
                      <a:pt x="462" y="251"/>
                    </a:lnTo>
                    <a:lnTo>
                      <a:pt x="465" y="254"/>
                    </a:lnTo>
                    <a:lnTo>
                      <a:pt x="468" y="256"/>
                    </a:lnTo>
                    <a:lnTo>
                      <a:pt x="471" y="256"/>
                    </a:lnTo>
                    <a:lnTo>
                      <a:pt x="471" y="256"/>
                    </a:lnTo>
                    <a:lnTo>
                      <a:pt x="479" y="253"/>
                    </a:lnTo>
                    <a:lnTo>
                      <a:pt x="481" y="254"/>
                    </a:lnTo>
                    <a:lnTo>
                      <a:pt x="479" y="257"/>
                    </a:lnTo>
                    <a:lnTo>
                      <a:pt x="479" y="257"/>
                    </a:lnTo>
                    <a:lnTo>
                      <a:pt x="476" y="260"/>
                    </a:lnTo>
                    <a:lnTo>
                      <a:pt x="472" y="262"/>
                    </a:lnTo>
                    <a:lnTo>
                      <a:pt x="467" y="264"/>
                    </a:lnTo>
                    <a:lnTo>
                      <a:pt x="467" y="264"/>
                    </a:lnTo>
                    <a:lnTo>
                      <a:pt x="465" y="264"/>
                    </a:lnTo>
                    <a:lnTo>
                      <a:pt x="464" y="266"/>
                    </a:lnTo>
                    <a:lnTo>
                      <a:pt x="463" y="270"/>
                    </a:lnTo>
                    <a:lnTo>
                      <a:pt x="463" y="276"/>
                    </a:lnTo>
                    <a:lnTo>
                      <a:pt x="463" y="276"/>
                    </a:lnTo>
                    <a:lnTo>
                      <a:pt x="463" y="290"/>
                    </a:lnTo>
                    <a:lnTo>
                      <a:pt x="464" y="300"/>
                    </a:lnTo>
                    <a:lnTo>
                      <a:pt x="466" y="310"/>
                    </a:lnTo>
                    <a:lnTo>
                      <a:pt x="468" y="321"/>
                    </a:lnTo>
                    <a:lnTo>
                      <a:pt x="472" y="332"/>
                    </a:lnTo>
                    <a:lnTo>
                      <a:pt x="478" y="342"/>
                    </a:lnTo>
                    <a:lnTo>
                      <a:pt x="482" y="346"/>
                    </a:lnTo>
                    <a:lnTo>
                      <a:pt x="486" y="349"/>
                    </a:lnTo>
                    <a:lnTo>
                      <a:pt x="486" y="349"/>
                    </a:lnTo>
                    <a:lnTo>
                      <a:pt x="496" y="357"/>
                    </a:lnTo>
                    <a:lnTo>
                      <a:pt x="509" y="364"/>
                    </a:lnTo>
                    <a:lnTo>
                      <a:pt x="536" y="381"/>
                    </a:lnTo>
                    <a:lnTo>
                      <a:pt x="550" y="390"/>
                    </a:lnTo>
                    <a:lnTo>
                      <a:pt x="563" y="400"/>
                    </a:lnTo>
                    <a:lnTo>
                      <a:pt x="575" y="409"/>
                    </a:lnTo>
                    <a:lnTo>
                      <a:pt x="583" y="420"/>
                    </a:lnTo>
                    <a:lnTo>
                      <a:pt x="583" y="420"/>
                    </a:lnTo>
                    <a:lnTo>
                      <a:pt x="591" y="431"/>
                    </a:lnTo>
                    <a:lnTo>
                      <a:pt x="596" y="440"/>
                    </a:lnTo>
                    <a:lnTo>
                      <a:pt x="601" y="451"/>
                    </a:lnTo>
                    <a:lnTo>
                      <a:pt x="606" y="461"/>
                    </a:lnTo>
                    <a:lnTo>
                      <a:pt x="610" y="471"/>
                    </a:lnTo>
                    <a:lnTo>
                      <a:pt x="612" y="480"/>
                    </a:lnTo>
                    <a:lnTo>
                      <a:pt x="614" y="489"/>
                    </a:lnTo>
                    <a:lnTo>
                      <a:pt x="615" y="499"/>
                    </a:lnTo>
                    <a:lnTo>
                      <a:pt x="615" y="499"/>
                    </a:lnTo>
                    <a:lnTo>
                      <a:pt x="618" y="507"/>
                    </a:lnTo>
                    <a:lnTo>
                      <a:pt x="622" y="516"/>
                    </a:lnTo>
                    <a:lnTo>
                      <a:pt x="627" y="524"/>
                    </a:lnTo>
                    <a:lnTo>
                      <a:pt x="635" y="533"/>
                    </a:lnTo>
                    <a:lnTo>
                      <a:pt x="643" y="540"/>
                    </a:lnTo>
                    <a:lnTo>
                      <a:pt x="653" y="548"/>
                    </a:lnTo>
                    <a:lnTo>
                      <a:pt x="670" y="561"/>
                    </a:lnTo>
                    <a:lnTo>
                      <a:pt x="670" y="561"/>
                    </a:lnTo>
                    <a:lnTo>
                      <a:pt x="678" y="567"/>
                    </a:lnTo>
                    <a:lnTo>
                      <a:pt x="686" y="575"/>
                    </a:lnTo>
                    <a:lnTo>
                      <a:pt x="704" y="589"/>
                    </a:lnTo>
                    <a:lnTo>
                      <a:pt x="713" y="595"/>
                    </a:lnTo>
                    <a:lnTo>
                      <a:pt x="722" y="600"/>
                    </a:lnTo>
                    <a:lnTo>
                      <a:pt x="726" y="601"/>
                    </a:lnTo>
                    <a:lnTo>
                      <a:pt x="732" y="602"/>
                    </a:lnTo>
                    <a:lnTo>
                      <a:pt x="736" y="602"/>
                    </a:lnTo>
                    <a:lnTo>
                      <a:pt x="740" y="601"/>
                    </a:lnTo>
                    <a:lnTo>
                      <a:pt x="740" y="601"/>
                    </a:lnTo>
                    <a:lnTo>
                      <a:pt x="768" y="593"/>
                    </a:lnTo>
                    <a:lnTo>
                      <a:pt x="771" y="593"/>
                    </a:lnTo>
                    <a:lnTo>
                      <a:pt x="774" y="593"/>
                    </a:lnTo>
                    <a:lnTo>
                      <a:pt x="776" y="594"/>
                    </a:lnTo>
                    <a:lnTo>
                      <a:pt x="776" y="596"/>
                    </a:lnTo>
                    <a:lnTo>
                      <a:pt x="776" y="596"/>
                    </a:lnTo>
                    <a:lnTo>
                      <a:pt x="777" y="600"/>
                    </a:lnTo>
                    <a:lnTo>
                      <a:pt x="778" y="601"/>
                    </a:lnTo>
                    <a:lnTo>
                      <a:pt x="780" y="602"/>
                    </a:lnTo>
                    <a:lnTo>
                      <a:pt x="785" y="602"/>
                    </a:lnTo>
                    <a:lnTo>
                      <a:pt x="794" y="600"/>
                    </a:lnTo>
                    <a:lnTo>
                      <a:pt x="794" y="600"/>
                    </a:lnTo>
                    <a:lnTo>
                      <a:pt x="806" y="597"/>
                    </a:lnTo>
                    <a:lnTo>
                      <a:pt x="818" y="597"/>
                    </a:lnTo>
                    <a:lnTo>
                      <a:pt x="823" y="599"/>
                    </a:lnTo>
                    <a:lnTo>
                      <a:pt x="826" y="601"/>
                    </a:lnTo>
                    <a:lnTo>
                      <a:pt x="828" y="603"/>
                    </a:lnTo>
                    <a:lnTo>
                      <a:pt x="827" y="606"/>
                    </a:lnTo>
                    <a:lnTo>
                      <a:pt x="827" y="606"/>
                    </a:lnTo>
                    <a:lnTo>
                      <a:pt x="824" y="614"/>
                    </a:lnTo>
                    <a:lnTo>
                      <a:pt x="822" y="620"/>
                    </a:lnTo>
                    <a:lnTo>
                      <a:pt x="820" y="622"/>
                    </a:lnTo>
                    <a:lnTo>
                      <a:pt x="819" y="624"/>
                    </a:lnTo>
                    <a:lnTo>
                      <a:pt x="817" y="625"/>
                    </a:lnTo>
                    <a:lnTo>
                      <a:pt x="813" y="626"/>
                    </a:lnTo>
                    <a:lnTo>
                      <a:pt x="813" y="626"/>
                    </a:lnTo>
                    <a:lnTo>
                      <a:pt x="807" y="626"/>
                    </a:lnTo>
                    <a:lnTo>
                      <a:pt x="803" y="629"/>
                    </a:lnTo>
                    <a:lnTo>
                      <a:pt x="801" y="630"/>
                    </a:lnTo>
                    <a:lnTo>
                      <a:pt x="801" y="632"/>
                    </a:lnTo>
                    <a:lnTo>
                      <a:pt x="800" y="638"/>
                    </a:lnTo>
                    <a:lnTo>
                      <a:pt x="800" y="638"/>
                    </a:lnTo>
                    <a:lnTo>
                      <a:pt x="801" y="647"/>
                    </a:lnTo>
                    <a:lnTo>
                      <a:pt x="801" y="651"/>
                    </a:lnTo>
                    <a:lnTo>
                      <a:pt x="803" y="654"/>
                    </a:lnTo>
                    <a:lnTo>
                      <a:pt x="805" y="658"/>
                    </a:lnTo>
                    <a:lnTo>
                      <a:pt x="807" y="660"/>
                    </a:lnTo>
                    <a:lnTo>
                      <a:pt x="811" y="662"/>
                    </a:lnTo>
                    <a:lnTo>
                      <a:pt x="817" y="662"/>
                    </a:lnTo>
                    <a:lnTo>
                      <a:pt x="817" y="662"/>
                    </a:lnTo>
                    <a:lnTo>
                      <a:pt x="830" y="663"/>
                    </a:lnTo>
                    <a:lnTo>
                      <a:pt x="844" y="664"/>
                    </a:lnTo>
                    <a:lnTo>
                      <a:pt x="857" y="667"/>
                    </a:lnTo>
                    <a:lnTo>
                      <a:pt x="863" y="670"/>
                    </a:lnTo>
                    <a:lnTo>
                      <a:pt x="868" y="673"/>
                    </a:lnTo>
                    <a:lnTo>
                      <a:pt x="868" y="673"/>
                    </a:lnTo>
                    <a:lnTo>
                      <a:pt x="877" y="678"/>
                    </a:lnTo>
                    <a:lnTo>
                      <a:pt x="884" y="681"/>
                    </a:lnTo>
                    <a:lnTo>
                      <a:pt x="892" y="682"/>
                    </a:lnTo>
                    <a:lnTo>
                      <a:pt x="901" y="682"/>
                    </a:lnTo>
                    <a:lnTo>
                      <a:pt x="901" y="682"/>
                    </a:lnTo>
                    <a:lnTo>
                      <a:pt x="907" y="683"/>
                    </a:lnTo>
                    <a:lnTo>
                      <a:pt x="913" y="685"/>
                    </a:lnTo>
                    <a:lnTo>
                      <a:pt x="920" y="686"/>
                    </a:lnTo>
                    <a:lnTo>
                      <a:pt x="926" y="688"/>
                    </a:lnTo>
                    <a:lnTo>
                      <a:pt x="933" y="691"/>
                    </a:lnTo>
                    <a:lnTo>
                      <a:pt x="938" y="695"/>
                    </a:lnTo>
                    <a:lnTo>
                      <a:pt x="943" y="699"/>
                    </a:lnTo>
                    <a:lnTo>
                      <a:pt x="947" y="704"/>
                    </a:lnTo>
                    <a:lnTo>
                      <a:pt x="947" y="704"/>
                    </a:lnTo>
                    <a:lnTo>
                      <a:pt x="952" y="711"/>
                    </a:lnTo>
                    <a:lnTo>
                      <a:pt x="954" y="716"/>
                    </a:lnTo>
                    <a:lnTo>
                      <a:pt x="957" y="717"/>
                    </a:lnTo>
                    <a:lnTo>
                      <a:pt x="961" y="719"/>
                    </a:lnTo>
                    <a:lnTo>
                      <a:pt x="975" y="722"/>
                    </a:lnTo>
                    <a:lnTo>
                      <a:pt x="975" y="722"/>
                    </a:lnTo>
                    <a:lnTo>
                      <a:pt x="992" y="726"/>
                    </a:lnTo>
                    <a:lnTo>
                      <a:pt x="1005" y="731"/>
                    </a:lnTo>
                    <a:lnTo>
                      <a:pt x="1013" y="735"/>
                    </a:lnTo>
                    <a:lnTo>
                      <a:pt x="1015" y="737"/>
                    </a:lnTo>
                    <a:lnTo>
                      <a:pt x="1019" y="740"/>
                    </a:lnTo>
                    <a:lnTo>
                      <a:pt x="1019" y="740"/>
                    </a:lnTo>
                    <a:lnTo>
                      <a:pt x="1021" y="746"/>
                    </a:lnTo>
                    <a:lnTo>
                      <a:pt x="1023" y="748"/>
                    </a:lnTo>
                    <a:lnTo>
                      <a:pt x="1035" y="752"/>
                    </a:lnTo>
                    <a:lnTo>
                      <a:pt x="1035" y="752"/>
                    </a:lnTo>
                    <a:lnTo>
                      <a:pt x="1040" y="756"/>
                    </a:lnTo>
                    <a:lnTo>
                      <a:pt x="1044" y="759"/>
                    </a:lnTo>
                    <a:lnTo>
                      <a:pt x="1049" y="763"/>
                    </a:lnTo>
                    <a:lnTo>
                      <a:pt x="1053" y="768"/>
                    </a:lnTo>
                    <a:lnTo>
                      <a:pt x="1056" y="773"/>
                    </a:lnTo>
                    <a:lnTo>
                      <a:pt x="1058" y="778"/>
                    </a:lnTo>
                    <a:lnTo>
                      <a:pt x="1061" y="782"/>
                    </a:lnTo>
                    <a:lnTo>
                      <a:pt x="1062" y="787"/>
                    </a:lnTo>
                    <a:lnTo>
                      <a:pt x="1062" y="787"/>
                    </a:lnTo>
                    <a:lnTo>
                      <a:pt x="1061" y="799"/>
                    </a:lnTo>
                    <a:lnTo>
                      <a:pt x="1058" y="811"/>
                    </a:lnTo>
                    <a:lnTo>
                      <a:pt x="1056" y="822"/>
                    </a:lnTo>
                    <a:lnTo>
                      <a:pt x="1054" y="825"/>
                    </a:lnTo>
                    <a:lnTo>
                      <a:pt x="1051" y="826"/>
                    </a:lnTo>
                    <a:lnTo>
                      <a:pt x="1051" y="826"/>
                    </a:lnTo>
                    <a:lnTo>
                      <a:pt x="1044" y="825"/>
                    </a:lnTo>
                    <a:lnTo>
                      <a:pt x="1035" y="820"/>
                    </a:lnTo>
                    <a:lnTo>
                      <a:pt x="1030" y="816"/>
                    </a:lnTo>
                    <a:lnTo>
                      <a:pt x="1026" y="811"/>
                    </a:lnTo>
                    <a:lnTo>
                      <a:pt x="1022" y="806"/>
                    </a:lnTo>
                    <a:lnTo>
                      <a:pt x="1020" y="800"/>
                    </a:lnTo>
                    <a:lnTo>
                      <a:pt x="1020" y="800"/>
                    </a:lnTo>
                    <a:lnTo>
                      <a:pt x="1018" y="789"/>
                    </a:lnTo>
                    <a:lnTo>
                      <a:pt x="1014" y="780"/>
                    </a:lnTo>
                    <a:lnTo>
                      <a:pt x="1012" y="778"/>
                    </a:lnTo>
                    <a:lnTo>
                      <a:pt x="1010" y="776"/>
                    </a:lnTo>
                    <a:lnTo>
                      <a:pt x="1007" y="775"/>
                    </a:lnTo>
                    <a:lnTo>
                      <a:pt x="1003" y="774"/>
                    </a:lnTo>
                    <a:lnTo>
                      <a:pt x="1003" y="774"/>
                    </a:lnTo>
                    <a:lnTo>
                      <a:pt x="992" y="774"/>
                    </a:lnTo>
                    <a:lnTo>
                      <a:pt x="979" y="774"/>
                    </a:lnTo>
                    <a:lnTo>
                      <a:pt x="972" y="773"/>
                    </a:lnTo>
                    <a:lnTo>
                      <a:pt x="967" y="771"/>
                    </a:lnTo>
                    <a:lnTo>
                      <a:pt x="962" y="768"/>
                    </a:lnTo>
                    <a:lnTo>
                      <a:pt x="957" y="765"/>
                    </a:lnTo>
                    <a:lnTo>
                      <a:pt x="957" y="765"/>
                    </a:lnTo>
                    <a:lnTo>
                      <a:pt x="952" y="759"/>
                    </a:lnTo>
                    <a:lnTo>
                      <a:pt x="949" y="756"/>
                    </a:lnTo>
                    <a:lnTo>
                      <a:pt x="947" y="754"/>
                    </a:lnTo>
                    <a:lnTo>
                      <a:pt x="944" y="753"/>
                    </a:lnTo>
                    <a:lnTo>
                      <a:pt x="936" y="753"/>
                    </a:lnTo>
                    <a:lnTo>
                      <a:pt x="936" y="753"/>
                    </a:lnTo>
                    <a:lnTo>
                      <a:pt x="930" y="754"/>
                    </a:lnTo>
                    <a:lnTo>
                      <a:pt x="924" y="756"/>
                    </a:lnTo>
                    <a:lnTo>
                      <a:pt x="918" y="759"/>
                    </a:lnTo>
                    <a:lnTo>
                      <a:pt x="911" y="764"/>
                    </a:lnTo>
                    <a:lnTo>
                      <a:pt x="905" y="769"/>
                    </a:lnTo>
                    <a:lnTo>
                      <a:pt x="899" y="777"/>
                    </a:lnTo>
                    <a:lnTo>
                      <a:pt x="896" y="786"/>
                    </a:lnTo>
                    <a:lnTo>
                      <a:pt x="893" y="795"/>
                    </a:lnTo>
                    <a:lnTo>
                      <a:pt x="893" y="795"/>
                    </a:lnTo>
                    <a:lnTo>
                      <a:pt x="892" y="805"/>
                    </a:lnTo>
                    <a:lnTo>
                      <a:pt x="891" y="813"/>
                    </a:lnTo>
                    <a:lnTo>
                      <a:pt x="891" y="823"/>
                    </a:lnTo>
                    <a:lnTo>
                      <a:pt x="891" y="830"/>
                    </a:lnTo>
                    <a:lnTo>
                      <a:pt x="890" y="833"/>
                    </a:lnTo>
                    <a:lnTo>
                      <a:pt x="887" y="836"/>
                    </a:lnTo>
                    <a:lnTo>
                      <a:pt x="887" y="836"/>
                    </a:lnTo>
                    <a:lnTo>
                      <a:pt x="884" y="839"/>
                    </a:lnTo>
                    <a:lnTo>
                      <a:pt x="882" y="844"/>
                    </a:lnTo>
                    <a:lnTo>
                      <a:pt x="880" y="848"/>
                    </a:lnTo>
                    <a:lnTo>
                      <a:pt x="880" y="852"/>
                    </a:lnTo>
                    <a:lnTo>
                      <a:pt x="880" y="858"/>
                    </a:lnTo>
                    <a:lnTo>
                      <a:pt x="881" y="861"/>
                    </a:lnTo>
                    <a:lnTo>
                      <a:pt x="884" y="864"/>
                    </a:lnTo>
                    <a:lnTo>
                      <a:pt x="889" y="866"/>
                    </a:lnTo>
                    <a:lnTo>
                      <a:pt x="889" y="866"/>
                    </a:lnTo>
                    <a:lnTo>
                      <a:pt x="903" y="868"/>
                    </a:lnTo>
                    <a:lnTo>
                      <a:pt x="910" y="871"/>
                    </a:lnTo>
                    <a:lnTo>
                      <a:pt x="918" y="873"/>
                    </a:lnTo>
                    <a:lnTo>
                      <a:pt x="925" y="875"/>
                    </a:lnTo>
                    <a:lnTo>
                      <a:pt x="933" y="880"/>
                    </a:lnTo>
                    <a:lnTo>
                      <a:pt x="938" y="887"/>
                    </a:lnTo>
                    <a:lnTo>
                      <a:pt x="942" y="895"/>
                    </a:lnTo>
                    <a:lnTo>
                      <a:pt x="942" y="895"/>
                    </a:lnTo>
                    <a:lnTo>
                      <a:pt x="950" y="914"/>
                    </a:lnTo>
                    <a:lnTo>
                      <a:pt x="952" y="922"/>
                    </a:lnTo>
                    <a:lnTo>
                      <a:pt x="953" y="929"/>
                    </a:lnTo>
                    <a:lnTo>
                      <a:pt x="953" y="934"/>
                    </a:lnTo>
                    <a:lnTo>
                      <a:pt x="952" y="939"/>
                    </a:lnTo>
                    <a:lnTo>
                      <a:pt x="949" y="943"/>
                    </a:lnTo>
                    <a:lnTo>
                      <a:pt x="942" y="945"/>
                    </a:lnTo>
                    <a:lnTo>
                      <a:pt x="942" y="945"/>
                    </a:lnTo>
                    <a:lnTo>
                      <a:pt x="929" y="949"/>
                    </a:lnTo>
                    <a:lnTo>
                      <a:pt x="918" y="954"/>
                    </a:lnTo>
                    <a:lnTo>
                      <a:pt x="912" y="958"/>
                    </a:lnTo>
                    <a:lnTo>
                      <a:pt x="908" y="961"/>
                    </a:lnTo>
                    <a:lnTo>
                      <a:pt x="904" y="965"/>
                    </a:lnTo>
                    <a:lnTo>
                      <a:pt x="901" y="971"/>
                    </a:lnTo>
                    <a:lnTo>
                      <a:pt x="901" y="971"/>
                    </a:lnTo>
                    <a:lnTo>
                      <a:pt x="900" y="977"/>
                    </a:lnTo>
                    <a:lnTo>
                      <a:pt x="899" y="985"/>
                    </a:lnTo>
                    <a:lnTo>
                      <a:pt x="899" y="1001"/>
                    </a:lnTo>
                    <a:lnTo>
                      <a:pt x="898" y="1009"/>
                    </a:lnTo>
                    <a:lnTo>
                      <a:pt x="896" y="1018"/>
                    </a:lnTo>
                    <a:lnTo>
                      <a:pt x="893" y="1025"/>
                    </a:lnTo>
                    <a:lnTo>
                      <a:pt x="890" y="1029"/>
                    </a:lnTo>
                    <a:lnTo>
                      <a:pt x="886" y="1032"/>
                    </a:lnTo>
                    <a:lnTo>
                      <a:pt x="886" y="1032"/>
                    </a:lnTo>
                    <a:lnTo>
                      <a:pt x="876" y="1042"/>
                    </a:lnTo>
                    <a:lnTo>
                      <a:pt x="868" y="1051"/>
                    </a:lnTo>
                    <a:lnTo>
                      <a:pt x="864" y="1059"/>
                    </a:lnTo>
                    <a:lnTo>
                      <a:pt x="863" y="1065"/>
                    </a:lnTo>
                    <a:lnTo>
                      <a:pt x="863" y="1065"/>
                    </a:lnTo>
                    <a:lnTo>
                      <a:pt x="863" y="1068"/>
                    </a:lnTo>
                    <a:lnTo>
                      <a:pt x="861" y="1071"/>
                    </a:lnTo>
                    <a:lnTo>
                      <a:pt x="858" y="1073"/>
                    </a:lnTo>
                    <a:lnTo>
                      <a:pt x="855" y="1074"/>
                    </a:lnTo>
                    <a:lnTo>
                      <a:pt x="849" y="1076"/>
                    </a:lnTo>
                    <a:lnTo>
                      <a:pt x="842" y="1076"/>
                    </a:lnTo>
                    <a:lnTo>
                      <a:pt x="842" y="1076"/>
                    </a:lnTo>
                    <a:lnTo>
                      <a:pt x="839" y="1075"/>
                    </a:lnTo>
                    <a:lnTo>
                      <a:pt x="835" y="1073"/>
                    </a:lnTo>
                    <a:lnTo>
                      <a:pt x="832" y="1068"/>
                    </a:lnTo>
                    <a:lnTo>
                      <a:pt x="828" y="1065"/>
                    </a:lnTo>
                    <a:lnTo>
                      <a:pt x="826" y="1060"/>
                    </a:lnTo>
                    <a:lnTo>
                      <a:pt x="825" y="1055"/>
                    </a:lnTo>
                    <a:lnTo>
                      <a:pt x="825" y="1052"/>
                    </a:lnTo>
                    <a:lnTo>
                      <a:pt x="828" y="1049"/>
                    </a:lnTo>
                    <a:lnTo>
                      <a:pt x="828" y="1049"/>
                    </a:lnTo>
                    <a:lnTo>
                      <a:pt x="835" y="1044"/>
                    </a:lnTo>
                    <a:lnTo>
                      <a:pt x="839" y="1040"/>
                    </a:lnTo>
                    <a:lnTo>
                      <a:pt x="841" y="1034"/>
                    </a:lnTo>
                    <a:lnTo>
                      <a:pt x="841" y="1025"/>
                    </a:lnTo>
                    <a:lnTo>
                      <a:pt x="841" y="1025"/>
                    </a:lnTo>
                    <a:lnTo>
                      <a:pt x="840" y="1017"/>
                    </a:lnTo>
                    <a:lnTo>
                      <a:pt x="839" y="1011"/>
                    </a:lnTo>
                    <a:lnTo>
                      <a:pt x="837" y="1008"/>
                    </a:lnTo>
                    <a:lnTo>
                      <a:pt x="837" y="1002"/>
                    </a:lnTo>
                    <a:lnTo>
                      <a:pt x="837" y="1002"/>
                    </a:lnTo>
                    <a:lnTo>
                      <a:pt x="839" y="994"/>
                    </a:lnTo>
                    <a:lnTo>
                      <a:pt x="840" y="990"/>
                    </a:lnTo>
                    <a:lnTo>
                      <a:pt x="843" y="986"/>
                    </a:lnTo>
                    <a:lnTo>
                      <a:pt x="847" y="982"/>
                    </a:lnTo>
                    <a:lnTo>
                      <a:pt x="850" y="979"/>
                    </a:lnTo>
                    <a:lnTo>
                      <a:pt x="854" y="977"/>
                    </a:lnTo>
                    <a:lnTo>
                      <a:pt x="858" y="976"/>
                    </a:lnTo>
                    <a:lnTo>
                      <a:pt x="858" y="976"/>
                    </a:lnTo>
                    <a:lnTo>
                      <a:pt x="868" y="975"/>
                    </a:lnTo>
                    <a:lnTo>
                      <a:pt x="875" y="973"/>
                    </a:lnTo>
                    <a:lnTo>
                      <a:pt x="876" y="972"/>
                    </a:lnTo>
                    <a:lnTo>
                      <a:pt x="877" y="968"/>
                    </a:lnTo>
                    <a:lnTo>
                      <a:pt x="876" y="966"/>
                    </a:lnTo>
                    <a:lnTo>
                      <a:pt x="875" y="962"/>
                    </a:lnTo>
                    <a:lnTo>
                      <a:pt x="875" y="962"/>
                    </a:lnTo>
                    <a:lnTo>
                      <a:pt x="871" y="958"/>
                    </a:lnTo>
                    <a:lnTo>
                      <a:pt x="868" y="953"/>
                    </a:lnTo>
                    <a:lnTo>
                      <a:pt x="862" y="946"/>
                    </a:lnTo>
                    <a:lnTo>
                      <a:pt x="856" y="940"/>
                    </a:lnTo>
                    <a:lnTo>
                      <a:pt x="855" y="937"/>
                    </a:lnTo>
                    <a:lnTo>
                      <a:pt x="855" y="934"/>
                    </a:lnTo>
                    <a:lnTo>
                      <a:pt x="855" y="934"/>
                    </a:lnTo>
                    <a:lnTo>
                      <a:pt x="856" y="928"/>
                    </a:lnTo>
                    <a:lnTo>
                      <a:pt x="857" y="922"/>
                    </a:lnTo>
                    <a:lnTo>
                      <a:pt x="860" y="917"/>
                    </a:lnTo>
                    <a:lnTo>
                      <a:pt x="860" y="911"/>
                    </a:lnTo>
                    <a:lnTo>
                      <a:pt x="860" y="911"/>
                    </a:lnTo>
                    <a:lnTo>
                      <a:pt x="858" y="908"/>
                    </a:lnTo>
                    <a:lnTo>
                      <a:pt x="856" y="907"/>
                    </a:lnTo>
                    <a:lnTo>
                      <a:pt x="854" y="905"/>
                    </a:lnTo>
                    <a:lnTo>
                      <a:pt x="851" y="903"/>
                    </a:lnTo>
                    <a:lnTo>
                      <a:pt x="851" y="903"/>
                    </a:lnTo>
                    <a:lnTo>
                      <a:pt x="844" y="896"/>
                    </a:lnTo>
                    <a:lnTo>
                      <a:pt x="836" y="886"/>
                    </a:lnTo>
                    <a:lnTo>
                      <a:pt x="832" y="879"/>
                    </a:lnTo>
                    <a:lnTo>
                      <a:pt x="828" y="873"/>
                    </a:lnTo>
                    <a:lnTo>
                      <a:pt x="825" y="866"/>
                    </a:lnTo>
                    <a:lnTo>
                      <a:pt x="823" y="859"/>
                    </a:lnTo>
                    <a:lnTo>
                      <a:pt x="823" y="859"/>
                    </a:lnTo>
                    <a:lnTo>
                      <a:pt x="821" y="847"/>
                    </a:lnTo>
                    <a:lnTo>
                      <a:pt x="820" y="838"/>
                    </a:lnTo>
                    <a:lnTo>
                      <a:pt x="819" y="835"/>
                    </a:lnTo>
                    <a:lnTo>
                      <a:pt x="817" y="833"/>
                    </a:lnTo>
                    <a:lnTo>
                      <a:pt x="813" y="830"/>
                    </a:lnTo>
                    <a:lnTo>
                      <a:pt x="809" y="828"/>
                    </a:lnTo>
                    <a:lnTo>
                      <a:pt x="809" y="828"/>
                    </a:lnTo>
                    <a:lnTo>
                      <a:pt x="800" y="823"/>
                    </a:lnTo>
                    <a:lnTo>
                      <a:pt x="794" y="822"/>
                    </a:lnTo>
                    <a:lnTo>
                      <a:pt x="790" y="822"/>
                    </a:lnTo>
                    <a:lnTo>
                      <a:pt x="786" y="824"/>
                    </a:lnTo>
                    <a:lnTo>
                      <a:pt x="786" y="824"/>
                    </a:lnTo>
                    <a:lnTo>
                      <a:pt x="782" y="826"/>
                    </a:lnTo>
                    <a:lnTo>
                      <a:pt x="778" y="829"/>
                    </a:lnTo>
                    <a:lnTo>
                      <a:pt x="775" y="829"/>
                    </a:lnTo>
                    <a:lnTo>
                      <a:pt x="772" y="828"/>
                    </a:lnTo>
                    <a:lnTo>
                      <a:pt x="770" y="825"/>
                    </a:lnTo>
                    <a:lnTo>
                      <a:pt x="768" y="822"/>
                    </a:lnTo>
                    <a:lnTo>
                      <a:pt x="768" y="822"/>
                    </a:lnTo>
                    <a:lnTo>
                      <a:pt x="766" y="817"/>
                    </a:lnTo>
                    <a:lnTo>
                      <a:pt x="763" y="813"/>
                    </a:lnTo>
                    <a:lnTo>
                      <a:pt x="758" y="810"/>
                    </a:lnTo>
                    <a:lnTo>
                      <a:pt x="754" y="809"/>
                    </a:lnTo>
                    <a:lnTo>
                      <a:pt x="754" y="809"/>
                    </a:lnTo>
                    <a:lnTo>
                      <a:pt x="751" y="809"/>
                    </a:lnTo>
                    <a:lnTo>
                      <a:pt x="748" y="807"/>
                    </a:lnTo>
                    <a:lnTo>
                      <a:pt x="746" y="805"/>
                    </a:lnTo>
                    <a:lnTo>
                      <a:pt x="743" y="803"/>
                    </a:lnTo>
                    <a:lnTo>
                      <a:pt x="741" y="795"/>
                    </a:lnTo>
                    <a:lnTo>
                      <a:pt x="739" y="788"/>
                    </a:lnTo>
                    <a:lnTo>
                      <a:pt x="739" y="788"/>
                    </a:lnTo>
                    <a:lnTo>
                      <a:pt x="739" y="780"/>
                    </a:lnTo>
                    <a:lnTo>
                      <a:pt x="737" y="773"/>
                    </a:lnTo>
                    <a:lnTo>
                      <a:pt x="734" y="766"/>
                    </a:lnTo>
                    <a:lnTo>
                      <a:pt x="730" y="763"/>
                    </a:lnTo>
                    <a:lnTo>
                      <a:pt x="728" y="761"/>
                    </a:lnTo>
                    <a:lnTo>
                      <a:pt x="728" y="761"/>
                    </a:lnTo>
                    <a:lnTo>
                      <a:pt x="725" y="760"/>
                    </a:lnTo>
                    <a:lnTo>
                      <a:pt x="724" y="758"/>
                    </a:lnTo>
                    <a:lnTo>
                      <a:pt x="723" y="754"/>
                    </a:lnTo>
                    <a:lnTo>
                      <a:pt x="723" y="752"/>
                    </a:lnTo>
                    <a:lnTo>
                      <a:pt x="722" y="751"/>
                    </a:lnTo>
                    <a:lnTo>
                      <a:pt x="721" y="750"/>
                    </a:lnTo>
                    <a:lnTo>
                      <a:pt x="721" y="750"/>
                    </a:lnTo>
                    <a:lnTo>
                      <a:pt x="715" y="750"/>
                    </a:lnTo>
                    <a:lnTo>
                      <a:pt x="711" y="751"/>
                    </a:lnTo>
                    <a:lnTo>
                      <a:pt x="705" y="753"/>
                    </a:lnTo>
                    <a:lnTo>
                      <a:pt x="699" y="757"/>
                    </a:lnTo>
                    <a:lnTo>
                      <a:pt x="699" y="757"/>
                    </a:lnTo>
                    <a:lnTo>
                      <a:pt x="695" y="760"/>
                    </a:lnTo>
                    <a:lnTo>
                      <a:pt x="690" y="762"/>
                    </a:lnTo>
                    <a:lnTo>
                      <a:pt x="687" y="763"/>
                    </a:lnTo>
                    <a:lnTo>
                      <a:pt x="685" y="762"/>
                    </a:lnTo>
                    <a:lnTo>
                      <a:pt x="684" y="761"/>
                    </a:lnTo>
                    <a:lnTo>
                      <a:pt x="683" y="758"/>
                    </a:lnTo>
                    <a:lnTo>
                      <a:pt x="683" y="758"/>
                    </a:lnTo>
                    <a:lnTo>
                      <a:pt x="682" y="751"/>
                    </a:lnTo>
                    <a:lnTo>
                      <a:pt x="682" y="744"/>
                    </a:lnTo>
                    <a:lnTo>
                      <a:pt x="682" y="740"/>
                    </a:lnTo>
                    <a:lnTo>
                      <a:pt x="681" y="738"/>
                    </a:lnTo>
                    <a:lnTo>
                      <a:pt x="679" y="736"/>
                    </a:lnTo>
                    <a:lnTo>
                      <a:pt x="676" y="735"/>
                    </a:lnTo>
                    <a:lnTo>
                      <a:pt x="676" y="735"/>
                    </a:lnTo>
                    <a:lnTo>
                      <a:pt x="667" y="736"/>
                    </a:lnTo>
                    <a:lnTo>
                      <a:pt x="657" y="737"/>
                    </a:lnTo>
                    <a:lnTo>
                      <a:pt x="653" y="738"/>
                    </a:lnTo>
                    <a:lnTo>
                      <a:pt x="649" y="737"/>
                    </a:lnTo>
                    <a:lnTo>
                      <a:pt x="647" y="735"/>
                    </a:lnTo>
                    <a:lnTo>
                      <a:pt x="646" y="732"/>
                    </a:lnTo>
                    <a:lnTo>
                      <a:pt x="646" y="732"/>
                    </a:lnTo>
                    <a:lnTo>
                      <a:pt x="646" y="723"/>
                    </a:lnTo>
                    <a:lnTo>
                      <a:pt x="644" y="714"/>
                    </a:lnTo>
                    <a:lnTo>
                      <a:pt x="642" y="709"/>
                    </a:lnTo>
                    <a:lnTo>
                      <a:pt x="640" y="705"/>
                    </a:lnTo>
                    <a:lnTo>
                      <a:pt x="637" y="701"/>
                    </a:lnTo>
                    <a:lnTo>
                      <a:pt x="632" y="697"/>
                    </a:lnTo>
                    <a:lnTo>
                      <a:pt x="632" y="697"/>
                    </a:lnTo>
                    <a:lnTo>
                      <a:pt x="623" y="693"/>
                    </a:lnTo>
                    <a:lnTo>
                      <a:pt x="615" y="690"/>
                    </a:lnTo>
                    <a:lnTo>
                      <a:pt x="611" y="690"/>
                    </a:lnTo>
                    <a:lnTo>
                      <a:pt x="608" y="691"/>
                    </a:lnTo>
                    <a:lnTo>
                      <a:pt x="608" y="691"/>
                    </a:lnTo>
                    <a:lnTo>
                      <a:pt x="606" y="692"/>
                    </a:lnTo>
                    <a:lnTo>
                      <a:pt x="604" y="693"/>
                    </a:lnTo>
                    <a:lnTo>
                      <a:pt x="600" y="692"/>
                    </a:lnTo>
                    <a:lnTo>
                      <a:pt x="598" y="690"/>
                    </a:lnTo>
                    <a:lnTo>
                      <a:pt x="598" y="690"/>
                    </a:lnTo>
                    <a:lnTo>
                      <a:pt x="594" y="688"/>
                    </a:lnTo>
                    <a:lnTo>
                      <a:pt x="589" y="687"/>
                    </a:lnTo>
                    <a:lnTo>
                      <a:pt x="582" y="686"/>
                    </a:lnTo>
                    <a:lnTo>
                      <a:pt x="578" y="687"/>
                    </a:lnTo>
                    <a:lnTo>
                      <a:pt x="578" y="687"/>
                    </a:lnTo>
                    <a:lnTo>
                      <a:pt x="574" y="688"/>
                    </a:lnTo>
                    <a:lnTo>
                      <a:pt x="567" y="689"/>
                    </a:lnTo>
                    <a:lnTo>
                      <a:pt x="561" y="689"/>
                    </a:lnTo>
                    <a:lnTo>
                      <a:pt x="558" y="688"/>
                    </a:lnTo>
                    <a:lnTo>
                      <a:pt x="556" y="687"/>
                    </a:lnTo>
                    <a:lnTo>
                      <a:pt x="556" y="687"/>
                    </a:lnTo>
                    <a:lnTo>
                      <a:pt x="550" y="682"/>
                    </a:lnTo>
                    <a:lnTo>
                      <a:pt x="542" y="678"/>
                    </a:lnTo>
                    <a:lnTo>
                      <a:pt x="533" y="674"/>
                    </a:lnTo>
                    <a:lnTo>
                      <a:pt x="526" y="668"/>
                    </a:lnTo>
                    <a:lnTo>
                      <a:pt x="526" y="668"/>
                    </a:lnTo>
                    <a:lnTo>
                      <a:pt x="524" y="667"/>
                    </a:lnTo>
                    <a:lnTo>
                      <a:pt x="521" y="666"/>
                    </a:lnTo>
                    <a:lnTo>
                      <a:pt x="517" y="667"/>
                    </a:lnTo>
                    <a:lnTo>
                      <a:pt x="514" y="667"/>
                    </a:lnTo>
                    <a:lnTo>
                      <a:pt x="513" y="666"/>
                    </a:lnTo>
                    <a:lnTo>
                      <a:pt x="513" y="664"/>
                    </a:lnTo>
                    <a:lnTo>
                      <a:pt x="513" y="664"/>
                    </a:lnTo>
                    <a:lnTo>
                      <a:pt x="513" y="660"/>
                    </a:lnTo>
                    <a:lnTo>
                      <a:pt x="512" y="657"/>
                    </a:lnTo>
                    <a:lnTo>
                      <a:pt x="510" y="653"/>
                    </a:lnTo>
                    <a:lnTo>
                      <a:pt x="504" y="650"/>
                    </a:lnTo>
                    <a:lnTo>
                      <a:pt x="504" y="650"/>
                    </a:lnTo>
                    <a:lnTo>
                      <a:pt x="496" y="646"/>
                    </a:lnTo>
                    <a:lnTo>
                      <a:pt x="490" y="640"/>
                    </a:lnTo>
                    <a:lnTo>
                      <a:pt x="485" y="634"/>
                    </a:lnTo>
                    <a:lnTo>
                      <a:pt x="483" y="626"/>
                    </a:lnTo>
                    <a:lnTo>
                      <a:pt x="483" y="626"/>
                    </a:lnTo>
                    <a:lnTo>
                      <a:pt x="483" y="619"/>
                    </a:lnTo>
                    <a:lnTo>
                      <a:pt x="483" y="615"/>
                    </a:lnTo>
                    <a:lnTo>
                      <a:pt x="482" y="613"/>
                    </a:lnTo>
                    <a:lnTo>
                      <a:pt x="481" y="611"/>
                    </a:lnTo>
                    <a:lnTo>
                      <a:pt x="479" y="610"/>
                    </a:lnTo>
                    <a:lnTo>
                      <a:pt x="475" y="609"/>
                    </a:lnTo>
                    <a:lnTo>
                      <a:pt x="475" y="609"/>
                    </a:lnTo>
                    <a:lnTo>
                      <a:pt x="463" y="607"/>
                    </a:lnTo>
                    <a:lnTo>
                      <a:pt x="451" y="603"/>
                    </a:lnTo>
                    <a:lnTo>
                      <a:pt x="446" y="600"/>
                    </a:lnTo>
                    <a:lnTo>
                      <a:pt x="441" y="596"/>
                    </a:lnTo>
                    <a:lnTo>
                      <a:pt x="438" y="593"/>
                    </a:lnTo>
                    <a:lnTo>
                      <a:pt x="436" y="589"/>
                    </a:lnTo>
                    <a:lnTo>
                      <a:pt x="436" y="589"/>
                    </a:lnTo>
                    <a:lnTo>
                      <a:pt x="436" y="586"/>
                    </a:lnTo>
                    <a:lnTo>
                      <a:pt x="437" y="582"/>
                    </a:lnTo>
                    <a:lnTo>
                      <a:pt x="438" y="577"/>
                    </a:lnTo>
                    <a:lnTo>
                      <a:pt x="438" y="575"/>
                    </a:lnTo>
                    <a:lnTo>
                      <a:pt x="436" y="573"/>
                    </a:lnTo>
                    <a:lnTo>
                      <a:pt x="434" y="571"/>
                    </a:lnTo>
                    <a:lnTo>
                      <a:pt x="428" y="568"/>
                    </a:lnTo>
                    <a:lnTo>
                      <a:pt x="428" y="568"/>
                    </a:lnTo>
                    <a:lnTo>
                      <a:pt x="415" y="564"/>
                    </a:lnTo>
                    <a:lnTo>
                      <a:pt x="405" y="559"/>
                    </a:lnTo>
                    <a:lnTo>
                      <a:pt x="396" y="556"/>
                    </a:lnTo>
                    <a:lnTo>
                      <a:pt x="393" y="556"/>
                    </a:lnTo>
                    <a:lnTo>
                      <a:pt x="392" y="557"/>
                    </a:lnTo>
                    <a:lnTo>
                      <a:pt x="392" y="557"/>
                    </a:lnTo>
                    <a:lnTo>
                      <a:pt x="391" y="558"/>
                    </a:lnTo>
                    <a:lnTo>
                      <a:pt x="388" y="558"/>
                    </a:lnTo>
                    <a:lnTo>
                      <a:pt x="381" y="558"/>
                    </a:lnTo>
                    <a:lnTo>
                      <a:pt x="376" y="556"/>
                    </a:lnTo>
                    <a:lnTo>
                      <a:pt x="375" y="554"/>
                    </a:lnTo>
                    <a:lnTo>
                      <a:pt x="375" y="553"/>
                    </a:lnTo>
                    <a:lnTo>
                      <a:pt x="375" y="553"/>
                    </a:lnTo>
                    <a:lnTo>
                      <a:pt x="376" y="551"/>
                    </a:lnTo>
                    <a:lnTo>
                      <a:pt x="377" y="551"/>
                    </a:lnTo>
                    <a:lnTo>
                      <a:pt x="379" y="550"/>
                    </a:lnTo>
                    <a:lnTo>
                      <a:pt x="381" y="549"/>
                    </a:lnTo>
                    <a:lnTo>
                      <a:pt x="382" y="547"/>
                    </a:lnTo>
                    <a:lnTo>
                      <a:pt x="383" y="545"/>
                    </a:lnTo>
                    <a:lnTo>
                      <a:pt x="383" y="545"/>
                    </a:lnTo>
                    <a:lnTo>
                      <a:pt x="383" y="539"/>
                    </a:lnTo>
                    <a:lnTo>
                      <a:pt x="382" y="535"/>
                    </a:lnTo>
                    <a:lnTo>
                      <a:pt x="379" y="530"/>
                    </a:lnTo>
                    <a:lnTo>
                      <a:pt x="374" y="525"/>
                    </a:lnTo>
                    <a:lnTo>
                      <a:pt x="374" y="525"/>
                    </a:lnTo>
                    <a:lnTo>
                      <a:pt x="367" y="522"/>
                    </a:lnTo>
                    <a:lnTo>
                      <a:pt x="360" y="519"/>
                    </a:lnTo>
                    <a:lnTo>
                      <a:pt x="354" y="516"/>
                    </a:lnTo>
                    <a:lnTo>
                      <a:pt x="352" y="515"/>
                    </a:lnTo>
                    <a:lnTo>
                      <a:pt x="352" y="513"/>
                    </a:lnTo>
                    <a:lnTo>
                      <a:pt x="352" y="513"/>
                    </a:lnTo>
                    <a:lnTo>
                      <a:pt x="352" y="507"/>
                    </a:lnTo>
                    <a:lnTo>
                      <a:pt x="352" y="501"/>
                    </a:lnTo>
                    <a:lnTo>
                      <a:pt x="352" y="499"/>
                    </a:lnTo>
                    <a:lnTo>
                      <a:pt x="350" y="496"/>
                    </a:lnTo>
                    <a:lnTo>
                      <a:pt x="347" y="494"/>
                    </a:lnTo>
                    <a:lnTo>
                      <a:pt x="342" y="493"/>
                    </a:lnTo>
                    <a:lnTo>
                      <a:pt x="342" y="493"/>
                    </a:lnTo>
                    <a:lnTo>
                      <a:pt x="334" y="493"/>
                    </a:lnTo>
                    <a:lnTo>
                      <a:pt x="326" y="493"/>
                    </a:lnTo>
                    <a:lnTo>
                      <a:pt x="324" y="493"/>
                    </a:lnTo>
                    <a:lnTo>
                      <a:pt x="323" y="493"/>
                    </a:lnTo>
                    <a:lnTo>
                      <a:pt x="322" y="492"/>
                    </a:lnTo>
                    <a:lnTo>
                      <a:pt x="323" y="489"/>
                    </a:lnTo>
                    <a:lnTo>
                      <a:pt x="323" y="489"/>
                    </a:lnTo>
                    <a:lnTo>
                      <a:pt x="324" y="485"/>
                    </a:lnTo>
                    <a:lnTo>
                      <a:pt x="326" y="480"/>
                    </a:lnTo>
                    <a:lnTo>
                      <a:pt x="328" y="477"/>
                    </a:lnTo>
                    <a:lnTo>
                      <a:pt x="329" y="470"/>
                    </a:lnTo>
                    <a:lnTo>
                      <a:pt x="329" y="470"/>
                    </a:lnTo>
                    <a:lnTo>
                      <a:pt x="331" y="461"/>
                    </a:lnTo>
                    <a:lnTo>
                      <a:pt x="329" y="454"/>
                    </a:lnTo>
                    <a:lnTo>
                      <a:pt x="328" y="451"/>
                    </a:lnTo>
                    <a:lnTo>
                      <a:pt x="326" y="448"/>
                    </a:lnTo>
                    <a:lnTo>
                      <a:pt x="324" y="446"/>
                    </a:lnTo>
                    <a:lnTo>
                      <a:pt x="321" y="444"/>
                    </a:lnTo>
                    <a:lnTo>
                      <a:pt x="321" y="444"/>
                    </a:lnTo>
                    <a:lnTo>
                      <a:pt x="317" y="442"/>
                    </a:lnTo>
                    <a:lnTo>
                      <a:pt x="313" y="438"/>
                    </a:lnTo>
                    <a:lnTo>
                      <a:pt x="308" y="431"/>
                    </a:lnTo>
                    <a:lnTo>
                      <a:pt x="306" y="427"/>
                    </a:lnTo>
                    <a:lnTo>
                      <a:pt x="304" y="422"/>
                    </a:lnTo>
                    <a:lnTo>
                      <a:pt x="303" y="417"/>
                    </a:lnTo>
                    <a:lnTo>
                      <a:pt x="303" y="411"/>
                    </a:lnTo>
                    <a:lnTo>
                      <a:pt x="303" y="411"/>
                    </a:lnTo>
                    <a:lnTo>
                      <a:pt x="303" y="399"/>
                    </a:lnTo>
                    <a:lnTo>
                      <a:pt x="300" y="385"/>
                    </a:lnTo>
                    <a:lnTo>
                      <a:pt x="299" y="378"/>
                    </a:lnTo>
                    <a:lnTo>
                      <a:pt x="296" y="373"/>
                    </a:lnTo>
                    <a:lnTo>
                      <a:pt x="293" y="368"/>
                    </a:lnTo>
                    <a:lnTo>
                      <a:pt x="289" y="365"/>
                    </a:lnTo>
                    <a:lnTo>
                      <a:pt x="289" y="365"/>
                    </a:lnTo>
                    <a:lnTo>
                      <a:pt x="284" y="363"/>
                    </a:lnTo>
                    <a:lnTo>
                      <a:pt x="279" y="362"/>
                    </a:lnTo>
                    <a:lnTo>
                      <a:pt x="270" y="361"/>
                    </a:lnTo>
                    <a:lnTo>
                      <a:pt x="263" y="359"/>
                    </a:lnTo>
                    <a:lnTo>
                      <a:pt x="261" y="358"/>
                    </a:lnTo>
                    <a:lnTo>
                      <a:pt x="258" y="356"/>
                    </a:lnTo>
                    <a:lnTo>
                      <a:pt x="258" y="356"/>
                    </a:lnTo>
                    <a:lnTo>
                      <a:pt x="256" y="352"/>
                    </a:lnTo>
                    <a:lnTo>
                      <a:pt x="254" y="350"/>
                    </a:lnTo>
                    <a:lnTo>
                      <a:pt x="249" y="348"/>
                    </a:lnTo>
                    <a:lnTo>
                      <a:pt x="237" y="347"/>
                    </a:lnTo>
                    <a:lnTo>
                      <a:pt x="237" y="347"/>
                    </a:lnTo>
                    <a:lnTo>
                      <a:pt x="235" y="346"/>
                    </a:lnTo>
                    <a:lnTo>
                      <a:pt x="233" y="344"/>
                    </a:lnTo>
                    <a:lnTo>
                      <a:pt x="228" y="338"/>
                    </a:lnTo>
                    <a:lnTo>
                      <a:pt x="224" y="333"/>
                    </a:lnTo>
                    <a:lnTo>
                      <a:pt x="221" y="330"/>
                    </a:lnTo>
                    <a:lnTo>
                      <a:pt x="217" y="329"/>
                    </a:lnTo>
                    <a:lnTo>
                      <a:pt x="217" y="329"/>
                    </a:lnTo>
                    <a:lnTo>
                      <a:pt x="207" y="327"/>
                    </a:lnTo>
                    <a:lnTo>
                      <a:pt x="198" y="325"/>
                    </a:lnTo>
                    <a:lnTo>
                      <a:pt x="191" y="324"/>
                    </a:lnTo>
                    <a:lnTo>
                      <a:pt x="189" y="323"/>
                    </a:lnTo>
                    <a:lnTo>
                      <a:pt x="186" y="322"/>
                    </a:lnTo>
                    <a:lnTo>
                      <a:pt x="186" y="322"/>
                    </a:lnTo>
                    <a:lnTo>
                      <a:pt x="181" y="319"/>
                    </a:lnTo>
                    <a:lnTo>
                      <a:pt x="176" y="318"/>
                    </a:lnTo>
                    <a:lnTo>
                      <a:pt x="169" y="318"/>
                    </a:lnTo>
                    <a:lnTo>
                      <a:pt x="163" y="321"/>
                    </a:lnTo>
                    <a:lnTo>
                      <a:pt x="163" y="321"/>
                    </a:lnTo>
                    <a:lnTo>
                      <a:pt x="154" y="325"/>
                    </a:lnTo>
                    <a:lnTo>
                      <a:pt x="141" y="333"/>
                    </a:lnTo>
                    <a:lnTo>
                      <a:pt x="136" y="337"/>
                    </a:lnTo>
                    <a:lnTo>
                      <a:pt x="129" y="343"/>
                    </a:lnTo>
                    <a:lnTo>
                      <a:pt x="125" y="348"/>
                    </a:lnTo>
                    <a:lnTo>
                      <a:pt x="122" y="354"/>
                    </a:lnTo>
                    <a:lnTo>
                      <a:pt x="122" y="354"/>
                    </a:lnTo>
                    <a:lnTo>
                      <a:pt x="118" y="367"/>
                    </a:lnTo>
                    <a:lnTo>
                      <a:pt x="113" y="376"/>
                    </a:lnTo>
                    <a:lnTo>
                      <a:pt x="109" y="382"/>
                    </a:lnTo>
                    <a:lnTo>
                      <a:pt x="103" y="386"/>
                    </a:lnTo>
                    <a:lnTo>
                      <a:pt x="103" y="386"/>
                    </a:lnTo>
                    <a:lnTo>
                      <a:pt x="93" y="388"/>
                    </a:lnTo>
                    <a:lnTo>
                      <a:pt x="81" y="389"/>
                    </a:lnTo>
                    <a:lnTo>
                      <a:pt x="70" y="389"/>
                    </a:lnTo>
                    <a:lnTo>
                      <a:pt x="63" y="389"/>
                    </a:lnTo>
                    <a:lnTo>
                      <a:pt x="63" y="389"/>
                    </a:lnTo>
                    <a:lnTo>
                      <a:pt x="61" y="388"/>
                    </a:lnTo>
                    <a:lnTo>
                      <a:pt x="60" y="387"/>
                    </a:lnTo>
                    <a:lnTo>
                      <a:pt x="60" y="386"/>
                    </a:lnTo>
                    <a:lnTo>
                      <a:pt x="60" y="386"/>
                    </a:lnTo>
                    <a:close/>
                  </a:path>
                </a:pathLst>
              </a:custGeom>
              <a:solidFill>
                <a:srgbClr val="666678"/>
              </a:solid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5" name="Freeform 167"/>
              <p:cNvSpPr/>
              <p:nvPr/>
            </p:nvSpPr>
            <p:spPr bwMode="auto">
              <a:xfrm>
                <a:off x="4911" y="3510"/>
                <a:ext cx="35" cy="29"/>
              </a:xfrm>
              <a:custGeom>
                <a:gdLst>
                  <a:gd fmla="*/ 27 w 35" name="T0"/>
                  <a:gd fmla="*/ 4 h 29" name="T1"/>
                  <a:gd fmla="*/ 27 w 35" name="T2"/>
                  <a:gd fmla="*/ 4 h 29" name="T3"/>
                  <a:gd fmla="*/ 26 w 35" name="T4"/>
                  <a:gd fmla="*/ 9 h 29" name="T5"/>
                  <a:gd fmla="*/ 25 w 35" name="T6"/>
                  <a:gd fmla="*/ 12 h 29" name="T7"/>
                  <a:gd fmla="*/ 23 w 35" name="T8"/>
                  <a:gd fmla="*/ 13 h 29" name="T9"/>
                  <a:gd fmla="*/ 21 w 35" name="T10"/>
                  <a:gd fmla="*/ 13 h 29" name="T11"/>
                  <a:gd fmla="*/ 21 w 35" name="T12"/>
                  <a:gd fmla="*/ 13 h 29" name="T13"/>
                  <a:gd fmla="*/ 13 w 35" name="T14"/>
                  <a:gd fmla="*/ 11 h 29" name="T15"/>
                  <a:gd fmla="*/ 8 w 35" name="T16"/>
                  <a:gd fmla="*/ 10 h 29" name="T17"/>
                  <a:gd fmla="*/ 5 w 35" name="T18"/>
                  <a:gd fmla="*/ 10 h 29" name="T19"/>
                  <a:gd fmla="*/ 5 w 35" name="T20"/>
                  <a:gd fmla="*/ 10 h 29" name="T21"/>
                  <a:gd fmla="*/ 3 w 35" name="T22"/>
                  <a:gd fmla="*/ 11 h 29" name="T23"/>
                  <a:gd fmla="*/ 1 w 35" name="T24"/>
                  <a:gd fmla="*/ 14 h 29" name="T25"/>
                  <a:gd fmla="*/ 0 w 35" name="T26"/>
                  <a:gd fmla="*/ 19 h 29" name="T27"/>
                  <a:gd fmla="*/ 1 w 35" name="T28"/>
                  <a:gd fmla="*/ 20 h 29" name="T29"/>
                  <a:gd fmla="*/ 2 w 35" name="T30"/>
                  <a:gd fmla="*/ 22 h 29" name="T31"/>
                  <a:gd fmla="*/ 2 w 35" name="T32"/>
                  <a:gd fmla="*/ 22 h 29" name="T33"/>
                  <a:gd fmla="*/ 4 w 35" name="T34"/>
                  <a:gd fmla="*/ 23 h 29" name="T35"/>
                  <a:gd fmla="*/ 7 w 35" name="T36"/>
                  <a:gd fmla="*/ 24 h 29" name="T37"/>
                  <a:gd fmla="*/ 15 w 35" name="T38"/>
                  <a:gd fmla="*/ 25 h 29" name="T39"/>
                  <a:gd fmla="*/ 22 w 35" name="T40"/>
                  <a:gd fmla="*/ 26 h 29" name="T41"/>
                  <a:gd fmla="*/ 25 w 35" name="T42"/>
                  <a:gd fmla="*/ 26 h 29" name="T43"/>
                  <a:gd fmla="*/ 26 w 35" name="T44"/>
                  <a:gd fmla="*/ 27 h 29" name="T45"/>
                  <a:gd fmla="*/ 26 w 35" name="T46"/>
                  <a:gd fmla="*/ 27 h 29" name="T47"/>
                  <a:gd fmla="*/ 28 w 35" name="T48"/>
                  <a:gd fmla="*/ 29 h 29" name="T49"/>
                  <a:gd fmla="*/ 31 w 35" name="T50"/>
                  <a:gd fmla="*/ 29 h 29" name="T51"/>
                  <a:gd fmla="*/ 34 w 35" name="T52"/>
                  <a:gd fmla="*/ 28 h 29" name="T53"/>
                  <a:gd fmla="*/ 35 w 35" name="T54"/>
                  <a:gd fmla="*/ 26 h 29" name="T55"/>
                  <a:gd fmla="*/ 35 w 35" name="T56"/>
                  <a:gd fmla="*/ 25 h 29" name="T57"/>
                  <a:gd fmla="*/ 35 w 35" name="T58"/>
                  <a:gd fmla="*/ 25 h 29" name="T59"/>
                  <a:gd fmla="*/ 35 w 35" name="T60"/>
                  <a:gd fmla="*/ 22 h 29" name="T61"/>
                  <a:gd fmla="*/ 34 w 35" name="T62"/>
                  <a:gd fmla="*/ 19 h 29" name="T63"/>
                  <a:gd fmla="*/ 32 w 35" name="T64"/>
                  <a:gd fmla="*/ 17 h 29" name="T65"/>
                  <a:gd fmla="*/ 31 w 35" name="T66"/>
                  <a:gd fmla="*/ 14 h 29" name="T67"/>
                  <a:gd fmla="*/ 31 w 35" name="T68"/>
                  <a:gd fmla="*/ 14 h 29" name="T69"/>
                  <a:gd fmla="*/ 32 w 35" name="T70"/>
                  <a:gd fmla="*/ 7 h 29" name="T71"/>
                  <a:gd fmla="*/ 31 w 35" name="T72"/>
                  <a:gd fmla="*/ 4 h 29" name="T73"/>
                  <a:gd fmla="*/ 30 w 35" name="T74"/>
                  <a:gd fmla="*/ 1 h 29" name="T75"/>
                  <a:gd fmla="*/ 30 w 35" name="T76"/>
                  <a:gd fmla="*/ 1 h 29" name="T77"/>
                  <a:gd fmla="*/ 28 w 35" name="T78"/>
                  <a:gd fmla="*/ 0 h 29" name="T79"/>
                  <a:gd fmla="*/ 28 w 35" name="T80"/>
                  <a:gd fmla="*/ 1 h 29" name="T81"/>
                  <a:gd fmla="*/ 27 w 35" name="T82"/>
                  <a:gd fmla="*/ 4 h 29" name="T83"/>
                  <a:gd fmla="*/ 27 w 35" name="T84"/>
                  <a:gd fmla="*/ 4 h 2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8" w="35">
                    <a:moveTo>
                      <a:pt x="27" y="4"/>
                    </a:moveTo>
                    <a:lnTo>
                      <a:pt x="27" y="4"/>
                    </a:lnTo>
                    <a:lnTo>
                      <a:pt x="26" y="9"/>
                    </a:lnTo>
                    <a:lnTo>
                      <a:pt x="25" y="12"/>
                    </a:lnTo>
                    <a:lnTo>
                      <a:pt x="23" y="13"/>
                    </a:lnTo>
                    <a:lnTo>
                      <a:pt x="21" y="13"/>
                    </a:lnTo>
                    <a:lnTo>
                      <a:pt x="21" y="13"/>
                    </a:lnTo>
                    <a:lnTo>
                      <a:pt x="13" y="11"/>
                    </a:lnTo>
                    <a:lnTo>
                      <a:pt x="8" y="10"/>
                    </a:lnTo>
                    <a:lnTo>
                      <a:pt x="5" y="10"/>
                    </a:lnTo>
                    <a:lnTo>
                      <a:pt x="5" y="10"/>
                    </a:lnTo>
                    <a:lnTo>
                      <a:pt x="3" y="11"/>
                    </a:lnTo>
                    <a:lnTo>
                      <a:pt x="1" y="14"/>
                    </a:lnTo>
                    <a:lnTo>
                      <a:pt x="0" y="19"/>
                    </a:lnTo>
                    <a:lnTo>
                      <a:pt x="1" y="20"/>
                    </a:lnTo>
                    <a:lnTo>
                      <a:pt x="2" y="22"/>
                    </a:lnTo>
                    <a:lnTo>
                      <a:pt x="2" y="22"/>
                    </a:lnTo>
                    <a:lnTo>
                      <a:pt x="4" y="23"/>
                    </a:lnTo>
                    <a:lnTo>
                      <a:pt x="7" y="24"/>
                    </a:lnTo>
                    <a:lnTo>
                      <a:pt x="15" y="25"/>
                    </a:lnTo>
                    <a:lnTo>
                      <a:pt x="22" y="26"/>
                    </a:lnTo>
                    <a:lnTo>
                      <a:pt x="25" y="26"/>
                    </a:lnTo>
                    <a:lnTo>
                      <a:pt x="26" y="27"/>
                    </a:lnTo>
                    <a:lnTo>
                      <a:pt x="26" y="27"/>
                    </a:lnTo>
                    <a:lnTo>
                      <a:pt x="28" y="29"/>
                    </a:lnTo>
                    <a:lnTo>
                      <a:pt x="31" y="29"/>
                    </a:lnTo>
                    <a:lnTo>
                      <a:pt x="34" y="28"/>
                    </a:lnTo>
                    <a:lnTo>
                      <a:pt x="35" y="26"/>
                    </a:lnTo>
                    <a:lnTo>
                      <a:pt x="35" y="25"/>
                    </a:lnTo>
                    <a:lnTo>
                      <a:pt x="35" y="25"/>
                    </a:lnTo>
                    <a:lnTo>
                      <a:pt x="35" y="22"/>
                    </a:lnTo>
                    <a:lnTo>
                      <a:pt x="34" y="19"/>
                    </a:lnTo>
                    <a:lnTo>
                      <a:pt x="32" y="17"/>
                    </a:lnTo>
                    <a:lnTo>
                      <a:pt x="31" y="14"/>
                    </a:lnTo>
                    <a:lnTo>
                      <a:pt x="31" y="14"/>
                    </a:lnTo>
                    <a:lnTo>
                      <a:pt x="32" y="7"/>
                    </a:lnTo>
                    <a:lnTo>
                      <a:pt x="31" y="4"/>
                    </a:lnTo>
                    <a:lnTo>
                      <a:pt x="30" y="1"/>
                    </a:lnTo>
                    <a:lnTo>
                      <a:pt x="30" y="1"/>
                    </a:lnTo>
                    <a:lnTo>
                      <a:pt x="28" y="0"/>
                    </a:lnTo>
                    <a:lnTo>
                      <a:pt x="28" y="1"/>
                    </a:lnTo>
                    <a:lnTo>
                      <a:pt x="27" y="4"/>
                    </a:lnTo>
                    <a:lnTo>
                      <a:pt x="27" y="4"/>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6" name="Freeform 168"/>
              <p:cNvSpPr/>
              <p:nvPr/>
            </p:nvSpPr>
            <p:spPr bwMode="auto">
              <a:xfrm>
                <a:off x="4905" y="3548"/>
                <a:ext cx="8" cy="9"/>
              </a:xfrm>
              <a:custGeom>
                <a:gdLst>
                  <a:gd fmla="*/ 8 w 8" name="T0"/>
                  <a:gd fmla="*/ 3 h 9" name="T1"/>
                  <a:gd fmla="*/ 8 w 8" name="T2"/>
                  <a:gd fmla="*/ 3 h 9" name="T3"/>
                  <a:gd fmla="*/ 8 w 8" name="T4"/>
                  <a:gd fmla="*/ 5 h 9" name="T5"/>
                  <a:gd fmla="*/ 6 w 8" name="T6"/>
                  <a:gd fmla="*/ 6 h 9" name="T7"/>
                  <a:gd fmla="*/ 5 w 8" name="T8"/>
                  <a:gd fmla="*/ 8 h 9" name="T9"/>
                  <a:gd fmla="*/ 4 w 8" name="T10"/>
                  <a:gd fmla="*/ 9 h 9" name="T11"/>
                  <a:gd fmla="*/ 4 w 8" name="T12"/>
                  <a:gd fmla="*/ 9 h 9" name="T13"/>
                  <a:gd fmla="*/ 0 w 8" name="T14"/>
                  <a:gd fmla="*/ 6 h 9" name="T15"/>
                  <a:gd fmla="*/ 0 w 8" name="T16"/>
                  <a:gd fmla="*/ 5 h 9" name="T17"/>
                  <a:gd fmla="*/ 2 w 8" name="T18"/>
                  <a:gd fmla="*/ 4 h 9" name="T19"/>
                  <a:gd fmla="*/ 2 w 8" name="T20"/>
                  <a:gd fmla="*/ 4 h 9" name="T21"/>
                  <a:gd fmla="*/ 5 w 8" name="T22"/>
                  <a:gd fmla="*/ 3 h 9" name="T23"/>
                  <a:gd fmla="*/ 6 w 8" name="T24"/>
                  <a:gd fmla="*/ 2 h 9" name="T25"/>
                  <a:gd fmla="*/ 6 w 8" name="T26"/>
                  <a:gd fmla="*/ 0 h 9" name="T27"/>
                  <a:gd fmla="*/ 6 w 8" name="T28"/>
                  <a:gd fmla="*/ 0 h 9" name="T29"/>
                  <a:gd fmla="*/ 6 w 8" name="T30"/>
                  <a:gd fmla="*/ 0 h 9" name="T31"/>
                  <a:gd fmla="*/ 7 w 8" name="T32"/>
                  <a:gd fmla="*/ 0 h 9" name="T33"/>
                  <a:gd fmla="*/ 8 w 8" name="T34"/>
                  <a:gd fmla="*/ 3 h 9" name="T35"/>
                  <a:gd fmla="*/ 8 w 8" name="T36"/>
                  <a:gd fmla="*/ 3 h 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 w="8">
                    <a:moveTo>
                      <a:pt x="8" y="3"/>
                    </a:moveTo>
                    <a:lnTo>
                      <a:pt x="8" y="3"/>
                    </a:lnTo>
                    <a:lnTo>
                      <a:pt x="8" y="5"/>
                    </a:lnTo>
                    <a:lnTo>
                      <a:pt x="6" y="6"/>
                    </a:lnTo>
                    <a:lnTo>
                      <a:pt x="5" y="8"/>
                    </a:lnTo>
                    <a:lnTo>
                      <a:pt x="4" y="9"/>
                    </a:lnTo>
                    <a:lnTo>
                      <a:pt x="4" y="9"/>
                    </a:lnTo>
                    <a:lnTo>
                      <a:pt x="0" y="6"/>
                    </a:lnTo>
                    <a:lnTo>
                      <a:pt x="0" y="5"/>
                    </a:lnTo>
                    <a:lnTo>
                      <a:pt x="2" y="4"/>
                    </a:lnTo>
                    <a:lnTo>
                      <a:pt x="2" y="4"/>
                    </a:lnTo>
                    <a:lnTo>
                      <a:pt x="5" y="3"/>
                    </a:lnTo>
                    <a:lnTo>
                      <a:pt x="6" y="2"/>
                    </a:lnTo>
                    <a:lnTo>
                      <a:pt x="6" y="0"/>
                    </a:lnTo>
                    <a:lnTo>
                      <a:pt x="6" y="0"/>
                    </a:lnTo>
                    <a:lnTo>
                      <a:pt x="6" y="0"/>
                    </a:lnTo>
                    <a:lnTo>
                      <a:pt x="7" y="0"/>
                    </a:lnTo>
                    <a:lnTo>
                      <a:pt x="8" y="3"/>
                    </a:lnTo>
                    <a:lnTo>
                      <a:pt x="8" y="3"/>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7" name="Freeform 169"/>
              <p:cNvSpPr/>
              <p:nvPr/>
            </p:nvSpPr>
            <p:spPr bwMode="auto">
              <a:xfrm>
                <a:off x="4931" y="3580"/>
                <a:ext cx="3" cy="5"/>
              </a:xfrm>
              <a:custGeom>
                <a:gdLst>
                  <a:gd fmla="*/ 0 w 3" name="T0"/>
                  <a:gd fmla="*/ 1 h 5" name="T1"/>
                  <a:gd fmla="*/ 0 w 3" name="T2"/>
                  <a:gd fmla="*/ 1 h 5" name="T3"/>
                  <a:gd fmla="*/ 0 w 3" name="T4"/>
                  <a:gd fmla="*/ 2 h 5" name="T5"/>
                  <a:gd fmla="*/ 1 w 3" name="T6"/>
                  <a:gd fmla="*/ 4 h 5" name="T7"/>
                  <a:gd fmla="*/ 2 w 3" name="T8"/>
                  <a:gd fmla="*/ 5 h 5" name="T9"/>
                  <a:gd fmla="*/ 3 w 3" name="T10"/>
                  <a:gd fmla="*/ 5 h 5" name="T11"/>
                  <a:gd fmla="*/ 3 w 3" name="T12"/>
                  <a:gd fmla="*/ 5 h 5" name="T13"/>
                  <a:gd fmla="*/ 3 w 3" name="T14"/>
                  <a:gd fmla="*/ 4 h 5" name="T15"/>
                  <a:gd fmla="*/ 3 w 3" name="T16"/>
                  <a:gd fmla="*/ 2 h 5" name="T17"/>
                  <a:gd fmla="*/ 2 w 3" name="T18"/>
                  <a:gd fmla="*/ 0 h 5" name="T19"/>
                  <a:gd fmla="*/ 0 w 3" name="T20"/>
                  <a:gd fmla="*/ 1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3">
                    <a:moveTo>
                      <a:pt x="0" y="1"/>
                    </a:moveTo>
                    <a:lnTo>
                      <a:pt x="0" y="1"/>
                    </a:lnTo>
                    <a:lnTo>
                      <a:pt x="0" y="2"/>
                    </a:lnTo>
                    <a:lnTo>
                      <a:pt x="1" y="4"/>
                    </a:lnTo>
                    <a:lnTo>
                      <a:pt x="2" y="5"/>
                    </a:lnTo>
                    <a:lnTo>
                      <a:pt x="3" y="5"/>
                    </a:lnTo>
                    <a:lnTo>
                      <a:pt x="3" y="5"/>
                    </a:lnTo>
                    <a:lnTo>
                      <a:pt x="3" y="4"/>
                    </a:lnTo>
                    <a:lnTo>
                      <a:pt x="3" y="2"/>
                    </a:lnTo>
                    <a:lnTo>
                      <a:pt x="2" y="0"/>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8" name="Freeform 170"/>
              <p:cNvSpPr/>
              <p:nvPr/>
            </p:nvSpPr>
            <p:spPr bwMode="auto">
              <a:xfrm>
                <a:off x="4980" y="3566"/>
                <a:ext cx="9" cy="11"/>
              </a:xfrm>
              <a:custGeom>
                <a:gdLst>
                  <a:gd fmla="*/ 0 w 9" name="T0"/>
                  <a:gd fmla="*/ 0 h 11" name="T1"/>
                  <a:gd fmla="*/ 0 w 9" name="T2"/>
                  <a:gd fmla="*/ 0 h 11" name="T3"/>
                  <a:gd fmla="*/ 0 w 9" name="T4"/>
                  <a:gd fmla="*/ 6 h 11" name="T5"/>
                  <a:gd fmla="*/ 1 w 9" name="T6"/>
                  <a:gd fmla="*/ 9 h 11" name="T7"/>
                  <a:gd fmla="*/ 1 w 9" name="T8"/>
                  <a:gd fmla="*/ 9 h 11" name="T9"/>
                  <a:gd fmla="*/ 2 w 9" name="T10"/>
                  <a:gd fmla="*/ 10 h 11" name="T11"/>
                  <a:gd fmla="*/ 2 w 9" name="T12"/>
                  <a:gd fmla="*/ 10 h 11" name="T13"/>
                  <a:gd fmla="*/ 8 w 9" name="T14"/>
                  <a:gd fmla="*/ 11 h 11" name="T15"/>
                  <a:gd fmla="*/ 9 w 9" name="T16"/>
                  <a:gd fmla="*/ 10 h 11" name="T17"/>
                  <a:gd fmla="*/ 9 w 9" name="T18"/>
                  <a:gd fmla="*/ 9 h 11" name="T19"/>
                  <a:gd fmla="*/ 9 w 9" name="T20"/>
                  <a:gd fmla="*/ 9 h 11" name="T21"/>
                  <a:gd fmla="*/ 8 w 9" name="T22"/>
                  <a:gd fmla="*/ 7 h 11" name="T23"/>
                  <a:gd fmla="*/ 7 w 9" name="T24"/>
                  <a:gd fmla="*/ 6 h 11" name="T25"/>
                  <a:gd fmla="*/ 5 w 9" name="T26"/>
                  <a:gd fmla="*/ 5 h 11" name="T27"/>
                  <a:gd fmla="*/ 5 w 9" name="T28"/>
                  <a:gd fmla="*/ 2 h 11" name="T29"/>
                  <a:gd fmla="*/ 5 w 9" name="T30"/>
                  <a:gd fmla="*/ 2 h 11" name="T31"/>
                  <a:gd fmla="*/ 4 w 9" name="T32"/>
                  <a:gd fmla="*/ 0 h 11" name="T33"/>
                  <a:gd fmla="*/ 2 w 9" name="T34"/>
                  <a:gd fmla="*/ 0 h 11" name="T35"/>
                  <a:gd fmla="*/ 0 w 9" name="T36"/>
                  <a:gd fmla="*/ 0 h 11" name="T37"/>
                  <a:gd fmla="*/ 0 w 9" name="T38"/>
                  <a:gd fmla="*/ 0 h 1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 w="9">
                    <a:moveTo>
                      <a:pt x="0" y="0"/>
                    </a:moveTo>
                    <a:lnTo>
                      <a:pt x="0" y="0"/>
                    </a:lnTo>
                    <a:lnTo>
                      <a:pt x="0" y="6"/>
                    </a:lnTo>
                    <a:lnTo>
                      <a:pt x="1" y="9"/>
                    </a:lnTo>
                    <a:lnTo>
                      <a:pt x="1" y="9"/>
                    </a:lnTo>
                    <a:lnTo>
                      <a:pt x="2" y="10"/>
                    </a:lnTo>
                    <a:lnTo>
                      <a:pt x="2" y="10"/>
                    </a:lnTo>
                    <a:lnTo>
                      <a:pt x="8" y="11"/>
                    </a:lnTo>
                    <a:lnTo>
                      <a:pt x="9" y="10"/>
                    </a:lnTo>
                    <a:lnTo>
                      <a:pt x="9" y="9"/>
                    </a:lnTo>
                    <a:lnTo>
                      <a:pt x="9" y="9"/>
                    </a:lnTo>
                    <a:lnTo>
                      <a:pt x="8" y="7"/>
                    </a:lnTo>
                    <a:lnTo>
                      <a:pt x="7" y="6"/>
                    </a:lnTo>
                    <a:lnTo>
                      <a:pt x="5" y="5"/>
                    </a:lnTo>
                    <a:lnTo>
                      <a:pt x="5" y="2"/>
                    </a:lnTo>
                    <a:lnTo>
                      <a:pt x="5" y="2"/>
                    </a:lnTo>
                    <a:lnTo>
                      <a:pt x="4" y="0"/>
                    </a:lnTo>
                    <a:lnTo>
                      <a:pt x="2" y="0"/>
                    </a:lnTo>
                    <a:lnTo>
                      <a:pt x="0" y="0"/>
                    </a:lnTo>
                    <a:lnTo>
                      <a:pt x="0"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9" name="Freeform 171"/>
              <p:cNvSpPr/>
              <p:nvPr/>
            </p:nvSpPr>
            <p:spPr bwMode="auto">
              <a:xfrm>
                <a:off x="4728" y="3722"/>
                <a:ext cx="148" cy="280"/>
              </a:xfrm>
              <a:custGeom>
                <a:gdLst>
                  <a:gd fmla="*/ 42 w 148" name="T0"/>
                  <a:gd fmla="*/ 39 h 280" name="T1"/>
                  <a:gd fmla="*/ 67 w 148" name="T2"/>
                  <a:gd fmla="*/ 26 h 280" name="T3"/>
                  <a:gd fmla="*/ 74 w 148" name="T4"/>
                  <a:gd fmla="*/ 17 h 280" name="T5"/>
                  <a:gd fmla="*/ 77 w 148" name="T6"/>
                  <a:gd fmla="*/ 11 h 280" name="T7"/>
                  <a:gd fmla="*/ 89 w 148" name="T8"/>
                  <a:gd fmla="*/ 9 h 280" name="T9"/>
                  <a:gd fmla="*/ 92 w 148" name="T10"/>
                  <a:gd fmla="*/ 5 h 280" name="T11"/>
                  <a:gd fmla="*/ 97 w 148" name="T12"/>
                  <a:gd fmla="*/ 0 h 280" name="T13"/>
                  <a:gd fmla="*/ 112 w 148" name="T14"/>
                  <a:gd fmla="*/ 6 h 280" name="T15"/>
                  <a:gd fmla="*/ 124 w 148" name="T16"/>
                  <a:gd fmla="*/ 21 h 280" name="T17"/>
                  <a:gd fmla="*/ 136 w 148" name="T18"/>
                  <a:gd fmla="*/ 59 h 280" name="T19"/>
                  <a:gd fmla="*/ 142 w 148" name="T20"/>
                  <a:gd fmla="*/ 70 h 280" name="T21"/>
                  <a:gd fmla="*/ 148 w 148" name="T22"/>
                  <a:gd fmla="*/ 82 h 280" name="T23"/>
                  <a:gd fmla="*/ 145 w 148" name="T24"/>
                  <a:gd fmla="*/ 93 h 280" name="T25"/>
                  <a:gd fmla="*/ 139 w 148" name="T26"/>
                  <a:gd fmla="*/ 99 h 280" name="T27"/>
                  <a:gd fmla="*/ 132 w 148" name="T28"/>
                  <a:gd fmla="*/ 107 h 280" name="T29"/>
                  <a:gd fmla="*/ 134 w 148" name="T30"/>
                  <a:gd fmla="*/ 118 h 280" name="T31"/>
                  <a:gd fmla="*/ 137 w 148" name="T32"/>
                  <a:gd fmla="*/ 128 h 280" name="T33"/>
                  <a:gd fmla="*/ 132 w 148" name="T34"/>
                  <a:gd fmla="*/ 185 h 280" name="T35"/>
                  <a:gd fmla="*/ 128 w 148" name="T36"/>
                  <a:gd fmla="*/ 230 h 280" name="T37"/>
                  <a:gd fmla="*/ 124 w 148" name="T38"/>
                  <a:gd fmla="*/ 238 h 280" name="T39"/>
                  <a:gd fmla="*/ 118 w 148" name="T40"/>
                  <a:gd fmla="*/ 238 h 280" name="T41"/>
                  <a:gd fmla="*/ 105 w 148" name="T42"/>
                  <a:gd fmla="*/ 231 h 280" name="T43"/>
                  <a:gd fmla="*/ 86 w 148" name="T44"/>
                  <a:gd fmla="*/ 235 h 280" name="T45"/>
                  <a:gd fmla="*/ 77 w 148" name="T46"/>
                  <a:gd fmla="*/ 241 h 280" name="T47"/>
                  <a:gd fmla="*/ 76 w 148" name="T48"/>
                  <a:gd fmla="*/ 251 h 280" name="T49"/>
                  <a:gd fmla="*/ 74 w 148" name="T50"/>
                  <a:gd fmla="*/ 261 h 280" name="T51"/>
                  <a:gd fmla="*/ 63 w 148" name="T52"/>
                  <a:gd fmla="*/ 267 h 280" name="T53"/>
                  <a:gd fmla="*/ 56 w 148" name="T54"/>
                  <a:gd fmla="*/ 269 h 280" name="T55"/>
                  <a:gd fmla="*/ 53 w 148" name="T56"/>
                  <a:gd fmla="*/ 274 h 280" name="T57"/>
                  <a:gd fmla="*/ 47 w 148" name="T58"/>
                  <a:gd fmla="*/ 280 h 280" name="T59"/>
                  <a:gd fmla="*/ 42 w 148" name="T60"/>
                  <a:gd fmla="*/ 278 h 280" name="T61"/>
                  <a:gd fmla="*/ 41 w 148" name="T62"/>
                  <a:gd fmla="*/ 263 h 280" name="T63"/>
                  <a:gd fmla="*/ 37 w 148" name="T64"/>
                  <a:gd fmla="*/ 255 h 280" name="T65"/>
                  <a:gd fmla="*/ 28 w 148" name="T66"/>
                  <a:gd fmla="*/ 250 h 280" name="T67"/>
                  <a:gd fmla="*/ 22 w 148" name="T68"/>
                  <a:gd fmla="*/ 240 h 280" name="T69"/>
                  <a:gd fmla="*/ 25 w 148" name="T70"/>
                  <a:gd fmla="*/ 232 h 280" name="T71"/>
                  <a:gd fmla="*/ 25 w 148" name="T72"/>
                  <a:gd fmla="*/ 224 h 280" name="T73"/>
                  <a:gd fmla="*/ 23 w 148" name="T74"/>
                  <a:gd fmla="*/ 204 h 280" name="T75"/>
                  <a:gd fmla="*/ 26 w 148" name="T76"/>
                  <a:gd fmla="*/ 194 h 280" name="T77"/>
                  <a:gd fmla="*/ 26 w 148" name="T78"/>
                  <a:gd fmla="*/ 182 h 280" name="T79"/>
                  <a:gd fmla="*/ 33 w 148" name="T80"/>
                  <a:gd fmla="*/ 178 h 280" name="T81"/>
                  <a:gd fmla="*/ 39 w 148" name="T82"/>
                  <a:gd fmla="*/ 168 h 280" name="T83"/>
                  <a:gd fmla="*/ 40 w 148" name="T84"/>
                  <a:gd fmla="*/ 160 h 280" name="T85"/>
                  <a:gd fmla="*/ 34 w 148" name="T86"/>
                  <a:gd fmla="*/ 152 h 280" name="T87"/>
                  <a:gd fmla="*/ 28 w 148" name="T88"/>
                  <a:gd fmla="*/ 148 h 280" name="T89"/>
                  <a:gd fmla="*/ 28 w 148" name="T90"/>
                  <a:gd fmla="*/ 125 h 280" name="T91"/>
                  <a:gd fmla="*/ 32 w 148" name="T92"/>
                  <a:gd fmla="*/ 114 h 280" name="T93"/>
                  <a:gd fmla="*/ 28 w 148" name="T94"/>
                  <a:gd fmla="*/ 107 h 280" name="T95"/>
                  <a:gd fmla="*/ 25 w 148" name="T96"/>
                  <a:gd fmla="*/ 99 h 280" name="T97"/>
                  <a:gd fmla="*/ 24 w 148" name="T98"/>
                  <a:gd fmla="*/ 83 h 280" name="T99"/>
                  <a:gd fmla="*/ 18 w 148" name="T100"/>
                  <a:gd fmla="*/ 71 h 280" name="T101"/>
                  <a:gd fmla="*/ 13 w 148" name="T102"/>
                  <a:gd fmla="*/ 68 h 280" name="T103"/>
                  <a:gd fmla="*/ 1 w 148" name="T104"/>
                  <a:gd fmla="*/ 60 h 280" name="T105"/>
                  <a:gd fmla="*/ 0 w 148" name="T106"/>
                  <a:gd fmla="*/ 49 h 280" name="T107"/>
                  <a:gd fmla="*/ 3 w 148" name="T108"/>
                  <a:gd fmla="*/ 42 h 280" name="T109"/>
                  <a:gd fmla="*/ 28 w 148" name="T110"/>
                  <a:gd fmla="*/ 41 h 28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80" w="148">
                    <a:moveTo>
                      <a:pt x="37" y="41"/>
                    </a:moveTo>
                    <a:lnTo>
                      <a:pt x="37" y="41"/>
                    </a:lnTo>
                    <a:lnTo>
                      <a:pt x="42" y="39"/>
                    </a:lnTo>
                    <a:lnTo>
                      <a:pt x="54" y="34"/>
                    </a:lnTo>
                    <a:lnTo>
                      <a:pt x="60" y="30"/>
                    </a:lnTo>
                    <a:lnTo>
                      <a:pt x="67" y="26"/>
                    </a:lnTo>
                    <a:lnTo>
                      <a:pt x="71" y="22"/>
                    </a:lnTo>
                    <a:lnTo>
                      <a:pt x="73" y="20"/>
                    </a:lnTo>
                    <a:lnTo>
                      <a:pt x="74" y="17"/>
                    </a:lnTo>
                    <a:lnTo>
                      <a:pt x="74" y="17"/>
                    </a:lnTo>
                    <a:lnTo>
                      <a:pt x="75" y="13"/>
                    </a:lnTo>
                    <a:lnTo>
                      <a:pt x="77" y="11"/>
                    </a:lnTo>
                    <a:lnTo>
                      <a:pt x="81" y="10"/>
                    </a:lnTo>
                    <a:lnTo>
                      <a:pt x="84" y="9"/>
                    </a:lnTo>
                    <a:lnTo>
                      <a:pt x="89" y="9"/>
                    </a:lnTo>
                    <a:lnTo>
                      <a:pt x="91" y="7"/>
                    </a:lnTo>
                    <a:lnTo>
                      <a:pt x="92" y="5"/>
                    </a:lnTo>
                    <a:lnTo>
                      <a:pt x="92" y="5"/>
                    </a:lnTo>
                    <a:lnTo>
                      <a:pt x="94" y="2"/>
                    </a:lnTo>
                    <a:lnTo>
                      <a:pt x="95" y="1"/>
                    </a:lnTo>
                    <a:lnTo>
                      <a:pt x="97" y="0"/>
                    </a:lnTo>
                    <a:lnTo>
                      <a:pt x="102" y="1"/>
                    </a:lnTo>
                    <a:lnTo>
                      <a:pt x="106" y="2"/>
                    </a:lnTo>
                    <a:lnTo>
                      <a:pt x="112" y="6"/>
                    </a:lnTo>
                    <a:lnTo>
                      <a:pt x="117" y="9"/>
                    </a:lnTo>
                    <a:lnTo>
                      <a:pt x="122" y="14"/>
                    </a:lnTo>
                    <a:lnTo>
                      <a:pt x="124" y="21"/>
                    </a:lnTo>
                    <a:lnTo>
                      <a:pt x="124" y="21"/>
                    </a:lnTo>
                    <a:lnTo>
                      <a:pt x="131" y="48"/>
                    </a:lnTo>
                    <a:lnTo>
                      <a:pt x="136" y="59"/>
                    </a:lnTo>
                    <a:lnTo>
                      <a:pt x="138" y="66"/>
                    </a:lnTo>
                    <a:lnTo>
                      <a:pt x="142" y="70"/>
                    </a:lnTo>
                    <a:lnTo>
                      <a:pt x="142" y="70"/>
                    </a:lnTo>
                    <a:lnTo>
                      <a:pt x="145" y="74"/>
                    </a:lnTo>
                    <a:lnTo>
                      <a:pt x="147" y="79"/>
                    </a:lnTo>
                    <a:lnTo>
                      <a:pt x="148" y="82"/>
                    </a:lnTo>
                    <a:lnTo>
                      <a:pt x="147" y="86"/>
                    </a:lnTo>
                    <a:lnTo>
                      <a:pt x="146" y="89"/>
                    </a:lnTo>
                    <a:lnTo>
                      <a:pt x="145" y="93"/>
                    </a:lnTo>
                    <a:lnTo>
                      <a:pt x="142" y="96"/>
                    </a:lnTo>
                    <a:lnTo>
                      <a:pt x="139" y="99"/>
                    </a:lnTo>
                    <a:lnTo>
                      <a:pt x="139" y="99"/>
                    </a:lnTo>
                    <a:lnTo>
                      <a:pt x="137" y="101"/>
                    </a:lnTo>
                    <a:lnTo>
                      <a:pt x="134" y="105"/>
                    </a:lnTo>
                    <a:lnTo>
                      <a:pt x="132" y="107"/>
                    </a:lnTo>
                    <a:lnTo>
                      <a:pt x="132" y="110"/>
                    </a:lnTo>
                    <a:lnTo>
                      <a:pt x="132" y="115"/>
                    </a:lnTo>
                    <a:lnTo>
                      <a:pt x="134" y="118"/>
                    </a:lnTo>
                    <a:lnTo>
                      <a:pt x="134" y="118"/>
                    </a:lnTo>
                    <a:lnTo>
                      <a:pt x="136" y="122"/>
                    </a:lnTo>
                    <a:lnTo>
                      <a:pt x="137" y="128"/>
                    </a:lnTo>
                    <a:lnTo>
                      <a:pt x="136" y="145"/>
                    </a:lnTo>
                    <a:lnTo>
                      <a:pt x="132" y="185"/>
                    </a:lnTo>
                    <a:lnTo>
                      <a:pt x="132" y="185"/>
                    </a:lnTo>
                    <a:lnTo>
                      <a:pt x="130" y="213"/>
                    </a:lnTo>
                    <a:lnTo>
                      <a:pt x="129" y="223"/>
                    </a:lnTo>
                    <a:lnTo>
                      <a:pt x="128" y="230"/>
                    </a:lnTo>
                    <a:lnTo>
                      <a:pt x="128" y="230"/>
                    </a:lnTo>
                    <a:lnTo>
                      <a:pt x="126" y="235"/>
                    </a:lnTo>
                    <a:lnTo>
                      <a:pt x="124" y="238"/>
                    </a:lnTo>
                    <a:lnTo>
                      <a:pt x="122" y="239"/>
                    </a:lnTo>
                    <a:lnTo>
                      <a:pt x="118" y="238"/>
                    </a:lnTo>
                    <a:lnTo>
                      <a:pt x="118" y="238"/>
                    </a:lnTo>
                    <a:lnTo>
                      <a:pt x="116" y="235"/>
                    </a:lnTo>
                    <a:lnTo>
                      <a:pt x="112" y="232"/>
                    </a:lnTo>
                    <a:lnTo>
                      <a:pt x="105" y="231"/>
                    </a:lnTo>
                    <a:lnTo>
                      <a:pt x="97" y="232"/>
                    </a:lnTo>
                    <a:lnTo>
                      <a:pt x="97" y="232"/>
                    </a:lnTo>
                    <a:lnTo>
                      <a:pt x="86" y="235"/>
                    </a:lnTo>
                    <a:lnTo>
                      <a:pt x="83" y="236"/>
                    </a:lnTo>
                    <a:lnTo>
                      <a:pt x="80" y="238"/>
                    </a:lnTo>
                    <a:lnTo>
                      <a:pt x="77" y="241"/>
                    </a:lnTo>
                    <a:lnTo>
                      <a:pt x="76" y="243"/>
                    </a:lnTo>
                    <a:lnTo>
                      <a:pt x="76" y="247"/>
                    </a:lnTo>
                    <a:lnTo>
                      <a:pt x="76" y="251"/>
                    </a:lnTo>
                    <a:lnTo>
                      <a:pt x="76" y="251"/>
                    </a:lnTo>
                    <a:lnTo>
                      <a:pt x="75" y="258"/>
                    </a:lnTo>
                    <a:lnTo>
                      <a:pt x="74" y="261"/>
                    </a:lnTo>
                    <a:lnTo>
                      <a:pt x="73" y="264"/>
                    </a:lnTo>
                    <a:lnTo>
                      <a:pt x="69" y="266"/>
                    </a:lnTo>
                    <a:lnTo>
                      <a:pt x="63" y="267"/>
                    </a:lnTo>
                    <a:lnTo>
                      <a:pt x="63" y="267"/>
                    </a:lnTo>
                    <a:lnTo>
                      <a:pt x="59" y="268"/>
                    </a:lnTo>
                    <a:lnTo>
                      <a:pt x="56" y="269"/>
                    </a:lnTo>
                    <a:lnTo>
                      <a:pt x="54" y="271"/>
                    </a:lnTo>
                    <a:lnTo>
                      <a:pt x="53" y="274"/>
                    </a:lnTo>
                    <a:lnTo>
                      <a:pt x="53" y="274"/>
                    </a:lnTo>
                    <a:lnTo>
                      <a:pt x="52" y="277"/>
                    </a:lnTo>
                    <a:lnTo>
                      <a:pt x="51" y="278"/>
                    </a:lnTo>
                    <a:lnTo>
                      <a:pt x="47" y="280"/>
                    </a:lnTo>
                    <a:lnTo>
                      <a:pt x="45" y="280"/>
                    </a:lnTo>
                    <a:lnTo>
                      <a:pt x="43" y="279"/>
                    </a:lnTo>
                    <a:lnTo>
                      <a:pt x="42" y="278"/>
                    </a:lnTo>
                    <a:lnTo>
                      <a:pt x="42" y="274"/>
                    </a:lnTo>
                    <a:lnTo>
                      <a:pt x="42" y="274"/>
                    </a:lnTo>
                    <a:lnTo>
                      <a:pt x="41" y="263"/>
                    </a:lnTo>
                    <a:lnTo>
                      <a:pt x="41" y="259"/>
                    </a:lnTo>
                    <a:lnTo>
                      <a:pt x="39" y="257"/>
                    </a:lnTo>
                    <a:lnTo>
                      <a:pt x="37" y="255"/>
                    </a:lnTo>
                    <a:lnTo>
                      <a:pt x="34" y="253"/>
                    </a:lnTo>
                    <a:lnTo>
                      <a:pt x="34" y="253"/>
                    </a:lnTo>
                    <a:lnTo>
                      <a:pt x="28" y="250"/>
                    </a:lnTo>
                    <a:lnTo>
                      <a:pt x="24" y="247"/>
                    </a:lnTo>
                    <a:lnTo>
                      <a:pt x="22" y="244"/>
                    </a:lnTo>
                    <a:lnTo>
                      <a:pt x="22" y="240"/>
                    </a:lnTo>
                    <a:lnTo>
                      <a:pt x="22" y="240"/>
                    </a:lnTo>
                    <a:lnTo>
                      <a:pt x="23" y="236"/>
                    </a:lnTo>
                    <a:lnTo>
                      <a:pt x="25" y="232"/>
                    </a:lnTo>
                    <a:lnTo>
                      <a:pt x="26" y="229"/>
                    </a:lnTo>
                    <a:lnTo>
                      <a:pt x="25" y="224"/>
                    </a:lnTo>
                    <a:lnTo>
                      <a:pt x="25" y="224"/>
                    </a:lnTo>
                    <a:lnTo>
                      <a:pt x="22" y="213"/>
                    </a:lnTo>
                    <a:lnTo>
                      <a:pt x="20" y="209"/>
                    </a:lnTo>
                    <a:lnTo>
                      <a:pt x="23" y="204"/>
                    </a:lnTo>
                    <a:lnTo>
                      <a:pt x="23" y="204"/>
                    </a:lnTo>
                    <a:lnTo>
                      <a:pt x="25" y="199"/>
                    </a:lnTo>
                    <a:lnTo>
                      <a:pt x="26" y="194"/>
                    </a:lnTo>
                    <a:lnTo>
                      <a:pt x="26" y="183"/>
                    </a:lnTo>
                    <a:lnTo>
                      <a:pt x="26" y="183"/>
                    </a:lnTo>
                    <a:lnTo>
                      <a:pt x="26" y="182"/>
                    </a:lnTo>
                    <a:lnTo>
                      <a:pt x="27" y="181"/>
                    </a:lnTo>
                    <a:lnTo>
                      <a:pt x="31" y="179"/>
                    </a:lnTo>
                    <a:lnTo>
                      <a:pt x="33" y="178"/>
                    </a:lnTo>
                    <a:lnTo>
                      <a:pt x="34" y="175"/>
                    </a:lnTo>
                    <a:lnTo>
                      <a:pt x="37" y="172"/>
                    </a:lnTo>
                    <a:lnTo>
                      <a:pt x="39" y="168"/>
                    </a:lnTo>
                    <a:lnTo>
                      <a:pt x="39" y="168"/>
                    </a:lnTo>
                    <a:lnTo>
                      <a:pt x="40" y="164"/>
                    </a:lnTo>
                    <a:lnTo>
                      <a:pt x="40" y="160"/>
                    </a:lnTo>
                    <a:lnTo>
                      <a:pt x="39" y="157"/>
                    </a:lnTo>
                    <a:lnTo>
                      <a:pt x="38" y="155"/>
                    </a:lnTo>
                    <a:lnTo>
                      <a:pt x="34" y="152"/>
                    </a:lnTo>
                    <a:lnTo>
                      <a:pt x="30" y="150"/>
                    </a:lnTo>
                    <a:lnTo>
                      <a:pt x="30" y="150"/>
                    </a:lnTo>
                    <a:lnTo>
                      <a:pt x="28" y="148"/>
                    </a:lnTo>
                    <a:lnTo>
                      <a:pt x="27" y="143"/>
                    </a:lnTo>
                    <a:lnTo>
                      <a:pt x="27" y="135"/>
                    </a:lnTo>
                    <a:lnTo>
                      <a:pt x="28" y="125"/>
                    </a:lnTo>
                    <a:lnTo>
                      <a:pt x="30" y="117"/>
                    </a:lnTo>
                    <a:lnTo>
                      <a:pt x="30" y="117"/>
                    </a:lnTo>
                    <a:lnTo>
                      <a:pt x="32" y="114"/>
                    </a:lnTo>
                    <a:lnTo>
                      <a:pt x="32" y="111"/>
                    </a:lnTo>
                    <a:lnTo>
                      <a:pt x="30" y="109"/>
                    </a:lnTo>
                    <a:lnTo>
                      <a:pt x="28" y="107"/>
                    </a:lnTo>
                    <a:lnTo>
                      <a:pt x="28" y="107"/>
                    </a:lnTo>
                    <a:lnTo>
                      <a:pt x="26" y="102"/>
                    </a:lnTo>
                    <a:lnTo>
                      <a:pt x="25" y="99"/>
                    </a:lnTo>
                    <a:lnTo>
                      <a:pt x="25" y="89"/>
                    </a:lnTo>
                    <a:lnTo>
                      <a:pt x="25" y="89"/>
                    </a:lnTo>
                    <a:lnTo>
                      <a:pt x="24" y="83"/>
                    </a:lnTo>
                    <a:lnTo>
                      <a:pt x="23" y="77"/>
                    </a:lnTo>
                    <a:lnTo>
                      <a:pt x="20" y="73"/>
                    </a:lnTo>
                    <a:lnTo>
                      <a:pt x="18" y="71"/>
                    </a:lnTo>
                    <a:lnTo>
                      <a:pt x="16" y="69"/>
                    </a:lnTo>
                    <a:lnTo>
                      <a:pt x="13" y="68"/>
                    </a:lnTo>
                    <a:lnTo>
                      <a:pt x="13" y="68"/>
                    </a:lnTo>
                    <a:lnTo>
                      <a:pt x="6" y="67"/>
                    </a:lnTo>
                    <a:lnTo>
                      <a:pt x="3" y="64"/>
                    </a:lnTo>
                    <a:lnTo>
                      <a:pt x="1" y="60"/>
                    </a:lnTo>
                    <a:lnTo>
                      <a:pt x="0" y="54"/>
                    </a:lnTo>
                    <a:lnTo>
                      <a:pt x="0" y="54"/>
                    </a:lnTo>
                    <a:lnTo>
                      <a:pt x="0" y="49"/>
                    </a:lnTo>
                    <a:lnTo>
                      <a:pt x="0" y="44"/>
                    </a:lnTo>
                    <a:lnTo>
                      <a:pt x="1" y="42"/>
                    </a:lnTo>
                    <a:lnTo>
                      <a:pt x="3" y="42"/>
                    </a:lnTo>
                    <a:lnTo>
                      <a:pt x="10" y="41"/>
                    </a:lnTo>
                    <a:lnTo>
                      <a:pt x="10" y="41"/>
                    </a:lnTo>
                    <a:lnTo>
                      <a:pt x="28" y="41"/>
                    </a:lnTo>
                    <a:lnTo>
                      <a:pt x="37" y="41"/>
                    </a:lnTo>
                    <a:lnTo>
                      <a:pt x="37" y="4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0" name="Freeform 172"/>
              <p:cNvSpPr/>
              <p:nvPr/>
            </p:nvSpPr>
            <p:spPr bwMode="auto">
              <a:xfrm>
                <a:off x="5361" y="4025"/>
                <a:ext cx="11" cy="10"/>
              </a:xfrm>
              <a:custGeom>
                <a:gdLst>
                  <a:gd fmla="*/ 0 w 11" name="T0"/>
                  <a:gd fmla="*/ 0 h 10" name="T1"/>
                  <a:gd fmla="*/ 4 w 11" name="T2"/>
                  <a:gd fmla="*/ 8 h 10" name="T3"/>
                  <a:gd fmla="*/ 4 w 11" name="T4"/>
                  <a:gd fmla="*/ 8 h 10" name="T5"/>
                  <a:gd fmla="*/ 5 w 11" name="T6"/>
                  <a:gd fmla="*/ 10 h 10" name="T7"/>
                  <a:gd fmla="*/ 6 w 11" name="T8"/>
                  <a:gd fmla="*/ 10 h 10" name="T9"/>
                  <a:gd fmla="*/ 8 w 11" name="T10"/>
                  <a:gd fmla="*/ 10 h 10" name="T11"/>
                  <a:gd fmla="*/ 8 w 11" name="T12"/>
                  <a:gd fmla="*/ 10 h 10" name="T13"/>
                  <a:gd fmla="*/ 10 w 11" name="T14"/>
                  <a:gd fmla="*/ 8 h 10" name="T15"/>
                  <a:gd fmla="*/ 11 w 11" name="T16"/>
                  <a:gd fmla="*/ 6 h 10" name="T17"/>
                  <a:gd fmla="*/ 11 w 11" name="T18"/>
                  <a:gd fmla="*/ 5 h 10" name="T19"/>
                  <a:gd fmla="*/ 9 w 11" name="T20"/>
                  <a:gd fmla="*/ 3 h 10" name="T21"/>
                  <a:gd fmla="*/ 9 w 11" name="T22"/>
                  <a:gd fmla="*/ 3 h 10" name="T23"/>
                  <a:gd fmla="*/ 2 w 11" name="T24"/>
                  <a:gd fmla="*/ 1 h 10" name="T25"/>
                  <a:gd fmla="*/ 0 w 11" name="T26"/>
                  <a:gd fmla="*/ 0 h 10" name="T27"/>
                  <a:gd fmla="*/ 0 w 11" name="T28"/>
                  <a:gd fmla="*/ 0 h 1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 w="11">
                    <a:moveTo>
                      <a:pt x="0" y="0"/>
                    </a:moveTo>
                    <a:lnTo>
                      <a:pt x="4" y="8"/>
                    </a:lnTo>
                    <a:lnTo>
                      <a:pt x="4" y="8"/>
                    </a:lnTo>
                    <a:lnTo>
                      <a:pt x="5" y="10"/>
                    </a:lnTo>
                    <a:lnTo>
                      <a:pt x="6" y="10"/>
                    </a:lnTo>
                    <a:lnTo>
                      <a:pt x="8" y="10"/>
                    </a:lnTo>
                    <a:lnTo>
                      <a:pt x="8" y="10"/>
                    </a:lnTo>
                    <a:lnTo>
                      <a:pt x="10" y="8"/>
                    </a:lnTo>
                    <a:lnTo>
                      <a:pt x="11" y="6"/>
                    </a:lnTo>
                    <a:lnTo>
                      <a:pt x="11" y="5"/>
                    </a:lnTo>
                    <a:lnTo>
                      <a:pt x="9" y="3"/>
                    </a:lnTo>
                    <a:lnTo>
                      <a:pt x="9" y="3"/>
                    </a:lnTo>
                    <a:lnTo>
                      <a:pt x="2" y="1"/>
                    </a:lnTo>
                    <a:lnTo>
                      <a:pt x="0" y="0"/>
                    </a:lnTo>
                    <a:lnTo>
                      <a:pt x="0"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1" name="Freeform 173"/>
              <p:cNvSpPr/>
              <p:nvPr/>
            </p:nvSpPr>
            <p:spPr bwMode="auto">
              <a:xfrm>
                <a:off x="5139" y="4056"/>
                <a:ext cx="285" cy="192"/>
              </a:xfrm>
              <a:custGeom>
                <a:gdLst>
                  <a:gd fmla="*/ 259 w 285" name="T0"/>
                  <a:gd fmla="*/ 17 h 192" name="T1"/>
                  <a:gd fmla="*/ 267 w 285" name="T2"/>
                  <a:gd fmla="*/ 8 h 192" name="T3"/>
                  <a:gd fmla="*/ 280 w 285" name="T4"/>
                  <a:gd fmla="*/ 0 h 192" name="T5"/>
                  <a:gd fmla="*/ 285 w 285" name="T6"/>
                  <a:gd fmla="*/ 3 h 192" name="T7"/>
                  <a:gd fmla="*/ 281 w 285" name="T8"/>
                  <a:gd fmla="*/ 17 h 192" name="T9"/>
                  <a:gd fmla="*/ 272 w 285" name="T10"/>
                  <a:gd fmla="*/ 32 h 192" name="T11"/>
                  <a:gd fmla="*/ 256 w 285" name="T12"/>
                  <a:gd fmla="*/ 52 h 192" name="T13"/>
                  <a:gd fmla="*/ 246 w 285" name="T14"/>
                  <a:gd fmla="*/ 80 h 192" name="T15"/>
                  <a:gd fmla="*/ 247 w 285" name="T16"/>
                  <a:gd fmla="*/ 93 h 192" name="T17"/>
                  <a:gd fmla="*/ 258 w 285" name="T18"/>
                  <a:gd fmla="*/ 112 h 192" name="T19"/>
                  <a:gd fmla="*/ 271 w 285" name="T20"/>
                  <a:gd fmla="*/ 143 h 192" name="T21"/>
                  <a:gd fmla="*/ 270 w 285" name="T22"/>
                  <a:gd fmla="*/ 153 h 192" name="T23"/>
                  <a:gd fmla="*/ 260 w 285" name="T24"/>
                  <a:gd fmla="*/ 165 h 192" name="T25"/>
                  <a:gd fmla="*/ 258 w 285" name="T26"/>
                  <a:gd fmla="*/ 176 h 192" name="T27"/>
                  <a:gd fmla="*/ 257 w 285" name="T28"/>
                  <a:gd fmla="*/ 188 h 192" name="T29"/>
                  <a:gd fmla="*/ 251 w 285" name="T30"/>
                  <a:gd fmla="*/ 192 h 192" name="T31"/>
                  <a:gd fmla="*/ 247 w 285" name="T32"/>
                  <a:gd fmla="*/ 190 h 192" name="T33"/>
                  <a:gd fmla="*/ 232 w 285" name="T34"/>
                  <a:gd fmla="*/ 183 h 192" name="T35"/>
                  <a:gd fmla="*/ 216 w 285" name="T36"/>
                  <a:gd fmla="*/ 184 h 192" name="T37"/>
                  <a:gd fmla="*/ 205 w 285" name="T38"/>
                  <a:gd fmla="*/ 182 h 192" name="T39"/>
                  <a:gd fmla="*/ 197 w 285" name="T40"/>
                  <a:gd fmla="*/ 174 h 192" name="T41"/>
                  <a:gd fmla="*/ 177 w 285" name="T42"/>
                  <a:gd fmla="*/ 151 h 192" name="T43"/>
                  <a:gd fmla="*/ 162 w 285" name="T44"/>
                  <a:gd fmla="*/ 147 h 192" name="T45"/>
                  <a:gd fmla="*/ 144 w 285" name="T46"/>
                  <a:gd fmla="*/ 148 h 192" name="T47"/>
                  <a:gd fmla="*/ 132 w 285" name="T48"/>
                  <a:gd fmla="*/ 146 h 192" name="T49"/>
                  <a:gd fmla="*/ 115 w 285" name="T50"/>
                  <a:gd fmla="*/ 133 h 192" name="T51"/>
                  <a:gd fmla="*/ 102 w 285" name="T52"/>
                  <a:gd fmla="*/ 129 h 192" name="T53"/>
                  <a:gd fmla="*/ 80 w 285" name="T54"/>
                  <a:gd fmla="*/ 117 h 192" name="T55"/>
                  <a:gd fmla="*/ 62 w 285" name="T56"/>
                  <a:gd fmla="*/ 104 h 192" name="T57"/>
                  <a:gd fmla="*/ 35 w 285" name="T58"/>
                  <a:gd fmla="*/ 96 h 192" name="T59"/>
                  <a:gd fmla="*/ 27 w 285" name="T60"/>
                  <a:gd fmla="*/ 92 h 192" name="T61"/>
                  <a:gd fmla="*/ 20 w 285" name="T62"/>
                  <a:gd fmla="*/ 90 h 192" name="T63"/>
                  <a:gd fmla="*/ 7 w 285" name="T64"/>
                  <a:gd fmla="*/ 83 h 192" name="T65"/>
                  <a:gd fmla="*/ 1 w 285" name="T66"/>
                  <a:gd fmla="*/ 73 h 192" name="T67"/>
                  <a:gd fmla="*/ 0 w 285" name="T68"/>
                  <a:gd fmla="*/ 64 h 192" name="T69"/>
                  <a:gd fmla="*/ 5 w 285" name="T70"/>
                  <a:gd fmla="*/ 48 h 192" name="T71"/>
                  <a:gd fmla="*/ 17 w 285" name="T72"/>
                  <a:gd fmla="*/ 35 h 192" name="T73"/>
                  <a:gd fmla="*/ 29 w 285" name="T74"/>
                  <a:gd fmla="*/ 36 h 192" name="T75"/>
                  <a:gd fmla="*/ 45 w 285" name="T76"/>
                  <a:gd fmla="*/ 41 h 192" name="T77"/>
                  <a:gd fmla="*/ 54 w 285" name="T78"/>
                  <a:gd fmla="*/ 39 h 192" name="T79"/>
                  <a:gd fmla="*/ 58 w 285" name="T80"/>
                  <a:gd fmla="*/ 34 h 192" name="T81"/>
                  <a:gd fmla="*/ 69 w 285" name="T82"/>
                  <a:gd fmla="*/ 30 h 192" name="T83"/>
                  <a:gd fmla="*/ 95 w 285" name="T84"/>
                  <a:gd fmla="*/ 39 h 192" name="T85"/>
                  <a:gd fmla="*/ 114 w 285" name="T86"/>
                  <a:gd fmla="*/ 48 h 192" name="T87"/>
                  <a:gd fmla="*/ 126 w 285" name="T88"/>
                  <a:gd fmla="*/ 49 h 192" name="T89"/>
                  <a:gd fmla="*/ 143 w 285" name="T90"/>
                  <a:gd fmla="*/ 43 h 192" name="T91"/>
                  <a:gd fmla="*/ 188 w 285" name="T92"/>
                  <a:gd fmla="*/ 36 h 192" name="T93"/>
                  <a:gd fmla="*/ 208 w 285" name="T94"/>
                  <a:gd fmla="*/ 33 h 192" name="T95"/>
                  <a:gd fmla="*/ 218 w 285" name="T96"/>
                  <a:gd fmla="*/ 23 h 192" name="T97"/>
                  <a:gd fmla="*/ 223 w 285" name="T98"/>
                  <a:gd fmla="*/ 17 h 192" name="T99"/>
                  <a:gd fmla="*/ 231 w 285" name="T100"/>
                  <a:gd fmla="*/ 13 h 192" name="T101"/>
                  <a:gd fmla="*/ 238 w 285" name="T102"/>
                  <a:gd fmla="*/ 17 h 192" name="T103"/>
                  <a:gd fmla="*/ 247 w 285" name="T104"/>
                  <a:gd fmla="*/ 21 h 1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2" w="285">
                    <a:moveTo>
                      <a:pt x="251" y="22"/>
                    </a:moveTo>
                    <a:lnTo>
                      <a:pt x="251" y="22"/>
                    </a:lnTo>
                    <a:lnTo>
                      <a:pt x="259" y="17"/>
                    </a:lnTo>
                    <a:lnTo>
                      <a:pt x="264" y="12"/>
                    </a:lnTo>
                    <a:lnTo>
                      <a:pt x="267" y="8"/>
                    </a:lnTo>
                    <a:lnTo>
                      <a:pt x="267" y="8"/>
                    </a:lnTo>
                    <a:lnTo>
                      <a:pt x="272" y="4"/>
                    </a:lnTo>
                    <a:lnTo>
                      <a:pt x="277" y="1"/>
                    </a:lnTo>
                    <a:lnTo>
                      <a:pt x="280" y="0"/>
                    </a:lnTo>
                    <a:lnTo>
                      <a:pt x="283" y="0"/>
                    </a:lnTo>
                    <a:lnTo>
                      <a:pt x="284" y="1"/>
                    </a:lnTo>
                    <a:lnTo>
                      <a:pt x="285" y="3"/>
                    </a:lnTo>
                    <a:lnTo>
                      <a:pt x="285" y="3"/>
                    </a:lnTo>
                    <a:lnTo>
                      <a:pt x="284" y="10"/>
                    </a:lnTo>
                    <a:lnTo>
                      <a:pt x="281" y="17"/>
                    </a:lnTo>
                    <a:lnTo>
                      <a:pt x="278" y="24"/>
                    </a:lnTo>
                    <a:lnTo>
                      <a:pt x="272" y="32"/>
                    </a:lnTo>
                    <a:lnTo>
                      <a:pt x="272" y="32"/>
                    </a:lnTo>
                    <a:lnTo>
                      <a:pt x="266" y="37"/>
                    </a:lnTo>
                    <a:lnTo>
                      <a:pt x="261" y="44"/>
                    </a:lnTo>
                    <a:lnTo>
                      <a:pt x="256" y="52"/>
                    </a:lnTo>
                    <a:lnTo>
                      <a:pt x="251" y="62"/>
                    </a:lnTo>
                    <a:lnTo>
                      <a:pt x="248" y="70"/>
                    </a:lnTo>
                    <a:lnTo>
                      <a:pt x="246" y="80"/>
                    </a:lnTo>
                    <a:lnTo>
                      <a:pt x="245" y="84"/>
                    </a:lnTo>
                    <a:lnTo>
                      <a:pt x="246" y="89"/>
                    </a:lnTo>
                    <a:lnTo>
                      <a:pt x="247" y="93"/>
                    </a:lnTo>
                    <a:lnTo>
                      <a:pt x="248" y="97"/>
                    </a:lnTo>
                    <a:lnTo>
                      <a:pt x="248" y="97"/>
                    </a:lnTo>
                    <a:lnTo>
                      <a:pt x="258" y="112"/>
                    </a:lnTo>
                    <a:lnTo>
                      <a:pt x="266" y="127"/>
                    </a:lnTo>
                    <a:lnTo>
                      <a:pt x="270" y="135"/>
                    </a:lnTo>
                    <a:lnTo>
                      <a:pt x="271" y="143"/>
                    </a:lnTo>
                    <a:lnTo>
                      <a:pt x="272" y="148"/>
                    </a:lnTo>
                    <a:lnTo>
                      <a:pt x="270" y="153"/>
                    </a:lnTo>
                    <a:lnTo>
                      <a:pt x="270" y="153"/>
                    </a:lnTo>
                    <a:lnTo>
                      <a:pt x="265" y="160"/>
                    </a:lnTo>
                    <a:lnTo>
                      <a:pt x="261" y="164"/>
                    </a:lnTo>
                    <a:lnTo>
                      <a:pt x="260" y="165"/>
                    </a:lnTo>
                    <a:lnTo>
                      <a:pt x="259" y="168"/>
                    </a:lnTo>
                    <a:lnTo>
                      <a:pt x="258" y="172"/>
                    </a:lnTo>
                    <a:lnTo>
                      <a:pt x="258" y="176"/>
                    </a:lnTo>
                    <a:lnTo>
                      <a:pt x="258" y="176"/>
                    </a:lnTo>
                    <a:lnTo>
                      <a:pt x="258" y="184"/>
                    </a:lnTo>
                    <a:lnTo>
                      <a:pt x="257" y="188"/>
                    </a:lnTo>
                    <a:lnTo>
                      <a:pt x="256" y="190"/>
                    </a:lnTo>
                    <a:lnTo>
                      <a:pt x="254" y="191"/>
                    </a:lnTo>
                    <a:lnTo>
                      <a:pt x="251" y="192"/>
                    </a:lnTo>
                    <a:lnTo>
                      <a:pt x="249" y="191"/>
                    </a:lnTo>
                    <a:lnTo>
                      <a:pt x="247" y="190"/>
                    </a:lnTo>
                    <a:lnTo>
                      <a:pt x="247" y="190"/>
                    </a:lnTo>
                    <a:lnTo>
                      <a:pt x="243" y="188"/>
                    </a:lnTo>
                    <a:lnTo>
                      <a:pt x="237" y="186"/>
                    </a:lnTo>
                    <a:lnTo>
                      <a:pt x="232" y="183"/>
                    </a:lnTo>
                    <a:lnTo>
                      <a:pt x="223" y="183"/>
                    </a:lnTo>
                    <a:lnTo>
                      <a:pt x="223" y="183"/>
                    </a:lnTo>
                    <a:lnTo>
                      <a:pt x="216" y="184"/>
                    </a:lnTo>
                    <a:lnTo>
                      <a:pt x="210" y="184"/>
                    </a:lnTo>
                    <a:lnTo>
                      <a:pt x="208" y="184"/>
                    </a:lnTo>
                    <a:lnTo>
                      <a:pt x="205" y="182"/>
                    </a:lnTo>
                    <a:lnTo>
                      <a:pt x="201" y="179"/>
                    </a:lnTo>
                    <a:lnTo>
                      <a:pt x="197" y="174"/>
                    </a:lnTo>
                    <a:lnTo>
                      <a:pt x="197" y="174"/>
                    </a:lnTo>
                    <a:lnTo>
                      <a:pt x="188" y="163"/>
                    </a:lnTo>
                    <a:lnTo>
                      <a:pt x="181" y="154"/>
                    </a:lnTo>
                    <a:lnTo>
                      <a:pt x="177" y="151"/>
                    </a:lnTo>
                    <a:lnTo>
                      <a:pt x="173" y="149"/>
                    </a:lnTo>
                    <a:lnTo>
                      <a:pt x="169" y="147"/>
                    </a:lnTo>
                    <a:lnTo>
                      <a:pt x="162" y="147"/>
                    </a:lnTo>
                    <a:lnTo>
                      <a:pt x="162" y="147"/>
                    </a:lnTo>
                    <a:lnTo>
                      <a:pt x="151" y="147"/>
                    </a:lnTo>
                    <a:lnTo>
                      <a:pt x="144" y="148"/>
                    </a:lnTo>
                    <a:lnTo>
                      <a:pt x="140" y="148"/>
                    </a:lnTo>
                    <a:lnTo>
                      <a:pt x="136" y="147"/>
                    </a:lnTo>
                    <a:lnTo>
                      <a:pt x="132" y="146"/>
                    </a:lnTo>
                    <a:lnTo>
                      <a:pt x="128" y="143"/>
                    </a:lnTo>
                    <a:lnTo>
                      <a:pt x="128" y="143"/>
                    </a:lnTo>
                    <a:lnTo>
                      <a:pt x="115" y="133"/>
                    </a:lnTo>
                    <a:lnTo>
                      <a:pt x="109" y="131"/>
                    </a:lnTo>
                    <a:lnTo>
                      <a:pt x="102" y="129"/>
                    </a:lnTo>
                    <a:lnTo>
                      <a:pt x="102" y="129"/>
                    </a:lnTo>
                    <a:lnTo>
                      <a:pt x="93" y="126"/>
                    </a:lnTo>
                    <a:lnTo>
                      <a:pt x="87" y="122"/>
                    </a:lnTo>
                    <a:lnTo>
                      <a:pt x="80" y="117"/>
                    </a:lnTo>
                    <a:lnTo>
                      <a:pt x="71" y="110"/>
                    </a:lnTo>
                    <a:lnTo>
                      <a:pt x="71" y="110"/>
                    </a:lnTo>
                    <a:lnTo>
                      <a:pt x="62" y="104"/>
                    </a:lnTo>
                    <a:lnTo>
                      <a:pt x="54" y="101"/>
                    </a:lnTo>
                    <a:lnTo>
                      <a:pt x="46" y="98"/>
                    </a:lnTo>
                    <a:lnTo>
                      <a:pt x="35" y="96"/>
                    </a:lnTo>
                    <a:lnTo>
                      <a:pt x="35" y="96"/>
                    </a:lnTo>
                    <a:lnTo>
                      <a:pt x="29" y="94"/>
                    </a:lnTo>
                    <a:lnTo>
                      <a:pt x="27" y="92"/>
                    </a:lnTo>
                    <a:lnTo>
                      <a:pt x="26" y="91"/>
                    </a:lnTo>
                    <a:lnTo>
                      <a:pt x="20" y="90"/>
                    </a:lnTo>
                    <a:lnTo>
                      <a:pt x="20" y="90"/>
                    </a:lnTo>
                    <a:lnTo>
                      <a:pt x="16" y="89"/>
                    </a:lnTo>
                    <a:lnTo>
                      <a:pt x="12" y="87"/>
                    </a:lnTo>
                    <a:lnTo>
                      <a:pt x="7" y="83"/>
                    </a:lnTo>
                    <a:lnTo>
                      <a:pt x="5" y="80"/>
                    </a:lnTo>
                    <a:lnTo>
                      <a:pt x="2" y="77"/>
                    </a:lnTo>
                    <a:lnTo>
                      <a:pt x="1" y="73"/>
                    </a:lnTo>
                    <a:lnTo>
                      <a:pt x="0" y="68"/>
                    </a:lnTo>
                    <a:lnTo>
                      <a:pt x="0" y="64"/>
                    </a:lnTo>
                    <a:lnTo>
                      <a:pt x="0" y="64"/>
                    </a:lnTo>
                    <a:lnTo>
                      <a:pt x="1" y="60"/>
                    </a:lnTo>
                    <a:lnTo>
                      <a:pt x="2" y="53"/>
                    </a:lnTo>
                    <a:lnTo>
                      <a:pt x="5" y="48"/>
                    </a:lnTo>
                    <a:lnTo>
                      <a:pt x="8" y="43"/>
                    </a:lnTo>
                    <a:lnTo>
                      <a:pt x="13" y="38"/>
                    </a:lnTo>
                    <a:lnTo>
                      <a:pt x="17" y="35"/>
                    </a:lnTo>
                    <a:lnTo>
                      <a:pt x="23" y="34"/>
                    </a:lnTo>
                    <a:lnTo>
                      <a:pt x="26" y="35"/>
                    </a:lnTo>
                    <a:lnTo>
                      <a:pt x="29" y="36"/>
                    </a:lnTo>
                    <a:lnTo>
                      <a:pt x="29" y="36"/>
                    </a:lnTo>
                    <a:lnTo>
                      <a:pt x="41" y="40"/>
                    </a:lnTo>
                    <a:lnTo>
                      <a:pt x="45" y="41"/>
                    </a:lnTo>
                    <a:lnTo>
                      <a:pt x="48" y="43"/>
                    </a:lnTo>
                    <a:lnTo>
                      <a:pt x="51" y="41"/>
                    </a:lnTo>
                    <a:lnTo>
                      <a:pt x="54" y="39"/>
                    </a:lnTo>
                    <a:lnTo>
                      <a:pt x="56" y="37"/>
                    </a:lnTo>
                    <a:lnTo>
                      <a:pt x="58" y="34"/>
                    </a:lnTo>
                    <a:lnTo>
                      <a:pt x="58" y="34"/>
                    </a:lnTo>
                    <a:lnTo>
                      <a:pt x="61" y="31"/>
                    </a:lnTo>
                    <a:lnTo>
                      <a:pt x="64" y="30"/>
                    </a:lnTo>
                    <a:lnTo>
                      <a:pt x="69" y="30"/>
                    </a:lnTo>
                    <a:lnTo>
                      <a:pt x="74" y="30"/>
                    </a:lnTo>
                    <a:lnTo>
                      <a:pt x="85" y="34"/>
                    </a:lnTo>
                    <a:lnTo>
                      <a:pt x="95" y="39"/>
                    </a:lnTo>
                    <a:lnTo>
                      <a:pt x="95" y="39"/>
                    </a:lnTo>
                    <a:lnTo>
                      <a:pt x="105" y="44"/>
                    </a:lnTo>
                    <a:lnTo>
                      <a:pt x="114" y="48"/>
                    </a:lnTo>
                    <a:lnTo>
                      <a:pt x="117" y="49"/>
                    </a:lnTo>
                    <a:lnTo>
                      <a:pt x="121" y="49"/>
                    </a:lnTo>
                    <a:lnTo>
                      <a:pt x="126" y="49"/>
                    </a:lnTo>
                    <a:lnTo>
                      <a:pt x="131" y="47"/>
                    </a:lnTo>
                    <a:lnTo>
                      <a:pt x="131" y="47"/>
                    </a:lnTo>
                    <a:lnTo>
                      <a:pt x="143" y="43"/>
                    </a:lnTo>
                    <a:lnTo>
                      <a:pt x="157" y="39"/>
                    </a:lnTo>
                    <a:lnTo>
                      <a:pt x="173" y="37"/>
                    </a:lnTo>
                    <a:lnTo>
                      <a:pt x="188" y="36"/>
                    </a:lnTo>
                    <a:lnTo>
                      <a:pt x="188" y="36"/>
                    </a:lnTo>
                    <a:lnTo>
                      <a:pt x="200" y="35"/>
                    </a:lnTo>
                    <a:lnTo>
                      <a:pt x="208" y="33"/>
                    </a:lnTo>
                    <a:lnTo>
                      <a:pt x="212" y="32"/>
                    </a:lnTo>
                    <a:lnTo>
                      <a:pt x="214" y="29"/>
                    </a:lnTo>
                    <a:lnTo>
                      <a:pt x="218" y="23"/>
                    </a:lnTo>
                    <a:lnTo>
                      <a:pt x="218" y="23"/>
                    </a:lnTo>
                    <a:lnTo>
                      <a:pt x="220" y="20"/>
                    </a:lnTo>
                    <a:lnTo>
                      <a:pt x="223" y="17"/>
                    </a:lnTo>
                    <a:lnTo>
                      <a:pt x="226" y="16"/>
                    </a:lnTo>
                    <a:lnTo>
                      <a:pt x="229" y="15"/>
                    </a:lnTo>
                    <a:lnTo>
                      <a:pt x="231" y="13"/>
                    </a:lnTo>
                    <a:lnTo>
                      <a:pt x="234" y="13"/>
                    </a:lnTo>
                    <a:lnTo>
                      <a:pt x="236" y="15"/>
                    </a:lnTo>
                    <a:lnTo>
                      <a:pt x="238" y="17"/>
                    </a:lnTo>
                    <a:lnTo>
                      <a:pt x="238" y="17"/>
                    </a:lnTo>
                    <a:lnTo>
                      <a:pt x="242" y="20"/>
                    </a:lnTo>
                    <a:lnTo>
                      <a:pt x="247" y="21"/>
                    </a:lnTo>
                    <a:lnTo>
                      <a:pt x="251" y="22"/>
                    </a:lnTo>
                    <a:lnTo>
                      <a:pt x="251" y="2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2" name="Freeform 174"/>
              <p:cNvSpPr/>
              <p:nvPr/>
            </p:nvSpPr>
            <p:spPr bwMode="auto">
              <a:xfrm>
                <a:off x="5344" y="3788"/>
                <a:ext cx="3" cy="9"/>
              </a:xfrm>
              <a:custGeom>
                <a:gdLst>
                  <a:gd fmla="*/ 0 w 3" name="T0"/>
                  <a:gd fmla="*/ 1 h 9" name="T1"/>
                  <a:gd fmla="*/ 0 w 3" name="T2"/>
                  <a:gd fmla="*/ 1 h 9" name="T3"/>
                  <a:gd fmla="*/ 0 w 3" name="T4"/>
                  <a:gd fmla="*/ 6 h 9" name="T5"/>
                  <a:gd fmla="*/ 0 w 3" name="T6"/>
                  <a:gd fmla="*/ 8 h 9" name="T7"/>
                  <a:gd fmla="*/ 0 w 3" name="T8"/>
                  <a:gd fmla="*/ 9 h 9" name="T9"/>
                  <a:gd fmla="*/ 1 w 3" name="T10"/>
                  <a:gd fmla="*/ 8 h 9" name="T11"/>
                  <a:gd fmla="*/ 1 w 3" name="T12"/>
                  <a:gd fmla="*/ 8 h 9" name="T13"/>
                  <a:gd fmla="*/ 2 w 3" name="T14"/>
                  <a:gd fmla="*/ 7 h 9" name="T15"/>
                  <a:gd fmla="*/ 3 w 3" name="T16"/>
                  <a:gd fmla="*/ 6 h 9" name="T17"/>
                  <a:gd fmla="*/ 3 w 3" name="T18"/>
                  <a:gd fmla="*/ 2 h 9" name="T19"/>
                  <a:gd fmla="*/ 3 w 3" name="T20"/>
                  <a:gd fmla="*/ 2 h 9" name="T21"/>
                  <a:gd fmla="*/ 3 w 3" name="T22"/>
                  <a:gd fmla="*/ 0 h 9" name="T23"/>
                  <a:gd fmla="*/ 2 w 3" name="T24"/>
                  <a:gd fmla="*/ 0 h 9" name="T25"/>
                  <a:gd fmla="*/ 0 w 3" name="T26"/>
                  <a:gd fmla="*/ 1 h 9" name="T27"/>
                  <a:gd fmla="*/ 0 w 3" name="T28"/>
                  <a:gd fmla="*/ 1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3">
                    <a:moveTo>
                      <a:pt x="0" y="1"/>
                    </a:moveTo>
                    <a:lnTo>
                      <a:pt x="0" y="1"/>
                    </a:lnTo>
                    <a:lnTo>
                      <a:pt x="0" y="6"/>
                    </a:lnTo>
                    <a:lnTo>
                      <a:pt x="0" y="8"/>
                    </a:lnTo>
                    <a:lnTo>
                      <a:pt x="0" y="9"/>
                    </a:lnTo>
                    <a:lnTo>
                      <a:pt x="1" y="8"/>
                    </a:lnTo>
                    <a:lnTo>
                      <a:pt x="1" y="8"/>
                    </a:lnTo>
                    <a:lnTo>
                      <a:pt x="2" y="7"/>
                    </a:lnTo>
                    <a:lnTo>
                      <a:pt x="3" y="6"/>
                    </a:lnTo>
                    <a:lnTo>
                      <a:pt x="3" y="2"/>
                    </a:lnTo>
                    <a:lnTo>
                      <a:pt x="3" y="2"/>
                    </a:lnTo>
                    <a:lnTo>
                      <a:pt x="3" y="0"/>
                    </a:lnTo>
                    <a:lnTo>
                      <a:pt x="2" y="0"/>
                    </a:lnTo>
                    <a:lnTo>
                      <a:pt x="0" y="1"/>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3" name="Freeform 175"/>
              <p:cNvSpPr/>
              <p:nvPr/>
            </p:nvSpPr>
            <p:spPr bwMode="auto">
              <a:xfrm>
                <a:off x="4867" y="2777"/>
                <a:ext cx="586" cy="307"/>
              </a:xfrm>
              <a:custGeom>
                <a:gdLst>
                  <a:gd fmla="*/ 67 w 586" name="T0"/>
                  <a:gd fmla="*/ 243 h 307" name="T1"/>
                  <a:gd fmla="*/ 42 w 586" name="T2"/>
                  <a:gd fmla="*/ 254 h 307" name="T3"/>
                  <a:gd fmla="*/ 26 w 586" name="T4"/>
                  <a:gd fmla="*/ 252 h 307" name="T5"/>
                  <a:gd fmla="*/ 12 w 586" name="T6"/>
                  <a:gd fmla="*/ 242 h 307" name="T7"/>
                  <a:gd fmla="*/ 3 w 586" name="T8"/>
                  <a:gd fmla="*/ 232 h 307" name="T9"/>
                  <a:gd fmla="*/ 1 w 586" name="T10"/>
                  <a:gd fmla="*/ 207 h 307" name="T11"/>
                  <a:gd fmla="*/ 13 w 586" name="T12"/>
                  <a:gd fmla="*/ 187 h 307" name="T13"/>
                  <a:gd fmla="*/ 21 w 586" name="T14"/>
                  <a:gd fmla="*/ 188 h 307" name="T15"/>
                  <a:gd fmla="*/ 31 w 586" name="T16"/>
                  <a:gd fmla="*/ 207 h 307" name="T17"/>
                  <a:gd fmla="*/ 45 w 586" name="T18"/>
                  <a:gd fmla="*/ 219 h 307" name="T19"/>
                  <a:gd fmla="*/ 66 w 586" name="T20"/>
                  <a:gd fmla="*/ 197 h 307" name="T21"/>
                  <a:gd fmla="*/ 77 w 586" name="T22"/>
                  <a:gd fmla="*/ 185 h 307" name="T23"/>
                  <a:gd fmla="*/ 117 w 586" name="T24"/>
                  <a:gd fmla="*/ 201 h 307" name="T25"/>
                  <a:gd fmla="*/ 170 w 586" name="T26"/>
                  <a:gd fmla="*/ 183 h 307" name="T27"/>
                  <a:gd fmla="*/ 200 w 586" name="T28"/>
                  <a:gd fmla="*/ 180 h 307" name="T29"/>
                  <a:gd fmla="*/ 220 w 586" name="T30"/>
                  <a:gd fmla="*/ 165 h 307" name="T31"/>
                  <a:gd fmla="*/ 256 w 586" name="T32"/>
                  <a:gd fmla="*/ 183 h 307" name="T33"/>
                  <a:gd fmla="*/ 274 w 586" name="T34"/>
                  <a:gd fmla="*/ 186 h 307" name="T35"/>
                  <a:gd fmla="*/ 278 w 586" name="T36"/>
                  <a:gd fmla="*/ 164 h 307" name="T37"/>
                  <a:gd fmla="*/ 269 w 586" name="T38"/>
                  <a:gd fmla="*/ 130 h 307" name="T39"/>
                  <a:gd fmla="*/ 251 w 586" name="T40"/>
                  <a:gd fmla="*/ 114 h 307" name="T41"/>
                  <a:gd fmla="*/ 279 w 586" name="T42"/>
                  <a:gd fmla="*/ 95 h 307" name="T43"/>
                  <a:gd fmla="*/ 305 w 586" name="T44"/>
                  <a:gd fmla="*/ 66 h 307" name="T45"/>
                  <a:gd fmla="*/ 319 w 586" name="T46"/>
                  <a:gd fmla="*/ 55 h 307" name="T47"/>
                  <a:gd fmla="*/ 334 w 586" name="T48"/>
                  <a:gd fmla="*/ 36 h 307" name="T49"/>
                  <a:gd fmla="*/ 344 w 586" name="T50"/>
                  <a:gd fmla="*/ 51 h 307" name="T51"/>
                  <a:gd fmla="*/ 370 w 586" name="T52"/>
                  <a:gd fmla="*/ 49 h 307" name="T53"/>
                  <a:gd fmla="*/ 398 w 586" name="T54"/>
                  <a:gd fmla="*/ 50 h 307" name="T55"/>
                  <a:gd fmla="*/ 412 w 586" name="T56"/>
                  <a:gd fmla="*/ 24 h 307" name="T57"/>
                  <a:gd fmla="*/ 422 w 586" name="T58"/>
                  <a:gd fmla="*/ 1 h 307" name="T59"/>
                  <a:gd fmla="*/ 459 w 586" name="T60"/>
                  <a:gd fmla="*/ 6 h 307" name="T61"/>
                  <a:gd fmla="*/ 488 w 586" name="T62"/>
                  <a:gd fmla="*/ 10 h 307" name="T63"/>
                  <a:gd fmla="*/ 508 w 586" name="T64"/>
                  <a:gd fmla="*/ 23 h 307" name="T65"/>
                  <a:gd fmla="*/ 535 w 586" name="T66"/>
                  <a:gd fmla="*/ 13 h 307" name="T67"/>
                  <a:gd fmla="*/ 559 w 586" name="T68"/>
                  <a:gd fmla="*/ 21 h 307" name="T69"/>
                  <a:gd fmla="*/ 561 w 586" name="T70"/>
                  <a:gd fmla="*/ 43 h 307" name="T71"/>
                  <a:gd fmla="*/ 579 w 586" name="T72"/>
                  <a:gd fmla="*/ 98 h 307" name="T73"/>
                  <a:gd fmla="*/ 582 w 586" name="T74"/>
                  <a:gd fmla="*/ 129 h 307" name="T75"/>
                  <a:gd fmla="*/ 565 w 586" name="T76"/>
                  <a:gd fmla="*/ 129 h 307" name="T77"/>
                  <a:gd fmla="*/ 542 w 586" name="T78"/>
                  <a:gd fmla="*/ 137 h 307" name="T79"/>
                  <a:gd fmla="*/ 558 w 586" name="T80"/>
                  <a:gd fmla="*/ 157 h 307" name="T81"/>
                  <a:gd fmla="*/ 548 w 586" name="T82"/>
                  <a:gd fmla="*/ 184 h 307" name="T83"/>
                  <a:gd fmla="*/ 546 w 586" name="T84"/>
                  <a:gd fmla="*/ 219 h 307" name="T85"/>
                  <a:gd fmla="*/ 524 w 586" name="T86"/>
                  <a:gd fmla="*/ 239 h 307" name="T87"/>
                  <a:gd fmla="*/ 514 w 586" name="T88"/>
                  <a:gd fmla="*/ 256 h 307" name="T89"/>
                  <a:gd fmla="*/ 491 w 586" name="T90"/>
                  <a:gd fmla="*/ 257 h 307" name="T91"/>
                  <a:gd fmla="*/ 445 w 586" name="T92"/>
                  <a:gd fmla="*/ 269 h 307" name="T93"/>
                  <a:gd fmla="*/ 414 w 586" name="T94"/>
                  <a:gd fmla="*/ 300 h 307" name="T95"/>
                  <a:gd fmla="*/ 383 w 586" name="T96"/>
                  <a:gd fmla="*/ 301 h 307" name="T97"/>
                  <a:gd fmla="*/ 320 w 586" name="T98"/>
                  <a:gd fmla="*/ 285 h 307" name="T99"/>
                  <a:gd fmla="*/ 276 w 586" name="T100"/>
                  <a:gd fmla="*/ 285 h 307" name="T101"/>
                  <a:gd fmla="*/ 235 w 586" name="T102"/>
                  <a:gd fmla="*/ 281 h 307" name="T103"/>
                  <a:gd fmla="*/ 212 w 586" name="T104"/>
                  <a:gd fmla="*/ 251 h 307" name="T105"/>
                  <a:gd fmla="*/ 200 w 586" name="T106"/>
                  <a:gd fmla="*/ 230 h 307" name="T107"/>
                  <a:gd fmla="*/ 140 w 586" name="T108"/>
                  <a:gd fmla="*/ 250 h 307" name="T109"/>
                  <a:gd fmla="*/ 110 w 586" name="T110"/>
                  <a:gd fmla="*/ 262 h 307" name="T111"/>
                  <a:gd fmla="*/ 98 w 586" name="T112"/>
                  <a:gd fmla="*/ 265 h 307" name="T113"/>
                  <a:gd fmla="*/ 71 w 586" name="T114"/>
                  <a:gd fmla="*/ 259 h 30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07" w="586">
                    <a:moveTo>
                      <a:pt x="71" y="259"/>
                    </a:moveTo>
                    <a:lnTo>
                      <a:pt x="71" y="259"/>
                    </a:lnTo>
                    <a:lnTo>
                      <a:pt x="71" y="257"/>
                    </a:lnTo>
                    <a:lnTo>
                      <a:pt x="72" y="251"/>
                    </a:lnTo>
                    <a:lnTo>
                      <a:pt x="71" y="247"/>
                    </a:lnTo>
                    <a:lnTo>
                      <a:pt x="70" y="245"/>
                    </a:lnTo>
                    <a:lnTo>
                      <a:pt x="67" y="243"/>
                    </a:lnTo>
                    <a:lnTo>
                      <a:pt x="65" y="243"/>
                    </a:lnTo>
                    <a:lnTo>
                      <a:pt x="65" y="243"/>
                    </a:lnTo>
                    <a:lnTo>
                      <a:pt x="58" y="243"/>
                    </a:lnTo>
                    <a:lnTo>
                      <a:pt x="51" y="246"/>
                    </a:lnTo>
                    <a:lnTo>
                      <a:pt x="46" y="250"/>
                    </a:lnTo>
                    <a:lnTo>
                      <a:pt x="42" y="254"/>
                    </a:lnTo>
                    <a:lnTo>
                      <a:pt x="42" y="254"/>
                    </a:lnTo>
                    <a:lnTo>
                      <a:pt x="40" y="256"/>
                    </a:lnTo>
                    <a:lnTo>
                      <a:pt x="37" y="257"/>
                    </a:lnTo>
                    <a:lnTo>
                      <a:pt x="35" y="257"/>
                    </a:lnTo>
                    <a:lnTo>
                      <a:pt x="33" y="257"/>
                    </a:lnTo>
                    <a:lnTo>
                      <a:pt x="29" y="255"/>
                    </a:lnTo>
                    <a:lnTo>
                      <a:pt x="26" y="252"/>
                    </a:lnTo>
                    <a:lnTo>
                      <a:pt x="26" y="252"/>
                    </a:lnTo>
                    <a:lnTo>
                      <a:pt x="22" y="251"/>
                    </a:lnTo>
                    <a:lnTo>
                      <a:pt x="19" y="251"/>
                    </a:lnTo>
                    <a:lnTo>
                      <a:pt x="16" y="250"/>
                    </a:lnTo>
                    <a:lnTo>
                      <a:pt x="15" y="249"/>
                    </a:lnTo>
                    <a:lnTo>
                      <a:pt x="14" y="246"/>
                    </a:lnTo>
                    <a:lnTo>
                      <a:pt x="14" y="246"/>
                    </a:lnTo>
                    <a:lnTo>
                      <a:pt x="12" y="242"/>
                    </a:lnTo>
                    <a:lnTo>
                      <a:pt x="9" y="240"/>
                    </a:lnTo>
                    <a:lnTo>
                      <a:pt x="6" y="239"/>
                    </a:lnTo>
                    <a:lnTo>
                      <a:pt x="3" y="239"/>
                    </a:lnTo>
                    <a:lnTo>
                      <a:pt x="3" y="239"/>
                    </a:lnTo>
                    <a:lnTo>
                      <a:pt x="0" y="239"/>
                    </a:lnTo>
                    <a:lnTo>
                      <a:pt x="0" y="237"/>
                    </a:lnTo>
                    <a:lnTo>
                      <a:pt x="3" y="232"/>
                    </a:lnTo>
                    <a:lnTo>
                      <a:pt x="3" y="232"/>
                    </a:lnTo>
                    <a:lnTo>
                      <a:pt x="4" y="229"/>
                    </a:lnTo>
                    <a:lnTo>
                      <a:pt x="4" y="224"/>
                    </a:lnTo>
                    <a:lnTo>
                      <a:pt x="4" y="217"/>
                    </a:lnTo>
                    <a:lnTo>
                      <a:pt x="3" y="212"/>
                    </a:lnTo>
                    <a:lnTo>
                      <a:pt x="3" y="212"/>
                    </a:lnTo>
                    <a:lnTo>
                      <a:pt x="1" y="207"/>
                    </a:lnTo>
                    <a:lnTo>
                      <a:pt x="0" y="201"/>
                    </a:lnTo>
                    <a:lnTo>
                      <a:pt x="0" y="197"/>
                    </a:lnTo>
                    <a:lnTo>
                      <a:pt x="1" y="195"/>
                    </a:lnTo>
                    <a:lnTo>
                      <a:pt x="2" y="194"/>
                    </a:lnTo>
                    <a:lnTo>
                      <a:pt x="2" y="194"/>
                    </a:lnTo>
                    <a:lnTo>
                      <a:pt x="10" y="189"/>
                    </a:lnTo>
                    <a:lnTo>
                      <a:pt x="13" y="187"/>
                    </a:lnTo>
                    <a:lnTo>
                      <a:pt x="15" y="184"/>
                    </a:lnTo>
                    <a:lnTo>
                      <a:pt x="15" y="184"/>
                    </a:lnTo>
                    <a:lnTo>
                      <a:pt x="16" y="182"/>
                    </a:lnTo>
                    <a:lnTo>
                      <a:pt x="18" y="181"/>
                    </a:lnTo>
                    <a:lnTo>
                      <a:pt x="20" y="183"/>
                    </a:lnTo>
                    <a:lnTo>
                      <a:pt x="21" y="188"/>
                    </a:lnTo>
                    <a:lnTo>
                      <a:pt x="21" y="188"/>
                    </a:lnTo>
                    <a:lnTo>
                      <a:pt x="22" y="195"/>
                    </a:lnTo>
                    <a:lnTo>
                      <a:pt x="23" y="200"/>
                    </a:lnTo>
                    <a:lnTo>
                      <a:pt x="24" y="203"/>
                    </a:lnTo>
                    <a:lnTo>
                      <a:pt x="27" y="204"/>
                    </a:lnTo>
                    <a:lnTo>
                      <a:pt x="29" y="207"/>
                    </a:lnTo>
                    <a:lnTo>
                      <a:pt x="31" y="207"/>
                    </a:lnTo>
                    <a:lnTo>
                      <a:pt x="31" y="207"/>
                    </a:lnTo>
                    <a:lnTo>
                      <a:pt x="36" y="208"/>
                    </a:lnTo>
                    <a:lnTo>
                      <a:pt x="40" y="209"/>
                    </a:lnTo>
                    <a:lnTo>
                      <a:pt x="41" y="211"/>
                    </a:lnTo>
                    <a:lnTo>
                      <a:pt x="41" y="214"/>
                    </a:lnTo>
                    <a:lnTo>
                      <a:pt x="41" y="214"/>
                    </a:lnTo>
                    <a:lnTo>
                      <a:pt x="42" y="217"/>
                    </a:lnTo>
                    <a:lnTo>
                      <a:pt x="45" y="219"/>
                    </a:lnTo>
                    <a:lnTo>
                      <a:pt x="48" y="219"/>
                    </a:lnTo>
                    <a:lnTo>
                      <a:pt x="49" y="219"/>
                    </a:lnTo>
                    <a:lnTo>
                      <a:pt x="51" y="218"/>
                    </a:lnTo>
                    <a:lnTo>
                      <a:pt x="51" y="218"/>
                    </a:lnTo>
                    <a:lnTo>
                      <a:pt x="60" y="208"/>
                    </a:lnTo>
                    <a:lnTo>
                      <a:pt x="64" y="201"/>
                    </a:lnTo>
                    <a:lnTo>
                      <a:pt x="66" y="197"/>
                    </a:lnTo>
                    <a:lnTo>
                      <a:pt x="66" y="194"/>
                    </a:lnTo>
                    <a:lnTo>
                      <a:pt x="66" y="194"/>
                    </a:lnTo>
                    <a:lnTo>
                      <a:pt x="66" y="192"/>
                    </a:lnTo>
                    <a:lnTo>
                      <a:pt x="67" y="189"/>
                    </a:lnTo>
                    <a:lnTo>
                      <a:pt x="70" y="187"/>
                    </a:lnTo>
                    <a:lnTo>
                      <a:pt x="72" y="186"/>
                    </a:lnTo>
                    <a:lnTo>
                      <a:pt x="77" y="185"/>
                    </a:lnTo>
                    <a:lnTo>
                      <a:pt x="80" y="186"/>
                    </a:lnTo>
                    <a:lnTo>
                      <a:pt x="83" y="187"/>
                    </a:lnTo>
                    <a:lnTo>
                      <a:pt x="83" y="187"/>
                    </a:lnTo>
                    <a:lnTo>
                      <a:pt x="89" y="192"/>
                    </a:lnTo>
                    <a:lnTo>
                      <a:pt x="100" y="197"/>
                    </a:lnTo>
                    <a:lnTo>
                      <a:pt x="112" y="200"/>
                    </a:lnTo>
                    <a:lnTo>
                      <a:pt x="117" y="201"/>
                    </a:lnTo>
                    <a:lnTo>
                      <a:pt x="122" y="202"/>
                    </a:lnTo>
                    <a:lnTo>
                      <a:pt x="122" y="202"/>
                    </a:lnTo>
                    <a:lnTo>
                      <a:pt x="127" y="201"/>
                    </a:lnTo>
                    <a:lnTo>
                      <a:pt x="133" y="200"/>
                    </a:lnTo>
                    <a:lnTo>
                      <a:pt x="146" y="195"/>
                    </a:lnTo>
                    <a:lnTo>
                      <a:pt x="160" y="189"/>
                    </a:lnTo>
                    <a:lnTo>
                      <a:pt x="170" y="183"/>
                    </a:lnTo>
                    <a:lnTo>
                      <a:pt x="170" y="183"/>
                    </a:lnTo>
                    <a:lnTo>
                      <a:pt x="173" y="182"/>
                    </a:lnTo>
                    <a:lnTo>
                      <a:pt x="177" y="180"/>
                    </a:lnTo>
                    <a:lnTo>
                      <a:pt x="184" y="180"/>
                    </a:lnTo>
                    <a:lnTo>
                      <a:pt x="196" y="180"/>
                    </a:lnTo>
                    <a:lnTo>
                      <a:pt x="196" y="180"/>
                    </a:lnTo>
                    <a:lnTo>
                      <a:pt x="200" y="180"/>
                    </a:lnTo>
                    <a:lnTo>
                      <a:pt x="201" y="178"/>
                    </a:lnTo>
                    <a:lnTo>
                      <a:pt x="203" y="172"/>
                    </a:lnTo>
                    <a:lnTo>
                      <a:pt x="206" y="168"/>
                    </a:lnTo>
                    <a:lnTo>
                      <a:pt x="208" y="166"/>
                    </a:lnTo>
                    <a:lnTo>
                      <a:pt x="210" y="166"/>
                    </a:lnTo>
                    <a:lnTo>
                      <a:pt x="210" y="166"/>
                    </a:lnTo>
                    <a:lnTo>
                      <a:pt x="220" y="165"/>
                    </a:lnTo>
                    <a:lnTo>
                      <a:pt x="233" y="166"/>
                    </a:lnTo>
                    <a:lnTo>
                      <a:pt x="238" y="167"/>
                    </a:lnTo>
                    <a:lnTo>
                      <a:pt x="245" y="169"/>
                    </a:lnTo>
                    <a:lnTo>
                      <a:pt x="249" y="171"/>
                    </a:lnTo>
                    <a:lnTo>
                      <a:pt x="251" y="175"/>
                    </a:lnTo>
                    <a:lnTo>
                      <a:pt x="251" y="175"/>
                    </a:lnTo>
                    <a:lnTo>
                      <a:pt x="256" y="183"/>
                    </a:lnTo>
                    <a:lnTo>
                      <a:pt x="259" y="188"/>
                    </a:lnTo>
                    <a:lnTo>
                      <a:pt x="264" y="190"/>
                    </a:lnTo>
                    <a:lnTo>
                      <a:pt x="266" y="192"/>
                    </a:lnTo>
                    <a:lnTo>
                      <a:pt x="269" y="190"/>
                    </a:lnTo>
                    <a:lnTo>
                      <a:pt x="269" y="190"/>
                    </a:lnTo>
                    <a:lnTo>
                      <a:pt x="272" y="189"/>
                    </a:lnTo>
                    <a:lnTo>
                      <a:pt x="274" y="186"/>
                    </a:lnTo>
                    <a:lnTo>
                      <a:pt x="276" y="183"/>
                    </a:lnTo>
                    <a:lnTo>
                      <a:pt x="278" y="179"/>
                    </a:lnTo>
                    <a:lnTo>
                      <a:pt x="279" y="174"/>
                    </a:lnTo>
                    <a:lnTo>
                      <a:pt x="280" y="170"/>
                    </a:lnTo>
                    <a:lnTo>
                      <a:pt x="279" y="166"/>
                    </a:lnTo>
                    <a:lnTo>
                      <a:pt x="278" y="164"/>
                    </a:lnTo>
                    <a:lnTo>
                      <a:pt x="278" y="164"/>
                    </a:lnTo>
                    <a:lnTo>
                      <a:pt x="274" y="158"/>
                    </a:lnTo>
                    <a:lnTo>
                      <a:pt x="271" y="152"/>
                    </a:lnTo>
                    <a:lnTo>
                      <a:pt x="270" y="146"/>
                    </a:lnTo>
                    <a:lnTo>
                      <a:pt x="269" y="141"/>
                    </a:lnTo>
                    <a:lnTo>
                      <a:pt x="269" y="141"/>
                    </a:lnTo>
                    <a:lnTo>
                      <a:pt x="270" y="132"/>
                    </a:lnTo>
                    <a:lnTo>
                      <a:pt x="269" y="130"/>
                    </a:lnTo>
                    <a:lnTo>
                      <a:pt x="267" y="129"/>
                    </a:lnTo>
                    <a:lnTo>
                      <a:pt x="266" y="127"/>
                    </a:lnTo>
                    <a:lnTo>
                      <a:pt x="263" y="126"/>
                    </a:lnTo>
                    <a:lnTo>
                      <a:pt x="263" y="126"/>
                    </a:lnTo>
                    <a:lnTo>
                      <a:pt x="257" y="123"/>
                    </a:lnTo>
                    <a:lnTo>
                      <a:pt x="253" y="118"/>
                    </a:lnTo>
                    <a:lnTo>
                      <a:pt x="251" y="114"/>
                    </a:lnTo>
                    <a:lnTo>
                      <a:pt x="250" y="110"/>
                    </a:lnTo>
                    <a:lnTo>
                      <a:pt x="250" y="110"/>
                    </a:lnTo>
                    <a:lnTo>
                      <a:pt x="251" y="108"/>
                    </a:lnTo>
                    <a:lnTo>
                      <a:pt x="255" y="106"/>
                    </a:lnTo>
                    <a:lnTo>
                      <a:pt x="261" y="102"/>
                    </a:lnTo>
                    <a:lnTo>
                      <a:pt x="279" y="95"/>
                    </a:lnTo>
                    <a:lnTo>
                      <a:pt x="279" y="95"/>
                    </a:lnTo>
                    <a:lnTo>
                      <a:pt x="287" y="89"/>
                    </a:lnTo>
                    <a:lnTo>
                      <a:pt x="295" y="82"/>
                    </a:lnTo>
                    <a:lnTo>
                      <a:pt x="299" y="78"/>
                    </a:lnTo>
                    <a:lnTo>
                      <a:pt x="302" y="74"/>
                    </a:lnTo>
                    <a:lnTo>
                      <a:pt x="304" y="70"/>
                    </a:lnTo>
                    <a:lnTo>
                      <a:pt x="305" y="66"/>
                    </a:lnTo>
                    <a:lnTo>
                      <a:pt x="305" y="66"/>
                    </a:lnTo>
                    <a:lnTo>
                      <a:pt x="305" y="63"/>
                    </a:lnTo>
                    <a:lnTo>
                      <a:pt x="306" y="59"/>
                    </a:lnTo>
                    <a:lnTo>
                      <a:pt x="307" y="58"/>
                    </a:lnTo>
                    <a:lnTo>
                      <a:pt x="309" y="57"/>
                    </a:lnTo>
                    <a:lnTo>
                      <a:pt x="314" y="56"/>
                    </a:lnTo>
                    <a:lnTo>
                      <a:pt x="319" y="55"/>
                    </a:lnTo>
                    <a:lnTo>
                      <a:pt x="319" y="55"/>
                    </a:lnTo>
                    <a:lnTo>
                      <a:pt x="321" y="54"/>
                    </a:lnTo>
                    <a:lnTo>
                      <a:pt x="323" y="52"/>
                    </a:lnTo>
                    <a:lnTo>
                      <a:pt x="327" y="49"/>
                    </a:lnTo>
                    <a:lnTo>
                      <a:pt x="331" y="38"/>
                    </a:lnTo>
                    <a:lnTo>
                      <a:pt x="331" y="38"/>
                    </a:lnTo>
                    <a:lnTo>
                      <a:pt x="332" y="37"/>
                    </a:lnTo>
                    <a:lnTo>
                      <a:pt x="334" y="36"/>
                    </a:lnTo>
                    <a:lnTo>
                      <a:pt x="336" y="37"/>
                    </a:lnTo>
                    <a:lnTo>
                      <a:pt x="338" y="38"/>
                    </a:lnTo>
                    <a:lnTo>
                      <a:pt x="342" y="41"/>
                    </a:lnTo>
                    <a:lnTo>
                      <a:pt x="343" y="43"/>
                    </a:lnTo>
                    <a:lnTo>
                      <a:pt x="344" y="46"/>
                    </a:lnTo>
                    <a:lnTo>
                      <a:pt x="344" y="46"/>
                    </a:lnTo>
                    <a:lnTo>
                      <a:pt x="344" y="51"/>
                    </a:lnTo>
                    <a:lnTo>
                      <a:pt x="345" y="54"/>
                    </a:lnTo>
                    <a:lnTo>
                      <a:pt x="347" y="56"/>
                    </a:lnTo>
                    <a:lnTo>
                      <a:pt x="351" y="56"/>
                    </a:lnTo>
                    <a:lnTo>
                      <a:pt x="351" y="56"/>
                    </a:lnTo>
                    <a:lnTo>
                      <a:pt x="357" y="55"/>
                    </a:lnTo>
                    <a:lnTo>
                      <a:pt x="363" y="52"/>
                    </a:lnTo>
                    <a:lnTo>
                      <a:pt x="370" y="49"/>
                    </a:lnTo>
                    <a:lnTo>
                      <a:pt x="376" y="47"/>
                    </a:lnTo>
                    <a:lnTo>
                      <a:pt x="376" y="47"/>
                    </a:lnTo>
                    <a:lnTo>
                      <a:pt x="383" y="49"/>
                    </a:lnTo>
                    <a:lnTo>
                      <a:pt x="388" y="52"/>
                    </a:lnTo>
                    <a:lnTo>
                      <a:pt x="393" y="53"/>
                    </a:lnTo>
                    <a:lnTo>
                      <a:pt x="395" y="52"/>
                    </a:lnTo>
                    <a:lnTo>
                      <a:pt x="398" y="50"/>
                    </a:lnTo>
                    <a:lnTo>
                      <a:pt x="398" y="50"/>
                    </a:lnTo>
                    <a:lnTo>
                      <a:pt x="400" y="43"/>
                    </a:lnTo>
                    <a:lnTo>
                      <a:pt x="402" y="36"/>
                    </a:lnTo>
                    <a:lnTo>
                      <a:pt x="403" y="32"/>
                    </a:lnTo>
                    <a:lnTo>
                      <a:pt x="405" y="28"/>
                    </a:lnTo>
                    <a:lnTo>
                      <a:pt x="408" y="26"/>
                    </a:lnTo>
                    <a:lnTo>
                      <a:pt x="412" y="24"/>
                    </a:lnTo>
                    <a:lnTo>
                      <a:pt x="412" y="24"/>
                    </a:lnTo>
                    <a:lnTo>
                      <a:pt x="416" y="22"/>
                    </a:lnTo>
                    <a:lnTo>
                      <a:pt x="418" y="18"/>
                    </a:lnTo>
                    <a:lnTo>
                      <a:pt x="419" y="15"/>
                    </a:lnTo>
                    <a:lnTo>
                      <a:pt x="419" y="11"/>
                    </a:lnTo>
                    <a:lnTo>
                      <a:pt x="421" y="4"/>
                    </a:lnTo>
                    <a:lnTo>
                      <a:pt x="422" y="1"/>
                    </a:lnTo>
                    <a:lnTo>
                      <a:pt x="426" y="0"/>
                    </a:lnTo>
                    <a:lnTo>
                      <a:pt x="426" y="0"/>
                    </a:lnTo>
                    <a:lnTo>
                      <a:pt x="434" y="0"/>
                    </a:lnTo>
                    <a:lnTo>
                      <a:pt x="445" y="0"/>
                    </a:lnTo>
                    <a:lnTo>
                      <a:pt x="455" y="2"/>
                    </a:lnTo>
                    <a:lnTo>
                      <a:pt x="458" y="4"/>
                    </a:lnTo>
                    <a:lnTo>
                      <a:pt x="459" y="6"/>
                    </a:lnTo>
                    <a:lnTo>
                      <a:pt x="459" y="6"/>
                    </a:lnTo>
                    <a:lnTo>
                      <a:pt x="461" y="7"/>
                    </a:lnTo>
                    <a:lnTo>
                      <a:pt x="463" y="8"/>
                    </a:lnTo>
                    <a:lnTo>
                      <a:pt x="472" y="8"/>
                    </a:lnTo>
                    <a:lnTo>
                      <a:pt x="481" y="8"/>
                    </a:lnTo>
                    <a:lnTo>
                      <a:pt x="485" y="9"/>
                    </a:lnTo>
                    <a:lnTo>
                      <a:pt x="488" y="10"/>
                    </a:lnTo>
                    <a:lnTo>
                      <a:pt x="488" y="10"/>
                    </a:lnTo>
                    <a:lnTo>
                      <a:pt x="491" y="13"/>
                    </a:lnTo>
                    <a:lnTo>
                      <a:pt x="495" y="18"/>
                    </a:lnTo>
                    <a:lnTo>
                      <a:pt x="498" y="21"/>
                    </a:lnTo>
                    <a:lnTo>
                      <a:pt x="501" y="22"/>
                    </a:lnTo>
                    <a:lnTo>
                      <a:pt x="504" y="23"/>
                    </a:lnTo>
                    <a:lnTo>
                      <a:pt x="508" y="23"/>
                    </a:lnTo>
                    <a:lnTo>
                      <a:pt x="508" y="23"/>
                    </a:lnTo>
                    <a:lnTo>
                      <a:pt x="516" y="22"/>
                    </a:lnTo>
                    <a:lnTo>
                      <a:pt x="522" y="21"/>
                    </a:lnTo>
                    <a:lnTo>
                      <a:pt x="528" y="17"/>
                    </a:lnTo>
                    <a:lnTo>
                      <a:pt x="533" y="14"/>
                    </a:lnTo>
                    <a:lnTo>
                      <a:pt x="533" y="14"/>
                    </a:lnTo>
                    <a:lnTo>
                      <a:pt x="535" y="13"/>
                    </a:lnTo>
                    <a:lnTo>
                      <a:pt x="538" y="12"/>
                    </a:lnTo>
                    <a:lnTo>
                      <a:pt x="544" y="13"/>
                    </a:lnTo>
                    <a:lnTo>
                      <a:pt x="548" y="15"/>
                    </a:lnTo>
                    <a:lnTo>
                      <a:pt x="551" y="17"/>
                    </a:lnTo>
                    <a:lnTo>
                      <a:pt x="551" y="17"/>
                    </a:lnTo>
                    <a:lnTo>
                      <a:pt x="553" y="19"/>
                    </a:lnTo>
                    <a:lnTo>
                      <a:pt x="559" y="21"/>
                    </a:lnTo>
                    <a:lnTo>
                      <a:pt x="563" y="23"/>
                    </a:lnTo>
                    <a:lnTo>
                      <a:pt x="564" y="25"/>
                    </a:lnTo>
                    <a:lnTo>
                      <a:pt x="565" y="27"/>
                    </a:lnTo>
                    <a:lnTo>
                      <a:pt x="565" y="27"/>
                    </a:lnTo>
                    <a:lnTo>
                      <a:pt x="564" y="32"/>
                    </a:lnTo>
                    <a:lnTo>
                      <a:pt x="562" y="39"/>
                    </a:lnTo>
                    <a:lnTo>
                      <a:pt x="561" y="43"/>
                    </a:lnTo>
                    <a:lnTo>
                      <a:pt x="561" y="49"/>
                    </a:lnTo>
                    <a:lnTo>
                      <a:pt x="562" y="54"/>
                    </a:lnTo>
                    <a:lnTo>
                      <a:pt x="565" y="60"/>
                    </a:lnTo>
                    <a:lnTo>
                      <a:pt x="565" y="60"/>
                    </a:lnTo>
                    <a:lnTo>
                      <a:pt x="571" y="71"/>
                    </a:lnTo>
                    <a:lnTo>
                      <a:pt x="575" y="82"/>
                    </a:lnTo>
                    <a:lnTo>
                      <a:pt x="579" y="98"/>
                    </a:lnTo>
                    <a:lnTo>
                      <a:pt x="579" y="98"/>
                    </a:lnTo>
                    <a:lnTo>
                      <a:pt x="585" y="115"/>
                    </a:lnTo>
                    <a:lnTo>
                      <a:pt x="586" y="119"/>
                    </a:lnTo>
                    <a:lnTo>
                      <a:pt x="586" y="124"/>
                    </a:lnTo>
                    <a:lnTo>
                      <a:pt x="585" y="127"/>
                    </a:lnTo>
                    <a:lnTo>
                      <a:pt x="582" y="129"/>
                    </a:lnTo>
                    <a:lnTo>
                      <a:pt x="582" y="129"/>
                    </a:lnTo>
                    <a:lnTo>
                      <a:pt x="577" y="133"/>
                    </a:lnTo>
                    <a:lnTo>
                      <a:pt x="572" y="135"/>
                    </a:lnTo>
                    <a:lnTo>
                      <a:pt x="567" y="133"/>
                    </a:lnTo>
                    <a:lnTo>
                      <a:pt x="566" y="133"/>
                    </a:lnTo>
                    <a:lnTo>
                      <a:pt x="566" y="131"/>
                    </a:lnTo>
                    <a:lnTo>
                      <a:pt x="566" y="131"/>
                    </a:lnTo>
                    <a:lnTo>
                      <a:pt x="565" y="129"/>
                    </a:lnTo>
                    <a:lnTo>
                      <a:pt x="563" y="127"/>
                    </a:lnTo>
                    <a:lnTo>
                      <a:pt x="560" y="126"/>
                    </a:lnTo>
                    <a:lnTo>
                      <a:pt x="556" y="127"/>
                    </a:lnTo>
                    <a:lnTo>
                      <a:pt x="556" y="127"/>
                    </a:lnTo>
                    <a:lnTo>
                      <a:pt x="549" y="130"/>
                    </a:lnTo>
                    <a:lnTo>
                      <a:pt x="544" y="135"/>
                    </a:lnTo>
                    <a:lnTo>
                      <a:pt x="542" y="137"/>
                    </a:lnTo>
                    <a:lnTo>
                      <a:pt x="541" y="139"/>
                    </a:lnTo>
                    <a:lnTo>
                      <a:pt x="542" y="141"/>
                    </a:lnTo>
                    <a:lnTo>
                      <a:pt x="544" y="143"/>
                    </a:lnTo>
                    <a:lnTo>
                      <a:pt x="544" y="143"/>
                    </a:lnTo>
                    <a:lnTo>
                      <a:pt x="555" y="151"/>
                    </a:lnTo>
                    <a:lnTo>
                      <a:pt x="557" y="155"/>
                    </a:lnTo>
                    <a:lnTo>
                      <a:pt x="558" y="157"/>
                    </a:lnTo>
                    <a:lnTo>
                      <a:pt x="558" y="160"/>
                    </a:lnTo>
                    <a:lnTo>
                      <a:pt x="558" y="160"/>
                    </a:lnTo>
                    <a:lnTo>
                      <a:pt x="558" y="164"/>
                    </a:lnTo>
                    <a:lnTo>
                      <a:pt x="556" y="167"/>
                    </a:lnTo>
                    <a:lnTo>
                      <a:pt x="552" y="173"/>
                    </a:lnTo>
                    <a:lnTo>
                      <a:pt x="549" y="180"/>
                    </a:lnTo>
                    <a:lnTo>
                      <a:pt x="548" y="184"/>
                    </a:lnTo>
                    <a:lnTo>
                      <a:pt x="547" y="188"/>
                    </a:lnTo>
                    <a:lnTo>
                      <a:pt x="547" y="188"/>
                    </a:lnTo>
                    <a:lnTo>
                      <a:pt x="548" y="198"/>
                    </a:lnTo>
                    <a:lnTo>
                      <a:pt x="549" y="208"/>
                    </a:lnTo>
                    <a:lnTo>
                      <a:pt x="549" y="212"/>
                    </a:lnTo>
                    <a:lnTo>
                      <a:pt x="548" y="216"/>
                    </a:lnTo>
                    <a:lnTo>
                      <a:pt x="546" y="219"/>
                    </a:lnTo>
                    <a:lnTo>
                      <a:pt x="543" y="222"/>
                    </a:lnTo>
                    <a:lnTo>
                      <a:pt x="543" y="222"/>
                    </a:lnTo>
                    <a:lnTo>
                      <a:pt x="536" y="225"/>
                    </a:lnTo>
                    <a:lnTo>
                      <a:pt x="531" y="228"/>
                    </a:lnTo>
                    <a:lnTo>
                      <a:pt x="527" y="232"/>
                    </a:lnTo>
                    <a:lnTo>
                      <a:pt x="526" y="236"/>
                    </a:lnTo>
                    <a:lnTo>
                      <a:pt x="524" y="239"/>
                    </a:lnTo>
                    <a:lnTo>
                      <a:pt x="524" y="239"/>
                    </a:lnTo>
                    <a:lnTo>
                      <a:pt x="522" y="246"/>
                    </a:lnTo>
                    <a:lnTo>
                      <a:pt x="520" y="253"/>
                    </a:lnTo>
                    <a:lnTo>
                      <a:pt x="519" y="255"/>
                    </a:lnTo>
                    <a:lnTo>
                      <a:pt x="517" y="257"/>
                    </a:lnTo>
                    <a:lnTo>
                      <a:pt x="516" y="257"/>
                    </a:lnTo>
                    <a:lnTo>
                      <a:pt x="514" y="256"/>
                    </a:lnTo>
                    <a:lnTo>
                      <a:pt x="514" y="256"/>
                    </a:lnTo>
                    <a:lnTo>
                      <a:pt x="509" y="254"/>
                    </a:lnTo>
                    <a:lnTo>
                      <a:pt x="505" y="253"/>
                    </a:lnTo>
                    <a:lnTo>
                      <a:pt x="500" y="253"/>
                    </a:lnTo>
                    <a:lnTo>
                      <a:pt x="495" y="254"/>
                    </a:lnTo>
                    <a:lnTo>
                      <a:pt x="495" y="254"/>
                    </a:lnTo>
                    <a:lnTo>
                      <a:pt x="491" y="257"/>
                    </a:lnTo>
                    <a:lnTo>
                      <a:pt x="485" y="261"/>
                    </a:lnTo>
                    <a:lnTo>
                      <a:pt x="476" y="266"/>
                    </a:lnTo>
                    <a:lnTo>
                      <a:pt x="471" y="267"/>
                    </a:lnTo>
                    <a:lnTo>
                      <a:pt x="465" y="267"/>
                    </a:lnTo>
                    <a:lnTo>
                      <a:pt x="465" y="267"/>
                    </a:lnTo>
                    <a:lnTo>
                      <a:pt x="455" y="268"/>
                    </a:lnTo>
                    <a:lnTo>
                      <a:pt x="445" y="269"/>
                    </a:lnTo>
                    <a:lnTo>
                      <a:pt x="437" y="272"/>
                    </a:lnTo>
                    <a:lnTo>
                      <a:pt x="434" y="274"/>
                    </a:lnTo>
                    <a:lnTo>
                      <a:pt x="431" y="278"/>
                    </a:lnTo>
                    <a:lnTo>
                      <a:pt x="431" y="278"/>
                    </a:lnTo>
                    <a:lnTo>
                      <a:pt x="426" y="286"/>
                    </a:lnTo>
                    <a:lnTo>
                      <a:pt x="418" y="296"/>
                    </a:lnTo>
                    <a:lnTo>
                      <a:pt x="414" y="300"/>
                    </a:lnTo>
                    <a:lnTo>
                      <a:pt x="409" y="303"/>
                    </a:lnTo>
                    <a:lnTo>
                      <a:pt x="405" y="305"/>
                    </a:lnTo>
                    <a:lnTo>
                      <a:pt x="401" y="307"/>
                    </a:lnTo>
                    <a:lnTo>
                      <a:pt x="401" y="307"/>
                    </a:lnTo>
                    <a:lnTo>
                      <a:pt x="396" y="307"/>
                    </a:lnTo>
                    <a:lnTo>
                      <a:pt x="391" y="305"/>
                    </a:lnTo>
                    <a:lnTo>
                      <a:pt x="383" y="301"/>
                    </a:lnTo>
                    <a:lnTo>
                      <a:pt x="373" y="298"/>
                    </a:lnTo>
                    <a:lnTo>
                      <a:pt x="362" y="295"/>
                    </a:lnTo>
                    <a:lnTo>
                      <a:pt x="362" y="295"/>
                    </a:lnTo>
                    <a:lnTo>
                      <a:pt x="350" y="293"/>
                    </a:lnTo>
                    <a:lnTo>
                      <a:pt x="339" y="289"/>
                    </a:lnTo>
                    <a:lnTo>
                      <a:pt x="328" y="286"/>
                    </a:lnTo>
                    <a:lnTo>
                      <a:pt x="320" y="285"/>
                    </a:lnTo>
                    <a:lnTo>
                      <a:pt x="313" y="285"/>
                    </a:lnTo>
                    <a:lnTo>
                      <a:pt x="313" y="285"/>
                    </a:lnTo>
                    <a:lnTo>
                      <a:pt x="288" y="287"/>
                    </a:lnTo>
                    <a:lnTo>
                      <a:pt x="280" y="286"/>
                    </a:lnTo>
                    <a:lnTo>
                      <a:pt x="278" y="286"/>
                    </a:lnTo>
                    <a:lnTo>
                      <a:pt x="276" y="285"/>
                    </a:lnTo>
                    <a:lnTo>
                      <a:pt x="276" y="285"/>
                    </a:lnTo>
                    <a:lnTo>
                      <a:pt x="274" y="282"/>
                    </a:lnTo>
                    <a:lnTo>
                      <a:pt x="272" y="281"/>
                    </a:lnTo>
                    <a:lnTo>
                      <a:pt x="259" y="281"/>
                    </a:lnTo>
                    <a:lnTo>
                      <a:pt x="259" y="281"/>
                    </a:lnTo>
                    <a:lnTo>
                      <a:pt x="242" y="282"/>
                    </a:lnTo>
                    <a:lnTo>
                      <a:pt x="238" y="282"/>
                    </a:lnTo>
                    <a:lnTo>
                      <a:pt x="235" y="281"/>
                    </a:lnTo>
                    <a:lnTo>
                      <a:pt x="232" y="279"/>
                    </a:lnTo>
                    <a:lnTo>
                      <a:pt x="230" y="276"/>
                    </a:lnTo>
                    <a:lnTo>
                      <a:pt x="230" y="276"/>
                    </a:lnTo>
                    <a:lnTo>
                      <a:pt x="219" y="265"/>
                    </a:lnTo>
                    <a:lnTo>
                      <a:pt x="215" y="258"/>
                    </a:lnTo>
                    <a:lnTo>
                      <a:pt x="213" y="255"/>
                    </a:lnTo>
                    <a:lnTo>
                      <a:pt x="212" y="251"/>
                    </a:lnTo>
                    <a:lnTo>
                      <a:pt x="212" y="251"/>
                    </a:lnTo>
                    <a:lnTo>
                      <a:pt x="210" y="242"/>
                    </a:lnTo>
                    <a:lnTo>
                      <a:pt x="209" y="236"/>
                    </a:lnTo>
                    <a:lnTo>
                      <a:pt x="207" y="233"/>
                    </a:lnTo>
                    <a:lnTo>
                      <a:pt x="206" y="231"/>
                    </a:lnTo>
                    <a:lnTo>
                      <a:pt x="203" y="230"/>
                    </a:lnTo>
                    <a:lnTo>
                      <a:pt x="200" y="230"/>
                    </a:lnTo>
                    <a:lnTo>
                      <a:pt x="200" y="230"/>
                    </a:lnTo>
                    <a:lnTo>
                      <a:pt x="192" y="230"/>
                    </a:lnTo>
                    <a:lnTo>
                      <a:pt x="185" y="232"/>
                    </a:lnTo>
                    <a:lnTo>
                      <a:pt x="166" y="239"/>
                    </a:lnTo>
                    <a:lnTo>
                      <a:pt x="166" y="239"/>
                    </a:lnTo>
                    <a:lnTo>
                      <a:pt x="148" y="246"/>
                    </a:lnTo>
                    <a:lnTo>
                      <a:pt x="140" y="250"/>
                    </a:lnTo>
                    <a:lnTo>
                      <a:pt x="132" y="251"/>
                    </a:lnTo>
                    <a:lnTo>
                      <a:pt x="132" y="251"/>
                    </a:lnTo>
                    <a:lnTo>
                      <a:pt x="124" y="252"/>
                    </a:lnTo>
                    <a:lnTo>
                      <a:pt x="118" y="254"/>
                    </a:lnTo>
                    <a:lnTo>
                      <a:pt x="114" y="257"/>
                    </a:lnTo>
                    <a:lnTo>
                      <a:pt x="110" y="262"/>
                    </a:lnTo>
                    <a:lnTo>
                      <a:pt x="110" y="262"/>
                    </a:lnTo>
                    <a:lnTo>
                      <a:pt x="108" y="265"/>
                    </a:lnTo>
                    <a:lnTo>
                      <a:pt x="107" y="267"/>
                    </a:lnTo>
                    <a:lnTo>
                      <a:pt x="105" y="268"/>
                    </a:lnTo>
                    <a:lnTo>
                      <a:pt x="103" y="268"/>
                    </a:lnTo>
                    <a:lnTo>
                      <a:pt x="100" y="267"/>
                    </a:lnTo>
                    <a:lnTo>
                      <a:pt x="98" y="265"/>
                    </a:lnTo>
                    <a:lnTo>
                      <a:pt x="98" y="265"/>
                    </a:lnTo>
                    <a:lnTo>
                      <a:pt x="95" y="261"/>
                    </a:lnTo>
                    <a:lnTo>
                      <a:pt x="92" y="259"/>
                    </a:lnTo>
                    <a:lnTo>
                      <a:pt x="89" y="259"/>
                    </a:lnTo>
                    <a:lnTo>
                      <a:pt x="85" y="259"/>
                    </a:lnTo>
                    <a:lnTo>
                      <a:pt x="85" y="259"/>
                    </a:lnTo>
                    <a:lnTo>
                      <a:pt x="71" y="259"/>
                    </a:lnTo>
                    <a:lnTo>
                      <a:pt x="71" y="259"/>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4" name="Freeform 176"/>
              <p:cNvSpPr/>
              <p:nvPr/>
            </p:nvSpPr>
            <p:spPr bwMode="auto">
              <a:xfrm>
                <a:off x="5184" y="3023"/>
                <a:ext cx="231" cy="173"/>
              </a:xfrm>
              <a:custGeom>
                <a:gdLst>
                  <a:gd fmla="*/ 14 w 231" name="T0"/>
                  <a:gd fmla="*/ 167 h 173" name="T1"/>
                  <a:gd fmla="*/ 29 w 231" name="T2"/>
                  <a:gd fmla="*/ 163 h 173" name="T3"/>
                  <a:gd fmla="*/ 32 w 231" name="T4"/>
                  <a:gd fmla="*/ 157 h 173" name="T5"/>
                  <a:gd fmla="*/ 28 w 231" name="T6"/>
                  <a:gd fmla="*/ 140 h 173" name="T7"/>
                  <a:gd fmla="*/ 21 w 231" name="T8"/>
                  <a:gd fmla="*/ 135 h 173" name="T9"/>
                  <a:gd fmla="*/ 14 w 231" name="T10"/>
                  <a:gd fmla="*/ 121 h 173" name="T11"/>
                  <a:gd fmla="*/ 13 w 231" name="T12"/>
                  <a:gd fmla="*/ 111 h 173" name="T13"/>
                  <a:gd fmla="*/ 10 w 231" name="T14"/>
                  <a:gd fmla="*/ 102 h 173" name="T15"/>
                  <a:gd fmla="*/ 13 w 231" name="T16"/>
                  <a:gd fmla="*/ 89 h 173" name="T17"/>
                  <a:gd fmla="*/ 9 w 231" name="T18"/>
                  <a:gd fmla="*/ 82 h 173" name="T19"/>
                  <a:gd fmla="*/ 1 w 231" name="T20"/>
                  <a:gd fmla="*/ 79 h 173" name="T21"/>
                  <a:gd fmla="*/ 3 w 231" name="T22"/>
                  <a:gd fmla="*/ 73 h 173" name="T23"/>
                  <a:gd fmla="*/ 11 w 231" name="T24"/>
                  <a:gd fmla="*/ 61 h 173" name="T25"/>
                  <a:gd fmla="*/ 20 w 231" name="T26"/>
                  <a:gd fmla="*/ 53 h 173" name="T27"/>
                  <a:gd fmla="*/ 30 w 231" name="T28"/>
                  <a:gd fmla="*/ 54 h 173" name="T29"/>
                  <a:gd fmla="*/ 57 w 231" name="T30"/>
                  <a:gd fmla="*/ 62 h 173" name="T31"/>
                  <a:gd fmla="*/ 69 w 231" name="T32"/>
                  <a:gd fmla="*/ 64 h 173" name="T33"/>
                  <a:gd fmla="*/ 93 w 231" name="T34"/>
                  <a:gd fmla="*/ 67 h 173" name="T35"/>
                  <a:gd fmla="*/ 106 w 231" name="T36"/>
                  <a:gd fmla="*/ 58 h 173" name="T37"/>
                  <a:gd fmla="*/ 121 w 231" name="T38"/>
                  <a:gd fmla="*/ 41 h 173" name="T39"/>
                  <a:gd fmla="*/ 143 w 231" name="T40"/>
                  <a:gd fmla="*/ 32 h 173" name="T41"/>
                  <a:gd fmla="*/ 167 w 231" name="T42"/>
                  <a:gd fmla="*/ 26 h 173" name="T43"/>
                  <a:gd fmla="*/ 181 w 231" name="T44"/>
                  <a:gd fmla="*/ 20 h 173" name="T45"/>
                  <a:gd fmla="*/ 189 w 231" name="T46"/>
                  <a:gd fmla="*/ 15 h 173" name="T47"/>
                  <a:gd fmla="*/ 199 w 231" name="T48"/>
                  <a:gd fmla="*/ 15 h 173" name="T49"/>
                  <a:gd fmla="*/ 211 w 231" name="T50"/>
                  <a:gd fmla="*/ 7 h 173" name="T51"/>
                  <a:gd fmla="*/ 219 w 231" name="T52"/>
                  <a:gd fmla="*/ 0 h 173" name="T53"/>
                  <a:gd fmla="*/ 224 w 231" name="T54"/>
                  <a:gd fmla="*/ 3 h 173" name="T55"/>
                  <a:gd fmla="*/ 230 w 231" name="T56"/>
                  <a:gd fmla="*/ 22 h 173" name="T57"/>
                  <a:gd fmla="*/ 228 w 231" name="T58"/>
                  <a:gd fmla="*/ 36 h 173" name="T59"/>
                  <a:gd fmla="*/ 220 w 231" name="T60"/>
                  <a:gd fmla="*/ 42 h 173" name="T61"/>
                  <a:gd fmla="*/ 210 w 231" name="T62"/>
                  <a:gd fmla="*/ 44 h 173" name="T63"/>
                  <a:gd fmla="*/ 205 w 231" name="T64"/>
                  <a:gd fmla="*/ 50 h 173" name="T65"/>
                  <a:gd fmla="*/ 188 w 231" name="T66"/>
                  <a:gd fmla="*/ 66 h 173" name="T67"/>
                  <a:gd fmla="*/ 184 w 231" name="T68"/>
                  <a:gd fmla="*/ 72 h 173" name="T69"/>
                  <a:gd fmla="*/ 178 w 231" name="T70"/>
                  <a:gd fmla="*/ 97 h 173" name="T71"/>
                  <a:gd fmla="*/ 177 w 231" name="T72"/>
                  <a:gd fmla="*/ 108 h 173" name="T73"/>
                  <a:gd fmla="*/ 169 w 231" name="T74"/>
                  <a:gd fmla="*/ 112 h 173" name="T75"/>
                  <a:gd fmla="*/ 161 w 231" name="T76"/>
                  <a:gd fmla="*/ 122 h 173" name="T77"/>
                  <a:gd fmla="*/ 155 w 231" name="T78"/>
                  <a:gd fmla="*/ 128 h 173" name="T79"/>
                  <a:gd fmla="*/ 147 w 231" name="T80"/>
                  <a:gd fmla="*/ 133 h 173" name="T81"/>
                  <a:gd fmla="*/ 146 w 231" name="T82"/>
                  <a:gd fmla="*/ 140 h 173" name="T83"/>
                  <a:gd fmla="*/ 152 w 231" name="T84"/>
                  <a:gd fmla="*/ 152 h 173" name="T85"/>
                  <a:gd fmla="*/ 153 w 231" name="T86"/>
                  <a:gd fmla="*/ 162 h 173" name="T87"/>
                  <a:gd fmla="*/ 149 w 231" name="T88"/>
                  <a:gd fmla="*/ 165 h 173" name="T89"/>
                  <a:gd fmla="*/ 131 w 231" name="T90"/>
                  <a:gd fmla="*/ 163 h 173" name="T91"/>
                  <a:gd fmla="*/ 112 w 231" name="T92"/>
                  <a:gd fmla="*/ 161 h 173" name="T93"/>
                  <a:gd fmla="*/ 100 w 231" name="T94"/>
                  <a:gd fmla="*/ 153 h 173" name="T95"/>
                  <a:gd fmla="*/ 99 w 231" name="T96"/>
                  <a:gd fmla="*/ 149 h 173" name="T97"/>
                  <a:gd fmla="*/ 88 w 231" name="T98"/>
                  <a:gd fmla="*/ 144 h 173" name="T99"/>
                  <a:gd fmla="*/ 85 w 231" name="T100"/>
                  <a:gd fmla="*/ 149 h 173" name="T101"/>
                  <a:gd fmla="*/ 76 w 231" name="T102"/>
                  <a:gd fmla="*/ 164 h 173" name="T103"/>
                  <a:gd fmla="*/ 68 w 231" name="T104"/>
                  <a:gd fmla="*/ 167 h 173" name="T105"/>
                  <a:gd fmla="*/ 31 w 231" name="T106"/>
                  <a:gd fmla="*/ 169 h 173" name="T107"/>
                  <a:gd fmla="*/ 28 w 231" name="T108"/>
                  <a:gd fmla="*/ 171 h 173" name="T109"/>
                  <a:gd fmla="*/ 9 w 231" name="T110"/>
                  <a:gd fmla="*/ 173 h 173" name="T111"/>
                  <a:gd fmla="*/ 6 w 231" name="T112"/>
                  <a:gd fmla="*/ 172 h 173" name="T113"/>
                  <a:gd fmla="*/ 11 w 231" name="T114"/>
                  <a:gd fmla="*/ 167 h 17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3" w="231">
                    <a:moveTo>
                      <a:pt x="11" y="167"/>
                    </a:moveTo>
                    <a:lnTo>
                      <a:pt x="11" y="167"/>
                    </a:lnTo>
                    <a:lnTo>
                      <a:pt x="14" y="167"/>
                    </a:lnTo>
                    <a:lnTo>
                      <a:pt x="21" y="166"/>
                    </a:lnTo>
                    <a:lnTo>
                      <a:pt x="26" y="165"/>
                    </a:lnTo>
                    <a:lnTo>
                      <a:pt x="29" y="163"/>
                    </a:lnTo>
                    <a:lnTo>
                      <a:pt x="31" y="161"/>
                    </a:lnTo>
                    <a:lnTo>
                      <a:pt x="32" y="157"/>
                    </a:lnTo>
                    <a:lnTo>
                      <a:pt x="32" y="157"/>
                    </a:lnTo>
                    <a:lnTo>
                      <a:pt x="32" y="151"/>
                    </a:lnTo>
                    <a:lnTo>
                      <a:pt x="31" y="144"/>
                    </a:lnTo>
                    <a:lnTo>
                      <a:pt x="28" y="140"/>
                    </a:lnTo>
                    <a:lnTo>
                      <a:pt x="24" y="137"/>
                    </a:lnTo>
                    <a:lnTo>
                      <a:pt x="24" y="137"/>
                    </a:lnTo>
                    <a:lnTo>
                      <a:pt x="21" y="135"/>
                    </a:lnTo>
                    <a:lnTo>
                      <a:pt x="19" y="133"/>
                    </a:lnTo>
                    <a:lnTo>
                      <a:pt x="16" y="126"/>
                    </a:lnTo>
                    <a:lnTo>
                      <a:pt x="14" y="121"/>
                    </a:lnTo>
                    <a:lnTo>
                      <a:pt x="13" y="115"/>
                    </a:lnTo>
                    <a:lnTo>
                      <a:pt x="13" y="115"/>
                    </a:lnTo>
                    <a:lnTo>
                      <a:pt x="13" y="111"/>
                    </a:lnTo>
                    <a:lnTo>
                      <a:pt x="11" y="109"/>
                    </a:lnTo>
                    <a:lnTo>
                      <a:pt x="10" y="107"/>
                    </a:lnTo>
                    <a:lnTo>
                      <a:pt x="10" y="102"/>
                    </a:lnTo>
                    <a:lnTo>
                      <a:pt x="10" y="102"/>
                    </a:lnTo>
                    <a:lnTo>
                      <a:pt x="12" y="92"/>
                    </a:lnTo>
                    <a:lnTo>
                      <a:pt x="13" y="89"/>
                    </a:lnTo>
                    <a:lnTo>
                      <a:pt x="12" y="86"/>
                    </a:lnTo>
                    <a:lnTo>
                      <a:pt x="11" y="84"/>
                    </a:lnTo>
                    <a:lnTo>
                      <a:pt x="9" y="82"/>
                    </a:lnTo>
                    <a:lnTo>
                      <a:pt x="9" y="82"/>
                    </a:lnTo>
                    <a:lnTo>
                      <a:pt x="4" y="80"/>
                    </a:lnTo>
                    <a:lnTo>
                      <a:pt x="1" y="79"/>
                    </a:lnTo>
                    <a:lnTo>
                      <a:pt x="0" y="78"/>
                    </a:lnTo>
                    <a:lnTo>
                      <a:pt x="0" y="78"/>
                    </a:lnTo>
                    <a:lnTo>
                      <a:pt x="3" y="73"/>
                    </a:lnTo>
                    <a:lnTo>
                      <a:pt x="3" y="73"/>
                    </a:lnTo>
                    <a:lnTo>
                      <a:pt x="6" y="68"/>
                    </a:lnTo>
                    <a:lnTo>
                      <a:pt x="11" y="61"/>
                    </a:lnTo>
                    <a:lnTo>
                      <a:pt x="14" y="57"/>
                    </a:lnTo>
                    <a:lnTo>
                      <a:pt x="16" y="55"/>
                    </a:lnTo>
                    <a:lnTo>
                      <a:pt x="20" y="53"/>
                    </a:lnTo>
                    <a:lnTo>
                      <a:pt x="25" y="53"/>
                    </a:lnTo>
                    <a:lnTo>
                      <a:pt x="25" y="53"/>
                    </a:lnTo>
                    <a:lnTo>
                      <a:pt x="30" y="54"/>
                    </a:lnTo>
                    <a:lnTo>
                      <a:pt x="35" y="55"/>
                    </a:lnTo>
                    <a:lnTo>
                      <a:pt x="46" y="58"/>
                    </a:lnTo>
                    <a:lnTo>
                      <a:pt x="57" y="62"/>
                    </a:lnTo>
                    <a:lnTo>
                      <a:pt x="62" y="63"/>
                    </a:lnTo>
                    <a:lnTo>
                      <a:pt x="69" y="64"/>
                    </a:lnTo>
                    <a:lnTo>
                      <a:pt x="69" y="64"/>
                    </a:lnTo>
                    <a:lnTo>
                      <a:pt x="79" y="65"/>
                    </a:lnTo>
                    <a:lnTo>
                      <a:pt x="89" y="67"/>
                    </a:lnTo>
                    <a:lnTo>
                      <a:pt x="93" y="67"/>
                    </a:lnTo>
                    <a:lnTo>
                      <a:pt x="98" y="66"/>
                    </a:lnTo>
                    <a:lnTo>
                      <a:pt x="102" y="63"/>
                    </a:lnTo>
                    <a:lnTo>
                      <a:pt x="106" y="58"/>
                    </a:lnTo>
                    <a:lnTo>
                      <a:pt x="106" y="58"/>
                    </a:lnTo>
                    <a:lnTo>
                      <a:pt x="114" y="49"/>
                    </a:lnTo>
                    <a:lnTo>
                      <a:pt x="121" y="41"/>
                    </a:lnTo>
                    <a:lnTo>
                      <a:pt x="126" y="38"/>
                    </a:lnTo>
                    <a:lnTo>
                      <a:pt x="130" y="36"/>
                    </a:lnTo>
                    <a:lnTo>
                      <a:pt x="143" y="32"/>
                    </a:lnTo>
                    <a:lnTo>
                      <a:pt x="143" y="32"/>
                    </a:lnTo>
                    <a:lnTo>
                      <a:pt x="157" y="28"/>
                    </a:lnTo>
                    <a:lnTo>
                      <a:pt x="167" y="26"/>
                    </a:lnTo>
                    <a:lnTo>
                      <a:pt x="175" y="24"/>
                    </a:lnTo>
                    <a:lnTo>
                      <a:pt x="178" y="22"/>
                    </a:lnTo>
                    <a:lnTo>
                      <a:pt x="181" y="20"/>
                    </a:lnTo>
                    <a:lnTo>
                      <a:pt x="181" y="20"/>
                    </a:lnTo>
                    <a:lnTo>
                      <a:pt x="186" y="16"/>
                    </a:lnTo>
                    <a:lnTo>
                      <a:pt x="189" y="15"/>
                    </a:lnTo>
                    <a:lnTo>
                      <a:pt x="193" y="15"/>
                    </a:lnTo>
                    <a:lnTo>
                      <a:pt x="199" y="15"/>
                    </a:lnTo>
                    <a:lnTo>
                      <a:pt x="199" y="15"/>
                    </a:lnTo>
                    <a:lnTo>
                      <a:pt x="203" y="13"/>
                    </a:lnTo>
                    <a:lnTo>
                      <a:pt x="205" y="11"/>
                    </a:lnTo>
                    <a:lnTo>
                      <a:pt x="211" y="7"/>
                    </a:lnTo>
                    <a:lnTo>
                      <a:pt x="215" y="1"/>
                    </a:lnTo>
                    <a:lnTo>
                      <a:pt x="217" y="0"/>
                    </a:lnTo>
                    <a:lnTo>
                      <a:pt x="219" y="0"/>
                    </a:lnTo>
                    <a:lnTo>
                      <a:pt x="219" y="0"/>
                    </a:lnTo>
                    <a:lnTo>
                      <a:pt x="221" y="0"/>
                    </a:lnTo>
                    <a:lnTo>
                      <a:pt x="224" y="3"/>
                    </a:lnTo>
                    <a:lnTo>
                      <a:pt x="226" y="7"/>
                    </a:lnTo>
                    <a:lnTo>
                      <a:pt x="230" y="22"/>
                    </a:lnTo>
                    <a:lnTo>
                      <a:pt x="230" y="22"/>
                    </a:lnTo>
                    <a:lnTo>
                      <a:pt x="231" y="28"/>
                    </a:lnTo>
                    <a:lnTo>
                      <a:pt x="230" y="33"/>
                    </a:lnTo>
                    <a:lnTo>
                      <a:pt x="228" y="36"/>
                    </a:lnTo>
                    <a:lnTo>
                      <a:pt x="222" y="40"/>
                    </a:lnTo>
                    <a:lnTo>
                      <a:pt x="222" y="40"/>
                    </a:lnTo>
                    <a:lnTo>
                      <a:pt x="220" y="42"/>
                    </a:lnTo>
                    <a:lnTo>
                      <a:pt x="218" y="43"/>
                    </a:lnTo>
                    <a:lnTo>
                      <a:pt x="214" y="43"/>
                    </a:lnTo>
                    <a:lnTo>
                      <a:pt x="210" y="44"/>
                    </a:lnTo>
                    <a:lnTo>
                      <a:pt x="207" y="47"/>
                    </a:lnTo>
                    <a:lnTo>
                      <a:pt x="205" y="50"/>
                    </a:lnTo>
                    <a:lnTo>
                      <a:pt x="205" y="50"/>
                    </a:lnTo>
                    <a:lnTo>
                      <a:pt x="200" y="56"/>
                    </a:lnTo>
                    <a:lnTo>
                      <a:pt x="197" y="59"/>
                    </a:lnTo>
                    <a:lnTo>
                      <a:pt x="188" y="66"/>
                    </a:lnTo>
                    <a:lnTo>
                      <a:pt x="188" y="66"/>
                    </a:lnTo>
                    <a:lnTo>
                      <a:pt x="186" y="69"/>
                    </a:lnTo>
                    <a:lnTo>
                      <a:pt x="184" y="72"/>
                    </a:lnTo>
                    <a:lnTo>
                      <a:pt x="181" y="80"/>
                    </a:lnTo>
                    <a:lnTo>
                      <a:pt x="178" y="89"/>
                    </a:lnTo>
                    <a:lnTo>
                      <a:pt x="178" y="97"/>
                    </a:lnTo>
                    <a:lnTo>
                      <a:pt x="178" y="97"/>
                    </a:lnTo>
                    <a:lnTo>
                      <a:pt x="178" y="104"/>
                    </a:lnTo>
                    <a:lnTo>
                      <a:pt x="177" y="108"/>
                    </a:lnTo>
                    <a:lnTo>
                      <a:pt x="174" y="110"/>
                    </a:lnTo>
                    <a:lnTo>
                      <a:pt x="169" y="112"/>
                    </a:lnTo>
                    <a:lnTo>
                      <a:pt x="169" y="112"/>
                    </a:lnTo>
                    <a:lnTo>
                      <a:pt x="165" y="114"/>
                    </a:lnTo>
                    <a:lnTo>
                      <a:pt x="164" y="116"/>
                    </a:lnTo>
                    <a:lnTo>
                      <a:pt x="161" y="122"/>
                    </a:lnTo>
                    <a:lnTo>
                      <a:pt x="159" y="126"/>
                    </a:lnTo>
                    <a:lnTo>
                      <a:pt x="157" y="127"/>
                    </a:lnTo>
                    <a:lnTo>
                      <a:pt x="155" y="128"/>
                    </a:lnTo>
                    <a:lnTo>
                      <a:pt x="155" y="128"/>
                    </a:lnTo>
                    <a:lnTo>
                      <a:pt x="149" y="129"/>
                    </a:lnTo>
                    <a:lnTo>
                      <a:pt x="147" y="133"/>
                    </a:lnTo>
                    <a:lnTo>
                      <a:pt x="146" y="136"/>
                    </a:lnTo>
                    <a:lnTo>
                      <a:pt x="146" y="140"/>
                    </a:lnTo>
                    <a:lnTo>
                      <a:pt x="146" y="140"/>
                    </a:lnTo>
                    <a:lnTo>
                      <a:pt x="146" y="142"/>
                    </a:lnTo>
                    <a:lnTo>
                      <a:pt x="147" y="146"/>
                    </a:lnTo>
                    <a:lnTo>
                      <a:pt x="152" y="152"/>
                    </a:lnTo>
                    <a:lnTo>
                      <a:pt x="154" y="157"/>
                    </a:lnTo>
                    <a:lnTo>
                      <a:pt x="154" y="159"/>
                    </a:lnTo>
                    <a:lnTo>
                      <a:pt x="153" y="162"/>
                    </a:lnTo>
                    <a:lnTo>
                      <a:pt x="153" y="162"/>
                    </a:lnTo>
                    <a:lnTo>
                      <a:pt x="150" y="164"/>
                    </a:lnTo>
                    <a:lnTo>
                      <a:pt x="149" y="165"/>
                    </a:lnTo>
                    <a:lnTo>
                      <a:pt x="144" y="165"/>
                    </a:lnTo>
                    <a:lnTo>
                      <a:pt x="139" y="164"/>
                    </a:lnTo>
                    <a:lnTo>
                      <a:pt x="131" y="163"/>
                    </a:lnTo>
                    <a:lnTo>
                      <a:pt x="131" y="163"/>
                    </a:lnTo>
                    <a:lnTo>
                      <a:pt x="122" y="163"/>
                    </a:lnTo>
                    <a:lnTo>
                      <a:pt x="112" y="161"/>
                    </a:lnTo>
                    <a:lnTo>
                      <a:pt x="104" y="157"/>
                    </a:lnTo>
                    <a:lnTo>
                      <a:pt x="101" y="156"/>
                    </a:lnTo>
                    <a:lnTo>
                      <a:pt x="100" y="153"/>
                    </a:lnTo>
                    <a:lnTo>
                      <a:pt x="100" y="153"/>
                    </a:lnTo>
                    <a:lnTo>
                      <a:pt x="100" y="151"/>
                    </a:lnTo>
                    <a:lnTo>
                      <a:pt x="99" y="149"/>
                    </a:lnTo>
                    <a:lnTo>
                      <a:pt x="95" y="146"/>
                    </a:lnTo>
                    <a:lnTo>
                      <a:pt x="91" y="144"/>
                    </a:lnTo>
                    <a:lnTo>
                      <a:pt x="88" y="144"/>
                    </a:lnTo>
                    <a:lnTo>
                      <a:pt x="88" y="144"/>
                    </a:lnTo>
                    <a:lnTo>
                      <a:pt x="87" y="146"/>
                    </a:lnTo>
                    <a:lnTo>
                      <a:pt x="85" y="149"/>
                    </a:lnTo>
                    <a:lnTo>
                      <a:pt x="82" y="156"/>
                    </a:lnTo>
                    <a:lnTo>
                      <a:pt x="79" y="161"/>
                    </a:lnTo>
                    <a:lnTo>
                      <a:pt x="76" y="164"/>
                    </a:lnTo>
                    <a:lnTo>
                      <a:pt x="72" y="166"/>
                    </a:lnTo>
                    <a:lnTo>
                      <a:pt x="68" y="167"/>
                    </a:lnTo>
                    <a:lnTo>
                      <a:pt x="68" y="167"/>
                    </a:lnTo>
                    <a:lnTo>
                      <a:pt x="44" y="168"/>
                    </a:lnTo>
                    <a:lnTo>
                      <a:pt x="34" y="169"/>
                    </a:lnTo>
                    <a:lnTo>
                      <a:pt x="31" y="169"/>
                    </a:lnTo>
                    <a:lnTo>
                      <a:pt x="30" y="170"/>
                    </a:lnTo>
                    <a:lnTo>
                      <a:pt x="30" y="170"/>
                    </a:lnTo>
                    <a:lnTo>
                      <a:pt x="28" y="171"/>
                    </a:lnTo>
                    <a:lnTo>
                      <a:pt x="26" y="172"/>
                    </a:lnTo>
                    <a:lnTo>
                      <a:pt x="20" y="173"/>
                    </a:lnTo>
                    <a:lnTo>
                      <a:pt x="9" y="173"/>
                    </a:lnTo>
                    <a:lnTo>
                      <a:pt x="9" y="173"/>
                    </a:lnTo>
                    <a:lnTo>
                      <a:pt x="7" y="172"/>
                    </a:lnTo>
                    <a:lnTo>
                      <a:pt x="6" y="172"/>
                    </a:lnTo>
                    <a:lnTo>
                      <a:pt x="7" y="170"/>
                    </a:lnTo>
                    <a:lnTo>
                      <a:pt x="11" y="167"/>
                    </a:lnTo>
                    <a:lnTo>
                      <a:pt x="11" y="167"/>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5" name="Freeform 177"/>
              <p:cNvSpPr/>
              <p:nvPr/>
            </p:nvSpPr>
            <p:spPr bwMode="auto">
              <a:xfrm>
                <a:off x="5194" y="3061"/>
                <a:ext cx="488" cy="416"/>
              </a:xfrm>
              <a:custGeom>
                <a:gdLst>
                  <a:gd fmla="*/ 58 w 488" name="T0"/>
                  <a:gd fmla="*/ 139 h 416" name="T1"/>
                  <a:gd fmla="*/ 78 w 488" name="T2"/>
                  <a:gd fmla="*/ 124 h 416" name="T3"/>
                  <a:gd fmla="*/ 95 w 488" name="T4"/>
                  <a:gd fmla="*/ 129 h 416" name="T5"/>
                  <a:gd fmla="*/ 148 w 488" name="T6"/>
                  <a:gd fmla="*/ 132 h 416" name="T7"/>
                  <a:gd fmla="*/ 148 w 488" name="T8"/>
                  <a:gd fmla="*/ 109 h 416" name="T9"/>
                  <a:gd fmla="*/ 159 w 488" name="T10"/>
                  <a:gd fmla="*/ 89 h 416" name="T11"/>
                  <a:gd fmla="*/ 177 w 488" name="T12"/>
                  <a:gd fmla="*/ 62 h 416" name="T13"/>
                  <a:gd fmla="*/ 194 w 488" name="T14"/>
                  <a:gd fmla="*/ 29 h 416" name="T15"/>
                  <a:gd fmla="*/ 212 w 488" name="T16"/>
                  <a:gd fmla="*/ 17 h 416" name="T17"/>
                  <a:gd fmla="*/ 223 w 488" name="T18"/>
                  <a:gd fmla="*/ 0 h 416" name="T19"/>
                  <a:gd fmla="*/ 258 w 488" name="T20"/>
                  <a:gd fmla="*/ 6 h 416" name="T21"/>
                  <a:gd fmla="*/ 277 w 488" name="T22"/>
                  <a:gd fmla="*/ 30 h 416" name="T23"/>
                  <a:gd fmla="*/ 298 w 488" name="T24"/>
                  <a:gd fmla="*/ 47 h 416" name="T25"/>
                  <a:gd fmla="*/ 322 w 488" name="T26"/>
                  <a:gd fmla="*/ 64 h 416" name="T27"/>
                  <a:gd fmla="*/ 391 w 488" name="T28"/>
                  <a:gd fmla="*/ 78 h 416" name="T29"/>
                  <a:gd fmla="*/ 430 w 488" name="T30"/>
                  <a:gd fmla="*/ 55 h 416" name="T31"/>
                  <a:gd fmla="*/ 437 w 488" name="T32"/>
                  <a:gd fmla="*/ 77 h 416" name="T33"/>
                  <a:gd fmla="*/ 449 w 488" name="T34"/>
                  <a:gd fmla="*/ 96 h 416" name="T35"/>
                  <a:gd fmla="*/ 455 w 488" name="T36"/>
                  <a:gd fmla="*/ 114 h 416" name="T37"/>
                  <a:gd fmla="*/ 488 w 488" name="T38"/>
                  <a:gd fmla="*/ 127 h 416" name="T39"/>
                  <a:gd fmla="*/ 469 w 488" name="T40"/>
                  <a:gd fmla="*/ 133 h 416" name="T41"/>
                  <a:gd fmla="*/ 458 w 488" name="T42"/>
                  <a:gd fmla="*/ 168 h 416" name="T43"/>
                  <a:gd fmla="*/ 437 w 488" name="T44"/>
                  <a:gd fmla="*/ 147 h 416" name="T45"/>
                  <a:gd fmla="*/ 388 w 488" name="T46"/>
                  <a:gd fmla="*/ 139 h 416" name="T47"/>
                  <a:gd fmla="*/ 363 w 488" name="T48"/>
                  <a:gd fmla="*/ 146 h 416" name="T49"/>
                  <a:gd fmla="*/ 331 w 488" name="T50"/>
                  <a:gd fmla="*/ 148 h 416" name="T51"/>
                  <a:gd fmla="*/ 297 w 488" name="T52"/>
                  <a:gd fmla="*/ 135 h 416" name="T53"/>
                  <a:gd fmla="*/ 268 w 488" name="T54"/>
                  <a:gd fmla="*/ 146 h 416" name="T55"/>
                  <a:gd fmla="*/ 238 w 488" name="T56"/>
                  <a:gd fmla="*/ 154 h 416" name="T57"/>
                  <a:gd fmla="*/ 229 w 488" name="T58"/>
                  <a:gd fmla="*/ 163 h 416" name="T59"/>
                  <a:gd fmla="*/ 208 w 488" name="T60"/>
                  <a:gd fmla="*/ 148 h 416" name="T61"/>
                  <a:gd fmla="*/ 187 w 488" name="T62"/>
                  <a:gd fmla="*/ 169 h 416" name="T63"/>
                  <a:gd fmla="*/ 194 w 488" name="T64"/>
                  <a:gd fmla="*/ 215 h 416" name="T65"/>
                  <a:gd fmla="*/ 225 w 488" name="T66"/>
                  <a:gd fmla="*/ 244 h 416" name="T67"/>
                  <a:gd fmla="*/ 243 w 488" name="T68"/>
                  <a:gd fmla="*/ 288 h 416" name="T69"/>
                  <a:gd fmla="*/ 300 w 488" name="T70"/>
                  <a:gd fmla="*/ 327 h 416" name="T71"/>
                  <a:gd fmla="*/ 359 w 488" name="T72"/>
                  <a:gd fmla="*/ 395 h 416" name="T73"/>
                  <a:gd fmla="*/ 369 w 488" name="T74"/>
                  <a:gd fmla="*/ 413 h 416" name="T75"/>
                  <a:gd fmla="*/ 331 w 488" name="T76"/>
                  <a:gd fmla="*/ 382 h 416" name="T77"/>
                  <a:gd fmla="*/ 283 w 488" name="T78"/>
                  <a:gd fmla="*/ 352 h 416" name="T79"/>
                  <a:gd fmla="*/ 245 w 488" name="T80"/>
                  <a:gd fmla="*/ 344 h 416" name="T81"/>
                  <a:gd fmla="*/ 226 w 488" name="T82"/>
                  <a:gd fmla="*/ 354 h 416" name="T83"/>
                  <a:gd fmla="*/ 214 w 488" name="T84"/>
                  <a:gd fmla="*/ 331 h 416" name="T85"/>
                  <a:gd fmla="*/ 180 w 488" name="T86"/>
                  <a:gd fmla="*/ 315 h 416" name="T87"/>
                  <a:gd fmla="*/ 162 w 488" name="T88"/>
                  <a:gd fmla="*/ 304 h 416" name="T89"/>
                  <a:gd fmla="*/ 143 w 488" name="T90"/>
                  <a:gd fmla="*/ 290 h 416" name="T91"/>
                  <a:gd fmla="*/ 151 w 488" name="T92"/>
                  <a:gd fmla="*/ 281 h 416" name="T93"/>
                  <a:gd fmla="*/ 164 w 488" name="T94"/>
                  <a:gd fmla="*/ 274 h 416" name="T95"/>
                  <a:gd fmla="*/ 178 w 488" name="T96"/>
                  <a:gd fmla="*/ 274 h 416" name="T97"/>
                  <a:gd fmla="*/ 169 w 488" name="T98"/>
                  <a:gd fmla="*/ 267 h 416" name="T99"/>
                  <a:gd fmla="*/ 152 w 488" name="T100"/>
                  <a:gd fmla="*/ 255 h 416" name="T101"/>
                  <a:gd fmla="*/ 140 w 488" name="T102"/>
                  <a:gd fmla="*/ 246 h 416" name="T103"/>
                  <a:gd fmla="*/ 128 w 488" name="T104"/>
                  <a:gd fmla="*/ 229 h 416" name="T105"/>
                  <a:gd fmla="*/ 115 w 488" name="T106"/>
                  <a:gd fmla="*/ 195 h 416" name="T107"/>
                  <a:gd fmla="*/ 97 w 488" name="T108"/>
                  <a:gd fmla="*/ 166 h 416" name="T109"/>
                  <a:gd fmla="*/ 82 w 488" name="T110"/>
                  <a:gd fmla="*/ 151 h 416" name="T111"/>
                  <a:gd fmla="*/ 61 w 488" name="T112"/>
                  <a:gd fmla="*/ 141 h 416" name="T113"/>
                  <a:gd fmla="*/ 50 w 488" name="T114"/>
                  <a:gd fmla="*/ 175 h 416" name="T115"/>
                  <a:gd fmla="*/ 38 w 488" name="T116"/>
                  <a:gd fmla="*/ 189 h 416" name="T117"/>
                  <a:gd fmla="*/ 32 w 488" name="T118"/>
                  <a:gd fmla="*/ 210 h 416" name="T119"/>
                  <a:gd fmla="*/ 16 w 488" name="T120"/>
                  <a:gd fmla="*/ 183 h 416" name="T121"/>
                  <a:gd fmla="*/ 6 w 488" name="T122"/>
                  <a:gd fmla="*/ 160 h 416" name="T123"/>
                  <a:gd fmla="*/ 0 w 488" name="T124"/>
                  <a:gd fmla="*/ 147 h 41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16" w="488">
                    <a:moveTo>
                      <a:pt x="3" y="142"/>
                    </a:moveTo>
                    <a:lnTo>
                      <a:pt x="3" y="142"/>
                    </a:lnTo>
                    <a:lnTo>
                      <a:pt x="14" y="141"/>
                    </a:lnTo>
                    <a:lnTo>
                      <a:pt x="24" y="140"/>
                    </a:lnTo>
                    <a:lnTo>
                      <a:pt x="35" y="140"/>
                    </a:lnTo>
                    <a:lnTo>
                      <a:pt x="35" y="140"/>
                    </a:lnTo>
                    <a:lnTo>
                      <a:pt x="58" y="139"/>
                    </a:lnTo>
                    <a:lnTo>
                      <a:pt x="67" y="138"/>
                    </a:lnTo>
                    <a:lnTo>
                      <a:pt x="71" y="137"/>
                    </a:lnTo>
                    <a:lnTo>
                      <a:pt x="74" y="134"/>
                    </a:lnTo>
                    <a:lnTo>
                      <a:pt x="74" y="134"/>
                    </a:lnTo>
                    <a:lnTo>
                      <a:pt x="75" y="132"/>
                    </a:lnTo>
                    <a:lnTo>
                      <a:pt x="77" y="129"/>
                    </a:lnTo>
                    <a:lnTo>
                      <a:pt x="78" y="124"/>
                    </a:lnTo>
                    <a:lnTo>
                      <a:pt x="79" y="121"/>
                    </a:lnTo>
                    <a:lnTo>
                      <a:pt x="80" y="119"/>
                    </a:lnTo>
                    <a:lnTo>
                      <a:pt x="82" y="120"/>
                    </a:lnTo>
                    <a:lnTo>
                      <a:pt x="85" y="121"/>
                    </a:lnTo>
                    <a:lnTo>
                      <a:pt x="85" y="121"/>
                    </a:lnTo>
                    <a:lnTo>
                      <a:pt x="90" y="127"/>
                    </a:lnTo>
                    <a:lnTo>
                      <a:pt x="95" y="129"/>
                    </a:lnTo>
                    <a:lnTo>
                      <a:pt x="102" y="131"/>
                    </a:lnTo>
                    <a:lnTo>
                      <a:pt x="109" y="131"/>
                    </a:lnTo>
                    <a:lnTo>
                      <a:pt x="109" y="131"/>
                    </a:lnTo>
                    <a:lnTo>
                      <a:pt x="121" y="132"/>
                    </a:lnTo>
                    <a:lnTo>
                      <a:pt x="135" y="133"/>
                    </a:lnTo>
                    <a:lnTo>
                      <a:pt x="142" y="133"/>
                    </a:lnTo>
                    <a:lnTo>
                      <a:pt x="148" y="132"/>
                    </a:lnTo>
                    <a:lnTo>
                      <a:pt x="151" y="130"/>
                    </a:lnTo>
                    <a:lnTo>
                      <a:pt x="152" y="128"/>
                    </a:lnTo>
                    <a:lnTo>
                      <a:pt x="153" y="126"/>
                    </a:lnTo>
                    <a:lnTo>
                      <a:pt x="153" y="126"/>
                    </a:lnTo>
                    <a:lnTo>
                      <a:pt x="153" y="121"/>
                    </a:lnTo>
                    <a:lnTo>
                      <a:pt x="152" y="116"/>
                    </a:lnTo>
                    <a:lnTo>
                      <a:pt x="148" y="109"/>
                    </a:lnTo>
                    <a:lnTo>
                      <a:pt x="147" y="104"/>
                    </a:lnTo>
                    <a:lnTo>
                      <a:pt x="147" y="101"/>
                    </a:lnTo>
                    <a:lnTo>
                      <a:pt x="147" y="98"/>
                    </a:lnTo>
                    <a:lnTo>
                      <a:pt x="150" y="95"/>
                    </a:lnTo>
                    <a:lnTo>
                      <a:pt x="150" y="95"/>
                    </a:lnTo>
                    <a:lnTo>
                      <a:pt x="153" y="91"/>
                    </a:lnTo>
                    <a:lnTo>
                      <a:pt x="159" y="89"/>
                    </a:lnTo>
                    <a:lnTo>
                      <a:pt x="168" y="85"/>
                    </a:lnTo>
                    <a:lnTo>
                      <a:pt x="173" y="84"/>
                    </a:lnTo>
                    <a:lnTo>
                      <a:pt x="177" y="82"/>
                    </a:lnTo>
                    <a:lnTo>
                      <a:pt x="179" y="80"/>
                    </a:lnTo>
                    <a:lnTo>
                      <a:pt x="179" y="76"/>
                    </a:lnTo>
                    <a:lnTo>
                      <a:pt x="179" y="76"/>
                    </a:lnTo>
                    <a:lnTo>
                      <a:pt x="177" y="62"/>
                    </a:lnTo>
                    <a:lnTo>
                      <a:pt x="177" y="54"/>
                    </a:lnTo>
                    <a:lnTo>
                      <a:pt x="178" y="45"/>
                    </a:lnTo>
                    <a:lnTo>
                      <a:pt x="178" y="45"/>
                    </a:lnTo>
                    <a:lnTo>
                      <a:pt x="179" y="41"/>
                    </a:lnTo>
                    <a:lnTo>
                      <a:pt x="181" y="38"/>
                    </a:lnTo>
                    <a:lnTo>
                      <a:pt x="188" y="32"/>
                    </a:lnTo>
                    <a:lnTo>
                      <a:pt x="194" y="29"/>
                    </a:lnTo>
                    <a:lnTo>
                      <a:pt x="197" y="26"/>
                    </a:lnTo>
                    <a:lnTo>
                      <a:pt x="199" y="24"/>
                    </a:lnTo>
                    <a:lnTo>
                      <a:pt x="199" y="24"/>
                    </a:lnTo>
                    <a:lnTo>
                      <a:pt x="201" y="20"/>
                    </a:lnTo>
                    <a:lnTo>
                      <a:pt x="203" y="19"/>
                    </a:lnTo>
                    <a:lnTo>
                      <a:pt x="207" y="18"/>
                    </a:lnTo>
                    <a:lnTo>
                      <a:pt x="212" y="17"/>
                    </a:lnTo>
                    <a:lnTo>
                      <a:pt x="215" y="16"/>
                    </a:lnTo>
                    <a:lnTo>
                      <a:pt x="217" y="14"/>
                    </a:lnTo>
                    <a:lnTo>
                      <a:pt x="217" y="14"/>
                    </a:lnTo>
                    <a:lnTo>
                      <a:pt x="219" y="9"/>
                    </a:lnTo>
                    <a:lnTo>
                      <a:pt x="220" y="3"/>
                    </a:lnTo>
                    <a:lnTo>
                      <a:pt x="222" y="1"/>
                    </a:lnTo>
                    <a:lnTo>
                      <a:pt x="223" y="0"/>
                    </a:lnTo>
                    <a:lnTo>
                      <a:pt x="225" y="1"/>
                    </a:lnTo>
                    <a:lnTo>
                      <a:pt x="228" y="2"/>
                    </a:lnTo>
                    <a:lnTo>
                      <a:pt x="228" y="2"/>
                    </a:lnTo>
                    <a:lnTo>
                      <a:pt x="232" y="4"/>
                    </a:lnTo>
                    <a:lnTo>
                      <a:pt x="236" y="5"/>
                    </a:lnTo>
                    <a:lnTo>
                      <a:pt x="248" y="6"/>
                    </a:lnTo>
                    <a:lnTo>
                      <a:pt x="258" y="6"/>
                    </a:lnTo>
                    <a:lnTo>
                      <a:pt x="262" y="8"/>
                    </a:lnTo>
                    <a:lnTo>
                      <a:pt x="264" y="9"/>
                    </a:lnTo>
                    <a:lnTo>
                      <a:pt x="264" y="9"/>
                    </a:lnTo>
                    <a:lnTo>
                      <a:pt x="268" y="15"/>
                    </a:lnTo>
                    <a:lnTo>
                      <a:pt x="272" y="21"/>
                    </a:lnTo>
                    <a:lnTo>
                      <a:pt x="275" y="28"/>
                    </a:lnTo>
                    <a:lnTo>
                      <a:pt x="277" y="30"/>
                    </a:lnTo>
                    <a:lnTo>
                      <a:pt x="279" y="30"/>
                    </a:lnTo>
                    <a:lnTo>
                      <a:pt x="279" y="30"/>
                    </a:lnTo>
                    <a:lnTo>
                      <a:pt x="285" y="31"/>
                    </a:lnTo>
                    <a:lnTo>
                      <a:pt x="290" y="34"/>
                    </a:lnTo>
                    <a:lnTo>
                      <a:pt x="295" y="40"/>
                    </a:lnTo>
                    <a:lnTo>
                      <a:pt x="297" y="43"/>
                    </a:lnTo>
                    <a:lnTo>
                      <a:pt x="298" y="47"/>
                    </a:lnTo>
                    <a:lnTo>
                      <a:pt x="298" y="47"/>
                    </a:lnTo>
                    <a:lnTo>
                      <a:pt x="302" y="54"/>
                    </a:lnTo>
                    <a:lnTo>
                      <a:pt x="304" y="57"/>
                    </a:lnTo>
                    <a:lnTo>
                      <a:pt x="306" y="58"/>
                    </a:lnTo>
                    <a:lnTo>
                      <a:pt x="312" y="61"/>
                    </a:lnTo>
                    <a:lnTo>
                      <a:pt x="322" y="64"/>
                    </a:lnTo>
                    <a:lnTo>
                      <a:pt x="322" y="64"/>
                    </a:lnTo>
                    <a:lnTo>
                      <a:pt x="336" y="69"/>
                    </a:lnTo>
                    <a:lnTo>
                      <a:pt x="355" y="74"/>
                    </a:lnTo>
                    <a:lnTo>
                      <a:pt x="365" y="77"/>
                    </a:lnTo>
                    <a:lnTo>
                      <a:pt x="375" y="78"/>
                    </a:lnTo>
                    <a:lnTo>
                      <a:pt x="383" y="80"/>
                    </a:lnTo>
                    <a:lnTo>
                      <a:pt x="391" y="78"/>
                    </a:lnTo>
                    <a:lnTo>
                      <a:pt x="391" y="78"/>
                    </a:lnTo>
                    <a:lnTo>
                      <a:pt x="403" y="74"/>
                    </a:lnTo>
                    <a:lnTo>
                      <a:pt x="412" y="71"/>
                    </a:lnTo>
                    <a:lnTo>
                      <a:pt x="419" y="66"/>
                    </a:lnTo>
                    <a:lnTo>
                      <a:pt x="423" y="60"/>
                    </a:lnTo>
                    <a:lnTo>
                      <a:pt x="423" y="60"/>
                    </a:lnTo>
                    <a:lnTo>
                      <a:pt x="428" y="56"/>
                    </a:lnTo>
                    <a:lnTo>
                      <a:pt x="430" y="55"/>
                    </a:lnTo>
                    <a:lnTo>
                      <a:pt x="431" y="54"/>
                    </a:lnTo>
                    <a:lnTo>
                      <a:pt x="433" y="55"/>
                    </a:lnTo>
                    <a:lnTo>
                      <a:pt x="434" y="58"/>
                    </a:lnTo>
                    <a:lnTo>
                      <a:pt x="436" y="67"/>
                    </a:lnTo>
                    <a:lnTo>
                      <a:pt x="436" y="67"/>
                    </a:lnTo>
                    <a:lnTo>
                      <a:pt x="437" y="72"/>
                    </a:lnTo>
                    <a:lnTo>
                      <a:pt x="437" y="77"/>
                    </a:lnTo>
                    <a:lnTo>
                      <a:pt x="437" y="85"/>
                    </a:lnTo>
                    <a:lnTo>
                      <a:pt x="437" y="88"/>
                    </a:lnTo>
                    <a:lnTo>
                      <a:pt x="438" y="90"/>
                    </a:lnTo>
                    <a:lnTo>
                      <a:pt x="440" y="92"/>
                    </a:lnTo>
                    <a:lnTo>
                      <a:pt x="445" y="94"/>
                    </a:lnTo>
                    <a:lnTo>
                      <a:pt x="445" y="94"/>
                    </a:lnTo>
                    <a:lnTo>
                      <a:pt x="449" y="96"/>
                    </a:lnTo>
                    <a:lnTo>
                      <a:pt x="452" y="97"/>
                    </a:lnTo>
                    <a:lnTo>
                      <a:pt x="454" y="99"/>
                    </a:lnTo>
                    <a:lnTo>
                      <a:pt x="454" y="101"/>
                    </a:lnTo>
                    <a:lnTo>
                      <a:pt x="454" y="105"/>
                    </a:lnTo>
                    <a:lnTo>
                      <a:pt x="454" y="110"/>
                    </a:lnTo>
                    <a:lnTo>
                      <a:pt x="454" y="110"/>
                    </a:lnTo>
                    <a:lnTo>
                      <a:pt x="455" y="114"/>
                    </a:lnTo>
                    <a:lnTo>
                      <a:pt x="459" y="116"/>
                    </a:lnTo>
                    <a:lnTo>
                      <a:pt x="464" y="119"/>
                    </a:lnTo>
                    <a:lnTo>
                      <a:pt x="474" y="121"/>
                    </a:lnTo>
                    <a:lnTo>
                      <a:pt x="474" y="121"/>
                    </a:lnTo>
                    <a:lnTo>
                      <a:pt x="483" y="124"/>
                    </a:lnTo>
                    <a:lnTo>
                      <a:pt x="486" y="126"/>
                    </a:lnTo>
                    <a:lnTo>
                      <a:pt x="488" y="127"/>
                    </a:lnTo>
                    <a:lnTo>
                      <a:pt x="488" y="128"/>
                    </a:lnTo>
                    <a:lnTo>
                      <a:pt x="487" y="129"/>
                    </a:lnTo>
                    <a:lnTo>
                      <a:pt x="481" y="130"/>
                    </a:lnTo>
                    <a:lnTo>
                      <a:pt x="481" y="130"/>
                    </a:lnTo>
                    <a:lnTo>
                      <a:pt x="475" y="130"/>
                    </a:lnTo>
                    <a:lnTo>
                      <a:pt x="471" y="131"/>
                    </a:lnTo>
                    <a:lnTo>
                      <a:pt x="469" y="133"/>
                    </a:lnTo>
                    <a:lnTo>
                      <a:pt x="468" y="135"/>
                    </a:lnTo>
                    <a:lnTo>
                      <a:pt x="466" y="143"/>
                    </a:lnTo>
                    <a:lnTo>
                      <a:pt x="466" y="143"/>
                    </a:lnTo>
                    <a:lnTo>
                      <a:pt x="465" y="154"/>
                    </a:lnTo>
                    <a:lnTo>
                      <a:pt x="462" y="162"/>
                    </a:lnTo>
                    <a:lnTo>
                      <a:pt x="460" y="166"/>
                    </a:lnTo>
                    <a:lnTo>
                      <a:pt x="458" y="168"/>
                    </a:lnTo>
                    <a:lnTo>
                      <a:pt x="455" y="168"/>
                    </a:lnTo>
                    <a:lnTo>
                      <a:pt x="453" y="167"/>
                    </a:lnTo>
                    <a:lnTo>
                      <a:pt x="453" y="167"/>
                    </a:lnTo>
                    <a:lnTo>
                      <a:pt x="449" y="160"/>
                    </a:lnTo>
                    <a:lnTo>
                      <a:pt x="444" y="154"/>
                    </a:lnTo>
                    <a:lnTo>
                      <a:pt x="440" y="151"/>
                    </a:lnTo>
                    <a:lnTo>
                      <a:pt x="437" y="147"/>
                    </a:lnTo>
                    <a:lnTo>
                      <a:pt x="434" y="145"/>
                    </a:lnTo>
                    <a:lnTo>
                      <a:pt x="429" y="145"/>
                    </a:lnTo>
                    <a:lnTo>
                      <a:pt x="429" y="145"/>
                    </a:lnTo>
                    <a:lnTo>
                      <a:pt x="406" y="144"/>
                    </a:lnTo>
                    <a:lnTo>
                      <a:pt x="395" y="142"/>
                    </a:lnTo>
                    <a:lnTo>
                      <a:pt x="391" y="141"/>
                    </a:lnTo>
                    <a:lnTo>
                      <a:pt x="388" y="139"/>
                    </a:lnTo>
                    <a:lnTo>
                      <a:pt x="388" y="139"/>
                    </a:lnTo>
                    <a:lnTo>
                      <a:pt x="383" y="138"/>
                    </a:lnTo>
                    <a:lnTo>
                      <a:pt x="380" y="137"/>
                    </a:lnTo>
                    <a:lnTo>
                      <a:pt x="378" y="137"/>
                    </a:lnTo>
                    <a:lnTo>
                      <a:pt x="375" y="138"/>
                    </a:lnTo>
                    <a:lnTo>
                      <a:pt x="369" y="141"/>
                    </a:lnTo>
                    <a:lnTo>
                      <a:pt x="363" y="146"/>
                    </a:lnTo>
                    <a:lnTo>
                      <a:pt x="363" y="146"/>
                    </a:lnTo>
                    <a:lnTo>
                      <a:pt x="360" y="148"/>
                    </a:lnTo>
                    <a:lnTo>
                      <a:pt x="357" y="149"/>
                    </a:lnTo>
                    <a:lnTo>
                      <a:pt x="353" y="151"/>
                    </a:lnTo>
                    <a:lnTo>
                      <a:pt x="350" y="151"/>
                    </a:lnTo>
                    <a:lnTo>
                      <a:pt x="331" y="148"/>
                    </a:lnTo>
                    <a:lnTo>
                      <a:pt x="331" y="148"/>
                    </a:lnTo>
                    <a:lnTo>
                      <a:pt x="324" y="147"/>
                    </a:lnTo>
                    <a:lnTo>
                      <a:pt x="320" y="146"/>
                    </a:lnTo>
                    <a:lnTo>
                      <a:pt x="312" y="141"/>
                    </a:lnTo>
                    <a:lnTo>
                      <a:pt x="306" y="137"/>
                    </a:lnTo>
                    <a:lnTo>
                      <a:pt x="303" y="135"/>
                    </a:lnTo>
                    <a:lnTo>
                      <a:pt x="297" y="135"/>
                    </a:lnTo>
                    <a:lnTo>
                      <a:pt x="297" y="135"/>
                    </a:lnTo>
                    <a:lnTo>
                      <a:pt x="293" y="135"/>
                    </a:lnTo>
                    <a:lnTo>
                      <a:pt x="289" y="137"/>
                    </a:lnTo>
                    <a:lnTo>
                      <a:pt x="282" y="141"/>
                    </a:lnTo>
                    <a:lnTo>
                      <a:pt x="277" y="144"/>
                    </a:lnTo>
                    <a:lnTo>
                      <a:pt x="273" y="145"/>
                    </a:lnTo>
                    <a:lnTo>
                      <a:pt x="268" y="146"/>
                    </a:lnTo>
                    <a:lnTo>
                      <a:pt x="268" y="146"/>
                    </a:lnTo>
                    <a:lnTo>
                      <a:pt x="258" y="146"/>
                    </a:lnTo>
                    <a:lnTo>
                      <a:pt x="248" y="146"/>
                    </a:lnTo>
                    <a:lnTo>
                      <a:pt x="245" y="147"/>
                    </a:lnTo>
                    <a:lnTo>
                      <a:pt x="242" y="149"/>
                    </a:lnTo>
                    <a:lnTo>
                      <a:pt x="239" y="152"/>
                    </a:lnTo>
                    <a:lnTo>
                      <a:pt x="238" y="154"/>
                    </a:lnTo>
                    <a:lnTo>
                      <a:pt x="238" y="154"/>
                    </a:lnTo>
                    <a:lnTo>
                      <a:pt x="236" y="160"/>
                    </a:lnTo>
                    <a:lnTo>
                      <a:pt x="234" y="163"/>
                    </a:lnTo>
                    <a:lnTo>
                      <a:pt x="233" y="164"/>
                    </a:lnTo>
                    <a:lnTo>
                      <a:pt x="231" y="166"/>
                    </a:lnTo>
                    <a:lnTo>
                      <a:pt x="230" y="164"/>
                    </a:lnTo>
                    <a:lnTo>
                      <a:pt x="229" y="163"/>
                    </a:lnTo>
                    <a:lnTo>
                      <a:pt x="229" y="163"/>
                    </a:lnTo>
                    <a:lnTo>
                      <a:pt x="225" y="158"/>
                    </a:lnTo>
                    <a:lnTo>
                      <a:pt x="221" y="154"/>
                    </a:lnTo>
                    <a:lnTo>
                      <a:pt x="219" y="152"/>
                    </a:lnTo>
                    <a:lnTo>
                      <a:pt x="216" y="151"/>
                    </a:lnTo>
                    <a:lnTo>
                      <a:pt x="212" y="149"/>
                    </a:lnTo>
                    <a:lnTo>
                      <a:pt x="208" y="148"/>
                    </a:lnTo>
                    <a:lnTo>
                      <a:pt x="208" y="148"/>
                    </a:lnTo>
                    <a:lnTo>
                      <a:pt x="200" y="151"/>
                    </a:lnTo>
                    <a:lnTo>
                      <a:pt x="196" y="152"/>
                    </a:lnTo>
                    <a:lnTo>
                      <a:pt x="193" y="154"/>
                    </a:lnTo>
                    <a:lnTo>
                      <a:pt x="191" y="156"/>
                    </a:lnTo>
                    <a:lnTo>
                      <a:pt x="189" y="159"/>
                    </a:lnTo>
                    <a:lnTo>
                      <a:pt x="188" y="163"/>
                    </a:lnTo>
                    <a:lnTo>
                      <a:pt x="187" y="169"/>
                    </a:lnTo>
                    <a:lnTo>
                      <a:pt x="187" y="169"/>
                    </a:lnTo>
                    <a:lnTo>
                      <a:pt x="186" y="182"/>
                    </a:lnTo>
                    <a:lnTo>
                      <a:pt x="186" y="196"/>
                    </a:lnTo>
                    <a:lnTo>
                      <a:pt x="187" y="203"/>
                    </a:lnTo>
                    <a:lnTo>
                      <a:pt x="188" y="209"/>
                    </a:lnTo>
                    <a:lnTo>
                      <a:pt x="191" y="213"/>
                    </a:lnTo>
                    <a:lnTo>
                      <a:pt x="194" y="215"/>
                    </a:lnTo>
                    <a:lnTo>
                      <a:pt x="194" y="215"/>
                    </a:lnTo>
                    <a:lnTo>
                      <a:pt x="203" y="219"/>
                    </a:lnTo>
                    <a:lnTo>
                      <a:pt x="208" y="223"/>
                    </a:lnTo>
                    <a:lnTo>
                      <a:pt x="214" y="227"/>
                    </a:lnTo>
                    <a:lnTo>
                      <a:pt x="218" y="232"/>
                    </a:lnTo>
                    <a:lnTo>
                      <a:pt x="222" y="238"/>
                    </a:lnTo>
                    <a:lnTo>
                      <a:pt x="225" y="244"/>
                    </a:lnTo>
                    <a:lnTo>
                      <a:pt x="228" y="252"/>
                    </a:lnTo>
                    <a:lnTo>
                      <a:pt x="228" y="252"/>
                    </a:lnTo>
                    <a:lnTo>
                      <a:pt x="229" y="259"/>
                    </a:lnTo>
                    <a:lnTo>
                      <a:pt x="232" y="267"/>
                    </a:lnTo>
                    <a:lnTo>
                      <a:pt x="235" y="274"/>
                    </a:lnTo>
                    <a:lnTo>
                      <a:pt x="238" y="281"/>
                    </a:lnTo>
                    <a:lnTo>
                      <a:pt x="243" y="288"/>
                    </a:lnTo>
                    <a:lnTo>
                      <a:pt x="248" y="295"/>
                    </a:lnTo>
                    <a:lnTo>
                      <a:pt x="254" y="300"/>
                    </a:lnTo>
                    <a:lnTo>
                      <a:pt x="260" y="304"/>
                    </a:lnTo>
                    <a:lnTo>
                      <a:pt x="260" y="304"/>
                    </a:lnTo>
                    <a:lnTo>
                      <a:pt x="275" y="313"/>
                    </a:lnTo>
                    <a:lnTo>
                      <a:pt x="291" y="321"/>
                    </a:lnTo>
                    <a:lnTo>
                      <a:pt x="300" y="327"/>
                    </a:lnTo>
                    <a:lnTo>
                      <a:pt x="308" y="332"/>
                    </a:lnTo>
                    <a:lnTo>
                      <a:pt x="316" y="339"/>
                    </a:lnTo>
                    <a:lnTo>
                      <a:pt x="322" y="347"/>
                    </a:lnTo>
                    <a:lnTo>
                      <a:pt x="322" y="347"/>
                    </a:lnTo>
                    <a:lnTo>
                      <a:pt x="342" y="373"/>
                    </a:lnTo>
                    <a:lnTo>
                      <a:pt x="359" y="395"/>
                    </a:lnTo>
                    <a:lnTo>
                      <a:pt x="359" y="395"/>
                    </a:lnTo>
                    <a:lnTo>
                      <a:pt x="368" y="404"/>
                    </a:lnTo>
                    <a:lnTo>
                      <a:pt x="376" y="412"/>
                    </a:lnTo>
                    <a:lnTo>
                      <a:pt x="379" y="415"/>
                    </a:lnTo>
                    <a:lnTo>
                      <a:pt x="379" y="416"/>
                    </a:lnTo>
                    <a:lnTo>
                      <a:pt x="377" y="416"/>
                    </a:lnTo>
                    <a:lnTo>
                      <a:pt x="377" y="416"/>
                    </a:lnTo>
                    <a:lnTo>
                      <a:pt x="369" y="413"/>
                    </a:lnTo>
                    <a:lnTo>
                      <a:pt x="358" y="409"/>
                    </a:lnTo>
                    <a:lnTo>
                      <a:pt x="352" y="405"/>
                    </a:lnTo>
                    <a:lnTo>
                      <a:pt x="347" y="401"/>
                    </a:lnTo>
                    <a:lnTo>
                      <a:pt x="342" y="397"/>
                    </a:lnTo>
                    <a:lnTo>
                      <a:pt x="338" y="391"/>
                    </a:lnTo>
                    <a:lnTo>
                      <a:pt x="338" y="391"/>
                    </a:lnTo>
                    <a:lnTo>
                      <a:pt x="331" y="382"/>
                    </a:lnTo>
                    <a:lnTo>
                      <a:pt x="323" y="373"/>
                    </a:lnTo>
                    <a:lnTo>
                      <a:pt x="314" y="367"/>
                    </a:lnTo>
                    <a:lnTo>
                      <a:pt x="305" y="361"/>
                    </a:lnTo>
                    <a:lnTo>
                      <a:pt x="305" y="361"/>
                    </a:lnTo>
                    <a:lnTo>
                      <a:pt x="297" y="358"/>
                    </a:lnTo>
                    <a:lnTo>
                      <a:pt x="291" y="354"/>
                    </a:lnTo>
                    <a:lnTo>
                      <a:pt x="283" y="352"/>
                    </a:lnTo>
                    <a:lnTo>
                      <a:pt x="279" y="350"/>
                    </a:lnTo>
                    <a:lnTo>
                      <a:pt x="274" y="349"/>
                    </a:lnTo>
                    <a:lnTo>
                      <a:pt x="274" y="349"/>
                    </a:lnTo>
                    <a:lnTo>
                      <a:pt x="262" y="347"/>
                    </a:lnTo>
                    <a:lnTo>
                      <a:pt x="252" y="345"/>
                    </a:lnTo>
                    <a:lnTo>
                      <a:pt x="248" y="344"/>
                    </a:lnTo>
                    <a:lnTo>
                      <a:pt x="245" y="344"/>
                    </a:lnTo>
                    <a:lnTo>
                      <a:pt x="242" y="345"/>
                    </a:lnTo>
                    <a:lnTo>
                      <a:pt x="239" y="347"/>
                    </a:lnTo>
                    <a:lnTo>
                      <a:pt x="239" y="347"/>
                    </a:lnTo>
                    <a:lnTo>
                      <a:pt x="234" y="352"/>
                    </a:lnTo>
                    <a:lnTo>
                      <a:pt x="230" y="354"/>
                    </a:lnTo>
                    <a:lnTo>
                      <a:pt x="228" y="355"/>
                    </a:lnTo>
                    <a:lnTo>
                      <a:pt x="226" y="354"/>
                    </a:lnTo>
                    <a:lnTo>
                      <a:pt x="224" y="353"/>
                    </a:lnTo>
                    <a:lnTo>
                      <a:pt x="223" y="349"/>
                    </a:lnTo>
                    <a:lnTo>
                      <a:pt x="223" y="349"/>
                    </a:lnTo>
                    <a:lnTo>
                      <a:pt x="220" y="343"/>
                    </a:lnTo>
                    <a:lnTo>
                      <a:pt x="218" y="337"/>
                    </a:lnTo>
                    <a:lnTo>
                      <a:pt x="216" y="334"/>
                    </a:lnTo>
                    <a:lnTo>
                      <a:pt x="214" y="331"/>
                    </a:lnTo>
                    <a:lnTo>
                      <a:pt x="210" y="330"/>
                    </a:lnTo>
                    <a:lnTo>
                      <a:pt x="206" y="329"/>
                    </a:lnTo>
                    <a:lnTo>
                      <a:pt x="206" y="329"/>
                    </a:lnTo>
                    <a:lnTo>
                      <a:pt x="199" y="327"/>
                    </a:lnTo>
                    <a:lnTo>
                      <a:pt x="192" y="324"/>
                    </a:lnTo>
                    <a:lnTo>
                      <a:pt x="187" y="320"/>
                    </a:lnTo>
                    <a:lnTo>
                      <a:pt x="180" y="315"/>
                    </a:lnTo>
                    <a:lnTo>
                      <a:pt x="180" y="315"/>
                    </a:lnTo>
                    <a:lnTo>
                      <a:pt x="174" y="311"/>
                    </a:lnTo>
                    <a:lnTo>
                      <a:pt x="168" y="309"/>
                    </a:lnTo>
                    <a:lnTo>
                      <a:pt x="164" y="306"/>
                    </a:lnTo>
                    <a:lnTo>
                      <a:pt x="163" y="305"/>
                    </a:lnTo>
                    <a:lnTo>
                      <a:pt x="162" y="304"/>
                    </a:lnTo>
                    <a:lnTo>
                      <a:pt x="162" y="304"/>
                    </a:lnTo>
                    <a:lnTo>
                      <a:pt x="160" y="300"/>
                    </a:lnTo>
                    <a:lnTo>
                      <a:pt x="155" y="297"/>
                    </a:lnTo>
                    <a:lnTo>
                      <a:pt x="150" y="294"/>
                    </a:lnTo>
                    <a:lnTo>
                      <a:pt x="146" y="292"/>
                    </a:lnTo>
                    <a:lnTo>
                      <a:pt x="146" y="292"/>
                    </a:lnTo>
                    <a:lnTo>
                      <a:pt x="144" y="291"/>
                    </a:lnTo>
                    <a:lnTo>
                      <a:pt x="143" y="290"/>
                    </a:lnTo>
                    <a:lnTo>
                      <a:pt x="140" y="285"/>
                    </a:lnTo>
                    <a:lnTo>
                      <a:pt x="140" y="282"/>
                    </a:lnTo>
                    <a:lnTo>
                      <a:pt x="142" y="280"/>
                    </a:lnTo>
                    <a:lnTo>
                      <a:pt x="144" y="280"/>
                    </a:lnTo>
                    <a:lnTo>
                      <a:pt x="146" y="280"/>
                    </a:lnTo>
                    <a:lnTo>
                      <a:pt x="146" y="280"/>
                    </a:lnTo>
                    <a:lnTo>
                      <a:pt x="151" y="281"/>
                    </a:lnTo>
                    <a:lnTo>
                      <a:pt x="154" y="280"/>
                    </a:lnTo>
                    <a:lnTo>
                      <a:pt x="157" y="277"/>
                    </a:lnTo>
                    <a:lnTo>
                      <a:pt x="158" y="274"/>
                    </a:lnTo>
                    <a:lnTo>
                      <a:pt x="158" y="274"/>
                    </a:lnTo>
                    <a:lnTo>
                      <a:pt x="159" y="273"/>
                    </a:lnTo>
                    <a:lnTo>
                      <a:pt x="160" y="273"/>
                    </a:lnTo>
                    <a:lnTo>
                      <a:pt x="164" y="274"/>
                    </a:lnTo>
                    <a:lnTo>
                      <a:pt x="168" y="276"/>
                    </a:lnTo>
                    <a:lnTo>
                      <a:pt x="171" y="277"/>
                    </a:lnTo>
                    <a:lnTo>
                      <a:pt x="173" y="277"/>
                    </a:lnTo>
                    <a:lnTo>
                      <a:pt x="173" y="277"/>
                    </a:lnTo>
                    <a:lnTo>
                      <a:pt x="176" y="276"/>
                    </a:lnTo>
                    <a:lnTo>
                      <a:pt x="177" y="275"/>
                    </a:lnTo>
                    <a:lnTo>
                      <a:pt x="178" y="274"/>
                    </a:lnTo>
                    <a:lnTo>
                      <a:pt x="179" y="272"/>
                    </a:lnTo>
                    <a:lnTo>
                      <a:pt x="179" y="270"/>
                    </a:lnTo>
                    <a:lnTo>
                      <a:pt x="178" y="269"/>
                    </a:lnTo>
                    <a:lnTo>
                      <a:pt x="177" y="268"/>
                    </a:lnTo>
                    <a:lnTo>
                      <a:pt x="175" y="267"/>
                    </a:lnTo>
                    <a:lnTo>
                      <a:pt x="175" y="267"/>
                    </a:lnTo>
                    <a:lnTo>
                      <a:pt x="169" y="267"/>
                    </a:lnTo>
                    <a:lnTo>
                      <a:pt x="165" y="266"/>
                    </a:lnTo>
                    <a:lnTo>
                      <a:pt x="162" y="263"/>
                    </a:lnTo>
                    <a:lnTo>
                      <a:pt x="160" y="261"/>
                    </a:lnTo>
                    <a:lnTo>
                      <a:pt x="160" y="261"/>
                    </a:lnTo>
                    <a:lnTo>
                      <a:pt x="158" y="258"/>
                    </a:lnTo>
                    <a:lnTo>
                      <a:pt x="155" y="256"/>
                    </a:lnTo>
                    <a:lnTo>
                      <a:pt x="152" y="255"/>
                    </a:lnTo>
                    <a:lnTo>
                      <a:pt x="148" y="255"/>
                    </a:lnTo>
                    <a:lnTo>
                      <a:pt x="148" y="255"/>
                    </a:lnTo>
                    <a:lnTo>
                      <a:pt x="145" y="254"/>
                    </a:lnTo>
                    <a:lnTo>
                      <a:pt x="143" y="253"/>
                    </a:lnTo>
                    <a:lnTo>
                      <a:pt x="142" y="250"/>
                    </a:lnTo>
                    <a:lnTo>
                      <a:pt x="140" y="246"/>
                    </a:lnTo>
                    <a:lnTo>
                      <a:pt x="140" y="246"/>
                    </a:lnTo>
                    <a:lnTo>
                      <a:pt x="140" y="241"/>
                    </a:lnTo>
                    <a:lnTo>
                      <a:pt x="138" y="237"/>
                    </a:lnTo>
                    <a:lnTo>
                      <a:pt x="136" y="234"/>
                    </a:lnTo>
                    <a:lnTo>
                      <a:pt x="133" y="233"/>
                    </a:lnTo>
                    <a:lnTo>
                      <a:pt x="133" y="233"/>
                    </a:lnTo>
                    <a:lnTo>
                      <a:pt x="130" y="232"/>
                    </a:lnTo>
                    <a:lnTo>
                      <a:pt x="128" y="229"/>
                    </a:lnTo>
                    <a:lnTo>
                      <a:pt x="124" y="224"/>
                    </a:lnTo>
                    <a:lnTo>
                      <a:pt x="122" y="217"/>
                    </a:lnTo>
                    <a:lnTo>
                      <a:pt x="122" y="217"/>
                    </a:lnTo>
                    <a:lnTo>
                      <a:pt x="117" y="205"/>
                    </a:lnTo>
                    <a:lnTo>
                      <a:pt x="115" y="201"/>
                    </a:lnTo>
                    <a:lnTo>
                      <a:pt x="115" y="195"/>
                    </a:lnTo>
                    <a:lnTo>
                      <a:pt x="115" y="195"/>
                    </a:lnTo>
                    <a:lnTo>
                      <a:pt x="114" y="189"/>
                    </a:lnTo>
                    <a:lnTo>
                      <a:pt x="112" y="185"/>
                    </a:lnTo>
                    <a:lnTo>
                      <a:pt x="107" y="176"/>
                    </a:lnTo>
                    <a:lnTo>
                      <a:pt x="107" y="176"/>
                    </a:lnTo>
                    <a:lnTo>
                      <a:pt x="103" y="170"/>
                    </a:lnTo>
                    <a:lnTo>
                      <a:pt x="97" y="166"/>
                    </a:lnTo>
                    <a:lnTo>
                      <a:pt x="97" y="166"/>
                    </a:lnTo>
                    <a:lnTo>
                      <a:pt x="95" y="162"/>
                    </a:lnTo>
                    <a:lnTo>
                      <a:pt x="94" y="159"/>
                    </a:lnTo>
                    <a:lnTo>
                      <a:pt x="92" y="156"/>
                    </a:lnTo>
                    <a:lnTo>
                      <a:pt x="90" y="155"/>
                    </a:lnTo>
                    <a:lnTo>
                      <a:pt x="88" y="154"/>
                    </a:lnTo>
                    <a:lnTo>
                      <a:pt x="88" y="154"/>
                    </a:lnTo>
                    <a:lnTo>
                      <a:pt x="82" y="151"/>
                    </a:lnTo>
                    <a:lnTo>
                      <a:pt x="78" y="147"/>
                    </a:lnTo>
                    <a:lnTo>
                      <a:pt x="75" y="145"/>
                    </a:lnTo>
                    <a:lnTo>
                      <a:pt x="72" y="143"/>
                    </a:lnTo>
                    <a:lnTo>
                      <a:pt x="72" y="143"/>
                    </a:lnTo>
                    <a:lnTo>
                      <a:pt x="67" y="141"/>
                    </a:lnTo>
                    <a:lnTo>
                      <a:pt x="64" y="140"/>
                    </a:lnTo>
                    <a:lnTo>
                      <a:pt x="61" y="141"/>
                    </a:lnTo>
                    <a:lnTo>
                      <a:pt x="59" y="144"/>
                    </a:lnTo>
                    <a:lnTo>
                      <a:pt x="59" y="144"/>
                    </a:lnTo>
                    <a:lnTo>
                      <a:pt x="53" y="153"/>
                    </a:lnTo>
                    <a:lnTo>
                      <a:pt x="51" y="158"/>
                    </a:lnTo>
                    <a:lnTo>
                      <a:pt x="51" y="163"/>
                    </a:lnTo>
                    <a:lnTo>
                      <a:pt x="51" y="163"/>
                    </a:lnTo>
                    <a:lnTo>
                      <a:pt x="50" y="175"/>
                    </a:lnTo>
                    <a:lnTo>
                      <a:pt x="49" y="180"/>
                    </a:lnTo>
                    <a:lnTo>
                      <a:pt x="48" y="182"/>
                    </a:lnTo>
                    <a:lnTo>
                      <a:pt x="46" y="183"/>
                    </a:lnTo>
                    <a:lnTo>
                      <a:pt x="46" y="183"/>
                    </a:lnTo>
                    <a:lnTo>
                      <a:pt x="43" y="185"/>
                    </a:lnTo>
                    <a:lnTo>
                      <a:pt x="39" y="187"/>
                    </a:lnTo>
                    <a:lnTo>
                      <a:pt x="38" y="189"/>
                    </a:lnTo>
                    <a:lnTo>
                      <a:pt x="37" y="195"/>
                    </a:lnTo>
                    <a:lnTo>
                      <a:pt x="37" y="195"/>
                    </a:lnTo>
                    <a:lnTo>
                      <a:pt x="36" y="199"/>
                    </a:lnTo>
                    <a:lnTo>
                      <a:pt x="34" y="203"/>
                    </a:lnTo>
                    <a:lnTo>
                      <a:pt x="32" y="206"/>
                    </a:lnTo>
                    <a:lnTo>
                      <a:pt x="32" y="210"/>
                    </a:lnTo>
                    <a:lnTo>
                      <a:pt x="32" y="210"/>
                    </a:lnTo>
                    <a:lnTo>
                      <a:pt x="31" y="212"/>
                    </a:lnTo>
                    <a:lnTo>
                      <a:pt x="31" y="213"/>
                    </a:lnTo>
                    <a:lnTo>
                      <a:pt x="26" y="205"/>
                    </a:lnTo>
                    <a:lnTo>
                      <a:pt x="26" y="205"/>
                    </a:lnTo>
                    <a:lnTo>
                      <a:pt x="20" y="194"/>
                    </a:lnTo>
                    <a:lnTo>
                      <a:pt x="18" y="188"/>
                    </a:lnTo>
                    <a:lnTo>
                      <a:pt x="16" y="183"/>
                    </a:lnTo>
                    <a:lnTo>
                      <a:pt x="16" y="183"/>
                    </a:lnTo>
                    <a:lnTo>
                      <a:pt x="14" y="178"/>
                    </a:lnTo>
                    <a:lnTo>
                      <a:pt x="10" y="175"/>
                    </a:lnTo>
                    <a:lnTo>
                      <a:pt x="8" y="171"/>
                    </a:lnTo>
                    <a:lnTo>
                      <a:pt x="7" y="166"/>
                    </a:lnTo>
                    <a:lnTo>
                      <a:pt x="7" y="166"/>
                    </a:lnTo>
                    <a:lnTo>
                      <a:pt x="6" y="160"/>
                    </a:lnTo>
                    <a:lnTo>
                      <a:pt x="5" y="158"/>
                    </a:lnTo>
                    <a:lnTo>
                      <a:pt x="3" y="157"/>
                    </a:lnTo>
                    <a:lnTo>
                      <a:pt x="3" y="155"/>
                    </a:lnTo>
                    <a:lnTo>
                      <a:pt x="3" y="155"/>
                    </a:lnTo>
                    <a:lnTo>
                      <a:pt x="3" y="153"/>
                    </a:lnTo>
                    <a:lnTo>
                      <a:pt x="2" y="151"/>
                    </a:lnTo>
                    <a:lnTo>
                      <a:pt x="0" y="147"/>
                    </a:lnTo>
                    <a:lnTo>
                      <a:pt x="0" y="147"/>
                    </a:lnTo>
                    <a:lnTo>
                      <a:pt x="1" y="144"/>
                    </a:lnTo>
                    <a:lnTo>
                      <a:pt x="3" y="142"/>
                    </a:lnTo>
                    <a:lnTo>
                      <a:pt x="3" y="14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6" name="Freeform 178"/>
              <p:cNvSpPr/>
              <p:nvPr/>
            </p:nvSpPr>
            <p:spPr bwMode="auto">
              <a:xfrm>
                <a:off x="5253" y="3224"/>
                <a:ext cx="31" cy="89"/>
              </a:xfrm>
              <a:custGeom>
                <a:gdLst>
                  <a:gd fmla="*/ 6 w 31" name="T0"/>
                  <a:gd fmla="*/ 0 h 89" name="T1"/>
                  <a:gd fmla="*/ 6 w 31" name="T2"/>
                  <a:gd fmla="*/ 10 h 89" name="T3"/>
                  <a:gd fmla="*/ 9 w 31" name="T4"/>
                  <a:gd fmla="*/ 19 h 89" name="T5"/>
                  <a:gd fmla="*/ 12 w 31" name="T6"/>
                  <a:gd fmla="*/ 20 h 89" name="T7"/>
                  <a:gd fmla="*/ 18 w 31" name="T8"/>
                  <a:gd fmla="*/ 24 h 89" name="T9"/>
                  <a:gd fmla="*/ 16 w 31" name="T10"/>
                  <a:gd fmla="*/ 29 h 89" name="T11"/>
                  <a:gd fmla="*/ 15 w 31" name="T12"/>
                  <a:gd fmla="*/ 33 h 89" name="T13"/>
                  <a:gd fmla="*/ 17 w 31" name="T14"/>
                  <a:gd fmla="*/ 41 h 89" name="T15"/>
                  <a:gd fmla="*/ 23 w 31" name="T16"/>
                  <a:gd fmla="*/ 53 h 89" name="T17"/>
                  <a:gd fmla="*/ 26 w 31" name="T18"/>
                  <a:gd fmla="*/ 60 h 89" name="T19"/>
                  <a:gd fmla="*/ 23 w 31" name="T20"/>
                  <a:gd fmla="*/ 60 h 89" name="T21"/>
                  <a:gd fmla="*/ 17 w 31" name="T22"/>
                  <a:gd fmla="*/ 62 h 89" name="T23"/>
                  <a:gd fmla="*/ 19 w 31" name="T24"/>
                  <a:gd fmla="*/ 65 h 89" name="T25"/>
                  <a:gd fmla="*/ 22 w 31" name="T26"/>
                  <a:gd fmla="*/ 67 h 89" name="T27"/>
                  <a:gd fmla="*/ 26 w 31" name="T28"/>
                  <a:gd fmla="*/ 75 h 89" name="T29"/>
                  <a:gd fmla="*/ 30 w 31" name="T30"/>
                  <a:gd fmla="*/ 84 h 89" name="T31"/>
                  <a:gd fmla="*/ 31 w 31" name="T32"/>
                  <a:gd fmla="*/ 89 h 89" name="T33"/>
                  <a:gd fmla="*/ 29 w 31" name="T34"/>
                  <a:gd fmla="*/ 87 h 89" name="T35"/>
                  <a:gd fmla="*/ 20 w 31" name="T36"/>
                  <a:gd fmla="*/ 83 h 89" name="T37"/>
                  <a:gd fmla="*/ 16 w 31" name="T38"/>
                  <a:gd fmla="*/ 77 h 89" name="T39"/>
                  <a:gd fmla="*/ 16 w 31" name="T40"/>
                  <a:gd fmla="*/ 76 h 89" name="T41"/>
                  <a:gd fmla="*/ 13 w 31" name="T42"/>
                  <a:gd fmla="*/ 72 h 89" name="T43"/>
                  <a:gd fmla="*/ 12 w 31" name="T44"/>
                  <a:gd fmla="*/ 70 h 89" name="T45"/>
                  <a:gd fmla="*/ 7 w 31" name="T46"/>
                  <a:gd fmla="*/ 65 h 89" name="T47"/>
                  <a:gd fmla="*/ 6 w 31" name="T48"/>
                  <a:gd fmla="*/ 62 h 89" name="T49"/>
                  <a:gd fmla="*/ 7 w 31" name="T50"/>
                  <a:gd fmla="*/ 62 h 89" name="T51"/>
                  <a:gd fmla="*/ 16 w 31" name="T52"/>
                  <a:gd fmla="*/ 61 h 89" name="T53"/>
                  <a:gd fmla="*/ 16 w 31" name="T54"/>
                  <a:gd fmla="*/ 58 h 89" name="T55"/>
                  <a:gd fmla="*/ 12 w 31" name="T56"/>
                  <a:gd fmla="*/ 53 h 89" name="T57"/>
                  <a:gd fmla="*/ 9 w 31" name="T58"/>
                  <a:gd fmla="*/ 49 h 89" name="T59"/>
                  <a:gd fmla="*/ 8 w 31" name="T60"/>
                  <a:gd fmla="*/ 47 h 89" name="T61"/>
                  <a:gd fmla="*/ 6 w 31" name="T62"/>
                  <a:gd fmla="*/ 43 h 89" name="T63"/>
                  <a:gd fmla="*/ 5 w 31" name="T64"/>
                  <a:gd fmla="*/ 42 h 89" name="T65"/>
                  <a:gd fmla="*/ 3 w 31" name="T66"/>
                  <a:gd fmla="*/ 38 h 89" name="T67"/>
                  <a:gd fmla="*/ 0 w 31" name="T68"/>
                  <a:gd fmla="*/ 34 h 89" name="T69"/>
                  <a:gd fmla="*/ 0 w 31" name="T70"/>
                  <a:gd fmla="*/ 34 h 89" name="T71"/>
                  <a:gd fmla="*/ 5 w 31" name="T72"/>
                  <a:gd fmla="*/ 33 h 89" name="T73"/>
                  <a:gd fmla="*/ 9 w 31" name="T74"/>
                  <a:gd fmla="*/ 32 h 89" name="T75"/>
                  <a:gd fmla="*/ 9 w 31" name="T76"/>
                  <a:gd fmla="*/ 31 h 89" name="T77"/>
                  <a:gd fmla="*/ 8 w 31" name="T78"/>
                  <a:gd fmla="*/ 27 h 89" name="T79"/>
                  <a:gd fmla="*/ 6 w 31" name="T80"/>
                  <a:gd fmla="*/ 23 h 89" name="T81"/>
                  <a:gd fmla="*/ 5 w 31" name="T82"/>
                  <a:gd fmla="*/ 22 h 89" name="T83"/>
                  <a:gd fmla="*/ 1 w 31" name="T84"/>
                  <a:gd fmla="*/ 19 h 89" name="T85"/>
                  <a:gd fmla="*/ 0 w 31" name="T86"/>
                  <a:gd fmla="*/ 15 h 89" name="T87"/>
                  <a:gd fmla="*/ 0 w 31" name="T88"/>
                  <a:gd fmla="*/ 8 h 89" name="T89"/>
                  <a:gd fmla="*/ 1 w 31" name="T90"/>
                  <a:gd fmla="*/ 3 h 89" name="T91"/>
                  <a:gd fmla="*/ 4 w 31" name="T92"/>
                  <a:gd fmla="*/ 0 h 89" name="T93"/>
                  <a:gd fmla="*/ 6 w 31" name="T94"/>
                  <a:gd fmla="*/ 0 h 8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9" w="31">
                    <a:moveTo>
                      <a:pt x="6" y="0"/>
                    </a:moveTo>
                    <a:lnTo>
                      <a:pt x="6" y="0"/>
                    </a:lnTo>
                    <a:lnTo>
                      <a:pt x="6" y="4"/>
                    </a:lnTo>
                    <a:lnTo>
                      <a:pt x="6" y="10"/>
                    </a:lnTo>
                    <a:lnTo>
                      <a:pt x="7" y="17"/>
                    </a:lnTo>
                    <a:lnTo>
                      <a:pt x="9" y="19"/>
                    </a:lnTo>
                    <a:lnTo>
                      <a:pt x="12" y="20"/>
                    </a:lnTo>
                    <a:lnTo>
                      <a:pt x="12" y="20"/>
                    </a:lnTo>
                    <a:lnTo>
                      <a:pt x="16" y="22"/>
                    </a:lnTo>
                    <a:lnTo>
                      <a:pt x="18" y="24"/>
                    </a:lnTo>
                    <a:lnTo>
                      <a:pt x="18" y="27"/>
                    </a:lnTo>
                    <a:lnTo>
                      <a:pt x="16" y="29"/>
                    </a:lnTo>
                    <a:lnTo>
                      <a:pt x="16" y="29"/>
                    </a:lnTo>
                    <a:lnTo>
                      <a:pt x="15" y="33"/>
                    </a:lnTo>
                    <a:lnTo>
                      <a:pt x="14" y="35"/>
                    </a:lnTo>
                    <a:lnTo>
                      <a:pt x="17" y="41"/>
                    </a:lnTo>
                    <a:lnTo>
                      <a:pt x="17" y="41"/>
                    </a:lnTo>
                    <a:lnTo>
                      <a:pt x="23" y="53"/>
                    </a:lnTo>
                    <a:lnTo>
                      <a:pt x="26" y="57"/>
                    </a:lnTo>
                    <a:lnTo>
                      <a:pt x="26" y="60"/>
                    </a:lnTo>
                    <a:lnTo>
                      <a:pt x="23" y="60"/>
                    </a:lnTo>
                    <a:lnTo>
                      <a:pt x="23" y="60"/>
                    </a:lnTo>
                    <a:lnTo>
                      <a:pt x="20" y="61"/>
                    </a:lnTo>
                    <a:lnTo>
                      <a:pt x="17" y="62"/>
                    </a:lnTo>
                    <a:lnTo>
                      <a:pt x="17" y="64"/>
                    </a:lnTo>
                    <a:lnTo>
                      <a:pt x="19" y="65"/>
                    </a:lnTo>
                    <a:lnTo>
                      <a:pt x="19" y="65"/>
                    </a:lnTo>
                    <a:lnTo>
                      <a:pt x="22" y="67"/>
                    </a:lnTo>
                    <a:lnTo>
                      <a:pt x="23" y="69"/>
                    </a:lnTo>
                    <a:lnTo>
                      <a:pt x="26" y="75"/>
                    </a:lnTo>
                    <a:lnTo>
                      <a:pt x="26" y="75"/>
                    </a:lnTo>
                    <a:lnTo>
                      <a:pt x="30" y="84"/>
                    </a:lnTo>
                    <a:lnTo>
                      <a:pt x="31" y="87"/>
                    </a:lnTo>
                    <a:lnTo>
                      <a:pt x="31" y="89"/>
                    </a:lnTo>
                    <a:lnTo>
                      <a:pt x="29" y="87"/>
                    </a:lnTo>
                    <a:lnTo>
                      <a:pt x="29" y="87"/>
                    </a:lnTo>
                    <a:lnTo>
                      <a:pt x="24" y="85"/>
                    </a:lnTo>
                    <a:lnTo>
                      <a:pt x="20" y="83"/>
                    </a:lnTo>
                    <a:lnTo>
                      <a:pt x="17" y="80"/>
                    </a:lnTo>
                    <a:lnTo>
                      <a:pt x="16" y="77"/>
                    </a:lnTo>
                    <a:lnTo>
                      <a:pt x="16" y="77"/>
                    </a:lnTo>
                    <a:lnTo>
                      <a:pt x="16" y="76"/>
                    </a:lnTo>
                    <a:lnTo>
                      <a:pt x="14" y="75"/>
                    </a:lnTo>
                    <a:lnTo>
                      <a:pt x="13" y="72"/>
                    </a:lnTo>
                    <a:lnTo>
                      <a:pt x="12" y="70"/>
                    </a:lnTo>
                    <a:lnTo>
                      <a:pt x="12" y="70"/>
                    </a:lnTo>
                    <a:lnTo>
                      <a:pt x="10" y="67"/>
                    </a:lnTo>
                    <a:lnTo>
                      <a:pt x="7" y="65"/>
                    </a:lnTo>
                    <a:lnTo>
                      <a:pt x="6" y="63"/>
                    </a:lnTo>
                    <a:lnTo>
                      <a:pt x="6" y="62"/>
                    </a:lnTo>
                    <a:lnTo>
                      <a:pt x="7" y="62"/>
                    </a:lnTo>
                    <a:lnTo>
                      <a:pt x="7" y="62"/>
                    </a:lnTo>
                    <a:lnTo>
                      <a:pt x="14" y="62"/>
                    </a:lnTo>
                    <a:lnTo>
                      <a:pt x="16" y="61"/>
                    </a:lnTo>
                    <a:lnTo>
                      <a:pt x="16" y="60"/>
                    </a:lnTo>
                    <a:lnTo>
                      <a:pt x="16" y="58"/>
                    </a:lnTo>
                    <a:lnTo>
                      <a:pt x="16" y="58"/>
                    </a:lnTo>
                    <a:lnTo>
                      <a:pt x="12" y="53"/>
                    </a:lnTo>
                    <a:lnTo>
                      <a:pt x="10" y="51"/>
                    </a:lnTo>
                    <a:lnTo>
                      <a:pt x="9" y="49"/>
                    </a:lnTo>
                    <a:lnTo>
                      <a:pt x="9" y="49"/>
                    </a:lnTo>
                    <a:lnTo>
                      <a:pt x="8" y="47"/>
                    </a:lnTo>
                    <a:lnTo>
                      <a:pt x="7" y="44"/>
                    </a:lnTo>
                    <a:lnTo>
                      <a:pt x="6" y="43"/>
                    </a:lnTo>
                    <a:lnTo>
                      <a:pt x="5" y="42"/>
                    </a:lnTo>
                    <a:lnTo>
                      <a:pt x="5" y="42"/>
                    </a:lnTo>
                    <a:lnTo>
                      <a:pt x="4" y="39"/>
                    </a:lnTo>
                    <a:lnTo>
                      <a:pt x="3" y="38"/>
                    </a:lnTo>
                    <a:lnTo>
                      <a:pt x="1" y="36"/>
                    </a:lnTo>
                    <a:lnTo>
                      <a:pt x="0" y="34"/>
                    </a:lnTo>
                    <a:lnTo>
                      <a:pt x="0" y="34"/>
                    </a:lnTo>
                    <a:lnTo>
                      <a:pt x="0" y="34"/>
                    </a:lnTo>
                    <a:lnTo>
                      <a:pt x="1" y="33"/>
                    </a:lnTo>
                    <a:lnTo>
                      <a:pt x="5" y="33"/>
                    </a:lnTo>
                    <a:lnTo>
                      <a:pt x="8" y="32"/>
                    </a:lnTo>
                    <a:lnTo>
                      <a:pt x="9" y="32"/>
                    </a:lnTo>
                    <a:lnTo>
                      <a:pt x="9" y="31"/>
                    </a:lnTo>
                    <a:lnTo>
                      <a:pt x="9" y="31"/>
                    </a:lnTo>
                    <a:lnTo>
                      <a:pt x="9" y="28"/>
                    </a:lnTo>
                    <a:lnTo>
                      <a:pt x="8" y="27"/>
                    </a:lnTo>
                    <a:lnTo>
                      <a:pt x="7" y="25"/>
                    </a:lnTo>
                    <a:lnTo>
                      <a:pt x="6" y="23"/>
                    </a:lnTo>
                    <a:lnTo>
                      <a:pt x="6" y="23"/>
                    </a:lnTo>
                    <a:lnTo>
                      <a:pt x="5" y="22"/>
                    </a:lnTo>
                    <a:lnTo>
                      <a:pt x="3" y="21"/>
                    </a:lnTo>
                    <a:lnTo>
                      <a:pt x="1" y="19"/>
                    </a:lnTo>
                    <a:lnTo>
                      <a:pt x="0" y="18"/>
                    </a:lnTo>
                    <a:lnTo>
                      <a:pt x="0" y="15"/>
                    </a:lnTo>
                    <a:lnTo>
                      <a:pt x="0" y="15"/>
                    </a:lnTo>
                    <a:lnTo>
                      <a:pt x="0" y="8"/>
                    </a:lnTo>
                    <a:lnTo>
                      <a:pt x="1" y="3"/>
                    </a:lnTo>
                    <a:lnTo>
                      <a:pt x="1" y="3"/>
                    </a:lnTo>
                    <a:lnTo>
                      <a:pt x="3" y="1"/>
                    </a:lnTo>
                    <a:lnTo>
                      <a:pt x="4" y="0"/>
                    </a:lnTo>
                    <a:lnTo>
                      <a:pt x="6" y="0"/>
                    </a:lnTo>
                    <a:lnTo>
                      <a:pt x="6"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7" name="Freeform 179"/>
              <p:cNvSpPr/>
              <p:nvPr/>
            </p:nvSpPr>
            <p:spPr bwMode="auto">
              <a:xfrm>
                <a:off x="5255" y="3273"/>
                <a:ext cx="5" cy="5"/>
              </a:xfrm>
              <a:custGeom>
                <a:gdLst>
                  <a:gd fmla="*/ 1 w 5" name="T0"/>
                  <a:gd fmla="*/ 1 h 5" name="T1"/>
                  <a:gd fmla="*/ 1 w 5" name="T2"/>
                  <a:gd fmla="*/ 1 h 5" name="T3"/>
                  <a:gd fmla="*/ 0 w 5" name="T4"/>
                  <a:gd fmla="*/ 3 h 5" name="T5"/>
                  <a:gd fmla="*/ 1 w 5" name="T6"/>
                  <a:gd fmla="*/ 4 h 5" name="T7"/>
                  <a:gd fmla="*/ 2 w 5" name="T8"/>
                  <a:gd fmla="*/ 5 h 5" name="T9"/>
                  <a:gd fmla="*/ 2 w 5" name="T10"/>
                  <a:gd fmla="*/ 5 h 5" name="T11"/>
                  <a:gd fmla="*/ 4 w 5" name="T12"/>
                  <a:gd fmla="*/ 4 h 5" name="T13"/>
                  <a:gd fmla="*/ 5 w 5" name="T14"/>
                  <a:gd fmla="*/ 3 h 5" name="T15"/>
                  <a:gd fmla="*/ 5 w 5" name="T16"/>
                  <a:gd fmla="*/ 1 h 5" name="T17"/>
                  <a:gd fmla="*/ 4 w 5" name="T18"/>
                  <a:gd fmla="*/ 0 h 5" name="T19"/>
                  <a:gd fmla="*/ 4 w 5" name="T20"/>
                  <a:gd fmla="*/ 0 h 5" name="T21"/>
                  <a:gd fmla="*/ 2 w 5" name="T22"/>
                  <a:gd fmla="*/ 0 h 5" name="T23"/>
                  <a:gd fmla="*/ 2 w 5" name="T24"/>
                  <a:gd fmla="*/ 0 h 5" name="T25"/>
                  <a:gd fmla="*/ 1 w 5" name="T26"/>
                  <a:gd fmla="*/ 1 h 5" name="T27"/>
                  <a:gd fmla="*/ 1 w 5" name="T28"/>
                  <a:gd fmla="*/ 1 h 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 w="5">
                    <a:moveTo>
                      <a:pt x="1" y="1"/>
                    </a:moveTo>
                    <a:lnTo>
                      <a:pt x="1" y="1"/>
                    </a:lnTo>
                    <a:lnTo>
                      <a:pt x="0" y="3"/>
                    </a:lnTo>
                    <a:lnTo>
                      <a:pt x="1" y="4"/>
                    </a:lnTo>
                    <a:lnTo>
                      <a:pt x="2" y="5"/>
                    </a:lnTo>
                    <a:lnTo>
                      <a:pt x="2" y="5"/>
                    </a:lnTo>
                    <a:lnTo>
                      <a:pt x="4" y="4"/>
                    </a:lnTo>
                    <a:lnTo>
                      <a:pt x="5" y="3"/>
                    </a:lnTo>
                    <a:lnTo>
                      <a:pt x="5" y="1"/>
                    </a:lnTo>
                    <a:lnTo>
                      <a:pt x="4" y="0"/>
                    </a:lnTo>
                    <a:lnTo>
                      <a:pt x="4" y="0"/>
                    </a:lnTo>
                    <a:lnTo>
                      <a:pt x="2" y="0"/>
                    </a:lnTo>
                    <a:lnTo>
                      <a:pt x="2" y="0"/>
                    </a:lnTo>
                    <a:lnTo>
                      <a:pt x="1" y="1"/>
                    </a:lnTo>
                    <a:lnTo>
                      <a:pt x="1"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8" name="Freeform 180"/>
              <p:cNvSpPr/>
              <p:nvPr/>
            </p:nvSpPr>
            <p:spPr bwMode="auto">
              <a:xfrm>
                <a:off x="5275" y="3268"/>
                <a:ext cx="6" cy="6"/>
              </a:xfrm>
              <a:custGeom>
                <a:gdLst>
                  <a:gd fmla="*/ 2 w 6" name="T0"/>
                  <a:gd fmla="*/ 2 h 6" name="T1"/>
                  <a:gd fmla="*/ 2 w 6" name="T2"/>
                  <a:gd fmla="*/ 2 h 6" name="T3"/>
                  <a:gd fmla="*/ 1 w 6" name="T4"/>
                  <a:gd fmla="*/ 4 h 6" name="T5"/>
                  <a:gd fmla="*/ 0 w 6" name="T6"/>
                  <a:gd fmla="*/ 5 h 6" name="T7"/>
                  <a:gd fmla="*/ 1 w 6" name="T8"/>
                  <a:gd fmla="*/ 6 h 6" name="T9"/>
                  <a:gd fmla="*/ 2 w 6" name="T10"/>
                  <a:gd fmla="*/ 6 h 6" name="T11"/>
                  <a:gd fmla="*/ 2 w 6" name="T12"/>
                  <a:gd fmla="*/ 6 h 6" name="T13"/>
                  <a:gd fmla="*/ 6 w 6" name="T14"/>
                  <a:gd fmla="*/ 3 h 6" name="T15"/>
                  <a:gd fmla="*/ 6 w 6" name="T16"/>
                  <a:gd fmla="*/ 3 h 6" name="T17"/>
                  <a:gd fmla="*/ 5 w 6" name="T18"/>
                  <a:gd fmla="*/ 2 h 6" name="T19"/>
                  <a:gd fmla="*/ 5 w 6" name="T20"/>
                  <a:gd fmla="*/ 2 h 6" name="T21"/>
                  <a:gd fmla="*/ 4 w 6" name="T22"/>
                  <a:gd fmla="*/ 0 h 6" name="T23"/>
                  <a:gd fmla="*/ 2 w 6" name="T24"/>
                  <a:gd fmla="*/ 2 h 6" name="T25"/>
                  <a:gd fmla="*/ 2 w 6" name="T26"/>
                  <a:gd fmla="*/ 2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6">
                    <a:moveTo>
                      <a:pt x="2" y="2"/>
                    </a:moveTo>
                    <a:lnTo>
                      <a:pt x="2" y="2"/>
                    </a:lnTo>
                    <a:lnTo>
                      <a:pt x="1" y="4"/>
                    </a:lnTo>
                    <a:lnTo>
                      <a:pt x="0" y="5"/>
                    </a:lnTo>
                    <a:lnTo>
                      <a:pt x="1" y="6"/>
                    </a:lnTo>
                    <a:lnTo>
                      <a:pt x="2" y="6"/>
                    </a:lnTo>
                    <a:lnTo>
                      <a:pt x="2" y="6"/>
                    </a:lnTo>
                    <a:lnTo>
                      <a:pt x="6" y="3"/>
                    </a:lnTo>
                    <a:lnTo>
                      <a:pt x="6" y="3"/>
                    </a:lnTo>
                    <a:lnTo>
                      <a:pt x="5" y="2"/>
                    </a:lnTo>
                    <a:lnTo>
                      <a:pt x="5" y="2"/>
                    </a:lnTo>
                    <a:lnTo>
                      <a:pt x="4" y="0"/>
                    </a:lnTo>
                    <a:lnTo>
                      <a:pt x="2" y="2"/>
                    </a:lnTo>
                    <a:lnTo>
                      <a:pt x="2" y="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9" name="Freeform 181"/>
              <p:cNvSpPr/>
              <p:nvPr/>
            </p:nvSpPr>
            <p:spPr bwMode="auto">
              <a:xfrm>
                <a:off x="5246" y="3284"/>
                <a:ext cx="13" cy="15"/>
              </a:xfrm>
              <a:custGeom>
                <a:gdLst>
                  <a:gd fmla="*/ 9 w 13" name="T0"/>
                  <a:gd fmla="*/ 1 h 15" name="T1"/>
                  <a:gd fmla="*/ 9 w 13" name="T2"/>
                  <a:gd fmla="*/ 1 h 15" name="T3"/>
                  <a:gd fmla="*/ 9 w 13" name="T4"/>
                  <a:gd fmla="*/ 7 h 15" name="T5"/>
                  <a:gd fmla="*/ 9 w 13" name="T6"/>
                  <a:gd fmla="*/ 8 h 15" name="T7"/>
                  <a:gd fmla="*/ 11 w 13" name="T8"/>
                  <a:gd fmla="*/ 9 h 15" name="T9"/>
                  <a:gd fmla="*/ 11 w 13" name="T10"/>
                  <a:gd fmla="*/ 9 h 15" name="T11"/>
                  <a:gd fmla="*/ 13 w 13" name="T12"/>
                  <a:gd fmla="*/ 10 h 15" name="T13"/>
                  <a:gd fmla="*/ 13 w 13" name="T14"/>
                  <a:gd fmla="*/ 12 h 15" name="T15"/>
                  <a:gd fmla="*/ 13 w 13" name="T16"/>
                  <a:gd fmla="*/ 14 h 15" name="T17"/>
                  <a:gd fmla="*/ 10 w 13" name="T18"/>
                  <a:gd fmla="*/ 15 h 15" name="T19"/>
                  <a:gd fmla="*/ 10 w 13" name="T20"/>
                  <a:gd fmla="*/ 15 h 15" name="T21"/>
                  <a:gd fmla="*/ 4 w 13" name="T22"/>
                  <a:gd fmla="*/ 15 h 15" name="T23"/>
                  <a:gd fmla="*/ 1 w 13" name="T24"/>
                  <a:gd fmla="*/ 14 h 15" name="T25"/>
                  <a:gd fmla="*/ 0 w 13" name="T26"/>
                  <a:gd fmla="*/ 10 h 15" name="T27"/>
                  <a:gd fmla="*/ 0 w 13" name="T28"/>
                  <a:gd fmla="*/ 10 h 15" name="T29"/>
                  <a:gd fmla="*/ 1 w 13" name="T30"/>
                  <a:gd fmla="*/ 3 h 15" name="T31"/>
                  <a:gd fmla="*/ 1 w 13" name="T32"/>
                  <a:gd fmla="*/ 1 h 15" name="T33"/>
                  <a:gd fmla="*/ 4 w 13" name="T34"/>
                  <a:gd fmla="*/ 0 h 15" name="T35"/>
                  <a:gd fmla="*/ 4 w 13" name="T36"/>
                  <a:gd fmla="*/ 0 h 15" name="T37"/>
                  <a:gd fmla="*/ 8 w 13" name="T38"/>
                  <a:gd fmla="*/ 1 h 15" name="T39"/>
                  <a:gd fmla="*/ 9 w 13" name="T40"/>
                  <a:gd fmla="*/ 1 h 15" name="T41"/>
                  <a:gd fmla="*/ 9 w 13" name="T42"/>
                  <a:gd fmla="*/ 1 h 1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 w="13">
                    <a:moveTo>
                      <a:pt x="9" y="1"/>
                    </a:moveTo>
                    <a:lnTo>
                      <a:pt x="9" y="1"/>
                    </a:lnTo>
                    <a:lnTo>
                      <a:pt x="9" y="7"/>
                    </a:lnTo>
                    <a:lnTo>
                      <a:pt x="9" y="8"/>
                    </a:lnTo>
                    <a:lnTo>
                      <a:pt x="11" y="9"/>
                    </a:lnTo>
                    <a:lnTo>
                      <a:pt x="11" y="9"/>
                    </a:lnTo>
                    <a:lnTo>
                      <a:pt x="13" y="10"/>
                    </a:lnTo>
                    <a:lnTo>
                      <a:pt x="13" y="12"/>
                    </a:lnTo>
                    <a:lnTo>
                      <a:pt x="13" y="14"/>
                    </a:lnTo>
                    <a:lnTo>
                      <a:pt x="10" y="15"/>
                    </a:lnTo>
                    <a:lnTo>
                      <a:pt x="10" y="15"/>
                    </a:lnTo>
                    <a:lnTo>
                      <a:pt x="4" y="15"/>
                    </a:lnTo>
                    <a:lnTo>
                      <a:pt x="1" y="14"/>
                    </a:lnTo>
                    <a:lnTo>
                      <a:pt x="0" y="10"/>
                    </a:lnTo>
                    <a:lnTo>
                      <a:pt x="0" y="10"/>
                    </a:lnTo>
                    <a:lnTo>
                      <a:pt x="1" y="3"/>
                    </a:lnTo>
                    <a:lnTo>
                      <a:pt x="1" y="1"/>
                    </a:lnTo>
                    <a:lnTo>
                      <a:pt x="4" y="0"/>
                    </a:lnTo>
                    <a:lnTo>
                      <a:pt x="4" y="0"/>
                    </a:lnTo>
                    <a:lnTo>
                      <a:pt x="8" y="1"/>
                    </a:lnTo>
                    <a:lnTo>
                      <a:pt x="9" y="1"/>
                    </a:lnTo>
                    <a:lnTo>
                      <a:pt x="9"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0" name="Freeform 182"/>
              <p:cNvSpPr/>
              <p:nvPr/>
            </p:nvSpPr>
            <p:spPr bwMode="auto">
              <a:xfrm>
                <a:off x="5267" y="3217"/>
                <a:ext cx="29" cy="34"/>
              </a:xfrm>
              <a:custGeom>
                <a:gdLst>
                  <a:gd fmla="*/ 6 w 29" name="T0"/>
                  <a:gd fmla="*/ 1 h 34" name="T1"/>
                  <a:gd fmla="*/ 6 w 29" name="T2"/>
                  <a:gd fmla="*/ 1 h 34" name="T3"/>
                  <a:gd fmla="*/ 6 w 29" name="T4"/>
                  <a:gd fmla="*/ 5 h 34" name="T5"/>
                  <a:gd fmla="*/ 5 w 29" name="T6"/>
                  <a:gd fmla="*/ 10 h 34" name="T7"/>
                  <a:gd fmla="*/ 3 w 29" name="T8"/>
                  <a:gd fmla="*/ 13 h 34" name="T9"/>
                  <a:gd fmla="*/ 3 w 29" name="T10"/>
                  <a:gd fmla="*/ 13 h 34" name="T11"/>
                  <a:gd fmla="*/ 1 w 29" name="T12"/>
                  <a:gd fmla="*/ 15 h 34" name="T13"/>
                  <a:gd fmla="*/ 0 w 29" name="T14"/>
                  <a:gd fmla="*/ 18 h 34" name="T15"/>
                  <a:gd fmla="*/ 1 w 29" name="T16"/>
                  <a:gd fmla="*/ 20 h 34" name="T17"/>
                  <a:gd fmla="*/ 3 w 29" name="T18"/>
                  <a:gd fmla="*/ 22 h 34" name="T19"/>
                  <a:gd fmla="*/ 3 w 29" name="T20"/>
                  <a:gd fmla="*/ 22 h 34" name="T21"/>
                  <a:gd fmla="*/ 9 w 29" name="T22"/>
                  <a:gd fmla="*/ 24 h 34" name="T23"/>
                  <a:gd fmla="*/ 13 w 29" name="T24"/>
                  <a:gd fmla="*/ 25 h 34" name="T25"/>
                  <a:gd fmla="*/ 16 w 29" name="T26"/>
                  <a:gd fmla="*/ 28 h 34" name="T27"/>
                  <a:gd fmla="*/ 16 w 29" name="T28"/>
                  <a:gd fmla="*/ 28 h 34" name="T29"/>
                  <a:gd fmla="*/ 18 w 29" name="T30"/>
                  <a:gd fmla="*/ 31 h 34" name="T31"/>
                  <a:gd fmla="*/ 21 w 29" name="T32"/>
                  <a:gd fmla="*/ 33 h 34" name="T33"/>
                  <a:gd fmla="*/ 23 w 29" name="T34"/>
                  <a:gd fmla="*/ 34 h 34" name="T35"/>
                  <a:gd fmla="*/ 27 w 29" name="T36"/>
                  <a:gd fmla="*/ 34 h 34" name="T37"/>
                  <a:gd fmla="*/ 27 w 29" name="T38"/>
                  <a:gd fmla="*/ 34 h 34" name="T39"/>
                  <a:gd fmla="*/ 28 w 29" name="T40"/>
                  <a:gd fmla="*/ 33 h 34" name="T41"/>
                  <a:gd fmla="*/ 29 w 29" name="T42"/>
                  <a:gd fmla="*/ 32 h 34" name="T43"/>
                  <a:gd fmla="*/ 29 w 29" name="T44"/>
                  <a:gd fmla="*/ 29 h 34" name="T45"/>
                  <a:gd fmla="*/ 27 w 29" name="T46"/>
                  <a:gd fmla="*/ 25 h 34" name="T47"/>
                  <a:gd fmla="*/ 26 w 29" name="T48"/>
                  <a:gd fmla="*/ 20 h 34" name="T49"/>
                  <a:gd fmla="*/ 26 w 29" name="T50"/>
                  <a:gd fmla="*/ 20 h 34" name="T51"/>
                  <a:gd fmla="*/ 21 w 29" name="T52"/>
                  <a:gd fmla="*/ 15 h 34" name="T53"/>
                  <a:gd fmla="*/ 19 w 29" name="T54"/>
                  <a:gd fmla="*/ 10 h 34" name="T55"/>
                  <a:gd fmla="*/ 19 w 29" name="T56"/>
                  <a:gd fmla="*/ 10 h 34" name="T57"/>
                  <a:gd fmla="*/ 17 w 29" name="T58"/>
                  <a:gd fmla="*/ 5 h 34" name="T59"/>
                  <a:gd fmla="*/ 14 w 29" name="T60"/>
                  <a:gd fmla="*/ 3 h 34" name="T61"/>
                  <a:gd fmla="*/ 12 w 29" name="T62"/>
                  <a:gd fmla="*/ 1 h 34" name="T63"/>
                  <a:gd fmla="*/ 8 w 29" name="T64"/>
                  <a:gd fmla="*/ 0 h 34" name="T65"/>
                  <a:gd fmla="*/ 8 w 29" name="T66"/>
                  <a:gd fmla="*/ 0 h 34" name="T67"/>
                  <a:gd fmla="*/ 7 w 29" name="T68"/>
                  <a:gd fmla="*/ 0 h 34" name="T69"/>
                  <a:gd fmla="*/ 6 w 29" name="T70"/>
                  <a:gd fmla="*/ 1 h 34" name="T71"/>
                  <a:gd fmla="*/ 6 w 29" name="T72"/>
                  <a:gd fmla="*/ 1 h 3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4" w="28">
                    <a:moveTo>
                      <a:pt x="6" y="1"/>
                    </a:moveTo>
                    <a:lnTo>
                      <a:pt x="6" y="1"/>
                    </a:lnTo>
                    <a:lnTo>
                      <a:pt x="6" y="5"/>
                    </a:lnTo>
                    <a:lnTo>
                      <a:pt x="5" y="10"/>
                    </a:lnTo>
                    <a:lnTo>
                      <a:pt x="3" y="13"/>
                    </a:lnTo>
                    <a:lnTo>
                      <a:pt x="3" y="13"/>
                    </a:lnTo>
                    <a:lnTo>
                      <a:pt x="1" y="15"/>
                    </a:lnTo>
                    <a:lnTo>
                      <a:pt x="0" y="18"/>
                    </a:lnTo>
                    <a:lnTo>
                      <a:pt x="1" y="20"/>
                    </a:lnTo>
                    <a:lnTo>
                      <a:pt x="3" y="22"/>
                    </a:lnTo>
                    <a:lnTo>
                      <a:pt x="3" y="22"/>
                    </a:lnTo>
                    <a:lnTo>
                      <a:pt x="9" y="24"/>
                    </a:lnTo>
                    <a:lnTo>
                      <a:pt x="13" y="25"/>
                    </a:lnTo>
                    <a:lnTo>
                      <a:pt x="16" y="28"/>
                    </a:lnTo>
                    <a:lnTo>
                      <a:pt x="16" y="28"/>
                    </a:lnTo>
                    <a:lnTo>
                      <a:pt x="18" y="31"/>
                    </a:lnTo>
                    <a:lnTo>
                      <a:pt x="21" y="33"/>
                    </a:lnTo>
                    <a:lnTo>
                      <a:pt x="23" y="34"/>
                    </a:lnTo>
                    <a:lnTo>
                      <a:pt x="27" y="34"/>
                    </a:lnTo>
                    <a:lnTo>
                      <a:pt x="27" y="34"/>
                    </a:lnTo>
                    <a:lnTo>
                      <a:pt x="28" y="33"/>
                    </a:lnTo>
                    <a:lnTo>
                      <a:pt x="29" y="32"/>
                    </a:lnTo>
                    <a:lnTo>
                      <a:pt x="29" y="29"/>
                    </a:lnTo>
                    <a:lnTo>
                      <a:pt x="27" y="25"/>
                    </a:lnTo>
                    <a:lnTo>
                      <a:pt x="26" y="20"/>
                    </a:lnTo>
                    <a:lnTo>
                      <a:pt x="26" y="20"/>
                    </a:lnTo>
                    <a:lnTo>
                      <a:pt x="21" y="15"/>
                    </a:lnTo>
                    <a:lnTo>
                      <a:pt x="19" y="10"/>
                    </a:lnTo>
                    <a:lnTo>
                      <a:pt x="19" y="10"/>
                    </a:lnTo>
                    <a:lnTo>
                      <a:pt x="17" y="5"/>
                    </a:lnTo>
                    <a:lnTo>
                      <a:pt x="14" y="3"/>
                    </a:lnTo>
                    <a:lnTo>
                      <a:pt x="12" y="1"/>
                    </a:lnTo>
                    <a:lnTo>
                      <a:pt x="8" y="0"/>
                    </a:lnTo>
                    <a:lnTo>
                      <a:pt x="8" y="0"/>
                    </a:lnTo>
                    <a:lnTo>
                      <a:pt x="7" y="0"/>
                    </a:lnTo>
                    <a:lnTo>
                      <a:pt x="6" y="1"/>
                    </a:lnTo>
                    <a:lnTo>
                      <a:pt x="6"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1" name="Freeform 183"/>
              <p:cNvSpPr/>
              <p:nvPr/>
            </p:nvSpPr>
            <p:spPr bwMode="auto">
              <a:xfrm>
                <a:off x="5273" y="3245"/>
                <a:ext cx="7" cy="8"/>
              </a:xfrm>
              <a:custGeom>
                <a:gdLst>
                  <a:gd fmla="*/ 7 w 7" name="T0"/>
                  <a:gd fmla="*/ 4 h 8" name="T1"/>
                  <a:gd fmla="*/ 7 w 7" name="T2"/>
                  <a:gd fmla="*/ 4 h 8" name="T3"/>
                  <a:gd fmla="*/ 6 w 7" name="T4"/>
                  <a:gd fmla="*/ 6 h 8" name="T5"/>
                  <a:gd fmla="*/ 4 w 7" name="T6"/>
                  <a:gd fmla="*/ 8 h 8" name="T7"/>
                  <a:gd fmla="*/ 2 w 7" name="T8"/>
                  <a:gd fmla="*/ 8 h 8" name="T9"/>
                  <a:gd fmla="*/ 1 w 7" name="T10"/>
                  <a:gd fmla="*/ 6 h 8" name="T11"/>
                  <a:gd fmla="*/ 1 w 7" name="T12"/>
                  <a:gd fmla="*/ 6 h 8" name="T13"/>
                  <a:gd fmla="*/ 0 w 7" name="T14"/>
                  <a:gd fmla="*/ 1 h 8" name="T15"/>
                  <a:gd fmla="*/ 0 w 7" name="T16"/>
                  <a:gd fmla="*/ 0 h 8" name="T17"/>
                  <a:gd fmla="*/ 2 w 7" name="T18"/>
                  <a:gd fmla="*/ 0 h 8" name="T19"/>
                  <a:gd fmla="*/ 2 w 7" name="T20"/>
                  <a:gd fmla="*/ 0 h 8" name="T21"/>
                  <a:gd fmla="*/ 4 w 7" name="T22"/>
                  <a:gd fmla="*/ 1 h 8" name="T23"/>
                  <a:gd fmla="*/ 6 w 7" name="T24"/>
                  <a:gd fmla="*/ 2 h 8" name="T25"/>
                  <a:gd fmla="*/ 7 w 7" name="T26"/>
                  <a:gd fmla="*/ 4 h 8" name="T27"/>
                  <a:gd fmla="*/ 7 w 7" name="T28"/>
                  <a:gd fmla="*/ 4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7">
                    <a:moveTo>
                      <a:pt x="7" y="4"/>
                    </a:moveTo>
                    <a:lnTo>
                      <a:pt x="7" y="4"/>
                    </a:lnTo>
                    <a:lnTo>
                      <a:pt x="6" y="6"/>
                    </a:lnTo>
                    <a:lnTo>
                      <a:pt x="4" y="8"/>
                    </a:lnTo>
                    <a:lnTo>
                      <a:pt x="2" y="8"/>
                    </a:lnTo>
                    <a:lnTo>
                      <a:pt x="1" y="6"/>
                    </a:lnTo>
                    <a:lnTo>
                      <a:pt x="1" y="6"/>
                    </a:lnTo>
                    <a:lnTo>
                      <a:pt x="0" y="1"/>
                    </a:lnTo>
                    <a:lnTo>
                      <a:pt x="0" y="0"/>
                    </a:lnTo>
                    <a:lnTo>
                      <a:pt x="2" y="0"/>
                    </a:lnTo>
                    <a:lnTo>
                      <a:pt x="2" y="0"/>
                    </a:lnTo>
                    <a:lnTo>
                      <a:pt x="4" y="1"/>
                    </a:lnTo>
                    <a:lnTo>
                      <a:pt x="6" y="2"/>
                    </a:lnTo>
                    <a:lnTo>
                      <a:pt x="7" y="4"/>
                    </a:lnTo>
                    <a:lnTo>
                      <a:pt x="7" y="4"/>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2" name="Freeform 184"/>
              <p:cNvSpPr/>
              <p:nvPr/>
            </p:nvSpPr>
            <p:spPr bwMode="auto">
              <a:xfrm>
                <a:off x="5294" y="3256"/>
                <a:ext cx="4" cy="4"/>
              </a:xfrm>
              <a:custGeom>
                <a:gdLst>
                  <a:gd fmla="*/ 0 w 4" name="T0"/>
                  <a:gd fmla="*/ 0 h 4" name="T1"/>
                  <a:gd fmla="*/ 0 w 4" name="T2"/>
                  <a:gd fmla="*/ 0 h 4" name="T3"/>
                  <a:gd fmla="*/ 0 w 4" name="T4"/>
                  <a:gd fmla="*/ 3 h 4" name="T5"/>
                  <a:gd fmla="*/ 1 w 4" name="T6"/>
                  <a:gd fmla="*/ 4 h 4" name="T7"/>
                  <a:gd fmla="*/ 2 w 4" name="T8"/>
                  <a:gd fmla="*/ 4 h 4" name="T9"/>
                  <a:gd fmla="*/ 2 w 4" name="T10"/>
                  <a:gd fmla="*/ 4 h 4" name="T11"/>
                  <a:gd fmla="*/ 4 w 4" name="T12"/>
                  <a:gd fmla="*/ 2 h 4" name="T13"/>
                  <a:gd fmla="*/ 4 w 4" name="T14"/>
                  <a:gd fmla="*/ 1 h 4" name="T15"/>
                  <a:gd fmla="*/ 4 w 4" name="T16"/>
                  <a:gd fmla="*/ 0 h 4" name="T17"/>
                  <a:gd fmla="*/ 4 w 4" name="T18"/>
                  <a:gd fmla="*/ 0 h 4" name="T19"/>
                  <a:gd fmla="*/ 3 w 4" name="T20"/>
                  <a:gd fmla="*/ 0 h 4" name="T21"/>
                  <a:gd fmla="*/ 2 w 4" name="T22"/>
                  <a:gd fmla="*/ 0 h 4" name="T23"/>
                  <a:gd fmla="*/ 0 w 4" name="T24"/>
                  <a:gd fmla="*/ 0 h 4" name="T25"/>
                  <a:gd fmla="*/ 0 w 4" name="T26"/>
                  <a:gd fmla="*/ 0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4">
                    <a:moveTo>
                      <a:pt x="0" y="0"/>
                    </a:moveTo>
                    <a:lnTo>
                      <a:pt x="0" y="0"/>
                    </a:lnTo>
                    <a:lnTo>
                      <a:pt x="0" y="3"/>
                    </a:lnTo>
                    <a:lnTo>
                      <a:pt x="1" y="4"/>
                    </a:lnTo>
                    <a:lnTo>
                      <a:pt x="2" y="4"/>
                    </a:lnTo>
                    <a:lnTo>
                      <a:pt x="2" y="4"/>
                    </a:lnTo>
                    <a:lnTo>
                      <a:pt x="4" y="2"/>
                    </a:lnTo>
                    <a:lnTo>
                      <a:pt x="4" y="1"/>
                    </a:lnTo>
                    <a:lnTo>
                      <a:pt x="4" y="0"/>
                    </a:lnTo>
                    <a:lnTo>
                      <a:pt x="4" y="0"/>
                    </a:lnTo>
                    <a:lnTo>
                      <a:pt x="3" y="0"/>
                    </a:lnTo>
                    <a:lnTo>
                      <a:pt x="2" y="0"/>
                    </a:lnTo>
                    <a:lnTo>
                      <a:pt x="0" y="0"/>
                    </a:lnTo>
                    <a:lnTo>
                      <a:pt x="0"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3" name="Freeform 185"/>
              <p:cNvSpPr/>
              <p:nvPr/>
            </p:nvSpPr>
            <p:spPr bwMode="auto">
              <a:xfrm>
                <a:off x="5276" y="3271"/>
                <a:ext cx="5" cy="3"/>
              </a:xfrm>
              <a:custGeom>
                <a:gdLst>
                  <a:gd fmla="*/ 3 w 5" name="T0"/>
                  <a:gd fmla="*/ 0 h 3" name="T1"/>
                  <a:gd fmla="*/ 3 w 5" name="T2"/>
                  <a:gd fmla="*/ 0 h 3" name="T3"/>
                  <a:gd fmla="*/ 0 w 5" name="T4"/>
                  <a:gd fmla="*/ 1 h 3" name="T5"/>
                  <a:gd fmla="*/ 0 w 5" name="T6"/>
                  <a:gd fmla="*/ 1 h 3" name="T7"/>
                  <a:gd fmla="*/ 0 w 5" name="T8"/>
                  <a:gd fmla="*/ 2 h 3" name="T9"/>
                  <a:gd fmla="*/ 1 w 5" name="T10"/>
                  <a:gd fmla="*/ 3 h 3" name="T11"/>
                  <a:gd fmla="*/ 1 w 5" name="T12"/>
                  <a:gd fmla="*/ 3 h 3" name="T13"/>
                  <a:gd fmla="*/ 5 w 5" name="T14"/>
                  <a:gd fmla="*/ 2 h 3" name="T15"/>
                  <a:gd fmla="*/ 5 w 5" name="T16"/>
                  <a:gd fmla="*/ 2 h 3" name="T17"/>
                  <a:gd fmla="*/ 5 w 5" name="T18"/>
                  <a:gd fmla="*/ 1 h 3" name="T19"/>
                  <a:gd fmla="*/ 5 w 5" name="T20"/>
                  <a:gd fmla="*/ 1 h 3" name="T21"/>
                  <a:gd fmla="*/ 4 w 5" name="T22"/>
                  <a:gd fmla="*/ 0 h 3" name="T23"/>
                  <a:gd fmla="*/ 3 w 5" name="T24"/>
                  <a:gd fmla="*/ 0 h 3" name="T25"/>
                  <a:gd fmla="*/ 3 w 5" name="T26"/>
                  <a:gd fmla="*/ 0 h 3" name="T27"/>
                  <a:gd fmla="*/ 3 w 5"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5">
                    <a:moveTo>
                      <a:pt x="3" y="0"/>
                    </a:moveTo>
                    <a:lnTo>
                      <a:pt x="3" y="0"/>
                    </a:lnTo>
                    <a:lnTo>
                      <a:pt x="0" y="1"/>
                    </a:lnTo>
                    <a:lnTo>
                      <a:pt x="0" y="1"/>
                    </a:lnTo>
                    <a:lnTo>
                      <a:pt x="0" y="2"/>
                    </a:lnTo>
                    <a:lnTo>
                      <a:pt x="1" y="3"/>
                    </a:lnTo>
                    <a:lnTo>
                      <a:pt x="1" y="3"/>
                    </a:lnTo>
                    <a:lnTo>
                      <a:pt x="5" y="2"/>
                    </a:lnTo>
                    <a:lnTo>
                      <a:pt x="5" y="2"/>
                    </a:lnTo>
                    <a:lnTo>
                      <a:pt x="5" y="1"/>
                    </a:lnTo>
                    <a:lnTo>
                      <a:pt x="5" y="1"/>
                    </a:lnTo>
                    <a:lnTo>
                      <a:pt x="4" y="0"/>
                    </a:lnTo>
                    <a:lnTo>
                      <a:pt x="3" y="0"/>
                    </a:lnTo>
                    <a:lnTo>
                      <a:pt x="3" y="0"/>
                    </a:lnTo>
                    <a:lnTo>
                      <a:pt x="3"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4" name="Freeform 186"/>
              <p:cNvSpPr/>
              <p:nvPr/>
            </p:nvSpPr>
            <p:spPr bwMode="auto">
              <a:xfrm>
                <a:off x="5289" y="3261"/>
                <a:ext cx="24" cy="28"/>
              </a:xfrm>
              <a:custGeom>
                <a:gdLst>
                  <a:gd fmla="*/ 4 w 24" name="T0"/>
                  <a:gd fmla="*/ 5 h 28" name="T1"/>
                  <a:gd fmla="*/ 4 w 24" name="T2"/>
                  <a:gd fmla="*/ 5 h 28" name="T3"/>
                  <a:gd fmla="*/ 1 w 24" name="T4"/>
                  <a:gd fmla="*/ 6 h 28" name="T5"/>
                  <a:gd fmla="*/ 0 w 24" name="T6"/>
                  <a:gd fmla="*/ 9 h 28" name="T7"/>
                  <a:gd fmla="*/ 1 w 24" name="T8"/>
                  <a:gd fmla="*/ 11 h 28" name="T9"/>
                  <a:gd fmla="*/ 4 w 24" name="T10"/>
                  <a:gd fmla="*/ 12 h 28" name="T11"/>
                  <a:gd fmla="*/ 4 w 24" name="T12"/>
                  <a:gd fmla="*/ 12 h 28" name="T13"/>
                  <a:gd fmla="*/ 6 w 24" name="T14"/>
                  <a:gd fmla="*/ 12 h 28" name="T15"/>
                  <a:gd fmla="*/ 9 w 24" name="T16"/>
                  <a:gd fmla="*/ 13 h 28" name="T17"/>
                  <a:gd fmla="*/ 11 w 24" name="T18"/>
                  <a:gd fmla="*/ 14 h 28" name="T19"/>
                  <a:gd fmla="*/ 12 w 24" name="T20"/>
                  <a:gd fmla="*/ 17 h 28" name="T21"/>
                  <a:gd fmla="*/ 12 w 24" name="T22"/>
                  <a:gd fmla="*/ 17 h 28" name="T23"/>
                  <a:gd fmla="*/ 12 w 24" name="T24"/>
                  <a:gd fmla="*/ 21 h 28" name="T25"/>
                  <a:gd fmla="*/ 13 w 24" name="T26"/>
                  <a:gd fmla="*/ 25 h 28" name="T27"/>
                  <a:gd fmla="*/ 15 w 24" name="T28"/>
                  <a:gd fmla="*/ 27 h 28" name="T29"/>
                  <a:gd fmla="*/ 17 w 24" name="T30"/>
                  <a:gd fmla="*/ 28 h 28" name="T31"/>
                  <a:gd fmla="*/ 17 w 24" name="T32"/>
                  <a:gd fmla="*/ 28 h 28" name="T33"/>
                  <a:gd fmla="*/ 21 w 24" name="T34"/>
                  <a:gd fmla="*/ 27 h 28" name="T35"/>
                  <a:gd fmla="*/ 23 w 24" name="T36"/>
                  <a:gd fmla="*/ 25 h 28" name="T37"/>
                  <a:gd fmla="*/ 24 w 24" name="T38"/>
                  <a:gd fmla="*/ 23 h 28" name="T39"/>
                  <a:gd fmla="*/ 22 w 24" name="T40"/>
                  <a:gd fmla="*/ 20 h 28" name="T41"/>
                  <a:gd fmla="*/ 22 w 24" name="T42"/>
                  <a:gd fmla="*/ 20 h 28" name="T43"/>
                  <a:gd fmla="*/ 17 w 24" name="T44"/>
                  <a:gd fmla="*/ 16 h 28" name="T45"/>
                  <a:gd fmla="*/ 16 w 24" name="T46"/>
                  <a:gd fmla="*/ 14 h 28" name="T47"/>
                  <a:gd fmla="*/ 16 w 24" name="T48"/>
                  <a:gd fmla="*/ 10 h 28" name="T49"/>
                  <a:gd fmla="*/ 16 w 24" name="T50"/>
                  <a:gd fmla="*/ 10 h 28" name="T51"/>
                  <a:gd fmla="*/ 16 w 24" name="T52"/>
                  <a:gd fmla="*/ 2 h 28" name="T53"/>
                  <a:gd fmla="*/ 16 w 24" name="T54"/>
                  <a:gd fmla="*/ 0 h 28" name="T55"/>
                  <a:gd fmla="*/ 15 w 24" name="T56"/>
                  <a:gd fmla="*/ 0 h 28" name="T57"/>
                  <a:gd fmla="*/ 15 w 24" name="T58"/>
                  <a:gd fmla="*/ 0 h 28" name="T59"/>
                  <a:gd fmla="*/ 11 w 24" name="T60"/>
                  <a:gd fmla="*/ 1 h 28" name="T61"/>
                  <a:gd fmla="*/ 10 w 24" name="T62"/>
                  <a:gd fmla="*/ 2 h 28" name="T63"/>
                  <a:gd fmla="*/ 10 w 24" name="T64"/>
                  <a:gd fmla="*/ 5 h 28" name="T65"/>
                  <a:gd fmla="*/ 10 w 24" name="T66"/>
                  <a:gd fmla="*/ 5 h 28" name="T67"/>
                  <a:gd fmla="*/ 9 w 24" name="T68"/>
                  <a:gd fmla="*/ 10 h 28" name="T69"/>
                  <a:gd fmla="*/ 8 w 24" name="T70"/>
                  <a:gd fmla="*/ 10 h 28" name="T71"/>
                  <a:gd fmla="*/ 7 w 24" name="T72"/>
                  <a:gd fmla="*/ 9 h 28" name="T73"/>
                  <a:gd fmla="*/ 7 w 24" name="T74"/>
                  <a:gd fmla="*/ 9 h 28" name="T75"/>
                  <a:gd fmla="*/ 5 w 24" name="T76"/>
                  <a:gd fmla="*/ 6 h 28" name="T77"/>
                  <a:gd fmla="*/ 4 w 24" name="T78"/>
                  <a:gd fmla="*/ 5 h 28" name="T79"/>
                  <a:gd fmla="*/ 4 w 24" name="T80"/>
                  <a:gd fmla="*/ 5 h 2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8" w="24">
                    <a:moveTo>
                      <a:pt x="4" y="5"/>
                    </a:moveTo>
                    <a:lnTo>
                      <a:pt x="4" y="5"/>
                    </a:lnTo>
                    <a:lnTo>
                      <a:pt x="1" y="6"/>
                    </a:lnTo>
                    <a:lnTo>
                      <a:pt x="0" y="9"/>
                    </a:lnTo>
                    <a:lnTo>
                      <a:pt x="1" y="11"/>
                    </a:lnTo>
                    <a:lnTo>
                      <a:pt x="4" y="12"/>
                    </a:lnTo>
                    <a:lnTo>
                      <a:pt x="4" y="12"/>
                    </a:lnTo>
                    <a:lnTo>
                      <a:pt x="6" y="12"/>
                    </a:lnTo>
                    <a:lnTo>
                      <a:pt x="9" y="13"/>
                    </a:lnTo>
                    <a:lnTo>
                      <a:pt x="11" y="14"/>
                    </a:lnTo>
                    <a:lnTo>
                      <a:pt x="12" y="17"/>
                    </a:lnTo>
                    <a:lnTo>
                      <a:pt x="12" y="17"/>
                    </a:lnTo>
                    <a:lnTo>
                      <a:pt x="12" y="21"/>
                    </a:lnTo>
                    <a:lnTo>
                      <a:pt x="13" y="25"/>
                    </a:lnTo>
                    <a:lnTo>
                      <a:pt x="15" y="27"/>
                    </a:lnTo>
                    <a:lnTo>
                      <a:pt x="17" y="28"/>
                    </a:lnTo>
                    <a:lnTo>
                      <a:pt x="17" y="28"/>
                    </a:lnTo>
                    <a:lnTo>
                      <a:pt x="21" y="27"/>
                    </a:lnTo>
                    <a:lnTo>
                      <a:pt x="23" y="25"/>
                    </a:lnTo>
                    <a:lnTo>
                      <a:pt x="24" y="23"/>
                    </a:lnTo>
                    <a:lnTo>
                      <a:pt x="22" y="20"/>
                    </a:lnTo>
                    <a:lnTo>
                      <a:pt x="22" y="20"/>
                    </a:lnTo>
                    <a:lnTo>
                      <a:pt x="17" y="16"/>
                    </a:lnTo>
                    <a:lnTo>
                      <a:pt x="16" y="14"/>
                    </a:lnTo>
                    <a:lnTo>
                      <a:pt x="16" y="10"/>
                    </a:lnTo>
                    <a:lnTo>
                      <a:pt x="16" y="10"/>
                    </a:lnTo>
                    <a:lnTo>
                      <a:pt x="16" y="2"/>
                    </a:lnTo>
                    <a:lnTo>
                      <a:pt x="16" y="0"/>
                    </a:lnTo>
                    <a:lnTo>
                      <a:pt x="15" y="0"/>
                    </a:lnTo>
                    <a:lnTo>
                      <a:pt x="15" y="0"/>
                    </a:lnTo>
                    <a:lnTo>
                      <a:pt x="11" y="1"/>
                    </a:lnTo>
                    <a:lnTo>
                      <a:pt x="10" y="2"/>
                    </a:lnTo>
                    <a:lnTo>
                      <a:pt x="10" y="5"/>
                    </a:lnTo>
                    <a:lnTo>
                      <a:pt x="10" y="5"/>
                    </a:lnTo>
                    <a:lnTo>
                      <a:pt x="9" y="10"/>
                    </a:lnTo>
                    <a:lnTo>
                      <a:pt x="8" y="10"/>
                    </a:lnTo>
                    <a:lnTo>
                      <a:pt x="7" y="9"/>
                    </a:lnTo>
                    <a:lnTo>
                      <a:pt x="7" y="9"/>
                    </a:lnTo>
                    <a:lnTo>
                      <a:pt x="5" y="6"/>
                    </a:lnTo>
                    <a:lnTo>
                      <a:pt x="4" y="5"/>
                    </a:lnTo>
                    <a:lnTo>
                      <a:pt x="4" y="5"/>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5" name="Freeform 187"/>
              <p:cNvSpPr/>
              <p:nvPr/>
            </p:nvSpPr>
            <p:spPr bwMode="auto">
              <a:xfrm>
                <a:off x="5301" y="3290"/>
                <a:ext cx="47" cy="46"/>
              </a:xfrm>
              <a:custGeom>
                <a:gdLst>
                  <a:gd fmla="*/ 0 w 47" name="T0"/>
                  <a:gd fmla="*/ 1 h 46" name="T1"/>
                  <a:gd fmla="*/ 0 w 47" name="T2"/>
                  <a:gd fmla="*/ 1 h 46" name="T3"/>
                  <a:gd fmla="*/ 1 w 47" name="T4"/>
                  <a:gd fmla="*/ 3 h 46" name="T5"/>
                  <a:gd fmla="*/ 2 w 47" name="T6"/>
                  <a:gd fmla="*/ 6 h 46" name="T7"/>
                  <a:gd fmla="*/ 7 w 47" name="T8"/>
                  <a:gd fmla="*/ 11 h 46" name="T9"/>
                  <a:gd fmla="*/ 7 w 47" name="T10"/>
                  <a:gd fmla="*/ 11 h 46" name="T11"/>
                  <a:gd fmla="*/ 11 w 47" name="T12"/>
                  <a:gd fmla="*/ 17 h 46" name="T13"/>
                  <a:gd fmla="*/ 12 w 47" name="T14"/>
                  <a:gd fmla="*/ 20 h 46" name="T15"/>
                  <a:gd fmla="*/ 12 w 47" name="T16"/>
                  <a:gd fmla="*/ 21 h 46" name="T17"/>
                  <a:gd fmla="*/ 12 w 47" name="T18"/>
                  <a:gd fmla="*/ 21 h 46" name="T19"/>
                  <a:gd fmla="*/ 12 w 47" name="T20"/>
                  <a:gd fmla="*/ 21 h 46" name="T21"/>
                  <a:gd fmla="*/ 10 w 47" name="T22"/>
                  <a:gd fmla="*/ 23 h 46" name="T23"/>
                  <a:gd fmla="*/ 8 w 47" name="T24"/>
                  <a:gd fmla="*/ 24 h 46" name="T25"/>
                  <a:gd fmla="*/ 7 w 47" name="T26"/>
                  <a:gd fmla="*/ 25 h 46" name="T27"/>
                  <a:gd fmla="*/ 9 w 47" name="T28"/>
                  <a:gd fmla="*/ 26 h 46" name="T29"/>
                  <a:gd fmla="*/ 9 w 47" name="T30"/>
                  <a:gd fmla="*/ 26 h 46" name="T31"/>
                  <a:gd fmla="*/ 17 w 47" name="T32"/>
                  <a:gd fmla="*/ 26 h 46" name="T33"/>
                  <a:gd fmla="*/ 21 w 47" name="T34"/>
                  <a:gd fmla="*/ 27 h 46" name="T35"/>
                  <a:gd fmla="*/ 23 w 47" name="T36"/>
                  <a:gd fmla="*/ 28 h 46" name="T37"/>
                  <a:gd fmla="*/ 24 w 47" name="T38"/>
                  <a:gd fmla="*/ 30 h 46" name="T39"/>
                  <a:gd fmla="*/ 24 w 47" name="T40"/>
                  <a:gd fmla="*/ 30 h 46" name="T41"/>
                  <a:gd fmla="*/ 30 w 47" name="T42"/>
                  <a:gd fmla="*/ 41 h 46" name="T43"/>
                  <a:gd fmla="*/ 33 w 47" name="T44"/>
                  <a:gd fmla="*/ 44 h 46" name="T45"/>
                  <a:gd fmla="*/ 36 w 47" name="T46"/>
                  <a:gd fmla="*/ 45 h 46" name="T47"/>
                  <a:gd fmla="*/ 37 w 47" name="T48"/>
                  <a:gd fmla="*/ 46 h 46" name="T49"/>
                  <a:gd fmla="*/ 37 w 47" name="T50"/>
                  <a:gd fmla="*/ 46 h 46" name="T51"/>
                  <a:gd fmla="*/ 42 w 47" name="T52"/>
                  <a:gd fmla="*/ 45 h 46" name="T53"/>
                  <a:gd fmla="*/ 45 w 47" name="T54"/>
                  <a:gd fmla="*/ 43 h 46" name="T55"/>
                  <a:gd fmla="*/ 47 w 47" name="T56"/>
                  <a:gd fmla="*/ 40 h 46" name="T57"/>
                  <a:gd fmla="*/ 47 w 47" name="T58"/>
                  <a:gd fmla="*/ 39 h 46" name="T59"/>
                  <a:gd fmla="*/ 45 w 47" name="T60"/>
                  <a:gd fmla="*/ 38 h 46" name="T61"/>
                  <a:gd fmla="*/ 45 w 47" name="T62"/>
                  <a:gd fmla="*/ 38 h 46" name="T63"/>
                  <a:gd fmla="*/ 42 w 47" name="T64"/>
                  <a:gd fmla="*/ 35 h 46" name="T65"/>
                  <a:gd fmla="*/ 39 w 47" name="T66"/>
                  <a:gd fmla="*/ 33 h 46" name="T67"/>
                  <a:gd fmla="*/ 36 w 47" name="T68"/>
                  <a:gd fmla="*/ 32 h 46" name="T69"/>
                  <a:gd fmla="*/ 33 w 47" name="T70"/>
                  <a:gd fmla="*/ 29 h 46" name="T71"/>
                  <a:gd fmla="*/ 33 w 47" name="T72"/>
                  <a:gd fmla="*/ 29 h 46" name="T73"/>
                  <a:gd fmla="*/ 31 w 47" name="T74"/>
                  <a:gd fmla="*/ 21 h 46" name="T75"/>
                  <a:gd fmla="*/ 28 w 47" name="T76"/>
                  <a:gd fmla="*/ 18 h 46" name="T77"/>
                  <a:gd fmla="*/ 25 w 47" name="T78"/>
                  <a:gd fmla="*/ 16 h 46" name="T79"/>
                  <a:gd fmla="*/ 25 w 47" name="T80"/>
                  <a:gd fmla="*/ 16 h 46" name="T81"/>
                  <a:gd fmla="*/ 22 w 47" name="T82"/>
                  <a:gd fmla="*/ 15 h 46" name="T83"/>
                  <a:gd fmla="*/ 19 w 47" name="T84"/>
                  <a:gd fmla="*/ 13 h 46" name="T85"/>
                  <a:gd fmla="*/ 18 w 47" name="T86"/>
                  <a:gd fmla="*/ 11 h 46" name="T87"/>
                  <a:gd fmla="*/ 17 w 47" name="T88"/>
                  <a:gd fmla="*/ 8 h 46" name="T89"/>
                  <a:gd fmla="*/ 17 w 47" name="T90"/>
                  <a:gd fmla="*/ 8 h 46" name="T91"/>
                  <a:gd fmla="*/ 17 w 47" name="T92"/>
                  <a:gd fmla="*/ 5 h 46" name="T93"/>
                  <a:gd fmla="*/ 16 w 47" name="T94"/>
                  <a:gd fmla="*/ 4 h 46" name="T95"/>
                  <a:gd fmla="*/ 15 w 47" name="T96"/>
                  <a:gd fmla="*/ 3 h 46" name="T97"/>
                  <a:gd fmla="*/ 12 w 47" name="T98"/>
                  <a:gd fmla="*/ 2 h 46" name="T99"/>
                  <a:gd fmla="*/ 12 w 47" name="T100"/>
                  <a:gd fmla="*/ 2 h 46" name="T101"/>
                  <a:gd fmla="*/ 10 w 47" name="T102"/>
                  <a:gd fmla="*/ 2 h 46" name="T103"/>
                  <a:gd fmla="*/ 9 w 47" name="T104"/>
                  <a:gd fmla="*/ 1 h 46" name="T105"/>
                  <a:gd fmla="*/ 7 w 47" name="T106"/>
                  <a:gd fmla="*/ 1 h 46" name="T107"/>
                  <a:gd fmla="*/ 4 w 47" name="T108"/>
                  <a:gd fmla="*/ 0 h 46" name="T109"/>
                  <a:gd fmla="*/ 4 w 47" name="T110"/>
                  <a:gd fmla="*/ 0 h 46" name="T111"/>
                  <a:gd fmla="*/ 0 w 47" name="T112"/>
                  <a:gd fmla="*/ 1 h 46" name="T113"/>
                  <a:gd fmla="*/ 0 w 47" name="T114"/>
                  <a:gd fmla="*/ 1 h 46" name="T115"/>
                  <a:gd fmla="*/ 0 w 47" name="T116"/>
                  <a:gd fmla="*/ 1 h 4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6" w="47">
                    <a:moveTo>
                      <a:pt x="0" y="1"/>
                    </a:moveTo>
                    <a:lnTo>
                      <a:pt x="0" y="1"/>
                    </a:lnTo>
                    <a:lnTo>
                      <a:pt x="1" y="3"/>
                    </a:lnTo>
                    <a:lnTo>
                      <a:pt x="2" y="6"/>
                    </a:lnTo>
                    <a:lnTo>
                      <a:pt x="7" y="11"/>
                    </a:lnTo>
                    <a:lnTo>
                      <a:pt x="7" y="11"/>
                    </a:lnTo>
                    <a:lnTo>
                      <a:pt x="11" y="17"/>
                    </a:lnTo>
                    <a:lnTo>
                      <a:pt x="12" y="20"/>
                    </a:lnTo>
                    <a:lnTo>
                      <a:pt x="12" y="21"/>
                    </a:lnTo>
                    <a:lnTo>
                      <a:pt x="12" y="21"/>
                    </a:lnTo>
                    <a:lnTo>
                      <a:pt x="12" y="21"/>
                    </a:lnTo>
                    <a:lnTo>
                      <a:pt x="10" y="23"/>
                    </a:lnTo>
                    <a:lnTo>
                      <a:pt x="8" y="24"/>
                    </a:lnTo>
                    <a:lnTo>
                      <a:pt x="7" y="25"/>
                    </a:lnTo>
                    <a:lnTo>
                      <a:pt x="9" y="26"/>
                    </a:lnTo>
                    <a:lnTo>
                      <a:pt x="9" y="26"/>
                    </a:lnTo>
                    <a:lnTo>
                      <a:pt x="17" y="26"/>
                    </a:lnTo>
                    <a:lnTo>
                      <a:pt x="21" y="27"/>
                    </a:lnTo>
                    <a:lnTo>
                      <a:pt x="23" y="28"/>
                    </a:lnTo>
                    <a:lnTo>
                      <a:pt x="24" y="30"/>
                    </a:lnTo>
                    <a:lnTo>
                      <a:pt x="24" y="30"/>
                    </a:lnTo>
                    <a:lnTo>
                      <a:pt x="30" y="41"/>
                    </a:lnTo>
                    <a:lnTo>
                      <a:pt x="33" y="44"/>
                    </a:lnTo>
                    <a:lnTo>
                      <a:pt x="36" y="45"/>
                    </a:lnTo>
                    <a:lnTo>
                      <a:pt x="37" y="46"/>
                    </a:lnTo>
                    <a:lnTo>
                      <a:pt x="37" y="46"/>
                    </a:lnTo>
                    <a:lnTo>
                      <a:pt x="42" y="45"/>
                    </a:lnTo>
                    <a:lnTo>
                      <a:pt x="45" y="43"/>
                    </a:lnTo>
                    <a:lnTo>
                      <a:pt x="47" y="40"/>
                    </a:lnTo>
                    <a:lnTo>
                      <a:pt x="47" y="39"/>
                    </a:lnTo>
                    <a:lnTo>
                      <a:pt x="45" y="38"/>
                    </a:lnTo>
                    <a:lnTo>
                      <a:pt x="45" y="38"/>
                    </a:lnTo>
                    <a:lnTo>
                      <a:pt x="42" y="35"/>
                    </a:lnTo>
                    <a:lnTo>
                      <a:pt x="39" y="33"/>
                    </a:lnTo>
                    <a:lnTo>
                      <a:pt x="36" y="32"/>
                    </a:lnTo>
                    <a:lnTo>
                      <a:pt x="33" y="29"/>
                    </a:lnTo>
                    <a:lnTo>
                      <a:pt x="33" y="29"/>
                    </a:lnTo>
                    <a:lnTo>
                      <a:pt x="31" y="21"/>
                    </a:lnTo>
                    <a:lnTo>
                      <a:pt x="28" y="18"/>
                    </a:lnTo>
                    <a:lnTo>
                      <a:pt x="25" y="16"/>
                    </a:lnTo>
                    <a:lnTo>
                      <a:pt x="25" y="16"/>
                    </a:lnTo>
                    <a:lnTo>
                      <a:pt x="22" y="15"/>
                    </a:lnTo>
                    <a:lnTo>
                      <a:pt x="19" y="13"/>
                    </a:lnTo>
                    <a:lnTo>
                      <a:pt x="18" y="11"/>
                    </a:lnTo>
                    <a:lnTo>
                      <a:pt x="17" y="8"/>
                    </a:lnTo>
                    <a:lnTo>
                      <a:pt x="17" y="8"/>
                    </a:lnTo>
                    <a:lnTo>
                      <a:pt x="17" y="5"/>
                    </a:lnTo>
                    <a:lnTo>
                      <a:pt x="16" y="4"/>
                    </a:lnTo>
                    <a:lnTo>
                      <a:pt x="15" y="3"/>
                    </a:lnTo>
                    <a:lnTo>
                      <a:pt x="12" y="2"/>
                    </a:lnTo>
                    <a:lnTo>
                      <a:pt x="12" y="2"/>
                    </a:lnTo>
                    <a:lnTo>
                      <a:pt x="10" y="2"/>
                    </a:lnTo>
                    <a:lnTo>
                      <a:pt x="9" y="1"/>
                    </a:lnTo>
                    <a:lnTo>
                      <a:pt x="7" y="1"/>
                    </a:lnTo>
                    <a:lnTo>
                      <a:pt x="4" y="0"/>
                    </a:lnTo>
                    <a:lnTo>
                      <a:pt x="4" y="0"/>
                    </a:lnTo>
                    <a:lnTo>
                      <a:pt x="0" y="1"/>
                    </a:lnTo>
                    <a:lnTo>
                      <a:pt x="0" y="1"/>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6" name="Freeform 188"/>
              <p:cNvSpPr/>
              <p:nvPr/>
            </p:nvSpPr>
            <p:spPr bwMode="auto">
              <a:xfrm>
                <a:off x="5316" y="3319"/>
                <a:ext cx="4" cy="5"/>
              </a:xfrm>
              <a:custGeom>
                <a:gdLst>
                  <a:gd fmla="*/ 0 w 4" name="T0"/>
                  <a:gd fmla="*/ 1 h 5" name="T1"/>
                  <a:gd fmla="*/ 0 w 4" name="T2"/>
                  <a:gd fmla="*/ 1 h 5" name="T3"/>
                  <a:gd fmla="*/ 0 w 4" name="T4"/>
                  <a:gd fmla="*/ 3 h 5" name="T5"/>
                  <a:gd fmla="*/ 1 w 4" name="T6"/>
                  <a:gd fmla="*/ 4 h 5" name="T7"/>
                  <a:gd fmla="*/ 3 w 4" name="T8"/>
                  <a:gd fmla="*/ 5 h 5" name="T9"/>
                  <a:gd fmla="*/ 4 w 4" name="T10"/>
                  <a:gd fmla="*/ 4 h 5" name="T11"/>
                  <a:gd fmla="*/ 4 w 4" name="T12"/>
                  <a:gd fmla="*/ 4 h 5" name="T13"/>
                  <a:gd fmla="*/ 3 w 4" name="T14"/>
                  <a:gd fmla="*/ 2 h 5" name="T15"/>
                  <a:gd fmla="*/ 3 w 4" name="T16"/>
                  <a:gd fmla="*/ 0 h 5" name="T17"/>
                  <a:gd fmla="*/ 0 w 4" name="T18"/>
                  <a:gd fmla="*/ 1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4">
                    <a:moveTo>
                      <a:pt x="0" y="1"/>
                    </a:moveTo>
                    <a:lnTo>
                      <a:pt x="0" y="1"/>
                    </a:lnTo>
                    <a:lnTo>
                      <a:pt x="0" y="3"/>
                    </a:lnTo>
                    <a:lnTo>
                      <a:pt x="1" y="4"/>
                    </a:lnTo>
                    <a:lnTo>
                      <a:pt x="3" y="5"/>
                    </a:lnTo>
                    <a:lnTo>
                      <a:pt x="4" y="4"/>
                    </a:lnTo>
                    <a:lnTo>
                      <a:pt x="4" y="4"/>
                    </a:lnTo>
                    <a:lnTo>
                      <a:pt x="3" y="2"/>
                    </a:lnTo>
                    <a:lnTo>
                      <a:pt x="3" y="0"/>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7" name="Freeform 189"/>
              <p:cNvSpPr/>
              <p:nvPr/>
            </p:nvSpPr>
            <p:spPr bwMode="auto">
              <a:xfrm>
                <a:off x="5323" y="3355"/>
                <a:ext cx="16" cy="15"/>
              </a:xfrm>
              <a:custGeom>
                <a:gdLst>
                  <a:gd fmla="*/ 14 w 16" name="T0"/>
                  <a:gd fmla="*/ 6 h 15" name="T1"/>
                  <a:gd fmla="*/ 14 w 16" name="T2"/>
                  <a:gd fmla="*/ 6 h 15" name="T3"/>
                  <a:gd fmla="*/ 11 w 16" name="T4"/>
                  <a:gd fmla="*/ 7 h 15" name="T5"/>
                  <a:gd fmla="*/ 10 w 16" name="T6"/>
                  <a:gd fmla="*/ 8 h 15" name="T7"/>
                  <a:gd fmla="*/ 9 w 16" name="T8"/>
                  <a:gd fmla="*/ 10 h 15" name="T9"/>
                  <a:gd fmla="*/ 9 w 16" name="T10"/>
                  <a:gd fmla="*/ 10 h 15" name="T11"/>
                  <a:gd fmla="*/ 9 w 16" name="T12"/>
                  <a:gd fmla="*/ 13 h 15" name="T13"/>
                  <a:gd fmla="*/ 8 w 16" name="T14"/>
                  <a:gd fmla="*/ 15 h 15" name="T15"/>
                  <a:gd fmla="*/ 7 w 16" name="T16"/>
                  <a:gd fmla="*/ 13 h 15" name="T17"/>
                  <a:gd fmla="*/ 6 w 16" name="T18"/>
                  <a:gd fmla="*/ 12 h 15" name="T19"/>
                  <a:gd fmla="*/ 6 w 16" name="T20"/>
                  <a:gd fmla="*/ 12 h 15" name="T21"/>
                  <a:gd fmla="*/ 5 w 16" name="T22"/>
                  <a:gd fmla="*/ 11 h 15" name="T23"/>
                  <a:gd fmla="*/ 3 w 16" name="T24"/>
                  <a:gd fmla="*/ 10 h 15" name="T25"/>
                  <a:gd fmla="*/ 2 w 16" name="T26"/>
                  <a:gd fmla="*/ 9 h 15" name="T27"/>
                  <a:gd fmla="*/ 1 w 16" name="T28"/>
                  <a:gd fmla="*/ 7 h 15" name="T29"/>
                  <a:gd fmla="*/ 1 w 16" name="T30"/>
                  <a:gd fmla="*/ 7 h 15" name="T31"/>
                  <a:gd fmla="*/ 0 w 16" name="T32"/>
                  <a:gd fmla="*/ 1 h 15" name="T33"/>
                  <a:gd fmla="*/ 1 w 16" name="T34"/>
                  <a:gd fmla="*/ 0 h 15" name="T35"/>
                  <a:gd fmla="*/ 2 w 16" name="T36"/>
                  <a:gd fmla="*/ 1 h 15" name="T37"/>
                  <a:gd fmla="*/ 2 w 16" name="T38"/>
                  <a:gd fmla="*/ 1 h 15" name="T39"/>
                  <a:gd fmla="*/ 5 w 16" name="T40"/>
                  <a:gd fmla="*/ 2 h 15" name="T41"/>
                  <a:gd fmla="*/ 8 w 16" name="T42"/>
                  <a:gd fmla="*/ 3 h 15" name="T43"/>
                  <a:gd fmla="*/ 11 w 16" name="T44"/>
                  <a:gd fmla="*/ 3 h 15" name="T45"/>
                  <a:gd fmla="*/ 14 w 16" name="T46"/>
                  <a:gd fmla="*/ 3 h 15" name="T47"/>
                  <a:gd fmla="*/ 14 w 16" name="T48"/>
                  <a:gd fmla="*/ 3 h 15" name="T49"/>
                  <a:gd fmla="*/ 16 w 16" name="T50"/>
                  <a:gd fmla="*/ 3 h 15" name="T51"/>
                  <a:gd fmla="*/ 16 w 16" name="T52"/>
                  <a:gd fmla="*/ 4 h 15" name="T53"/>
                  <a:gd fmla="*/ 14 w 16" name="T54"/>
                  <a:gd fmla="*/ 6 h 15" name="T55"/>
                  <a:gd fmla="*/ 14 w 16" name="T56"/>
                  <a:gd fmla="*/ 6 h 1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 w="16">
                    <a:moveTo>
                      <a:pt x="14" y="6"/>
                    </a:moveTo>
                    <a:lnTo>
                      <a:pt x="14" y="6"/>
                    </a:lnTo>
                    <a:lnTo>
                      <a:pt x="11" y="7"/>
                    </a:lnTo>
                    <a:lnTo>
                      <a:pt x="10" y="8"/>
                    </a:lnTo>
                    <a:lnTo>
                      <a:pt x="9" y="10"/>
                    </a:lnTo>
                    <a:lnTo>
                      <a:pt x="9" y="10"/>
                    </a:lnTo>
                    <a:lnTo>
                      <a:pt x="9" y="13"/>
                    </a:lnTo>
                    <a:lnTo>
                      <a:pt x="8" y="15"/>
                    </a:lnTo>
                    <a:lnTo>
                      <a:pt x="7" y="13"/>
                    </a:lnTo>
                    <a:lnTo>
                      <a:pt x="6" y="12"/>
                    </a:lnTo>
                    <a:lnTo>
                      <a:pt x="6" y="12"/>
                    </a:lnTo>
                    <a:lnTo>
                      <a:pt x="5" y="11"/>
                    </a:lnTo>
                    <a:lnTo>
                      <a:pt x="3" y="10"/>
                    </a:lnTo>
                    <a:lnTo>
                      <a:pt x="2" y="9"/>
                    </a:lnTo>
                    <a:lnTo>
                      <a:pt x="1" y="7"/>
                    </a:lnTo>
                    <a:lnTo>
                      <a:pt x="1" y="7"/>
                    </a:lnTo>
                    <a:lnTo>
                      <a:pt x="0" y="1"/>
                    </a:lnTo>
                    <a:lnTo>
                      <a:pt x="1" y="0"/>
                    </a:lnTo>
                    <a:lnTo>
                      <a:pt x="2" y="1"/>
                    </a:lnTo>
                    <a:lnTo>
                      <a:pt x="2" y="1"/>
                    </a:lnTo>
                    <a:lnTo>
                      <a:pt x="5" y="2"/>
                    </a:lnTo>
                    <a:lnTo>
                      <a:pt x="8" y="3"/>
                    </a:lnTo>
                    <a:lnTo>
                      <a:pt x="11" y="3"/>
                    </a:lnTo>
                    <a:lnTo>
                      <a:pt x="14" y="3"/>
                    </a:lnTo>
                    <a:lnTo>
                      <a:pt x="14" y="3"/>
                    </a:lnTo>
                    <a:lnTo>
                      <a:pt x="16" y="3"/>
                    </a:lnTo>
                    <a:lnTo>
                      <a:pt x="16" y="4"/>
                    </a:lnTo>
                    <a:lnTo>
                      <a:pt x="14" y="6"/>
                    </a:lnTo>
                    <a:lnTo>
                      <a:pt x="14" y="6"/>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8" name="Freeform 190"/>
              <p:cNvSpPr/>
              <p:nvPr/>
            </p:nvSpPr>
            <p:spPr bwMode="auto">
              <a:xfrm>
                <a:off x="5340" y="3362"/>
                <a:ext cx="19" cy="17"/>
              </a:xfrm>
              <a:custGeom>
                <a:gdLst>
                  <a:gd fmla="*/ 2 w 19" name="T0"/>
                  <a:gd fmla="*/ 0 h 17" name="T1"/>
                  <a:gd fmla="*/ 2 w 19" name="T2"/>
                  <a:gd fmla="*/ 0 h 17" name="T3"/>
                  <a:gd fmla="*/ 1 w 19" name="T4"/>
                  <a:gd fmla="*/ 2 h 17" name="T5"/>
                  <a:gd fmla="*/ 0 w 19" name="T6"/>
                  <a:gd fmla="*/ 3 h 17" name="T7"/>
                  <a:gd fmla="*/ 1 w 19" name="T8"/>
                  <a:gd fmla="*/ 5 h 17" name="T9"/>
                  <a:gd fmla="*/ 3 w 19" name="T10"/>
                  <a:gd fmla="*/ 8 h 17" name="T11"/>
                  <a:gd fmla="*/ 3 w 19" name="T12"/>
                  <a:gd fmla="*/ 8 h 17" name="T13"/>
                  <a:gd fmla="*/ 5 w 19" name="T14"/>
                  <a:gd fmla="*/ 10 h 17" name="T15"/>
                  <a:gd fmla="*/ 7 w 19" name="T16"/>
                  <a:gd fmla="*/ 13 h 17" name="T17"/>
                  <a:gd fmla="*/ 9 w 19" name="T18"/>
                  <a:gd fmla="*/ 15 h 17" name="T19"/>
                  <a:gd fmla="*/ 12 w 19" name="T20"/>
                  <a:gd fmla="*/ 16 h 17" name="T21"/>
                  <a:gd fmla="*/ 12 w 19" name="T22"/>
                  <a:gd fmla="*/ 16 h 17" name="T23"/>
                  <a:gd fmla="*/ 14 w 19" name="T24"/>
                  <a:gd fmla="*/ 17 h 17" name="T25"/>
                  <a:gd fmla="*/ 17 w 19" name="T26"/>
                  <a:gd fmla="*/ 16 h 17" name="T27"/>
                  <a:gd fmla="*/ 19 w 19" name="T28"/>
                  <a:gd fmla="*/ 14 h 17" name="T29"/>
                  <a:gd fmla="*/ 19 w 19" name="T30"/>
                  <a:gd fmla="*/ 13 h 17" name="T31"/>
                  <a:gd fmla="*/ 18 w 19" name="T32"/>
                  <a:gd fmla="*/ 11 h 17" name="T33"/>
                  <a:gd fmla="*/ 18 w 19" name="T34"/>
                  <a:gd fmla="*/ 11 h 17" name="T35"/>
                  <a:gd fmla="*/ 15 w 19" name="T36"/>
                  <a:gd fmla="*/ 9 h 17" name="T37"/>
                  <a:gd fmla="*/ 12 w 19" name="T38"/>
                  <a:gd fmla="*/ 6 h 17" name="T39"/>
                  <a:gd fmla="*/ 9 w 19" name="T40"/>
                  <a:gd fmla="*/ 5 h 17" name="T41"/>
                  <a:gd fmla="*/ 7 w 19" name="T42"/>
                  <a:gd fmla="*/ 3 h 17" name="T43"/>
                  <a:gd fmla="*/ 7 w 19" name="T44"/>
                  <a:gd fmla="*/ 3 h 17" name="T45"/>
                  <a:gd fmla="*/ 6 w 19" name="T46"/>
                  <a:gd fmla="*/ 1 h 17" name="T47"/>
                  <a:gd fmla="*/ 4 w 19" name="T48"/>
                  <a:gd fmla="*/ 0 h 17" name="T49"/>
                  <a:gd fmla="*/ 2 w 19" name="T50"/>
                  <a:gd fmla="*/ 0 h 17" name="T51"/>
                  <a:gd fmla="*/ 2 w 19" name="T52"/>
                  <a:gd fmla="*/ 0 h 1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7" w="19">
                    <a:moveTo>
                      <a:pt x="2" y="0"/>
                    </a:moveTo>
                    <a:lnTo>
                      <a:pt x="2" y="0"/>
                    </a:lnTo>
                    <a:lnTo>
                      <a:pt x="1" y="2"/>
                    </a:lnTo>
                    <a:lnTo>
                      <a:pt x="0" y="3"/>
                    </a:lnTo>
                    <a:lnTo>
                      <a:pt x="1" y="5"/>
                    </a:lnTo>
                    <a:lnTo>
                      <a:pt x="3" y="8"/>
                    </a:lnTo>
                    <a:lnTo>
                      <a:pt x="3" y="8"/>
                    </a:lnTo>
                    <a:lnTo>
                      <a:pt x="5" y="10"/>
                    </a:lnTo>
                    <a:lnTo>
                      <a:pt x="7" y="13"/>
                    </a:lnTo>
                    <a:lnTo>
                      <a:pt x="9" y="15"/>
                    </a:lnTo>
                    <a:lnTo>
                      <a:pt x="12" y="16"/>
                    </a:lnTo>
                    <a:lnTo>
                      <a:pt x="12" y="16"/>
                    </a:lnTo>
                    <a:lnTo>
                      <a:pt x="14" y="17"/>
                    </a:lnTo>
                    <a:lnTo>
                      <a:pt x="17" y="16"/>
                    </a:lnTo>
                    <a:lnTo>
                      <a:pt x="19" y="14"/>
                    </a:lnTo>
                    <a:lnTo>
                      <a:pt x="19" y="13"/>
                    </a:lnTo>
                    <a:lnTo>
                      <a:pt x="18" y="11"/>
                    </a:lnTo>
                    <a:lnTo>
                      <a:pt x="18" y="11"/>
                    </a:lnTo>
                    <a:lnTo>
                      <a:pt x="15" y="9"/>
                    </a:lnTo>
                    <a:lnTo>
                      <a:pt x="12" y="6"/>
                    </a:lnTo>
                    <a:lnTo>
                      <a:pt x="9" y="5"/>
                    </a:lnTo>
                    <a:lnTo>
                      <a:pt x="7" y="3"/>
                    </a:lnTo>
                    <a:lnTo>
                      <a:pt x="7" y="3"/>
                    </a:lnTo>
                    <a:lnTo>
                      <a:pt x="6" y="1"/>
                    </a:lnTo>
                    <a:lnTo>
                      <a:pt x="4" y="0"/>
                    </a:lnTo>
                    <a:lnTo>
                      <a:pt x="2" y="0"/>
                    </a:lnTo>
                    <a:lnTo>
                      <a:pt x="2"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9" name="Freeform 191"/>
              <p:cNvSpPr/>
              <p:nvPr/>
            </p:nvSpPr>
            <p:spPr bwMode="auto">
              <a:xfrm>
                <a:off x="5333" y="3372"/>
                <a:ext cx="40" cy="28"/>
              </a:xfrm>
              <a:custGeom>
                <a:gdLst>
                  <a:gd fmla="*/ 0 w 40" name="T0"/>
                  <a:gd fmla="*/ 0 h 28" name="T1"/>
                  <a:gd fmla="*/ 0 w 40" name="T2"/>
                  <a:gd fmla="*/ 0 h 28" name="T3"/>
                  <a:gd fmla="*/ 0 w 40" name="T4"/>
                  <a:gd fmla="*/ 1 h 28" name="T5"/>
                  <a:gd fmla="*/ 3 w 40" name="T6"/>
                  <a:gd fmla="*/ 3 h 28" name="T7"/>
                  <a:gd fmla="*/ 4 w 40" name="T8"/>
                  <a:gd fmla="*/ 4 h 28" name="T9"/>
                  <a:gd fmla="*/ 4 w 40" name="T10"/>
                  <a:gd fmla="*/ 7 h 28" name="T11"/>
                  <a:gd fmla="*/ 4 w 40" name="T12"/>
                  <a:gd fmla="*/ 7 h 28" name="T13"/>
                  <a:gd fmla="*/ 4 w 40" name="T14"/>
                  <a:gd fmla="*/ 9 h 28" name="T15"/>
                  <a:gd fmla="*/ 5 w 40" name="T16"/>
                  <a:gd fmla="*/ 12 h 28" name="T17"/>
                  <a:gd fmla="*/ 7 w 40" name="T18"/>
                  <a:gd fmla="*/ 14 h 28" name="T19"/>
                  <a:gd fmla="*/ 10 w 40" name="T20"/>
                  <a:gd fmla="*/ 14 h 28" name="T21"/>
                  <a:gd fmla="*/ 10 w 40" name="T22"/>
                  <a:gd fmla="*/ 14 h 28" name="T23"/>
                  <a:gd fmla="*/ 13 w 40" name="T24"/>
                  <a:gd fmla="*/ 15 h 28" name="T25"/>
                  <a:gd fmla="*/ 16 w 40" name="T26"/>
                  <a:gd fmla="*/ 17 h 28" name="T27"/>
                  <a:gd fmla="*/ 20 w 40" name="T28"/>
                  <a:gd fmla="*/ 19 h 28" name="T29"/>
                  <a:gd fmla="*/ 21 w 40" name="T30"/>
                  <a:gd fmla="*/ 22 h 28" name="T31"/>
                  <a:gd fmla="*/ 21 w 40" name="T32"/>
                  <a:gd fmla="*/ 22 h 28" name="T33"/>
                  <a:gd fmla="*/ 22 w 40" name="T34"/>
                  <a:gd fmla="*/ 24 h 28" name="T35"/>
                  <a:gd fmla="*/ 24 w 40" name="T36"/>
                  <a:gd fmla="*/ 26 h 28" name="T37"/>
                  <a:gd fmla="*/ 30 w 40" name="T38"/>
                  <a:gd fmla="*/ 28 h 28" name="T39"/>
                  <a:gd fmla="*/ 30 w 40" name="T40"/>
                  <a:gd fmla="*/ 28 h 28" name="T41"/>
                  <a:gd fmla="*/ 38 w 40" name="T42"/>
                  <a:gd fmla="*/ 28 h 28" name="T43"/>
                  <a:gd fmla="*/ 40 w 40" name="T44"/>
                  <a:gd fmla="*/ 28 h 28" name="T45"/>
                  <a:gd fmla="*/ 40 w 40" name="T46"/>
                  <a:gd fmla="*/ 27 h 28" name="T47"/>
                  <a:gd fmla="*/ 40 w 40" name="T48"/>
                  <a:gd fmla="*/ 27 h 28" name="T49"/>
                  <a:gd fmla="*/ 40 w 40" name="T50"/>
                  <a:gd fmla="*/ 27 h 28" name="T51"/>
                  <a:gd fmla="*/ 37 w 40" name="T52"/>
                  <a:gd fmla="*/ 24 h 28" name="T53"/>
                  <a:gd fmla="*/ 34 w 40" name="T54"/>
                  <a:gd fmla="*/ 23 h 28" name="T55"/>
                  <a:gd fmla="*/ 30 w 40" name="T56"/>
                  <a:gd fmla="*/ 21 h 28" name="T57"/>
                  <a:gd fmla="*/ 28 w 40" name="T58"/>
                  <a:gd fmla="*/ 19 h 28" name="T59"/>
                  <a:gd fmla="*/ 28 w 40" name="T60"/>
                  <a:gd fmla="*/ 19 h 28" name="T61"/>
                  <a:gd fmla="*/ 24 w 40" name="T62"/>
                  <a:gd fmla="*/ 14 h 28" name="T63"/>
                  <a:gd fmla="*/ 22 w 40" name="T64"/>
                  <a:gd fmla="*/ 12 h 28" name="T65"/>
                  <a:gd fmla="*/ 20 w 40" name="T66"/>
                  <a:gd fmla="*/ 10 h 28" name="T67"/>
                  <a:gd fmla="*/ 20 w 40" name="T68"/>
                  <a:gd fmla="*/ 10 h 28" name="T69"/>
                  <a:gd fmla="*/ 16 w 40" name="T70"/>
                  <a:gd fmla="*/ 9 h 28" name="T71"/>
                  <a:gd fmla="*/ 14 w 40" name="T72"/>
                  <a:gd fmla="*/ 8 h 28" name="T73"/>
                  <a:gd fmla="*/ 11 w 40" name="T74"/>
                  <a:gd fmla="*/ 4 h 28" name="T75"/>
                  <a:gd fmla="*/ 11 w 40" name="T76"/>
                  <a:gd fmla="*/ 4 h 28" name="T77"/>
                  <a:gd fmla="*/ 9 w 40" name="T78"/>
                  <a:gd fmla="*/ 2 h 28" name="T79"/>
                  <a:gd fmla="*/ 5 w 40" name="T80"/>
                  <a:gd fmla="*/ 1 h 28" name="T81"/>
                  <a:gd fmla="*/ 0 w 40" name="T82"/>
                  <a:gd fmla="*/ 0 h 28" name="T83"/>
                  <a:gd fmla="*/ 0 w 40" name="T84"/>
                  <a:gd fmla="*/ 0 h 2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8" w="40">
                    <a:moveTo>
                      <a:pt x="0" y="0"/>
                    </a:moveTo>
                    <a:lnTo>
                      <a:pt x="0" y="0"/>
                    </a:lnTo>
                    <a:lnTo>
                      <a:pt x="0" y="1"/>
                    </a:lnTo>
                    <a:lnTo>
                      <a:pt x="3" y="3"/>
                    </a:lnTo>
                    <a:lnTo>
                      <a:pt x="4" y="4"/>
                    </a:lnTo>
                    <a:lnTo>
                      <a:pt x="4" y="7"/>
                    </a:lnTo>
                    <a:lnTo>
                      <a:pt x="4" y="7"/>
                    </a:lnTo>
                    <a:lnTo>
                      <a:pt x="4" y="9"/>
                    </a:lnTo>
                    <a:lnTo>
                      <a:pt x="5" y="12"/>
                    </a:lnTo>
                    <a:lnTo>
                      <a:pt x="7" y="14"/>
                    </a:lnTo>
                    <a:lnTo>
                      <a:pt x="10" y="14"/>
                    </a:lnTo>
                    <a:lnTo>
                      <a:pt x="10" y="14"/>
                    </a:lnTo>
                    <a:lnTo>
                      <a:pt x="13" y="15"/>
                    </a:lnTo>
                    <a:lnTo>
                      <a:pt x="16" y="17"/>
                    </a:lnTo>
                    <a:lnTo>
                      <a:pt x="20" y="19"/>
                    </a:lnTo>
                    <a:lnTo>
                      <a:pt x="21" y="22"/>
                    </a:lnTo>
                    <a:lnTo>
                      <a:pt x="21" y="22"/>
                    </a:lnTo>
                    <a:lnTo>
                      <a:pt x="22" y="24"/>
                    </a:lnTo>
                    <a:lnTo>
                      <a:pt x="24" y="26"/>
                    </a:lnTo>
                    <a:lnTo>
                      <a:pt x="30" y="28"/>
                    </a:lnTo>
                    <a:lnTo>
                      <a:pt x="30" y="28"/>
                    </a:lnTo>
                    <a:lnTo>
                      <a:pt x="38" y="28"/>
                    </a:lnTo>
                    <a:lnTo>
                      <a:pt x="40" y="28"/>
                    </a:lnTo>
                    <a:lnTo>
                      <a:pt x="40" y="27"/>
                    </a:lnTo>
                    <a:lnTo>
                      <a:pt x="40" y="27"/>
                    </a:lnTo>
                    <a:lnTo>
                      <a:pt x="40" y="27"/>
                    </a:lnTo>
                    <a:lnTo>
                      <a:pt x="37" y="24"/>
                    </a:lnTo>
                    <a:lnTo>
                      <a:pt x="34" y="23"/>
                    </a:lnTo>
                    <a:lnTo>
                      <a:pt x="30" y="21"/>
                    </a:lnTo>
                    <a:lnTo>
                      <a:pt x="28" y="19"/>
                    </a:lnTo>
                    <a:lnTo>
                      <a:pt x="28" y="19"/>
                    </a:lnTo>
                    <a:lnTo>
                      <a:pt x="24" y="14"/>
                    </a:lnTo>
                    <a:lnTo>
                      <a:pt x="22" y="12"/>
                    </a:lnTo>
                    <a:lnTo>
                      <a:pt x="20" y="10"/>
                    </a:lnTo>
                    <a:lnTo>
                      <a:pt x="20" y="10"/>
                    </a:lnTo>
                    <a:lnTo>
                      <a:pt x="16" y="9"/>
                    </a:lnTo>
                    <a:lnTo>
                      <a:pt x="14" y="8"/>
                    </a:lnTo>
                    <a:lnTo>
                      <a:pt x="11" y="4"/>
                    </a:lnTo>
                    <a:lnTo>
                      <a:pt x="11" y="4"/>
                    </a:lnTo>
                    <a:lnTo>
                      <a:pt x="9" y="2"/>
                    </a:lnTo>
                    <a:lnTo>
                      <a:pt x="5" y="1"/>
                    </a:lnTo>
                    <a:lnTo>
                      <a:pt x="0" y="0"/>
                    </a:lnTo>
                    <a:lnTo>
                      <a:pt x="0"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0" name="Freeform 192"/>
              <p:cNvSpPr/>
              <p:nvPr/>
            </p:nvSpPr>
            <p:spPr bwMode="auto">
              <a:xfrm>
                <a:off x="5366" y="3375"/>
                <a:ext cx="14" cy="24"/>
              </a:xfrm>
              <a:custGeom>
                <a:gdLst>
                  <a:gd fmla="*/ 0 w 14" name="T0"/>
                  <a:gd fmla="*/ 1 h 24" name="T1"/>
                  <a:gd fmla="*/ 0 w 14" name="T2"/>
                  <a:gd fmla="*/ 1 h 24" name="T3"/>
                  <a:gd fmla="*/ 0 w 14" name="T4"/>
                  <a:gd fmla="*/ 5 h 24" name="T5"/>
                  <a:gd fmla="*/ 0 w 14" name="T6"/>
                  <a:gd fmla="*/ 9 h 24" name="T7"/>
                  <a:gd fmla="*/ 1 w 14" name="T8"/>
                  <a:gd fmla="*/ 12 h 24" name="T9"/>
                  <a:gd fmla="*/ 2 w 14" name="T10"/>
                  <a:gd fmla="*/ 14 h 24" name="T11"/>
                  <a:gd fmla="*/ 2 w 14" name="T12"/>
                  <a:gd fmla="*/ 14 h 24" name="T13"/>
                  <a:gd fmla="*/ 7 w 14" name="T14"/>
                  <a:gd fmla="*/ 16 h 24" name="T15"/>
                  <a:gd fmla="*/ 9 w 14" name="T16"/>
                  <a:gd fmla="*/ 18 h 24" name="T17"/>
                  <a:gd fmla="*/ 10 w 14" name="T18"/>
                  <a:gd fmla="*/ 20 h 24" name="T19"/>
                  <a:gd fmla="*/ 10 w 14" name="T20"/>
                  <a:gd fmla="*/ 20 h 24" name="T21"/>
                  <a:gd fmla="*/ 13 w 14" name="T22"/>
                  <a:gd fmla="*/ 24 h 24" name="T23"/>
                  <a:gd fmla="*/ 13 w 14" name="T24"/>
                  <a:gd fmla="*/ 24 h 24" name="T25"/>
                  <a:gd fmla="*/ 14 w 14" name="T26"/>
                  <a:gd fmla="*/ 21 h 24" name="T27"/>
                  <a:gd fmla="*/ 14 w 14" name="T28"/>
                  <a:gd fmla="*/ 21 h 24" name="T29"/>
                  <a:gd fmla="*/ 14 w 14" name="T30"/>
                  <a:gd fmla="*/ 12 h 24" name="T31"/>
                  <a:gd fmla="*/ 14 w 14" name="T32"/>
                  <a:gd fmla="*/ 9 h 24" name="T33"/>
                  <a:gd fmla="*/ 13 w 14" name="T34"/>
                  <a:gd fmla="*/ 7 h 24" name="T35"/>
                  <a:gd fmla="*/ 11 w 14" name="T36"/>
                  <a:gd fmla="*/ 7 h 24" name="T37"/>
                  <a:gd fmla="*/ 11 w 14" name="T38"/>
                  <a:gd fmla="*/ 7 h 24" name="T39"/>
                  <a:gd fmla="*/ 5 w 14" name="T40"/>
                  <a:gd fmla="*/ 6 h 24" name="T41"/>
                  <a:gd fmla="*/ 3 w 14" name="T42"/>
                  <a:gd fmla="*/ 5 h 24" name="T43"/>
                  <a:gd fmla="*/ 2 w 14" name="T44"/>
                  <a:gd fmla="*/ 3 h 24" name="T45"/>
                  <a:gd fmla="*/ 2 w 14" name="T46"/>
                  <a:gd fmla="*/ 3 h 24" name="T47"/>
                  <a:gd fmla="*/ 2 w 14" name="T48"/>
                  <a:gd fmla="*/ 1 h 24" name="T49"/>
                  <a:gd fmla="*/ 1 w 14" name="T50"/>
                  <a:gd fmla="*/ 0 h 24" name="T51"/>
                  <a:gd fmla="*/ 0 w 14" name="T52"/>
                  <a:gd fmla="*/ 1 h 24" name="T53"/>
                  <a:gd fmla="*/ 0 w 14" name="T54"/>
                  <a:gd fmla="*/ 1 h 2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4" w="14">
                    <a:moveTo>
                      <a:pt x="0" y="1"/>
                    </a:moveTo>
                    <a:lnTo>
                      <a:pt x="0" y="1"/>
                    </a:lnTo>
                    <a:lnTo>
                      <a:pt x="0" y="5"/>
                    </a:lnTo>
                    <a:lnTo>
                      <a:pt x="0" y="9"/>
                    </a:lnTo>
                    <a:lnTo>
                      <a:pt x="1" y="12"/>
                    </a:lnTo>
                    <a:lnTo>
                      <a:pt x="2" y="14"/>
                    </a:lnTo>
                    <a:lnTo>
                      <a:pt x="2" y="14"/>
                    </a:lnTo>
                    <a:lnTo>
                      <a:pt x="7" y="16"/>
                    </a:lnTo>
                    <a:lnTo>
                      <a:pt x="9" y="18"/>
                    </a:lnTo>
                    <a:lnTo>
                      <a:pt x="10" y="20"/>
                    </a:lnTo>
                    <a:lnTo>
                      <a:pt x="10" y="20"/>
                    </a:lnTo>
                    <a:lnTo>
                      <a:pt x="13" y="24"/>
                    </a:lnTo>
                    <a:lnTo>
                      <a:pt x="13" y="24"/>
                    </a:lnTo>
                    <a:lnTo>
                      <a:pt x="14" y="21"/>
                    </a:lnTo>
                    <a:lnTo>
                      <a:pt x="14" y="21"/>
                    </a:lnTo>
                    <a:lnTo>
                      <a:pt x="14" y="12"/>
                    </a:lnTo>
                    <a:lnTo>
                      <a:pt x="14" y="9"/>
                    </a:lnTo>
                    <a:lnTo>
                      <a:pt x="13" y="7"/>
                    </a:lnTo>
                    <a:lnTo>
                      <a:pt x="11" y="7"/>
                    </a:lnTo>
                    <a:lnTo>
                      <a:pt x="11" y="7"/>
                    </a:lnTo>
                    <a:lnTo>
                      <a:pt x="5" y="6"/>
                    </a:lnTo>
                    <a:lnTo>
                      <a:pt x="3" y="5"/>
                    </a:lnTo>
                    <a:lnTo>
                      <a:pt x="2" y="3"/>
                    </a:lnTo>
                    <a:lnTo>
                      <a:pt x="2" y="3"/>
                    </a:lnTo>
                    <a:lnTo>
                      <a:pt x="2" y="1"/>
                    </a:lnTo>
                    <a:lnTo>
                      <a:pt x="1" y="0"/>
                    </a:lnTo>
                    <a:lnTo>
                      <a:pt x="0" y="1"/>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1" name="Freeform 193"/>
              <p:cNvSpPr/>
              <p:nvPr/>
            </p:nvSpPr>
            <p:spPr bwMode="auto">
              <a:xfrm>
                <a:off x="5415" y="3422"/>
                <a:ext cx="21" cy="11"/>
              </a:xfrm>
              <a:custGeom>
                <a:gdLst>
                  <a:gd fmla="*/ 0 w 21" name="T0"/>
                  <a:gd fmla="*/ 1 h 11" name="T1"/>
                  <a:gd fmla="*/ 0 w 21" name="T2"/>
                  <a:gd fmla="*/ 1 h 11" name="T3"/>
                  <a:gd fmla="*/ 0 w 21" name="T4"/>
                  <a:gd fmla="*/ 3 h 11" name="T5"/>
                  <a:gd fmla="*/ 0 w 21" name="T6"/>
                  <a:gd fmla="*/ 5 h 11" name="T7"/>
                  <a:gd fmla="*/ 7 w 21" name="T8"/>
                  <a:gd fmla="*/ 6 h 11" name="T9"/>
                  <a:gd fmla="*/ 7 w 21" name="T10"/>
                  <a:gd fmla="*/ 6 h 11" name="T11"/>
                  <a:gd fmla="*/ 9 w 21" name="T12"/>
                  <a:gd fmla="*/ 7 h 11" name="T13"/>
                  <a:gd fmla="*/ 9 w 21" name="T14"/>
                  <a:gd fmla="*/ 8 h 11" name="T15"/>
                  <a:gd fmla="*/ 10 w 21" name="T16"/>
                  <a:gd fmla="*/ 10 h 11" name="T17"/>
                  <a:gd fmla="*/ 12 w 21" name="T18"/>
                  <a:gd fmla="*/ 11 h 11" name="T19"/>
                  <a:gd fmla="*/ 12 w 21" name="T20"/>
                  <a:gd fmla="*/ 11 h 11" name="T21"/>
                  <a:gd fmla="*/ 15 w 21" name="T22"/>
                  <a:gd fmla="*/ 11 h 11" name="T23"/>
                  <a:gd fmla="*/ 18 w 21" name="T24"/>
                  <a:gd fmla="*/ 10 h 11" name="T25"/>
                  <a:gd fmla="*/ 21 w 21" name="T26"/>
                  <a:gd fmla="*/ 9 h 11" name="T27"/>
                  <a:gd fmla="*/ 21 w 21" name="T28"/>
                  <a:gd fmla="*/ 8 h 11" name="T29"/>
                  <a:gd fmla="*/ 19 w 21" name="T30"/>
                  <a:gd fmla="*/ 7 h 11" name="T31"/>
                  <a:gd fmla="*/ 19 w 21" name="T32"/>
                  <a:gd fmla="*/ 7 h 11" name="T33"/>
                  <a:gd fmla="*/ 18 w 21" name="T34"/>
                  <a:gd fmla="*/ 6 h 11" name="T35"/>
                  <a:gd fmla="*/ 18 w 21" name="T36"/>
                  <a:gd fmla="*/ 3 h 11" name="T37"/>
                  <a:gd fmla="*/ 18 w 21" name="T38"/>
                  <a:gd fmla="*/ 1 h 11" name="T39"/>
                  <a:gd fmla="*/ 17 w 21" name="T40"/>
                  <a:gd fmla="*/ 0 h 11" name="T41"/>
                  <a:gd fmla="*/ 17 w 21" name="T42"/>
                  <a:gd fmla="*/ 0 h 11" name="T43"/>
                  <a:gd fmla="*/ 13 w 21" name="T44"/>
                  <a:gd fmla="*/ 0 h 11" name="T45"/>
                  <a:gd fmla="*/ 7 w 21" name="T46"/>
                  <a:gd fmla="*/ 0 h 11" name="T47"/>
                  <a:gd fmla="*/ 0 w 21" name="T48"/>
                  <a:gd fmla="*/ 1 h 11" name="T49"/>
                  <a:gd fmla="*/ 0 w 21" name="T50"/>
                  <a:gd fmla="*/ 1 h 1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1" w="21">
                    <a:moveTo>
                      <a:pt x="0" y="1"/>
                    </a:moveTo>
                    <a:lnTo>
                      <a:pt x="0" y="1"/>
                    </a:lnTo>
                    <a:lnTo>
                      <a:pt x="0" y="3"/>
                    </a:lnTo>
                    <a:lnTo>
                      <a:pt x="0" y="5"/>
                    </a:lnTo>
                    <a:lnTo>
                      <a:pt x="7" y="6"/>
                    </a:lnTo>
                    <a:lnTo>
                      <a:pt x="7" y="6"/>
                    </a:lnTo>
                    <a:lnTo>
                      <a:pt x="9" y="7"/>
                    </a:lnTo>
                    <a:lnTo>
                      <a:pt x="9" y="8"/>
                    </a:lnTo>
                    <a:lnTo>
                      <a:pt x="10" y="10"/>
                    </a:lnTo>
                    <a:lnTo>
                      <a:pt x="12" y="11"/>
                    </a:lnTo>
                    <a:lnTo>
                      <a:pt x="12" y="11"/>
                    </a:lnTo>
                    <a:lnTo>
                      <a:pt x="15" y="11"/>
                    </a:lnTo>
                    <a:lnTo>
                      <a:pt x="18" y="10"/>
                    </a:lnTo>
                    <a:lnTo>
                      <a:pt x="21" y="9"/>
                    </a:lnTo>
                    <a:lnTo>
                      <a:pt x="21" y="8"/>
                    </a:lnTo>
                    <a:lnTo>
                      <a:pt x="19" y="7"/>
                    </a:lnTo>
                    <a:lnTo>
                      <a:pt x="19" y="7"/>
                    </a:lnTo>
                    <a:lnTo>
                      <a:pt x="18" y="6"/>
                    </a:lnTo>
                    <a:lnTo>
                      <a:pt x="18" y="3"/>
                    </a:lnTo>
                    <a:lnTo>
                      <a:pt x="18" y="1"/>
                    </a:lnTo>
                    <a:lnTo>
                      <a:pt x="17" y="0"/>
                    </a:lnTo>
                    <a:lnTo>
                      <a:pt x="17" y="0"/>
                    </a:lnTo>
                    <a:lnTo>
                      <a:pt x="13" y="0"/>
                    </a:lnTo>
                    <a:lnTo>
                      <a:pt x="7" y="0"/>
                    </a:lnTo>
                    <a:lnTo>
                      <a:pt x="0" y="1"/>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2" name="Freeform 194"/>
              <p:cNvSpPr/>
              <p:nvPr/>
            </p:nvSpPr>
            <p:spPr bwMode="auto">
              <a:xfrm>
                <a:off x="5422" y="3457"/>
                <a:ext cx="10" cy="11"/>
              </a:xfrm>
              <a:custGeom>
                <a:gdLst>
                  <a:gd fmla="*/ 0 w 10" name="T0"/>
                  <a:gd fmla="*/ 1 h 11" name="T1"/>
                  <a:gd fmla="*/ 0 w 10" name="T2"/>
                  <a:gd fmla="*/ 1 h 11" name="T3"/>
                  <a:gd fmla="*/ 0 w 10" name="T4"/>
                  <a:gd fmla="*/ 4 h 11" name="T5"/>
                  <a:gd fmla="*/ 0 w 10" name="T6"/>
                  <a:gd fmla="*/ 7 h 11" name="T7"/>
                  <a:gd fmla="*/ 1 w 10" name="T8"/>
                  <a:gd fmla="*/ 10 h 11" name="T9"/>
                  <a:gd fmla="*/ 3 w 10" name="T10"/>
                  <a:gd fmla="*/ 11 h 11" name="T11"/>
                  <a:gd fmla="*/ 3 w 10" name="T12"/>
                  <a:gd fmla="*/ 11 h 11" name="T13"/>
                  <a:gd fmla="*/ 5 w 10" name="T14"/>
                  <a:gd fmla="*/ 11 h 11" name="T15"/>
                  <a:gd fmla="*/ 8 w 10" name="T16"/>
                  <a:gd fmla="*/ 10 h 11" name="T17"/>
                  <a:gd fmla="*/ 10 w 10" name="T18"/>
                  <a:gd fmla="*/ 8 h 11" name="T19"/>
                  <a:gd fmla="*/ 10 w 10" name="T20"/>
                  <a:gd fmla="*/ 8 h 11" name="T21"/>
                  <a:gd fmla="*/ 10 w 10" name="T22"/>
                  <a:gd fmla="*/ 6 h 11" name="T23"/>
                  <a:gd fmla="*/ 10 w 10" name="T24"/>
                  <a:gd fmla="*/ 6 h 11" name="T25"/>
                  <a:gd fmla="*/ 6 w 10" name="T26"/>
                  <a:gd fmla="*/ 4 h 11" name="T27"/>
                  <a:gd fmla="*/ 5 w 10" name="T28"/>
                  <a:gd fmla="*/ 3 h 11" name="T29"/>
                  <a:gd fmla="*/ 5 w 10" name="T30"/>
                  <a:gd fmla="*/ 1 h 11" name="T31"/>
                  <a:gd fmla="*/ 5 w 10" name="T32"/>
                  <a:gd fmla="*/ 1 h 11" name="T33"/>
                  <a:gd fmla="*/ 4 w 10" name="T34"/>
                  <a:gd fmla="*/ 0 h 11" name="T35"/>
                  <a:gd fmla="*/ 3 w 10" name="T36"/>
                  <a:gd fmla="*/ 0 h 11" name="T37"/>
                  <a:gd fmla="*/ 0 w 10" name="T38"/>
                  <a:gd fmla="*/ 1 h 11" name="T39"/>
                  <a:gd fmla="*/ 0 w 10" name="T40"/>
                  <a:gd fmla="*/ 1 h 1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1" w="10">
                    <a:moveTo>
                      <a:pt x="0" y="1"/>
                    </a:moveTo>
                    <a:lnTo>
                      <a:pt x="0" y="1"/>
                    </a:lnTo>
                    <a:lnTo>
                      <a:pt x="0" y="4"/>
                    </a:lnTo>
                    <a:lnTo>
                      <a:pt x="0" y="7"/>
                    </a:lnTo>
                    <a:lnTo>
                      <a:pt x="1" y="10"/>
                    </a:lnTo>
                    <a:lnTo>
                      <a:pt x="3" y="11"/>
                    </a:lnTo>
                    <a:lnTo>
                      <a:pt x="3" y="11"/>
                    </a:lnTo>
                    <a:lnTo>
                      <a:pt x="5" y="11"/>
                    </a:lnTo>
                    <a:lnTo>
                      <a:pt x="8" y="10"/>
                    </a:lnTo>
                    <a:lnTo>
                      <a:pt x="10" y="8"/>
                    </a:lnTo>
                    <a:lnTo>
                      <a:pt x="10" y="8"/>
                    </a:lnTo>
                    <a:lnTo>
                      <a:pt x="10" y="6"/>
                    </a:lnTo>
                    <a:lnTo>
                      <a:pt x="10" y="6"/>
                    </a:lnTo>
                    <a:lnTo>
                      <a:pt x="6" y="4"/>
                    </a:lnTo>
                    <a:lnTo>
                      <a:pt x="5" y="3"/>
                    </a:lnTo>
                    <a:lnTo>
                      <a:pt x="5" y="1"/>
                    </a:lnTo>
                    <a:lnTo>
                      <a:pt x="5" y="1"/>
                    </a:lnTo>
                    <a:lnTo>
                      <a:pt x="4" y="0"/>
                    </a:lnTo>
                    <a:lnTo>
                      <a:pt x="3" y="0"/>
                    </a:lnTo>
                    <a:lnTo>
                      <a:pt x="0" y="1"/>
                    </a:lnTo>
                    <a:lnTo>
                      <a:pt x="0" y="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3" name="Freeform 195"/>
              <p:cNvSpPr/>
              <p:nvPr/>
            </p:nvSpPr>
            <p:spPr bwMode="auto">
              <a:xfrm>
                <a:off x="5439" y="3416"/>
                <a:ext cx="43" cy="19"/>
              </a:xfrm>
              <a:custGeom>
                <a:gdLst>
                  <a:gd fmla="*/ 1 w 43" name="T0"/>
                  <a:gd fmla="*/ 3 h 19" name="T1"/>
                  <a:gd fmla="*/ 1 w 43" name="T2"/>
                  <a:gd fmla="*/ 3 h 19" name="T3"/>
                  <a:gd fmla="*/ 0 w 43" name="T4"/>
                  <a:gd fmla="*/ 5 h 19" name="T5"/>
                  <a:gd fmla="*/ 0 w 43" name="T6"/>
                  <a:gd fmla="*/ 7 h 19" name="T7"/>
                  <a:gd fmla="*/ 1 w 43" name="T8"/>
                  <a:gd fmla="*/ 12 h 19" name="T9"/>
                  <a:gd fmla="*/ 3 w 43" name="T10"/>
                  <a:gd fmla="*/ 15 h 19" name="T11"/>
                  <a:gd fmla="*/ 5 w 43" name="T12"/>
                  <a:gd fmla="*/ 17 h 19" name="T13"/>
                  <a:gd fmla="*/ 5 w 43" name="T14"/>
                  <a:gd fmla="*/ 17 h 19" name="T15"/>
                  <a:gd fmla="*/ 26 w 43" name="T16"/>
                  <a:gd fmla="*/ 19 h 19" name="T17"/>
                  <a:gd fmla="*/ 37 w 43" name="T18"/>
                  <a:gd fmla="*/ 18 h 19" name="T19"/>
                  <a:gd fmla="*/ 41 w 43" name="T20"/>
                  <a:gd fmla="*/ 18 h 19" name="T21"/>
                  <a:gd fmla="*/ 42 w 43" name="T22"/>
                  <a:gd fmla="*/ 17 h 19" name="T23"/>
                  <a:gd fmla="*/ 43 w 43" name="T24"/>
                  <a:gd fmla="*/ 16 h 19" name="T25"/>
                  <a:gd fmla="*/ 43 w 43" name="T26"/>
                  <a:gd fmla="*/ 16 h 19" name="T27"/>
                  <a:gd fmla="*/ 43 w 43" name="T28"/>
                  <a:gd fmla="*/ 12 h 19" name="T29"/>
                  <a:gd fmla="*/ 42 w 43" name="T30"/>
                  <a:gd fmla="*/ 7 h 19" name="T31"/>
                  <a:gd fmla="*/ 41 w 43" name="T32"/>
                  <a:gd fmla="*/ 6 h 19" name="T33"/>
                  <a:gd fmla="*/ 40 w 43" name="T34"/>
                  <a:gd fmla="*/ 5 h 19" name="T35"/>
                  <a:gd fmla="*/ 37 w 43" name="T36"/>
                  <a:gd fmla="*/ 5 h 19" name="T37"/>
                  <a:gd fmla="*/ 35 w 43" name="T38"/>
                  <a:gd fmla="*/ 5 h 19" name="T39"/>
                  <a:gd fmla="*/ 35 w 43" name="T40"/>
                  <a:gd fmla="*/ 5 h 19" name="T41"/>
                  <a:gd fmla="*/ 30 w 43" name="T42"/>
                  <a:gd fmla="*/ 6 h 19" name="T43"/>
                  <a:gd fmla="*/ 24 w 43" name="T44"/>
                  <a:gd fmla="*/ 6 h 19" name="T45"/>
                  <a:gd fmla="*/ 20 w 43" name="T46"/>
                  <a:gd fmla="*/ 6 h 19" name="T47"/>
                  <a:gd fmla="*/ 18 w 43" name="T48"/>
                  <a:gd fmla="*/ 4 h 19" name="T49"/>
                  <a:gd fmla="*/ 18 w 43" name="T50"/>
                  <a:gd fmla="*/ 4 h 19" name="T51"/>
                  <a:gd fmla="*/ 17 w 43" name="T52"/>
                  <a:gd fmla="*/ 2 h 19" name="T53"/>
                  <a:gd fmla="*/ 15 w 43" name="T54"/>
                  <a:gd fmla="*/ 0 h 19" name="T55"/>
                  <a:gd fmla="*/ 13 w 43" name="T56"/>
                  <a:gd fmla="*/ 0 h 19" name="T57"/>
                  <a:gd fmla="*/ 9 w 43" name="T58"/>
                  <a:gd fmla="*/ 2 h 19" name="T59"/>
                  <a:gd fmla="*/ 9 w 43" name="T60"/>
                  <a:gd fmla="*/ 2 h 19" name="T61"/>
                  <a:gd fmla="*/ 7 w 43" name="T62"/>
                  <a:gd fmla="*/ 3 h 19" name="T63"/>
                  <a:gd fmla="*/ 6 w 43" name="T64"/>
                  <a:gd fmla="*/ 5 h 19" name="T65"/>
                  <a:gd fmla="*/ 5 w 43" name="T66"/>
                  <a:gd fmla="*/ 6 h 19" name="T67"/>
                  <a:gd fmla="*/ 4 w 43" name="T68"/>
                  <a:gd fmla="*/ 5 h 19" name="T69"/>
                  <a:gd fmla="*/ 4 w 43" name="T70"/>
                  <a:gd fmla="*/ 5 h 19" name="T71"/>
                  <a:gd fmla="*/ 1 w 43" name="T72"/>
                  <a:gd fmla="*/ 3 h 19" name="T73"/>
                  <a:gd fmla="*/ 1 w 43" name="T74"/>
                  <a:gd fmla="*/ 3 h 1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9" w="43">
                    <a:moveTo>
                      <a:pt x="1" y="3"/>
                    </a:moveTo>
                    <a:lnTo>
                      <a:pt x="1" y="3"/>
                    </a:lnTo>
                    <a:lnTo>
                      <a:pt x="0" y="5"/>
                    </a:lnTo>
                    <a:lnTo>
                      <a:pt x="0" y="7"/>
                    </a:lnTo>
                    <a:lnTo>
                      <a:pt x="1" y="12"/>
                    </a:lnTo>
                    <a:lnTo>
                      <a:pt x="3" y="15"/>
                    </a:lnTo>
                    <a:lnTo>
                      <a:pt x="5" y="17"/>
                    </a:lnTo>
                    <a:lnTo>
                      <a:pt x="5" y="17"/>
                    </a:lnTo>
                    <a:lnTo>
                      <a:pt x="26" y="19"/>
                    </a:lnTo>
                    <a:lnTo>
                      <a:pt x="37" y="18"/>
                    </a:lnTo>
                    <a:lnTo>
                      <a:pt x="41" y="18"/>
                    </a:lnTo>
                    <a:lnTo>
                      <a:pt x="42" y="17"/>
                    </a:lnTo>
                    <a:lnTo>
                      <a:pt x="43" y="16"/>
                    </a:lnTo>
                    <a:lnTo>
                      <a:pt x="43" y="16"/>
                    </a:lnTo>
                    <a:lnTo>
                      <a:pt x="43" y="12"/>
                    </a:lnTo>
                    <a:lnTo>
                      <a:pt x="42" y="7"/>
                    </a:lnTo>
                    <a:lnTo>
                      <a:pt x="41" y="6"/>
                    </a:lnTo>
                    <a:lnTo>
                      <a:pt x="40" y="5"/>
                    </a:lnTo>
                    <a:lnTo>
                      <a:pt x="37" y="5"/>
                    </a:lnTo>
                    <a:lnTo>
                      <a:pt x="35" y="5"/>
                    </a:lnTo>
                    <a:lnTo>
                      <a:pt x="35" y="5"/>
                    </a:lnTo>
                    <a:lnTo>
                      <a:pt x="30" y="6"/>
                    </a:lnTo>
                    <a:lnTo>
                      <a:pt x="24" y="6"/>
                    </a:lnTo>
                    <a:lnTo>
                      <a:pt x="20" y="6"/>
                    </a:lnTo>
                    <a:lnTo>
                      <a:pt x="18" y="4"/>
                    </a:lnTo>
                    <a:lnTo>
                      <a:pt x="18" y="4"/>
                    </a:lnTo>
                    <a:lnTo>
                      <a:pt x="17" y="2"/>
                    </a:lnTo>
                    <a:lnTo>
                      <a:pt x="15" y="0"/>
                    </a:lnTo>
                    <a:lnTo>
                      <a:pt x="13" y="0"/>
                    </a:lnTo>
                    <a:lnTo>
                      <a:pt x="9" y="2"/>
                    </a:lnTo>
                    <a:lnTo>
                      <a:pt x="9" y="2"/>
                    </a:lnTo>
                    <a:lnTo>
                      <a:pt x="7" y="3"/>
                    </a:lnTo>
                    <a:lnTo>
                      <a:pt x="6" y="5"/>
                    </a:lnTo>
                    <a:lnTo>
                      <a:pt x="5" y="6"/>
                    </a:lnTo>
                    <a:lnTo>
                      <a:pt x="4" y="5"/>
                    </a:lnTo>
                    <a:lnTo>
                      <a:pt x="4" y="5"/>
                    </a:lnTo>
                    <a:lnTo>
                      <a:pt x="1" y="3"/>
                    </a:lnTo>
                    <a:lnTo>
                      <a:pt x="1" y="3"/>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4" name="Freeform 196"/>
              <p:cNvSpPr/>
              <p:nvPr/>
            </p:nvSpPr>
            <p:spPr bwMode="auto">
              <a:xfrm>
                <a:off x="5449" y="3435"/>
                <a:ext cx="54" cy="16"/>
              </a:xfrm>
              <a:custGeom>
                <a:gdLst>
                  <a:gd fmla="*/ 0 w 54" name="T0"/>
                  <a:gd fmla="*/ 2 h 16" name="T1"/>
                  <a:gd fmla="*/ 0 w 54" name="T2"/>
                  <a:gd fmla="*/ 2 h 16" name="T3"/>
                  <a:gd fmla="*/ 0 w 54" name="T4"/>
                  <a:gd fmla="*/ 3 h 16" name="T5"/>
                  <a:gd fmla="*/ 0 w 54" name="T6"/>
                  <a:gd fmla="*/ 6 h 16" name="T7"/>
                  <a:gd fmla="*/ 3 w 54" name="T8"/>
                  <a:gd fmla="*/ 9 h 16" name="T9"/>
                  <a:gd fmla="*/ 3 w 54" name="T10"/>
                  <a:gd fmla="*/ 9 h 16" name="T11"/>
                  <a:gd fmla="*/ 8 w 54" name="T12"/>
                  <a:gd fmla="*/ 10 h 16" name="T13"/>
                  <a:gd fmla="*/ 10 w 54" name="T14"/>
                  <a:gd fmla="*/ 11 h 16" name="T15"/>
                  <a:gd fmla="*/ 11 w 54" name="T16"/>
                  <a:gd fmla="*/ 12 h 16" name="T17"/>
                  <a:gd fmla="*/ 12 w 54" name="T18"/>
                  <a:gd fmla="*/ 13 h 16" name="T19"/>
                  <a:gd fmla="*/ 12 w 54" name="T20"/>
                  <a:gd fmla="*/ 13 h 16" name="T21"/>
                  <a:gd fmla="*/ 13 w 54" name="T22"/>
                  <a:gd fmla="*/ 15 h 16" name="T23"/>
                  <a:gd fmla="*/ 16 w 54" name="T24"/>
                  <a:gd fmla="*/ 16 h 16" name="T25"/>
                  <a:gd fmla="*/ 18 w 54" name="T26"/>
                  <a:gd fmla="*/ 16 h 16" name="T27"/>
                  <a:gd fmla="*/ 20 w 54" name="T28"/>
                  <a:gd fmla="*/ 14 h 16" name="T29"/>
                  <a:gd fmla="*/ 20 w 54" name="T30"/>
                  <a:gd fmla="*/ 14 h 16" name="T31"/>
                  <a:gd fmla="*/ 22 w 54" name="T32"/>
                  <a:gd fmla="*/ 12 h 16" name="T33"/>
                  <a:gd fmla="*/ 24 w 54" name="T34"/>
                  <a:gd fmla="*/ 12 h 16" name="T35"/>
                  <a:gd fmla="*/ 32 w 54" name="T36"/>
                  <a:gd fmla="*/ 11 h 16" name="T37"/>
                  <a:gd fmla="*/ 32 w 54" name="T38"/>
                  <a:gd fmla="*/ 11 h 16" name="T39"/>
                  <a:gd fmla="*/ 34 w 54" name="T40"/>
                  <a:gd fmla="*/ 11 h 16" name="T41"/>
                  <a:gd fmla="*/ 35 w 54" name="T42"/>
                  <a:gd fmla="*/ 10 h 16" name="T43"/>
                  <a:gd fmla="*/ 36 w 54" name="T44"/>
                  <a:gd fmla="*/ 9 h 16" name="T45"/>
                  <a:gd fmla="*/ 39 w 54" name="T46"/>
                  <a:gd fmla="*/ 8 h 16" name="T47"/>
                  <a:gd fmla="*/ 39 w 54" name="T48"/>
                  <a:gd fmla="*/ 8 h 16" name="T49"/>
                  <a:gd fmla="*/ 45 w 54" name="T50"/>
                  <a:gd fmla="*/ 9 h 16" name="T51"/>
                  <a:gd fmla="*/ 48 w 54" name="T52"/>
                  <a:gd fmla="*/ 9 h 16" name="T53"/>
                  <a:gd fmla="*/ 50 w 54" name="T54"/>
                  <a:gd fmla="*/ 9 h 16" name="T55"/>
                  <a:gd fmla="*/ 52 w 54" name="T56"/>
                  <a:gd fmla="*/ 8 h 16" name="T57"/>
                  <a:gd fmla="*/ 52 w 54" name="T58"/>
                  <a:gd fmla="*/ 8 h 16" name="T59"/>
                  <a:gd fmla="*/ 54 w 54" name="T60"/>
                  <a:gd fmla="*/ 2 h 16" name="T61"/>
                  <a:gd fmla="*/ 54 w 54" name="T62"/>
                  <a:gd fmla="*/ 1 h 16" name="T63"/>
                  <a:gd fmla="*/ 53 w 54" name="T64"/>
                  <a:gd fmla="*/ 0 h 16" name="T65"/>
                  <a:gd fmla="*/ 49 w 54" name="T66"/>
                  <a:gd fmla="*/ 0 h 16" name="T67"/>
                  <a:gd fmla="*/ 49 w 54" name="T68"/>
                  <a:gd fmla="*/ 0 h 16" name="T69"/>
                  <a:gd fmla="*/ 41 w 54" name="T70"/>
                  <a:gd fmla="*/ 1 h 16" name="T71"/>
                  <a:gd fmla="*/ 33 w 54" name="T72"/>
                  <a:gd fmla="*/ 1 h 16" name="T73"/>
                  <a:gd fmla="*/ 18 w 54" name="T74"/>
                  <a:gd fmla="*/ 0 h 16" name="T75"/>
                  <a:gd fmla="*/ 18 w 54" name="T76"/>
                  <a:gd fmla="*/ 0 h 16" name="T77"/>
                  <a:gd fmla="*/ 11 w 54" name="T78"/>
                  <a:gd fmla="*/ 0 h 16" name="T79"/>
                  <a:gd fmla="*/ 6 w 54" name="T80"/>
                  <a:gd fmla="*/ 1 h 16" name="T81"/>
                  <a:gd fmla="*/ 0 w 54" name="T82"/>
                  <a:gd fmla="*/ 2 h 16" name="T83"/>
                  <a:gd fmla="*/ 0 w 54" name="T84"/>
                  <a:gd fmla="*/ 2 h 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 w="54">
                    <a:moveTo>
                      <a:pt x="0" y="2"/>
                    </a:moveTo>
                    <a:lnTo>
                      <a:pt x="0" y="2"/>
                    </a:lnTo>
                    <a:lnTo>
                      <a:pt x="0" y="3"/>
                    </a:lnTo>
                    <a:lnTo>
                      <a:pt x="0" y="6"/>
                    </a:lnTo>
                    <a:lnTo>
                      <a:pt x="3" y="9"/>
                    </a:lnTo>
                    <a:lnTo>
                      <a:pt x="3" y="9"/>
                    </a:lnTo>
                    <a:lnTo>
                      <a:pt x="8" y="10"/>
                    </a:lnTo>
                    <a:lnTo>
                      <a:pt x="10" y="11"/>
                    </a:lnTo>
                    <a:lnTo>
                      <a:pt x="11" y="12"/>
                    </a:lnTo>
                    <a:lnTo>
                      <a:pt x="12" y="13"/>
                    </a:lnTo>
                    <a:lnTo>
                      <a:pt x="12" y="13"/>
                    </a:lnTo>
                    <a:lnTo>
                      <a:pt x="13" y="15"/>
                    </a:lnTo>
                    <a:lnTo>
                      <a:pt x="16" y="16"/>
                    </a:lnTo>
                    <a:lnTo>
                      <a:pt x="18" y="16"/>
                    </a:lnTo>
                    <a:lnTo>
                      <a:pt x="20" y="14"/>
                    </a:lnTo>
                    <a:lnTo>
                      <a:pt x="20" y="14"/>
                    </a:lnTo>
                    <a:lnTo>
                      <a:pt x="22" y="12"/>
                    </a:lnTo>
                    <a:lnTo>
                      <a:pt x="24" y="12"/>
                    </a:lnTo>
                    <a:lnTo>
                      <a:pt x="32" y="11"/>
                    </a:lnTo>
                    <a:lnTo>
                      <a:pt x="32" y="11"/>
                    </a:lnTo>
                    <a:lnTo>
                      <a:pt x="34" y="11"/>
                    </a:lnTo>
                    <a:lnTo>
                      <a:pt x="35" y="10"/>
                    </a:lnTo>
                    <a:lnTo>
                      <a:pt x="36" y="9"/>
                    </a:lnTo>
                    <a:lnTo>
                      <a:pt x="39" y="8"/>
                    </a:lnTo>
                    <a:lnTo>
                      <a:pt x="39" y="8"/>
                    </a:lnTo>
                    <a:lnTo>
                      <a:pt x="45" y="9"/>
                    </a:lnTo>
                    <a:lnTo>
                      <a:pt x="48" y="9"/>
                    </a:lnTo>
                    <a:lnTo>
                      <a:pt x="50" y="9"/>
                    </a:lnTo>
                    <a:lnTo>
                      <a:pt x="52" y="8"/>
                    </a:lnTo>
                    <a:lnTo>
                      <a:pt x="52" y="8"/>
                    </a:lnTo>
                    <a:lnTo>
                      <a:pt x="54" y="2"/>
                    </a:lnTo>
                    <a:lnTo>
                      <a:pt x="54" y="1"/>
                    </a:lnTo>
                    <a:lnTo>
                      <a:pt x="53" y="0"/>
                    </a:lnTo>
                    <a:lnTo>
                      <a:pt x="49" y="0"/>
                    </a:lnTo>
                    <a:lnTo>
                      <a:pt x="49" y="0"/>
                    </a:lnTo>
                    <a:lnTo>
                      <a:pt x="41" y="1"/>
                    </a:lnTo>
                    <a:lnTo>
                      <a:pt x="33" y="1"/>
                    </a:lnTo>
                    <a:lnTo>
                      <a:pt x="18" y="0"/>
                    </a:lnTo>
                    <a:lnTo>
                      <a:pt x="18" y="0"/>
                    </a:lnTo>
                    <a:lnTo>
                      <a:pt x="11" y="0"/>
                    </a:lnTo>
                    <a:lnTo>
                      <a:pt x="6" y="1"/>
                    </a:lnTo>
                    <a:lnTo>
                      <a:pt x="0" y="2"/>
                    </a:lnTo>
                    <a:lnTo>
                      <a:pt x="0" y="2"/>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5" name="Freeform 197"/>
              <p:cNvSpPr/>
              <p:nvPr/>
            </p:nvSpPr>
            <p:spPr bwMode="auto">
              <a:xfrm>
                <a:off x="5470" y="3450"/>
                <a:ext cx="25" cy="11"/>
              </a:xfrm>
              <a:custGeom>
                <a:gdLst>
                  <a:gd fmla="*/ 5 w 25" name="T0"/>
                  <a:gd fmla="*/ 0 h 11" name="T1"/>
                  <a:gd fmla="*/ 5 w 25" name="T2"/>
                  <a:gd fmla="*/ 0 h 11" name="T3"/>
                  <a:gd fmla="*/ 3 w 25" name="T4"/>
                  <a:gd fmla="*/ 1 h 11" name="T5"/>
                  <a:gd fmla="*/ 1 w 25" name="T6"/>
                  <a:gd fmla="*/ 1 h 11" name="T7"/>
                  <a:gd fmla="*/ 0 w 25" name="T8"/>
                  <a:gd fmla="*/ 1 h 11" name="T9"/>
                  <a:gd fmla="*/ 0 w 25" name="T10"/>
                  <a:gd fmla="*/ 3 h 11" name="T11"/>
                  <a:gd fmla="*/ 0 w 25" name="T12"/>
                  <a:gd fmla="*/ 3 h 11" name="T13"/>
                  <a:gd fmla="*/ 0 w 25" name="T14"/>
                  <a:gd fmla="*/ 9 h 11" name="T15"/>
                  <a:gd fmla="*/ 1 w 25" name="T16"/>
                  <a:gd fmla="*/ 10 h 11" name="T17"/>
                  <a:gd fmla="*/ 5 w 25" name="T18"/>
                  <a:gd fmla="*/ 10 h 11" name="T19"/>
                  <a:gd fmla="*/ 5 w 25" name="T20"/>
                  <a:gd fmla="*/ 10 h 11" name="T21"/>
                  <a:gd fmla="*/ 19 w 25" name="T22"/>
                  <a:gd fmla="*/ 11 h 11" name="T23"/>
                  <a:gd fmla="*/ 25 w 25" name="T24"/>
                  <a:gd fmla="*/ 11 h 11" name="T25"/>
                  <a:gd fmla="*/ 25 w 25" name="T26"/>
                  <a:gd fmla="*/ 11 h 11" name="T27"/>
                  <a:gd fmla="*/ 24 w 25" name="T28"/>
                  <a:gd fmla="*/ 9 h 11" name="T29"/>
                  <a:gd fmla="*/ 24 w 25" name="T30"/>
                  <a:gd fmla="*/ 9 h 11" name="T31"/>
                  <a:gd fmla="*/ 19 w 25" name="T32"/>
                  <a:gd fmla="*/ 7 h 11" name="T33"/>
                  <a:gd fmla="*/ 15 w 25" name="T34"/>
                  <a:gd fmla="*/ 6 h 11" name="T35"/>
                  <a:gd fmla="*/ 12 w 25" name="T36"/>
                  <a:gd fmla="*/ 4 h 11" name="T37"/>
                  <a:gd fmla="*/ 11 w 25" name="T38"/>
                  <a:gd fmla="*/ 4 h 11" name="T39"/>
                  <a:gd fmla="*/ 10 w 25" name="T40"/>
                  <a:gd fmla="*/ 3 h 11" name="T41"/>
                  <a:gd fmla="*/ 10 w 25" name="T42"/>
                  <a:gd fmla="*/ 3 h 11" name="T43"/>
                  <a:gd fmla="*/ 10 w 25" name="T44"/>
                  <a:gd fmla="*/ 1 h 11" name="T45"/>
                  <a:gd fmla="*/ 7 w 25" name="T46"/>
                  <a:gd fmla="*/ 1 h 11" name="T47"/>
                  <a:gd fmla="*/ 5 w 25" name="T48"/>
                  <a:gd fmla="*/ 0 h 11" name="T49"/>
                  <a:gd fmla="*/ 5 w 25" name="T50"/>
                  <a:gd fmla="*/ 0 h 1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1" w="25">
                    <a:moveTo>
                      <a:pt x="5" y="0"/>
                    </a:moveTo>
                    <a:lnTo>
                      <a:pt x="5" y="0"/>
                    </a:lnTo>
                    <a:lnTo>
                      <a:pt x="3" y="1"/>
                    </a:lnTo>
                    <a:lnTo>
                      <a:pt x="1" y="1"/>
                    </a:lnTo>
                    <a:lnTo>
                      <a:pt x="0" y="1"/>
                    </a:lnTo>
                    <a:lnTo>
                      <a:pt x="0" y="3"/>
                    </a:lnTo>
                    <a:lnTo>
                      <a:pt x="0" y="3"/>
                    </a:lnTo>
                    <a:lnTo>
                      <a:pt x="0" y="9"/>
                    </a:lnTo>
                    <a:lnTo>
                      <a:pt x="1" y="10"/>
                    </a:lnTo>
                    <a:lnTo>
                      <a:pt x="5" y="10"/>
                    </a:lnTo>
                    <a:lnTo>
                      <a:pt x="5" y="10"/>
                    </a:lnTo>
                    <a:lnTo>
                      <a:pt x="19" y="11"/>
                    </a:lnTo>
                    <a:lnTo>
                      <a:pt x="25" y="11"/>
                    </a:lnTo>
                    <a:lnTo>
                      <a:pt x="25" y="11"/>
                    </a:lnTo>
                    <a:lnTo>
                      <a:pt x="24" y="9"/>
                    </a:lnTo>
                    <a:lnTo>
                      <a:pt x="24" y="9"/>
                    </a:lnTo>
                    <a:lnTo>
                      <a:pt x="19" y="7"/>
                    </a:lnTo>
                    <a:lnTo>
                      <a:pt x="15" y="6"/>
                    </a:lnTo>
                    <a:lnTo>
                      <a:pt x="12" y="4"/>
                    </a:lnTo>
                    <a:lnTo>
                      <a:pt x="11" y="4"/>
                    </a:lnTo>
                    <a:lnTo>
                      <a:pt x="10" y="3"/>
                    </a:lnTo>
                    <a:lnTo>
                      <a:pt x="10" y="3"/>
                    </a:lnTo>
                    <a:lnTo>
                      <a:pt x="10" y="1"/>
                    </a:lnTo>
                    <a:lnTo>
                      <a:pt x="7" y="1"/>
                    </a:lnTo>
                    <a:lnTo>
                      <a:pt x="5" y="0"/>
                    </a:lnTo>
                    <a:lnTo>
                      <a:pt x="5"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6" name="Freeform 198"/>
              <p:cNvSpPr/>
              <p:nvPr/>
            </p:nvSpPr>
            <p:spPr bwMode="auto">
              <a:xfrm>
                <a:off x="5484" y="3459"/>
                <a:ext cx="134" cy="48"/>
              </a:xfrm>
              <a:custGeom>
                <a:gdLst>
                  <a:gd fmla="*/ 32 w 134" name="T0"/>
                  <a:gd fmla="*/ 5 h 48" name="T1"/>
                  <a:gd fmla="*/ 40 w 134" name="T2"/>
                  <a:gd fmla="*/ 8 h 48" name="T3"/>
                  <a:gd fmla="*/ 52 w 134" name="T4"/>
                  <a:gd fmla="*/ 9 h 48" name="T5"/>
                  <a:gd fmla="*/ 47 w 134" name="T6"/>
                  <a:gd fmla="*/ 12 h 48" name="T7"/>
                  <a:gd fmla="*/ 28 w 134" name="T8"/>
                  <a:gd fmla="*/ 12 h 48" name="T9"/>
                  <a:gd fmla="*/ 26 w 134" name="T10"/>
                  <a:gd fmla="*/ 13 h 48" name="T11"/>
                  <a:gd fmla="*/ 13 w 134" name="T12"/>
                  <a:gd fmla="*/ 14 h 48" name="T13"/>
                  <a:gd fmla="*/ 1 w 134" name="T14"/>
                  <a:gd fmla="*/ 16 h 48" name="T15"/>
                  <a:gd fmla="*/ 1 w 134" name="T16"/>
                  <a:gd fmla="*/ 23 h 48" name="T17"/>
                  <a:gd fmla="*/ 7 w 134" name="T18"/>
                  <a:gd fmla="*/ 26 h 48" name="T19"/>
                  <a:gd fmla="*/ 17 w 134" name="T20"/>
                  <a:gd fmla="*/ 25 h 48" name="T21"/>
                  <a:gd fmla="*/ 32 w 134" name="T22"/>
                  <a:gd fmla="*/ 25 h 48" name="T23"/>
                  <a:gd fmla="*/ 48 w 134" name="T24"/>
                  <a:gd fmla="*/ 25 h 48" name="T25"/>
                  <a:gd fmla="*/ 55 w 134" name="T26"/>
                  <a:gd fmla="*/ 21 h 48" name="T27"/>
                  <a:gd fmla="*/ 53 w 134" name="T28"/>
                  <a:gd fmla="*/ 15 h 48" name="T29"/>
                  <a:gd fmla="*/ 56 w 134" name="T30"/>
                  <a:gd fmla="*/ 16 h 48" name="T31"/>
                  <a:gd fmla="*/ 63 w 134" name="T32"/>
                  <a:gd fmla="*/ 22 h 48" name="T33"/>
                  <a:gd fmla="*/ 71 w 134" name="T34"/>
                  <a:gd fmla="*/ 25 h 48" name="T35"/>
                  <a:gd fmla="*/ 75 w 134" name="T36"/>
                  <a:gd fmla="*/ 29 h 48" name="T37"/>
                  <a:gd fmla="*/ 76 w 134" name="T38"/>
                  <a:gd fmla="*/ 30 h 48" name="T39"/>
                  <a:gd fmla="*/ 86 w 134" name="T40"/>
                  <a:gd fmla="*/ 32 h 48" name="T41"/>
                  <a:gd fmla="*/ 95 w 134" name="T42"/>
                  <a:gd fmla="*/ 34 h 48" name="T43"/>
                  <a:gd fmla="*/ 98 w 134" name="T44"/>
                  <a:gd fmla="*/ 31 h 48" name="T45"/>
                  <a:gd fmla="*/ 105 w 134" name="T46"/>
                  <a:gd fmla="*/ 34 h 48" name="T47"/>
                  <a:gd fmla="*/ 110 w 134" name="T48"/>
                  <a:gd fmla="*/ 35 h 48" name="T49"/>
                  <a:gd fmla="*/ 118 w 134" name="T50"/>
                  <a:gd fmla="*/ 37 h 48" name="T51"/>
                  <a:gd fmla="*/ 121 w 134" name="T52"/>
                  <a:gd fmla="*/ 44 h 48" name="T53"/>
                  <a:gd fmla="*/ 132 w 134" name="T54"/>
                  <a:gd fmla="*/ 47 h 48" name="T55"/>
                  <a:gd fmla="*/ 134 w 134" name="T56"/>
                  <a:gd fmla="*/ 44 h 48" name="T57"/>
                  <a:gd fmla="*/ 129 w 134" name="T58"/>
                  <a:gd fmla="*/ 40 h 48" name="T59"/>
                  <a:gd fmla="*/ 116 w 134" name="T60"/>
                  <a:gd fmla="*/ 33 h 48" name="T61"/>
                  <a:gd fmla="*/ 111 w 134" name="T62"/>
                  <a:gd fmla="*/ 29 h 48" name="T63"/>
                  <a:gd fmla="*/ 101 w 134" name="T64"/>
                  <a:gd fmla="*/ 26 h 48" name="T65"/>
                  <a:gd fmla="*/ 91 w 134" name="T66"/>
                  <a:gd fmla="*/ 27 h 48" name="T67"/>
                  <a:gd fmla="*/ 87 w 134" name="T68"/>
                  <a:gd fmla="*/ 22 h 48" name="T69"/>
                  <a:gd fmla="*/ 77 w 134" name="T70"/>
                  <a:gd fmla="*/ 19 h 48" name="T71"/>
                  <a:gd fmla="*/ 71 w 134" name="T72"/>
                  <a:gd fmla="*/ 18 h 48" name="T73"/>
                  <a:gd fmla="*/ 68 w 134" name="T74"/>
                  <a:gd fmla="*/ 15 h 48" name="T75"/>
                  <a:gd fmla="*/ 61 w 134" name="T76"/>
                  <a:gd fmla="*/ 13 h 48" name="T77"/>
                  <a:gd fmla="*/ 54 w 134" name="T78"/>
                  <a:gd fmla="*/ 6 h 48" name="T79"/>
                  <a:gd fmla="*/ 49 w 134" name="T80"/>
                  <a:gd fmla="*/ 4 h 48" name="T81"/>
                  <a:gd fmla="*/ 45 w 134" name="T82"/>
                  <a:gd fmla="*/ 1 h 48" name="T83"/>
                  <a:gd fmla="*/ 39 w 134" name="T84"/>
                  <a:gd fmla="*/ 1 h 48" name="T85"/>
                  <a:gd fmla="*/ 32 w 134" name="T86"/>
                  <a:gd fmla="*/ 3 h 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8" w="134">
                    <a:moveTo>
                      <a:pt x="32" y="3"/>
                    </a:moveTo>
                    <a:lnTo>
                      <a:pt x="32" y="3"/>
                    </a:lnTo>
                    <a:lnTo>
                      <a:pt x="32" y="5"/>
                    </a:lnTo>
                    <a:lnTo>
                      <a:pt x="33" y="6"/>
                    </a:lnTo>
                    <a:lnTo>
                      <a:pt x="35" y="7"/>
                    </a:lnTo>
                    <a:lnTo>
                      <a:pt x="40" y="8"/>
                    </a:lnTo>
                    <a:lnTo>
                      <a:pt x="40" y="8"/>
                    </a:lnTo>
                    <a:lnTo>
                      <a:pt x="46" y="8"/>
                    </a:lnTo>
                    <a:lnTo>
                      <a:pt x="52" y="9"/>
                    </a:lnTo>
                    <a:lnTo>
                      <a:pt x="52" y="11"/>
                    </a:lnTo>
                    <a:lnTo>
                      <a:pt x="52" y="11"/>
                    </a:lnTo>
                    <a:lnTo>
                      <a:pt x="47" y="12"/>
                    </a:lnTo>
                    <a:lnTo>
                      <a:pt x="47" y="12"/>
                    </a:lnTo>
                    <a:lnTo>
                      <a:pt x="32" y="12"/>
                    </a:lnTo>
                    <a:lnTo>
                      <a:pt x="28" y="12"/>
                    </a:lnTo>
                    <a:lnTo>
                      <a:pt x="27" y="12"/>
                    </a:lnTo>
                    <a:lnTo>
                      <a:pt x="26" y="13"/>
                    </a:lnTo>
                    <a:lnTo>
                      <a:pt x="26" y="13"/>
                    </a:lnTo>
                    <a:lnTo>
                      <a:pt x="25" y="14"/>
                    </a:lnTo>
                    <a:lnTo>
                      <a:pt x="21" y="14"/>
                    </a:lnTo>
                    <a:lnTo>
                      <a:pt x="13" y="14"/>
                    </a:lnTo>
                    <a:lnTo>
                      <a:pt x="4" y="14"/>
                    </a:lnTo>
                    <a:lnTo>
                      <a:pt x="2" y="15"/>
                    </a:lnTo>
                    <a:lnTo>
                      <a:pt x="1" y="16"/>
                    </a:lnTo>
                    <a:lnTo>
                      <a:pt x="1" y="16"/>
                    </a:lnTo>
                    <a:lnTo>
                      <a:pt x="0" y="19"/>
                    </a:lnTo>
                    <a:lnTo>
                      <a:pt x="1" y="23"/>
                    </a:lnTo>
                    <a:lnTo>
                      <a:pt x="2" y="25"/>
                    </a:lnTo>
                    <a:lnTo>
                      <a:pt x="4" y="26"/>
                    </a:lnTo>
                    <a:lnTo>
                      <a:pt x="7" y="26"/>
                    </a:lnTo>
                    <a:lnTo>
                      <a:pt x="11" y="26"/>
                    </a:lnTo>
                    <a:lnTo>
                      <a:pt x="11" y="26"/>
                    </a:lnTo>
                    <a:lnTo>
                      <a:pt x="17" y="25"/>
                    </a:lnTo>
                    <a:lnTo>
                      <a:pt x="21" y="23"/>
                    </a:lnTo>
                    <a:lnTo>
                      <a:pt x="25" y="23"/>
                    </a:lnTo>
                    <a:lnTo>
                      <a:pt x="32" y="25"/>
                    </a:lnTo>
                    <a:lnTo>
                      <a:pt x="32" y="25"/>
                    </a:lnTo>
                    <a:lnTo>
                      <a:pt x="41" y="26"/>
                    </a:lnTo>
                    <a:lnTo>
                      <a:pt x="48" y="25"/>
                    </a:lnTo>
                    <a:lnTo>
                      <a:pt x="54" y="22"/>
                    </a:lnTo>
                    <a:lnTo>
                      <a:pt x="55" y="22"/>
                    </a:lnTo>
                    <a:lnTo>
                      <a:pt x="55" y="21"/>
                    </a:lnTo>
                    <a:lnTo>
                      <a:pt x="55" y="21"/>
                    </a:lnTo>
                    <a:lnTo>
                      <a:pt x="53" y="18"/>
                    </a:lnTo>
                    <a:lnTo>
                      <a:pt x="53" y="15"/>
                    </a:lnTo>
                    <a:lnTo>
                      <a:pt x="54" y="14"/>
                    </a:lnTo>
                    <a:lnTo>
                      <a:pt x="55" y="15"/>
                    </a:lnTo>
                    <a:lnTo>
                      <a:pt x="56" y="16"/>
                    </a:lnTo>
                    <a:lnTo>
                      <a:pt x="56" y="16"/>
                    </a:lnTo>
                    <a:lnTo>
                      <a:pt x="59" y="19"/>
                    </a:lnTo>
                    <a:lnTo>
                      <a:pt x="63" y="22"/>
                    </a:lnTo>
                    <a:lnTo>
                      <a:pt x="68" y="25"/>
                    </a:lnTo>
                    <a:lnTo>
                      <a:pt x="71" y="25"/>
                    </a:lnTo>
                    <a:lnTo>
                      <a:pt x="71" y="25"/>
                    </a:lnTo>
                    <a:lnTo>
                      <a:pt x="73" y="26"/>
                    </a:lnTo>
                    <a:lnTo>
                      <a:pt x="74" y="27"/>
                    </a:lnTo>
                    <a:lnTo>
                      <a:pt x="75" y="29"/>
                    </a:lnTo>
                    <a:lnTo>
                      <a:pt x="75" y="29"/>
                    </a:lnTo>
                    <a:lnTo>
                      <a:pt x="75" y="30"/>
                    </a:lnTo>
                    <a:lnTo>
                      <a:pt x="76" y="30"/>
                    </a:lnTo>
                    <a:lnTo>
                      <a:pt x="82" y="31"/>
                    </a:lnTo>
                    <a:lnTo>
                      <a:pt x="82" y="31"/>
                    </a:lnTo>
                    <a:lnTo>
                      <a:pt x="86" y="32"/>
                    </a:lnTo>
                    <a:lnTo>
                      <a:pt x="90" y="33"/>
                    </a:lnTo>
                    <a:lnTo>
                      <a:pt x="93" y="34"/>
                    </a:lnTo>
                    <a:lnTo>
                      <a:pt x="95" y="34"/>
                    </a:lnTo>
                    <a:lnTo>
                      <a:pt x="96" y="33"/>
                    </a:lnTo>
                    <a:lnTo>
                      <a:pt x="96" y="33"/>
                    </a:lnTo>
                    <a:lnTo>
                      <a:pt x="98" y="31"/>
                    </a:lnTo>
                    <a:lnTo>
                      <a:pt x="100" y="31"/>
                    </a:lnTo>
                    <a:lnTo>
                      <a:pt x="102" y="32"/>
                    </a:lnTo>
                    <a:lnTo>
                      <a:pt x="105" y="34"/>
                    </a:lnTo>
                    <a:lnTo>
                      <a:pt x="105" y="34"/>
                    </a:lnTo>
                    <a:lnTo>
                      <a:pt x="107" y="35"/>
                    </a:lnTo>
                    <a:lnTo>
                      <a:pt x="110" y="35"/>
                    </a:lnTo>
                    <a:lnTo>
                      <a:pt x="113" y="35"/>
                    </a:lnTo>
                    <a:lnTo>
                      <a:pt x="116" y="36"/>
                    </a:lnTo>
                    <a:lnTo>
                      <a:pt x="118" y="37"/>
                    </a:lnTo>
                    <a:lnTo>
                      <a:pt x="119" y="40"/>
                    </a:lnTo>
                    <a:lnTo>
                      <a:pt x="119" y="40"/>
                    </a:lnTo>
                    <a:lnTo>
                      <a:pt x="121" y="44"/>
                    </a:lnTo>
                    <a:lnTo>
                      <a:pt x="125" y="47"/>
                    </a:lnTo>
                    <a:lnTo>
                      <a:pt x="128" y="48"/>
                    </a:lnTo>
                    <a:lnTo>
                      <a:pt x="132" y="47"/>
                    </a:lnTo>
                    <a:lnTo>
                      <a:pt x="132" y="47"/>
                    </a:lnTo>
                    <a:lnTo>
                      <a:pt x="134" y="46"/>
                    </a:lnTo>
                    <a:lnTo>
                      <a:pt x="134" y="44"/>
                    </a:lnTo>
                    <a:lnTo>
                      <a:pt x="132" y="42"/>
                    </a:lnTo>
                    <a:lnTo>
                      <a:pt x="129" y="40"/>
                    </a:lnTo>
                    <a:lnTo>
                      <a:pt x="129" y="40"/>
                    </a:lnTo>
                    <a:lnTo>
                      <a:pt x="124" y="36"/>
                    </a:lnTo>
                    <a:lnTo>
                      <a:pt x="119" y="35"/>
                    </a:lnTo>
                    <a:lnTo>
                      <a:pt x="116" y="33"/>
                    </a:lnTo>
                    <a:lnTo>
                      <a:pt x="113" y="31"/>
                    </a:lnTo>
                    <a:lnTo>
                      <a:pt x="113" y="31"/>
                    </a:lnTo>
                    <a:lnTo>
                      <a:pt x="111" y="29"/>
                    </a:lnTo>
                    <a:lnTo>
                      <a:pt x="108" y="27"/>
                    </a:lnTo>
                    <a:lnTo>
                      <a:pt x="105" y="27"/>
                    </a:lnTo>
                    <a:lnTo>
                      <a:pt x="101" y="26"/>
                    </a:lnTo>
                    <a:lnTo>
                      <a:pt x="101" y="26"/>
                    </a:lnTo>
                    <a:lnTo>
                      <a:pt x="93" y="27"/>
                    </a:lnTo>
                    <a:lnTo>
                      <a:pt x="91" y="27"/>
                    </a:lnTo>
                    <a:lnTo>
                      <a:pt x="88" y="25"/>
                    </a:lnTo>
                    <a:lnTo>
                      <a:pt x="88" y="25"/>
                    </a:lnTo>
                    <a:lnTo>
                      <a:pt x="87" y="22"/>
                    </a:lnTo>
                    <a:lnTo>
                      <a:pt x="85" y="20"/>
                    </a:lnTo>
                    <a:lnTo>
                      <a:pt x="82" y="19"/>
                    </a:lnTo>
                    <a:lnTo>
                      <a:pt x="77" y="19"/>
                    </a:lnTo>
                    <a:lnTo>
                      <a:pt x="77" y="19"/>
                    </a:lnTo>
                    <a:lnTo>
                      <a:pt x="74" y="19"/>
                    </a:lnTo>
                    <a:lnTo>
                      <a:pt x="71" y="18"/>
                    </a:lnTo>
                    <a:lnTo>
                      <a:pt x="69" y="17"/>
                    </a:lnTo>
                    <a:lnTo>
                      <a:pt x="68" y="15"/>
                    </a:lnTo>
                    <a:lnTo>
                      <a:pt x="68" y="15"/>
                    </a:lnTo>
                    <a:lnTo>
                      <a:pt x="65" y="13"/>
                    </a:lnTo>
                    <a:lnTo>
                      <a:pt x="63" y="13"/>
                    </a:lnTo>
                    <a:lnTo>
                      <a:pt x="61" y="13"/>
                    </a:lnTo>
                    <a:lnTo>
                      <a:pt x="59" y="11"/>
                    </a:lnTo>
                    <a:lnTo>
                      <a:pt x="59" y="11"/>
                    </a:lnTo>
                    <a:lnTo>
                      <a:pt x="54" y="6"/>
                    </a:lnTo>
                    <a:lnTo>
                      <a:pt x="52" y="4"/>
                    </a:lnTo>
                    <a:lnTo>
                      <a:pt x="49" y="4"/>
                    </a:lnTo>
                    <a:lnTo>
                      <a:pt x="49" y="4"/>
                    </a:lnTo>
                    <a:lnTo>
                      <a:pt x="48" y="3"/>
                    </a:lnTo>
                    <a:lnTo>
                      <a:pt x="47" y="2"/>
                    </a:lnTo>
                    <a:lnTo>
                      <a:pt x="45" y="1"/>
                    </a:lnTo>
                    <a:lnTo>
                      <a:pt x="43" y="0"/>
                    </a:lnTo>
                    <a:lnTo>
                      <a:pt x="43" y="0"/>
                    </a:lnTo>
                    <a:lnTo>
                      <a:pt x="39" y="1"/>
                    </a:lnTo>
                    <a:lnTo>
                      <a:pt x="35" y="1"/>
                    </a:lnTo>
                    <a:lnTo>
                      <a:pt x="32" y="3"/>
                    </a:lnTo>
                    <a:lnTo>
                      <a:pt x="32" y="3"/>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7" name="Freeform 199"/>
              <p:cNvSpPr/>
              <p:nvPr/>
            </p:nvSpPr>
            <p:spPr bwMode="auto">
              <a:xfrm>
                <a:off x="5625" y="3510"/>
                <a:ext cx="13" cy="6"/>
              </a:xfrm>
              <a:custGeom>
                <a:gdLst>
                  <a:gd fmla="*/ 1 w 13" name="T0"/>
                  <a:gd fmla="*/ 0 h 6" name="T1"/>
                  <a:gd fmla="*/ 1 w 13" name="T2"/>
                  <a:gd fmla="*/ 0 h 6" name="T3"/>
                  <a:gd fmla="*/ 0 w 13" name="T4"/>
                  <a:gd fmla="*/ 3 h 6" name="T5"/>
                  <a:gd fmla="*/ 0 w 13" name="T6"/>
                  <a:gd fmla="*/ 5 h 6" name="T7"/>
                  <a:gd fmla="*/ 2 w 13" name="T8"/>
                  <a:gd fmla="*/ 6 h 6" name="T9"/>
                  <a:gd fmla="*/ 5 w 13" name="T10"/>
                  <a:gd fmla="*/ 6 h 6" name="T11"/>
                  <a:gd fmla="*/ 5 w 13" name="T12"/>
                  <a:gd fmla="*/ 6 h 6" name="T13"/>
                  <a:gd fmla="*/ 13 w 13" name="T14"/>
                  <a:gd fmla="*/ 3 h 6" name="T15"/>
                  <a:gd fmla="*/ 13 w 13" name="T16"/>
                  <a:gd fmla="*/ 3 h 6" name="T17"/>
                  <a:gd fmla="*/ 12 w 13" name="T18"/>
                  <a:gd fmla="*/ 1 h 6" name="T19"/>
                  <a:gd fmla="*/ 12 w 13" name="T20"/>
                  <a:gd fmla="*/ 1 h 6" name="T21"/>
                  <a:gd fmla="*/ 1 w 13" name="T22"/>
                  <a:gd fmla="*/ 0 h 6" name="T23"/>
                  <a:gd fmla="*/ 1 w 13"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13">
                    <a:moveTo>
                      <a:pt x="1" y="0"/>
                    </a:moveTo>
                    <a:lnTo>
                      <a:pt x="1" y="0"/>
                    </a:lnTo>
                    <a:lnTo>
                      <a:pt x="0" y="3"/>
                    </a:lnTo>
                    <a:lnTo>
                      <a:pt x="0" y="5"/>
                    </a:lnTo>
                    <a:lnTo>
                      <a:pt x="2" y="6"/>
                    </a:lnTo>
                    <a:lnTo>
                      <a:pt x="5" y="6"/>
                    </a:lnTo>
                    <a:lnTo>
                      <a:pt x="5" y="6"/>
                    </a:lnTo>
                    <a:lnTo>
                      <a:pt x="13" y="3"/>
                    </a:lnTo>
                    <a:lnTo>
                      <a:pt x="13" y="3"/>
                    </a:lnTo>
                    <a:lnTo>
                      <a:pt x="12" y="1"/>
                    </a:lnTo>
                    <a:lnTo>
                      <a:pt x="12" y="1"/>
                    </a:lnTo>
                    <a:lnTo>
                      <a:pt x="1" y="0"/>
                    </a:lnTo>
                    <a:lnTo>
                      <a:pt x="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8" name="Freeform 200"/>
              <p:cNvSpPr/>
              <p:nvPr/>
            </p:nvSpPr>
            <p:spPr bwMode="auto">
              <a:xfrm>
                <a:off x="5627" y="3509"/>
                <a:ext cx="10" cy="6"/>
              </a:xfrm>
              <a:custGeom>
                <a:gdLst>
                  <a:gd fmla="*/ 1 w 10" name="T0"/>
                  <a:gd fmla="*/ 0 h 6" name="T1"/>
                  <a:gd fmla="*/ 1 w 10" name="T2"/>
                  <a:gd fmla="*/ 0 h 6" name="T3"/>
                  <a:gd fmla="*/ 0 w 10" name="T4"/>
                  <a:gd fmla="*/ 2 h 6" name="T5"/>
                  <a:gd fmla="*/ 1 w 10" name="T6"/>
                  <a:gd fmla="*/ 5 h 6" name="T7"/>
                  <a:gd fmla="*/ 2 w 10" name="T8"/>
                  <a:gd fmla="*/ 6 h 6" name="T9"/>
                  <a:gd fmla="*/ 2 w 10" name="T10"/>
                  <a:gd fmla="*/ 6 h 6" name="T11"/>
                  <a:gd fmla="*/ 8 w 10" name="T12"/>
                  <a:gd fmla="*/ 5 h 6" name="T13"/>
                  <a:gd fmla="*/ 10 w 10" name="T14"/>
                  <a:gd fmla="*/ 4 h 6" name="T15"/>
                  <a:gd fmla="*/ 10 w 10" name="T16"/>
                  <a:gd fmla="*/ 2 h 6" name="T17"/>
                  <a:gd fmla="*/ 10 w 10" name="T18"/>
                  <a:gd fmla="*/ 2 h 6" name="T19"/>
                  <a:gd fmla="*/ 4 w 10" name="T20"/>
                  <a:gd fmla="*/ 1 h 6" name="T21"/>
                  <a:gd fmla="*/ 1 w 10" name="T22"/>
                  <a:gd fmla="*/ 0 h 6" name="T23"/>
                  <a:gd fmla="*/ 1 w 10"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10">
                    <a:moveTo>
                      <a:pt x="1" y="0"/>
                    </a:moveTo>
                    <a:lnTo>
                      <a:pt x="1" y="0"/>
                    </a:lnTo>
                    <a:lnTo>
                      <a:pt x="0" y="2"/>
                    </a:lnTo>
                    <a:lnTo>
                      <a:pt x="1" y="5"/>
                    </a:lnTo>
                    <a:lnTo>
                      <a:pt x="2" y="6"/>
                    </a:lnTo>
                    <a:lnTo>
                      <a:pt x="2" y="6"/>
                    </a:lnTo>
                    <a:lnTo>
                      <a:pt x="8" y="5"/>
                    </a:lnTo>
                    <a:lnTo>
                      <a:pt x="10" y="4"/>
                    </a:lnTo>
                    <a:lnTo>
                      <a:pt x="10" y="2"/>
                    </a:lnTo>
                    <a:lnTo>
                      <a:pt x="10" y="2"/>
                    </a:lnTo>
                    <a:lnTo>
                      <a:pt x="4" y="1"/>
                    </a:lnTo>
                    <a:lnTo>
                      <a:pt x="1" y="0"/>
                    </a:lnTo>
                    <a:lnTo>
                      <a:pt x="1" y="0"/>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9" name="Freeform 201"/>
              <p:cNvSpPr/>
              <p:nvPr/>
            </p:nvSpPr>
            <p:spPr bwMode="auto">
              <a:xfrm>
                <a:off x="5054" y="2537"/>
                <a:ext cx="512" cy="289"/>
              </a:xfrm>
              <a:custGeom>
                <a:gdLst>
                  <a:gd fmla="*/ 17 w 512" name="T0"/>
                  <a:gd fmla="*/ 110 h 289" name="T1"/>
                  <a:gd fmla="*/ 37 w 512" name="T2"/>
                  <a:gd fmla="*/ 124 h 289" name="T3"/>
                  <a:gd fmla="*/ 27 w 512" name="T4"/>
                  <a:gd fmla="*/ 150 h 289" name="T5"/>
                  <a:gd fmla="*/ 40 w 512" name="T6"/>
                  <a:gd fmla="*/ 178 h 289" name="T7"/>
                  <a:gd fmla="*/ 71 w 512" name="T8"/>
                  <a:gd fmla="*/ 199 h 289" name="T9"/>
                  <a:gd fmla="*/ 80 w 512" name="T10"/>
                  <a:gd fmla="*/ 218 h 289" name="T11"/>
                  <a:gd fmla="*/ 112 w 512" name="T12"/>
                  <a:gd fmla="*/ 239 h 289" name="T13"/>
                  <a:gd fmla="*/ 120 w 512" name="T14"/>
                  <a:gd fmla="*/ 251 h 289" name="T15"/>
                  <a:gd fmla="*/ 142 w 512" name="T16"/>
                  <a:gd fmla="*/ 263 h 289" name="T17"/>
                  <a:gd fmla="*/ 155 w 512" name="T18"/>
                  <a:gd fmla="*/ 268 h 289" name="T19"/>
                  <a:gd fmla="*/ 163 w 512" name="T20"/>
                  <a:gd fmla="*/ 286 h 289" name="T21"/>
                  <a:gd fmla="*/ 177 w 512" name="T22"/>
                  <a:gd fmla="*/ 284 h 289" name="T23"/>
                  <a:gd fmla="*/ 202 w 512" name="T24"/>
                  <a:gd fmla="*/ 276 h 289" name="T25"/>
                  <a:gd fmla="*/ 220 w 512" name="T26"/>
                  <a:gd fmla="*/ 257 h 289" name="T27"/>
                  <a:gd fmla="*/ 227 w 512" name="T28"/>
                  <a:gd fmla="*/ 234 h 289" name="T29"/>
                  <a:gd fmla="*/ 246 w 512" name="T30"/>
                  <a:gd fmla="*/ 225 h 289" name="T31"/>
                  <a:gd fmla="*/ 252 w 512" name="T32"/>
                  <a:gd fmla="*/ 232 h 289" name="T33"/>
                  <a:gd fmla="*/ 277 w 512" name="T34"/>
                  <a:gd fmla="*/ 240 h 289" name="T35"/>
                  <a:gd fmla="*/ 301 w 512" name="T36"/>
                  <a:gd fmla="*/ 242 h 289" name="T37"/>
                  <a:gd fmla="*/ 312 w 512" name="T38"/>
                  <a:gd fmla="*/ 251 h 289" name="T39"/>
                  <a:gd fmla="*/ 340 w 512" name="T40"/>
                  <a:gd fmla="*/ 251 h 289" name="T41"/>
                  <a:gd fmla="*/ 348 w 512" name="T42"/>
                  <a:gd fmla="*/ 240 h 289" name="T43"/>
                  <a:gd fmla="*/ 377 w 512" name="T44"/>
                  <a:gd fmla="*/ 252 h 289" name="T45"/>
                  <a:gd fmla="*/ 394 w 512" name="T46"/>
                  <a:gd fmla="*/ 235 h 289" name="T47"/>
                  <a:gd fmla="*/ 443 w 512" name="T48"/>
                  <a:gd fmla="*/ 228 h 289" name="T49"/>
                  <a:gd fmla="*/ 459 w 512" name="T50"/>
                  <a:gd fmla="*/ 207 h 289" name="T51"/>
                  <a:gd fmla="*/ 468 w 512" name="T52"/>
                  <a:gd fmla="*/ 186 h 289" name="T53"/>
                  <a:gd fmla="*/ 478 w 512" name="T54"/>
                  <a:gd fmla="*/ 171 h 289" name="T55"/>
                  <a:gd fmla="*/ 485 w 512" name="T56"/>
                  <a:gd fmla="*/ 155 h 289" name="T57"/>
                  <a:gd fmla="*/ 512 w 512" name="T58"/>
                  <a:gd fmla="*/ 143 h 289" name="T59"/>
                  <a:gd fmla="*/ 505 w 512" name="T60"/>
                  <a:gd fmla="*/ 127 h 289" name="T61"/>
                  <a:gd fmla="*/ 491 w 512" name="T62"/>
                  <a:gd fmla="*/ 115 h 289" name="T63"/>
                  <a:gd fmla="*/ 463 w 512" name="T64"/>
                  <a:gd fmla="*/ 101 h 289" name="T65"/>
                  <a:gd fmla="*/ 448 w 512" name="T66"/>
                  <a:gd fmla="*/ 97 h 289" name="T67"/>
                  <a:gd fmla="*/ 417 w 512" name="T68"/>
                  <a:gd fmla="*/ 89 h 289" name="T69"/>
                  <a:gd fmla="*/ 423 w 512" name="T70"/>
                  <a:gd fmla="*/ 73 h 289" name="T71"/>
                  <a:gd fmla="*/ 415 w 512" name="T72"/>
                  <a:gd fmla="*/ 70 h 289" name="T73"/>
                  <a:gd fmla="*/ 391 w 512" name="T74"/>
                  <a:gd fmla="*/ 73 h 289" name="T75"/>
                  <a:gd fmla="*/ 371 w 512" name="T76"/>
                  <a:gd fmla="*/ 57 h 289" name="T77"/>
                  <a:gd fmla="*/ 374 w 512" name="T78"/>
                  <a:gd fmla="*/ 69 h 289" name="T79"/>
                  <a:gd fmla="*/ 370 w 512" name="T80"/>
                  <a:gd fmla="*/ 83 h 289" name="T81"/>
                  <a:gd fmla="*/ 351 w 512" name="T82"/>
                  <a:gd fmla="*/ 93 h 289" name="T83"/>
                  <a:gd fmla="*/ 339 w 512" name="T84"/>
                  <a:gd fmla="*/ 93 h 289" name="T85"/>
                  <a:gd fmla="*/ 309 w 512" name="T86"/>
                  <a:gd fmla="*/ 66 h 289" name="T87"/>
                  <a:gd fmla="*/ 307 w 512" name="T88"/>
                  <a:gd fmla="*/ 50 h 289" name="T89"/>
                  <a:gd fmla="*/ 317 w 512" name="T90"/>
                  <a:gd fmla="*/ 39 h 289" name="T91"/>
                  <a:gd fmla="*/ 277 w 512" name="T92"/>
                  <a:gd fmla="*/ 35 h 289" name="T93"/>
                  <a:gd fmla="*/ 256 w 512" name="T94"/>
                  <a:gd fmla="*/ 21 h 289" name="T95"/>
                  <a:gd fmla="*/ 233 w 512" name="T96"/>
                  <a:gd fmla="*/ 20 h 289" name="T97"/>
                  <a:gd fmla="*/ 219 w 512" name="T98"/>
                  <a:gd fmla="*/ 1 h 289" name="T99"/>
                  <a:gd fmla="*/ 212 w 512" name="T100"/>
                  <a:gd fmla="*/ 9 h 289" name="T101"/>
                  <a:gd fmla="*/ 193 w 512" name="T102"/>
                  <a:gd fmla="*/ 23 h 289" name="T103"/>
                  <a:gd fmla="*/ 177 w 512" name="T104"/>
                  <a:gd fmla="*/ 10 h 289" name="T105"/>
                  <a:gd fmla="*/ 169 w 512" name="T106"/>
                  <a:gd fmla="*/ 3 h 289" name="T107"/>
                  <a:gd fmla="*/ 161 w 512" name="T108"/>
                  <a:gd fmla="*/ 22 h 289" name="T109"/>
                  <a:gd fmla="*/ 101 w 512" name="T110"/>
                  <a:gd fmla="*/ 46 h 289" name="T111"/>
                  <a:gd fmla="*/ 73 w 512" name="T112"/>
                  <a:gd fmla="*/ 73 h 289" name="T113"/>
                  <a:gd fmla="*/ 45 w 512" name="T114"/>
                  <a:gd fmla="*/ 87 h 289" name="T115"/>
                  <a:gd fmla="*/ 22 w 512" name="T116"/>
                  <a:gd fmla="*/ 92 h 289" name="T117"/>
                  <a:gd fmla="*/ 19 w 512" name="T118"/>
                  <a:gd fmla="*/ 105 h 289" name="T119"/>
                  <a:gd fmla="*/ 4 w 512" name="T120"/>
                  <a:gd fmla="*/ 94 h 28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9" w="512">
                    <a:moveTo>
                      <a:pt x="0" y="96"/>
                    </a:moveTo>
                    <a:lnTo>
                      <a:pt x="0" y="96"/>
                    </a:lnTo>
                    <a:lnTo>
                      <a:pt x="4" y="101"/>
                    </a:lnTo>
                    <a:lnTo>
                      <a:pt x="9" y="107"/>
                    </a:lnTo>
                    <a:lnTo>
                      <a:pt x="13" y="109"/>
                    </a:lnTo>
                    <a:lnTo>
                      <a:pt x="17" y="110"/>
                    </a:lnTo>
                    <a:lnTo>
                      <a:pt x="17" y="110"/>
                    </a:lnTo>
                    <a:lnTo>
                      <a:pt x="25" y="112"/>
                    </a:lnTo>
                    <a:lnTo>
                      <a:pt x="32" y="116"/>
                    </a:lnTo>
                    <a:lnTo>
                      <a:pt x="34" y="119"/>
                    </a:lnTo>
                    <a:lnTo>
                      <a:pt x="36" y="121"/>
                    </a:lnTo>
                    <a:lnTo>
                      <a:pt x="37" y="124"/>
                    </a:lnTo>
                    <a:lnTo>
                      <a:pt x="36" y="127"/>
                    </a:lnTo>
                    <a:lnTo>
                      <a:pt x="36" y="127"/>
                    </a:lnTo>
                    <a:lnTo>
                      <a:pt x="32" y="135"/>
                    </a:lnTo>
                    <a:lnTo>
                      <a:pt x="29" y="142"/>
                    </a:lnTo>
                    <a:lnTo>
                      <a:pt x="28" y="146"/>
                    </a:lnTo>
                    <a:lnTo>
                      <a:pt x="27" y="150"/>
                    </a:lnTo>
                    <a:lnTo>
                      <a:pt x="28" y="153"/>
                    </a:lnTo>
                    <a:lnTo>
                      <a:pt x="30" y="157"/>
                    </a:lnTo>
                    <a:lnTo>
                      <a:pt x="30" y="157"/>
                    </a:lnTo>
                    <a:lnTo>
                      <a:pt x="34" y="166"/>
                    </a:lnTo>
                    <a:lnTo>
                      <a:pt x="37" y="172"/>
                    </a:lnTo>
                    <a:lnTo>
                      <a:pt x="40" y="178"/>
                    </a:lnTo>
                    <a:lnTo>
                      <a:pt x="42" y="180"/>
                    </a:lnTo>
                    <a:lnTo>
                      <a:pt x="44" y="181"/>
                    </a:lnTo>
                    <a:lnTo>
                      <a:pt x="44" y="181"/>
                    </a:lnTo>
                    <a:lnTo>
                      <a:pt x="52" y="185"/>
                    </a:lnTo>
                    <a:lnTo>
                      <a:pt x="62" y="192"/>
                    </a:lnTo>
                    <a:lnTo>
                      <a:pt x="71" y="199"/>
                    </a:lnTo>
                    <a:lnTo>
                      <a:pt x="73" y="204"/>
                    </a:lnTo>
                    <a:lnTo>
                      <a:pt x="74" y="207"/>
                    </a:lnTo>
                    <a:lnTo>
                      <a:pt x="74" y="207"/>
                    </a:lnTo>
                    <a:lnTo>
                      <a:pt x="74" y="210"/>
                    </a:lnTo>
                    <a:lnTo>
                      <a:pt x="76" y="212"/>
                    </a:lnTo>
                    <a:lnTo>
                      <a:pt x="80" y="218"/>
                    </a:lnTo>
                    <a:lnTo>
                      <a:pt x="87" y="223"/>
                    </a:lnTo>
                    <a:lnTo>
                      <a:pt x="94" y="227"/>
                    </a:lnTo>
                    <a:lnTo>
                      <a:pt x="94" y="227"/>
                    </a:lnTo>
                    <a:lnTo>
                      <a:pt x="107" y="235"/>
                    </a:lnTo>
                    <a:lnTo>
                      <a:pt x="111" y="237"/>
                    </a:lnTo>
                    <a:lnTo>
                      <a:pt x="112" y="239"/>
                    </a:lnTo>
                    <a:lnTo>
                      <a:pt x="112" y="241"/>
                    </a:lnTo>
                    <a:lnTo>
                      <a:pt x="112" y="241"/>
                    </a:lnTo>
                    <a:lnTo>
                      <a:pt x="112" y="246"/>
                    </a:lnTo>
                    <a:lnTo>
                      <a:pt x="114" y="248"/>
                    </a:lnTo>
                    <a:lnTo>
                      <a:pt x="116" y="250"/>
                    </a:lnTo>
                    <a:lnTo>
                      <a:pt x="120" y="251"/>
                    </a:lnTo>
                    <a:lnTo>
                      <a:pt x="120" y="251"/>
                    </a:lnTo>
                    <a:lnTo>
                      <a:pt x="127" y="252"/>
                    </a:lnTo>
                    <a:lnTo>
                      <a:pt x="134" y="254"/>
                    </a:lnTo>
                    <a:lnTo>
                      <a:pt x="140" y="258"/>
                    </a:lnTo>
                    <a:lnTo>
                      <a:pt x="142" y="261"/>
                    </a:lnTo>
                    <a:lnTo>
                      <a:pt x="142" y="263"/>
                    </a:lnTo>
                    <a:lnTo>
                      <a:pt x="142" y="263"/>
                    </a:lnTo>
                    <a:lnTo>
                      <a:pt x="143" y="264"/>
                    </a:lnTo>
                    <a:lnTo>
                      <a:pt x="144" y="265"/>
                    </a:lnTo>
                    <a:lnTo>
                      <a:pt x="147" y="266"/>
                    </a:lnTo>
                    <a:lnTo>
                      <a:pt x="152" y="267"/>
                    </a:lnTo>
                    <a:lnTo>
                      <a:pt x="155" y="268"/>
                    </a:lnTo>
                    <a:lnTo>
                      <a:pt x="157" y="269"/>
                    </a:lnTo>
                    <a:lnTo>
                      <a:pt x="157" y="269"/>
                    </a:lnTo>
                    <a:lnTo>
                      <a:pt x="159" y="271"/>
                    </a:lnTo>
                    <a:lnTo>
                      <a:pt x="160" y="275"/>
                    </a:lnTo>
                    <a:lnTo>
                      <a:pt x="161" y="281"/>
                    </a:lnTo>
                    <a:lnTo>
                      <a:pt x="163" y="286"/>
                    </a:lnTo>
                    <a:lnTo>
                      <a:pt x="164" y="289"/>
                    </a:lnTo>
                    <a:lnTo>
                      <a:pt x="165" y="289"/>
                    </a:lnTo>
                    <a:lnTo>
                      <a:pt x="165" y="289"/>
                    </a:lnTo>
                    <a:lnTo>
                      <a:pt x="169" y="287"/>
                    </a:lnTo>
                    <a:lnTo>
                      <a:pt x="173" y="285"/>
                    </a:lnTo>
                    <a:lnTo>
                      <a:pt x="177" y="284"/>
                    </a:lnTo>
                    <a:lnTo>
                      <a:pt x="185" y="283"/>
                    </a:lnTo>
                    <a:lnTo>
                      <a:pt x="185" y="283"/>
                    </a:lnTo>
                    <a:lnTo>
                      <a:pt x="192" y="282"/>
                    </a:lnTo>
                    <a:lnTo>
                      <a:pt x="197" y="281"/>
                    </a:lnTo>
                    <a:lnTo>
                      <a:pt x="200" y="279"/>
                    </a:lnTo>
                    <a:lnTo>
                      <a:pt x="202" y="276"/>
                    </a:lnTo>
                    <a:lnTo>
                      <a:pt x="202" y="276"/>
                    </a:lnTo>
                    <a:lnTo>
                      <a:pt x="206" y="268"/>
                    </a:lnTo>
                    <a:lnTo>
                      <a:pt x="209" y="265"/>
                    </a:lnTo>
                    <a:lnTo>
                      <a:pt x="214" y="261"/>
                    </a:lnTo>
                    <a:lnTo>
                      <a:pt x="214" y="261"/>
                    </a:lnTo>
                    <a:lnTo>
                      <a:pt x="220" y="257"/>
                    </a:lnTo>
                    <a:lnTo>
                      <a:pt x="223" y="254"/>
                    </a:lnTo>
                    <a:lnTo>
                      <a:pt x="225" y="251"/>
                    </a:lnTo>
                    <a:lnTo>
                      <a:pt x="225" y="246"/>
                    </a:lnTo>
                    <a:lnTo>
                      <a:pt x="225" y="246"/>
                    </a:lnTo>
                    <a:lnTo>
                      <a:pt x="226" y="239"/>
                    </a:lnTo>
                    <a:lnTo>
                      <a:pt x="227" y="234"/>
                    </a:lnTo>
                    <a:lnTo>
                      <a:pt x="229" y="230"/>
                    </a:lnTo>
                    <a:lnTo>
                      <a:pt x="233" y="227"/>
                    </a:lnTo>
                    <a:lnTo>
                      <a:pt x="233" y="227"/>
                    </a:lnTo>
                    <a:lnTo>
                      <a:pt x="237" y="225"/>
                    </a:lnTo>
                    <a:lnTo>
                      <a:pt x="242" y="224"/>
                    </a:lnTo>
                    <a:lnTo>
                      <a:pt x="246" y="225"/>
                    </a:lnTo>
                    <a:lnTo>
                      <a:pt x="247" y="226"/>
                    </a:lnTo>
                    <a:lnTo>
                      <a:pt x="247" y="227"/>
                    </a:lnTo>
                    <a:lnTo>
                      <a:pt x="247" y="227"/>
                    </a:lnTo>
                    <a:lnTo>
                      <a:pt x="248" y="229"/>
                    </a:lnTo>
                    <a:lnTo>
                      <a:pt x="249" y="230"/>
                    </a:lnTo>
                    <a:lnTo>
                      <a:pt x="252" y="232"/>
                    </a:lnTo>
                    <a:lnTo>
                      <a:pt x="263" y="232"/>
                    </a:lnTo>
                    <a:lnTo>
                      <a:pt x="263" y="232"/>
                    </a:lnTo>
                    <a:lnTo>
                      <a:pt x="269" y="233"/>
                    </a:lnTo>
                    <a:lnTo>
                      <a:pt x="272" y="234"/>
                    </a:lnTo>
                    <a:lnTo>
                      <a:pt x="275" y="237"/>
                    </a:lnTo>
                    <a:lnTo>
                      <a:pt x="277" y="240"/>
                    </a:lnTo>
                    <a:lnTo>
                      <a:pt x="277" y="240"/>
                    </a:lnTo>
                    <a:lnTo>
                      <a:pt x="278" y="241"/>
                    </a:lnTo>
                    <a:lnTo>
                      <a:pt x="280" y="242"/>
                    </a:lnTo>
                    <a:lnTo>
                      <a:pt x="287" y="243"/>
                    </a:lnTo>
                    <a:lnTo>
                      <a:pt x="301" y="242"/>
                    </a:lnTo>
                    <a:lnTo>
                      <a:pt x="301" y="242"/>
                    </a:lnTo>
                    <a:lnTo>
                      <a:pt x="305" y="243"/>
                    </a:lnTo>
                    <a:lnTo>
                      <a:pt x="308" y="244"/>
                    </a:lnTo>
                    <a:lnTo>
                      <a:pt x="309" y="247"/>
                    </a:lnTo>
                    <a:lnTo>
                      <a:pt x="311" y="250"/>
                    </a:lnTo>
                    <a:lnTo>
                      <a:pt x="311" y="250"/>
                    </a:lnTo>
                    <a:lnTo>
                      <a:pt x="312" y="251"/>
                    </a:lnTo>
                    <a:lnTo>
                      <a:pt x="314" y="253"/>
                    </a:lnTo>
                    <a:lnTo>
                      <a:pt x="318" y="254"/>
                    </a:lnTo>
                    <a:lnTo>
                      <a:pt x="323" y="254"/>
                    </a:lnTo>
                    <a:lnTo>
                      <a:pt x="330" y="253"/>
                    </a:lnTo>
                    <a:lnTo>
                      <a:pt x="330" y="253"/>
                    </a:lnTo>
                    <a:lnTo>
                      <a:pt x="340" y="251"/>
                    </a:lnTo>
                    <a:lnTo>
                      <a:pt x="342" y="250"/>
                    </a:lnTo>
                    <a:lnTo>
                      <a:pt x="343" y="248"/>
                    </a:lnTo>
                    <a:lnTo>
                      <a:pt x="343" y="248"/>
                    </a:lnTo>
                    <a:lnTo>
                      <a:pt x="343" y="244"/>
                    </a:lnTo>
                    <a:lnTo>
                      <a:pt x="345" y="241"/>
                    </a:lnTo>
                    <a:lnTo>
                      <a:pt x="348" y="240"/>
                    </a:lnTo>
                    <a:lnTo>
                      <a:pt x="352" y="242"/>
                    </a:lnTo>
                    <a:lnTo>
                      <a:pt x="352" y="242"/>
                    </a:lnTo>
                    <a:lnTo>
                      <a:pt x="365" y="249"/>
                    </a:lnTo>
                    <a:lnTo>
                      <a:pt x="372" y="252"/>
                    </a:lnTo>
                    <a:lnTo>
                      <a:pt x="375" y="252"/>
                    </a:lnTo>
                    <a:lnTo>
                      <a:pt x="377" y="252"/>
                    </a:lnTo>
                    <a:lnTo>
                      <a:pt x="377" y="252"/>
                    </a:lnTo>
                    <a:lnTo>
                      <a:pt x="379" y="251"/>
                    </a:lnTo>
                    <a:lnTo>
                      <a:pt x="382" y="249"/>
                    </a:lnTo>
                    <a:lnTo>
                      <a:pt x="386" y="242"/>
                    </a:lnTo>
                    <a:lnTo>
                      <a:pt x="391" y="237"/>
                    </a:lnTo>
                    <a:lnTo>
                      <a:pt x="394" y="235"/>
                    </a:lnTo>
                    <a:lnTo>
                      <a:pt x="398" y="234"/>
                    </a:lnTo>
                    <a:lnTo>
                      <a:pt x="398" y="234"/>
                    </a:lnTo>
                    <a:lnTo>
                      <a:pt x="422" y="234"/>
                    </a:lnTo>
                    <a:lnTo>
                      <a:pt x="434" y="233"/>
                    </a:lnTo>
                    <a:lnTo>
                      <a:pt x="440" y="230"/>
                    </a:lnTo>
                    <a:lnTo>
                      <a:pt x="443" y="228"/>
                    </a:lnTo>
                    <a:lnTo>
                      <a:pt x="443" y="228"/>
                    </a:lnTo>
                    <a:lnTo>
                      <a:pt x="446" y="223"/>
                    </a:lnTo>
                    <a:lnTo>
                      <a:pt x="450" y="216"/>
                    </a:lnTo>
                    <a:lnTo>
                      <a:pt x="454" y="211"/>
                    </a:lnTo>
                    <a:lnTo>
                      <a:pt x="457" y="209"/>
                    </a:lnTo>
                    <a:lnTo>
                      <a:pt x="459" y="207"/>
                    </a:lnTo>
                    <a:lnTo>
                      <a:pt x="459" y="207"/>
                    </a:lnTo>
                    <a:lnTo>
                      <a:pt x="462" y="206"/>
                    </a:lnTo>
                    <a:lnTo>
                      <a:pt x="464" y="204"/>
                    </a:lnTo>
                    <a:lnTo>
                      <a:pt x="466" y="199"/>
                    </a:lnTo>
                    <a:lnTo>
                      <a:pt x="468" y="193"/>
                    </a:lnTo>
                    <a:lnTo>
                      <a:pt x="468" y="186"/>
                    </a:lnTo>
                    <a:lnTo>
                      <a:pt x="468" y="186"/>
                    </a:lnTo>
                    <a:lnTo>
                      <a:pt x="469" y="181"/>
                    </a:lnTo>
                    <a:lnTo>
                      <a:pt x="471" y="178"/>
                    </a:lnTo>
                    <a:lnTo>
                      <a:pt x="474" y="176"/>
                    </a:lnTo>
                    <a:lnTo>
                      <a:pt x="478" y="171"/>
                    </a:lnTo>
                    <a:lnTo>
                      <a:pt x="478" y="171"/>
                    </a:lnTo>
                    <a:lnTo>
                      <a:pt x="480" y="168"/>
                    </a:lnTo>
                    <a:lnTo>
                      <a:pt x="480" y="166"/>
                    </a:lnTo>
                    <a:lnTo>
                      <a:pt x="482" y="161"/>
                    </a:lnTo>
                    <a:lnTo>
                      <a:pt x="482" y="158"/>
                    </a:lnTo>
                    <a:lnTo>
                      <a:pt x="483" y="157"/>
                    </a:lnTo>
                    <a:lnTo>
                      <a:pt x="485" y="155"/>
                    </a:lnTo>
                    <a:lnTo>
                      <a:pt x="489" y="154"/>
                    </a:lnTo>
                    <a:lnTo>
                      <a:pt x="489" y="154"/>
                    </a:lnTo>
                    <a:lnTo>
                      <a:pt x="505" y="150"/>
                    </a:lnTo>
                    <a:lnTo>
                      <a:pt x="509" y="148"/>
                    </a:lnTo>
                    <a:lnTo>
                      <a:pt x="512" y="146"/>
                    </a:lnTo>
                    <a:lnTo>
                      <a:pt x="512" y="143"/>
                    </a:lnTo>
                    <a:lnTo>
                      <a:pt x="512" y="143"/>
                    </a:lnTo>
                    <a:lnTo>
                      <a:pt x="511" y="139"/>
                    </a:lnTo>
                    <a:lnTo>
                      <a:pt x="511" y="135"/>
                    </a:lnTo>
                    <a:lnTo>
                      <a:pt x="508" y="130"/>
                    </a:lnTo>
                    <a:lnTo>
                      <a:pt x="505" y="127"/>
                    </a:lnTo>
                    <a:lnTo>
                      <a:pt x="505" y="127"/>
                    </a:lnTo>
                    <a:lnTo>
                      <a:pt x="500" y="124"/>
                    </a:lnTo>
                    <a:lnTo>
                      <a:pt x="497" y="122"/>
                    </a:lnTo>
                    <a:lnTo>
                      <a:pt x="492" y="119"/>
                    </a:lnTo>
                    <a:lnTo>
                      <a:pt x="491" y="118"/>
                    </a:lnTo>
                    <a:lnTo>
                      <a:pt x="491" y="115"/>
                    </a:lnTo>
                    <a:lnTo>
                      <a:pt x="491" y="115"/>
                    </a:lnTo>
                    <a:lnTo>
                      <a:pt x="490" y="111"/>
                    </a:lnTo>
                    <a:lnTo>
                      <a:pt x="489" y="107"/>
                    </a:lnTo>
                    <a:lnTo>
                      <a:pt x="486" y="105"/>
                    </a:lnTo>
                    <a:lnTo>
                      <a:pt x="480" y="103"/>
                    </a:lnTo>
                    <a:lnTo>
                      <a:pt x="480" y="103"/>
                    </a:lnTo>
                    <a:lnTo>
                      <a:pt x="463" y="101"/>
                    </a:lnTo>
                    <a:lnTo>
                      <a:pt x="456" y="100"/>
                    </a:lnTo>
                    <a:lnTo>
                      <a:pt x="454" y="100"/>
                    </a:lnTo>
                    <a:lnTo>
                      <a:pt x="454" y="99"/>
                    </a:lnTo>
                    <a:lnTo>
                      <a:pt x="454" y="99"/>
                    </a:lnTo>
                    <a:lnTo>
                      <a:pt x="451" y="98"/>
                    </a:lnTo>
                    <a:lnTo>
                      <a:pt x="448" y="97"/>
                    </a:lnTo>
                    <a:lnTo>
                      <a:pt x="435" y="96"/>
                    </a:lnTo>
                    <a:lnTo>
                      <a:pt x="435" y="96"/>
                    </a:lnTo>
                    <a:lnTo>
                      <a:pt x="429" y="95"/>
                    </a:lnTo>
                    <a:lnTo>
                      <a:pt x="422" y="94"/>
                    </a:lnTo>
                    <a:lnTo>
                      <a:pt x="418" y="91"/>
                    </a:lnTo>
                    <a:lnTo>
                      <a:pt x="417" y="89"/>
                    </a:lnTo>
                    <a:lnTo>
                      <a:pt x="417" y="85"/>
                    </a:lnTo>
                    <a:lnTo>
                      <a:pt x="417" y="85"/>
                    </a:lnTo>
                    <a:lnTo>
                      <a:pt x="417" y="81"/>
                    </a:lnTo>
                    <a:lnTo>
                      <a:pt x="419" y="79"/>
                    </a:lnTo>
                    <a:lnTo>
                      <a:pt x="423" y="73"/>
                    </a:lnTo>
                    <a:lnTo>
                      <a:pt x="423" y="73"/>
                    </a:lnTo>
                    <a:lnTo>
                      <a:pt x="425" y="71"/>
                    </a:lnTo>
                    <a:lnTo>
                      <a:pt x="423" y="69"/>
                    </a:lnTo>
                    <a:lnTo>
                      <a:pt x="421" y="69"/>
                    </a:lnTo>
                    <a:lnTo>
                      <a:pt x="418" y="69"/>
                    </a:lnTo>
                    <a:lnTo>
                      <a:pt x="418" y="69"/>
                    </a:lnTo>
                    <a:lnTo>
                      <a:pt x="415" y="70"/>
                    </a:lnTo>
                    <a:lnTo>
                      <a:pt x="413" y="72"/>
                    </a:lnTo>
                    <a:lnTo>
                      <a:pt x="409" y="73"/>
                    </a:lnTo>
                    <a:lnTo>
                      <a:pt x="404" y="75"/>
                    </a:lnTo>
                    <a:lnTo>
                      <a:pt x="404" y="75"/>
                    </a:lnTo>
                    <a:lnTo>
                      <a:pt x="398" y="75"/>
                    </a:lnTo>
                    <a:lnTo>
                      <a:pt x="391" y="73"/>
                    </a:lnTo>
                    <a:lnTo>
                      <a:pt x="386" y="72"/>
                    </a:lnTo>
                    <a:lnTo>
                      <a:pt x="384" y="70"/>
                    </a:lnTo>
                    <a:lnTo>
                      <a:pt x="382" y="68"/>
                    </a:lnTo>
                    <a:lnTo>
                      <a:pt x="382" y="68"/>
                    </a:lnTo>
                    <a:lnTo>
                      <a:pt x="376" y="62"/>
                    </a:lnTo>
                    <a:lnTo>
                      <a:pt x="371" y="57"/>
                    </a:lnTo>
                    <a:lnTo>
                      <a:pt x="366" y="55"/>
                    </a:lnTo>
                    <a:lnTo>
                      <a:pt x="366" y="56"/>
                    </a:lnTo>
                    <a:lnTo>
                      <a:pt x="368" y="58"/>
                    </a:lnTo>
                    <a:lnTo>
                      <a:pt x="368" y="58"/>
                    </a:lnTo>
                    <a:lnTo>
                      <a:pt x="371" y="64"/>
                    </a:lnTo>
                    <a:lnTo>
                      <a:pt x="374" y="69"/>
                    </a:lnTo>
                    <a:lnTo>
                      <a:pt x="375" y="76"/>
                    </a:lnTo>
                    <a:lnTo>
                      <a:pt x="375" y="78"/>
                    </a:lnTo>
                    <a:lnTo>
                      <a:pt x="374" y="80"/>
                    </a:lnTo>
                    <a:lnTo>
                      <a:pt x="374" y="80"/>
                    </a:lnTo>
                    <a:lnTo>
                      <a:pt x="372" y="82"/>
                    </a:lnTo>
                    <a:lnTo>
                      <a:pt x="370" y="83"/>
                    </a:lnTo>
                    <a:lnTo>
                      <a:pt x="365" y="84"/>
                    </a:lnTo>
                    <a:lnTo>
                      <a:pt x="360" y="86"/>
                    </a:lnTo>
                    <a:lnTo>
                      <a:pt x="358" y="87"/>
                    </a:lnTo>
                    <a:lnTo>
                      <a:pt x="356" y="89"/>
                    </a:lnTo>
                    <a:lnTo>
                      <a:pt x="356" y="89"/>
                    </a:lnTo>
                    <a:lnTo>
                      <a:pt x="351" y="93"/>
                    </a:lnTo>
                    <a:lnTo>
                      <a:pt x="347" y="96"/>
                    </a:lnTo>
                    <a:lnTo>
                      <a:pt x="344" y="98"/>
                    </a:lnTo>
                    <a:lnTo>
                      <a:pt x="342" y="97"/>
                    </a:lnTo>
                    <a:lnTo>
                      <a:pt x="341" y="96"/>
                    </a:lnTo>
                    <a:lnTo>
                      <a:pt x="341" y="96"/>
                    </a:lnTo>
                    <a:lnTo>
                      <a:pt x="339" y="93"/>
                    </a:lnTo>
                    <a:lnTo>
                      <a:pt x="335" y="89"/>
                    </a:lnTo>
                    <a:lnTo>
                      <a:pt x="332" y="83"/>
                    </a:lnTo>
                    <a:lnTo>
                      <a:pt x="325" y="77"/>
                    </a:lnTo>
                    <a:lnTo>
                      <a:pt x="325" y="77"/>
                    </a:lnTo>
                    <a:lnTo>
                      <a:pt x="316" y="71"/>
                    </a:lnTo>
                    <a:lnTo>
                      <a:pt x="309" y="66"/>
                    </a:lnTo>
                    <a:lnTo>
                      <a:pt x="306" y="62"/>
                    </a:lnTo>
                    <a:lnTo>
                      <a:pt x="305" y="58"/>
                    </a:lnTo>
                    <a:lnTo>
                      <a:pt x="305" y="55"/>
                    </a:lnTo>
                    <a:lnTo>
                      <a:pt x="305" y="55"/>
                    </a:lnTo>
                    <a:lnTo>
                      <a:pt x="305" y="52"/>
                    </a:lnTo>
                    <a:lnTo>
                      <a:pt x="307" y="50"/>
                    </a:lnTo>
                    <a:lnTo>
                      <a:pt x="312" y="47"/>
                    </a:lnTo>
                    <a:lnTo>
                      <a:pt x="316" y="43"/>
                    </a:lnTo>
                    <a:lnTo>
                      <a:pt x="317" y="42"/>
                    </a:lnTo>
                    <a:lnTo>
                      <a:pt x="318" y="40"/>
                    </a:lnTo>
                    <a:lnTo>
                      <a:pt x="318" y="40"/>
                    </a:lnTo>
                    <a:lnTo>
                      <a:pt x="317" y="39"/>
                    </a:lnTo>
                    <a:lnTo>
                      <a:pt x="316" y="38"/>
                    </a:lnTo>
                    <a:lnTo>
                      <a:pt x="311" y="37"/>
                    </a:lnTo>
                    <a:lnTo>
                      <a:pt x="293" y="37"/>
                    </a:lnTo>
                    <a:lnTo>
                      <a:pt x="293" y="37"/>
                    </a:lnTo>
                    <a:lnTo>
                      <a:pt x="285" y="37"/>
                    </a:lnTo>
                    <a:lnTo>
                      <a:pt x="277" y="35"/>
                    </a:lnTo>
                    <a:lnTo>
                      <a:pt x="272" y="32"/>
                    </a:lnTo>
                    <a:lnTo>
                      <a:pt x="266" y="27"/>
                    </a:lnTo>
                    <a:lnTo>
                      <a:pt x="266" y="27"/>
                    </a:lnTo>
                    <a:lnTo>
                      <a:pt x="262" y="23"/>
                    </a:lnTo>
                    <a:lnTo>
                      <a:pt x="259" y="21"/>
                    </a:lnTo>
                    <a:lnTo>
                      <a:pt x="256" y="21"/>
                    </a:lnTo>
                    <a:lnTo>
                      <a:pt x="252" y="21"/>
                    </a:lnTo>
                    <a:lnTo>
                      <a:pt x="252" y="21"/>
                    </a:lnTo>
                    <a:lnTo>
                      <a:pt x="247" y="22"/>
                    </a:lnTo>
                    <a:lnTo>
                      <a:pt x="241" y="22"/>
                    </a:lnTo>
                    <a:lnTo>
                      <a:pt x="235" y="21"/>
                    </a:lnTo>
                    <a:lnTo>
                      <a:pt x="233" y="20"/>
                    </a:lnTo>
                    <a:lnTo>
                      <a:pt x="232" y="18"/>
                    </a:lnTo>
                    <a:lnTo>
                      <a:pt x="232" y="18"/>
                    </a:lnTo>
                    <a:lnTo>
                      <a:pt x="230" y="13"/>
                    </a:lnTo>
                    <a:lnTo>
                      <a:pt x="228" y="9"/>
                    </a:lnTo>
                    <a:lnTo>
                      <a:pt x="223" y="5"/>
                    </a:lnTo>
                    <a:lnTo>
                      <a:pt x="219" y="1"/>
                    </a:lnTo>
                    <a:lnTo>
                      <a:pt x="219" y="1"/>
                    </a:lnTo>
                    <a:lnTo>
                      <a:pt x="216" y="0"/>
                    </a:lnTo>
                    <a:lnTo>
                      <a:pt x="214" y="1"/>
                    </a:lnTo>
                    <a:lnTo>
                      <a:pt x="213" y="5"/>
                    </a:lnTo>
                    <a:lnTo>
                      <a:pt x="212" y="9"/>
                    </a:lnTo>
                    <a:lnTo>
                      <a:pt x="212" y="9"/>
                    </a:lnTo>
                    <a:lnTo>
                      <a:pt x="209" y="14"/>
                    </a:lnTo>
                    <a:lnTo>
                      <a:pt x="206" y="19"/>
                    </a:lnTo>
                    <a:lnTo>
                      <a:pt x="202" y="21"/>
                    </a:lnTo>
                    <a:lnTo>
                      <a:pt x="197" y="23"/>
                    </a:lnTo>
                    <a:lnTo>
                      <a:pt x="197" y="23"/>
                    </a:lnTo>
                    <a:lnTo>
                      <a:pt x="193" y="23"/>
                    </a:lnTo>
                    <a:lnTo>
                      <a:pt x="190" y="22"/>
                    </a:lnTo>
                    <a:lnTo>
                      <a:pt x="184" y="19"/>
                    </a:lnTo>
                    <a:lnTo>
                      <a:pt x="179" y="14"/>
                    </a:lnTo>
                    <a:lnTo>
                      <a:pt x="178" y="12"/>
                    </a:lnTo>
                    <a:lnTo>
                      <a:pt x="177" y="10"/>
                    </a:lnTo>
                    <a:lnTo>
                      <a:pt x="177" y="10"/>
                    </a:lnTo>
                    <a:lnTo>
                      <a:pt x="176" y="6"/>
                    </a:lnTo>
                    <a:lnTo>
                      <a:pt x="174" y="3"/>
                    </a:lnTo>
                    <a:lnTo>
                      <a:pt x="173" y="1"/>
                    </a:lnTo>
                    <a:lnTo>
                      <a:pt x="172" y="0"/>
                    </a:lnTo>
                    <a:lnTo>
                      <a:pt x="170" y="1"/>
                    </a:lnTo>
                    <a:lnTo>
                      <a:pt x="169" y="3"/>
                    </a:lnTo>
                    <a:lnTo>
                      <a:pt x="169" y="3"/>
                    </a:lnTo>
                    <a:lnTo>
                      <a:pt x="168" y="5"/>
                    </a:lnTo>
                    <a:lnTo>
                      <a:pt x="166" y="8"/>
                    </a:lnTo>
                    <a:lnTo>
                      <a:pt x="164" y="15"/>
                    </a:lnTo>
                    <a:lnTo>
                      <a:pt x="163" y="19"/>
                    </a:lnTo>
                    <a:lnTo>
                      <a:pt x="161" y="22"/>
                    </a:lnTo>
                    <a:lnTo>
                      <a:pt x="158" y="25"/>
                    </a:lnTo>
                    <a:lnTo>
                      <a:pt x="152" y="27"/>
                    </a:lnTo>
                    <a:lnTo>
                      <a:pt x="152" y="27"/>
                    </a:lnTo>
                    <a:lnTo>
                      <a:pt x="122" y="36"/>
                    </a:lnTo>
                    <a:lnTo>
                      <a:pt x="107" y="42"/>
                    </a:lnTo>
                    <a:lnTo>
                      <a:pt x="101" y="46"/>
                    </a:lnTo>
                    <a:lnTo>
                      <a:pt x="96" y="49"/>
                    </a:lnTo>
                    <a:lnTo>
                      <a:pt x="96" y="49"/>
                    </a:lnTo>
                    <a:lnTo>
                      <a:pt x="88" y="57"/>
                    </a:lnTo>
                    <a:lnTo>
                      <a:pt x="80" y="66"/>
                    </a:lnTo>
                    <a:lnTo>
                      <a:pt x="77" y="69"/>
                    </a:lnTo>
                    <a:lnTo>
                      <a:pt x="73" y="73"/>
                    </a:lnTo>
                    <a:lnTo>
                      <a:pt x="68" y="76"/>
                    </a:lnTo>
                    <a:lnTo>
                      <a:pt x="62" y="78"/>
                    </a:lnTo>
                    <a:lnTo>
                      <a:pt x="62" y="78"/>
                    </a:lnTo>
                    <a:lnTo>
                      <a:pt x="54" y="81"/>
                    </a:lnTo>
                    <a:lnTo>
                      <a:pt x="49" y="84"/>
                    </a:lnTo>
                    <a:lnTo>
                      <a:pt x="45" y="87"/>
                    </a:lnTo>
                    <a:lnTo>
                      <a:pt x="43" y="87"/>
                    </a:lnTo>
                    <a:lnTo>
                      <a:pt x="40" y="87"/>
                    </a:lnTo>
                    <a:lnTo>
                      <a:pt x="40" y="87"/>
                    </a:lnTo>
                    <a:lnTo>
                      <a:pt x="32" y="89"/>
                    </a:lnTo>
                    <a:lnTo>
                      <a:pt x="27" y="90"/>
                    </a:lnTo>
                    <a:lnTo>
                      <a:pt x="22" y="92"/>
                    </a:lnTo>
                    <a:lnTo>
                      <a:pt x="21" y="94"/>
                    </a:lnTo>
                    <a:lnTo>
                      <a:pt x="21" y="96"/>
                    </a:lnTo>
                    <a:lnTo>
                      <a:pt x="21" y="96"/>
                    </a:lnTo>
                    <a:lnTo>
                      <a:pt x="21" y="100"/>
                    </a:lnTo>
                    <a:lnTo>
                      <a:pt x="20" y="104"/>
                    </a:lnTo>
                    <a:lnTo>
                      <a:pt x="19" y="105"/>
                    </a:lnTo>
                    <a:lnTo>
                      <a:pt x="16" y="104"/>
                    </a:lnTo>
                    <a:lnTo>
                      <a:pt x="16" y="104"/>
                    </a:lnTo>
                    <a:lnTo>
                      <a:pt x="9" y="98"/>
                    </a:lnTo>
                    <a:lnTo>
                      <a:pt x="6" y="95"/>
                    </a:lnTo>
                    <a:lnTo>
                      <a:pt x="4" y="94"/>
                    </a:lnTo>
                    <a:lnTo>
                      <a:pt x="4" y="94"/>
                    </a:lnTo>
                    <a:lnTo>
                      <a:pt x="2" y="94"/>
                    </a:lnTo>
                    <a:lnTo>
                      <a:pt x="1" y="95"/>
                    </a:lnTo>
                    <a:lnTo>
                      <a:pt x="0" y="96"/>
                    </a:lnTo>
                    <a:lnTo>
                      <a:pt x="0" y="96"/>
                    </a:lnTo>
                    <a:close/>
                  </a:path>
                </a:pathLst>
              </a:custGeom>
              <a:solidFill>
                <a:srgbClr val="93BF31"/>
              </a:solidFill>
              <a:ln w="3175">
                <a:solidFill>
                  <a:schemeClr val="tx1">
                    <a:lumMod val="85000"/>
                    <a:lumOff val="15000"/>
                  </a:schemeClr>
                </a:solidFill>
                <a:round/>
              </a:ln>
              <a:effectLst/>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00" name="Freeform 202"/>
              <p:cNvSpPr/>
              <p:nvPr/>
            </p:nvSpPr>
            <p:spPr bwMode="auto">
              <a:xfrm>
                <a:off x="5437" y="2664"/>
                <a:ext cx="422" cy="230"/>
              </a:xfrm>
              <a:custGeom>
                <a:gdLst>
                  <a:gd fmla="*/ 59 w 422" name="T0"/>
                  <a:gd fmla="*/ 114 h 230" name="T1"/>
                  <a:gd fmla="*/ 77 w 422" name="T2"/>
                  <a:gd fmla="*/ 96 h 230" name="T3"/>
                  <a:gd fmla="*/ 90 w 422" name="T4"/>
                  <a:gd fmla="*/ 73 h 230" name="T5"/>
                  <a:gd fmla="*/ 100 w 422" name="T6"/>
                  <a:gd fmla="*/ 52 h 230" name="T7"/>
                  <a:gd fmla="*/ 110 w 422" name="T8"/>
                  <a:gd fmla="*/ 36 h 230" name="T9"/>
                  <a:gd fmla="*/ 126 w 422" name="T10"/>
                  <a:gd fmla="*/ 29 h 230" name="T11"/>
                  <a:gd fmla="*/ 142 w 422" name="T12"/>
                  <a:gd fmla="*/ 19 h 230" name="T13"/>
                  <a:gd fmla="*/ 158 w 422" name="T14"/>
                  <a:gd fmla="*/ 30 h 230" name="T15"/>
                  <a:gd fmla="*/ 169 w 422" name="T16"/>
                  <a:gd fmla="*/ 24 h 230" name="T17"/>
                  <a:gd fmla="*/ 181 w 422" name="T18"/>
                  <a:gd fmla="*/ 9 h 230" name="T19"/>
                  <a:gd fmla="*/ 201 w 422" name="T20"/>
                  <a:gd fmla="*/ 20 h 230" name="T21"/>
                  <a:gd fmla="*/ 210 w 422" name="T22"/>
                  <a:gd fmla="*/ 35 h 230" name="T23"/>
                  <a:gd fmla="*/ 217 w 422" name="T24"/>
                  <a:gd fmla="*/ 51 h 230" name="T25"/>
                  <a:gd fmla="*/ 232 w 422" name="T26"/>
                  <a:gd fmla="*/ 45 h 230" name="T27"/>
                  <a:gd fmla="*/ 240 w 422" name="T28"/>
                  <a:gd fmla="*/ 52 h 230" name="T29"/>
                  <a:gd fmla="*/ 245 w 422" name="T30"/>
                  <a:gd fmla="*/ 48 h 230" name="T31"/>
                  <a:gd fmla="*/ 259 w 422" name="T32"/>
                  <a:gd fmla="*/ 25 h 230" name="T33"/>
                  <a:gd fmla="*/ 296 w 422" name="T34"/>
                  <a:gd fmla="*/ 20 h 230" name="T35"/>
                  <a:gd fmla="*/ 314 w 422" name="T36"/>
                  <a:gd fmla="*/ 13 h 230" name="T37"/>
                  <a:gd fmla="*/ 353 w 422" name="T38"/>
                  <a:gd fmla="*/ 0 h 230" name="T39"/>
                  <a:gd fmla="*/ 378 w 422" name="T40"/>
                  <a:gd fmla="*/ 11 h 230" name="T41"/>
                  <a:gd fmla="*/ 398 w 422" name="T42"/>
                  <a:gd fmla="*/ 14 h 230" name="T43"/>
                  <a:gd fmla="*/ 419 w 422" name="T44"/>
                  <a:gd fmla="*/ 26 h 230" name="T45"/>
                  <a:gd fmla="*/ 421 w 422" name="T46"/>
                  <a:gd fmla="*/ 38 h 230" name="T47"/>
                  <a:gd fmla="*/ 410 w 422" name="T48"/>
                  <a:gd fmla="*/ 74 h 230" name="T49"/>
                  <a:gd fmla="*/ 400 w 422" name="T50"/>
                  <a:gd fmla="*/ 89 h 230" name="T51"/>
                  <a:gd fmla="*/ 406 w 422" name="T52"/>
                  <a:gd fmla="*/ 100 h 230" name="T53"/>
                  <a:gd fmla="*/ 394 w 422" name="T54"/>
                  <a:gd fmla="*/ 111 h 230" name="T55"/>
                  <a:gd fmla="*/ 375 w 422" name="T56"/>
                  <a:gd fmla="*/ 111 h 230" name="T57"/>
                  <a:gd fmla="*/ 367 w 422" name="T58"/>
                  <a:gd fmla="*/ 103 h 230" name="T59"/>
                  <a:gd fmla="*/ 333 w 422" name="T60"/>
                  <a:gd fmla="*/ 102 h 230" name="T61"/>
                  <a:gd fmla="*/ 288 w 422" name="T62"/>
                  <a:gd fmla="*/ 107 h 230" name="T63"/>
                  <a:gd fmla="*/ 274 w 422" name="T64"/>
                  <a:gd fmla="*/ 134 h 230" name="T65"/>
                  <a:gd fmla="*/ 258 w 422" name="T66"/>
                  <a:gd fmla="*/ 156 h 230" name="T67"/>
                  <a:gd fmla="*/ 239 w 422" name="T68"/>
                  <a:gd fmla="*/ 158 h 230" name="T69"/>
                  <a:gd fmla="*/ 218 w 422" name="T70"/>
                  <a:gd fmla="*/ 157 h 230" name="T71"/>
                  <a:gd fmla="*/ 206 w 422" name="T72"/>
                  <a:gd fmla="*/ 168 h 230" name="T73"/>
                  <a:gd fmla="*/ 187 w 422" name="T74"/>
                  <a:gd fmla="*/ 171 h 230" name="T75"/>
                  <a:gd fmla="*/ 167 w 422" name="T76"/>
                  <a:gd fmla="*/ 177 h 230" name="T77"/>
                  <a:gd fmla="*/ 153 w 422" name="T78"/>
                  <a:gd fmla="*/ 209 h 230" name="T79"/>
                  <a:gd fmla="*/ 145 w 422" name="T80"/>
                  <a:gd fmla="*/ 224 h 230" name="T81"/>
                  <a:gd fmla="*/ 114 w 422" name="T82"/>
                  <a:gd fmla="*/ 224 h 230" name="T83"/>
                  <a:gd fmla="*/ 99 w 422" name="T84"/>
                  <a:gd fmla="*/ 230 h 230" name="T85"/>
                  <a:gd fmla="*/ 87 w 422" name="T86"/>
                  <a:gd fmla="*/ 226 h 230" name="T87"/>
                  <a:gd fmla="*/ 69 w 422" name="T88"/>
                  <a:gd fmla="*/ 230 h 230" name="T89"/>
                  <a:gd fmla="*/ 52 w 422" name="T90"/>
                  <a:gd fmla="*/ 217 h 230" name="T91"/>
                  <a:gd fmla="*/ 45 w 422" name="T92"/>
                  <a:gd fmla="*/ 206 h 230" name="T93"/>
                  <a:gd fmla="*/ 30 w 422" name="T94"/>
                  <a:gd fmla="*/ 203 h 230" name="T95"/>
                  <a:gd fmla="*/ 10 w 422" name="T96"/>
                  <a:gd fmla="*/ 183 h 230" name="T97"/>
                  <a:gd fmla="*/ 0 w 422" name="T98"/>
                  <a:gd fmla="*/ 152 h 230" name="T99"/>
                  <a:gd fmla="*/ 7 w 422" name="T100"/>
                  <a:gd fmla="*/ 132 h 230" name="T101"/>
                  <a:gd fmla="*/ 11 w 422" name="T102"/>
                  <a:gd fmla="*/ 122 h 230" name="T103"/>
                  <a:gd fmla="*/ 37 w 422" name="T104"/>
                  <a:gd fmla="*/ 112 h 23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30" w="422">
                    <a:moveTo>
                      <a:pt x="49" y="113"/>
                    </a:moveTo>
                    <a:lnTo>
                      <a:pt x="49" y="113"/>
                    </a:lnTo>
                    <a:lnTo>
                      <a:pt x="50" y="114"/>
                    </a:lnTo>
                    <a:lnTo>
                      <a:pt x="55" y="115"/>
                    </a:lnTo>
                    <a:lnTo>
                      <a:pt x="59" y="114"/>
                    </a:lnTo>
                    <a:lnTo>
                      <a:pt x="62" y="113"/>
                    </a:lnTo>
                    <a:lnTo>
                      <a:pt x="66" y="110"/>
                    </a:lnTo>
                    <a:lnTo>
                      <a:pt x="69" y="106"/>
                    </a:lnTo>
                    <a:lnTo>
                      <a:pt x="69" y="106"/>
                    </a:lnTo>
                    <a:lnTo>
                      <a:pt x="77" y="96"/>
                    </a:lnTo>
                    <a:lnTo>
                      <a:pt x="85" y="88"/>
                    </a:lnTo>
                    <a:lnTo>
                      <a:pt x="89" y="82"/>
                    </a:lnTo>
                    <a:lnTo>
                      <a:pt x="90" y="78"/>
                    </a:lnTo>
                    <a:lnTo>
                      <a:pt x="90" y="73"/>
                    </a:lnTo>
                    <a:lnTo>
                      <a:pt x="90" y="73"/>
                    </a:lnTo>
                    <a:lnTo>
                      <a:pt x="91" y="66"/>
                    </a:lnTo>
                    <a:lnTo>
                      <a:pt x="92" y="59"/>
                    </a:lnTo>
                    <a:lnTo>
                      <a:pt x="94" y="55"/>
                    </a:lnTo>
                    <a:lnTo>
                      <a:pt x="100" y="52"/>
                    </a:lnTo>
                    <a:lnTo>
                      <a:pt x="100" y="52"/>
                    </a:lnTo>
                    <a:lnTo>
                      <a:pt x="104" y="49"/>
                    </a:lnTo>
                    <a:lnTo>
                      <a:pt x="107" y="44"/>
                    </a:lnTo>
                    <a:lnTo>
                      <a:pt x="109" y="40"/>
                    </a:lnTo>
                    <a:lnTo>
                      <a:pt x="110" y="36"/>
                    </a:lnTo>
                    <a:lnTo>
                      <a:pt x="110" y="36"/>
                    </a:lnTo>
                    <a:lnTo>
                      <a:pt x="110" y="34"/>
                    </a:lnTo>
                    <a:lnTo>
                      <a:pt x="112" y="33"/>
                    </a:lnTo>
                    <a:lnTo>
                      <a:pt x="117" y="30"/>
                    </a:lnTo>
                    <a:lnTo>
                      <a:pt x="122" y="30"/>
                    </a:lnTo>
                    <a:lnTo>
                      <a:pt x="126" y="29"/>
                    </a:lnTo>
                    <a:lnTo>
                      <a:pt x="126" y="29"/>
                    </a:lnTo>
                    <a:lnTo>
                      <a:pt x="131" y="26"/>
                    </a:lnTo>
                    <a:lnTo>
                      <a:pt x="135" y="22"/>
                    </a:lnTo>
                    <a:lnTo>
                      <a:pt x="139" y="19"/>
                    </a:lnTo>
                    <a:lnTo>
                      <a:pt x="142" y="19"/>
                    </a:lnTo>
                    <a:lnTo>
                      <a:pt x="144" y="20"/>
                    </a:lnTo>
                    <a:lnTo>
                      <a:pt x="144" y="20"/>
                    </a:lnTo>
                    <a:lnTo>
                      <a:pt x="148" y="24"/>
                    </a:lnTo>
                    <a:lnTo>
                      <a:pt x="154" y="28"/>
                    </a:lnTo>
                    <a:lnTo>
                      <a:pt x="158" y="30"/>
                    </a:lnTo>
                    <a:lnTo>
                      <a:pt x="161" y="30"/>
                    </a:lnTo>
                    <a:lnTo>
                      <a:pt x="163" y="30"/>
                    </a:lnTo>
                    <a:lnTo>
                      <a:pt x="166" y="29"/>
                    </a:lnTo>
                    <a:lnTo>
                      <a:pt x="166" y="29"/>
                    </a:lnTo>
                    <a:lnTo>
                      <a:pt x="169" y="24"/>
                    </a:lnTo>
                    <a:lnTo>
                      <a:pt x="173" y="17"/>
                    </a:lnTo>
                    <a:lnTo>
                      <a:pt x="176" y="12"/>
                    </a:lnTo>
                    <a:lnTo>
                      <a:pt x="178" y="10"/>
                    </a:lnTo>
                    <a:lnTo>
                      <a:pt x="181" y="9"/>
                    </a:lnTo>
                    <a:lnTo>
                      <a:pt x="181" y="9"/>
                    </a:lnTo>
                    <a:lnTo>
                      <a:pt x="187" y="9"/>
                    </a:lnTo>
                    <a:lnTo>
                      <a:pt x="191" y="11"/>
                    </a:lnTo>
                    <a:lnTo>
                      <a:pt x="195" y="14"/>
                    </a:lnTo>
                    <a:lnTo>
                      <a:pt x="201" y="20"/>
                    </a:lnTo>
                    <a:lnTo>
                      <a:pt x="201" y="20"/>
                    </a:lnTo>
                    <a:lnTo>
                      <a:pt x="205" y="24"/>
                    </a:lnTo>
                    <a:lnTo>
                      <a:pt x="208" y="27"/>
                    </a:lnTo>
                    <a:lnTo>
                      <a:pt x="210" y="30"/>
                    </a:lnTo>
                    <a:lnTo>
                      <a:pt x="210" y="35"/>
                    </a:lnTo>
                    <a:lnTo>
                      <a:pt x="210" y="35"/>
                    </a:lnTo>
                    <a:lnTo>
                      <a:pt x="210" y="41"/>
                    </a:lnTo>
                    <a:lnTo>
                      <a:pt x="212" y="46"/>
                    </a:lnTo>
                    <a:lnTo>
                      <a:pt x="214" y="49"/>
                    </a:lnTo>
                    <a:lnTo>
                      <a:pt x="215" y="50"/>
                    </a:lnTo>
                    <a:lnTo>
                      <a:pt x="217" y="51"/>
                    </a:lnTo>
                    <a:lnTo>
                      <a:pt x="220" y="51"/>
                    </a:lnTo>
                    <a:lnTo>
                      <a:pt x="220" y="51"/>
                    </a:lnTo>
                    <a:lnTo>
                      <a:pt x="225" y="49"/>
                    </a:lnTo>
                    <a:lnTo>
                      <a:pt x="229" y="46"/>
                    </a:lnTo>
                    <a:lnTo>
                      <a:pt x="232" y="45"/>
                    </a:lnTo>
                    <a:lnTo>
                      <a:pt x="233" y="45"/>
                    </a:lnTo>
                    <a:lnTo>
                      <a:pt x="234" y="46"/>
                    </a:lnTo>
                    <a:lnTo>
                      <a:pt x="234" y="46"/>
                    </a:lnTo>
                    <a:lnTo>
                      <a:pt x="237" y="50"/>
                    </a:lnTo>
                    <a:lnTo>
                      <a:pt x="240" y="52"/>
                    </a:lnTo>
                    <a:lnTo>
                      <a:pt x="243" y="52"/>
                    </a:lnTo>
                    <a:lnTo>
                      <a:pt x="244" y="51"/>
                    </a:lnTo>
                    <a:lnTo>
                      <a:pt x="245" y="50"/>
                    </a:lnTo>
                    <a:lnTo>
                      <a:pt x="245" y="48"/>
                    </a:lnTo>
                    <a:lnTo>
                      <a:pt x="245" y="48"/>
                    </a:lnTo>
                    <a:lnTo>
                      <a:pt x="247" y="41"/>
                    </a:lnTo>
                    <a:lnTo>
                      <a:pt x="248" y="37"/>
                    </a:lnTo>
                    <a:lnTo>
                      <a:pt x="251" y="33"/>
                    </a:lnTo>
                    <a:lnTo>
                      <a:pt x="254" y="28"/>
                    </a:lnTo>
                    <a:lnTo>
                      <a:pt x="259" y="25"/>
                    </a:lnTo>
                    <a:lnTo>
                      <a:pt x="264" y="23"/>
                    </a:lnTo>
                    <a:lnTo>
                      <a:pt x="271" y="21"/>
                    </a:lnTo>
                    <a:lnTo>
                      <a:pt x="271" y="21"/>
                    </a:lnTo>
                    <a:lnTo>
                      <a:pt x="285" y="20"/>
                    </a:lnTo>
                    <a:lnTo>
                      <a:pt x="296" y="20"/>
                    </a:lnTo>
                    <a:lnTo>
                      <a:pt x="306" y="20"/>
                    </a:lnTo>
                    <a:lnTo>
                      <a:pt x="309" y="19"/>
                    </a:lnTo>
                    <a:lnTo>
                      <a:pt x="311" y="16"/>
                    </a:lnTo>
                    <a:lnTo>
                      <a:pt x="311" y="16"/>
                    </a:lnTo>
                    <a:lnTo>
                      <a:pt x="314" y="13"/>
                    </a:lnTo>
                    <a:lnTo>
                      <a:pt x="318" y="10"/>
                    </a:lnTo>
                    <a:lnTo>
                      <a:pt x="332" y="5"/>
                    </a:lnTo>
                    <a:lnTo>
                      <a:pt x="339" y="2"/>
                    </a:lnTo>
                    <a:lnTo>
                      <a:pt x="347" y="0"/>
                    </a:lnTo>
                    <a:lnTo>
                      <a:pt x="353" y="0"/>
                    </a:lnTo>
                    <a:lnTo>
                      <a:pt x="359" y="0"/>
                    </a:lnTo>
                    <a:lnTo>
                      <a:pt x="359" y="0"/>
                    </a:lnTo>
                    <a:lnTo>
                      <a:pt x="366" y="5"/>
                    </a:lnTo>
                    <a:lnTo>
                      <a:pt x="372" y="8"/>
                    </a:lnTo>
                    <a:lnTo>
                      <a:pt x="378" y="11"/>
                    </a:lnTo>
                    <a:lnTo>
                      <a:pt x="381" y="12"/>
                    </a:lnTo>
                    <a:lnTo>
                      <a:pt x="386" y="12"/>
                    </a:lnTo>
                    <a:lnTo>
                      <a:pt x="386" y="12"/>
                    </a:lnTo>
                    <a:lnTo>
                      <a:pt x="393" y="12"/>
                    </a:lnTo>
                    <a:lnTo>
                      <a:pt x="398" y="14"/>
                    </a:lnTo>
                    <a:lnTo>
                      <a:pt x="403" y="16"/>
                    </a:lnTo>
                    <a:lnTo>
                      <a:pt x="408" y="21"/>
                    </a:lnTo>
                    <a:lnTo>
                      <a:pt x="408" y="21"/>
                    </a:lnTo>
                    <a:lnTo>
                      <a:pt x="414" y="24"/>
                    </a:lnTo>
                    <a:lnTo>
                      <a:pt x="419" y="26"/>
                    </a:lnTo>
                    <a:lnTo>
                      <a:pt x="421" y="28"/>
                    </a:lnTo>
                    <a:lnTo>
                      <a:pt x="422" y="30"/>
                    </a:lnTo>
                    <a:lnTo>
                      <a:pt x="422" y="34"/>
                    </a:lnTo>
                    <a:lnTo>
                      <a:pt x="421" y="38"/>
                    </a:lnTo>
                    <a:lnTo>
                      <a:pt x="421" y="38"/>
                    </a:lnTo>
                    <a:lnTo>
                      <a:pt x="418" y="48"/>
                    </a:lnTo>
                    <a:lnTo>
                      <a:pt x="417" y="58"/>
                    </a:lnTo>
                    <a:lnTo>
                      <a:pt x="415" y="68"/>
                    </a:lnTo>
                    <a:lnTo>
                      <a:pt x="412" y="72"/>
                    </a:lnTo>
                    <a:lnTo>
                      <a:pt x="410" y="74"/>
                    </a:lnTo>
                    <a:lnTo>
                      <a:pt x="410" y="74"/>
                    </a:lnTo>
                    <a:lnTo>
                      <a:pt x="406" y="78"/>
                    </a:lnTo>
                    <a:lnTo>
                      <a:pt x="403" y="81"/>
                    </a:lnTo>
                    <a:lnTo>
                      <a:pt x="401" y="84"/>
                    </a:lnTo>
                    <a:lnTo>
                      <a:pt x="400" y="89"/>
                    </a:lnTo>
                    <a:lnTo>
                      <a:pt x="400" y="89"/>
                    </a:lnTo>
                    <a:lnTo>
                      <a:pt x="401" y="92"/>
                    </a:lnTo>
                    <a:lnTo>
                      <a:pt x="402" y="94"/>
                    </a:lnTo>
                    <a:lnTo>
                      <a:pt x="405" y="98"/>
                    </a:lnTo>
                    <a:lnTo>
                      <a:pt x="406" y="100"/>
                    </a:lnTo>
                    <a:lnTo>
                      <a:pt x="406" y="102"/>
                    </a:lnTo>
                    <a:lnTo>
                      <a:pt x="405" y="103"/>
                    </a:lnTo>
                    <a:lnTo>
                      <a:pt x="403" y="106"/>
                    </a:lnTo>
                    <a:lnTo>
                      <a:pt x="403" y="106"/>
                    </a:lnTo>
                    <a:lnTo>
                      <a:pt x="394" y="111"/>
                    </a:lnTo>
                    <a:lnTo>
                      <a:pt x="386" y="114"/>
                    </a:lnTo>
                    <a:lnTo>
                      <a:pt x="381" y="115"/>
                    </a:lnTo>
                    <a:lnTo>
                      <a:pt x="378" y="115"/>
                    </a:lnTo>
                    <a:lnTo>
                      <a:pt x="376" y="114"/>
                    </a:lnTo>
                    <a:lnTo>
                      <a:pt x="375" y="111"/>
                    </a:lnTo>
                    <a:lnTo>
                      <a:pt x="375" y="111"/>
                    </a:lnTo>
                    <a:lnTo>
                      <a:pt x="374" y="109"/>
                    </a:lnTo>
                    <a:lnTo>
                      <a:pt x="373" y="107"/>
                    </a:lnTo>
                    <a:lnTo>
                      <a:pt x="371" y="105"/>
                    </a:lnTo>
                    <a:lnTo>
                      <a:pt x="367" y="103"/>
                    </a:lnTo>
                    <a:lnTo>
                      <a:pt x="361" y="101"/>
                    </a:lnTo>
                    <a:lnTo>
                      <a:pt x="352" y="101"/>
                    </a:lnTo>
                    <a:lnTo>
                      <a:pt x="352" y="101"/>
                    </a:lnTo>
                    <a:lnTo>
                      <a:pt x="343" y="101"/>
                    </a:lnTo>
                    <a:lnTo>
                      <a:pt x="333" y="102"/>
                    </a:lnTo>
                    <a:lnTo>
                      <a:pt x="314" y="103"/>
                    </a:lnTo>
                    <a:lnTo>
                      <a:pt x="314" y="103"/>
                    </a:lnTo>
                    <a:lnTo>
                      <a:pt x="305" y="103"/>
                    </a:lnTo>
                    <a:lnTo>
                      <a:pt x="296" y="105"/>
                    </a:lnTo>
                    <a:lnTo>
                      <a:pt x="288" y="107"/>
                    </a:lnTo>
                    <a:lnTo>
                      <a:pt x="285" y="109"/>
                    </a:lnTo>
                    <a:lnTo>
                      <a:pt x="281" y="111"/>
                    </a:lnTo>
                    <a:lnTo>
                      <a:pt x="281" y="111"/>
                    </a:lnTo>
                    <a:lnTo>
                      <a:pt x="278" y="121"/>
                    </a:lnTo>
                    <a:lnTo>
                      <a:pt x="274" y="134"/>
                    </a:lnTo>
                    <a:lnTo>
                      <a:pt x="271" y="141"/>
                    </a:lnTo>
                    <a:lnTo>
                      <a:pt x="266" y="148"/>
                    </a:lnTo>
                    <a:lnTo>
                      <a:pt x="263" y="153"/>
                    </a:lnTo>
                    <a:lnTo>
                      <a:pt x="258" y="156"/>
                    </a:lnTo>
                    <a:lnTo>
                      <a:pt x="258" y="156"/>
                    </a:lnTo>
                    <a:lnTo>
                      <a:pt x="249" y="158"/>
                    </a:lnTo>
                    <a:lnTo>
                      <a:pt x="244" y="159"/>
                    </a:lnTo>
                    <a:lnTo>
                      <a:pt x="240" y="159"/>
                    </a:lnTo>
                    <a:lnTo>
                      <a:pt x="239" y="158"/>
                    </a:lnTo>
                    <a:lnTo>
                      <a:pt x="239" y="158"/>
                    </a:lnTo>
                    <a:lnTo>
                      <a:pt x="237" y="157"/>
                    </a:lnTo>
                    <a:lnTo>
                      <a:pt x="233" y="157"/>
                    </a:lnTo>
                    <a:lnTo>
                      <a:pt x="222" y="157"/>
                    </a:lnTo>
                    <a:lnTo>
                      <a:pt x="222" y="157"/>
                    </a:lnTo>
                    <a:lnTo>
                      <a:pt x="218" y="157"/>
                    </a:lnTo>
                    <a:lnTo>
                      <a:pt x="214" y="158"/>
                    </a:lnTo>
                    <a:lnTo>
                      <a:pt x="210" y="160"/>
                    </a:lnTo>
                    <a:lnTo>
                      <a:pt x="207" y="164"/>
                    </a:lnTo>
                    <a:lnTo>
                      <a:pt x="207" y="164"/>
                    </a:lnTo>
                    <a:lnTo>
                      <a:pt x="206" y="168"/>
                    </a:lnTo>
                    <a:lnTo>
                      <a:pt x="203" y="170"/>
                    </a:lnTo>
                    <a:lnTo>
                      <a:pt x="200" y="172"/>
                    </a:lnTo>
                    <a:lnTo>
                      <a:pt x="194" y="172"/>
                    </a:lnTo>
                    <a:lnTo>
                      <a:pt x="194" y="172"/>
                    </a:lnTo>
                    <a:lnTo>
                      <a:pt x="187" y="171"/>
                    </a:lnTo>
                    <a:lnTo>
                      <a:pt x="180" y="171"/>
                    </a:lnTo>
                    <a:lnTo>
                      <a:pt x="174" y="172"/>
                    </a:lnTo>
                    <a:lnTo>
                      <a:pt x="171" y="174"/>
                    </a:lnTo>
                    <a:lnTo>
                      <a:pt x="167" y="177"/>
                    </a:lnTo>
                    <a:lnTo>
                      <a:pt x="167" y="177"/>
                    </a:lnTo>
                    <a:lnTo>
                      <a:pt x="162" y="184"/>
                    </a:lnTo>
                    <a:lnTo>
                      <a:pt x="158" y="193"/>
                    </a:lnTo>
                    <a:lnTo>
                      <a:pt x="154" y="201"/>
                    </a:lnTo>
                    <a:lnTo>
                      <a:pt x="153" y="209"/>
                    </a:lnTo>
                    <a:lnTo>
                      <a:pt x="153" y="209"/>
                    </a:lnTo>
                    <a:lnTo>
                      <a:pt x="152" y="215"/>
                    </a:lnTo>
                    <a:lnTo>
                      <a:pt x="151" y="219"/>
                    </a:lnTo>
                    <a:lnTo>
                      <a:pt x="150" y="221"/>
                    </a:lnTo>
                    <a:lnTo>
                      <a:pt x="148" y="223"/>
                    </a:lnTo>
                    <a:lnTo>
                      <a:pt x="145" y="224"/>
                    </a:lnTo>
                    <a:lnTo>
                      <a:pt x="142" y="225"/>
                    </a:lnTo>
                    <a:lnTo>
                      <a:pt x="137" y="225"/>
                    </a:lnTo>
                    <a:lnTo>
                      <a:pt x="137" y="225"/>
                    </a:lnTo>
                    <a:lnTo>
                      <a:pt x="120" y="224"/>
                    </a:lnTo>
                    <a:lnTo>
                      <a:pt x="114" y="224"/>
                    </a:lnTo>
                    <a:lnTo>
                      <a:pt x="110" y="225"/>
                    </a:lnTo>
                    <a:lnTo>
                      <a:pt x="108" y="227"/>
                    </a:lnTo>
                    <a:lnTo>
                      <a:pt x="108" y="227"/>
                    </a:lnTo>
                    <a:lnTo>
                      <a:pt x="103" y="229"/>
                    </a:lnTo>
                    <a:lnTo>
                      <a:pt x="99" y="230"/>
                    </a:lnTo>
                    <a:lnTo>
                      <a:pt x="95" y="230"/>
                    </a:lnTo>
                    <a:lnTo>
                      <a:pt x="93" y="228"/>
                    </a:lnTo>
                    <a:lnTo>
                      <a:pt x="93" y="228"/>
                    </a:lnTo>
                    <a:lnTo>
                      <a:pt x="91" y="227"/>
                    </a:lnTo>
                    <a:lnTo>
                      <a:pt x="87" y="226"/>
                    </a:lnTo>
                    <a:lnTo>
                      <a:pt x="81" y="227"/>
                    </a:lnTo>
                    <a:lnTo>
                      <a:pt x="77" y="229"/>
                    </a:lnTo>
                    <a:lnTo>
                      <a:pt x="77" y="229"/>
                    </a:lnTo>
                    <a:lnTo>
                      <a:pt x="74" y="230"/>
                    </a:lnTo>
                    <a:lnTo>
                      <a:pt x="69" y="230"/>
                    </a:lnTo>
                    <a:lnTo>
                      <a:pt x="65" y="229"/>
                    </a:lnTo>
                    <a:lnTo>
                      <a:pt x="61" y="226"/>
                    </a:lnTo>
                    <a:lnTo>
                      <a:pt x="61" y="226"/>
                    </a:lnTo>
                    <a:lnTo>
                      <a:pt x="57" y="222"/>
                    </a:lnTo>
                    <a:lnTo>
                      <a:pt x="52" y="217"/>
                    </a:lnTo>
                    <a:lnTo>
                      <a:pt x="48" y="213"/>
                    </a:lnTo>
                    <a:lnTo>
                      <a:pt x="47" y="211"/>
                    </a:lnTo>
                    <a:lnTo>
                      <a:pt x="46" y="209"/>
                    </a:lnTo>
                    <a:lnTo>
                      <a:pt x="46" y="209"/>
                    </a:lnTo>
                    <a:lnTo>
                      <a:pt x="45" y="206"/>
                    </a:lnTo>
                    <a:lnTo>
                      <a:pt x="43" y="203"/>
                    </a:lnTo>
                    <a:lnTo>
                      <a:pt x="38" y="202"/>
                    </a:lnTo>
                    <a:lnTo>
                      <a:pt x="34" y="202"/>
                    </a:lnTo>
                    <a:lnTo>
                      <a:pt x="34" y="202"/>
                    </a:lnTo>
                    <a:lnTo>
                      <a:pt x="30" y="203"/>
                    </a:lnTo>
                    <a:lnTo>
                      <a:pt x="26" y="205"/>
                    </a:lnTo>
                    <a:lnTo>
                      <a:pt x="24" y="205"/>
                    </a:lnTo>
                    <a:lnTo>
                      <a:pt x="22" y="201"/>
                    </a:lnTo>
                    <a:lnTo>
                      <a:pt x="22" y="201"/>
                    </a:lnTo>
                    <a:lnTo>
                      <a:pt x="10" y="183"/>
                    </a:lnTo>
                    <a:lnTo>
                      <a:pt x="4" y="170"/>
                    </a:lnTo>
                    <a:lnTo>
                      <a:pt x="1" y="165"/>
                    </a:lnTo>
                    <a:lnTo>
                      <a:pt x="0" y="160"/>
                    </a:lnTo>
                    <a:lnTo>
                      <a:pt x="0" y="160"/>
                    </a:lnTo>
                    <a:lnTo>
                      <a:pt x="0" y="152"/>
                    </a:lnTo>
                    <a:lnTo>
                      <a:pt x="0" y="146"/>
                    </a:lnTo>
                    <a:lnTo>
                      <a:pt x="1" y="141"/>
                    </a:lnTo>
                    <a:lnTo>
                      <a:pt x="4" y="137"/>
                    </a:lnTo>
                    <a:lnTo>
                      <a:pt x="4" y="137"/>
                    </a:lnTo>
                    <a:lnTo>
                      <a:pt x="7" y="132"/>
                    </a:lnTo>
                    <a:lnTo>
                      <a:pt x="9" y="129"/>
                    </a:lnTo>
                    <a:lnTo>
                      <a:pt x="10" y="127"/>
                    </a:lnTo>
                    <a:lnTo>
                      <a:pt x="10" y="124"/>
                    </a:lnTo>
                    <a:lnTo>
                      <a:pt x="10" y="124"/>
                    </a:lnTo>
                    <a:lnTo>
                      <a:pt x="11" y="122"/>
                    </a:lnTo>
                    <a:lnTo>
                      <a:pt x="14" y="120"/>
                    </a:lnTo>
                    <a:lnTo>
                      <a:pt x="21" y="116"/>
                    </a:lnTo>
                    <a:lnTo>
                      <a:pt x="30" y="113"/>
                    </a:lnTo>
                    <a:lnTo>
                      <a:pt x="37" y="112"/>
                    </a:lnTo>
                    <a:lnTo>
                      <a:pt x="37" y="112"/>
                    </a:lnTo>
                    <a:lnTo>
                      <a:pt x="42" y="112"/>
                    </a:lnTo>
                    <a:lnTo>
                      <a:pt x="46" y="112"/>
                    </a:lnTo>
                    <a:lnTo>
                      <a:pt x="49" y="113"/>
                    </a:lnTo>
                    <a:lnTo>
                      <a:pt x="49" y="113"/>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01" name="Freeform 203"/>
              <p:cNvSpPr/>
              <p:nvPr/>
            </p:nvSpPr>
            <p:spPr bwMode="auto">
              <a:xfrm>
                <a:off x="5410" y="2772"/>
                <a:ext cx="501" cy="359"/>
              </a:xfrm>
              <a:custGeom>
                <a:gdLst>
                  <a:gd fmla="*/ 50 w 501" name="T0"/>
                  <a:gd fmla="*/ 116 h 359" name="T1"/>
                  <a:gd fmla="*/ 49 w 501" name="T2"/>
                  <a:gd fmla="*/ 106 h 359" name="T3"/>
                  <a:gd fmla="*/ 64 w 501" name="T4"/>
                  <a:gd fmla="*/ 106 h 359" name="T5"/>
                  <a:gd fmla="*/ 80 w 501" name="T6"/>
                  <a:gd fmla="*/ 130 h 359" name="T7"/>
                  <a:gd fmla="*/ 127 w 501" name="T8"/>
                  <a:gd fmla="*/ 129 h 359" name="T9"/>
                  <a:gd fmla="*/ 164 w 501" name="T10"/>
                  <a:gd fmla="*/ 123 h 359" name="T11"/>
                  <a:gd fmla="*/ 188 w 501" name="T12"/>
                  <a:gd fmla="*/ 112 h 359" name="T13"/>
                  <a:gd fmla="*/ 194 w 501" name="T14"/>
                  <a:gd fmla="*/ 83 h 359" name="T15"/>
                  <a:gd fmla="*/ 212 w 501" name="T16"/>
                  <a:gd fmla="*/ 73 h 359" name="T17"/>
                  <a:gd fmla="*/ 244 w 501" name="T18"/>
                  <a:gd fmla="*/ 62 h 359" name="T19"/>
                  <a:gd fmla="*/ 257 w 501" name="T20"/>
                  <a:gd fmla="*/ 56 h 359" name="T21"/>
                  <a:gd fmla="*/ 282 w 501" name="T22"/>
                  <a:gd fmla="*/ 59 h 359" name="T23"/>
                  <a:gd fmla="*/ 299 w 501" name="T24"/>
                  <a:gd fmla="*/ 43 h 359" name="T25"/>
                  <a:gd fmla="*/ 320 w 501" name="T26"/>
                  <a:gd fmla="*/ 9 h 359" name="T27"/>
                  <a:gd fmla="*/ 376 w 501" name="T28"/>
                  <a:gd fmla="*/ 0 h 359" name="T29"/>
                  <a:gd fmla="*/ 394 w 501" name="T30"/>
                  <a:gd fmla="*/ 3 h 359" name="T31"/>
                  <a:gd fmla="*/ 412 w 501" name="T32"/>
                  <a:gd fmla="*/ 17 h 359" name="T33"/>
                  <a:gd fmla="*/ 435 w 501" name="T34"/>
                  <a:gd fmla="*/ 9 h 359" name="T35"/>
                  <a:gd fmla="*/ 453 w 501" name="T36"/>
                  <a:gd fmla="*/ 17 h 359" name="T37"/>
                  <a:gd fmla="*/ 488 w 501" name="T38"/>
                  <a:gd fmla="*/ 32 h 359" name="T39"/>
                  <a:gd fmla="*/ 501 w 501" name="T40"/>
                  <a:gd fmla="*/ 40 h 359" name="T41"/>
                  <a:gd fmla="*/ 489 w 501" name="T42"/>
                  <a:gd fmla="*/ 58 h 359" name="T43"/>
                  <a:gd fmla="*/ 473 w 501" name="T44"/>
                  <a:gd fmla="*/ 63 h 359" name="T45"/>
                  <a:gd fmla="*/ 458 w 501" name="T46"/>
                  <a:gd fmla="*/ 83 h 359" name="T47"/>
                  <a:gd fmla="*/ 451 w 501" name="T48"/>
                  <a:gd fmla="*/ 94 h 359" name="T49"/>
                  <a:gd fmla="*/ 442 w 501" name="T50"/>
                  <a:gd fmla="*/ 111 h 359" name="T51"/>
                  <a:gd fmla="*/ 434 w 501" name="T52"/>
                  <a:gd fmla="*/ 157 h 359" name="T53"/>
                  <a:gd fmla="*/ 419 w 501" name="T54"/>
                  <a:gd fmla="*/ 185 h 359" name="T55"/>
                  <a:gd fmla="*/ 419 w 501" name="T56"/>
                  <a:gd fmla="*/ 209 h 359" name="T57"/>
                  <a:gd fmla="*/ 408 w 501" name="T58"/>
                  <a:gd fmla="*/ 219 h 359" name="T59"/>
                  <a:gd fmla="*/ 406 w 501" name="T60"/>
                  <a:gd fmla="*/ 234 h 359" name="T61"/>
                  <a:gd fmla="*/ 392 w 501" name="T62"/>
                  <a:gd fmla="*/ 251 h 359" name="T63"/>
                  <a:gd fmla="*/ 388 w 501" name="T64"/>
                  <a:gd fmla="*/ 266 h 359" name="T65"/>
                  <a:gd fmla="*/ 373 w 501" name="T66"/>
                  <a:gd fmla="*/ 269 h 359" name="T67"/>
                  <a:gd fmla="*/ 362 w 501" name="T68"/>
                  <a:gd fmla="*/ 279 h 359" name="T69"/>
                  <a:gd fmla="*/ 353 w 501" name="T70"/>
                  <a:gd fmla="*/ 285 h 359" name="T71"/>
                  <a:gd fmla="*/ 334 w 501" name="T72"/>
                  <a:gd fmla="*/ 285 h 359" name="T73"/>
                  <a:gd fmla="*/ 307 w 501" name="T74"/>
                  <a:gd fmla="*/ 286 h 359" name="T75"/>
                  <a:gd fmla="*/ 295 w 501" name="T76"/>
                  <a:gd fmla="*/ 287 h 359" name="T77"/>
                  <a:gd fmla="*/ 271 w 501" name="T78"/>
                  <a:gd fmla="*/ 292 h 359" name="T79"/>
                  <a:gd fmla="*/ 248 w 501" name="T80"/>
                  <a:gd fmla="*/ 310 h 359" name="T81"/>
                  <a:gd fmla="*/ 234 w 501" name="T82"/>
                  <a:gd fmla="*/ 316 h 359" name="T83"/>
                  <a:gd fmla="*/ 221 w 501" name="T84"/>
                  <a:gd fmla="*/ 329 h 359" name="T85"/>
                  <a:gd fmla="*/ 208 w 501" name="T86"/>
                  <a:gd fmla="*/ 334 h 359" name="T87"/>
                  <a:gd fmla="*/ 184 w 501" name="T88"/>
                  <a:gd fmla="*/ 356 h 359" name="T89"/>
                  <a:gd fmla="*/ 155 w 501" name="T90"/>
                  <a:gd fmla="*/ 358 h 359" name="T91"/>
                  <a:gd fmla="*/ 126 w 501" name="T92"/>
                  <a:gd fmla="*/ 350 h 359" name="T93"/>
                  <a:gd fmla="*/ 102 w 501" name="T94"/>
                  <a:gd fmla="*/ 345 h 359" name="T95"/>
                  <a:gd fmla="*/ 87 w 501" name="T96"/>
                  <a:gd fmla="*/ 327 h 359" name="T97"/>
                  <a:gd fmla="*/ 70 w 501" name="T98"/>
                  <a:gd fmla="*/ 312 h 359" name="T99"/>
                  <a:gd fmla="*/ 59 w 501" name="T100"/>
                  <a:gd fmla="*/ 295 h 359" name="T101"/>
                  <a:gd fmla="*/ 31 w 501" name="T102"/>
                  <a:gd fmla="*/ 289 h 359" name="T103"/>
                  <a:gd fmla="*/ 16 w 501" name="T104"/>
                  <a:gd fmla="*/ 283 h 359" name="T105"/>
                  <a:gd fmla="*/ 3 w 501" name="T106"/>
                  <a:gd fmla="*/ 251 h 359" name="T107"/>
                  <a:gd fmla="*/ 1 w 501" name="T108"/>
                  <a:gd fmla="*/ 234 h 359" name="T109"/>
                  <a:gd fmla="*/ 10 w 501" name="T110"/>
                  <a:gd fmla="*/ 229 h 359" name="T111"/>
                  <a:gd fmla="*/ 15 w 501" name="T112"/>
                  <a:gd fmla="*/ 189 h 359" name="T113"/>
                  <a:gd fmla="*/ 24 w 501" name="T114"/>
                  <a:gd fmla="*/ 166 h 359" name="T115"/>
                  <a:gd fmla="*/ 16 w 501" name="T116"/>
                  <a:gd fmla="*/ 147 h 359" name="T117"/>
                  <a:gd fmla="*/ 12 w 501" name="T118"/>
                  <a:gd fmla="*/ 140 h 359" name="T119"/>
                  <a:gd fmla="*/ 32 w 501" name="T120"/>
                  <a:gd fmla="*/ 147 h 359" name="T121"/>
                  <a:gd fmla="*/ 50 w 501" name="T122"/>
                  <a:gd fmla="*/ 143 h 35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59" w="501">
                    <a:moveTo>
                      <a:pt x="50" y="141"/>
                    </a:moveTo>
                    <a:lnTo>
                      <a:pt x="50" y="141"/>
                    </a:lnTo>
                    <a:lnTo>
                      <a:pt x="51" y="129"/>
                    </a:lnTo>
                    <a:lnTo>
                      <a:pt x="51" y="119"/>
                    </a:lnTo>
                    <a:lnTo>
                      <a:pt x="50" y="116"/>
                    </a:lnTo>
                    <a:lnTo>
                      <a:pt x="48" y="114"/>
                    </a:lnTo>
                    <a:lnTo>
                      <a:pt x="48" y="114"/>
                    </a:lnTo>
                    <a:lnTo>
                      <a:pt x="47" y="112"/>
                    </a:lnTo>
                    <a:lnTo>
                      <a:pt x="48" y="109"/>
                    </a:lnTo>
                    <a:lnTo>
                      <a:pt x="49" y="106"/>
                    </a:lnTo>
                    <a:lnTo>
                      <a:pt x="52" y="104"/>
                    </a:lnTo>
                    <a:lnTo>
                      <a:pt x="56" y="103"/>
                    </a:lnTo>
                    <a:lnTo>
                      <a:pt x="59" y="103"/>
                    </a:lnTo>
                    <a:lnTo>
                      <a:pt x="61" y="104"/>
                    </a:lnTo>
                    <a:lnTo>
                      <a:pt x="64" y="106"/>
                    </a:lnTo>
                    <a:lnTo>
                      <a:pt x="64" y="106"/>
                    </a:lnTo>
                    <a:lnTo>
                      <a:pt x="69" y="115"/>
                    </a:lnTo>
                    <a:lnTo>
                      <a:pt x="73" y="123"/>
                    </a:lnTo>
                    <a:lnTo>
                      <a:pt x="76" y="127"/>
                    </a:lnTo>
                    <a:lnTo>
                      <a:pt x="80" y="130"/>
                    </a:lnTo>
                    <a:lnTo>
                      <a:pt x="85" y="131"/>
                    </a:lnTo>
                    <a:lnTo>
                      <a:pt x="90" y="132"/>
                    </a:lnTo>
                    <a:lnTo>
                      <a:pt x="90" y="132"/>
                    </a:lnTo>
                    <a:lnTo>
                      <a:pt x="116" y="131"/>
                    </a:lnTo>
                    <a:lnTo>
                      <a:pt x="127" y="129"/>
                    </a:lnTo>
                    <a:lnTo>
                      <a:pt x="137" y="127"/>
                    </a:lnTo>
                    <a:lnTo>
                      <a:pt x="137" y="127"/>
                    </a:lnTo>
                    <a:lnTo>
                      <a:pt x="144" y="126"/>
                    </a:lnTo>
                    <a:lnTo>
                      <a:pt x="150" y="124"/>
                    </a:lnTo>
                    <a:lnTo>
                      <a:pt x="164" y="123"/>
                    </a:lnTo>
                    <a:lnTo>
                      <a:pt x="172" y="122"/>
                    </a:lnTo>
                    <a:lnTo>
                      <a:pt x="178" y="120"/>
                    </a:lnTo>
                    <a:lnTo>
                      <a:pt x="184" y="117"/>
                    </a:lnTo>
                    <a:lnTo>
                      <a:pt x="188" y="112"/>
                    </a:lnTo>
                    <a:lnTo>
                      <a:pt x="188" y="112"/>
                    </a:lnTo>
                    <a:lnTo>
                      <a:pt x="190" y="106"/>
                    </a:lnTo>
                    <a:lnTo>
                      <a:pt x="191" y="101"/>
                    </a:lnTo>
                    <a:lnTo>
                      <a:pt x="192" y="91"/>
                    </a:lnTo>
                    <a:lnTo>
                      <a:pt x="192" y="87"/>
                    </a:lnTo>
                    <a:lnTo>
                      <a:pt x="194" y="83"/>
                    </a:lnTo>
                    <a:lnTo>
                      <a:pt x="196" y="79"/>
                    </a:lnTo>
                    <a:lnTo>
                      <a:pt x="200" y="77"/>
                    </a:lnTo>
                    <a:lnTo>
                      <a:pt x="200" y="77"/>
                    </a:lnTo>
                    <a:lnTo>
                      <a:pt x="205" y="75"/>
                    </a:lnTo>
                    <a:lnTo>
                      <a:pt x="212" y="73"/>
                    </a:lnTo>
                    <a:lnTo>
                      <a:pt x="224" y="71"/>
                    </a:lnTo>
                    <a:lnTo>
                      <a:pt x="231" y="70"/>
                    </a:lnTo>
                    <a:lnTo>
                      <a:pt x="236" y="68"/>
                    </a:lnTo>
                    <a:lnTo>
                      <a:pt x="241" y="65"/>
                    </a:lnTo>
                    <a:lnTo>
                      <a:pt x="244" y="62"/>
                    </a:lnTo>
                    <a:lnTo>
                      <a:pt x="244" y="62"/>
                    </a:lnTo>
                    <a:lnTo>
                      <a:pt x="248" y="57"/>
                    </a:lnTo>
                    <a:lnTo>
                      <a:pt x="250" y="56"/>
                    </a:lnTo>
                    <a:lnTo>
                      <a:pt x="252" y="56"/>
                    </a:lnTo>
                    <a:lnTo>
                      <a:pt x="257" y="56"/>
                    </a:lnTo>
                    <a:lnTo>
                      <a:pt x="265" y="58"/>
                    </a:lnTo>
                    <a:lnTo>
                      <a:pt x="265" y="58"/>
                    </a:lnTo>
                    <a:lnTo>
                      <a:pt x="275" y="59"/>
                    </a:lnTo>
                    <a:lnTo>
                      <a:pt x="279" y="59"/>
                    </a:lnTo>
                    <a:lnTo>
                      <a:pt x="282" y="59"/>
                    </a:lnTo>
                    <a:lnTo>
                      <a:pt x="286" y="58"/>
                    </a:lnTo>
                    <a:lnTo>
                      <a:pt x="289" y="56"/>
                    </a:lnTo>
                    <a:lnTo>
                      <a:pt x="295" y="48"/>
                    </a:lnTo>
                    <a:lnTo>
                      <a:pt x="295" y="48"/>
                    </a:lnTo>
                    <a:lnTo>
                      <a:pt x="299" y="43"/>
                    </a:lnTo>
                    <a:lnTo>
                      <a:pt x="302" y="37"/>
                    </a:lnTo>
                    <a:lnTo>
                      <a:pt x="307" y="24"/>
                    </a:lnTo>
                    <a:lnTo>
                      <a:pt x="310" y="19"/>
                    </a:lnTo>
                    <a:lnTo>
                      <a:pt x="315" y="14"/>
                    </a:lnTo>
                    <a:lnTo>
                      <a:pt x="320" y="9"/>
                    </a:lnTo>
                    <a:lnTo>
                      <a:pt x="327" y="7"/>
                    </a:lnTo>
                    <a:lnTo>
                      <a:pt x="327" y="7"/>
                    </a:lnTo>
                    <a:lnTo>
                      <a:pt x="346" y="3"/>
                    </a:lnTo>
                    <a:lnTo>
                      <a:pt x="366" y="0"/>
                    </a:lnTo>
                    <a:lnTo>
                      <a:pt x="376" y="0"/>
                    </a:lnTo>
                    <a:lnTo>
                      <a:pt x="385" y="0"/>
                    </a:lnTo>
                    <a:lnTo>
                      <a:pt x="391" y="1"/>
                    </a:lnTo>
                    <a:lnTo>
                      <a:pt x="393" y="2"/>
                    </a:lnTo>
                    <a:lnTo>
                      <a:pt x="394" y="3"/>
                    </a:lnTo>
                    <a:lnTo>
                      <a:pt x="394" y="3"/>
                    </a:lnTo>
                    <a:lnTo>
                      <a:pt x="398" y="9"/>
                    </a:lnTo>
                    <a:lnTo>
                      <a:pt x="402" y="15"/>
                    </a:lnTo>
                    <a:lnTo>
                      <a:pt x="405" y="17"/>
                    </a:lnTo>
                    <a:lnTo>
                      <a:pt x="408" y="17"/>
                    </a:lnTo>
                    <a:lnTo>
                      <a:pt x="412" y="17"/>
                    </a:lnTo>
                    <a:lnTo>
                      <a:pt x="416" y="15"/>
                    </a:lnTo>
                    <a:lnTo>
                      <a:pt x="416" y="15"/>
                    </a:lnTo>
                    <a:lnTo>
                      <a:pt x="425" y="11"/>
                    </a:lnTo>
                    <a:lnTo>
                      <a:pt x="431" y="11"/>
                    </a:lnTo>
                    <a:lnTo>
                      <a:pt x="435" y="9"/>
                    </a:lnTo>
                    <a:lnTo>
                      <a:pt x="441" y="11"/>
                    </a:lnTo>
                    <a:lnTo>
                      <a:pt x="445" y="12"/>
                    </a:lnTo>
                    <a:lnTo>
                      <a:pt x="449" y="14"/>
                    </a:lnTo>
                    <a:lnTo>
                      <a:pt x="453" y="17"/>
                    </a:lnTo>
                    <a:lnTo>
                      <a:pt x="453" y="17"/>
                    </a:lnTo>
                    <a:lnTo>
                      <a:pt x="462" y="23"/>
                    </a:lnTo>
                    <a:lnTo>
                      <a:pt x="472" y="28"/>
                    </a:lnTo>
                    <a:lnTo>
                      <a:pt x="480" y="31"/>
                    </a:lnTo>
                    <a:lnTo>
                      <a:pt x="488" y="32"/>
                    </a:lnTo>
                    <a:lnTo>
                      <a:pt x="488" y="32"/>
                    </a:lnTo>
                    <a:lnTo>
                      <a:pt x="494" y="33"/>
                    </a:lnTo>
                    <a:lnTo>
                      <a:pt x="498" y="34"/>
                    </a:lnTo>
                    <a:lnTo>
                      <a:pt x="500" y="35"/>
                    </a:lnTo>
                    <a:lnTo>
                      <a:pt x="501" y="37"/>
                    </a:lnTo>
                    <a:lnTo>
                      <a:pt x="501" y="40"/>
                    </a:lnTo>
                    <a:lnTo>
                      <a:pt x="500" y="43"/>
                    </a:lnTo>
                    <a:lnTo>
                      <a:pt x="498" y="46"/>
                    </a:lnTo>
                    <a:lnTo>
                      <a:pt x="498" y="46"/>
                    </a:lnTo>
                    <a:lnTo>
                      <a:pt x="492" y="54"/>
                    </a:lnTo>
                    <a:lnTo>
                      <a:pt x="489" y="58"/>
                    </a:lnTo>
                    <a:lnTo>
                      <a:pt x="486" y="62"/>
                    </a:lnTo>
                    <a:lnTo>
                      <a:pt x="484" y="63"/>
                    </a:lnTo>
                    <a:lnTo>
                      <a:pt x="480" y="63"/>
                    </a:lnTo>
                    <a:lnTo>
                      <a:pt x="480" y="63"/>
                    </a:lnTo>
                    <a:lnTo>
                      <a:pt x="473" y="63"/>
                    </a:lnTo>
                    <a:lnTo>
                      <a:pt x="468" y="64"/>
                    </a:lnTo>
                    <a:lnTo>
                      <a:pt x="464" y="68"/>
                    </a:lnTo>
                    <a:lnTo>
                      <a:pt x="460" y="75"/>
                    </a:lnTo>
                    <a:lnTo>
                      <a:pt x="460" y="75"/>
                    </a:lnTo>
                    <a:lnTo>
                      <a:pt x="458" y="83"/>
                    </a:lnTo>
                    <a:lnTo>
                      <a:pt x="458" y="88"/>
                    </a:lnTo>
                    <a:lnTo>
                      <a:pt x="457" y="90"/>
                    </a:lnTo>
                    <a:lnTo>
                      <a:pt x="456" y="92"/>
                    </a:lnTo>
                    <a:lnTo>
                      <a:pt x="453" y="93"/>
                    </a:lnTo>
                    <a:lnTo>
                      <a:pt x="451" y="94"/>
                    </a:lnTo>
                    <a:lnTo>
                      <a:pt x="451" y="94"/>
                    </a:lnTo>
                    <a:lnTo>
                      <a:pt x="446" y="97"/>
                    </a:lnTo>
                    <a:lnTo>
                      <a:pt x="443" y="100"/>
                    </a:lnTo>
                    <a:lnTo>
                      <a:pt x="442" y="104"/>
                    </a:lnTo>
                    <a:lnTo>
                      <a:pt x="442" y="111"/>
                    </a:lnTo>
                    <a:lnTo>
                      <a:pt x="442" y="111"/>
                    </a:lnTo>
                    <a:lnTo>
                      <a:pt x="442" y="121"/>
                    </a:lnTo>
                    <a:lnTo>
                      <a:pt x="439" y="135"/>
                    </a:lnTo>
                    <a:lnTo>
                      <a:pt x="436" y="149"/>
                    </a:lnTo>
                    <a:lnTo>
                      <a:pt x="434" y="157"/>
                    </a:lnTo>
                    <a:lnTo>
                      <a:pt x="431" y="163"/>
                    </a:lnTo>
                    <a:lnTo>
                      <a:pt x="431" y="163"/>
                    </a:lnTo>
                    <a:lnTo>
                      <a:pt x="424" y="173"/>
                    </a:lnTo>
                    <a:lnTo>
                      <a:pt x="421" y="179"/>
                    </a:lnTo>
                    <a:lnTo>
                      <a:pt x="419" y="185"/>
                    </a:lnTo>
                    <a:lnTo>
                      <a:pt x="419" y="191"/>
                    </a:lnTo>
                    <a:lnTo>
                      <a:pt x="419" y="191"/>
                    </a:lnTo>
                    <a:lnTo>
                      <a:pt x="420" y="199"/>
                    </a:lnTo>
                    <a:lnTo>
                      <a:pt x="420" y="204"/>
                    </a:lnTo>
                    <a:lnTo>
                      <a:pt x="419" y="209"/>
                    </a:lnTo>
                    <a:lnTo>
                      <a:pt x="417" y="212"/>
                    </a:lnTo>
                    <a:lnTo>
                      <a:pt x="415" y="213"/>
                    </a:lnTo>
                    <a:lnTo>
                      <a:pt x="415" y="213"/>
                    </a:lnTo>
                    <a:lnTo>
                      <a:pt x="410" y="216"/>
                    </a:lnTo>
                    <a:lnTo>
                      <a:pt x="408" y="219"/>
                    </a:lnTo>
                    <a:lnTo>
                      <a:pt x="407" y="222"/>
                    </a:lnTo>
                    <a:lnTo>
                      <a:pt x="407" y="226"/>
                    </a:lnTo>
                    <a:lnTo>
                      <a:pt x="407" y="226"/>
                    </a:lnTo>
                    <a:lnTo>
                      <a:pt x="407" y="230"/>
                    </a:lnTo>
                    <a:lnTo>
                      <a:pt x="406" y="234"/>
                    </a:lnTo>
                    <a:lnTo>
                      <a:pt x="404" y="237"/>
                    </a:lnTo>
                    <a:lnTo>
                      <a:pt x="400" y="241"/>
                    </a:lnTo>
                    <a:lnTo>
                      <a:pt x="400" y="241"/>
                    </a:lnTo>
                    <a:lnTo>
                      <a:pt x="395" y="246"/>
                    </a:lnTo>
                    <a:lnTo>
                      <a:pt x="392" y="251"/>
                    </a:lnTo>
                    <a:lnTo>
                      <a:pt x="391" y="258"/>
                    </a:lnTo>
                    <a:lnTo>
                      <a:pt x="390" y="262"/>
                    </a:lnTo>
                    <a:lnTo>
                      <a:pt x="390" y="262"/>
                    </a:lnTo>
                    <a:lnTo>
                      <a:pt x="390" y="264"/>
                    </a:lnTo>
                    <a:lnTo>
                      <a:pt x="388" y="266"/>
                    </a:lnTo>
                    <a:lnTo>
                      <a:pt x="385" y="267"/>
                    </a:lnTo>
                    <a:lnTo>
                      <a:pt x="380" y="269"/>
                    </a:lnTo>
                    <a:lnTo>
                      <a:pt x="376" y="269"/>
                    </a:lnTo>
                    <a:lnTo>
                      <a:pt x="376" y="269"/>
                    </a:lnTo>
                    <a:lnTo>
                      <a:pt x="373" y="269"/>
                    </a:lnTo>
                    <a:lnTo>
                      <a:pt x="370" y="269"/>
                    </a:lnTo>
                    <a:lnTo>
                      <a:pt x="366" y="271"/>
                    </a:lnTo>
                    <a:lnTo>
                      <a:pt x="364" y="274"/>
                    </a:lnTo>
                    <a:lnTo>
                      <a:pt x="364" y="274"/>
                    </a:lnTo>
                    <a:lnTo>
                      <a:pt x="362" y="279"/>
                    </a:lnTo>
                    <a:lnTo>
                      <a:pt x="360" y="283"/>
                    </a:lnTo>
                    <a:lnTo>
                      <a:pt x="357" y="285"/>
                    </a:lnTo>
                    <a:lnTo>
                      <a:pt x="355" y="285"/>
                    </a:lnTo>
                    <a:lnTo>
                      <a:pt x="353" y="285"/>
                    </a:lnTo>
                    <a:lnTo>
                      <a:pt x="353" y="285"/>
                    </a:lnTo>
                    <a:lnTo>
                      <a:pt x="350" y="284"/>
                    </a:lnTo>
                    <a:lnTo>
                      <a:pt x="345" y="283"/>
                    </a:lnTo>
                    <a:lnTo>
                      <a:pt x="338" y="283"/>
                    </a:lnTo>
                    <a:lnTo>
                      <a:pt x="334" y="285"/>
                    </a:lnTo>
                    <a:lnTo>
                      <a:pt x="334" y="285"/>
                    </a:lnTo>
                    <a:lnTo>
                      <a:pt x="332" y="286"/>
                    </a:lnTo>
                    <a:lnTo>
                      <a:pt x="328" y="286"/>
                    </a:lnTo>
                    <a:lnTo>
                      <a:pt x="319" y="286"/>
                    </a:lnTo>
                    <a:lnTo>
                      <a:pt x="312" y="286"/>
                    </a:lnTo>
                    <a:lnTo>
                      <a:pt x="307" y="286"/>
                    </a:lnTo>
                    <a:lnTo>
                      <a:pt x="307" y="286"/>
                    </a:lnTo>
                    <a:lnTo>
                      <a:pt x="306" y="287"/>
                    </a:lnTo>
                    <a:lnTo>
                      <a:pt x="304" y="288"/>
                    </a:lnTo>
                    <a:lnTo>
                      <a:pt x="300" y="288"/>
                    </a:lnTo>
                    <a:lnTo>
                      <a:pt x="295" y="287"/>
                    </a:lnTo>
                    <a:lnTo>
                      <a:pt x="295" y="287"/>
                    </a:lnTo>
                    <a:lnTo>
                      <a:pt x="290" y="287"/>
                    </a:lnTo>
                    <a:lnTo>
                      <a:pt x="284" y="287"/>
                    </a:lnTo>
                    <a:lnTo>
                      <a:pt x="277" y="289"/>
                    </a:lnTo>
                    <a:lnTo>
                      <a:pt x="271" y="292"/>
                    </a:lnTo>
                    <a:lnTo>
                      <a:pt x="271" y="292"/>
                    </a:lnTo>
                    <a:lnTo>
                      <a:pt x="265" y="298"/>
                    </a:lnTo>
                    <a:lnTo>
                      <a:pt x="258" y="303"/>
                    </a:lnTo>
                    <a:lnTo>
                      <a:pt x="251" y="308"/>
                    </a:lnTo>
                    <a:lnTo>
                      <a:pt x="248" y="310"/>
                    </a:lnTo>
                    <a:lnTo>
                      <a:pt x="246" y="310"/>
                    </a:lnTo>
                    <a:lnTo>
                      <a:pt x="246" y="310"/>
                    </a:lnTo>
                    <a:lnTo>
                      <a:pt x="241" y="312"/>
                    </a:lnTo>
                    <a:lnTo>
                      <a:pt x="237" y="313"/>
                    </a:lnTo>
                    <a:lnTo>
                      <a:pt x="234" y="316"/>
                    </a:lnTo>
                    <a:lnTo>
                      <a:pt x="232" y="320"/>
                    </a:lnTo>
                    <a:lnTo>
                      <a:pt x="232" y="320"/>
                    </a:lnTo>
                    <a:lnTo>
                      <a:pt x="230" y="324"/>
                    </a:lnTo>
                    <a:lnTo>
                      <a:pt x="225" y="328"/>
                    </a:lnTo>
                    <a:lnTo>
                      <a:pt x="221" y="329"/>
                    </a:lnTo>
                    <a:lnTo>
                      <a:pt x="216" y="330"/>
                    </a:lnTo>
                    <a:lnTo>
                      <a:pt x="216" y="330"/>
                    </a:lnTo>
                    <a:lnTo>
                      <a:pt x="214" y="330"/>
                    </a:lnTo>
                    <a:lnTo>
                      <a:pt x="212" y="331"/>
                    </a:lnTo>
                    <a:lnTo>
                      <a:pt x="208" y="334"/>
                    </a:lnTo>
                    <a:lnTo>
                      <a:pt x="203" y="340"/>
                    </a:lnTo>
                    <a:lnTo>
                      <a:pt x="198" y="346"/>
                    </a:lnTo>
                    <a:lnTo>
                      <a:pt x="198" y="346"/>
                    </a:lnTo>
                    <a:lnTo>
                      <a:pt x="191" y="351"/>
                    </a:lnTo>
                    <a:lnTo>
                      <a:pt x="184" y="356"/>
                    </a:lnTo>
                    <a:lnTo>
                      <a:pt x="176" y="359"/>
                    </a:lnTo>
                    <a:lnTo>
                      <a:pt x="171" y="359"/>
                    </a:lnTo>
                    <a:lnTo>
                      <a:pt x="166" y="359"/>
                    </a:lnTo>
                    <a:lnTo>
                      <a:pt x="166" y="359"/>
                    </a:lnTo>
                    <a:lnTo>
                      <a:pt x="155" y="358"/>
                    </a:lnTo>
                    <a:lnTo>
                      <a:pt x="142" y="356"/>
                    </a:lnTo>
                    <a:lnTo>
                      <a:pt x="131" y="353"/>
                    </a:lnTo>
                    <a:lnTo>
                      <a:pt x="128" y="352"/>
                    </a:lnTo>
                    <a:lnTo>
                      <a:pt x="126" y="350"/>
                    </a:lnTo>
                    <a:lnTo>
                      <a:pt x="126" y="350"/>
                    </a:lnTo>
                    <a:lnTo>
                      <a:pt x="122" y="348"/>
                    </a:lnTo>
                    <a:lnTo>
                      <a:pt x="117" y="346"/>
                    </a:lnTo>
                    <a:lnTo>
                      <a:pt x="105" y="345"/>
                    </a:lnTo>
                    <a:lnTo>
                      <a:pt x="105" y="345"/>
                    </a:lnTo>
                    <a:lnTo>
                      <a:pt x="102" y="345"/>
                    </a:lnTo>
                    <a:lnTo>
                      <a:pt x="99" y="343"/>
                    </a:lnTo>
                    <a:lnTo>
                      <a:pt x="93" y="338"/>
                    </a:lnTo>
                    <a:lnTo>
                      <a:pt x="89" y="332"/>
                    </a:lnTo>
                    <a:lnTo>
                      <a:pt x="87" y="327"/>
                    </a:lnTo>
                    <a:lnTo>
                      <a:pt x="87" y="327"/>
                    </a:lnTo>
                    <a:lnTo>
                      <a:pt x="86" y="324"/>
                    </a:lnTo>
                    <a:lnTo>
                      <a:pt x="85" y="323"/>
                    </a:lnTo>
                    <a:lnTo>
                      <a:pt x="80" y="319"/>
                    </a:lnTo>
                    <a:lnTo>
                      <a:pt x="75" y="316"/>
                    </a:lnTo>
                    <a:lnTo>
                      <a:pt x="70" y="312"/>
                    </a:lnTo>
                    <a:lnTo>
                      <a:pt x="70" y="312"/>
                    </a:lnTo>
                    <a:lnTo>
                      <a:pt x="65" y="306"/>
                    </a:lnTo>
                    <a:lnTo>
                      <a:pt x="63" y="301"/>
                    </a:lnTo>
                    <a:lnTo>
                      <a:pt x="61" y="298"/>
                    </a:lnTo>
                    <a:lnTo>
                      <a:pt x="59" y="295"/>
                    </a:lnTo>
                    <a:lnTo>
                      <a:pt x="56" y="293"/>
                    </a:lnTo>
                    <a:lnTo>
                      <a:pt x="51" y="291"/>
                    </a:lnTo>
                    <a:lnTo>
                      <a:pt x="51" y="291"/>
                    </a:lnTo>
                    <a:lnTo>
                      <a:pt x="41" y="290"/>
                    </a:lnTo>
                    <a:lnTo>
                      <a:pt x="31" y="289"/>
                    </a:lnTo>
                    <a:lnTo>
                      <a:pt x="27" y="289"/>
                    </a:lnTo>
                    <a:lnTo>
                      <a:pt x="22" y="287"/>
                    </a:lnTo>
                    <a:lnTo>
                      <a:pt x="19" y="285"/>
                    </a:lnTo>
                    <a:lnTo>
                      <a:pt x="16" y="283"/>
                    </a:lnTo>
                    <a:lnTo>
                      <a:pt x="16" y="283"/>
                    </a:lnTo>
                    <a:lnTo>
                      <a:pt x="8" y="267"/>
                    </a:lnTo>
                    <a:lnTo>
                      <a:pt x="5" y="262"/>
                    </a:lnTo>
                    <a:lnTo>
                      <a:pt x="4" y="257"/>
                    </a:lnTo>
                    <a:lnTo>
                      <a:pt x="4" y="257"/>
                    </a:lnTo>
                    <a:lnTo>
                      <a:pt x="3" y="251"/>
                    </a:lnTo>
                    <a:lnTo>
                      <a:pt x="1" y="245"/>
                    </a:lnTo>
                    <a:lnTo>
                      <a:pt x="0" y="240"/>
                    </a:lnTo>
                    <a:lnTo>
                      <a:pt x="0" y="235"/>
                    </a:lnTo>
                    <a:lnTo>
                      <a:pt x="0" y="235"/>
                    </a:lnTo>
                    <a:lnTo>
                      <a:pt x="1" y="234"/>
                    </a:lnTo>
                    <a:lnTo>
                      <a:pt x="2" y="233"/>
                    </a:lnTo>
                    <a:lnTo>
                      <a:pt x="6" y="233"/>
                    </a:lnTo>
                    <a:lnTo>
                      <a:pt x="9" y="233"/>
                    </a:lnTo>
                    <a:lnTo>
                      <a:pt x="10" y="231"/>
                    </a:lnTo>
                    <a:lnTo>
                      <a:pt x="10" y="229"/>
                    </a:lnTo>
                    <a:lnTo>
                      <a:pt x="10" y="229"/>
                    </a:lnTo>
                    <a:lnTo>
                      <a:pt x="10" y="209"/>
                    </a:lnTo>
                    <a:lnTo>
                      <a:pt x="13" y="199"/>
                    </a:lnTo>
                    <a:lnTo>
                      <a:pt x="14" y="193"/>
                    </a:lnTo>
                    <a:lnTo>
                      <a:pt x="15" y="189"/>
                    </a:lnTo>
                    <a:lnTo>
                      <a:pt x="15" y="189"/>
                    </a:lnTo>
                    <a:lnTo>
                      <a:pt x="21" y="177"/>
                    </a:lnTo>
                    <a:lnTo>
                      <a:pt x="23" y="173"/>
                    </a:lnTo>
                    <a:lnTo>
                      <a:pt x="24" y="166"/>
                    </a:lnTo>
                    <a:lnTo>
                      <a:pt x="24" y="166"/>
                    </a:lnTo>
                    <a:lnTo>
                      <a:pt x="24" y="161"/>
                    </a:lnTo>
                    <a:lnTo>
                      <a:pt x="23" y="156"/>
                    </a:lnTo>
                    <a:lnTo>
                      <a:pt x="20" y="150"/>
                    </a:lnTo>
                    <a:lnTo>
                      <a:pt x="16" y="147"/>
                    </a:lnTo>
                    <a:lnTo>
                      <a:pt x="16" y="147"/>
                    </a:lnTo>
                    <a:lnTo>
                      <a:pt x="10" y="144"/>
                    </a:lnTo>
                    <a:lnTo>
                      <a:pt x="9" y="141"/>
                    </a:lnTo>
                    <a:lnTo>
                      <a:pt x="9" y="140"/>
                    </a:lnTo>
                    <a:lnTo>
                      <a:pt x="9" y="140"/>
                    </a:lnTo>
                    <a:lnTo>
                      <a:pt x="12" y="140"/>
                    </a:lnTo>
                    <a:lnTo>
                      <a:pt x="14" y="141"/>
                    </a:lnTo>
                    <a:lnTo>
                      <a:pt x="14" y="141"/>
                    </a:lnTo>
                    <a:lnTo>
                      <a:pt x="21" y="147"/>
                    </a:lnTo>
                    <a:lnTo>
                      <a:pt x="26" y="148"/>
                    </a:lnTo>
                    <a:lnTo>
                      <a:pt x="32" y="147"/>
                    </a:lnTo>
                    <a:lnTo>
                      <a:pt x="32" y="147"/>
                    </a:lnTo>
                    <a:lnTo>
                      <a:pt x="44" y="145"/>
                    </a:lnTo>
                    <a:lnTo>
                      <a:pt x="47" y="144"/>
                    </a:lnTo>
                    <a:lnTo>
                      <a:pt x="50" y="143"/>
                    </a:lnTo>
                    <a:lnTo>
                      <a:pt x="50" y="143"/>
                    </a:lnTo>
                    <a:lnTo>
                      <a:pt x="51" y="142"/>
                    </a:lnTo>
                    <a:lnTo>
                      <a:pt x="51" y="141"/>
                    </a:lnTo>
                    <a:lnTo>
                      <a:pt x="50" y="141"/>
                    </a:lnTo>
                    <a:lnTo>
                      <a:pt x="50" y="141"/>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02" name="Freeform 204"/>
              <p:cNvSpPr/>
              <p:nvPr/>
            </p:nvSpPr>
            <p:spPr bwMode="auto">
              <a:xfrm>
                <a:off x="5189" y="2056"/>
                <a:ext cx="756" cy="651"/>
              </a:xfrm>
              <a:custGeom>
                <a:gdLst>
                  <a:gd fmla="*/ 21 w 756" name="T0"/>
                  <a:gd fmla="*/ 190 h 651" name="T1"/>
                  <a:gd fmla="*/ 9 w 756" name="T2"/>
                  <a:gd fmla="*/ 155 h 651" name="T3"/>
                  <a:gd fmla="*/ 10 w 756" name="T4"/>
                  <a:gd fmla="*/ 132 h 651" name="T5"/>
                  <a:gd fmla="*/ 78 w 756" name="T6"/>
                  <a:gd fmla="*/ 95 h 651" name="T7"/>
                  <a:gd fmla="*/ 135 w 756" name="T8"/>
                  <a:gd fmla="*/ 70 h 651" name="T9"/>
                  <a:gd fmla="*/ 170 w 756" name="T10"/>
                  <a:gd fmla="*/ 39 h 651" name="T11"/>
                  <a:gd fmla="*/ 230 w 756" name="T12"/>
                  <a:gd fmla="*/ 7 h 651" name="T13"/>
                  <a:gd fmla="*/ 280 w 756" name="T14"/>
                  <a:gd fmla="*/ 5 h 651" name="T15"/>
                  <a:gd fmla="*/ 301 w 756" name="T16"/>
                  <a:gd fmla="*/ 45 h 651" name="T17"/>
                  <a:gd fmla="*/ 359 w 756" name="T18"/>
                  <a:gd fmla="*/ 44 h 651" name="T19"/>
                  <a:gd fmla="*/ 465 w 756" name="T20"/>
                  <a:gd fmla="*/ 38 h 651" name="T21"/>
                  <a:gd fmla="*/ 585 w 756" name="T22"/>
                  <a:gd fmla="*/ 19 h 651" name="T23"/>
                  <a:gd fmla="*/ 633 w 756" name="T24"/>
                  <a:gd fmla="*/ 37 h 651" name="T25"/>
                  <a:gd fmla="*/ 667 w 756" name="T26"/>
                  <a:gd fmla="*/ 114 h 651" name="T27"/>
                  <a:gd fmla="*/ 692 w 756" name="T28"/>
                  <a:gd fmla="*/ 187 h 651" name="T29"/>
                  <a:gd fmla="*/ 659 w 756" name="T30"/>
                  <a:gd fmla="*/ 229 h 651" name="T31"/>
                  <a:gd fmla="*/ 664 w 756" name="T32"/>
                  <a:gd fmla="*/ 264 h 651" name="T33"/>
                  <a:gd fmla="*/ 693 w 756" name="T34"/>
                  <a:gd fmla="*/ 290 h 651" name="T35"/>
                  <a:gd fmla="*/ 711 w 756" name="T36"/>
                  <a:gd fmla="*/ 366 h 651" name="T37"/>
                  <a:gd fmla="*/ 749 w 756" name="T38"/>
                  <a:gd fmla="*/ 403 h 651" name="T39"/>
                  <a:gd fmla="*/ 742 w 756" name="T40"/>
                  <a:gd fmla="*/ 415 h 651" name="T41"/>
                  <a:gd fmla="*/ 756 w 756" name="T42"/>
                  <a:gd fmla="*/ 442 h 651" name="T43"/>
                  <a:gd fmla="*/ 730 w 756" name="T44"/>
                  <a:gd fmla="*/ 470 h 651" name="T45"/>
                  <a:gd fmla="*/ 699 w 756" name="T46"/>
                  <a:gd fmla="*/ 507 h 651" name="T47"/>
                  <a:gd fmla="*/ 678 w 756" name="T48"/>
                  <a:gd fmla="*/ 594 h 651" name="T49"/>
                  <a:gd fmla="*/ 695 w 756" name="T50"/>
                  <a:gd fmla="*/ 633 h 651" name="T51"/>
                  <a:gd fmla="*/ 659 w 756" name="T52"/>
                  <a:gd fmla="*/ 621 h 651" name="T53"/>
                  <a:gd fmla="*/ 576 w 756" name="T54"/>
                  <a:gd fmla="*/ 605 h 651" name="T55"/>
                  <a:gd fmla="*/ 545 w 756" name="T56"/>
                  <a:gd fmla="*/ 622 h 651" name="T57"/>
                  <a:gd fmla="*/ 506 w 756" name="T58"/>
                  <a:gd fmla="*/ 623 h 651" name="T59"/>
                  <a:gd fmla="*/ 478 w 756" name="T60"/>
                  <a:gd fmla="*/ 650 h 651" name="T61"/>
                  <a:gd fmla="*/ 464 w 756" name="T62"/>
                  <a:gd fmla="*/ 631 h 651" name="T63"/>
                  <a:gd fmla="*/ 437 w 756" name="T64"/>
                  <a:gd fmla="*/ 605 h 651" name="T65"/>
                  <a:gd fmla="*/ 406 w 756" name="T66"/>
                  <a:gd fmla="*/ 623 h 651" name="T67"/>
                  <a:gd fmla="*/ 379 w 756" name="T68"/>
                  <a:gd fmla="*/ 611 h 651" name="T69"/>
                  <a:gd fmla="*/ 351 w 756" name="T70"/>
                  <a:gd fmla="*/ 577 h 651" name="T71"/>
                  <a:gd fmla="*/ 310 w 756" name="T72"/>
                  <a:gd fmla="*/ 568 h 651" name="T73"/>
                  <a:gd fmla="*/ 294 w 756" name="T74"/>
                  <a:gd fmla="*/ 566 h 651" name="T75"/>
                  <a:gd fmla="*/ 294 w 756" name="T76"/>
                  <a:gd fmla="*/ 543 h 651" name="T77"/>
                  <a:gd fmla="*/ 269 w 756" name="T78"/>
                  <a:gd fmla="*/ 547 h 651" name="T79"/>
                  <a:gd fmla="*/ 238 w 756" name="T80"/>
                  <a:gd fmla="*/ 529 h 651" name="T81"/>
                  <a:gd fmla="*/ 222 w 756" name="T82"/>
                  <a:gd fmla="*/ 535 h 651" name="T83"/>
                  <a:gd fmla="*/ 221 w 756" name="T84"/>
                  <a:gd fmla="*/ 559 h 651" name="T85"/>
                  <a:gd fmla="*/ 183 w 756" name="T86"/>
                  <a:gd fmla="*/ 546 h 651" name="T87"/>
                  <a:gd fmla="*/ 192 w 756" name="T88"/>
                  <a:gd fmla="*/ 528 h 651" name="T89"/>
                  <a:gd fmla="*/ 184 w 756" name="T90"/>
                  <a:gd fmla="*/ 508 h 651" name="T91"/>
                  <a:gd fmla="*/ 154 w 756" name="T92"/>
                  <a:gd fmla="*/ 509 h 651" name="T93"/>
                  <a:gd fmla="*/ 121 w 756" name="T94"/>
                  <a:gd fmla="*/ 492 h 651" name="T95"/>
                  <a:gd fmla="*/ 101 w 756" name="T96"/>
                  <a:gd fmla="*/ 485 h 651" name="T97"/>
                  <a:gd fmla="*/ 81 w 756" name="T98"/>
                  <a:gd fmla="*/ 460 h 651" name="T99"/>
                  <a:gd fmla="*/ 68 w 756" name="T100"/>
                  <a:gd fmla="*/ 422 h 651" name="T101"/>
                  <a:gd fmla="*/ 47 w 756" name="T102"/>
                  <a:gd fmla="*/ 391 h 651" name="T103"/>
                  <a:gd fmla="*/ 51 w 756" name="T104"/>
                  <a:gd fmla="*/ 371 h 651" name="T105"/>
                  <a:gd fmla="*/ 36 w 756" name="T106"/>
                  <a:gd fmla="*/ 321 h 651" name="T107"/>
                  <a:gd fmla="*/ 40 w 756" name="T108"/>
                  <a:gd fmla="*/ 295 h 651" name="T109"/>
                  <a:gd fmla="*/ 12 w 756" name="T110"/>
                  <a:gd fmla="*/ 273 h 651" name="T111"/>
                  <a:gd fmla="*/ 9 w 756" name="T112"/>
                  <a:gd fmla="*/ 243 h 65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51" w="756">
                    <a:moveTo>
                      <a:pt x="17" y="234"/>
                    </a:moveTo>
                    <a:lnTo>
                      <a:pt x="17" y="234"/>
                    </a:lnTo>
                    <a:lnTo>
                      <a:pt x="15" y="215"/>
                    </a:lnTo>
                    <a:lnTo>
                      <a:pt x="15" y="202"/>
                    </a:lnTo>
                    <a:lnTo>
                      <a:pt x="16" y="196"/>
                    </a:lnTo>
                    <a:lnTo>
                      <a:pt x="17" y="193"/>
                    </a:lnTo>
                    <a:lnTo>
                      <a:pt x="17" y="193"/>
                    </a:lnTo>
                    <a:lnTo>
                      <a:pt x="21" y="190"/>
                    </a:lnTo>
                    <a:lnTo>
                      <a:pt x="23" y="186"/>
                    </a:lnTo>
                    <a:lnTo>
                      <a:pt x="24" y="180"/>
                    </a:lnTo>
                    <a:lnTo>
                      <a:pt x="23" y="172"/>
                    </a:lnTo>
                    <a:lnTo>
                      <a:pt x="23" y="172"/>
                    </a:lnTo>
                    <a:lnTo>
                      <a:pt x="21" y="163"/>
                    </a:lnTo>
                    <a:lnTo>
                      <a:pt x="17" y="158"/>
                    </a:lnTo>
                    <a:lnTo>
                      <a:pt x="14" y="156"/>
                    </a:lnTo>
                    <a:lnTo>
                      <a:pt x="9" y="155"/>
                    </a:lnTo>
                    <a:lnTo>
                      <a:pt x="9" y="155"/>
                    </a:lnTo>
                    <a:lnTo>
                      <a:pt x="7" y="153"/>
                    </a:lnTo>
                    <a:lnTo>
                      <a:pt x="6" y="151"/>
                    </a:lnTo>
                    <a:lnTo>
                      <a:pt x="5" y="148"/>
                    </a:lnTo>
                    <a:lnTo>
                      <a:pt x="5" y="145"/>
                    </a:lnTo>
                    <a:lnTo>
                      <a:pt x="7" y="137"/>
                    </a:lnTo>
                    <a:lnTo>
                      <a:pt x="8" y="134"/>
                    </a:lnTo>
                    <a:lnTo>
                      <a:pt x="10" y="132"/>
                    </a:lnTo>
                    <a:lnTo>
                      <a:pt x="10" y="132"/>
                    </a:lnTo>
                    <a:lnTo>
                      <a:pt x="20" y="123"/>
                    </a:lnTo>
                    <a:lnTo>
                      <a:pt x="36" y="113"/>
                    </a:lnTo>
                    <a:lnTo>
                      <a:pt x="47" y="106"/>
                    </a:lnTo>
                    <a:lnTo>
                      <a:pt x="56" y="102"/>
                    </a:lnTo>
                    <a:lnTo>
                      <a:pt x="67" y="98"/>
                    </a:lnTo>
                    <a:lnTo>
                      <a:pt x="78" y="95"/>
                    </a:lnTo>
                    <a:lnTo>
                      <a:pt x="78" y="95"/>
                    </a:lnTo>
                    <a:lnTo>
                      <a:pt x="98" y="93"/>
                    </a:lnTo>
                    <a:lnTo>
                      <a:pt x="108" y="91"/>
                    </a:lnTo>
                    <a:lnTo>
                      <a:pt x="116" y="88"/>
                    </a:lnTo>
                    <a:lnTo>
                      <a:pt x="124" y="85"/>
                    </a:lnTo>
                    <a:lnTo>
                      <a:pt x="130" y="80"/>
                    </a:lnTo>
                    <a:lnTo>
                      <a:pt x="134" y="76"/>
                    </a:lnTo>
                    <a:lnTo>
                      <a:pt x="135" y="73"/>
                    </a:lnTo>
                    <a:lnTo>
                      <a:pt x="135" y="70"/>
                    </a:lnTo>
                    <a:lnTo>
                      <a:pt x="135" y="70"/>
                    </a:lnTo>
                    <a:lnTo>
                      <a:pt x="136" y="64"/>
                    </a:lnTo>
                    <a:lnTo>
                      <a:pt x="138" y="59"/>
                    </a:lnTo>
                    <a:lnTo>
                      <a:pt x="141" y="55"/>
                    </a:lnTo>
                    <a:lnTo>
                      <a:pt x="145" y="50"/>
                    </a:lnTo>
                    <a:lnTo>
                      <a:pt x="150" y="47"/>
                    </a:lnTo>
                    <a:lnTo>
                      <a:pt x="156" y="45"/>
                    </a:lnTo>
                    <a:lnTo>
                      <a:pt x="170" y="39"/>
                    </a:lnTo>
                    <a:lnTo>
                      <a:pt x="170" y="39"/>
                    </a:lnTo>
                    <a:lnTo>
                      <a:pt x="182" y="35"/>
                    </a:lnTo>
                    <a:lnTo>
                      <a:pt x="193" y="31"/>
                    </a:lnTo>
                    <a:lnTo>
                      <a:pt x="202" y="24"/>
                    </a:lnTo>
                    <a:lnTo>
                      <a:pt x="214" y="17"/>
                    </a:lnTo>
                    <a:lnTo>
                      <a:pt x="214" y="17"/>
                    </a:lnTo>
                    <a:lnTo>
                      <a:pt x="222" y="12"/>
                    </a:lnTo>
                    <a:lnTo>
                      <a:pt x="230" y="7"/>
                    </a:lnTo>
                    <a:lnTo>
                      <a:pt x="240" y="4"/>
                    </a:lnTo>
                    <a:lnTo>
                      <a:pt x="250" y="1"/>
                    </a:lnTo>
                    <a:lnTo>
                      <a:pt x="259" y="0"/>
                    </a:lnTo>
                    <a:lnTo>
                      <a:pt x="268" y="0"/>
                    </a:lnTo>
                    <a:lnTo>
                      <a:pt x="274" y="1"/>
                    </a:lnTo>
                    <a:lnTo>
                      <a:pt x="278" y="3"/>
                    </a:lnTo>
                    <a:lnTo>
                      <a:pt x="280" y="5"/>
                    </a:lnTo>
                    <a:lnTo>
                      <a:pt x="280" y="5"/>
                    </a:lnTo>
                    <a:lnTo>
                      <a:pt x="283" y="10"/>
                    </a:lnTo>
                    <a:lnTo>
                      <a:pt x="285" y="16"/>
                    </a:lnTo>
                    <a:lnTo>
                      <a:pt x="288" y="28"/>
                    </a:lnTo>
                    <a:lnTo>
                      <a:pt x="290" y="34"/>
                    </a:lnTo>
                    <a:lnTo>
                      <a:pt x="293" y="38"/>
                    </a:lnTo>
                    <a:lnTo>
                      <a:pt x="296" y="43"/>
                    </a:lnTo>
                    <a:lnTo>
                      <a:pt x="301" y="45"/>
                    </a:lnTo>
                    <a:lnTo>
                      <a:pt x="301" y="45"/>
                    </a:lnTo>
                    <a:lnTo>
                      <a:pt x="315" y="48"/>
                    </a:lnTo>
                    <a:lnTo>
                      <a:pt x="329" y="51"/>
                    </a:lnTo>
                    <a:lnTo>
                      <a:pt x="336" y="52"/>
                    </a:lnTo>
                    <a:lnTo>
                      <a:pt x="341" y="51"/>
                    </a:lnTo>
                    <a:lnTo>
                      <a:pt x="347" y="51"/>
                    </a:lnTo>
                    <a:lnTo>
                      <a:pt x="351" y="48"/>
                    </a:lnTo>
                    <a:lnTo>
                      <a:pt x="351" y="48"/>
                    </a:lnTo>
                    <a:lnTo>
                      <a:pt x="359" y="44"/>
                    </a:lnTo>
                    <a:lnTo>
                      <a:pt x="369" y="39"/>
                    </a:lnTo>
                    <a:lnTo>
                      <a:pt x="374" y="37"/>
                    </a:lnTo>
                    <a:lnTo>
                      <a:pt x="382" y="36"/>
                    </a:lnTo>
                    <a:lnTo>
                      <a:pt x="391" y="36"/>
                    </a:lnTo>
                    <a:lnTo>
                      <a:pt x="400" y="36"/>
                    </a:lnTo>
                    <a:lnTo>
                      <a:pt x="400" y="36"/>
                    </a:lnTo>
                    <a:lnTo>
                      <a:pt x="428" y="38"/>
                    </a:lnTo>
                    <a:lnTo>
                      <a:pt x="465" y="38"/>
                    </a:lnTo>
                    <a:lnTo>
                      <a:pt x="484" y="37"/>
                    </a:lnTo>
                    <a:lnTo>
                      <a:pt x="502" y="35"/>
                    </a:lnTo>
                    <a:lnTo>
                      <a:pt x="521" y="32"/>
                    </a:lnTo>
                    <a:lnTo>
                      <a:pt x="538" y="29"/>
                    </a:lnTo>
                    <a:lnTo>
                      <a:pt x="538" y="29"/>
                    </a:lnTo>
                    <a:lnTo>
                      <a:pt x="553" y="24"/>
                    </a:lnTo>
                    <a:lnTo>
                      <a:pt x="569" y="21"/>
                    </a:lnTo>
                    <a:lnTo>
                      <a:pt x="585" y="19"/>
                    </a:lnTo>
                    <a:lnTo>
                      <a:pt x="599" y="19"/>
                    </a:lnTo>
                    <a:lnTo>
                      <a:pt x="612" y="21"/>
                    </a:lnTo>
                    <a:lnTo>
                      <a:pt x="617" y="22"/>
                    </a:lnTo>
                    <a:lnTo>
                      <a:pt x="623" y="24"/>
                    </a:lnTo>
                    <a:lnTo>
                      <a:pt x="626" y="27"/>
                    </a:lnTo>
                    <a:lnTo>
                      <a:pt x="629" y="30"/>
                    </a:lnTo>
                    <a:lnTo>
                      <a:pt x="631" y="33"/>
                    </a:lnTo>
                    <a:lnTo>
                      <a:pt x="633" y="37"/>
                    </a:lnTo>
                    <a:lnTo>
                      <a:pt x="633" y="37"/>
                    </a:lnTo>
                    <a:lnTo>
                      <a:pt x="635" y="46"/>
                    </a:lnTo>
                    <a:lnTo>
                      <a:pt x="637" y="56"/>
                    </a:lnTo>
                    <a:lnTo>
                      <a:pt x="641" y="66"/>
                    </a:lnTo>
                    <a:lnTo>
                      <a:pt x="645" y="76"/>
                    </a:lnTo>
                    <a:lnTo>
                      <a:pt x="655" y="96"/>
                    </a:lnTo>
                    <a:lnTo>
                      <a:pt x="667" y="114"/>
                    </a:lnTo>
                    <a:lnTo>
                      <a:pt x="667" y="114"/>
                    </a:lnTo>
                    <a:lnTo>
                      <a:pt x="672" y="122"/>
                    </a:lnTo>
                    <a:lnTo>
                      <a:pt x="678" y="132"/>
                    </a:lnTo>
                    <a:lnTo>
                      <a:pt x="683" y="143"/>
                    </a:lnTo>
                    <a:lnTo>
                      <a:pt x="687" y="153"/>
                    </a:lnTo>
                    <a:lnTo>
                      <a:pt x="691" y="164"/>
                    </a:lnTo>
                    <a:lnTo>
                      <a:pt x="693" y="174"/>
                    </a:lnTo>
                    <a:lnTo>
                      <a:pt x="693" y="182"/>
                    </a:lnTo>
                    <a:lnTo>
                      <a:pt x="692" y="187"/>
                    </a:lnTo>
                    <a:lnTo>
                      <a:pt x="689" y="190"/>
                    </a:lnTo>
                    <a:lnTo>
                      <a:pt x="689" y="190"/>
                    </a:lnTo>
                    <a:lnTo>
                      <a:pt x="682" y="200"/>
                    </a:lnTo>
                    <a:lnTo>
                      <a:pt x="674" y="208"/>
                    </a:lnTo>
                    <a:lnTo>
                      <a:pt x="667" y="217"/>
                    </a:lnTo>
                    <a:lnTo>
                      <a:pt x="663" y="222"/>
                    </a:lnTo>
                    <a:lnTo>
                      <a:pt x="659" y="229"/>
                    </a:lnTo>
                    <a:lnTo>
                      <a:pt x="659" y="229"/>
                    </a:lnTo>
                    <a:lnTo>
                      <a:pt x="657" y="235"/>
                    </a:lnTo>
                    <a:lnTo>
                      <a:pt x="655" y="242"/>
                    </a:lnTo>
                    <a:lnTo>
                      <a:pt x="654" y="247"/>
                    </a:lnTo>
                    <a:lnTo>
                      <a:pt x="654" y="252"/>
                    </a:lnTo>
                    <a:lnTo>
                      <a:pt x="655" y="257"/>
                    </a:lnTo>
                    <a:lnTo>
                      <a:pt x="656" y="260"/>
                    </a:lnTo>
                    <a:lnTo>
                      <a:pt x="659" y="263"/>
                    </a:lnTo>
                    <a:lnTo>
                      <a:pt x="664" y="264"/>
                    </a:lnTo>
                    <a:lnTo>
                      <a:pt x="664" y="264"/>
                    </a:lnTo>
                    <a:lnTo>
                      <a:pt x="672" y="266"/>
                    </a:lnTo>
                    <a:lnTo>
                      <a:pt x="677" y="268"/>
                    </a:lnTo>
                    <a:lnTo>
                      <a:pt x="681" y="271"/>
                    </a:lnTo>
                    <a:lnTo>
                      <a:pt x="685" y="274"/>
                    </a:lnTo>
                    <a:lnTo>
                      <a:pt x="688" y="278"/>
                    </a:lnTo>
                    <a:lnTo>
                      <a:pt x="691" y="284"/>
                    </a:lnTo>
                    <a:lnTo>
                      <a:pt x="693" y="290"/>
                    </a:lnTo>
                    <a:lnTo>
                      <a:pt x="693" y="290"/>
                    </a:lnTo>
                    <a:lnTo>
                      <a:pt x="694" y="308"/>
                    </a:lnTo>
                    <a:lnTo>
                      <a:pt x="697" y="330"/>
                    </a:lnTo>
                    <a:lnTo>
                      <a:pt x="699" y="341"/>
                    </a:lnTo>
                    <a:lnTo>
                      <a:pt x="702" y="350"/>
                    </a:lnTo>
                    <a:lnTo>
                      <a:pt x="707" y="359"/>
                    </a:lnTo>
                    <a:lnTo>
                      <a:pt x="711" y="366"/>
                    </a:lnTo>
                    <a:lnTo>
                      <a:pt x="711" y="366"/>
                    </a:lnTo>
                    <a:lnTo>
                      <a:pt x="726" y="386"/>
                    </a:lnTo>
                    <a:lnTo>
                      <a:pt x="730" y="390"/>
                    </a:lnTo>
                    <a:lnTo>
                      <a:pt x="737" y="394"/>
                    </a:lnTo>
                    <a:lnTo>
                      <a:pt x="737" y="394"/>
                    </a:lnTo>
                    <a:lnTo>
                      <a:pt x="743" y="396"/>
                    </a:lnTo>
                    <a:lnTo>
                      <a:pt x="748" y="400"/>
                    </a:lnTo>
                    <a:lnTo>
                      <a:pt x="749" y="402"/>
                    </a:lnTo>
                    <a:lnTo>
                      <a:pt x="749" y="403"/>
                    </a:lnTo>
                    <a:lnTo>
                      <a:pt x="748" y="404"/>
                    </a:lnTo>
                    <a:lnTo>
                      <a:pt x="745" y="405"/>
                    </a:lnTo>
                    <a:lnTo>
                      <a:pt x="745" y="405"/>
                    </a:lnTo>
                    <a:lnTo>
                      <a:pt x="743" y="406"/>
                    </a:lnTo>
                    <a:lnTo>
                      <a:pt x="742" y="407"/>
                    </a:lnTo>
                    <a:lnTo>
                      <a:pt x="741" y="409"/>
                    </a:lnTo>
                    <a:lnTo>
                      <a:pt x="741" y="411"/>
                    </a:lnTo>
                    <a:lnTo>
                      <a:pt x="742" y="415"/>
                    </a:lnTo>
                    <a:lnTo>
                      <a:pt x="745" y="417"/>
                    </a:lnTo>
                    <a:lnTo>
                      <a:pt x="745" y="417"/>
                    </a:lnTo>
                    <a:lnTo>
                      <a:pt x="746" y="418"/>
                    </a:lnTo>
                    <a:lnTo>
                      <a:pt x="749" y="421"/>
                    </a:lnTo>
                    <a:lnTo>
                      <a:pt x="752" y="425"/>
                    </a:lnTo>
                    <a:lnTo>
                      <a:pt x="754" y="431"/>
                    </a:lnTo>
                    <a:lnTo>
                      <a:pt x="755" y="436"/>
                    </a:lnTo>
                    <a:lnTo>
                      <a:pt x="756" y="442"/>
                    </a:lnTo>
                    <a:lnTo>
                      <a:pt x="755" y="447"/>
                    </a:lnTo>
                    <a:lnTo>
                      <a:pt x="752" y="451"/>
                    </a:lnTo>
                    <a:lnTo>
                      <a:pt x="752" y="451"/>
                    </a:lnTo>
                    <a:lnTo>
                      <a:pt x="745" y="457"/>
                    </a:lnTo>
                    <a:lnTo>
                      <a:pt x="739" y="460"/>
                    </a:lnTo>
                    <a:lnTo>
                      <a:pt x="735" y="463"/>
                    </a:lnTo>
                    <a:lnTo>
                      <a:pt x="732" y="466"/>
                    </a:lnTo>
                    <a:lnTo>
                      <a:pt x="730" y="470"/>
                    </a:lnTo>
                    <a:lnTo>
                      <a:pt x="730" y="470"/>
                    </a:lnTo>
                    <a:lnTo>
                      <a:pt x="729" y="473"/>
                    </a:lnTo>
                    <a:lnTo>
                      <a:pt x="726" y="477"/>
                    </a:lnTo>
                    <a:lnTo>
                      <a:pt x="717" y="485"/>
                    </a:lnTo>
                    <a:lnTo>
                      <a:pt x="709" y="495"/>
                    </a:lnTo>
                    <a:lnTo>
                      <a:pt x="703" y="501"/>
                    </a:lnTo>
                    <a:lnTo>
                      <a:pt x="699" y="507"/>
                    </a:lnTo>
                    <a:lnTo>
                      <a:pt x="699" y="507"/>
                    </a:lnTo>
                    <a:lnTo>
                      <a:pt x="691" y="523"/>
                    </a:lnTo>
                    <a:lnTo>
                      <a:pt x="683" y="543"/>
                    </a:lnTo>
                    <a:lnTo>
                      <a:pt x="678" y="561"/>
                    </a:lnTo>
                    <a:lnTo>
                      <a:pt x="676" y="570"/>
                    </a:lnTo>
                    <a:lnTo>
                      <a:pt x="676" y="577"/>
                    </a:lnTo>
                    <a:lnTo>
                      <a:pt x="676" y="577"/>
                    </a:lnTo>
                    <a:lnTo>
                      <a:pt x="676" y="588"/>
                    </a:lnTo>
                    <a:lnTo>
                      <a:pt x="678" y="594"/>
                    </a:lnTo>
                    <a:lnTo>
                      <a:pt x="680" y="600"/>
                    </a:lnTo>
                    <a:lnTo>
                      <a:pt x="683" y="605"/>
                    </a:lnTo>
                    <a:lnTo>
                      <a:pt x="683" y="605"/>
                    </a:lnTo>
                    <a:lnTo>
                      <a:pt x="688" y="613"/>
                    </a:lnTo>
                    <a:lnTo>
                      <a:pt x="694" y="622"/>
                    </a:lnTo>
                    <a:lnTo>
                      <a:pt x="695" y="627"/>
                    </a:lnTo>
                    <a:lnTo>
                      <a:pt x="696" y="630"/>
                    </a:lnTo>
                    <a:lnTo>
                      <a:pt x="695" y="633"/>
                    </a:lnTo>
                    <a:lnTo>
                      <a:pt x="693" y="634"/>
                    </a:lnTo>
                    <a:lnTo>
                      <a:pt x="693" y="634"/>
                    </a:lnTo>
                    <a:lnTo>
                      <a:pt x="686" y="634"/>
                    </a:lnTo>
                    <a:lnTo>
                      <a:pt x="680" y="634"/>
                    </a:lnTo>
                    <a:lnTo>
                      <a:pt x="673" y="631"/>
                    </a:lnTo>
                    <a:lnTo>
                      <a:pt x="665" y="624"/>
                    </a:lnTo>
                    <a:lnTo>
                      <a:pt x="665" y="624"/>
                    </a:lnTo>
                    <a:lnTo>
                      <a:pt x="659" y="621"/>
                    </a:lnTo>
                    <a:lnTo>
                      <a:pt x="655" y="618"/>
                    </a:lnTo>
                    <a:lnTo>
                      <a:pt x="644" y="615"/>
                    </a:lnTo>
                    <a:lnTo>
                      <a:pt x="623" y="608"/>
                    </a:lnTo>
                    <a:lnTo>
                      <a:pt x="623" y="608"/>
                    </a:lnTo>
                    <a:lnTo>
                      <a:pt x="612" y="605"/>
                    </a:lnTo>
                    <a:lnTo>
                      <a:pt x="600" y="603"/>
                    </a:lnTo>
                    <a:lnTo>
                      <a:pt x="587" y="603"/>
                    </a:lnTo>
                    <a:lnTo>
                      <a:pt x="576" y="605"/>
                    </a:lnTo>
                    <a:lnTo>
                      <a:pt x="576" y="605"/>
                    </a:lnTo>
                    <a:lnTo>
                      <a:pt x="569" y="607"/>
                    </a:lnTo>
                    <a:lnTo>
                      <a:pt x="565" y="610"/>
                    </a:lnTo>
                    <a:lnTo>
                      <a:pt x="557" y="617"/>
                    </a:lnTo>
                    <a:lnTo>
                      <a:pt x="554" y="620"/>
                    </a:lnTo>
                    <a:lnTo>
                      <a:pt x="551" y="622"/>
                    </a:lnTo>
                    <a:lnTo>
                      <a:pt x="548" y="623"/>
                    </a:lnTo>
                    <a:lnTo>
                      <a:pt x="545" y="622"/>
                    </a:lnTo>
                    <a:lnTo>
                      <a:pt x="545" y="622"/>
                    </a:lnTo>
                    <a:lnTo>
                      <a:pt x="538" y="619"/>
                    </a:lnTo>
                    <a:lnTo>
                      <a:pt x="534" y="617"/>
                    </a:lnTo>
                    <a:lnTo>
                      <a:pt x="528" y="617"/>
                    </a:lnTo>
                    <a:lnTo>
                      <a:pt x="523" y="617"/>
                    </a:lnTo>
                    <a:lnTo>
                      <a:pt x="517" y="618"/>
                    </a:lnTo>
                    <a:lnTo>
                      <a:pt x="512" y="620"/>
                    </a:lnTo>
                    <a:lnTo>
                      <a:pt x="506" y="623"/>
                    </a:lnTo>
                    <a:lnTo>
                      <a:pt x="506" y="623"/>
                    </a:lnTo>
                    <a:lnTo>
                      <a:pt x="500" y="628"/>
                    </a:lnTo>
                    <a:lnTo>
                      <a:pt x="496" y="632"/>
                    </a:lnTo>
                    <a:lnTo>
                      <a:pt x="490" y="641"/>
                    </a:lnTo>
                    <a:lnTo>
                      <a:pt x="484" y="648"/>
                    </a:lnTo>
                    <a:lnTo>
                      <a:pt x="481" y="650"/>
                    </a:lnTo>
                    <a:lnTo>
                      <a:pt x="478" y="650"/>
                    </a:lnTo>
                    <a:lnTo>
                      <a:pt x="478" y="650"/>
                    </a:lnTo>
                    <a:lnTo>
                      <a:pt x="472" y="651"/>
                    </a:lnTo>
                    <a:lnTo>
                      <a:pt x="468" y="651"/>
                    </a:lnTo>
                    <a:lnTo>
                      <a:pt x="467" y="650"/>
                    </a:lnTo>
                    <a:lnTo>
                      <a:pt x="467" y="649"/>
                    </a:lnTo>
                    <a:lnTo>
                      <a:pt x="467" y="644"/>
                    </a:lnTo>
                    <a:lnTo>
                      <a:pt x="467" y="644"/>
                    </a:lnTo>
                    <a:lnTo>
                      <a:pt x="466" y="637"/>
                    </a:lnTo>
                    <a:lnTo>
                      <a:pt x="464" y="631"/>
                    </a:lnTo>
                    <a:lnTo>
                      <a:pt x="459" y="625"/>
                    </a:lnTo>
                    <a:lnTo>
                      <a:pt x="454" y="621"/>
                    </a:lnTo>
                    <a:lnTo>
                      <a:pt x="454" y="621"/>
                    </a:lnTo>
                    <a:lnTo>
                      <a:pt x="449" y="616"/>
                    </a:lnTo>
                    <a:lnTo>
                      <a:pt x="445" y="610"/>
                    </a:lnTo>
                    <a:lnTo>
                      <a:pt x="441" y="607"/>
                    </a:lnTo>
                    <a:lnTo>
                      <a:pt x="439" y="606"/>
                    </a:lnTo>
                    <a:lnTo>
                      <a:pt x="437" y="605"/>
                    </a:lnTo>
                    <a:lnTo>
                      <a:pt x="437" y="605"/>
                    </a:lnTo>
                    <a:lnTo>
                      <a:pt x="431" y="605"/>
                    </a:lnTo>
                    <a:lnTo>
                      <a:pt x="427" y="606"/>
                    </a:lnTo>
                    <a:lnTo>
                      <a:pt x="423" y="609"/>
                    </a:lnTo>
                    <a:lnTo>
                      <a:pt x="417" y="615"/>
                    </a:lnTo>
                    <a:lnTo>
                      <a:pt x="417" y="615"/>
                    </a:lnTo>
                    <a:lnTo>
                      <a:pt x="412" y="620"/>
                    </a:lnTo>
                    <a:lnTo>
                      <a:pt x="406" y="623"/>
                    </a:lnTo>
                    <a:lnTo>
                      <a:pt x="401" y="624"/>
                    </a:lnTo>
                    <a:lnTo>
                      <a:pt x="397" y="623"/>
                    </a:lnTo>
                    <a:lnTo>
                      <a:pt x="397" y="623"/>
                    </a:lnTo>
                    <a:lnTo>
                      <a:pt x="386" y="620"/>
                    </a:lnTo>
                    <a:lnTo>
                      <a:pt x="382" y="617"/>
                    </a:lnTo>
                    <a:lnTo>
                      <a:pt x="380" y="615"/>
                    </a:lnTo>
                    <a:lnTo>
                      <a:pt x="379" y="611"/>
                    </a:lnTo>
                    <a:lnTo>
                      <a:pt x="379" y="611"/>
                    </a:lnTo>
                    <a:lnTo>
                      <a:pt x="378" y="606"/>
                    </a:lnTo>
                    <a:lnTo>
                      <a:pt x="376" y="603"/>
                    </a:lnTo>
                    <a:lnTo>
                      <a:pt x="368" y="592"/>
                    </a:lnTo>
                    <a:lnTo>
                      <a:pt x="368" y="592"/>
                    </a:lnTo>
                    <a:lnTo>
                      <a:pt x="363" y="586"/>
                    </a:lnTo>
                    <a:lnTo>
                      <a:pt x="358" y="580"/>
                    </a:lnTo>
                    <a:lnTo>
                      <a:pt x="355" y="578"/>
                    </a:lnTo>
                    <a:lnTo>
                      <a:pt x="351" y="577"/>
                    </a:lnTo>
                    <a:lnTo>
                      <a:pt x="347" y="576"/>
                    </a:lnTo>
                    <a:lnTo>
                      <a:pt x="341" y="576"/>
                    </a:lnTo>
                    <a:lnTo>
                      <a:pt x="341" y="576"/>
                    </a:lnTo>
                    <a:lnTo>
                      <a:pt x="335" y="575"/>
                    </a:lnTo>
                    <a:lnTo>
                      <a:pt x="329" y="574"/>
                    </a:lnTo>
                    <a:lnTo>
                      <a:pt x="320" y="571"/>
                    </a:lnTo>
                    <a:lnTo>
                      <a:pt x="313" y="568"/>
                    </a:lnTo>
                    <a:lnTo>
                      <a:pt x="310" y="568"/>
                    </a:lnTo>
                    <a:lnTo>
                      <a:pt x="308" y="568"/>
                    </a:lnTo>
                    <a:lnTo>
                      <a:pt x="308" y="568"/>
                    </a:lnTo>
                    <a:lnTo>
                      <a:pt x="302" y="571"/>
                    </a:lnTo>
                    <a:lnTo>
                      <a:pt x="297" y="571"/>
                    </a:lnTo>
                    <a:lnTo>
                      <a:pt x="295" y="571"/>
                    </a:lnTo>
                    <a:lnTo>
                      <a:pt x="294" y="570"/>
                    </a:lnTo>
                    <a:lnTo>
                      <a:pt x="293" y="568"/>
                    </a:lnTo>
                    <a:lnTo>
                      <a:pt x="294" y="566"/>
                    </a:lnTo>
                    <a:lnTo>
                      <a:pt x="294" y="566"/>
                    </a:lnTo>
                    <a:lnTo>
                      <a:pt x="296" y="561"/>
                    </a:lnTo>
                    <a:lnTo>
                      <a:pt x="298" y="556"/>
                    </a:lnTo>
                    <a:lnTo>
                      <a:pt x="299" y="550"/>
                    </a:lnTo>
                    <a:lnTo>
                      <a:pt x="298" y="548"/>
                    </a:lnTo>
                    <a:lnTo>
                      <a:pt x="297" y="546"/>
                    </a:lnTo>
                    <a:lnTo>
                      <a:pt x="297" y="546"/>
                    </a:lnTo>
                    <a:lnTo>
                      <a:pt x="294" y="543"/>
                    </a:lnTo>
                    <a:lnTo>
                      <a:pt x="291" y="539"/>
                    </a:lnTo>
                    <a:lnTo>
                      <a:pt x="290" y="538"/>
                    </a:lnTo>
                    <a:lnTo>
                      <a:pt x="287" y="538"/>
                    </a:lnTo>
                    <a:lnTo>
                      <a:pt x="284" y="539"/>
                    </a:lnTo>
                    <a:lnTo>
                      <a:pt x="282" y="541"/>
                    </a:lnTo>
                    <a:lnTo>
                      <a:pt x="282" y="541"/>
                    </a:lnTo>
                    <a:lnTo>
                      <a:pt x="276" y="545"/>
                    </a:lnTo>
                    <a:lnTo>
                      <a:pt x="269" y="547"/>
                    </a:lnTo>
                    <a:lnTo>
                      <a:pt x="265" y="548"/>
                    </a:lnTo>
                    <a:lnTo>
                      <a:pt x="262" y="547"/>
                    </a:lnTo>
                    <a:lnTo>
                      <a:pt x="258" y="546"/>
                    </a:lnTo>
                    <a:lnTo>
                      <a:pt x="256" y="544"/>
                    </a:lnTo>
                    <a:lnTo>
                      <a:pt x="256" y="544"/>
                    </a:lnTo>
                    <a:lnTo>
                      <a:pt x="250" y="537"/>
                    </a:lnTo>
                    <a:lnTo>
                      <a:pt x="244" y="532"/>
                    </a:lnTo>
                    <a:lnTo>
                      <a:pt x="238" y="529"/>
                    </a:lnTo>
                    <a:lnTo>
                      <a:pt x="235" y="528"/>
                    </a:lnTo>
                    <a:lnTo>
                      <a:pt x="233" y="527"/>
                    </a:lnTo>
                    <a:lnTo>
                      <a:pt x="233" y="527"/>
                    </a:lnTo>
                    <a:lnTo>
                      <a:pt x="226" y="528"/>
                    </a:lnTo>
                    <a:lnTo>
                      <a:pt x="223" y="530"/>
                    </a:lnTo>
                    <a:lnTo>
                      <a:pt x="222" y="531"/>
                    </a:lnTo>
                    <a:lnTo>
                      <a:pt x="222" y="533"/>
                    </a:lnTo>
                    <a:lnTo>
                      <a:pt x="222" y="535"/>
                    </a:lnTo>
                    <a:lnTo>
                      <a:pt x="224" y="538"/>
                    </a:lnTo>
                    <a:lnTo>
                      <a:pt x="224" y="538"/>
                    </a:lnTo>
                    <a:lnTo>
                      <a:pt x="225" y="542"/>
                    </a:lnTo>
                    <a:lnTo>
                      <a:pt x="226" y="546"/>
                    </a:lnTo>
                    <a:lnTo>
                      <a:pt x="225" y="549"/>
                    </a:lnTo>
                    <a:lnTo>
                      <a:pt x="225" y="553"/>
                    </a:lnTo>
                    <a:lnTo>
                      <a:pt x="223" y="557"/>
                    </a:lnTo>
                    <a:lnTo>
                      <a:pt x="221" y="559"/>
                    </a:lnTo>
                    <a:lnTo>
                      <a:pt x="219" y="561"/>
                    </a:lnTo>
                    <a:lnTo>
                      <a:pt x="216" y="562"/>
                    </a:lnTo>
                    <a:lnTo>
                      <a:pt x="216" y="562"/>
                    </a:lnTo>
                    <a:lnTo>
                      <a:pt x="212" y="562"/>
                    </a:lnTo>
                    <a:lnTo>
                      <a:pt x="208" y="560"/>
                    </a:lnTo>
                    <a:lnTo>
                      <a:pt x="195" y="553"/>
                    </a:lnTo>
                    <a:lnTo>
                      <a:pt x="188" y="550"/>
                    </a:lnTo>
                    <a:lnTo>
                      <a:pt x="183" y="546"/>
                    </a:lnTo>
                    <a:lnTo>
                      <a:pt x="180" y="543"/>
                    </a:lnTo>
                    <a:lnTo>
                      <a:pt x="180" y="541"/>
                    </a:lnTo>
                    <a:lnTo>
                      <a:pt x="180" y="539"/>
                    </a:lnTo>
                    <a:lnTo>
                      <a:pt x="180" y="539"/>
                    </a:lnTo>
                    <a:lnTo>
                      <a:pt x="181" y="537"/>
                    </a:lnTo>
                    <a:lnTo>
                      <a:pt x="183" y="535"/>
                    </a:lnTo>
                    <a:lnTo>
                      <a:pt x="188" y="531"/>
                    </a:lnTo>
                    <a:lnTo>
                      <a:pt x="192" y="528"/>
                    </a:lnTo>
                    <a:lnTo>
                      <a:pt x="193" y="525"/>
                    </a:lnTo>
                    <a:lnTo>
                      <a:pt x="194" y="522"/>
                    </a:lnTo>
                    <a:lnTo>
                      <a:pt x="193" y="518"/>
                    </a:lnTo>
                    <a:lnTo>
                      <a:pt x="193" y="518"/>
                    </a:lnTo>
                    <a:lnTo>
                      <a:pt x="192" y="515"/>
                    </a:lnTo>
                    <a:lnTo>
                      <a:pt x="190" y="511"/>
                    </a:lnTo>
                    <a:lnTo>
                      <a:pt x="186" y="509"/>
                    </a:lnTo>
                    <a:lnTo>
                      <a:pt x="184" y="508"/>
                    </a:lnTo>
                    <a:lnTo>
                      <a:pt x="181" y="507"/>
                    </a:lnTo>
                    <a:lnTo>
                      <a:pt x="178" y="507"/>
                    </a:lnTo>
                    <a:lnTo>
                      <a:pt x="173" y="507"/>
                    </a:lnTo>
                    <a:lnTo>
                      <a:pt x="170" y="508"/>
                    </a:lnTo>
                    <a:lnTo>
                      <a:pt x="170" y="508"/>
                    </a:lnTo>
                    <a:lnTo>
                      <a:pt x="167" y="509"/>
                    </a:lnTo>
                    <a:lnTo>
                      <a:pt x="163" y="510"/>
                    </a:lnTo>
                    <a:lnTo>
                      <a:pt x="154" y="509"/>
                    </a:lnTo>
                    <a:lnTo>
                      <a:pt x="147" y="507"/>
                    </a:lnTo>
                    <a:lnTo>
                      <a:pt x="140" y="502"/>
                    </a:lnTo>
                    <a:lnTo>
                      <a:pt x="140" y="502"/>
                    </a:lnTo>
                    <a:lnTo>
                      <a:pt x="136" y="496"/>
                    </a:lnTo>
                    <a:lnTo>
                      <a:pt x="131" y="493"/>
                    </a:lnTo>
                    <a:lnTo>
                      <a:pt x="127" y="492"/>
                    </a:lnTo>
                    <a:lnTo>
                      <a:pt x="121" y="492"/>
                    </a:lnTo>
                    <a:lnTo>
                      <a:pt x="121" y="492"/>
                    </a:lnTo>
                    <a:lnTo>
                      <a:pt x="114" y="493"/>
                    </a:lnTo>
                    <a:lnTo>
                      <a:pt x="109" y="494"/>
                    </a:lnTo>
                    <a:lnTo>
                      <a:pt x="107" y="494"/>
                    </a:lnTo>
                    <a:lnTo>
                      <a:pt x="105" y="493"/>
                    </a:lnTo>
                    <a:lnTo>
                      <a:pt x="104" y="491"/>
                    </a:lnTo>
                    <a:lnTo>
                      <a:pt x="102" y="488"/>
                    </a:lnTo>
                    <a:lnTo>
                      <a:pt x="102" y="488"/>
                    </a:lnTo>
                    <a:lnTo>
                      <a:pt x="101" y="485"/>
                    </a:lnTo>
                    <a:lnTo>
                      <a:pt x="100" y="482"/>
                    </a:lnTo>
                    <a:lnTo>
                      <a:pt x="96" y="479"/>
                    </a:lnTo>
                    <a:lnTo>
                      <a:pt x="91" y="477"/>
                    </a:lnTo>
                    <a:lnTo>
                      <a:pt x="88" y="476"/>
                    </a:lnTo>
                    <a:lnTo>
                      <a:pt x="86" y="473"/>
                    </a:lnTo>
                    <a:lnTo>
                      <a:pt x="86" y="473"/>
                    </a:lnTo>
                    <a:lnTo>
                      <a:pt x="83" y="466"/>
                    </a:lnTo>
                    <a:lnTo>
                      <a:pt x="81" y="460"/>
                    </a:lnTo>
                    <a:lnTo>
                      <a:pt x="78" y="443"/>
                    </a:lnTo>
                    <a:lnTo>
                      <a:pt x="78" y="443"/>
                    </a:lnTo>
                    <a:lnTo>
                      <a:pt x="78" y="435"/>
                    </a:lnTo>
                    <a:lnTo>
                      <a:pt x="78" y="431"/>
                    </a:lnTo>
                    <a:lnTo>
                      <a:pt x="77" y="429"/>
                    </a:lnTo>
                    <a:lnTo>
                      <a:pt x="76" y="428"/>
                    </a:lnTo>
                    <a:lnTo>
                      <a:pt x="68" y="422"/>
                    </a:lnTo>
                    <a:lnTo>
                      <a:pt x="68" y="422"/>
                    </a:lnTo>
                    <a:lnTo>
                      <a:pt x="59" y="417"/>
                    </a:lnTo>
                    <a:lnTo>
                      <a:pt x="54" y="413"/>
                    </a:lnTo>
                    <a:lnTo>
                      <a:pt x="52" y="408"/>
                    </a:lnTo>
                    <a:lnTo>
                      <a:pt x="52" y="402"/>
                    </a:lnTo>
                    <a:lnTo>
                      <a:pt x="52" y="402"/>
                    </a:lnTo>
                    <a:lnTo>
                      <a:pt x="51" y="396"/>
                    </a:lnTo>
                    <a:lnTo>
                      <a:pt x="49" y="393"/>
                    </a:lnTo>
                    <a:lnTo>
                      <a:pt x="47" y="391"/>
                    </a:lnTo>
                    <a:lnTo>
                      <a:pt x="44" y="387"/>
                    </a:lnTo>
                    <a:lnTo>
                      <a:pt x="44" y="387"/>
                    </a:lnTo>
                    <a:lnTo>
                      <a:pt x="43" y="385"/>
                    </a:lnTo>
                    <a:lnTo>
                      <a:pt x="43" y="384"/>
                    </a:lnTo>
                    <a:lnTo>
                      <a:pt x="45" y="379"/>
                    </a:lnTo>
                    <a:lnTo>
                      <a:pt x="49" y="376"/>
                    </a:lnTo>
                    <a:lnTo>
                      <a:pt x="51" y="371"/>
                    </a:lnTo>
                    <a:lnTo>
                      <a:pt x="51" y="371"/>
                    </a:lnTo>
                    <a:lnTo>
                      <a:pt x="52" y="365"/>
                    </a:lnTo>
                    <a:lnTo>
                      <a:pt x="52" y="361"/>
                    </a:lnTo>
                    <a:lnTo>
                      <a:pt x="52" y="355"/>
                    </a:lnTo>
                    <a:lnTo>
                      <a:pt x="50" y="349"/>
                    </a:lnTo>
                    <a:lnTo>
                      <a:pt x="50" y="349"/>
                    </a:lnTo>
                    <a:lnTo>
                      <a:pt x="47" y="341"/>
                    </a:lnTo>
                    <a:lnTo>
                      <a:pt x="41" y="331"/>
                    </a:lnTo>
                    <a:lnTo>
                      <a:pt x="36" y="321"/>
                    </a:lnTo>
                    <a:lnTo>
                      <a:pt x="34" y="314"/>
                    </a:lnTo>
                    <a:lnTo>
                      <a:pt x="34" y="314"/>
                    </a:lnTo>
                    <a:lnTo>
                      <a:pt x="34" y="310"/>
                    </a:lnTo>
                    <a:lnTo>
                      <a:pt x="35" y="308"/>
                    </a:lnTo>
                    <a:lnTo>
                      <a:pt x="38" y="305"/>
                    </a:lnTo>
                    <a:lnTo>
                      <a:pt x="40" y="301"/>
                    </a:lnTo>
                    <a:lnTo>
                      <a:pt x="41" y="299"/>
                    </a:lnTo>
                    <a:lnTo>
                      <a:pt x="40" y="295"/>
                    </a:lnTo>
                    <a:lnTo>
                      <a:pt x="40" y="295"/>
                    </a:lnTo>
                    <a:lnTo>
                      <a:pt x="39" y="292"/>
                    </a:lnTo>
                    <a:lnTo>
                      <a:pt x="37" y="290"/>
                    </a:lnTo>
                    <a:lnTo>
                      <a:pt x="31" y="286"/>
                    </a:lnTo>
                    <a:lnTo>
                      <a:pt x="24" y="282"/>
                    </a:lnTo>
                    <a:lnTo>
                      <a:pt x="17" y="278"/>
                    </a:lnTo>
                    <a:lnTo>
                      <a:pt x="17" y="278"/>
                    </a:lnTo>
                    <a:lnTo>
                      <a:pt x="12" y="273"/>
                    </a:lnTo>
                    <a:lnTo>
                      <a:pt x="7" y="267"/>
                    </a:lnTo>
                    <a:lnTo>
                      <a:pt x="1" y="261"/>
                    </a:lnTo>
                    <a:lnTo>
                      <a:pt x="0" y="259"/>
                    </a:lnTo>
                    <a:lnTo>
                      <a:pt x="0" y="257"/>
                    </a:lnTo>
                    <a:lnTo>
                      <a:pt x="0" y="257"/>
                    </a:lnTo>
                    <a:lnTo>
                      <a:pt x="0" y="253"/>
                    </a:lnTo>
                    <a:lnTo>
                      <a:pt x="2" y="250"/>
                    </a:lnTo>
                    <a:lnTo>
                      <a:pt x="9" y="243"/>
                    </a:lnTo>
                    <a:lnTo>
                      <a:pt x="17" y="234"/>
                    </a:lnTo>
                    <a:lnTo>
                      <a:pt x="17" y="234"/>
                    </a:lnTo>
                    <a:close/>
                  </a:path>
                </a:pathLst>
              </a:custGeom>
              <a:grpFill/>
              <a:ln w="3175">
                <a:solidFill>
                  <a:schemeClr val="tx1">
                    <a:lumMod val="85000"/>
                    <a:lumOff val="15000"/>
                  </a:schemeClr>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grpSp>
        <p:sp>
          <p:nvSpPr>
            <p:cNvPr id="24" name="Freeform 206"/>
            <p:cNvSpPr/>
            <p:nvPr/>
          </p:nvSpPr>
          <p:spPr bwMode="auto">
            <a:xfrm>
              <a:off x="8547302" y="5087650"/>
              <a:ext cx="531826" cy="482573"/>
            </a:xfrm>
            <a:custGeom>
              <a:gdLst>
                <a:gd fmla="*/ 5 w 335" name="T0"/>
                <a:gd fmla="*/ 24 h 304" name="T1"/>
                <a:gd fmla="*/ 17 w 335" name="T2"/>
                <a:gd fmla="*/ 12 h 304" name="T3"/>
                <a:gd fmla="*/ 45 w 335" name="T4"/>
                <a:gd fmla="*/ 34 h 304" name="T5"/>
                <a:gd fmla="*/ 57 w 335" name="T6"/>
                <a:gd fmla="*/ 19 h 304" name="T7"/>
                <a:gd fmla="*/ 73 w 335" name="T8"/>
                <a:gd fmla="*/ 9 h 304" name="T9"/>
                <a:gd fmla="*/ 97 w 335" name="T10"/>
                <a:gd fmla="*/ 4 h 304" name="T11"/>
                <a:gd fmla="*/ 111 w 335" name="T12"/>
                <a:gd fmla="*/ 2 h 304" name="T13"/>
                <a:gd fmla="*/ 133 w 335" name="T14"/>
                <a:gd fmla="*/ 12 h 304" name="T15"/>
                <a:gd fmla="*/ 172 w 335" name="T16"/>
                <a:gd fmla="*/ 18 h 304" name="T17"/>
                <a:gd fmla="*/ 181 w 335" name="T18"/>
                <a:gd fmla="*/ 9 h 304" name="T19"/>
                <a:gd fmla="*/ 192 w 335" name="T20"/>
                <a:gd fmla="*/ 2 h 304" name="T21"/>
                <a:gd fmla="*/ 214 w 335" name="T22"/>
                <a:gd fmla="*/ 9 h 304" name="T23"/>
                <a:gd fmla="*/ 241 w 335" name="T24"/>
                <a:gd fmla="*/ 13 h 304" name="T25"/>
                <a:gd fmla="*/ 275 w 335" name="T26"/>
                <a:gd fmla="*/ 40 h 304" name="T27"/>
                <a:gd fmla="*/ 281 w 335" name="T28"/>
                <a:gd fmla="*/ 31 h 304" name="T29"/>
                <a:gd fmla="*/ 298 w 335" name="T30"/>
                <a:gd fmla="*/ 22 h 304" name="T31"/>
                <a:gd fmla="*/ 295 w 335" name="T32"/>
                <a:gd fmla="*/ 44 h 304" name="T33"/>
                <a:gd fmla="*/ 290 w 335" name="T34"/>
                <a:gd fmla="*/ 62 h 304" name="T35"/>
                <a:gd fmla="*/ 287 w 335" name="T36"/>
                <a:gd fmla="*/ 83 h 304" name="T37"/>
                <a:gd fmla="*/ 324 w 335" name="T38"/>
                <a:gd fmla="*/ 114 h 304" name="T39"/>
                <a:gd fmla="*/ 333 w 335" name="T40"/>
                <a:gd fmla="*/ 124 h 304" name="T41"/>
                <a:gd fmla="*/ 311 w 335" name="T42"/>
                <a:gd fmla="*/ 130 h 304" name="T43"/>
                <a:gd fmla="*/ 326 w 335" name="T44"/>
                <a:gd fmla="*/ 152 h 304" name="T45"/>
                <a:gd fmla="*/ 329 w 335" name="T46"/>
                <a:gd fmla="*/ 173 h 304" name="T47"/>
                <a:gd fmla="*/ 320 w 335" name="T48"/>
                <a:gd fmla="*/ 169 h 304" name="T49"/>
                <a:gd fmla="*/ 307 w 335" name="T50"/>
                <a:gd fmla="*/ 171 h 304" name="T51"/>
                <a:gd fmla="*/ 296 w 335" name="T52"/>
                <a:gd fmla="*/ 183 h 304" name="T53"/>
                <a:gd fmla="*/ 285 w 335" name="T54"/>
                <a:gd fmla="*/ 191 h 304" name="T55"/>
                <a:gd fmla="*/ 291 w 335" name="T56"/>
                <a:gd fmla="*/ 209 h 304" name="T57"/>
                <a:gd fmla="*/ 275 w 335" name="T58"/>
                <a:gd fmla="*/ 210 h 304" name="T59"/>
                <a:gd fmla="*/ 265 w 335" name="T60"/>
                <a:gd fmla="*/ 223 h 304" name="T61"/>
                <a:gd fmla="*/ 259 w 335" name="T62"/>
                <a:gd fmla="*/ 243 h 304" name="T63"/>
                <a:gd fmla="*/ 246 w 335" name="T64"/>
                <a:gd fmla="*/ 252 h 304" name="T65"/>
                <a:gd fmla="*/ 247 w 335" name="T66"/>
                <a:gd fmla="*/ 263 h 304" name="T67"/>
                <a:gd fmla="*/ 260 w 335" name="T68"/>
                <a:gd fmla="*/ 283 h 304" name="T69"/>
                <a:gd fmla="*/ 258 w 335" name="T70"/>
                <a:gd fmla="*/ 303 h 304" name="T71"/>
                <a:gd fmla="*/ 242 w 335" name="T72"/>
                <a:gd fmla="*/ 300 h 304" name="T73"/>
                <a:gd fmla="*/ 226 w 335" name="T74"/>
                <a:gd fmla="*/ 281 h 304" name="T75"/>
                <a:gd fmla="*/ 210 w 335" name="T76"/>
                <a:gd fmla="*/ 275 h 304" name="T77"/>
                <a:gd fmla="*/ 192 w 335" name="T78"/>
                <a:gd fmla="*/ 276 h 304" name="T79"/>
                <a:gd fmla="*/ 195 w 335" name="T80"/>
                <a:gd fmla="*/ 263 h 304" name="T81"/>
                <a:gd fmla="*/ 165 w 335" name="T82"/>
                <a:gd fmla="*/ 239 h 304" name="T83"/>
                <a:gd fmla="*/ 154 w 335" name="T84"/>
                <a:gd fmla="*/ 215 h 304" name="T85"/>
                <a:gd fmla="*/ 125 w 335" name="T86"/>
                <a:gd fmla="*/ 183 h 304" name="T87"/>
                <a:gd fmla="*/ 82 w 335" name="T88"/>
                <a:gd fmla="*/ 158 h 304" name="T89"/>
                <a:gd fmla="*/ 72 w 335" name="T90"/>
                <a:gd fmla="*/ 146 h 304" name="T91"/>
                <a:gd fmla="*/ 49 w 335" name="T92"/>
                <a:gd fmla="*/ 127 h 304" name="T93"/>
                <a:gd fmla="*/ 45 w 335" name="T94"/>
                <a:gd fmla="*/ 99 h 304" name="T95"/>
                <a:gd fmla="*/ 30 w 335" name="T96"/>
                <a:gd fmla="*/ 76 h 304" name="T97"/>
                <a:gd fmla="*/ 13 w 335" name="T98"/>
                <a:gd fmla="*/ 65 h 304" name="T99"/>
                <a:gd fmla="*/ 0 w 335" name="T100"/>
                <a:gd fmla="*/ 51 h 30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04" w="335">
                  <a:moveTo>
                    <a:pt x="4" y="43"/>
                  </a:moveTo>
                  <a:lnTo>
                    <a:pt x="4" y="43"/>
                  </a:lnTo>
                  <a:lnTo>
                    <a:pt x="4" y="37"/>
                  </a:lnTo>
                  <a:lnTo>
                    <a:pt x="4" y="30"/>
                  </a:lnTo>
                  <a:lnTo>
                    <a:pt x="5" y="24"/>
                  </a:lnTo>
                  <a:lnTo>
                    <a:pt x="7" y="17"/>
                  </a:lnTo>
                  <a:lnTo>
                    <a:pt x="11" y="13"/>
                  </a:lnTo>
                  <a:lnTo>
                    <a:pt x="13" y="12"/>
                  </a:lnTo>
                  <a:lnTo>
                    <a:pt x="15" y="11"/>
                  </a:lnTo>
                  <a:lnTo>
                    <a:pt x="17" y="12"/>
                  </a:lnTo>
                  <a:lnTo>
                    <a:pt x="20" y="14"/>
                  </a:lnTo>
                  <a:lnTo>
                    <a:pt x="20" y="14"/>
                  </a:lnTo>
                  <a:lnTo>
                    <a:pt x="32" y="25"/>
                  </a:lnTo>
                  <a:lnTo>
                    <a:pt x="42" y="32"/>
                  </a:lnTo>
                  <a:lnTo>
                    <a:pt x="45" y="34"/>
                  </a:lnTo>
                  <a:lnTo>
                    <a:pt x="48" y="34"/>
                  </a:lnTo>
                  <a:lnTo>
                    <a:pt x="52" y="33"/>
                  </a:lnTo>
                  <a:lnTo>
                    <a:pt x="54" y="29"/>
                  </a:lnTo>
                  <a:lnTo>
                    <a:pt x="54" y="29"/>
                  </a:lnTo>
                  <a:lnTo>
                    <a:pt x="57" y="19"/>
                  </a:lnTo>
                  <a:lnTo>
                    <a:pt x="59" y="15"/>
                  </a:lnTo>
                  <a:lnTo>
                    <a:pt x="61" y="12"/>
                  </a:lnTo>
                  <a:lnTo>
                    <a:pt x="64" y="10"/>
                  </a:lnTo>
                  <a:lnTo>
                    <a:pt x="68" y="9"/>
                  </a:lnTo>
                  <a:lnTo>
                    <a:pt x="73" y="9"/>
                  </a:lnTo>
                  <a:lnTo>
                    <a:pt x="78" y="9"/>
                  </a:lnTo>
                  <a:lnTo>
                    <a:pt x="78" y="9"/>
                  </a:lnTo>
                  <a:lnTo>
                    <a:pt x="84" y="9"/>
                  </a:lnTo>
                  <a:lnTo>
                    <a:pt x="89" y="8"/>
                  </a:lnTo>
                  <a:lnTo>
                    <a:pt x="97" y="4"/>
                  </a:lnTo>
                  <a:lnTo>
                    <a:pt x="102" y="2"/>
                  </a:lnTo>
                  <a:lnTo>
                    <a:pt x="104" y="1"/>
                  </a:lnTo>
                  <a:lnTo>
                    <a:pt x="106" y="0"/>
                  </a:lnTo>
                  <a:lnTo>
                    <a:pt x="106" y="0"/>
                  </a:lnTo>
                  <a:lnTo>
                    <a:pt x="111" y="2"/>
                  </a:lnTo>
                  <a:lnTo>
                    <a:pt x="116" y="7"/>
                  </a:lnTo>
                  <a:lnTo>
                    <a:pt x="124" y="10"/>
                  </a:lnTo>
                  <a:lnTo>
                    <a:pt x="128" y="11"/>
                  </a:lnTo>
                  <a:lnTo>
                    <a:pt x="133" y="12"/>
                  </a:lnTo>
                  <a:lnTo>
                    <a:pt x="133" y="12"/>
                  </a:lnTo>
                  <a:lnTo>
                    <a:pt x="140" y="12"/>
                  </a:lnTo>
                  <a:lnTo>
                    <a:pt x="147" y="13"/>
                  </a:lnTo>
                  <a:lnTo>
                    <a:pt x="160" y="16"/>
                  </a:lnTo>
                  <a:lnTo>
                    <a:pt x="167" y="17"/>
                  </a:lnTo>
                  <a:lnTo>
                    <a:pt x="172" y="18"/>
                  </a:lnTo>
                  <a:lnTo>
                    <a:pt x="176" y="17"/>
                  </a:lnTo>
                  <a:lnTo>
                    <a:pt x="177" y="16"/>
                  </a:lnTo>
                  <a:lnTo>
                    <a:pt x="178" y="15"/>
                  </a:lnTo>
                  <a:lnTo>
                    <a:pt x="178" y="15"/>
                  </a:lnTo>
                  <a:lnTo>
                    <a:pt x="181" y="9"/>
                  </a:lnTo>
                  <a:lnTo>
                    <a:pt x="182" y="5"/>
                  </a:lnTo>
                  <a:lnTo>
                    <a:pt x="184" y="3"/>
                  </a:lnTo>
                  <a:lnTo>
                    <a:pt x="186" y="2"/>
                  </a:lnTo>
                  <a:lnTo>
                    <a:pt x="189" y="1"/>
                  </a:lnTo>
                  <a:lnTo>
                    <a:pt x="192" y="2"/>
                  </a:lnTo>
                  <a:lnTo>
                    <a:pt x="197" y="4"/>
                  </a:lnTo>
                  <a:lnTo>
                    <a:pt x="197" y="4"/>
                  </a:lnTo>
                  <a:lnTo>
                    <a:pt x="202" y="7"/>
                  </a:lnTo>
                  <a:lnTo>
                    <a:pt x="206" y="9"/>
                  </a:lnTo>
                  <a:lnTo>
                    <a:pt x="214" y="9"/>
                  </a:lnTo>
                  <a:lnTo>
                    <a:pt x="229" y="8"/>
                  </a:lnTo>
                  <a:lnTo>
                    <a:pt x="229" y="8"/>
                  </a:lnTo>
                  <a:lnTo>
                    <a:pt x="232" y="8"/>
                  </a:lnTo>
                  <a:lnTo>
                    <a:pt x="235" y="9"/>
                  </a:lnTo>
                  <a:lnTo>
                    <a:pt x="241" y="13"/>
                  </a:lnTo>
                  <a:lnTo>
                    <a:pt x="255" y="28"/>
                  </a:lnTo>
                  <a:lnTo>
                    <a:pt x="255" y="28"/>
                  </a:lnTo>
                  <a:lnTo>
                    <a:pt x="263" y="34"/>
                  </a:lnTo>
                  <a:lnTo>
                    <a:pt x="272" y="39"/>
                  </a:lnTo>
                  <a:lnTo>
                    <a:pt x="275" y="40"/>
                  </a:lnTo>
                  <a:lnTo>
                    <a:pt x="277" y="39"/>
                  </a:lnTo>
                  <a:lnTo>
                    <a:pt x="279" y="38"/>
                  </a:lnTo>
                  <a:lnTo>
                    <a:pt x="279" y="34"/>
                  </a:lnTo>
                  <a:lnTo>
                    <a:pt x="279" y="34"/>
                  </a:lnTo>
                  <a:lnTo>
                    <a:pt x="281" y="31"/>
                  </a:lnTo>
                  <a:lnTo>
                    <a:pt x="283" y="28"/>
                  </a:lnTo>
                  <a:lnTo>
                    <a:pt x="286" y="25"/>
                  </a:lnTo>
                  <a:lnTo>
                    <a:pt x="290" y="23"/>
                  </a:lnTo>
                  <a:lnTo>
                    <a:pt x="295" y="22"/>
                  </a:lnTo>
                  <a:lnTo>
                    <a:pt x="298" y="22"/>
                  </a:lnTo>
                  <a:lnTo>
                    <a:pt x="299" y="23"/>
                  </a:lnTo>
                  <a:lnTo>
                    <a:pt x="300" y="26"/>
                  </a:lnTo>
                  <a:lnTo>
                    <a:pt x="300" y="26"/>
                  </a:lnTo>
                  <a:lnTo>
                    <a:pt x="296" y="39"/>
                  </a:lnTo>
                  <a:lnTo>
                    <a:pt x="295" y="44"/>
                  </a:lnTo>
                  <a:lnTo>
                    <a:pt x="293" y="52"/>
                  </a:lnTo>
                  <a:lnTo>
                    <a:pt x="293" y="52"/>
                  </a:lnTo>
                  <a:lnTo>
                    <a:pt x="293" y="55"/>
                  </a:lnTo>
                  <a:lnTo>
                    <a:pt x="292" y="58"/>
                  </a:lnTo>
                  <a:lnTo>
                    <a:pt x="290" y="62"/>
                  </a:lnTo>
                  <a:lnTo>
                    <a:pt x="288" y="68"/>
                  </a:lnTo>
                  <a:lnTo>
                    <a:pt x="287" y="71"/>
                  </a:lnTo>
                  <a:lnTo>
                    <a:pt x="286" y="74"/>
                  </a:lnTo>
                  <a:lnTo>
                    <a:pt x="286" y="74"/>
                  </a:lnTo>
                  <a:lnTo>
                    <a:pt x="287" y="83"/>
                  </a:lnTo>
                  <a:lnTo>
                    <a:pt x="289" y="90"/>
                  </a:lnTo>
                  <a:lnTo>
                    <a:pt x="293" y="96"/>
                  </a:lnTo>
                  <a:lnTo>
                    <a:pt x="300" y="101"/>
                  </a:lnTo>
                  <a:lnTo>
                    <a:pt x="300" y="101"/>
                  </a:lnTo>
                  <a:lnTo>
                    <a:pt x="324" y="114"/>
                  </a:lnTo>
                  <a:lnTo>
                    <a:pt x="333" y="120"/>
                  </a:lnTo>
                  <a:lnTo>
                    <a:pt x="335" y="123"/>
                  </a:lnTo>
                  <a:lnTo>
                    <a:pt x="334" y="124"/>
                  </a:lnTo>
                  <a:lnTo>
                    <a:pt x="333" y="124"/>
                  </a:lnTo>
                  <a:lnTo>
                    <a:pt x="333" y="124"/>
                  </a:lnTo>
                  <a:lnTo>
                    <a:pt x="318" y="125"/>
                  </a:lnTo>
                  <a:lnTo>
                    <a:pt x="313" y="127"/>
                  </a:lnTo>
                  <a:lnTo>
                    <a:pt x="312" y="128"/>
                  </a:lnTo>
                  <a:lnTo>
                    <a:pt x="311" y="130"/>
                  </a:lnTo>
                  <a:lnTo>
                    <a:pt x="311" y="130"/>
                  </a:lnTo>
                  <a:lnTo>
                    <a:pt x="312" y="132"/>
                  </a:lnTo>
                  <a:lnTo>
                    <a:pt x="314" y="134"/>
                  </a:lnTo>
                  <a:lnTo>
                    <a:pt x="318" y="141"/>
                  </a:lnTo>
                  <a:lnTo>
                    <a:pt x="324" y="147"/>
                  </a:lnTo>
                  <a:lnTo>
                    <a:pt x="326" y="152"/>
                  </a:lnTo>
                  <a:lnTo>
                    <a:pt x="327" y="157"/>
                  </a:lnTo>
                  <a:lnTo>
                    <a:pt x="327" y="157"/>
                  </a:lnTo>
                  <a:lnTo>
                    <a:pt x="329" y="166"/>
                  </a:lnTo>
                  <a:lnTo>
                    <a:pt x="329" y="171"/>
                  </a:lnTo>
                  <a:lnTo>
                    <a:pt x="329" y="173"/>
                  </a:lnTo>
                  <a:lnTo>
                    <a:pt x="328" y="173"/>
                  </a:lnTo>
                  <a:lnTo>
                    <a:pt x="327" y="173"/>
                  </a:lnTo>
                  <a:lnTo>
                    <a:pt x="325" y="172"/>
                  </a:lnTo>
                  <a:lnTo>
                    <a:pt x="325" y="172"/>
                  </a:lnTo>
                  <a:lnTo>
                    <a:pt x="320" y="169"/>
                  </a:lnTo>
                  <a:lnTo>
                    <a:pt x="316" y="167"/>
                  </a:lnTo>
                  <a:lnTo>
                    <a:pt x="314" y="166"/>
                  </a:lnTo>
                  <a:lnTo>
                    <a:pt x="312" y="167"/>
                  </a:lnTo>
                  <a:lnTo>
                    <a:pt x="310" y="168"/>
                  </a:lnTo>
                  <a:lnTo>
                    <a:pt x="307" y="171"/>
                  </a:lnTo>
                  <a:lnTo>
                    <a:pt x="307" y="171"/>
                  </a:lnTo>
                  <a:lnTo>
                    <a:pt x="302" y="182"/>
                  </a:lnTo>
                  <a:lnTo>
                    <a:pt x="301" y="183"/>
                  </a:lnTo>
                  <a:lnTo>
                    <a:pt x="300" y="184"/>
                  </a:lnTo>
                  <a:lnTo>
                    <a:pt x="296" y="183"/>
                  </a:lnTo>
                  <a:lnTo>
                    <a:pt x="296" y="183"/>
                  </a:lnTo>
                  <a:lnTo>
                    <a:pt x="291" y="183"/>
                  </a:lnTo>
                  <a:lnTo>
                    <a:pt x="288" y="184"/>
                  </a:lnTo>
                  <a:lnTo>
                    <a:pt x="286" y="187"/>
                  </a:lnTo>
                  <a:lnTo>
                    <a:pt x="285" y="191"/>
                  </a:lnTo>
                  <a:lnTo>
                    <a:pt x="285" y="191"/>
                  </a:lnTo>
                  <a:lnTo>
                    <a:pt x="286" y="197"/>
                  </a:lnTo>
                  <a:lnTo>
                    <a:pt x="289" y="202"/>
                  </a:lnTo>
                  <a:lnTo>
                    <a:pt x="291" y="208"/>
                  </a:lnTo>
                  <a:lnTo>
                    <a:pt x="291" y="209"/>
                  </a:lnTo>
                  <a:lnTo>
                    <a:pt x="289" y="209"/>
                  </a:lnTo>
                  <a:lnTo>
                    <a:pt x="289" y="209"/>
                  </a:lnTo>
                  <a:lnTo>
                    <a:pt x="284" y="208"/>
                  </a:lnTo>
                  <a:lnTo>
                    <a:pt x="278" y="209"/>
                  </a:lnTo>
                  <a:lnTo>
                    <a:pt x="275" y="210"/>
                  </a:lnTo>
                  <a:lnTo>
                    <a:pt x="272" y="212"/>
                  </a:lnTo>
                  <a:lnTo>
                    <a:pt x="270" y="214"/>
                  </a:lnTo>
                  <a:lnTo>
                    <a:pt x="267" y="218"/>
                  </a:lnTo>
                  <a:lnTo>
                    <a:pt x="267" y="218"/>
                  </a:lnTo>
                  <a:lnTo>
                    <a:pt x="265" y="223"/>
                  </a:lnTo>
                  <a:lnTo>
                    <a:pt x="264" y="227"/>
                  </a:lnTo>
                  <a:lnTo>
                    <a:pt x="263" y="234"/>
                  </a:lnTo>
                  <a:lnTo>
                    <a:pt x="262" y="238"/>
                  </a:lnTo>
                  <a:lnTo>
                    <a:pt x="261" y="241"/>
                  </a:lnTo>
                  <a:lnTo>
                    <a:pt x="259" y="243"/>
                  </a:lnTo>
                  <a:lnTo>
                    <a:pt x="257" y="245"/>
                  </a:lnTo>
                  <a:lnTo>
                    <a:pt x="257" y="245"/>
                  </a:lnTo>
                  <a:lnTo>
                    <a:pt x="250" y="248"/>
                  </a:lnTo>
                  <a:lnTo>
                    <a:pt x="247" y="249"/>
                  </a:lnTo>
                  <a:lnTo>
                    <a:pt x="246" y="252"/>
                  </a:lnTo>
                  <a:lnTo>
                    <a:pt x="245" y="254"/>
                  </a:lnTo>
                  <a:lnTo>
                    <a:pt x="245" y="256"/>
                  </a:lnTo>
                  <a:lnTo>
                    <a:pt x="246" y="259"/>
                  </a:lnTo>
                  <a:lnTo>
                    <a:pt x="247" y="263"/>
                  </a:lnTo>
                  <a:lnTo>
                    <a:pt x="247" y="263"/>
                  </a:lnTo>
                  <a:lnTo>
                    <a:pt x="253" y="269"/>
                  </a:lnTo>
                  <a:lnTo>
                    <a:pt x="257" y="273"/>
                  </a:lnTo>
                  <a:lnTo>
                    <a:pt x="258" y="276"/>
                  </a:lnTo>
                  <a:lnTo>
                    <a:pt x="259" y="279"/>
                  </a:lnTo>
                  <a:lnTo>
                    <a:pt x="260" y="283"/>
                  </a:lnTo>
                  <a:lnTo>
                    <a:pt x="260" y="288"/>
                  </a:lnTo>
                  <a:lnTo>
                    <a:pt x="260" y="288"/>
                  </a:lnTo>
                  <a:lnTo>
                    <a:pt x="260" y="297"/>
                  </a:lnTo>
                  <a:lnTo>
                    <a:pt x="259" y="302"/>
                  </a:lnTo>
                  <a:lnTo>
                    <a:pt x="258" y="303"/>
                  </a:lnTo>
                  <a:lnTo>
                    <a:pt x="257" y="304"/>
                  </a:lnTo>
                  <a:lnTo>
                    <a:pt x="254" y="303"/>
                  </a:lnTo>
                  <a:lnTo>
                    <a:pt x="254" y="303"/>
                  </a:lnTo>
                  <a:lnTo>
                    <a:pt x="248" y="302"/>
                  </a:lnTo>
                  <a:lnTo>
                    <a:pt x="242" y="300"/>
                  </a:lnTo>
                  <a:lnTo>
                    <a:pt x="236" y="296"/>
                  </a:lnTo>
                  <a:lnTo>
                    <a:pt x="233" y="293"/>
                  </a:lnTo>
                  <a:lnTo>
                    <a:pt x="230" y="288"/>
                  </a:lnTo>
                  <a:lnTo>
                    <a:pt x="230" y="288"/>
                  </a:lnTo>
                  <a:lnTo>
                    <a:pt x="226" y="281"/>
                  </a:lnTo>
                  <a:lnTo>
                    <a:pt x="219" y="276"/>
                  </a:lnTo>
                  <a:lnTo>
                    <a:pt x="214" y="274"/>
                  </a:lnTo>
                  <a:lnTo>
                    <a:pt x="212" y="274"/>
                  </a:lnTo>
                  <a:lnTo>
                    <a:pt x="210" y="275"/>
                  </a:lnTo>
                  <a:lnTo>
                    <a:pt x="210" y="275"/>
                  </a:lnTo>
                  <a:lnTo>
                    <a:pt x="204" y="276"/>
                  </a:lnTo>
                  <a:lnTo>
                    <a:pt x="198" y="279"/>
                  </a:lnTo>
                  <a:lnTo>
                    <a:pt x="195" y="279"/>
                  </a:lnTo>
                  <a:lnTo>
                    <a:pt x="192" y="277"/>
                  </a:lnTo>
                  <a:lnTo>
                    <a:pt x="192" y="276"/>
                  </a:lnTo>
                  <a:lnTo>
                    <a:pt x="192" y="274"/>
                  </a:lnTo>
                  <a:lnTo>
                    <a:pt x="192" y="274"/>
                  </a:lnTo>
                  <a:lnTo>
                    <a:pt x="196" y="270"/>
                  </a:lnTo>
                  <a:lnTo>
                    <a:pt x="197" y="267"/>
                  </a:lnTo>
                  <a:lnTo>
                    <a:pt x="195" y="263"/>
                  </a:lnTo>
                  <a:lnTo>
                    <a:pt x="190" y="259"/>
                  </a:lnTo>
                  <a:lnTo>
                    <a:pt x="190" y="259"/>
                  </a:lnTo>
                  <a:lnTo>
                    <a:pt x="183" y="254"/>
                  </a:lnTo>
                  <a:lnTo>
                    <a:pt x="174" y="246"/>
                  </a:lnTo>
                  <a:lnTo>
                    <a:pt x="165" y="239"/>
                  </a:lnTo>
                  <a:lnTo>
                    <a:pt x="162" y="236"/>
                  </a:lnTo>
                  <a:lnTo>
                    <a:pt x="161" y="232"/>
                  </a:lnTo>
                  <a:lnTo>
                    <a:pt x="161" y="232"/>
                  </a:lnTo>
                  <a:lnTo>
                    <a:pt x="158" y="225"/>
                  </a:lnTo>
                  <a:lnTo>
                    <a:pt x="154" y="215"/>
                  </a:lnTo>
                  <a:lnTo>
                    <a:pt x="147" y="205"/>
                  </a:lnTo>
                  <a:lnTo>
                    <a:pt x="140" y="196"/>
                  </a:lnTo>
                  <a:lnTo>
                    <a:pt x="140" y="196"/>
                  </a:lnTo>
                  <a:lnTo>
                    <a:pt x="131" y="188"/>
                  </a:lnTo>
                  <a:lnTo>
                    <a:pt x="125" y="183"/>
                  </a:lnTo>
                  <a:lnTo>
                    <a:pt x="111" y="174"/>
                  </a:lnTo>
                  <a:lnTo>
                    <a:pt x="111" y="174"/>
                  </a:lnTo>
                  <a:lnTo>
                    <a:pt x="102" y="169"/>
                  </a:lnTo>
                  <a:lnTo>
                    <a:pt x="91" y="163"/>
                  </a:lnTo>
                  <a:lnTo>
                    <a:pt x="82" y="158"/>
                  </a:lnTo>
                  <a:lnTo>
                    <a:pt x="78" y="155"/>
                  </a:lnTo>
                  <a:lnTo>
                    <a:pt x="77" y="153"/>
                  </a:lnTo>
                  <a:lnTo>
                    <a:pt x="77" y="153"/>
                  </a:lnTo>
                  <a:lnTo>
                    <a:pt x="75" y="148"/>
                  </a:lnTo>
                  <a:lnTo>
                    <a:pt x="72" y="146"/>
                  </a:lnTo>
                  <a:lnTo>
                    <a:pt x="68" y="143"/>
                  </a:lnTo>
                  <a:lnTo>
                    <a:pt x="60" y="139"/>
                  </a:lnTo>
                  <a:lnTo>
                    <a:pt x="60" y="139"/>
                  </a:lnTo>
                  <a:lnTo>
                    <a:pt x="53" y="132"/>
                  </a:lnTo>
                  <a:lnTo>
                    <a:pt x="49" y="127"/>
                  </a:lnTo>
                  <a:lnTo>
                    <a:pt x="47" y="120"/>
                  </a:lnTo>
                  <a:lnTo>
                    <a:pt x="47" y="112"/>
                  </a:lnTo>
                  <a:lnTo>
                    <a:pt x="47" y="112"/>
                  </a:lnTo>
                  <a:lnTo>
                    <a:pt x="46" y="104"/>
                  </a:lnTo>
                  <a:lnTo>
                    <a:pt x="45" y="99"/>
                  </a:lnTo>
                  <a:lnTo>
                    <a:pt x="42" y="94"/>
                  </a:lnTo>
                  <a:lnTo>
                    <a:pt x="38" y="87"/>
                  </a:lnTo>
                  <a:lnTo>
                    <a:pt x="38" y="87"/>
                  </a:lnTo>
                  <a:lnTo>
                    <a:pt x="33" y="82"/>
                  </a:lnTo>
                  <a:lnTo>
                    <a:pt x="30" y="76"/>
                  </a:lnTo>
                  <a:lnTo>
                    <a:pt x="27" y="72"/>
                  </a:lnTo>
                  <a:lnTo>
                    <a:pt x="25" y="70"/>
                  </a:lnTo>
                  <a:lnTo>
                    <a:pt x="20" y="68"/>
                  </a:lnTo>
                  <a:lnTo>
                    <a:pt x="20" y="68"/>
                  </a:lnTo>
                  <a:lnTo>
                    <a:pt x="13" y="65"/>
                  </a:lnTo>
                  <a:lnTo>
                    <a:pt x="6" y="61"/>
                  </a:lnTo>
                  <a:lnTo>
                    <a:pt x="3" y="57"/>
                  </a:lnTo>
                  <a:lnTo>
                    <a:pt x="0" y="54"/>
                  </a:lnTo>
                  <a:lnTo>
                    <a:pt x="0" y="54"/>
                  </a:lnTo>
                  <a:lnTo>
                    <a:pt x="0" y="51"/>
                  </a:lnTo>
                  <a:lnTo>
                    <a:pt x="1" y="47"/>
                  </a:lnTo>
                  <a:lnTo>
                    <a:pt x="4" y="43"/>
                  </a:lnTo>
                  <a:lnTo>
                    <a:pt x="4" y="43"/>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 name="Freeform 207"/>
            <p:cNvSpPr/>
            <p:nvPr/>
          </p:nvSpPr>
          <p:spPr bwMode="auto">
            <a:xfrm>
              <a:off x="8945774" y="4865414"/>
              <a:ext cx="609614" cy="750846"/>
            </a:xfrm>
            <a:custGeom>
              <a:gdLst>
                <a:gd fmla="*/ 21 w 384" name="T0"/>
                <a:gd fmla="*/ 26 h 473" name="T1"/>
                <a:gd fmla="*/ 49 w 384" name="T2"/>
                <a:gd fmla="*/ 12 h 473" name="T3"/>
                <a:gd fmla="*/ 88 w 384" name="T4"/>
                <a:gd fmla="*/ 0 h 473" name="T5"/>
                <a:gd fmla="*/ 138 w 384" name="T6"/>
                <a:gd fmla="*/ 35 h 473" name="T7"/>
                <a:gd fmla="*/ 152 w 384" name="T8"/>
                <a:gd fmla="*/ 62 h 473" name="T9"/>
                <a:gd fmla="*/ 168 w 384" name="T10"/>
                <a:gd fmla="*/ 85 h 473" name="T11"/>
                <a:gd fmla="*/ 210 w 384" name="T12"/>
                <a:gd fmla="*/ 104 h 473" name="T13"/>
                <a:gd fmla="*/ 222 w 384" name="T14"/>
                <a:gd fmla="*/ 127 h 473" name="T15"/>
                <a:gd fmla="*/ 222 w 384" name="T16"/>
                <a:gd fmla="*/ 136 h 473" name="T17"/>
                <a:gd fmla="*/ 223 w 384" name="T18"/>
                <a:gd fmla="*/ 152 h 473" name="T19"/>
                <a:gd fmla="*/ 253 w 384" name="T20"/>
                <a:gd fmla="*/ 156 h 473" name="T21"/>
                <a:gd fmla="*/ 291 w 384" name="T22"/>
                <a:gd fmla="*/ 178 h 473" name="T23"/>
                <a:gd fmla="*/ 306 w 384" name="T24"/>
                <a:gd fmla="*/ 160 h 473" name="T25"/>
                <a:gd fmla="*/ 327 w 384" name="T26"/>
                <a:gd fmla="*/ 144 h 473" name="T27"/>
                <a:gd fmla="*/ 332 w 384" name="T28"/>
                <a:gd fmla="*/ 150 h 473" name="T29"/>
                <a:gd fmla="*/ 319 w 384" name="T30"/>
                <a:gd fmla="*/ 176 h 473" name="T31"/>
                <a:gd fmla="*/ 336 w 384" name="T32"/>
                <a:gd fmla="*/ 192 h 473" name="T33"/>
                <a:gd fmla="*/ 323 w 384" name="T34"/>
                <a:gd fmla="*/ 221 h 473" name="T35"/>
                <a:gd fmla="*/ 321 w 384" name="T36"/>
                <a:gd fmla="*/ 258 h 473" name="T37"/>
                <a:gd fmla="*/ 350 w 384" name="T38"/>
                <a:gd fmla="*/ 287 h 473" name="T39"/>
                <a:gd fmla="*/ 384 w 384" name="T40"/>
                <a:gd fmla="*/ 320 h 473" name="T41"/>
                <a:gd fmla="*/ 371 w 384" name="T42"/>
                <a:gd fmla="*/ 345 h 473" name="T43"/>
                <a:gd fmla="*/ 349 w 384" name="T44"/>
                <a:gd fmla="*/ 352 h 473" name="T45"/>
                <a:gd fmla="*/ 354 w 384" name="T46"/>
                <a:gd fmla="*/ 383 h 473" name="T47"/>
                <a:gd fmla="*/ 362 w 384" name="T48"/>
                <a:gd fmla="*/ 397 h 473" name="T49"/>
                <a:gd fmla="*/ 355 w 384" name="T50"/>
                <a:gd fmla="*/ 414 h 473" name="T51"/>
                <a:gd fmla="*/ 330 w 384" name="T52"/>
                <a:gd fmla="*/ 425 h 473" name="T53"/>
                <a:gd fmla="*/ 294 w 384" name="T54"/>
                <a:gd fmla="*/ 436 h 473" name="T55"/>
                <a:gd fmla="*/ 267 w 384" name="T56"/>
                <a:gd fmla="*/ 446 h 473" name="T57"/>
                <a:gd fmla="*/ 261 w 384" name="T58"/>
                <a:gd fmla="*/ 463 h 473" name="T59"/>
                <a:gd fmla="*/ 250 w 384" name="T60"/>
                <a:gd fmla="*/ 451 h 473" name="T61"/>
                <a:gd fmla="*/ 224 w 384" name="T62"/>
                <a:gd fmla="*/ 467 h 473" name="T63"/>
                <a:gd fmla="*/ 211 w 384" name="T64"/>
                <a:gd fmla="*/ 469 h 473" name="T65"/>
                <a:gd fmla="*/ 189 w 384" name="T66"/>
                <a:gd fmla="*/ 454 h 473" name="T67"/>
                <a:gd fmla="*/ 164 w 384" name="T68"/>
                <a:gd fmla="*/ 441 h 473" name="T69"/>
                <a:gd fmla="*/ 159 w 384" name="T70"/>
                <a:gd fmla="*/ 410 h 473" name="T71"/>
                <a:gd fmla="*/ 164 w 384" name="T72"/>
                <a:gd fmla="*/ 400 h 473" name="T73"/>
                <a:gd fmla="*/ 173 w 384" name="T74"/>
                <a:gd fmla="*/ 389 h 473" name="T75"/>
                <a:gd fmla="*/ 156 w 384" name="T76"/>
                <a:gd fmla="*/ 371 h 473" name="T77"/>
                <a:gd fmla="*/ 139 w 384" name="T78"/>
                <a:gd fmla="*/ 360 h 473" name="T79"/>
                <a:gd fmla="*/ 119 w 384" name="T80"/>
                <a:gd fmla="*/ 355 h 473" name="T81"/>
                <a:gd fmla="*/ 92 w 384" name="T82"/>
                <a:gd fmla="*/ 346 h 473" name="T83"/>
                <a:gd fmla="*/ 78 w 384" name="T84"/>
                <a:gd fmla="*/ 341 h 473" name="T85"/>
                <a:gd fmla="*/ 68 w 384" name="T86"/>
                <a:gd fmla="*/ 330 h 473" name="T87"/>
                <a:gd fmla="*/ 63 w 384" name="T88"/>
                <a:gd fmla="*/ 319 h 473" name="T89"/>
                <a:gd fmla="*/ 87 w 384" name="T90"/>
                <a:gd fmla="*/ 319 h 473" name="T91"/>
                <a:gd fmla="*/ 81 w 384" name="T92"/>
                <a:gd fmla="*/ 287 h 473" name="T93"/>
                <a:gd fmla="*/ 74 w 384" name="T94"/>
                <a:gd fmla="*/ 274 h 473" name="T95"/>
                <a:gd fmla="*/ 85 w 384" name="T96"/>
                <a:gd fmla="*/ 270 h 473" name="T97"/>
                <a:gd fmla="*/ 88 w 384" name="T98"/>
                <a:gd fmla="*/ 251 h 473" name="T99"/>
                <a:gd fmla="*/ 67 w 384" name="T100"/>
                <a:gd fmla="*/ 237 h 473" name="T101"/>
                <a:gd fmla="*/ 50 w 384" name="T102"/>
                <a:gd fmla="*/ 231 h 473" name="T103"/>
                <a:gd fmla="*/ 41 w 384" name="T104"/>
                <a:gd fmla="*/ 219 h 473" name="T105"/>
                <a:gd fmla="*/ 51 w 384" name="T106"/>
                <a:gd fmla="*/ 201 h 473" name="T107"/>
                <a:gd fmla="*/ 56 w 384" name="T108"/>
                <a:gd fmla="*/ 177 h 473" name="T109"/>
                <a:gd fmla="*/ 52 w 384" name="T110"/>
                <a:gd fmla="*/ 156 h 473" name="T111"/>
                <a:gd fmla="*/ 32 w 384" name="T112"/>
                <a:gd fmla="*/ 145 h 473" name="T113"/>
                <a:gd fmla="*/ 49 w 384" name="T114"/>
                <a:gd fmla="*/ 131 h 473" name="T115"/>
                <a:gd fmla="*/ 59 w 384" name="T116"/>
                <a:gd fmla="*/ 117 h 473" name="T117"/>
                <a:gd fmla="*/ 23 w 384" name="T118"/>
                <a:gd fmla="*/ 106 h 473" name="T119"/>
                <a:gd fmla="*/ 22 w 384" name="T120"/>
                <a:gd fmla="*/ 92 h 473" name="T121"/>
                <a:gd fmla="*/ 14 w 384" name="T122"/>
                <a:gd fmla="*/ 80 h 473" name="T123"/>
                <a:gd fmla="*/ 10 w 384" name="T124"/>
                <a:gd fmla="*/ 67 h 47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72" w="384">
                  <a:moveTo>
                    <a:pt x="0" y="50"/>
                  </a:moveTo>
                  <a:lnTo>
                    <a:pt x="0" y="50"/>
                  </a:lnTo>
                  <a:lnTo>
                    <a:pt x="7" y="39"/>
                  </a:lnTo>
                  <a:lnTo>
                    <a:pt x="13" y="31"/>
                  </a:lnTo>
                  <a:lnTo>
                    <a:pt x="17" y="28"/>
                  </a:lnTo>
                  <a:lnTo>
                    <a:pt x="21" y="26"/>
                  </a:lnTo>
                  <a:lnTo>
                    <a:pt x="21" y="26"/>
                  </a:lnTo>
                  <a:lnTo>
                    <a:pt x="27" y="24"/>
                  </a:lnTo>
                  <a:lnTo>
                    <a:pt x="35" y="21"/>
                  </a:lnTo>
                  <a:lnTo>
                    <a:pt x="41" y="17"/>
                  </a:lnTo>
                  <a:lnTo>
                    <a:pt x="49" y="12"/>
                  </a:lnTo>
                  <a:lnTo>
                    <a:pt x="49" y="12"/>
                  </a:lnTo>
                  <a:lnTo>
                    <a:pt x="52" y="9"/>
                  </a:lnTo>
                  <a:lnTo>
                    <a:pt x="59" y="7"/>
                  </a:lnTo>
                  <a:lnTo>
                    <a:pt x="65" y="5"/>
                  </a:lnTo>
                  <a:lnTo>
                    <a:pt x="73" y="2"/>
                  </a:lnTo>
                  <a:lnTo>
                    <a:pt x="81" y="0"/>
                  </a:lnTo>
                  <a:lnTo>
                    <a:pt x="88" y="0"/>
                  </a:lnTo>
                  <a:lnTo>
                    <a:pt x="94" y="1"/>
                  </a:lnTo>
                  <a:lnTo>
                    <a:pt x="99" y="2"/>
                  </a:lnTo>
                  <a:lnTo>
                    <a:pt x="99" y="2"/>
                  </a:lnTo>
                  <a:lnTo>
                    <a:pt x="111" y="12"/>
                  </a:lnTo>
                  <a:lnTo>
                    <a:pt x="130" y="26"/>
                  </a:lnTo>
                  <a:lnTo>
                    <a:pt x="138" y="35"/>
                  </a:lnTo>
                  <a:lnTo>
                    <a:pt x="145" y="42"/>
                  </a:lnTo>
                  <a:lnTo>
                    <a:pt x="150" y="50"/>
                  </a:lnTo>
                  <a:lnTo>
                    <a:pt x="151" y="53"/>
                  </a:lnTo>
                  <a:lnTo>
                    <a:pt x="152" y="56"/>
                  </a:lnTo>
                  <a:lnTo>
                    <a:pt x="152" y="56"/>
                  </a:lnTo>
                  <a:lnTo>
                    <a:pt x="152" y="62"/>
                  </a:lnTo>
                  <a:lnTo>
                    <a:pt x="153" y="67"/>
                  </a:lnTo>
                  <a:lnTo>
                    <a:pt x="155" y="71"/>
                  </a:lnTo>
                  <a:lnTo>
                    <a:pt x="157" y="76"/>
                  </a:lnTo>
                  <a:lnTo>
                    <a:pt x="161" y="79"/>
                  </a:lnTo>
                  <a:lnTo>
                    <a:pt x="164" y="82"/>
                  </a:lnTo>
                  <a:lnTo>
                    <a:pt x="168" y="85"/>
                  </a:lnTo>
                  <a:lnTo>
                    <a:pt x="174" y="86"/>
                  </a:lnTo>
                  <a:lnTo>
                    <a:pt x="174" y="86"/>
                  </a:lnTo>
                  <a:lnTo>
                    <a:pt x="185" y="91"/>
                  </a:lnTo>
                  <a:lnTo>
                    <a:pt x="199" y="96"/>
                  </a:lnTo>
                  <a:lnTo>
                    <a:pt x="205" y="100"/>
                  </a:lnTo>
                  <a:lnTo>
                    <a:pt x="210" y="104"/>
                  </a:lnTo>
                  <a:lnTo>
                    <a:pt x="213" y="108"/>
                  </a:lnTo>
                  <a:lnTo>
                    <a:pt x="214" y="112"/>
                  </a:lnTo>
                  <a:lnTo>
                    <a:pt x="214" y="112"/>
                  </a:lnTo>
                  <a:lnTo>
                    <a:pt x="216" y="116"/>
                  </a:lnTo>
                  <a:lnTo>
                    <a:pt x="218" y="120"/>
                  </a:lnTo>
                  <a:lnTo>
                    <a:pt x="222" y="127"/>
                  </a:lnTo>
                  <a:lnTo>
                    <a:pt x="226" y="133"/>
                  </a:lnTo>
                  <a:lnTo>
                    <a:pt x="226" y="134"/>
                  </a:lnTo>
                  <a:lnTo>
                    <a:pt x="225" y="134"/>
                  </a:lnTo>
                  <a:lnTo>
                    <a:pt x="225" y="134"/>
                  </a:lnTo>
                  <a:lnTo>
                    <a:pt x="224" y="135"/>
                  </a:lnTo>
                  <a:lnTo>
                    <a:pt x="222" y="136"/>
                  </a:lnTo>
                  <a:lnTo>
                    <a:pt x="220" y="141"/>
                  </a:lnTo>
                  <a:lnTo>
                    <a:pt x="220" y="144"/>
                  </a:lnTo>
                  <a:lnTo>
                    <a:pt x="220" y="147"/>
                  </a:lnTo>
                  <a:lnTo>
                    <a:pt x="221" y="150"/>
                  </a:lnTo>
                  <a:lnTo>
                    <a:pt x="223" y="152"/>
                  </a:lnTo>
                  <a:lnTo>
                    <a:pt x="223" y="152"/>
                  </a:lnTo>
                  <a:lnTo>
                    <a:pt x="226" y="154"/>
                  </a:lnTo>
                  <a:lnTo>
                    <a:pt x="230" y="155"/>
                  </a:lnTo>
                  <a:lnTo>
                    <a:pt x="237" y="157"/>
                  </a:lnTo>
                  <a:lnTo>
                    <a:pt x="246" y="157"/>
                  </a:lnTo>
                  <a:lnTo>
                    <a:pt x="253" y="156"/>
                  </a:lnTo>
                  <a:lnTo>
                    <a:pt x="253" y="156"/>
                  </a:lnTo>
                  <a:lnTo>
                    <a:pt x="257" y="156"/>
                  </a:lnTo>
                  <a:lnTo>
                    <a:pt x="262" y="159"/>
                  </a:lnTo>
                  <a:lnTo>
                    <a:pt x="274" y="168"/>
                  </a:lnTo>
                  <a:lnTo>
                    <a:pt x="280" y="172"/>
                  </a:lnTo>
                  <a:lnTo>
                    <a:pt x="285" y="176"/>
                  </a:lnTo>
                  <a:lnTo>
                    <a:pt x="291" y="178"/>
                  </a:lnTo>
                  <a:lnTo>
                    <a:pt x="293" y="178"/>
                  </a:lnTo>
                  <a:lnTo>
                    <a:pt x="295" y="178"/>
                  </a:lnTo>
                  <a:lnTo>
                    <a:pt x="295" y="178"/>
                  </a:lnTo>
                  <a:lnTo>
                    <a:pt x="298" y="174"/>
                  </a:lnTo>
                  <a:lnTo>
                    <a:pt x="300" y="171"/>
                  </a:lnTo>
                  <a:lnTo>
                    <a:pt x="306" y="160"/>
                  </a:lnTo>
                  <a:lnTo>
                    <a:pt x="309" y="155"/>
                  </a:lnTo>
                  <a:lnTo>
                    <a:pt x="312" y="150"/>
                  </a:lnTo>
                  <a:lnTo>
                    <a:pt x="316" y="147"/>
                  </a:lnTo>
                  <a:lnTo>
                    <a:pt x="319" y="145"/>
                  </a:lnTo>
                  <a:lnTo>
                    <a:pt x="319" y="145"/>
                  </a:lnTo>
                  <a:lnTo>
                    <a:pt x="327" y="144"/>
                  </a:lnTo>
                  <a:lnTo>
                    <a:pt x="334" y="144"/>
                  </a:lnTo>
                  <a:lnTo>
                    <a:pt x="335" y="144"/>
                  </a:lnTo>
                  <a:lnTo>
                    <a:pt x="336" y="145"/>
                  </a:lnTo>
                  <a:lnTo>
                    <a:pt x="335" y="148"/>
                  </a:lnTo>
                  <a:lnTo>
                    <a:pt x="332" y="150"/>
                  </a:lnTo>
                  <a:lnTo>
                    <a:pt x="332" y="150"/>
                  </a:lnTo>
                  <a:lnTo>
                    <a:pt x="325" y="156"/>
                  </a:lnTo>
                  <a:lnTo>
                    <a:pt x="320" y="163"/>
                  </a:lnTo>
                  <a:lnTo>
                    <a:pt x="318" y="167"/>
                  </a:lnTo>
                  <a:lnTo>
                    <a:pt x="317" y="170"/>
                  </a:lnTo>
                  <a:lnTo>
                    <a:pt x="318" y="173"/>
                  </a:lnTo>
                  <a:lnTo>
                    <a:pt x="319" y="176"/>
                  </a:lnTo>
                  <a:lnTo>
                    <a:pt x="319" y="176"/>
                  </a:lnTo>
                  <a:lnTo>
                    <a:pt x="325" y="179"/>
                  </a:lnTo>
                  <a:lnTo>
                    <a:pt x="331" y="183"/>
                  </a:lnTo>
                  <a:lnTo>
                    <a:pt x="334" y="186"/>
                  </a:lnTo>
                  <a:lnTo>
                    <a:pt x="335" y="188"/>
                  </a:lnTo>
                  <a:lnTo>
                    <a:pt x="336" y="192"/>
                  </a:lnTo>
                  <a:lnTo>
                    <a:pt x="336" y="195"/>
                  </a:lnTo>
                  <a:lnTo>
                    <a:pt x="336" y="195"/>
                  </a:lnTo>
                  <a:lnTo>
                    <a:pt x="334" y="202"/>
                  </a:lnTo>
                  <a:lnTo>
                    <a:pt x="331" y="209"/>
                  </a:lnTo>
                  <a:lnTo>
                    <a:pt x="323" y="221"/>
                  </a:lnTo>
                  <a:lnTo>
                    <a:pt x="323" y="221"/>
                  </a:lnTo>
                  <a:lnTo>
                    <a:pt x="321" y="224"/>
                  </a:lnTo>
                  <a:lnTo>
                    <a:pt x="320" y="229"/>
                  </a:lnTo>
                  <a:lnTo>
                    <a:pt x="319" y="240"/>
                  </a:lnTo>
                  <a:lnTo>
                    <a:pt x="319" y="246"/>
                  </a:lnTo>
                  <a:lnTo>
                    <a:pt x="320" y="253"/>
                  </a:lnTo>
                  <a:lnTo>
                    <a:pt x="321" y="258"/>
                  </a:lnTo>
                  <a:lnTo>
                    <a:pt x="324" y="264"/>
                  </a:lnTo>
                  <a:lnTo>
                    <a:pt x="324" y="264"/>
                  </a:lnTo>
                  <a:lnTo>
                    <a:pt x="330" y="272"/>
                  </a:lnTo>
                  <a:lnTo>
                    <a:pt x="335" y="278"/>
                  </a:lnTo>
                  <a:lnTo>
                    <a:pt x="341" y="283"/>
                  </a:lnTo>
                  <a:lnTo>
                    <a:pt x="350" y="287"/>
                  </a:lnTo>
                  <a:lnTo>
                    <a:pt x="350" y="287"/>
                  </a:lnTo>
                  <a:lnTo>
                    <a:pt x="362" y="295"/>
                  </a:lnTo>
                  <a:lnTo>
                    <a:pt x="373" y="303"/>
                  </a:lnTo>
                  <a:lnTo>
                    <a:pt x="381" y="313"/>
                  </a:lnTo>
                  <a:lnTo>
                    <a:pt x="383" y="316"/>
                  </a:lnTo>
                  <a:lnTo>
                    <a:pt x="384" y="320"/>
                  </a:lnTo>
                  <a:lnTo>
                    <a:pt x="384" y="320"/>
                  </a:lnTo>
                  <a:lnTo>
                    <a:pt x="382" y="326"/>
                  </a:lnTo>
                  <a:lnTo>
                    <a:pt x="379" y="336"/>
                  </a:lnTo>
                  <a:lnTo>
                    <a:pt x="377" y="340"/>
                  </a:lnTo>
                  <a:lnTo>
                    <a:pt x="375" y="343"/>
                  </a:lnTo>
                  <a:lnTo>
                    <a:pt x="371" y="345"/>
                  </a:lnTo>
                  <a:lnTo>
                    <a:pt x="368" y="346"/>
                  </a:lnTo>
                  <a:lnTo>
                    <a:pt x="368" y="346"/>
                  </a:lnTo>
                  <a:lnTo>
                    <a:pt x="361" y="346"/>
                  </a:lnTo>
                  <a:lnTo>
                    <a:pt x="353" y="348"/>
                  </a:lnTo>
                  <a:lnTo>
                    <a:pt x="351" y="350"/>
                  </a:lnTo>
                  <a:lnTo>
                    <a:pt x="349" y="352"/>
                  </a:lnTo>
                  <a:lnTo>
                    <a:pt x="348" y="354"/>
                  </a:lnTo>
                  <a:lnTo>
                    <a:pt x="348" y="357"/>
                  </a:lnTo>
                  <a:lnTo>
                    <a:pt x="348" y="357"/>
                  </a:lnTo>
                  <a:lnTo>
                    <a:pt x="350" y="365"/>
                  </a:lnTo>
                  <a:lnTo>
                    <a:pt x="352" y="374"/>
                  </a:lnTo>
                  <a:lnTo>
                    <a:pt x="354" y="383"/>
                  </a:lnTo>
                  <a:lnTo>
                    <a:pt x="355" y="386"/>
                  </a:lnTo>
                  <a:lnTo>
                    <a:pt x="357" y="388"/>
                  </a:lnTo>
                  <a:lnTo>
                    <a:pt x="357" y="388"/>
                  </a:lnTo>
                  <a:lnTo>
                    <a:pt x="360" y="391"/>
                  </a:lnTo>
                  <a:lnTo>
                    <a:pt x="361" y="394"/>
                  </a:lnTo>
                  <a:lnTo>
                    <a:pt x="362" y="397"/>
                  </a:lnTo>
                  <a:lnTo>
                    <a:pt x="362" y="401"/>
                  </a:lnTo>
                  <a:lnTo>
                    <a:pt x="362" y="405"/>
                  </a:lnTo>
                  <a:lnTo>
                    <a:pt x="361" y="409"/>
                  </a:lnTo>
                  <a:lnTo>
                    <a:pt x="359" y="412"/>
                  </a:lnTo>
                  <a:lnTo>
                    <a:pt x="355" y="414"/>
                  </a:lnTo>
                  <a:lnTo>
                    <a:pt x="355" y="414"/>
                  </a:lnTo>
                  <a:lnTo>
                    <a:pt x="349" y="417"/>
                  </a:lnTo>
                  <a:lnTo>
                    <a:pt x="345" y="417"/>
                  </a:lnTo>
                  <a:lnTo>
                    <a:pt x="340" y="419"/>
                  </a:lnTo>
                  <a:lnTo>
                    <a:pt x="336" y="422"/>
                  </a:lnTo>
                  <a:lnTo>
                    <a:pt x="336" y="422"/>
                  </a:lnTo>
                  <a:lnTo>
                    <a:pt x="330" y="425"/>
                  </a:lnTo>
                  <a:lnTo>
                    <a:pt x="323" y="426"/>
                  </a:lnTo>
                  <a:lnTo>
                    <a:pt x="308" y="428"/>
                  </a:lnTo>
                  <a:lnTo>
                    <a:pt x="308" y="428"/>
                  </a:lnTo>
                  <a:lnTo>
                    <a:pt x="304" y="429"/>
                  </a:lnTo>
                  <a:lnTo>
                    <a:pt x="300" y="431"/>
                  </a:lnTo>
                  <a:lnTo>
                    <a:pt x="294" y="436"/>
                  </a:lnTo>
                  <a:lnTo>
                    <a:pt x="288" y="440"/>
                  </a:lnTo>
                  <a:lnTo>
                    <a:pt x="284" y="442"/>
                  </a:lnTo>
                  <a:lnTo>
                    <a:pt x="280" y="443"/>
                  </a:lnTo>
                  <a:lnTo>
                    <a:pt x="280" y="443"/>
                  </a:lnTo>
                  <a:lnTo>
                    <a:pt x="271" y="444"/>
                  </a:lnTo>
                  <a:lnTo>
                    <a:pt x="267" y="446"/>
                  </a:lnTo>
                  <a:lnTo>
                    <a:pt x="264" y="450"/>
                  </a:lnTo>
                  <a:lnTo>
                    <a:pt x="263" y="454"/>
                  </a:lnTo>
                  <a:lnTo>
                    <a:pt x="263" y="454"/>
                  </a:lnTo>
                  <a:lnTo>
                    <a:pt x="263" y="458"/>
                  </a:lnTo>
                  <a:lnTo>
                    <a:pt x="262" y="462"/>
                  </a:lnTo>
                  <a:lnTo>
                    <a:pt x="261" y="463"/>
                  </a:lnTo>
                  <a:lnTo>
                    <a:pt x="260" y="463"/>
                  </a:lnTo>
                  <a:lnTo>
                    <a:pt x="257" y="459"/>
                  </a:lnTo>
                  <a:lnTo>
                    <a:pt x="257" y="459"/>
                  </a:lnTo>
                  <a:lnTo>
                    <a:pt x="255" y="455"/>
                  </a:lnTo>
                  <a:lnTo>
                    <a:pt x="253" y="453"/>
                  </a:lnTo>
                  <a:lnTo>
                    <a:pt x="250" y="451"/>
                  </a:lnTo>
                  <a:lnTo>
                    <a:pt x="245" y="452"/>
                  </a:lnTo>
                  <a:lnTo>
                    <a:pt x="245" y="452"/>
                  </a:lnTo>
                  <a:lnTo>
                    <a:pt x="239" y="454"/>
                  </a:lnTo>
                  <a:lnTo>
                    <a:pt x="233" y="457"/>
                  </a:lnTo>
                  <a:lnTo>
                    <a:pt x="227" y="462"/>
                  </a:lnTo>
                  <a:lnTo>
                    <a:pt x="224" y="467"/>
                  </a:lnTo>
                  <a:lnTo>
                    <a:pt x="224" y="467"/>
                  </a:lnTo>
                  <a:lnTo>
                    <a:pt x="222" y="471"/>
                  </a:lnTo>
                  <a:lnTo>
                    <a:pt x="219" y="473"/>
                  </a:lnTo>
                  <a:lnTo>
                    <a:pt x="217" y="473"/>
                  </a:lnTo>
                  <a:lnTo>
                    <a:pt x="214" y="473"/>
                  </a:lnTo>
                  <a:lnTo>
                    <a:pt x="211" y="469"/>
                  </a:lnTo>
                  <a:lnTo>
                    <a:pt x="211" y="469"/>
                  </a:lnTo>
                  <a:lnTo>
                    <a:pt x="207" y="465"/>
                  </a:lnTo>
                  <a:lnTo>
                    <a:pt x="202" y="459"/>
                  </a:lnTo>
                  <a:lnTo>
                    <a:pt x="196" y="456"/>
                  </a:lnTo>
                  <a:lnTo>
                    <a:pt x="189" y="454"/>
                  </a:lnTo>
                  <a:lnTo>
                    <a:pt x="189" y="454"/>
                  </a:lnTo>
                  <a:lnTo>
                    <a:pt x="180" y="452"/>
                  </a:lnTo>
                  <a:lnTo>
                    <a:pt x="174" y="451"/>
                  </a:lnTo>
                  <a:lnTo>
                    <a:pt x="170" y="449"/>
                  </a:lnTo>
                  <a:lnTo>
                    <a:pt x="167" y="446"/>
                  </a:lnTo>
                  <a:lnTo>
                    <a:pt x="166" y="444"/>
                  </a:lnTo>
                  <a:lnTo>
                    <a:pt x="164" y="441"/>
                  </a:lnTo>
                  <a:lnTo>
                    <a:pt x="164" y="441"/>
                  </a:lnTo>
                  <a:lnTo>
                    <a:pt x="163" y="433"/>
                  </a:lnTo>
                  <a:lnTo>
                    <a:pt x="162" y="423"/>
                  </a:lnTo>
                  <a:lnTo>
                    <a:pt x="161" y="415"/>
                  </a:lnTo>
                  <a:lnTo>
                    <a:pt x="160" y="412"/>
                  </a:lnTo>
                  <a:lnTo>
                    <a:pt x="159" y="410"/>
                  </a:lnTo>
                  <a:lnTo>
                    <a:pt x="159" y="410"/>
                  </a:lnTo>
                  <a:lnTo>
                    <a:pt x="155" y="406"/>
                  </a:lnTo>
                  <a:lnTo>
                    <a:pt x="155" y="405"/>
                  </a:lnTo>
                  <a:lnTo>
                    <a:pt x="155" y="403"/>
                  </a:lnTo>
                  <a:lnTo>
                    <a:pt x="157" y="402"/>
                  </a:lnTo>
                  <a:lnTo>
                    <a:pt x="164" y="400"/>
                  </a:lnTo>
                  <a:lnTo>
                    <a:pt x="164" y="400"/>
                  </a:lnTo>
                  <a:lnTo>
                    <a:pt x="168" y="400"/>
                  </a:lnTo>
                  <a:lnTo>
                    <a:pt x="170" y="398"/>
                  </a:lnTo>
                  <a:lnTo>
                    <a:pt x="171" y="397"/>
                  </a:lnTo>
                  <a:lnTo>
                    <a:pt x="173" y="395"/>
                  </a:lnTo>
                  <a:lnTo>
                    <a:pt x="173" y="389"/>
                  </a:lnTo>
                  <a:lnTo>
                    <a:pt x="171" y="384"/>
                  </a:lnTo>
                  <a:lnTo>
                    <a:pt x="171" y="384"/>
                  </a:lnTo>
                  <a:lnTo>
                    <a:pt x="170" y="381"/>
                  </a:lnTo>
                  <a:lnTo>
                    <a:pt x="168" y="378"/>
                  </a:lnTo>
                  <a:lnTo>
                    <a:pt x="163" y="373"/>
                  </a:lnTo>
                  <a:lnTo>
                    <a:pt x="156" y="371"/>
                  </a:lnTo>
                  <a:lnTo>
                    <a:pt x="150" y="369"/>
                  </a:lnTo>
                  <a:lnTo>
                    <a:pt x="150" y="369"/>
                  </a:lnTo>
                  <a:lnTo>
                    <a:pt x="145" y="368"/>
                  </a:lnTo>
                  <a:lnTo>
                    <a:pt x="141" y="366"/>
                  </a:lnTo>
                  <a:lnTo>
                    <a:pt x="140" y="363"/>
                  </a:lnTo>
                  <a:lnTo>
                    <a:pt x="139" y="360"/>
                  </a:lnTo>
                  <a:lnTo>
                    <a:pt x="139" y="360"/>
                  </a:lnTo>
                  <a:lnTo>
                    <a:pt x="137" y="358"/>
                  </a:lnTo>
                  <a:lnTo>
                    <a:pt x="134" y="356"/>
                  </a:lnTo>
                  <a:lnTo>
                    <a:pt x="127" y="356"/>
                  </a:lnTo>
                  <a:lnTo>
                    <a:pt x="119" y="355"/>
                  </a:lnTo>
                  <a:lnTo>
                    <a:pt x="119" y="355"/>
                  </a:lnTo>
                  <a:lnTo>
                    <a:pt x="110" y="355"/>
                  </a:lnTo>
                  <a:lnTo>
                    <a:pt x="104" y="353"/>
                  </a:lnTo>
                  <a:lnTo>
                    <a:pt x="98" y="351"/>
                  </a:lnTo>
                  <a:lnTo>
                    <a:pt x="94" y="348"/>
                  </a:lnTo>
                  <a:lnTo>
                    <a:pt x="94" y="348"/>
                  </a:lnTo>
                  <a:lnTo>
                    <a:pt x="92" y="346"/>
                  </a:lnTo>
                  <a:lnTo>
                    <a:pt x="90" y="345"/>
                  </a:lnTo>
                  <a:lnTo>
                    <a:pt x="85" y="344"/>
                  </a:lnTo>
                  <a:lnTo>
                    <a:pt x="81" y="343"/>
                  </a:lnTo>
                  <a:lnTo>
                    <a:pt x="79" y="342"/>
                  </a:lnTo>
                  <a:lnTo>
                    <a:pt x="78" y="341"/>
                  </a:lnTo>
                  <a:lnTo>
                    <a:pt x="78" y="341"/>
                  </a:lnTo>
                  <a:lnTo>
                    <a:pt x="77" y="337"/>
                  </a:lnTo>
                  <a:lnTo>
                    <a:pt x="76" y="334"/>
                  </a:lnTo>
                  <a:lnTo>
                    <a:pt x="74" y="331"/>
                  </a:lnTo>
                  <a:lnTo>
                    <a:pt x="70" y="330"/>
                  </a:lnTo>
                  <a:lnTo>
                    <a:pt x="70" y="330"/>
                  </a:lnTo>
                  <a:lnTo>
                    <a:pt x="68" y="330"/>
                  </a:lnTo>
                  <a:lnTo>
                    <a:pt x="66" y="328"/>
                  </a:lnTo>
                  <a:lnTo>
                    <a:pt x="62" y="324"/>
                  </a:lnTo>
                  <a:lnTo>
                    <a:pt x="60" y="320"/>
                  </a:lnTo>
                  <a:lnTo>
                    <a:pt x="61" y="319"/>
                  </a:lnTo>
                  <a:lnTo>
                    <a:pt x="63" y="319"/>
                  </a:lnTo>
                  <a:lnTo>
                    <a:pt x="63" y="319"/>
                  </a:lnTo>
                  <a:lnTo>
                    <a:pt x="75" y="323"/>
                  </a:lnTo>
                  <a:lnTo>
                    <a:pt x="81" y="323"/>
                  </a:lnTo>
                  <a:lnTo>
                    <a:pt x="83" y="323"/>
                  </a:lnTo>
                  <a:lnTo>
                    <a:pt x="85" y="322"/>
                  </a:lnTo>
                  <a:lnTo>
                    <a:pt x="85" y="322"/>
                  </a:lnTo>
                  <a:lnTo>
                    <a:pt x="87" y="319"/>
                  </a:lnTo>
                  <a:lnTo>
                    <a:pt x="88" y="315"/>
                  </a:lnTo>
                  <a:lnTo>
                    <a:pt x="87" y="308"/>
                  </a:lnTo>
                  <a:lnTo>
                    <a:pt x="85" y="300"/>
                  </a:lnTo>
                  <a:lnTo>
                    <a:pt x="83" y="293"/>
                  </a:lnTo>
                  <a:lnTo>
                    <a:pt x="83" y="293"/>
                  </a:lnTo>
                  <a:lnTo>
                    <a:pt x="81" y="287"/>
                  </a:lnTo>
                  <a:lnTo>
                    <a:pt x="80" y="281"/>
                  </a:lnTo>
                  <a:lnTo>
                    <a:pt x="79" y="277"/>
                  </a:lnTo>
                  <a:lnTo>
                    <a:pt x="77" y="276"/>
                  </a:lnTo>
                  <a:lnTo>
                    <a:pt x="76" y="274"/>
                  </a:lnTo>
                  <a:lnTo>
                    <a:pt x="76" y="274"/>
                  </a:lnTo>
                  <a:lnTo>
                    <a:pt x="74" y="274"/>
                  </a:lnTo>
                  <a:lnTo>
                    <a:pt x="74" y="273"/>
                  </a:lnTo>
                  <a:lnTo>
                    <a:pt x="75" y="272"/>
                  </a:lnTo>
                  <a:lnTo>
                    <a:pt x="79" y="271"/>
                  </a:lnTo>
                  <a:lnTo>
                    <a:pt x="83" y="270"/>
                  </a:lnTo>
                  <a:lnTo>
                    <a:pt x="83" y="270"/>
                  </a:lnTo>
                  <a:lnTo>
                    <a:pt x="85" y="270"/>
                  </a:lnTo>
                  <a:lnTo>
                    <a:pt x="87" y="268"/>
                  </a:lnTo>
                  <a:lnTo>
                    <a:pt x="89" y="264"/>
                  </a:lnTo>
                  <a:lnTo>
                    <a:pt x="90" y="260"/>
                  </a:lnTo>
                  <a:lnTo>
                    <a:pt x="90" y="256"/>
                  </a:lnTo>
                  <a:lnTo>
                    <a:pt x="90" y="253"/>
                  </a:lnTo>
                  <a:lnTo>
                    <a:pt x="88" y="251"/>
                  </a:lnTo>
                  <a:lnTo>
                    <a:pt x="84" y="249"/>
                  </a:lnTo>
                  <a:lnTo>
                    <a:pt x="84" y="249"/>
                  </a:lnTo>
                  <a:lnTo>
                    <a:pt x="81" y="248"/>
                  </a:lnTo>
                  <a:lnTo>
                    <a:pt x="78" y="246"/>
                  </a:lnTo>
                  <a:lnTo>
                    <a:pt x="73" y="241"/>
                  </a:lnTo>
                  <a:lnTo>
                    <a:pt x="67" y="237"/>
                  </a:lnTo>
                  <a:lnTo>
                    <a:pt x="64" y="236"/>
                  </a:lnTo>
                  <a:lnTo>
                    <a:pt x="62" y="236"/>
                  </a:lnTo>
                  <a:lnTo>
                    <a:pt x="62" y="236"/>
                  </a:lnTo>
                  <a:lnTo>
                    <a:pt x="56" y="235"/>
                  </a:lnTo>
                  <a:lnTo>
                    <a:pt x="52" y="234"/>
                  </a:lnTo>
                  <a:lnTo>
                    <a:pt x="50" y="231"/>
                  </a:lnTo>
                  <a:lnTo>
                    <a:pt x="49" y="228"/>
                  </a:lnTo>
                  <a:lnTo>
                    <a:pt x="49" y="228"/>
                  </a:lnTo>
                  <a:lnTo>
                    <a:pt x="47" y="225"/>
                  </a:lnTo>
                  <a:lnTo>
                    <a:pt x="44" y="223"/>
                  </a:lnTo>
                  <a:lnTo>
                    <a:pt x="41" y="221"/>
                  </a:lnTo>
                  <a:lnTo>
                    <a:pt x="41" y="219"/>
                  </a:lnTo>
                  <a:lnTo>
                    <a:pt x="41" y="216"/>
                  </a:lnTo>
                  <a:lnTo>
                    <a:pt x="41" y="216"/>
                  </a:lnTo>
                  <a:lnTo>
                    <a:pt x="44" y="212"/>
                  </a:lnTo>
                  <a:lnTo>
                    <a:pt x="47" y="208"/>
                  </a:lnTo>
                  <a:lnTo>
                    <a:pt x="50" y="203"/>
                  </a:lnTo>
                  <a:lnTo>
                    <a:pt x="51" y="201"/>
                  </a:lnTo>
                  <a:lnTo>
                    <a:pt x="52" y="199"/>
                  </a:lnTo>
                  <a:lnTo>
                    <a:pt x="52" y="199"/>
                  </a:lnTo>
                  <a:lnTo>
                    <a:pt x="53" y="187"/>
                  </a:lnTo>
                  <a:lnTo>
                    <a:pt x="54" y="181"/>
                  </a:lnTo>
                  <a:lnTo>
                    <a:pt x="56" y="177"/>
                  </a:lnTo>
                  <a:lnTo>
                    <a:pt x="56" y="177"/>
                  </a:lnTo>
                  <a:lnTo>
                    <a:pt x="59" y="172"/>
                  </a:lnTo>
                  <a:lnTo>
                    <a:pt x="59" y="166"/>
                  </a:lnTo>
                  <a:lnTo>
                    <a:pt x="59" y="163"/>
                  </a:lnTo>
                  <a:lnTo>
                    <a:pt x="56" y="160"/>
                  </a:lnTo>
                  <a:lnTo>
                    <a:pt x="54" y="158"/>
                  </a:lnTo>
                  <a:lnTo>
                    <a:pt x="52" y="156"/>
                  </a:lnTo>
                  <a:lnTo>
                    <a:pt x="52" y="156"/>
                  </a:lnTo>
                  <a:lnTo>
                    <a:pt x="45" y="154"/>
                  </a:lnTo>
                  <a:lnTo>
                    <a:pt x="38" y="152"/>
                  </a:lnTo>
                  <a:lnTo>
                    <a:pt x="33" y="149"/>
                  </a:lnTo>
                  <a:lnTo>
                    <a:pt x="32" y="148"/>
                  </a:lnTo>
                  <a:lnTo>
                    <a:pt x="32" y="145"/>
                  </a:lnTo>
                  <a:lnTo>
                    <a:pt x="32" y="145"/>
                  </a:lnTo>
                  <a:lnTo>
                    <a:pt x="33" y="141"/>
                  </a:lnTo>
                  <a:lnTo>
                    <a:pt x="37" y="137"/>
                  </a:lnTo>
                  <a:lnTo>
                    <a:pt x="42" y="134"/>
                  </a:lnTo>
                  <a:lnTo>
                    <a:pt x="49" y="131"/>
                  </a:lnTo>
                  <a:lnTo>
                    <a:pt x="49" y="131"/>
                  </a:lnTo>
                  <a:lnTo>
                    <a:pt x="51" y="130"/>
                  </a:lnTo>
                  <a:lnTo>
                    <a:pt x="54" y="128"/>
                  </a:lnTo>
                  <a:lnTo>
                    <a:pt x="59" y="124"/>
                  </a:lnTo>
                  <a:lnTo>
                    <a:pt x="60" y="122"/>
                  </a:lnTo>
                  <a:lnTo>
                    <a:pt x="60" y="120"/>
                  </a:lnTo>
                  <a:lnTo>
                    <a:pt x="59" y="117"/>
                  </a:lnTo>
                  <a:lnTo>
                    <a:pt x="56" y="115"/>
                  </a:lnTo>
                  <a:lnTo>
                    <a:pt x="56" y="115"/>
                  </a:lnTo>
                  <a:lnTo>
                    <a:pt x="40" y="110"/>
                  </a:lnTo>
                  <a:lnTo>
                    <a:pt x="25" y="106"/>
                  </a:lnTo>
                  <a:lnTo>
                    <a:pt x="25" y="106"/>
                  </a:lnTo>
                  <a:lnTo>
                    <a:pt x="23" y="106"/>
                  </a:lnTo>
                  <a:lnTo>
                    <a:pt x="22" y="104"/>
                  </a:lnTo>
                  <a:lnTo>
                    <a:pt x="20" y="101"/>
                  </a:lnTo>
                  <a:lnTo>
                    <a:pt x="20" y="98"/>
                  </a:lnTo>
                  <a:lnTo>
                    <a:pt x="21" y="95"/>
                  </a:lnTo>
                  <a:lnTo>
                    <a:pt x="21" y="95"/>
                  </a:lnTo>
                  <a:lnTo>
                    <a:pt x="22" y="92"/>
                  </a:lnTo>
                  <a:lnTo>
                    <a:pt x="22" y="86"/>
                  </a:lnTo>
                  <a:lnTo>
                    <a:pt x="21" y="82"/>
                  </a:lnTo>
                  <a:lnTo>
                    <a:pt x="20" y="81"/>
                  </a:lnTo>
                  <a:lnTo>
                    <a:pt x="18" y="80"/>
                  </a:lnTo>
                  <a:lnTo>
                    <a:pt x="18" y="80"/>
                  </a:lnTo>
                  <a:lnTo>
                    <a:pt x="14" y="80"/>
                  </a:lnTo>
                  <a:lnTo>
                    <a:pt x="13" y="79"/>
                  </a:lnTo>
                  <a:lnTo>
                    <a:pt x="12" y="78"/>
                  </a:lnTo>
                  <a:lnTo>
                    <a:pt x="12" y="74"/>
                  </a:lnTo>
                  <a:lnTo>
                    <a:pt x="12" y="74"/>
                  </a:lnTo>
                  <a:lnTo>
                    <a:pt x="11" y="70"/>
                  </a:lnTo>
                  <a:lnTo>
                    <a:pt x="10" y="67"/>
                  </a:lnTo>
                  <a:lnTo>
                    <a:pt x="6" y="59"/>
                  </a:lnTo>
                  <a:lnTo>
                    <a:pt x="6" y="59"/>
                  </a:lnTo>
                  <a:lnTo>
                    <a:pt x="0" y="50"/>
                  </a:lnTo>
                  <a:lnTo>
                    <a:pt x="0" y="5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 name="Freeform 208"/>
            <p:cNvSpPr/>
            <p:nvPr/>
          </p:nvSpPr>
          <p:spPr bwMode="auto">
            <a:xfrm>
              <a:off x="8952124" y="5390846"/>
              <a:ext cx="250831" cy="284147"/>
            </a:xfrm>
            <a:custGeom>
              <a:gdLst>
                <a:gd fmla="*/ 80 w 158" name="T0"/>
                <a:gd fmla="*/ 169 h 179" name="T1"/>
                <a:gd fmla="*/ 74 w 158" name="T2"/>
                <a:gd fmla="*/ 163 h 179" name="T3"/>
                <a:gd fmla="*/ 69 w 158" name="T4"/>
                <a:gd fmla="*/ 152 h 179" name="T5"/>
                <a:gd fmla="*/ 61 w 158" name="T6"/>
                <a:gd fmla="*/ 148 h 179" name="T7"/>
                <a:gd fmla="*/ 36 w 158" name="T8"/>
                <a:gd fmla="*/ 136 h 179" name="T9"/>
                <a:gd fmla="*/ 34 w 158" name="T10"/>
                <a:gd fmla="*/ 127 h 179" name="T11"/>
                <a:gd fmla="*/ 26 w 158" name="T12"/>
                <a:gd fmla="*/ 124 h 179" name="T13"/>
                <a:gd fmla="*/ 27 w 158" name="T14"/>
                <a:gd fmla="*/ 119 h 179" name="T15"/>
                <a:gd fmla="*/ 29 w 158" name="T16"/>
                <a:gd fmla="*/ 111 h 179" name="T17"/>
                <a:gd fmla="*/ 17 w 158" name="T18"/>
                <a:gd fmla="*/ 111 h 179" name="T19"/>
                <a:gd fmla="*/ 17 w 158" name="T20"/>
                <a:gd fmla="*/ 115 h 179" name="T21"/>
                <a:gd fmla="*/ 15 w 158" name="T22"/>
                <a:gd fmla="*/ 123 h 179" name="T23"/>
                <a:gd fmla="*/ 8 w 158" name="T24"/>
                <a:gd fmla="*/ 120 h 179" name="T25"/>
                <a:gd fmla="*/ 13 w 158" name="T26"/>
                <a:gd fmla="*/ 98 h 179" name="T27"/>
                <a:gd fmla="*/ 9 w 158" name="T28"/>
                <a:gd fmla="*/ 78 h 179" name="T29"/>
                <a:gd fmla="*/ 1 w 158" name="T30"/>
                <a:gd fmla="*/ 63 h 179" name="T31"/>
                <a:gd fmla="*/ 10 w 158" name="T32"/>
                <a:gd fmla="*/ 57 h 179" name="T33"/>
                <a:gd fmla="*/ 15 w 158" name="T34"/>
                <a:gd fmla="*/ 47 h 179" name="T35"/>
                <a:gd fmla="*/ 28 w 158" name="T36"/>
                <a:gd fmla="*/ 27 h 179" name="T37"/>
                <a:gd fmla="*/ 41 w 158" name="T38"/>
                <a:gd fmla="*/ 24 h 179" name="T39"/>
                <a:gd fmla="*/ 48 w 158" name="T40"/>
                <a:gd fmla="*/ 18 h 179" name="T41"/>
                <a:gd fmla="*/ 42 w 158" name="T42"/>
                <a:gd fmla="*/ 7 h 179" name="T43"/>
                <a:gd fmla="*/ 40 w 158" name="T44"/>
                <a:gd fmla="*/ 2 h 179" name="T45"/>
                <a:gd fmla="*/ 55 w 158" name="T46"/>
                <a:gd fmla="*/ 3 h 179" name="T47"/>
                <a:gd fmla="*/ 60 w 158" name="T48"/>
                <a:gd fmla="*/ 7 h 179" name="T49"/>
                <a:gd fmla="*/ 66 w 158" name="T50"/>
                <a:gd fmla="*/ 12 h 179" name="T51"/>
                <a:gd fmla="*/ 78 w 158" name="T52"/>
                <a:gd fmla="*/ 20 h 179" name="T53"/>
                <a:gd fmla="*/ 98 w 158" name="T54"/>
                <a:gd fmla="*/ 31 h 179" name="T55"/>
                <a:gd fmla="*/ 122 w 158" name="T56"/>
                <a:gd fmla="*/ 33 h 179" name="T57"/>
                <a:gd fmla="*/ 131 w 158" name="T58"/>
                <a:gd fmla="*/ 39 h 179" name="T59"/>
                <a:gd fmla="*/ 137 w 158" name="T60"/>
                <a:gd fmla="*/ 46 h 179" name="T61"/>
                <a:gd fmla="*/ 153 w 158" name="T62"/>
                <a:gd fmla="*/ 51 h 179" name="T63"/>
                <a:gd fmla="*/ 157 w 158" name="T64"/>
                <a:gd fmla="*/ 60 h 179" name="T65"/>
                <a:gd fmla="*/ 145 w 158" name="T66"/>
                <a:gd fmla="*/ 65 h 179" name="T67"/>
                <a:gd fmla="*/ 139 w 158" name="T68"/>
                <a:gd fmla="*/ 76 h 179" name="T69"/>
                <a:gd fmla="*/ 143 w 158" name="T70"/>
                <a:gd fmla="*/ 91 h 179" name="T71"/>
                <a:gd fmla="*/ 135 w 158" name="T72"/>
                <a:gd fmla="*/ 96 h 179" name="T73"/>
                <a:gd fmla="*/ 122 w 158" name="T74"/>
                <a:gd fmla="*/ 97 h 179" name="T75"/>
                <a:gd fmla="*/ 117 w 158" name="T76"/>
                <a:gd fmla="*/ 91 h 179" name="T77"/>
                <a:gd fmla="*/ 105 w 158" name="T78"/>
                <a:gd fmla="*/ 93 h 179" name="T79"/>
                <a:gd fmla="*/ 99 w 158" name="T80"/>
                <a:gd fmla="*/ 103 h 179" name="T81"/>
                <a:gd fmla="*/ 95 w 158" name="T82"/>
                <a:gd fmla="*/ 129 h 179" name="T83"/>
                <a:gd fmla="*/ 94 w 158" name="T84"/>
                <a:gd fmla="*/ 133 h 179" name="T85"/>
                <a:gd fmla="*/ 90 w 158" name="T86"/>
                <a:gd fmla="*/ 137 h 179" name="T87"/>
                <a:gd fmla="*/ 84 w 158" name="T88"/>
                <a:gd fmla="*/ 149 h 179" name="T89"/>
                <a:gd fmla="*/ 83 w 158" name="T90"/>
                <a:gd fmla="*/ 164 h 179" name="T91"/>
                <a:gd fmla="*/ 85 w 158" name="T92"/>
                <a:gd fmla="*/ 165 h 179" name="T93"/>
                <a:gd fmla="*/ 88 w 158" name="T94"/>
                <a:gd fmla="*/ 179 h 17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9" w="158">
                  <a:moveTo>
                    <a:pt x="85" y="178"/>
                  </a:moveTo>
                  <a:lnTo>
                    <a:pt x="85" y="178"/>
                  </a:lnTo>
                  <a:lnTo>
                    <a:pt x="83" y="175"/>
                  </a:lnTo>
                  <a:lnTo>
                    <a:pt x="80" y="169"/>
                  </a:lnTo>
                  <a:lnTo>
                    <a:pt x="80" y="169"/>
                  </a:lnTo>
                  <a:lnTo>
                    <a:pt x="79" y="167"/>
                  </a:lnTo>
                  <a:lnTo>
                    <a:pt x="78" y="166"/>
                  </a:lnTo>
                  <a:lnTo>
                    <a:pt x="74" y="163"/>
                  </a:lnTo>
                  <a:lnTo>
                    <a:pt x="74" y="163"/>
                  </a:lnTo>
                  <a:lnTo>
                    <a:pt x="72" y="158"/>
                  </a:lnTo>
                  <a:lnTo>
                    <a:pt x="70" y="154"/>
                  </a:lnTo>
                  <a:lnTo>
                    <a:pt x="69" y="152"/>
                  </a:lnTo>
                  <a:lnTo>
                    <a:pt x="66" y="151"/>
                  </a:lnTo>
                  <a:lnTo>
                    <a:pt x="64" y="149"/>
                  </a:lnTo>
                  <a:lnTo>
                    <a:pt x="61" y="148"/>
                  </a:lnTo>
                  <a:lnTo>
                    <a:pt x="61" y="148"/>
                  </a:lnTo>
                  <a:lnTo>
                    <a:pt x="52" y="146"/>
                  </a:lnTo>
                  <a:lnTo>
                    <a:pt x="45" y="142"/>
                  </a:lnTo>
                  <a:lnTo>
                    <a:pt x="38" y="138"/>
                  </a:lnTo>
                  <a:lnTo>
                    <a:pt x="36" y="136"/>
                  </a:lnTo>
                  <a:lnTo>
                    <a:pt x="36" y="134"/>
                  </a:lnTo>
                  <a:lnTo>
                    <a:pt x="36" y="134"/>
                  </a:lnTo>
                  <a:lnTo>
                    <a:pt x="35" y="131"/>
                  </a:lnTo>
                  <a:lnTo>
                    <a:pt x="34" y="127"/>
                  </a:lnTo>
                  <a:lnTo>
                    <a:pt x="32" y="126"/>
                  </a:lnTo>
                  <a:lnTo>
                    <a:pt x="29" y="125"/>
                  </a:lnTo>
                  <a:lnTo>
                    <a:pt x="29" y="125"/>
                  </a:lnTo>
                  <a:lnTo>
                    <a:pt x="26" y="124"/>
                  </a:lnTo>
                  <a:lnTo>
                    <a:pt x="24" y="122"/>
                  </a:lnTo>
                  <a:lnTo>
                    <a:pt x="24" y="120"/>
                  </a:lnTo>
                  <a:lnTo>
                    <a:pt x="27" y="119"/>
                  </a:lnTo>
                  <a:lnTo>
                    <a:pt x="27" y="119"/>
                  </a:lnTo>
                  <a:lnTo>
                    <a:pt x="29" y="118"/>
                  </a:lnTo>
                  <a:lnTo>
                    <a:pt x="31" y="114"/>
                  </a:lnTo>
                  <a:lnTo>
                    <a:pt x="30" y="112"/>
                  </a:lnTo>
                  <a:lnTo>
                    <a:pt x="29" y="111"/>
                  </a:lnTo>
                  <a:lnTo>
                    <a:pt x="28" y="111"/>
                  </a:lnTo>
                  <a:lnTo>
                    <a:pt x="28" y="111"/>
                  </a:lnTo>
                  <a:lnTo>
                    <a:pt x="18" y="111"/>
                  </a:lnTo>
                  <a:lnTo>
                    <a:pt x="17" y="111"/>
                  </a:lnTo>
                  <a:lnTo>
                    <a:pt x="16" y="112"/>
                  </a:lnTo>
                  <a:lnTo>
                    <a:pt x="16" y="113"/>
                  </a:lnTo>
                  <a:lnTo>
                    <a:pt x="17" y="115"/>
                  </a:lnTo>
                  <a:lnTo>
                    <a:pt x="17" y="115"/>
                  </a:lnTo>
                  <a:lnTo>
                    <a:pt x="19" y="119"/>
                  </a:lnTo>
                  <a:lnTo>
                    <a:pt x="19" y="121"/>
                  </a:lnTo>
                  <a:lnTo>
                    <a:pt x="18" y="122"/>
                  </a:lnTo>
                  <a:lnTo>
                    <a:pt x="15" y="123"/>
                  </a:lnTo>
                  <a:lnTo>
                    <a:pt x="15" y="123"/>
                  </a:lnTo>
                  <a:lnTo>
                    <a:pt x="12" y="122"/>
                  </a:lnTo>
                  <a:lnTo>
                    <a:pt x="9" y="121"/>
                  </a:lnTo>
                  <a:lnTo>
                    <a:pt x="8" y="120"/>
                  </a:lnTo>
                  <a:lnTo>
                    <a:pt x="9" y="117"/>
                  </a:lnTo>
                  <a:lnTo>
                    <a:pt x="9" y="117"/>
                  </a:lnTo>
                  <a:lnTo>
                    <a:pt x="12" y="110"/>
                  </a:lnTo>
                  <a:lnTo>
                    <a:pt x="13" y="98"/>
                  </a:lnTo>
                  <a:lnTo>
                    <a:pt x="13" y="86"/>
                  </a:lnTo>
                  <a:lnTo>
                    <a:pt x="12" y="81"/>
                  </a:lnTo>
                  <a:lnTo>
                    <a:pt x="9" y="78"/>
                  </a:lnTo>
                  <a:lnTo>
                    <a:pt x="9" y="78"/>
                  </a:lnTo>
                  <a:lnTo>
                    <a:pt x="1" y="67"/>
                  </a:lnTo>
                  <a:lnTo>
                    <a:pt x="0" y="65"/>
                  </a:lnTo>
                  <a:lnTo>
                    <a:pt x="0" y="64"/>
                  </a:lnTo>
                  <a:lnTo>
                    <a:pt x="1" y="63"/>
                  </a:lnTo>
                  <a:lnTo>
                    <a:pt x="2" y="62"/>
                  </a:lnTo>
                  <a:lnTo>
                    <a:pt x="2" y="62"/>
                  </a:lnTo>
                  <a:lnTo>
                    <a:pt x="7" y="60"/>
                  </a:lnTo>
                  <a:lnTo>
                    <a:pt x="10" y="57"/>
                  </a:lnTo>
                  <a:lnTo>
                    <a:pt x="14" y="54"/>
                  </a:lnTo>
                  <a:lnTo>
                    <a:pt x="15" y="50"/>
                  </a:lnTo>
                  <a:lnTo>
                    <a:pt x="15" y="50"/>
                  </a:lnTo>
                  <a:lnTo>
                    <a:pt x="15" y="47"/>
                  </a:lnTo>
                  <a:lnTo>
                    <a:pt x="16" y="43"/>
                  </a:lnTo>
                  <a:lnTo>
                    <a:pt x="20" y="36"/>
                  </a:lnTo>
                  <a:lnTo>
                    <a:pt x="26" y="29"/>
                  </a:lnTo>
                  <a:lnTo>
                    <a:pt x="28" y="27"/>
                  </a:lnTo>
                  <a:lnTo>
                    <a:pt x="30" y="26"/>
                  </a:lnTo>
                  <a:lnTo>
                    <a:pt x="30" y="26"/>
                  </a:lnTo>
                  <a:lnTo>
                    <a:pt x="34" y="25"/>
                  </a:lnTo>
                  <a:lnTo>
                    <a:pt x="41" y="24"/>
                  </a:lnTo>
                  <a:lnTo>
                    <a:pt x="44" y="23"/>
                  </a:lnTo>
                  <a:lnTo>
                    <a:pt x="46" y="22"/>
                  </a:lnTo>
                  <a:lnTo>
                    <a:pt x="47" y="20"/>
                  </a:lnTo>
                  <a:lnTo>
                    <a:pt x="48" y="18"/>
                  </a:lnTo>
                  <a:lnTo>
                    <a:pt x="48" y="18"/>
                  </a:lnTo>
                  <a:lnTo>
                    <a:pt x="47" y="14"/>
                  </a:lnTo>
                  <a:lnTo>
                    <a:pt x="46" y="12"/>
                  </a:lnTo>
                  <a:lnTo>
                    <a:pt x="42" y="7"/>
                  </a:lnTo>
                  <a:lnTo>
                    <a:pt x="40" y="4"/>
                  </a:lnTo>
                  <a:lnTo>
                    <a:pt x="40" y="3"/>
                  </a:lnTo>
                  <a:lnTo>
                    <a:pt x="40" y="2"/>
                  </a:lnTo>
                  <a:lnTo>
                    <a:pt x="40" y="2"/>
                  </a:lnTo>
                  <a:lnTo>
                    <a:pt x="48" y="0"/>
                  </a:lnTo>
                  <a:lnTo>
                    <a:pt x="53" y="0"/>
                  </a:lnTo>
                  <a:lnTo>
                    <a:pt x="55" y="2"/>
                  </a:lnTo>
                  <a:lnTo>
                    <a:pt x="55" y="3"/>
                  </a:lnTo>
                  <a:lnTo>
                    <a:pt x="55" y="3"/>
                  </a:lnTo>
                  <a:lnTo>
                    <a:pt x="56" y="4"/>
                  </a:lnTo>
                  <a:lnTo>
                    <a:pt x="57" y="5"/>
                  </a:lnTo>
                  <a:lnTo>
                    <a:pt x="60" y="7"/>
                  </a:lnTo>
                  <a:lnTo>
                    <a:pt x="64" y="9"/>
                  </a:lnTo>
                  <a:lnTo>
                    <a:pt x="65" y="10"/>
                  </a:lnTo>
                  <a:lnTo>
                    <a:pt x="66" y="12"/>
                  </a:lnTo>
                  <a:lnTo>
                    <a:pt x="66" y="12"/>
                  </a:lnTo>
                  <a:lnTo>
                    <a:pt x="67" y="13"/>
                  </a:lnTo>
                  <a:lnTo>
                    <a:pt x="69" y="15"/>
                  </a:lnTo>
                  <a:lnTo>
                    <a:pt x="73" y="18"/>
                  </a:lnTo>
                  <a:lnTo>
                    <a:pt x="78" y="20"/>
                  </a:lnTo>
                  <a:lnTo>
                    <a:pt x="85" y="23"/>
                  </a:lnTo>
                  <a:lnTo>
                    <a:pt x="85" y="23"/>
                  </a:lnTo>
                  <a:lnTo>
                    <a:pt x="91" y="27"/>
                  </a:lnTo>
                  <a:lnTo>
                    <a:pt x="98" y="31"/>
                  </a:lnTo>
                  <a:lnTo>
                    <a:pt x="104" y="33"/>
                  </a:lnTo>
                  <a:lnTo>
                    <a:pt x="114" y="33"/>
                  </a:lnTo>
                  <a:lnTo>
                    <a:pt x="114" y="33"/>
                  </a:lnTo>
                  <a:lnTo>
                    <a:pt x="122" y="33"/>
                  </a:lnTo>
                  <a:lnTo>
                    <a:pt x="128" y="34"/>
                  </a:lnTo>
                  <a:lnTo>
                    <a:pt x="129" y="34"/>
                  </a:lnTo>
                  <a:lnTo>
                    <a:pt x="130" y="35"/>
                  </a:lnTo>
                  <a:lnTo>
                    <a:pt x="131" y="39"/>
                  </a:lnTo>
                  <a:lnTo>
                    <a:pt x="131" y="39"/>
                  </a:lnTo>
                  <a:lnTo>
                    <a:pt x="131" y="42"/>
                  </a:lnTo>
                  <a:lnTo>
                    <a:pt x="133" y="45"/>
                  </a:lnTo>
                  <a:lnTo>
                    <a:pt x="137" y="46"/>
                  </a:lnTo>
                  <a:lnTo>
                    <a:pt x="143" y="46"/>
                  </a:lnTo>
                  <a:lnTo>
                    <a:pt x="143" y="46"/>
                  </a:lnTo>
                  <a:lnTo>
                    <a:pt x="149" y="47"/>
                  </a:lnTo>
                  <a:lnTo>
                    <a:pt x="153" y="51"/>
                  </a:lnTo>
                  <a:lnTo>
                    <a:pt x="157" y="55"/>
                  </a:lnTo>
                  <a:lnTo>
                    <a:pt x="158" y="57"/>
                  </a:lnTo>
                  <a:lnTo>
                    <a:pt x="157" y="60"/>
                  </a:lnTo>
                  <a:lnTo>
                    <a:pt x="157" y="60"/>
                  </a:lnTo>
                  <a:lnTo>
                    <a:pt x="156" y="63"/>
                  </a:lnTo>
                  <a:lnTo>
                    <a:pt x="152" y="64"/>
                  </a:lnTo>
                  <a:lnTo>
                    <a:pt x="145" y="65"/>
                  </a:lnTo>
                  <a:lnTo>
                    <a:pt x="145" y="65"/>
                  </a:lnTo>
                  <a:lnTo>
                    <a:pt x="141" y="67"/>
                  </a:lnTo>
                  <a:lnTo>
                    <a:pt x="138" y="69"/>
                  </a:lnTo>
                  <a:lnTo>
                    <a:pt x="138" y="71"/>
                  </a:lnTo>
                  <a:lnTo>
                    <a:pt x="139" y="76"/>
                  </a:lnTo>
                  <a:lnTo>
                    <a:pt x="139" y="76"/>
                  </a:lnTo>
                  <a:lnTo>
                    <a:pt x="143" y="81"/>
                  </a:lnTo>
                  <a:lnTo>
                    <a:pt x="144" y="86"/>
                  </a:lnTo>
                  <a:lnTo>
                    <a:pt x="143" y="91"/>
                  </a:lnTo>
                  <a:lnTo>
                    <a:pt x="142" y="92"/>
                  </a:lnTo>
                  <a:lnTo>
                    <a:pt x="139" y="94"/>
                  </a:lnTo>
                  <a:lnTo>
                    <a:pt x="139" y="94"/>
                  </a:lnTo>
                  <a:lnTo>
                    <a:pt x="135" y="96"/>
                  </a:lnTo>
                  <a:lnTo>
                    <a:pt x="130" y="98"/>
                  </a:lnTo>
                  <a:lnTo>
                    <a:pt x="126" y="98"/>
                  </a:lnTo>
                  <a:lnTo>
                    <a:pt x="123" y="98"/>
                  </a:lnTo>
                  <a:lnTo>
                    <a:pt x="122" y="97"/>
                  </a:lnTo>
                  <a:lnTo>
                    <a:pt x="122" y="97"/>
                  </a:lnTo>
                  <a:lnTo>
                    <a:pt x="121" y="94"/>
                  </a:lnTo>
                  <a:lnTo>
                    <a:pt x="120" y="92"/>
                  </a:lnTo>
                  <a:lnTo>
                    <a:pt x="117" y="91"/>
                  </a:lnTo>
                  <a:lnTo>
                    <a:pt x="114" y="90"/>
                  </a:lnTo>
                  <a:lnTo>
                    <a:pt x="114" y="90"/>
                  </a:lnTo>
                  <a:lnTo>
                    <a:pt x="109" y="91"/>
                  </a:lnTo>
                  <a:lnTo>
                    <a:pt x="105" y="93"/>
                  </a:lnTo>
                  <a:lnTo>
                    <a:pt x="101" y="97"/>
                  </a:lnTo>
                  <a:lnTo>
                    <a:pt x="100" y="99"/>
                  </a:lnTo>
                  <a:lnTo>
                    <a:pt x="99" y="103"/>
                  </a:lnTo>
                  <a:lnTo>
                    <a:pt x="99" y="103"/>
                  </a:lnTo>
                  <a:lnTo>
                    <a:pt x="98" y="119"/>
                  </a:lnTo>
                  <a:lnTo>
                    <a:pt x="98" y="125"/>
                  </a:lnTo>
                  <a:lnTo>
                    <a:pt x="96" y="127"/>
                  </a:lnTo>
                  <a:lnTo>
                    <a:pt x="95" y="129"/>
                  </a:lnTo>
                  <a:lnTo>
                    <a:pt x="95" y="129"/>
                  </a:lnTo>
                  <a:lnTo>
                    <a:pt x="94" y="129"/>
                  </a:lnTo>
                  <a:lnTo>
                    <a:pt x="94" y="131"/>
                  </a:lnTo>
                  <a:lnTo>
                    <a:pt x="94" y="133"/>
                  </a:lnTo>
                  <a:lnTo>
                    <a:pt x="93" y="136"/>
                  </a:lnTo>
                  <a:lnTo>
                    <a:pt x="92" y="137"/>
                  </a:lnTo>
                  <a:lnTo>
                    <a:pt x="90" y="137"/>
                  </a:lnTo>
                  <a:lnTo>
                    <a:pt x="90" y="137"/>
                  </a:lnTo>
                  <a:lnTo>
                    <a:pt x="86" y="138"/>
                  </a:lnTo>
                  <a:lnTo>
                    <a:pt x="84" y="140"/>
                  </a:lnTo>
                  <a:lnTo>
                    <a:pt x="83" y="143"/>
                  </a:lnTo>
                  <a:lnTo>
                    <a:pt x="84" y="149"/>
                  </a:lnTo>
                  <a:lnTo>
                    <a:pt x="84" y="149"/>
                  </a:lnTo>
                  <a:lnTo>
                    <a:pt x="83" y="155"/>
                  </a:lnTo>
                  <a:lnTo>
                    <a:pt x="83" y="161"/>
                  </a:lnTo>
                  <a:lnTo>
                    <a:pt x="83" y="164"/>
                  </a:lnTo>
                  <a:lnTo>
                    <a:pt x="83" y="164"/>
                  </a:lnTo>
                  <a:lnTo>
                    <a:pt x="84" y="164"/>
                  </a:lnTo>
                  <a:lnTo>
                    <a:pt x="84" y="164"/>
                  </a:lnTo>
                  <a:lnTo>
                    <a:pt x="85" y="165"/>
                  </a:lnTo>
                  <a:lnTo>
                    <a:pt x="86" y="166"/>
                  </a:lnTo>
                  <a:lnTo>
                    <a:pt x="88" y="171"/>
                  </a:lnTo>
                  <a:lnTo>
                    <a:pt x="88" y="177"/>
                  </a:lnTo>
                  <a:lnTo>
                    <a:pt x="88" y="179"/>
                  </a:lnTo>
                  <a:lnTo>
                    <a:pt x="88" y="179"/>
                  </a:lnTo>
                  <a:lnTo>
                    <a:pt x="85" y="178"/>
                  </a:lnTo>
                  <a:lnTo>
                    <a:pt x="85" y="178"/>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 name="Freeform 209"/>
            <p:cNvSpPr/>
            <p:nvPr/>
          </p:nvSpPr>
          <p:spPr bwMode="auto">
            <a:xfrm>
              <a:off x="9090240" y="5548000"/>
              <a:ext cx="276231" cy="534957"/>
            </a:xfrm>
            <a:custGeom>
              <a:gdLst>
                <a:gd fmla="*/ 20 w 174" name="T0"/>
                <a:gd fmla="*/ 89 h 337" name="T1"/>
                <a:gd fmla="*/ 16 w 174" name="T2"/>
                <a:gd fmla="*/ 85 h 337" name="T3"/>
                <a:gd fmla="*/ 7 w 174" name="T4"/>
                <a:gd fmla="*/ 81 h 337" name="T5"/>
                <a:gd fmla="*/ 9 w 174" name="T6"/>
                <a:gd fmla="*/ 71 h 337" name="T7"/>
                <a:gd fmla="*/ 8 w 174" name="T8"/>
                <a:gd fmla="*/ 63 h 337" name="T9"/>
                <a:gd fmla="*/ 1 w 174" name="T10"/>
                <a:gd fmla="*/ 50 h 337" name="T11"/>
                <a:gd fmla="*/ 13 w 174" name="T12"/>
                <a:gd fmla="*/ 43 h 337" name="T13"/>
                <a:gd fmla="*/ 17 w 174" name="T14"/>
                <a:gd fmla="*/ 21 h 337" name="T15"/>
                <a:gd fmla="*/ 23 w 174" name="T16"/>
                <a:gd fmla="*/ 0 h 337" name="T17"/>
                <a:gd fmla="*/ 31 w 174" name="T18"/>
                <a:gd fmla="*/ 5 h 337" name="T19"/>
                <a:gd fmla="*/ 34 w 174" name="T20"/>
                <a:gd fmla="*/ 12 h 337" name="T21"/>
                <a:gd fmla="*/ 47 w 174" name="T22"/>
                <a:gd fmla="*/ 8 h 337" name="T23"/>
                <a:gd fmla="*/ 58 w 174" name="T24"/>
                <a:gd fmla="*/ 3 h 337" name="T25"/>
                <a:gd fmla="*/ 63 w 174" name="T26"/>
                <a:gd fmla="*/ 10 h 337" name="T27"/>
                <a:gd fmla="*/ 70 w 174" name="T28"/>
                <a:gd fmla="*/ 25 h 337" name="T29"/>
                <a:gd fmla="*/ 94 w 174" name="T30"/>
                <a:gd fmla="*/ 30 h 337" name="T31"/>
                <a:gd fmla="*/ 112 w 174" name="T32"/>
                <a:gd fmla="*/ 47 h 337" name="T33"/>
                <a:gd fmla="*/ 115 w 174" name="T34"/>
                <a:gd fmla="*/ 66 h 337" name="T35"/>
                <a:gd fmla="*/ 112 w 174" name="T36"/>
                <a:gd fmla="*/ 73 h 337" name="T37"/>
                <a:gd fmla="*/ 115 w 174" name="T38"/>
                <a:gd fmla="*/ 100 h 337" name="T39"/>
                <a:gd fmla="*/ 121 w 174" name="T40"/>
                <a:gd fmla="*/ 115 h 337" name="T41"/>
                <a:gd fmla="*/ 120 w 174" name="T42"/>
                <a:gd fmla="*/ 135 h 337" name="T43"/>
                <a:gd fmla="*/ 132 w 174" name="T44"/>
                <a:gd fmla="*/ 168 h 337" name="T45"/>
                <a:gd fmla="*/ 142 w 174" name="T46"/>
                <a:gd fmla="*/ 182 h 337" name="T47"/>
                <a:gd fmla="*/ 162 w 174" name="T48"/>
                <a:gd fmla="*/ 189 h 337" name="T49"/>
                <a:gd fmla="*/ 171 w 174" name="T50"/>
                <a:gd fmla="*/ 204 h 337" name="T51"/>
                <a:gd fmla="*/ 173 w 174" name="T52"/>
                <a:gd fmla="*/ 221 h 337" name="T53"/>
                <a:gd fmla="*/ 166 w 174" name="T54"/>
                <a:gd fmla="*/ 239 h 337" name="T55"/>
                <a:gd fmla="*/ 151 w 174" name="T56"/>
                <a:gd fmla="*/ 265 h 337" name="T57"/>
                <a:gd fmla="*/ 148 w 174" name="T58"/>
                <a:gd fmla="*/ 276 h 337" name="T59"/>
                <a:gd fmla="*/ 134 w 174" name="T60"/>
                <a:gd fmla="*/ 285 h 337" name="T61"/>
                <a:gd fmla="*/ 127 w 174" name="T62"/>
                <a:gd fmla="*/ 293 h 337" name="T63"/>
                <a:gd fmla="*/ 123 w 174" name="T64"/>
                <a:gd fmla="*/ 307 h 337" name="T65"/>
                <a:gd fmla="*/ 133 w 174" name="T66"/>
                <a:gd fmla="*/ 319 h 337" name="T67"/>
                <a:gd fmla="*/ 129 w 174" name="T68"/>
                <a:gd fmla="*/ 322 h 337" name="T69"/>
                <a:gd fmla="*/ 126 w 174" name="T70"/>
                <a:gd fmla="*/ 329 h 337" name="T71"/>
                <a:gd fmla="*/ 115 w 174" name="T72"/>
                <a:gd fmla="*/ 336 h 337" name="T73"/>
                <a:gd fmla="*/ 108 w 174" name="T74"/>
                <a:gd fmla="*/ 326 h 337" name="T75"/>
                <a:gd fmla="*/ 101 w 174" name="T76"/>
                <a:gd fmla="*/ 314 h 337" name="T77"/>
                <a:gd fmla="*/ 86 w 174" name="T78"/>
                <a:gd fmla="*/ 300 h 337" name="T79"/>
                <a:gd fmla="*/ 75 w 174" name="T80"/>
                <a:gd fmla="*/ 293 h 337" name="T81"/>
                <a:gd fmla="*/ 55 w 174" name="T82"/>
                <a:gd fmla="*/ 283 h 337" name="T83"/>
                <a:gd fmla="*/ 40 w 174" name="T84"/>
                <a:gd fmla="*/ 275 h 337" name="T85"/>
                <a:gd fmla="*/ 35 w 174" name="T86"/>
                <a:gd fmla="*/ 269 h 337" name="T87"/>
                <a:gd fmla="*/ 44 w 174" name="T88"/>
                <a:gd fmla="*/ 259 h 337" name="T89"/>
                <a:gd fmla="*/ 42 w 174" name="T90"/>
                <a:gd fmla="*/ 248 h 337" name="T91"/>
                <a:gd fmla="*/ 30 w 174" name="T92"/>
                <a:gd fmla="*/ 238 h 337" name="T93"/>
                <a:gd fmla="*/ 30 w 174" name="T94"/>
                <a:gd fmla="*/ 233 h 337" name="T95"/>
                <a:gd fmla="*/ 36 w 174" name="T96"/>
                <a:gd fmla="*/ 201 h 337" name="T97"/>
                <a:gd fmla="*/ 33 w 174" name="T98"/>
                <a:gd fmla="*/ 163 h 337" name="T99"/>
                <a:gd fmla="*/ 29 w 174" name="T100"/>
                <a:gd fmla="*/ 155 h 337" name="T101"/>
                <a:gd fmla="*/ 30 w 174" name="T102"/>
                <a:gd fmla="*/ 128 h 337" name="T103"/>
                <a:gd fmla="*/ 34 w 174" name="T104"/>
                <a:gd fmla="*/ 90 h 33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37" w="174">
                  <a:moveTo>
                    <a:pt x="34" y="90"/>
                  </a:moveTo>
                  <a:lnTo>
                    <a:pt x="34" y="90"/>
                  </a:lnTo>
                  <a:lnTo>
                    <a:pt x="27" y="90"/>
                  </a:lnTo>
                  <a:lnTo>
                    <a:pt x="20" y="89"/>
                  </a:lnTo>
                  <a:lnTo>
                    <a:pt x="18" y="87"/>
                  </a:lnTo>
                  <a:lnTo>
                    <a:pt x="17" y="86"/>
                  </a:lnTo>
                  <a:lnTo>
                    <a:pt x="17" y="86"/>
                  </a:lnTo>
                  <a:lnTo>
                    <a:pt x="16" y="85"/>
                  </a:lnTo>
                  <a:lnTo>
                    <a:pt x="15" y="84"/>
                  </a:lnTo>
                  <a:lnTo>
                    <a:pt x="12" y="83"/>
                  </a:lnTo>
                  <a:lnTo>
                    <a:pt x="8" y="82"/>
                  </a:lnTo>
                  <a:lnTo>
                    <a:pt x="7" y="81"/>
                  </a:lnTo>
                  <a:lnTo>
                    <a:pt x="6" y="79"/>
                  </a:lnTo>
                  <a:lnTo>
                    <a:pt x="6" y="79"/>
                  </a:lnTo>
                  <a:lnTo>
                    <a:pt x="7" y="75"/>
                  </a:lnTo>
                  <a:lnTo>
                    <a:pt x="9" y="71"/>
                  </a:lnTo>
                  <a:lnTo>
                    <a:pt x="9" y="67"/>
                  </a:lnTo>
                  <a:lnTo>
                    <a:pt x="9" y="65"/>
                  </a:lnTo>
                  <a:lnTo>
                    <a:pt x="8" y="63"/>
                  </a:lnTo>
                  <a:lnTo>
                    <a:pt x="8" y="63"/>
                  </a:lnTo>
                  <a:lnTo>
                    <a:pt x="1" y="55"/>
                  </a:lnTo>
                  <a:lnTo>
                    <a:pt x="0" y="53"/>
                  </a:lnTo>
                  <a:lnTo>
                    <a:pt x="0" y="52"/>
                  </a:lnTo>
                  <a:lnTo>
                    <a:pt x="1" y="50"/>
                  </a:lnTo>
                  <a:lnTo>
                    <a:pt x="3" y="49"/>
                  </a:lnTo>
                  <a:lnTo>
                    <a:pt x="3" y="49"/>
                  </a:lnTo>
                  <a:lnTo>
                    <a:pt x="8" y="47"/>
                  </a:lnTo>
                  <a:lnTo>
                    <a:pt x="13" y="43"/>
                  </a:lnTo>
                  <a:lnTo>
                    <a:pt x="15" y="38"/>
                  </a:lnTo>
                  <a:lnTo>
                    <a:pt x="16" y="30"/>
                  </a:lnTo>
                  <a:lnTo>
                    <a:pt x="16" y="30"/>
                  </a:lnTo>
                  <a:lnTo>
                    <a:pt x="17" y="21"/>
                  </a:lnTo>
                  <a:lnTo>
                    <a:pt x="18" y="11"/>
                  </a:lnTo>
                  <a:lnTo>
                    <a:pt x="20" y="4"/>
                  </a:lnTo>
                  <a:lnTo>
                    <a:pt x="22" y="1"/>
                  </a:lnTo>
                  <a:lnTo>
                    <a:pt x="23" y="0"/>
                  </a:lnTo>
                  <a:lnTo>
                    <a:pt x="23" y="0"/>
                  </a:lnTo>
                  <a:lnTo>
                    <a:pt x="30" y="0"/>
                  </a:lnTo>
                  <a:lnTo>
                    <a:pt x="31" y="1"/>
                  </a:lnTo>
                  <a:lnTo>
                    <a:pt x="31" y="5"/>
                  </a:lnTo>
                  <a:lnTo>
                    <a:pt x="31" y="5"/>
                  </a:lnTo>
                  <a:lnTo>
                    <a:pt x="32" y="9"/>
                  </a:lnTo>
                  <a:lnTo>
                    <a:pt x="33" y="12"/>
                  </a:lnTo>
                  <a:lnTo>
                    <a:pt x="34" y="12"/>
                  </a:lnTo>
                  <a:lnTo>
                    <a:pt x="36" y="13"/>
                  </a:lnTo>
                  <a:lnTo>
                    <a:pt x="41" y="12"/>
                  </a:lnTo>
                  <a:lnTo>
                    <a:pt x="41" y="12"/>
                  </a:lnTo>
                  <a:lnTo>
                    <a:pt x="47" y="8"/>
                  </a:lnTo>
                  <a:lnTo>
                    <a:pt x="51" y="5"/>
                  </a:lnTo>
                  <a:lnTo>
                    <a:pt x="54" y="3"/>
                  </a:lnTo>
                  <a:lnTo>
                    <a:pt x="56" y="3"/>
                  </a:lnTo>
                  <a:lnTo>
                    <a:pt x="58" y="3"/>
                  </a:lnTo>
                  <a:lnTo>
                    <a:pt x="60" y="5"/>
                  </a:lnTo>
                  <a:lnTo>
                    <a:pt x="60" y="5"/>
                  </a:lnTo>
                  <a:lnTo>
                    <a:pt x="62" y="7"/>
                  </a:lnTo>
                  <a:lnTo>
                    <a:pt x="63" y="10"/>
                  </a:lnTo>
                  <a:lnTo>
                    <a:pt x="65" y="18"/>
                  </a:lnTo>
                  <a:lnTo>
                    <a:pt x="66" y="20"/>
                  </a:lnTo>
                  <a:lnTo>
                    <a:pt x="68" y="23"/>
                  </a:lnTo>
                  <a:lnTo>
                    <a:pt x="70" y="25"/>
                  </a:lnTo>
                  <a:lnTo>
                    <a:pt x="73" y="25"/>
                  </a:lnTo>
                  <a:lnTo>
                    <a:pt x="73" y="25"/>
                  </a:lnTo>
                  <a:lnTo>
                    <a:pt x="83" y="27"/>
                  </a:lnTo>
                  <a:lnTo>
                    <a:pt x="94" y="30"/>
                  </a:lnTo>
                  <a:lnTo>
                    <a:pt x="101" y="34"/>
                  </a:lnTo>
                  <a:lnTo>
                    <a:pt x="106" y="37"/>
                  </a:lnTo>
                  <a:lnTo>
                    <a:pt x="109" y="41"/>
                  </a:lnTo>
                  <a:lnTo>
                    <a:pt x="112" y="47"/>
                  </a:lnTo>
                  <a:lnTo>
                    <a:pt x="112" y="47"/>
                  </a:lnTo>
                  <a:lnTo>
                    <a:pt x="115" y="55"/>
                  </a:lnTo>
                  <a:lnTo>
                    <a:pt x="115" y="62"/>
                  </a:lnTo>
                  <a:lnTo>
                    <a:pt x="115" y="66"/>
                  </a:lnTo>
                  <a:lnTo>
                    <a:pt x="114" y="68"/>
                  </a:lnTo>
                  <a:lnTo>
                    <a:pt x="114" y="68"/>
                  </a:lnTo>
                  <a:lnTo>
                    <a:pt x="113" y="70"/>
                  </a:lnTo>
                  <a:lnTo>
                    <a:pt x="112" y="73"/>
                  </a:lnTo>
                  <a:lnTo>
                    <a:pt x="112" y="83"/>
                  </a:lnTo>
                  <a:lnTo>
                    <a:pt x="113" y="94"/>
                  </a:lnTo>
                  <a:lnTo>
                    <a:pt x="114" y="98"/>
                  </a:lnTo>
                  <a:lnTo>
                    <a:pt x="115" y="100"/>
                  </a:lnTo>
                  <a:lnTo>
                    <a:pt x="115" y="100"/>
                  </a:lnTo>
                  <a:lnTo>
                    <a:pt x="120" y="109"/>
                  </a:lnTo>
                  <a:lnTo>
                    <a:pt x="121" y="112"/>
                  </a:lnTo>
                  <a:lnTo>
                    <a:pt x="121" y="115"/>
                  </a:lnTo>
                  <a:lnTo>
                    <a:pt x="121" y="115"/>
                  </a:lnTo>
                  <a:lnTo>
                    <a:pt x="119" y="120"/>
                  </a:lnTo>
                  <a:lnTo>
                    <a:pt x="119" y="126"/>
                  </a:lnTo>
                  <a:lnTo>
                    <a:pt x="120" y="135"/>
                  </a:lnTo>
                  <a:lnTo>
                    <a:pt x="123" y="144"/>
                  </a:lnTo>
                  <a:lnTo>
                    <a:pt x="123" y="144"/>
                  </a:lnTo>
                  <a:lnTo>
                    <a:pt x="128" y="156"/>
                  </a:lnTo>
                  <a:lnTo>
                    <a:pt x="132" y="168"/>
                  </a:lnTo>
                  <a:lnTo>
                    <a:pt x="136" y="178"/>
                  </a:lnTo>
                  <a:lnTo>
                    <a:pt x="139" y="181"/>
                  </a:lnTo>
                  <a:lnTo>
                    <a:pt x="142" y="182"/>
                  </a:lnTo>
                  <a:lnTo>
                    <a:pt x="142" y="182"/>
                  </a:lnTo>
                  <a:lnTo>
                    <a:pt x="148" y="183"/>
                  </a:lnTo>
                  <a:lnTo>
                    <a:pt x="156" y="185"/>
                  </a:lnTo>
                  <a:lnTo>
                    <a:pt x="159" y="187"/>
                  </a:lnTo>
                  <a:lnTo>
                    <a:pt x="162" y="189"/>
                  </a:lnTo>
                  <a:lnTo>
                    <a:pt x="164" y="192"/>
                  </a:lnTo>
                  <a:lnTo>
                    <a:pt x="166" y="196"/>
                  </a:lnTo>
                  <a:lnTo>
                    <a:pt x="166" y="196"/>
                  </a:lnTo>
                  <a:lnTo>
                    <a:pt x="171" y="204"/>
                  </a:lnTo>
                  <a:lnTo>
                    <a:pt x="174" y="210"/>
                  </a:lnTo>
                  <a:lnTo>
                    <a:pt x="174" y="213"/>
                  </a:lnTo>
                  <a:lnTo>
                    <a:pt x="174" y="216"/>
                  </a:lnTo>
                  <a:lnTo>
                    <a:pt x="173" y="221"/>
                  </a:lnTo>
                  <a:lnTo>
                    <a:pt x="172" y="225"/>
                  </a:lnTo>
                  <a:lnTo>
                    <a:pt x="172" y="225"/>
                  </a:lnTo>
                  <a:lnTo>
                    <a:pt x="169" y="233"/>
                  </a:lnTo>
                  <a:lnTo>
                    <a:pt x="166" y="239"/>
                  </a:lnTo>
                  <a:lnTo>
                    <a:pt x="164" y="245"/>
                  </a:lnTo>
                  <a:lnTo>
                    <a:pt x="159" y="254"/>
                  </a:lnTo>
                  <a:lnTo>
                    <a:pt x="159" y="254"/>
                  </a:lnTo>
                  <a:lnTo>
                    <a:pt x="151" y="265"/>
                  </a:lnTo>
                  <a:lnTo>
                    <a:pt x="150" y="269"/>
                  </a:lnTo>
                  <a:lnTo>
                    <a:pt x="149" y="273"/>
                  </a:lnTo>
                  <a:lnTo>
                    <a:pt x="149" y="273"/>
                  </a:lnTo>
                  <a:lnTo>
                    <a:pt x="148" y="276"/>
                  </a:lnTo>
                  <a:lnTo>
                    <a:pt x="147" y="278"/>
                  </a:lnTo>
                  <a:lnTo>
                    <a:pt x="144" y="282"/>
                  </a:lnTo>
                  <a:lnTo>
                    <a:pt x="140" y="284"/>
                  </a:lnTo>
                  <a:lnTo>
                    <a:pt x="134" y="285"/>
                  </a:lnTo>
                  <a:lnTo>
                    <a:pt x="134" y="285"/>
                  </a:lnTo>
                  <a:lnTo>
                    <a:pt x="131" y="286"/>
                  </a:lnTo>
                  <a:lnTo>
                    <a:pt x="129" y="290"/>
                  </a:lnTo>
                  <a:lnTo>
                    <a:pt x="127" y="293"/>
                  </a:lnTo>
                  <a:lnTo>
                    <a:pt x="125" y="298"/>
                  </a:lnTo>
                  <a:lnTo>
                    <a:pt x="125" y="298"/>
                  </a:lnTo>
                  <a:lnTo>
                    <a:pt x="123" y="304"/>
                  </a:lnTo>
                  <a:lnTo>
                    <a:pt x="123" y="307"/>
                  </a:lnTo>
                  <a:lnTo>
                    <a:pt x="126" y="311"/>
                  </a:lnTo>
                  <a:lnTo>
                    <a:pt x="129" y="314"/>
                  </a:lnTo>
                  <a:lnTo>
                    <a:pt x="129" y="314"/>
                  </a:lnTo>
                  <a:lnTo>
                    <a:pt x="133" y="319"/>
                  </a:lnTo>
                  <a:lnTo>
                    <a:pt x="133" y="320"/>
                  </a:lnTo>
                  <a:lnTo>
                    <a:pt x="131" y="321"/>
                  </a:lnTo>
                  <a:lnTo>
                    <a:pt x="131" y="321"/>
                  </a:lnTo>
                  <a:lnTo>
                    <a:pt x="129" y="322"/>
                  </a:lnTo>
                  <a:lnTo>
                    <a:pt x="127" y="323"/>
                  </a:lnTo>
                  <a:lnTo>
                    <a:pt x="126" y="325"/>
                  </a:lnTo>
                  <a:lnTo>
                    <a:pt x="126" y="329"/>
                  </a:lnTo>
                  <a:lnTo>
                    <a:pt x="126" y="329"/>
                  </a:lnTo>
                  <a:lnTo>
                    <a:pt x="125" y="334"/>
                  </a:lnTo>
                  <a:lnTo>
                    <a:pt x="123" y="336"/>
                  </a:lnTo>
                  <a:lnTo>
                    <a:pt x="120" y="337"/>
                  </a:lnTo>
                  <a:lnTo>
                    <a:pt x="115" y="336"/>
                  </a:lnTo>
                  <a:lnTo>
                    <a:pt x="115" y="336"/>
                  </a:lnTo>
                  <a:lnTo>
                    <a:pt x="113" y="335"/>
                  </a:lnTo>
                  <a:lnTo>
                    <a:pt x="111" y="333"/>
                  </a:lnTo>
                  <a:lnTo>
                    <a:pt x="108" y="326"/>
                  </a:lnTo>
                  <a:lnTo>
                    <a:pt x="105" y="319"/>
                  </a:lnTo>
                  <a:lnTo>
                    <a:pt x="103" y="315"/>
                  </a:lnTo>
                  <a:lnTo>
                    <a:pt x="101" y="314"/>
                  </a:lnTo>
                  <a:lnTo>
                    <a:pt x="101" y="314"/>
                  </a:lnTo>
                  <a:lnTo>
                    <a:pt x="91" y="309"/>
                  </a:lnTo>
                  <a:lnTo>
                    <a:pt x="88" y="306"/>
                  </a:lnTo>
                  <a:lnTo>
                    <a:pt x="86" y="300"/>
                  </a:lnTo>
                  <a:lnTo>
                    <a:pt x="86" y="300"/>
                  </a:lnTo>
                  <a:lnTo>
                    <a:pt x="85" y="298"/>
                  </a:lnTo>
                  <a:lnTo>
                    <a:pt x="84" y="296"/>
                  </a:lnTo>
                  <a:lnTo>
                    <a:pt x="80" y="295"/>
                  </a:lnTo>
                  <a:lnTo>
                    <a:pt x="75" y="293"/>
                  </a:lnTo>
                  <a:lnTo>
                    <a:pt x="68" y="292"/>
                  </a:lnTo>
                  <a:lnTo>
                    <a:pt x="68" y="292"/>
                  </a:lnTo>
                  <a:lnTo>
                    <a:pt x="61" y="287"/>
                  </a:lnTo>
                  <a:lnTo>
                    <a:pt x="55" y="283"/>
                  </a:lnTo>
                  <a:lnTo>
                    <a:pt x="50" y="279"/>
                  </a:lnTo>
                  <a:lnTo>
                    <a:pt x="45" y="277"/>
                  </a:lnTo>
                  <a:lnTo>
                    <a:pt x="45" y="277"/>
                  </a:lnTo>
                  <a:lnTo>
                    <a:pt x="40" y="275"/>
                  </a:lnTo>
                  <a:lnTo>
                    <a:pt x="35" y="272"/>
                  </a:lnTo>
                  <a:lnTo>
                    <a:pt x="33" y="270"/>
                  </a:lnTo>
                  <a:lnTo>
                    <a:pt x="33" y="269"/>
                  </a:lnTo>
                  <a:lnTo>
                    <a:pt x="35" y="269"/>
                  </a:lnTo>
                  <a:lnTo>
                    <a:pt x="35" y="269"/>
                  </a:lnTo>
                  <a:lnTo>
                    <a:pt x="42" y="267"/>
                  </a:lnTo>
                  <a:lnTo>
                    <a:pt x="43" y="265"/>
                  </a:lnTo>
                  <a:lnTo>
                    <a:pt x="44" y="259"/>
                  </a:lnTo>
                  <a:lnTo>
                    <a:pt x="44" y="259"/>
                  </a:lnTo>
                  <a:lnTo>
                    <a:pt x="44" y="254"/>
                  </a:lnTo>
                  <a:lnTo>
                    <a:pt x="44" y="250"/>
                  </a:lnTo>
                  <a:lnTo>
                    <a:pt x="42" y="248"/>
                  </a:lnTo>
                  <a:lnTo>
                    <a:pt x="39" y="244"/>
                  </a:lnTo>
                  <a:lnTo>
                    <a:pt x="39" y="244"/>
                  </a:lnTo>
                  <a:lnTo>
                    <a:pt x="33" y="242"/>
                  </a:lnTo>
                  <a:lnTo>
                    <a:pt x="30" y="238"/>
                  </a:lnTo>
                  <a:lnTo>
                    <a:pt x="29" y="235"/>
                  </a:lnTo>
                  <a:lnTo>
                    <a:pt x="29" y="234"/>
                  </a:lnTo>
                  <a:lnTo>
                    <a:pt x="30" y="233"/>
                  </a:lnTo>
                  <a:lnTo>
                    <a:pt x="30" y="233"/>
                  </a:lnTo>
                  <a:lnTo>
                    <a:pt x="31" y="230"/>
                  </a:lnTo>
                  <a:lnTo>
                    <a:pt x="32" y="226"/>
                  </a:lnTo>
                  <a:lnTo>
                    <a:pt x="34" y="215"/>
                  </a:lnTo>
                  <a:lnTo>
                    <a:pt x="36" y="201"/>
                  </a:lnTo>
                  <a:lnTo>
                    <a:pt x="35" y="191"/>
                  </a:lnTo>
                  <a:lnTo>
                    <a:pt x="35" y="191"/>
                  </a:lnTo>
                  <a:lnTo>
                    <a:pt x="34" y="171"/>
                  </a:lnTo>
                  <a:lnTo>
                    <a:pt x="33" y="163"/>
                  </a:lnTo>
                  <a:lnTo>
                    <a:pt x="32" y="159"/>
                  </a:lnTo>
                  <a:lnTo>
                    <a:pt x="30" y="157"/>
                  </a:lnTo>
                  <a:lnTo>
                    <a:pt x="30" y="157"/>
                  </a:lnTo>
                  <a:lnTo>
                    <a:pt x="29" y="155"/>
                  </a:lnTo>
                  <a:lnTo>
                    <a:pt x="28" y="152"/>
                  </a:lnTo>
                  <a:lnTo>
                    <a:pt x="27" y="144"/>
                  </a:lnTo>
                  <a:lnTo>
                    <a:pt x="28" y="136"/>
                  </a:lnTo>
                  <a:lnTo>
                    <a:pt x="30" y="128"/>
                  </a:lnTo>
                  <a:lnTo>
                    <a:pt x="30" y="128"/>
                  </a:lnTo>
                  <a:lnTo>
                    <a:pt x="32" y="118"/>
                  </a:lnTo>
                  <a:lnTo>
                    <a:pt x="34" y="105"/>
                  </a:lnTo>
                  <a:lnTo>
                    <a:pt x="34" y="90"/>
                  </a:lnTo>
                  <a:lnTo>
                    <a:pt x="34" y="9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 name="Freeform 210"/>
            <p:cNvSpPr/>
            <p:nvPr/>
          </p:nvSpPr>
          <p:spPr bwMode="auto">
            <a:xfrm>
              <a:off x="9275981" y="5538476"/>
              <a:ext cx="341321" cy="301608"/>
            </a:xfrm>
            <a:custGeom>
              <a:gdLst>
                <a:gd fmla="*/ 62 w 215" name="T0"/>
                <a:gd fmla="*/ 45 h 190" name="T1"/>
                <a:gd fmla="*/ 69 w 215" name="T2"/>
                <a:gd fmla="*/ 28 h 190" name="T3"/>
                <a:gd fmla="*/ 76 w 215" name="T4"/>
                <a:gd fmla="*/ 27 h 190" name="T5"/>
                <a:gd fmla="*/ 88 w 215" name="T6"/>
                <a:gd fmla="*/ 21 h 190" name="T7"/>
                <a:gd fmla="*/ 89 w 215" name="T8"/>
                <a:gd fmla="*/ 18 h 190" name="T9"/>
                <a:gd fmla="*/ 105 w 215" name="T10"/>
                <a:gd fmla="*/ 13 h 190" name="T11"/>
                <a:gd fmla="*/ 124 w 215" name="T12"/>
                <a:gd fmla="*/ 12 h 190" name="T13"/>
                <a:gd fmla="*/ 135 w 215" name="T14"/>
                <a:gd fmla="*/ 4 h 190" name="T15"/>
                <a:gd fmla="*/ 146 w 215" name="T16"/>
                <a:gd fmla="*/ 0 h 190" name="T17"/>
                <a:gd fmla="*/ 153 w 215" name="T18"/>
                <a:gd fmla="*/ 2 h 190" name="T19"/>
                <a:gd fmla="*/ 158 w 215" name="T20"/>
                <a:gd fmla="*/ 11 h 190" name="T21"/>
                <a:gd fmla="*/ 180 w 215" name="T22"/>
                <a:gd fmla="*/ 26 h 190" name="T23"/>
                <a:gd fmla="*/ 197 w 215" name="T24"/>
                <a:gd fmla="*/ 31 h 190" name="T25"/>
                <a:gd fmla="*/ 208 w 215" name="T26"/>
                <a:gd fmla="*/ 40 h 190" name="T27"/>
                <a:gd fmla="*/ 213 w 215" name="T28"/>
                <a:gd fmla="*/ 56 h 190" name="T29"/>
                <a:gd fmla="*/ 215 w 215" name="T30"/>
                <a:gd fmla="*/ 86 h 190" name="T31"/>
                <a:gd fmla="*/ 212 w 215" name="T32"/>
                <a:gd fmla="*/ 103 h 190" name="T33"/>
                <a:gd fmla="*/ 205 w 215" name="T34"/>
                <a:gd fmla="*/ 108 h 190" name="T35"/>
                <a:gd fmla="*/ 203 w 215" name="T36"/>
                <a:gd fmla="*/ 118 h 190" name="T37"/>
                <a:gd fmla="*/ 197 w 215" name="T38"/>
                <a:gd fmla="*/ 130 h 190" name="T39"/>
                <a:gd fmla="*/ 187 w 215" name="T40"/>
                <a:gd fmla="*/ 138 h 190" name="T41"/>
                <a:gd fmla="*/ 174 w 215" name="T42"/>
                <a:gd fmla="*/ 135 h 190" name="T43"/>
                <a:gd fmla="*/ 157 w 215" name="T44"/>
                <a:gd fmla="*/ 138 h 190" name="T45"/>
                <a:gd fmla="*/ 143 w 215" name="T46"/>
                <a:gd fmla="*/ 140 h 190" name="T47"/>
                <a:gd fmla="*/ 127 w 215" name="T48"/>
                <a:gd fmla="*/ 155 h 190" name="T49"/>
                <a:gd fmla="*/ 116 w 215" name="T50"/>
                <a:gd fmla="*/ 169 h 190" name="T51"/>
                <a:gd fmla="*/ 103 w 215" name="T52"/>
                <a:gd fmla="*/ 177 h 190" name="T53"/>
                <a:gd fmla="*/ 76 w 215" name="T54"/>
                <a:gd fmla="*/ 181 h 190" name="T55"/>
                <a:gd fmla="*/ 71 w 215" name="T56"/>
                <a:gd fmla="*/ 184 h 190" name="T57"/>
                <a:gd fmla="*/ 61 w 215" name="T58"/>
                <a:gd fmla="*/ 190 h 190" name="T59"/>
                <a:gd fmla="*/ 57 w 215" name="T60"/>
                <a:gd fmla="*/ 186 h 190" name="T61"/>
                <a:gd fmla="*/ 42 w 215" name="T62"/>
                <a:gd fmla="*/ 183 h 190" name="T63"/>
                <a:gd fmla="*/ 28 w 215" name="T64"/>
                <a:gd fmla="*/ 175 h 190" name="T65"/>
                <a:gd fmla="*/ 22 w 215" name="T66"/>
                <a:gd fmla="*/ 162 h 190" name="T67"/>
                <a:gd fmla="*/ 13 w 215" name="T68"/>
                <a:gd fmla="*/ 138 h 190" name="T69"/>
                <a:gd fmla="*/ 14 w 215" name="T70"/>
                <a:gd fmla="*/ 124 h 190" name="T71"/>
                <a:gd fmla="*/ 14 w 215" name="T72"/>
                <a:gd fmla="*/ 111 h 190" name="T73"/>
                <a:gd fmla="*/ 10 w 215" name="T74"/>
                <a:gd fmla="*/ 104 h 190" name="T75"/>
                <a:gd fmla="*/ 0 w 215" name="T76"/>
                <a:gd fmla="*/ 90 h 190" name="T77"/>
                <a:gd fmla="*/ 2 w 215" name="T78"/>
                <a:gd fmla="*/ 82 h 190" name="T79"/>
                <a:gd fmla="*/ 9 w 215" name="T80"/>
                <a:gd fmla="*/ 79 h 190" name="T81"/>
                <a:gd fmla="*/ 18 w 215" name="T82"/>
                <a:gd fmla="*/ 67 h 190" name="T83"/>
                <a:gd fmla="*/ 19 w 215" name="T84"/>
                <a:gd fmla="*/ 57 h 190" name="T85"/>
                <a:gd fmla="*/ 29 w 215" name="T86"/>
                <a:gd fmla="*/ 43 h 190" name="T87"/>
                <a:gd fmla="*/ 39 w 215" name="T88"/>
                <a:gd fmla="*/ 39 h 190" name="T89"/>
                <a:gd fmla="*/ 46 w 215" name="T90"/>
                <a:gd fmla="*/ 41 h 190" name="T91"/>
                <a:gd fmla="*/ 49 w 215" name="T92"/>
                <a:gd fmla="*/ 45 h 190" name="T93"/>
                <a:gd fmla="*/ 61 w 215" name="T94"/>
                <a:gd fmla="*/ 48 h 19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0" w="215">
                  <a:moveTo>
                    <a:pt x="61" y="48"/>
                  </a:moveTo>
                  <a:lnTo>
                    <a:pt x="61" y="48"/>
                  </a:lnTo>
                  <a:lnTo>
                    <a:pt x="62" y="45"/>
                  </a:lnTo>
                  <a:lnTo>
                    <a:pt x="63" y="38"/>
                  </a:lnTo>
                  <a:lnTo>
                    <a:pt x="67" y="30"/>
                  </a:lnTo>
                  <a:lnTo>
                    <a:pt x="69" y="28"/>
                  </a:lnTo>
                  <a:lnTo>
                    <a:pt x="71" y="27"/>
                  </a:lnTo>
                  <a:lnTo>
                    <a:pt x="71" y="27"/>
                  </a:lnTo>
                  <a:lnTo>
                    <a:pt x="76" y="27"/>
                  </a:lnTo>
                  <a:lnTo>
                    <a:pt x="83" y="26"/>
                  </a:lnTo>
                  <a:lnTo>
                    <a:pt x="87" y="22"/>
                  </a:lnTo>
                  <a:lnTo>
                    <a:pt x="88" y="21"/>
                  </a:lnTo>
                  <a:lnTo>
                    <a:pt x="88" y="20"/>
                  </a:lnTo>
                  <a:lnTo>
                    <a:pt x="88" y="20"/>
                  </a:lnTo>
                  <a:lnTo>
                    <a:pt x="89" y="18"/>
                  </a:lnTo>
                  <a:lnTo>
                    <a:pt x="90" y="17"/>
                  </a:lnTo>
                  <a:lnTo>
                    <a:pt x="97" y="14"/>
                  </a:lnTo>
                  <a:lnTo>
                    <a:pt x="105" y="13"/>
                  </a:lnTo>
                  <a:lnTo>
                    <a:pt x="115" y="12"/>
                  </a:lnTo>
                  <a:lnTo>
                    <a:pt x="115" y="12"/>
                  </a:lnTo>
                  <a:lnTo>
                    <a:pt x="124" y="12"/>
                  </a:lnTo>
                  <a:lnTo>
                    <a:pt x="129" y="10"/>
                  </a:lnTo>
                  <a:lnTo>
                    <a:pt x="132" y="7"/>
                  </a:lnTo>
                  <a:lnTo>
                    <a:pt x="135" y="4"/>
                  </a:lnTo>
                  <a:lnTo>
                    <a:pt x="135" y="4"/>
                  </a:lnTo>
                  <a:lnTo>
                    <a:pt x="141" y="1"/>
                  </a:lnTo>
                  <a:lnTo>
                    <a:pt x="146" y="0"/>
                  </a:lnTo>
                  <a:lnTo>
                    <a:pt x="148" y="0"/>
                  </a:lnTo>
                  <a:lnTo>
                    <a:pt x="151" y="1"/>
                  </a:lnTo>
                  <a:lnTo>
                    <a:pt x="153" y="2"/>
                  </a:lnTo>
                  <a:lnTo>
                    <a:pt x="155" y="4"/>
                  </a:lnTo>
                  <a:lnTo>
                    <a:pt x="155" y="4"/>
                  </a:lnTo>
                  <a:lnTo>
                    <a:pt x="158" y="11"/>
                  </a:lnTo>
                  <a:lnTo>
                    <a:pt x="165" y="17"/>
                  </a:lnTo>
                  <a:lnTo>
                    <a:pt x="174" y="24"/>
                  </a:lnTo>
                  <a:lnTo>
                    <a:pt x="180" y="26"/>
                  </a:lnTo>
                  <a:lnTo>
                    <a:pt x="185" y="28"/>
                  </a:lnTo>
                  <a:lnTo>
                    <a:pt x="185" y="28"/>
                  </a:lnTo>
                  <a:lnTo>
                    <a:pt x="197" y="31"/>
                  </a:lnTo>
                  <a:lnTo>
                    <a:pt x="201" y="33"/>
                  </a:lnTo>
                  <a:lnTo>
                    <a:pt x="205" y="36"/>
                  </a:lnTo>
                  <a:lnTo>
                    <a:pt x="208" y="40"/>
                  </a:lnTo>
                  <a:lnTo>
                    <a:pt x="210" y="44"/>
                  </a:lnTo>
                  <a:lnTo>
                    <a:pt x="212" y="49"/>
                  </a:lnTo>
                  <a:lnTo>
                    <a:pt x="213" y="56"/>
                  </a:lnTo>
                  <a:lnTo>
                    <a:pt x="213" y="56"/>
                  </a:lnTo>
                  <a:lnTo>
                    <a:pt x="214" y="71"/>
                  </a:lnTo>
                  <a:lnTo>
                    <a:pt x="215" y="86"/>
                  </a:lnTo>
                  <a:lnTo>
                    <a:pt x="214" y="98"/>
                  </a:lnTo>
                  <a:lnTo>
                    <a:pt x="213" y="101"/>
                  </a:lnTo>
                  <a:lnTo>
                    <a:pt x="212" y="103"/>
                  </a:lnTo>
                  <a:lnTo>
                    <a:pt x="212" y="103"/>
                  </a:lnTo>
                  <a:lnTo>
                    <a:pt x="208" y="105"/>
                  </a:lnTo>
                  <a:lnTo>
                    <a:pt x="205" y="108"/>
                  </a:lnTo>
                  <a:lnTo>
                    <a:pt x="203" y="113"/>
                  </a:lnTo>
                  <a:lnTo>
                    <a:pt x="203" y="118"/>
                  </a:lnTo>
                  <a:lnTo>
                    <a:pt x="203" y="118"/>
                  </a:lnTo>
                  <a:lnTo>
                    <a:pt x="203" y="120"/>
                  </a:lnTo>
                  <a:lnTo>
                    <a:pt x="201" y="124"/>
                  </a:lnTo>
                  <a:lnTo>
                    <a:pt x="197" y="130"/>
                  </a:lnTo>
                  <a:lnTo>
                    <a:pt x="191" y="135"/>
                  </a:lnTo>
                  <a:lnTo>
                    <a:pt x="189" y="136"/>
                  </a:lnTo>
                  <a:lnTo>
                    <a:pt x="187" y="138"/>
                  </a:lnTo>
                  <a:lnTo>
                    <a:pt x="187" y="138"/>
                  </a:lnTo>
                  <a:lnTo>
                    <a:pt x="180" y="136"/>
                  </a:lnTo>
                  <a:lnTo>
                    <a:pt x="174" y="135"/>
                  </a:lnTo>
                  <a:lnTo>
                    <a:pt x="169" y="135"/>
                  </a:lnTo>
                  <a:lnTo>
                    <a:pt x="169" y="135"/>
                  </a:lnTo>
                  <a:lnTo>
                    <a:pt x="157" y="138"/>
                  </a:lnTo>
                  <a:lnTo>
                    <a:pt x="147" y="139"/>
                  </a:lnTo>
                  <a:lnTo>
                    <a:pt x="147" y="139"/>
                  </a:lnTo>
                  <a:lnTo>
                    <a:pt x="143" y="140"/>
                  </a:lnTo>
                  <a:lnTo>
                    <a:pt x="138" y="144"/>
                  </a:lnTo>
                  <a:lnTo>
                    <a:pt x="132" y="148"/>
                  </a:lnTo>
                  <a:lnTo>
                    <a:pt x="127" y="155"/>
                  </a:lnTo>
                  <a:lnTo>
                    <a:pt x="127" y="155"/>
                  </a:lnTo>
                  <a:lnTo>
                    <a:pt x="122" y="162"/>
                  </a:lnTo>
                  <a:lnTo>
                    <a:pt x="116" y="169"/>
                  </a:lnTo>
                  <a:lnTo>
                    <a:pt x="110" y="175"/>
                  </a:lnTo>
                  <a:lnTo>
                    <a:pt x="106" y="176"/>
                  </a:lnTo>
                  <a:lnTo>
                    <a:pt x="103" y="177"/>
                  </a:lnTo>
                  <a:lnTo>
                    <a:pt x="103" y="177"/>
                  </a:lnTo>
                  <a:lnTo>
                    <a:pt x="85" y="178"/>
                  </a:lnTo>
                  <a:lnTo>
                    <a:pt x="76" y="181"/>
                  </a:lnTo>
                  <a:lnTo>
                    <a:pt x="73" y="182"/>
                  </a:lnTo>
                  <a:lnTo>
                    <a:pt x="71" y="184"/>
                  </a:lnTo>
                  <a:lnTo>
                    <a:pt x="71" y="184"/>
                  </a:lnTo>
                  <a:lnTo>
                    <a:pt x="68" y="187"/>
                  </a:lnTo>
                  <a:lnTo>
                    <a:pt x="65" y="190"/>
                  </a:lnTo>
                  <a:lnTo>
                    <a:pt x="61" y="190"/>
                  </a:lnTo>
                  <a:lnTo>
                    <a:pt x="59" y="188"/>
                  </a:lnTo>
                  <a:lnTo>
                    <a:pt x="59" y="188"/>
                  </a:lnTo>
                  <a:lnTo>
                    <a:pt x="57" y="186"/>
                  </a:lnTo>
                  <a:lnTo>
                    <a:pt x="53" y="185"/>
                  </a:lnTo>
                  <a:lnTo>
                    <a:pt x="42" y="183"/>
                  </a:lnTo>
                  <a:lnTo>
                    <a:pt x="42" y="183"/>
                  </a:lnTo>
                  <a:lnTo>
                    <a:pt x="37" y="182"/>
                  </a:lnTo>
                  <a:lnTo>
                    <a:pt x="32" y="179"/>
                  </a:lnTo>
                  <a:lnTo>
                    <a:pt x="28" y="175"/>
                  </a:lnTo>
                  <a:lnTo>
                    <a:pt x="25" y="170"/>
                  </a:lnTo>
                  <a:lnTo>
                    <a:pt x="25" y="170"/>
                  </a:lnTo>
                  <a:lnTo>
                    <a:pt x="22" y="162"/>
                  </a:lnTo>
                  <a:lnTo>
                    <a:pt x="17" y="153"/>
                  </a:lnTo>
                  <a:lnTo>
                    <a:pt x="13" y="142"/>
                  </a:lnTo>
                  <a:lnTo>
                    <a:pt x="13" y="138"/>
                  </a:lnTo>
                  <a:lnTo>
                    <a:pt x="12" y="132"/>
                  </a:lnTo>
                  <a:lnTo>
                    <a:pt x="12" y="132"/>
                  </a:lnTo>
                  <a:lnTo>
                    <a:pt x="14" y="124"/>
                  </a:lnTo>
                  <a:lnTo>
                    <a:pt x="15" y="117"/>
                  </a:lnTo>
                  <a:lnTo>
                    <a:pt x="14" y="114"/>
                  </a:lnTo>
                  <a:lnTo>
                    <a:pt x="14" y="111"/>
                  </a:lnTo>
                  <a:lnTo>
                    <a:pt x="12" y="107"/>
                  </a:lnTo>
                  <a:lnTo>
                    <a:pt x="10" y="104"/>
                  </a:lnTo>
                  <a:lnTo>
                    <a:pt x="10" y="104"/>
                  </a:lnTo>
                  <a:lnTo>
                    <a:pt x="3" y="98"/>
                  </a:lnTo>
                  <a:lnTo>
                    <a:pt x="2" y="93"/>
                  </a:lnTo>
                  <a:lnTo>
                    <a:pt x="0" y="90"/>
                  </a:lnTo>
                  <a:lnTo>
                    <a:pt x="0" y="87"/>
                  </a:lnTo>
                  <a:lnTo>
                    <a:pt x="1" y="84"/>
                  </a:lnTo>
                  <a:lnTo>
                    <a:pt x="2" y="82"/>
                  </a:lnTo>
                  <a:lnTo>
                    <a:pt x="5" y="81"/>
                  </a:lnTo>
                  <a:lnTo>
                    <a:pt x="5" y="81"/>
                  </a:lnTo>
                  <a:lnTo>
                    <a:pt x="9" y="79"/>
                  </a:lnTo>
                  <a:lnTo>
                    <a:pt x="12" y="77"/>
                  </a:lnTo>
                  <a:lnTo>
                    <a:pt x="16" y="73"/>
                  </a:lnTo>
                  <a:lnTo>
                    <a:pt x="18" y="67"/>
                  </a:lnTo>
                  <a:lnTo>
                    <a:pt x="19" y="62"/>
                  </a:lnTo>
                  <a:lnTo>
                    <a:pt x="19" y="62"/>
                  </a:lnTo>
                  <a:lnTo>
                    <a:pt x="19" y="57"/>
                  </a:lnTo>
                  <a:lnTo>
                    <a:pt x="22" y="52"/>
                  </a:lnTo>
                  <a:lnTo>
                    <a:pt x="25" y="47"/>
                  </a:lnTo>
                  <a:lnTo>
                    <a:pt x="29" y="43"/>
                  </a:lnTo>
                  <a:lnTo>
                    <a:pt x="29" y="43"/>
                  </a:lnTo>
                  <a:lnTo>
                    <a:pt x="33" y="41"/>
                  </a:lnTo>
                  <a:lnTo>
                    <a:pt x="39" y="39"/>
                  </a:lnTo>
                  <a:lnTo>
                    <a:pt x="43" y="39"/>
                  </a:lnTo>
                  <a:lnTo>
                    <a:pt x="45" y="40"/>
                  </a:lnTo>
                  <a:lnTo>
                    <a:pt x="46" y="41"/>
                  </a:lnTo>
                  <a:lnTo>
                    <a:pt x="46" y="41"/>
                  </a:lnTo>
                  <a:lnTo>
                    <a:pt x="47" y="43"/>
                  </a:lnTo>
                  <a:lnTo>
                    <a:pt x="49" y="45"/>
                  </a:lnTo>
                  <a:lnTo>
                    <a:pt x="54" y="47"/>
                  </a:lnTo>
                  <a:lnTo>
                    <a:pt x="61" y="48"/>
                  </a:lnTo>
                  <a:lnTo>
                    <a:pt x="61" y="48"/>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 name="Freeform 211"/>
            <p:cNvSpPr/>
            <p:nvPr/>
          </p:nvSpPr>
          <p:spPr bwMode="auto">
            <a:xfrm>
              <a:off x="9058489" y="2228725"/>
              <a:ext cx="473086" cy="376217"/>
            </a:xfrm>
            <a:custGeom>
              <a:gdLst>
                <a:gd fmla="*/ 274 w 298" name="T0"/>
                <a:gd fmla="*/ 7 h 237" name="T1"/>
                <a:gd fmla="*/ 263 w 298" name="T2"/>
                <a:gd fmla="*/ 0 h 237" name="T3"/>
                <a:gd fmla="*/ 253 w 298" name="T4"/>
                <a:gd fmla="*/ 4 h 237" name="T5"/>
                <a:gd fmla="*/ 235 w 298" name="T6"/>
                <a:gd fmla="*/ 14 h 237" name="T7"/>
                <a:gd fmla="*/ 215 w 298" name="T8"/>
                <a:gd fmla="*/ 17 h 237" name="T9"/>
                <a:gd fmla="*/ 204 w 298" name="T10"/>
                <a:gd fmla="*/ 14 h 237" name="T11"/>
                <a:gd fmla="*/ 184 w 298" name="T12"/>
                <a:gd fmla="*/ 6 h 237" name="T13"/>
                <a:gd fmla="*/ 157 w 298" name="T14"/>
                <a:gd fmla="*/ 2 h 237" name="T15"/>
                <a:gd fmla="*/ 139 w 298" name="T16"/>
                <a:gd fmla="*/ 6 h 237" name="T17"/>
                <a:gd fmla="*/ 103 w 298" name="T18"/>
                <a:gd fmla="*/ 23 h 237" name="T19"/>
                <a:gd fmla="*/ 68 w 298" name="T20"/>
                <a:gd fmla="*/ 37 h 237" name="T21"/>
                <a:gd fmla="*/ 55 w 298" name="T22"/>
                <a:gd fmla="*/ 43 h 237" name="T23"/>
                <a:gd fmla="*/ 32 w 298" name="T24"/>
                <a:gd fmla="*/ 65 h 237" name="T25"/>
                <a:gd fmla="*/ 11 w 298" name="T26"/>
                <a:gd fmla="*/ 89 h 237" name="T27"/>
                <a:gd fmla="*/ 0 w 298" name="T28"/>
                <a:gd fmla="*/ 108 h 237" name="T29"/>
                <a:gd fmla="*/ 6 w 298" name="T30"/>
                <a:gd fmla="*/ 111 h 237" name="T31"/>
                <a:gd fmla="*/ 19 w 298" name="T32"/>
                <a:gd fmla="*/ 118 h 237" name="T33"/>
                <a:gd fmla="*/ 20 w 298" name="T34"/>
                <a:gd fmla="*/ 127 h 237" name="T35"/>
                <a:gd fmla="*/ 32 w 298" name="T36"/>
                <a:gd fmla="*/ 133 h 237" name="T37"/>
                <a:gd fmla="*/ 32 w 298" name="T38"/>
                <a:gd fmla="*/ 138 h 237" name="T39"/>
                <a:gd fmla="*/ 26 w 298" name="T40"/>
                <a:gd fmla="*/ 146 h 237" name="T41"/>
                <a:gd fmla="*/ 24 w 298" name="T42"/>
                <a:gd fmla="*/ 166 h 237" name="T43"/>
                <a:gd fmla="*/ 29 w 298" name="T44"/>
                <a:gd fmla="*/ 175 h 237" name="T45"/>
                <a:gd fmla="*/ 35 w 298" name="T46"/>
                <a:gd fmla="*/ 176 h 237" name="T47"/>
                <a:gd fmla="*/ 49 w 298" name="T48"/>
                <a:gd fmla="*/ 180 h 237" name="T49"/>
                <a:gd fmla="*/ 56 w 298" name="T50"/>
                <a:gd fmla="*/ 190 h 237" name="T51"/>
                <a:gd fmla="*/ 57 w 298" name="T52"/>
                <a:gd fmla="*/ 193 h 237" name="T53"/>
                <a:gd fmla="*/ 66 w 298" name="T54"/>
                <a:gd fmla="*/ 190 h 237" name="T55"/>
                <a:gd fmla="*/ 78 w 298" name="T56"/>
                <a:gd fmla="*/ 179 h 237" name="T57"/>
                <a:gd fmla="*/ 86 w 298" name="T58"/>
                <a:gd fmla="*/ 175 h 237" name="T59"/>
                <a:gd fmla="*/ 88 w 298" name="T60"/>
                <a:gd fmla="*/ 183 h 237" name="T61"/>
                <a:gd fmla="*/ 92 w 298" name="T62"/>
                <a:gd fmla="*/ 226 h 237" name="T63"/>
                <a:gd fmla="*/ 94 w 298" name="T64"/>
                <a:gd fmla="*/ 228 h 237" name="T65"/>
                <a:gd fmla="*/ 117 w 298" name="T66"/>
                <a:gd fmla="*/ 210 h 237" name="T67"/>
                <a:gd fmla="*/ 142 w 298" name="T68"/>
                <a:gd fmla="*/ 199 h 237" name="T69"/>
                <a:gd fmla="*/ 166 w 298" name="T70"/>
                <a:gd fmla="*/ 202 h 237" name="T71"/>
                <a:gd fmla="*/ 202 w 298" name="T72"/>
                <a:gd fmla="*/ 218 h 237" name="T73"/>
                <a:gd fmla="*/ 213 w 298" name="T74"/>
                <a:gd fmla="*/ 230 h 237" name="T75"/>
                <a:gd fmla="*/ 223 w 298" name="T76"/>
                <a:gd fmla="*/ 237 h 237" name="T77"/>
                <a:gd fmla="*/ 237 w 298" name="T78"/>
                <a:gd fmla="*/ 235 h 237" name="T79"/>
                <a:gd fmla="*/ 262 w 298" name="T80"/>
                <a:gd fmla="*/ 226 h 237" name="T81"/>
                <a:gd fmla="*/ 276 w 298" name="T82"/>
                <a:gd fmla="*/ 224 h 237" name="T83"/>
                <a:gd fmla="*/ 286 w 298" name="T84"/>
                <a:gd fmla="*/ 216 h 237" name="T85"/>
                <a:gd fmla="*/ 290 w 298" name="T86"/>
                <a:gd fmla="*/ 206 h 237" name="T87"/>
                <a:gd fmla="*/ 297 w 298" name="T88"/>
                <a:gd fmla="*/ 190 h 237" name="T89"/>
                <a:gd fmla="*/ 295 w 298" name="T90"/>
                <a:gd fmla="*/ 180 h 237" name="T91"/>
                <a:gd fmla="*/ 280 w 298" name="T92"/>
                <a:gd fmla="*/ 169 h 237" name="T93"/>
                <a:gd fmla="*/ 269 w 298" name="T94"/>
                <a:gd fmla="*/ 155 h 237" name="T95"/>
                <a:gd fmla="*/ 271 w 298" name="T96"/>
                <a:gd fmla="*/ 141 h 237" name="T97"/>
                <a:gd fmla="*/ 269 w 298" name="T98"/>
                <a:gd fmla="*/ 123 h 237" name="T99"/>
                <a:gd fmla="*/ 264 w 298" name="T100"/>
                <a:gd fmla="*/ 115 h 237" name="T101"/>
                <a:gd fmla="*/ 254 w 298" name="T102"/>
                <a:gd fmla="*/ 102 h 237" name="T103"/>
                <a:gd fmla="*/ 252 w 298" name="T104"/>
                <a:gd fmla="*/ 93 h 237" name="T105"/>
                <a:gd fmla="*/ 256 w 298" name="T106"/>
                <a:gd fmla="*/ 47 h 237" name="T107"/>
                <a:gd fmla="*/ 261 w 298" name="T108"/>
                <a:gd fmla="*/ 33 h 23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36" w="298">
                  <a:moveTo>
                    <a:pt x="275" y="9"/>
                  </a:moveTo>
                  <a:lnTo>
                    <a:pt x="275" y="9"/>
                  </a:lnTo>
                  <a:lnTo>
                    <a:pt x="274" y="7"/>
                  </a:lnTo>
                  <a:lnTo>
                    <a:pt x="269" y="2"/>
                  </a:lnTo>
                  <a:lnTo>
                    <a:pt x="266" y="1"/>
                  </a:lnTo>
                  <a:lnTo>
                    <a:pt x="263" y="0"/>
                  </a:lnTo>
                  <a:lnTo>
                    <a:pt x="259" y="1"/>
                  </a:lnTo>
                  <a:lnTo>
                    <a:pt x="253" y="4"/>
                  </a:lnTo>
                  <a:lnTo>
                    <a:pt x="253" y="4"/>
                  </a:lnTo>
                  <a:lnTo>
                    <a:pt x="248" y="8"/>
                  </a:lnTo>
                  <a:lnTo>
                    <a:pt x="241" y="12"/>
                  </a:lnTo>
                  <a:lnTo>
                    <a:pt x="235" y="14"/>
                  </a:lnTo>
                  <a:lnTo>
                    <a:pt x="228" y="16"/>
                  </a:lnTo>
                  <a:lnTo>
                    <a:pt x="222" y="17"/>
                  </a:lnTo>
                  <a:lnTo>
                    <a:pt x="215" y="17"/>
                  </a:lnTo>
                  <a:lnTo>
                    <a:pt x="209" y="16"/>
                  </a:lnTo>
                  <a:lnTo>
                    <a:pt x="204" y="14"/>
                  </a:lnTo>
                  <a:lnTo>
                    <a:pt x="204" y="14"/>
                  </a:lnTo>
                  <a:lnTo>
                    <a:pt x="198" y="10"/>
                  </a:lnTo>
                  <a:lnTo>
                    <a:pt x="192" y="8"/>
                  </a:lnTo>
                  <a:lnTo>
                    <a:pt x="184" y="6"/>
                  </a:lnTo>
                  <a:lnTo>
                    <a:pt x="176" y="3"/>
                  </a:lnTo>
                  <a:lnTo>
                    <a:pt x="167" y="2"/>
                  </a:lnTo>
                  <a:lnTo>
                    <a:pt x="157" y="2"/>
                  </a:lnTo>
                  <a:lnTo>
                    <a:pt x="148" y="3"/>
                  </a:lnTo>
                  <a:lnTo>
                    <a:pt x="139" y="6"/>
                  </a:lnTo>
                  <a:lnTo>
                    <a:pt x="139" y="6"/>
                  </a:lnTo>
                  <a:lnTo>
                    <a:pt x="131" y="9"/>
                  </a:lnTo>
                  <a:lnTo>
                    <a:pt x="121" y="13"/>
                  </a:lnTo>
                  <a:lnTo>
                    <a:pt x="103" y="23"/>
                  </a:lnTo>
                  <a:lnTo>
                    <a:pt x="84" y="31"/>
                  </a:lnTo>
                  <a:lnTo>
                    <a:pt x="76" y="36"/>
                  </a:lnTo>
                  <a:lnTo>
                    <a:pt x="68" y="37"/>
                  </a:lnTo>
                  <a:lnTo>
                    <a:pt x="68" y="37"/>
                  </a:lnTo>
                  <a:lnTo>
                    <a:pt x="62" y="39"/>
                  </a:lnTo>
                  <a:lnTo>
                    <a:pt x="55" y="43"/>
                  </a:lnTo>
                  <a:lnTo>
                    <a:pt x="49" y="47"/>
                  </a:lnTo>
                  <a:lnTo>
                    <a:pt x="42" y="53"/>
                  </a:lnTo>
                  <a:lnTo>
                    <a:pt x="32" y="65"/>
                  </a:lnTo>
                  <a:lnTo>
                    <a:pt x="22" y="78"/>
                  </a:lnTo>
                  <a:lnTo>
                    <a:pt x="22" y="78"/>
                  </a:lnTo>
                  <a:lnTo>
                    <a:pt x="11" y="89"/>
                  </a:lnTo>
                  <a:lnTo>
                    <a:pt x="4" y="99"/>
                  </a:lnTo>
                  <a:lnTo>
                    <a:pt x="2" y="103"/>
                  </a:lnTo>
                  <a:lnTo>
                    <a:pt x="0" y="108"/>
                  </a:lnTo>
                  <a:lnTo>
                    <a:pt x="3" y="110"/>
                  </a:lnTo>
                  <a:lnTo>
                    <a:pt x="6" y="111"/>
                  </a:lnTo>
                  <a:lnTo>
                    <a:pt x="6" y="111"/>
                  </a:lnTo>
                  <a:lnTo>
                    <a:pt x="13" y="113"/>
                  </a:lnTo>
                  <a:lnTo>
                    <a:pt x="18" y="115"/>
                  </a:lnTo>
                  <a:lnTo>
                    <a:pt x="19" y="118"/>
                  </a:lnTo>
                  <a:lnTo>
                    <a:pt x="19" y="124"/>
                  </a:lnTo>
                  <a:lnTo>
                    <a:pt x="19" y="124"/>
                  </a:lnTo>
                  <a:lnTo>
                    <a:pt x="20" y="127"/>
                  </a:lnTo>
                  <a:lnTo>
                    <a:pt x="23" y="129"/>
                  </a:lnTo>
                  <a:lnTo>
                    <a:pt x="29" y="131"/>
                  </a:lnTo>
                  <a:lnTo>
                    <a:pt x="32" y="133"/>
                  </a:lnTo>
                  <a:lnTo>
                    <a:pt x="34" y="135"/>
                  </a:lnTo>
                  <a:lnTo>
                    <a:pt x="34" y="136"/>
                  </a:lnTo>
                  <a:lnTo>
                    <a:pt x="32" y="138"/>
                  </a:lnTo>
                  <a:lnTo>
                    <a:pt x="32" y="138"/>
                  </a:lnTo>
                  <a:lnTo>
                    <a:pt x="28" y="141"/>
                  </a:lnTo>
                  <a:lnTo>
                    <a:pt x="26" y="146"/>
                  </a:lnTo>
                  <a:lnTo>
                    <a:pt x="24" y="153"/>
                  </a:lnTo>
                  <a:lnTo>
                    <a:pt x="24" y="159"/>
                  </a:lnTo>
                  <a:lnTo>
                    <a:pt x="24" y="166"/>
                  </a:lnTo>
                  <a:lnTo>
                    <a:pt x="26" y="171"/>
                  </a:lnTo>
                  <a:lnTo>
                    <a:pt x="28" y="173"/>
                  </a:lnTo>
                  <a:lnTo>
                    <a:pt x="29" y="175"/>
                  </a:lnTo>
                  <a:lnTo>
                    <a:pt x="33" y="176"/>
                  </a:lnTo>
                  <a:lnTo>
                    <a:pt x="35" y="176"/>
                  </a:lnTo>
                  <a:lnTo>
                    <a:pt x="35" y="176"/>
                  </a:lnTo>
                  <a:lnTo>
                    <a:pt x="40" y="176"/>
                  </a:lnTo>
                  <a:lnTo>
                    <a:pt x="45" y="178"/>
                  </a:lnTo>
                  <a:lnTo>
                    <a:pt x="49" y="180"/>
                  </a:lnTo>
                  <a:lnTo>
                    <a:pt x="51" y="181"/>
                  </a:lnTo>
                  <a:lnTo>
                    <a:pt x="55" y="185"/>
                  </a:lnTo>
                  <a:lnTo>
                    <a:pt x="56" y="190"/>
                  </a:lnTo>
                  <a:lnTo>
                    <a:pt x="56" y="190"/>
                  </a:lnTo>
                  <a:lnTo>
                    <a:pt x="56" y="192"/>
                  </a:lnTo>
                  <a:lnTo>
                    <a:pt x="57" y="193"/>
                  </a:lnTo>
                  <a:lnTo>
                    <a:pt x="60" y="194"/>
                  </a:lnTo>
                  <a:lnTo>
                    <a:pt x="61" y="193"/>
                  </a:lnTo>
                  <a:lnTo>
                    <a:pt x="66" y="190"/>
                  </a:lnTo>
                  <a:lnTo>
                    <a:pt x="72" y="185"/>
                  </a:lnTo>
                  <a:lnTo>
                    <a:pt x="72" y="185"/>
                  </a:lnTo>
                  <a:lnTo>
                    <a:pt x="78" y="179"/>
                  </a:lnTo>
                  <a:lnTo>
                    <a:pt x="83" y="174"/>
                  </a:lnTo>
                  <a:lnTo>
                    <a:pt x="85" y="174"/>
                  </a:lnTo>
                  <a:lnTo>
                    <a:pt x="86" y="175"/>
                  </a:lnTo>
                  <a:lnTo>
                    <a:pt x="88" y="179"/>
                  </a:lnTo>
                  <a:lnTo>
                    <a:pt x="88" y="183"/>
                  </a:lnTo>
                  <a:lnTo>
                    <a:pt x="88" y="183"/>
                  </a:lnTo>
                  <a:lnTo>
                    <a:pt x="89" y="197"/>
                  </a:lnTo>
                  <a:lnTo>
                    <a:pt x="90" y="213"/>
                  </a:lnTo>
                  <a:lnTo>
                    <a:pt x="92" y="226"/>
                  </a:lnTo>
                  <a:lnTo>
                    <a:pt x="93" y="228"/>
                  </a:lnTo>
                  <a:lnTo>
                    <a:pt x="93" y="228"/>
                  </a:lnTo>
                  <a:lnTo>
                    <a:pt x="94" y="228"/>
                  </a:lnTo>
                  <a:lnTo>
                    <a:pt x="94" y="228"/>
                  </a:lnTo>
                  <a:lnTo>
                    <a:pt x="103" y="221"/>
                  </a:lnTo>
                  <a:lnTo>
                    <a:pt x="117" y="210"/>
                  </a:lnTo>
                  <a:lnTo>
                    <a:pt x="125" y="206"/>
                  </a:lnTo>
                  <a:lnTo>
                    <a:pt x="134" y="201"/>
                  </a:lnTo>
                  <a:lnTo>
                    <a:pt x="142" y="199"/>
                  </a:lnTo>
                  <a:lnTo>
                    <a:pt x="151" y="199"/>
                  </a:lnTo>
                  <a:lnTo>
                    <a:pt x="151" y="199"/>
                  </a:lnTo>
                  <a:lnTo>
                    <a:pt x="166" y="202"/>
                  </a:lnTo>
                  <a:lnTo>
                    <a:pt x="182" y="208"/>
                  </a:lnTo>
                  <a:lnTo>
                    <a:pt x="196" y="214"/>
                  </a:lnTo>
                  <a:lnTo>
                    <a:pt x="202" y="218"/>
                  </a:lnTo>
                  <a:lnTo>
                    <a:pt x="206" y="223"/>
                  </a:lnTo>
                  <a:lnTo>
                    <a:pt x="206" y="223"/>
                  </a:lnTo>
                  <a:lnTo>
                    <a:pt x="213" y="230"/>
                  </a:lnTo>
                  <a:lnTo>
                    <a:pt x="217" y="232"/>
                  </a:lnTo>
                  <a:lnTo>
                    <a:pt x="220" y="235"/>
                  </a:lnTo>
                  <a:lnTo>
                    <a:pt x="223" y="237"/>
                  </a:lnTo>
                  <a:lnTo>
                    <a:pt x="227" y="237"/>
                  </a:lnTo>
                  <a:lnTo>
                    <a:pt x="232" y="236"/>
                  </a:lnTo>
                  <a:lnTo>
                    <a:pt x="237" y="235"/>
                  </a:lnTo>
                  <a:lnTo>
                    <a:pt x="237" y="235"/>
                  </a:lnTo>
                  <a:lnTo>
                    <a:pt x="255" y="227"/>
                  </a:lnTo>
                  <a:lnTo>
                    <a:pt x="262" y="226"/>
                  </a:lnTo>
                  <a:lnTo>
                    <a:pt x="269" y="225"/>
                  </a:lnTo>
                  <a:lnTo>
                    <a:pt x="269" y="225"/>
                  </a:lnTo>
                  <a:lnTo>
                    <a:pt x="276" y="224"/>
                  </a:lnTo>
                  <a:lnTo>
                    <a:pt x="282" y="222"/>
                  </a:lnTo>
                  <a:lnTo>
                    <a:pt x="284" y="219"/>
                  </a:lnTo>
                  <a:lnTo>
                    <a:pt x="286" y="216"/>
                  </a:lnTo>
                  <a:lnTo>
                    <a:pt x="289" y="210"/>
                  </a:lnTo>
                  <a:lnTo>
                    <a:pt x="289" y="210"/>
                  </a:lnTo>
                  <a:lnTo>
                    <a:pt x="290" y="206"/>
                  </a:lnTo>
                  <a:lnTo>
                    <a:pt x="292" y="201"/>
                  </a:lnTo>
                  <a:lnTo>
                    <a:pt x="295" y="194"/>
                  </a:lnTo>
                  <a:lnTo>
                    <a:pt x="297" y="190"/>
                  </a:lnTo>
                  <a:lnTo>
                    <a:pt x="298" y="186"/>
                  </a:lnTo>
                  <a:lnTo>
                    <a:pt x="297" y="183"/>
                  </a:lnTo>
                  <a:lnTo>
                    <a:pt x="295" y="180"/>
                  </a:lnTo>
                  <a:lnTo>
                    <a:pt x="295" y="180"/>
                  </a:lnTo>
                  <a:lnTo>
                    <a:pt x="289" y="174"/>
                  </a:lnTo>
                  <a:lnTo>
                    <a:pt x="280" y="169"/>
                  </a:lnTo>
                  <a:lnTo>
                    <a:pt x="272" y="163"/>
                  </a:lnTo>
                  <a:lnTo>
                    <a:pt x="270" y="159"/>
                  </a:lnTo>
                  <a:lnTo>
                    <a:pt x="269" y="155"/>
                  </a:lnTo>
                  <a:lnTo>
                    <a:pt x="269" y="155"/>
                  </a:lnTo>
                  <a:lnTo>
                    <a:pt x="269" y="149"/>
                  </a:lnTo>
                  <a:lnTo>
                    <a:pt x="271" y="141"/>
                  </a:lnTo>
                  <a:lnTo>
                    <a:pt x="271" y="132"/>
                  </a:lnTo>
                  <a:lnTo>
                    <a:pt x="270" y="128"/>
                  </a:lnTo>
                  <a:lnTo>
                    <a:pt x="269" y="123"/>
                  </a:lnTo>
                  <a:lnTo>
                    <a:pt x="269" y="123"/>
                  </a:lnTo>
                  <a:lnTo>
                    <a:pt x="266" y="118"/>
                  </a:lnTo>
                  <a:lnTo>
                    <a:pt x="264" y="115"/>
                  </a:lnTo>
                  <a:lnTo>
                    <a:pt x="259" y="109"/>
                  </a:lnTo>
                  <a:lnTo>
                    <a:pt x="256" y="106"/>
                  </a:lnTo>
                  <a:lnTo>
                    <a:pt x="254" y="102"/>
                  </a:lnTo>
                  <a:lnTo>
                    <a:pt x="253" y="98"/>
                  </a:lnTo>
                  <a:lnTo>
                    <a:pt x="252" y="93"/>
                  </a:lnTo>
                  <a:lnTo>
                    <a:pt x="252" y="93"/>
                  </a:lnTo>
                  <a:lnTo>
                    <a:pt x="252" y="79"/>
                  </a:lnTo>
                  <a:lnTo>
                    <a:pt x="253" y="63"/>
                  </a:lnTo>
                  <a:lnTo>
                    <a:pt x="256" y="47"/>
                  </a:lnTo>
                  <a:lnTo>
                    <a:pt x="259" y="40"/>
                  </a:lnTo>
                  <a:lnTo>
                    <a:pt x="261" y="33"/>
                  </a:lnTo>
                  <a:lnTo>
                    <a:pt x="261" y="33"/>
                  </a:lnTo>
                  <a:lnTo>
                    <a:pt x="275" y="9"/>
                  </a:lnTo>
                  <a:lnTo>
                    <a:pt x="275" y="9"/>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 name="Freeform 212"/>
            <p:cNvSpPr/>
            <p:nvPr/>
          </p:nvSpPr>
          <p:spPr bwMode="auto">
            <a:xfrm>
              <a:off x="8961649" y="2409690"/>
              <a:ext cx="65090" cy="63496"/>
            </a:xfrm>
            <a:custGeom>
              <a:gdLst>
                <a:gd fmla="*/ 35 w 41" name="T0"/>
                <a:gd fmla="*/ 26 h 40" name="T1"/>
                <a:gd fmla="*/ 35 w 41" name="T2"/>
                <a:gd fmla="*/ 26 h 40" name="T3"/>
                <a:gd fmla="*/ 34 w 41" name="T4"/>
                <a:gd fmla="*/ 28 h 40" name="T5"/>
                <a:gd fmla="*/ 31 w 41" name="T6"/>
                <a:gd fmla="*/ 33 h 40" name="T7"/>
                <a:gd fmla="*/ 27 w 41" name="T8"/>
                <a:gd fmla="*/ 38 h 40" name="T9"/>
                <a:gd fmla="*/ 25 w 41" name="T10"/>
                <a:gd fmla="*/ 39 h 40" name="T11"/>
                <a:gd fmla="*/ 22 w 41" name="T12"/>
                <a:gd fmla="*/ 40 h 40" name="T13"/>
                <a:gd fmla="*/ 22 w 41" name="T14"/>
                <a:gd fmla="*/ 40 h 40" name="T15"/>
                <a:gd fmla="*/ 20 w 41" name="T16"/>
                <a:gd fmla="*/ 40 h 40" name="T17"/>
                <a:gd fmla="*/ 17 w 41" name="T18"/>
                <a:gd fmla="*/ 39 h 40" name="T19"/>
                <a:gd fmla="*/ 14 w 41" name="T20"/>
                <a:gd fmla="*/ 37 h 40" name="T21"/>
                <a:gd fmla="*/ 12 w 41" name="T22"/>
                <a:gd fmla="*/ 35 h 40" name="T23"/>
                <a:gd fmla="*/ 10 w 41" name="T24"/>
                <a:gd fmla="*/ 33 h 40" name="T25"/>
                <a:gd fmla="*/ 8 w 41" name="T26"/>
                <a:gd fmla="*/ 33 h 40" name="T27"/>
                <a:gd fmla="*/ 8 w 41" name="T28"/>
                <a:gd fmla="*/ 33 h 40" name="T29"/>
                <a:gd fmla="*/ 3 w 41" name="T30"/>
                <a:gd fmla="*/ 32 h 40" name="T31"/>
                <a:gd fmla="*/ 0 w 41" name="T32"/>
                <a:gd fmla="*/ 30 h 40" name="T33"/>
                <a:gd fmla="*/ 0 w 41" name="T34"/>
                <a:gd fmla="*/ 26 h 40" name="T35"/>
                <a:gd fmla="*/ 0 w 41" name="T36"/>
                <a:gd fmla="*/ 21 h 40" name="T37"/>
                <a:gd fmla="*/ 0 w 41" name="T38"/>
                <a:gd fmla="*/ 21 h 40" name="T39"/>
                <a:gd fmla="*/ 1 w 41" name="T40"/>
                <a:gd fmla="*/ 18 h 40" name="T41"/>
                <a:gd fmla="*/ 3 w 41" name="T42"/>
                <a:gd fmla="*/ 16 h 40" name="T43"/>
                <a:gd fmla="*/ 6 w 41" name="T44"/>
                <a:gd fmla="*/ 14 h 40" name="T45"/>
                <a:gd fmla="*/ 9 w 41" name="T46"/>
                <a:gd fmla="*/ 12 h 40" name="T47"/>
                <a:gd fmla="*/ 10 w 41" name="T48"/>
                <a:gd fmla="*/ 10 h 40" name="T49"/>
                <a:gd fmla="*/ 11 w 41" name="T50"/>
                <a:gd fmla="*/ 8 h 40" name="T51"/>
                <a:gd fmla="*/ 11 w 41" name="T52"/>
                <a:gd fmla="*/ 8 h 40" name="T53"/>
                <a:gd fmla="*/ 13 w 41" name="T54"/>
                <a:gd fmla="*/ 2 h 40" name="T55"/>
                <a:gd fmla="*/ 15 w 41" name="T56"/>
                <a:gd fmla="*/ 1 h 40" name="T57"/>
                <a:gd fmla="*/ 17 w 41" name="T58"/>
                <a:gd fmla="*/ 0 h 40" name="T59"/>
                <a:gd fmla="*/ 22 w 41" name="T60"/>
                <a:gd fmla="*/ 0 h 40" name="T61"/>
                <a:gd fmla="*/ 27 w 41" name="T62"/>
                <a:gd fmla="*/ 1 h 40" name="T63"/>
                <a:gd fmla="*/ 27 w 41" name="T64"/>
                <a:gd fmla="*/ 1 h 40" name="T65"/>
                <a:gd fmla="*/ 32 w 41" name="T66"/>
                <a:gd fmla="*/ 4 h 40" name="T67"/>
                <a:gd fmla="*/ 37 w 41" name="T68"/>
                <a:gd fmla="*/ 7 h 40" name="T69"/>
                <a:gd fmla="*/ 40 w 41" name="T70"/>
                <a:gd fmla="*/ 10 h 40" name="T71"/>
                <a:gd fmla="*/ 41 w 41" name="T72"/>
                <a:gd fmla="*/ 12 h 40" name="T73"/>
                <a:gd fmla="*/ 41 w 41" name="T74"/>
                <a:gd fmla="*/ 14 h 40" name="T75"/>
                <a:gd fmla="*/ 41 w 41" name="T76"/>
                <a:gd fmla="*/ 14 h 40" name="T77"/>
                <a:gd fmla="*/ 40 w 41" name="T78"/>
                <a:gd fmla="*/ 19 h 40" name="T79"/>
                <a:gd fmla="*/ 38 w 41" name="T80"/>
                <a:gd fmla="*/ 23 h 40" name="T81"/>
                <a:gd fmla="*/ 35 w 41" name="T82"/>
                <a:gd fmla="*/ 26 h 40" name="T83"/>
                <a:gd fmla="*/ 35 w 41" name="T84"/>
                <a:gd fmla="*/ 26 h 4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0" w="41">
                  <a:moveTo>
                    <a:pt x="35" y="26"/>
                  </a:moveTo>
                  <a:lnTo>
                    <a:pt x="35" y="26"/>
                  </a:lnTo>
                  <a:lnTo>
                    <a:pt x="34" y="28"/>
                  </a:lnTo>
                  <a:lnTo>
                    <a:pt x="31" y="33"/>
                  </a:lnTo>
                  <a:lnTo>
                    <a:pt x="27" y="38"/>
                  </a:lnTo>
                  <a:lnTo>
                    <a:pt x="25" y="39"/>
                  </a:lnTo>
                  <a:lnTo>
                    <a:pt x="22" y="40"/>
                  </a:lnTo>
                  <a:lnTo>
                    <a:pt x="22" y="40"/>
                  </a:lnTo>
                  <a:lnTo>
                    <a:pt x="20" y="40"/>
                  </a:lnTo>
                  <a:lnTo>
                    <a:pt x="17" y="39"/>
                  </a:lnTo>
                  <a:lnTo>
                    <a:pt x="14" y="37"/>
                  </a:lnTo>
                  <a:lnTo>
                    <a:pt x="12" y="35"/>
                  </a:lnTo>
                  <a:lnTo>
                    <a:pt x="10" y="33"/>
                  </a:lnTo>
                  <a:lnTo>
                    <a:pt x="8" y="33"/>
                  </a:lnTo>
                  <a:lnTo>
                    <a:pt x="8" y="33"/>
                  </a:lnTo>
                  <a:lnTo>
                    <a:pt x="3" y="32"/>
                  </a:lnTo>
                  <a:lnTo>
                    <a:pt x="0" y="30"/>
                  </a:lnTo>
                  <a:lnTo>
                    <a:pt x="0" y="26"/>
                  </a:lnTo>
                  <a:lnTo>
                    <a:pt x="0" y="21"/>
                  </a:lnTo>
                  <a:lnTo>
                    <a:pt x="0" y="21"/>
                  </a:lnTo>
                  <a:lnTo>
                    <a:pt x="1" y="18"/>
                  </a:lnTo>
                  <a:lnTo>
                    <a:pt x="3" y="16"/>
                  </a:lnTo>
                  <a:lnTo>
                    <a:pt x="6" y="14"/>
                  </a:lnTo>
                  <a:lnTo>
                    <a:pt x="9" y="12"/>
                  </a:lnTo>
                  <a:lnTo>
                    <a:pt x="10" y="10"/>
                  </a:lnTo>
                  <a:lnTo>
                    <a:pt x="11" y="8"/>
                  </a:lnTo>
                  <a:lnTo>
                    <a:pt x="11" y="8"/>
                  </a:lnTo>
                  <a:lnTo>
                    <a:pt x="13" y="2"/>
                  </a:lnTo>
                  <a:lnTo>
                    <a:pt x="15" y="1"/>
                  </a:lnTo>
                  <a:lnTo>
                    <a:pt x="17" y="0"/>
                  </a:lnTo>
                  <a:lnTo>
                    <a:pt x="22" y="0"/>
                  </a:lnTo>
                  <a:lnTo>
                    <a:pt x="27" y="1"/>
                  </a:lnTo>
                  <a:lnTo>
                    <a:pt x="27" y="1"/>
                  </a:lnTo>
                  <a:lnTo>
                    <a:pt x="32" y="4"/>
                  </a:lnTo>
                  <a:lnTo>
                    <a:pt x="37" y="7"/>
                  </a:lnTo>
                  <a:lnTo>
                    <a:pt x="40" y="10"/>
                  </a:lnTo>
                  <a:lnTo>
                    <a:pt x="41" y="12"/>
                  </a:lnTo>
                  <a:lnTo>
                    <a:pt x="41" y="14"/>
                  </a:lnTo>
                  <a:lnTo>
                    <a:pt x="41" y="14"/>
                  </a:lnTo>
                  <a:lnTo>
                    <a:pt x="40" y="19"/>
                  </a:lnTo>
                  <a:lnTo>
                    <a:pt x="38" y="23"/>
                  </a:lnTo>
                  <a:lnTo>
                    <a:pt x="35" y="26"/>
                  </a:lnTo>
                  <a:lnTo>
                    <a:pt x="35" y="26"/>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 name="Freeform 213"/>
            <p:cNvSpPr/>
            <p:nvPr/>
          </p:nvSpPr>
          <p:spPr bwMode="auto">
            <a:xfrm>
              <a:off x="9045789" y="2477949"/>
              <a:ext cx="26989" cy="26987"/>
            </a:xfrm>
            <a:custGeom>
              <a:gdLst>
                <a:gd fmla="*/ 1 w 17" name="T0"/>
                <a:gd fmla="*/ 0 h 17" name="T1"/>
                <a:gd fmla="*/ 1 w 17" name="T2"/>
                <a:gd fmla="*/ 0 h 17" name="T3"/>
                <a:gd fmla="*/ 0 w 17" name="T4"/>
                <a:gd fmla="*/ 1 h 17" name="T5"/>
                <a:gd fmla="*/ 0 w 17" name="T6"/>
                <a:gd fmla="*/ 3 h 17" name="T7"/>
                <a:gd fmla="*/ 1 w 17" name="T8"/>
                <a:gd fmla="*/ 7 h 17" name="T9"/>
                <a:gd fmla="*/ 4 w 17" name="T10"/>
                <a:gd fmla="*/ 9 h 17" name="T11"/>
                <a:gd fmla="*/ 6 w 17" name="T12"/>
                <a:gd fmla="*/ 10 h 17" name="T13"/>
                <a:gd fmla="*/ 6 w 17" name="T14"/>
                <a:gd fmla="*/ 10 h 17" name="T15"/>
                <a:gd fmla="*/ 10 w 17" name="T16"/>
                <a:gd fmla="*/ 11 h 17" name="T17"/>
                <a:gd fmla="*/ 12 w 17" name="T18"/>
                <a:gd fmla="*/ 12 h 17" name="T19"/>
                <a:gd fmla="*/ 12 w 17" name="T20"/>
                <a:gd fmla="*/ 14 h 17" name="T21"/>
                <a:gd fmla="*/ 12 w 17" name="T22"/>
                <a:gd fmla="*/ 14 h 17" name="T23"/>
                <a:gd fmla="*/ 13 w 17" name="T24"/>
                <a:gd fmla="*/ 16 h 17" name="T25"/>
                <a:gd fmla="*/ 15 w 17" name="T26"/>
                <a:gd fmla="*/ 17 h 17" name="T27"/>
                <a:gd fmla="*/ 17 w 17" name="T28"/>
                <a:gd fmla="*/ 16 h 17" name="T29"/>
                <a:gd fmla="*/ 17 w 17" name="T30"/>
                <a:gd fmla="*/ 13 h 17" name="T31"/>
                <a:gd fmla="*/ 17 w 17" name="T32"/>
                <a:gd fmla="*/ 13 h 17" name="T33"/>
                <a:gd fmla="*/ 16 w 17" name="T34"/>
                <a:gd fmla="*/ 11 h 17" name="T35"/>
                <a:gd fmla="*/ 14 w 17" name="T36"/>
                <a:gd fmla="*/ 9 h 17" name="T37"/>
                <a:gd fmla="*/ 12 w 17" name="T38"/>
                <a:gd fmla="*/ 8 h 17" name="T39"/>
                <a:gd fmla="*/ 8 w 17" name="T40"/>
                <a:gd fmla="*/ 6 h 17" name="T41"/>
                <a:gd fmla="*/ 8 w 17" name="T42"/>
                <a:gd fmla="*/ 6 h 17" name="T43"/>
                <a:gd fmla="*/ 6 w 17" name="T44"/>
                <a:gd fmla="*/ 2 h 17" name="T45"/>
                <a:gd fmla="*/ 4 w 17" name="T46"/>
                <a:gd fmla="*/ 0 h 17" name="T47"/>
                <a:gd fmla="*/ 1 w 17" name="T48"/>
                <a:gd fmla="*/ 0 h 17" name="T49"/>
                <a:gd fmla="*/ 1 w 17" name="T50"/>
                <a:gd fmla="*/ 0 h 1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7" w="17">
                  <a:moveTo>
                    <a:pt x="1" y="0"/>
                  </a:moveTo>
                  <a:lnTo>
                    <a:pt x="1" y="0"/>
                  </a:lnTo>
                  <a:lnTo>
                    <a:pt x="0" y="1"/>
                  </a:lnTo>
                  <a:lnTo>
                    <a:pt x="0" y="3"/>
                  </a:lnTo>
                  <a:lnTo>
                    <a:pt x="1" y="7"/>
                  </a:lnTo>
                  <a:lnTo>
                    <a:pt x="4" y="9"/>
                  </a:lnTo>
                  <a:lnTo>
                    <a:pt x="6" y="10"/>
                  </a:lnTo>
                  <a:lnTo>
                    <a:pt x="6" y="10"/>
                  </a:lnTo>
                  <a:lnTo>
                    <a:pt x="10" y="11"/>
                  </a:lnTo>
                  <a:lnTo>
                    <a:pt x="12" y="12"/>
                  </a:lnTo>
                  <a:lnTo>
                    <a:pt x="12" y="14"/>
                  </a:lnTo>
                  <a:lnTo>
                    <a:pt x="12" y="14"/>
                  </a:lnTo>
                  <a:lnTo>
                    <a:pt x="13" y="16"/>
                  </a:lnTo>
                  <a:lnTo>
                    <a:pt x="15" y="17"/>
                  </a:lnTo>
                  <a:lnTo>
                    <a:pt x="17" y="16"/>
                  </a:lnTo>
                  <a:lnTo>
                    <a:pt x="17" y="13"/>
                  </a:lnTo>
                  <a:lnTo>
                    <a:pt x="17" y="13"/>
                  </a:lnTo>
                  <a:lnTo>
                    <a:pt x="16" y="11"/>
                  </a:lnTo>
                  <a:lnTo>
                    <a:pt x="14" y="9"/>
                  </a:lnTo>
                  <a:lnTo>
                    <a:pt x="12" y="8"/>
                  </a:lnTo>
                  <a:lnTo>
                    <a:pt x="8" y="6"/>
                  </a:lnTo>
                  <a:lnTo>
                    <a:pt x="8" y="6"/>
                  </a:lnTo>
                  <a:lnTo>
                    <a:pt x="6" y="2"/>
                  </a:lnTo>
                  <a:lnTo>
                    <a:pt x="4" y="0"/>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 name="Freeform 214"/>
            <p:cNvSpPr/>
            <p:nvPr/>
          </p:nvSpPr>
          <p:spPr bwMode="auto">
            <a:xfrm>
              <a:off x="8945774" y="2487474"/>
              <a:ext cx="122241" cy="123819"/>
            </a:xfrm>
            <a:custGeom>
              <a:gdLst>
                <a:gd fmla="*/ 64 w 77" name="T0"/>
                <a:gd fmla="*/ 7 h 78" name="T1"/>
                <a:gd fmla="*/ 65 w 77" name="T2"/>
                <a:gd fmla="*/ 12 h 78" name="T3"/>
                <a:gd fmla="*/ 69 w 77" name="T4"/>
                <a:gd fmla="*/ 15 h 78" name="T5"/>
                <a:gd fmla="*/ 74 w 77" name="T6"/>
                <a:gd fmla="*/ 15 h 78" name="T7"/>
                <a:gd fmla="*/ 77 w 77" name="T8"/>
                <a:gd fmla="*/ 18 h 78" name="T9"/>
                <a:gd fmla="*/ 76 w 77" name="T10"/>
                <a:gd fmla="*/ 20 h 78" name="T11"/>
                <a:gd fmla="*/ 74 w 77" name="T12"/>
                <a:gd fmla="*/ 20 h 78" name="T13"/>
                <a:gd fmla="*/ 65 w 77" name="T14"/>
                <a:gd fmla="*/ 22 h 78" name="T15"/>
                <a:gd fmla="*/ 62 w 77" name="T16"/>
                <a:gd fmla="*/ 27 h 78" name="T17"/>
                <a:gd fmla="*/ 61 w 77" name="T18"/>
                <a:gd fmla="*/ 33 h 78" name="T19"/>
                <a:gd fmla="*/ 56 w 77" name="T20"/>
                <a:gd fmla="*/ 38 h 78" name="T21"/>
                <a:gd fmla="*/ 51 w 77" name="T22"/>
                <a:gd fmla="*/ 39 h 78" name="T23"/>
                <a:gd fmla="*/ 39 w 77" name="T24"/>
                <a:gd fmla="*/ 44 h 78" name="T25"/>
                <a:gd fmla="*/ 27 w 77" name="T26"/>
                <a:gd fmla="*/ 55 h 78" name="T27"/>
                <a:gd fmla="*/ 22 w 77" name="T28"/>
                <a:gd fmla="*/ 62 h 78" name="T29"/>
                <a:gd fmla="*/ 16 w 77" name="T30"/>
                <a:gd fmla="*/ 67 h 78" name="T31"/>
                <a:gd fmla="*/ 14 w 77" name="T32"/>
                <a:gd fmla="*/ 70 h 78" name="T33"/>
                <a:gd fmla="*/ 14 w 77" name="T34"/>
                <a:gd fmla="*/ 73 h 78" name="T35"/>
                <a:gd fmla="*/ 10 w 77" name="T36"/>
                <a:gd fmla="*/ 78 h 78" name="T37"/>
                <a:gd fmla="*/ 7 w 77" name="T38"/>
                <a:gd fmla="*/ 78 h 78" name="T39"/>
                <a:gd fmla="*/ 6 w 77" name="T40"/>
                <a:gd fmla="*/ 76 h 78" name="T41"/>
                <a:gd fmla="*/ 7 w 77" name="T42"/>
                <a:gd fmla="*/ 73 h 78" name="T43"/>
                <a:gd fmla="*/ 10 w 77" name="T44"/>
                <a:gd fmla="*/ 65 h 78" name="T45"/>
                <a:gd fmla="*/ 12 w 77" name="T46"/>
                <a:gd fmla="*/ 59 h 78" name="T47"/>
                <a:gd fmla="*/ 10 w 77" name="T48"/>
                <a:gd fmla="*/ 58 h 78" name="T49"/>
                <a:gd fmla="*/ 3 w 77" name="T50"/>
                <a:gd fmla="*/ 55 h 78" name="T51"/>
                <a:gd fmla="*/ 0 w 77" name="T52"/>
                <a:gd fmla="*/ 45 h 78" name="T53"/>
                <a:gd fmla="*/ 0 w 77" name="T54"/>
                <a:gd fmla="*/ 35 h 78" name="T55"/>
                <a:gd fmla="*/ 3 w 77" name="T56"/>
                <a:gd fmla="*/ 25 h 78" name="T57"/>
                <a:gd fmla="*/ 7 w 77" name="T58"/>
                <a:gd fmla="*/ 20 h 78" name="T59"/>
                <a:gd fmla="*/ 10 w 77" name="T60"/>
                <a:gd fmla="*/ 19 h 78" name="T61"/>
                <a:gd fmla="*/ 25 w 77" name="T62"/>
                <a:gd fmla="*/ 15 h 78" name="T63"/>
                <a:gd fmla="*/ 38 w 77" name="T64"/>
                <a:gd fmla="*/ 7 h 78" name="T65"/>
                <a:gd fmla="*/ 45 w 77" name="T66"/>
                <a:gd fmla="*/ 2 h 78" name="T67"/>
                <a:gd fmla="*/ 53 w 77" name="T68"/>
                <a:gd fmla="*/ 0 h 78" name="T69"/>
                <a:gd fmla="*/ 56 w 77" name="T70"/>
                <a:gd fmla="*/ 1 h 78" name="T71"/>
                <a:gd fmla="*/ 64 w 77" name="T72"/>
                <a:gd fmla="*/ 7 h 7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8" w="77">
                  <a:moveTo>
                    <a:pt x="64" y="7"/>
                  </a:moveTo>
                  <a:lnTo>
                    <a:pt x="64" y="7"/>
                  </a:lnTo>
                  <a:lnTo>
                    <a:pt x="64" y="10"/>
                  </a:lnTo>
                  <a:lnTo>
                    <a:pt x="65" y="12"/>
                  </a:lnTo>
                  <a:lnTo>
                    <a:pt x="66" y="13"/>
                  </a:lnTo>
                  <a:lnTo>
                    <a:pt x="69" y="15"/>
                  </a:lnTo>
                  <a:lnTo>
                    <a:pt x="69" y="15"/>
                  </a:lnTo>
                  <a:lnTo>
                    <a:pt x="74" y="15"/>
                  </a:lnTo>
                  <a:lnTo>
                    <a:pt x="77" y="17"/>
                  </a:lnTo>
                  <a:lnTo>
                    <a:pt x="77" y="18"/>
                  </a:lnTo>
                  <a:lnTo>
                    <a:pt x="77" y="19"/>
                  </a:lnTo>
                  <a:lnTo>
                    <a:pt x="76" y="20"/>
                  </a:lnTo>
                  <a:lnTo>
                    <a:pt x="74" y="20"/>
                  </a:lnTo>
                  <a:lnTo>
                    <a:pt x="74" y="20"/>
                  </a:lnTo>
                  <a:lnTo>
                    <a:pt x="68" y="21"/>
                  </a:lnTo>
                  <a:lnTo>
                    <a:pt x="65" y="22"/>
                  </a:lnTo>
                  <a:lnTo>
                    <a:pt x="62" y="24"/>
                  </a:lnTo>
                  <a:lnTo>
                    <a:pt x="62" y="27"/>
                  </a:lnTo>
                  <a:lnTo>
                    <a:pt x="62" y="27"/>
                  </a:lnTo>
                  <a:lnTo>
                    <a:pt x="61" y="33"/>
                  </a:lnTo>
                  <a:lnTo>
                    <a:pt x="60" y="36"/>
                  </a:lnTo>
                  <a:lnTo>
                    <a:pt x="56" y="38"/>
                  </a:lnTo>
                  <a:lnTo>
                    <a:pt x="51" y="39"/>
                  </a:lnTo>
                  <a:lnTo>
                    <a:pt x="51" y="39"/>
                  </a:lnTo>
                  <a:lnTo>
                    <a:pt x="46" y="41"/>
                  </a:lnTo>
                  <a:lnTo>
                    <a:pt x="39" y="44"/>
                  </a:lnTo>
                  <a:lnTo>
                    <a:pt x="34" y="48"/>
                  </a:lnTo>
                  <a:lnTo>
                    <a:pt x="27" y="55"/>
                  </a:lnTo>
                  <a:lnTo>
                    <a:pt x="27" y="55"/>
                  </a:lnTo>
                  <a:lnTo>
                    <a:pt x="22" y="62"/>
                  </a:lnTo>
                  <a:lnTo>
                    <a:pt x="19" y="65"/>
                  </a:lnTo>
                  <a:lnTo>
                    <a:pt x="16" y="67"/>
                  </a:lnTo>
                  <a:lnTo>
                    <a:pt x="16" y="68"/>
                  </a:lnTo>
                  <a:lnTo>
                    <a:pt x="14" y="70"/>
                  </a:lnTo>
                  <a:lnTo>
                    <a:pt x="14" y="70"/>
                  </a:lnTo>
                  <a:lnTo>
                    <a:pt x="14" y="73"/>
                  </a:lnTo>
                  <a:lnTo>
                    <a:pt x="13" y="75"/>
                  </a:lnTo>
                  <a:lnTo>
                    <a:pt x="10" y="78"/>
                  </a:lnTo>
                  <a:lnTo>
                    <a:pt x="9" y="78"/>
                  </a:lnTo>
                  <a:lnTo>
                    <a:pt x="7" y="78"/>
                  </a:lnTo>
                  <a:lnTo>
                    <a:pt x="6" y="77"/>
                  </a:lnTo>
                  <a:lnTo>
                    <a:pt x="6" y="76"/>
                  </a:lnTo>
                  <a:lnTo>
                    <a:pt x="6" y="76"/>
                  </a:lnTo>
                  <a:lnTo>
                    <a:pt x="7" y="73"/>
                  </a:lnTo>
                  <a:lnTo>
                    <a:pt x="8" y="70"/>
                  </a:lnTo>
                  <a:lnTo>
                    <a:pt x="10" y="65"/>
                  </a:lnTo>
                  <a:lnTo>
                    <a:pt x="12" y="61"/>
                  </a:lnTo>
                  <a:lnTo>
                    <a:pt x="12" y="59"/>
                  </a:lnTo>
                  <a:lnTo>
                    <a:pt x="10" y="58"/>
                  </a:lnTo>
                  <a:lnTo>
                    <a:pt x="10" y="58"/>
                  </a:lnTo>
                  <a:lnTo>
                    <a:pt x="6" y="56"/>
                  </a:lnTo>
                  <a:lnTo>
                    <a:pt x="3" y="55"/>
                  </a:lnTo>
                  <a:lnTo>
                    <a:pt x="2" y="51"/>
                  </a:lnTo>
                  <a:lnTo>
                    <a:pt x="0" y="45"/>
                  </a:lnTo>
                  <a:lnTo>
                    <a:pt x="0" y="45"/>
                  </a:lnTo>
                  <a:lnTo>
                    <a:pt x="0" y="35"/>
                  </a:lnTo>
                  <a:lnTo>
                    <a:pt x="2" y="29"/>
                  </a:lnTo>
                  <a:lnTo>
                    <a:pt x="3" y="25"/>
                  </a:lnTo>
                  <a:lnTo>
                    <a:pt x="5" y="22"/>
                  </a:lnTo>
                  <a:lnTo>
                    <a:pt x="7" y="20"/>
                  </a:lnTo>
                  <a:lnTo>
                    <a:pt x="10" y="19"/>
                  </a:lnTo>
                  <a:lnTo>
                    <a:pt x="10" y="19"/>
                  </a:lnTo>
                  <a:lnTo>
                    <a:pt x="19" y="17"/>
                  </a:lnTo>
                  <a:lnTo>
                    <a:pt x="25" y="15"/>
                  </a:lnTo>
                  <a:lnTo>
                    <a:pt x="31" y="12"/>
                  </a:lnTo>
                  <a:lnTo>
                    <a:pt x="38" y="7"/>
                  </a:lnTo>
                  <a:lnTo>
                    <a:pt x="38" y="7"/>
                  </a:lnTo>
                  <a:lnTo>
                    <a:pt x="45" y="2"/>
                  </a:lnTo>
                  <a:lnTo>
                    <a:pt x="50" y="0"/>
                  </a:lnTo>
                  <a:lnTo>
                    <a:pt x="53" y="0"/>
                  </a:lnTo>
                  <a:lnTo>
                    <a:pt x="56" y="1"/>
                  </a:lnTo>
                  <a:lnTo>
                    <a:pt x="56" y="1"/>
                  </a:lnTo>
                  <a:lnTo>
                    <a:pt x="64" y="7"/>
                  </a:lnTo>
                  <a:lnTo>
                    <a:pt x="64" y="7"/>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 name="Freeform 215"/>
            <p:cNvSpPr/>
            <p:nvPr/>
          </p:nvSpPr>
          <p:spPr bwMode="auto">
            <a:xfrm>
              <a:off x="8958474" y="2409690"/>
              <a:ext cx="69851" cy="66671"/>
            </a:xfrm>
            <a:custGeom>
              <a:gdLst>
                <a:gd fmla="*/ 43 w 44" name="T0"/>
                <a:gd fmla="*/ 26 h 42" name="T1"/>
                <a:gd fmla="*/ 43 w 44" name="T2"/>
                <a:gd fmla="*/ 26 h 42" name="T3"/>
                <a:gd fmla="*/ 42 w 44" name="T4"/>
                <a:gd fmla="*/ 25 h 42" name="T5"/>
                <a:gd fmla="*/ 41 w 44" name="T6"/>
                <a:gd fmla="*/ 26 h 42" name="T7"/>
                <a:gd fmla="*/ 39 w 44" name="T8"/>
                <a:gd fmla="*/ 27 h 42" name="T9"/>
                <a:gd fmla="*/ 36 w 44" name="T10"/>
                <a:gd fmla="*/ 32 h 42" name="T11"/>
                <a:gd fmla="*/ 36 w 44" name="T12"/>
                <a:gd fmla="*/ 32 h 42" name="T13"/>
                <a:gd fmla="*/ 33 w 44" name="T14"/>
                <a:gd fmla="*/ 36 h 42" name="T15"/>
                <a:gd fmla="*/ 30 w 44" name="T16"/>
                <a:gd fmla="*/ 38 h 42" name="T17"/>
                <a:gd fmla="*/ 25 w 44" name="T18"/>
                <a:gd fmla="*/ 41 h 42" name="T19"/>
                <a:gd fmla="*/ 22 w 44" name="T20"/>
                <a:gd fmla="*/ 42 h 42" name="T21"/>
                <a:gd fmla="*/ 19 w 44" name="T22"/>
                <a:gd fmla="*/ 42 h 42" name="T23"/>
                <a:gd fmla="*/ 17 w 44" name="T24"/>
                <a:gd fmla="*/ 41 h 42" name="T25"/>
                <a:gd fmla="*/ 17 w 44" name="T26"/>
                <a:gd fmla="*/ 39 h 42" name="T27"/>
                <a:gd fmla="*/ 17 w 44" name="T28"/>
                <a:gd fmla="*/ 39 h 42" name="T29"/>
                <a:gd fmla="*/ 16 w 44" name="T30"/>
                <a:gd fmla="*/ 36 h 42" name="T31"/>
                <a:gd fmla="*/ 14 w 44" name="T32"/>
                <a:gd fmla="*/ 33 h 42" name="T33"/>
                <a:gd fmla="*/ 11 w 44" name="T34"/>
                <a:gd fmla="*/ 33 h 42" name="T35"/>
                <a:gd fmla="*/ 6 w 44" name="T36"/>
                <a:gd fmla="*/ 32 h 42" name="T37"/>
                <a:gd fmla="*/ 6 w 44" name="T38"/>
                <a:gd fmla="*/ 32 h 42" name="T39"/>
                <a:gd fmla="*/ 2 w 44" name="T40"/>
                <a:gd fmla="*/ 31 h 42" name="T41"/>
                <a:gd fmla="*/ 0 w 44" name="T42"/>
                <a:gd fmla="*/ 29 h 42" name="T43"/>
                <a:gd fmla="*/ 0 w 44" name="T44"/>
                <a:gd fmla="*/ 27 h 42" name="T45"/>
                <a:gd fmla="*/ 0 w 44" name="T46"/>
                <a:gd fmla="*/ 25 h 42" name="T47"/>
                <a:gd fmla="*/ 1 w 44" name="T48"/>
                <a:gd fmla="*/ 23 h 42" name="T49"/>
                <a:gd fmla="*/ 2 w 44" name="T50"/>
                <a:gd fmla="*/ 21 h 42" name="T51"/>
                <a:gd fmla="*/ 2 w 44" name="T52"/>
                <a:gd fmla="*/ 21 h 42" name="T53"/>
                <a:gd fmla="*/ 6 w 44" name="T54"/>
                <a:gd fmla="*/ 17 h 42" name="T55"/>
                <a:gd fmla="*/ 10 w 44" name="T56"/>
                <a:gd fmla="*/ 15 h 42" name="T57"/>
                <a:gd fmla="*/ 12 w 44" name="T58"/>
                <a:gd fmla="*/ 12 h 42" name="T59"/>
                <a:gd fmla="*/ 13 w 44" name="T60"/>
                <a:gd fmla="*/ 8 h 42" name="T61"/>
                <a:gd fmla="*/ 13 w 44" name="T62"/>
                <a:gd fmla="*/ 8 h 42" name="T63"/>
                <a:gd fmla="*/ 14 w 44" name="T64"/>
                <a:gd fmla="*/ 4 h 42" name="T65"/>
                <a:gd fmla="*/ 16 w 44" name="T66"/>
                <a:gd fmla="*/ 2 h 42" name="T67"/>
                <a:gd fmla="*/ 18 w 44" name="T68"/>
                <a:gd fmla="*/ 1 h 42" name="T69"/>
                <a:gd fmla="*/ 22 w 44" name="T70"/>
                <a:gd fmla="*/ 0 h 42" name="T71"/>
                <a:gd fmla="*/ 27 w 44" name="T72"/>
                <a:gd fmla="*/ 0 h 42" name="T73"/>
                <a:gd fmla="*/ 31 w 44" name="T74"/>
                <a:gd fmla="*/ 1 h 42" name="T75"/>
                <a:gd fmla="*/ 31 w 44" name="T76"/>
                <a:gd fmla="*/ 1 h 42" name="T77"/>
                <a:gd fmla="*/ 34 w 44" name="T78"/>
                <a:gd fmla="*/ 3 h 42" name="T79"/>
                <a:gd fmla="*/ 36 w 44" name="T80"/>
                <a:gd fmla="*/ 7 h 42" name="T81"/>
                <a:gd fmla="*/ 38 w 44" name="T82"/>
                <a:gd fmla="*/ 9 h 42" name="T83"/>
                <a:gd fmla="*/ 41 w 44" name="T84"/>
                <a:gd fmla="*/ 10 h 42" name="T85"/>
                <a:gd fmla="*/ 41 w 44" name="T86"/>
                <a:gd fmla="*/ 10 h 42" name="T87"/>
                <a:gd fmla="*/ 42 w 44" name="T88"/>
                <a:gd fmla="*/ 10 h 42" name="T89"/>
                <a:gd fmla="*/ 43 w 44" name="T90"/>
                <a:gd fmla="*/ 12 h 42" name="T91"/>
                <a:gd fmla="*/ 44 w 44" name="T92"/>
                <a:gd fmla="*/ 17 h 42" name="T93"/>
                <a:gd fmla="*/ 43 w 44" name="T94"/>
                <a:gd fmla="*/ 26 h 42" name="T95"/>
                <a:gd fmla="*/ 43 w 44" name="T96"/>
                <a:gd fmla="*/ 26 h 4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2" w="44">
                  <a:moveTo>
                    <a:pt x="43" y="26"/>
                  </a:moveTo>
                  <a:lnTo>
                    <a:pt x="43" y="26"/>
                  </a:lnTo>
                  <a:lnTo>
                    <a:pt x="42" y="25"/>
                  </a:lnTo>
                  <a:lnTo>
                    <a:pt x="41" y="26"/>
                  </a:lnTo>
                  <a:lnTo>
                    <a:pt x="39" y="27"/>
                  </a:lnTo>
                  <a:lnTo>
                    <a:pt x="36" y="32"/>
                  </a:lnTo>
                  <a:lnTo>
                    <a:pt x="36" y="32"/>
                  </a:lnTo>
                  <a:lnTo>
                    <a:pt x="33" y="36"/>
                  </a:lnTo>
                  <a:lnTo>
                    <a:pt x="30" y="38"/>
                  </a:lnTo>
                  <a:lnTo>
                    <a:pt x="25" y="41"/>
                  </a:lnTo>
                  <a:lnTo>
                    <a:pt x="22" y="42"/>
                  </a:lnTo>
                  <a:lnTo>
                    <a:pt x="19" y="42"/>
                  </a:lnTo>
                  <a:lnTo>
                    <a:pt x="17" y="41"/>
                  </a:lnTo>
                  <a:lnTo>
                    <a:pt x="17" y="39"/>
                  </a:lnTo>
                  <a:lnTo>
                    <a:pt x="17" y="39"/>
                  </a:lnTo>
                  <a:lnTo>
                    <a:pt x="16" y="36"/>
                  </a:lnTo>
                  <a:lnTo>
                    <a:pt x="14" y="33"/>
                  </a:lnTo>
                  <a:lnTo>
                    <a:pt x="11" y="33"/>
                  </a:lnTo>
                  <a:lnTo>
                    <a:pt x="6" y="32"/>
                  </a:lnTo>
                  <a:lnTo>
                    <a:pt x="6" y="32"/>
                  </a:lnTo>
                  <a:lnTo>
                    <a:pt x="2" y="31"/>
                  </a:lnTo>
                  <a:lnTo>
                    <a:pt x="0" y="29"/>
                  </a:lnTo>
                  <a:lnTo>
                    <a:pt x="0" y="27"/>
                  </a:lnTo>
                  <a:lnTo>
                    <a:pt x="0" y="25"/>
                  </a:lnTo>
                  <a:lnTo>
                    <a:pt x="1" y="23"/>
                  </a:lnTo>
                  <a:lnTo>
                    <a:pt x="2" y="21"/>
                  </a:lnTo>
                  <a:lnTo>
                    <a:pt x="2" y="21"/>
                  </a:lnTo>
                  <a:lnTo>
                    <a:pt x="6" y="17"/>
                  </a:lnTo>
                  <a:lnTo>
                    <a:pt x="10" y="15"/>
                  </a:lnTo>
                  <a:lnTo>
                    <a:pt x="12" y="12"/>
                  </a:lnTo>
                  <a:lnTo>
                    <a:pt x="13" y="8"/>
                  </a:lnTo>
                  <a:lnTo>
                    <a:pt x="13" y="8"/>
                  </a:lnTo>
                  <a:lnTo>
                    <a:pt x="14" y="4"/>
                  </a:lnTo>
                  <a:lnTo>
                    <a:pt x="16" y="2"/>
                  </a:lnTo>
                  <a:lnTo>
                    <a:pt x="18" y="1"/>
                  </a:lnTo>
                  <a:lnTo>
                    <a:pt x="22" y="0"/>
                  </a:lnTo>
                  <a:lnTo>
                    <a:pt x="27" y="0"/>
                  </a:lnTo>
                  <a:lnTo>
                    <a:pt x="31" y="1"/>
                  </a:lnTo>
                  <a:lnTo>
                    <a:pt x="31" y="1"/>
                  </a:lnTo>
                  <a:lnTo>
                    <a:pt x="34" y="3"/>
                  </a:lnTo>
                  <a:lnTo>
                    <a:pt x="36" y="7"/>
                  </a:lnTo>
                  <a:lnTo>
                    <a:pt x="38" y="9"/>
                  </a:lnTo>
                  <a:lnTo>
                    <a:pt x="41" y="10"/>
                  </a:lnTo>
                  <a:lnTo>
                    <a:pt x="41" y="10"/>
                  </a:lnTo>
                  <a:lnTo>
                    <a:pt x="42" y="10"/>
                  </a:lnTo>
                  <a:lnTo>
                    <a:pt x="43" y="12"/>
                  </a:lnTo>
                  <a:lnTo>
                    <a:pt x="44" y="17"/>
                  </a:lnTo>
                  <a:lnTo>
                    <a:pt x="43" y="26"/>
                  </a:lnTo>
                  <a:lnTo>
                    <a:pt x="43" y="26"/>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 name="Freeform 216"/>
            <p:cNvSpPr/>
            <p:nvPr/>
          </p:nvSpPr>
          <p:spPr bwMode="auto">
            <a:xfrm>
              <a:off x="8902910" y="2557319"/>
              <a:ext cx="750905" cy="438125"/>
            </a:xfrm>
            <a:custGeom>
              <a:gdLst>
                <a:gd fmla="*/ 1 w 473" name="T0"/>
                <a:gd fmla="*/ 203 h 276" name="T1"/>
                <a:gd fmla="*/ 9 w 473" name="T2"/>
                <a:gd fmla="*/ 180 h 276" name="T3"/>
                <a:gd fmla="*/ 20 w 473" name="T4"/>
                <a:gd fmla="*/ 145 h 276" name="T5"/>
                <a:gd fmla="*/ 21 w 473" name="T6"/>
                <a:gd fmla="*/ 108 h 276" name="T7"/>
                <a:gd fmla="*/ 45 w 473" name="T8"/>
                <a:gd fmla="*/ 88 h 276" name="T9"/>
                <a:gd fmla="*/ 77 w 473" name="T10"/>
                <a:gd fmla="*/ 65 h 276" name="T11"/>
                <a:gd fmla="*/ 117 w 473" name="T12"/>
                <a:gd fmla="*/ 102 h 276" name="T13"/>
                <a:gd fmla="*/ 149 w 473" name="T14"/>
                <a:gd fmla="*/ 137 h 276" name="T15"/>
                <a:gd fmla="*/ 174 w 473" name="T16"/>
                <a:gd fmla="*/ 134 h 276" name="T17"/>
                <a:gd fmla="*/ 202 w 473" name="T18"/>
                <a:gd fmla="*/ 112 h 276" name="T19"/>
                <a:gd fmla="*/ 204 w 473" name="T20"/>
                <a:gd fmla="*/ 90 h 276" name="T21"/>
                <a:gd fmla="*/ 184 w 473" name="T22"/>
                <a:gd fmla="*/ 32 h 276" name="T23"/>
                <a:gd fmla="*/ 189 w 473" name="T24"/>
                <a:gd fmla="*/ 26 h 276" name="T25"/>
                <a:gd fmla="*/ 214 w 473" name="T26"/>
                <a:gd fmla="*/ 11 h 276" name="T27"/>
                <a:gd fmla="*/ 255 w 473" name="T28"/>
                <a:gd fmla="*/ 0 h 276" name="T29"/>
                <a:gd fmla="*/ 284 w 473" name="T30"/>
                <a:gd fmla="*/ 17 h 276" name="T31"/>
                <a:gd fmla="*/ 295 w 473" name="T32"/>
                <a:gd fmla="*/ 20 h 276" name="T33"/>
                <a:gd fmla="*/ 311 w 473" name="T34"/>
                <a:gd fmla="*/ 37 h 276" name="T35"/>
                <a:gd fmla="*/ 340 w 473" name="T36"/>
                <a:gd fmla="*/ 37 h 276" name="T37"/>
                <a:gd fmla="*/ 361 w 473" name="T38"/>
                <a:gd fmla="*/ 28 h 276" name="T39"/>
                <a:gd fmla="*/ 390 w 473" name="T40"/>
                <a:gd fmla="*/ 32 h 276" name="T41"/>
                <a:gd fmla="*/ 423 w 473" name="T42"/>
                <a:gd fmla="*/ 50 h 276" name="T43"/>
                <a:gd fmla="*/ 420 w 473" name="T44"/>
                <a:gd fmla="*/ 89 h 276" name="T45"/>
                <a:gd fmla="*/ 433 w 473" name="T46"/>
                <a:gd fmla="*/ 104 h 276" name="T47"/>
                <a:gd fmla="*/ 457 w 473" name="T48"/>
                <a:gd fmla="*/ 123 h 276" name="T49"/>
                <a:gd fmla="*/ 468 w 473" name="T50"/>
                <a:gd fmla="*/ 153 h 276" name="T51"/>
                <a:gd fmla="*/ 465 w 473" name="T52"/>
                <a:gd fmla="*/ 171 h 276" name="T53"/>
                <a:gd fmla="*/ 453 w 473" name="T54"/>
                <a:gd fmla="*/ 195 h 276" name="T55"/>
                <a:gd fmla="*/ 450 w 473" name="T56"/>
                <a:gd fmla="*/ 210 h 276" name="T57"/>
                <a:gd fmla="*/ 433 w 473" name="T58"/>
                <a:gd fmla="*/ 218 h 276" name="T59"/>
                <a:gd fmla="*/ 404 w 473" name="T60"/>
                <a:gd fmla="*/ 233 h 276" name="T61"/>
                <a:gd fmla="*/ 375 w 473" name="T62"/>
                <a:gd fmla="*/ 247 h 276" name="T63"/>
                <a:gd fmla="*/ 359 w 473" name="T64"/>
                <a:gd fmla="*/ 232 h 276" name="T65"/>
                <a:gd fmla="*/ 338 w 473" name="T66"/>
                <a:gd fmla="*/ 224 h 276" name="T67"/>
                <a:gd fmla="*/ 321 w 473" name="T68"/>
                <a:gd fmla="*/ 210 h 276" name="T69"/>
                <a:gd fmla="*/ 288 w 473" name="T70"/>
                <a:gd fmla="*/ 209 h 276" name="T71"/>
                <a:gd fmla="*/ 274 w 473" name="T72"/>
                <a:gd fmla="*/ 203 h 276" name="T73"/>
                <a:gd fmla="*/ 257 w 473" name="T74"/>
                <a:gd fmla="*/ 191 h 276" name="T75"/>
                <a:gd fmla="*/ 235 w 473" name="T76"/>
                <a:gd fmla="*/ 202 h 276" name="T77"/>
                <a:gd fmla="*/ 211 w 473" name="T78"/>
                <a:gd fmla="*/ 210 h 276" name="T79"/>
                <a:gd fmla="*/ 186 w 473" name="T80"/>
                <a:gd fmla="*/ 207 h 276" name="T81"/>
                <a:gd fmla="*/ 162 w 473" name="T82"/>
                <a:gd fmla="*/ 214 h 276" name="T83"/>
                <a:gd fmla="*/ 146 w 473" name="T84"/>
                <a:gd fmla="*/ 212 h 276" name="T85"/>
                <a:gd fmla="*/ 121 w 473" name="T86"/>
                <a:gd fmla="*/ 215 h 276" name="T87"/>
                <a:gd fmla="*/ 78 w 473" name="T88"/>
                <a:gd fmla="*/ 219 h 276" name="T89"/>
                <a:gd fmla="*/ 55 w 473" name="T90"/>
                <a:gd fmla="*/ 225 h 276" name="T91"/>
                <a:gd fmla="*/ 46 w 473" name="T92"/>
                <a:gd fmla="*/ 242 h 276" name="T93"/>
                <a:gd fmla="*/ 26 w 473" name="T94"/>
                <a:gd fmla="*/ 247 h 276" name="T95"/>
                <a:gd fmla="*/ 23 w 473" name="T96"/>
                <a:gd fmla="*/ 265 h 276" name="T97"/>
                <a:gd fmla="*/ 15 w 473" name="T98"/>
                <a:gd fmla="*/ 276 h 276" name="T99"/>
                <a:gd fmla="*/ 4 w 473" name="T100"/>
                <a:gd fmla="*/ 271 h 2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76" w="472">
                  <a:moveTo>
                    <a:pt x="2" y="264"/>
                  </a:moveTo>
                  <a:lnTo>
                    <a:pt x="2" y="264"/>
                  </a:lnTo>
                  <a:lnTo>
                    <a:pt x="1" y="253"/>
                  </a:lnTo>
                  <a:lnTo>
                    <a:pt x="0" y="229"/>
                  </a:lnTo>
                  <a:lnTo>
                    <a:pt x="1" y="203"/>
                  </a:lnTo>
                  <a:lnTo>
                    <a:pt x="2" y="193"/>
                  </a:lnTo>
                  <a:lnTo>
                    <a:pt x="3" y="189"/>
                  </a:lnTo>
                  <a:lnTo>
                    <a:pt x="4" y="187"/>
                  </a:lnTo>
                  <a:lnTo>
                    <a:pt x="4" y="187"/>
                  </a:lnTo>
                  <a:lnTo>
                    <a:pt x="9" y="180"/>
                  </a:lnTo>
                  <a:lnTo>
                    <a:pt x="15" y="173"/>
                  </a:lnTo>
                  <a:lnTo>
                    <a:pt x="17" y="167"/>
                  </a:lnTo>
                  <a:lnTo>
                    <a:pt x="18" y="162"/>
                  </a:lnTo>
                  <a:lnTo>
                    <a:pt x="20" y="154"/>
                  </a:lnTo>
                  <a:lnTo>
                    <a:pt x="20" y="145"/>
                  </a:lnTo>
                  <a:lnTo>
                    <a:pt x="20" y="145"/>
                  </a:lnTo>
                  <a:lnTo>
                    <a:pt x="20" y="128"/>
                  </a:lnTo>
                  <a:lnTo>
                    <a:pt x="20" y="120"/>
                  </a:lnTo>
                  <a:lnTo>
                    <a:pt x="20" y="114"/>
                  </a:lnTo>
                  <a:lnTo>
                    <a:pt x="21" y="108"/>
                  </a:lnTo>
                  <a:lnTo>
                    <a:pt x="24" y="103"/>
                  </a:lnTo>
                  <a:lnTo>
                    <a:pt x="30" y="97"/>
                  </a:lnTo>
                  <a:lnTo>
                    <a:pt x="36" y="93"/>
                  </a:lnTo>
                  <a:lnTo>
                    <a:pt x="36" y="93"/>
                  </a:lnTo>
                  <a:lnTo>
                    <a:pt x="45" y="88"/>
                  </a:lnTo>
                  <a:lnTo>
                    <a:pt x="51" y="82"/>
                  </a:lnTo>
                  <a:lnTo>
                    <a:pt x="62" y="73"/>
                  </a:lnTo>
                  <a:lnTo>
                    <a:pt x="71" y="66"/>
                  </a:lnTo>
                  <a:lnTo>
                    <a:pt x="74" y="65"/>
                  </a:lnTo>
                  <a:lnTo>
                    <a:pt x="77" y="65"/>
                  </a:lnTo>
                  <a:lnTo>
                    <a:pt x="77" y="65"/>
                  </a:lnTo>
                  <a:lnTo>
                    <a:pt x="83" y="68"/>
                  </a:lnTo>
                  <a:lnTo>
                    <a:pt x="92" y="75"/>
                  </a:lnTo>
                  <a:lnTo>
                    <a:pt x="104" y="86"/>
                  </a:lnTo>
                  <a:lnTo>
                    <a:pt x="117" y="102"/>
                  </a:lnTo>
                  <a:lnTo>
                    <a:pt x="117" y="102"/>
                  </a:lnTo>
                  <a:lnTo>
                    <a:pt x="130" y="120"/>
                  </a:lnTo>
                  <a:lnTo>
                    <a:pt x="136" y="128"/>
                  </a:lnTo>
                  <a:lnTo>
                    <a:pt x="143" y="133"/>
                  </a:lnTo>
                  <a:lnTo>
                    <a:pt x="149" y="137"/>
                  </a:lnTo>
                  <a:lnTo>
                    <a:pt x="152" y="138"/>
                  </a:lnTo>
                  <a:lnTo>
                    <a:pt x="157" y="138"/>
                  </a:lnTo>
                  <a:lnTo>
                    <a:pt x="161" y="138"/>
                  </a:lnTo>
                  <a:lnTo>
                    <a:pt x="165" y="138"/>
                  </a:lnTo>
                  <a:lnTo>
                    <a:pt x="174" y="134"/>
                  </a:lnTo>
                  <a:lnTo>
                    <a:pt x="174" y="134"/>
                  </a:lnTo>
                  <a:lnTo>
                    <a:pt x="183" y="129"/>
                  </a:lnTo>
                  <a:lnTo>
                    <a:pt x="191" y="123"/>
                  </a:lnTo>
                  <a:lnTo>
                    <a:pt x="197" y="118"/>
                  </a:lnTo>
                  <a:lnTo>
                    <a:pt x="202" y="112"/>
                  </a:lnTo>
                  <a:lnTo>
                    <a:pt x="205" y="107"/>
                  </a:lnTo>
                  <a:lnTo>
                    <a:pt x="206" y="102"/>
                  </a:lnTo>
                  <a:lnTo>
                    <a:pt x="206" y="96"/>
                  </a:lnTo>
                  <a:lnTo>
                    <a:pt x="204" y="90"/>
                  </a:lnTo>
                  <a:lnTo>
                    <a:pt x="204" y="90"/>
                  </a:lnTo>
                  <a:lnTo>
                    <a:pt x="197" y="77"/>
                  </a:lnTo>
                  <a:lnTo>
                    <a:pt x="191" y="60"/>
                  </a:lnTo>
                  <a:lnTo>
                    <a:pt x="187" y="44"/>
                  </a:lnTo>
                  <a:lnTo>
                    <a:pt x="186" y="37"/>
                  </a:lnTo>
                  <a:lnTo>
                    <a:pt x="184" y="32"/>
                  </a:lnTo>
                  <a:lnTo>
                    <a:pt x="184" y="32"/>
                  </a:lnTo>
                  <a:lnTo>
                    <a:pt x="186" y="26"/>
                  </a:lnTo>
                  <a:lnTo>
                    <a:pt x="186" y="25"/>
                  </a:lnTo>
                  <a:lnTo>
                    <a:pt x="187" y="25"/>
                  </a:lnTo>
                  <a:lnTo>
                    <a:pt x="189" y="26"/>
                  </a:lnTo>
                  <a:lnTo>
                    <a:pt x="191" y="25"/>
                  </a:lnTo>
                  <a:lnTo>
                    <a:pt x="194" y="24"/>
                  </a:lnTo>
                  <a:lnTo>
                    <a:pt x="194" y="24"/>
                  </a:lnTo>
                  <a:lnTo>
                    <a:pt x="206" y="17"/>
                  </a:lnTo>
                  <a:lnTo>
                    <a:pt x="214" y="11"/>
                  </a:lnTo>
                  <a:lnTo>
                    <a:pt x="223" y="7"/>
                  </a:lnTo>
                  <a:lnTo>
                    <a:pt x="233" y="3"/>
                  </a:lnTo>
                  <a:lnTo>
                    <a:pt x="241" y="0"/>
                  </a:lnTo>
                  <a:lnTo>
                    <a:pt x="251" y="0"/>
                  </a:lnTo>
                  <a:lnTo>
                    <a:pt x="255" y="0"/>
                  </a:lnTo>
                  <a:lnTo>
                    <a:pt x="260" y="2"/>
                  </a:lnTo>
                  <a:lnTo>
                    <a:pt x="260" y="2"/>
                  </a:lnTo>
                  <a:lnTo>
                    <a:pt x="272" y="8"/>
                  </a:lnTo>
                  <a:lnTo>
                    <a:pt x="279" y="14"/>
                  </a:lnTo>
                  <a:lnTo>
                    <a:pt x="284" y="17"/>
                  </a:lnTo>
                  <a:lnTo>
                    <a:pt x="288" y="18"/>
                  </a:lnTo>
                  <a:lnTo>
                    <a:pt x="290" y="18"/>
                  </a:lnTo>
                  <a:lnTo>
                    <a:pt x="290" y="18"/>
                  </a:lnTo>
                  <a:lnTo>
                    <a:pt x="293" y="19"/>
                  </a:lnTo>
                  <a:lnTo>
                    <a:pt x="295" y="20"/>
                  </a:lnTo>
                  <a:lnTo>
                    <a:pt x="301" y="26"/>
                  </a:lnTo>
                  <a:lnTo>
                    <a:pt x="305" y="33"/>
                  </a:lnTo>
                  <a:lnTo>
                    <a:pt x="308" y="35"/>
                  </a:lnTo>
                  <a:lnTo>
                    <a:pt x="311" y="37"/>
                  </a:lnTo>
                  <a:lnTo>
                    <a:pt x="311" y="37"/>
                  </a:lnTo>
                  <a:lnTo>
                    <a:pt x="319" y="39"/>
                  </a:lnTo>
                  <a:lnTo>
                    <a:pt x="327" y="40"/>
                  </a:lnTo>
                  <a:lnTo>
                    <a:pt x="332" y="40"/>
                  </a:lnTo>
                  <a:lnTo>
                    <a:pt x="336" y="38"/>
                  </a:lnTo>
                  <a:lnTo>
                    <a:pt x="340" y="37"/>
                  </a:lnTo>
                  <a:lnTo>
                    <a:pt x="346" y="34"/>
                  </a:lnTo>
                  <a:lnTo>
                    <a:pt x="346" y="34"/>
                  </a:lnTo>
                  <a:lnTo>
                    <a:pt x="350" y="31"/>
                  </a:lnTo>
                  <a:lnTo>
                    <a:pt x="355" y="29"/>
                  </a:lnTo>
                  <a:lnTo>
                    <a:pt x="361" y="28"/>
                  </a:lnTo>
                  <a:lnTo>
                    <a:pt x="367" y="28"/>
                  </a:lnTo>
                  <a:lnTo>
                    <a:pt x="373" y="28"/>
                  </a:lnTo>
                  <a:lnTo>
                    <a:pt x="379" y="29"/>
                  </a:lnTo>
                  <a:lnTo>
                    <a:pt x="390" y="32"/>
                  </a:lnTo>
                  <a:lnTo>
                    <a:pt x="390" y="32"/>
                  </a:lnTo>
                  <a:lnTo>
                    <a:pt x="402" y="36"/>
                  </a:lnTo>
                  <a:lnTo>
                    <a:pt x="413" y="39"/>
                  </a:lnTo>
                  <a:lnTo>
                    <a:pt x="418" y="42"/>
                  </a:lnTo>
                  <a:lnTo>
                    <a:pt x="421" y="45"/>
                  </a:lnTo>
                  <a:lnTo>
                    <a:pt x="423" y="50"/>
                  </a:lnTo>
                  <a:lnTo>
                    <a:pt x="422" y="56"/>
                  </a:lnTo>
                  <a:lnTo>
                    <a:pt x="422" y="56"/>
                  </a:lnTo>
                  <a:lnTo>
                    <a:pt x="421" y="69"/>
                  </a:lnTo>
                  <a:lnTo>
                    <a:pt x="420" y="83"/>
                  </a:lnTo>
                  <a:lnTo>
                    <a:pt x="420" y="89"/>
                  </a:lnTo>
                  <a:lnTo>
                    <a:pt x="421" y="94"/>
                  </a:lnTo>
                  <a:lnTo>
                    <a:pt x="423" y="99"/>
                  </a:lnTo>
                  <a:lnTo>
                    <a:pt x="425" y="101"/>
                  </a:lnTo>
                  <a:lnTo>
                    <a:pt x="425" y="101"/>
                  </a:lnTo>
                  <a:lnTo>
                    <a:pt x="433" y="104"/>
                  </a:lnTo>
                  <a:lnTo>
                    <a:pt x="443" y="107"/>
                  </a:lnTo>
                  <a:lnTo>
                    <a:pt x="447" y="110"/>
                  </a:lnTo>
                  <a:lnTo>
                    <a:pt x="451" y="114"/>
                  </a:lnTo>
                  <a:lnTo>
                    <a:pt x="454" y="118"/>
                  </a:lnTo>
                  <a:lnTo>
                    <a:pt x="457" y="123"/>
                  </a:lnTo>
                  <a:lnTo>
                    <a:pt x="457" y="123"/>
                  </a:lnTo>
                  <a:lnTo>
                    <a:pt x="459" y="133"/>
                  </a:lnTo>
                  <a:lnTo>
                    <a:pt x="461" y="142"/>
                  </a:lnTo>
                  <a:lnTo>
                    <a:pt x="464" y="148"/>
                  </a:lnTo>
                  <a:lnTo>
                    <a:pt x="468" y="153"/>
                  </a:lnTo>
                  <a:lnTo>
                    <a:pt x="468" y="153"/>
                  </a:lnTo>
                  <a:lnTo>
                    <a:pt x="472" y="158"/>
                  </a:lnTo>
                  <a:lnTo>
                    <a:pt x="473" y="161"/>
                  </a:lnTo>
                  <a:lnTo>
                    <a:pt x="470" y="165"/>
                  </a:lnTo>
                  <a:lnTo>
                    <a:pt x="465" y="171"/>
                  </a:lnTo>
                  <a:lnTo>
                    <a:pt x="465" y="171"/>
                  </a:lnTo>
                  <a:lnTo>
                    <a:pt x="460" y="178"/>
                  </a:lnTo>
                  <a:lnTo>
                    <a:pt x="455" y="182"/>
                  </a:lnTo>
                  <a:lnTo>
                    <a:pt x="454" y="189"/>
                  </a:lnTo>
                  <a:lnTo>
                    <a:pt x="453" y="195"/>
                  </a:lnTo>
                  <a:lnTo>
                    <a:pt x="453" y="195"/>
                  </a:lnTo>
                  <a:lnTo>
                    <a:pt x="454" y="200"/>
                  </a:lnTo>
                  <a:lnTo>
                    <a:pt x="453" y="204"/>
                  </a:lnTo>
                  <a:lnTo>
                    <a:pt x="452" y="207"/>
                  </a:lnTo>
                  <a:lnTo>
                    <a:pt x="450" y="210"/>
                  </a:lnTo>
                  <a:lnTo>
                    <a:pt x="447" y="212"/>
                  </a:lnTo>
                  <a:lnTo>
                    <a:pt x="443" y="215"/>
                  </a:lnTo>
                  <a:lnTo>
                    <a:pt x="438" y="217"/>
                  </a:lnTo>
                  <a:lnTo>
                    <a:pt x="433" y="218"/>
                  </a:lnTo>
                  <a:lnTo>
                    <a:pt x="433" y="218"/>
                  </a:lnTo>
                  <a:lnTo>
                    <a:pt x="423" y="220"/>
                  </a:lnTo>
                  <a:lnTo>
                    <a:pt x="416" y="222"/>
                  </a:lnTo>
                  <a:lnTo>
                    <a:pt x="410" y="226"/>
                  </a:lnTo>
                  <a:lnTo>
                    <a:pt x="404" y="233"/>
                  </a:lnTo>
                  <a:lnTo>
                    <a:pt x="404" y="233"/>
                  </a:lnTo>
                  <a:lnTo>
                    <a:pt x="395" y="240"/>
                  </a:lnTo>
                  <a:lnTo>
                    <a:pt x="387" y="246"/>
                  </a:lnTo>
                  <a:lnTo>
                    <a:pt x="382" y="247"/>
                  </a:lnTo>
                  <a:lnTo>
                    <a:pt x="378" y="247"/>
                  </a:lnTo>
                  <a:lnTo>
                    <a:pt x="375" y="247"/>
                  </a:lnTo>
                  <a:lnTo>
                    <a:pt x="372" y="245"/>
                  </a:lnTo>
                  <a:lnTo>
                    <a:pt x="372" y="245"/>
                  </a:lnTo>
                  <a:lnTo>
                    <a:pt x="366" y="240"/>
                  </a:lnTo>
                  <a:lnTo>
                    <a:pt x="363" y="236"/>
                  </a:lnTo>
                  <a:lnTo>
                    <a:pt x="359" y="232"/>
                  </a:lnTo>
                  <a:lnTo>
                    <a:pt x="355" y="231"/>
                  </a:lnTo>
                  <a:lnTo>
                    <a:pt x="352" y="230"/>
                  </a:lnTo>
                  <a:lnTo>
                    <a:pt x="352" y="230"/>
                  </a:lnTo>
                  <a:lnTo>
                    <a:pt x="345" y="228"/>
                  </a:lnTo>
                  <a:lnTo>
                    <a:pt x="338" y="224"/>
                  </a:lnTo>
                  <a:lnTo>
                    <a:pt x="334" y="221"/>
                  </a:lnTo>
                  <a:lnTo>
                    <a:pt x="331" y="217"/>
                  </a:lnTo>
                  <a:lnTo>
                    <a:pt x="331" y="217"/>
                  </a:lnTo>
                  <a:lnTo>
                    <a:pt x="326" y="212"/>
                  </a:lnTo>
                  <a:lnTo>
                    <a:pt x="321" y="210"/>
                  </a:lnTo>
                  <a:lnTo>
                    <a:pt x="315" y="208"/>
                  </a:lnTo>
                  <a:lnTo>
                    <a:pt x="308" y="207"/>
                  </a:lnTo>
                  <a:lnTo>
                    <a:pt x="308" y="207"/>
                  </a:lnTo>
                  <a:lnTo>
                    <a:pt x="298" y="208"/>
                  </a:lnTo>
                  <a:lnTo>
                    <a:pt x="288" y="209"/>
                  </a:lnTo>
                  <a:lnTo>
                    <a:pt x="279" y="209"/>
                  </a:lnTo>
                  <a:lnTo>
                    <a:pt x="276" y="209"/>
                  </a:lnTo>
                  <a:lnTo>
                    <a:pt x="275" y="207"/>
                  </a:lnTo>
                  <a:lnTo>
                    <a:pt x="275" y="207"/>
                  </a:lnTo>
                  <a:lnTo>
                    <a:pt x="274" y="203"/>
                  </a:lnTo>
                  <a:lnTo>
                    <a:pt x="269" y="196"/>
                  </a:lnTo>
                  <a:lnTo>
                    <a:pt x="267" y="194"/>
                  </a:lnTo>
                  <a:lnTo>
                    <a:pt x="264" y="192"/>
                  </a:lnTo>
                  <a:lnTo>
                    <a:pt x="261" y="191"/>
                  </a:lnTo>
                  <a:lnTo>
                    <a:pt x="257" y="191"/>
                  </a:lnTo>
                  <a:lnTo>
                    <a:pt x="257" y="191"/>
                  </a:lnTo>
                  <a:lnTo>
                    <a:pt x="250" y="192"/>
                  </a:lnTo>
                  <a:lnTo>
                    <a:pt x="245" y="194"/>
                  </a:lnTo>
                  <a:lnTo>
                    <a:pt x="239" y="197"/>
                  </a:lnTo>
                  <a:lnTo>
                    <a:pt x="235" y="202"/>
                  </a:lnTo>
                  <a:lnTo>
                    <a:pt x="235" y="202"/>
                  </a:lnTo>
                  <a:lnTo>
                    <a:pt x="231" y="206"/>
                  </a:lnTo>
                  <a:lnTo>
                    <a:pt x="224" y="208"/>
                  </a:lnTo>
                  <a:lnTo>
                    <a:pt x="218" y="209"/>
                  </a:lnTo>
                  <a:lnTo>
                    <a:pt x="211" y="210"/>
                  </a:lnTo>
                  <a:lnTo>
                    <a:pt x="211" y="210"/>
                  </a:lnTo>
                  <a:lnTo>
                    <a:pt x="206" y="209"/>
                  </a:lnTo>
                  <a:lnTo>
                    <a:pt x="200" y="208"/>
                  </a:lnTo>
                  <a:lnTo>
                    <a:pt x="193" y="207"/>
                  </a:lnTo>
                  <a:lnTo>
                    <a:pt x="186" y="207"/>
                  </a:lnTo>
                  <a:lnTo>
                    <a:pt x="186" y="207"/>
                  </a:lnTo>
                  <a:lnTo>
                    <a:pt x="178" y="209"/>
                  </a:lnTo>
                  <a:lnTo>
                    <a:pt x="172" y="211"/>
                  </a:lnTo>
                  <a:lnTo>
                    <a:pt x="165" y="214"/>
                  </a:lnTo>
                  <a:lnTo>
                    <a:pt x="162" y="214"/>
                  </a:lnTo>
                  <a:lnTo>
                    <a:pt x="159" y="212"/>
                  </a:lnTo>
                  <a:lnTo>
                    <a:pt x="159" y="212"/>
                  </a:lnTo>
                  <a:lnTo>
                    <a:pt x="154" y="211"/>
                  </a:lnTo>
                  <a:lnTo>
                    <a:pt x="151" y="211"/>
                  </a:lnTo>
                  <a:lnTo>
                    <a:pt x="146" y="212"/>
                  </a:lnTo>
                  <a:lnTo>
                    <a:pt x="138" y="215"/>
                  </a:lnTo>
                  <a:lnTo>
                    <a:pt x="134" y="215"/>
                  </a:lnTo>
                  <a:lnTo>
                    <a:pt x="130" y="215"/>
                  </a:lnTo>
                  <a:lnTo>
                    <a:pt x="130" y="215"/>
                  </a:lnTo>
                  <a:lnTo>
                    <a:pt x="121" y="215"/>
                  </a:lnTo>
                  <a:lnTo>
                    <a:pt x="114" y="216"/>
                  </a:lnTo>
                  <a:lnTo>
                    <a:pt x="104" y="218"/>
                  </a:lnTo>
                  <a:lnTo>
                    <a:pt x="92" y="219"/>
                  </a:lnTo>
                  <a:lnTo>
                    <a:pt x="92" y="219"/>
                  </a:lnTo>
                  <a:lnTo>
                    <a:pt x="78" y="219"/>
                  </a:lnTo>
                  <a:lnTo>
                    <a:pt x="67" y="219"/>
                  </a:lnTo>
                  <a:lnTo>
                    <a:pt x="63" y="220"/>
                  </a:lnTo>
                  <a:lnTo>
                    <a:pt x="60" y="221"/>
                  </a:lnTo>
                  <a:lnTo>
                    <a:pt x="58" y="223"/>
                  </a:lnTo>
                  <a:lnTo>
                    <a:pt x="55" y="225"/>
                  </a:lnTo>
                  <a:lnTo>
                    <a:pt x="55" y="225"/>
                  </a:lnTo>
                  <a:lnTo>
                    <a:pt x="53" y="232"/>
                  </a:lnTo>
                  <a:lnTo>
                    <a:pt x="50" y="237"/>
                  </a:lnTo>
                  <a:lnTo>
                    <a:pt x="49" y="239"/>
                  </a:lnTo>
                  <a:lnTo>
                    <a:pt x="46" y="242"/>
                  </a:lnTo>
                  <a:lnTo>
                    <a:pt x="43" y="243"/>
                  </a:lnTo>
                  <a:lnTo>
                    <a:pt x="39" y="244"/>
                  </a:lnTo>
                  <a:lnTo>
                    <a:pt x="39" y="244"/>
                  </a:lnTo>
                  <a:lnTo>
                    <a:pt x="32" y="245"/>
                  </a:lnTo>
                  <a:lnTo>
                    <a:pt x="26" y="247"/>
                  </a:lnTo>
                  <a:lnTo>
                    <a:pt x="25" y="249"/>
                  </a:lnTo>
                  <a:lnTo>
                    <a:pt x="24" y="251"/>
                  </a:lnTo>
                  <a:lnTo>
                    <a:pt x="23" y="258"/>
                  </a:lnTo>
                  <a:lnTo>
                    <a:pt x="23" y="258"/>
                  </a:lnTo>
                  <a:lnTo>
                    <a:pt x="23" y="265"/>
                  </a:lnTo>
                  <a:lnTo>
                    <a:pt x="23" y="272"/>
                  </a:lnTo>
                  <a:lnTo>
                    <a:pt x="22" y="274"/>
                  </a:lnTo>
                  <a:lnTo>
                    <a:pt x="20" y="275"/>
                  </a:lnTo>
                  <a:lnTo>
                    <a:pt x="18" y="276"/>
                  </a:lnTo>
                  <a:lnTo>
                    <a:pt x="15" y="276"/>
                  </a:lnTo>
                  <a:lnTo>
                    <a:pt x="15" y="276"/>
                  </a:lnTo>
                  <a:lnTo>
                    <a:pt x="10" y="276"/>
                  </a:lnTo>
                  <a:lnTo>
                    <a:pt x="7" y="275"/>
                  </a:lnTo>
                  <a:lnTo>
                    <a:pt x="5" y="273"/>
                  </a:lnTo>
                  <a:lnTo>
                    <a:pt x="4" y="271"/>
                  </a:lnTo>
                  <a:lnTo>
                    <a:pt x="2" y="266"/>
                  </a:lnTo>
                  <a:lnTo>
                    <a:pt x="2" y="264"/>
                  </a:lnTo>
                  <a:lnTo>
                    <a:pt x="2" y="264"/>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 name="Freeform 217"/>
            <p:cNvSpPr/>
            <p:nvPr/>
          </p:nvSpPr>
          <p:spPr bwMode="auto">
            <a:xfrm>
              <a:off x="8926722" y="2870038"/>
              <a:ext cx="625489" cy="468287"/>
            </a:xfrm>
            <a:custGeom>
              <a:gdLst>
                <a:gd fmla="*/ 1 w 394" name="T0"/>
                <a:gd fmla="*/ 98 h 295" name="T1"/>
                <a:gd fmla="*/ 7 w 394" name="T2"/>
                <a:gd fmla="*/ 88 h 295" name="T3"/>
                <a:gd fmla="*/ 18 w 394" name="T4"/>
                <a:gd fmla="*/ 63 h 295" name="T5"/>
                <a:gd fmla="*/ 28 w 394" name="T6"/>
                <a:gd fmla="*/ 53 h 295" name="T7"/>
                <a:gd fmla="*/ 45 w 394" name="T8"/>
                <a:gd fmla="*/ 40 h 295" name="T9"/>
                <a:gd fmla="*/ 76 w 394" name="T10"/>
                <a:gd fmla="*/ 28 h 295" name="T11"/>
                <a:gd fmla="*/ 106 w 394" name="T12"/>
                <a:gd fmla="*/ 25 h 295" name="T13"/>
                <a:gd fmla="*/ 123 w 394" name="T14"/>
                <a:gd fmla="*/ 34 h 295" name="T15"/>
                <a:gd fmla="*/ 133 w 394" name="T16"/>
                <a:gd fmla="*/ 33 h 295" name="T17"/>
                <a:gd fmla="*/ 143 w 394" name="T18"/>
                <a:gd fmla="*/ 21 h 295" name="T19"/>
                <a:gd fmla="*/ 158 w 394" name="T20"/>
                <a:gd fmla="*/ 26 h 295" name="T21"/>
                <a:gd fmla="*/ 174 w 394" name="T22"/>
                <a:gd fmla="*/ 18 h 295" name="T23"/>
                <a:gd fmla="*/ 192 w 394" name="T24"/>
                <a:gd fmla="*/ 24 h 295" name="T25"/>
                <a:gd fmla="*/ 207 w 394" name="T26"/>
                <a:gd fmla="*/ 21 h 295" name="T27"/>
                <a:gd fmla="*/ 221 w 394" name="T28"/>
                <a:gd fmla="*/ 15 h 295" name="T29"/>
                <a:gd fmla="*/ 242 w 394" name="T30"/>
                <a:gd fmla="*/ 0 h 295" name="T31"/>
                <a:gd fmla="*/ 250 w 394" name="T32"/>
                <a:gd fmla="*/ 11 h 295" name="T33"/>
                <a:gd fmla="*/ 264 w 394" name="T34"/>
                <a:gd fmla="*/ 23 h 295" name="T35"/>
                <a:gd fmla="*/ 281 w 394" name="T36"/>
                <a:gd fmla="*/ 17 h 295" name="T37"/>
                <a:gd fmla="*/ 297 w 394" name="T38"/>
                <a:gd fmla="*/ 20 h 295" name="T39"/>
                <a:gd fmla="*/ 310 w 394" name="T40"/>
                <a:gd fmla="*/ 25 h 295" name="T41"/>
                <a:gd fmla="*/ 321 w 394" name="T42"/>
                <a:gd fmla="*/ 36 h 295" name="T43"/>
                <a:gd fmla="*/ 347 w 394" name="T44"/>
                <a:gd fmla="*/ 48 h 295" name="T45"/>
                <a:gd fmla="*/ 365 w 394" name="T46"/>
                <a:gd fmla="*/ 55 h 295" name="T47"/>
                <a:gd fmla="*/ 372 w 394" name="T48"/>
                <a:gd fmla="*/ 61 h 295" name="T49"/>
                <a:gd fmla="*/ 371 w 394" name="T50"/>
                <a:gd fmla="*/ 90 h 295" name="T51"/>
                <a:gd fmla="*/ 387 w 394" name="T52"/>
                <a:gd fmla="*/ 92 h 295" name="T53"/>
                <a:gd fmla="*/ 393 w 394" name="T54"/>
                <a:gd fmla="*/ 98 h 295" name="T55"/>
                <a:gd fmla="*/ 376 w 394" name="T56"/>
                <a:gd fmla="*/ 115 h 295" name="T57"/>
                <a:gd fmla="*/ 363 w 394" name="T58"/>
                <a:gd fmla="*/ 115 h 295" name="T59"/>
                <a:gd fmla="*/ 360 w 394" name="T60"/>
                <a:gd fmla="*/ 134 h 295" name="T61"/>
                <a:gd fmla="*/ 349 w 394" name="T62"/>
                <a:gd fmla="*/ 143 h 295" name="T63"/>
                <a:gd fmla="*/ 337 w 394" name="T64"/>
                <a:gd fmla="*/ 167 h 295" name="T65"/>
                <a:gd fmla="*/ 344 w 394" name="T66"/>
                <a:gd fmla="*/ 190 h 295" name="T67"/>
                <a:gd fmla="*/ 337 w 394" name="T68"/>
                <a:gd fmla="*/ 208 h 295" name="T69"/>
                <a:gd fmla="*/ 349 w 394" name="T70"/>
                <a:gd fmla="*/ 232 h 295" name="T71"/>
                <a:gd fmla="*/ 349 w 394" name="T72"/>
                <a:gd fmla="*/ 243 h 295" name="T73"/>
                <a:gd fmla="*/ 343 w 394" name="T74"/>
                <a:gd fmla="*/ 235 h 295" name="T75"/>
                <a:gd fmla="*/ 335 w 394" name="T76"/>
                <a:gd fmla="*/ 226 h 295" name="T77"/>
                <a:gd fmla="*/ 319 w 394" name="T78"/>
                <a:gd fmla="*/ 232 h 295" name="T79"/>
                <a:gd fmla="*/ 311 w 394" name="T80"/>
                <a:gd fmla="*/ 247 h 295" name="T81"/>
                <a:gd fmla="*/ 296 w 394" name="T82"/>
                <a:gd fmla="*/ 250 h 295" name="T83"/>
                <a:gd fmla="*/ 293 w 394" name="T84"/>
                <a:gd fmla="*/ 266 h 295" name="T85"/>
                <a:gd fmla="*/ 280 w 394" name="T86"/>
                <a:gd fmla="*/ 275 h 295" name="T87"/>
                <a:gd fmla="*/ 275 w 394" name="T88"/>
                <a:gd fmla="*/ 284 h 295" name="T89"/>
                <a:gd fmla="*/ 258 w 394" name="T90"/>
                <a:gd fmla="*/ 289 h 295" name="T91"/>
                <a:gd fmla="*/ 224 w 394" name="T92"/>
                <a:gd fmla="*/ 293 h 295" name="T93"/>
                <a:gd fmla="*/ 210 w 394" name="T94"/>
                <a:gd fmla="*/ 293 h 295" name="T95"/>
                <a:gd fmla="*/ 193 w 394" name="T96"/>
                <a:gd fmla="*/ 264 h 295" name="T97"/>
                <a:gd fmla="*/ 165 w 394" name="T98"/>
                <a:gd fmla="*/ 258 h 295" name="T99"/>
                <a:gd fmla="*/ 155 w 394" name="T100"/>
                <a:gd fmla="*/ 253 h 295" name="T101"/>
                <a:gd fmla="*/ 146 w 394" name="T102"/>
                <a:gd fmla="*/ 240 h 295" name="T103"/>
                <a:gd fmla="*/ 142 w 394" name="T104"/>
                <a:gd fmla="*/ 214 h 295" name="T105"/>
                <a:gd fmla="*/ 142 w 394" name="T106"/>
                <a:gd fmla="*/ 195 h 295" name="T107"/>
                <a:gd fmla="*/ 126 w 394" name="T108"/>
                <a:gd fmla="*/ 179 h 295" name="T109"/>
                <a:gd fmla="*/ 110 w 394" name="T110"/>
                <a:gd fmla="*/ 177 h 295" name="T111"/>
                <a:gd fmla="*/ 88 w 394" name="T112"/>
                <a:gd fmla="*/ 182 h 295" name="T113"/>
                <a:gd fmla="*/ 65 w 394" name="T114"/>
                <a:gd fmla="*/ 181 h 295" name="T115"/>
                <a:gd fmla="*/ 44 w 394" name="T116"/>
                <a:gd fmla="*/ 167 h 295" name="T117"/>
                <a:gd fmla="*/ 23 w 394" name="T118"/>
                <a:gd fmla="*/ 163 h 295" name="T119"/>
                <a:gd fmla="*/ 18 w 394" name="T120"/>
                <a:gd fmla="*/ 143 h 295" name="T121"/>
                <a:gd fmla="*/ 9 w 394" name="T122"/>
                <a:gd fmla="*/ 133 h 29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95" w="394">
                  <a:moveTo>
                    <a:pt x="9" y="110"/>
                  </a:moveTo>
                  <a:lnTo>
                    <a:pt x="9" y="110"/>
                  </a:lnTo>
                  <a:lnTo>
                    <a:pt x="7" y="108"/>
                  </a:lnTo>
                  <a:lnTo>
                    <a:pt x="3" y="101"/>
                  </a:lnTo>
                  <a:lnTo>
                    <a:pt x="1" y="98"/>
                  </a:lnTo>
                  <a:lnTo>
                    <a:pt x="0" y="95"/>
                  </a:lnTo>
                  <a:lnTo>
                    <a:pt x="0" y="93"/>
                  </a:lnTo>
                  <a:lnTo>
                    <a:pt x="2" y="91"/>
                  </a:lnTo>
                  <a:lnTo>
                    <a:pt x="2" y="91"/>
                  </a:lnTo>
                  <a:lnTo>
                    <a:pt x="7" y="88"/>
                  </a:lnTo>
                  <a:lnTo>
                    <a:pt x="10" y="83"/>
                  </a:lnTo>
                  <a:lnTo>
                    <a:pt x="12" y="78"/>
                  </a:lnTo>
                  <a:lnTo>
                    <a:pt x="16" y="70"/>
                  </a:lnTo>
                  <a:lnTo>
                    <a:pt x="16" y="70"/>
                  </a:lnTo>
                  <a:lnTo>
                    <a:pt x="18" y="63"/>
                  </a:lnTo>
                  <a:lnTo>
                    <a:pt x="20" y="57"/>
                  </a:lnTo>
                  <a:lnTo>
                    <a:pt x="21" y="55"/>
                  </a:lnTo>
                  <a:lnTo>
                    <a:pt x="23" y="54"/>
                  </a:lnTo>
                  <a:lnTo>
                    <a:pt x="28" y="53"/>
                  </a:lnTo>
                  <a:lnTo>
                    <a:pt x="28" y="53"/>
                  </a:lnTo>
                  <a:lnTo>
                    <a:pt x="34" y="52"/>
                  </a:lnTo>
                  <a:lnTo>
                    <a:pt x="39" y="49"/>
                  </a:lnTo>
                  <a:lnTo>
                    <a:pt x="43" y="45"/>
                  </a:lnTo>
                  <a:lnTo>
                    <a:pt x="45" y="40"/>
                  </a:lnTo>
                  <a:lnTo>
                    <a:pt x="45" y="40"/>
                  </a:lnTo>
                  <a:lnTo>
                    <a:pt x="46" y="37"/>
                  </a:lnTo>
                  <a:lnTo>
                    <a:pt x="49" y="35"/>
                  </a:lnTo>
                  <a:lnTo>
                    <a:pt x="59" y="32"/>
                  </a:lnTo>
                  <a:lnTo>
                    <a:pt x="69" y="29"/>
                  </a:lnTo>
                  <a:lnTo>
                    <a:pt x="76" y="28"/>
                  </a:lnTo>
                  <a:lnTo>
                    <a:pt x="80" y="29"/>
                  </a:lnTo>
                  <a:lnTo>
                    <a:pt x="80" y="29"/>
                  </a:lnTo>
                  <a:lnTo>
                    <a:pt x="88" y="29"/>
                  </a:lnTo>
                  <a:lnTo>
                    <a:pt x="94" y="28"/>
                  </a:lnTo>
                  <a:lnTo>
                    <a:pt x="106" y="25"/>
                  </a:lnTo>
                  <a:lnTo>
                    <a:pt x="106" y="25"/>
                  </a:lnTo>
                  <a:lnTo>
                    <a:pt x="108" y="25"/>
                  </a:lnTo>
                  <a:lnTo>
                    <a:pt x="111" y="26"/>
                  </a:lnTo>
                  <a:lnTo>
                    <a:pt x="117" y="31"/>
                  </a:lnTo>
                  <a:lnTo>
                    <a:pt x="123" y="34"/>
                  </a:lnTo>
                  <a:lnTo>
                    <a:pt x="125" y="35"/>
                  </a:lnTo>
                  <a:lnTo>
                    <a:pt x="129" y="35"/>
                  </a:lnTo>
                  <a:lnTo>
                    <a:pt x="129" y="35"/>
                  </a:lnTo>
                  <a:lnTo>
                    <a:pt x="131" y="34"/>
                  </a:lnTo>
                  <a:lnTo>
                    <a:pt x="133" y="33"/>
                  </a:lnTo>
                  <a:lnTo>
                    <a:pt x="136" y="27"/>
                  </a:lnTo>
                  <a:lnTo>
                    <a:pt x="138" y="23"/>
                  </a:lnTo>
                  <a:lnTo>
                    <a:pt x="139" y="22"/>
                  </a:lnTo>
                  <a:lnTo>
                    <a:pt x="143" y="21"/>
                  </a:lnTo>
                  <a:lnTo>
                    <a:pt x="143" y="21"/>
                  </a:lnTo>
                  <a:lnTo>
                    <a:pt x="147" y="22"/>
                  </a:lnTo>
                  <a:lnTo>
                    <a:pt x="150" y="24"/>
                  </a:lnTo>
                  <a:lnTo>
                    <a:pt x="153" y="26"/>
                  </a:lnTo>
                  <a:lnTo>
                    <a:pt x="158" y="26"/>
                  </a:lnTo>
                  <a:lnTo>
                    <a:pt x="158" y="26"/>
                  </a:lnTo>
                  <a:lnTo>
                    <a:pt x="161" y="25"/>
                  </a:lnTo>
                  <a:lnTo>
                    <a:pt x="163" y="24"/>
                  </a:lnTo>
                  <a:lnTo>
                    <a:pt x="166" y="21"/>
                  </a:lnTo>
                  <a:lnTo>
                    <a:pt x="171" y="19"/>
                  </a:lnTo>
                  <a:lnTo>
                    <a:pt x="174" y="18"/>
                  </a:lnTo>
                  <a:lnTo>
                    <a:pt x="176" y="18"/>
                  </a:lnTo>
                  <a:lnTo>
                    <a:pt x="176" y="18"/>
                  </a:lnTo>
                  <a:lnTo>
                    <a:pt x="182" y="20"/>
                  </a:lnTo>
                  <a:lnTo>
                    <a:pt x="187" y="22"/>
                  </a:lnTo>
                  <a:lnTo>
                    <a:pt x="192" y="24"/>
                  </a:lnTo>
                  <a:lnTo>
                    <a:pt x="195" y="25"/>
                  </a:lnTo>
                  <a:lnTo>
                    <a:pt x="199" y="24"/>
                  </a:lnTo>
                  <a:lnTo>
                    <a:pt x="199" y="24"/>
                  </a:lnTo>
                  <a:lnTo>
                    <a:pt x="204" y="23"/>
                  </a:lnTo>
                  <a:lnTo>
                    <a:pt x="207" y="21"/>
                  </a:lnTo>
                  <a:lnTo>
                    <a:pt x="209" y="19"/>
                  </a:lnTo>
                  <a:lnTo>
                    <a:pt x="215" y="18"/>
                  </a:lnTo>
                  <a:lnTo>
                    <a:pt x="215" y="18"/>
                  </a:lnTo>
                  <a:lnTo>
                    <a:pt x="218" y="17"/>
                  </a:lnTo>
                  <a:lnTo>
                    <a:pt x="221" y="15"/>
                  </a:lnTo>
                  <a:lnTo>
                    <a:pt x="229" y="10"/>
                  </a:lnTo>
                  <a:lnTo>
                    <a:pt x="234" y="5"/>
                  </a:lnTo>
                  <a:lnTo>
                    <a:pt x="238" y="1"/>
                  </a:lnTo>
                  <a:lnTo>
                    <a:pt x="238" y="1"/>
                  </a:lnTo>
                  <a:lnTo>
                    <a:pt x="242" y="0"/>
                  </a:lnTo>
                  <a:lnTo>
                    <a:pt x="245" y="1"/>
                  </a:lnTo>
                  <a:lnTo>
                    <a:pt x="247" y="3"/>
                  </a:lnTo>
                  <a:lnTo>
                    <a:pt x="249" y="6"/>
                  </a:lnTo>
                  <a:lnTo>
                    <a:pt x="249" y="6"/>
                  </a:lnTo>
                  <a:lnTo>
                    <a:pt x="250" y="11"/>
                  </a:lnTo>
                  <a:lnTo>
                    <a:pt x="253" y="17"/>
                  </a:lnTo>
                  <a:lnTo>
                    <a:pt x="255" y="20"/>
                  </a:lnTo>
                  <a:lnTo>
                    <a:pt x="258" y="21"/>
                  </a:lnTo>
                  <a:lnTo>
                    <a:pt x="261" y="23"/>
                  </a:lnTo>
                  <a:lnTo>
                    <a:pt x="264" y="23"/>
                  </a:lnTo>
                  <a:lnTo>
                    <a:pt x="264" y="23"/>
                  </a:lnTo>
                  <a:lnTo>
                    <a:pt x="268" y="22"/>
                  </a:lnTo>
                  <a:lnTo>
                    <a:pt x="272" y="21"/>
                  </a:lnTo>
                  <a:lnTo>
                    <a:pt x="277" y="19"/>
                  </a:lnTo>
                  <a:lnTo>
                    <a:pt x="281" y="17"/>
                  </a:lnTo>
                  <a:lnTo>
                    <a:pt x="285" y="15"/>
                  </a:lnTo>
                  <a:lnTo>
                    <a:pt x="288" y="15"/>
                  </a:lnTo>
                  <a:lnTo>
                    <a:pt x="288" y="15"/>
                  </a:lnTo>
                  <a:lnTo>
                    <a:pt x="293" y="18"/>
                  </a:lnTo>
                  <a:lnTo>
                    <a:pt x="297" y="20"/>
                  </a:lnTo>
                  <a:lnTo>
                    <a:pt x="302" y="22"/>
                  </a:lnTo>
                  <a:lnTo>
                    <a:pt x="306" y="23"/>
                  </a:lnTo>
                  <a:lnTo>
                    <a:pt x="306" y="23"/>
                  </a:lnTo>
                  <a:lnTo>
                    <a:pt x="309" y="23"/>
                  </a:lnTo>
                  <a:lnTo>
                    <a:pt x="310" y="25"/>
                  </a:lnTo>
                  <a:lnTo>
                    <a:pt x="314" y="28"/>
                  </a:lnTo>
                  <a:lnTo>
                    <a:pt x="316" y="33"/>
                  </a:lnTo>
                  <a:lnTo>
                    <a:pt x="318" y="35"/>
                  </a:lnTo>
                  <a:lnTo>
                    <a:pt x="321" y="36"/>
                  </a:lnTo>
                  <a:lnTo>
                    <a:pt x="321" y="36"/>
                  </a:lnTo>
                  <a:lnTo>
                    <a:pt x="329" y="37"/>
                  </a:lnTo>
                  <a:lnTo>
                    <a:pt x="335" y="40"/>
                  </a:lnTo>
                  <a:lnTo>
                    <a:pt x="342" y="43"/>
                  </a:lnTo>
                  <a:lnTo>
                    <a:pt x="345" y="46"/>
                  </a:lnTo>
                  <a:lnTo>
                    <a:pt x="347" y="48"/>
                  </a:lnTo>
                  <a:lnTo>
                    <a:pt x="347" y="48"/>
                  </a:lnTo>
                  <a:lnTo>
                    <a:pt x="350" y="52"/>
                  </a:lnTo>
                  <a:lnTo>
                    <a:pt x="354" y="54"/>
                  </a:lnTo>
                  <a:lnTo>
                    <a:pt x="359" y="55"/>
                  </a:lnTo>
                  <a:lnTo>
                    <a:pt x="365" y="55"/>
                  </a:lnTo>
                  <a:lnTo>
                    <a:pt x="365" y="55"/>
                  </a:lnTo>
                  <a:lnTo>
                    <a:pt x="368" y="55"/>
                  </a:lnTo>
                  <a:lnTo>
                    <a:pt x="371" y="56"/>
                  </a:lnTo>
                  <a:lnTo>
                    <a:pt x="372" y="58"/>
                  </a:lnTo>
                  <a:lnTo>
                    <a:pt x="372" y="61"/>
                  </a:lnTo>
                  <a:lnTo>
                    <a:pt x="372" y="67"/>
                  </a:lnTo>
                  <a:lnTo>
                    <a:pt x="371" y="76"/>
                  </a:lnTo>
                  <a:lnTo>
                    <a:pt x="371" y="76"/>
                  </a:lnTo>
                  <a:lnTo>
                    <a:pt x="371" y="84"/>
                  </a:lnTo>
                  <a:lnTo>
                    <a:pt x="371" y="90"/>
                  </a:lnTo>
                  <a:lnTo>
                    <a:pt x="372" y="91"/>
                  </a:lnTo>
                  <a:lnTo>
                    <a:pt x="374" y="92"/>
                  </a:lnTo>
                  <a:lnTo>
                    <a:pt x="380" y="92"/>
                  </a:lnTo>
                  <a:lnTo>
                    <a:pt x="380" y="92"/>
                  </a:lnTo>
                  <a:lnTo>
                    <a:pt x="387" y="92"/>
                  </a:lnTo>
                  <a:lnTo>
                    <a:pt x="392" y="92"/>
                  </a:lnTo>
                  <a:lnTo>
                    <a:pt x="394" y="93"/>
                  </a:lnTo>
                  <a:lnTo>
                    <a:pt x="394" y="94"/>
                  </a:lnTo>
                  <a:lnTo>
                    <a:pt x="394" y="96"/>
                  </a:lnTo>
                  <a:lnTo>
                    <a:pt x="393" y="98"/>
                  </a:lnTo>
                  <a:lnTo>
                    <a:pt x="393" y="98"/>
                  </a:lnTo>
                  <a:lnTo>
                    <a:pt x="385" y="111"/>
                  </a:lnTo>
                  <a:lnTo>
                    <a:pt x="380" y="115"/>
                  </a:lnTo>
                  <a:lnTo>
                    <a:pt x="378" y="117"/>
                  </a:lnTo>
                  <a:lnTo>
                    <a:pt x="376" y="115"/>
                  </a:lnTo>
                  <a:lnTo>
                    <a:pt x="376" y="115"/>
                  </a:lnTo>
                  <a:lnTo>
                    <a:pt x="372" y="113"/>
                  </a:lnTo>
                  <a:lnTo>
                    <a:pt x="366" y="113"/>
                  </a:lnTo>
                  <a:lnTo>
                    <a:pt x="365" y="113"/>
                  </a:lnTo>
                  <a:lnTo>
                    <a:pt x="363" y="115"/>
                  </a:lnTo>
                  <a:lnTo>
                    <a:pt x="362" y="117"/>
                  </a:lnTo>
                  <a:lnTo>
                    <a:pt x="362" y="120"/>
                  </a:lnTo>
                  <a:lnTo>
                    <a:pt x="362" y="120"/>
                  </a:lnTo>
                  <a:lnTo>
                    <a:pt x="361" y="126"/>
                  </a:lnTo>
                  <a:lnTo>
                    <a:pt x="360" y="134"/>
                  </a:lnTo>
                  <a:lnTo>
                    <a:pt x="359" y="136"/>
                  </a:lnTo>
                  <a:lnTo>
                    <a:pt x="357" y="139"/>
                  </a:lnTo>
                  <a:lnTo>
                    <a:pt x="353" y="141"/>
                  </a:lnTo>
                  <a:lnTo>
                    <a:pt x="349" y="143"/>
                  </a:lnTo>
                  <a:lnTo>
                    <a:pt x="349" y="143"/>
                  </a:lnTo>
                  <a:lnTo>
                    <a:pt x="343" y="148"/>
                  </a:lnTo>
                  <a:lnTo>
                    <a:pt x="340" y="150"/>
                  </a:lnTo>
                  <a:lnTo>
                    <a:pt x="338" y="152"/>
                  </a:lnTo>
                  <a:lnTo>
                    <a:pt x="337" y="158"/>
                  </a:lnTo>
                  <a:lnTo>
                    <a:pt x="337" y="167"/>
                  </a:lnTo>
                  <a:lnTo>
                    <a:pt x="337" y="167"/>
                  </a:lnTo>
                  <a:lnTo>
                    <a:pt x="337" y="171"/>
                  </a:lnTo>
                  <a:lnTo>
                    <a:pt x="338" y="176"/>
                  </a:lnTo>
                  <a:lnTo>
                    <a:pt x="342" y="183"/>
                  </a:lnTo>
                  <a:lnTo>
                    <a:pt x="344" y="190"/>
                  </a:lnTo>
                  <a:lnTo>
                    <a:pt x="344" y="192"/>
                  </a:lnTo>
                  <a:lnTo>
                    <a:pt x="343" y="195"/>
                  </a:lnTo>
                  <a:lnTo>
                    <a:pt x="343" y="195"/>
                  </a:lnTo>
                  <a:lnTo>
                    <a:pt x="340" y="200"/>
                  </a:lnTo>
                  <a:lnTo>
                    <a:pt x="337" y="208"/>
                  </a:lnTo>
                  <a:lnTo>
                    <a:pt x="337" y="214"/>
                  </a:lnTo>
                  <a:lnTo>
                    <a:pt x="337" y="217"/>
                  </a:lnTo>
                  <a:lnTo>
                    <a:pt x="338" y="220"/>
                  </a:lnTo>
                  <a:lnTo>
                    <a:pt x="338" y="220"/>
                  </a:lnTo>
                  <a:lnTo>
                    <a:pt x="349" y="232"/>
                  </a:lnTo>
                  <a:lnTo>
                    <a:pt x="353" y="238"/>
                  </a:lnTo>
                  <a:lnTo>
                    <a:pt x="353" y="240"/>
                  </a:lnTo>
                  <a:lnTo>
                    <a:pt x="353" y="242"/>
                  </a:lnTo>
                  <a:lnTo>
                    <a:pt x="353" y="242"/>
                  </a:lnTo>
                  <a:lnTo>
                    <a:pt x="349" y="243"/>
                  </a:lnTo>
                  <a:lnTo>
                    <a:pt x="346" y="243"/>
                  </a:lnTo>
                  <a:lnTo>
                    <a:pt x="344" y="242"/>
                  </a:lnTo>
                  <a:lnTo>
                    <a:pt x="343" y="239"/>
                  </a:lnTo>
                  <a:lnTo>
                    <a:pt x="343" y="239"/>
                  </a:lnTo>
                  <a:lnTo>
                    <a:pt x="343" y="235"/>
                  </a:lnTo>
                  <a:lnTo>
                    <a:pt x="342" y="231"/>
                  </a:lnTo>
                  <a:lnTo>
                    <a:pt x="339" y="227"/>
                  </a:lnTo>
                  <a:lnTo>
                    <a:pt x="337" y="226"/>
                  </a:lnTo>
                  <a:lnTo>
                    <a:pt x="335" y="226"/>
                  </a:lnTo>
                  <a:lnTo>
                    <a:pt x="335" y="226"/>
                  </a:lnTo>
                  <a:lnTo>
                    <a:pt x="331" y="226"/>
                  </a:lnTo>
                  <a:lnTo>
                    <a:pt x="325" y="226"/>
                  </a:lnTo>
                  <a:lnTo>
                    <a:pt x="323" y="227"/>
                  </a:lnTo>
                  <a:lnTo>
                    <a:pt x="321" y="228"/>
                  </a:lnTo>
                  <a:lnTo>
                    <a:pt x="319" y="232"/>
                  </a:lnTo>
                  <a:lnTo>
                    <a:pt x="317" y="235"/>
                  </a:lnTo>
                  <a:lnTo>
                    <a:pt x="317" y="235"/>
                  </a:lnTo>
                  <a:lnTo>
                    <a:pt x="314" y="241"/>
                  </a:lnTo>
                  <a:lnTo>
                    <a:pt x="311" y="246"/>
                  </a:lnTo>
                  <a:lnTo>
                    <a:pt x="311" y="247"/>
                  </a:lnTo>
                  <a:lnTo>
                    <a:pt x="309" y="248"/>
                  </a:lnTo>
                  <a:lnTo>
                    <a:pt x="305" y="248"/>
                  </a:lnTo>
                  <a:lnTo>
                    <a:pt x="305" y="248"/>
                  </a:lnTo>
                  <a:lnTo>
                    <a:pt x="298" y="249"/>
                  </a:lnTo>
                  <a:lnTo>
                    <a:pt x="296" y="250"/>
                  </a:lnTo>
                  <a:lnTo>
                    <a:pt x="295" y="252"/>
                  </a:lnTo>
                  <a:lnTo>
                    <a:pt x="293" y="256"/>
                  </a:lnTo>
                  <a:lnTo>
                    <a:pt x="293" y="262"/>
                  </a:lnTo>
                  <a:lnTo>
                    <a:pt x="293" y="262"/>
                  </a:lnTo>
                  <a:lnTo>
                    <a:pt x="293" y="266"/>
                  </a:lnTo>
                  <a:lnTo>
                    <a:pt x="291" y="270"/>
                  </a:lnTo>
                  <a:lnTo>
                    <a:pt x="288" y="272"/>
                  </a:lnTo>
                  <a:lnTo>
                    <a:pt x="285" y="274"/>
                  </a:lnTo>
                  <a:lnTo>
                    <a:pt x="285" y="274"/>
                  </a:lnTo>
                  <a:lnTo>
                    <a:pt x="280" y="275"/>
                  </a:lnTo>
                  <a:lnTo>
                    <a:pt x="278" y="277"/>
                  </a:lnTo>
                  <a:lnTo>
                    <a:pt x="276" y="279"/>
                  </a:lnTo>
                  <a:lnTo>
                    <a:pt x="275" y="282"/>
                  </a:lnTo>
                  <a:lnTo>
                    <a:pt x="275" y="282"/>
                  </a:lnTo>
                  <a:lnTo>
                    <a:pt x="275" y="284"/>
                  </a:lnTo>
                  <a:lnTo>
                    <a:pt x="273" y="285"/>
                  </a:lnTo>
                  <a:lnTo>
                    <a:pt x="269" y="286"/>
                  </a:lnTo>
                  <a:lnTo>
                    <a:pt x="264" y="287"/>
                  </a:lnTo>
                  <a:lnTo>
                    <a:pt x="264" y="287"/>
                  </a:lnTo>
                  <a:lnTo>
                    <a:pt x="258" y="289"/>
                  </a:lnTo>
                  <a:lnTo>
                    <a:pt x="251" y="290"/>
                  </a:lnTo>
                  <a:lnTo>
                    <a:pt x="244" y="291"/>
                  </a:lnTo>
                  <a:lnTo>
                    <a:pt x="235" y="292"/>
                  </a:lnTo>
                  <a:lnTo>
                    <a:pt x="235" y="292"/>
                  </a:lnTo>
                  <a:lnTo>
                    <a:pt x="224" y="293"/>
                  </a:lnTo>
                  <a:lnTo>
                    <a:pt x="217" y="295"/>
                  </a:lnTo>
                  <a:lnTo>
                    <a:pt x="212" y="295"/>
                  </a:lnTo>
                  <a:lnTo>
                    <a:pt x="211" y="294"/>
                  </a:lnTo>
                  <a:lnTo>
                    <a:pt x="210" y="293"/>
                  </a:lnTo>
                  <a:lnTo>
                    <a:pt x="210" y="293"/>
                  </a:lnTo>
                  <a:lnTo>
                    <a:pt x="210" y="289"/>
                  </a:lnTo>
                  <a:lnTo>
                    <a:pt x="208" y="284"/>
                  </a:lnTo>
                  <a:lnTo>
                    <a:pt x="202" y="274"/>
                  </a:lnTo>
                  <a:lnTo>
                    <a:pt x="197" y="268"/>
                  </a:lnTo>
                  <a:lnTo>
                    <a:pt x="193" y="264"/>
                  </a:lnTo>
                  <a:lnTo>
                    <a:pt x="188" y="261"/>
                  </a:lnTo>
                  <a:lnTo>
                    <a:pt x="182" y="260"/>
                  </a:lnTo>
                  <a:lnTo>
                    <a:pt x="182" y="260"/>
                  </a:lnTo>
                  <a:lnTo>
                    <a:pt x="168" y="260"/>
                  </a:lnTo>
                  <a:lnTo>
                    <a:pt x="165" y="258"/>
                  </a:lnTo>
                  <a:lnTo>
                    <a:pt x="163" y="256"/>
                  </a:lnTo>
                  <a:lnTo>
                    <a:pt x="163" y="256"/>
                  </a:lnTo>
                  <a:lnTo>
                    <a:pt x="162" y="255"/>
                  </a:lnTo>
                  <a:lnTo>
                    <a:pt x="160" y="254"/>
                  </a:lnTo>
                  <a:lnTo>
                    <a:pt x="155" y="253"/>
                  </a:lnTo>
                  <a:lnTo>
                    <a:pt x="151" y="252"/>
                  </a:lnTo>
                  <a:lnTo>
                    <a:pt x="149" y="250"/>
                  </a:lnTo>
                  <a:lnTo>
                    <a:pt x="149" y="248"/>
                  </a:lnTo>
                  <a:lnTo>
                    <a:pt x="149" y="248"/>
                  </a:lnTo>
                  <a:lnTo>
                    <a:pt x="146" y="240"/>
                  </a:lnTo>
                  <a:lnTo>
                    <a:pt x="143" y="231"/>
                  </a:lnTo>
                  <a:lnTo>
                    <a:pt x="140" y="221"/>
                  </a:lnTo>
                  <a:lnTo>
                    <a:pt x="140" y="218"/>
                  </a:lnTo>
                  <a:lnTo>
                    <a:pt x="142" y="214"/>
                  </a:lnTo>
                  <a:lnTo>
                    <a:pt x="142" y="214"/>
                  </a:lnTo>
                  <a:lnTo>
                    <a:pt x="145" y="209"/>
                  </a:lnTo>
                  <a:lnTo>
                    <a:pt x="147" y="205"/>
                  </a:lnTo>
                  <a:lnTo>
                    <a:pt x="147" y="203"/>
                  </a:lnTo>
                  <a:lnTo>
                    <a:pt x="146" y="200"/>
                  </a:lnTo>
                  <a:lnTo>
                    <a:pt x="142" y="195"/>
                  </a:lnTo>
                  <a:lnTo>
                    <a:pt x="142" y="195"/>
                  </a:lnTo>
                  <a:lnTo>
                    <a:pt x="130" y="185"/>
                  </a:lnTo>
                  <a:lnTo>
                    <a:pt x="128" y="182"/>
                  </a:lnTo>
                  <a:lnTo>
                    <a:pt x="126" y="179"/>
                  </a:lnTo>
                  <a:lnTo>
                    <a:pt x="126" y="179"/>
                  </a:lnTo>
                  <a:lnTo>
                    <a:pt x="125" y="178"/>
                  </a:lnTo>
                  <a:lnTo>
                    <a:pt x="124" y="177"/>
                  </a:lnTo>
                  <a:lnTo>
                    <a:pt x="120" y="176"/>
                  </a:lnTo>
                  <a:lnTo>
                    <a:pt x="115" y="176"/>
                  </a:lnTo>
                  <a:lnTo>
                    <a:pt x="110" y="177"/>
                  </a:lnTo>
                  <a:lnTo>
                    <a:pt x="110" y="177"/>
                  </a:lnTo>
                  <a:lnTo>
                    <a:pt x="106" y="179"/>
                  </a:lnTo>
                  <a:lnTo>
                    <a:pt x="102" y="181"/>
                  </a:lnTo>
                  <a:lnTo>
                    <a:pt x="96" y="182"/>
                  </a:lnTo>
                  <a:lnTo>
                    <a:pt x="88" y="182"/>
                  </a:lnTo>
                  <a:lnTo>
                    <a:pt x="88" y="182"/>
                  </a:lnTo>
                  <a:lnTo>
                    <a:pt x="79" y="183"/>
                  </a:lnTo>
                  <a:lnTo>
                    <a:pt x="72" y="183"/>
                  </a:lnTo>
                  <a:lnTo>
                    <a:pt x="68" y="182"/>
                  </a:lnTo>
                  <a:lnTo>
                    <a:pt x="65" y="181"/>
                  </a:lnTo>
                  <a:lnTo>
                    <a:pt x="62" y="179"/>
                  </a:lnTo>
                  <a:lnTo>
                    <a:pt x="58" y="177"/>
                  </a:lnTo>
                  <a:lnTo>
                    <a:pt x="58" y="177"/>
                  </a:lnTo>
                  <a:lnTo>
                    <a:pt x="50" y="170"/>
                  </a:lnTo>
                  <a:lnTo>
                    <a:pt x="44" y="167"/>
                  </a:lnTo>
                  <a:lnTo>
                    <a:pt x="38" y="165"/>
                  </a:lnTo>
                  <a:lnTo>
                    <a:pt x="32" y="164"/>
                  </a:lnTo>
                  <a:lnTo>
                    <a:pt x="32" y="164"/>
                  </a:lnTo>
                  <a:lnTo>
                    <a:pt x="28" y="164"/>
                  </a:lnTo>
                  <a:lnTo>
                    <a:pt x="23" y="163"/>
                  </a:lnTo>
                  <a:lnTo>
                    <a:pt x="21" y="160"/>
                  </a:lnTo>
                  <a:lnTo>
                    <a:pt x="20" y="154"/>
                  </a:lnTo>
                  <a:lnTo>
                    <a:pt x="20" y="154"/>
                  </a:lnTo>
                  <a:lnTo>
                    <a:pt x="20" y="149"/>
                  </a:lnTo>
                  <a:lnTo>
                    <a:pt x="18" y="143"/>
                  </a:lnTo>
                  <a:lnTo>
                    <a:pt x="16" y="140"/>
                  </a:lnTo>
                  <a:lnTo>
                    <a:pt x="11" y="138"/>
                  </a:lnTo>
                  <a:lnTo>
                    <a:pt x="11" y="138"/>
                  </a:lnTo>
                  <a:lnTo>
                    <a:pt x="9" y="137"/>
                  </a:lnTo>
                  <a:lnTo>
                    <a:pt x="9" y="133"/>
                  </a:lnTo>
                  <a:lnTo>
                    <a:pt x="8" y="123"/>
                  </a:lnTo>
                  <a:lnTo>
                    <a:pt x="9" y="110"/>
                  </a:lnTo>
                  <a:lnTo>
                    <a:pt x="9" y="11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 name="Freeform 218"/>
            <p:cNvSpPr/>
            <p:nvPr/>
          </p:nvSpPr>
          <p:spPr bwMode="auto">
            <a:xfrm>
              <a:off x="8848934" y="3143074"/>
              <a:ext cx="303220" cy="169854"/>
            </a:xfrm>
            <a:custGeom>
              <a:gdLst>
                <a:gd fmla="*/ 183 w 191" name="T0"/>
                <a:gd fmla="*/ 37 h 107" name="T1"/>
                <a:gd fmla="*/ 182 w 191" name="T2"/>
                <a:gd fmla="*/ 59 h 107" name="T3"/>
                <a:gd fmla="*/ 185 w 191" name="T4"/>
                <a:gd fmla="*/ 66 h 107" name="T5"/>
                <a:gd fmla="*/ 188 w 191" name="T6"/>
                <a:gd fmla="*/ 72 h 107" name="T7"/>
                <a:gd fmla="*/ 191 w 191" name="T8"/>
                <a:gd fmla="*/ 80 h 107" name="T9"/>
                <a:gd fmla="*/ 187 w 191" name="T10"/>
                <a:gd fmla="*/ 83 h 107" name="T11"/>
                <a:gd fmla="*/ 184 w 191" name="T12"/>
                <a:gd fmla="*/ 84 h 107" name="T13"/>
                <a:gd fmla="*/ 164 w 191" name="T14"/>
                <a:gd fmla="*/ 91 h 107" name="T15"/>
                <a:gd fmla="*/ 142 w 191" name="T16"/>
                <a:gd fmla="*/ 96 h 107" name="T17"/>
                <a:gd fmla="*/ 122 w 191" name="T18"/>
                <a:gd fmla="*/ 97 h 107" name="T19"/>
                <a:gd fmla="*/ 107 w 191" name="T20"/>
                <a:gd fmla="*/ 102 h 107" name="T21"/>
                <a:gd fmla="*/ 100 w 191" name="T22"/>
                <a:gd fmla="*/ 105 h 107" name="T23"/>
                <a:gd fmla="*/ 68 w 191" name="T24"/>
                <a:gd fmla="*/ 107 h 107" name="T25"/>
                <a:gd fmla="*/ 27 w 191" name="T26"/>
                <a:gd fmla="*/ 107 h 107" name="T27"/>
                <a:gd fmla="*/ 2 w 191" name="T28"/>
                <a:gd fmla="*/ 105 h 107" name="T29"/>
                <a:gd fmla="*/ 0 w 191" name="T30"/>
                <a:gd fmla="*/ 104 h 107" name="T31"/>
                <a:gd fmla="*/ 0 w 191" name="T32"/>
                <a:gd fmla="*/ 100 h 107" name="T33"/>
                <a:gd fmla="*/ 2 w 191" name="T34"/>
                <a:gd fmla="*/ 93 h 107" name="T35"/>
                <a:gd fmla="*/ 5 w 191" name="T36"/>
                <a:gd fmla="*/ 88 h 107" name="T37"/>
                <a:gd fmla="*/ 6 w 191" name="T38"/>
                <a:gd fmla="*/ 78 h 107" name="T39"/>
                <a:gd fmla="*/ 6 w 191" name="T40"/>
                <a:gd fmla="*/ 62 h 107" name="T41"/>
                <a:gd fmla="*/ 9 w 191" name="T42"/>
                <a:gd fmla="*/ 59 h 107" name="T43"/>
                <a:gd fmla="*/ 24 w 191" name="T44"/>
                <a:gd fmla="*/ 59 h 107" name="T45"/>
                <a:gd fmla="*/ 34 w 191" name="T46"/>
                <a:gd fmla="*/ 56 h 107" name="T47"/>
                <a:gd fmla="*/ 35 w 191" name="T48"/>
                <a:gd fmla="*/ 54 h 107" name="T49"/>
                <a:gd fmla="*/ 38 w 191" name="T50"/>
                <a:gd fmla="*/ 51 h 107" name="T51"/>
                <a:gd fmla="*/ 59 w 191" name="T52"/>
                <a:gd fmla="*/ 51 h 107" name="T53"/>
                <a:gd fmla="*/ 63 w 191" name="T54"/>
                <a:gd fmla="*/ 50 h 107" name="T55"/>
                <a:gd fmla="*/ 70 w 191" name="T56"/>
                <a:gd fmla="*/ 47 h 107" name="T57"/>
                <a:gd fmla="*/ 74 w 191" name="T58"/>
                <a:gd fmla="*/ 40 h 107" name="T59"/>
                <a:gd fmla="*/ 78 w 191" name="T60"/>
                <a:gd fmla="*/ 33 h 107" name="T61"/>
                <a:gd fmla="*/ 78 w 191" name="T62"/>
                <a:gd fmla="*/ 28 h 107" name="T63"/>
                <a:gd fmla="*/ 77 w 191" name="T64"/>
                <a:gd fmla="*/ 9 h 107" name="T65"/>
                <a:gd fmla="*/ 78 w 191" name="T66"/>
                <a:gd fmla="*/ 3 h 107" name="T67"/>
                <a:gd fmla="*/ 84 w 191" name="T68"/>
                <a:gd fmla="*/ 0 h 107" name="T69"/>
                <a:gd fmla="*/ 87 w 191" name="T70"/>
                <a:gd fmla="*/ 2 h 107" name="T71"/>
                <a:gd fmla="*/ 97 w 191" name="T72"/>
                <a:gd fmla="*/ 8 h 107" name="T73"/>
                <a:gd fmla="*/ 105 w 191" name="T74"/>
                <a:gd fmla="*/ 13 h 107" name="T75"/>
                <a:gd fmla="*/ 108 w 191" name="T76"/>
                <a:gd fmla="*/ 14 h 107" name="T77"/>
                <a:gd fmla="*/ 114 w 191" name="T78"/>
                <a:gd fmla="*/ 17 h 107" name="T79"/>
                <a:gd fmla="*/ 126 w 191" name="T80"/>
                <a:gd fmla="*/ 20 h 107" name="T81"/>
                <a:gd fmla="*/ 136 w 191" name="T82"/>
                <a:gd fmla="*/ 19 h 107" name="T83"/>
                <a:gd fmla="*/ 155 w 191" name="T84"/>
                <a:gd fmla="*/ 16 h 107" name="T85"/>
                <a:gd fmla="*/ 163 w 191" name="T86"/>
                <a:gd fmla="*/ 12 h 107" name="T87"/>
                <a:gd fmla="*/ 166 w 191" name="T88"/>
                <a:gd fmla="*/ 10 h 107" name="T89"/>
                <a:gd fmla="*/ 168 w 191" name="T90"/>
                <a:gd fmla="*/ 10 h 107" name="T91"/>
                <a:gd fmla="*/ 170 w 191" name="T92"/>
                <a:gd fmla="*/ 16 h 107" name="T93"/>
                <a:gd fmla="*/ 171 w 191" name="T94"/>
                <a:gd fmla="*/ 20 h 107" name="T95"/>
                <a:gd fmla="*/ 175 w 191" name="T96"/>
                <a:gd fmla="*/ 25 h 107" name="T97"/>
                <a:gd fmla="*/ 180 w 191" name="T98"/>
                <a:gd fmla="*/ 27 h 107" name="T99"/>
                <a:gd fmla="*/ 183 w 191" name="T100"/>
                <a:gd fmla="*/ 28 h 107" name="T101"/>
                <a:gd fmla="*/ 183 w 191" name="T102"/>
                <a:gd fmla="*/ 36 h 107" name="T103"/>
                <a:gd fmla="*/ 183 w 191" name="T104"/>
                <a:gd fmla="*/ 37 h 10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7" w="191">
                  <a:moveTo>
                    <a:pt x="183" y="37"/>
                  </a:moveTo>
                  <a:lnTo>
                    <a:pt x="183" y="37"/>
                  </a:lnTo>
                  <a:lnTo>
                    <a:pt x="182" y="49"/>
                  </a:lnTo>
                  <a:lnTo>
                    <a:pt x="182" y="59"/>
                  </a:lnTo>
                  <a:lnTo>
                    <a:pt x="183" y="63"/>
                  </a:lnTo>
                  <a:lnTo>
                    <a:pt x="185" y="66"/>
                  </a:lnTo>
                  <a:lnTo>
                    <a:pt x="185" y="66"/>
                  </a:lnTo>
                  <a:lnTo>
                    <a:pt x="188" y="72"/>
                  </a:lnTo>
                  <a:lnTo>
                    <a:pt x="191" y="78"/>
                  </a:lnTo>
                  <a:lnTo>
                    <a:pt x="191" y="80"/>
                  </a:lnTo>
                  <a:lnTo>
                    <a:pt x="189" y="81"/>
                  </a:lnTo>
                  <a:lnTo>
                    <a:pt x="187" y="83"/>
                  </a:lnTo>
                  <a:lnTo>
                    <a:pt x="184" y="84"/>
                  </a:lnTo>
                  <a:lnTo>
                    <a:pt x="184" y="84"/>
                  </a:lnTo>
                  <a:lnTo>
                    <a:pt x="174" y="86"/>
                  </a:lnTo>
                  <a:lnTo>
                    <a:pt x="164" y="91"/>
                  </a:lnTo>
                  <a:lnTo>
                    <a:pt x="153" y="94"/>
                  </a:lnTo>
                  <a:lnTo>
                    <a:pt x="142" y="96"/>
                  </a:lnTo>
                  <a:lnTo>
                    <a:pt x="142" y="96"/>
                  </a:lnTo>
                  <a:lnTo>
                    <a:pt x="122" y="97"/>
                  </a:lnTo>
                  <a:lnTo>
                    <a:pt x="113" y="99"/>
                  </a:lnTo>
                  <a:lnTo>
                    <a:pt x="107" y="102"/>
                  </a:lnTo>
                  <a:lnTo>
                    <a:pt x="107" y="102"/>
                  </a:lnTo>
                  <a:lnTo>
                    <a:pt x="100" y="105"/>
                  </a:lnTo>
                  <a:lnTo>
                    <a:pt x="93" y="106"/>
                  </a:lnTo>
                  <a:lnTo>
                    <a:pt x="68" y="107"/>
                  </a:lnTo>
                  <a:lnTo>
                    <a:pt x="68" y="107"/>
                  </a:lnTo>
                  <a:lnTo>
                    <a:pt x="27" y="107"/>
                  </a:lnTo>
                  <a:lnTo>
                    <a:pt x="9" y="106"/>
                  </a:lnTo>
                  <a:lnTo>
                    <a:pt x="2" y="105"/>
                  </a:lnTo>
                  <a:lnTo>
                    <a:pt x="1" y="105"/>
                  </a:lnTo>
                  <a:lnTo>
                    <a:pt x="0" y="104"/>
                  </a:lnTo>
                  <a:lnTo>
                    <a:pt x="0" y="104"/>
                  </a:lnTo>
                  <a:lnTo>
                    <a:pt x="0" y="100"/>
                  </a:lnTo>
                  <a:lnTo>
                    <a:pt x="0" y="97"/>
                  </a:lnTo>
                  <a:lnTo>
                    <a:pt x="2" y="93"/>
                  </a:lnTo>
                  <a:lnTo>
                    <a:pt x="5" y="88"/>
                  </a:lnTo>
                  <a:lnTo>
                    <a:pt x="5" y="88"/>
                  </a:lnTo>
                  <a:lnTo>
                    <a:pt x="5" y="83"/>
                  </a:lnTo>
                  <a:lnTo>
                    <a:pt x="6" y="78"/>
                  </a:lnTo>
                  <a:lnTo>
                    <a:pt x="5" y="69"/>
                  </a:lnTo>
                  <a:lnTo>
                    <a:pt x="6" y="62"/>
                  </a:lnTo>
                  <a:lnTo>
                    <a:pt x="7" y="60"/>
                  </a:lnTo>
                  <a:lnTo>
                    <a:pt x="9" y="59"/>
                  </a:lnTo>
                  <a:lnTo>
                    <a:pt x="9" y="59"/>
                  </a:lnTo>
                  <a:lnTo>
                    <a:pt x="24" y="59"/>
                  </a:lnTo>
                  <a:lnTo>
                    <a:pt x="31" y="57"/>
                  </a:lnTo>
                  <a:lnTo>
                    <a:pt x="34" y="56"/>
                  </a:lnTo>
                  <a:lnTo>
                    <a:pt x="35" y="54"/>
                  </a:lnTo>
                  <a:lnTo>
                    <a:pt x="35" y="54"/>
                  </a:lnTo>
                  <a:lnTo>
                    <a:pt x="36" y="53"/>
                  </a:lnTo>
                  <a:lnTo>
                    <a:pt x="38" y="51"/>
                  </a:lnTo>
                  <a:lnTo>
                    <a:pt x="43" y="50"/>
                  </a:lnTo>
                  <a:lnTo>
                    <a:pt x="59" y="51"/>
                  </a:lnTo>
                  <a:lnTo>
                    <a:pt x="59" y="51"/>
                  </a:lnTo>
                  <a:lnTo>
                    <a:pt x="63" y="50"/>
                  </a:lnTo>
                  <a:lnTo>
                    <a:pt x="67" y="49"/>
                  </a:lnTo>
                  <a:lnTo>
                    <a:pt x="70" y="47"/>
                  </a:lnTo>
                  <a:lnTo>
                    <a:pt x="72" y="43"/>
                  </a:lnTo>
                  <a:lnTo>
                    <a:pt x="74" y="40"/>
                  </a:lnTo>
                  <a:lnTo>
                    <a:pt x="77" y="36"/>
                  </a:lnTo>
                  <a:lnTo>
                    <a:pt x="78" y="33"/>
                  </a:lnTo>
                  <a:lnTo>
                    <a:pt x="78" y="28"/>
                  </a:lnTo>
                  <a:lnTo>
                    <a:pt x="78" y="28"/>
                  </a:lnTo>
                  <a:lnTo>
                    <a:pt x="78" y="19"/>
                  </a:lnTo>
                  <a:lnTo>
                    <a:pt x="77" y="9"/>
                  </a:lnTo>
                  <a:lnTo>
                    <a:pt x="77" y="6"/>
                  </a:lnTo>
                  <a:lnTo>
                    <a:pt x="78" y="3"/>
                  </a:lnTo>
                  <a:lnTo>
                    <a:pt x="80" y="0"/>
                  </a:lnTo>
                  <a:lnTo>
                    <a:pt x="84" y="0"/>
                  </a:lnTo>
                  <a:lnTo>
                    <a:pt x="84" y="0"/>
                  </a:lnTo>
                  <a:lnTo>
                    <a:pt x="87" y="2"/>
                  </a:lnTo>
                  <a:lnTo>
                    <a:pt x="92" y="4"/>
                  </a:lnTo>
                  <a:lnTo>
                    <a:pt x="97" y="8"/>
                  </a:lnTo>
                  <a:lnTo>
                    <a:pt x="102" y="12"/>
                  </a:lnTo>
                  <a:lnTo>
                    <a:pt x="105" y="13"/>
                  </a:lnTo>
                  <a:lnTo>
                    <a:pt x="108" y="14"/>
                  </a:lnTo>
                  <a:lnTo>
                    <a:pt x="108" y="14"/>
                  </a:lnTo>
                  <a:lnTo>
                    <a:pt x="111" y="16"/>
                  </a:lnTo>
                  <a:lnTo>
                    <a:pt x="114" y="17"/>
                  </a:lnTo>
                  <a:lnTo>
                    <a:pt x="117" y="19"/>
                  </a:lnTo>
                  <a:lnTo>
                    <a:pt x="126" y="20"/>
                  </a:lnTo>
                  <a:lnTo>
                    <a:pt x="126" y="20"/>
                  </a:lnTo>
                  <a:lnTo>
                    <a:pt x="136" y="19"/>
                  </a:lnTo>
                  <a:lnTo>
                    <a:pt x="146" y="18"/>
                  </a:lnTo>
                  <a:lnTo>
                    <a:pt x="155" y="16"/>
                  </a:lnTo>
                  <a:lnTo>
                    <a:pt x="159" y="14"/>
                  </a:lnTo>
                  <a:lnTo>
                    <a:pt x="163" y="12"/>
                  </a:lnTo>
                  <a:lnTo>
                    <a:pt x="163" y="12"/>
                  </a:lnTo>
                  <a:lnTo>
                    <a:pt x="166" y="10"/>
                  </a:lnTo>
                  <a:lnTo>
                    <a:pt x="168" y="10"/>
                  </a:lnTo>
                  <a:lnTo>
                    <a:pt x="168" y="10"/>
                  </a:lnTo>
                  <a:lnTo>
                    <a:pt x="169" y="12"/>
                  </a:lnTo>
                  <a:lnTo>
                    <a:pt x="170" y="16"/>
                  </a:lnTo>
                  <a:lnTo>
                    <a:pt x="170" y="16"/>
                  </a:lnTo>
                  <a:lnTo>
                    <a:pt x="171" y="20"/>
                  </a:lnTo>
                  <a:lnTo>
                    <a:pt x="172" y="23"/>
                  </a:lnTo>
                  <a:lnTo>
                    <a:pt x="175" y="25"/>
                  </a:lnTo>
                  <a:lnTo>
                    <a:pt x="180" y="27"/>
                  </a:lnTo>
                  <a:lnTo>
                    <a:pt x="180" y="27"/>
                  </a:lnTo>
                  <a:lnTo>
                    <a:pt x="182" y="27"/>
                  </a:lnTo>
                  <a:lnTo>
                    <a:pt x="183" y="28"/>
                  </a:lnTo>
                  <a:lnTo>
                    <a:pt x="184" y="33"/>
                  </a:lnTo>
                  <a:lnTo>
                    <a:pt x="183" y="36"/>
                  </a:lnTo>
                  <a:lnTo>
                    <a:pt x="183" y="37"/>
                  </a:lnTo>
                  <a:lnTo>
                    <a:pt x="183" y="37"/>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 name="Freeform 219"/>
            <p:cNvSpPr/>
            <p:nvPr/>
          </p:nvSpPr>
          <p:spPr bwMode="auto">
            <a:xfrm>
              <a:off x="8945774" y="3174821"/>
              <a:ext cx="17464" cy="33336"/>
            </a:xfrm>
            <a:custGeom>
              <a:gdLst>
                <a:gd fmla="*/ 2 w 11" name="T0"/>
                <a:gd fmla="*/ 21 h 21" name="T1"/>
                <a:gd fmla="*/ 2 w 11" name="T2"/>
                <a:gd fmla="*/ 21 h 21" name="T3"/>
                <a:gd fmla="*/ 8 w 11" name="T4"/>
                <a:gd fmla="*/ 17 h 21" name="T5"/>
                <a:gd fmla="*/ 8 w 11" name="T6"/>
                <a:gd fmla="*/ 17 h 21" name="T7"/>
                <a:gd fmla="*/ 10 w 11" name="T8"/>
                <a:gd fmla="*/ 14 h 21" name="T9"/>
                <a:gd fmla="*/ 11 w 11" name="T10"/>
                <a:gd fmla="*/ 9 h 21" name="T11"/>
                <a:gd fmla="*/ 11 w 11" name="T12"/>
                <a:gd fmla="*/ 4 h 21" name="T13"/>
                <a:gd fmla="*/ 10 w 11" name="T14"/>
                <a:gd fmla="*/ 1 h 21" name="T15"/>
                <a:gd fmla="*/ 10 w 11" name="T16"/>
                <a:gd fmla="*/ 1 h 21" name="T17"/>
                <a:gd fmla="*/ 9 w 11" name="T18"/>
                <a:gd fmla="*/ 0 h 21" name="T19"/>
                <a:gd fmla="*/ 8 w 11" name="T20"/>
                <a:gd fmla="*/ 0 h 21" name="T21"/>
                <a:gd fmla="*/ 7 w 11" name="T22"/>
                <a:gd fmla="*/ 1 h 21" name="T23"/>
                <a:gd fmla="*/ 7 w 11" name="T24"/>
                <a:gd fmla="*/ 4 h 21" name="T25"/>
                <a:gd fmla="*/ 7 w 11" name="T26"/>
                <a:gd fmla="*/ 4 h 21" name="T27"/>
                <a:gd fmla="*/ 7 w 11" name="T28"/>
                <a:gd fmla="*/ 7 h 21" name="T29"/>
                <a:gd fmla="*/ 6 w 11" name="T30"/>
                <a:gd fmla="*/ 11 h 21" name="T31"/>
                <a:gd fmla="*/ 5 w 11" name="T32"/>
                <a:gd fmla="*/ 13 h 21" name="T33"/>
                <a:gd fmla="*/ 3 w 11" name="T34"/>
                <a:gd fmla="*/ 14 h 21" name="T35"/>
                <a:gd fmla="*/ 3 w 11" name="T36"/>
                <a:gd fmla="*/ 14 h 21" name="T37"/>
                <a:gd fmla="*/ 2 w 11" name="T38"/>
                <a:gd fmla="*/ 15 h 21" name="T39"/>
                <a:gd fmla="*/ 0 w 11" name="T40"/>
                <a:gd fmla="*/ 16 h 21" name="T41"/>
                <a:gd fmla="*/ 0 w 11" name="T42"/>
                <a:gd fmla="*/ 18 h 21" name="T43"/>
                <a:gd fmla="*/ 2 w 11" name="T44"/>
                <a:gd fmla="*/ 21 h 21" name="T45"/>
                <a:gd fmla="*/ 2 w 11" name="T46"/>
                <a:gd fmla="*/ 21 h 2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1" w="11">
                  <a:moveTo>
                    <a:pt x="2" y="21"/>
                  </a:moveTo>
                  <a:lnTo>
                    <a:pt x="2" y="21"/>
                  </a:lnTo>
                  <a:lnTo>
                    <a:pt x="8" y="17"/>
                  </a:lnTo>
                  <a:lnTo>
                    <a:pt x="8" y="17"/>
                  </a:lnTo>
                  <a:lnTo>
                    <a:pt x="10" y="14"/>
                  </a:lnTo>
                  <a:lnTo>
                    <a:pt x="11" y="9"/>
                  </a:lnTo>
                  <a:lnTo>
                    <a:pt x="11" y="4"/>
                  </a:lnTo>
                  <a:lnTo>
                    <a:pt x="10" y="1"/>
                  </a:lnTo>
                  <a:lnTo>
                    <a:pt x="10" y="1"/>
                  </a:lnTo>
                  <a:lnTo>
                    <a:pt x="9" y="0"/>
                  </a:lnTo>
                  <a:lnTo>
                    <a:pt x="8" y="0"/>
                  </a:lnTo>
                  <a:lnTo>
                    <a:pt x="7" y="1"/>
                  </a:lnTo>
                  <a:lnTo>
                    <a:pt x="7" y="4"/>
                  </a:lnTo>
                  <a:lnTo>
                    <a:pt x="7" y="4"/>
                  </a:lnTo>
                  <a:lnTo>
                    <a:pt x="7" y="7"/>
                  </a:lnTo>
                  <a:lnTo>
                    <a:pt x="6" y="11"/>
                  </a:lnTo>
                  <a:lnTo>
                    <a:pt x="5" y="13"/>
                  </a:lnTo>
                  <a:lnTo>
                    <a:pt x="3" y="14"/>
                  </a:lnTo>
                  <a:lnTo>
                    <a:pt x="3" y="14"/>
                  </a:lnTo>
                  <a:lnTo>
                    <a:pt x="2" y="15"/>
                  </a:lnTo>
                  <a:lnTo>
                    <a:pt x="0" y="16"/>
                  </a:lnTo>
                  <a:lnTo>
                    <a:pt x="0" y="18"/>
                  </a:lnTo>
                  <a:lnTo>
                    <a:pt x="2" y="21"/>
                  </a:lnTo>
                  <a:lnTo>
                    <a:pt x="2" y="2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 name="Freeform 220"/>
            <p:cNvSpPr/>
            <p:nvPr/>
          </p:nvSpPr>
          <p:spPr bwMode="auto">
            <a:xfrm>
              <a:off x="8872746" y="3216094"/>
              <a:ext cx="20639" cy="6349"/>
            </a:xfrm>
            <a:custGeom>
              <a:gdLst>
                <a:gd fmla="*/ 13 w 13" name="T0"/>
                <a:gd fmla="*/ 3 h 4" name="T1"/>
                <a:gd fmla="*/ 13 w 13" name="T2"/>
                <a:gd fmla="*/ 3 h 4" name="T3"/>
                <a:gd fmla="*/ 6 w 13" name="T4"/>
                <a:gd fmla="*/ 4 h 4" name="T5"/>
                <a:gd fmla="*/ 1 w 13" name="T6"/>
                <a:gd fmla="*/ 3 h 4" name="T7"/>
                <a:gd fmla="*/ 0 w 13" name="T8"/>
                <a:gd fmla="*/ 3 h 4" name="T9"/>
                <a:gd fmla="*/ 0 w 13" name="T10"/>
                <a:gd fmla="*/ 2 h 4" name="T11"/>
                <a:gd fmla="*/ 0 w 13" name="T12"/>
                <a:gd fmla="*/ 2 h 4" name="T13"/>
                <a:gd fmla="*/ 1 w 13" name="T14"/>
                <a:gd fmla="*/ 1 h 4" name="T15"/>
                <a:gd fmla="*/ 3 w 13" name="T16"/>
                <a:gd fmla="*/ 0 h 4" name="T17"/>
                <a:gd fmla="*/ 9 w 13" name="T18"/>
                <a:gd fmla="*/ 0 h 4" name="T19"/>
                <a:gd fmla="*/ 9 w 13" name="T20"/>
                <a:gd fmla="*/ 0 h 4" name="T21"/>
                <a:gd fmla="*/ 11 w 13" name="T22"/>
                <a:gd fmla="*/ 1 h 4" name="T23"/>
                <a:gd fmla="*/ 12 w 13" name="T24"/>
                <a:gd fmla="*/ 1 h 4" name="T25"/>
                <a:gd fmla="*/ 13 w 13" name="T26"/>
                <a:gd fmla="*/ 3 h 4" name="T27"/>
                <a:gd fmla="*/ 13 w 13" name="T28"/>
                <a:gd fmla="*/ 3 h 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 w="13">
                  <a:moveTo>
                    <a:pt x="13" y="3"/>
                  </a:moveTo>
                  <a:lnTo>
                    <a:pt x="13" y="3"/>
                  </a:lnTo>
                  <a:lnTo>
                    <a:pt x="6" y="4"/>
                  </a:lnTo>
                  <a:lnTo>
                    <a:pt x="1" y="3"/>
                  </a:lnTo>
                  <a:lnTo>
                    <a:pt x="0" y="3"/>
                  </a:lnTo>
                  <a:lnTo>
                    <a:pt x="0" y="2"/>
                  </a:lnTo>
                  <a:lnTo>
                    <a:pt x="0" y="2"/>
                  </a:lnTo>
                  <a:lnTo>
                    <a:pt x="1" y="1"/>
                  </a:lnTo>
                  <a:lnTo>
                    <a:pt x="3" y="0"/>
                  </a:lnTo>
                  <a:lnTo>
                    <a:pt x="9" y="0"/>
                  </a:lnTo>
                  <a:lnTo>
                    <a:pt x="9" y="0"/>
                  </a:lnTo>
                  <a:lnTo>
                    <a:pt x="11" y="1"/>
                  </a:lnTo>
                  <a:lnTo>
                    <a:pt x="12" y="1"/>
                  </a:lnTo>
                  <a:lnTo>
                    <a:pt x="13" y="3"/>
                  </a:lnTo>
                  <a:lnTo>
                    <a:pt x="13" y="3"/>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 name="Freeform 221"/>
            <p:cNvSpPr/>
            <p:nvPr/>
          </p:nvSpPr>
          <p:spPr bwMode="auto">
            <a:xfrm>
              <a:off x="8839409" y="3271654"/>
              <a:ext cx="3175" cy="11113"/>
            </a:xfrm>
            <a:custGeom>
              <a:gdLst>
                <a:gd fmla="*/ 0 w 2" name="T0"/>
                <a:gd fmla="*/ 0 h 7" name="T1"/>
                <a:gd fmla="*/ 0 w 2" name="T2"/>
                <a:gd fmla="*/ 0 h 7" name="T3"/>
                <a:gd fmla="*/ 0 w 2" name="T4"/>
                <a:gd fmla="*/ 2 h 7" name="T5"/>
                <a:gd fmla="*/ 0 w 2" name="T6"/>
                <a:gd fmla="*/ 5 h 7" name="T7"/>
                <a:gd fmla="*/ 2 w 2" name="T8"/>
                <a:gd fmla="*/ 7 h 7" name="T9"/>
                <a:gd fmla="*/ 2 w 2" name="T10"/>
                <a:gd fmla="*/ 7 h 7" name="T11"/>
                <a:gd fmla="*/ 2 w 2" name="T12"/>
                <a:gd fmla="*/ 5 h 7" name="T13"/>
                <a:gd fmla="*/ 2 w 2" name="T14"/>
                <a:gd fmla="*/ 5 h 7" name="T15"/>
                <a:gd fmla="*/ 2 w 2" name="T16"/>
                <a:gd fmla="*/ 3 h 7" name="T17"/>
                <a:gd fmla="*/ 1 w 2" name="T18"/>
                <a:gd fmla="*/ 1 h 7" name="T19"/>
                <a:gd fmla="*/ 0 w 2" name="T20"/>
                <a:gd fmla="*/ 0 h 7" name="T21"/>
                <a:gd fmla="*/ 0 w 2" name="T22"/>
                <a:gd fmla="*/ 0 h 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 w="2">
                  <a:moveTo>
                    <a:pt x="0" y="0"/>
                  </a:moveTo>
                  <a:lnTo>
                    <a:pt x="0" y="0"/>
                  </a:lnTo>
                  <a:lnTo>
                    <a:pt x="0" y="2"/>
                  </a:lnTo>
                  <a:lnTo>
                    <a:pt x="0" y="5"/>
                  </a:lnTo>
                  <a:lnTo>
                    <a:pt x="2" y="7"/>
                  </a:lnTo>
                  <a:lnTo>
                    <a:pt x="2" y="7"/>
                  </a:lnTo>
                  <a:lnTo>
                    <a:pt x="2" y="5"/>
                  </a:lnTo>
                  <a:lnTo>
                    <a:pt x="2" y="5"/>
                  </a:lnTo>
                  <a:lnTo>
                    <a:pt x="2" y="3"/>
                  </a:lnTo>
                  <a:lnTo>
                    <a:pt x="1" y="1"/>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0" name="Freeform 222"/>
            <p:cNvSpPr/>
            <p:nvPr/>
          </p:nvSpPr>
          <p:spPr bwMode="auto">
            <a:xfrm>
              <a:off x="8829884" y="3287528"/>
              <a:ext cx="7937" cy="9524"/>
            </a:xfrm>
            <a:custGeom>
              <a:gdLst>
                <a:gd fmla="*/ 5 w 5" name="T0"/>
                <a:gd fmla="*/ 3 h 6" name="T1"/>
                <a:gd fmla="*/ 5 w 5" name="T2"/>
                <a:gd fmla="*/ 3 h 6" name="T3"/>
                <a:gd fmla="*/ 5 w 5" name="T4"/>
                <a:gd fmla="*/ 4 h 6" name="T5"/>
                <a:gd fmla="*/ 4 w 5" name="T6"/>
                <a:gd fmla="*/ 5 h 6" name="T7"/>
                <a:gd fmla="*/ 1 w 5" name="T8"/>
                <a:gd fmla="*/ 6 h 6" name="T9"/>
                <a:gd fmla="*/ 0 w 5" name="T10"/>
                <a:gd fmla="*/ 4 h 6" name="T11"/>
                <a:gd fmla="*/ 0 w 5" name="T12"/>
                <a:gd fmla="*/ 4 h 6" name="T13"/>
                <a:gd fmla="*/ 0 w 5" name="T14"/>
                <a:gd fmla="*/ 3 h 6" name="T15"/>
                <a:gd fmla="*/ 1 w 5" name="T16"/>
                <a:gd fmla="*/ 2 h 6" name="T17"/>
                <a:gd fmla="*/ 3 w 5" name="T18"/>
                <a:gd fmla="*/ 0 h 6" name="T19"/>
                <a:gd fmla="*/ 3 w 5" name="T20"/>
                <a:gd fmla="*/ 0 h 6" name="T21"/>
                <a:gd fmla="*/ 4 w 5" name="T22"/>
                <a:gd fmla="*/ 0 h 6" name="T23"/>
                <a:gd fmla="*/ 5 w 5" name="T24"/>
                <a:gd fmla="*/ 1 h 6" name="T25"/>
                <a:gd fmla="*/ 5 w 5" name="T26"/>
                <a:gd fmla="*/ 3 h 6" name="T27"/>
                <a:gd fmla="*/ 5 w 5" name="T28"/>
                <a:gd fmla="*/ 3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5">
                  <a:moveTo>
                    <a:pt x="5" y="3"/>
                  </a:moveTo>
                  <a:lnTo>
                    <a:pt x="5" y="3"/>
                  </a:lnTo>
                  <a:lnTo>
                    <a:pt x="5" y="4"/>
                  </a:lnTo>
                  <a:lnTo>
                    <a:pt x="4" y="5"/>
                  </a:lnTo>
                  <a:lnTo>
                    <a:pt x="1" y="6"/>
                  </a:lnTo>
                  <a:lnTo>
                    <a:pt x="0" y="4"/>
                  </a:lnTo>
                  <a:lnTo>
                    <a:pt x="0" y="4"/>
                  </a:lnTo>
                  <a:lnTo>
                    <a:pt x="0" y="3"/>
                  </a:lnTo>
                  <a:lnTo>
                    <a:pt x="1" y="2"/>
                  </a:lnTo>
                  <a:lnTo>
                    <a:pt x="3" y="0"/>
                  </a:lnTo>
                  <a:lnTo>
                    <a:pt x="3" y="0"/>
                  </a:lnTo>
                  <a:lnTo>
                    <a:pt x="4" y="0"/>
                  </a:lnTo>
                  <a:lnTo>
                    <a:pt x="5" y="1"/>
                  </a:lnTo>
                  <a:lnTo>
                    <a:pt x="5" y="3"/>
                  </a:lnTo>
                  <a:lnTo>
                    <a:pt x="5" y="3"/>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1" name="Freeform 223"/>
            <p:cNvSpPr/>
            <p:nvPr/>
          </p:nvSpPr>
          <p:spPr bwMode="auto">
            <a:xfrm>
              <a:off x="9123577" y="4324107"/>
              <a:ext cx="1247805" cy="912762"/>
            </a:xfrm>
            <a:custGeom>
              <a:gdLst>
                <a:gd fmla="*/ 33 w 786" name="T0"/>
                <a:gd fmla="*/ 334 h 575" name="T1"/>
                <a:gd fmla="*/ 53 w 786" name="T2"/>
                <a:gd fmla="*/ 325 h 575" name="T3"/>
                <a:gd fmla="*/ 79 w 786" name="T4"/>
                <a:gd fmla="*/ 272 h 575" name="T5"/>
                <a:gd fmla="*/ 96 w 786" name="T6"/>
                <a:gd fmla="*/ 235 h 575" name="T7"/>
                <a:gd fmla="*/ 113 w 786" name="T8"/>
                <a:gd fmla="*/ 156 h 575" name="T9"/>
                <a:gd fmla="*/ 131 w 786" name="T10"/>
                <a:gd fmla="*/ 135 h 575" name="T11"/>
                <a:gd fmla="*/ 148 w 786" name="T12"/>
                <a:gd fmla="*/ 120 h 575" name="T13"/>
                <a:gd fmla="*/ 186 w 786" name="T14"/>
                <a:gd fmla="*/ 91 h 575" name="T15"/>
                <a:gd fmla="*/ 202 w 786" name="T16"/>
                <a:gd fmla="*/ 82 h 575" name="T17"/>
                <a:gd fmla="*/ 231 w 786" name="T18"/>
                <a:gd fmla="*/ 78 h 575" name="T19"/>
                <a:gd fmla="*/ 272 w 786" name="T20"/>
                <a:gd fmla="*/ 80 h 575" name="T21"/>
                <a:gd fmla="*/ 325 w 786" name="T22"/>
                <a:gd fmla="*/ 89 h 575" name="T23"/>
                <a:gd fmla="*/ 355 w 786" name="T24"/>
                <a:gd fmla="*/ 80 h 575" name="T25"/>
                <a:gd fmla="*/ 428 w 786" name="T26"/>
                <a:gd fmla="*/ 40 h 575" name="T27"/>
                <a:gd fmla="*/ 448 w 786" name="T28"/>
                <a:gd fmla="*/ 7 h 575" name="T29"/>
                <a:gd fmla="*/ 506 w 786" name="T30"/>
                <a:gd fmla="*/ 29 h 575" name="T31"/>
                <a:gd fmla="*/ 528 w 786" name="T32"/>
                <a:gd fmla="*/ 69 h 575" name="T33"/>
                <a:gd fmla="*/ 554 w 786" name="T34"/>
                <a:gd fmla="*/ 92 h 575" name="T35"/>
                <a:gd fmla="*/ 615 w 786" name="T36"/>
                <a:gd fmla="*/ 159 h 575" name="T37"/>
                <a:gd fmla="*/ 655 w 786" name="T38"/>
                <a:gd fmla="*/ 296 h 575" name="T39"/>
                <a:gd fmla="*/ 710 w 786" name="T40"/>
                <a:gd fmla="*/ 312 h 575" name="T41"/>
                <a:gd fmla="*/ 738 w 786" name="T42"/>
                <a:gd fmla="*/ 290 h 575" name="T43"/>
                <a:gd fmla="*/ 777 w 786" name="T44"/>
                <a:gd fmla="*/ 295 h 575" name="T45"/>
                <a:gd fmla="*/ 777 w 786" name="T46"/>
                <a:gd fmla="*/ 337 h 575" name="T47"/>
                <a:gd fmla="*/ 755 w 786" name="T48"/>
                <a:gd fmla="*/ 355 h 575" name="T49"/>
                <a:gd fmla="*/ 747 w 786" name="T50"/>
                <a:gd fmla="*/ 347 h 575" name="T51"/>
                <a:gd fmla="*/ 731 w 786" name="T52"/>
                <a:gd fmla="*/ 333 h 575" name="T53"/>
                <a:gd fmla="*/ 735 w 786" name="T54"/>
                <a:gd fmla="*/ 351 h 575" name="T55"/>
                <a:gd fmla="*/ 734 w 786" name="T56"/>
                <a:gd fmla="*/ 368 h 575" name="T57"/>
                <a:gd fmla="*/ 728 w 786" name="T58"/>
                <a:gd fmla="*/ 382 h 575" name="T59"/>
                <a:gd fmla="*/ 747 w 786" name="T60"/>
                <a:gd fmla="*/ 362 h 575" name="T61"/>
                <a:gd fmla="*/ 740 w 786" name="T62"/>
                <a:gd fmla="*/ 374 h 575" name="T63"/>
                <a:gd fmla="*/ 734 w 786" name="T64"/>
                <a:gd fmla="*/ 394 h 575" name="T65"/>
                <a:gd fmla="*/ 731 w 786" name="T66"/>
                <a:gd fmla="*/ 412 h 575" name="T67"/>
                <a:gd fmla="*/ 728 w 786" name="T68"/>
                <a:gd fmla="*/ 438 h 575" name="T69"/>
                <a:gd fmla="*/ 735 w 786" name="T70"/>
                <a:gd fmla="*/ 464 h 575" name="T71"/>
                <a:gd fmla="*/ 736 w 786" name="T72"/>
                <a:gd fmla="*/ 479 h 575" name="T73"/>
                <a:gd fmla="*/ 688 w 786" name="T74"/>
                <a:gd fmla="*/ 464 h 575" name="T75"/>
                <a:gd fmla="*/ 667 w 786" name="T76"/>
                <a:gd fmla="*/ 469 h 575" name="T77"/>
                <a:gd fmla="*/ 649 w 786" name="T78"/>
                <a:gd fmla="*/ 462 h 575" name="T79"/>
                <a:gd fmla="*/ 619 w 786" name="T80"/>
                <a:gd fmla="*/ 462 h 575" name="T81"/>
                <a:gd fmla="*/ 597 w 786" name="T82"/>
                <a:gd fmla="*/ 464 h 575" name="T83"/>
                <a:gd fmla="*/ 557 w 786" name="T84"/>
                <a:gd fmla="*/ 482 h 575" name="T85"/>
                <a:gd fmla="*/ 510 w 786" name="T86"/>
                <a:gd fmla="*/ 523 h 575" name="T87"/>
                <a:gd fmla="*/ 444 w 786" name="T88"/>
                <a:gd fmla="*/ 549 h 575" name="T89"/>
                <a:gd fmla="*/ 394 w 786" name="T90"/>
                <a:gd fmla="*/ 554 h 575" name="T91"/>
                <a:gd fmla="*/ 359 w 786" name="T92"/>
                <a:gd fmla="*/ 574 h 575" name="T93"/>
                <a:gd fmla="*/ 278 w 786" name="T94"/>
                <a:gd fmla="*/ 562 h 575" name="T95"/>
                <a:gd fmla="*/ 251 w 786" name="T96"/>
                <a:gd fmla="*/ 565 h 575" name="T97"/>
                <a:gd fmla="*/ 254 w 786" name="T98"/>
                <a:gd fmla="*/ 535 h 575" name="T99"/>
                <a:gd fmla="*/ 218 w 786" name="T100"/>
                <a:gd fmla="*/ 509 h 575" name="T101"/>
                <a:gd fmla="*/ 236 w 786" name="T102"/>
                <a:gd fmla="*/ 485 h 575" name="T103"/>
                <a:gd fmla="*/ 200 w 786" name="T104"/>
                <a:gd fmla="*/ 480 h 575" name="T105"/>
                <a:gd fmla="*/ 181 w 786" name="T106"/>
                <a:gd fmla="*/ 507 h 575" name="T107"/>
                <a:gd fmla="*/ 124 w 786" name="T108"/>
                <a:gd fmla="*/ 489 h 575" name="T109"/>
                <a:gd fmla="*/ 115 w 786" name="T110"/>
                <a:gd fmla="*/ 462 h 575" name="T111"/>
                <a:gd fmla="*/ 119 w 786" name="T112"/>
                <a:gd fmla="*/ 440 h 575" name="T113"/>
                <a:gd fmla="*/ 80 w 786" name="T114"/>
                <a:gd fmla="*/ 421 h 575" name="T115"/>
                <a:gd fmla="*/ 49 w 786" name="T116"/>
                <a:gd fmla="*/ 391 h 575" name="T117"/>
                <a:gd fmla="*/ 25 w 786" name="T118"/>
                <a:gd fmla="*/ 358 h 575" name="T119"/>
                <a:gd fmla="*/ 0 w 786" name="T120"/>
                <a:gd fmla="*/ 342 h 57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75" w="786">
                  <a:moveTo>
                    <a:pt x="0" y="342"/>
                  </a:moveTo>
                  <a:lnTo>
                    <a:pt x="0" y="342"/>
                  </a:lnTo>
                  <a:lnTo>
                    <a:pt x="1" y="341"/>
                  </a:lnTo>
                  <a:lnTo>
                    <a:pt x="12" y="341"/>
                  </a:lnTo>
                  <a:lnTo>
                    <a:pt x="12" y="341"/>
                  </a:lnTo>
                  <a:lnTo>
                    <a:pt x="20" y="340"/>
                  </a:lnTo>
                  <a:lnTo>
                    <a:pt x="26" y="339"/>
                  </a:lnTo>
                  <a:lnTo>
                    <a:pt x="31" y="336"/>
                  </a:lnTo>
                  <a:lnTo>
                    <a:pt x="33" y="334"/>
                  </a:lnTo>
                  <a:lnTo>
                    <a:pt x="34" y="331"/>
                  </a:lnTo>
                  <a:lnTo>
                    <a:pt x="34" y="331"/>
                  </a:lnTo>
                  <a:lnTo>
                    <a:pt x="36" y="328"/>
                  </a:lnTo>
                  <a:lnTo>
                    <a:pt x="37" y="327"/>
                  </a:lnTo>
                  <a:lnTo>
                    <a:pt x="42" y="327"/>
                  </a:lnTo>
                  <a:lnTo>
                    <a:pt x="48" y="328"/>
                  </a:lnTo>
                  <a:lnTo>
                    <a:pt x="51" y="327"/>
                  </a:lnTo>
                  <a:lnTo>
                    <a:pt x="53" y="325"/>
                  </a:lnTo>
                  <a:lnTo>
                    <a:pt x="53" y="325"/>
                  </a:lnTo>
                  <a:lnTo>
                    <a:pt x="61" y="317"/>
                  </a:lnTo>
                  <a:lnTo>
                    <a:pt x="68" y="305"/>
                  </a:lnTo>
                  <a:lnTo>
                    <a:pt x="75" y="292"/>
                  </a:lnTo>
                  <a:lnTo>
                    <a:pt x="77" y="286"/>
                  </a:lnTo>
                  <a:lnTo>
                    <a:pt x="77" y="282"/>
                  </a:lnTo>
                  <a:lnTo>
                    <a:pt x="77" y="282"/>
                  </a:lnTo>
                  <a:lnTo>
                    <a:pt x="77" y="278"/>
                  </a:lnTo>
                  <a:lnTo>
                    <a:pt x="77" y="275"/>
                  </a:lnTo>
                  <a:lnTo>
                    <a:pt x="79" y="272"/>
                  </a:lnTo>
                  <a:lnTo>
                    <a:pt x="83" y="269"/>
                  </a:lnTo>
                  <a:lnTo>
                    <a:pt x="83" y="269"/>
                  </a:lnTo>
                  <a:lnTo>
                    <a:pt x="88" y="266"/>
                  </a:lnTo>
                  <a:lnTo>
                    <a:pt x="91" y="262"/>
                  </a:lnTo>
                  <a:lnTo>
                    <a:pt x="92" y="256"/>
                  </a:lnTo>
                  <a:lnTo>
                    <a:pt x="92" y="249"/>
                  </a:lnTo>
                  <a:lnTo>
                    <a:pt x="92" y="249"/>
                  </a:lnTo>
                  <a:lnTo>
                    <a:pt x="93" y="241"/>
                  </a:lnTo>
                  <a:lnTo>
                    <a:pt x="96" y="235"/>
                  </a:lnTo>
                  <a:lnTo>
                    <a:pt x="99" y="228"/>
                  </a:lnTo>
                  <a:lnTo>
                    <a:pt x="105" y="219"/>
                  </a:lnTo>
                  <a:lnTo>
                    <a:pt x="105" y="219"/>
                  </a:lnTo>
                  <a:lnTo>
                    <a:pt x="108" y="206"/>
                  </a:lnTo>
                  <a:lnTo>
                    <a:pt x="111" y="192"/>
                  </a:lnTo>
                  <a:lnTo>
                    <a:pt x="112" y="177"/>
                  </a:lnTo>
                  <a:lnTo>
                    <a:pt x="113" y="165"/>
                  </a:lnTo>
                  <a:lnTo>
                    <a:pt x="113" y="165"/>
                  </a:lnTo>
                  <a:lnTo>
                    <a:pt x="113" y="156"/>
                  </a:lnTo>
                  <a:lnTo>
                    <a:pt x="114" y="152"/>
                  </a:lnTo>
                  <a:lnTo>
                    <a:pt x="115" y="151"/>
                  </a:lnTo>
                  <a:lnTo>
                    <a:pt x="116" y="150"/>
                  </a:lnTo>
                  <a:lnTo>
                    <a:pt x="121" y="150"/>
                  </a:lnTo>
                  <a:lnTo>
                    <a:pt x="121" y="150"/>
                  </a:lnTo>
                  <a:lnTo>
                    <a:pt x="123" y="149"/>
                  </a:lnTo>
                  <a:lnTo>
                    <a:pt x="125" y="148"/>
                  </a:lnTo>
                  <a:lnTo>
                    <a:pt x="129" y="142"/>
                  </a:lnTo>
                  <a:lnTo>
                    <a:pt x="131" y="135"/>
                  </a:lnTo>
                  <a:lnTo>
                    <a:pt x="131" y="128"/>
                  </a:lnTo>
                  <a:lnTo>
                    <a:pt x="131" y="128"/>
                  </a:lnTo>
                  <a:lnTo>
                    <a:pt x="133" y="126"/>
                  </a:lnTo>
                  <a:lnTo>
                    <a:pt x="134" y="124"/>
                  </a:lnTo>
                  <a:lnTo>
                    <a:pt x="135" y="122"/>
                  </a:lnTo>
                  <a:lnTo>
                    <a:pt x="137" y="121"/>
                  </a:lnTo>
                  <a:lnTo>
                    <a:pt x="142" y="120"/>
                  </a:lnTo>
                  <a:lnTo>
                    <a:pt x="148" y="120"/>
                  </a:lnTo>
                  <a:lnTo>
                    <a:pt x="148" y="120"/>
                  </a:lnTo>
                  <a:lnTo>
                    <a:pt x="152" y="119"/>
                  </a:lnTo>
                  <a:lnTo>
                    <a:pt x="156" y="117"/>
                  </a:lnTo>
                  <a:lnTo>
                    <a:pt x="167" y="107"/>
                  </a:lnTo>
                  <a:lnTo>
                    <a:pt x="167" y="107"/>
                  </a:lnTo>
                  <a:lnTo>
                    <a:pt x="178" y="96"/>
                  </a:lnTo>
                  <a:lnTo>
                    <a:pt x="182" y="93"/>
                  </a:lnTo>
                  <a:lnTo>
                    <a:pt x="185" y="92"/>
                  </a:lnTo>
                  <a:lnTo>
                    <a:pt x="185" y="92"/>
                  </a:lnTo>
                  <a:lnTo>
                    <a:pt x="186" y="91"/>
                  </a:lnTo>
                  <a:lnTo>
                    <a:pt x="187" y="90"/>
                  </a:lnTo>
                  <a:lnTo>
                    <a:pt x="188" y="86"/>
                  </a:lnTo>
                  <a:lnTo>
                    <a:pt x="190" y="83"/>
                  </a:lnTo>
                  <a:lnTo>
                    <a:pt x="192" y="80"/>
                  </a:lnTo>
                  <a:lnTo>
                    <a:pt x="192" y="80"/>
                  </a:lnTo>
                  <a:lnTo>
                    <a:pt x="195" y="79"/>
                  </a:lnTo>
                  <a:lnTo>
                    <a:pt x="197" y="79"/>
                  </a:lnTo>
                  <a:lnTo>
                    <a:pt x="200" y="80"/>
                  </a:lnTo>
                  <a:lnTo>
                    <a:pt x="202" y="82"/>
                  </a:lnTo>
                  <a:lnTo>
                    <a:pt x="202" y="82"/>
                  </a:lnTo>
                  <a:lnTo>
                    <a:pt x="207" y="84"/>
                  </a:lnTo>
                  <a:lnTo>
                    <a:pt x="212" y="86"/>
                  </a:lnTo>
                  <a:lnTo>
                    <a:pt x="218" y="86"/>
                  </a:lnTo>
                  <a:lnTo>
                    <a:pt x="220" y="86"/>
                  </a:lnTo>
                  <a:lnTo>
                    <a:pt x="222" y="85"/>
                  </a:lnTo>
                  <a:lnTo>
                    <a:pt x="222" y="85"/>
                  </a:lnTo>
                  <a:lnTo>
                    <a:pt x="226" y="82"/>
                  </a:lnTo>
                  <a:lnTo>
                    <a:pt x="231" y="78"/>
                  </a:lnTo>
                  <a:lnTo>
                    <a:pt x="235" y="77"/>
                  </a:lnTo>
                  <a:lnTo>
                    <a:pt x="238" y="77"/>
                  </a:lnTo>
                  <a:lnTo>
                    <a:pt x="242" y="77"/>
                  </a:lnTo>
                  <a:lnTo>
                    <a:pt x="245" y="78"/>
                  </a:lnTo>
                  <a:lnTo>
                    <a:pt x="245" y="78"/>
                  </a:lnTo>
                  <a:lnTo>
                    <a:pt x="252" y="81"/>
                  </a:lnTo>
                  <a:lnTo>
                    <a:pt x="257" y="83"/>
                  </a:lnTo>
                  <a:lnTo>
                    <a:pt x="264" y="83"/>
                  </a:lnTo>
                  <a:lnTo>
                    <a:pt x="272" y="80"/>
                  </a:lnTo>
                  <a:lnTo>
                    <a:pt x="272" y="80"/>
                  </a:lnTo>
                  <a:lnTo>
                    <a:pt x="283" y="77"/>
                  </a:lnTo>
                  <a:lnTo>
                    <a:pt x="294" y="76"/>
                  </a:lnTo>
                  <a:lnTo>
                    <a:pt x="299" y="76"/>
                  </a:lnTo>
                  <a:lnTo>
                    <a:pt x="306" y="77"/>
                  </a:lnTo>
                  <a:lnTo>
                    <a:pt x="311" y="79"/>
                  </a:lnTo>
                  <a:lnTo>
                    <a:pt x="316" y="82"/>
                  </a:lnTo>
                  <a:lnTo>
                    <a:pt x="316" y="82"/>
                  </a:lnTo>
                  <a:lnTo>
                    <a:pt x="325" y="89"/>
                  </a:lnTo>
                  <a:lnTo>
                    <a:pt x="333" y="95"/>
                  </a:lnTo>
                  <a:lnTo>
                    <a:pt x="336" y="97"/>
                  </a:lnTo>
                  <a:lnTo>
                    <a:pt x="339" y="99"/>
                  </a:lnTo>
                  <a:lnTo>
                    <a:pt x="342" y="98"/>
                  </a:lnTo>
                  <a:lnTo>
                    <a:pt x="345" y="97"/>
                  </a:lnTo>
                  <a:lnTo>
                    <a:pt x="345" y="97"/>
                  </a:lnTo>
                  <a:lnTo>
                    <a:pt x="348" y="93"/>
                  </a:lnTo>
                  <a:lnTo>
                    <a:pt x="351" y="89"/>
                  </a:lnTo>
                  <a:lnTo>
                    <a:pt x="355" y="80"/>
                  </a:lnTo>
                  <a:lnTo>
                    <a:pt x="357" y="75"/>
                  </a:lnTo>
                  <a:lnTo>
                    <a:pt x="361" y="70"/>
                  </a:lnTo>
                  <a:lnTo>
                    <a:pt x="364" y="67"/>
                  </a:lnTo>
                  <a:lnTo>
                    <a:pt x="368" y="64"/>
                  </a:lnTo>
                  <a:lnTo>
                    <a:pt x="368" y="64"/>
                  </a:lnTo>
                  <a:lnTo>
                    <a:pt x="404" y="52"/>
                  </a:lnTo>
                  <a:lnTo>
                    <a:pt x="413" y="49"/>
                  </a:lnTo>
                  <a:lnTo>
                    <a:pt x="422" y="45"/>
                  </a:lnTo>
                  <a:lnTo>
                    <a:pt x="428" y="40"/>
                  </a:lnTo>
                  <a:lnTo>
                    <a:pt x="433" y="36"/>
                  </a:lnTo>
                  <a:lnTo>
                    <a:pt x="433" y="36"/>
                  </a:lnTo>
                  <a:lnTo>
                    <a:pt x="436" y="27"/>
                  </a:lnTo>
                  <a:lnTo>
                    <a:pt x="437" y="20"/>
                  </a:lnTo>
                  <a:lnTo>
                    <a:pt x="439" y="17"/>
                  </a:lnTo>
                  <a:lnTo>
                    <a:pt x="441" y="13"/>
                  </a:lnTo>
                  <a:lnTo>
                    <a:pt x="443" y="10"/>
                  </a:lnTo>
                  <a:lnTo>
                    <a:pt x="448" y="7"/>
                  </a:lnTo>
                  <a:lnTo>
                    <a:pt x="448" y="7"/>
                  </a:lnTo>
                  <a:lnTo>
                    <a:pt x="458" y="3"/>
                  </a:lnTo>
                  <a:lnTo>
                    <a:pt x="464" y="0"/>
                  </a:lnTo>
                  <a:lnTo>
                    <a:pt x="469" y="0"/>
                  </a:lnTo>
                  <a:lnTo>
                    <a:pt x="474" y="2"/>
                  </a:lnTo>
                  <a:lnTo>
                    <a:pt x="481" y="4"/>
                  </a:lnTo>
                  <a:lnTo>
                    <a:pt x="487" y="8"/>
                  </a:lnTo>
                  <a:lnTo>
                    <a:pt x="494" y="16"/>
                  </a:lnTo>
                  <a:lnTo>
                    <a:pt x="494" y="16"/>
                  </a:lnTo>
                  <a:lnTo>
                    <a:pt x="506" y="29"/>
                  </a:lnTo>
                  <a:lnTo>
                    <a:pt x="516" y="39"/>
                  </a:lnTo>
                  <a:lnTo>
                    <a:pt x="520" y="43"/>
                  </a:lnTo>
                  <a:lnTo>
                    <a:pt x="523" y="48"/>
                  </a:lnTo>
                  <a:lnTo>
                    <a:pt x="524" y="52"/>
                  </a:lnTo>
                  <a:lnTo>
                    <a:pt x="525" y="56"/>
                  </a:lnTo>
                  <a:lnTo>
                    <a:pt x="525" y="56"/>
                  </a:lnTo>
                  <a:lnTo>
                    <a:pt x="525" y="63"/>
                  </a:lnTo>
                  <a:lnTo>
                    <a:pt x="526" y="67"/>
                  </a:lnTo>
                  <a:lnTo>
                    <a:pt x="528" y="69"/>
                  </a:lnTo>
                  <a:lnTo>
                    <a:pt x="535" y="72"/>
                  </a:lnTo>
                  <a:lnTo>
                    <a:pt x="535" y="72"/>
                  </a:lnTo>
                  <a:lnTo>
                    <a:pt x="538" y="74"/>
                  </a:lnTo>
                  <a:lnTo>
                    <a:pt x="540" y="75"/>
                  </a:lnTo>
                  <a:lnTo>
                    <a:pt x="543" y="79"/>
                  </a:lnTo>
                  <a:lnTo>
                    <a:pt x="544" y="83"/>
                  </a:lnTo>
                  <a:lnTo>
                    <a:pt x="547" y="86"/>
                  </a:lnTo>
                  <a:lnTo>
                    <a:pt x="547" y="86"/>
                  </a:lnTo>
                  <a:lnTo>
                    <a:pt x="554" y="92"/>
                  </a:lnTo>
                  <a:lnTo>
                    <a:pt x="568" y="99"/>
                  </a:lnTo>
                  <a:lnTo>
                    <a:pt x="577" y="106"/>
                  </a:lnTo>
                  <a:lnTo>
                    <a:pt x="585" y="112"/>
                  </a:lnTo>
                  <a:lnTo>
                    <a:pt x="593" y="121"/>
                  </a:lnTo>
                  <a:lnTo>
                    <a:pt x="599" y="129"/>
                  </a:lnTo>
                  <a:lnTo>
                    <a:pt x="599" y="129"/>
                  </a:lnTo>
                  <a:lnTo>
                    <a:pt x="609" y="146"/>
                  </a:lnTo>
                  <a:lnTo>
                    <a:pt x="612" y="152"/>
                  </a:lnTo>
                  <a:lnTo>
                    <a:pt x="615" y="159"/>
                  </a:lnTo>
                  <a:lnTo>
                    <a:pt x="620" y="176"/>
                  </a:lnTo>
                  <a:lnTo>
                    <a:pt x="626" y="206"/>
                  </a:lnTo>
                  <a:lnTo>
                    <a:pt x="626" y="206"/>
                  </a:lnTo>
                  <a:lnTo>
                    <a:pt x="634" y="241"/>
                  </a:lnTo>
                  <a:lnTo>
                    <a:pt x="638" y="256"/>
                  </a:lnTo>
                  <a:lnTo>
                    <a:pt x="642" y="269"/>
                  </a:lnTo>
                  <a:lnTo>
                    <a:pt x="647" y="281"/>
                  </a:lnTo>
                  <a:lnTo>
                    <a:pt x="651" y="290"/>
                  </a:lnTo>
                  <a:lnTo>
                    <a:pt x="655" y="296"/>
                  </a:lnTo>
                  <a:lnTo>
                    <a:pt x="660" y="300"/>
                  </a:lnTo>
                  <a:lnTo>
                    <a:pt x="660" y="300"/>
                  </a:lnTo>
                  <a:lnTo>
                    <a:pt x="673" y="308"/>
                  </a:lnTo>
                  <a:lnTo>
                    <a:pt x="686" y="314"/>
                  </a:lnTo>
                  <a:lnTo>
                    <a:pt x="693" y="317"/>
                  </a:lnTo>
                  <a:lnTo>
                    <a:pt x="699" y="318"/>
                  </a:lnTo>
                  <a:lnTo>
                    <a:pt x="705" y="317"/>
                  </a:lnTo>
                  <a:lnTo>
                    <a:pt x="708" y="314"/>
                  </a:lnTo>
                  <a:lnTo>
                    <a:pt x="710" y="312"/>
                  </a:lnTo>
                  <a:lnTo>
                    <a:pt x="710" y="312"/>
                  </a:lnTo>
                  <a:lnTo>
                    <a:pt x="714" y="309"/>
                  </a:lnTo>
                  <a:lnTo>
                    <a:pt x="719" y="306"/>
                  </a:lnTo>
                  <a:lnTo>
                    <a:pt x="726" y="303"/>
                  </a:lnTo>
                  <a:lnTo>
                    <a:pt x="733" y="299"/>
                  </a:lnTo>
                  <a:lnTo>
                    <a:pt x="735" y="298"/>
                  </a:lnTo>
                  <a:lnTo>
                    <a:pt x="736" y="296"/>
                  </a:lnTo>
                  <a:lnTo>
                    <a:pt x="736" y="296"/>
                  </a:lnTo>
                  <a:lnTo>
                    <a:pt x="738" y="290"/>
                  </a:lnTo>
                  <a:lnTo>
                    <a:pt x="740" y="288"/>
                  </a:lnTo>
                  <a:lnTo>
                    <a:pt x="742" y="285"/>
                  </a:lnTo>
                  <a:lnTo>
                    <a:pt x="745" y="284"/>
                  </a:lnTo>
                  <a:lnTo>
                    <a:pt x="750" y="283"/>
                  </a:lnTo>
                  <a:lnTo>
                    <a:pt x="755" y="284"/>
                  </a:lnTo>
                  <a:lnTo>
                    <a:pt x="760" y="286"/>
                  </a:lnTo>
                  <a:lnTo>
                    <a:pt x="760" y="286"/>
                  </a:lnTo>
                  <a:lnTo>
                    <a:pt x="771" y="292"/>
                  </a:lnTo>
                  <a:lnTo>
                    <a:pt x="777" y="295"/>
                  </a:lnTo>
                  <a:lnTo>
                    <a:pt x="780" y="299"/>
                  </a:lnTo>
                  <a:lnTo>
                    <a:pt x="783" y="303"/>
                  </a:lnTo>
                  <a:lnTo>
                    <a:pt x="785" y="307"/>
                  </a:lnTo>
                  <a:lnTo>
                    <a:pt x="786" y="312"/>
                  </a:lnTo>
                  <a:lnTo>
                    <a:pt x="785" y="318"/>
                  </a:lnTo>
                  <a:lnTo>
                    <a:pt x="785" y="318"/>
                  </a:lnTo>
                  <a:lnTo>
                    <a:pt x="783" y="327"/>
                  </a:lnTo>
                  <a:lnTo>
                    <a:pt x="781" y="334"/>
                  </a:lnTo>
                  <a:lnTo>
                    <a:pt x="777" y="337"/>
                  </a:lnTo>
                  <a:lnTo>
                    <a:pt x="772" y="338"/>
                  </a:lnTo>
                  <a:lnTo>
                    <a:pt x="772" y="338"/>
                  </a:lnTo>
                  <a:lnTo>
                    <a:pt x="767" y="339"/>
                  </a:lnTo>
                  <a:lnTo>
                    <a:pt x="764" y="340"/>
                  </a:lnTo>
                  <a:lnTo>
                    <a:pt x="762" y="342"/>
                  </a:lnTo>
                  <a:lnTo>
                    <a:pt x="759" y="348"/>
                  </a:lnTo>
                  <a:lnTo>
                    <a:pt x="759" y="348"/>
                  </a:lnTo>
                  <a:lnTo>
                    <a:pt x="758" y="352"/>
                  </a:lnTo>
                  <a:lnTo>
                    <a:pt x="755" y="355"/>
                  </a:lnTo>
                  <a:lnTo>
                    <a:pt x="753" y="355"/>
                  </a:lnTo>
                  <a:lnTo>
                    <a:pt x="750" y="355"/>
                  </a:lnTo>
                  <a:lnTo>
                    <a:pt x="750" y="355"/>
                  </a:lnTo>
                  <a:lnTo>
                    <a:pt x="749" y="354"/>
                  </a:lnTo>
                  <a:lnTo>
                    <a:pt x="748" y="353"/>
                  </a:lnTo>
                  <a:lnTo>
                    <a:pt x="749" y="352"/>
                  </a:lnTo>
                  <a:lnTo>
                    <a:pt x="749" y="350"/>
                  </a:lnTo>
                  <a:lnTo>
                    <a:pt x="749" y="348"/>
                  </a:lnTo>
                  <a:lnTo>
                    <a:pt x="747" y="347"/>
                  </a:lnTo>
                  <a:lnTo>
                    <a:pt x="747" y="347"/>
                  </a:lnTo>
                  <a:lnTo>
                    <a:pt x="743" y="343"/>
                  </a:lnTo>
                  <a:lnTo>
                    <a:pt x="742" y="340"/>
                  </a:lnTo>
                  <a:lnTo>
                    <a:pt x="740" y="338"/>
                  </a:lnTo>
                  <a:lnTo>
                    <a:pt x="739" y="335"/>
                  </a:lnTo>
                  <a:lnTo>
                    <a:pt x="739" y="335"/>
                  </a:lnTo>
                  <a:lnTo>
                    <a:pt x="736" y="332"/>
                  </a:lnTo>
                  <a:lnTo>
                    <a:pt x="734" y="332"/>
                  </a:lnTo>
                  <a:lnTo>
                    <a:pt x="731" y="333"/>
                  </a:lnTo>
                  <a:lnTo>
                    <a:pt x="730" y="336"/>
                  </a:lnTo>
                  <a:lnTo>
                    <a:pt x="730" y="336"/>
                  </a:lnTo>
                  <a:lnTo>
                    <a:pt x="731" y="338"/>
                  </a:lnTo>
                  <a:lnTo>
                    <a:pt x="733" y="340"/>
                  </a:lnTo>
                  <a:lnTo>
                    <a:pt x="736" y="345"/>
                  </a:lnTo>
                  <a:lnTo>
                    <a:pt x="737" y="348"/>
                  </a:lnTo>
                  <a:lnTo>
                    <a:pt x="737" y="350"/>
                  </a:lnTo>
                  <a:lnTo>
                    <a:pt x="735" y="351"/>
                  </a:lnTo>
                  <a:lnTo>
                    <a:pt x="735" y="351"/>
                  </a:lnTo>
                  <a:lnTo>
                    <a:pt x="731" y="354"/>
                  </a:lnTo>
                  <a:lnTo>
                    <a:pt x="729" y="356"/>
                  </a:lnTo>
                  <a:lnTo>
                    <a:pt x="729" y="360"/>
                  </a:lnTo>
                  <a:lnTo>
                    <a:pt x="731" y="361"/>
                  </a:lnTo>
                  <a:lnTo>
                    <a:pt x="731" y="361"/>
                  </a:lnTo>
                  <a:lnTo>
                    <a:pt x="734" y="363"/>
                  </a:lnTo>
                  <a:lnTo>
                    <a:pt x="735" y="365"/>
                  </a:lnTo>
                  <a:lnTo>
                    <a:pt x="735" y="368"/>
                  </a:lnTo>
                  <a:lnTo>
                    <a:pt x="734" y="368"/>
                  </a:lnTo>
                  <a:lnTo>
                    <a:pt x="733" y="368"/>
                  </a:lnTo>
                  <a:lnTo>
                    <a:pt x="733" y="368"/>
                  </a:lnTo>
                  <a:lnTo>
                    <a:pt x="730" y="369"/>
                  </a:lnTo>
                  <a:lnTo>
                    <a:pt x="728" y="369"/>
                  </a:lnTo>
                  <a:lnTo>
                    <a:pt x="727" y="371"/>
                  </a:lnTo>
                  <a:lnTo>
                    <a:pt x="727" y="375"/>
                  </a:lnTo>
                  <a:lnTo>
                    <a:pt x="727" y="375"/>
                  </a:lnTo>
                  <a:lnTo>
                    <a:pt x="727" y="379"/>
                  </a:lnTo>
                  <a:lnTo>
                    <a:pt x="728" y="382"/>
                  </a:lnTo>
                  <a:lnTo>
                    <a:pt x="729" y="383"/>
                  </a:lnTo>
                  <a:lnTo>
                    <a:pt x="730" y="383"/>
                  </a:lnTo>
                  <a:lnTo>
                    <a:pt x="730" y="381"/>
                  </a:lnTo>
                  <a:lnTo>
                    <a:pt x="730" y="381"/>
                  </a:lnTo>
                  <a:lnTo>
                    <a:pt x="734" y="375"/>
                  </a:lnTo>
                  <a:lnTo>
                    <a:pt x="739" y="368"/>
                  </a:lnTo>
                  <a:lnTo>
                    <a:pt x="739" y="368"/>
                  </a:lnTo>
                  <a:lnTo>
                    <a:pt x="742" y="364"/>
                  </a:lnTo>
                  <a:lnTo>
                    <a:pt x="747" y="362"/>
                  </a:lnTo>
                  <a:lnTo>
                    <a:pt x="749" y="361"/>
                  </a:lnTo>
                  <a:lnTo>
                    <a:pt x="750" y="362"/>
                  </a:lnTo>
                  <a:lnTo>
                    <a:pt x="749" y="363"/>
                  </a:lnTo>
                  <a:lnTo>
                    <a:pt x="749" y="363"/>
                  </a:lnTo>
                  <a:lnTo>
                    <a:pt x="745" y="366"/>
                  </a:lnTo>
                  <a:lnTo>
                    <a:pt x="742" y="369"/>
                  </a:lnTo>
                  <a:lnTo>
                    <a:pt x="741" y="370"/>
                  </a:lnTo>
                  <a:lnTo>
                    <a:pt x="740" y="371"/>
                  </a:lnTo>
                  <a:lnTo>
                    <a:pt x="740" y="374"/>
                  </a:lnTo>
                  <a:lnTo>
                    <a:pt x="741" y="377"/>
                  </a:lnTo>
                  <a:lnTo>
                    <a:pt x="741" y="377"/>
                  </a:lnTo>
                  <a:lnTo>
                    <a:pt x="742" y="382"/>
                  </a:lnTo>
                  <a:lnTo>
                    <a:pt x="742" y="385"/>
                  </a:lnTo>
                  <a:lnTo>
                    <a:pt x="740" y="386"/>
                  </a:lnTo>
                  <a:lnTo>
                    <a:pt x="739" y="388"/>
                  </a:lnTo>
                  <a:lnTo>
                    <a:pt x="739" y="388"/>
                  </a:lnTo>
                  <a:lnTo>
                    <a:pt x="736" y="391"/>
                  </a:lnTo>
                  <a:lnTo>
                    <a:pt x="734" y="394"/>
                  </a:lnTo>
                  <a:lnTo>
                    <a:pt x="733" y="397"/>
                  </a:lnTo>
                  <a:lnTo>
                    <a:pt x="734" y="400"/>
                  </a:lnTo>
                  <a:lnTo>
                    <a:pt x="734" y="400"/>
                  </a:lnTo>
                  <a:lnTo>
                    <a:pt x="736" y="405"/>
                  </a:lnTo>
                  <a:lnTo>
                    <a:pt x="735" y="406"/>
                  </a:lnTo>
                  <a:lnTo>
                    <a:pt x="734" y="408"/>
                  </a:lnTo>
                  <a:lnTo>
                    <a:pt x="734" y="408"/>
                  </a:lnTo>
                  <a:lnTo>
                    <a:pt x="731" y="410"/>
                  </a:lnTo>
                  <a:lnTo>
                    <a:pt x="731" y="412"/>
                  </a:lnTo>
                  <a:lnTo>
                    <a:pt x="733" y="415"/>
                  </a:lnTo>
                  <a:lnTo>
                    <a:pt x="731" y="417"/>
                  </a:lnTo>
                  <a:lnTo>
                    <a:pt x="731" y="417"/>
                  </a:lnTo>
                  <a:lnTo>
                    <a:pt x="728" y="419"/>
                  </a:lnTo>
                  <a:lnTo>
                    <a:pt x="727" y="420"/>
                  </a:lnTo>
                  <a:lnTo>
                    <a:pt x="726" y="422"/>
                  </a:lnTo>
                  <a:lnTo>
                    <a:pt x="726" y="422"/>
                  </a:lnTo>
                  <a:lnTo>
                    <a:pt x="727" y="433"/>
                  </a:lnTo>
                  <a:lnTo>
                    <a:pt x="728" y="438"/>
                  </a:lnTo>
                  <a:lnTo>
                    <a:pt x="728" y="439"/>
                  </a:lnTo>
                  <a:lnTo>
                    <a:pt x="729" y="440"/>
                  </a:lnTo>
                  <a:lnTo>
                    <a:pt x="729" y="440"/>
                  </a:lnTo>
                  <a:lnTo>
                    <a:pt x="731" y="442"/>
                  </a:lnTo>
                  <a:lnTo>
                    <a:pt x="733" y="445"/>
                  </a:lnTo>
                  <a:lnTo>
                    <a:pt x="734" y="452"/>
                  </a:lnTo>
                  <a:lnTo>
                    <a:pt x="734" y="452"/>
                  </a:lnTo>
                  <a:lnTo>
                    <a:pt x="734" y="461"/>
                  </a:lnTo>
                  <a:lnTo>
                    <a:pt x="735" y="464"/>
                  </a:lnTo>
                  <a:lnTo>
                    <a:pt x="737" y="465"/>
                  </a:lnTo>
                  <a:lnTo>
                    <a:pt x="737" y="465"/>
                  </a:lnTo>
                  <a:lnTo>
                    <a:pt x="738" y="466"/>
                  </a:lnTo>
                  <a:lnTo>
                    <a:pt x="739" y="468"/>
                  </a:lnTo>
                  <a:lnTo>
                    <a:pt x="739" y="472"/>
                  </a:lnTo>
                  <a:lnTo>
                    <a:pt x="738" y="477"/>
                  </a:lnTo>
                  <a:lnTo>
                    <a:pt x="737" y="478"/>
                  </a:lnTo>
                  <a:lnTo>
                    <a:pt x="736" y="479"/>
                  </a:lnTo>
                  <a:lnTo>
                    <a:pt x="736" y="479"/>
                  </a:lnTo>
                  <a:lnTo>
                    <a:pt x="728" y="479"/>
                  </a:lnTo>
                  <a:lnTo>
                    <a:pt x="715" y="480"/>
                  </a:lnTo>
                  <a:lnTo>
                    <a:pt x="709" y="480"/>
                  </a:lnTo>
                  <a:lnTo>
                    <a:pt x="703" y="479"/>
                  </a:lnTo>
                  <a:lnTo>
                    <a:pt x="699" y="477"/>
                  </a:lnTo>
                  <a:lnTo>
                    <a:pt x="696" y="475"/>
                  </a:lnTo>
                  <a:lnTo>
                    <a:pt x="696" y="475"/>
                  </a:lnTo>
                  <a:lnTo>
                    <a:pt x="693" y="469"/>
                  </a:lnTo>
                  <a:lnTo>
                    <a:pt x="688" y="464"/>
                  </a:lnTo>
                  <a:lnTo>
                    <a:pt x="684" y="461"/>
                  </a:lnTo>
                  <a:lnTo>
                    <a:pt x="682" y="461"/>
                  </a:lnTo>
                  <a:lnTo>
                    <a:pt x="680" y="460"/>
                  </a:lnTo>
                  <a:lnTo>
                    <a:pt x="680" y="460"/>
                  </a:lnTo>
                  <a:lnTo>
                    <a:pt x="677" y="461"/>
                  </a:lnTo>
                  <a:lnTo>
                    <a:pt x="674" y="462"/>
                  </a:lnTo>
                  <a:lnTo>
                    <a:pt x="671" y="465"/>
                  </a:lnTo>
                  <a:lnTo>
                    <a:pt x="668" y="468"/>
                  </a:lnTo>
                  <a:lnTo>
                    <a:pt x="667" y="469"/>
                  </a:lnTo>
                  <a:lnTo>
                    <a:pt x="665" y="469"/>
                  </a:lnTo>
                  <a:lnTo>
                    <a:pt x="665" y="469"/>
                  </a:lnTo>
                  <a:lnTo>
                    <a:pt x="662" y="467"/>
                  </a:lnTo>
                  <a:lnTo>
                    <a:pt x="659" y="465"/>
                  </a:lnTo>
                  <a:lnTo>
                    <a:pt x="656" y="462"/>
                  </a:lnTo>
                  <a:lnTo>
                    <a:pt x="654" y="461"/>
                  </a:lnTo>
                  <a:lnTo>
                    <a:pt x="653" y="461"/>
                  </a:lnTo>
                  <a:lnTo>
                    <a:pt x="653" y="461"/>
                  </a:lnTo>
                  <a:lnTo>
                    <a:pt x="649" y="462"/>
                  </a:lnTo>
                  <a:lnTo>
                    <a:pt x="645" y="465"/>
                  </a:lnTo>
                  <a:lnTo>
                    <a:pt x="640" y="467"/>
                  </a:lnTo>
                  <a:lnTo>
                    <a:pt x="637" y="468"/>
                  </a:lnTo>
                  <a:lnTo>
                    <a:pt x="634" y="468"/>
                  </a:lnTo>
                  <a:lnTo>
                    <a:pt x="634" y="468"/>
                  </a:lnTo>
                  <a:lnTo>
                    <a:pt x="629" y="467"/>
                  </a:lnTo>
                  <a:lnTo>
                    <a:pt x="627" y="467"/>
                  </a:lnTo>
                  <a:lnTo>
                    <a:pt x="623" y="464"/>
                  </a:lnTo>
                  <a:lnTo>
                    <a:pt x="619" y="462"/>
                  </a:lnTo>
                  <a:lnTo>
                    <a:pt x="616" y="461"/>
                  </a:lnTo>
                  <a:lnTo>
                    <a:pt x="614" y="460"/>
                  </a:lnTo>
                  <a:lnTo>
                    <a:pt x="614" y="460"/>
                  </a:lnTo>
                  <a:lnTo>
                    <a:pt x="610" y="461"/>
                  </a:lnTo>
                  <a:lnTo>
                    <a:pt x="608" y="462"/>
                  </a:lnTo>
                  <a:lnTo>
                    <a:pt x="606" y="464"/>
                  </a:lnTo>
                  <a:lnTo>
                    <a:pt x="602" y="465"/>
                  </a:lnTo>
                  <a:lnTo>
                    <a:pt x="602" y="465"/>
                  </a:lnTo>
                  <a:lnTo>
                    <a:pt x="597" y="464"/>
                  </a:lnTo>
                  <a:lnTo>
                    <a:pt x="590" y="465"/>
                  </a:lnTo>
                  <a:lnTo>
                    <a:pt x="586" y="465"/>
                  </a:lnTo>
                  <a:lnTo>
                    <a:pt x="583" y="466"/>
                  </a:lnTo>
                  <a:lnTo>
                    <a:pt x="580" y="468"/>
                  </a:lnTo>
                  <a:lnTo>
                    <a:pt x="578" y="471"/>
                  </a:lnTo>
                  <a:lnTo>
                    <a:pt x="578" y="471"/>
                  </a:lnTo>
                  <a:lnTo>
                    <a:pt x="572" y="477"/>
                  </a:lnTo>
                  <a:lnTo>
                    <a:pt x="565" y="480"/>
                  </a:lnTo>
                  <a:lnTo>
                    <a:pt x="557" y="482"/>
                  </a:lnTo>
                  <a:lnTo>
                    <a:pt x="548" y="484"/>
                  </a:lnTo>
                  <a:lnTo>
                    <a:pt x="548" y="484"/>
                  </a:lnTo>
                  <a:lnTo>
                    <a:pt x="539" y="486"/>
                  </a:lnTo>
                  <a:lnTo>
                    <a:pt x="536" y="489"/>
                  </a:lnTo>
                  <a:lnTo>
                    <a:pt x="533" y="491"/>
                  </a:lnTo>
                  <a:lnTo>
                    <a:pt x="526" y="497"/>
                  </a:lnTo>
                  <a:lnTo>
                    <a:pt x="519" y="509"/>
                  </a:lnTo>
                  <a:lnTo>
                    <a:pt x="519" y="509"/>
                  </a:lnTo>
                  <a:lnTo>
                    <a:pt x="510" y="523"/>
                  </a:lnTo>
                  <a:lnTo>
                    <a:pt x="500" y="537"/>
                  </a:lnTo>
                  <a:lnTo>
                    <a:pt x="496" y="543"/>
                  </a:lnTo>
                  <a:lnTo>
                    <a:pt x="492" y="548"/>
                  </a:lnTo>
                  <a:lnTo>
                    <a:pt x="488" y="551"/>
                  </a:lnTo>
                  <a:lnTo>
                    <a:pt x="484" y="552"/>
                  </a:lnTo>
                  <a:lnTo>
                    <a:pt x="484" y="552"/>
                  </a:lnTo>
                  <a:lnTo>
                    <a:pt x="463" y="549"/>
                  </a:lnTo>
                  <a:lnTo>
                    <a:pt x="451" y="549"/>
                  </a:lnTo>
                  <a:lnTo>
                    <a:pt x="444" y="549"/>
                  </a:lnTo>
                  <a:lnTo>
                    <a:pt x="440" y="550"/>
                  </a:lnTo>
                  <a:lnTo>
                    <a:pt x="440" y="550"/>
                  </a:lnTo>
                  <a:lnTo>
                    <a:pt x="430" y="553"/>
                  </a:lnTo>
                  <a:lnTo>
                    <a:pt x="423" y="556"/>
                  </a:lnTo>
                  <a:lnTo>
                    <a:pt x="416" y="558"/>
                  </a:lnTo>
                  <a:lnTo>
                    <a:pt x="411" y="560"/>
                  </a:lnTo>
                  <a:lnTo>
                    <a:pt x="411" y="560"/>
                  </a:lnTo>
                  <a:lnTo>
                    <a:pt x="400" y="555"/>
                  </a:lnTo>
                  <a:lnTo>
                    <a:pt x="394" y="554"/>
                  </a:lnTo>
                  <a:lnTo>
                    <a:pt x="392" y="555"/>
                  </a:lnTo>
                  <a:lnTo>
                    <a:pt x="388" y="556"/>
                  </a:lnTo>
                  <a:lnTo>
                    <a:pt x="388" y="556"/>
                  </a:lnTo>
                  <a:lnTo>
                    <a:pt x="383" y="562"/>
                  </a:lnTo>
                  <a:lnTo>
                    <a:pt x="374" y="568"/>
                  </a:lnTo>
                  <a:lnTo>
                    <a:pt x="366" y="572"/>
                  </a:lnTo>
                  <a:lnTo>
                    <a:pt x="362" y="575"/>
                  </a:lnTo>
                  <a:lnTo>
                    <a:pt x="359" y="574"/>
                  </a:lnTo>
                  <a:lnTo>
                    <a:pt x="359" y="574"/>
                  </a:lnTo>
                  <a:lnTo>
                    <a:pt x="355" y="571"/>
                  </a:lnTo>
                  <a:lnTo>
                    <a:pt x="352" y="568"/>
                  </a:lnTo>
                  <a:lnTo>
                    <a:pt x="349" y="565"/>
                  </a:lnTo>
                  <a:lnTo>
                    <a:pt x="345" y="564"/>
                  </a:lnTo>
                  <a:lnTo>
                    <a:pt x="342" y="564"/>
                  </a:lnTo>
                  <a:lnTo>
                    <a:pt x="342" y="564"/>
                  </a:lnTo>
                  <a:lnTo>
                    <a:pt x="306" y="562"/>
                  </a:lnTo>
                  <a:lnTo>
                    <a:pt x="284" y="561"/>
                  </a:lnTo>
                  <a:lnTo>
                    <a:pt x="278" y="562"/>
                  </a:lnTo>
                  <a:lnTo>
                    <a:pt x="273" y="564"/>
                  </a:lnTo>
                  <a:lnTo>
                    <a:pt x="273" y="564"/>
                  </a:lnTo>
                  <a:lnTo>
                    <a:pt x="271" y="565"/>
                  </a:lnTo>
                  <a:lnTo>
                    <a:pt x="268" y="567"/>
                  </a:lnTo>
                  <a:lnTo>
                    <a:pt x="258" y="568"/>
                  </a:lnTo>
                  <a:lnTo>
                    <a:pt x="255" y="568"/>
                  </a:lnTo>
                  <a:lnTo>
                    <a:pt x="252" y="567"/>
                  </a:lnTo>
                  <a:lnTo>
                    <a:pt x="251" y="566"/>
                  </a:lnTo>
                  <a:lnTo>
                    <a:pt x="251" y="565"/>
                  </a:lnTo>
                  <a:lnTo>
                    <a:pt x="251" y="565"/>
                  </a:lnTo>
                  <a:lnTo>
                    <a:pt x="259" y="557"/>
                  </a:lnTo>
                  <a:lnTo>
                    <a:pt x="263" y="553"/>
                  </a:lnTo>
                  <a:lnTo>
                    <a:pt x="264" y="551"/>
                  </a:lnTo>
                  <a:lnTo>
                    <a:pt x="264" y="548"/>
                  </a:lnTo>
                  <a:lnTo>
                    <a:pt x="264" y="548"/>
                  </a:lnTo>
                  <a:lnTo>
                    <a:pt x="263" y="542"/>
                  </a:lnTo>
                  <a:lnTo>
                    <a:pt x="259" y="539"/>
                  </a:lnTo>
                  <a:lnTo>
                    <a:pt x="254" y="535"/>
                  </a:lnTo>
                  <a:lnTo>
                    <a:pt x="247" y="529"/>
                  </a:lnTo>
                  <a:lnTo>
                    <a:pt x="247" y="529"/>
                  </a:lnTo>
                  <a:lnTo>
                    <a:pt x="237" y="524"/>
                  </a:lnTo>
                  <a:lnTo>
                    <a:pt x="226" y="520"/>
                  </a:lnTo>
                  <a:lnTo>
                    <a:pt x="222" y="518"/>
                  </a:lnTo>
                  <a:lnTo>
                    <a:pt x="220" y="514"/>
                  </a:lnTo>
                  <a:lnTo>
                    <a:pt x="218" y="512"/>
                  </a:lnTo>
                  <a:lnTo>
                    <a:pt x="218" y="509"/>
                  </a:lnTo>
                  <a:lnTo>
                    <a:pt x="218" y="509"/>
                  </a:lnTo>
                  <a:lnTo>
                    <a:pt x="219" y="506"/>
                  </a:lnTo>
                  <a:lnTo>
                    <a:pt x="221" y="503"/>
                  </a:lnTo>
                  <a:lnTo>
                    <a:pt x="225" y="498"/>
                  </a:lnTo>
                  <a:lnTo>
                    <a:pt x="233" y="494"/>
                  </a:lnTo>
                  <a:lnTo>
                    <a:pt x="233" y="494"/>
                  </a:lnTo>
                  <a:lnTo>
                    <a:pt x="235" y="493"/>
                  </a:lnTo>
                  <a:lnTo>
                    <a:pt x="236" y="491"/>
                  </a:lnTo>
                  <a:lnTo>
                    <a:pt x="236" y="488"/>
                  </a:lnTo>
                  <a:lnTo>
                    <a:pt x="236" y="485"/>
                  </a:lnTo>
                  <a:lnTo>
                    <a:pt x="235" y="483"/>
                  </a:lnTo>
                  <a:lnTo>
                    <a:pt x="234" y="481"/>
                  </a:lnTo>
                  <a:lnTo>
                    <a:pt x="231" y="479"/>
                  </a:lnTo>
                  <a:lnTo>
                    <a:pt x="227" y="479"/>
                  </a:lnTo>
                  <a:lnTo>
                    <a:pt x="227" y="479"/>
                  </a:lnTo>
                  <a:lnTo>
                    <a:pt x="219" y="478"/>
                  </a:lnTo>
                  <a:lnTo>
                    <a:pt x="209" y="478"/>
                  </a:lnTo>
                  <a:lnTo>
                    <a:pt x="205" y="479"/>
                  </a:lnTo>
                  <a:lnTo>
                    <a:pt x="200" y="480"/>
                  </a:lnTo>
                  <a:lnTo>
                    <a:pt x="198" y="482"/>
                  </a:lnTo>
                  <a:lnTo>
                    <a:pt x="196" y="484"/>
                  </a:lnTo>
                  <a:lnTo>
                    <a:pt x="196" y="484"/>
                  </a:lnTo>
                  <a:lnTo>
                    <a:pt x="193" y="492"/>
                  </a:lnTo>
                  <a:lnTo>
                    <a:pt x="190" y="500"/>
                  </a:lnTo>
                  <a:lnTo>
                    <a:pt x="187" y="505"/>
                  </a:lnTo>
                  <a:lnTo>
                    <a:pt x="185" y="507"/>
                  </a:lnTo>
                  <a:lnTo>
                    <a:pt x="183" y="508"/>
                  </a:lnTo>
                  <a:lnTo>
                    <a:pt x="181" y="507"/>
                  </a:lnTo>
                  <a:lnTo>
                    <a:pt x="181" y="507"/>
                  </a:lnTo>
                  <a:lnTo>
                    <a:pt x="176" y="501"/>
                  </a:lnTo>
                  <a:lnTo>
                    <a:pt x="169" y="496"/>
                  </a:lnTo>
                  <a:lnTo>
                    <a:pt x="162" y="492"/>
                  </a:lnTo>
                  <a:lnTo>
                    <a:pt x="157" y="491"/>
                  </a:lnTo>
                  <a:lnTo>
                    <a:pt x="153" y="490"/>
                  </a:lnTo>
                  <a:lnTo>
                    <a:pt x="153" y="490"/>
                  </a:lnTo>
                  <a:lnTo>
                    <a:pt x="133" y="490"/>
                  </a:lnTo>
                  <a:lnTo>
                    <a:pt x="124" y="489"/>
                  </a:lnTo>
                  <a:lnTo>
                    <a:pt x="121" y="488"/>
                  </a:lnTo>
                  <a:lnTo>
                    <a:pt x="120" y="485"/>
                  </a:lnTo>
                  <a:lnTo>
                    <a:pt x="120" y="485"/>
                  </a:lnTo>
                  <a:lnTo>
                    <a:pt x="121" y="472"/>
                  </a:lnTo>
                  <a:lnTo>
                    <a:pt x="121" y="469"/>
                  </a:lnTo>
                  <a:lnTo>
                    <a:pt x="121" y="466"/>
                  </a:lnTo>
                  <a:lnTo>
                    <a:pt x="119" y="463"/>
                  </a:lnTo>
                  <a:lnTo>
                    <a:pt x="115" y="462"/>
                  </a:lnTo>
                  <a:lnTo>
                    <a:pt x="115" y="462"/>
                  </a:lnTo>
                  <a:lnTo>
                    <a:pt x="111" y="460"/>
                  </a:lnTo>
                  <a:lnTo>
                    <a:pt x="110" y="457"/>
                  </a:lnTo>
                  <a:lnTo>
                    <a:pt x="109" y="456"/>
                  </a:lnTo>
                  <a:lnTo>
                    <a:pt x="110" y="453"/>
                  </a:lnTo>
                  <a:lnTo>
                    <a:pt x="113" y="449"/>
                  </a:lnTo>
                  <a:lnTo>
                    <a:pt x="113" y="449"/>
                  </a:lnTo>
                  <a:lnTo>
                    <a:pt x="118" y="446"/>
                  </a:lnTo>
                  <a:lnTo>
                    <a:pt x="119" y="442"/>
                  </a:lnTo>
                  <a:lnTo>
                    <a:pt x="119" y="440"/>
                  </a:lnTo>
                  <a:lnTo>
                    <a:pt x="118" y="439"/>
                  </a:lnTo>
                  <a:lnTo>
                    <a:pt x="111" y="436"/>
                  </a:lnTo>
                  <a:lnTo>
                    <a:pt x="111" y="436"/>
                  </a:lnTo>
                  <a:lnTo>
                    <a:pt x="104" y="433"/>
                  </a:lnTo>
                  <a:lnTo>
                    <a:pt x="96" y="428"/>
                  </a:lnTo>
                  <a:lnTo>
                    <a:pt x="88" y="424"/>
                  </a:lnTo>
                  <a:lnTo>
                    <a:pt x="84" y="422"/>
                  </a:lnTo>
                  <a:lnTo>
                    <a:pt x="80" y="421"/>
                  </a:lnTo>
                  <a:lnTo>
                    <a:pt x="80" y="421"/>
                  </a:lnTo>
                  <a:lnTo>
                    <a:pt x="70" y="419"/>
                  </a:lnTo>
                  <a:lnTo>
                    <a:pt x="62" y="415"/>
                  </a:lnTo>
                  <a:lnTo>
                    <a:pt x="58" y="413"/>
                  </a:lnTo>
                  <a:lnTo>
                    <a:pt x="55" y="411"/>
                  </a:lnTo>
                  <a:lnTo>
                    <a:pt x="53" y="408"/>
                  </a:lnTo>
                  <a:lnTo>
                    <a:pt x="52" y="404"/>
                  </a:lnTo>
                  <a:lnTo>
                    <a:pt x="52" y="404"/>
                  </a:lnTo>
                  <a:lnTo>
                    <a:pt x="51" y="396"/>
                  </a:lnTo>
                  <a:lnTo>
                    <a:pt x="49" y="391"/>
                  </a:lnTo>
                  <a:lnTo>
                    <a:pt x="45" y="385"/>
                  </a:lnTo>
                  <a:lnTo>
                    <a:pt x="41" y="380"/>
                  </a:lnTo>
                  <a:lnTo>
                    <a:pt x="41" y="380"/>
                  </a:lnTo>
                  <a:lnTo>
                    <a:pt x="37" y="374"/>
                  </a:lnTo>
                  <a:lnTo>
                    <a:pt x="34" y="367"/>
                  </a:lnTo>
                  <a:lnTo>
                    <a:pt x="30" y="363"/>
                  </a:lnTo>
                  <a:lnTo>
                    <a:pt x="28" y="361"/>
                  </a:lnTo>
                  <a:lnTo>
                    <a:pt x="25" y="358"/>
                  </a:lnTo>
                  <a:lnTo>
                    <a:pt x="25" y="358"/>
                  </a:lnTo>
                  <a:lnTo>
                    <a:pt x="22" y="357"/>
                  </a:lnTo>
                  <a:lnTo>
                    <a:pt x="21" y="355"/>
                  </a:lnTo>
                  <a:lnTo>
                    <a:pt x="18" y="352"/>
                  </a:lnTo>
                  <a:lnTo>
                    <a:pt x="16" y="350"/>
                  </a:lnTo>
                  <a:lnTo>
                    <a:pt x="14" y="349"/>
                  </a:lnTo>
                  <a:lnTo>
                    <a:pt x="12" y="348"/>
                  </a:lnTo>
                  <a:lnTo>
                    <a:pt x="12" y="348"/>
                  </a:lnTo>
                  <a:lnTo>
                    <a:pt x="2" y="343"/>
                  </a:lnTo>
                  <a:lnTo>
                    <a:pt x="0" y="342"/>
                  </a:lnTo>
                  <a:lnTo>
                    <a:pt x="0" y="34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2" name="Freeform 224"/>
            <p:cNvSpPr/>
            <p:nvPr/>
          </p:nvSpPr>
          <p:spPr bwMode="auto">
            <a:xfrm>
              <a:off x="9469661" y="5071777"/>
              <a:ext cx="846158" cy="631790"/>
            </a:xfrm>
            <a:custGeom>
              <a:gdLst>
                <a:gd fmla="*/ 5 w 533" name="T0"/>
                <a:gd fmla="*/ 92 h 398" name="T1"/>
                <a:gd fmla="*/ 1 w 533" name="T2"/>
                <a:gd fmla="*/ 118 h 398" name="T3"/>
                <a:gd fmla="*/ 19 w 533" name="T4"/>
                <a:gd fmla="*/ 147 h 398" name="T5"/>
                <a:gd fmla="*/ 55 w 533" name="T6"/>
                <a:gd fmla="*/ 168 h 398" name="T7"/>
                <a:gd fmla="*/ 64 w 533" name="T8"/>
                <a:gd fmla="*/ 194 h 398" name="T9"/>
                <a:gd fmla="*/ 51 w 533" name="T10"/>
                <a:gd fmla="*/ 219 h 398" name="T11"/>
                <a:gd fmla="*/ 39 w 533" name="T12"/>
                <a:gd fmla="*/ 226 h 398" name="T13"/>
                <a:gd fmla="*/ 30 w 533" name="T14"/>
                <a:gd fmla="*/ 234 h 398" name="T15"/>
                <a:gd fmla="*/ 38 w 533" name="T16"/>
                <a:gd fmla="*/ 271 h 398" name="T17"/>
                <a:gd fmla="*/ 39 w 533" name="T18"/>
                <a:gd fmla="*/ 296 h 398" name="T19"/>
                <a:gd fmla="*/ 86 w 533" name="T20"/>
                <a:gd fmla="*/ 323 h 398" name="T21"/>
                <a:gd fmla="*/ 100 w 533" name="T22"/>
                <a:gd fmla="*/ 357 h 398" name="T23"/>
                <a:gd fmla="*/ 103 w 533" name="T24"/>
                <a:gd fmla="*/ 397 h 398" name="T25"/>
                <a:gd fmla="*/ 115 w 533" name="T26"/>
                <a:gd fmla="*/ 390 h 398" name="T27"/>
                <a:gd fmla="*/ 151 w 533" name="T28"/>
                <a:gd fmla="*/ 382 h 398" name="T29"/>
                <a:gd fmla="*/ 192 w 533" name="T30"/>
                <a:gd fmla="*/ 356 h 398" name="T31"/>
                <a:gd fmla="*/ 222 w 533" name="T32"/>
                <a:gd fmla="*/ 346 h 398" name="T33"/>
                <a:gd fmla="*/ 249 w 533" name="T34"/>
                <a:gd fmla="*/ 350 h 398" name="T35"/>
                <a:gd fmla="*/ 278 w 533" name="T36"/>
                <a:gd fmla="*/ 362 h 398" name="T37"/>
                <a:gd fmla="*/ 302 w 533" name="T38"/>
                <a:gd fmla="*/ 366 h 398" name="T39"/>
                <a:gd fmla="*/ 335 w 533" name="T40"/>
                <a:gd fmla="*/ 357 h 398" name="T41"/>
                <a:gd fmla="*/ 381 w 533" name="T42"/>
                <a:gd fmla="*/ 333 h 398" name="T43"/>
                <a:gd fmla="*/ 373 w 533" name="T44"/>
                <a:gd fmla="*/ 314 h 398" name="T45"/>
                <a:gd fmla="*/ 387 w 533" name="T46"/>
                <a:gd fmla="*/ 286 h 398" name="T47"/>
                <a:gd fmla="*/ 401 w 533" name="T48"/>
                <a:gd fmla="*/ 267 h 398" name="T49"/>
                <a:gd fmla="*/ 424 w 533" name="T50"/>
                <a:gd fmla="*/ 253 h 398" name="T51"/>
                <a:gd fmla="*/ 447 w 533" name="T52"/>
                <a:gd fmla="*/ 234 h 398" name="T53"/>
                <a:gd fmla="*/ 474 w 533" name="T54"/>
                <a:gd fmla="*/ 227 h 398" name="T55"/>
                <a:gd fmla="*/ 487 w 533" name="T56"/>
                <a:gd fmla="*/ 241 h 398" name="T57"/>
                <a:gd fmla="*/ 510 w 533" name="T58"/>
                <a:gd fmla="*/ 230 h 398" name="T59"/>
                <a:gd fmla="*/ 510 w 533" name="T60"/>
                <a:gd fmla="*/ 213 h 398" name="T61"/>
                <a:gd fmla="*/ 492 w 533" name="T62"/>
                <a:gd fmla="*/ 201 h 398" name="T63"/>
                <a:gd fmla="*/ 479 w 533" name="T64"/>
                <a:gd fmla="*/ 192 h 398" name="T65"/>
                <a:gd fmla="*/ 465 w 533" name="T66"/>
                <a:gd fmla="*/ 195 h 398" name="T67"/>
                <a:gd fmla="*/ 468 w 533" name="T68"/>
                <a:gd fmla="*/ 179 h 398" name="T69"/>
                <a:gd fmla="*/ 491 w 533" name="T70"/>
                <a:gd fmla="*/ 169 h 398" name="T71"/>
                <a:gd fmla="*/ 495 w 533" name="T72"/>
                <a:gd fmla="*/ 152 h 398" name="T73"/>
                <a:gd fmla="*/ 493 w 533" name="T74"/>
                <a:gd fmla="*/ 93 h 398" name="T75"/>
                <a:gd fmla="*/ 510 w 533" name="T76"/>
                <a:gd fmla="*/ 63 h 398" name="T77"/>
                <a:gd fmla="*/ 531 w 533" name="T78"/>
                <a:gd fmla="*/ 66 h 398" name="T79"/>
                <a:gd fmla="*/ 527 w 533" name="T80"/>
                <a:gd fmla="*/ 37 h 398" name="T81"/>
                <a:gd fmla="*/ 513 w 533" name="T82"/>
                <a:gd fmla="*/ 18 h 398" name="T83"/>
                <a:gd fmla="*/ 470 w 533" name="T84"/>
                <a:gd fmla="*/ 13 h 398" name="T85"/>
                <a:gd fmla="*/ 460 w 533" name="T86"/>
                <a:gd fmla="*/ 0 h 398" name="T87"/>
                <a:gd fmla="*/ 446 w 533" name="T88"/>
                <a:gd fmla="*/ 12 h 398" name="T89"/>
                <a:gd fmla="*/ 430 w 533" name="T90"/>
                <a:gd fmla="*/ 1 h 398" name="T91"/>
                <a:gd fmla="*/ 403 w 533" name="T92"/>
                <a:gd fmla="*/ 6 h 398" name="T93"/>
                <a:gd fmla="*/ 372 w 533" name="T94"/>
                <a:gd fmla="*/ 7 h 398" name="T95"/>
                <a:gd fmla="*/ 329 w 533" name="T96"/>
                <a:gd fmla="*/ 25 h 398" name="T97"/>
                <a:gd fmla="*/ 295 w 533" name="T98"/>
                <a:gd fmla="*/ 63 h 398" name="T99"/>
                <a:gd fmla="*/ 259 w 533" name="T100"/>
                <a:gd fmla="*/ 90 h 398" name="T101"/>
                <a:gd fmla="*/ 204 w 533" name="T102"/>
                <a:gd fmla="*/ 96 h 398" name="T103"/>
                <a:gd fmla="*/ 175 w 533" name="T104"/>
                <a:gd fmla="*/ 98 h 398" name="T105"/>
                <a:gd fmla="*/ 150 w 533" name="T106"/>
                <a:gd fmla="*/ 113 h 398" name="T107"/>
                <a:gd fmla="*/ 129 w 533" name="T108"/>
                <a:gd fmla="*/ 108 h 398" name="T109"/>
                <a:gd fmla="*/ 82 w 533" name="T110"/>
                <a:gd fmla="*/ 99 h 398" name="T111"/>
                <a:gd fmla="*/ 52 w 533" name="T112"/>
                <a:gd fmla="*/ 107 h 398" name="T113"/>
                <a:gd fmla="*/ 26 w 533" name="T114"/>
                <a:gd fmla="*/ 105 h 398" name="T115"/>
                <a:gd fmla="*/ 30 w 533" name="T116"/>
                <a:gd fmla="*/ 90 h 398" name="T117"/>
                <a:gd fmla="*/ 34 w 533" name="T118"/>
                <a:gd fmla="*/ 78 h 398" name="T119"/>
                <a:gd fmla="*/ 16 w 533" name="T120"/>
                <a:gd fmla="*/ 65 h 39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98" w="533">
                  <a:moveTo>
                    <a:pt x="15" y="67"/>
                  </a:moveTo>
                  <a:lnTo>
                    <a:pt x="15" y="67"/>
                  </a:lnTo>
                  <a:lnTo>
                    <a:pt x="11" y="79"/>
                  </a:lnTo>
                  <a:lnTo>
                    <a:pt x="8" y="86"/>
                  </a:lnTo>
                  <a:lnTo>
                    <a:pt x="6" y="90"/>
                  </a:lnTo>
                  <a:lnTo>
                    <a:pt x="5" y="92"/>
                  </a:lnTo>
                  <a:lnTo>
                    <a:pt x="5" y="92"/>
                  </a:lnTo>
                  <a:lnTo>
                    <a:pt x="3" y="94"/>
                  </a:lnTo>
                  <a:lnTo>
                    <a:pt x="2" y="97"/>
                  </a:lnTo>
                  <a:lnTo>
                    <a:pt x="0" y="106"/>
                  </a:lnTo>
                  <a:lnTo>
                    <a:pt x="0" y="111"/>
                  </a:lnTo>
                  <a:lnTo>
                    <a:pt x="1" y="118"/>
                  </a:lnTo>
                  <a:lnTo>
                    <a:pt x="2" y="123"/>
                  </a:lnTo>
                  <a:lnTo>
                    <a:pt x="3" y="128"/>
                  </a:lnTo>
                  <a:lnTo>
                    <a:pt x="3" y="128"/>
                  </a:lnTo>
                  <a:lnTo>
                    <a:pt x="7" y="135"/>
                  </a:lnTo>
                  <a:lnTo>
                    <a:pt x="12" y="140"/>
                  </a:lnTo>
                  <a:lnTo>
                    <a:pt x="19" y="147"/>
                  </a:lnTo>
                  <a:lnTo>
                    <a:pt x="26" y="151"/>
                  </a:lnTo>
                  <a:lnTo>
                    <a:pt x="40" y="160"/>
                  </a:lnTo>
                  <a:lnTo>
                    <a:pt x="50" y="164"/>
                  </a:lnTo>
                  <a:lnTo>
                    <a:pt x="50" y="164"/>
                  </a:lnTo>
                  <a:lnTo>
                    <a:pt x="52" y="166"/>
                  </a:lnTo>
                  <a:lnTo>
                    <a:pt x="55" y="168"/>
                  </a:lnTo>
                  <a:lnTo>
                    <a:pt x="61" y="176"/>
                  </a:lnTo>
                  <a:lnTo>
                    <a:pt x="63" y="181"/>
                  </a:lnTo>
                  <a:lnTo>
                    <a:pt x="64" y="185"/>
                  </a:lnTo>
                  <a:lnTo>
                    <a:pt x="64" y="190"/>
                  </a:lnTo>
                  <a:lnTo>
                    <a:pt x="64" y="194"/>
                  </a:lnTo>
                  <a:lnTo>
                    <a:pt x="64" y="194"/>
                  </a:lnTo>
                  <a:lnTo>
                    <a:pt x="61" y="200"/>
                  </a:lnTo>
                  <a:lnTo>
                    <a:pt x="56" y="207"/>
                  </a:lnTo>
                  <a:lnTo>
                    <a:pt x="53" y="212"/>
                  </a:lnTo>
                  <a:lnTo>
                    <a:pt x="52" y="215"/>
                  </a:lnTo>
                  <a:lnTo>
                    <a:pt x="51" y="219"/>
                  </a:lnTo>
                  <a:lnTo>
                    <a:pt x="51" y="219"/>
                  </a:lnTo>
                  <a:lnTo>
                    <a:pt x="50" y="224"/>
                  </a:lnTo>
                  <a:lnTo>
                    <a:pt x="49" y="226"/>
                  </a:lnTo>
                  <a:lnTo>
                    <a:pt x="48" y="227"/>
                  </a:lnTo>
                  <a:lnTo>
                    <a:pt x="44" y="228"/>
                  </a:lnTo>
                  <a:lnTo>
                    <a:pt x="39" y="226"/>
                  </a:lnTo>
                  <a:lnTo>
                    <a:pt x="39" y="226"/>
                  </a:lnTo>
                  <a:lnTo>
                    <a:pt x="35" y="225"/>
                  </a:lnTo>
                  <a:lnTo>
                    <a:pt x="33" y="226"/>
                  </a:lnTo>
                  <a:lnTo>
                    <a:pt x="32" y="226"/>
                  </a:lnTo>
                  <a:lnTo>
                    <a:pt x="30" y="229"/>
                  </a:lnTo>
                  <a:lnTo>
                    <a:pt x="30" y="234"/>
                  </a:lnTo>
                  <a:lnTo>
                    <a:pt x="30" y="234"/>
                  </a:lnTo>
                  <a:lnTo>
                    <a:pt x="32" y="239"/>
                  </a:lnTo>
                  <a:lnTo>
                    <a:pt x="34" y="244"/>
                  </a:lnTo>
                  <a:lnTo>
                    <a:pt x="36" y="250"/>
                  </a:lnTo>
                  <a:lnTo>
                    <a:pt x="37" y="255"/>
                  </a:lnTo>
                  <a:lnTo>
                    <a:pt x="37" y="255"/>
                  </a:lnTo>
                  <a:lnTo>
                    <a:pt x="38" y="271"/>
                  </a:lnTo>
                  <a:lnTo>
                    <a:pt x="38" y="279"/>
                  </a:lnTo>
                  <a:lnTo>
                    <a:pt x="37" y="283"/>
                  </a:lnTo>
                  <a:lnTo>
                    <a:pt x="37" y="283"/>
                  </a:lnTo>
                  <a:lnTo>
                    <a:pt x="37" y="287"/>
                  </a:lnTo>
                  <a:lnTo>
                    <a:pt x="37" y="291"/>
                  </a:lnTo>
                  <a:lnTo>
                    <a:pt x="39" y="296"/>
                  </a:lnTo>
                  <a:lnTo>
                    <a:pt x="43" y="299"/>
                  </a:lnTo>
                  <a:lnTo>
                    <a:pt x="43" y="299"/>
                  </a:lnTo>
                  <a:lnTo>
                    <a:pt x="52" y="305"/>
                  </a:lnTo>
                  <a:lnTo>
                    <a:pt x="66" y="311"/>
                  </a:lnTo>
                  <a:lnTo>
                    <a:pt x="80" y="320"/>
                  </a:lnTo>
                  <a:lnTo>
                    <a:pt x="86" y="323"/>
                  </a:lnTo>
                  <a:lnTo>
                    <a:pt x="89" y="327"/>
                  </a:lnTo>
                  <a:lnTo>
                    <a:pt x="89" y="327"/>
                  </a:lnTo>
                  <a:lnTo>
                    <a:pt x="93" y="334"/>
                  </a:lnTo>
                  <a:lnTo>
                    <a:pt x="97" y="338"/>
                  </a:lnTo>
                  <a:lnTo>
                    <a:pt x="100" y="346"/>
                  </a:lnTo>
                  <a:lnTo>
                    <a:pt x="100" y="357"/>
                  </a:lnTo>
                  <a:lnTo>
                    <a:pt x="100" y="357"/>
                  </a:lnTo>
                  <a:lnTo>
                    <a:pt x="100" y="373"/>
                  </a:lnTo>
                  <a:lnTo>
                    <a:pt x="100" y="386"/>
                  </a:lnTo>
                  <a:lnTo>
                    <a:pt x="101" y="392"/>
                  </a:lnTo>
                  <a:lnTo>
                    <a:pt x="102" y="395"/>
                  </a:lnTo>
                  <a:lnTo>
                    <a:pt x="103" y="397"/>
                  </a:lnTo>
                  <a:lnTo>
                    <a:pt x="106" y="398"/>
                  </a:lnTo>
                  <a:lnTo>
                    <a:pt x="106" y="398"/>
                  </a:lnTo>
                  <a:lnTo>
                    <a:pt x="108" y="397"/>
                  </a:lnTo>
                  <a:lnTo>
                    <a:pt x="110" y="395"/>
                  </a:lnTo>
                  <a:lnTo>
                    <a:pt x="112" y="391"/>
                  </a:lnTo>
                  <a:lnTo>
                    <a:pt x="115" y="390"/>
                  </a:lnTo>
                  <a:lnTo>
                    <a:pt x="117" y="387"/>
                  </a:lnTo>
                  <a:lnTo>
                    <a:pt x="120" y="386"/>
                  </a:lnTo>
                  <a:lnTo>
                    <a:pt x="124" y="386"/>
                  </a:lnTo>
                  <a:lnTo>
                    <a:pt x="124" y="386"/>
                  </a:lnTo>
                  <a:lnTo>
                    <a:pt x="137" y="385"/>
                  </a:lnTo>
                  <a:lnTo>
                    <a:pt x="151" y="382"/>
                  </a:lnTo>
                  <a:lnTo>
                    <a:pt x="165" y="377"/>
                  </a:lnTo>
                  <a:lnTo>
                    <a:pt x="170" y="373"/>
                  </a:lnTo>
                  <a:lnTo>
                    <a:pt x="175" y="370"/>
                  </a:lnTo>
                  <a:lnTo>
                    <a:pt x="175" y="370"/>
                  </a:lnTo>
                  <a:lnTo>
                    <a:pt x="183" y="364"/>
                  </a:lnTo>
                  <a:lnTo>
                    <a:pt x="192" y="356"/>
                  </a:lnTo>
                  <a:lnTo>
                    <a:pt x="196" y="353"/>
                  </a:lnTo>
                  <a:lnTo>
                    <a:pt x="201" y="350"/>
                  </a:lnTo>
                  <a:lnTo>
                    <a:pt x="206" y="348"/>
                  </a:lnTo>
                  <a:lnTo>
                    <a:pt x="211" y="348"/>
                  </a:lnTo>
                  <a:lnTo>
                    <a:pt x="211" y="348"/>
                  </a:lnTo>
                  <a:lnTo>
                    <a:pt x="222" y="346"/>
                  </a:lnTo>
                  <a:lnTo>
                    <a:pt x="233" y="344"/>
                  </a:lnTo>
                  <a:lnTo>
                    <a:pt x="237" y="344"/>
                  </a:lnTo>
                  <a:lnTo>
                    <a:pt x="241" y="346"/>
                  </a:lnTo>
                  <a:lnTo>
                    <a:pt x="246" y="347"/>
                  </a:lnTo>
                  <a:lnTo>
                    <a:pt x="249" y="350"/>
                  </a:lnTo>
                  <a:lnTo>
                    <a:pt x="249" y="350"/>
                  </a:lnTo>
                  <a:lnTo>
                    <a:pt x="256" y="356"/>
                  </a:lnTo>
                  <a:lnTo>
                    <a:pt x="264" y="361"/>
                  </a:lnTo>
                  <a:lnTo>
                    <a:pt x="267" y="363"/>
                  </a:lnTo>
                  <a:lnTo>
                    <a:pt x="270" y="363"/>
                  </a:lnTo>
                  <a:lnTo>
                    <a:pt x="274" y="363"/>
                  </a:lnTo>
                  <a:lnTo>
                    <a:pt x="278" y="362"/>
                  </a:lnTo>
                  <a:lnTo>
                    <a:pt x="278" y="362"/>
                  </a:lnTo>
                  <a:lnTo>
                    <a:pt x="284" y="361"/>
                  </a:lnTo>
                  <a:lnTo>
                    <a:pt x="291" y="361"/>
                  </a:lnTo>
                  <a:lnTo>
                    <a:pt x="296" y="363"/>
                  </a:lnTo>
                  <a:lnTo>
                    <a:pt x="302" y="366"/>
                  </a:lnTo>
                  <a:lnTo>
                    <a:pt x="302" y="366"/>
                  </a:lnTo>
                  <a:lnTo>
                    <a:pt x="307" y="367"/>
                  </a:lnTo>
                  <a:lnTo>
                    <a:pt x="312" y="367"/>
                  </a:lnTo>
                  <a:lnTo>
                    <a:pt x="319" y="365"/>
                  </a:lnTo>
                  <a:lnTo>
                    <a:pt x="325" y="362"/>
                  </a:lnTo>
                  <a:lnTo>
                    <a:pt x="325" y="362"/>
                  </a:lnTo>
                  <a:lnTo>
                    <a:pt x="335" y="357"/>
                  </a:lnTo>
                  <a:lnTo>
                    <a:pt x="347" y="353"/>
                  </a:lnTo>
                  <a:lnTo>
                    <a:pt x="369" y="343"/>
                  </a:lnTo>
                  <a:lnTo>
                    <a:pt x="369" y="343"/>
                  </a:lnTo>
                  <a:lnTo>
                    <a:pt x="376" y="340"/>
                  </a:lnTo>
                  <a:lnTo>
                    <a:pt x="380" y="336"/>
                  </a:lnTo>
                  <a:lnTo>
                    <a:pt x="381" y="333"/>
                  </a:lnTo>
                  <a:lnTo>
                    <a:pt x="381" y="330"/>
                  </a:lnTo>
                  <a:lnTo>
                    <a:pt x="380" y="328"/>
                  </a:lnTo>
                  <a:lnTo>
                    <a:pt x="380" y="328"/>
                  </a:lnTo>
                  <a:lnTo>
                    <a:pt x="378" y="325"/>
                  </a:lnTo>
                  <a:lnTo>
                    <a:pt x="375" y="320"/>
                  </a:lnTo>
                  <a:lnTo>
                    <a:pt x="373" y="314"/>
                  </a:lnTo>
                  <a:lnTo>
                    <a:pt x="372" y="307"/>
                  </a:lnTo>
                  <a:lnTo>
                    <a:pt x="372" y="307"/>
                  </a:lnTo>
                  <a:lnTo>
                    <a:pt x="373" y="299"/>
                  </a:lnTo>
                  <a:lnTo>
                    <a:pt x="376" y="294"/>
                  </a:lnTo>
                  <a:lnTo>
                    <a:pt x="380" y="291"/>
                  </a:lnTo>
                  <a:lnTo>
                    <a:pt x="387" y="286"/>
                  </a:lnTo>
                  <a:lnTo>
                    <a:pt x="387" y="286"/>
                  </a:lnTo>
                  <a:lnTo>
                    <a:pt x="393" y="282"/>
                  </a:lnTo>
                  <a:lnTo>
                    <a:pt x="397" y="277"/>
                  </a:lnTo>
                  <a:lnTo>
                    <a:pt x="399" y="271"/>
                  </a:lnTo>
                  <a:lnTo>
                    <a:pt x="401" y="267"/>
                  </a:lnTo>
                  <a:lnTo>
                    <a:pt x="401" y="267"/>
                  </a:lnTo>
                  <a:lnTo>
                    <a:pt x="401" y="264"/>
                  </a:lnTo>
                  <a:lnTo>
                    <a:pt x="404" y="261"/>
                  </a:lnTo>
                  <a:lnTo>
                    <a:pt x="408" y="257"/>
                  </a:lnTo>
                  <a:lnTo>
                    <a:pt x="416" y="255"/>
                  </a:lnTo>
                  <a:lnTo>
                    <a:pt x="416" y="255"/>
                  </a:lnTo>
                  <a:lnTo>
                    <a:pt x="424" y="253"/>
                  </a:lnTo>
                  <a:lnTo>
                    <a:pt x="433" y="249"/>
                  </a:lnTo>
                  <a:lnTo>
                    <a:pt x="439" y="243"/>
                  </a:lnTo>
                  <a:lnTo>
                    <a:pt x="442" y="240"/>
                  </a:lnTo>
                  <a:lnTo>
                    <a:pt x="445" y="237"/>
                  </a:lnTo>
                  <a:lnTo>
                    <a:pt x="445" y="237"/>
                  </a:lnTo>
                  <a:lnTo>
                    <a:pt x="447" y="234"/>
                  </a:lnTo>
                  <a:lnTo>
                    <a:pt x="449" y="232"/>
                  </a:lnTo>
                  <a:lnTo>
                    <a:pt x="455" y="227"/>
                  </a:lnTo>
                  <a:lnTo>
                    <a:pt x="462" y="226"/>
                  </a:lnTo>
                  <a:lnTo>
                    <a:pt x="468" y="226"/>
                  </a:lnTo>
                  <a:lnTo>
                    <a:pt x="468" y="226"/>
                  </a:lnTo>
                  <a:lnTo>
                    <a:pt x="474" y="227"/>
                  </a:lnTo>
                  <a:lnTo>
                    <a:pt x="478" y="230"/>
                  </a:lnTo>
                  <a:lnTo>
                    <a:pt x="481" y="234"/>
                  </a:lnTo>
                  <a:lnTo>
                    <a:pt x="483" y="238"/>
                  </a:lnTo>
                  <a:lnTo>
                    <a:pt x="483" y="238"/>
                  </a:lnTo>
                  <a:lnTo>
                    <a:pt x="484" y="239"/>
                  </a:lnTo>
                  <a:lnTo>
                    <a:pt x="487" y="241"/>
                  </a:lnTo>
                  <a:lnTo>
                    <a:pt x="489" y="241"/>
                  </a:lnTo>
                  <a:lnTo>
                    <a:pt x="492" y="241"/>
                  </a:lnTo>
                  <a:lnTo>
                    <a:pt x="498" y="239"/>
                  </a:lnTo>
                  <a:lnTo>
                    <a:pt x="505" y="236"/>
                  </a:lnTo>
                  <a:lnTo>
                    <a:pt x="505" y="236"/>
                  </a:lnTo>
                  <a:lnTo>
                    <a:pt x="510" y="230"/>
                  </a:lnTo>
                  <a:lnTo>
                    <a:pt x="515" y="224"/>
                  </a:lnTo>
                  <a:lnTo>
                    <a:pt x="516" y="221"/>
                  </a:lnTo>
                  <a:lnTo>
                    <a:pt x="515" y="218"/>
                  </a:lnTo>
                  <a:lnTo>
                    <a:pt x="513" y="215"/>
                  </a:lnTo>
                  <a:lnTo>
                    <a:pt x="510" y="213"/>
                  </a:lnTo>
                  <a:lnTo>
                    <a:pt x="510" y="213"/>
                  </a:lnTo>
                  <a:lnTo>
                    <a:pt x="504" y="210"/>
                  </a:lnTo>
                  <a:lnTo>
                    <a:pt x="498" y="209"/>
                  </a:lnTo>
                  <a:lnTo>
                    <a:pt x="494" y="206"/>
                  </a:lnTo>
                  <a:lnTo>
                    <a:pt x="493" y="204"/>
                  </a:lnTo>
                  <a:lnTo>
                    <a:pt x="492" y="201"/>
                  </a:lnTo>
                  <a:lnTo>
                    <a:pt x="492" y="201"/>
                  </a:lnTo>
                  <a:lnTo>
                    <a:pt x="490" y="193"/>
                  </a:lnTo>
                  <a:lnTo>
                    <a:pt x="490" y="192"/>
                  </a:lnTo>
                  <a:lnTo>
                    <a:pt x="488" y="191"/>
                  </a:lnTo>
                  <a:lnTo>
                    <a:pt x="482" y="192"/>
                  </a:lnTo>
                  <a:lnTo>
                    <a:pt x="482" y="192"/>
                  </a:lnTo>
                  <a:lnTo>
                    <a:pt x="479" y="192"/>
                  </a:lnTo>
                  <a:lnTo>
                    <a:pt x="476" y="194"/>
                  </a:lnTo>
                  <a:lnTo>
                    <a:pt x="472" y="196"/>
                  </a:lnTo>
                  <a:lnTo>
                    <a:pt x="469" y="197"/>
                  </a:lnTo>
                  <a:lnTo>
                    <a:pt x="468" y="198"/>
                  </a:lnTo>
                  <a:lnTo>
                    <a:pt x="466" y="197"/>
                  </a:lnTo>
                  <a:lnTo>
                    <a:pt x="465" y="195"/>
                  </a:lnTo>
                  <a:lnTo>
                    <a:pt x="465" y="195"/>
                  </a:lnTo>
                  <a:lnTo>
                    <a:pt x="463" y="193"/>
                  </a:lnTo>
                  <a:lnTo>
                    <a:pt x="463" y="190"/>
                  </a:lnTo>
                  <a:lnTo>
                    <a:pt x="464" y="185"/>
                  </a:lnTo>
                  <a:lnTo>
                    <a:pt x="466" y="182"/>
                  </a:lnTo>
                  <a:lnTo>
                    <a:pt x="468" y="179"/>
                  </a:lnTo>
                  <a:lnTo>
                    <a:pt x="472" y="177"/>
                  </a:lnTo>
                  <a:lnTo>
                    <a:pt x="476" y="175"/>
                  </a:lnTo>
                  <a:lnTo>
                    <a:pt x="480" y="173"/>
                  </a:lnTo>
                  <a:lnTo>
                    <a:pt x="480" y="173"/>
                  </a:lnTo>
                  <a:lnTo>
                    <a:pt x="488" y="171"/>
                  </a:lnTo>
                  <a:lnTo>
                    <a:pt x="491" y="169"/>
                  </a:lnTo>
                  <a:lnTo>
                    <a:pt x="493" y="167"/>
                  </a:lnTo>
                  <a:lnTo>
                    <a:pt x="495" y="165"/>
                  </a:lnTo>
                  <a:lnTo>
                    <a:pt x="496" y="162"/>
                  </a:lnTo>
                  <a:lnTo>
                    <a:pt x="495" y="157"/>
                  </a:lnTo>
                  <a:lnTo>
                    <a:pt x="495" y="152"/>
                  </a:lnTo>
                  <a:lnTo>
                    <a:pt x="495" y="152"/>
                  </a:lnTo>
                  <a:lnTo>
                    <a:pt x="492" y="139"/>
                  </a:lnTo>
                  <a:lnTo>
                    <a:pt x="491" y="125"/>
                  </a:lnTo>
                  <a:lnTo>
                    <a:pt x="491" y="112"/>
                  </a:lnTo>
                  <a:lnTo>
                    <a:pt x="491" y="103"/>
                  </a:lnTo>
                  <a:lnTo>
                    <a:pt x="491" y="103"/>
                  </a:lnTo>
                  <a:lnTo>
                    <a:pt x="493" y="93"/>
                  </a:lnTo>
                  <a:lnTo>
                    <a:pt x="496" y="81"/>
                  </a:lnTo>
                  <a:lnTo>
                    <a:pt x="498" y="75"/>
                  </a:lnTo>
                  <a:lnTo>
                    <a:pt x="502" y="69"/>
                  </a:lnTo>
                  <a:lnTo>
                    <a:pt x="506" y="65"/>
                  </a:lnTo>
                  <a:lnTo>
                    <a:pt x="510" y="63"/>
                  </a:lnTo>
                  <a:lnTo>
                    <a:pt x="510" y="63"/>
                  </a:lnTo>
                  <a:lnTo>
                    <a:pt x="516" y="62"/>
                  </a:lnTo>
                  <a:lnTo>
                    <a:pt x="520" y="62"/>
                  </a:lnTo>
                  <a:lnTo>
                    <a:pt x="523" y="63"/>
                  </a:lnTo>
                  <a:lnTo>
                    <a:pt x="525" y="64"/>
                  </a:lnTo>
                  <a:lnTo>
                    <a:pt x="529" y="66"/>
                  </a:lnTo>
                  <a:lnTo>
                    <a:pt x="531" y="66"/>
                  </a:lnTo>
                  <a:lnTo>
                    <a:pt x="532" y="64"/>
                  </a:lnTo>
                  <a:lnTo>
                    <a:pt x="532" y="64"/>
                  </a:lnTo>
                  <a:lnTo>
                    <a:pt x="533" y="61"/>
                  </a:lnTo>
                  <a:lnTo>
                    <a:pt x="533" y="57"/>
                  </a:lnTo>
                  <a:lnTo>
                    <a:pt x="531" y="47"/>
                  </a:lnTo>
                  <a:lnTo>
                    <a:pt x="527" y="37"/>
                  </a:lnTo>
                  <a:lnTo>
                    <a:pt x="523" y="28"/>
                  </a:lnTo>
                  <a:lnTo>
                    <a:pt x="523" y="28"/>
                  </a:lnTo>
                  <a:lnTo>
                    <a:pt x="521" y="23"/>
                  </a:lnTo>
                  <a:lnTo>
                    <a:pt x="519" y="20"/>
                  </a:lnTo>
                  <a:lnTo>
                    <a:pt x="517" y="18"/>
                  </a:lnTo>
                  <a:lnTo>
                    <a:pt x="513" y="18"/>
                  </a:lnTo>
                  <a:lnTo>
                    <a:pt x="503" y="17"/>
                  </a:lnTo>
                  <a:lnTo>
                    <a:pt x="503" y="17"/>
                  </a:lnTo>
                  <a:lnTo>
                    <a:pt x="479" y="17"/>
                  </a:lnTo>
                  <a:lnTo>
                    <a:pt x="476" y="15"/>
                  </a:lnTo>
                  <a:lnTo>
                    <a:pt x="473" y="14"/>
                  </a:lnTo>
                  <a:lnTo>
                    <a:pt x="470" y="13"/>
                  </a:lnTo>
                  <a:lnTo>
                    <a:pt x="468" y="10"/>
                  </a:lnTo>
                  <a:lnTo>
                    <a:pt x="468" y="10"/>
                  </a:lnTo>
                  <a:lnTo>
                    <a:pt x="465" y="5"/>
                  </a:lnTo>
                  <a:lnTo>
                    <a:pt x="463" y="1"/>
                  </a:lnTo>
                  <a:lnTo>
                    <a:pt x="462" y="0"/>
                  </a:lnTo>
                  <a:lnTo>
                    <a:pt x="460" y="0"/>
                  </a:lnTo>
                  <a:lnTo>
                    <a:pt x="456" y="4"/>
                  </a:lnTo>
                  <a:lnTo>
                    <a:pt x="456" y="4"/>
                  </a:lnTo>
                  <a:lnTo>
                    <a:pt x="450" y="12"/>
                  </a:lnTo>
                  <a:lnTo>
                    <a:pt x="449" y="13"/>
                  </a:lnTo>
                  <a:lnTo>
                    <a:pt x="448" y="13"/>
                  </a:lnTo>
                  <a:lnTo>
                    <a:pt x="446" y="12"/>
                  </a:lnTo>
                  <a:lnTo>
                    <a:pt x="444" y="10"/>
                  </a:lnTo>
                  <a:lnTo>
                    <a:pt x="444" y="10"/>
                  </a:lnTo>
                  <a:lnTo>
                    <a:pt x="440" y="6"/>
                  </a:lnTo>
                  <a:lnTo>
                    <a:pt x="436" y="3"/>
                  </a:lnTo>
                  <a:lnTo>
                    <a:pt x="432" y="0"/>
                  </a:lnTo>
                  <a:lnTo>
                    <a:pt x="430" y="1"/>
                  </a:lnTo>
                  <a:lnTo>
                    <a:pt x="427" y="1"/>
                  </a:lnTo>
                  <a:lnTo>
                    <a:pt x="427" y="1"/>
                  </a:lnTo>
                  <a:lnTo>
                    <a:pt x="420" y="5"/>
                  </a:lnTo>
                  <a:lnTo>
                    <a:pt x="409" y="6"/>
                  </a:lnTo>
                  <a:lnTo>
                    <a:pt x="409" y="6"/>
                  </a:lnTo>
                  <a:lnTo>
                    <a:pt x="403" y="6"/>
                  </a:lnTo>
                  <a:lnTo>
                    <a:pt x="398" y="5"/>
                  </a:lnTo>
                  <a:lnTo>
                    <a:pt x="393" y="4"/>
                  </a:lnTo>
                  <a:lnTo>
                    <a:pt x="387" y="3"/>
                  </a:lnTo>
                  <a:lnTo>
                    <a:pt x="387" y="3"/>
                  </a:lnTo>
                  <a:lnTo>
                    <a:pt x="379" y="5"/>
                  </a:lnTo>
                  <a:lnTo>
                    <a:pt x="372" y="7"/>
                  </a:lnTo>
                  <a:lnTo>
                    <a:pt x="356" y="14"/>
                  </a:lnTo>
                  <a:lnTo>
                    <a:pt x="356" y="14"/>
                  </a:lnTo>
                  <a:lnTo>
                    <a:pt x="349" y="19"/>
                  </a:lnTo>
                  <a:lnTo>
                    <a:pt x="341" y="22"/>
                  </a:lnTo>
                  <a:lnTo>
                    <a:pt x="329" y="25"/>
                  </a:lnTo>
                  <a:lnTo>
                    <a:pt x="329" y="25"/>
                  </a:lnTo>
                  <a:lnTo>
                    <a:pt x="325" y="26"/>
                  </a:lnTo>
                  <a:lnTo>
                    <a:pt x="322" y="29"/>
                  </a:lnTo>
                  <a:lnTo>
                    <a:pt x="313" y="38"/>
                  </a:lnTo>
                  <a:lnTo>
                    <a:pt x="305" y="49"/>
                  </a:lnTo>
                  <a:lnTo>
                    <a:pt x="295" y="63"/>
                  </a:lnTo>
                  <a:lnTo>
                    <a:pt x="295" y="63"/>
                  </a:lnTo>
                  <a:lnTo>
                    <a:pt x="287" y="75"/>
                  </a:lnTo>
                  <a:lnTo>
                    <a:pt x="282" y="79"/>
                  </a:lnTo>
                  <a:lnTo>
                    <a:pt x="277" y="83"/>
                  </a:lnTo>
                  <a:lnTo>
                    <a:pt x="272" y="86"/>
                  </a:lnTo>
                  <a:lnTo>
                    <a:pt x="265" y="89"/>
                  </a:lnTo>
                  <a:lnTo>
                    <a:pt x="259" y="90"/>
                  </a:lnTo>
                  <a:lnTo>
                    <a:pt x="250" y="91"/>
                  </a:lnTo>
                  <a:lnTo>
                    <a:pt x="250" y="91"/>
                  </a:lnTo>
                  <a:lnTo>
                    <a:pt x="235" y="91"/>
                  </a:lnTo>
                  <a:lnTo>
                    <a:pt x="221" y="93"/>
                  </a:lnTo>
                  <a:lnTo>
                    <a:pt x="210" y="94"/>
                  </a:lnTo>
                  <a:lnTo>
                    <a:pt x="204" y="96"/>
                  </a:lnTo>
                  <a:lnTo>
                    <a:pt x="204" y="96"/>
                  </a:lnTo>
                  <a:lnTo>
                    <a:pt x="199" y="98"/>
                  </a:lnTo>
                  <a:lnTo>
                    <a:pt x="193" y="98"/>
                  </a:lnTo>
                  <a:lnTo>
                    <a:pt x="180" y="97"/>
                  </a:lnTo>
                  <a:lnTo>
                    <a:pt x="180" y="97"/>
                  </a:lnTo>
                  <a:lnTo>
                    <a:pt x="175" y="98"/>
                  </a:lnTo>
                  <a:lnTo>
                    <a:pt x="169" y="99"/>
                  </a:lnTo>
                  <a:lnTo>
                    <a:pt x="165" y="101"/>
                  </a:lnTo>
                  <a:lnTo>
                    <a:pt x="160" y="106"/>
                  </a:lnTo>
                  <a:lnTo>
                    <a:pt x="160" y="106"/>
                  </a:lnTo>
                  <a:lnTo>
                    <a:pt x="154" y="110"/>
                  </a:lnTo>
                  <a:lnTo>
                    <a:pt x="150" y="113"/>
                  </a:lnTo>
                  <a:lnTo>
                    <a:pt x="148" y="114"/>
                  </a:lnTo>
                  <a:lnTo>
                    <a:pt x="145" y="114"/>
                  </a:lnTo>
                  <a:lnTo>
                    <a:pt x="141" y="114"/>
                  </a:lnTo>
                  <a:lnTo>
                    <a:pt x="137" y="112"/>
                  </a:lnTo>
                  <a:lnTo>
                    <a:pt x="137" y="112"/>
                  </a:lnTo>
                  <a:lnTo>
                    <a:pt x="129" y="108"/>
                  </a:lnTo>
                  <a:lnTo>
                    <a:pt x="123" y="105"/>
                  </a:lnTo>
                  <a:lnTo>
                    <a:pt x="117" y="103"/>
                  </a:lnTo>
                  <a:lnTo>
                    <a:pt x="108" y="101"/>
                  </a:lnTo>
                  <a:lnTo>
                    <a:pt x="108" y="101"/>
                  </a:lnTo>
                  <a:lnTo>
                    <a:pt x="95" y="100"/>
                  </a:lnTo>
                  <a:lnTo>
                    <a:pt x="82" y="99"/>
                  </a:lnTo>
                  <a:lnTo>
                    <a:pt x="70" y="99"/>
                  </a:lnTo>
                  <a:lnTo>
                    <a:pt x="66" y="100"/>
                  </a:lnTo>
                  <a:lnTo>
                    <a:pt x="63" y="101"/>
                  </a:lnTo>
                  <a:lnTo>
                    <a:pt x="63" y="101"/>
                  </a:lnTo>
                  <a:lnTo>
                    <a:pt x="58" y="105"/>
                  </a:lnTo>
                  <a:lnTo>
                    <a:pt x="52" y="107"/>
                  </a:lnTo>
                  <a:lnTo>
                    <a:pt x="45" y="107"/>
                  </a:lnTo>
                  <a:lnTo>
                    <a:pt x="36" y="107"/>
                  </a:lnTo>
                  <a:lnTo>
                    <a:pt x="36" y="107"/>
                  </a:lnTo>
                  <a:lnTo>
                    <a:pt x="32" y="107"/>
                  </a:lnTo>
                  <a:lnTo>
                    <a:pt x="29" y="106"/>
                  </a:lnTo>
                  <a:lnTo>
                    <a:pt x="26" y="105"/>
                  </a:lnTo>
                  <a:lnTo>
                    <a:pt x="24" y="103"/>
                  </a:lnTo>
                  <a:lnTo>
                    <a:pt x="24" y="100"/>
                  </a:lnTo>
                  <a:lnTo>
                    <a:pt x="23" y="97"/>
                  </a:lnTo>
                  <a:lnTo>
                    <a:pt x="25" y="93"/>
                  </a:lnTo>
                  <a:lnTo>
                    <a:pt x="25" y="93"/>
                  </a:lnTo>
                  <a:lnTo>
                    <a:pt x="30" y="90"/>
                  </a:lnTo>
                  <a:lnTo>
                    <a:pt x="33" y="86"/>
                  </a:lnTo>
                  <a:lnTo>
                    <a:pt x="35" y="84"/>
                  </a:lnTo>
                  <a:lnTo>
                    <a:pt x="35" y="83"/>
                  </a:lnTo>
                  <a:lnTo>
                    <a:pt x="35" y="81"/>
                  </a:lnTo>
                  <a:lnTo>
                    <a:pt x="34" y="78"/>
                  </a:lnTo>
                  <a:lnTo>
                    <a:pt x="34" y="78"/>
                  </a:lnTo>
                  <a:lnTo>
                    <a:pt x="31" y="73"/>
                  </a:lnTo>
                  <a:lnTo>
                    <a:pt x="26" y="69"/>
                  </a:lnTo>
                  <a:lnTo>
                    <a:pt x="22" y="66"/>
                  </a:lnTo>
                  <a:lnTo>
                    <a:pt x="18" y="65"/>
                  </a:lnTo>
                  <a:lnTo>
                    <a:pt x="18" y="65"/>
                  </a:lnTo>
                  <a:lnTo>
                    <a:pt x="16" y="65"/>
                  </a:lnTo>
                  <a:lnTo>
                    <a:pt x="15" y="66"/>
                  </a:lnTo>
                  <a:lnTo>
                    <a:pt x="15" y="67"/>
                  </a:lnTo>
                  <a:lnTo>
                    <a:pt x="15" y="67"/>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3" name="Freeform 225"/>
            <p:cNvSpPr/>
            <p:nvPr/>
          </p:nvSpPr>
          <p:spPr bwMode="auto">
            <a:xfrm>
              <a:off x="10098325" y="5440057"/>
              <a:ext cx="395297" cy="371455"/>
            </a:xfrm>
            <a:custGeom>
              <a:gdLst>
                <a:gd fmla="*/ 113 w 249" name="T0"/>
                <a:gd fmla="*/ 10 h 234" name="T1"/>
                <a:gd fmla="*/ 94 w 249" name="T2"/>
                <a:gd fmla="*/ 17 h 234" name="T3"/>
                <a:gd fmla="*/ 77 w 249" name="T4"/>
                <a:gd fmla="*/ 7 h 234" name="T5"/>
                <a:gd fmla="*/ 70 w 249" name="T6"/>
                <a:gd fmla="*/ 2 h 234" name="T7"/>
                <a:gd fmla="*/ 60 w 249" name="T8"/>
                <a:gd fmla="*/ 5 h 234" name="T9"/>
                <a:gd fmla="*/ 52 w 249" name="T10"/>
                <a:gd fmla="*/ 15 h 234" name="T11"/>
                <a:gd fmla="*/ 41 w 249" name="T12"/>
                <a:gd fmla="*/ 24 h 234" name="T13"/>
                <a:gd fmla="*/ 23 w 249" name="T14"/>
                <a:gd fmla="*/ 29 h 234" name="T15"/>
                <a:gd fmla="*/ 12 w 249" name="T16"/>
                <a:gd fmla="*/ 44 h 234" name="T17"/>
                <a:gd fmla="*/ 7 w 249" name="T18"/>
                <a:gd fmla="*/ 51 h 234" name="T19"/>
                <a:gd fmla="*/ 0 w 249" name="T20"/>
                <a:gd fmla="*/ 58 h 234" name="T21"/>
                <a:gd fmla="*/ 9 w 249" name="T22"/>
                <a:gd fmla="*/ 59 h 234" name="T23"/>
                <a:gd fmla="*/ 24 w 249" name="T24"/>
                <a:gd fmla="*/ 64 h 234" name="T25"/>
                <a:gd fmla="*/ 30 w 249" name="T26"/>
                <a:gd fmla="*/ 92 h 234" name="T27"/>
                <a:gd fmla="*/ 27 w 249" name="T28"/>
                <a:gd fmla="*/ 116 h 234" name="T29"/>
                <a:gd fmla="*/ 14 w 249" name="T30"/>
                <a:gd fmla="*/ 131 h 234" name="T31"/>
                <a:gd fmla="*/ 16 w 249" name="T32"/>
                <a:gd fmla="*/ 150 h 234" name="T33"/>
                <a:gd fmla="*/ 16 w 249" name="T34"/>
                <a:gd fmla="*/ 161 h 234" name="T35"/>
                <a:gd fmla="*/ 2 w 249" name="T36"/>
                <a:gd fmla="*/ 189 h 234" name="T37"/>
                <a:gd fmla="*/ 5 w 249" name="T38"/>
                <a:gd fmla="*/ 194 h 234" name="T39"/>
                <a:gd fmla="*/ 31 w 249" name="T40"/>
                <a:gd fmla="*/ 192 h 234" name="T41"/>
                <a:gd fmla="*/ 40 w 249" name="T42"/>
                <a:gd fmla="*/ 195 h 234" name="T43"/>
                <a:gd fmla="*/ 22 w 249" name="T44"/>
                <a:gd fmla="*/ 219 h 234" name="T45"/>
                <a:gd fmla="*/ 19 w 249" name="T46"/>
                <a:gd fmla="*/ 233 h 234" name="T47"/>
                <a:gd fmla="*/ 26 w 249" name="T48"/>
                <a:gd fmla="*/ 234 h 234" name="T49"/>
                <a:gd fmla="*/ 40 w 249" name="T50"/>
                <a:gd fmla="*/ 217 h 234" name="T51"/>
                <a:gd fmla="*/ 46 w 249" name="T52"/>
                <a:gd fmla="*/ 201 h 234" name="T53"/>
                <a:gd fmla="*/ 56 w 249" name="T54"/>
                <a:gd fmla="*/ 190 h 234" name="T55"/>
                <a:gd fmla="*/ 84 w 249" name="T56"/>
                <a:gd fmla="*/ 170 h 234" name="T57"/>
                <a:gd fmla="*/ 106 w 249" name="T58"/>
                <a:gd fmla="*/ 145 h 234" name="T59"/>
                <a:gd fmla="*/ 108 w 249" name="T60"/>
                <a:gd fmla="*/ 122 h 234" name="T61"/>
                <a:gd fmla="*/ 117 w 249" name="T62"/>
                <a:gd fmla="*/ 116 h 234" name="T63"/>
                <a:gd fmla="*/ 156 w 249" name="T64"/>
                <a:gd fmla="*/ 103 h 234" name="T65"/>
                <a:gd fmla="*/ 164 w 249" name="T66"/>
                <a:gd fmla="*/ 95 h 234" name="T67"/>
                <a:gd fmla="*/ 186 w 249" name="T68"/>
                <a:gd fmla="*/ 89 h 234" name="T69"/>
                <a:gd fmla="*/ 217 w 249" name="T70"/>
                <a:gd fmla="*/ 94 h 234" name="T71"/>
                <a:gd fmla="*/ 238 w 249" name="T72"/>
                <a:gd fmla="*/ 91 h 234" name="T73"/>
                <a:gd fmla="*/ 244 w 249" name="T74"/>
                <a:gd fmla="*/ 84 h 234" name="T75"/>
                <a:gd fmla="*/ 249 w 249" name="T76"/>
                <a:gd fmla="*/ 71 h 234" name="T77"/>
                <a:gd fmla="*/ 246 w 249" name="T78"/>
                <a:gd fmla="*/ 62 h 234" name="T79"/>
                <a:gd fmla="*/ 242 w 249" name="T80"/>
                <a:gd fmla="*/ 54 h 234" name="T81"/>
                <a:gd fmla="*/ 222 w 249" name="T82"/>
                <a:gd fmla="*/ 60 h 234" name="T83"/>
                <a:gd fmla="*/ 207 w 249" name="T84"/>
                <a:gd fmla="*/ 52 h 234" name="T85"/>
                <a:gd fmla="*/ 186 w 249" name="T86"/>
                <a:gd fmla="*/ 49 h 234" name="T87"/>
                <a:gd fmla="*/ 165 w 249" name="T88"/>
                <a:gd fmla="*/ 48 h 234" name="T89"/>
                <a:gd fmla="*/ 142 w 249" name="T90"/>
                <a:gd fmla="*/ 31 h 234" name="T91"/>
                <a:gd fmla="*/ 138 w 249" name="T92"/>
                <a:gd fmla="*/ 21 h 234" name="T93"/>
                <a:gd fmla="*/ 133 w 249" name="T94"/>
                <a:gd fmla="*/ 11 h 234" name="T95"/>
                <a:gd fmla="*/ 128 w 249" name="T96"/>
                <a:gd fmla="*/ 0 h 234" name="T97"/>
                <a:gd fmla="*/ 124 w 249" name="T98"/>
                <a:gd fmla="*/ 2 h 23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34" w="249">
                  <a:moveTo>
                    <a:pt x="124" y="2"/>
                  </a:moveTo>
                  <a:lnTo>
                    <a:pt x="124" y="2"/>
                  </a:lnTo>
                  <a:lnTo>
                    <a:pt x="121" y="5"/>
                  </a:lnTo>
                  <a:lnTo>
                    <a:pt x="113" y="10"/>
                  </a:lnTo>
                  <a:lnTo>
                    <a:pt x="102" y="16"/>
                  </a:lnTo>
                  <a:lnTo>
                    <a:pt x="98" y="17"/>
                  </a:lnTo>
                  <a:lnTo>
                    <a:pt x="94" y="17"/>
                  </a:lnTo>
                  <a:lnTo>
                    <a:pt x="94" y="17"/>
                  </a:lnTo>
                  <a:lnTo>
                    <a:pt x="83" y="12"/>
                  </a:lnTo>
                  <a:lnTo>
                    <a:pt x="80" y="10"/>
                  </a:lnTo>
                  <a:lnTo>
                    <a:pt x="77" y="7"/>
                  </a:lnTo>
                  <a:lnTo>
                    <a:pt x="77" y="7"/>
                  </a:lnTo>
                  <a:lnTo>
                    <a:pt x="74" y="3"/>
                  </a:lnTo>
                  <a:lnTo>
                    <a:pt x="72" y="0"/>
                  </a:lnTo>
                  <a:lnTo>
                    <a:pt x="71" y="0"/>
                  </a:lnTo>
                  <a:lnTo>
                    <a:pt x="70" y="2"/>
                  </a:lnTo>
                  <a:lnTo>
                    <a:pt x="70" y="2"/>
                  </a:lnTo>
                  <a:lnTo>
                    <a:pt x="69" y="4"/>
                  </a:lnTo>
                  <a:lnTo>
                    <a:pt x="67" y="5"/>
                  </a:lnTo>
                  <a:lnTo>
                    <a:pt x="60" y="5"/>
                  </a:lnTo>
                  <a:lnTo>
                    <a:pt x="60" y="5"/>
                  </a:lnTo>
                  <a:lnTo>
                    <a:pt x="57" y="6"/>
                  </a:lnTo>
                  <a:lnTo>
                    <a:pt x="55" y="8"/>
                  </a:lnTo>
                  <a:lnTo>
                    <a:pt x="52" y="15"/>
                  </a:lnTo>
                  <a:lnTo>
                    <a:pt x="52" y="15"/>
                  </a:lnTo>
                  <a:lnTo>
                    <a:pt x="50" y="19"/>
                  </a:lnTo>
                  <a:lnTo>
                    <a:pt x="45" y="22"/>
                  </a:lnTo>
                  <a:lnTo>
                    <a:pt x="41" y="24"/>
                  </a:lnTo>
                  <a:lnTo>
                    <a:pt x="37" y="25"/>
                  </a:lnTo>
                  <a:lnTo>
                    <a:pt x="37" y="25"/>
                  </a:lnTo>
                  <a:lnTo>
                    <a:pt x="27" y="27"/>
                  </a:lnTo>
                  <a:lnTo>
                    <a:pt x="23" y="29"/>
                  </a:lnTo>
                  <a:lnTo>
                    <a:pt x="19" y="32"/>
                  </a:lnTo>
                  <a:lnTo>
                    <a:pt x="19" y="32"/>
                  </a:lnTo>
                  <a:lnTo>
                    <a:pt x="15" y="37"/>
                  </a:lnTo>
                  <a:lnTo>
                    <a:pt x="12" y="44"/>
                  </a:lnTo>
                  <a:lnTo>
                    <a:pt x="10" y="49"/>
                  </a:lnTo>
                  <a:lnTo>
                    <a:pt x="8" y="50"/>
                  </a:lnTo>
                  <a:lnTo>
                    <a:pt x="7" y="51"/>
                  </a:lnTo>
                  <a:lnTo>
                    <a:pt x="7" y="51"/>
                  </a:lnTo>
                  <a:lnTo>
                    <a:pt x="2" y="53"/>
                  </a:lnTo>
                  <a:lnTo>
                    <a:pt x="0" y="55"/>
                  </a:lnTo>
                  <a:lnTo>
                    <a:pt x="0" y="57"/>
                  </a:lnTo>
                  <a:lnTo>
                    <a:pt x="0" y="58"/>
                  </a:lnTo>
                  <a:lnTo>
                    <a:pt x="1" y="59"/>
                  </a:lnTo>
                  <a:lnTo>
                    <a:pt x="2" y="59"/>
                  </a:lnTo>
                  <a:lnTo>
                    <a:pt x="2" y="59"/>
                  </a:lnTo>
                  <a:lnTo>
                    <a:pt x="9" y="59"/>
                  </a:lnTo>
                  <a:lnTo>
                    <a:pt x="15" y="59"/>
                  </a:lnTo>
                  <a:lnTo>
                    <a:pt x="20" y="60"/>
                  </a:lnTo>
                  <a:lnTo>
                    <a:pt x="22" y="62"/>
                  </a:lnTo>
                  <a:lnTo>
                    <a:pt x="24" y="64"/>
                  </a:lnTo>
                  <a:lnTo>
                    <a:pt x="26" y="67"/>
                  </a:lnTo>
                  <a:lnTo>
                    <a:pt x="26" y="67"/>
                  </a:lnTo>
                  <a:lnTo>
                    <a:pt x="28" y="78"/>
                  </a:lnTo>
                  <a:lnTo>
                    <a:pt x="30" y="92"/>
                  </a:lnTo>
                  <a:lnTo>
                    <a:pt x="30" y="100"/>
                  </a:lnTo>
                  <a:lnTo>
                    <a:pt x="30" y="106"/>
                  </a:lnTo>
                  <a:lnTo>
                    <a:pt x="29" y="111"/>
                  </a:lnTo>
                  <a:lnTo>
                    <a:pt x="27" y="116"/>
                  </a:lnTo>
                  <a:lnTo>
                    <a:pt x="27" y="116"/>
                  </a:lnTo>
                  <a:lnTo>
                    <a:pt x="22" y="121"/>
                  </a:lnTo>
                  <a:lnTo>
                    <a:pt x="17" y="125"/>
                  </a:lnTo>
                  <a:lnTo>
                    <a:pt x="14" y="131"/>
                  </a:lnTo>
                  <a:lnTo>
                    <a:pt x="13" y="136"/>
                  </a:lnTo>
                  <a:lnTo>
                    <a:pt x="13" y="136"/>
                  </a:lnTo>
                  <a:lnTo>
                    <a:pt x="14" y="144"/>
                  </a:lnTo>
                  <a:lnTo>
                    <a:pt x="16" y="150"/>
                  </a:lnTo>
                  <a:lnTo>
                    <a:pt x="17" y="155"/>
                  </a:lnTo>
                  <a:lnTo>
                    <a:pt x="17" y="159"/>
                  </a:lnTo>
                  <a:lnTo>
                    <a:pt x="16" y="161"/>
                  </a:lnTo>
                  <a:lnTo>
                    <a:pt x="16" y="161"/>
                  </a:lnTo>
                  <a:lnTo>
                    <a:pt x="11" y="168"/>
                  </a:lnTo>
                  <a:lnTo>
                    <a:pt x="6" y="179"/>
                  </a:lnTo>
                  <a:lnTo>
                    <a:pt x="3" y="184"/>
                  </a:lnTo>
                  <a:lnTo>
                    <a:pt x="2" y="189"/>
                  </a:lnTo>
                  <a:lnTo>
                    <a:pt x="2" y="192"/>
                  </a:lnTo>
                  <a:lnTo>
                    <a:pt x="3" y="193"/>
                  </a:lnTo>
                  <a:lnTo>
                    <a:pt x="5" y="194"/>
                  </a:lnTo>
                  <a:lnTo>
                    <a:pt x="5" y="194"/>
                  </a:lnTo>
                  <a:lnTo>
                    <a:pt x="11" y="195"/>
                  </a:lnTo>
                  <a:lnTo>
                    <a:pt x="17" y="194"/>
                  </a:lnTo>
                  <a:lnTo>
                    <a:pt x="31" y="192"/>
                  </a:lnTo>
                  <a:lnTo>
                    <a:pt x="31" y="192"/>
                  </a:lnTo>
                  <a:lnTo>
                    <a:pt x="37" y="192"/>
                  </a:lnTo>
                  <a:lnTo>
                    <a:pt x="40" y="192"/>
                  </a:lnTo>
                  <a:lnTo>
                    <a:pt x="40" y="193"/>
                  </a:lnTo>
                  <a:lnTo>
                    <a:pt x="40" y="195"/>
                  </a:lnTo>
                  <a:lnTo>
                    <a:pt x="37" y="200"/>
                  </a:lnTo>
                  <a:lnTo>
                    <a:pt x="37" y="200"/>
                  </a:lnTo>
                  <a:lnTo>
                    <a:pt x="29" y="208"/>
                  </a:lnTo>
                  <a:lnTo>
                    <a:pt x="22" y="219"/>
                  </a:lnTo>
                  <a:lnTo>
                    <a:pt x="19" y="224"/>
                  </a:lnTo>
                  <a:lnTo>
                    <a:pt x="17" y="229"/>
                  </a:lnTo>
                  <a:lnTo>
                    <a:pt x="17" y="232"/>
                  </a:lnTo>
                  <a:lnTo>
                    <a:pt x="19" y="233"/>
                  </a:lnTo>
                  <a:lnTo>
                    <a:pt x="20" y="234"/>
                  </a:lnTo>
                  <a:lnTo>
                    <a:pt x="20" y="234"/>
                  </a:lnTo>
                  <a:lnTo>
                    <a:pt x="23" y="234"/>
                  </a:lnTo>
                  <a:lnTo>
                    <a:pt x="26" y="234"/>
                  </a:lnTo>
                  <a:lnTo>
                    <a:pt x="28" y="232"/>
                  </a:lnTo>
                  <a:lnTo>
                    <a:pt x="30" y="230"/>
                  </a:lnTo>
                  <a:lnTo>
                    <a:pt x="35" y="223"/>
                  </a:lnTo>
                  <a:lnTo>
                    <a:pt x="40" y="217"/>
                  </a:lnTo>
                  <a:lnTo>
                    <a:pt x="40" y="217"/>
                  </a:lnTo>
                  <a:lnTo>
                    <a:pt x="42" y="212"/>
                  </a:lnTo>
                  <a:lnTo>
                    <a:pt x="44" y="208"/>
                  </a:lnTo>
                  <a:lnTo>
                    <a:pt x="46" y="201"/>
                  </a:lnTo>
                  <a:lnTo>
                    <a:pt x="48" y="197"/>
                  </a:lnTo>
                  <a:lnTo>
                    <a:pt x="50" y="194"/>
                  </a:lnTo>
                  <a:lnTo>
                    <a:pt x="52" y="191"/>
                  </a:lnTo>
                  <a:lnTo>
                    <a:pt x="56" y="190"/>
                  </a:lnTo>
                  <a:lnTo>
                    <a:pt x="56" y="190"/>
                  </a:lnTo>
                  <a:lnTo>
                    <a:pt x="62" y="187"/>
                  </a:lnTo>
                  <a:lnTo>
                    <a:pt x="68" y="182"/>
                  </a:lnTo>
                  <a:lnTo>
                    <a:pt x="84" y="170"/>
                  </a:lnTo>
                  <a:lnTo>
                    <a:pt x="92" y="164"/>
                  </a:lnTo>
                  <a:lnTo>
                    <a:pt x="98" y="158"/>
                  </a:lnTo>
                  <a:lnTo>
                    <a:pt x="103" y="150"/>
                  </a:lnTo>
                  <a:lnTo>
                    <a:pt x="106" y="145"/>
                  </a:lnTo>
                  <a:lnTo>
                    <a:pt x="106" y="145"/>
                  </a:lnTo>
                  <a:lnTo>
                    <a:pt x="106" y="134"/>
                  </a:lnTo>
                  <a:lnTo>
                    <a:pt x="107" y="125"/>
                  </a:lnTo>
                  <a:lnTo>
                    <a:pt x="108" y="122"/>
                  </a:lnTo>
                  <a:lnTo>
                    <a:pt x="110" y="119"/>
                  </a:lnTo>
                  <a:lnTo>
                    <a:pt x="113" y="117"/>
                  </a:lnTo>
                  <a:lnTo>
                    <a:pt x="117" y="116"/>
                  </a:lnTo>
                  <a:lnTo>
                    <a:pt x="117" y="116"/>
                  </a:lnTo>
                  <a:lnTo>
                    <a:pt x="129" y="114"/>
                  </a:lnTo>
                  <a:lnTo>
                    <a:pt x="141" y="110"/>
                  </a:lnTo>
                  <a:lnTo>
                    <a:pt x="152" y="106"/>
                  </a:lnTo>
                  <a:lnTo>
                    <a:pt x="156" y="103"/>
                  </a:lnTo>
                  <a:lnTo>
                    <a:pt x="158" y="101"/>
                  </a:lnTo>
                  <a:lnTo>
                    <a:pt x="158" y="101"/>
                  </a:lnTo>
                  <a:lnTo>
                    <a:pt x="160" y="97"/>
                  </a:lnTo>
                  <a:lnTo>
                    <a:pt x="164" y="95"/>
                  </a:lnTo>
                  <a:lnTo>
                    <a:pt x="170" y="92"/>
                  </a:lnTo>
                  <a:lnTo>
                    <a:pt x="179" y="90"/>
                  </a:lnTo>
                  <a:lnTo>
                    <a:pt x="186" y="89"/>
                  </a:lnTo>
                  <a:lnTo>
                    <a:pt x="186" y="89"/>
                  </a:lnTo>
                  <a:lnTo>
                    <a:pt x="194" y="90"/>
                  </a:lnTo>
                  <a:lnTo>
                    <a:pt x="203" y="92"/>
                  </a:lnTo>
                  <a:lnTo>
                    <a:pt x="212" y="94"/>
                  </a:lnTo>
                  <a:lnTo>
                    <a:pt x="217" y="94"/>
                  </a:lnTo>
                  <a:lnTo>
                    <a:pt x="222" y="93"/>
                  </a:lnTo>
                  <a:lnTo>
                    <a:pt x="222" y="93"/>
                  </a:lnTo>
                  <a:lnTo>
                    <a:pt x="230" y="92"/>
                  </a:lnTo>
                  <a:lnTo>
                    <a:pt x="238" y="91"/>
                  </a:lnTo>
                  <a:lnTo>
                    <a:pt x="242" y="89"/>
                  </a:lnTo>
                  <a:lnTo>
                    <a:pt x="243" y="87"/>
                  </a:lnTo>
                  <a:lnTo>
                    <a:pt x="244" y="84"/>
                  </a:lnTo>
                  <a:lnTo>
                    <a:pt x="244" y="84"/>
                  </a:lnTo>
                  <a:lnTo>
                    <a:pt x="244" y="78"/>
                  </a:lnTo>
                  <a:lnTo>
                    <a:pt x="248" y="74"/>
                  </a:lnTo>
                  <a:lnTo>
                    <a:pt x="248" y="74"/>
                  </a:lnTo>
                  <a:lnTo>
                    <a:pt x="249" y="71"/>
                  </a:lnTo>
                  <a:lnTo>
                    <a:pt x="248" y="67"/>
                  </a:lnTo>
                  <a:lnTo>
                    <a:pt x="246" y="64"/>
                  </a:lnTo>
                  <a:lnTo>
                    <a:pt x="246" y="62"/>
                  </a:lnTo>
                  <a:lnTo>
                    <a:pt x="246" y="62"/>
                  </a:lnTo>
                  <a:lnTo>
                    <a:pt x="245" y="57"/>
                  </a:lnTo>
                  <a:lnTo>
                    <a:pt x="244" y="55"/>
                  </a:lnTo>
                  <a:lnTo>
                    <a:pt x="242" y="54"/>
                  </a:lnTo>
                  <a:lnTo>
                    <a:pt x="242" y="54"/>
                  </a:lnTo>
                  <a:lnTo>
                    <a:pt x="238" y="55"/>
                  </a:lnTo>
                  <a:lnTo>
                    <a:pt x="231" y="58"/>
                  </a:lnTo>
                  <a:lnTo>
                    <a:pt x="224" y="60"/>
                  </a:lnTo>
                  <a:lnTo>
                    <a:pt x="222" y="60"/>
                  </a:lnTo>
                  <a:lnTo>
                    <a:pt x="219" y="59"/>
                  </a:lnTo>
                  <a:lnTo>
                    <a:pt x="219" y="59"/>
                  </a:lnTo>
                  <a:lnTo>
                    <a:pt x="213" y="55"/>
                  </a:lnTo>
                  <a:lnTo>
                    <a:pt x="207" y="52"/>
                  </a:lnTo>
                  <a:lnTo>
                    <a:pt x="200" y="50"/>
                  </a:lnTo>
                  <a:lnTo>
                    <a:pt x="193" y="49"/>
                  </a:lnTo>
                  <a:lnTo>
                    <a:pt x="193" y="49"/>
                  </a:lnTo>
                  <a:lnTo>
                    <a:pt x="186" y="49"/>
                  </a:lnTo>
                  <a:lnTo>
                    <a:pt x="180" y="51"/>
                  </a:lnTo>
                  <a:lnTo>
                    <a:pt x="173" y="51"/>
                  </a:lnTo>
                  <a:lnTo>
                    <a:pt x="169" y="50"/>
                  </a:lnTo>
                  <a:lnTo>
                    <a:pt x="165" y="48"/>
                  </a:lnTo>
                  <a:lnTo>
                    <a:pt x="165" y="48"/>
                  </a:lnTo>
                  <a:lnTo>
                    <a:pt x="156" y="43"/>
                  </a:lnTo>
                  <a:lnTo>
                    <a:pt x="149" y="36"/>
                  </a:lnTo>
                  <a:lnTo>
                    <a:pt x="142" y="31"/>
                  </a:lnTo>
                  <a:lnTo>
                    <a:pt x="140" y="27"/>
                  </a:lnTo>
                  <a:lnTo>
                    <a:pt x="139" y="24"/>
                  </a:lnTo>
                  <a:lnTo>
                    <a:pt x="139" y="24"/>
                  </a:lnTo>
                  <a:lnTo>
                    <a:pt x="138" y="21"/>
                  </a:lnTo>
                  <a:lnTo>
                    <a:pt x="136" y="19"/>
                  </a:lnTo>
                  <a:lnTo>
                    <a:pt x="134" y="16"/>
                  </a:lnTo>
                  <a:lnTo>
                    <a:pt x="133" y="11"/>
                  </a:lnTo>
                  <a:lnTo>
                    <a:pt x="133" y="11"/>
                  </a:lnTo>
                  <a:lnTo>
                    <a:pt x="131" y="6"/>
                  </a:lnTo>
                  <a:lnTo>
                    <a:pt x="130" y="3"/>
                  </a:lnTo>
                  <a:lnTo>
                    <a:pt x="129" y="1"/>
                  </a:lnTo>
                  <a:lnTo>
                    <a:pt x="128" y="0"/>
                  </a:lnTo>
                  <a:lnTo>
                    <a:pt x="128" y="0"/>
                  </a:lnTo>
                  <a:lnTo>
                    <a:pt x="127" y="1"/>
                  </a:lnTo>
                  <a:lnTo>
                    <a:pt x="126" y="1"/>
                  </a:lnTo>
                  <a:lnTo>
                    <a:pt x="124" y="2"/>
                  </a:lnTo>
                  <a:lnTo>
                    <a:pt x="124"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4" name="Freeform 226"/>
            <p:cNvSpPr/>
            <p:nvPr/>
          </p:nvSpPr>
          <p:spPr bwMode="auto">
            <a:xfrm>
              <a:off x="10153890" y="5119399"/>
              <a:ext cx="1409733" cy="1325488"/>
            </a:xfrm>
            <a:custGeom>
              <a:gdLst>
                <a:gd fmla="*/ 842 w 888" name="T0"/>
                <a:gd fmla="*/ 52 h 835" name="T1"/>
                <a:gd fmla="*/ 780 w 888" name="T2"/>
                <a:gd fmla="*/ 22 h 835" name="T3"/>
                <a:gd fmla="*/ 706 w 888" name="T4"/>
                <a:gd fmla="*/ 18 h 835" name="T5"/>
                <a:gd fmla="*/ 709 w 888" name="T6"/>
                <a:gd fmla="*/ 0 h 835" name="T7"/>
                <a:gd fmla="*/ 665 w 888" name="T8"/>
                <a:gd fmla="*/ 32 h 835" name="T9"/>
                <a:gd fmla="*/ 562 w 888" name="T10"/>
                <a:gd fmla="*/ 59 h 835" name="T11"/>
                <a:gd fmla="*/ 461 w 888" name="T12"/>
                <a:gd fmla="*/ 140 h 835" name="T13"/>
                <a:gd fmla="*/ 403 w 888" name="T14"/>
                <a:gd fmla="*/ 223 h 835" name="T15"/>
                <a:gd fmla="*/ 322 w 888" name="T16"/>
                <a:gd fmla="*/ 240 h 835" name="T17"/>
                <a:gd fmla="*/ 228 w 888" name="T18"/>
                <a:gd fmla="*/ 260 h 835" name="T19"/>
                <a:gd fmla="*/ 222 w 888" name="T20"/>
                <a:gd fmla="*/ 293 h 835" name="T21"/>
                <a:gd fmla="*/ 276 w 888" name="T22"/>
                <a:gd fmla="*/ 302 h 835" name="T23"/>
                <a:gd fmla="*/ 301 w 888" name="T24"/>
                <a:gd fmla="*/ 302 h 835" name="T25"/>
                <a:gd fmla="*/ 225 w 888" name="T26"/>
                <a:gd fmla="*/ 341 h 835" name="T27"/>
                <a:gd fmla="*/ 251 w 888" name="T28"/>
                <a:gd fmla="*/ 349 h 835" name="T29"/>
                <a:gd fmla="*/ 178 w 888" name="T30"/>
                <a:gd fmla="*/ 376 h 835" name="T31"/>
                <a:gd fmla="*/ 141 w 888" name="T32"/>
                <a:gd fmla="*/ 388 h 835" name="T33"/>
                <a:gd fmla="*/ 121 w 888" name="T34"/>
                <a:gd fmla="*/ 380 h 835" name="T35"/>
                <a:gd fmla="*/ 119 w 888" name="T36"/>
                <a:gd fmla="*/ 396 h 835" name="T37"/>
                <a:gd fmla="*/ 65 w 888" name="T38"/>
                <a:gd fmla="*/ 397 h 835" name="T39"/>
                <a:gd fmla="*/ 27 w 888" name="T40"/>
                <a:gd fmla="*/ 403 h 835" name="T41"/>
                <a:gd fmla="*/ 2 w 888" name="T42"/>
                <a:gd fmla="*/ 443 h 835" name="T43"/>
                <a:gd fmla="*/ 3 w 888" name="T44"/>
                <a:gd fmla="*/ 467 h 835" name="T45"/>
                <a:gd fmla="*/ 3 w 888" name="T46"/>
                <a:gd fmla="*/ 522 h 835" name="T47"/>
                <a:gd fmla="*/ 49 w 888" name="T48"/>
                <a:gd fmla="*/ 510 h 835" name="T49"/>
                <a:gd fmla="*/ 62 w 888" name="T50"/>
                <a:gd fmla="*/ 540 h 835" name="T51"/>
                <a:gd fmla="*/ 79 w 888" name="T52"/>
                <a:gd fmla="*/ 566 h 835" name="T53"/>
                <a:gd fmla="*/ 99 w 888" name="T54"/>
                <a:gd fmla="*/ 591 h 835" name="T55"/>
                <a:gd fmla="*/ 99 w 888" name="T56"/>
                <a:gd fmla="*/ 619 h 835" name="T57"/>
                <a:gd fmla="*/ 124 w 888" name="T58"/>
                <a:gd fmla="*/ 628 h 835" name="T59"/>
                <a:gd fmla="*/ 93 w 888" name="T60"/>
                <a:gd fmla="*/ 653 h 835" name="T61"/>
                <a:gd fmla="*/ 54 w 888" name="T62"/>
                <a:gd fmla="*/ 666 h 835" name="T63"/>
                <a:gd fmla="*/ 84 w 888" name="T64"/>
                <a:gd fmla="*/ 676 h 835" name="T65"/>
                <a:gd fmla="*/ 107 w 888" name="T66"/>
                <a:gd fmla="*/ 680 h 835" name="T67"/>
                <a:gd fmla="*/ 137 w 888" name="T68"/>
                <a:gd fmla="*/ 681 h 835" name="T69"/>
                <a:gd fmla="*/ 145 w 888" name="T70"/>
                <a:gd fmla="*/ 724 h 835" name="T71"/>
                <a:gd fmla="*/ 154 w 888" name="T72"/>
                <a:gd fmla="*/ 737 h 835" name="T73"/>
                <a:gd fmla="*/ 175 w 888" name="T74"/>
                <a:gd fmla="*/ 749 h 835" name="T75"/>
                <a:gd fmla="*/ 206 w 888" name="T76"/>
                <a:gd fmla="*/ 764 h 835" name="T77"/>
                <a:gd fmla="*/ 193 w 888" name="T78"/>
                <a:gd fmla="*/ 790 h 835" name="T79"/>
                <a:gd fmla="*/ 220 w 888" name="T80"/>
                <a:gd fmla="*/ 786 h 835" name="T81"/>
                <a:gd fmla="*/ 276 w 888" name="T82"/>
                <a:gd fmla="*/ 771 h 835" name="T83"/>
                <a:gd fmla="*/ 245 w 888" name="T84"/>
                <a:gd fmla="*/ 808 h 835" name="T85"/>
                <a:gd fmla="*/ 209 w 888" name="T86"/>
                <a:gd fmla="*/ 827 h 835" name="T87"/>
                <a:gd fmla="*/ 253 w 888" name="T88"/>
                <a:gd fmla="*/ 814 h 835" name="T89"/>
                <a:gd fmla="*/ 268 w 888" name="T90"/>
                <a:gd fmla="*/ 824 h 835" name="T91"/>
                <a:gd fmla="*/ 278 w 888" name="T92"/>
                <a:gd fmla="*/ 823 h 835" name="T93"/>
                <a:gd fmla="*/ 284 w 888" name="T94"/>
                <a:gd fmla="*/ 795 h 835" name="T95"/>
                <a:gd fmla="*/ 302 w 888" name="T96"/>
                <a:gd fmla="*/ 795 h 835" name="T97"/>
                <a:gd fmla="*/ 317 w 888" name="T98"/>
                <a:gd fmla="*/ 789 h 835" name="T99"/>
                <a:gd fmla="*/ 339 w 888" name="T100"/>
                <a:gd fmla="*/ 789 h 835" name="T101"/>
                <a:gd fmla="*/ 344 w 888" name="T102"/>
                <a:gd fmla="*/ 789 h 835" name="T103"/>
                <a:gd fmla="*/ 353 w 888" name="T104"/>
                <a:gd fmla="*/ 796 h 835" name="T105"/>
                <a:gd fmla="*/ 363 w 888" name="T106"/>
                <a:gd fmla="*/ 804 h 835" name="T107"/>
                <a:gd fmla="*/ 388 w 888" name="T108"/>
                <a:gd fmla="*/ 828 h 835" name="T109"/>
                <a:gd fmla="*/ 440 w 888" name="T110"/>
                <a:gd fmla="*/ 832 h 835" name="T111"/>
                <a:gd fmla="*/ 478 w 888" name="T112"/>
                <a:gd fmla="*/ 814 h 835" name="T113"/>
                <a:gd fmla="*/ 499 w 888" name="T114"/>
                <a:gd fmla="*/ 798 h 835" name="T115"/>
                <a:gd fmla="*/ 544 w 888" name="T116"/>
                <a:gd fmla="*/ 743 h 835" name="T117"/>
                <a:gd fmla="*/ 722 w 888" name="T118"/>
                <a:gd fmla="*/ 761 h 835" name="T119"/>
                <a:gd fmla="*/ 821 w 888" name="T120"/>
                <a:gd fmla="*/ 701 h 835" name="T121"/>
                <a:gd fmla="*/ 887 w 888" name="T122"/>
                <a:gd fmla="*/ 605 h 83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35" w="886">
                  <a:moveTo>
                    <a:pt x="888" y="36"/>
                  </a:moveTo>
                  <a:lnTo>
                    <a:pt x="888" y="36"/>
                  </a:lnTo>
                  <a:lnTo>
                    <a:pt x="885" y="35"/>
                  </a:lnTo>
                  <a:lnTo>
                    <a:pt x="876" y="34"/>
                  </a:lnTo>
                  <a:lnTo>
                    <a:pt x="871" y="34"/>
                  </a:lnTo>
                  <a:lnTo>
                    <a:pt x="865" y="35"/>
                  </a:lnTo>
                  <a:lnTo>
                    <a:pt x="861" y="38"/>
                  </a:lnTo>
                  <a:lnTo>
                    <a:pt x="857" y="41"/>
                  </a:lnTo>
                  <a:lnTo>
                    <a:pt x="857" y="41"/>
                  </a:lnTo>
                  <a:lnTo>
                    <a:pt x="853" y="46"/>
                  </a:lnTo>
                  <a:lnTo>
                    <a:pt x="848" y="50"/>
                  </a:lnTo>
                  <a:lnTo>
                    <a:pt x="842" y="52"/>
                  </a:lnTo>
                  <a:lnTo>
                    <a:pt x="836" y="53"/>
                  </a:lnTo>
                  <a:lnTo>
                    <a:pt x="830" y="53"/>
                  </a:lnTo>
                  <a:lnTo>
                    <a:pt x="824" y="52"/>
                  </a:lnTo>
                  <a:lnTo>
                    <a:pt x="819" y="49"/>
                  </a:lnTo>
                  <a:lnTo>
                    <a:pt x="815" y="46"/>
                  </a:lnTo>
                  <a:lnTo>
                    <a:pt x="815" y="46"/>
                  </a:lnTo>
                  <a:lnTo>
                    <a:pt x="806" y="35"/>
                  </a:lnTo>
                  <a:lnTo>
                    <a:pt x="796" y="25"/>
                  </a:lnTo>
                  <a:lnTo>
                    <a:pt x="792" y="22"/>
                  </a:lnTo>
                  <a:lnTo>
                    <a:pt x="788" y="20"/>
                  </a:lnTo>
                  <a:lnTo>
                    <a:pt x="783" y="20"/>
                  </a:lnTo>
                  <a:lnTo>
                    <a:pt x="780" y="22"/>
                  </a:lnTo>
                  <a:lnTo>
                    <a:pt x="780" y="22"/>
                  </a:lnTo>
                  <a:lnTo>
                    <a:pt x="777" y="24"/>
                  </a:lnTo>
                  <a:lnTo>
                    <a:pt x="773" y="27"/>
                  </a:lnTo>
                  <a:lnTo>
                    <a:pt x="767" y="28"/>
                  </a:lnTo>
                  <a:lnTo>
                    <a:pt x="761" y="30"/>
                  </a:lnTo>
                  <a:lnTo>
                    <a:pt x="748" y="31"/>
                  </a:lnTo>
                  <a:lnTo>
                    <a:pt x="736" y="30"/>
                  </a:lnTo>
                  <a:lnTo>
                    <a:pt x="736" y="30"/>
                  </a:lnTo>
                  <a:lnTo>
                    <a:pt x="723" y="27"/>
                  </a:lnTo>
                  <a:lnTo>
                    <a:pt x="713" y="22"/>
                  </a:lnTo>
                  <a:lnTo>
                    <a:pt x="708" y="20"/>
                  </a:lnTo>
                  <a:lnTo>
                    <a:pt x="706" y="18"/>
                  </a:lnTo>
                  <a:lnTo>
                    <a:pt x="705" y="16"/>
                  </a:lnTo>
                  <a:lnTo>
                    <a:pt x="707" y="14"/>
                  </a:lnTo>
                  <a:lnTo>
                    <a:pt x="707" y="14"/>
                  </a:lnTo>
                  <a:lnTo>
                    <a:pt x="715" y="12"/>
                  </a:lnTo>
                  <a:lnTo>
                    <a:pt x="721" y="9"/>
                  </a:lnTo>
                  <a:lnTo>
                    <a:pt x="722" y="7"/>
                  </a:lnTo>
                  <a:lnTo>
                    <a:pt x="723" y="6"/>
                  </a:lnTo>
                  <a:lnTo>
                    <a:pt x="722" y="4"/>
                  </a:lnTo>
                  <a:lnTo>
                    <a:pt x="719" y="2"/>
                  </a:lnTo>
                  <a:lnTo>
                    <a:pt x="719" y="2"/>
                  </a:lnTo>
                  <a:lnTo>
                    <a:pt x="715" y="0"/>
                  </a:lnTo>
                  <a:lnTo>
                    <a:pt x="709" y="0"/>
                  </a:lnTo>
                  <a:lnTo>
                    <a:pt x="704" y="0"/>
                  </a:lnTo>
                  <a:lnTo>
                    <a:pt x="699" y="3"/>
                  </a:lnTo>
                  <a:lnTo>
                    <a:pt x="693" y="5"/>
                  </a:lnTo>
                  <a:lnTo>
                    <a:pt x="689" y="7"/>
                  </a:lnTo>
                  <a:lnTo>
                    <a:pt x="686" y="10"/>
                  </a:lnTo>
                  <a:lnTo>
                    <a:pt x="683" y="13"/>
                  </a:lnTo>
                  <a:lnTo>
                    <a:pt x="683" y="13"/>
                  </a:lnTo>
                  <a:lnTo>
                    <a:pt x="682" y="18"/>
                  </a:lnTo>
                  <a:lnTo>
                    <a:pt x="680" y="21"/>
                  </a:lnTo>
                  <a:lnTo>
                    <a:pt x="676" y="25"/>
                  </a:lnTo>
                  <a:lnTo>
                    <a:pt x="671" y="28"/>
                  </a:lnTo>
                  <a:lnTo>
                    <a:pt x="665" y="32"/>
                  </a:lnTo>
                  <a:lnTo>
                    <a:pt x="659" y="35"/>
                  </a:lnTo>
                  <a:lnTo>
                    <a:pt x="653" y="36"/>
                  </a:lnTo>
                  <a:lnTo>
                    <a:pt x="647" y="37"/>
                  </a:lnTo>
                  <a:lnTo>
                    <a:pt x="647" y="37"/>
                  </a:lnTo>
                  <a:lnTo>
                    <a:pt x="642" y="38"/>
                  </a:lnTo>
                  <a:lnTo>
                    <a:pt x="633" y="40"/>
                  </a:lnTo>
                  <a:lnTo>
                    <a:pt x="613" y="48"/>
                  </a:lnTo>
                  <a:lnTo>
                    <a:pt x="590" y="55"/>
                  </a:lnTo>
                  <a:lnTo>
                    <a:pt x="579" y="57"/>
                  </a:lnTo>
                  <a:lnTo>
                    <a:pt x="570" y="59"/>
                  </a:lnTo>
                  <a:lnTo>
                    <a:pt x="570" y="59"/>
                  </a:lnTo>
                  <a:lnTo>
                    <a:pt x="562" y="59"/>
                  </a:lnTo>
                  <a:lnTo>
                    <a:pt x="554" y="60"/>
                  </a:lnTo>
                  <a:lnTo>
                    <a:pt x="548" y="62"/>
                  </a:lnTo>
                  <a:lnTo>
                    <a:pt x="543" y="65"/>
                  </a:lnTo>
                  <a:lnTo>
                    <a:pt x="533" y="73"/>
                  </a:lnTo>
                  <a:lnTo>
                    <a:pt x="521" y="82"/>
                  </a:lnTo>
                  <a:lnTo>
                    <a:pt x="521" y="82"/>
                  </a:lnTo>
                  <a:lnTo>
                    <a:pt x="493" y="106"/>
                  </a:lnTo>
                  <a:lnTo>
                    <a:pt x="479" y="119"/>
                  </a:lnTo>
                  <a:lnTo>
                    <a:pt x="473" y="125"/>
                  </a:lnTo>
                  <a:lnTo>
                    <a:pt x="467" y="133"/>
                  </a:lnTo>
                  <a:lnTo>
                    <a:pt x="467" y="133"/>
                  </a:lnTo>
                  <a:lnTo>
                    <a:pt x="461" y="140"/>
                  </a:lnTo>
                  <a:lnTo>
                    <a:pt x="453" y="149"/>
                  </a:lnTo>
                  <a:lnTo>
                    <a:pt x="434" y="169"/>
                  </a:lnTo>
                  <a:lnTo>
                    <a:pt x="424" y="179"/>
                  </a:lnTo>
                  <a:lnTo>
                    <a:pt x="417" y="189"/>
                  </a:lnTo>
                  <a:lnTo>
                    <a:pt x="411" y="196"/>
                  </a:lnTo>
                  <a:lnTo>
                    <a:pt x="410" y="199"/>
                  </a:lnTo>
                  <a:lnTo>
                    <a:pt x="409" y="202"/>
                  </a:lnTo>
                  <a:lnTo>
                    <a:pt x="409" y="202"/>
                  </a:lnTo>
                  <a:lnTo>
                    <a:pt x="409" y="207"/>
                  </a:lnTo>
                  <a:lnTo>
                    <a:pt x="408" y="212"/>
                  </a:lnTo>
                  <a:lnTo>
                    <a:pt x="406" y="218"/>
                  </a:lnTo>
                  <a:lnTo>
                    <a:pt x="403" y="223"/>
                  </a:lnTo>
                  <a:lnTo>
                    <a:pt x="399" y="227"/>
                  </a:lnTo>
                  <a:lnTo>
                    <a:pt x="393" y="232"/>
                  </a:lnTo>
                  <a:lnTo>
                    <a:pt x="388" y="234"/>
                  </a:lnTo>
                  <a:lnTo>
                    <a:pt x="380" y="235"/>
                  </a:lnTo>
                  <a:lnTo>
                    <a:pt x="380" y="235"/>
                  </a:lnTo>
                  <a:lnTo>
                    <a:pt x="364" y="235"/>
                  </a:lnTo>
                  <a:lnTo>
                    <a:pt x="347" y="234"/>
                  </a:lnTo>
                  <a:lnTo>
                    <a:pt x="339" y="235"/>
                  </a:lnTo>
                  <a:lnTo>
                    <a:pt x="332" y="236"/>
                  </a:lnTo>
                  <a:lnTo>
                    <a:pt x="327" y="238"/>
                  </a:lnTo>
                  <a:lnTo>
                    <a:pt x="322" y="240"/>
                  </a:lnTo>
                  <a:lnTo>
                    <a:pt x="322" y="240"/>
                  </a:lnTo>
                  <a:lnTo>
                    <a:pt x="319" y="243"/>
                  </a:lnTo>
                  <a:lnTo>
                    <a:pt x="316" y="247"/>
                  </a:lnTo>
                  <a:lnTo>
                    <a:pt x="307" y="251"/>
                  </a:lnTo>
                  <a:lnTo>
                    <a:pt x="296" y="253"/>
                  </a:lnTo>
                  <a:lnTo>
                    <a:pt x="285" y="256"/>
                  </a:lnTo>
                  <a:lnTo>
                    <a:pt x="285" y="256"/>
                  </a:lnTo>
                  <a:lnTo>
                    <a:pt x="262" y="260"/>
                  </a:lnTo>
                  <a:lnTo>
                    <a:pt x="251" y="261"/>
                  </a:lnTo>
                  <a:lnTo>
                    <a:pt x="242" y="262"/>
                  </a:lnTo>
                  <a:lnTo>
                    <a:pt x="242" y="262"/>
                  </a:lnTo>
                  <a:lnTo>
                    <a:pt x="234" y="261"/>
                  </a:lnTo>
                  <a:lnTo>
                    <a:pt x="228" y="260"/>
                  </a:lnTo>
                  <a:lnTo>
                    <a:pt x="225" y="260"/>
                  </a:lnTo>
                  <a:lnTo>
                    <a:pt x="223" y="260"/>
                  </a:lnTo>
                  <a:lnTo>
                    <a:pt x="222" y="262"/>
                  </a:lnTo>
                  <a:lnTo>
                    <a:pt x="221" y="266"/>
                  </a:lnTo>
                  <a:lnTo>
                    <a:pt x="221" y="266"/>
                  </a:lnTo>
                  <a:lnTo>
                    <a:pt x="221" y="279"/>
                  </a:lnTo>
                  <a:lnTo>
                    <a:pt x="220" y="283"/>
                  </a:lnTo>
                  <a:lnTo>
                    <a:pt x="219" y="288"/>
                  </a:lnTo>
                  <a:lnTo>
                    <a:pt x="219" y="288"/>
                  </a:lnTo>
                  <a:lnTo>
                    <a:pt x="219" y="289"/>
                  </a:lnTo>
                  <a:lnTo>
                    <a:pt x="219" y="291"/>
                  </a:lnTo>
                  <a:lnTo>
                    <a:pt x="222" y="293"/>
                  </a:lnTo>
                  <a:lnTo>
                    <a:pt x="228" y="294"/>
                  </a:lnTo>
                  <a:lnTo>
                    <a:pt x="233" y="296"/>
                  </a:lnTo>
                  <a:lnTo>
                    <a:pt x="233" y="296"/>
                  </a:lnTo>
                  <a:lnTo>
                    <a:pt x="235" y="297"/>
                  </a:lnTo>
                  <a:lnTo>
                    <a:pt x="238" y="298"/>
                  </a:lnTo>
                  <a:lnTo>
                    <a:pt x="245" y="298"/>
                  </a:lnTo>
                  <a:lnTo>
                    <a:pt x="252" y="298"/>
                  </a:lnTo>
                  <a:lnTo>
                    <a:pt x="258" y="300"/>
                  </a:lnTo>
                  <a:lnTo>
                    <a:pt x="258" y="300"/>
                  </a:lnTo>
                  <a:lnTo>
                    <a:pt x="263" y="302"/>
                  </a:lnTo>
                  <a:lnTo>
                    <a:pt x="270" y="303"/>
                  </a:lnTo>
                  <a:lnTo>
                    <a:pt x="276" y="302"/>
                  </a:lnTo>
                  <a:lnTo>
                    <a:pt x="282" y="298"/>
                  </a:lnTo>
                  <a:lnTo>
                    <a:pt x="282" y="298"/>
                  </a:lnTo>
                  <a:lnTo>
                    <a:pt x="290" y="295"/>
                  </a:lnTo>
                  <a:lnTo>
                    <a:pt x="297" y="293"/>
                  </a:lnTo>
                  <a:lnTo>
                    <a:pt x="301" y="293"/>
                  </a:lnTo>
                  <a:lnTo>
                    <a:pt x="304" y="294"/>
                  </a:lnTo>
                  <a:lnTo>
                    <a:pt x="305" y="295"/>
                  </a:lnTo>
                  <a:lnTo>
                    <a:pt x="306" y="297"/>
                  </a:lnTo>
                  <a:lnTo>
                    <a:pt x="306" y="297"/>
                  </a:lnTo>
                  <a:lnTo>
                    <a:pt x="306" y="299"/>
                  </a:lnTo>
                  <a:lnTo>
                    <a:pt x="305" y="300"/>
                  </a:lnTo>
                  <a:lnTo>
                    <a:pt x="301" y="302"/>
                  </a:lnTo>
                  <a:lnTo>
                    <a:pt x="294" y="303"/>
                  </a:lnTo>
                  <a:lnTo>
                    <a:pt x="287" y="306"/>
                  </a:lnTo>
                  <a:lnTo>
                    <a:pt x="287" y="306"/>
                  </a:lnTo>
                  <a:lnTo>
                    <a:pt x="274" y="310"/>
                  </a:lnTo>
                  <a:lnTo>
                    <a:pt x="270" y="312"/>
                  </a:lnTo>
                  <a:lnTo>
                    <a:pt x="265" y="317"/>
                  </a:lnTo>
                  <a:lnTo>
                    <a:pt x="265" y="317"/>
                  </a:lnTo>
                  <a:lnTo>
                    <a:pt x="259" y="321"/>
                  </a:lnTo>
                  <a:lnTo>
                    <a:pt x="252" y="326"/>
                  </a:lnTo>
                  <a:lnTo>
                    <a:pt x="234" y="336"/>
                  </a:lnTo>
                  <a:lnTo>
                    <a:pt x="234" y="336"/>
                  </a:lnTo>
                  <a:lnTo>
                    <a:pt x="225" y="341"/>
                  </a:lnTo>
                  <a:lnTo>
                    <a:pt x="219" y="346"/>
                  </a:lnTo>
                  <a:lnTo>
                    <a:pt x="218" y="348"/>
                  </a:lnTo>
                  <a:lnTo>
                    <a:pt x="219" y="348"/>
                  </a:lnTo>
                  <a:lnTo>
                    <a:pt x="222" y="348"/>
                  </a:lnTo>
                  <a:lnTo>
                    <a:pt x="228" y="347"/>
                  </a:lnTo>
                  <a:lnTo>
                    <a:pt x="228" y="347"/>
                  </a:lnTo>
                  <a:lnTo>
                    <a:pt x="238" y="345"/>
                  </a:lnTo>
                  <a:lnTo>
                    <a:pt x="246" y="343"/>
                  </a:lnTo>
                  <a:lnTo>
                    <a:pt x="248" y="345"/>
                  </a:lnTo>
                  <a:lnTo>
                    <a:pt x="250" y="345"/>
                  </a:lnTo>
                  <a:lnTo>
                    <a:pt x="251" y="347"/>
                  </a:lnTo>
                  <a:lnTo>
                    <a:pt x="251" y="349"/>
                  </a:lnTo>
                  <a:lnTo>
                    <a:pt x="251" y="349"/>
                  </a:lnTo>
                  <a:lnTo>
                    <a:pt x="250" y="354"/>
                  </a:lnTo>
                  <a:lnTo>
                    <a:pt x="248" y="357"/>
                  </a:lnTo>
                  <a:lnTo>
                    <a:pt x="244" y="361"/>
                  </a:lnTo>
                  <a:lnTo>
                    <a:pt x="236" y="364"/>
                  </a:lnTo>
                  <a:lnTo>
                    <a:pt x="236" y="364"/>
                  </a:lnTo>
                  <a:lnTo>
                    <a:pt x="228" y="367"/>
                  </a:lnTo>
                  <a:lnTo>
                    <a:pt x="217" y="370"/>
                  </a:lnTo>
                  <a:lnTo>
                    <a:pt x="205" y="374"/>
                  </a:lnTo>
                  <a:lnTo>
                    <a:pt x="190" y="375"/>
                  </a:lnTo>
                  <a:lnTo>
                    <a:pt x="190" y="375"/>
                  </a:lnTo>
                  <a:lnTo>
                    <a:pt x="178" y="376"/>
                  </a:lnTo>
                  <a:lnTo>
                    <a:pt x="171" y="377"/>
                  </a:lnTo>
                  <a:lnTo>
                    <a:pt x="165" y="379"/>
                  </a:lnTo>
                  <a:lnTo>
                    <a:pt x="160" y="383"/>
                  </a:lnTo>
                  <a:lnTo>
                    <a:pt x="160" y="383"/>
                  </a:lnTo>
                  <a:lnTo>
                    <a:pt x="157" y="386"/>
                  </a:lnTo>
                  <a:lnTo>
                    <a:pt x="152" y="389"/>
                  </a:lnTo>
                  <a:lnTo>
                    <a:pt x="146" y="391"/>
                  </a:lnTo>
                  <a:lnTo>
                    <a:pt x="143" y="391"/>
                  </a:lnTo>
                  <a:lnTo>
                    <a:pt x="141" y="391"/>
                  </a:lnTo>
                  <a:lnTo>
                    <a:pt x="141" y="390"/>
                  </a:lnTo>
                  <a:lnTo>
                    <a:pt x="141" y="388"/>
                  </a:lnTo>
                  <a:lnTo>
                    <a:pt x="141" y="388"/>
                  </a:lnTo>
                  <a:lnTo>
                    <a:pt x="143" y="382"/>
                  </a:lnTo>
                  <a:lnTo>
                    <a:pt x="143" y="378"/>
                  </a:lnTo>
                  <a:lnTo>
                    <a:pt x="142" y="377"/>
                  </a:lnTo>
                  <a:lnTo>
                    <a:pt x="141" y="376"/>
                  </a:lnTo>
                  <a:lnTo>
                    <a:pt x="139" y="375"/>
                  </a:lnTo>
                  <a:lnTo>
                    <a:pt x="136" y="375"/>
                  </a:lnTo>
                  <a:lnTo>
                    <a:pt x="136" y="375"/>
                  </a:lnTo>
                  <a:lnTo>
                    <a:pt x="132" y="375"/>
                  </a:lnTo>
                  <a:lnTo>
                    <a:pt x="127" y="376"/>
                  </a:lnTo>
                  <a:lnTo>
                    <a:pt x="123" y="377"/>
                  </a:lnTo>
                  <a:lnTo>
                    <a:pt x="121" y="380"/>
                  </a:lnTo>
                  <a:lnTo>
                    <a:pt x="121" y="380"/>
                  </a:lnTo>
                  <a:lnTo>
                    <a:pt x="121" y="382"/>
                  </a:lnTo>
                  <a:lnTo>
                    <a:pt x="121" y="383"/>
                  </a:lnTo>
                  <a:lnTo>
                    <a:pt x="123" y="384"/>
                  </a:lnTo>
                  <a:lnTo>
                    <a:pt x="125" y="385"/>
                  </a:lnTo>
                  <a:lnTo>
                    <a:pt x="127" y="386"/>
                  </a:lnTo>
                  <a:lnTo>
                    <a:pt x="127" y="389"/>
                  </a:lnTo>
                  <a:lnTo>
                    <a:pt x="127" y="389"/>
                  </a:lnTo>
                  <a:lnTo>
                    <a:pt x="127" y="391"/>
                  </a:lnTo>
                  <a:lnTo>
                    <a:pt x="125" y="392"/>
                  </a:lnTo>
                  <a:lnTo>
                    <a:pt x="123" y="394"/>
                  </a:lnTo>
                  <a:lnTo>
                    <a:pt x="119" y="396"/>
                  </a:lnTo>
                  <a:lnTo>
                    <a:pt x="119" y="396"/>
                  </a:lnTo>
                  <a:lnTo>
                    <a:pt x="114" y="400"/>
                  </a:lnTo>
                  <a:lnTo>
                    <a:pt x="108" y="405"/>
                  </a:lnTo>
                  <a:lnTo>
                    <a:pt x="102" y="407"/>
                  </a:lnTo>
                  <a:lnTo>
                    <a:pt x="93" y="408"/>
                  </a:lnTo>
                  <a:lnTo>
                    <a:pt x="93" y="408"/>
                  </a:lnTo>
                  <a:lnTo>
                    <a:pt x="85" y="408"/>
                  </a:lnTo>
                  <a:lnTo>
                    <a:pt x="77" y="407"/>
                  </a:lnTo>
                  <a:lnTo>
                    <a:pt x="72" y="405"/>
                  </a:lnTo>
                  <a:lnTo>
                    <a:pt x="70" y="404"/>
                  </a:lnTo>
                  <a:lnTo>
                    <a:pt x="67" y="402"/>
                  </a:lnTo>
                  <a:lnTo>
                    <a:pt x="67" y="402"/>
                  </a:lnTo>
                  <a:lnTo>
                    <a:pt x="65" y="397"/>
                  </a:lnTo>
                  <a:lnTo>
                    <a:pt x="61" y="395"/>
                  </a:lnTo>
                  <a:lnTo>
                    <a:pt x="58" y="394"/>
                  </a:lnTo>
                  <a:lnTo>
                    <a:pt x="54" y="394"/>
                  </a:lnTo>
                  <a:lnTo>
                    <a:pt x="54" y="394"/>
                  </a:lnTo>
                  <a:lnTo>
                    <a:pt x="51" y="396"/>
                  </a:lnTo>
                  <a:lnTo>
                    <a:pt x="48" y="398"/>
                  </a:lnTo>
                  <a:lnTo>
                    <a:pt x="45" y="400"/>
                  </a:lnTo>
                  <a:lnTo>
                    <a:pt x="39" y="402"/>
                  </a:lnTo>
                  <a:lnTo>
                    <a:pt x="39" y="402"/>
                  </a:lnTo>
                  <a:lnTo>
                    <a:pt x="34" y="402"/>
                  </a:lnTo>
                  <a:lnTo>
                    <a:pt x="29" y="403"/>
                  </a:lnTo>
                  <a:lnTo>
                    <a:pt x="27" y="403"/>
                  </a:lnTo>
                  <a:lnTo>
                    <a:pt x="24" y="405"/>
                  </a:lnTo>
                  <a:lnTo>
                    <a:pt x="22" y="407"/>
                  </a:lnTo>
                  <a:lnTo>
                    <a:pt x="21" y="410"/>
                  </a:lnTo>
                  <a:lnTo>
                    <a:pt x="21" y="410"/>
                  </a:lnTo>
                  <a:lnTo>
                    <a:pt x="19" y="415"/>
                  </a:lnTo>
                  <a:lnTo>
                    <a:pt x="16" y="419"/>
                  </a:lnTo>
                  <a:lnTo>
                    <a:pt x="13" y="421"/>
                  </a:lnTo>
                  <a:lnTo>
                    <a:pt x="9" y="425"/>
                  </a:lnTo>
                  <a:lnTo>
                    <a:pt x="9" y="425"/>
                  </a:lnTo>
                  <a:lnTo>
                    <a:pt x="5" y="431"/>
                  </a:lnTo>
                  <a:lnTo>
                    <a:pt x="2" y="437"/>
                  </a:lnTo>
                  <a:lnTo>
                    <a:pt x="2" y="443"/>
                  </a:lnTo>
                  <a:lnTo>
                    <a:pt x="3" y="447"/>
                  </a:lnTo>
                  <a:lnTo>
                    <a:pt x="4" y="449"/>
                  </a:lnTo>
                  <a:lnTo>
                    <a:pt x="4" y="449"/>
                  </a:lnTo>
                  <a:lnTo>
                    <a:pt x="6" y="454"/>
                  </a:lnTo>
                  <a:lnTo>
                    <a:pt x="6" y="459"/>
                  </a:lnTo>
                  <a:lnTo>
                    <a:pt x="5" y="461"/>
                  </a:lnTo>
                  <a:lnTo>
                    <a:pt x="2" y="462"/>
                  </a:lnTo>
                  <a:lnTo>
                    <a:pt x="2" y="462"/>
                  </a:lnTo>
                  <a:lnTo>
                    <a:pt x="0" y="462"/>
                  </a:lnTo>
                  <a:lnTo>
                    <a:pt x="0" y="464"/>
                  </a:lnTo>
                  <a:lnTo>
                    <a:pt x="1" y="466"/>
                  </a:lnTo>
                  <a:lnTo>
                    <a:pt x="3" y="467"/>
                  </a:lnTo>
                  <a:lnTo>
                    <a:pt x="3" y="467"/>
                  </a:lnTo>
                  <a:lnTo>
                    <a:pt x="5" y="469"/>
                  </a:lnTo>
                  <a:lnTo>
                    <a:pt x="6" y="472"/>
                  </a:lnTo>
                  <a:lnTo>
                    <a:pt x="7" y="477"/>
                  </a:lnTo>
                  <a:lnTo>
                    <a:pt x="6" y="481"/>
                  </a:lnTo>
                  <a:lnTo>
                    <a:pt x="6" y="481"/>
                  </a:lnTo>
                  <a:lnTo>
                    <a:pt x="3" y="492"/>
                  </a:lnTo>
                  <a:lnTo>
                    <a:pt x="1" y="500"/>
                  </a:lnTo>
                  <a:lnTo>
                    <a:pt x="0" y="508"/>
                  </a:lnTo>
                  <a:lnTo>
                    <a:pt x="0" y="508"/>
                  </a:lnTo>
                  <a:lnTo>
                    <a:pt x="1" y="515"/>
                  </a:lnTo>
                  <a:lnTo>
                    <a:pt x="3" y="522"/>
                  </a:lnTo>
                  <a:lnTo>
                    <a:pt x="5" y="525"/>
                  </a:lnTo>
                  <a:lnTo>
                    <a:pt x="8" y="526"/>
                  </a:lnTo>
                  <a:lnTo>
                    <a:pt x="10" y="528"/>
                  </a:lnTo>
                  <a:lnTo>
                    <a:pt x="14" y="528"/>
                  </a:lnTo>
                  <a:lnTo>
                    <a:pt x="14" y="528"/>
                  </a:lnTo>
                  <a:lnTo>
                    <a:pt x="17" y="528"/>
                  </a:lnTo>
                  <a:lnTo>
                    <a:pt x="19" y="527"/>
                  </a:lnTo>
                  <a:lnTo>
                    <a:pt x="24" y="523"/>
                  </a:lnTo>
                  <a:lnTo>
                    <a:pt x="31" y="519"/>
                  </a:lnTo>
                  <a:lnTo>
                    <a:pt x="38" y="514"/>
                  </a:lnTo>
                  <a:lnTo>
                    <a:pt x="38" y="514"/>
                  </a:lnTo>
                  <a:lnTo>
                    <a:pt x="49" y="510"/>
                  </a:lnTo>
                  <a:lnTo>
                    <a:pt x="62" y="506"/>
                  </a:lnTo>
                  <a:lnTo>
                    <a:pt x="67" y="505"/>
                  </a:lnTo>
                  <a:lnTo>
                    <a:pt x="72" y="504"/>
                  </a:lnTo>
                  <a:lnTo>
                    <a:pt x="76" y="505"/>
                  </a:lnTo>
                  <a:lnTo>
                    <a:pt x="78" y="507"/>
                  </a:lnTo>
                  <a:lnTo>
                    <a:pt x="78" y="507"/>
                  </a:lnTo>
                  <a:lnTo>
                    <a:pt x="79" y="513"/>
                  </a:lnTo>
                  <a:lnTo>
                    <a:pt x="79" y="518"/>
                  </a:lnTo>
                  <a:lnTo>
                    <a:pt x="77" y="522"/>
                  </a:lnTo>
                  <a:lnTo>
                    <a:pt x="73" y="528"/>
                  </a:lnTo>
                  <a:lnTo>
                    <a:pt x="73" y="528"/>
                  </a:lnTo>
                  <a:lnTo>
                    <a:pt x="62" y="540"/>
                  </a:lnTo>
                  <a:lnTo>
                    <a:pt x="61" y="542"/>
                  </a:lnTo>
                  <a:lnTo>
                    <a:pt x="60" y="545"/>
                  </a:lnTo>
                  <a:lnTo>
                    <a:pt x="61" y="546"/>
                  </a:lnTo>
                  <a:lnTo>
                    <a:pt x="63" y="546"/>
                  </a:lnTo>
                  <a:lnTo>
                    <a:pt x="63" y="546"/>
                  </a:lnTo>
                  <a:lnTo>
                    <a:pt x="70" y="547"/>
                  </a:lnTo>
                  <a:lnTo>
                    <a:pt x="75" y="550"/>
                  </a:lnTo>
                  <a:lnTo>
                    <a:pt x="78" y="555"/>
                  </a:lnTo>
                  <a:lnTo>
                    <a:pt x="79" y="557"/>
                  </a:lnTo>
                  <a:lnTo>
                    <a:pt x="79" y="561"/>
                  </a:lnTo>
                  <a:lnTo>
                    <a:pt x="79" y="561"/>
                  </a:lnTo>
                  <a:lnTo>
                    <a:pt x="79" y="566"/>
                  </a:lnTo>
                  <a:lnTo>
                    <a:pt x="80" y="570"/>
                  </a:lnTo>
                  <a:lnTo>
                    <a:pt x="81" y="571"/>
                  </a:lnTo>
                  <a:lnTo>
                    <a:pt x="82" y="572"/>
                  </a:lnTo>
                  <a:lnTo>
                    <a:pt x="88" y="574"/>
                  </a:lnTo>
                  <a:lnTo>
                    <a:pt x="88" y="574"/>
                  </a:lnTo>
                  <a:lnTo>
                    <a:pt x="95" y="574"/>
                  </a:lnTo>
                  <a:lnTo>
                    <a:pt x="100" y="574"/>
                  </a:lnTo>
                  <a:lnTo>
                    <a:pt x="101" y="576"/>
                  </a:lnTo>
                  <a:lnTo>
                    <a:pt x="101" y="577"/>
                  </a:lnTo>
                  <a:lnTo>
                    <a:pt x="100" y="584"/>
                  </a:lnTo>
                  <a:lnTo>
                    <a:pt x="100" y="584"/>
                  </a:lnTo>
                  <a:lnTo>
                    <a:pt x="99" y="591"/>
                  </a:lnTo>
                  <a:lnTo>
                    <a:pt x="99" y="594"/>
                  </a:lnTo>
                  <a:lnTo>
                    <a:pt x="99" y="597"/>
                  </a:lnTo>
                  <a:lnTo>
                    <a:pt x="95" y="600"/>
                  </a:lnTo>
                  <a:lnTo>
                    <a:pt x="95" y="600"/>
                  </a:lnTo>
                  <a:lnTo>
                    <a:pt x="91" y="605"/>
                  </a:lnTo>
                  <a:lnTo>
                    <a:pt x="89" y="609"/>
                  </a:lnTo>
                  <a:lnTo>
                    <a:pt x="89" y="611"/>
                  </a:lnTo>
                  <a:lnTo>
                    <a:pt x="90" y="612"/>
                  </a:lnTo>
                  <a:lnTo>
                    <a:pt x="91" y="614"/>
                  </a:lnTo>
                  <a:lnTo>
                    <a:pt x="93" y="617"/>
                  </a:lnTo>
                  <a:lnTo>
                    <a:pt x="93" y="617"/>
                  </a:lnTo>
                  <a:lnTo>
                    <a:pt x="99" y="619"/>
                  </a:lnTo>
                  <a:lnTo>
                    <a:pt x="101" y="622"/>
                  </a:lnTo>
                  <a:lnTo>
                    <a:pt x="102" y="625"/>
                  </a:lnTo>
                  <a:lnTo>
                    <a:pt x="103" y="629"/>
                  </a:lnTo>
                  <a:lnTo>
                    <a:pt x="103" y="629"/>
                  </a:lnTo>
                  <a:lnTo>
                    <a:pt x="104" y="633"/>
                  </a:lnTo>
                  <a:lnTo>
                    <a:pt x="106" y="635"/>
                  </a:lnTo>
                  <a:lnTo>
                    <a:pt x="110" y="635"/>
                  </a:lnTo>
                  <a:lnTo>
                    <a:pt x="116" y="632"/>
                  </a:lnTo>
                  <a:lnTo>
                    <a:pt x="116" y="632"/>
                  </a:lnTo>
                  <a:lnTo>
                    <a:pt x="119" y="629"/>
                  </a:lnTo>
                  <a:lnTo>
                    <a:pt x="121" y="628"/>
                  </a:lnTo>
                  <a:lnTo>
                    <a:pt x="124" y="628"/>
                  </a:lnTo>
                  <a:lnTo>
                    <a:pt x="127" y="628"/>
                  </a:lnTo>
                  <a:lnTo>
                    <a:pt x="128" y="629"/>
                  </a:lnTo>
                  <a:lnTo>
                    <a:pt x="129" y="632"/>
                  </a:lnTo>
                  <a:lnTo>
                    <a:pt x="129" y="634"/>
                  </a:lnTo>
                  <a:lnTo>
                    <a:pt x="128" y="636"/>
                  </a:lnTo>
                  <a:lnTo>
                    <a:pt x="128" y="636"/>
                  </a:lnTo>
                  <a:lnTo>
                    <a:pt x="122" y="641"/>
                  </a:lnTo>
                  <a:lnTo>
                    <a:pt x="117" y="645"/>
                  </a:lnTo>
                  <a:lnTo>
                    <a:pt x="110" y="648"/>
                  </a:lnTo>
                  <a:lnTo>
                    <a:pt x="102" y="650"/>
                  </a:lnTo>
                  <a:lnTo>
                    <a:pt x="102" y="650"/>
                  </a:lnTo>
                  <a:lnTo>
                    <a:pt x="93" y="653"/>
                  </a:lnTo>
                  <a:lnTo>
                    <a:pt x="85" y="656"/>
                  </a:lnTo>
                  <a:lnTo>
                    <a:pt x="78" y="657"/>
                  </a:lnTo>
                  <a:lnTo>
                    <a:pt x="75" y="656"/>
                  </a:lnTo>
                  <a:lnTo>
                    <a:pt x="74" y="655"/>
                  </a:lnTo>
                  <a:lnTo>
                    <a:pt x="74" y="655"/>
                  </a:lnTo>
                  <a:lnTo>
                    <a:pt x="71" y="652"/>
                  </a:lnTo>
                  <a:lnTo>
                    <a:pt x="67" y="651"/>
                  </a:lnTo>
                  <a:lnTo>
                    <a:pt x="64" y="653"/>
                  </a:lnTo>
                  <a:lnTo>
                    <a:pt x="62" y="656"/>
                  </a:lnTo>
                  <a:lnTo>
                    <a:pt x="62" y="656"/>
                  </a:lnTo>
                  <a:lnTo>
                    <a:pt x="58" y="661"/>
                  </a:lnTo>
                  <a:lnTo>
                    <a:pt x="54" y="666"/>
                  </a:lnTo>
                  <a:lnTo>
                    <a:pt x="52" y="668"/>
                  </a:lnTo>
                  <a:lnTo>
                    <a:pt x="52" y="669"/>
                  </a:lnTo>
                  <a:lnTo>
                    <a:pt x="53" y="670"/>
                  </a:lnTo>
                  <a:lnTo>
                    <a:pt x="56" y="671"/>
                  </a:lnTo>
                  <a:lnTo>
                    <a:pt x="56" y="671"/>
                  </a:lnTo>
                  <a:lnTo>
                    <a:pt x="72" y="671"/>
                  </a:lnTo>
                  <a:lnTo>
                    <a:pt x="79" y="672"/>
                  </a:lnTo>
                  <a:lnTo>
                    <a:pt x="81" y="674"/>
                  </a:lnTo>
                  <a:lnTo>
                    <a:pt x="81" y="674"/>
                  </a:lnTo>
                  <a:lnTo>
                    <a:pt x="81" y="674"/>
                  </a:lnTo>
                  <a:lnTo>
                    <a:pt x="82" y="676"/>
                  </a:lnTo>
                  <a:lnTo>
                    <a:pt x="84" y="676"/>
                  </a:lnTo>
                  <a:lnTo>
                    <a:pt x="85" y="676"/>
                  </a:lnTo>
                  <a:lnTo>
                    <a:pt x="86" y="675"/>
                  </a:lnTo>
                  <a:lnTo>
                    <a:pt x="86" y="675"/>
                  </a:lnTo>
                  <a:lnTo>
                    <a:pt x="88" y="672"/>
                  </a:lnTo>
                  <a:lnTo>
                    <a:pt x="92" y="672"/>
                  </a:lnTo>
                  <a:lnTo>
                    <a:pt x="101" y="672"/>
                  </a:lnTo>
                  <a:lnTo>
                    <a:pt x="101" y="672"/>
                  </a:lnTo>
                  <a:lnTo>
                    <a:pt x="104" y="672"/>
                  </a:lnTo>
                  <a:lnTo>
                    <a:pt x="106" y="675"/>
                  </a:lnTo>
                  <a:lnTo>
                    <a:pt x="107" y="677"/>
                  </a:lnTo>
                  <a:lnTo>
                    <a:pt x="107" y="680"/>
                  </a:lnTo>
                  <a:lnTo>
                    <a:pt x="107" y="680"/>
                  </a:lnTo>
                  <a:lnTo>
                    <a:pt x="108" y="682"/>
                  </a:lnTo>
                  <a:lnTo>
                    <a:pt x="110" y="683"/>
                  </a:lnTo>
                  <a:lnTo>
                    <a:pt x="115" y="684"/>
                  </a:lnTo>
                  <a:lnTo>
                    <a:pt x="120" y="685"/>
                  </a:lnTo>
                  <a:lnTo>
                    <a:pt x="120" y="685"/>
                  </a:lnTo>
                  <a:lnTo>
                    <a:pt x="125" y="685"/>
                  </a:lnTo>
                  <a:lnTo>
                    <a:pt x="130" y="686"/>
                  </a:lnTo>
                  <a:lnTo>
                    <a:pt x="132" y="685"/>
                  </a:lnTo>
                  <a:lnTo>
                    <a:pt x="134" y="684"/>
                  </a:lnTo>
                  <a:lnTo>
                    <a:pt x="134" y="684"/>
                  </a:lnTo>
                  <a:lnTo>
                    <a:pt x="135" y="682"/>
                  </a:lnTo>
                  <a:lnTo>
                    <a:pt x="137" y="681"/>
                  </a:lnTo>
                  <a:lnTo>
                    <a:pt x="143" y="681"/>
                  </a:lnTo>
                  <a:lnTo>
                    <a:pt x="148" y="682"/>
                  </a:lnTo>
                  <a:lnTo>
                    <a:pt x="149" y="683"/>
                  </a:lnTo>
                  <a:lnTo>
                    <a:pt x="150" y="685"/>
                  </a:lnTo>
                  <a:lnTo>
                    <a:pt x="150" y="685"/>
                  </a:lnTo>
                  <a:lnTo>
                    <a:pt x="151" y="700"/>
                  </a:lnTo>
                  <a:lnTo>
                    <a:pt x="152" y="709"/>
                  </a:lnTo>
                  <a:lnTo>
                    <a:pt x="151" y="713"/>
                  </a:lnTo>
                  <a:lnTo>
                    <a:pt x="151" y="717"/>
                  </a:lnTo>
                  <a:lnTo>
                    <a:pt x="151" y="717"/>
                  </a:lnTo>
                  <a:lnTo>
                    <a:pt x="148" y="721"/>
                  </a:lnTo>
                  <a:lnTo>
                    <a:pt x="145" y="724"/>
                  </a:lnTo>
                  <a:lnTo>
                    <a:pt x="143" y="726"/>
                  </a:lnTo>
                  <a:lnTo>
                    <a:pt x="143" y="727"/>
                  </a:lnTo>
                  <a:lnTo>
                    <a:pt x="143" y="729"/>
                  </a:lnTo>
                  <a:lnTo>
                    <a:pt x="143" y="729"/>
                  </a:lnTo>
                  <a:lnTo>
                    <a:pt x="144" y="731"/>
                  </a:lnTo>
                  <a:lnTo>
                    <a:pt x="145" y="732"/>
                  </a:lnTo>
                  <a:lnTo>
                    <a:pt x="148" y="732"/>
                  </a:lnTo>
                  <a:lnTo>
                    <a:pt x="151" y="733"/>
                  </a:lnTo>
                  <a:lnTo>
                    <a:pt x="152" y="734"/>
                  </a:lnTo>
                  <a:lnTo>
                    <a:pt x="153" y="735"/>
                  </a:lnTo>
                  <a:lnTo>
                    <a:pt x="153" y="735"/>
                  </a:lnTo>
                  <a:lnTo>
                    <a:pt x="154" y="737"/>
                  </a:lnTo>
                  <a:lnTo>
                    <a:pt x="154" y="740"/>
                  </a:lnTo>
                  <a:lnTo>
                    <a:pt x="153" y="747"/>
                  </a:lnTo>
                  <a:lnTo>
                    <a:pt x="152" y="750"/>
                  </a:lnTo>
                  <a:lnTo>
                    <a:pt x="153" y="752"/>
                  </a:lnTo>
                  <a:lnTo>
                    <a:pt x="154" y="754"/>
                  </a:lnTo>
                  <a:lnTo>
                    <a:pt x="157" y="754"/>
                  </a:lnTo>
                  <a:lnTo>
                    <a:pt x="157" y="754"/>
                  </a:lnTo>
                  <a:lnTo>
                    <a:pt x="162" y="753"/>
                  </a:lnTo>
                  <a:lnTo>
                    <a:pt x="167" y="752"/>
                  </a:lnTo>
                  <a:lnTo>
                    <a:pt x="172" y="750"/>
                  </a:lnTo>
                  <a:lnTo>
                    <a:pt x="175" y="749"/>
                  </a:lnTo>
                  <a:lnTo>
                    <a:pt x="175" y="749"/>
                  </a:lnTo>
                  <a:lnTo>
                    <a:pt x="180" y="749"/>
                  </a:lnTo>
                  <a:lnTo>
                    <a:pt x="188" y="751"/>
                  </a:lnTo>
                  <a:lnTo>
                    <a:pt x="194" y="754"/>
                  </a:lnTo>
                  <a:lnTo>
                    <a:pt x="196" y="755"/>
                  </a:lnTo>
                  <a:lnTo>
                    <a:pt x="196" y="757"/>
                  </a:lnTo>
                  <a:lnTo>
                    <a:pt x="196" y="757"/>
                  </a:lnTo>
                  <a:lnTo>
                    <a:pt x="197" y="761"/>
                  </a:lnTo>
                  <a:lnTo>
                    <a:pt x="199" y="763"/>
                  </a:lnTo>
                  <a:lnTo>
                    <a:pt x="202" y="763"/>
                  </a:lnTo>
                  <a:lnTo>
                    <a:pt x="205" y="763"/>
                  </a:lnTo>
                  <a:lnTo>
                    <a:pt x="205" y="763"/>
                  </a:lnTo>
                  <a:lnTo>
                    <a:pt x="206" y="764"/>
                  </a:lnTo>
                  <a:lnTo>
                    <a:pt x="207" y="765"/>
                  </a:lnTo>
                  <a:lnTo>
                    <a:pt x="209" y="768"/>
                  </a:lnTo>
                  <a:lnTo>
                    <a:pt x="210" y="775"/>
                  </a:lnTo>
                  <a:lnTo>
                    <a:pt x="210" y="775"/>
                  </a:lnTo>
                  <a:lnTo>
                    <a:pt x="211" y="778"/>
                  </a:lnTo>
                  <a:lnTo>
                    <a:pt x="210" y="780"/>
                  </a:lnTo>
                  <a:lnTo>
                    <a:pt x="208" y="782"/>
                  </a:lnTo>
                  <a:lnTo>
                    <a:pt x="204" y="784"/>
                  </a:lnTo>
                  <a:lnTo>
                    <a:pt x="204" y="784"/>
                  </a:lnTo>
                  <a:lnTo>
                    <a:pt x="200" y="785"/>
                  </a:lnTo>
                  <a:lnTo>
                    <a:pt x="195" y="788"/>
                  </a:lnTo>
                  <a:lnTo>
                    <a:pt x="193" y="790"/>
                  </a:lnTo>
                  <a:lnTo>
                    <a:pt x="192" y="792"/>
                  </a:lnTo>
                  <a:lnTo>
                    <a:pt x="192" y="794"/>
                  </a:lnTo>
                  <a:lnTo>
                    <a:pt x="192" y="794"/>
                  </a:lnTo>
                  <a:lnTo>
                    <a:pt x="194" y="797"/>
                  </a:lnTo>
                  <a:lnTo>
                    <a:pt x="196" y="799"/>
                  </a:lnTo>
                  <a:lnTo>
                    <a:pt x="200" y="800"/>
                  </a:lnTo>
                  <a:lnTo>
                    <a:pt x="204" y="798"/>
                  </a:lnTo>
                  <a:lnTo>
                    <a:pt x="204" y="798"/>
                  </a:lnTo>
                  <a:lnTo>
                    <a:pt x="209" y="794"/>
                  </a:lnTo>
                  <a:lnTo>
                    <a:pt x="214" y="791"/>
                  </a:lnTo>
                  <a:lnTo>
                    <a:pt x="218" y="788"/>
                  </a:lnTo>
                  <a:lnTo>
                    <a:pt x="220" y="786"/>
                  </a:lnTo>
                  <a:lnTo>
                    <a:pt x="222" y="786"/>
                  </a:lnTo>
                  <a:lnTo>
                    <a:pt x="222" y="786"/>
                  </a:lnTo>
                  <a:lnTo>
                    <a:pt x="229" y="786"/>
                  </a:lnTo>
                  <a:lnTo>
                    <a:pt x="235" y="785"/>
                  </a:lnTo>
                  <a:lnTo>
                    <a:pt x="242" y="782"/>
                  </a:lnTo>
                  <a:lnTo>
                    <a:pt x="248" y="778"/>
                  </a:lnTo>
                  <a:lnTo>
                    <a:pt x="248" y="778"/>
                  </a:lnTo>
                  <a:lnTo>
                    <a:pt x="252" y="776"/>
                  </a:lnTo>
                  <a:lnTo>
                    <a:pt x="257" y="774"/>
                  </a:lnTo>
                  <a:lnTo>
                    <a:pt x="267" y="770"/>
                  </a:lnTo>
                  <a:lnTo>
                    <a:pt x="272" y="770"/>
                  </a:lnTo>
                  <a:lnTo>
                    <a:pt x="276" y="771"/>
                  </a:lnTo>
                  <a:lnTo>
                    <a:pt x="278" y="772"/>
                  </a:lnTo>
                  <a:lnTo>
                    <a:pt x="278" y="775"/>
                  </a:lnTo>
                  <a:lnTo>
                    <a:pt x="278" y="775"/>
                  </a:lnTo>
                  <a:lnTo>
                    <a:pt x="276" y="781"/>
                  </a:lnTo>
                  <a:lnTo>
                    <a:pt x="273" y="786"/>
                  </a:lnTo>
                  <a:lnTo>
                    <a:pt x="267" y="791"/>
                  </a:lnTo>
                  <a:lnTo>
                    <a:pt x="261" y="793"/>
                  </a:lnTo>
                  <a:lnTo>
                    <a:pt x="261" y="793"/>
                  </a:lnTo>
                  <a:lnTo>
                    <a:pt x="258" y="795"/>
                  </a:lnTo>
                  <a:lnTo>
                    <a:pt x="256" y="797"/>
                  </a:lnTo>
                  <a:lnTo>
                    <a:pt x="250" y="803"/>
                  </a:lnTo>
                  <a:lnTo>
                    <a:pt x="245" y="808"/>
                  </a:lnTo>
                  <a:lnTo>
                    <a:pt x="242" y="809"/>
                  </a:lnTo>
                  <a:lnTo>
                    <a:pt x="238" y="810"/>
                  </a:lnTo>
                  <a:lnTo>
                    <a:pt x="238" y="810"/>
                  </a:lnTo>
                  <a:lnTo>
                    <a:pt x="230" y="810"/>
                  </a:lnTo>
                  <a:lnTo>
                    <a:pt x="221" y="811"/>
                  </a:lnTo>
                  <a:lnTo>
                    <a:pt x="216" y="814"/>
                  </a:lnTo>
                  <a:lnTo>
                    <a:pt x="214" y="817"/>
                  </a:lnTo>
                  <a:lnTo>
                    <a:pt x="211" y="819"/>
                  </a:lnTo>
                  <a:lnTo>
                    <a:pt x="211" y="819"/>
                  </a:lnTo>
                  <a:lnTo>
                    <a:pt x="209" y="826"/>
                  </a:lnTo>
                  <a:lnTo>
                    <a:pt x="209" y="826"/>
                  </a:lnTo>
                  <a:lnTo>
                    <a:pt x="209" y="827"/>
                  </a:lnTo>
                  <a:lnTo>
                    <a:pt x="214" y="828"/>
                  </a:lnTo>
                  <a:lnTo>
                    <a:pt x="214" y="828"/>
                  </a:lnTo>
                  <a:lnTo>
                    <a:pt x="217" y="828"/>
                  </a:lnTo>
                  <a:lnTo>
                    <a:pt x="219" y="827"/>
                  </a:lnTo>
                  <a:lnTo>
                    <a:pt x="222" y="825"/>
                  </a:lnTo>
                  <a:lnTo>
                    <a:pt x="225" y="823"/>
                  </a:lnTo>
                  <a:lnTo>
                    <a:pt x="228" y="822"/>
                  </a:lnTo>
                  <a:lnTo>
                    <a:pt x="230" y="822"/>
                  </a:lnTo>
                  <a:lnTo>
                    <a:pt x="230" y="822"/>
                  </a:lnTo>
                  <a:lnTo>
                    <a:pt x="236" y="821"/>
                  </a:lnTo>
                  <a:lnTo>
                    <a:pt x="243" y="819"/>
                  </a:lnTo>
                  <a:lnTo>
                    <a:pt x="253" y="814"/>
                  </a:lnTo>
                  <a:lnTo>
                    <a:pt x="253" y="814"/>
                  </a:lnTo>
                  <a:lnTo>
                    <a:pt x="264" y="808"/>
                  </a:lnTo>
                  <a:lnTo>
                    <a:pt x="268" y="807"/>
                  </a:lnTo>
                  <a:lnTo>
                    <a:pt x="271" y="806"/>
                  </a:lnTo>
                  <a:lnTo>
                    <a:pt x="273" y="807"/>
                  </a:lnTo>
                  <a:lnTo>
                    <a:pt x="273" y="807"/>
                  </a:lnTo>
                  <a:lnTo>
                    <a:pt x="275" y="809"/>
                  </a:lnTo>
                  <a:lnTo>
                    <a:pt x="276" y="812"/>
                  </a:lnTo>
                  <a:lnTo>
                    <a:pt x="275" y="815"/>
                  </a:lnTo>
                  <a:lnTo>
                    <a:pt x="272" y="819"/>
                  </a:lnTo>
                  <a:lnTo>
                    <a:pt x="272" y="819"/>
                  </a:lnTo>
                  <a:lnTo>
                    <a:pt x="268" y="824"/>
                  </a:lnTo>
                  <a:lnTo>
                    <a:pt x="266" y="829"/>
                  </a:lnTo>
                  <a:lnTo>
                    <a:pt x="266" y="832"/>
                  </a:lnTo>
                  <a:lnTo>
                    <a:pt x="266" y="833"/>
                  </a:lnTo>
                  <a:lnTo>
                    <a:pt x="267" y="834"/>
                  </a:lnTo>
                  <a:lnTo>
                    <a:pt x="270" y="835"/>
                  </a:lnTo>
                  <a:lnTo>
                    <a:pt x="270" y="835"/>
                  </a:lnTo>
                  <a:lnTo>
                    <a:pt x="274" y="834"/>
                  </a:lnTo>
                  <a:lnTo>
                    <a:pt x="276" y="832"/>
                  </a:lnTo>
                  <a:lnTo>
                    <a:pt x="277" y="829"/>
                  </a:lnTo>
                  <a:lnTo>
                    <a:pt x="278" y="825"/>
                  </a:lnTo>
                  <a:lnTo>
                    <a:pt x="278" y="825"/>
                  </a:lnTo>
                  <a:lnTo>
                    <a:pt x="278" y="823"/>
                  </a:lnTo>
                  <a:lnTo>
                    <a:pt x="279" y="821"/>
                  </a:lnTo>
                  <a:lnTo>
                    <a:pt x="282" y="819"/>
                  </a:lnTo>
                  <a:lnTo>
                    <a:pt x="286" y="815"/>
                  </a:lnTo>
                  <a:lnTo>
                    <a:pt x="289" y="812"/>
                  </a:lnTo>
                  <a:lnTo>
                    <a:pt x="289" y="812"/>
                  </a:lnTo>
                  <a:lnTo>
                    <a:pt x="289" y="809"/>
                  </a:lnTo>
                  <a:lnTo>
                    <a:pt x="288" y="807"/>
                  </a:lnTo>
                  <a:lnTo>
                    <a:pt x="284" y="803"/>
                  </a:lnTo>
                  <a:lnTo>
                    <a:pt x="284" y="803"/>
                  </a:lnTo>
                  <a:lnTo>
                    <a:pt x="282" y="799"/>
                  </a:lnTo>
                  <a:lnTo>
                    <a:pt x="282" y="796"/>
                  </a:lnTo>
                  <a:lnTo>
                    <a:pt x="284" y="795"/>
                  </a:lnTo>
                  <a:lnTo>
                    <a:pt x="285" y="795"/>
                  </a:lnTo>
                  <a:lnTo>
                    <a:pt x="286" y="795"/>
                  </a:lnTo>
                  <a:lnTo>
                    <a:pt x="288" y="796"/>
                  </a:lnTo>
                  <a:lnTo>
                    <a:pt x="288" y="796"/>
                  </a:lnTo>
                  <a:lnTo>
                    <a:pt x="291" y="799"/>
                  </a:lnTo>
                  <a:lnTo>
                    <a:pt x="294" y="800"/>
                  </a:lnTo>
                  <a:lnTo>
                    <a:pt x="296" y="799"/>
                  </a:lnTo>
                  <a:lnTo>
                    <a:pt x="297" y="796"/>
                  </a:lnTo>
                  <a:lnTo>
                    <a:pt x="297" y="796"/>
                  </a:lnTo>
                  <a:lnTo>
                    <a:pt x="299" y="794"/>
                  </a:lnTo>
                  <a:lnTo>
                    <a:pt x="300" y="794"/>
                  </a:lnTo>
                  <a:lnTo>
                    <a:pt x="302" y="795"/>
                  </a:lnTo>
                  <a:lnTo>
                    <a:pt x="303" y="797"/>
                  </a:lnTo>
                  <a:lnTo>
                    <a:pt x="303" y="797"/>
                  </a:lnTo>
                  <a:lnTo>
                    <a:pt x="304" y="799"/>
                  </a:lnTo>
                  <a:lnTo>
                    <a:pt x="307" y="799"/>
                  </a:lnTo>
                  <a:lnTo>
                    <a:pt x="309" y="798"/>
                  </a:lnTo>
                  <a:lnTo>
                    <a:pt x="310" y="797"/>
                  </a:lnTo>
                  <a:lnTo>
                    <a:pt x="310" y="796"/>
                  </a:lnTo>
                  <a:lnTo>
                    <a:pt x="310" y="796"/>
                  </a:lnTo>
                  <a:lnTo>
                    <a:pt x="311" y="792"/>
                  </a:lnTo>
                  <a:lnTo>
                    <a:pt x="314" y="790"/>
                  </a:lnTo>
                  <a:lnTo>
                    <a:pt x="316" y="789"/>
                  </a:lnTo>
                  <a:lnTo>
                    <a:pt x="317" y="789"/>
                  </a:lnTo>
                  <a:lnTo>
                    <a:pt x="317" y="790"/>
                  </a:lnTo>
                  <a:lnTo>
                    <a:pt x="317" y="790"/>
                  </a:lnTo>
                  <a:lnTo>
                    <a:pt x="317" y="792"/>
                  </a:lnTo>
                  <a:lnTo>
                    <a:pt x="318" y="793"/>
                  </a:lnTo>
                  <a:lnTo>
                    <a:pt x="321" y="794"/>
                  </a:lnTo>
                  <a:lnTo>
                    <a:pt x="325" y="794"/>
                  </a:lnTo>
                  <a:lnTo>
                    <a:pt x="328" y="792"/>
                  </a:lnTo>
                  <a:lnTo>
                    <a:pt x="328" y="792"/>
                  </a:lnTo>
                  <a:lnTo>
                    <a:pt x="331" y="790"/>
                  </a:lnTo>
                  <a:lnTo>
                    <a:pt x="335" y="789"/>
                  </a:lnTo>
                  <a:lnTo>
                    <a:pt x="337" y="789"/>
                  </a:lnTo>
                  <a:lnTo>
                    <a:pt x="339" y="789"/>
                  </a:lnTo>
                  <a:lnTo>
                    <a:pt x="340" y="790"/>
                  </a:lnTo>
                  <a:lnTo>
                    <a:pt x="342" y="792"/>
                  </a:lnTo>
                  <a:lnTo>
                    <a:pt x="342" y="792"/>
                  </a:lnTo>
                  <a:lnTo>
                    <a:pt x="344" y="797"/>
                  </a:lnTo>
                  <a:lnTo>
                    <a:pt x="346" y="801"/>
                  </a:lnTo>
                  <a:lnTo>
                    <a:pt x="348" y="803"/>
                  </a:lnTo>
                  <a:lnTo>
                    <a:pt x="348" y="803"/>
                  </a:lnTo>
                  <a:lnTo>
                    <a:pt x="349" y="801"/>
                  </a:lnTo>
                  <a:lnTo>
                    <a:pt x="349" y="801"/>
                  </a:lnTo>
                  <a:lnTo>
                    <a:pt x="348" y="796"/>
                  </a:lnTo>
                  <a:lnTo>
                    <a:pt x="346" y="792"/>
                  </a:lnTo>
                  <a:lnTo>
                    <a:pt x="344" y="789"/>
                  </a:lnTo>
                  <a:lnTo>
                    <a:pt x="344" y="788"/>
                  </a:lnTo>
                  <a:lnTo>
                    <a:pt x="345" y="786"/>
                  </a:lnTo>
                  <a:lnTo>
                    <a:pt x="345" y="786"/>
                  </a:lnTo>
                  <a:lnTo>
                    <a:pt x="352" y="786"/>
                  </a:lnTo>
                  <a:lnTo>
                    <a:pt x="356" y="788"/>
                  </a:lnTo>
                  <a:lnTo>
                    <a:pt x="358" y="789"/>
                  </a:lnTo>
                  <a:lnTo>
                    <a:pt x="358" y="791"/>
                  </a:lnTo>
                  <a:lnTo>
                    <a:pt x="358" y="791"/>
                  </a:lnTo>
                  <a:lnTo>
                    <a:pt x="358" y="794"/>
                  </a:lnTo>
                  <a:lnTo>
                    <a:pt x="358" y="795"/>
                  </a:lnTo>
                  <a:lnTo>
                    <a:pt x="356" y="795"/>
                  </a:lnTo>
                  <a:lnTo>
                    <a:pt x="353" y="796"/>
                  </a:lnTo>
                  <a:lnTo>
                    <a:pt x="353" y="797"/>
                  </a:lnTo>
                  <a:lnTo>
                    <a:pt x="352" y="799"/>
                  </a:lnTo>
                  <a:lnTo>
                    <a:pt x="352" y="799"/>
                  </a:lnTo>
                  <a:lnTo>
                    <a:pt x="353" y="806"/>
                  </a:lnTo>
                  <a:lnTo>
                    <a:pt x="354" y="810"/>
                  </a:lnTo>
                  <a:lnTo>
                    <a:pt x="357" y="812"/>
                  </a:lnTo>
                  <a:lnTo>
                    <a:pt x="357" y="812"/>
                  </a:lnTo>
                  <a:lnTo>
                    <a:pt x="358" y="811"/>
                  </a:lnTo>
                  <a:lnTo>
                    <a:pt x="358" y="811"/>
                  </a:lnTo>
                  <a:lnTo>
                    <a:pt x="359" y="807"/>
                  </a:lnTo>
                  <a:lnTo>
                    <a:pt x="361" y="805"/>
                  </a:lnTo>
                  <a:lnTo>
                    <a:pt x="363" y="804"/>
                  </a:lnTo>
                  <a:lnTo>
                    <a:pt x="364" y="806"/>
                  </a:lnTo>
                  <a:lnTo>
                    <a:pt x="364" y="806"/>
                  </a:lnTo>
                  <a:lnTo>
                    <a:pt x="365" y="807"/>
                  </a:lnTo>
                  <a:lnTo>
                    <a:pt x="366" y="807"/>
                  </a:lnTo>
                  <a:lnTo>
                    <a:pt x="371" y="809"/>
                  </a:lnTo>
                  <a:lnTo>
                    <a:pt x="375" y="811"/>
                  </a:lnTo>
                  <a:lnTo>
                    <a:pt x="376" y="813"/>
                  </a:lnTo>
                  <a:lnTo>
                    <a:pt x="377" y="815"/>
                  </a:lnTo>
                  <a:lnTo>
                    <a:pt x="377" y="815"/>
                  </a:lnTo>
                  <a:lnTo>
                    <a:pt x="379" y="821"/>
                  </a:lnTo>
                  <a:lnTo>
                    <a:pt x="384" y="825"/>
                  </a:lnTo>
                  <a:lnTo>
                    <a:pt x="388" y="828"/>
                  </a:lnTo>
                  <a:lnTo>
                    <a:pt x="395" y="829"/>
                  </a:lnTo>
                  <a:lnTo>
                    <a:pt x="395" y="829"/>
                  </a:lnTo>
                  <a:lnTo>
                    <a:pt x="403" y="829"/>
                  </a:lnTo>
                  <a:lnTo>
                    <a:pt x="411" y="827"/>
                  </a:lnTo>
                  <a:lnTo>
                    <a:pt x="418" y="827"/>
                  </a:lnTo>
                  <a:lnTo>
                    <a:pt x="420" y="828"/>
                  </a:lnTo>
                  <a:lnTo>
                    <a:pt x="422" y="831"/>
                  </a:lnTo>
                  <a:lnTo>
                    <a:pt x="422" y="831"/>
                  </a:lnTo>
                  <a:lnTo>
                    <a:pt x="424" y="832"/>
                  </a:lnTo>
                  <a:lnTo>
                    <a:pt x="427" y="833"/>
                  </a:lnTo>
                  <a:lnTo>
                    <a:pt x="434" y="833"/>
                  </a:lnTo>
                  <a:lnTo>
                    <a:pt x="440" y="832"/>
                  </a:lnTo>
                  <a:lnTo>
                    <a:pt x="445" y="828"/>
                  </a:lnTo>
                  <a:lnTo>
                    <a:pt x="445" y="828"/>
                  </a:lnTo>
                  <a:lnTo>
                    <a:pt x="452" y="819"/>
                  </a:lnTo>
                  <a:lnTo>
                    <a:pt x="457" y="815"/>
                  </a:lnTo>
                  <a:lnTo>
                    <a:pt x="459" y="815"/>
                  </a:lnTo>
                  <a:lnTo>
                    <a:pt x="461" y="817"/>
                  </a:lnTo>
                  <a:lnTo>
                    <a:pt x="461" y="817"/>
                  </a:lnTo>
                  <a:lnTo>
                    <a:pt x="462" y="818"/>
                  </a:lnTo>
                  <a:lnTo>
                    <a:pt x="464" y="818"/>
                  </a:lnTo>
                  <a:lnTo>
                    <a:pt x="470" y="817"/>
                  </a:lnTo>
                  <a:lnTo>
                    <a:pt x="475" y="814"/>
                  </a:lnTo>
                  <a:lnTo>
                    <a:pt x="478" y="814"/>
                  </a:lnTo>
                  <a:lnTo>
                    <a:pt x="481" y="814"/>
                  </a:lnTo>
                  <a:lnTo>
                    <a:pt x="481" y="814"/>
                  </a:lnTo>
                  <a:lnTo>
                    <a:pt x="488" y="818"/>
                  </a:lnTo>
                  <a:lnTo>
                    <a:pt x="494" y="821"/>
                  </a:lnTo>
                  <a:lnTo>
                    <a:pt x="497" y="823"/>
                  </a:lnTo>
                  <a:lnTo>
                    <a:pt x="499" y="822"/>
                  </a:lnTo>
                  <a:lnTo>
                    <a:pt x="500" y="821"/>
                  </a:lnTo>
                  <a:lnTo>
                    <a:pt x="500" y="821"/>
                  </a:lnTo>
                  <a:lnTo>
                    <a:pt x="501" y="810"/>
                  </a:lnTo>
                  <a:lnTo>
                    <a:pt x="500" y="804"/>
                  </a:lnTo>
                  <a:lnTo>
                    <a:pt x="499" y="798"/>
                  </a:lnTo>
                  <a:lnTo>
                    <a:pt x="499" y="798"/>
                  </a:lnTo>
                  <a:lnTo>
                    <a:pt x="496" y="790"/>
                  </a:lnTo>
                  <a:lnTo>
                    <a:pt x="495" y="776"/>
                  </a:lnTo>
                  <a:lnTo>
                    <a:pt x="495" y="768"/>
                  </a:lnTo>
                  <a:lnTo>
                    <a:pt x="496" y="762"/>
                  </a:lnTo>
                  <a:lnTo>
                    <a:pt x="499" y="756"/>
                  </a:lnTo>
                  <a:lnTo>
                    <a:pt x="501" y="754"/>
                  </a:lnTo>
                  <a:lnTo>
                    <a:pt x="503" y="752"/>
                  </a:lnTo>
                  <a:lnTo>
                    <a:pt x="503" y="752"/>
                  </a:lnTo>
                  <a:lnTo>
                    <a:pt x="509" y="750"/>
                  </a:lnTo>
                  <a:lnTo>
                    <a:pt x="519" y="747"/>
                  </a:lnTo>
                  <a:lnTo>
                    <a:pt x="531" y="746"/>
                  </a:lnTo>
                  <a:lnTo>
                    <a:pt x="544" y="743"/>
                  </a:lnTo>
                  <a:lnTo>
                    <a:pt x="559" y="742"/>
                  </a:lnTo>
                  <a:lnTo>
                    <a:pt x="574" y="742"/>
                  </a:lnTo>
                  <a:lnTo>
                    <a:pt x="590" y="743"/>
                  </a:lnTo>
                  <a:lnTo>
                    <a:pt x="606" y="747"/>
                  </a:lnTo>
                  <a:lnTo>
                    <a:pt x="606" y="747"/>
                  </a:lnTo>
                  <a:lnTo>
                    <a:pt x="642" y="753"/>
                  </a:lnTo>
                  <a:lnTo>
                    <a:pt x="660" y="757"/>
                  </a:lnTo>
                  <a:lnTo>
                    <a:pt x="677" y="760"/>
                  </a:lnTo>
                  <a:lnTo>
                    <a:pt x="694" y="762"/>
                  </a:lnTo>
                  <a:lnTo>
                    <a:pt x="709" y="762"/>
                  </a:lnTo>
                  <a:lnTo>
                    <a:pt x="716" y="762"/>
                  </a:lnTo>
                  <a:lnTo>
                    <a:pt x="722" y="761"/>
                  </a:lnTo>
                  <a:lnTo>
                    <a:pt x="726" y="758"/>
                  </a:lnTo>
                  <a:lnTo>
                    <a:pt x="731" y="756"/>
                  </a:lnTo>
                  <a:lnTo>
                    <a:pt x="731" y="756"/>
                  </a:lnTo>
                  <a:lnTo>
                    <a:pt x="744" y="747"/>
                  </a:lnTo>
                  <a:lnTo>
                    <a:pt x="756" y="740"/>
                  </a:lnTo>
                  <a:lnTo>
                    <a:pt x="768" y="734"/>
                  </a:lnTo>
                  <a:lnTo>
                    <a:pt x="783" y="726"/>
                  </a:lnTo>
                  <a:lnTo>
                    <a:pt x="783" y="726"/>
                  </a:lnTo>
                  <a:lnTo>
                    <a:pt x="799" y="718"/>
                  </a:lnTo>
                  <a:lnTo>
                    <a:pt x="811" y="710"/>
                  </a:lnTo>
                  <a:lnTo>
                    <a:pt x="817" y="707"/>
                  </a:lnTo>
                  <a:lnTo>
                    <a:pt x="821" y="701"/>
                  </a:lnTo>
                  <a:lnTo>
                    <a:pt x="825" y="696"/>
                  </a:lnTo>
                  <a:lnTo>
                    <a:pt x="829" y="689"/>
                  </a:lnTo>
                  <a:lnTo>
                    <a:pt x="829" y="689"/>
                  </a:lnTo>
                  <a:lnTo>
                    <a:pt x="834" y="669"/>
                  </a:lnTo>
                  <a:lnTo>
                    <a:pt x="842" y="647"/>
                  </a:lnTo>
                  <a:lnTo>
                    <a:pt x="846" y="636"/>
                  </a:lnTo>
                  <a:lnTo>
                    <a:pt x="851" y="626"/>
                  </a:lnTo>
                  <a:lnTo>
                    <a:pt x="858" y="619"/>
                  </a:lnTo>
                  <a:lnTo>
                    <a:pt x="861" y="615"/>
                  </a:lnTo>
                  <a:lnTo>
                    <a:pt x="865" y="613"/>
                  </a:lnTo>
                  <a:lnTo>
                    <a:pt x="865" y="613"/>
                  </a:lnTo>
                  <a:lnTo>
                    <a:pt x="887" y="605"/>
                  </a:lnTo>
                  <a:lnTo>
                    <a:pt x="888" y="36"/>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5" name="Freeform 227"/>
            <p:cNvSpPr/>
            <p:nvPr/>
          </p:nvSpPr>
          <p:spPr bwMode="auto">
            <a:xfrm>
              <a:off x="10311054" y="5728964"/>
              <a:ext cx="14289" cy="6349"/>
            </a:xfrm>
            <a:custGeom>
              <a:gdLst>
                <a:gd fmla="*/ 0 w 9" name="T0"/>
                <a:gd fmla="*/ 0 h 4" name="T1"/>
                <a:gd fmla="*/ 0 w 9" name="T2"/>
                <a:gd fmla="*/ 0 h 4" name="T3"/>
                <a:gd fmla="*/ 0 w 9" name="T4"/>
                <a:gd fmla="*/ 2 h 4" name="T5"/>
                <a:gd fmla="*/ 1 w 9" name="T6"/>
                <a:gd fmla="*/ 4 h 4" name="T7"/>
                <a:gd fmla="*/ 3 w 9" name="T8"/>
                <a:gd fmla="*/ 4 h 4" name="T9"/>
                <a:gd fmla="*/ 3 w 9" name="T10"/>
                <a:gd fmla="*/ 4 h 4" name="T11"/>
                <a:gd fmla="*/ 8 w 9" name="T12"/>
                <a:gd fmla="*/ 2 h 4" name="T13"/>
                <a:gd fmla="*/ 9 w 9" name="T14"/>
                <a:gd fmla="*/ 1 h 4" name="T15"/>
                <a:gd fmla="*/ 7 w 9" name="T16"/>
                <a:gd fmla="*/ 0 h 4" name="T17"/>
                <a:gd fmla="*/ 7 w 9" name="T18"/>
                <a:gd fmla="*/ 0 h 4" name="T19"/>
                <a:gd fmla="*/ 2 w 9" name="T20"/>
                <a:gd fmla="*/ 0 h 4" name="T21"/>
                <a:gd fmla="*/ 0 w 9" name="T22"/>
                <a:gd fmla="*/ 0 h 4" name="T23"/>
                <a:gd fmla="*/ 0 w 9" name="T24"/>
                <a:gd fmla="*/ 0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9">
                  <a:moveTo>
                    <a:pt x="0" y="0"/>
                  </a:moveTo>
                  <a:lnTo>
                    <a:pt x="0" y="0"/>
                  </a:lnTo>
                  <a:lnTo>
                    <a:pt x="0" y="2"/>
                  </a:lnTo>
                  <a:lnTo>
                    <a:pt x="1" y="4"/>
                  </a:lnTo>
                  <a:lnTo>
                    <a:pt x="3" y="4"/>
                  </a:lnTo>
                  <a:lnTo>
                    <a:pt x="3" y="4"/>
                  </a:lnTo>
                  <a:lnTo>
                    <a:pt x="8" y="2"/>
                  </a:lnTo>
                  <a:lnTo>
                    <a:pt x="9" y="1"/>
                  </a:lnTo>
                  <a:lnTo>
                    <a:pt x="7" y="0"/>
                  </a:lnTo>
                  <a:lnTo>
                    <a:pt x="7" y="0"/>
                  </a:lnTo>
                  <a:lnTo>
                    <a:pt x="2" y="0"/>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6" name="Freeform 228"/>
            <p:cNvSpPr/>
            <p:nvPr/>
          </p:nvSpPr>
          <p:spPr bwMode="auto">
            <a:xfrm>
              <a:off x="10326931" y="5727377"/>
              <a:ext cx="7937" cy="9524"/>
            </a:xfrm>
            <a:custGeom>
              <a:gdLst>
                <a:gd fmla="*/ 0 w 5" name="T0"/>
                <a:gd fmla="*/ 1 h 6" name="T1"/>
                <a:gd fmla="*/ 0 w 5" name="T2"/>
                <a:gd fmla="*/ 1 h 6" name="T3"/>
                <a:gd fmla="*/ 2 w 5" name="T4"/>
                <a:gd fmla="*/ 5 h 6" name="T5"/>
                <a:gd fmla="*/ 4 w 5" name="T6"/>
                <a:gd fmla="*/ 6 h 6" name="T7"/>
                <a:gd fmla="*/ 4 w 5" name="T8"/>
                <a:gd fmla="*/ 5 h 6" name="T9"/>
                <a:gd fmla="*/ 4 w 5" name="T10"/>
                <a:gd fmla="*/ 5 h 6" name="T11"/>
                <a:gd fmla="*/ 5 w 5" name="T12"/>
                <a:gd fmla="*/ 1 h 6" name="T13"/>
                <a:gd fmla="*/ 5 w 5" name="T14"/>
                <a:gd fmla="*/ 0 h 6" name="T15"/>
                <a:gd fmla="*/ 4 w 5" name="T16"/>
                <a:gd fmla="*/ 0 h 6" name="T17"/>
                <a:gd fmla="*/ 4 w 5" name="T18"/>
                <a:gd fmla="*/ 0 h 6" name="T19"/>
                <a:gd fmla="*/ 1 w 5" name="T20"/>
                <a:gd fmla="*/ 0 h 6" name="T21"/>
                <a:gd fmla="*/ 0 w 5" name="T22"/>
                <a:gd fmla="*/ 1 h 6" name="T23"/>
                <a:gd fmla="*/ 0 w 5" name="T24"/>
                <a:gd fmla="*/ 1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5">
                  <a:moveTo>
                    <a:pt x="0" y="1"/>
                  </a:moveTo>
                  <a:lnTo>
                    <a:pt x="0" y="1"/>
                  </a:lnTo>
                  <a:lnTo>
                    <a:pt x="2" y="5"/>
                  </a:lnTo>
                  <a:lnTo>
                    <a:pt x="4" y="6"/>
                  </a:lnTo>
                  <a:lnTo>
                    <a:pt x="4" y="5"/>
                  </a:lnTo>
                  <a:lnTo>
                    <a:pt x="4" y="5"/>
                  </a:lnTo>
                  <a:lnTo>
                    <a:pt x="5" y="1"/>
                  </a:lnTo>
                  <a:lnTo>
                    <a:pt x="5" y="0"/>
                  </a:lnTo>
                  <a:lnTo>
                    <a:pt x="4" y="0"/>
                  </a:lnTo>
                  <a:lnTo>
                    <a:pt x="4" y="0"/>
                  </a:lnTo>
                  <a:lnTo>
                    <a:pt x="1" y="0"/>
                  </a:lnTo>
                  <a:lnTo>
                    <a:pt x="0" y="1"/>
                  </a:lnTo>
                  <a:lnTo>
                    <a:pt x="0"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7" name="Freeform 229"/>
            <p:cNvSpPr/>
            <p:nvPr/>
          </p:nvSpPr>
          <p:spPr bwMode="auto">
            <a:xfrm>
              <a:off x="10315818" y="5705154"/>
              <a:ext cx="17464" cy="12699"/>
            </a:xfrm>
            <a:custGeom>
              <a:gdLst>
                <a:gd fmla="*/ 2 w 11" name="T0"/>
                <a:gd fmla="*/ 1 h 8" name="T1"/>
                <a:gd fmla="*/ 2 w 11" name="T2"/>
                <a:gd fmla="*/ 1 h 8" name="T3"/>
                <a:gd fmla="*/ 0 w 11" name="T4"/>
                <a:gd fmla="*/ 2 h 8" name="T5"/>
                <a:gd fmla="*/ 0 w 11" name="T6"/>
                <a:gd fmla="*/ 5 h 8" name="T7"/>
                <a:gd fmla="*/ 0 w 11" name="T8"/>
                <a:gd fmla="*/ 7 h 8" name="T9"/>
                <a:gd fmla="*/ 2 w 11" name="T10"/>
                <a:gd fmla="*/ 7 h 8" name="T11"/>
                <a:gd fmla="*/ 2 w 11" name="T12"/>
                <a:gd fmla="*/ 7 h 8" name="T13"/>
                <a:gd fmla="*/ 7 w 11" name="T14"/>
                <a:gd fmla="*/ 8 h 8" name="T15"/>
                <a:gd fmla="*/ 9 w 11" name="T16"/>
                <a:gd fmla="*/ 8 h 8" name="T17"/>
                <a:gd fmla="*/ 11 w 11" name="T18"/>
                <a:gd fmla="*/ 6 h 8" name="T19"/>
                <a:gd fmla="*/ 11 w 11" name="T20"/>
                <a:gd fmla="*/ 6 h 8" name="T21"/>
                <a:gd fmla="*/ 11 w 11" name="T22"/>
                <a:gd fmla="*/ 1 h 8" name="T23"/>
                <a:gd fmla="*/ 9 w 11" name="T24"/>
                <a:gd fmla="*/ 0 h 8" name="T25"/>
                <a:gd fmla="*/ 7 w 11" name="T26"/>
                <a:gd fmla="*/ 0 h 8" name="T27"/>
                <a:gd fmla="*/ 7 w 11" name="T28"/>
                <a:gd fmla="*/ 0 h 8" name="T29"/>
                <a:gd fmla="*/ 4 w 11" name="T30"/>
                <a:gd fmla="*/ 1 h 8" name="T31"/>
                <a:gd fmla="*/ 2 w 11" name="T32"/>
                <a:gd fmla="*/ 1 h 8" name="T33"/>
                <a:gd fmla="*/ 2 w 11" name="T34"/>
                <a:gd fmla="*/ 1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11">
                  <a:moveTo>
                    <a:pt x="2" y="1"/>
                  </a:moveTo>
                  <a:lnTo>
                    <a:pt x="2" y="1"/>
                  </a:lnTo>
                  <a:lnTo>
                    <a:pt x="0" y="2"/>
                  </a:lnTo>
                  <a:lnTo>
                    <a:pt x="0" y="5"/>
                  </a:lnTo>
                  <a:lnTo>
                    <a:pt x="0" y="7"/>
                  </a:lnTo>
                  <a:lnTo>
                    <a:pt x="2" y="7"/>
                  </a:lnTo>
                  <a:lnTo>
                    <a:pt x="2" y="7"/>
                  </a:lnTo>
                  <a:lnTo>
                    <a:pt x="7" y="8"/>
                  </a:lnTo>
                  <a:lnTo>
                    <a:pt x="9" y="8"/>
                  </a:lnTo>
                  <a:lnTo>
                    <a:pt x="11" y="6"/>
                  </a:lnTo>
                  <a:lnTo>
                    <a:pt x="11" y="6"/>
                  </a:lnTo>
                  <a:lnTo>
                    <a:pt x="11" y="1"/>
                  </a:lnTo>
                  <a:lnTo>
                    <a:pt x="9" y="0"/>
                  </a:lnTo>
                  <a:lnTo>
                    <a:pt x="7" y="0"/>
                  </a:lnTo>
                  <a:lnTo>
                    <a:pt x="7" y="0"/>
                  </a:lnTo>
                  <a:lnTo>
                    <a:pt x="4" y="1"/>
                  </a:lnTo>
                  <a:lnTo>
                    <a:pt x="2" y="1"/>
                  </a:lnTo>
                  <a:lnTo>
                    <a:pt x="2"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8" name="Freeform 230"/>
            <p:cNvSpPr/>
            <p:nvPr/>
          </p:nvSpPr>
          <p:spPr bwMode="auto">
            <a:xfrm>
              <a:off x="9295031" y="5543237"/>
              <a:ext cx="836633" cy="823866"/>
            </a:xfrm>
            <a:custGeom>
              <a:gdLst>
                <a:gd fmla="*/ 499 w 527" name="T0"/>
                <a:gd fmla="*/ 35 h 519" name="T1"/>
                <a:gd fmla="*/ 430 w 527" name="T2"/>
                <a:gd fmla="*/ 75 h 519" name="T3"/>
                <a:gd fmla="*/ 396 w 527" name="T4"/>
                <a:gd fmla="*/ 70 h 519" name="T5"/>
                <a:gd fmla="*/ 348 w 527" name="T6"/>
                <a:gd fmla="*/ 56 h 519" name="T7"/>
                <a:gd fmla="*/ 248 w 527" name="T8"/>
                <a:gd fmla="*/ 97 h 519" name="T9"/>
                <a:gd fmla="*/ 207 w 527" name="T10"/>
                <a:gd fmla="*/ 107 h 519" name="T11"/>
                <a:gd fmla="*/ 184 w 527" name="T12"/>
                <a:gd fmla="*/ 140 h 519" name="T13"/>
                <a:gd fmla="*/ 137 w 527" name="T14"/>
                <a:gd fmla="*/ 144 h 519" name="T15"/>
                <a:gd fmla="*/ 94 w 527" name="T16"/>
                <a:gd fmla="*/ 184 h 519" name="T17"/>
                <a:gd fmla="*/ 51 w 527" name="T18"/>
                <a:gd fmla="*/ 195 h 519" name="T19"/>
                <a:gd fmla="*/ 53 w 527" name="T20"/>
                <a:gd fmla="*/ 228 h 519" name="T21"/>
                <a:gd fmla="*/ 19 w 527" name="T22"/>
                <a:gd fmla="*/ 291 h 519" name="T23"/>
                <a:gd fmla="*/ 12 w 527" name="T24"/>
                <a:gd fmla="*/ 323 h 519" name="T25"/>
                <a:gd fmla="*/ 0 w 527" name="T26"/>
                <a:gd fmla="*/ 353 h 519" name="T27"/>
                <a:gd fmla="*/ 5 w 527" name="T28"/>
                <a:gd fmla="*/ 376 h 519" name="T29"/>
                <a:gd fmla="*/ 40 w 527" name="T30"/>
                <a:gd fmla="*/ 402 h 519" name="T31"/>
                <a:gd fmla="*/ 87 w 527" name="T32"/>
                <a:gd fmla="*/ 407 h 519" name="T33"/>
                <a:gd fmla="*/ 84 w 527" name="T34"/>
                <a:gd fmla="*/ 426 h 519" name="T35"/>
                <a:gd fmla="*/ 69 w 527" name="T36"/>
                <a:gd fmla="*/ 436 h 519" name="T37"/>
                <a:gd fmla="*/ 89 w 527" name="T38"/>
                <a:gd fmla="*/ 462 h 519" name="T39"/>
                <a:gd fmla="*/ 100 w 527" name="T40"/>
                <a:gd fmla="*/ 482 h 519" name="T41"/>
                <a:gd fmla="*/ 131 w 527" name="T42"/>
                <a:gd fmla="*/ 474 h 519" name="T43"/>
                <a:gd fmla="*/ 182 w 527" name="T44"/>
                <a:gd fmla="*/ 471 h 519" name="T45"/>
                <a:gd fmla="*/ 221 w 527" name="T46"/>
                <a:gd fmla="*/ 460 h 519" name="T47"/>
                <a:gd fmla="*/ 264 w 527" name="T48"/>
                <a:gd fmla="*/ 468 h 519" name="T49"/>
                <a:gd fmla="*/ 304 w 527" name="T50"/>
                <a:gd fmla="*/ 480 h 519" name="T51"/>
                <a:gd fmla="*/ 287 w 527" name="T52"/>
                <a:gd fmla="*/ 503 h 519" name="T53"/>
                <a:gd fmla="*/ 307 w 527" name="T54"/>
                <a:gd fmla="*/ 500 h 519" name="T55"/>
                <a:gd fmla="*/ 351 w 527" name="T56"/>
                <a:gd fmla="*/ 497 h 519" name="T57"/>
                <a:gd fmla="*/ 384 w 527" name="T58"/>
                <a:gd fmla="*/ 517 h 519" name="T59"/>
                <a:gd fmla="*/ 383 w 527" name="T60"/>
                <a:gd fmla="*/ 504 h 519" name="T61"/>
                <a:gd fmla="*/ 360 w 527" name="T62"/>
                <a:gd fmla="*/ 456 h 519" name="T63"/>
                <a:gd fmla="*/ 328 w 527" name="T64"/>
                <a:gd fmla="*/ 433 h 519" name="T65"/>
                <a:gd fmla="*/ 297 w 527" name="T66"/>
                <a:gd fmla="*/ 421 h 519" name="T67"/>
                <a:gd fmla="*/ 263 w 527" name="T68"/>
                <a:gd fmla="*/ 414 h 519" name="T69"/>
                <a:gd fmla="*/ 233 w 527" name="T70"/>
                <a:gd fmla="*/ 414 h 519" name="T71"/>
                <a:gd fmla="*/ 259 w 527" name="T72"/>
                <a:gd fmla="*/ 391 h 519" name="T73"/>
                <a:gd fmla="*/ 256 w 527" name="T74"/>
                <a:gd fmla="*/ 351 h 519" name="T75"/>
                <a:gd fmla="*/ 256 w 527" name="T76"/>
                <a:gd fmla="*/ 343 h 519" name="T77"/>
                <a:gd fmla="*/ 286 w 527" name="T78"/>
                <a:gd fmla="*/ 350 h 519" name="T79"/>
                <a:gd fmla="*/ 270 w 527" name="T80"/>
                <a:gd fmla="*/ 331 h 519" name="T81"/>
                <a:gd fmla="*/ 242 w 527" name="T82"/>
                <a:gd fmla="*/ 303 h 519" name="T83"/>
                <a:gd fmla="*/ 236 w 527" name="T84"/>
                <a:gd fmla="*/ 284 h 519" name="T85"/>
                <a:gd fmla="*/ 245 w 527" name="T86"/>
                <a:gd fmla="*/ 298 h 519" name="T87"/>
                <a:gd fmla="*/ 223 w 527" name="T88"/>
                <a:gd fmla="*/ 288 h 519" name="T89"/>
                <a:gd fmla="*/ 200 w 527" name="T90"/>
                <a:gd fmla="*/ 272 h 519" name="T91"/>
                <a:gd fmla="*/ 197 w 527" name="T92"/>
                <a:gd fmla="*/ 210 h 519" name="T93"/>
                <a:gd fmla="*/ 217 w 527" name="T94"/>
                <a:gd fmla="*/ 192 h 519" name="T95"/>
                <a:gd fmla="*/ 226 w 527" name="T96"/>
                <a:gd fmla="*/ 211 h 519" name="T97"/>
                <a:gd fmla="*/ 265 w 527" name="T98"/>
                <a:gd fmla="*/ 230 h 519" name="T99"/>
                <a:gd fmla="*/ 298 w 527" name="T100"/>
                <a:gd fmla="*/ 219 h 519" name="T101"/>
                <a:gd fmla="*/ 309 w 527" name="T102"/>
                <a:gd fmla="*/ 204 h 519" name="T103"/>
                <a:gd fmla="*/ 290 w 527" name="T104"/>
                <a:gd fmla="*/ 161 h 519" name="T105"/>
                <a:gd fmla="*/ 333 w 527" name="T106"/>
                <a:gd fmla="*/ 141 h 519" name="T107"/>
                <a:gd fmla="*/ 372 w 527" name="T108"/>
                <a:gd fmla="*/ 121 h 519" name="T109"/>
                <a:gd fmla="*/ 404 w 527" name="T110"/>
                <a:gd fmla="*/ 103 h 519" name="T111"/>
                <a:gd fmla="*/ 457 w 527" name="T112"/>
                <a:gd fmla="*/ 112 h 519" name="T113"/>
                <a:gd fmla="*/ 506 w 527" name="T114"/>
                <a:gd fmla="*/ 108 h 519" name="T115"/>
                <a:gd fmla="*/ 518 w 527" name="T116"/>
                <a:gd fmla="*/ 52 h 519" name="T117"/>
                <a:gd fmla="*/ 521 w 527" name="T118"/>
                <a:gd fmla="*/ 4 h 519" name="T119"/>
                <a:gd fmla="*/ 489 w 527" name="T120"/>
                <a:gd fmla="*/ 1 h 51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19" w="527">
                  <a:moveTo>
                    <a:pt x="489" y="1"/>
                  </a:moveTo>
                  <a:lnTo>
                    <a:pt x="489" y="1"/>
                  </a:lnTo>
                  <a:lnTo>
                    <a:pt x="489" y="8"/>
                  </a:lnTo>
                  <a:lnTo>
                    <a:pt x="490" y="14"/>
                  </a:lnTo>
                  <a:lnTo>
                    <a:pt x="491" y="16"/>
                  </a:lnTo>
                  <a:lnTo>
                    <a:pt x="493" y="18"/>
                  </a:lnTo>
                  <a:lnTo>
                    <a:pt x="493" y="18"/>
                  </a:lnTo>
                  <a:lnTo>
                    <a:pt x="498" y="22"/>
                  </a:lnTo>
                  <a:lnTo>
                    <a:pt x="499" y="25"/>
                  </a:lnTo>
                  <a:lnTo>
                    <a:pt x="499" y="29"/>
                  </a:lnTo>
                  <a:lnTo>
                    <a:pt x="499" y="35"/>
                  </a:lnTo>
                  <a:lnTo>
                    <a:pt x="499" y="35"/>
                  </a:lnTo>
                  <a:lnTo>
                    <a:pt x="498" y="40"/>
                  </a:lnTo>
                  <a:lnTo>
                    <a:pt x="493" y="45"/>
                  </a:lnTo>
                  <a:lnTo>
                    <a:pt x="487" y="51"/>
                  </a:lnTo>
                  <a:lnTo>
                    <a:pt x="477" y="56"/>
                  </a:lnTo>
                  <a:lnTo>
                    <a:pt x="477" y="56"/>
                  </a:lnTo>
                  <a:lnTo>
                    <a:pt x="454" y="64"/>
                  </a:lnTo>
                  <a:lnTo>
                    <a:pt x="444" y="67"/>
                  </a:lnTo>
                  <a:lnTo>
                    <a:pt x="436" y="72"/>
                  </a:lnTo>
                  <a:lnTo>
                    <a:pt x="436" y="72"/>
                  </a:lnTo>
                  <a:lnTo>
                    <a:pt x="430" y="75"/>
                  </a:lnTo>
                  <a:lnTo>
                    <a:pt x="426" y="78"/>
                  </a:lnTo>
                  <a:lnTo>
                    <a:pt x="420" y="79"/>
                  </a:lnTo>
                  <a:lnTo>
                    <a:pt x="416" y="78"/>
                  </a:lnTo>
                  <a:lnTo>
                    <a:pt x="416" y="78"/>
                  </a:lnTo>
                  <a:lnTo>
                    <a:pt x="412" y="75"/>
                  </a:lnTo>
                  <a:lnTo>
                    <a:pt x="408" y="72"/>
                  </a:lnTo>
                  <a:lnTo>
                    <a:pt x="404" y="70"/>
                  </a:lnTo>
                  <a:lnTo>
                    <a:pt x="402" y="69"/>
                  </a:lnTo>
                  <a:lnTo>
                    <a:pt x="400" y="69"/>
                  </a:lnTo>
                  <a:lnTo>
                    <a:pt x="400" y="69"/>
                  </a:lnTo>
                  <a:lnTo>
                    <a:pt x="396" y="70"/>
                  </a:lnTo>
                  <a:lnTo>
                    <a:pt x="391" y="72"/>
                  </a:lnTo>
                  <a:lnTo>
                    <a:pt x="387" y="74"/>
                  </a:lnTo>
                  <a:lnTo>
                    <a:pt x="384" y="74"/>
                  </a:lnTo>
                  <a:lnTo>
                    <a:pt x="380" y="73"/>
                  </a:lnTo>
                  <a:lnTo>
                    <a:pt x="380" y="73"/>
                  </a:lnTo>
                  <a:lnTo>
                    <a:pt x="373" y="71"/>
                  </a:lnTo>
                  <a:lnTo>
                    <a:pt x="364" y="66"/>
                  </a:lnTo>
                  <a:lnTo>
                    <a:pt x="356" y="61"/>
                  </a:lnTo>
                  <a:lnTo>
                    <a:pt x="351" y="58"/>
                  </a:lnTo>
                  <a:lnTo>
                    <a:pt x="351" y="58"/>
                  </a:lnTo>
                  <a:lnTo>
                    <a:pt x="348" y="56"/>
                  </a:lnTo>
                  <a:lnTo>
                    <a:pt x="345" y="55"/>
                  </a:lnTo>
                  <a:lnTo>
                    <a:pt x="340" y="55"/>
                  </a:lnTo>
                  <a:lnTo>
                    <a:pt x="333" y="56"/>
                  </a:lnTo>
                  <a:lnTo>
                    <a:pt x="333" y="56"/>
                  </a:lnTo>
                  <a:lnTo>
                    <a:pt x="323" y="60"/>
                  </a:lnTo>
                  <a:lnTo>
                    <a:pt x="312" y="66"/>
                  </a:lnTo>
                  <a:lnTo>
                    <a:pt x="286" y="80"/>
                  </a:lnTo>
                  <a:lnTo>
                    <a:pt x="286" y="80"/>
                  </a:lnTo>
                  <a:lnTo>
                    <a:pt x="273" y="86"/>
                  </a:lnTo>
                  <a:lnTo>
                    <a:pt x="260" y="93"/>
                  </a:lnTo>
                  <a:lnTo>
                    <a:pt x="248" y="97"/>
                  </a:lnTo>
                  <a:lnTo>
                    <a:pt x="239" y="98"/>
                  </a:lnTo>
                  <a:lnTo>
                    <a:pt x="239" y="98"/>
                  </a:lnTo>
                  <a:lnTo>
                    <a:pt x="235" y="99"/>
                  </a:lnTo>
                  <a:lnTo>
                    <a:pt x="233" y="100"/>
                  </a:lnTo>
                  <a:lnTo>
                    <a:pt x="231" y="102"/>
                  </a:lnTo>
                  <a:lnTo>
                    <a:pt x="230" y="105"/>
                  </a:lnTo>
                  <a:lnTo>
                    <a:pt x="228" y="105"/>
                  </a:lnTo>
                  <a:lnTo>
                    <a:pt x="225" y="107"/>
                  </a:lnTo>
                  <a:lnTo>
                    <a:pt x="225" y="107"/>
                  </a:lnTo>
                  <a:lnTo>
                    <a:pt x="216" y="105"/>
                  </a:lnTo>
                  <a:lnTo>
                    <a:pt x="207" y="107"/>
                  </a:lnTo>
                  <a:lnTo>
                    <a:pt x="203" y="108"/>
                  </a:lnTo>
                  <a:lnTo>
                    <a:pt x="201" y="110"/>
                  </a:lnTo>
                  <a:lnTo>
                    <a:pt x="199" y="112"/>
                  </a:lnTo>
                  <a:lnTo>
                    <a:pt x="198" y="116"/>
                  </a:lnTo>
                  <a:lnTo>
                    <a:pt x="198" y="116"/>
                  </a:lnTo>
                  <a:lnTo>
                    <a:pt x="198" y="128"/>
                  </a:lnTo>
                  <a:lnTo>
                    <a:pt x="197" y="131"/>
                  </a:lnTo>
                  <a:lnTo>
                    <a:pt x="193" y="133"/>
                  </a:lnTo>
                  <a:lnTo>
                    <a:pt x="193" y="133"/>
                  </a:lnTo>
                  <a:lnTo>
                    <a:pt x="186" y="138"/>
                  </a:lnTo>
                  <a:lnTo>
                    <a:pt x="184" y="140"/>
                  </a:lnTo>
                  <a:lnTo>
                    <a:pt x="184" y="140"/>
                  </a:lnTo>
                  <a:lnTo>
                    <a:pt x="182" y="141"/>
                  </a:lnTo>
                  <a:lnTo>
                    <a:pt x="175" y="142"/>
                  </a:lnTo>
                  <a:lnTo>
                    <a:pt x="169" y="142"/>
                  </a:lnTo>
                  <a:lnTo>
                    <a:pt x="163" y="141"/>
                  </a:lnTo>
                  <a:lnTo>
                    <a:pt x="163" y="141"/>
                  </a:lnTo>
                  <a:lnTo>
                    <a:pt x="158" y="140"/>
                  </a:lnTo>
                  <a:lnTo>
                    <a:pt x="151" y="140"/>
                  </a:lnTo>
                  <a:lnTo>
                    <a:pt x="144" y="141"/>
                  </a:lnTo>
                  <a:lnTo>
                    <a:pt x="141" y="142"/>
                  </a:lnTo>
                  <a:lnTo>
                    <a:pt x="137" y="144"/>
                  </a:lnTo>
                  <a:lnTo>
                    <a:pt x="137" y="144"/>
                  </a:lnTo>
                  <a:lnTo>
                    <a:pt x="131" y="151"/>
                  </a:lnTo>
                  <a:lnTo>
                    <a:pt x="122" y="158"/>
                  </a:lnTo>
                  <a:lnTo>
                    <a:pt x="114" y="166"/>
                  </a:lnTo>
                  <a:lnTo>
                    <a:pt x="112" y="170"/>
                  </a:lnTo>
                  <a:lnTo>
                    <a:pt x="110" y="172"/>
                  </a:lnTo>
                  <a:lnTo>
                    <a:pt x="110" y="172"/>
                  </a:lnTo>
                  <a:lnTo>
                    <a:pt x="107" y="176"/>
                  </a:lnTo>
                  <a:lnTo>
                    <a:pt x="104" y="181"/>
                  </a:lnTo>
                  <a:lnTo>
                    <a:pt x="100" y="183"/>
                  </a:lnTo>
                  <a:lnTo>
                    <a:pt x="94" y="184"/>
                  </a:lnTo>
                  <a:lnTo>
                    <a:pt x="94" y="184"/>
                  </a:lnTo>
                  <a:lnTo>
                    <a:pt x="86" y="185"/>
                  </a:lnTo>
                  <a:lnTo>
                    <a:pt x="77" y="185"/>
                  </a:lnTo>
                  <a:lnTo>
                    <a:pt x="69" y="185"/>
                  </a:lnTo>
                  <a:lnTo>
                    <a:pt x="65" y="186"/>
                  </a:lnTo>
                  <a:lnTo>
                    <a:pt x="64" y="188"/>
                  </a:lnTo>
                  <a:lnTo>
                    <a:pt x="64" y="188"/>
                  </a:lnTo>
                  <a:lnTo>
                    <a:pt x="62" y="190"/>
                  </a:lnTo>
                  <a:lnTo>
                    <a:pt x="59" y="193"/>
                  </a:lnTo>
                  <a:lnTo>
                    <a:pt x="55" y="195"/>
                  </a:lnTo>
                  <a:lnTo>
                    <a:pt x="51" y="195"/>
                  </a:lnTo>
                  <a:lnTo>
                    <a:pt x="51" y="195"/>
                  </a:lnTo>
                  <a:lnTo>
                    <a:pt x="49" y="197"/>
                  </a:lnTo>
                  <a:lnTo>
                    <a:pt x="47" y="200"/>
                  </a:lnTo>
                  <a:lnTo>
                    <a:pt x="46" y="205"/>
                  </a:lnTo>
                  <a:lnTo>
                    <a:pt x="47" y="209"/>
                  </a:lnTo>
                  <a:lnTo>
                    <a:pt x="49" y="211"/>
                  </a:lnTo>
                  <a:lnTo>
                    <a:pt x="49" y="211"/>
                  </a:lnTo>
                  <a:lnTo>
                    <a:pt x="50" y="214"/>
                  </a:lnTo>
                  <a:lnTo>
                    <a:pt x="51" y="218"/>
                  </a:lnTo>
                  <a:lnTo>
                    <a:pt x="53" y="223"/>
                  </a:lnTo>
                  <a:lnTo>
                    <a:pt x="53" y="228"/>
                  </a:lnTo>
                  <a:lnTo>
                    <a:pt x="49" y="239"/>
                  </a:lnTo>
                  <a:lnTo>
                    <a:pt x="45" y="250"/>
                  </a:lnTo>
                  <a:lnTo>
                    <a:pt x="45" y="250"/>
                  </a:lnTo>
                  <a:lnTo>
                    <a:pt x="32" y="269"/>
                  </a:lnTo>
                  <a:lnTo>
                    <a:pt x="28" y="276"/>
                  </a:lnTo>
                  <a:lnTo>
                    <a:pt x="26" y="283"/>
                  </a:lnTo>
                  <a:lnTo>
                    <a:pt x="26" y="283"/>
                  </a:lnTo>
                  <a:lnTo>
                    <a:pt x="25" y="289"/>
                  </a:lnTo>
                  <a:lnTo>
                    <a:pt x="23" y="291"/>
                  </a:lnTo>
                  <a:lnTo>
                    <a:pt x="19" y="291"/>
                  </a:lnTo>
                  <a:lnTo>
                    <a:pt x="19" y="291"/>
                  </a:lnTo>
                  <a:lnTo>
                    <a:pt x="14" y="293"/>
                  </a:lnTo>
                  <a:lnTo>
                    <a:pt x="10" y="295"/>
                  </a:lnTo>
                  <a:lnTo>
                    <a:pt x="7" y="299"/>
                  </a:lnTo>
                  <a:lnTo>
                    <a:pt x="5" y="302"/>
                  </a:lnTo>
                  <a:lnTo>
                    <a:pt x="5" y="302"/>
                  </a:lnTo>
                  <a:lnTo>
                    <a:pt x="5" y="309"/>
                  </a:lnTo>
                  <a:lnTo>
                    <a:pt x="5" y="312"/>
                  </a:lnTo>
                  <a:lnTo>
                    <a:pt x="7" y="314"/>
                  </a:lnTo>
                  <a:lnTo>
                    <a:pt x="7" y="314"/>
                  </a:lnTo>
                  <a:lnTo>
                    <a:pt x="10" y="317"/>
                  </a:lnTo>
                  <a:lnTo>
                    <a:pt x="12" y="323"/>
                  </a:lnTo>
                  <a:lnTo>
                    <a:pt x="12" y="328"/>
                  </a:lnTo>
                  <a:lnTo>
                    <a:pt x="11" y="330"/>
                  </a:lnTo>
                  <a:lnTo>
                    <a:pt x="10" y="331"/>
                  </a:lnTo>
                  <a:lnTo>
                    <a:pt x="10" y="331"/>
                  </a:lnTo>
                  <a:lnTo>
                    <a:pt x="7" y="333"/>
                  </a:lnTo>
                  <a:lnTo>
                    <a:pt x="4" y="336"/>
                  </a:lnTo>
                  <a:lnTo>
                    <a:pt x="3" y="338"/>
                  </a:lnTo>
                  <a:lnTo>
                    <a:pt x="2" y="342"/>
                  </a:lnTo>
                  <a:lnTo>
                    <a:pt x="2" y="342"/>
                  </a:lnTo>
                  <a:lnTo>
                    <a:pt x="2" y="347"/>
                  </a:lnTo>
                  <a:lnTo>
                    <a:pt x="0" y="353"/>
                  </a:lnTo>
                  <a:lnTo>
                    <a:pt x="0" y="357"/>
                  </a:lnTo>
                  <a:lnTo>
                    <a:pt x="0" y="359"/>
                  </a:lnTo>
                  <a:lnTo>
                    <a:pt x="1" y="359"/>
                  </a:lnTo>
                  <a:lnTo>
                    <a:pt x="1" y="359"/>
                  </a:lnTo>
                  <a:lnTo>
                    <a:pt x="2" y="361"/>
                  </a:lnTo>
                  <a:lnTo>
                    <a:pt x="4" y="364"/>
                  </a:lnTo>
                  <a:lnTo>
                    <a:pt x="4" y="367"/>
                  </a:lnTo>
                  <a:lnTo>
                    <a:pt x="4" y="371"/>
                  </a:lnTo>
                  <a:lnTo>
                    <a:pt x="4" y="371"/>
                  </a:lnTo>
                  <a:lnTo>
                    <a:pt x="4" y="374"/>
                  </a:lnTo>
                  <a:lnTo>
                    <a:pt x="5" y="376"/>
                  </a:lnTo>
                  <a:lnTo>
                    <a:pt x="7" y="378"/>
                  </a:lnTo>
                  <a:lnTo>
                    <a:pt x="11" y="379"/>
                  </a:lnTo>
                  <a:lnTo>
                    <a:pt x="11" y="379"/>
                  </a:lnTo>
                  <a:lnTo>
                    <a:pt x="15" y="379"/>
                  </a:lnTo>
                  <a:lnTo>
                    <a:pt x="18" y="380"/>
                  </a:lnTo>
                  <a:lnTo>
                    <a:pt x="21" y="383"/>
                  </a:lnTo>
                  <a:lnTo>
                    <a:pt x="23" y="387"/>
                  </a:lnTo>
                  <a:lnTo>
                    <a:pt x="23" y="387"/>
                  </a:lnTo>
                  <a:lnTo>
                    <a:pt x="28" y="394"/>
                  </a:lnTo>
                  <a:lnTo>
                    <a:pt x="33" y="398"/>
                  </a:lnTo>
                  <a:lnTo>
                    <a:pt x="40" y="402"/>
                  </a:lnTo>
                  <a:lnTo>
                    <a:pt x="46" y="403"/>
                  </a:lnTo>
                  <a:lnTo>
                    <a:pt x="46" y="403"/>
                  </a:lnTo>
                  <a:lnTo>
                    <a:pt x="54" y="404"/>
                  </a:lnTo>
                  <a:lnTo>
                    <a:pt x="64" y="404"/>
                  </a:lnTo>
                  <a:lnTo>
                    <a:pt x="73" y="404"/>
                  </a:lnTo>
                  <a:lnTo>
                    <a:pt x="76" y="405"/>
                  </a:lnTo>
                  <a:lnTo>
                    <a:pt x="77" y="407"/>
                  </a:lnTo>
                  <a:lnTo>
                    <a:pt x="77" y="407"/>
                  </a:lnTo>
                  <a:lnTo>
                    <a:pt x="77" y="407"/>
                  </a:lnTo>
                  <a:lnTo>
                    <a:pt x="79" y="408"/>
                  </a:lnTo>
                  <a:lnTo>
                    <a:pt x="87" y="407"/>
                  </a:lnTo>
                  <a:lnTo>
                    <a:pt x="93" y="408"/>
                  </a:lnTo>
                  <a:lnTo>
                    <a:pt x="97" y="409"/>
                  </a:lnTo>
                  <a:lnTo>
                    <a:pt x="98" y="411"/>
                  </a:lnTo>
                  <a:lnTo>
                    <a:pt x="98" y="411"/>
                  </a:lnTo>
                  <a:lnTo>
                    <a:pt x="98" y="416"/>
                  </a:lnTo>
                  <a:lnTo>
                    <a:pt x="97" y="419"/>
                  </a:lnTo>
                  <a:lnTo>
                    <a:pt x="94" y="423"/>
                  </a:lnTo>
                  <a:lnTo>
                    <a:pt x="90" y="423"/>
                  </a:lnTo>
                  <a:lnTo>
                    <a:pt x="90" y="423"/>
                  </a:lnTo>
                  <a:lnTo>
                    <a:pt x="86" y="424"/>
                  </a:lnTo>
                  <a:lnTo>
                    <a:pt x="84" y="426"/>
                  </a:lnTo>
                  <a:lnTo>
                    <a:pt x="82" y="427"/>
                  </a:lnTo>
                  <a:lnTo>
                    <a:pt x="77" y="428"/>
                  </a:lnTo>
                  <a:lnTo>
                    <a:pt x="77" y="428"/>
                  </a:lnTo>
                  <a:lnTo>
                    <a:pt x="71" y="428"/>
                  </a:lnTo>
                  <a:lnTo>
                    <a:pt x="66" y="428"/>
                  </a:lnTo>
                  <a:lnTo>
                    <a:pt x="64" y="430"/>
                  </a:lnTo>
                  <a:lnTo>
                    <a:pt x="64" y="431"/>
                  </a:lnTo>
                  <a:lnTo>
                    <a:pt x="65" y="433"/>
                  </a:lnTo>
                  <a:lnTo>
                    <a:pt x="65" y="433"/>
                  </a:lnTo>
                  <a:lnTo>
                    <a:pt x="66" y="434"/>
                  </a:lnTo>
                  <a:lnTo>
                    <a:pt x="69" y="436"/>
                  </a:lnTo>
                  <a:lnTo>
                    <a:pt x="73" y="438"/>
                  </a:lnTo>
                  <a:lnTo>
                    <a:pt x="76" y="440"/>
                  </a:lnTo>
                  <a:lnTo>
                    <a:pt x="78" y="441"/>
                  </a:lnTo>
                  <a:lnTo>
                    <a:pt x="78" y="443"/>
                  </a:lnTo>
                  <a:lnTo>
                    <a:pt x="78" y="443"/>
                  </a:lnTo>
                  <a:lnTo>
                    <a:pt x="79" y="448"/>
                  </a:lnTo>
                  <a:lnTo>
                    <a:pt x="82" y="453"/>
                  </a:lnTo>
                  <a:lnTo>
                    <a:pt x="85" y="456"/>
                  </a:lnTo>
                  <a:lnTo>
                    <a:pt x="88" y="459"/>
                  </a:lnTo>
                  <a:lnTo>
                    <a:pt x="88" y="459"/>
                  </a:lnTo>
                  <a:lnTo>
                    <a:pt x="89" y="462"/>
                  </a:lnTo>
                  <a:lnTo>
                    <a:pt x="89" y="465"/>
                  </a:lnTo>
                  <a:lnTo>
                    <a:pt x="90" y="468"/>
                  </a:lnTo>
                  <a:lnTo>
                    <a:pt x="93" y="470"/>
                  </a:lnTo>
                  <a:lnTo>
                    <a:pt x="93" y="470"/>
                  </a:lnTo>
                  <a:lnTo>
                    <a:pt x="94" y="472"/>
                  </a:lnTo>
                  <a:lnTo>
                    <a:pt x="97" y="474"/>
                  </a:lnTo>
                  <a:lnTo>
                    <a:pt x="98" y="477"/>
                  </a:lnTo>
                  <a:lnTo>
                    <a:pt x="99" y="481"/>
                  </a:lnTo>
                  <a:lnTo>
                    <a:pt x="99" y="482"/>
                  </a:lnTo>
                  <a:lnTo>
                    <a:pt x="100" y="482"/>
                  </a:lnTo>
                  <a:lnTo>
                    <a:pt x="100" y="482"/>
                  </a:lnTo>
                  <a:lnTo>
                    <a:pt x="102" y="483"/>
                  </a:lnTo>
                  <a:lnTo>
                    <a:pt x="104" y="485"/>
                  </a:lnTo>
                  <a:lnTo>
                    <a:pt x="106" y="486"/>
                  </a:lnTo>
                  <a:lnTo>
                    <a:pt x="108" y="485"/>
                  </a:lnTo>
                  <a:lnTo>
                    <a:pt x="111" y="484"/>
                  </a:lnTo>
                  <a:lnTo>
                    <a:pt x="111" y="484"/>
                  </a:lnTo>
                  <a:lnTo>
                    <a:pt x="120" y="476"/>
                  </a:lnTo>
                  <a:lnTo>
                    <a:pt x="125" y="473"/>
                  </a:lnTo>
                  <a:lnTo>
                    <a:pt x="128" y="473"/>
                  </a:lnTo>
                  <a:lnTo>
                    <a:pt x="128" y="473"/>
                  </a:lnTo>
                  <a:lnTo>
                    <a:pt x="131" y="474"/>
                  </a:lnTo>
                  <a:lnTo>
                    <a:pt x="133" y="475"/>
                  </a:lnTo>
                  <a:lnTo>
                    <a:pt x="136" y="477"/>
                  </a:lnTo>
                  <a:lnTo>
                    <a:pt x="142" y="480"/>
                  </a:lnTo>
                  <a:lnTo>
                    <a:pt x="142" y="480"/>
                  </a:lnTo>
                  <a:lnTo>
                    <a:pt x="147" y="480"/>
                  </a:lnTo>
                  <a:lnTo>
                    <a:pt x="150" y="479"/>
                  </a:lnTo>
                  <a:lnTo>
                    <a:pt x="154" y="476"/>
                  </a:lnTo>
                  <a:lnTo>
                    <a:pt x="159" y="475"/>
                  </a:lnTo>
                  <a:lnTo>
                    <a:pt x="159" y="475"/>
                  </a:lnTo>
                  <a:lnTo>
                    <a:pt x="175" y="473"/>
                  </a:lnTo>
                  <a:lnTo>
                    <a:pt x="182" y="471"/>
                  </a:lnTo>
                  <a:lnTo>
                    <a:pt x="185" y="469"/>
                  </a:lnTo>
                  <a:lnTo>
                    <a:pt x="187" y="467"/>
                  </a:lnTo>
                  <a:lnTo>
                    <a:pt x="187" y="467"/>
                  </a:lnTo>
                  <a:lnTo>
                    <a:pt x="191" y="464"/>
                  </a:lnTo>
                  <a:lnTo>
                    <a:pt x="194" y="462"/>
                  </a:lnTo>
                  <a:lnTo>
                    <a:pt x="203" y="462"/>
                  </a:lnTo>
                  <a:lnTo>
                    <a:pt x="203" y="462"/>
                  </a:lnTo>
                  <a:lnTo>
                    <a:pt x="207" y="462"/>
                  </a:lnTo>
                  <a:lnTo>
                    <a:pt x="211" y="461"/>
                  </a:lnTo>
                  <a:lnTo>
                    <a:pt x="215" y="460"/>
                  </a:lnTo>
                  <a:lnTo>
                    <a:pt x="221" y="460"/>
                  </a:lnTo>
                  <a:lnTo>
                    <a:pt x="221" y="460"/>
                  </a:lnTo>
                  <a:lnTo>
                    <a:pt x="235" y="459"/>
                  </a:lnTo>
                  <a:lnTo>
                    <a:pt x="242" y="460"/>
                  </a:lnTo>
                  <a:lnTo>
                    <a:pt x="246" y="462"/>
                  </a:lnTo>
                  <a:lnTo>
                    <a:pt x="246" y="462"/>
                  </a:lnTo>
                  <a:lnTo>
                    <a:pt x="249" y="465"/>
                  </a:lnTo>
                  <a:lnTo>
                    <a:pt x="251" y="465"/>
                  </a:lnTo>
                  <a:lnTo>
                    <a:pt x="256" y="466"/>
                  </a:lnTo>
                  <a:lnTo>
                    <a:pt x="260" y="466"/>
                  </a:lnTo>
                  <a:lnTo>
                    <a:pt x="262" y="467"/>
                  </a:lnTo>
                  <a:lnTo>
                    <a:pt x="264" y="468"/>
                  </a:lnTo>
                  <a:lnTo>
                    <a:pt x="264" y="468"/>
                  </a:lnTo>
                  <a:lnTo>
                    <a:pt x="268" y="471"/>
                  </a:lnTo>
                  <a:lnTo>
                    <a:pt x="272" y="472"/>
                  </a:lnTo>
                  <a:lnTo>
                    <a:pt x="284" y="473"/>
                  </a:lnTo>
                  <a:lnTo>
                    <a:pt x="284" y="473"/>
                  </a:lnTo>
                  <a:lnTo>
                    <a:pt x="292" y="473"/>
                  </a:lnTo>
                  <a:lnTo>
                    <a:pt x="299" y="473"/>
                  </a:lnTo>
                  <a:lnTo>
                    <a:pt x="301" y="474"/>
                  </a:lnTo>
                  <a:lnTo>
                    <a:pt x="303" y="475"/>
                  </a:lnTo>
                  <a:lnTo>
                    <a:pt x="304" y="477"/>
                  </a:lnTo>
                  <a:lnTo>
                    <a:pt x="304" y="480"/>
                  </a:lnTo>
                  <a:lnTo>
                    <a:pt x="304" y="480"/>
                  </a:lnTo>
                  <a:lnTo>
                    <a:pt x="304" y="488"/>
                  </a:lnTo>
                  <a:lnTo>
                    <a:pt x="303" y="490"/>
                  </a:lnTo>
                  <a:lnTo>
                    <a:pt x="300" y="490"/>
                  </a:lnTo>
                  <a:lnTo>
                    <a:pt x="300" y="490"/>
                  </a:lnTo>
                  <a:lnTo>
                    <a:pt x="296" y="490"/>
                  </a:lnTo>
                  <a:lnTo>
                    <a:pt x="292" y="491"/>
                  </a:lnTo>
                  <a:lnTo>
                    <a:pt x="291" y="494"/>
                  </a:lnTo>
                  <a:lnTo>
                    <a:pt x="290" y="495"/>
                  </a:lnTo>
                  <a:lnTo>
                    <a:pt x="290" y="495"/>
                  </a:lnTo>
                  <a:lnTo>
                    <a:pt x="287" y="503"/>
                  </a:lnTo>
                  <a:lnTo>
                    <a:pt x="286" y="509"/>
                  </a:lnTo>
                  <a:lnTo>
                    <a:pt x="287" y="511"/>
                  </a:lnTo>
                  <a:lnTo>
                    <a:pt x="288" y="511"/>
                  </a:lnTo>
                  <a:lnTo>
                    <a:pt x="288" y="511"/>
                  </a:lnTo>
                  <a:lnTo>
                    <a:pt x="292" y="512"/>
                  </a:lnTo>
                  <a:lnTo>
                    <a:pt x="294" y="512"/>
                  </a:lnTo>
                  <a:lnTo>
                    <a:pt x="298" y="511"/>
                  </a:lnTo>
                  <a:lnTo>
                    <a:pt x="301" y="508"/>
                  </a:lnTo>
                  <a:lnTo>
                    <a:pt x="301" y="508"/>
                  </a:lnTo>
                  <a:lnTo>
                    <a:pt x="304" y="503"/>
                  </a:lnTo>
                  <a:lnTo>
                    <a:pt x="307" y="500"/>
                  </a:lnTo>
                  <a:lnTo>
                    <a:pt x="311" y="499"/>
                  </a:lnTo>
                  <a:lnTo>
                    <a:pt x="316" y="499"/>
                  </a:lnTo>
                  <a:lnTo>
                    <a:pt x="316" y="499"/>
                  </a:lnTo>
                  <a:lnTo>
                    <a:pt x="320" y="498"/>
                  </a:lnTo>
                  <a:lnTo>
                    <a:pt x="322" y="497"/>
                  </a:lnTo>
                  <a:lnTo>
                    <a:pt x="325" y="496"/>
                  </a:lnTo>
                  <a:lnTo>
                    <a:pt x="331" y="495"/>
                  </a:lnTo>
                  <a:lnTo>
                    <a:pt x="331" y="495"/>
                  </a:lnTo>
                  <a:lnTo>
                    <a:pt x="339" y="495"/>
                  </a:lnTo>
                  <a:lnTo>
                    <a:pt x="346" y="496"/>
                  </a:lnTo>
                  <a:lnTo>
                    <a:pt x="351" y="497"/>
                  </a:lnTo>
                  <a:lnTo>
                    <a:pt x="357" y="501"/>
                  </a:lnTo>
                  <a:lnTo>
                    <a:pt x="357" y="501"/>
                  </a:lnTo>
                  <a:lnTo>
                    <a:pt x="361" y="505"/>
                  </a:lnTo>
                  <a:lnTo>
                    <a:pt x="365" y="508"/>
                  </a:lnTo>
                  <a:lnTo>
                    <a:pt x="370" y="510"/>
                  </a:lnTo>
                  <a:lnTo>
                    <a:pt x="374" y="510"/>
                  </a:lnTo>
                  <a:lnTo>
                    <a:pt x="374" y="510"/>
                  </a:lnTo>
                  <a:lnTo>
                    <a:pt x="377" y="511"/>
                  </a:lnTo>
                  <a:lnTo>
                    <a:pt x="379" y="511"/>
                  </a:lnTo>
                  <a:lnTo>
                    <a:pt x="382" y="514"/>
                  </a:lnTo>
                  <a:lnTo>
                    <a:pt x="384" y="517"/>
                  </a:lnTo>
                  <a:lnTo>
                    <a:pt x="385" y="518"/>
                  </a:lnTo>
                  <a:lnTo>
                    <a:pt x="387" y="519"/>
                  </a:lnTo>
                  <a:lnTo>
                    <a:pt x="387" y="519"/>
                  </a:lnTo>
                  <a:lnTo>
                    <a:pt x="390" y="519"/>
                  </a:lnTo>
                  <a:lnTo>
                    <a:pt x="392" y="519"/>
                  </a:lnTo>
                  <a:lnTo>
                    <a:pt x="392" y="518"/>
                  </a:lnTo>
                  <a:lnTo>
                    <a:pt x="392" y="517"/>
                  </a:lnTo>
                  <a:lnTo>
                    <a:pt x="391" y="513"/>
                  </a:lnTo>
                  <a:lnTo>
                    <a:pt x="391" y="513"/>
                  </a:lnTo>
                  <a:lnTo>
                    <a:pt x="387" y="508"/>
                  </a:lnTo>
                  <a:lnTo>
                    <a:pt x="383" y="504"/>
                  </a:lnTo>
                  <a:lnTo>
                    <a:pt x="380" y="500"/>
                  </a:lnTo>
                  <a:lnTo>
                    <a:pt x="379" y="496"/>
                  </a:lnTo>
                  <a:lnTo>
                    <a:pt x="379" y="496"/>
                  </a:lnTo>
                  <a:lnTo>
                    <a:pt x="380" y="474"/>
                  </a:lnTo>
                  <a:lnTo>
                    <a:pt x="380" y="468"/>
                  </a:lnTo>
                  <a:lnTo>
                    <a:pt x="380" y="462"/>
                  </a:lnTo>
                  <a:lnTo>
                    <a:pt x="379" y="458"/>
                  </a:lnTo>
                  <a:lnTo>
                    <a:pt x="376" y="457"/>
                  </a:lnTo>
                  <a:lnTo>
                    <a:pt x="376" y="457"/>
                  </a:lnTo>
                  <a:lnTo>
                    <a:pt x="370" y="456"/>
                  </a:lnTo>
                  <a:lnTo>
                    <a:pt x="360" y="456"/>
                  </a:lnTo>
                  <a:lnTo>
                    <a:pt x="351" y="456"/>
                  </a:lnTo>
                  <a:lnTo>
                    <a:pt x="347" y="454"/>
                  </a:lnTo>
                  <a:lnTo>
                    <a:pt x="345" y="452"/>
                  </a:lnTo>
                  <a:lnTo>
                    <a:pt x="345" y="452"/>
                  </a:lnTo>
                  <a:lnTo>
                    <a:pt x="341" y="447"/>
                  </a:lnTo>
                  <a:lnTo>
                    <a:pt x="336" y="444"/>
                  </a:lnTo>
                  <a:lnTo>
                    <a:pt x="333" y="442"/>
                  </a:lnTo>
                  <a:lnTo>
                    <a:pt x="331" y="439"/>
                  </a:lnTo>
                  <a:lnTo>
                    <a:pt x="331" y="439"/>
                  </a:lnTo>
                  <a:lnTo>
                    <a:pt x="330" y="436"/>
                  </a:lnTo>
                  <a:lnTo>
                    <a:pt x="328" y="433"/>
                  </a:lnTo>
                  <a:lnTo>
                    <a:pt x="325" y="432"/>
                  </a:lnTo>
                  <a:lnTo>
                    <a:pt x="319" y="433"/>
                  </a:lnTo>
                  <a:lnTo>
                    <a:pt x="319" y="433"/>
                  </a:lnTo>
                  <a:lnTo>
                    <a:pt x="313" y="433"/>
                  </a:lnTo>
                  <a:lnTo>
                    <a:pt x="308" y="431"/>
                  </a:lnTo>
                  <a:lnTo>
                    <a:pt x="306" y="429"/>
                  </a:lnTo>
                  <a:lnTo>
                    <a:pt x="305" y="426"/>
                  </a:lnTo>
                  <a:lnTo>
                    <a:pt x="305" y="426"/>
                  </a:lnTo>
                  <a:lnTo>
                    <a:pt x="303" y="424"/>
                  </a:lnTo>
                  <a:lnTo>
                    <a:pt x="301" y="422"/>
                  </a:lnTo>
                  <a:lnTo>
                    <a:pt x="297" y="421"/>
                  </a:lnTo>
                  <a:lnTo>
                    <a:pt x="293" y="422"/>
                  </a:lnTo>
                  <a:lnTo>
                    <a:pt x="293" y="422"/>
                  </a:lnTo>
                  <a:lnTo>
                    <a:pt x="290" y="423"/>
                  </a:lnTo>
                  <a:lnTo>
                    <a:pt x="288" y="422"/>
                  </a:lnTo>
                  <a:lnTo>
                    <a:pt x="285" y="421"/>
                  </a:lnTo>
                  <a:lnTo>
                    <a:pt x="279" y="421"/>
                  </a:lnTo>
                  <a:lnTo>
                    <a:pt x="279" y="421"/>
                  </a:lnTo>
                  <a:lnTo>
                    <a:pt x="273" y="419"/>
                  </a:lnTo>
                  <a:lnTo>
                    <a:pt x="268" y="418"/>
                  </a:lnTo>
                  <a:lnTo>
                    <a:pt x="264" y="417"/>
                  </a:lnTo>
                  <a:lnTo>
                    <a:pt x="263" y="414"/>
                  </a:lnTo>
                  <a:lnTo>
                    <a:pt x="263" y="414"/>
                  </a:lnTo>
                  <a:lnTo>
                    <a:pt x="261" y="411"/>
                  </a:lnTo>
                  <a:lnTo>
                    <a:pt x="259" y="410"/>
                  </a:lnTo>
                  <a:lnTo>
                    <a:pt x="255" y="410"/>
                  </a:lnTo>
                  <a:lnTo>
                    <a:pt x="253" y="411"/>
                  </a:lnTo>
                  <a:lnTo>
                    <a:pt x="253" y="411"/>
                  </a:lnTo>
                  <a:lnTo>
                    <a:pt x="248" y="413"/>
                  </a:lnTo>
                  <a:lnTo>
                    <a:pt x="243" y="415"/>
                  </a:lnTo>
                  <a:lnTo>
                    <a:pt x="236" y="415"/>
                  </a:lnTo>
                  <a:lnTo>
                    <a:pt x="233" y="414"/>
                  </a:lnTo>
                  <a:lnTo>
                    <a:pt x="233" y="414"/>
                  </a:lnTo>
                  <a:lnTo>
                    <a:pt x="230" y="412"/>
                  </a:lnTo>
                  <a:lnTo>
                    <a:pt x="227" y="408"/>
                  </a:lnTo>
                  <a:lnTo>
                    <a:pt x="227" y="405"/>
                  </a:lnTo>
                  <a:lnTo>
                    <a:pt x="227" y="403"/>
                  </a:lnTo>
                  <a:lnTo>
                    <a:pt x="228" y="401"/>
                  </a:lnTo>
                  <a:lnTo>
                    <a:pt x="231" y="400"/>
                  </a:lnTo>
                  <a:lnTo>
                    <a:pt x="231" y="400"/>
                  </a:lnTo>
                  <a:lnTo>
                    <a:pt x="247" y="398"/>
                  </a:lnTo>
                  <a:lnTo>
                    <a:pt x="254" y="396"/>
                  </a:lnTo>
                  <a:lnTo>
                    <a:pt x="259" y="391"/>
                  </a:lnTo>
                  <a:lnTo>
                    <a:pt x="259" y="391"/>
                  </a:lnTo>
                  <a:lnTo>
                    <a:pt x="263" y="387"/>
                  </a:lnTo>
                  <a:lnTo>
                    <a:pt x="266" y="383"/>
                  </a:lnTo>
                  <a:lnTo>
                    <a:pt x="268" y="381"/>
                  </a:lnTo>
                  <a:lnTo>
                    <a:pt x="268" y="379"/>
                  </a:lnTo>
                  <a:lnTo>
                    <a:pt x="266" y="376"/>
                  </a:lnTo>
                  <a:lnTo>
                    <a:pt x="265" y="374"/>
                  </a:lnTo>
                  <a:lnTo>
                    <a:pt x="265" y="374"/>
                  </a:lnTo>
                  <a:lnTo>
                    <a:pt x="262" y="367"/>
                  </a:lnTo>
                  <a:lnTo>
                    <a:pt x="260" y="359"/>
                  </a:lnTo>
                  <a:lnTo>
                    <a:pt x="257" y="353"/>
                  </a:lnTo>
                  <a:lnTo>
                    <a:pt x="256" y="351"/>
                  </a:lnTo>
                  <a:lnTo>
                    <a:pt x="254" y="350"/>
                  </a:lnTo>
                  <a:lnTo>
                    <a:pt x="254" y="350"/>
                  </a:lnTo>
                  <a:lnTo>
                    <a:pt x="249" y="350"/>
                  </a:lnTo>
                  <a:lnTo>
                    <a:pt x="246" y="348"/>
                  </a:lnTo>
                  <a:lnTo>
                    <a:pt x="244" y="346"/>
                  </a:lnTo>
                  <a:lnTo>
                    <a:pt x="244" y="344"/>
                  </a:lnTo>
                  <a:lnTo>
                    <a:pt x="245" y="343"/>
                  </a:lnTo>
                  <a:lnTo>
                    <a:pt x="245" y="343"/>
                  </a:lnTo>
                  <a:lnTo>
                    <a:pt x="247" y="343"/>
                  </a:lnTo>
                  <a:lnTo>
                    <a:pt x="249" y="343"/>
                  </a:lnTo>
                  <a:lnTo>
                    <a:pt x="256" y="343"/>
                  </a:lnTo>
                  <a:lnTo>
                    <a:pt x="262" y="344"/>
                  </a:lnTo>
                  <a:lnTo>
                    <a:pt x="269" y="345"/>
                  </a:lnTo>
                  <a:lnTo>
                    <a:pt x="269" y="345"/>
                  </a:lnTo>
                  <a:lnTo>
                    <a:pt x="273" y="345"/>
                  </a:lnTo>
                  <a:lnTo>
                    <a:pt x="276" y="345"/>
                  </a:lnTo>
                  <a:lnTo>
                    <a:pt x="283" y="351"/>
                  </a:lnTo>
                  <a:lnTo>
                    <a:pt x="283" y="351"/>
                  </a:lnTo>
                  <a:lnTo>
                    <a:pt x="286" y="352"/>
                  </a:lnTo>
                  <a:lnTo>
                    <a:pt x="288" y="353"/>
                  </a:lnTo>
                  <a:lnTo>
                    <a:pt x="288" y="352"/>
                  </a:lnTo>
                  <a:lnTo>
                    <a:pt x="286" y="350"/>
                  </a:lnTo>
                  <a:lnTo>
                    <a:pt x="286" y="350"/>
                  </a:lnTo>
                  <a:lnTo>
                    <a:pt x="284" y="346"/>
                  </a:lnTo>
                  <a:lnTo>
                    <a:pt x="282" y="343"/>
                  </a:lnTo>
                  <a:lnTo>
                    <a:pt x="279" y="339"/>
                  </a:lnTo>
                  <a:lnTo>
                    <a:pt x="279" y="339"/>
                  </a:lnTo>
                  <a:lnTo>
                    <a:pt x="277" y="338"/>
                  </a:lnTo>
                  <a:lnTo>
                    <a:pt x="275" y="336"/>
                  </a:lnTo>
                  <a:lnTo>
                    <a:pt x="272" y="335"/>
                  </a:lnTo>
                  <a:lnTo>
                    <a:pt x="271" y="332"/>
                  </a:lnTo>
                  <a:lnTo>
                    <a:pt x="271" y="332"/>
                  </a:lnTo>
                  <a:lnTo>
                    <a:pt x="270" y="331"/>
                  </a:lnTo>
                  <a:lnTo>
                    <a:pt x="266" y="330"/>
                  </a:lnTo>
                  <a:lnTo>
                    <a:pt x="263" y="330"/>
                  </a:lnTo>
                  <a:lnTo>
                    <a:pt x="259" y="327"/>
                  </a:lnTo>
                  <a:lnTo>
                    <a:pt x="259" y="327"/>
                  </a:lnTo>
                  <a:lnTo>
                    <a:pt x="256" y="322"/>
                  </a:lnTo>
                  <a:lnTo>
                    <a:pt x="251" y="316"/>
                  </a:lnTo>
                  <a:lnTo>
                    <a:pt x="248" y="311"/>
                  </a:lnTo>
                  <a:lnTo>
                    <a:pt x="245" y="307"/>
                  </a:lnTo>
                  <a:lnTo>
                    <a:pt x="245" y="307"/>
                  </a:lnTo>
                  <a:lnTo>
                    <a:pt x="241" y="304"/>
                  </a:lnTo>
                  <a:lnTo>
                    <a:pt x="242" y="303"/>
                  </a:lnTo>
                  <a:lnTo>
                    <a:pt x="245" y="301"/>
                  </a:lnTo>
                  <a:lnTo>
                    <a:pt x="245" y="301"/>
                  </a:lnTo>
                  <a:lnTo>
                    <a:pt x="253" y="298"/>
                  </a:lnTo>
                  <a:lnTo>
                    <a:pt x="254" y="297"/>
                  </a:lnTo>
                  <a:lnTo>
                    <a:pt x="254" y="296"/>
                  </a:lnTo>
                  <a:lnTo>
                    <a:pt x="253" y="291"/>
                  </a:lnTo>
                  <a:lnTo>
                    <a:pt x="253" y="291"/>
                  </a:lnTo>
                  <a:lnTo>
                    <a:pt x="248" y="288"/>
                  </a:lnTo>
                  <a:lnTo>
                    <a:pt x="243" y="285"/>
                  </a:lnTo>
                  <a:lnTo>
                    <a:pt x="239" y="284"/>
                  </a:lnTo>
                  <a:lnTo>
                    <a:pt x="236" y="284"/>
                  </a:lnTo>
                  <a:lnTo>
                    <a:pt x="236" y="285"/>
                  </a:lnTo>
                  <a:lnTo>
                    <a:pt x="236" y="285"/>
                  </a:lnTo>
                  <a:lnTo>
                    <a:pt x="235" y="288"/>
                  </a:lnTo>
                  <a:lnTo>
                    <a:pt x="236" y="290"/>
                  </a:lnTo>
                  <a:lnTo>
                    <a:pt x="237" y="293"/>
                  </a:lnTo>
                  <a:lnTo>
                    <a:pt x="240" y="294"/>
                  </a:lnTo>
                  <a:lnTo>
                    <a:pt x="240" y="294"/>
                  </a:lnTo>
                  <a:lnTo>
                    <a:pt x="242" y="295"/>
                  </a:lnTo>
                  <a:lnTo>
                    <a:pt x="245" y="296"/>
                  </a:lnTo>
                  <a:lnTo>
                    <a:pt x="246" y="297"/>
                  </a:lnTo>
                  <a:lnTo>
                    <a:pt x="245" y="298"/>
                  </a:lnTo>
                  <a:lnTo>
                    <a:pt x="244" y="298"/>
                  </a:lnTo>
                  <a:lnTo>
                    <a:pt x="244" y="298"/>
                  </a:lnTo>
                  <a:lnTo>
                    <a:pt x="240" y="299"/>
                  </a:lnTo>
                  <a:lnTo>
                    <a:pt x="239" y="298"/>
                  </a:lnTo>
                  <a:lnTo>
                    <a:pt x="236" y="296"/>
                  </a:lnTo>
                  <a:lnTo>
                    <a:pt x="236" y="296"/>
                  </a:lnTo>
                  <a:lnTo>
                    <a:pt x="233" y="294"/>
                  </a:lnTo>
                  <a:lnTo>
                    <a:pt x="230" y="293"/>
                  </a:lnTo>
                  <a:lnTo>
                    <a:pt x="226" y="291"/>
                  </a:lnTo>
                  <a:lnTo>
                    <a:pt x="225" y="289"/>
                  </a:lnTo>
                  <a:lnTo>
                    <a:pt x="223" y="288"/>
                  </a:lnTo>
                  <a:lnTo>
                    <a:pt x="223" y="288"/>
                  </a:lnTo>
                  <a:lnTo>
                    <a:pt x="221" y="285"/>
                  </a:lnTo>
                  <a:lnTo>
                    <a:pt x="219" y="283"/>
                  </a:lnTo>
                  <a:lnTo>
                    <a:pt x="217" y="282"/>
                  </a:lnTo>
                  <a:lnTo>
                    <a:pt x="214" y="282"/>
                  </a:lnTo>
                  <a:lnTo>
                    <a:pt x="214" y="282"/>
                  </a:lnTo>
                  <a:lnTo>
                    <a:pt x="211" y="282"/>
                  </a:lnTo>
                  <a:lnTo>
                    <a:pt x="208" y="281"/>
                  </a:lnTo>
                  <a:lnTo>
                    <a:pt x="203" y="275"/>
                  </a:lnTo>
                  <a:lnTo>
                    <a:pt x="203" y="275"/>
                  </a:lnTo>
                  <a:lnTo>
                    <a:pt x="200" y="272"/>
                  </a:lnTo>
                  <a:lnTo>
                    <a:pt x="199" y="271"/>
                  </a:lnTo>
                  <a:lnTo>
                    <a:pt x="199" y="271"/>
                  </a:lnTo>
                  <a:lnTo>
                    <a:pt x="199" y="251"/>
                  </a:lnTo>
                  <a:lnTo>
                    <a:pt x="199" y="237"/>
                  </a:lnTo>
                  <a:lnTo>
                    <a:pt x="198" y="232"/>
                  </a:lnTo>
                  <a:lnTo>
                    <a:pt x="197" y="230"/>
                  </a:lnTo>
                  <a:lnTo>
                    <a:pt x="197" y="230"/>
                  </a:lnTo>
                  <a:lnTo>
                    <a:pt x="196" y="228"/>
                  </a:lnTo>
                  <a:lnTo>
                    <a:pt x="196" y="226"/>
                  </a:lnTo>
                  <a:lnTo>
                    <a:pt x="196" y="217"/>
                  </a:lnTo>
                  <a:lnTo>
                    <a:pt x="197" y="210"/>
                  </a:lnTo>
                  <a:lnTo>
                    <a:pt x="198" y="208"/>
                  </a:lnTo>
                  <a:lnTo>
                    <a:pt x="199" y="207"/>
                  </a:lnTo>
                  <a:lnTo>
                    <a:pt x="199" y="207"/>
                  </a:lnTo>
                  <a:lnTo>
                    <a:pt x="203" y="205"/>
                  </a:lnTo>
                  <a:lnTo>
                    <a:pt x="208" y="203"/>
                  </a:lnTo>
                  <a:lnTo>
                    <a:pt x="213" y="199"/>
                  </a:lnTo>
                  <a:lnTo>
                    <a:pt x="214" y="197"/>
                  </a:lnTo>
                  <a:lnTo>
                    <a:pt x="214" y="195"/>
                  </a:lnTo>
                  <a:lnTo>
                    <a:pt x="214" y="195"/>
                  </a:lnTo>
                  <a:lnTo>
                    <a:pt x="215" y="193"/>
                  </a:lnTo>
                  <a:lnTo>
                    <a:pt x="217" y="192"/>
                  </a:lnTo>
                  <a:lnTo>
                    <a:pt x="222" y="188"/>
                  </a:lnTo>
                  <a:lnTo>
                    <a:pt x="228" y="188"/>
                  </a:lnTo>
                  <a:lnTo>
                    <a:pt x="229" y="188"/>
                  </a:lnTo>
                  <a:lnTo>
                    <a:pt x="230" y="189"/>
                  </a:lnTo>
                  <a:lnTo>
                    <a:pt x="230" y="189"/>
                  </a:lnTo>
                  <a:lnTo>
                    <a:pt x="229" y="194"/>
                  </a:lnTo>
                  <a:lnTo>
                    <a:pt x="227" y="200"/>
                  </a:lnTo>
                  <a:lnTo>
                    <a:pt x="225" y="207"/>
                  </a:lnTo>
                  <a:lnTo>
                    <a:pt x="225" y="209"/>
                  </a:lnTo>
                  <a:lnTo>
                    <a:pt x="226" y="211"/>
                  </a:lnTo>
                  <a:lnTo>
                    <a:pt x="226" y="211"/>
                  </a:lnTo>
                  <a:lnTo>
                    <a:pt x="228" y="212"/>
                  </a:lnTo>
                  <a:lnTo>
                    <a:pt x="230" y="213"/>
                  </a:lnTo>
                  <a:lnTo>
                    <a:pt x="235" y="214"/>
                  </a:lnTo>
                  <a:lnTo>
                    <a:pt x="241" y="215"/>
                  </a:lnTo>
                  <a:lnTo>
                    <a:pt x="243" y="216"/>
                  </a:lnTo>
                  <a:lnTo>
                    <a:pt x="245" y="218"/>
                  </a:lnTo>
                  <a:lnTo>
                    <a:pt x="245" y="218"/>
                  </a:lnTo>
                  <a:lnTo>
                    <a:pt x="249" y="223"/>
                  </a:lnTo>
                  <a:lnTo>
                    <a:pt x="255" y="227"/>
                  </a:lnTo>
                  <a:lnTo>
                    <a:pt x="260" y="229"/>
                  </a:lnTo>
                  <a:lnTo>
                    <a:pt x="265" y="230"/>
                  </a:lnTo>
                  <a:lnTo>
                    <a:pt x="265" y="230"/>
                  </a:lnTo>
                  <a:lnTo>
                    <a:pt x="268" y="229"/>
                  </a:lnTo>
                  <a:lnTo>
                    <a:pt x="269" y="228"/>
                  </a:lnTo>
                  <a:lnTo>
                    <a:pt x="270" y="225"/>
                  </a:lnTo>
                  <a:lnTo>
                    <a:pt x="270" y="222"/>
                  </a:lnTo>
                  <a:lnTo>
                    <a:pt x="271" y="221"/>
                  </a:lnTo>
                  <a:lnTo>
                    <a:pt x="273" y="219"/>
                  </a:lnTo>
                  <a:lnTo>
                    <a:pt x="273" y="219"/>
                  </a:lnTo>
                  <a:lnTo>
                    <a:pt x="289" y="218"/>
                  </a:lnTo>
                  <a:lnTo>
                    <a:pt x="296" y="218"/>
                  </a:lnTo>
                  <a:lnTo>
                    <a:pt x="298" y="219"/>
                  </a:lnTo>
                  <a:lnTo>
                    <a:pt x="299" y="221"/>
                  </a:lnTo>
                  <a:lnTo>
                    <a:pt x="299" y="221"/>
                  </a:lnTo>
                  <a:lnTo>
                    <a:pt x="299" y="224"/>
                  </a:lnTo>
                  <a:lnTo>
                    <a:pt x="300" y="224"/>
                  </a:lnTo>
                  <a:lnTo>
                    <a:pt x="301" y="222"/>
                  </a:lnTo>
                  <a:lnTo>
                    <a:pt x="302" y="218"/>
                  </a:lnTo>
                  <a:lnTo>
                    <a:pt x="302" y="218"/>
                  </a:lnTo>
                  <a:lnTo>
                    <a:pt x="304" y="214"/>
                  </a:lnTo>
                  <a:lnTo>
                    <a:pt x="307" y="210"/>
                  </a:lnTo>
                  <a:lnTo>
                    <a:pt x="308" y="207"/>
                  </a:lnTo>
                  <a:lnTo>
                    <a:pt x="309" y="204"/>
                  </a:lnTo>
                  <a:lnTo>
                    <a:pt x="309" y="201"/>
                  </a:lnTo>
                  <a:lnTo>
                    <a:pt x="308" y="197"/>
                  </a:lnTo>
                  <a:lnTo>
                    <a:pt x="308" y="197"/>
                  </a:lnTo>
                  <a:lnTo>
                    <a:pt x="306" y="193"/>
                  </a:lnTo>
                  <a:lnTo>
                    <a:pt x="304" y="188"/>
                  </a:lnTo>
                  <a:lnTo>
                    <a:pt x="298" y="181"/>
                  </a:lnTo>
                  <a:lnTo>
                    <a:pt x="292" y="173"/>
                  </a:lnTo>
                  <a:lnTo>
                    <a:pt x="290" y="170"/>
                  </a:lnTo>
                  <a:lnTo>
                    <a:pt x="289" y="167"/>
                  </a:lnTo>
                  <a:lnTo>
                    <a:pt x="289" y="167"/>
                  </a:lnTo>
                  <a:lnTo>
                    <a:pt x="290" y="161"/>
                  </a:lnTo>
                  <a:lnTo>
                    <a:pt x="290" y="159"/>
                  </a:lnTo>
                  <a:lnTo>
                    <a:pt x="292" y="158"/>
                  </a:lnTo>
                  <a:lnTo>
                    <a:pt x="297" y="156"/>
                  </a:lnTo>
                  <a:lnTo>
                    <a:pt x="304" y="155"/>
                  </a:lnTo>
                  <a:lnTo>
                    <a:pt x="304" y="155"/>
                  </a:lnTo>
                  <a:lnTo>
                    <a:pt x="313" y="154"/>
                  </a:lnTo>
                  <a:lnTo>
                    <a:pt x="320" y="152"/>
                  </a:lnTo>
                  <a:lnTo>
                    <a:pt x="327" y="148"/>
                  </a:lnTo>
                  <a:lnTo>
                    <a:pt x="331" y="143"/>
                  </a:lnTo>
                  <a:lnTo>
                    <a:pt x="331" y="143"/>
                  </a:lnTo>
                  <a:lnTo>
                    <a:pt x="333" y="141"/>
                  </a:lnTo>
                  <a:lnTo>
                    <a:pt x="334" y="137"/>
                  </a:lnTo>
                  <a:lnTo>
                    <a:pt x="335" y="130"/>
                  </a:lnTo>
                  <a:lnTo>
                    <a:pt x="336" y="127"/>
                  </a:lnTo>
                  <a:lnTo>
                    <a:pt x="337" y="124"/>
                  </a:lnTo>
                  <a:lnTo>
                    <a:pt x="340" y="122"/>
                  </a:lnTo>
                  <a:lnTo>
                    <a:pt x="342" y="122"/>
                  </a:lnTo>
                  <a:lnTo>
                    <a:pt x="342" y="122"/>
                  </a:lnTo>
                  <a:lnTo>
                    <a:pt x="360" y="119"/>
                  </a:lnTo>
                  <a:lnTo>
                    <a:pt x="369" y="119"/>
                  </a:lnTo>
                  <a:lnTo>
                    <a:pt x="371" y="119"/>
                  </a:lnTo>
                  <a:lnTo>
                    <a:pt x="372" y="121"/>
                  </a:lnTo>
                  <a:lnTo>
                    <a:pt x="372" y="121"/>
                  </a:lnTo>
                  <a:lnTo>
                    <a:pt x="372" y="123"/>
                  </a:lnTo>
                  <a:lnTo>
                    <a:pt x="374" y="124"/>
                  </a:lnTo>
                  <a:lnTo>
                    <a:pt x="377" y="125"/>
                  </a:lnTo>
                  <a:lnTo>
                    <a:pt x="383" y="123"/>
                  </a:lnTo>
                  <a:lnTo>
                    <a:pt x="383" y="123"/>
                  </a:lnTo>
                  <a:lnTo>
                    <a:pt x="388" y="118"/>
                  </a:lnTo>
                  <a:lnTo>
                    <a:pt x="393" y="111"/>
                  </a:lnTo>
                  <a:lnTo>
                    <a:pt x="397" y="108"/>
                  </a:lnTo>
                  <a:lnTo>
                    <a:pt x="400" y="105"/>
                  </a:lnTo>
                  <a:lnTo>
                    <a:pt x="404" y="103"/>
                  </a:lnTo>
                  <a:lnTo>
                    <a:pt x="408" y="103"/>
                  </a:lnTo>
                  <a:lnTo>
                    <a:pt x="408" y="103"/>
                  </a:lnTo>
                  <a:lnTo>
                    <a:pt x="416" y="103"/>
                  </a:lnTo>
                  <a:lnTo>
                    <a:pt x="420" y="104"/>
                  </a:lnTo>
                  <a:lnTo>
                    <a:pt x="423" y="105"/>
                  </a:lnTo>
                  <a:lnTo>
                    <a:pt x="427" y="109"/>
                  </a:lnTo>
                  <a:lnTo>
                    <a:pt x="427" y="109"/>
                  </a:lnTo>
                  <a:lnTo>
                    <a:pt x="428" y="110"/>
                  </a:lnTo>
                  <a:lnTo>
                    <a:pt x="431" y="111"/>
                  </a:lnTo>
                  <a:lnTo>
                    <a:pt x="437" y="112"/>
                  </a:lnTo>
                  <a:lnTo>
                    <a:pt x="457" y="112"/>
                  </a:lnTo>
                  <a:lnTo>
                    <a:pt x="457" y="112"/>
                  </a:lnTo>
                  <a:lnTo>
                    <a:pt x="462" y="112"/>
                  </a:lnTo>
                  <a:lnTo>
                    <a:pt x="466" y="111"/>
                  </a:lnTo>
                  <a:lnTo>
                    <a:pt x="473" y="109"/>
                  </a:lnTo>
                  <a:lnTo>
                    <a:pt x="478" y="107"/>
                  </a:lnTo>
                  <a:lnTo>
                    <a:pt x="482" y="107"/>
                  </a:lnTo>
                  <a:lnTo>
                    <a:pt x="486" y="108"/>
                  </a:lnTo>
                  <a:lnTo>
                    <a:pt x="486" y="108"/>
                  </a:lnTo>
                  <a:lnTo>
                    <a:pt x="493" y="110"/>
                  </a:lnTo>
                  <a:lnTo>
                    <a:pt x="501" y="110"/>
                  </a:lnTo>
                  <a:lnTo>
                    <a:pt x="506" y="108"/>
                  </a:lnTo>
                  <a:lnTo>
                    <a:pt x="508" y="105"/>
                  </a:lnTo>
                  <a:lnTo>
                    <a:pt x="509" y="103"/>
                  </a:lnTo>
                  <a:lnTo>
                    <a:pt x="509" y="103"/>
                  </a:lnTo>
                  <a:lnTo>
                    <a:pt x="511" y="99"/>
                  </a:lnTo>
                  <a:lnTo>
                    <a:pt x="512" y="95"/>
                  </a:lnTo>
                  <a:lnTo>
                    <a:pt x="512" y="79"/>
                  </a:lnTo>
                  <a:lnTo>
                    <a:pt x="512" y="79"/>
                  </a:lnTo>
                  <a:lnTo>
                    <a:pt x="512" y="69"/>
                  </a:lnTo>
                  <a:lnTo>
                    <a:pt x="512" y="62"/>
                  </a:lnTo>
                  <a:lnTo>
                    <a:pt x="514" y="56"/>
                  </a:lnTo>
                  <a:lnTo>
                    <a:pt x="518" y="52"/>
                  </a:lnTo>
                  <a:lnTo>
                    <a:pt x="518" y="52"/>
                  </a:lnTo>
                  <a:lnTo>
                    <a:pt x="521" y="49"/>
                  </a:lnTo>
                  <a:lnTo>
                    <a:pt x="523" y="45"/>
                  </a:lnTo>
                  <a:lnTo>
                    <a:pt x="526" y="37"/>
                  </a:lnTo>
                  <a:lnTo>
                    <a:pt x="527" y="27"/>
                  </a:lnTo>
                  <a:lnTo>
                    <a:pt x="527" y="19"/>
                  </a:lnTo>
                  <a:lnTo>
                    <a:pt x="527" y="19"/>
                  </a:lnTo>
                  <a:lnTo>
                    <a:pt x="527" y="13"/>
                  </a:lnTo>
                  <a:lnTo>
                    <a:pt x="525" y="8"/>
                  </a:lnTo>
                  <a:lnTo>
                    <a:pt x="523" y="7"/>
                  </a:lnTo>
                  <a:lnTo>
                    <a:pt x="521" y="4"/>
                  </a:lnTo>
                  <a:lnTo>
                    <a:pt x="519" y="3"/>
                  </a:lnTo>
                  <a:lnTo>
                    <a:pt x="516" y="3"/>
                  </a:lnTo>
                  <a:lnTo>
                    <a:pt x="516" y="3"/>
                  </a:lnTo>
                  <a:lnTo>
                    <a:pt x="506" y="4"/>
                  </a:lnTo>
                  <a:lnTo>
                    <a:pt x="503" y="3"/>
                  </a:lnTo>
                  <a:lnTo>
                    <a:pt x="501" y="2"/>
                  </a:lnTo>
                  <a:lnTo>
                    <a:pt x="501" y="2"/>
                  </a:lnTo>
                  <a:lnTo>
                    <a:pt x="498" y="0"/>
                  </a:lnTo>
                  <a:lnTo>
                    <a:pt x="493" y="0"/>
                  </a:lnTo>
                  <a:lnTo>
                    <a:pt x="489" y="1"/>
                  </a:lnTo>
                  <a:lnTo>
                    <a:pt x="489"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9" name="Freeform 231"/>
            <p:cNvSpPr/>
            <p:nvPr/>
          </p:nvSpPr>
          <p:spPr bwMode="auto">
            <a:xfrm>
              <a:off x="9471248" y="6308369"/>
              <a:ext cx="371483" cy="342881"/>
            </a:xfrm>
            <a:custGeom>
              <a:gdLst>
                <a:gd fmla="*/ 158 w 234" name="T0"/>
                <a:gd fmla="*/ 27 h 216" name="T1"/>
                <a:gd fmla="*/ 136 w 234" name="T2"/>
                <a:gd fmla="*/ 19 h 216" name="T3"/>
                <a:gd fmla="*/ 111 w 234" name="T4"/>
                <a:gd fmla="*/ 16 h 216" name="T5"/>
                <a:gd fmla="*/ 78 w 234" name="T6"/>
                <a:gd fmla="*/ 8 h 216" name="T7"/>
                <a:gd fmla="*/ 63 w 234" name="T8"/>
                <a:gd fmla="*/ 0 h 216" name="T9"/>
                <a:gd fmla="*/ 47 w 234" name="T10"/>
                <a:gd fmla="*/ 27 h 216" name="T11"/>
                <a:gd fmla="*/ 24 w 234" name="T12"/>
                <a:gd fmla="*/ 30 h 216" name="T13"/>
                <a:gd fmla="*/ 14 w 234" name="T14"/>
                <a:gd fmla="*/ 50 h 216" name="T15"/>
                <a:gd fmla="*/ 1 w 234" name="T16"/>
                <a:gd fmla="*/ 61 h 216" name="T17"/>
                <a:gd fmla="*/ 14 w 234" name="T18"/>
                <a:gd fmla="*/ 71 h 216" name="T19"/>
                <a:gd fmla="*/ 31 w 234" name="T20"/>
                <a:gd fmla="*/ 78 h 216" name="T21"/>
                <a:gd fmla="*/ 48 w 234" name="T22"/>
                <a:gd fmla="*/ 95 h 216" name="T23"/>
                <a:gd fmla="*/ 62 w 234" name="T24"/>
                <a:gd fmla="*/ 104 h 216" name="T25"/>
                <a:gd fmla="*/ 67 w 234" name="T26"/>
                <a:gd fmla="*/ 123 h 216" name="T27"/>
                <a:gd fmla="*/ 62 w 234" name="T28"/>
                <a:gd fmla="*/ 138 h 216" name="T29"/>
                <a:gd fmla="*/ 69 w 234" name="T30"/>
                <a:gd fmla="*/ 162 h 216" name="T31"/>
                <a:gd fmla="*/ 81 w 234" name="T32"/>
                <a:gd fmla="*/ 187 h 216" name="T33"/>
                <a:gd fmla="*/ 96 w 234" name="T34"/>
                <a:gd fmla="*/ 177 h 216" name="T35"/>
                <a:gd fmla="*/ 95 w 234" name="T36"/>
                <a:gd fmla="*/ 155 h 216" name="T37"/>
                <a:gd fmla="*/ 120 w 234" name="T38"/>
                <a:gd fmla="*/ 149 h 216" name="T39"/>
                <a:gd fmla="*/ 123 w 234" name="T40"/>
                <a:gd fmla="*/ 164 h 216" name="T41"/>
                <a:gd fmla="*/ 142 w 234" name="T42"/>
                <a:gd fmla="*/ 184 h 216" name="T43"/>
                <a:gd fmla="*/ 150 w 234" name="T44"/>
                <a:gd fmla="*/ 198 h 216" name="T45"/>
                <a:gd fmla="*/ 154 w 234" name="T46"/>
                <a:gd fmla="*/ 212 h 216" name="T47"/>
                <a:gd fmla="*/ 162 w 234" name="T48"/>
                <a:gd fmla="*/ 216 h 216" name="T49"/>
                <a:gd fmla="*/ 159 w 234" name="T50"/>
                <a:gd fmla="*/ 209 h 216" name="T51"/>
                <a:gd fmla="*/ 154 w 234" name="T52"/>
                <a:gd fmla="*/ 195 h 216" name="T53"/>
                <a:gd fmla="*/ 157 w 234" name="T54"/>
                <a:gd fmla="*/ 171 h 216" name="T55"/>
                <a:gd fmla="*/ 181 w 234" name="T56"/>
                <a:gd fmla="*/ 171 h 216" name="T57"/>
                <a:gd fmla="*/ 196 w 234" name="T58"/>
                <a:gd fmla="*/ 178 h 216" name="T59"/>
                <a:gd fmla="*/ 204 w 234" name="T60"/>
                <a:gd fmla="*/ 189 h 216" name="T61"/>
                <a:gd fmla="*/ 210 w 234" name="T62"/>
                <a:gd fmla="*/ 195 h 216" name="T63"/>
                <a:gd fmla="*/ 220 w 234" name="T64"/>
                <a:gd fmla="*/ 200 h 216" name="T65"/>
                <a:gd fmla="*/ 214 w 234" name="T66"/>
                <a:gd fmla="*/ 190 h 216" name="T67"/>
                <a:gd fmla="*/ 209 w 234" name="T68"/>
                <a:gd fmla="*/ 187 h 216" name="T69"/>
                <a:gd fmla="*/ 206 w 234" name="T70"/>
                <a:gd fmla="*/ 177 h 216" name="T71"/>
                <a:gd fmla="*/ 200 w 234" name="T72"/>
                <a:gd fmla="*/ 156 h 216" name="T73"/>
                <a:gd fmla="*/ 183 w 234" name="T74"/>
                <a:gd fmla="*/ 127 h 216" name="T75"/>
                <a:gd fmla="*/ 172 w 234" name="T76"/>
                <a:gd fmla="*/ 106 h 216" name="T77"/>
                <a:gd fmla="*/ 159 w 234" name="T78"/>
                <a:gd fmla="*/ 99 h 216" name="T79"/>
                <a:gd fmla="*/ 154 w 234" name="T80"/>
                <a:gd fmla="*/ 84 h 216" name="T81"/>
                <a:gd fmla="*/ 164 w 234" name="T82"/>
                <a:gd fmla="*/ 70 h 216" name="T83"/>
                <a:gd fmla="*/ 183 w 234" name="T84"/>
                <a:gd fmla="*/ 75 h 216" name="T85"/>
                <a:gd fmla="*/ 204 w 234" name="T86"/>
                <a:gd fmla="*/ 77 h 216" name="T87"/>
                <a:gd fmla="*/ 205 w 234" name="T88"/>
                <a:gd fmla="*/ 95 h 216" name="T89"/>
                <a:gd fmla="*/ 208 w 234" name="T90"/>
                <a:gd fmla="*/ 85 h 216" name="T91"/>
                <a:gd fmla="*/ 220 w 234" name="T92"/>
                <a:gd fmla="*/ 78 h 216" name="T93"/>
                <a:gd fmla="*/ 234 w 234" name="T94"/>
                <a:gd fmla="*/ 75 h 216" name="T95"/>
                <a:gd fmla="*/ 216 w 234" name="T96"/>
                <a:gd fmla="*/ 72 h 216" name="T97"/>
                <a:gd fmla="*/ 202 w 234" name="T98"/>
                <a:gd fmla="*/ 63 h 216" name="T99"/>
                <a:gd fmla="*/ 192 w 234" name="T100"/>
                <a:gd fmla="*/ 55 h 216" name="T101"/>
                <a:gd fmla="*/ 188 w 234" name="T102"/>
                <a:gd fmla="*/ 44 h 216" name="T103"/>
                <a:gd fmla="*/ 177 w 234" name="T104"/>
                <a:gd fmla="*/ 31 h 21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16" w="234">
                  <a:moveTo>
                    <a:pt x="176" y="31"/>
                  </a:moveTo>
                  <a:lnTo>
                    <a:pt x="176" y="31"/>
                  </a:lnTo>
                  <a:lnTo>
                    <a:pt x="168" y="31"/>
                  </a:lnTo>
                  <a:lnTo>
                    <a:pt x="162" y="30"/>
                  </a:lnTo>
                  <a:lnTo>
                    <a:pt x="160" y="29"/>
                  </a:lnTo>
                  <a:lnTo>
                    <a:pt x="158" y="27"/>
                  </a:lnTo>
                  <a:lnTo>
                    <a:pt x="158" y="27"/>
                  </a:lnTo>
                  <a:lnTo>
                    <a:pt x="154" y="23"/>
                  </a:lnTo>
                  <a:lnTo>
                    <a:pt x="150" y="21"/>
                  </a:lnTo>
                  <a:lnTo>
                    <a:pt x="145" y="20"/>
                  </a:lnTo>
                  <a:lnTo>
                    <a:pt x="136" y="19"/>
                  </a:lnTo>
                  <a:lnTo>
                    <a:pt x="136" y="19"/>
                  </a:lnTo>
                  <a:lnTo>
                    <a:pt x="128" y="19"/>
                  </a:lnTo>
                  <a:lnTo>
                    <a:pt x="120" y="19"/>
                  </a:lnTo>
                  <a:lnTo>
                    <a:pt x="116" y="19"/>
                  </a:lnTo>
                  <a:lnTo>
                    <a:pt x="114" y="18"/>
                  </a:lnTo>
                  <a:lnTo>
                    <a:pt x="111" y="16"/>
                  </a:lnTo>
                  <a:lnTo>
                    <a:pt x="111" y="16"/>
                  </a:lnTo>
                  <a:lnTo>
                    <a:pt x="109" y="13"/>
                  </a:lnTo>
                  <a:lnTo>
                    <a:pt x="107" y="9"/>
                  </a:lnTo>
                  <a:lnTo>
                    <a:pt x="102" y="8"/>
                  </a:lnTo>
                  <a:lnTo>
                    <a:pt x="93" y="7"/>
                  </a:lnTo>
                  <a:lnTo>
                    <a:pt x="93" y="7"/>
                  </a:lnTo>
                  <a:lnTo>
                    <a:pt x="78" y="8"/>
                  </a:lnTo>
                  <a:lnTo>
                    <a:pt x="76" y="8"/>
                  </a:lnTo>
                  <a:lnTo>
                    <a:pt x="73" y="6"/>
                  </a:lnTo>
                  <a:lnTo>
                    <a:pt x="73" y="6"/>
                  </a:lnTo>
                  <a:lnTo>
                    <a:pt x="68" y="3"/>
                  </a:lnTo>
                  <a:lnTo>
                    <a:pt x="65" y="1"/>
                  </a:lnTo>
                  <a:lnTo>
                    <a:pt x="63" y="0"/>
                  </a:lnTo>
                  <a:lnTo>
                    <a:pt x="62" y="1"/>
                  </a:lnTo>
                  <a:lnTo>
                    <a:pt x="60" y="3"/>
                  </a:lnTo>
                  <a:lnTo>
                    <a:pt x="58" y="6"/>
                  </a:lnTo>
                  <a:lnTo>
                    <a:pt x="58" y="6"/>
                  </a:lnTo>
                  <a:lnTo>
                    <a:pt x="50" y="21"/>
                  </a:lnTo>
                  <a:lnTo>
                    <a:pt x="47" y="27"/>
                  </a:lnTo>
                  <a:lnTo>
                    <a:pt x="45" y="28"/>
                  </a:lnTo>
                  <a:lnTo>
                    <a:pt x="44" y="29"/>
                  </a:lnTo>
                  <a:lnTo>
                    <a:pt x="44" y="29"/>
                  </a:lnTo>
                  <a:lnTo>
                    <a:pt x="38" y="29"/>
                  </a:lnTo>
                  <a:lnTo>
                    <a:pt x="31" y="29"/>
                  </a:lnTo>
                  <a:lnTo>
                    <a:pt x="24" y="30"/>
                  </a:lnTo>
                  <a:lnTo>
                    <a:pt x="21" y="32"/>
                  </a:lnTo>
                  <a:lnTo>
                    <a:pt x="20" y="33"/>
                  </a:lnTo>
                  <a:lnTo>
                    <a:pt x="20" y="33"/>
                  </a:lnTo>
                  <a:lnTo>
                    <a:pt x="18" y="44"/>
                  </a:lnTo>
                  <a:lnTo>
                    <a:pt x="16" y="48"/>
                  </a:lnTo>
                  <a:lnTo>
                    <a:pt x="14" y="50"/>
                  </a:lnTo>
                  <a:lnTo>
                    <a:pt x="11" y="51"/>
                  </a:lnTo>
                  <a:lnTo>
                    <a:pt x="11" y="51"/>
                  </a:lnTo>
                  <a:lnTo>
                    <a:pt x="8" y="52"/>
                  </a:lnTo>
                  <a:lnTo>
                    <a:pt x="6" y="55"/>
                  </a:lnTo>
                  <a:lnTo>
                    <a:pt x="3" y="58"/>
                  </a:lnTo>
                  <a:lnTo>
                    <a:pt x="1" y="61"/>
                  </a:lnTo>
                  <a:lnTo>
                    <a:pt x="0" y="64"/>
                  </a:lnTo>
                  <a:lnTo>
                    <a:pt x="0" y="68"/>
                  </a:lnTo>
                  <a:lnTo>
                    <a:pt x="2" y="70"/>
                  </a:lnTo>
                  <a:lnTo>
                    <a:pt x="5" y="70"/>
                  </a:lnTo>
                  <a:lnTo>
                    <a:pt x="5" y="70"/>
                  </a:lnTo>
                  <a:lnTo>
                    <a:pt x="14" y="71"/>
                  </a:lnTo>
                  <a:lnTo>
                    <a:pt x="22" y="71"/>
                  </a:lnTo>
                  <a:lnTo>
                    <a:pt x="25" y="72"/>
                  </a:lnTo>
                  <a:lnTo>
                    <a:pt x="28" y="73"/>
                  </a:lnTo>
                  <a:lnTo>
                    <a:pt x="30" y="75"/>
                  </a:lnTo>
                  <a:lnTo>
                    <a:pt x="31" y="78"/>
                  </a:lnTo>
                  <a:lnTo>
                    <a:pt x="31" y="78"/>
                  </a:lnTo>
                  <a:lnTo>
                    <a:pt x="33" y="85"/>
                  </a:lnTo>
                  <a:lnTo>
                    <a:pt x="36" y="90"/>
                  </a:lnTo>
                  <a:lnTo>
                    <a:pt x="39" y="94"/>
                  </a:lnTo>
                  <a:lnTo>
                    <a:pt x="43" y="95"/>
                  </a:lnTo>
                  <a:lnTo>
                    <a:pt x="43" y="95"/>
                  </a:lnTo>
                  <a:lnTo>
                    <a:pt x="48" y="95"/>
                  </a:lnTo>
                  <a:lnTo>
                    <a:pt x="55" y="95"/>
                  </a:lnTo>
                  <a:lnTo>
                    <a:pt x="59" y="97"/>
                  </a:lnTo>
                  <a:lnTo>
                    <a:pt x="61" y="99"/>
                  </a:lnTo>
                  <a:lnTo>
                    <a:pt x="62" y="101"/>
                  </a:lnTo>
                  <a:lnTo>
                    <a:pt x="62" y="104"/>
                  </a:lnTo>
                  <a:lnTo>
                    <a:pt x="62" y="104"/>
                  </a:lnTo>
                  <a:lnTo>
                    <a:pt x="61" y="112"/>
                  </a:lnTo>
                  <a:lnTo>
                    <a:pt x="62" y="116"/>
                  </a:lnTo>
                  <a:lnTo>
                    <a:pt x="63" y="120"/>
                  </a:lnTo>
                  <a:lnTo>
                    <a:pt x="65" y="121"/>
                  </a:lnTo>
                  <a:lnTo>
                    <a:pt x="65" y="121"/>
                  </a:lnTo>
                  <a:lnTo>
                    <a:pt x="67" y="123"/>
                  </a:lnTo>
                  <a:lnTo>
                    <a:pt x="67" y="128"/>
                  </a:lnTo>
                  <a:lnTo>
                    <a:pt x="67" y="131"/>
                  </a:lnTo>
                  <a:lnTo>
                    <a:pt x="65" y="134"/>
                  </a:lnTo>
                  <a:lnTo>
                    <a:pt x="65" y="134"/>
                  </a:lnTo>
                  <a:lnTo>
                    <a:pt x="63" y="136"/>
                  </a:lnTo>
                  <a:lnTo>
                    <a:pt x="62" y="138"/>
                  </a:lnTo>
                  <a:lnTo>
                    <a:pt x="61" y="145"/>
                  </a:lnTo>
                  <a:lnTo>
                    <a:pt x="62" y="151"/>
                  </a:lnTo>
                  <a:lnTo>
                    <a:pt x="63" y="155"/>
                  </a:lnTo>
                  <a:lnTo>
                    <a:pt x="65" y="157"/>
                  </a:lnTo>
                  <a:lnTo>
                    <a:pt x="65" y="157"/>
                  </a:lnTo>
                  <a:lnTo>
                    <a:pt x="69" y="162"/>
                  </a:lnTo>
                  <a:lnTo>
                    <a:pt x="74" y="169"/>
                  </a:lnTo>
                  <a:lnTo>
                    <a:pt x="76" y="175"/>
                  </a:lnTo>
                  <a:lnTo>
                    <a:pt x="77" y="180"/>
                  </a:lnTo>
                  <a:lnTo>
                    <a:pt x="77" y="180"/>
                  </a:lnTo>
                  <a:lnTo>
                    <a:pt x="78" y="185"/>
                  </a:lnTo>
                  <a:lnTo>
                    <a:pt x="81" y="187"/>
                  </a:lnTo>
                  <a:lnTo>
                    <a:pt x="86" y="188"/>
                  </a:lnTo>
                  <a:lnTo>
                    <a:pt x="90" y="187"/>
                  </a:lnTo>
                  <a:lnTo>
                    <a:pt x="90" y="187"/>
                  </a:lnTo>
                  <a:lnTo>
                    <a:pt x="94" y="185"/>
                  </a:lnTo>
                  <a:lnTo>
                    <a:pt x="96" y="182"/>
                  </a:lnTo>
                  <a:lnTo>
                    <a:pt x="96" y="177"/>
                  </a:lnTo>
                  <a:lnTo>
                    <a:pt x="95" y="173"/>
                  </a:lnTo>
                  <a:lnTo>
                    <a:pt x="95" y="173"/>
                  </a:lnTo>
                  <a:lnTo>
                    <a:pt x="93" y="168"/>
                  </a:lnTo>
                  <a:lnTo>
                    <a:pt x="93" y="162"/>
                  </a:lnTo>
                  <a:lnTo>
                    <a:pt x="94" y="157"/>
                  </a:lnTo>
                  <a:lnTo>
                    <a:pt x="95" y="155"/>
                  </a:lnTo>
                  <a:lnTo>
                    <a:pt x="96" y="154"/>
                  </a:lnTo>
                  <a:lnTo>
                    <a:pt x="96" y="154"/>
                  </a:lnTo>
                  <a:lnTo>
                    <a:pt x="103" y="151"/>
                  </a:lnTo>
                  <a:lnTo>
                    <a:pt x="112" y="149"/>
                  </a:lnTo>
                  <a:lnTo>
                    <a:pt x="117" y="149"/>
                  </a:lnTo>
                  <a:lnTo>
                    <a:pt x="120" y="149"/>
                  </a:lnTo>
                  <a:lnTo>
                    <a:pt x="122" y="150"/>
                  </a:lnTo>
                  <a:lnTo>
                    <a:pt x="123" y="152"/>
                  </a:lnTo>
                  <a:lnTo>
                    <a:pt x="123" y="152"/>
                  </a:lnTo>
                  <a:lnTo>
                    <a:pt x="122" y="161"/>
                  </a:lnTo>
                  <a:lnTo>
                    <a:pt x="122" y="163"/>
                  </a:lnTo>
                  <a:lnTo>
                    <a:pt x="123" y="164"/>
                  </a:lnTo>
                  <a:lnTo>
                    <a:pt x="129" y="165"/>
                  </a:lnTo>
                  <a:lnTo>
                    <a:pt x="129" y="165"/>
                  </a:lnTo>
                  <a:lnTo>
                    <a:pt x="134" y="169"/>
                  </a:lnTo>
                  <a:lnTo>
                    <a:pt x="137" y="172"/>
                  </a:lnTo>
                  <a:lnTo>
                    <a:pt x="140" y="177"/>
                  </a:lnTo>
                  <a:lnTo>
                    <a:pt x="142" y="184"/>
                  </a:lnTo>
                  <a:lnTo>
                    <a:pt x="142" y="184"/>
                  </a:lnTo>
                  <a:lnTo>
                    <a:pt x="145" y="189"/>
                  </a:lnTo>
                  <a:lnTo>
                    <a:pt x="147" y="191"/>
                  </a:lnTo>
                  <a:lnTo>
                    <a:pt x="149" y="194"/>
                  </a:lnTo>
                  <a:lnTo>
                    <a:pt x="150" y="198"/>
                  </a:lnTo>
                  <a:lnTo>
                    <a:pt x="150" y="198"/>
                  </a:lnTo>
                  <a:lnTo>
                    <a:pt x="150" y="203"/>
                  </a:lnTo>
                  <a:lnTo>
                    <a:pt x="151" y="207"/>
                  </a:lnTo>
                  <a:lnTo>
                    <a:pt x="152" y="211"/>
                  </a:lnTo>
                  <a:lnTo>
                    <a:pt x="153" y="212"/>
                  </a:lnTo>
                  <a:lnTo>
                    <a:pt x="154" y="212"/>
                  </a:lnTo>
                  <a:lnTo>
                    <a:pt x="154" y="212"/>
                  </a:lnTo>
                  <a:lnTo>
                    <a:pt x="157" y="212"/>
                  </a:lnTo>
                  <a:lnTo>
                    <a:pt x="159" y="213"/>
                  </a:lnTo>
                  <a:lnTo>
                    <a:pt x="160" y="216"/>
                  </a:lnTo>
                  <a:lnTo>
                    <a:pt x="160" y="216"/>
                  </a:lnTo>
                  <a:lnTo>
                    <a:pt x="161" y="216"/>
                  </a:lnTo>
                  <a:lnTo>
                    <a:pt x="162" y="216"/>
                  </a:lnTo>
                  <a:lnTo>
                    <a:pt x="163" y="215"/>
                  </a:lnTo>
                  <a:lnTo>
                    <a:pt x="163" y="213"/>
                  </a:lnTo>
                  <a:lnTo>
                    <a:pt x="163" y="213"/>
                  </a:lnTo>
                  <a:lnTo>
                    <a:pt x="162" y="212"/>
                  </a:lnTo>
                  <a:lnTo>
                    <a:pt x="161" y="211"/>
                  </a:lnTo>
                  <a:lnTo>
                    <a:pt x="159" y="209"/>
                  </a:lnTo>
                  <a:lnTo>
                    <a:pt x="159" y="208"/>
                  </a:lnTo>
                  <a:lnTo>
                    <a:pt x="159" y="208"/>
                  </a:lnTo>
                  <a:lnTo>
                    <a:pt x="159" y="206"/>
                  </a:lnTo>
                  <a:lnTo>
                    <a:pt x="158" y="203"/>
                  </a:lnTo>
                  <a:lnTo>
                    <a:pt x="155" y="200"/>
                  </a:lnTo>
                  <a:lnTo>
                    <a:pt x="154" y="195"/>
                  </a:lnTo>
                  <a:lnTo>
                    <a:pt x="154" y="195"/>
                  </a:lnTo>
                  <a:lnTo>
                    <a:pt x="154" y="182"/>
                  </a:lnTo>
                  <a:lnTo>
                    <a:pt x="154" y="175"/>
                  </a:lnTo>
                  <a:lnTo>
                    <a:pt x="155" y="172"/>
                  </a:lnTo>
                  <a:lnTo>
                    <a:pt x="157" y="171"/>
                  </a:lnTo>
                  <a:lnTo>
                    <a:pt x="157" y="171"/>
                  </a:lnTo>
                  <a:lnTo>
                    <a:pt x="162" y="170"/>
                  </a:lnTo>
                  <a:lnTo>
                    <a:pt x="171" y="169"/>
                  </a:lnTo>
                  <a:lnTo>
                    <a:pt x="177" y="169"/>
                  </a:lnTo>
                  <a:lnTo>
                    <a:pt x="180" y="170"/>
                  </a:lnTo>
                  <a:lnTo>
                    <a:pt x="181" y="171"/>
                  </a:lnTo>
                  <a:lnTo>
                    <a:pt x="181" y="171"/>
                  </a:lnTo>
                  <a:lnTo>
                    <a:pt x="182" y="173"/>
                  </a:lnTo>
                  <a:lnTo>
                    <a:pt x="186" y="175"/>
                  </a:lnTo>
                  <a:lnTo>
                    <a:pt x="189" y="177"/>
                  </a:lnTo>
                  <a:lnTo>
                    <a:pt x="193" y="178"/>
                  </a:lnTo>
                  <a:lnTo>
                    <a:pt x="193" y="178"/>
                  </a:lnTo>
                  <a:lnTo>
                    <a:pt x="196" y="178"/>
                  </a:lnTo>
                  <a:lnTo>
                    <a:pt x="200" y="177"/>
                  </a:lnTo>
                  <a:lnTo>
                    <a:pt x="201" y="178"/>
                  </a:lnTo>
                  <a:lnTo>
                    <a:pt x="202" y="180"/>
                  </a:lnTo>
                  <a:lnTo>
                    <a:pt x="202" y="180"/>
                  </a:lnTo>
                  <a:lnTo>
                    <a:pt x="203" y="187"/>
                  </a:lnTo>
                  <a:lnTo>
                    <a:pt x="204" y="189"/>
                  </a:lnTo>
                  <a:lnTo>
                    <a:pt x="205" y="190"/>
                  </a:lnTo>
                  <a:lnTo>
                    <a:pt x="205" y="190"/>
                  </a:lnTo>
                  <a:lnTo>
                    <a:pt x="209" y="191"/>
                  </a:lnTo>
                  <a:lnTo>
                    <a:pt x="210" y="192"/>
                  </a:lnTo>
                  <a:lnTo>
                    <a:pt x="210" y="195"/>
                  </a:lnTo>
                  <a:lnTo>
                    <a:pt x="210" y="195"/>
                  </a:lnTo>
                  <a:lnTo>
                    <a:pt x="211" y="198"/>
                  </a:lnTo>
                  <a:lnTo>
                    <a:pt x="212" y="200"/>
                  </a:lnTo>
                  <a:lnTo>
                    <a:pt x="215" y="201"/>
                  </a:lnTo>
                  <a:lnTo>
                    <a:pt x="218" y="201"/>
                  </a:lnTo>
                  <a:lnTo>
                    <a:pt x="218" y="201"/>
                  </a:lnTo>
                  <a:lnTo>
                    <a:pt x="220" y="200"/>
                  </a:lnTo>
                  <a:lnTo>
                    <a:pt x="222" y="199"/>
                  </a:lnTo>
                  <a:lnTo>
                    <a:pt x="222" y="198"/>
                  </a:lnTo>
                  <a:lnTo>
                    <a:pt x="220" y="195"/>
                  </a:lnTo>
                  <a:lnTo>
                    <a:pt x="220" y="195"/>
                  </a:lnTo>
                  <a:lnTo>
                    <a:pt x="216" y="191"/>
                  </a:lnTo>
                  <a:lnTo>
                    <a:pt x="214" y="190"/>
                  </a:lnTo>
                  <a:lnTo>
                    <a:pt x="214" y="189"/>
                  </a:lnTo>
                  <a:lnTo>
                    <a:pt x="214" y="189"/>
                  </a:lnTo>
                  <a:lnTo>
                    <a:pt x="212" y="188"/>
                  </a:lnTo>
                  <a:lnTo>
                    <a:pt x="211" y="189"/>
                  </a:lnTo>
                  <a:lnTo>
                    <a:pt x="210" y="189"/>
                  </a:lnTo>
                  <a:lnTo>
                    <a:pt x="209" y="187"/>
                  </a:lnTo>
                  <a:lnTo>
                    <a:pt x="209" y="187"/>
                  </a:lnTo>
                  <a:lnTo>
                    <a:pt x="208" y="180"/>
                  </a:lnTo>
                  <a:lnTo>
                    <a:pt x="208" y="178"/>
                  </a:lnTo>
                  <a:lnTo>
                    <a:pt x="206" y="177"/>
                  </a:lnTo>
                  <a:lnTo>
                    <a:pt x="206" y="177"/>
                  </a:lnTo>
                  <a:lnTo>
                    <a:pt x="206" y="177"/>
                  </a:lnTo>
                  <a:lnTo>
                    <a:pt x="205" y="176"/>
                  </a:lnTo>
                  <a:lnTo>
                    <a:pt x="205" y="172"/>
                  </a:lnTo>
                  <a:lnTo>
                    <a:pt x="205" y="168"/>
                  </a:lnTo>
                  <a:lnTo>
                    <a:pt x="204" y="164"/>
                  </a:lnTo>
                  <a:lnTo>
                    <a:pt x="204" y="164"/>
                  </a:lnTo>
                  <a:lnTo>
                    <a:pt x="200" y="156"/>
                  </a:lnTo>
                  <a:lnTo>
                    <a:pt x="193" y="146"/>
                  </a:lnTo>
                  <a:lnTo>
                    <a:pt x="193" y="146"/>
                  </a:lnTo>
                  <a:lnTo>
                    <a:pt x="187" y="136"/>
                  </a:lnTo>
                  <a:lnTo>
                    <a:pt x="185" y="132"/>
                  </a:lnTo>
                  <a:lnTo>
                    <a:pt x="183" y="127"/>
                  </a:lnTo>
                  <a:lnTo>
                    <a:pt x="183" y="127"/>
                  </a:lnTo>
                  <a:lnTo>
                    <a:pt x="182" y="123"/>
                  </a:lnTo>
                  <a:lnTo>
                    <a:pt x="181" y="120"/>
                  </a:lnTo>
                  <a:lnTo>
                    <a:pt x="176" y="114"/>
                  </a:lnTo>
                  <a:lnTo>
                    <a:pt x="176" y="114"/>
                  </a:lnTo>
                  <a:lnTo>
                    <a:pt x="174" y="111"/>
                  </a:lnTo>
                  <a:lnTo>
                    <a:pt x="172" y="106"/>
                  </a:lnTo>
                  <a:lnTo>
                    <a:pt x="168" y="103"/>
                  </a:lnTo>
                  <a:lnTo>
                    <a:pt x="166" y="102"/>
                  </a:lnTo>
                  <a:lnTo>
                    <a:pt x="164" y="101"/>
                  </a:lnTo>
                  <a:lnTo>
                    <a:pt x="164" y="101"/>
                  </a:lnTo>
                  <a:lnTo>
                    <a:pt x="161" y="100"/>
                  </a:lnTo>
                  <a:lnTo>
                    <a:pt x="159" y="99"/>
                  </a:lnTo>
                  <a:lnTo>
                    <a:pt x="159" y="97"/>
                  </a:lnTo>
                  <a:lnTo>
                    <a:pt x="158" y="93"/>
                  </a:lnTo>
                  <a:lnTo>
                    <a:pt x="158" y="93"/>
                  </a:lnTo>
                  <a:lnTo>
                    <a:pt x="157" y="86"/>
                  </a:lnTo>
                  <a:lnTo>
                    <a:pt x="154" y="84"/>
                  </a:lnTo>
                  <a:lnTo>
                    <a:pt x="154" y="84"/>
                  </a:lnTo>
                  <a:lnTo>
                    <a:pt x="154" y="82"/>
                  </a:lnTo>
                  <a:lnTo>
                    <a:pt x="154" y="77"/>
                  </a:lnTo>
                  <a:lnTo>
                    <a:pt x="157" y="73"/>
                  </a:lnTo>
                  <a:lnTo>
                    <a:pt x="160" y="71"/>
                  </a:lnTo>
                  <a:lnTo>
                    <a:pt x="160" y="71"/>
                  </a:lnTo>
                  <a:lnTo>
                    <a:pt x="164" y="70"/>
                  </a:lnTo>
                  <a:lnTo>
                    <a:pt x="171" y="69"/>
                  </a:lnTo>
                  <a:lnTo>
                    <a:pt x="176" y="70"/>
                  </a:lnTo>
                  <a:lnTo>
                    <a:pt x="179" y="71"/>
                  </a:lnTo>
                  <a:lnTo>
                    <a:pt x="181" y="72"/>
                  </a:lnTo>
                  <a:lnTo>
                    <a:pt x="181" y="72"/>
                  </a:lnTo>
                  <a:lnTo>
                    <a:pt x="183" y="75"/>
                  </a:lnTo>
                  <a:lnTo>
                    <a:pt x="186" y="77"/>
                  </a:lnTo>
                  <a:lnTo>
                    <a:pt x="189" y="78"/>
                  </a:lnTo>
                  <a:lnTo>
                    <a:pt x="194" y="78"/>
                  </a:lnTo>
                  <a:lnTo>
                    <a:pt x="194" y="78"/>
                  </a:lnTo>
                  <a:lnTo>
                    <a:pt x="202" y="77"/>
                  </a:lnTo>
                  <a:lnTo>
                    <a:pt x="204" y="77"/>
                  </a:lnTo>
                  <a:lnTo>
                    <a:pt x="204" y="80"/>
                  </a:lnTo>
                  <a:lnTo>
                    <a:pt x="204" y="80"/>
                  </a:lnTo>
                  <a:lnTo>
                    <a:pt x="203" y="89"/>
                  </a:lnTo>
                  <a:lnTo>
                    <a:pt x="203" y="93"/>
                  </a:lnTo>
                  <a:lnTo>
                    <a:pt x="204" y="95"/>
                  </a:lnTo>
                  <a:lnTo>
                    <a:pt x="205" y="95"/>
                  </a:lnTo>
                  <a:lnTo>
                    <a:pt x="205" y="95"/>
                  </a:lnTo>
                  <a:lnTo>
                    <a:pt x="206" y="95"/>
                  </a:lnTo>
                  <a:lnTo>
                    <a:pt x="206" y="94"/>
                  </a:lnTo>
                  <a:lnTo>
                    <a:pt x="207" y="92"/>
                  </a:lnTo>
                  <a:lnTo>
                    <a:pt x="207" y="88"/>
                  </a:lnTo>
                  <a:lnTo>
                    <a:pt x="208" y="85"/>
                  </a:lnTo>
                  <a:lnTo>
                    <a:pt x="208" y="85"/>
                  </a:lnTo>
                  <a:lnTo>
                    <a:pt x="210" y="84"/>
                  </a:lnTo>
                  <a:lnTo>
                    <a:pt x="214" y="82"/>
                  </a:lnTo>
                  <a:lnTo>
                    <a:pt x="220" y="79"/>
                  </a:lnTo>
                  <a:lnTo>
                    <a:pt x="220" y="79"/>
                  </a:lnTo>
                  <a:lnTo>
                    <a:pt x="220" y="78"/>
                  </a:lnTo>
                  <a:lnTo>
                    <a:pt x="220" y="78"/>
                  </a:lnTo>
                  <a:lnTo>
                    <a:pt x="221" y="77"/>
                  </a:lnTo>
                  <a:lnTo>
                    <a:pt x="224" y="76"/>
                  </a:lnTo>
                  <a:lnTo>
                    <a:pt x="224" y="76"/>
                  </a:lnTo>
                  <a:lnTo>
                    <a:pt x="232" y="76"/>
                  </a:lnTo>
                  <a:lnTo>
                    <a:pt x="234" y="75"/>
                  </a:lnTo>
                  <a:lnTo>
                    <a:pt x="234" y="74"/>
                  </a:lnTo>
                  <a:lnTo>
                    <a:pt x="234" y="74"/>
                  </a:lnTo>
                  <a:lnTo>
                    <a:pt x="233" y="72"/>
                  </a:lnTo>
                  <a:lnTo>
                    <a:pt x="228" y="71"/>
                  </a:lnTo>
                  <a:lnTo>
                    <a:pt x="228" y="71"/>
                  </a:lnTo>
                  <a:lnTo>
                    <a:pt x="216" y="72"/>
                  </a:lnTo>
                  <a:lnTo>
                    <a:pt x="209" y="72"/>
                  </a:lnTo>
                  <a:lnTo>
                    <a:pt x="207" y="71"/>
                  </a:lnTo>
                  <a:lnTo>
                    <a:pt x="206" y="70"/>
                  </a:lnTo>
                  <a:lnTo>
                    <a:pt x="206" y="70"/>
                  </a:lnTo>
                  <a:lnTo>
                    <a:pt x="204" y="65"/>
                  </a:lnTo>
                  <a:lnTo>
                    <a:pt x="202" y="63"/>
                  </a:lnTo>
                  <a:lnTo>
                    <a:pt x="200" y="62"/>
                  </a:lnTo>
                  <a:lnTo>
                    <a:pt x="200" y="62"/>
                  </a:lnTo>
                  <a:lnTo>
                    <a:pt x="196" y="61"/>
                  </a:lnTo>
                  <a:lnTo>
                    <a:pt x="194" y="59"/>
                  </a:lnTo>
                  <a:lnTo>
                    <a:pt x="193" y="57"/>
                  </a:lnTo>
                  <a:lnTo>
                    <a:pt x="192" y="55"/>
                  </a:lnTo>
                  <a:lnTo>
                    <a:pt x="192" y="55"/>
                  </a:lnTo>
                  <a:lnTo>
                    <a:pt x="192" y="47"/>
                  </a:lnTo>
                  <a:lnTo>
                    <a:pt x="191" y="45"/>
                  </a:lnTo>
                  <a:lnTo>
                    <a:pt x="190" y="44"/>
                  </a:lnTo>
                  <a:lnTo>
                    <a:pt x="188" y="44"/>
                  </a:lnTo>
                  <a:lnTo>
                    <a:pt x="188" y="44"/>
                  </a:lnTo>
                  <a:lnTo>
                    <a:pt x="182" y="43"/>
                  </a:lnTo>
                  <a:lnTo>
                    <a:pt x="180" y="42"/>
                  </a:lnTo>
                  <a:lnTo>
                    <a:pt x="179" y="40"/>
                  </a:lnTo>
                  <a:lnTo>
                    <a:pt x="179" y="40"/>
                  </a:lnTo>
                  <a:lnTo>
                    <a:pt x="178" y="34"/>
                  </a:lnTo>
                  <a:lnTo>
                    <a:pt x="177" y="31"/>
                  </a:lnTo>
                  <a:lnTo>
                    <a:pt x="177" y="31"/>
                  </a:lnTo>
                  <a:lnTo>
                    <a:pt x="176" y="30"/>
                  </a:lnTo>
                  <a:lnTo>
                    <a:pt x="176" y="31"/>
                  </a:lnTo>
                  <a:lnTo>
                    <a:pt x="176" y="3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50" name="Freeform 232"/>
            <p:cNvSpPr/>
            <p:nvPr/>
          </p:nvSpPr>
          <p:spPr bwMode="auto">
            <a:xfrm>
              <a:off x="9412509" y="6433775"/>
              <a:ext cx="28576" cy="12699"/>
            </a:xfrm>
            <a:custGeom>
              <a:gdLst>
                <a:gd fmla="*/ 6 w 18" name="T0"/>
                <a:gd fmla="*/ 5 h 8" name="T1"/>
                <a:gd fmla="*/ 6 w 18" name="T2"/>
                <a:gd fmla="*/ 5 h 8" name="T3"/>
                <a:gd fmla="*/ 13 w 18" name="T4"/>
                <a:gd fmla="*/ 5 h 8" name="T5"/>
                <a:gd fmla="*/ 17 w 18" name="T6"/>
                <a:gd fmla="*/ 6 h 8" name="T7"/>
                <a:gd fmla="*/ 18 w 18" name="T8"/>
                <a:gd fmla="*/ 6 h 8" name="T9"/>
                <a:gd fmla="*/ 18 w 18" name="T10"/>
                <a:gd fmla="*/ 7 h 8" name="T11"/>
                <a:gd fmla="*/ 18 w 18" name="T12"/>
                <a:gd fmla="*/ 7 h 8" name="T13"/>
                <a:gd fmla="*/ 15 w 18" name="T14"/>
                <a:gd fmla="*/ 8 h 8" name="T15"/>
                <a:gd fmla="*/ 11 w 18" name="T16"/>
                <a:gd fmla="*/ 8 h 8" name="T17"/>
                <a:gd fmla="*/ 6 w 18" name="T18"/>
                <a:gd fmla="*/ 8 h 8" name="T19"/>
                <a:gd fmla="*/ 5 w 18" name="T20"/>
                <a:gd fmla="*/ 7 h 8" name="T21"/>
                <a:gd fmla="*/ 5 w 18" name="T22"/>
                <a:gd fmla="*/ 7 h 8" name="T23"/>
                <a:gd fmla="*/ 4 w 18" name="T24"/>
                <a:gd fmla="*/ 6 h 8" name="T25"/>
                <a:gd fmla="*/ 2 w 18" name="T26"/>
                <a:gd fmla="*/ 6 h 8" name="T27"/>
                <a:gd fmla="*/ 1 w 18" name="T28"/>
                <a:gd fmla="*/ 5 h 8" name="T29"/>
                <a:gd fmla="*/ 0 w 18" name="T30"/>
                <a:gd fmla="*/ 4 h 8" name="T31"/>
                <a:gd fmla="*/ 0 w 18" name="T32"/>
                <a:gd fmla="*/ 4 h 8" name="T33"/>
                <a:gd fmla="*/ 0 w 18" name="T34"/>
                <a:gd fmla="*/ 1 h 8" name="T35"/>
                <a:gd fmla="*/ 2 w 18" name="T36"/>
                <a:gd fmla="*/ 0 h 8" name="T37"/>
                <a:gd fmla="*/ 3 w 18" name="T38"/>
                <a:gd fmla="*/ 0 h 8" name="T39"/>
                <a:gd fmla="*/ 4 w 18" name="T40"/>
                <a:gd fmla="*/ 0 h 8" name="T41"/>
                <a:gd fmla="*/ 4 w 18" name="T42"/>
                <a:gd fmla="*/ 0 h 8" name="T43"/>
                <a:gd fmla="*/ 6 w 18" name="T44"/>
                <a:gd fmla="*/ 5 h 8" name="T45"/>
                <a:gd fmla="*/ 6 w 18" name="T46"/>
                <a:gd fmla="*/ 5 h 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 w="18">
                  <a:moveTo>
                    <a:pt x="6" y="5"/>
                  </a:moveTo>
                  <a:lnTo>
                    <a:pt x="6" y="5"/>
                  </a:lnTo>
                  <a:lnTo>
                    <a:pt x="13" y="5"/>
                  </a:lnTo>
                  <a:lnTo>
                    <a:pt x="17" y="6"/>
                  </a:lnTo>
                  <a:lnTo>
                    <a:pt x="18" y="6"/>
                  </a:lnTo>
                  <a:lnTo>
                    <a:pt x="18" y="7"/>
                  </a:lnTo>
                  <a:lnTo>
                    <a:pt x="18" y="7"/>
                  </a:lnTo>
                  <a:lnTo>
                    <a:pt x="15" y="8"/>
                  </a:lnTo>
                  <a:lnTo>
                    <a:pt x="11" y="8"/>
                  </a:lnTo>
                  <a:lnTo>
                    <a:pt x="6" y="8"/>
                  </a:lnTo>
                  <a:lnTo>
                    <a:pt x="5" y="7"/>
                  </a:lnTo>
                  <a:lnTo>
                    <a:pt x="5" y="7"/>
                  </a:lnTo>
                  <a:lnTo>
                    <a:pt x="4" y="6"/>
                  </a:lnTo>
                  <a:lnTo>
                    <a:pt x="2" y="6"/>
                  </a:lnTo>
                  <a:lnTo>
                    <a:pt x="1" y="5"/>
                  </a:lnTo>
                  <a:lnTo>
                    <a:pt x="0" y="4"/>
                  </a:lnTo>
                  <a:lnTo>
                    <a:pt x="0" y="4"/>
                  </a:lnTo>
                  <a:lnTo>
                    <a:pt x="0" y="1"/>
                  </a:lnTo>
                  <a:lnTo>
                    <a:pt x="2" y="0"/>
                  </a:lnTo>
                  <a:lnTo>
                    <a:pt x="3" y="0"/>
                  </a:lnTo>
                  <a:lnTo>
                    <a:pt x="4" y="0"/>
                  </a:lnTo>
                  <a:lnTo>
                    <a:pt x="4" y="0"/>
                  </a:lnTo>
                  <a:lnTo>
                    <a:pt x="6" y="5"/>
                  </a:lnTo>
                  <a:lnTo>
                    <a:pt x="6" y="5"/>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51" name="Freeform 233"/>
            <p:cNvSpPr/>
            <p:nvPr/>
          </p:nvSpPr>
          <p:spPr bwMode="auto">
            <a:xfrm>
              <a:off x="9350596" y="6316306"/>
              <a:ext cx="60326" cy="57147"/>
            </a:xfrm>
            <a:custGeom>
              <a:gdLst>
                <a:gd fmla="*/ 33 w 38" name="T0"/>
                <a:gd fmla="*/ 35 h 36" name="T1"/>
                <a:gd fmla="*/ 33 w 38" name="T2"/>
                <a:gd fmla="*/ 35 h 36" name="T3"/>
                <a:gd fmla="*/ 33 w 38" name="T4"/>
                <a:gd fmla="*/ 35 h 36" name="T5"/>
                <a:gd fmla="*/ 33 w 38" name="T6"/>
                <a:gd fmla="*/ 36 h 36" name="T7"/>
                <a:gd fmla="*/ 26 w 38" name="T8"/>
                <a:gd fmla="*/ 36 h 36" name="T9"/>
                <a:gd fmla="*/ 26 w 38" name="T10"/>
                <a:gd fmla="*/ 36 h 36" name="T11"/>
                <a:gd fmla="*/ 22 w 38" name="T12"/>
                <a:gd fmla="*/ 36 h 36" name="T13"/>
                <a:gd fmla="*/ 20 w 38" name="T14"/>
                <a:gd fmla="*/ 35 h 36" name="T15"/>
                <a:gd fmla="*/ 18 w 38" name="T16"/>
                <a:gd fmla="*/ 34 h 36" name="T17"/>
                <a:gd fmla="*/ 15 w 38" name="T18"/>
                <a:gd fmla="*/ 32 h 36" name="T19"/>
                <a:gd fmla="*/ 15 w 38" name="T20"/>
                <a:gd fmla="*/ 32 h 36" name="T21"/>
                <a:gd fmla="*/ 13 w 38" name="T22"/>
                <a:gd fmla="*/ 32 h 36" name="T23"/>
                <a:gd fmla="*/ 12 w 38" name="T24"/>
                <a:gd fmla="*/ 31 h 36" name="T25"/>
                <a:gd fmla="*/ 13 w 38" name="T26"/>
                <a:gd fmla="*/ 25 h 36" name="T27"/>
                <a:gd fmla="*/ 13 w 38" name="T28"/>
                <a:gd fmla="*/ 25 h 36" name="T29"/>
                <a:gd fmla="*/ 12 w 38" name="T30"/>
                <a:gd fmla="*/ 23 h 36" name="T31"/>
                <a:gd fmla="*/ 9 w 38" name="T32"/>
                <a:gd fmla="*/ 21 h 36" name="T33"/>
                <a:gd fmla="*/ 2 w 38" name="T34"/>
                <a:gd fmla="*/ 21 h 36" name="T35"/>
                <a:gd fmla="*/ 2 w 38" name="T36"/>
                <a:gd fmla="*/ 21 h 36" name="T37"/>
                <a:gd fmla="*/ 0 w 38" name="T38"/>
                <a:gd fmla="*/ 21 h 36" name="T39"/>
                <a:gd fmla="*/ 0 w 38" name="T40"/>
                <a:gd fmla="*/ 20 h 36" name="T41"/>
                <a:gd fmla="*/ 2 w 38" name="T42"/>
                <a:gd fmla="*/ 18 h 36" name="T43"/>
                <a:gd fmla="*/ 7 w 38" name="T44"/>
                <a:gd fmla="*/ 16 h 36" name="T45"/>
                <a:gd fmla="*/ 11 w 38" name="T46"/>
                <a:gd fmla="*/ 13 h 36" name="T47"/>
                <a:gd fmla="*/ 11 w 38" name="T48"/>
                <a:gd fmla="*/ 13 h 36" name="T49"/>
                <a:gd fmla="*/ 16 w 38" name="T50"/>
                <a:gd fmla="*/ 9 h 36" name="T51"/>
                <a:gd fmla="*/ 19 w 38" name="T52"/>
                <a:gd fmla="*/ 7 h 36" name="T53"/>
                <a:gd fmla="*/ 20 w 38" name="T54"/>
                <a:gd fmla="*/ 3 h 36" name="T55"/>
                <a:gd fmla="*/ 20 w 38" name="T56"/>
                <a:gd fmla="*/ 3 h 36" name="T57"/>
                <a:gd fmla="*/ 21 w 38" name="T58"/>
                <a:gd fmla="*/ 0 h 36" name="T59"/>
                <a:gd fmla="*/ 22 w 38" name="T60"/>
                <a:gd fmla="*/ 0 h 36" name="T61"/>
                <a:gd fmla="*/ 22 w 38" name="T62"/>
                <a:gd fmla="*/ 3 h 36" name="T63"/>
                <a:gd fmla="*/ 22 w 38" name="T64"/>
                <a:gd fmla="*/ 3 h 36" name="T65"/>
                <a:gd fmla="*/ 21 w 38" name="T66"/>
                <a:gd fmla="*/ 7 h 36" name="T67"/>
                <a:gd fmla="*/ 19 w 38" name="T68"/>
                <a:gd fmla="*/ 9 h 36" name="T69"/>
                <a:gd fmla="*/ 18 w 38" name="T70"/>
                <a:gd fmla="*/ 11 h 36" name="T71"/>
                <a:gd fmla="*/ 18 w 38" name="T72"/>
                <a:gd fmla="*/ 13 h 36" name="T73"/>
                <a:gd fmla="*/ 19 w 38" name="T74"/>
                <a:gd fmla="*/ 14 h 36" name="T75"/>
                <a:gd fmla="*/ 19 w 38" name="T76"/>
                <a:gd fmla="*/ 14 h 36" name="T77"/>
                <a:gd fmla="*/ 23 w 38" name="T78"/>
                <a:gd fmla="*/ 22 h 36" name="T79"/>
                <a:gd fmla="*/ 25 w 38" name="T80"/>
                <a:gd fmla="*/ 24 h 36" name="T81"/>
                <a:gd fmla="*/ 27 w 38" name="T82"/>
                <a:gd fmla="*/ 25 h 36" name="T83"/>
                <a:gd fmla="*/ 27 w 38" name="T84"/>
                <a:gd fmla="*/ 25 h 36" name="T85"/>
                <a:gd fmla="*/ 29 w 38" name="T86"/>
                <a:gd fmla="*/ 26 h 36" name="T87"/>
                <a:gd fmla="*/ 30 w 38" name="T88"/>
                <a:gd fmla="*/ 27 h 36" name="T89"/>
                <a:gd fmla="*/ 30 w 38" name="T90"/>
                <a:gd fmla="*/ 28 h 36" name="T91"/>
                <a:gd fmla="*/ 31 w 38" name="T92"/>
                <a:gd fmla="*/ 29 h 36" name="T93"/>
                <a:gd fmla="*/ 31 w 38" name="T94"/>
                <a:gd fmla="*/ 29 h 36" name="T95"/>
                <a:gd fmla="*/ 36 w 38" name="T96"/>
                <a:gd fmla="*/ 28 h 36" name="T97"/>
                <a:gd fmla="*/ 38 w 38" name="T98"/>
                <a:gd fmla="*/ 28 h 36" name="T99"/>
                <a:gd fmla="*/ 38 w 38" name="T100"/>
                <a:gd fmla="*/ 30 h 36" name="T101"/>
                <a:gd fmla="*/ 38 w 38" name="T102"/>
                <a:gd fmla="*/ 30 h 36" name="T103"/>
                <a:gd fmla="*/ 36 w 38" name="T104"/>
                <a:gd fmla="*/ 32 h 36" name="T105"/>
                <a:gd fmla="*/ 35 w 38" name="T106"/>
                <a:gd fmla="*/ 34 h 36" name="T107"/>
                <a:gd fmla="*/ 33 w 38" name="T108"/>
                <a:gd fmla="*/ 35 h 36" name="T109"/>
                <a:gd fmla="*/ 33 w 38" name="T110"/>
                <a:gd fmla="*/ 35 h 3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6" w="38">
                  <a:moveTo>
                    <a:pt x="33" y="35"/>
                  </a:moveTo>
                  <a:lnTo>
                    <a:pt x="33" y="35"/>
                  </a:lnTo>
                  <a:lnTo>
                    <a:pt x="33" y="35"/>
                  </a:lnTo>
                  <a:lnTo>
                    <a:pt x="33" y="36"/>
                  </a:lnTo>
                  <a:lnTo>
                    <a:pt x="26" y="36"/>
                  </a:lnTo>
                  <a:lnTo>
                    <a:pt x="26" y="36"/>
                  </a:lnTo>
                  <a:lnTo>
                    <a:pt x="22" y="36"/>
                  </a:lnTo>
                  <a:lnTo>
                    <a:pt x="20" y="35"/>
                  </a:lnTo>
                  <a:lnTo>
                    <a:pt x="18" y="34"/>
                  </a:lnTo>
                  <a:lnTo>
                    <a:pt x="15" y="32"/>
                  </a:lnTo>
                  <a:lnTo>
                    <a:pt x="15" y="32"/>
                  </a:lnTo>
                  <a:lnTo>
                    <a:pt x="13" y="32"/>
                  </a:lnTo>
                  <a:lnTo>
                    <a:pt x="12" y="31"/>
                  </a:lnTo>
                  <a:lnTo>
                    <a:pt x="13" y="25"/>
                  </a:lnTo>
                  <a:lnTo>
                    <a:pt x="13" y="25"/>
                  </a:lnTo>
                  <a:lnTo>
                    <a:pt x="12" y="23"/>
                  </a:lnTo>
                  <a:lnTo>
                    <a:pt x="9" y="21"/>
                  </a:lnTo>
                  <a:lnTo>
                    <a:pt x="2" y="21"/>
                  </a:lnTo>
                  <a:lnTo>
                    <a:pt x="2" y="21"/>
                  </a:lnTo>
                  <a:lnTo>
                    <a:pt x="0" y="21"/>
                  </a:lnTo>
                  <a:lnTo>
                    <a:pt x="0" y="20"/>
                  </a:lnTo>
                  <a:lnTo>
                    <a:pt x="2" y="18"/>
                  </a:lnTo>
                  <a:lnTo>
                    <a:pt x="7" y="16"/>
                  </a:lnTo>
                  <a:lnTo>
                    <a:pt x="11" y="13"/>
                  </a:lnTo>
                  <a:lnTo>
                    <a:pt x="11" y="13"/>
                  </a:lnTo>
                  <a:lnTo>
                    <a:pt x="16" y="9"/>
                  </a:lnTo>
                  <a:lnTo>
                    <a:pt x="19" y="7"/>
                  </a:lnTo>
                  <a:lnTo>
                    <a:pt x="20" y="3"/>
                  </a:lnTo>
                  <a:lnTo>
                    <a:pt x="20" y="3"/>
                  </a:lnTo>
                  <a:lnTo>
                    <a:pt x="21" y="0"/>
                  </a:lnTo>
                  <a:lnTo>
                    <a:pt x="22" y="0"/>
                  </a:lnTo>
                  <a:lnTo>
                    <a:pt x="22" y="3"/>
                  </a:lnTo>
                  <a:lnTo>
                    <a:pt x="22" y="3"/>
                  </a:lnTo>
                  <a:lnTo>
                    <a:pt x="21" y="7"/>
                  </a:lnTo>
                  <a:lnTo>
                    <a:pt x="19" y="9"/>
                  </a:lnTo>
                  <a:lnTo>
                    <a:pt x="18" y="11"/>
                  </a:lnTo>
                  <a:lnTo>
                    <a:pt x="18" y="13"/>
                  </a:lnTo>
                  <a:lnTo>
                    <a:pt x="19" y="14"/>
                  </a:lnTo>
                  <a:lnTo>
                    <a:pt x="19" y="14"/>
                  </a:lnTo>
                  <a:lnTo>
                    <a:pt x="23" y="22"/>
                  </a:lnTo>
                  <a:lnTo>
                    <a:pt x="25" y="24"/>
                  </a:lnTo>
                  <a:lnTo>
                    <a:pt x="27" y="25"/>
                  </a:lnTo>
                  <a:lnTo>
                    <a:pt x="27" y="25"/>
                  </a:lnTo>
                  <a:lnTo>
                    <a:pt x="29" y="26"/>
                  </a:lnTo>
                  <a:lnTo>
                    <a:pt x="30" y="27"/>
                  </a:lnTo>
                  <a:lnTo>
                    <a:pt x="30" y="28"/>
                  </a:lnTo>
                  <a:lnTo>
                    <a:pt x="31" y="29"/>
                  </a:lnTo>
                  <a:lnTo>
                    <a:pt x="31" y="29"/>
                  </a:lnTo>
                  <a:lnTo>
                    <a:pt x="36" y="28"/>
                  </a:lnTo>
                  <a:lnTo>
                    <a:pt x="38" y="28"/>
                  </a:lnTo>
                  <a:lnTo>
                    <a:pt x="38" y="30"/>
                  </a:lnTo>
                  <a:lnTo>
                    <a:pt x="38" y="30"/>
                  </a:lnTo>
                  <a:lnTo>
                    <a:pt x="36" y="32"/>
                  </a:lnTo>
                  <a:lnTo>
                    <a:pt x="35" y="34"/>
                  </a:lnTo>
                  <a:lnTo>
                    <a:pt x="33" y="35"/>
                  </a:lnTo>
                  <a:lnTo>
                    <a:pt x="33" y="35"/>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52" name="Freeform 234"/>
            <p:cNvSpPr/>
            <p:nvPr/>
          </p:nvSpPr>
          <p:spPr bwMode="auto">
            <a:xfrm>
              <a:off x="9369646" y="6248048"/>
              <a:ext cx="19050" cy="19048"/>
            </a:xfrm>
            <a:custGeom>
              <a:gdLst>
                <a:gd fmla="*/ 10 w 12" name="T0"/>
                <a:gd fmla="*/ 12 h 12" name="T1"/>
                <a:gd fmla="*/ 10 w 12" name="T2"/>
                <a:gd fmla="*/ 12 h 12" name="T3"/>
                <a:gd fmla="*/ 4 w 12" name="T4"/>
                <a:gd fmla="*/ 11 h 12" name="T5"/>
                <a:gd fmla="*/ 1 w 12" name="T6"/>
                <a:gd fmla="*/ 10 h 12" name="T7"/>
                <a:gd fmla="*/ 0 w 12" name="T8"/>
                <a:gd fmla="*/ 9 h 12" name="T9"/>
                <a:gd fmla="*/ 0 w 12" name="T10"/>
                <a:gd fmla="*/ 9 h 12" name="T11"/>
                <a:gd fmla="*/ 0 w 12" name="T12"/>
                <a:gd fmla="*/ 6 h 12" name="T13"/>
                <a:gd fmla="*/ 1 w 12" name="T14"/>
                <a:gd fmla="*/ 2 h 12" name="T15"/>
                <a:gd fmla="*/ 2 w 12" name="T16"/>
                <a:gd fmla="*/ 0 h 12" name="T17"/>
                <a:gd fmla="*/ 3 w 12" name="T18"/>
                <a:gd fmla="*/ 0 h 12" name="T19"/>
                <a:gd fmla="*/ 4 w 12" name="T20"/>
                <a:gd fmla="*/ 0 h 12" name="T21"/>
                <a:gd fmla="*/ 4 w 12" name="T22"/>
                <a:gd fmla="*/ 0 h 12" name="T23"/>
                <a:gd fmla="*/ 8 w 12" name="T24"/>
                <a:gd fmla="*/ 3 h 12" name="T25"/>
                <a:gd fmla="*/ 9 w 12" name="T26"/>
                <a:gd fmla="*/ 4 h 12" name="T27"/>
                <a:gd fmla="*/ 11 w 12" name="T28"/>
                <a:gd fmla="*/ 4 h 12" name="T29"/>
                <a:gd fmla="*/ 11 w 12" name="T30"/>
                <a:gd fmla="*/ 4 h 12" name="T31"/>
                <a:gd fmla="*/ 11 w 12" name="T32"/>
                <a:gd fmla="*/ 4 h 12" name="T33"/>
                <a:gd fmla="*/ 12 w 12" name="T34"/>
                <a:gd fmla="*/ 6 h 12" name="T35"/>
                <a:gd fmla="*/ 12 w 12" name="T36"/>
                <a:gd fmla="*/ 8 h 12" name="T37"/>
                <a:gd fmla="*/ 10 w 12" name="T38"/>
                <a:gd fmla="*/ 12 h 12" name="T39"/>
                <a:gd fmla="*/ 10 w 12" name="T40"/>
                <a:gd fmla="*/ 12 h 1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 w="12">
                  <a:moveTo>
                    <a:pt x="10" y="12"/>
                  </a:moveTo>
                  <a:lnTo>
                    <a:pt x="10" y="12"/>
                  </a:lnTo>
                  <a:lnTo>
                    <a:pt x="4" y="11"/>
                  </a:lnTo>
                  <a:lnTo>
                    <a:pt x="1" y="10"/>
                  </a:lnTo>
                  <a:lnTo>
                    <a:pt x="0" y="9"/>
                  </a:lnTo>
                  <a:lnTo>
                    <a:pt x="0" y="9"/>
                  </a:lnTo>
                  <a:lnTo>
                    <a:pt x="0" y="6"/>
                  </a:lnTo>
                  <a:lnTo>
                    <a:pt x="1" y="2"/>
                  </a:lnTo>
                  <a:lnTo>
                    <a:pt x="2" y="0"/>
                  </a:lnTo>
                  <a:lnTo>
                    <a:pt x="3" y="0"/>
                  </a:lnTo>
                  <a:lnTo>
                    <a:pt x="4" y="0"/>
                  </a:lnTo>
                  <a:lnTo>
                    <a:pt x="4" y="0"/>
                  </a:lnTo>
                  <a:lnTo>
                    <a:pt x="8" y="3"/>
                  </a:lnTo>
                  <a:lnTo>
                    <a:pt x="9" y="4"/>
                  </a:lnTo>
                  <a:lnTo>
                    <a:pt x="11" y="4"/>
                  </a:lnTo>
                  <a:lnTo>
                    <a:pt x="11" y="4"/>
                  </a:lnTo>
                  <a:lnTo>
                    <a:pt x="11" y="4"/>
                  </a:lnTo>
                  <a:lnTo>
                    <a:pt x="12" y="6"/>
                  </a:lnTo>
                  <a:lnTo>
                    <a:pt x="12" y="8"/>
                  </a:lnTo>
                  <a:lnTo>
                    <a:pt x="10" y="12"/>
                  </a:lnTo>
                  <a:lnTo>
                    <a:pt x="10" y="1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53" name="Freeform 235"/>
            <p:cNvSpPr/>
            <p:nvPr/>
          </p:nvSpPr>
          <p:spPr bwMode="auto">
            <a:xfrm>
              <a:off x="9280743" y="6176615"/>
              <a:ext cx="11114" cy="6349"/>
            </a:xfrm>
            <a:custGeom>
              <a:gdLst>
                <a:gd fmla="*/ 6 w 7" name="T0"/>
                <a:gd fmla="*/ 1 h 4" name="T1"/>
                <a:gd fmla="*/ 6 w 7" name="T2"/>
                <a:gd fmla="*/ 1 h 4" name="T3"/>
                <a:gd fmla="*/ 7 w 7" name="T4"/>
                <a:gd fmla="*/ 1 h 4" name="T5"/>
                <a:gd fmla="*/ 7 w 7" name="T6"/>
                <a:gd fmla="*/ 3 h 4" name="T7"/>
                <a:gd fmla="*/ 6 w 7" name="T8"/>
                <a:gd fmla="*/ 4 h 4" name="T9"/>
                <a:gd fmla="*/ 3 w 7" name="T10"/>
                <a:gd fmla="*/ 4 h 4" name="T11"/>
                <a:gd fmla="*/ 3 w 7" name="T12"/>
                <a:gd fmla="*/ 4 h 4" name="T13"/>
                <a:gd fmla="*/ 1 w 7" name="T14"/>
                <a:gd fmla="*/ 4 h 4" name="T15"/>
                <a:gd fmla="*/ 0 w 7" name="T16"/>
                <a:gd fmla="*/ 3 h 4" name="T17"/>
                <a:gd fmla="*/ 0 w 7" name="T18"/>
                <a:gd fmla="*/ 2 h 4" name="T19"/>
                <a:gd fmla="*/ 1 w 7" name="T20"/>
                <a:gd fmla="*/ 1 h 4" name="T21"/>
                <a:gd fmla="*/ 1 w 7" name="T22"/>
                <a:gd fmla="*/ 1 h 4" name="T23"/>
                <a:gd fmla="*/ 2 w 7" name="T24"/>
                <a:gd fmla="*/ 0 h 4" name="T25"/>
                <a:gd fmla="*/ 3 w 7" name="T26"/>
                <a:gd fmla="*/ 0 h 4" name="T27"/>
                <a:gd fmla="*/ 6 w 7" name="T28"/>
                <a:gd fmla="*/ 1 h 4" name="T29"/>
                <a:gd fmla="*/ 6 w 7" name="T30"/>
                <a:gd fmla="*/ 1 h 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 w="7">
                  <a:moveTo>
                    <a:pt x="6" y="1"/>
                  </a:moveTo>
                  <a:lnTo>
                    <a:pt x="6" y="1"/>
                  </a:lnTo>
                  <a:lnTo>
                    <a:pt x="7" y="1"/>
                  </a:lnTo>
                  <a:lnTo>
                    <a:pt x="7" y="3"/>
                  </a:lnTo>
                  <a:lnTo>
                    <a:pt x="6" y="4"/>
                  </a:lnTo>
                  <a:lnTo>
                    <a:pt x="3" y="4"/>
                  </a:lnTo>
                  <a:lnTo>
                    <a:pt x="3" y="4"/>
                  </a:lnTo>
                  <a:lnTo>
                    <a:pt x="1" y="4"/>
                  </a:lnTo>
                  <a:lnTo>
                    <a:pt x="0" y="3"/>
                  </a:lnTo>
                  <a:lnTo>
                    <a:pt x="0" y="2"/>
                  </a:lnTo>
                  <a:lnTo>
                    <a:pt x="1" y="1"/>
                  </a:lnTo>
                  <a:lnTo>
                    <a:pt x="1" y="1"/>
                  </a:lnTo>
                  <a:lnTo>
                    <a:pt x="2" y="0"/>
                  </a:lnTo>
                  <a:lnTo>
                    <a:pt x="3" y="0"/>
                  </a:lnTo>
                  <a:lnTo>
                    <a:pt x="6" y="1"/>
                  </a:lnTo>
                  <a:lnTo>
                    <a:pt x="6"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54" name="Freeform 236"/>
            <p:cNvSpPr/>
            <p:nvPr/>
          </p:nvSpPr>
          <p:spPr bwMode="auto">
            <a:xfrm>
              <a:off x="9233119" y="6121055"/>
              <a:ext cx="26989" cy="17462"/>
            </a:xfrm>
            <a:custGeom>
              <a:gdLst>
                <a:gd fmla="*/ 4 w 17" name="T0"/>
                <a:gd fmla="*/ 1 h 11" name="T1"/>
                <a:gd fmla="*/ 4 w 17" name="T2"/>
                <a:gd fmla="*/ 1 h 11" name="T3"/>
                <a:gd fmla="*/ 6 w 17" name="T4"/>
                <a:gd fmla="*/ 3 h 11" name="T5"/>
                <a:gd fmla="*/ 6 w 17" name="T6"/>
                <a:gd fmla="*/ 4 h 11" name="T7"/>
                <a:gd fmla="*/ 8 w 17" name="T8"/>
                <a:gd fmla="*/ 4 h 11" name="T9"/>
                <a:gd fmla="*/ 8 w 17" name="T10"/>
                <a:gd fmla="*/ 4 h 11" name="T11"/>
                <a:gd fmla="*/ 8 w 17" name="T12"/>
                <a:gd fmla="*/ 4 h 11" name="T13"/>
                <a:gd fmla="*/ 8 w 17" name="T14"/>
                <a:gd fmla="*/ 5 h 11" name="T15"/>
                <a:gd fmla="*/ 8 w 17" name="T16"/>
                <a:gd fmla="*/ 6 h 11" name="T17"/>
                <a:gd fmla="*/ 10 w 17" name="T18"/>
                <a:gd fmla="*/ 7 h 11" name="T19"/>
                <a:gd fmla="*/ 10 w 17" name="T20"/>
                <a:gd fmla="*/ 7 h 11" name="T21"/>
                <a:gd fmla="*/ 13 w 17" name="T22"/>
                <a:gd fmla="*/ 7 h 11" name="T23"/>
                <a:gd fmla="*/ 16 w 17" name="T24"/>
                <a:gd fmla="*/ 8 h 11" name="T25"/>
                <a:gd fmla="*/ 17 w 17" name="T26"/>
                <a:gd fmla="*/ 10 h 11" name="T27"/>
                <a:gd fmla="*/ 15 w 17" name="T28"/>
                <a:gd fmla="*/ 10 h 11" name="T29"/>
                <a:gd fmla="*/ 15 w 17" name="T30"/>
                <a:gd fmla="*/ 10 h 11" name="T31"/>
                <a:gd fmla="*/ 9 w 17" name="T32"/>
                <a:gd fmla="*/ 11 h 11" name="T33"/>
                <a:gd fmla="*/ 7 w 17" name="T34"/>
                <a:gd fmla="*/ 10 h 11" name="T35"/>
                <a:gd fmla="*/ 6 w 17" name="T36"/>
                <a:gd fmla="*/ 9 h 11" name="T37"/>
                <a:gd fmla="*/ 6 w 17" name="T38"/>
                <a:gd fmla="*/ 9 h 11" name="T39"/>
                <a:gd fmla="*/ 4 w 17" name="T40"/>
                <a:gd fmla="*/ 8 h 11" name="T41"/>
                <a:gd fmla="*/ 3 w 17" name="T42"/>
                <a:gd fmla="*/ 8 h 11" name="T43"/>
                <a:gd fmla="*/ 1 w 17" name="T44"/>
                <a:gd fmla="*/ 7 h 11" name="T45"/>
                <a:gd fmla="*/ 0 w 17" name="T46"/>
                <a:gd fmla="*/ 6 h 11" name="T47"/>
                <a:gd fmla="*/ 0 w 17" name="T48"/>
                <a:gd fmla="*/ 6 h 11" name="T49"/>
                <a:gd fmla="*/ 0 w 17" name="T50"/>
                <a:gd fmla="*/ 2 h 11" name="T51"/>
                <a:gd fmla="*/ 1 w 17" name="T52"/>
                <a:gd fmla="*/ 0 h 11" name="T53"/>
                <a:gd fmla="*/ 1 w 17" name="T54"/>
                <a:gd fmla="*/ 0 h 11" name="T55"/>
                <a:gd fmla="*/ 3 w 17" name="T56"/>
                <a:gd fmla="*/ 0 h 11" name="T57"/>
                <a:gd fmla="*/ 4 w 17" name="T58"/>
                <a:gd fmla="*/ 1 h 11" name="T59"/>
                <a:gd fmla="*/ 4 w 17" name="T60"/>
                <a:gd fmla="*/ 1 h 1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1" w="17">
                  <a:moveTo>
                    <a:pt x="4" y="1"/>
                  </a:moveTo>
                  <a:lnTo>
                    <a:pt x="4" y="1"/>
                  </a:lnTo>
                  <a:lnTo>
                    <a:pt x="6" y="3"/>
                  </a:lnTo>
                  <a:lnTo>
                    <a:pt x="6" y="4"/>
                  </a:lnTo>
                  <a:lnTo>
                    <a:pt x="8" y="4"/>
                  </a:lnTo>
                  <a:lnTo>
                    <a:pt x="8" y="4"/>
                  </a:lnTo>
                  <a:lnTo>
                    <a:pt x="8" y="4"/>
                  </a:lnTo>
                  <a:lnTo>
                    <a:pt x="8" y="5"/>
                  </a:lnTo>
                  <a:lnTo>
                    <a:pt x="8" y="6"/>
                  </a:lnTo>
                  <a:lnTo>
                    <a:pt x="10" y="7"/>
                  </a:lnTo>
                  <a:lnTo>
                    <a:pt x="10" y="7"/>
                  </a:lnTo>
                  <a:lnTo>
                    <a:pt x="13" y="7"/>
                  </a:lnTo>
                  <a:lnTo>
                    <a:pt x="16" y="8"/>
                  </a:lnTo>
                  <a:lnTo>
                    <a:pt x="17" y="10"/>
                  </a:lnTo>
                  <a:lnTo>
                    <a:pt x="15" y="10"/>
                  </a:lnTo>
                  <a:lnTo>
                    <a:pt x="15" y="10"/>
                  </a:lnTo>
                  <a:lnTo>
                    <a:pt x="9" y="11"/>
                  </a:lnTo>
                  <a:lnTo>
                    <a:pt x="7" y="10"/>
                  </a:lnTo>
                  <a:lnTo>
                    <a:pt x="6" y="9"/>
                  </a:lnTo>
                  <a:lnTo>
                    <a:pt x="6" y="9"/>
                  </a:lnTo>
                  <a:lnTo>
                    <a:pt x="4" y="8"/>
                  </a:lnTo>
                  <a:lnTo>
                    <a:pt x="3" y="8"/>
                  </a:lnTo>
                  <a:lnTo>
                    <a:pt x="1" y="7"/>
                  </a:lnTo>
                  <a:lnTo>
                    <a:pt x="0" y="6"/>
                  </a:lnTo>
                  <a:lnTo>
                    <a:pt x="0" y="6"/>
                  </a:lnTo>
                  <a:lnTo>
                    <a:pt x="0" y="2"/>
                  </a:lnTo>
                  <a:lnTo>
                    <a:pt x="1" y="0"/>
                  </a:lnTo>
                  <a:lnTo>
                    <a:pt x="1" y="0"/>
                  </a:lnTo>
                  <a:lnTo>
                    <a:pt x="3" y="0"/>
                  </a:lnTo>
                  <a:lnTo>
                    <a:pt x="4" y="1"/>
                  </a:lnTo>
                  <a:lnTo>
                    <a:pt x="4"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55" name="Freeform 237"/>
            <p:cNvSpPr/>
            <p:nvPr/>
          </p:nvSpPr>
          <p:spPr bwMode="auto">
            <a:xfrm>
              <a:off x="9201367" y="6071845"/>
              <a:ext cx="34926" cy="42860"/>
            </a:xfrm>
            <a:custGeom>
              <a:gdLst>
                <a:gd fmla="*/ 21 w 22" name="T0"/>
                <a:gd fmla="*/ 27 h 27" name="T1"/>
                <a:gd fmla="*/ 21 w 22" name="T2"/>
                <a:gd fmla="*/ 27 h 27" name="T3"/>
                <a:gd fmla="*/ 18 w 22" name="T4"/>
                <a:gd fmla="*/ 27 h 27" name="T5"/>
                <a:gd fmla="*/ 16 w 22" name="T6"/>
                <a:gd fmla="*/ 26 h 27" name="T7"/>
                <a:gd fmla="*/ 15 w 22" name="T8"/>
                <a:gd fmla="*/ 24 h 27" name="T9"/>
                <a:gd fmla="*/ 15 w 22" name="T10"/>
                <a:gd fmla="*/ 24 h 27" name="T11"/>
                <a:gd fmla="*/ 14 w 22" name="T12"/>
                <a:gd fmla="*/ 21 h 27" name="T13"/>
                <a:gd fmla="*/ 10 w 22" name="T14"/>
                <a:gd fmla="*/ 19 h 27" name="T15"/>
                <a:gd fmla="*/ 10 w 22" name="T16"/>
                <a:gd fmla="*/ 19 h 27" name="T17"/>
                <a:gd fmla="*/ 5 w 22" name="T18"/>
                <a:gd fmla="*/ 18 h 27" name="T19"/>
                <a:gd fmla="*/ 3 w 22" name="T20"/>
                <a:gd fmla="*/ 17 h 27" name="T21"/>
                <a:gd fmla="*/ 1 w 22" name="T22"/>
                <a:gd fmla="*/ 15 h 27" name="T23"/>
                <a:gd fmla="*/ 1 w 22" name="T24"/>
                <a:gd fmla="*/ 15 h 27" name="T25"/>
                <a:gd fmla="*/ 0 w 22" name="T26"/>
                <a:gd fmla="*/ 10 h 27" name="T27"/>
                <a:gd fmla="*/ 0 w 22" name="T28"/>
                <a:gd fmla="*/ 8 h 27" name="T29"/>
                <a:gd fmla="*/ 1 w 22" name="T30"/>
                <a:gd fmla="*/ 7 h 27" name="T31"/>
                <a:gd fmla="*/ 1 w 22" name="T32"/>
                <a:gd fmla="*/ 7 h 27" name="T33"/>
                <a:gd fmla="*/ 2 w 22" name="T34"/>
                <a:gd fmla="*/ 6 h 27" name="T35"/>
                <a:gd fmla="*/ 3 w 22" name="T36"/>
                <a:gd fmla="*/ 5 h 27" name="T37"/>
                <a:gd fmla="*/ 4 w 22" name="T38"/>
                <a:gd fmla="*/ 4 h 27" name="T39"/>
                <a:gd fmla="*/ 6 w 22" name="T40"/>
                <a:gd fmla="*/ 3 h 27" name="T41"/>
                <a:gd fmla="*/ 6 w 22" name="T42"/>
                <a:gd fmla="*/ 3 h 27" name="T43"/>
                <a:gd fmla="*/ 13 w 22" name="T44"/>
                <a:gd fmla="*/ 0 h 27" name="T45"/>
                <a:gd fmla="*/ 16 w 22" name="T46"/>
                <a:gd fmla="*/ 0 h 27" name="T47"/>
                <a:gd fmla="*/ 17 w 22" name="T48"/>
                <a:gd fmla="*/ 2 h 27" name="T49"/>
                <a:gd fmla="*/ 17 w 22" name="T50"/>
                <a:gd fmla="*/ 3 h 27" name="T51"/>
                <a:gd fmla="*/ 17 w 22" name="T52"/>
                <a:gd fmla="*/ 3 h 27" name="T53"/>
                <a:gd fmla="*/ 17 w 22" name="T54"/>
                <a:gd fmla="*/ 10 h 27" name="T55"/>
                <a:gd fmla="*/ 17 w 22" name="T56"/>
                <a:gd fmla="*/ 13 h 27" name="T57"/>
                <a:gd fmla="*/ 18 w 22" name="T58"/>
                <a:gd fmla="*/ 13 h 27" name="T59"/>
                <a:gd fmla="*/ 19 w 22" name="T60"/>
                <a:gd fmla="*/ 13 h 27" name="T61"/>
                <a:gd fmla="*/ 19 w 22" name="T62"/>
                <a:gd fmla="*/ 13 h 27" name="T63"/>
                <a:gd fmla="*/ 20 w 22" name="T64"/>
                <a:gd fmla="*/ 13 h 27" name="T65"/>
                <a:gd fmla="*/ 21 w 22" name="T66"/>
                <a:gd fmla="*/ 14 h 27" name="T67"/>
                <a:gd fmla="*/ 22 w 22" name="T68"/>
                <a:gd fmla="*/ 19 h 27" name="T69"/>
                <a:gd fmla="*/ 22 w 22" name="T70"/>
                <a:gd fmla="*/ 19 h 27" name="T71"/>
                <a:gd fmla="*/ 21 w 22" name="T72"/>
                <a:gd fmla="*/ 27 h 27" name="T73"/>
                <a:gd fmla="*/ 21 w 22" name="T74"/>
                <a:gd fmla="*/ 27 h 2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7" w="22">
                  <a:moveTo>
                    <a:pt x="21" y="27"/>
                  </a:moveTo>
                  <a:lnTo>
                    <a:pt x="21" y="27"/>
                  </a:lnTo>
                  <a:lnTo>
                    <a:pt x="18" y="27"/>
                  </a:lnTo>
                  <a:lnTo>
                    <a:pt x="16" y="26"/>
                  </a:lnTo>
                  <a:lnTo>
                    <a:pt x="15" y="24"/>
                  </a:lnTo>
                  <a:lnTo>
                    <a:pt x="15" y="24"/>
                  </a:lnTo>
                  <a:lnTo>
                    <a:pt x="14" y="21"/>
                  </a:lnTo>
                  <a:lnTo>
                    <a:pt x="10" y="19"/>
                  </a:lnTo>
                  <a:lnTo>
                    <a:pt x="10" y="19"/>
                  </a:lnTo>
                  <a:lnTo>
                    <a:pt x="5" y="18"/>
                  </a:lnTo>
                  <a:lnTo>
                    <a:pt x="3" y="17"/>
                  </a:lnTo>
                  <a:lnTo>
                    <a:pt x="1" y="15"/>
                  </a:lnTo>
                  <a:lnTo>
                    <a:pt x="1" y="15"/>
                  </a:lnTo>
                  <a:lnTo>
                    <a:pt x="0" y="10"/>
                  </a:lnTo>
                  <a:lnTo>
                    <a:pt x="0" y="8"/>
                  </a:lnTo>
                  <a:lnTo>
                    <a:pt x="1" y="7"/>
                  </a:lnTo>
                  <a:lnTo>
                    <a:pt x="1" y="7"/>
                  </a:lnTo>
                  <a:lnTo>
                    <a:pt x="2" y="6"/>
                  </a:lnTo>
                  <a:lnTo>
                    <a:pt x="3" y="5"/>
                  </a:lnTo>
                  <a:lnTo>
                    <a:pt x="4" y="4"/>
                  </a:lnTo>
                  <a:lnTo>
                    <a:pt x="6" y="3"/>
                  </a:lnTo>
                  <a:lnTo>
                    <a:pt x="6" y="3"/>
                  </a:lnTo>
                  <a:lnTo>
                    <a:pt x="13" y="0"/>
                  </a:lnTo>
                  <a:lnTo>
                    <a:pt x="16" y="0"/>
                  </a:lnTo>
                  <a:lnTo>
                    <a:pt x="17" y="2"/>
                  </a:lnTo>
                  <a:lnTo>
                    <a:pt x="17" y="3"/>
                  </a:lnTo>
                  <a:lnTo>
                    <a:pt x="17" y="3"/>
                  </a:lnTo>
                  <a:lnTo>
                    <a:pt x="17" y="10"/>
                  </a:lnTo>
                  <a:lnTo>
                    <a:pt x="17" y="13"/>
                  </a:lnTo>
                  <a:lnTo>
                    <a:pt x="18" y="13"/>
                  </a:lnTo>
                  <a:lnTo>
                    <a:pt x="19" y="13"/>
                  </a:lnTo>
                  <a:lnTo>
                    <a:pt x="19" y="13"/>
                  </a:lnTo>
                  <a:lnTo>
                    <a:pt x="20" y="13"/>
                  </a:lnTo>
                  <a:lnTo>
                    <a:pt x="21" y="14"/>
                  </a:lnTo>
                  <a:lnTo>
                    <a:pt x="22" y="19"/>
                  </a:lnTo>
                  <a:lnTo>
                    <a:pt x="22" y="19"/>
                  </a:lnTo>
                  <a:lnTo>
                    <a:pt x="21" y="27"/>
                  </a:lnTo>
                  <a:lnTo>
                    <a:pt x="21" y="27"/>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56" name="Freeform 238"/>
            <p:cNvSpPr/>
            <p:nvPr/>
          </p:nvSpPr>
          <p:spPr bwMode="auto">
            <a:xfrm>
              <a:off x="9156916" y="6070257"/>
              <a:ext cx="6350" cy="7937"/>
            </a:xfrm>
            <a:custGeom>
              <a:gdLst>
                <a:gd fmla="*/ 4 w 4" name="T0"/>
                <a:gd fmla="*/ 0 h 5" name="T1"/>
                <a:gd fmla="*/ 4 w 4" name="T2"/>
                <a:gd fmla="*/ 0 h 5" name="T3"/>
                <a:gd fmla="*/ 3 w 4" name="T4"/>
                <a:gd fmla="*/ 3 h 5" name="T5"/>
                <a:gd fmla="*/ 3 w 4" name="T6"/>
                <a:gd fmla="*/ 4 h 5" name="T7"/>
                <a:gd fmla="*/ 2 w 4" name="T8"/>
                <a:gd fmla="*/ 5 h 5" name="T9"/>
                <a:gd fmla="*/ 2 w 4" name="T10"/>
                <a:gd fmla="*/ 5 h 5" name="T11"/>
                <a:gd fmla="*/ 0 w 4" name="T12"/>
                <a:gd fmla="*/ 4 h 5" name="T13"/>
                <a:gd fmla="*/ 0 w 4" name="T14"/>
                <a:gd fmla="*/ 3 h 5" name="T15"/>
                <a:gd fmla="*/ 0 w 4" name="T16"/>
                <a:gd fmla="*/ 1 h 5" name="T17"/>
                <a:gd fmla="*/ 0 w 4" name="T18"/>
                <a:gd fmla="*/ 1 h 5" name="T19"/>
                <a:gd fmla="*/ 1 w 4" name="T20"/>
                <a:gd fmla="*/ 0 h 5" name="T21"/>
                <a:gd fmla="*/ 3 w 4" name="T22"/>
                <a:gd fmla="*/ 0 h 5" name="T23"/>
                <a:gd fmla="*/ 4 w 4" name="T24"/>
                <a:gd fmla="*/ 0 h 5" name="T25"/>
                <a:gd fmla="*/ 4 w 4" name="T26"/>
                <a:gd fmla="*/ 0 h 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 w="4">
                  <a:moveTo>
                    <a:pt x="4" y="0"/>
                  </a:moveTo>
                  <a:lnTo>
                    <a:pt x="4" y="0"/>
                  </a:lnTo>
                  <a:lnTo>
                    <a:pt x="3" y="3"/>
                  </a:lnTo>
                  <a:lnTo>
                    <a:pt x="3" y="4"/>
                  </a:lnTo>
                  <a:lnTo>
                    <a:pt x="2" y="5"/>
                  </a:lnTo>
                  <a:lnTo>
                    <a:pt x="2" y="5"/>
                  </a:lnTo>
                  <a:lnTo>
                    <a:pt x="0" y="4"/>
                  </a:lnTo>
                  <a:lnTo>
                    <a:pt x="0" y="3"/>
                  </a:lnTo>
                  <a:lnTo>
                    <a:pt x="0" y="1"/>
                  </a:lnTo>
                  <a:lnTo>
                    <a:pt x="0" y="1"/>
                  </a:lnTo>
                  <a:lnTo>
                    <a:pt x="1" y="0"/>
                  </a:lnTo>
                  <a:lnTo>
                    <a:pt x="3" y="0"/>
                  </a:lnTo>
                  <a:lnTo>
                    <a:pt x="4" y="0"/>
                  </a:lnTo>
                  <a:lnTo>
                    <a:pt x="4"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59" name="Freeform 239"/>
            <p:cNvSpPr/>
            <p:nvPr/>
          </p:nvSpPr>
          <p:spPr bwMode="auto">
            <a:xfrm>
              <a:off x="9812569" y="6665536"/>
              <a:ext cx="4762" cy="12699"/>
            </a:xfrm>
            <a:custGeom>
              <a:gdLst>
                <a:gd fmla="*/ 1 w 3" name="T0"/>
                <a:gd fmla="*/ 0 h 8" name="T1"/>
                <a:gd fmla="*/ 1 w 3" name="T2"/>
                <a:gd fmla="*/ 0 h 8" name="T3"/>
                <a:gd fmla="*/ 0 w 3" name="T4"/>
                <a:gd fmla="*/ 4 h 8" name="T5"/>
                <a:gd fmla="*/ 1 w 3" name="T6"/>
                <a:gd fmla="*/ 7 h 8" name="T7"/>
                <a:gd fmla="*/ 2 w 3" name="T8"/>
                <a:gd fmla="*/ 8 h 8" name="T9"/>
                <a:gd fmla="*/ 3 w 3" name="T10"/>
                <a:gd fmla="*/ 7 h 8" name="T11"/>
                <a:gd fmla="*/ 3 w 3" name="T12"/>
                <a:gd fmla="*/ 7 h 8" name="T13"/>
                <a:gd fmla="*/ 2 w 3" name="T14"/>
                <a:gd fmla="*/ 2 h 8" name="T15"/>
                <a:gd fmla="*/ 1 w 3" name="T16"/>
                <a:gd fmla="*/ 0 h 8" name="T17"/>
                <a:gd fmla="*/ 1 w 3" name="T18"/>
                <a:gd fmla="*/ 0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3">
                  <a:moveTo>
                    <a:pt x="1" y="0"/>
                  </a:moveTo>
                  <a:lnTo>
                    <a:pt x="1" y="0"/>
                  </a:lnTo>
                  <a:lnTo>
                    <a:pt x="0" y="4"/>
                  </a:lnTo>
                  <a:lnTo>
                    <a:pt x="1" y="7"/>
                  </a:lnTo>
                  <a:lnTo>
                    <a:pt x="2" y="8"/>
                  </a:lnTo>
                  <a:lnTo>
                    <a:pt x="3" y="7"/>
                  </a:lnTo>
                  <a:lnTo>
                    <a:pt x="3" y="7"/>
                  </a:lnTo>
                  <a:lnTo>
                    <a:pt x="2" y="2"/>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61" name="Freeform 240"/>
            <p:cNvSpPr/>
            <p:nvPr/>
          </p:nvSpPr>
          <p:spPr bwMode="auto">
            <a:xfrm>
              <a:off x="9931634" y="6762368"/>
              <a:ext cx="434986" cy="95245"/>
            </a:xfrm>
            <a:custGeom>
              <a:gdLst>
                <a:gd fmla="*/ 48 w 274" name="T0"/>
                <a:gd fmla="*/ 13 h 60" name="T1"/>
                <a:gd fmla="*/ 41 w 274" name="T2"/>
                <a:gd fmla="*/ 18 h 60" name="T3"/>
                <a:gd fmla="*/ 19 w 274" name="T4"/>
                <a:gd fmla="*/ 20 h 60" name="T5"/>
                <a:gd fmla="*/ 16 w 274" name="T6"/>
                <a:gd fmla="*/ 22 h 60" name="T7"/>
                <a:gd fmla="*/ 12 w 274" name="T8"/>
                <a:gd fmla="*/ 29 h 60" name="T9"/>
                <a:gd fmla="*/ 4 w 274" name="T10"/>
                <a:gd fmla="*/ 28 h 60" name="T11"/>
                <a:gd fmla="*/ 1 w 274" name="T12"/>
                <a:gd fmla="*/ 25 h 60" name="T13"/>
                <a:gd fmla="*/ 0 w 274" name="T14"/>
                <a:gd fmla="*/ 32 h 60" name="T15"/>
                <a:gd fmla="*/ 2 w 274" name="T16"/>
                <a:gd fmla="*/ 46 h 60" name="T17"/>
                <a:gd fmla="*/ 11 w 274" name="T18"/>
                <a:gd fmla="*/ 49 h 60" name="T19"/>
                <a:gd fmla="*/ 25 w 274" name="T20"/>
                <a:gd fmla="*/ 51 h 60" name="T21"/>
                <a:gd fmla="*/ 41 w 274" name="T22"/>
                <a:gd fmla="*/ 56 h 60" name="T23"/>
                <a:gd fmla="*/ 58 w 274" name="T24"/>
                <a:gd fmla="*/ 51 h 60" name="T25"/>
                <a:gd fmla="*/ 65 w 274" name="T26"/>
                <a:gd fmla="*/ 49 h 60" name="T27"/>
                <a:gd fmla="*/ 100 w 274" name="T28"/>
                <a:gd fmla="*/ 50 h 60" name="T29"/>
                <a:gd fmla="*/ 114 w 274" name="T30"/>
                <a:gd fmla="*/ 51 h 60" name="T31"/>
                <a:gd fmla="*/ 122 w 274" name="T32"/>
                <a:gd fmla="*/ 55 h 60" name="T33"/>
                <a:gd fmla="*/ 127 w 274" name="T34"/>
                <a:gd fmla="*/ 59 h 60" name="T35"/>
                <a:gd fmla="*/ 149 w 274" name="T36"/>
                <a:gd fmla="*/ 60 h 60" name="T37"/>
                <a:gd fmla="*/ 159 w 274" name="T38"/>
                <a:gd fmla="*/ 57 h 60" name="T39"/>
                <a:gd fmla="*/ 170 w 274" name="T40"/>
                <a:gd fmla="*/ 46 h 60" name="T41"/>
                <a:gd fmla="*/ 181 w 274" name="T42"/>
                <a:gd fmla="*/ 40 h 60" name="T43"/>
                <a:gd fmla="*/ 197 w 274" name="T44"/>
                <a:gd fmla="*/ 38 h 60" name="T45"/>
                <a:gd fmla="*/ 225 w 274" name="T46"/>
                <a:gd fmla="*/ 32 h 60" name="T47"/>
                <a:gd fmla="*/ 235 w 274" name="T48"/>
                <a:gd fmla="*/ 30 h 60" name="T49"/>
                <a:gd fmla="*/ 245 w 274" name="T50"/>
                <a:gd fmla="*/ 30 h 60" name="T51"/>
                <a:gd fmla="*/ 259 w 274" name="T52"/>
                <a:gd fmla="*/ 31 h 60" name="T53"/>
                <a:gd fmla="*/ 267 w 274" name="T54"/>
                <a:gd fmla="*/ 25 h 60" name="T55"/>
                <a:gd fmla="*/ 273 w 274" name="T56"/>
                <a:gd fmla="*/ 7 h 60" name="T57"/>
                <a:gd fmla="*/ 272 w 274" name="T58"/>
                <a:gd fmla="*/ 1 h 60" name="T59"/>
                <a:gd fmla="*/ 267 w 274" name="T60"/>
                <a:gd fmla="*/ 4 h 60" name="T61"/>
                <a:gd fmla="*/ 254 w 274" name="T62"/>
                <a:gd fmla="*/ 8 h 60" name="T63"/>
                <a:gd fmla="*/ 248 w 274" name="T64"/>
                <a:gd fmla="*/ 15 h 60" name="T65"/>
                <a:gd fmla="*/ 232 w 274" name="T66"/>
                <a:gd fmla="*/ 23 h 60" name="T67"/>
                <a:gd fmla="*/ 224 w 274" name="T68"/>
                <a:gd fmla="*/ 21 h 60" name="T69"/>
                <a:gd fmla="*/ 220 w 274" name="T70"/>
                <a:gd fmla="*/ 14 h 60" name="T71"/>
                <a:gd fmla="*/ 214 w 274" name="T72"/>
                <a:gd fmla="*/ 9 h 60" name="T73"/>
                <a:gd fmla="*/ 205 w 274" name="T74"/>
                <a:gd fmla="*/ 12 h 60" name="T75"/>
                <a:gd fmla="*/ 188 w 274" name="T76"/>
                <a:gd fmla="*/ 14 h 60" name="T77"/>
                <a:gd fmla="*/ 177 w 274" name="T78"/>
                <a:gd fmla="*/ 16 h 60" name="T79"/>
                <a:gd fmla="*/ 154 w 274" name="T80"/>
                <a:gd fmla="*/ 15 h 60" name="T81"/>
                <a:gd fmla="*/ 147 w 274" name="T82"/>
                <a:gd fmla="*/ 13 h 60" name="T83"/>
                <a:gd fmla="*/ 133 w 274" name="T84"/>
                <a:gd fmla="*/ 12 h 60" name="T85"/>
                <a:gd fmla="*/ 113 w 274" name="T86"/>
                <a:gd fmla="*/ 18 h 60" name="T87"/>
                <a:gd fmla="*/ 98 w 274" name="T88"/>
                <a:gd fmla="*/ 26 h 60" name="T89"/>
                <a:gd fmla="*/ 77 w 274" name="T90"/>
                <a:gd fmla="*/ 38 h 60" name="T91"/>
                <a:gd fmla="*/ 73 w 274" name="T92"/>
                <a:gd fmla="*/ 40 h 60" name="T93"/>
                <a:gd fmla="*/ 68 w 274" name="T94"/>
                <a:gd fmla="*/ 31 h 60" name="T95"/>
                <a:gd fmla="*/ 65 w 274" name="T96"/>
                <a:gd fmla="*/ 29 h 60" name="T97"/>
                <a:gd fmla="*/ 63 w 274" name="T98"/>
                <a:gd fmla="*/ 26 h 60" name="T99"/>
                <a:gd fmla="*/ 58 w 274" name="T100"/>
                <a:gd fmla="*/ 17 h 60" name="T101"/>
                <a:gd fmla="*/ 56 w 274" name="T102"/>
                <a:gd fmla="*/ 12 h 60" name="T103"/>
                <a:gd fmla="*/ 50 w 274" name="T104"/>
                <a:gd fmla="*/ 9 h 6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0" w="274">
                  <a:moveTo>
                    <a:pt x="50" y="9"/>
                  </a:moveTo>
                  <a:lnTo>
                    <a:pt x="50" y="9"/>
                  </a:lnTo>
                  <a:lnTo>
                    <a:pt x="48" y="13"/>
                  </a:lnTo>
                  <a:lnTo>
                    <a:pt x="46" y="16"/>
                  </a:lnTo>
                  <a:lnTo>
                    <a:pt x="41" y="18"/>
                  </a:lnTo>
                  <a:lnTo>
                    <a:pt x="41" y="18"/>
                  </a:lnTo>
                  <a:lnTo>
                    <a:pt x="34" y="18"/>
                  </a:lnTo>
                  <a:lnTo>
                    <a:pt x="26" y="19"/>
                  </a:lnTo>
                  <a:lnTo>
                    <a:pt x="19" y="20"/>
                  </a:lnTo>
                  <a:lnTo>
                    <a:pt x="17" y="21"/>
                  </a:lnTo>
                  <a:lnTo>
                    <a:pt x="16" y="22"/>
                  </a:lnTo>
                  <a:lnTo>
                    <a:pt x="16" y="22"/>
                  </a:lnTo>
                  <a:lnTo>
                    <a:pt x="16" y="25"/>
                  </a:lnTo>
                  <a:lnTo>
                    <a:pt x="15" y="26"/>
                  </a:lnTo>
                  <a:lnTo>
                    <a:pt x="12" y="29"/>
                  </a:lnTo>
                  <a:lnTo>
                    <a:pt x="7" y="30"/>
                  </a:lnTo>
                  <a:lnTo>
                    <a:pt x="5" y="29"/>
                  </a:lnTo>
                  <a:lnTo>
                    <a:pt x="4" y="28"/>
                  </a:lnTo>
                  <a:lnTo>
                    <a:pt x="4" y="28"/>
                  </a:lnTo>
                  <a:lnTo>
                    <a:pt x="3" y="25"/>
                  </a:lnTo>
                  <a:lnTo>
                    <a:pt x="1" y="25"/>
                  </a:lnTo>
                  <a:lnTo>
                    <a:pt x="0" y="27"/>
                  </a:lnTo>
                  <a:lnTo>
                    <a:pt x="0" y="32"/>
                  </a:lnTo>
                  <a:lnTo>
                    <a:pt x="0" y="32"/>
                  </a:lnTo>
                  <a:lnTo>
                    <a:pt x="0" y="37"/>
                  </a:lnTo>
                  <a:lnTo>
                    <a:pt x="1" y="44"/>
                  </a:lnTo>
                  <a:lnTo>
                    <a:pt x="2" y="46"/>
                  </a:lnTo>
                  <a:lnTo>
                    <a:pt x="4" y="47"/>
                  </a:lnTo>
                  <a:lnTo>
                    <a:pt x="7" y="49"/>
                  </a:lnTo>
                  <a:lnTo>
                    <a:pt x="11" y="49"/>
                  </a:lnTo>
                  <a:lnTo>
                    <a:pt x="11" y="49"/>
                  </a:lnTo>
                  <a:lnTo>
                    <a:pt x="18" y="50"/>
                  </a:lnTo>
                  <a:lnTo>
                    <a:pt x="25" y="51"/>
                  </a:lnTo>
                  <a:lnTo>
                    <a:pt x="35" y="55"/>
                  </a:lnTo>
                  <a:lnTo>
                    <a:pt x="35" y="55"/>
                  </a:lnTo>
                  <a:lnTo>
                    <a:pt x="41" y="56"/>
                  </a:lnTo>
                  <a:lnTo>
                    <a:pt x="47" y="55"/>
                  </a:lnTo>
                  <a:lnTo>
                    <a:pt x="53" y="54"/>
                  </a:lnTo>
                  <a:lnTo>
                    <a:pt x="58" y="51"/>
                  </a:lnTo>
                  <a:lnTo>
                    <a:pt x="58" y="51"/>
                  </a:lnTo>
                  <a:lnTo>
                    <a:pt x="61" y="50"/>
                  </a:lnTo>
                  <a:lnTo>
                    <a:pt x="65" y="49"/>
                  </a:lnTo>
                  <a:lnTo>
                    <a:pt x="77" y="48"/>
                  </a:lnTo>
                  <a:lnTo>
                    <a:pt x="90" y="49"/>
                  </a:lnTo>
                  <a:lnTo>
                    <a:pt x="100" y="50"/>
                  </a:lnTo>
                  <a:lnTo>
                    <a:pt x="100" y="50"/>
                  </a:lnTo>
                  <a:lnTo>
                    <a:pt x="106" y="51"/>
                  </a:lnTo>
                  <a:lnTo>
                    <a:pt x="114" y="51"/>
                  </a:lnTo>
                  <a:lnTo>
                    <a:pt x="119" y="52"/>
                  </a:lnTo>
                  <a:lnTo>
                    <a:pt x="121" y="54"/>
                  </a:lnTo>
                  <a:lnTo>
                    <a:pt x="122" y="55"/>
                  </a:lnTo>
                  <a:lnTo>
                    <a:pt x="122" y="55"/>
                  </a:lnTo>
                  <a:lnTo>
                    <a:pt x="124" y="57"/>
                  </a:lnTo>
                  <a:lnTo>
                    <a:pt x="127" y="59"/>
                  </a:lnTo>
                  <a:lnTo>
                    <a:pt x="131" y="60"/>
                  </a:lnTo>
                  <a:lnTo>
                    <a:pt x="138" y="60"/>
                  </a:lnTo>
                  <a:lnTo>
                    <a:pt x="149" y="60"/>
                  </a:lnTo>
                  <a:lnTo>
                    <a:pt x="155" y="59"/>
                  </a:lnTo>
                  <a:lnTo>
                    <a:pt x="159" y="57"/>
                  </a:lnTo>
                  <a:lnTo>
                    <a:pt x="159" y="57"/>
                  </a:lnTo>
                  <a:lnTo>
                    <a:pt x="162" y="55"/>
                  </a:lnTo>
                  <a:lnTo>
                    <a:pt x="164" y="52"/>
                  </a:lnTo>
                  <a:lnTo>
                    <a:pt x="170" y="46"/>
                  </a:lnTo>
                  <a:lnTo>
                    <a:pt x="172" y="43"/>
                  </a:lnTo>
                  <a:lnTo>
                    <a:pt x="176" y="41"/>
                  </a:lnTo>
                  <a:lnTo>
                    <a:pt x="181" y="40"/>
                  </a:lnTo>
                  <a:lnTo>
                    <a:pt x="186" y="40"/>
                  </a:lnTo>
                  <a:lnTo>
                    <a:pt x="186" y="40"/>
                  </a:lnTo>
                  <a:lnTo>
                    <a:pt x="197" y="38"/>
                  </a:lnTo>
                  <a:lnTo>
                    <a:pt x="205" y="36"/>
                  </a:lnTo>
                  <a:lnTo>
                    <a:pt x="214" y="34"/>
                  </a:lnTo>
                  <a:lnTo>
                    <a:pt x="225" y="32"/>
                  </a:lnTo>
                  <a:lnTo>
                    <a:pt x="225" y="32"/>
                  </a:lnTo>
                  <a:lnTo>
                    <a:pt x="232" y="31"/>
                  </a:lnTo>
                  <a:lnTo>
                    <a:pt x="235" y="30"/>
                  </a:lnTo>
                  <a:lnTo>
                    <a:pt x="235" y="29"/>
                  </a:lnTo>
                  <a:lnTo>
                    <a:pt x="238" y="29"/>
                  </a:lnTo>
                  <a:lnTo>
                    <a:pt x="245" y="30"/>
                  </a:lnTo>
                  <a:lnTo>
                    <a:pt x="245" y="30"/>
                  </a:lnTo>
                  <a:lnTo>
                    <a:pt x="255" y="31"/>
                  </a:lnTo>
                  <a:lnTo>
                    <a:pt x="259" y="31"/>
                  </a:lnTo>
                  <a:lnTo>
                    <a:pt x="262" y="29"/>
                  </a:lnTo>
                  <a:lnTo>
                    <a:pt x="267" y="25"/>
                  </a:lnTo>
                  <a:lnTo>
                    <a:pt x="267" y="25"/>
                  </a:lnTo>
                  <a:lnTo>
                    <a:pt x="269" y="20"/>
                  </a:lnTo>
                  <a:lnTo>
                    <a:pt x="271" y="16"/>
                  </a:lnTo>
                  <a:lnTo>
                    <a:pt x="273" y="7"/>
                  </a:lnTo>
                  <a:lnTo>
                    <a:pt x="274" y="1"/>
                  </a:lnTo>
                  <a:lnTo>
                    <a:pt x="273" y="0"/>
                  </a:lnTo>
                  <a:lnTo>
                    <a:pt x="272" y="1"/>
                  </a:lnTo>
                  <a:lnTo>
                    <a:pt x="272" y="1"/>
                  </a:lnTo>
                  <a:lnTo>
                    <a:pt x="270" y="3"/>
                  </a:lnTo>
                  <a:lnTo>
                    <a:pt x="267" y="4"/>
                  </a:lnTo>
                  <a:lnTo>
                    <a:pt x="261" y="5"/>
                  </a:lnTo>
                  <a:lnTo>
                    <a:pt x="256" y="7"/>
                  </a:lnTo>
                  <a:lnTo>
                    <a:pt x="254" y="8"/>
                  </a:lnTo>
                  <a:lnTo>
                    <a:pt x="251" y="11"/>
                  </a:lnTo>
                  <a:lnTo>
                    <a:pt x="251" y="11"/>
                  </a:lnTo>
                  <a:lnTo>
                    <a:pt x="248" y="15"/>
                  </a:lnTo>
                  <a:lnTo>
                    <a:pt x="244" y="19"/>
                  </a:lnTo>
                  <a:lnTo>
                    <a:pt x="239" y="22"/>
                  </a:lnTo>
                  <a:lnTo>
                    <a:pt x="232" y="23"/>
                  </a:lnTo>
                  <a:lnTo>
                    <a:pt x="232" y="23"/>
                  </a:lnTo>
                  <a:lnTo>
                    <a:pt x="227" y="23"/>
                  </a:lnTo>
                  <a:lnTo>
                    <a:pt x="224" y="21"/>
                  </a:lnTo>
                  <a:lnTo>
                    <a:pt x="221" y="18"/>
                  </a:lnTo>
                  <a:lnTo>
                    <a:pt x="220" y="14"/>
                  </a:lnTo>
                  <a:lnTo>
                    <a:pt x="220" y="14"/>
                  </a:lnTo>
                  <a:lnTo>
                    <a:pt x="219" y="11"/>
                  </a:lnTo>
                  <a:lnTo>
                    <a:pt x="217" y="8"/>
                  </a:lnTo>
                  <a:lnTo>
                    <a:pt x="214" y="9"/>
                  </a:lnTo>
                  <a:lnTo>
                    <a:pt x="211" y="11"/>
                  </a:lnTo>
                  <a:lnTo>
                    <a:pt x="211" y="11"/>
                  </a:lnTo>
                  <a:lnTo>
                    <a:pt x="205" y="12"/>
                  </a:lnTo>
                  <a:lnTo>
                    <a:pt x="198" y="12"/>
                  </a:lnTo>
                  <a:lnTo>
                    <a:pt x="191" y="13"/>
                  </a:lnTo>
                  <a:lnTo>
                    <a:pt x="188" y="14"/>
                  </a:lnTo>
                  <a:lnTo>
                    <a:pt x="188" y="14"/>
                  </a:lnTo>
                  <a:lnTo>
                    <a:pt x="184" y="15"/>
                  </a:lnTo>
                  <a:lnTo>
                    <a:pt x="177" y="16"/>
                  </a:lnTo>
                  <a:lnTo>
                    <a:pt x="164" y="15"/>
                  </a:lnTo>
                  <a:lnTo>
                    <a:pt x="164" y="15"/>
                  </a:lnTo>
                  <a:lnTo>
                    <a:pt x="154" y="15"/>
                  </a:lnTo>
                  <a:lnTo>
                    <a:pt x="150" y="15"/>
                  </a:lnTo>
                  <a:lnTo>
                    <a:pt x="147" y="13"/>
                  </a:lnTo>
                  <a:lnTo>
                    <a:pt x="147" y="13"/>
                  </a:lnTo>
                  <a:lnTo>
                    <a:pt x="143" y="12"/>
                  </a:lnTo>
                  <a:lnTo>
                    <a:pt x="139" y="11"/>
                  </a:lnTo>
                  <a:lnTo>
                    <a:pt x="133" y="12"/>
                  </a:lnTo>
                  <a:lnTo>
                    <a:pt x="128" y="13"/>
                  </a:lnTo>
                  <a:lnTo>
                    <a:pt x="128" y="13"/>
                  </a:lnTo>
                  <a:lnTo>
                    <a:pt x="113" y="18"/>
                  </a:lnTo>
                  <a:lnTo>
                    <a:pt x="103" y="22"/>
                  </a:lnTo>
                  <a:lnTo>
                    <a:pt x="98" y="26"/>
                  </a:lnTo>
                  <a:lnTo>
                    <a:pt x="98" y="26"/>
                  </a:lnTo>
                  <a:lnTo>
                    <a:pt x="92" y="30"/>
                  </a:lnTo>
                  <a:lnTo>
                    <a:pt x="85" y="35"/>
                  </a:lnTo>
                  <a:lnTo>
                    <a:pt x="77" y="38"/>
                  </a:lnTo>
                  <a:lnTo>
                    <a:pt x="75" y="40"/>
                  </a:lnTo>
                  <a:lnTo>
                    <a:pt x="73" y="40"/>
                  </a:lnTo>
                  <a:lnTo>
                    <a:pt x="73" y="40"/>
                  </a:lnTo>
                  <a:lnTo>
                    <a:pt x="71" y="37"/>
                  </a:lnTo>
                  <a:lnTo>
                    <a:pt x="69" y="35"/>
                  </a:lnTo>
                  <a:lnTo>
                    <a:pt x="68" y="31"/>
                  </a:lnTo>
                  <a:lnTo>
                    <a:pt x="68" y="31"/>
                  </a:lnTo>
                  <a:lnTo>
                    <a:pt x="68" y="29"/>
                  </a:lnTo>
                  <a:lnTo>
                    <a:pt x="65" y="29"/>
                  </a:lnTo>
                  <a:lnTo>
                    <a:pt x="64" y="28"/>
                  </a:lnTo>
                  <a:lnTo>
                    <a:pt x="63" y="26"/>
                  </a:lnTo>
                  <a:lnTo>
                    <a:pt x="63" y="26"/>
                  </a:lnTo>
                  <a:lnTo>
                    <a:pt x="61" y="22"/>
                  </a:lnTo>
                  <a:lnTo>
                    <a:pt x="60" y="20"/>
                  </a:lnTo>
                  <a:lnTo>
                    <a:pt x="58" y="17"/>
                  </a:lnTo>
                  <a:lnTo>
                    <a:pt x="57" y="14"/>
                  </a:lnTo>
                  <a:lnTo>
                    <a:pt x="57" y="14"/>
                  </a:lnTo>
                  <a:lnTo>
                    <a:pt x="56" y="12"/>
                  </a:lnTo>
                  <a:lnTo>
                    <a:pt x="54" y="9"/>
                  </a:lnTo>
                  <a:lnTo>
                    <a:pt x="50" y="9"/>
                  </a:lnTo>
                  <a:lnTo>
                    <a:pt x="50" y="9"/>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62" name="Freeform 241"/>
            <p:cNvSpPr/>
            <p:nvPr/>
          </p:nvSpPr>
          <p:spPr bwMode="auto">
            <a:xfrm>
              <a:off x="10293592" y="6779830"/>
              <a:ext cx="7937" cy="7937"/>
            </a:xfrm>
            <a:custGeom>
              <a:gdLst>
                <a:gd fmla="*/ 1 w 5" name="T0"/>
                <a:gd fmla="*/ 1 h 5" name="T1"/>
                <a:gd fmla="*/ 1 w 5" name="T2"/>
                <a:gd fmla="*/ 1 h 5" name="T3"/>
                <a:gd fmla="*/ 0 w 5" name="T4"/>
                <a:gd fmla="*/ 2 h 5" name="T5"/>
                <a:gd fmla="*/ 0 w 5" name="T6"/>
                <a:gd fmla="*/ 4 h 5" name="T7"/>
                <a:gd fmla="*/ 0 w 5" name="T8"/>
                <a:gd fmla="*/ 5 h 5" name="T9"/>
                <a:gd fmla="*/ 2 w 5" name="T10"/>
                <a:gd fmla="*/ 5 h 5" name="T11"/>
                <a:gd fmla="*/ 2 w 5" name="T12"/>
                <a:gd fmla="*/ 5 h 5" name="T13"/>
                <a:gd fmla="*/ 4 w 5" name="T14"/>
                <a:gd fmla="*/ 3 h 5" name="T15"/>
                <a:gd fmla="*/ 5 w 5" name="T16"/>
                <a:gd fmla="*/ 2 h 5" name="T17"/>
                <a:gd fmla="*/ 5 w 5" name="T18"/>
                <a:gd fmla="*/ 0 h 5" name="T19"/>
                <a:gd fmla="*/ 1 w 5" name="T20"/>
                <a:gd fmla="*/ 1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5">
                  <a:moveTo>
                    <a:pt x="1" y="1"/>
                  </a:moveTo>
                  <a:lnTo>
                    <a:pt x="1" y="1"/>
                  </a:lnTo>
                  <a:lnTo>
                    <a:pt x="0" y="2"/>
                  </a:lnTo>
                  <a:lnTo>
                    <a:pt x="0" y="4"/>
                  </a:lnTo>
                  <a:lnTo>
                    <a:pt x="0" y="5"/>
                  </a:lnTo>
                  <a:lnTo>
                    <a:pt x="2" y="5"/>
                  </a:lnTo>
                  <a:lnTo>
                    <a:pt x="2" y="5"/>
                  </a:lnTo>
                  <a:lnTo>
                    <a:pt x="4" y="3"/>
                  </a:lnTo>
                  <a:lnTo>
                    <a:pt x="5" y="2"/>
                  </a:lnTo>
                  <a:lnTo>
                    <a:pt x="5" y="0"/>
                  </a:lnTo>
                  <a:lnTo>
                    <a:pt x="1"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78" name="Freeform 242"/>
            <p:cNvSpPr/>
            <p:nvPr/>
          </p:nvSpPr>
          <p:spPr bwMode="auto">
            <a:xfrm>
              <a:off x="10449172" y="6703634"/>
              <a:ext cx="6350" cy="11113"/>
            </a:xfrm>
            <a:custGeom>
              <a:gdLst>
                <a:gd fmla="*/ 0 w 4" name="T0"/>
                <a:gd fmla="*/ 0 h 7" name="T1"/>
                <a:gd fmla="*/ 0 w 4" name="T2"/>
                <a:gd fmla="*/ 0 h 7" name="T3"/>
                <a:gd fmla="*/ 1 w 4" name="T4"/>
                <a:gd fmla="*/ 3 h 7" name="T5"/>
                <a:gd fmla="*/ 2 w 4" name="T6"/>
                <a:gd fmla="*/ 6 h 7" name="T7"/>
                <a:gd fmla="*/ 4 w 4" name="T8"/>
                <a:gd fmla="*/ 7 h 7" name="T9"/>
                <a:gd fmla="*/ 4 w 4" name="T10"/>
                <a:gd fmla="*/ 7 h 7" name="T11"/>
                <a:gd fmla="*/ 4 w 4" name="T12"/>
                <a:gd fmla="*/ 6 h 7" name="T13"/>
                <a:gd fmla="*/ 4 w 4" name="T14"/>
                <a:gd fmla="*/ 6 h 7" name="T15"/>
                <a:gd fmla="*/ 4 w 4" name="T16"/>
                <a:gd fmla="*/ 3 h 7" name="T17"/>
                <a:gd fmla="*/ 2 w 4" name="T18"/>
                <a:gd fmla="*/ 2 h 7" name="T19"/>
                <a:gd fmla="*/ 0 w 4" name="T20"/>
                <a:gd fmla="*/ 0 h 7" name="T21"/>
                <a:gd fmla="*/ 0 w 4" name="T22"/>
                <a:gd fmla="*/ 0 h 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 w="4">
                  <a:moveTo>
                    <a:pt x="0" y="0"/>
                  </a:moveTo>
                  <a:lnTo>
                    <a:pt x="0" y="0"/>
                  </a:lnTo>
                  <a:lnTo>
                    <a:pt x="1" y="3"/>
                  </a:lnTo>
                  <a:lnTo>
                    <a:pt x="2" y="6"/>
                  </a:lnTo>
                  <a:lnTo>
                    <a:pt x="4" y="7"/>
                  </a:lnTo>
                  <a:lnTo>
                    <a:pt x="4" y="7"/>
                  </a:lnTo>
                  <a:lnTo>
                    <a:pt x="4" y="6"/>
                  </a:lnTo>
                  <a:lnTo>
                    <a:pt x="4" y="6"/>
                  </a:lnTo>
                  <a:lnTo>
                    <a:pt x="4" y="3"/>
                  </a:lnTo>
                  <a:lnTo>
                    <a:pt x="2" y="2"/>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79" name="Freeform 243"/>
            <p:cNvSpPr/>
            <p:nvPr/>
          </p:nvSpPr>
          <p:spPr bwMode="auto">
            <a:xfrm>
              <a:off x="10495209" y="6675061"/>
              <a:ext cx="15875" cy="26987"/>
            </a:xfrm>
            <a:custGeom>
              <a:gdLst>
                <a:gd fmla="*/ 2 w 10" name="T0"/>
                <a:gd fmla="*/ 0 h 17" name="T1"/>
                <a:gd fmla="*/ 2 w 10" name="T2"/>
                <a:gd fmla="*/ 0 h 17" name="T3"/>
                <a:gd fmla="*/ 3 w 10" name="T4"/>
                <a:gd fmla="*/ 4 h 17" name="T5"/>
                <a:gd fmla="*/ 5 w 10" name="T6"/>
                <a:gd fmla="*/ 6 h 17" name="T7"/>
                <a:gd fmla="*/ 6 w 10" name="T8"/>
                <a:gd fmla="*/ 9 h 17" name="T9"/>
                <a:gd fmla="*/ 6 w 10" name="T10"/>
                <a:gd fmla="*/ 10 h 17" name="T11"/>
                <a:gd fmla="*/ 4 w 10" name="T12"/>
                <a:gd fmla="*/ 10 h 17" name="T13"/>
                <a:gd fmla="*/ 4 w 10" name="T14"/>
                <a:gd fmla="*/ 10 h 17" name="T15"/>
                <a:gd fmla="*/ 2 w 10" name="T16"/>
                <a:gd fmla="*/ 11 h 17" name="T17"/>
                <a:gd fmla="*/ 1 w 10" name="T18"/>
                <a:gd fmla="*/ 12 h 17" name="T19"/>
                <a:gd fmla="*/ 0 w 10" name="T20"/>
                <a:gd fmla="*/ 14 h 17" name="T21"/>
                <a:gd fmla="*/ 0 w 10" name="T22"/>
                <a:gd fmla="*/ 16 h 17" name="T23"/>
                <a:gd fmla="*/ 1 w 10" name="T24"/>
                <a:gd fmla="*/ 16 h 17" name="T25"/>
                <a:gd fmla="*/ 2 w 10" name="T26"/>
                <a:gd fmla="*/ 17 h 17" name="T27"/>
                <a:gd fmla="*/ 4 w 10" name="T28"/>
                <a:gd fmla="*/ 16 h 17" name="T29"/>
                <a:gd fmla="*/ 4 w 10" name="T30"/>
                <a:gd fmla="*/ 16 h 17" name="T31"/>
                <a:gd fmla="*/ 7 w 10" name="T32"/>
                <a:gd fmla="*/ 14 h 17" name="T33"/>
                <a:gd fmla="*/ 9 w 10" name="T34"/>
                <a:gd fmla="*/ 11 h 17" name="T35"/>
                <a:gd fmla="*/ 10 w 10" name="T36"/>
                <a:gd fmla="*/ 7 h 17" name="T37"/>
                <a:gd fmla="*/ 9 w 10" name="T38"/>
                <a:gd fmla="*/ 5 h 17" name="T39"/>
                <a:gd fmla="*/ 9 w 10" name="T40"/>
                <a:gd fmla="*/ 5 h 17" name="T41"/>
                <a:gd fmla="*/ 7 w 10" name="T42"/>
                <a:gd fmla="*/ 3 h 17" name="T43"/>
                <a:gd fmla="*/ 5 w 10" name="T44"/>
                <a:gd fmla="*/ 1 h 17" name="T45"/>
                <a:gd fmla="*/ 2 w 10" name="T46"/>
                <a:gd fmla="*/ 0 h 17" name="T47"/>
                <a:gd fmla="*/ 2 w 10" name="T48"/>
                <a:gd fmla="*/ 0 h 1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 w="10">
                  <a:moveTo>
                    <a:pt x="2" y="0"/>
                  </a:moveTo>
                  <a:lnTo>
                    <a:pt x="2" y="0"/>
                  </a:lnTo>
                  <a:lnTo>
                    <a:pt x="3" y="4"/>
                  </a:lnTo>
                  <a:lnTo>
                    <a:pt x="5" y="6"/>
                  </a:lnTo>
                  <a:lnTo>
                    <a:pt x="6" y="9"/>
                  </a:lnTo>
                  <a:lnTo>
                    <a:pt x="6" y="10"/>
                  </a:lnTo>
                  <a:lnTo>
                    <a:pt x="4" y="10"/>
                  </a:lnTo>
                  <a:lnTo>
                    <a:pt x="4" y="10"/>
                  </a:lnTo>
                  <a:lnTo>
                    <a:pt x="2" y="11"/>
                  </a:lnTo>
                  <a:lnTo>
                    <a:pt x="1" y="12"/>
                  </a:lnTo>
                  <a:lnTo>
                    <a:pt x="0" y="14"/>
                  </a:lnTo>
                  <a:lnTo>
                    <a:pt x="0" y="16"/>
                  </a:lnTo>
                  <a:lnTo>
                    <a:pt x="1" y="16"/>
                  </a:lnTo>
                  <a:lnTo>
                    <a:pt x="2" y="17"/>
                  </a:lnTo>
                  <a:lnTo>
                    <a:pt x="4" y="16"/>
                  </a:lnTo>
                  <a:lnTo>
                    <a:pt x="4" y="16"/>
                  </a:lnTo>
                  <a:lnTo>
                    <a:pt x="7" y="14"/>
                  </a:lnTo>
                  <a:lnTo>
                    <a:pt x="9" y="11"/>
                  </a:lnTo>
                  <a:lnTo>
                    <a:pt x="10" y="7"/>
                  </a:lnTo>
                  <a:lnTo>
                    <a:pt x="9" y="5"/>
                  </a:lnTo>
                  <a:lnTo>
                    <a:pt x="9" y="5"/>
                  </a:lnTo>
                  <a:lnTo>
                    <a:pt x="7" y="3"/>
                  </a:lnTo>
                  <a:lnTo>
                    <a:pt x="5" y="1"/>
                  </a:lnTo>
                  <a:lnTo>
                    <a:pt x="2" y="0"/>
                  </a:lnTo>
                  <a:lnTo>
                    <a:pt x="2"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0" name="Freeform 244"/>
            <p:cNvSpPr/>
            <p:nvPr/>
          </p:nvSpPr>
          <p:spPr bwMode="auto">
            <a:xfrm>
              <a:off x="10485684" y="6657599"/>
              <a:ext cx="7937" cy="9524"/>
            </a:xfrm>
            <a:custGeom>
              <a:gdLst>
                <a:gd fmla="*/ 0 w 5" name="T0"/>
                <a:gd fmla="*/ 2 h 6" name="T1"/>
                <a:gd fmla="*/ 0 w 5" name="T2"/>
                <a:gd fmla="*/ 2 h 6" name="T3"/>
                <a:gd fmla="*/ 0 w 5" name="T4"/>
                <a:gd fmla="*/ 5 h 6" name="T5"/>
                <a:gd fmla="*/ 1 w 5" name="T6"/>
                <a:gd fmla="*/ 6 h 6" name="T7"/>
                <a:gd fmla="*/ 4 w 5" name="T8"/>
                <a:gd fmla="*/ 5 h 6" name="T9"/>
                <a:gd fmla="*/ 4 w 5" name="T10"/>
                <a:gd fmla="*/ 5 h 6" name="T11"/>
                <a:gd fmla="*/ 5 w 5" name="T12"/>
                <a:gd fmla="*/ 3 h 6" name="T13"/>
                <a:gd fmla="*/ 5 w 5" name="T14"/>
                <a:gd fmla="*/ 2 h 6" name="T15"/>
                <a:gd fmla="*/ 5 w 5" name="T16"/>
                <a:gd fmla="*/ 1 h 6" name="T17"/>
                <a:gd fmla="*/ 4 w 5" name="T18"/>
                <a:gd fmla="*/ 0 h 6" name="T19"/>
                <a:gd fmla="*/ 4 w 5" name="T20"/>
                <a:gd fmla="*/ 0 h 6" name="T21"/>
                <a:gd fmla="*/ 1 w 5" name="T22"/>
                <a:gd fmla="*/ 1 h 6" name="T23"/>
                <a:gd fmla="*/ 0 w 5" name="T24"/>
                <a:gd fmla="*/ 2 h 6" name="T25"/>
                <a:gd fmla="*/ 0 w 5" name="T26"/>
                <a:gd fmla="*/ 2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5">
                  <a:moveTo>
                    <a:pt x="0" y="2"/>
                  </a:moveTo>
                  <a:lnTo>
                    <a:pt x="0" y="2"/>
                  </a:lnTo>
                  <a:lnTo>
                    <a:pt x="0" y="5"/>
                  </a:lnTo>
                  <a:lnTo>
                    <a:pt x="1" y="6"/>
                  </a:lnTo>
                  <a:lnTo>
                    <a:pt x="4" y="5"/>
                  </a:lnTo>
                  <a:lnTo>
                    <a:pt x="4" y="5"/>
                  </a:lnTo>
                  <a:lnTo>
                    <a:pt x="5" y="3"/>
                  </a:lnTo>
                  <a:lnTo>
                    <a:pt x="5" y="2"/>
                  </a:lnTo>
                  <a:lnTo>
                    <a:pt x="5" y="1"/>
                  </a:lnTo>
                  <a:lnTo>
                    <a:pt x="4" y="0"/>
                  </a:lnTo>
                  <a:lnTo>
                    <a:pt x="4" y="0"/>
                  </a:lnTo>
                  <a:lnTo>
                    <a:pt x="1" y="1"/>
                  </a:lnTo>
                  <a:lnTo>
                    <a:pt x="0" y="2"/>
                  </a:lnTo>
                  <a:lnTo>
                    <a:pt x="0"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1" name="Freeform 245"/>
            <p:cNvSpPr/>
            <p:nvPr/>
          </p:nvSpPr>
          <p:spPr bwMode="auto">
            <a:xfrm>
              <a:off x="10466634" y="6629025"/>
              <a:ext cx="14289" cy="14288"/>
            </a:xfrm>
            <a:custGeom>
              <a:gdLst>
                <a:gd fmla="*/ 8 w 9" name="T0"/>
                <a:gd fmla="*/ 9 h 9" name="T1"/>
                <a:gd fmla="*/ 8 w 9" name="T2"/>
                <a:gd fmla="*/ 9 h 9" name="T3"/>
                <a:gd fmla="*/ 4 w 9" name="T4"/>
                <a:gd fmla="*/ 9 h 9" name="T5"/>
                <a:gd fmla="*/ 0 w 9" name="T6"/>
                <a:gd fmla="*/ 7 h 9" name="T7"/>
                <a:gd fmla="*/ 0 w 9" name="T8"/>
                <a:gd fmla="*/ 7 h 9" name="T9"/>
                <a:gd fmla="*/ 3 w 9" name="T10"/>
                <a:gd fmla="*/ 7 h 9" name="T11"/>
                <a:gd fmla="*/ 5 w 9" name="T12"/>
                <a:gd fmla="*/ 6 h 9" name="T13"/>
                <a:gd fmla="*/ 5 w 9" name="T14"/>
                <a:gd fmla="*/ 5 h 9" name="T15"/>
                <a:gd fmla="*/ 5 w 9" name="T16"/>
                <a:gd fmla="*/ 5 h 9" name="T17"/>
                <a:gd fmla="*/ 7 w 9" name="T18"/>
                <a:gd fmla="*/ 1 h 9" name="T19"/>
                <a:gd fmla="*/ 8 w 9" name="T20"/>
                <a:gd fmla="*/ 0 h 9" name="T21"/>
                <a:gd fmla="*/ 9 w 9" name="T22"/>
                <a:gd fmla="*/ 1 h 9" name="T23"/>
                <a:gd fmla="*/ 9 w 9" name="T24"/>
                <a:gd fmla="*/ 1 h 9" name="T25"/>
                <a:gd fmla="*/ 9 w 9" name="T26"/>
                <a:gd fmla="*/ 3 h 9" name="T27"/>
                <a:gd fmla="*/ 9 w 9" name="T28"/>
                <a:gd fmla="*/ 5 h 9" name="T29"/>
                <a:gd fmla="*/ 8 w 9" name="T30"/>
                <a:gd fmla="*/ 9 h 9" name="T31"/>
                <a:gd fmla="*/ 8 w 9" name="T32"/>
                <a:gd fmla="*/ 9 h 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 w="9">
                  <a:moveTo>
                    <a:pt x="8" y="9"/>
                  </a:moveTo>
                  <a:lnTo>
                    <a:pt x="8" y="9"/>
                  </a:lnTo>
                  <a:lnTo>
                    <a:pt x="4" y="9"/>
                  </a:lnTo>
                  <a:lnTo>
                    <a:pt x="0" y="7"/>
                  </a:lnTo>
                  <a:lnTo>
                    <a:pt x="0" y="7"/>
                  </a:lnTo>
                  <a:lnTo>
                    <a:pt x="3" y="7"/>
                  </a:lnTo>
                  <a:lnTo>
                    <a:pt x="5" y="6"/>
                  </a:lnTo>
                  <a:lnTo>
                    <a:pt x="5" y="5"/>
                  </a:lnTo>
                  <a:lnTo>
                    <a:pt x="5" y="5"/>
                  </a:lnTo>
                  <a:lnTo>
                    <a:pt x="7" y="1"/>
                  </a:lnTo>
                  <a:lnTo>
                    <a:pt x="8" y="0"/>
                  </a:lnTo>
                  <a:lnTo>
                    <a:pt x="9" y="1"/>
                  </a:lnTo>
                  <a:lnTo>
                    <a:pt x="9" y="1"/>
                  </a:lnTo>
                  <a:lnTo>
                    <a:pt x="9" y="3"/>
                  </a:lnTo>
                  <a:lnTo>
                    <a:pt x="9" y="5"/>
                  </a:lnTo>
                  <a:lnTo>
                    <a:pt x="8" y="9"/>
                  </a:lnTo>
                  <a:lnTo>
                    <a:pt x="8" y="9"/>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2" name="Freeform 246"/>
            <p:cNvSpPr/>
            <p:nvPr/>
          </p:nvSpPr>
          <p:spPr bwMode="auto">
            <a:xfrm>
              <a:off x="10465047" y="6489335"/>
              <a:ext cx="15875" cy="12699"/>
            </a:xfrm>
            <a:custGeom>
              <a:gdLst>
                <a:gd fmla="*/ 1 w 10" name="T0"/>
                <a:gd fmla="*/ 2 h 8" name="T1"/>
                <a:gd fmla="*/ 1 w 10" name="T2"/>
                <a:gd fmla="*/ 2 h 8" name="T3"/>
                <a:gd fmla="*/ 0 w 10" name="T4"/>
                <a:gd fmla="*/ 4 h 8" name="T5"/>
                <a:gd fmla="*/ 0 w 10" name="T6"/>
                <a:gd fmla="*/ 6 h 8" name="T7"/>
                <a:gd fmla="*/ 1 w 10" name="T8"/>
                <a:gd fmla="*/ 8 h 8" name="T9"/>
                <a:gd fmla="*/ 3 w 10" name="T10"/>
                <a:gd fmla="*/ 8 h 8" name="T11"/>
                <a:gd fmla="*/ 3 w 10" name="T12"/>
                <a:gd fmla="*/ 8 h 8" name="T13"/>
                <a:gd fmla="*/ 5 w 10" name="T14"/>
                <a:gd fmla="*/ 6 h 8" name="T15"/>
                <a:gd fmla="*/ 7 w 10" name="T16"/>
                <a:gd fmla="*/ 5 h 8" name="T17"/>
                <a:gd fmla="*/ 7 w 10" name="T18"/>
                <a:gd fmla="*/ 5 h 8" name="T19"/>
                <a:gd fmla="*/ 8 w 10" name="T20"/>
                <a:gd fmla="*/ 4 h 8" name="T21"/>
                <a:gd fmla="*/ 9 w 10" name="T22"/>
                <a:gd fmla="*/ 3 h 8" name="T23"/>
                <a:gd fmla="*/ 10 w 10" name="T24"/>
                <a:gd fmla="*/ 1 h 8" name="T25"/>
                <a:gd fmla="*/ 10 w 10" name="T26"/>
                <a:gd fmla="*/ 1 h 8" name="T27"/>
                <a:gd fmla="*/ 8 w 10" name="T28"/>
                <a:gd fmla="*/ 0 h 8" name="T29"/>
                <a:gd fmla="*/ 6 w 10" name="T30"/>
                <a:gd fmla="*/ 1 h 8" name="T31"/>
                <a:gd fmla="*/ 1 w 10" name="T32"/>
                <a:gd fmla="*/ 2 h 8" name="T33"/>
                <a:gd fmla="*/ 1 w 10" name="T34"/>
                <a:gd fmla="*/ 2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10">
                  <a:moveTo>
                    <a:pt x="1" y="2"/>
                  </a:moveTo>
                  <a:lnTo>
                    <a:pt x="1" y="2"/>
                  </a:lnTo>
                  <a:lnTo>
                    <a:pt x="0" y="4"/>
                  </a:lnTo>
                  <a:lnTo>
                    <a:pt x="0" y="6"/>
                  </a:lnTo>
                  <a:lnTo>
                    <a:pt x="1" y="8"/>
                  </a:lnTo>
                  <a:lnTo>
                    <a:pt x="3" y="8"/>
                  </a:lnTo>
                  <a:lnTo>
                    <a:pt x="3" y="8"/>
                  </a:lnTo>
                  <a:lnTo>
                    <a:pt x="5" y="6"/>
                  </a:lnTo>
                  <a:lnTo>
                    <a:pt x="7" y="5"/>
                  </a:lnTo>
                  <a:lnTo>
                    <a:pt x="7" y="5"/>
                  </a:lnTo>
                  <a:lnTo>
                    <a:pt x="8" y="4"/>
                  </a:lnTo>
                  <a:lnTo>
                    <a:pt x="9" y="3"/>
                  </a:lnTo>
                  <a:lnTo>
                    <a:pt x="10" y="1"/>
                  </a:lnTo>
                  <a:lnTo>
                    <a:pt x="10" y="1"/>
                  </a:lnTo>
                  <a:lnTo>
                    <a:pt x="8" y="0"/>
                  </a:lnTo>
                  <a:lnTo>
                    <a:pt x="6" y="1"/>
                  </a:lnTo>
                  <a:lnTo>
                    <a:pt x="1" y="2"/>
                  </a:lnTo>
                  <a:lnTo>
                    <a:pt x="1"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3" name="Freeform 247"/>
            <p:cNvSpPr/>
            <p:nvPr/>
          </p:nvSpPr>
          <p:spPr bwMode="auto">
            <a:xfrm>
              <a:off x="10552360" y="6468697"/>
              <a:ext cx="52389" cy="106356"/>
            </a:xfrm>
            <a:custGeom>
              <a:gdLst>
                <a:gd fmla="*/ 29 w 33" name="T0"/>
                <a:gd fmla="*/ 2 h 67" name="T1"/>
                <a:gd fmla="*/ 29 w 33" name="T2"/>
                <a:gd fmla="*/ 2 h 67" name="T3"/>
                <a:gd fmla="*/ 27 w 33" name="T4"/>
                <a:gd fmla="*/ 5 h 67" name="T5"/>
                <a:gd fmla="*/ 24 w 33" name="T6"/>
                <a:gd fmla="*/ 8 h 67" name="T7"/>
                <a:gd fmla="*/ 17 w 33" name="T8"/>
                <a:gd fmla="*/ 14 h 67" name="T9"/>
                <a:gd fmla="*/ 17 w 33" name="T10"/>
                <a:gd fmla="*/ 14 h 67" name="T11"/>
                <a:gd fmla="*/ 11 w 33" name="T12"/>
                <a:gd fmla="*/ 20 h 67" name="T13"/>
                <a:gd fmla="*/ 5 w 33" name="T14"/>
                <a:gd fmla="*/ 28 h 67" name="T15"/>
                <a:gd fmla="*/ 1 w 33" name="T16"/>
                <a:gd fmla="*/ 34 h 67" name="T17"/>
                <a:gd fmla="*/ 0 w 33" name="T18"/>
                <a:gd fmla="*/ 37 h 67" name="T19"/>
                <a:gd fmla="*/ 1 w 33" name="T20"/>
                <a:gd fmla="*/ 40 h 67" name="T21"/>
                <a:gd fmla="*/ 1 w 33" name="T22"/>
                <a:gd fmla="*/ 40 h 67" name="T23"/>
                <a:gd fmla="*/ 6 w 33" name="T24"/>
                <a:gd fmla="*/ 45 h 67" name="T25"/>
                <a:gd fmla="*/ 7 w 33" name="T26"/>
                <a:gd fmla="*/ 48 h 67" name="T27"/>
                <a:gd fmla="*/ 7 w 33" name="T28"/>
                <a:gd fmla="*/ 50 h 67" name="T29"/>
                <a:gd fmla="*/ 5 w 33" name="T30"/>
                <a:gd fmla="*/ 51 h 67" name="T31"/>
                <a:gd fmla="*/ 5 w 33" name="T32"/>
                <a:gd fmla="*/ 51 h 67" name="T33"/>
                <a:gd fmla="*/ 2 w 33" name="T34"/>
                <a:gd fmla="*/ 56 h 67" name="T35"/>
                <a:gd fmla="*/ 2 w 33" name="T36"/>
                <a:gd fmla="*/ 60 h 67" name="T37"/>
                <a:gd fmla="*/ 3 w 33" name="T38"/>
                <a:gd fmla="*/ 64 h 67" name="T39"/>
                <a:gd fmla="*/ 3 w 33" name="T40"/>
                <a:gd fmla="*/ 65 h 67" name="T41"/>
                <a:gd fmla="*/ 5 w 33" name="T42"/>
                <a:gd fmla="*/ 67 h 67" name="T43"/>
                <a:gd fmla="*/ 5 w 33" name="T44"/>
                <a:gd fmla="*/ 67 h 67" name="T45"/>
                <a:gd fmla="*/ 7 w 33" name="T46"/>
                <a:gd fmla="*/ 65 h 67" name="T47"/>
                <a:gd fmla="*/ 8 w 33" name="T48"/>
                <a:gd fmla="*/ 63 h 67" name="T49"/>
                <a:gd fmla="*/ 10 w 33" name="T50"/>
                <a:gd fmla="*/ 60 h 67" name="T51"/>
                <a:gd fmla="*/ 12 w 33" name="T52"/>
                <a:gd fmla="*/ 56 h 67" name="T53"/>
                <a:gd fmla="*/ 12 w 33" name="T54"/>
                <a:gd fmla="*/ 56 h 67" name="T55"/>
                <a:gd fmla="*/ 15 w 33" name="T56"/>
                <a:gd fmla="*/ 53 h 67" name="T57"/>
                <a:gd fmla="*/ 15 w 33" name="T58"/>
                <a:gd fmla="*/ 49 h 67" name="T59"/>
                <a:gd fmla="*/ 16 w 33" name="T60"/>
                <a:gd fmla="*/ 47 h 67" name="T61"/>
                <a:gd fmla="*/ 20 w 33" name="T62"/>
                <a:gd fmla="*/ 45 h 67" name="T63"/>
                <a:gd fmla="*/ 20 w 33" name="T64"/>
                <a:gd fmla="*/ 45 h 67" name="T65"/>
                <a:gd fmla="*/ 24 w 33" name="T66"/>
                <a:gd fmla="*/ 43 h 67" name="T67"/>
                <a:gd fmla="*/ 25 w 33" name="T68"/>
                <a:gd fmla="*/ 41 h 67" name="T69"/>
                <a:gd fmla="*/ 25 w 33" name="T70"/>
                <a:gd fmla="*/ 35 h 67" name="T71"/>
                <a:gd fmla="*/ 25 w 33" name="T72"/>
                <a:gd fmla="*/ 35 h 67" name="T73"/>
                <a:gd fmla="*/ 26 w 33" name="T74"/>
                <a:gd fmla="*/ 33 h 67" name="T75"/>
                <a:gd fmla="*/ 28 w 33" name="T76"/>
                <a:gd fmla="*/ 31 h 67" name="T77"/>
                <a:gd fmla="*/ 29 w 33" name="T78"/>
                <a:gd fmla="*/ 29 h 67" name="T79"/>
                <a:gd fmla="*/ 30 w 33" name="T80"/>
                <a:gd fmla="*/ 26 h 67" name="T81"/>
                <a:gd fmla="*/ 30 w 33" name="T82"/>
                <a:gd fmla="*/ 26 h 67" name="T83"/>
                <a:gd fmla="*/ 29 w 33" name="T84"/>
                <a:gd fmla="*/ 22 h 67" name="T85"/>
                <a:gd fmla="*/ 27 w 33" name="T86"/>
                <a:gd fmla="*/ 19 h 67" name="T87"/>
                <a:gd fmla="*/ 27 w 33" name="T88"/>
                <a:gd fmla="*/ 16 h 67" name="T89"/>
                <a:gd fmla="*/ 27 w 33" name="T90"/>
                <a:gd fmla="*/ 15 h 67" name="T91"/>
                <a:gd fmla="*/ 29 w 33" name="T92"/>
                <a:gd fmla="*/ 14 h 67" name="T93"/>
                <a:gd fmla="*/ 29 w 33" name="T94"/>
                <a:gd fmla="*/ 14 h 67" name="T95"/>
                <a:gd fmla="*/ 31 w 33" name="T96"/>
                <a:gd fmla="*/ 13 h 67" name="T97"/>
                <a:gd fmla="*/ 33 w 33" name="T98"/>
                <a:gd fmla="*/ 11 h 67" name="T99"/>
                <a:gd fmla="*/ 33 w 33" name="T100"/>
                <a:gd fmla="*/ 6 h 67" name="T101"/>
                <a:gd fmla="*/ 33 w 33" name="T102"/>
                <a:gd fmla="*/ 3 h 67" name="T103"/>
                <a:gd fmla="*/ 30 w 33" name="T104"/>
                <a:gd fmla="*/ 1 h 67" name="T105"/>
                <a:gd fmla="*/ 30 w 33" name="T106"/>
                <a:gd fmla="*/ 1 h 67" name="T107"/>
                <a:gd fmla="*/ 29 w 33" name="T108"/>
                <a:gd fmla="*/ 0 h 67" name="T109"/>
                <a:gd fmla="*/ 29 w 33" name="T110"/>
                <a:gd fmla="*/ 1 h 67" name="T111"/>
                <a:gd fmla="*/ 29 w 33" name="T112"/>
                <a:gd fmla="*/ 2 h 67" name="T113"/>
                <a:gd fmla="*/ 29 w 33" name="T114"/>
                <a:gd fmla="*/ 2 h 6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7" w="33">
                  <a:moveTo>
                    <a:pt x="29" y="2"/>
                  </a:moveTo>
                  <a:lnTo>
                    <a:pt x="29" y="2"/>
                  </a:lnTo>
                  <a:lnTo>
                    <a:pt x="27" y="5"/>
                  </a:lnTo>
                  <a:lnTo>
                    <a:pt x="24" y="8"/>
                  </a:lnTo>
                  <a:lnTo>
                    <a:pt x="17" y="14"/>
                  </a:lnTo>
                  <a:lnTo>
                    <a:pt x="17" y="14"/>
                  </a:lnTo>
                  <a:lnTo>
                    <a:pt x="11" y="20"/>
                  </a:lnTo>
                  <a:lnTo>
                    <a:pt x="5" y="28"/>
                  </a:lnTo>
                  <a:lnTo>
                    <a:pt x="1" y="34"/>
                  </a:lnTo>
                  <a:lnTo>
                    <a:pt x="0" y="37"/>
                  </a:lnTo>
                  <a:lnTo>
                    <a:pt x="1" y="40"/>
                  </a:lnTo>
                  <a:lnTo>
                    <a:pt x="1" y="40"/>
                  </a:lnTo>
                  <a:lnTo>
                    <a:pt x="6" y="45"/>
                  </a:lnTo>
                  <a:lnTo>
                    <a:pt x="7" y="48"/>
                  </a:lnTo>
                  <a:lnTo>
                    <a:pt x="7" y="50"/>
                  </a:lnTo>
                  <a:lnTo>
                    <a:pt x="5" y="51"/>
                  </a:lnTo>
                  <a:lnTo>
                    <a:pt x="5" y="51"/>
                  </a:lnTo>
                  <a:lnTo>
                    <a:pt x="2" y="56"/>
                  </a:lnTo>
                  <a:lnTo>
                    <a:pt x="2" y="60"/>
                  </a:lnTo>
                  <a:lnTo>
                    <a:pt x="3" y="64"/>
                  </a:lnTo>
                  <a:lnTo>
                    <a:pt x="3" y="65"/>
                  </a:lnTo>
                  <a:lnTo>
                    <a:pt x="5" y="67"/>
                  </a:lnTo>
                  <a:lnTo>
                    <a:pt x="5" y="67"/>
                  </a:lnTo>
                  <a:lnTo>
                    <a:pt x="7" y="65"/>
                  </a:lnTo>
                  <a:lnTo>
                    <a:pt x="8" y="63"/>
                  </a:lnTo>
                  <a:lnTo>
                    <a:pt x="10" y="60"/>
                  </a:lnTo>
                  <a:lnTo>
                    <a:pt x="12" y="56"/>
                  </a:lnTo>
                  <a:lnTo>
                    <a:pt x="12" y="56"/>
                  </a:lnTo>
                  <a:lnTo>
                    <a:pt x="15" y="53"/>
                  </a:lnTo>
                  <a:lnTo>
                    <a:pt x="15" y="49"/>
                  </a:lnTo>
                  <a:lnTo>
                    <a:pt x="16" y="47"/>
                  </a:lnTo>
                  <a:lnTo>
                    <a:pt x="20" y="45"/>
                  </a:lnTo>
                  <a:lnTo>
                    <a:pt x="20" y="45"/>
                  </a:lnTo>
                  <a:lnTo>
                    <a:pt x="24" y="43"/>
                  </a:lnTo>
                  <a:lnTo>
                    <a:pt x="25" y="41"/>
                  </a:lnTo>
                  <a:lnTo>
                    <a:pt x="25" y="35"/>
                  </a:lnTo>
                  <a:lnTo>
                    <a:pt x="25" y="35"/>
                  </a:lnTo>
                  <a:lnTo>
                    <a:pt x="26" y="33"/>
                  </a:lnTo>
                  <a:lnTo>
                    <a:pt x="28" y="31"/>
                  </a:lnTo>
                  <a:lnTo>
                    <a:pt x="29" y="29"/>
                  </a:lnTo>
                  <a:lnTo>
                    <a:pt x="30" y="26"/>
                  </a:lnTo>
                  <a:lnTo>
                    <a:pt x="30" y="26"/>
                  </a:lnTo>
                  <a:lnTo>
                    <a:pt x="29" y="22"/>
                  </a:lnTo>
                  <a:lnTo>
                    <a:pt x="27" y="19"/>
                  </a:lnTo>
                  <a:lnTo>
                    <a:pt x="27" y="16"/>
                  </a:lnTo>
                  <a:lnTo>
                    <a:pt x="27" y="15"/>
                  </a:lnTo>
                  <a:lnTo>
                    <a:pt x="29" y="14"/>
                  </a:lnTo>
                  <a:lnTo>
                    <a:pt x="29" y="14"/>
                  </a:lnTo>
                  <a:lnTo>
                    <a:pt x="31" y="13"/>
                  </a:lnTo>
                  <a:lnTo>
                    <a:pt x="33" y="11"/>
                  </a:lnTo>
                  <a:lnTo>
                    <a:pt x="33" y="6"/>
                  </a:lnTo>
                  <a:lnTo>
                    <a:pt x="33" y="3"/>
                  </a:lnTo>
                  <a:lnTo>
                    <a:pt x="30" y="1"/>
                  </a:lnTo>
                  <a:lnTo>
                    <a:pt x="30" y="1"/>
                  </a:lnTo>
                  <a:lnTo>
                    <a:pt x="29" y="0"/>
                  </a:lnTo>
                  <a:lnTo>
                    <a:pt x="29" y="1"/>
                  </a:lnTo>
                  <a:lnTo>
                    <a:pt x="29" y="2"/>
                  </a:lnTo>
                  <a:lnTo>
                    <a:pt x="29"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4" name="Freeform 248"/>
            <p:cNvSpPr/>
            <p:nvPr/>
          </p:nvSpPr>
          <p:spPr bwMode="auto">
            <a:xfrm>
              <a:off x="10466634" y="6487747"/>
              <a:ext cx="14289" cy="14288"/>
            </a:xfrm>
            <a:custGeom>
              <a:gdLst>
                <a:gd fmla="*/ 6 w 9" name="T0"/>
                <a:gd fmla="*/ 6 h 9" name="T1"/>
                <a:gd fmla="*/ 6 w 9" name="T2"/>
                <a:gd fmla="*/ 6 h 9" name="T3"/>
                <a:gd fmla="*/ 5 w 9" name="T4"/>
                <a:gd fmla="*/ 8 h 9" name="T5"/>
                <a:gd fmla="*/ 3 w 9" name="T6"/>
                <a:gd fmla="*/ 9 h 9" name="T7"/>
                <a:gd fmla="*/ 2 w 9" name="T8"/>
                <a:gd fmla="*/ 8 h 9" name="T9"/>
                <a:gd fmla="*/ 0 w 9" name="T10"/>
                <a:gd fmla="*/ 6 h 9" name="T11"/>
                <a:gd fmla="*/ 0 w 9" name="T12"/>
                <a:gd fmla="*/ 6 h 9" name="T13"/>
                <a:gd fmla="*/ 2 w 9" name="T14"/>
                <a:gd fmla="*/ 4 h 9" name="T15"/>
                <a:gd fmla="*/ 3 w 9" name="T16"/>
                <a:gd fmla="*/ 1 h 9" name="T17"/>
                <a:gd fmla="*/ 5 w 9" name="T18"/>
                <a:gd fmla="*/ 0 h 9" name="T19"/>
                <a:gd fmla="*/ 8 w 9" name="T20"/>
                <a:gd fmla="*/ 1 h 9" name="T21"/>
                <a:gd fmla="*/ 8 w 9" name="T22"/>
                <a:gd fmla="*/ 1 h 9" name="T23"/>
                <a:gd fmla="*/ 9 w 9" name="T24"/>
                <a:gd fmla="*/ 1 h 9" name="T25"/>
                <a:gd fmla="*/ 9 w 9" name="T26"/>
                <a:gd fmla="*/ 2 h 9" name="T27"/>
                <a:gd fmla="*/ 8 w 9" name="T28"/>
                <a:gd fmla="*/ 4 h 9" name="T29"/>
                <a:gd fmla="*/ 6 w 9" name="T30"/>
                <a:gd fmla="*/ 6 h 9" name="T31"/>
                <a:gd fmla="*/ 6 w 9" name="T32"/>
                <a:gd fmla="*/ 6 h 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 w="9">
                  <a:moveTo>
                    <a:pt x="6" y="6"/>
                  </a:moveTo>
                  <a:lnTo>
                    <a:pt x="6" y="6"/>
                  </a:lnTo>
                  <a:lnTo>
                    <a:pt x="5" y="8"/>
                  </a:lnTo>
                  <a:lnTo>
                    <a:pt x="3" y="9"/>
                  </a:lnTo>
                  <a:lnTo>
                    <a:pt x="2" y="8"/>
                  </a:lnTo>
                  <a:lnTo>
                    <a:pt x="0" y="6"/>
                  </a:lnTo>
                  <a:lnTo>
                    <a:pt x="0" y="6"/>
                  </a:lnTo>
                  <a:lnTo>
                    <a:pt x="2" y="4"/>
                  </a:lnTo>
                  <a:lnTo>
                    <a:pt x="3" y="1"/>
                  </a:lnTo>
                  <a:lnTo>
                    <a:pt x="5" y="0"/>
                  </a:lnTo>
                  <a:lnTo>
                    <a:pt x="8" y="1"/>
                  </a:lnTo>
                  <a:lnTo>
                    <a:pt x="8" y="1"/>
                  </a:lnTo>
                  <a:lnTo>
                    <a:pt x="9" y="1"/>
                  </a:lnTo>
                  <a:lnTo>
                    <a:pt x="9" y="2"/>
                  </a:lnTo>
                  <a:lnTo>
                    <a:pt x="8" y="4"/>
                  </a:lnTo>
                  <a:lnTo>
                    <a:pt x="6" y="6"/>
                  </a:lnTo>
                  <a:lnTo>
                    <a:pt x="6" y="6"/>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5" name="Freeform 249"/>
            <p:cNvSpPr/>
            <p:nvPr/>
          </p:nvSpPr>
          <p:spPr bwMode="auto">
            <a:xfrm>
              <a:off x="10415833" y="6400439"/>
              <a:ext cx="49214" cy="42860"/>
            </a:xfrm>
            <a:custGeom>
              <a:gdLst>
                <a:gd fmla="*/ 30 w 31" name="T0"/>
                <a:gd fmla="*/ 8 h 27" name="T1"/>
                <a:gd fmla="*/ 30 w 31" name="T2"/>
                <a:gd fmla="*/ 8 h 27" name="T3"/>
                <a:gd fmla="*/ 26 w 31" name="T4"/>
                <a:gd fmla="*/ 8 h 27" name="T5"/>
                <a:gd fmla="*/ 22 w 31" name="T6"/>
                <a:gd fmla="*/ 10 h 27" name="T7"/>
                <a:gd fmla="*/ 16 w 31" name="T8"/>
                <a:gd fmla="*/ 12 h 27" name="T9"/>
                <a:gd fmla="*/ 15 w 31" name="T10"/>
                <a:gd fmla="*/ 14 h 27" name="T11"/>
                <a:gd fmla="*/ 14 w 31" name="T12"/>
                <a:gd fmla="*/ 16 h 27" name="T13"/>
                <a:gd fmla="*/ 14 w 31" name="T14"/>
                <a:gd fmla="*/ 16 h 27" name="T15"/>
                <a:gd fmla="*/ 13 w 31" name="T16"/>
                <a:gd fmla="*/ 20 h 27" name="T17"/>
                <a:gd fmla="*/ 9 w 31" name="T18"/>
                <a:gd fmla="*/ 25 h 27" name="T19"/>
                <a:gd fmla="*/ 7 w 31" name="T20"/>
                <a:gd fmla="*/ 26 h 27" name="T21"/>
                <a:gd fmla="*/ 6 w 31" name="T22"/>
                <a:gd fmla="*/ 27 h 27" name="T23"/>
                <a:gd fmla="*/ 3 w 31" name="T24"/>
                <a:gd fmla="*/ 27 h 27" name="T25"/>
                <a:gd fmla="*/ 2 w 31" name="T26"/>
                <a:gd fmla="*/ 26 h 27" name="T27"/>
                <a:gd fmla="*/ 2 w 31" name="T28"/>
                <a:gd fmla="*/ 26 h 27" name="T29"/>
                <a:gd fmla="*/ 0 w 31" name="T30"/>
                <a:gd fmla="*/ 21 h 27" name="T31"/>
                <a:gd fmla="*/ 0 w 31" name="T32"/>
                <a:gd fmla="*/ 17 h 27" name="T33"/>
                <a:gd fmla="*/ 0 w 31" name="T34"/>
                <a:gd fmla="*/ 14 h 27" name="T35"/>
                <a:gd fmla="*/ 1 w 31" name="T36"/>
                <a:gd fmla="*/ 12 h 27" name="T37"/>
                <a:gd fmla="*/ 3 w 31" name="T38"/>
                <a:gd fmla="*/ 11 h 27" name="T39"/>
                <a:gd fmla="*/ 3 w 31" name="T40"/>
                <a:gd fmla="*/ 11 h 27" name="T41"/>
                <a:gd fmla="*/ 6 w 31" name="T42"/>
                <a:gd fmla="*/ 10 h 27" name="T43"/>
                <a:gd fmla="*/ 8 w 31" name="T44"/>
                <a:gd fmla="*/ 7 h 27" name="T45"/>
                <a:gd fmla="*/ 9 w 31" name="T46"/>
                <a:gd fmla="*/ 5 h 27" name="T47"/>
                <a:gd fmla="*/ 12 w 31" name="T48"/>
                <a:gd fmla="*/ 3 h 27" name="T49"/>
                <a:gd fmla="*/ 12 w 31" name="T50"/>
                <a:gd fmla="*/ 3 h 27" name="T51"/>
                <a:gd fmla="*/ 21 w 31" name="T52"/>
                <a:gd fmla="*/ 0 h 27" name="T53"/>
                <a:gd fmla="*/ 24 w 31" name="T54"/>
                <a:gd fmla="*/ 0 h 27" name="T55"/>
                <a:gd fmla="*/ 28 w 31" name="T56"/>
                <a:gd fmla="*/ 1 h 27" name="T57"/>
                <a:gd fmla="*/ 28 w 31" name="T58"/>
                <a:gd fmla="*/ 1 h 27" name="T59"/>
                <a:gd fmla="*/ 30 w 31" name="T60"/>
                <a:gd fmla="*/ 2 h 27" name="T61"/>
                <a:gd fmla="*/ 31 w 31" name="T62"/>
                <a:gd fmla="*/ 4 h 27" name="T63"/>
                <a:gd fmla="*/ 31 w 31" name="T64"/>
                <a:gd fmla="*/ 6 h 27" name="T65"/>
                <a:gd fmla="*/ 30 w 31" name="T66"/>
                <a:gd fmla="*/ 7 h 27" name="T67"/>
                <a:gd fmla="*/ 30 w 31" name="T68"/>
                <a:gd fmla="*/ 8 h 27" name="T69"/>
                <a:gd fmla="*/ 30 w 31" name="T70"/>
                <a:gd fmla="*/ 8 h 2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7" w="31">
                  <a:moveTo>
                    <a:pt x="30" y="8"/>
                  </a:moveTo>
                  <a:lnTo>
                    <a:pt x="30" y="8"/>
                  </a:lnTo>
                  <a:lnTo>
                    <a:pt x="26" y="8"/>
                  </a:lnTo>
                  <a:lnTo>
                    <a:pt x="22" y="10"/>
                  </a:lnTo>
                  <a:lnTo>
                    <a:pt x="16" y="12"/>
                  </a:lnTo>
                  <a:lnTo>
                    <a:pt x="15" y="14"/>
                  </a:lnTo>
                  <a:lnTo>
                    <a:pt x="14" y="16"/>
                  </a:lnTo>
                  <a:lnTo>
                    <a:pt x="14" y="16"/>
                  </a:lnTo>
                  <a:lnTo>
                    <a:pt x="13" y="20"/>
                  </a:lnTo>
                  <a:lnTo>
                    <a:pt x="9" y="25"/>
                  </a:lnTo>
                  <a:lnTo>
                    <a:pt x="7" y="26"/>
                  </a:lnTo>
                  <a:lnTo>
                    <a:pt x="6" y="27"/>
                  </a:lnTo>
                  <a:lnTo>
                    <a:pt x="3" y="27"/>
                  </a:lnTo>
                  <a:lnTo>
                    <a:pt x="2" y="26"/>
                  </a:lnTo>
                  <a:lnTo>
                    <a:pt x="2" y="26"/>
                  </a:lnTo>
                  <a:lnTo>
                    <a:pt x="0" y="21"/>
                  </a:lnTo>
                  <a:lnTo>
                    <a:pt x="0" y="17"/>
                  </a:lnTo>
                  <a:lnTo>
                    <a:pt x="0" y="14"/>
                  </a:lnTo>
                  <a:lnTo>
                    <a:pt x="1" y="12"/>
                  </a:lnTo>
                  <a:lnTo>
                    <a:pt x="3" y="11"/>
                  </a:lnTo>
                  <a:lnTo>
                    <a:pt x="3" y="11"/>
                  </a:lnTo>
                  <a:lnTo>
                    <a:pt x="6" y="10"/>
                  </a:lnTo>
                  <a:lnTo>
                    <a:pt x="8" y="7"/>
                  </a:lnTo>
                  <a:lnTo>
                    <a:pt x="9" y="5"/>
                  </a:lnTo>
                  <a:lnTo>
                    <a:pt x="12" y="3"/>
                  </a:lnTo>
                  <a:lnTo>
                    <a:pt x="12" y="3"/>
                  </a:lnTo>
                  <a:lnTo>
                    <a:pt x="21" y="0"/>
                  </a:lnTo>
                  <a:lnTo>
                    <a:pt x="24" y="0"/>
                  </a:lnTo>
                  <a:lnTo>
                    <a:pt x="28" y="1"/>
                  </a:lnTo>
                  <a:lnTo>
                    <a:pt x="28" y="1"/>
                  </a:lnTo>
                  <a:lnTo>
                    <a:pt x="30" y="2"/>
                  </a:lnTo>
                  <a:lnTo>
                    <a:pt x="31" y="4"/>
                  </a:lnTo>
                  <a:lnTo>
                    <a:pt x="31" y="6"/>
                  </a:lnTo>
                  <a:lnTo>
                    <a:pt x="30" y="7"/>
                  </a:lnTo>
                  <a:lnTo>
                    <a:pt x="30" y="8"/>
                  </a:lnTo>
                  <a:lnTo>
                    <a:pt x="30" y="8"/>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6" name="Freeform 250"/>
            <p:cNvSpPr/>
            <p:nvPr/>
          </p:nvSpPr>
          <p:spPr bwMode="auto">
            <a:xfrm>
              <a:off x="10431708" y="6379804"/>
              <a:ext cx="19050" cy="20637"/>
            </a:xfrm>
            <a:custGeom>
              <a:gdLst>
                <a:gd fmla="*/ 12 w 12" name="T0"/>
                <a:gd fmla="*/ 3 h 13" name="T1"/>
                <a:gd fmla="*/ 12 w 12" name="T2"/>
                <a:gd fmla="*/ 3 h 13" name="T3"/>
                <a:gd fmla="*/ 10 w 12" name="T4"/>
                <a:gd fmla="*/ 3 h 13" name="T5"/>
                <a:gd fmla="*/ 7 w 12" name="T6"/>
                <a:gd fmla="*/ 3 h 13" name="T7"/>
                <a:gd fmla="*/ 6 w 12" name="T8"/>
                <a:gd fmla="*/ 6 h 13" name="T9"/>
                <a:gd fmla="*/ 6 w 12" name="T10"/>
                <a:gd fmla="*/ 6 h 13" name="T11"/>
                <a:gd fmla="*/ 6 w 12" name="T12"/>
                <a:gd fmla="*/ 10 h 13" name="T13"/>
                <a:gd fmla="*/ 4 w 12" name="T14"/>
                <a:gd fmla="*/ 12 h 13" name="T15"/>
                <a:gd fmla="*/ 2 w 12" name="T16"/>
                <a:gd fmla="*/ 13 h 13" name="T17"/>
                <a:gd fmla="*/ 2 w 12" name="T18"/>
                <a:gd fmla="*/ 12 h 13" name="T19"/>
                <a:gd fmla="*/ 1 w 12" name="T20"/>
                <a:gd fmla="*/ 11 h 13" name="T21"/>
                <a:gd fmla="*/ 1 w 12" name="T22"/>
                <a:gd fmla="*/ 11 h 13" name="T23"/>
                <a:gd fmla="*/ 0 w 12" name="T24"/>
                <a:gd fmla="*/ 3 h 13" name="T25"/>
                <a:gd fmla="*/ 1 w 12" name="T26"/>
                <a:gd fmla="*/ 1 h 13" name="T27"/>
                <a:gd fmla="*/ 3 w 12" name="T28"/>
                <a:gd fmla="*/ 0 h 13" name="T29"/>
                <a:gd fmla="*/ 3 w 12" name="T30"/>
                <a:gd fmla="*/ 0 h 13" name="T31"/>
                <a:gd fmla="*/ 6 w 12" name="T32"/>
                <a:gd fmla="*/ 0 h 13" name="T33"/>
                <a:gd fmla="*/ 10 w 12" name="T34"/>
                <a:gd fmla="*/ 1 h 13" name="T35"/>
                <a:gd fmla="*/ 12 w 12" name="T36"/>
                <a:gd fmla="*/ 3 h 13" name="T37"/>
                <a:gd fmla="*/ 12 w 12" name="T38"/>
                <a:gd fmla="*/ 3 h 1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 w="12">
                  <a:moveTo>
                    <a:pt x="12" y="3"/>
                  </a:moveTo>
                  <a:lnTo>
                    <a:pt x="12" y="3"/>
                  </a:lnTo>
                  <a:lnTo>
                    <a:pt x="10" y="3"/>
                  </a:lnTo>
                  <a:lnTo>
                    <a:pt x="7" y="3"/>
                  </a:lnTo>
                  <a:lnTo>
                    <a:pt x="6" y="6"/>
                  </a:lnTo>
                  <a:lnTo>
                    <a:pt x="6" y="6"/>
                  </a:lnTo>
                  <a:lnTo>
                    <a:pt x="6" y="10"/>
                  </a:lnTo>
                  <a:lnTo>
                    <a:pt x="4" y="12"/>
                  </a:lnTo>
                  <a:lnTo>
                    <a:pt x="2" y="13"/>
                  </a:lnTo>
                  <a:lnTo>
                    <a:pt x="2" y="12"/>
                  </a:lnTo>
                  <a:lnTo>
                    <a:pt x="1" y="11"/>
                  </a:lnTo>
                  <a:lnTo>
                    <a:pt x="1" y="11"/>
                  </a:lnTo>
                  <a:lnTo>
                    <a:pt x="0" y="3"/>
                  </a:lnTo>
                  <a:lnTo>
                    <a:pt x="1" y="1"/>
                  </a:lnTo>
                  <a:lnTo>
                    <a:pt x="3" y="0"/>
                  </a:lnTo>
                  <a:lnTo>
                    <a:pt x="3" y="0"/>
                  </a:lnTo>
                  <a:lnTo>
                    <a:pt x="6" y="0"/>
                  </a:lnTo>
                  <a:lnTo>
                    <a:pt x="10" y="1"/>
                  </a:lnTo>
                  <a:lnTo>
                    <a:pt x="12" y="3"/>
                  </a:lnTo>
                  <a:lnTo>
                    <a:pt x="12" y="3"/>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7" name="Freeform 251"/>
            <p:cNvSpPr/>
            <p:nvPr/>
          </p:nvSpPr>
          <p:spPr bwMode="auto">
            <a:xfrm>
              <a:off x="10385669" y="6389328"/>
              <a:ext cx="9525" cy="17462"/>
            </a:xfrm>
            <a:custGeom>
              <a:gdLst>
                <a:gd fmla="*/ 6 w 6" name="T0"/>
                <a:gd fmla="*/ 10 h 11" name="T1"/>
                <a:gd fmla="*/ 6 w 6" name="T2"/>
                <a:gd fmla="*/ 10 h 11" name="T3"/>
                <a:gd fmla="*/ 5 w 6" name="T4"/>
                <a:gd fmla="*/ 11 h 11" name="T5"/>
                <a:gd fmla="*/ 3 w 6" name="T6"/>
                <a:gd fmla="*/ 11 h 11" name="T7"/>
                <a:gd fmla="*/ 1 w 6" name="T8"/>
                <a:gd fmla="*/ 9 h 11" name="T9"/>
                <a:gd fmla="*/ 0 w 6" name="T10"/>
                <a:gd fmla="*/ 8 h 11" name="T11"/>
                <a:gd fmla="*/ 0 w 6" name="T12"/>
                <a:gd fmla="*/ 8 h 11" name="T13"/>
                <a:gd fmla="*/ 2 w 6" name="T14"/>
                <a:gd fmla="*/ 1 h 11" name="T15"/>
                <a:gd fmla="*/ 3 w 6" name="T16"/>
                <a:gd fmla="*/ 0 h 11" name="T17"/>
                <a:gd fmla="*/ 4 w 6" name="T18"/>
                <a:gd fmla="*/ 0 h 11" name="T19"/>
                <a:gd fmla="*/ 4 w 6" name="T20"/>
                <a:gd fmla="*/ 1 h 11" name="T21"/>
                <a:gd fmla="*/ 4 w 6" name="T22"/>
                <a:gd fmla="*/ 1 h 11" name="T23"/>
                <a:gd fmla="*/ 6 w 6" name="T24"/>
                <a:gd fmla="*/ 8 h 11" name="T25"/>
                <a:gd fmla="*/ 6 w 6" name="T26"/>
                <a:gd fmla="*/ 10 h 11" name="T27"/>
                <a:gd fmla="*/ 6 w 6" name="T28"/>
                <a:gd fmla="*/ 10 h 1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 w="6">
                  <a:moveTo>
                    <a:pt x="6" y="10"/>
                  </a:moveTo>
                  <a:lnTo>
                    <a:pt x="6" y="10"/>
                  </a:lnTo>
                  <a:lnTo>
                    <a:pt x="5" y="11"/>
                  </a:lnTo>
                  <a:lnTo>
                    <a:pt x="3" y="11"/>
                  </a:lnTo>
                  <a:lnTo>
                    <a:pt x="1" y="9"/>
                  </a:lnTo>
                  <a:lnTo>
                    <a:pt x="0" y="8"/>
                  </a:lnTo>
                  <a:lnTo>
                    <a:pt x="0" y="8"/>
                  </a:lnTo>
                  <a:lnTo>
                    <a:pt x="2" y="1"/>
                  </a:lnTo>
                  <a:lnTo>
                    <a:pt x="3" y="0"/>
                  </a:lnTo>
                  <a:lnTo>
                    <a:pt x="4" y="0"/>
                  </a:lnTo>
                  <a:lnTo>
                    <a:pt x="4" y="1"/>
                  </a:lnTo>
                  <a:lnTo>
                    <a:pt x="4" y="1"/>
                  </a:lnTo>
                  <a:lnTo>
                    <a:pt x="6" y="8"/>
                  </a:lnTo>
                  <a:lnTo>
                    <a:pt x="6" y="10"/>
                  </a:lnTo>
                  <a:lnTo>
                    <a:pt x="6" y="1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8" name="Freeform 252"/>
            <p:cNvSpPr/>
            <p:nvPr/>
          </p:nvSpPr>
          <p:spPr bwMode="auto">
            <a:xfrm>
              <a:off x="10317406" y="6497271"/>
              <a:ext cx="11114" cy="6349"/>
            </a:xfrm>
            <a:custGeom>
              <a:gdLst>
                <a:gd fmla="*/ 7 w 7" name="T0"/>
                <a:gd fmla="*/ 2 h 4" name="T1"/>
                <a:gd fmla="*/ 7 w 7" name="T2"/>
                <a:gd fmla="*/ 2 h 4" name="T3"/>
                <a:gd fmla="*/ 2 w 7" name="T4"/>
                <a:gd fmla="*/ 4 h 4" name="T5"/>
                <a:gd fmla="*/ 0 w 7" name="T6"/>
                <a:gd fmla="*/ 4 h 4" name="T7"/>
                <a:gd fmla="*/ 0 w 7" name="T8"/>
                <a:gd fmla="*/ 3 h 4" name="T9"/>
                <a:gd fmla="*/ 0 w 7" name="T10"/>
                <a:gd fmla="*/ 3 h 4" name="T11"/>
                <a:gd fmla="*/ 0 w 7" name="T12"/>
                <a:gd fmla="*/ 1 h 4" name="T13"/>
                <a:gd fmla="*/ 1 w 7" name="T14"/>
                <a:gd fmla="*/ 0 h 4" name="T15"/>
                <a:gd fmla="*/ 4 w 7" name="T16"/>
                <a:gd fmla="*/ 0 h 4" name="T17"/>
                <a:gd fmla="*/ 4 w 7" name="T18"/>
                <a:gd fmla="*/ 0 h 4" name="T19"/>
                <a:gd fmla="*/ 5 w 7" name="T20"/>
                <a:gd fmla="*/ 0 h 4" name="T21"/>
                <a:gd fmla="*/ 6 w 7" name="T22"/>
                <a:gd fmla="*/ 1 h 4" name="T23"/>
                <a:gd fmla="*/ 7 w 7" name="T24"/>
                <a:gd fmla="*/ 2 h 4" name="T25"/>
                <a:gd fmla="*/ 7 w 7" name="T26"/>
                <a:gd fmla="*/ 2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7">
                  <a:moveTo>
                    <a:pt x="7" y="2"/>
                  </a:moveTo>
                  <a:lnTo>
                    <a:pt x="7" y="2"/>
                  </a:lnTo>
                  <a:lnTo>
                    <a:pt x="2" y="4"/>
                  </a:lnTo>
                  <a:lnTo>
                    <a:pt x="0" y="4"/>
                  </a:lnTo>
                  <a:lnTo>
                    <a:pt x="0" y="3"/>
                  </a:lnTo>
                  <a:lnTo>
                    <a:pt x="0" y="3"/>
                  </a:lnTo>
                  <a:lnTo>
                    <a:pt x="0" y="1"/>
                  </a:lnTo>
                  <a:lnTo>
                    <a:pt x="1" y="0"/>
                  </a:lnTo>
                  <a:lnTo>
                    <a:pt x="4" y="0"/>
                  </a:lnTo>
                  <a:lnTo>
                    <a:pt x="4" y="0"/>
                  </a:lnTo>
                  <a:lnTo>
                    <a:pt x="5" y="0"/>
                  </a:lnTo>
                  <a:lnTo>
                    <a:pt x="6" y="1"/>
                  </a:lnTo>
                  <a:lnTo>
                    <a:pt x="7" y="2"/>
                  </a:lnTo>
                  <a:lnTo>
                    <a:pt x="7"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9" name="Freeform 253"/>
            <p:cNvSpPr/>
            <p:nvPr/>
          </p:nvSpPr>
          <p:spPr bwMode="auto">
            <a:xfrm>
              <a:off x="10231678" y="6559180"/>
              <a:ext cx="6350" cy="7937"/>
            </a:xfrm>
            <a:custGeom>
              <a:gdLst>
                <a:gd fmla="*/ 1 w 4" name="T0"/>
                <a:gd fmla="*/ 1 h 5" name="T1"/>
                <a:gd fmla="*/ 1 w 4" name="T2"/>
                <a:gd fmla="*/ 1 h 5" name="T3"/>
                <a:gd fmla="*/ 0 w 4" name="T4"/>
                <a:gd fmla="*/ 3 h 5" name="T5"/>
                <a:gd fmla="*/ 1 w 4" name="T6"/>
                <a:gd fmla="*/ 4 h 5" name="T7"/>
                <a:gd fmla="*/ 2 w 4" name="T8"/>
                <a:gd fmla="*/ 5 h 5" name="T9"/>
                <a:gd fmla="*/ 3 w 4" name="T10"/>
                <a:gd fmla="*/ 5 h 5" name="T11"/>
                <a:gd fmla="*/ 3 w 4" name="T12"/>
                <a:gd fmla="*/ 5 h 5" name="T13"/>
                <a:gd fmla="*/ 4 w 4" name="T14"/>
                <a:gd fmla="*/ 0 h 5" name="T15"/>
                <a:gd fmla="*/ 1 w 4" name="T16"/>
                <a:gd fmla="*/ 1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4">
                  <a:moveTo>
                    <a:pt x="1" y="1"/>
                  </a:moveTo>
                  <a:lnTo>
                    <a:pt x="1" y="1"/>
                  </a:lnTo>
                  <a:lnTo>
                    <a:pt x="0" y="3"/>
                  </a:lnTo>
                  <a:lnTo>
                    <a:pt x="1" y="4"/>
                  </a:lnTo>
                  <a:lnTo>
                    <a:pt x="2" y="5"/>
                  </a:lnTo>
                  <a:lnTo>
                    <a:pt x="3" y="5"/>
                  </a:lnTo>
                  <a:lnTo>
                    <a:pt x="3" y="5"/>
                  </a:lnTo>
                  <a:lnTo>
                    <a:pt x="4" y="0"/>
                  </a:lnTo>
                  <a:lnTo>
                    <a:pt x="1"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0" name="Freeform 254"/>
            <p:cNvSpPr/>
            <p:nvPr/>
          </p:nvSpPr>
          <p:spPr bwMode="auto">
            <a:xfrm>
              <a:off x="10177702" y="6563942"/>
              <a:ext cx="6350" cy="12699"/>
            </a:xfrm>
            <a:custGeom>
              <a:gdLst>
                <a:gd fmla="*/ 3 w 4" name="T0"/>
                <a:gd fmla="*/ 8 h 8" name="T1"/>
                <a:gd fmla="*/ 3 w 4" name="T2"/>
                <a:gd fmla="*/ 8 h 8" name="T3"/>
                <a:gd fmla="*/ 1 w 4" name="T4"/>
                <a:gd fmla="*/ 7 h 8" name="T5"/>
                <a:gd fmla="*/ 0 w 4" name="T6"/>
                <a:gd fmla="*/ 4 h 8" name="T7"/>
                <a:gd fmla="*/ 0 w 4" name="T8"/>
                <a:gd fmla="*/ 4 h 8" name="T9"/>
                <a:gd fmla="*/ 1 w 4" name="T10"/>
                <a:gd fmla="*/ 2 h 8" name="T11"/>
                <a:gd fmla="*/ 2 w 4" name="T12"/>
                <a:gd fmla="*/ 0 h 8" name="T13"/>
                <a:gd fmla="*/ 3 w 4" name="T14"/>
                <a:gd fmla="*/ 0 h 8" name="T15"/>
                <a:gd fmla="*/ 4 w 4" name="T16"/>
                <a:gd fmla="*/ 1 h 8" name="T17"/>
                <a:gd fmla="*/ 4 w 4" name="T18"/>
                <a:gd fmla="*/ 1 h 8" name="T19"/>
                <a:gd fmla="*/ 3 w 4" name="T20"/>
                <a:gd fmla="*/ 8 h 8" name="T21"/>
                <a:gd fmla="*/ 3 w 4" name="T22"/>
                <a:gd fmla="*/ 8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4">
                  <a:moveTo>
                    <a:pt x="3" y="8"/>
                  </a:moveTo>
                  <a:lnTo>
                    <a:pt x="3" y="8"/>
                  </a:lnTo>
                  <a:lnTo>
                    <a:pt x="1" y="7"/>
                  </a:lnTo>
                  <a:lnTo>
                    <a:pt x="0" y="4"/>
                  </a:lnTo>
                  <a:lnTo>
                    <a:pt x="0" y="4"/>
                  </a:lnTo>
                  <a:lnTo>
                    <a:pt x="1" y="2"/>
                  </a:lnTo>
                  <a:lnTo>
                    <a:pt x="2" y="0"/>
                  </a:lnTo>
                  <a:lnTo>
                    <a:pt x="3" y="0"/>
                  </a:lnTo>
                  <a:lnTo>
                    <a:pt x="4" y="1"/>
                  </a:lnTo>
                  <a:lnTo>
                    <a:pt x="4" y="1"/>
                  </a:lnTo>
                  <a:lnTo>
                    <a:pt x="3" y="8"/>
                  </a:lnTo>
                  <a:lnTo>
                    <a:pt x="3" y="8"/>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1" name="Freeform 255"/>
            <p:cNvSpPr/>
            <p:nvPr/>
          </p:nvSpPr>
          <p:spPr bwMode="auto">
            <a:xfrm>
              <a:off x="10145951" y="6508382"/>
              <a:ext cx="9525" cy="9524"/>
            </a:xfrm>
            <a:custGeom>
              <a:gdLst>
                <a:gd fmla="*/ 6 w 6" name="T0"/>
                <a:gd fmla="*/ 0 h 6" name="T1"/>
                <a:gd fmla="*/ 6 w 6" name="T2"/>
                <a:gd fmla="*/ 0 h 6" name="T3"/>
                <a:gd fmla="*/ 5 w 6" name="T4"/>
                <a:gd fmla="*/ 1 h 6" name="T5"/>
                <a:gd fmla="*/ 3 w 6" name="T6"/>
                <a:gd fmla="*/ 0 h 6" name="T7"/>
                <a:gd fmla="*/ 1 w 6" name="T8"/>
                <a:gd fmla="*/ 0 h 6" name="T9"/>
                <a:gd fmla="*/ 0 w 6" name="T10"/>
                <a:gd fmla="*/ 1 h 6" name="T11"/>
                <a:gd fmla="*/ 0 w 6" name="T12"/>
                <a:gd fmla="*/ 1 h 6" name="T13"/>
                <a:gd fmla="*/ 1 w 6" name="T14"/>
                <a:gd fmla="*/ 4 h 6" name="T15"/>
                <a:gd fmla="*/ 3 w 6" name="T16"/>
                <a:gd fmla="*/ 5 h 6" name="T17"/>
                <a:gd fmla="*/ 5 w 6" name="T18"/>
                <a:gd fmla="*/ 6 h 6" name="T19"/>
                <a:gd fmla="*/ 6 w 6" name="T20"/>
                <a:gd fmla="*/ 6 h 6" name="T21"/>
                <a:gd fmla="*/ 6 w 6" name="T22"/>
                <a:gd fmla="*/ 5 h 6" name="T23"/>
                <a:gd fmla="*/ 6 w 6" name="T24"/>
                <a:gd fmla="*/ 5 h 6" name="T25"/>
                <a:gd fmla="*/ 6 w 6" name="T26"/>
                <a:gd fmla="*/ 0 h 6" name="T27"/>
                <a:gd fmla="*/ 6 w 6" name="T28"/>
                <a:gd fmla="*/ 0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6">
                  <a:moveTo>
                    <a:pt x="6" y="0"/>
                  </a:moveTo>
                  <a:lnTo>
                    <a:pt x="6" y="0"/>
                  </a:lnTo>
                  <a:lnTo>
                    <a:pt x="5" y="1"/>
                  </a:lnTo>
                  <a:lnTo>
                    <a:pt x="3" y="0"/>
                  </a:lnTo>
                  <a:lnTo>
                    <a:pt x="1" y="0"/>
                  </a:lnTo>
                  <a:lnTo>
                    <a:pt x="0" y="1"/>
                  </a:lnTo>
                  <a:lnTo>
                    <a:pt x="0" y="1"/>
                  </a:lnTo>
                  <a:lnTo>
                    <a:pt x="1" y="4"/>
                  </a:lnTo>
                  <a:lnTo>
                    <a:pt x="3" y="5"/>
                  </a:lnTo>
                  <a:lnTo>
                    <a:pt x="5" y="6"/>
                  </a:lnTo>
                  <a:lnTo>
                    <a:pt x="6" y="6"/>
                  </a:lnTo>
                  <a:lnTo>
                    <a:pt x="6" y="5"/>
                  </a:lnTo>
                  <a:lnTo>
                    <a:pt x="6" y="5"/>
                  </a:lnTo>
                  <a:lnTo>
                    <a:pt x="6" y="0"/>
                  </a:lnTo>
                  <a:lnTo>
                    <a:pt x="6"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2" name="Freeform 256"/>
            <p:cNvSpPr/>
            <p:nvPr/>
          </p:nvSpPr>
          <p:spPr bwMode="auto">
            <a:xfrm>
              <a:off x="10231678" y="6468697"/>
              <a:ext cx="19050" cy="11113"/>
            </a:xfrm>
            <a:custGeom>
              <a:gdLst>
                <a:gd fmla="*/ 12 w 12" name="T0"/>
                <a:gd fmla="*/ 2 h 7" name="T1"/>
                <a:gd fmla="*/ 12 w 12" name="T2"/>
                <a:gd fmla="*/ 2 h 7" name="T3"/>
                <a:gd fmla="*/ 8 w 12" name="T4"/>
                <a:gd fmla="*/ 0 h 7" name="T5"/>
                <a:gd fmla="*/ 4 w 12" name="T6"/>
                <a:gd fmla="*/ 0 h 7" name="T7"/>
                <a:gd fmla="*/ 2 w 12" name="T8"/>
                <a:gd fmla="*/ 0 h 7" name="T9"/>
                <a:gd fmla="*/ 2 w 12" name="T10"/>
                <a:gd fmla="*/ 0 h 7" name="T11"/>
                <a:gd fmla="*/ 1 w 12" name="T12"/>
                <a:gd fmla="*/ 2 h 7" name="T13"/>
                <a:gd fmla="*/ 0 w 12" name="T14"/>
                <a:gd fmla="*/ 4 h 7" name="T15"/>
                <a:gd fmla="*/ 1 w 12" name="T16"/>
                <a:gd fmla="*/ 6 h 7" name="T17"/>
                <a:gd fmla="*/ 2 w 12" name="T18"/>
                <a:gd fmla="*/ 7 h 7" name="T19"/>
                <a:gd fmla="*/ 2 w 12" name="T20"/>
                <a:gd fmla="*/ 7 h 7" name="T21"/>
                <a:gd fmla="*/ 4 w 12" name="T22"/>
                <a:gd fmla="*/ 6 h 7" name="T23"/>
                <a:gd fmla="*/ 4 w 12" name="T24"/>
                <a:gd fmla="*/ 5 h 7" name="T25"/>
                <a:gd fmla="*/ 4 w 12" name="T26"/>
                <a:gd fmla="*/ 4 h 7" name="T27"/>
                <a:gd fmla="*/ 5 w 12" name="T28"/>
                <a:gd fmla="*/ 3 h 7" name="T29"/>
                <a:gd fmla="*/ 5 w 12" name="T30"/>
                <a:gd fmla="*/ 3 h 7" name="T31"/>
                <a:gd fmla="*/ 10 w 12" name="T32"/>
                <a:gd fmla="*/ 4 h 7" name="T33"/>
                <a:gd fmla="*/ 11 w 12" name="T34"/>
                <a:gd fmla="*/ 4 h 7" name="T35"/>
                <a:gd fmla="*/ 12 w 12" name="T36"/>
                <a:gd fmla="*/ 3 h 7" name="T37"/>
                <a:gd fmla="*/ 12 w 12" name="T38"/>
                <a:gd fmla="*/ 3 h 7" name="T39"/>
                <a:gd fmla="*/ 12 w 12" name="T40"/>
                <a:gd fmla="*/ 2 h 7" name="T41"/>
                <a:gd fmla="*/ 12 w 12" name="T42"/>
                <a:gd fmla="*/ 2 h 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 w="12">
                  <a:moveTo>
                    <a:pt x="12" y="2"/>
                  </a:moveTo>
                  <a:lnTo>
                    <a:pt x="12" y="2"/>
                  </a:lnTo>
                  <a:lnTo>
                    <a:pt x="8" y="0"/>
                  </a:lnTo>
                  <a:lnTo>
                    <a:pt x="4" y="0"/>
                  </a:lnTo>
                  <a:lnTo>
                    <a:pt x="2" y="0"/>
                  </a:lnTo>
                  <a:lnTo>
                    <a:pt x="2" y="0"/>
                  </a:lnTo>
                  <a:lnTo>
                    <a:pt x="1" y="2"/>
                  </a:lnTo>
                  <a:lnTo>
                    <a:pt x="0" y="4"/>
                  </a:lnTo>
                  <a:lnTo>
                    <a:pt x="1" y="6"/>
                  </a:lnTo>
                  <a:lnTo>
                    <a:pt x="2" y="7"/>
                  </a:lnTo>
                  <a:lnTo>
                    <a:pt x="2" y="7"/>
                  </a:lnTo>
                  <a:lnTo>
                    <a:pt x="4" y="6"/>
                  </a:lnTo>
                  <a:lnTo>
                    <a:pt x="4" y="5"/>
                  </a:lnTo>
                  <a:lnTo>
                    <a:pt x="4" y="4"/>
                  </a:lnTo>
                  <a:lnTo>
                    <a:pt x="5" y="3"/>
                  </a:lnTo>
                  <a:lnTo>
                    <a:pt x="5" y="3"/>
                  </a:lnTo>
                  <a:lnTo>
                    <a:pt x="10" y="4"/>
                  </a:lnTo>
                  <a:lnTo>
                    <a:pt x="11" y="4"/>
                  </a:lnTo>
                  <a:lnTo>
                    <a:pt x="12" y="3"/>
                  </a:lnTo>
                  <a:lnTo>
                    <a:pt x="12" y="3"/>
                  </a:lnTo>
                  <a:lnTo>
                    <a:pt x="12" y="2"/>
                  </a:lnTo>
                  <a:lnTo>
                    <a:pt x="12"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3" name="Freeform 257"/>
            <p:cNvSpPr/>
            <p:nvPr/>
          </p:nvSpPr>
          <p:spPr bwMode="auto">
            <a:xfrm>
              <a:off x="10153890" y="6424251"/>
              <a:ext cx="23814" cy="34923"/>
            </a:xfrm>
            <a:custGeom>
              <a:gdLst>
                <a:gd fmla="*/ 11 w 15" name="T0"/>
                <a:gd fmla="*/ 0 h 22" name="T1"/>
                <a:gd fmla="*/ 11 w 15" name="T2"/>
                <a:gd fmla="*/ 0 h 22" name="T3"/>
                <a:gd fmla="*/ 10 w 15" name="T4"/>
                <a:gd fmla="*/ 3 h 22" name="T5"/>
                <a:gd fmla="*/ 10 w 15" name="T6"/>
                <a:gd fmla="*/ 5 h 22" name="T7"/>
                <a:gd fmla="*/ 10 w 15" name="T8"/>
                <a:gd fmla="*/ 5 h 22" name="T9"/>
                <a:gd fmla="*/ 11 w 15" name="T10"/>
                <a:gd fmla="*/ 6 h 22" name="T11"/>
                <a:gd fmla="*/ 11 w 15" name="T12"/>
                <a:gd fmla="*/ 6 h 22" name="T13"/>
                <a:gd fmla="*/ 13 w 15" name="T14"/>
                <a:gd fmla="*/ 6 h 22" name="T15"/>
                <a:gd fmla="*/ 15 w 15" name="T16"/>
                <a:gd fmla="*/ 9 h 22" name="T17"/>
                <a:gd fmla="*/ 15 w 15" name="T18"/>
                <a:gd fmla="*/ 11 h 22" name="T19"/>
                <a:gd fmla="*/ 15 w 15" name="T20"/>
                <a:gd fmla="*/ 12 h 22" name="T21"/>
                <a:gd fmla="*/ 15 w 15" name="T22"/>
                <a:gd fmla="*/ 12 h 22" name="T23"/>
                <a:gd fmla="*/ 13 w 15" name="T24"/>
                <a:gd fmla="*/ 15 h 22" name="T25"/>
                <a:gd fmla="*/ 11 w 15" name="T26"/>
                <a:gd fmla="*/ 16 h 22" name="T27"/>
                <a:gd fmla="*/ 11 w 15" name="T28"/>
                <a:gd fmla="*/ 17 h 22" name="T29"/>
                <a:gd fmla="*/ 11 w 15" name="T30"/>
                <a:gd fmla="*/ 17 h 22" name="T31"/>
                <a:gd fmla="*/ 10 w 15" name="T32"/>
                <a:gd fmla="*/ 18 h 22" name="T33"/>
                <a:gd fmla="*/ 9 w 15" name="T34"/>
                <a:gd fmla="*/ 19 h 22" name="T35"/>
                <a:gd fmla="*/ 8 w 15" name="T36"/>
                <a:gd fmla="*/ 19 h 22" name="T37"/>
                <a:gd fmla="*/ 7 w 15" name="T38"/>
                <a:gd fmla="*/ 21 h 22" name="T39"/>
                <a:gd fmla="*/ 7 w 15" name="T40"/>
                <a:gd fmla="*/ 21 h 22" name="T41"/>
                <a:gd fmla="*/ 6 w 15" name="T42"/>
                <a:gd fmla="*/ 22 h 22" name="T43"/>
                <a:gd fmla="*/ 4 w 15" name="T44"/>
                <a:gd fmla="*/ 22 h 22" name="T45"/>
                <a:gd fmla="*/ 3 w 15" name="T46"/>
                <a:gd fmla="*/ 21 h 22" name="T47"/>
                <a:gd fmla="*/ 2 w 15" name="T48"/>
                <a:gd fmla="*/ 20 h 22" name="T49"/>
                <a:gd fmla="*/ 2 w 15" name="T50"/>
                <a:gd fmla="*/ 20 h 22" name="T51"/>
                <a:gd fmla="*/ 2 w 15" name="T52"/>
                <a:gd fmla="*/ 18 h 22" name="T53"/>
                <a:gd fmla="*/ 1 w 15" name="T54"/>
                <a:gd fmla="*/ 16 h 22" name="T55"/>
                <a:gd fmla="*/ 0 w 15" name="T56"/>
                <a:gd fmla="*/ 15 h 22" name="T57"/>
                <a:gd fmla="*/ 0 w 15" name="T58"/>
                <a:gd fmla="*/ 13 h 22" name="T59"/>
                <a:gd fmla="*/ 0 w 15" name="T60"/>
                <a:gd fmla="*/ 13 h 22" name="T61"/>
                <a:gd fmla="*/ 1 w 15" name="T62"/>
                <a:gd fmla="*/ 12 h 22" name="T63"/>
                <a:gd fmla="*/ 3 w 15" name="T64"/>
                <a:gd fmla="*/ 11 h 22" name="T65"/>
                <a:gd fmla="*/ 4 w 15" name="T66"/>
                <a:gd fmla="*/ 10 h 22" name="T67"/>
                <a:gd fmla="*/ 5 w 15" name="T68"/>
                <a:gd fmla="*/ 9 h 22" name="T69"/>
                <a:gd fmla="*/ 5 w 15" name="T70"/>
                <a:gd fmla="*/ 9 h 22" name="T71"/>
                <a:gd fmla="*/ 5 w 15" name="T72"/>
                <a:gd fmla="*/ 6 h 22" name="T73"/>
                <a:gd fmla="*/ 6 w 15" name="T74"/>
                <a:gd fmla="*/ 6 h 22" name="T75"/>
                <a:gd fmla="*/ 7 w 15" name="T76"/>
                <a:gd fmla="*/ 5 h 22" name="T77"/>
                <a:gd fmla="*/ 7 w 15" name="T78"/>
                <a:gd fmla="*/ 3 h 22" name="T79"/>
                <a:gd fmla="*/ 7 w 15" name="T80"/>
                <a:gd fmla="*/ 3 h 22" name="T81"/>
                <a:gd fmla="*/ 7 w 15" name="T82"/>
                <a:gd fmla="*/ 1 h 22" name="T83"/>
                <a:gd fmla="*/ 9 w 15" name="T84"/>
                <a:gd fmla="*/ 0 h 22" name="T85"/>
                <a:gd fmla="*/ 11 w 15" name="T86"/>
                <a:gd fmla="*/ 0 h 22" name="T87"/>
                <a:gd fmla="*/ 11 w 15" name="T88"/>
                <a:gd fmla="*/ 0 h 2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2" w="15">
                  <a:moveTo>
                    <a:pt x="11" y="0"/>
                  </a:moveTo>
                  <a:lnTo>
                    <a:pt x="11" y="0"/>
                  </a:lnTo>
                  <a:lnTo>
                    <a:pt x="10" y="3"/>
                  </a:lnTo>
                  <a:lnTo>
                    <a:pt x="10" y="5"/>
                  </a:lnTo>
                  <a:lnTo>
                    <a:pt x="10" y="5"/>
                  </a:lnTo>
                  <a:lnTo>
                    <a:pt x="11" y="6"/>
                  </a:lnTo>
                  <a:lnTo>
                    <a:pt x="11" y="6"/>
                  </a:lnTo>
                  <a:lnTo>
                    <a:pt x="13" y="6"/>
                  </a:lnTo>
                  <a:lnTo>
                    <a:pt x="15" y="9"/>
                  </a:lnTo>
                  <a:lnTo>
                    <a:pt x="15" y="11"/>
                  </a:lnTo>
                  <a:lnTo>
                    <a:pt x="15" y="12"/>
                  </a:lnTo>
                  <a:lnTo>
                    <a:pt x="15" y="12"/>
                  </a:lnTo>
                  <a:lnTo>
                    <a:pt x="13" y="15"/>
                  </a:lnTo>
                  <a:lnTo>
                    <a:pt x="11" y="16"/>
                  </a:lnTo>
                  <a:lnTo>
                    <a:pt x="11" y="17"/>
                  </a:lnTo>
                  <a:lnTo>
                    <a:pt x="11" y="17"/>
                  </a:lnTo>
                  <a:lnTo>
                    <a:pt x="10" y="18"/>
                  </a:lnTo>
                  <a:lnTo>
                    <a:pt x="9" y="19"/>
                  </a:lnTo>
                  <a:lnTo>
                    <a:pt x="8" y="19"/>
                  </a:lnTo>
                  <a:lnTo>
                    <a:pt x="7" y="21"/>
                  </a:lnTo>
                  <a:lnTo>
                    <a:pt x="7" y="21"/>
                  </a:lnTo>
                  <a:lnTo>
                    <a:pt x="6" y="22"/>
                  </a:lnTo>
                  <a:lnTo>
                    <a:pt x="4" y="22"/>
                  </a:lnTo>
                  <a:lnTo>
                    <a:pt x="3" y="21"/>
                  </a:lnTo>
                  <a:lnTo>
                    <a:pt x="2" y="20"/>
                  </a:lnTo>
                  <a:lnTo>
                    <a:pt x="2" y="20"/>
                  </a:lnTo>
                  <a:lnTo>
                    <a:pt x="2" y="18"/>
                  </a:lnTo>
                  <a:lnTo>
                    <a:pt x="1" y="16"/>
                  </a:lnTo>
                  <a:lnTo>
                    <a:pt x="0" y="15"/>
                  </a:lnTo>
                  <a:lnTo>
                    <a:pt x="0" y="13"/>
                  </a:lnTo>
                  <a:lnTo>
                    <a:pt x="0" y="13"/>
                  </a:lnTo>
                  <a:lnTo>
                    <a:pt x="1" y="12"/>
                  </a:lnTo>
                  <a:lnTo>
                    <a:pt x="3" y="11"/>
                  </a:lnTo>
                  <a:lnTo>
                    <a:pt x="4" y="10"/>
                  </a:lnTo>
                  <a:lnTo>
                    <a:pt x="5" y="9"/>
                  </a:lnTo>
                  <a:lnTo>
                    <a:pt x="5" y="9"/>
                  </a:lnTo>
                  <a:lnTo>
                    <a:pt x="5" y="6"/>
                  </a:lnTo>
                  <a:lnTo>
                    <a:pt x="6" y="6"/>
                  </a:lnTo>
                  <a:lnTo>
                    <a:pt x="7" y="5"/>
                  </a:lnTo>
                  <a:lnTo>
                    <a:pt x="7" y="3"/>
                  </a:lnTo>
                  <a:lnTo>
                    <a:pt x="7" y="3"/>
                  </a:lnTo>
                  <a:lnTo>
                    <a:pt x="7" y="1"/>
                  </a:lnTo>
                  <a:lnTo>
                    <a:pt x="9" y="0"/>
                  </a:lnTo>
                  <a:lnTo>
                    <a:pt x="11" y="0"/>
                  </a:lnTo>
                  <a:lnTo>
                    <a:pt x="1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4" name="Freeform 258"/>
            <p:cNvSpPr/>
            <p:nvPr/>
          </p:nvSpPr>
          <p:spPr bwMode="auto">
            <a:xfrm>
              <a:off x="10109439" y="6438537"/>
              <a:ext cx="19050" cy="25399"/>
            </a:xfrm>
            <a:custGeom>
              <a:gdLst>
                <a:gd fmla="*/ 12 w 12" name="T0"/>
                <a:gd fmla="*/ 2 h 16" name="T1"/>
                <a:gd fmla="*/ 12 w 12" name="T2"/>
                <a:gd fmla="*/ 2 h 16" name="T3"/>
                <a:gd fmla="*/ 12 w 12" name="T4"/>
                <a:gd fmla="*/ 3 h 16" name="T5"/>
                <a:gd fmla="*/ 9 w 12" name="T6"/>
                <a:gd fmla="*/ 4 h 16" name="T7"/>
                <a:gd fmla="*/ 8 w 12" name="T8"/>
                <a:gd fmla="*/ 5 h 16" name="T9"/>
                <a:gd fmla="*/ 7 w 12" name="T10"/>
                <a:gd fmla="*/ 6 h 16" name="T11"/>
                <a:gd fmla="*/ 7 w 12" name="T12"/>
                <a:gd fmla="*/ 6 h 16" name="T13"/>
                <a:gd fmla="*/ 8 w 12" name="T14"/>
                <a:gd fmla="*/ 10 h 16" name="T15"/>
                <a:gd fmla="*/ 7 w 12" name="T16"/>
                <a:gd fmla="*/ 11 h 16" name="T17"/>
                <a:gd fmla="*/ 6 w 12" name="T18"/>
                <a:gd fmla="*/ 12 h 16" name="T19"/>
                <a:gd fmla="*/ 6 w 12" name="T20"/>
                <a:gd fmla="*/ 12 h 16" name="T21"/>
                <a:gd fmla="*/ 5 w 12" name="T22"/>
                <a:gd fmla="*/ 12 h 16" name="T23"/>
                <a:gd fmla="*/ 4 w 12" name="T24"/>
                <a:gd fmla="*/ 15 h 16" name="T25"/>
                <a:gd fmla="*/ 4 w 12" name="T26"/>
                <a:gd fmla="*/ 15 h 16" name="T27"/>
                <a:gd fmla="*/ 3 w 12" name="T28"/>
                <a:gd fmla="*/ 16 h 16" name="T29"/>
                <a:gd fmla="*/ 2 w 12" name="T30"/>
                <a:gd fmla="*/ 16 h 16" name="T31"/>
                <a:gd fmla="*/ 1 w 12" name="T32"/>
                <a:gd fmla="*/ 12 h 16" name="T33"/>
                <a:gd fmla="*/ 1 w 12" name="T34"/>
                <a:gd fmla="*/ 12 h 16" name="T35"/>
                <a:gd fmla="*/ 0 w 12" name="T36"/>
                <a:gd fmla="*/ 8 h 16" name="T37"/>
                <a:gd fmla="*/ 0 w 12" name="T38"/>
                <a:gd fmla="*/ 5 h 16" name="T39"/>
                <a:gd fmla="*/ 0 w 12" name="T40"/>
                <a:gd fmla="*/ 4 h 16" name="T41"/>
                <a:gd fmla="*/ 1 w 12" name="T42"/>
                <a:gd fmla="*/ 4 h 16" name="T43"/>
                <a:gd fmla="*/ 1 w 12" name="T44"/>
                <a:gd fmla="*/ 4 h 16" name="T45"/>
                <a:gd fmla="*/ 3 w 12" name="T46"/>
                <a:gd fmla="*/ 4 h 16" name="T47"/>
                <a:gd fmla="*/ 4 w 12" name="T48"/>
                <a:gd fmla="*/ 3 h 16" name="T49"/>
                <a:gd fmla="*/ 5 w 12" name="T50"/>
                <a:gd fmla="*/ 0 h 16" name="T51"/>
                <a:gd fmla="*/ 5 w 12" name="T52"/>
                <a:gd fmla="*/ 0 h 16" name="T53"/>
                <a:gd fmla="*/ 6 w 12" name="T54"/>
                <a:gd fmla="*/ 0 h 16" name="T55"/>
                <a:gd fmla="*/ 8 w 12" name="T56"/>
                <a:gd fmla="*/ 1 h 16" name="T57"/>
                <a:gd fmla="*/ 12 w 12" name="T58"/>
                <a:gd fmla="*/ 2 h 16" name="T59"/>
                <a:gd fmla="*/ 12 w 12" name="T60"/>
                <a:gd fmla="*/ 2 h 1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 w="12">
                  <a:moveTo>
                    <a:pt x="12" y="2"/>
                  </a:moveTo>
                  <a:lnTo>
                    <a:pt x="12" y="2"/>
                  </a:lnTo>
                  <a:lnTo>
                    <a:pt x="12" y="3"/>
                  </a:lnTo>
                  <a:lnTo>
                    <a:pt x="9" y="4"/>
                  </a:lnTo>
                  <a:lnTo>
                    <a:pt x="8" y="5"/>
                  </a:lnTo>
                  <a:lnTo>
                    <a:pt x="7" y="6"/>
                  </a:lnTo>
                  <a:lnTo>
                    <a:pt x="7" y="6"/>
                  </a:lnTo>
                  <a:lnTo>
                    <a:pt x="8" y="10"/>
                  </a:lnTo>
                  <a:lnTo>
                    <a:pt x="7" y="11"/>
                  </a:lnTo>
                  <a:lnTo>
                    <a:pt x="6" y="12"/>
                  </a:lnTo>
                  <a:lnTo>
                    <a:pt x="6" y="12"/>
                  </a:lnTo>
                  <a:lnTo>
                    <a:pt x="5" y="12"/>
                  </a:lnTo>
                  <a:lnTo>
                    <a:pt x="4" y="15"/>
                  </a:lnTo>
                  <a:lnTo>
                    <a:pt x="4" y="15"/>
                  </a:lnTo>
                  <a:lnTo>
                    <a:pt x="3" y="16"/>
                  </a:lnTo>
                  <a:lnTo>
                    <a:pt x="2" y="16"/>
                  </a:lnTo>
                  <a:lnTo>
                    <a:pt x="1" y="12"/>
                  </a:lnTo>
                  <a:lnTo>
                    <a:pt x="1" y="12"/>
                  </a:lnTo>
                  <a:lnTo>
                    <a:pt x="0" y="8"/>
                  </a:lnTo>
                  <a:lnTo>
                    <a:pt x="0" y="5"/>
                  </a:lnTo>
                  <a:lnTo>
                    <a:pt x="0" y="4"/>
                  </a:lnTo>
                  <a:lnTo>
                    <a:pt x="1" y="4"/>
                  </a:lnTo>
                  <a:lnTo>
                    <a:pt x="1" y="4"/>
                  </a:lnTo>
                  <a:lnTo>
                    <a:pt x="3" y="4"/>
                  </a:lnTo>
                  <a:lnTo>
                    <a:pt x="4" y="3"/>
                  </a:lnTo>
                  <a:lnTo>
                    <a:pt x="5" y="0"/>
                  </a:lnTo>
                  <a:lnTo>
                    <a:pt x="5" y="0"/>
                  </a:lnTo>
                  <a:lnTo>
                    <a:pt x="6" y="0"/>
                  </a:lnTo>
                  <a:lnTo>
                    <a:pt x="8" y="1"/>
                  </a:lnTo>
                  <a:lnTo>
                    <a:pt x="12" y="2"/>
                  </a:lnTo>
                  <a:lnTo>
                    <a:pt x="12"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5" name="Freeform 259"/>
            <p:cNvSpPr/>
            <p:nvPr/>
          </p:nvSpPr>
          <p:spPr bwMode="auto">
            <a:xfrm>
              <a:off x="10130076" y="6371865"/>
              <a:ext cx="9525" cy="6349"/>
            </a:xfrm>
            <a:custGeom>
              <a:gdLst>
                <a:gd fmla="*/ 2 w 6" name="T0"/>
                <a:gd fmla="*/ 0 h 4" name="T1"/>
                <a:gd fmla="*/ 2 w 6" name="T2"/>
                <a:gd fmla="*/ 0 h 4" name="T3"/>
                <a:gd fmla="*/ 0 w 6" name="T4"/>
                <a:gd fmla="*/ 2 h 4" name="T5"/>
                <a:gd fmla="*/ 0 w 6" name="T6"/>
                <a:gd fmla="*/ 3 h 4" name="T7"/>
                <a:gd fmla="*/ 1 w 6" name="T8"/>
                <a:gd fmla="*/ 4 h 4" name="T9"/>
                <a:gd fmla="*/ 1 w 6" name="T10"/>
                <a:gd fmla="*/ 4 h 4" name="T11"/>
                <a:gd fmla="*/ 5 w 6" name="T12"/>
                <a:gd fmla="*/ 3 h 4" name="T13"/>
                <a:gd fmla="*/ 6 w 6" name="T14"/>
                <a:gd fmla="*/ 3 h 4" name="T15"/>
                <a:gd fmla="*/ 6 w 6" name="T16"/>
                <a:gd fmla="*/ 1 h 4" name="T17"/>
                <a:gd fmla="*/ 6 w 6" name="T18"/>
                <a:gd fmla="*/ 1 h 4" name="T19"/>
                <a:gd fmla="*/ 5 w 6" name="T20"/>
                <a:gd fmla="*/ 0 h 4" name="T21"/>
                <a:gd fmla="*/ 4 w 6" name="T22"/>
                <a:gd fmla="*/ 0 h 4" name="T23"/>
                <a:gd fmla="*/ 2 w 6" name="T24"/>
                <a:gd fmla="*/ 0 h 4" name="T25"/>
                <a:gd fmla="*/ 2 w 6" name="T26"/>
                <a:gd fmla="*/ 0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6">
                  <a:moveTo>
                    <a:pt x="2" y="0"/>
                  </a:moveTo>
                  <a:lnTo>
                    <a:pt x="2" y="0"/>
                  </a:lnTo>
                  <a:lnTo>
                    <a:pt x="0" y="2"/>
                  </a:lnTo>
                  <a:lnTo>
                    <a:pt x="0" y="3"/>
                  </a:lnTo>
                  <a:lnTo>
                    <a:pt x="1" y="4"/>
                  </a:lnTo>
                  <a:lnTo>
                    <a:pt x="1" y="4"/>
                  </a:lnTo>
                  <a:lnTo>
                    <a:pt x="5" y="3"/>
                  </a:lnTo>
                  <a:lnTo>
                    <a:pt x="6" y="3"/>
                  </a:lnTo>
                  <a:lnTo>
                    <a:pt x="6" y="1"/>
                  </a:lnTo>
                  <a:lnTo>
                    <a:pt x="6" y="1"/>
                  </a:lnTo>
                  <a:lnTo>
                    <a:pt x="5" y="0"/>
                  </a:lnTo>
                  <a:lnTo>
                    <a:pt x="4" y="0"/>
                  </a:lnTo>
                  <a:lnTo>
                    <a:pt x="2" y="0"/>
                  </a:lnTo>
                  <a:lnTo>
                    <a:pt x="2"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6" name="Freeform 260"/>
            <p:cNvSpPr/>
            <p:nvPr/>
          </p:nvSpPr>
          <p:spPr bwMode="auto">
            <a:xfrm>
              <a:off x="10063400" y="6384564"/>
              <a:ext cx="6350" cy="4762"/>
            </a:xfrm>
            <a:custGeom>
              <a:gdLst>
                <a:gd fmla="*/ 2 w 4" name="T0"/>
                <a:gd fmla="*/ 0 h 3" name="T1"/>
                <a:gd fmla="*/ 2 w 4" name="T2"/>
                <a:gd fmla="*/ 0 h 3" name="T3"/>
                <a:gd fmla="*/ 0 w 4" name="T4"/>
                <a:gd fmla="*/ 2 h 3" name="T5"/>
                <a:gd fmla="*/ 0 w 4" name="T6"/>
                <a:gd fmla="*/ 3 h 3" name="T7"/>
                <a:gd fmla="*/ 1 w 4" name="T8"/>
                <a:gd fmla="*/ 3 h 3" name="T9"/>
                <a:gd fmla="*/ 1 w 4" name="T10"/>
                <a:gd fmla="*/ 3 h 3" name="T11"/>
                <a:gd fmla="*/ 3 w 4" name="T12"/>
                <a:gd fmla="*/ 3 h 3" name="T13"/>
                <a:gd fmla="*/ 4 w 4" name="T14"/>
                <a:gd fmla="*/ 2 h 3" name="T15"/>
                <a:gd fmla="*/ 3 w 4" name="T16"/>
                <a:gd fmla="*/ 1 h 3" name="T17"/>
                <a:gd fmla="*/ 3 w 4" name="T18"/>
                <a:gd fmla="*/ 1 h 3" name="T19"/>
                <a:gd fmla="*/ 3 w 4" name="T20"/>
                <a:gd fmla="*/ 0 h 3" name="T21"/>
                <a:gd fmla="*/ 2 w 4" name="T22"/>
                <a:gd fmla="*/ 0 h 3" name="T23"/>
                <a:gd fmla="*/ 2 w 4" name="T24"/>
                <a:gd fmla="*/ 0 h 3" name="T25"/>
                <a:gd fmla="*/ 2 w 4" name="T26"/>
                <a:gd fmla="*/ 0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4">
                  <a:moveTo>
                    <a:pt x="2" y="0"/>
                  </a:moveTo>
                  <a:lnTo>
                    <a:pt x="2" y="0"/>
                  </a:lnTo>
                  <a:lnTo>
                    <a:pt x="0" y="2"/>
                  </a:lnTo>
                  <a:lnTo>
                    <a:pt x="0" y="3"/>
                  </a:lnTo>
                  <a:lnTo>
                    <a:pt x="1" y="3"/>
                  </a:lnTo>
                  <a:lnTo>
                    <a:pt x="1" y="3"/>
                  </a:lnTo>
                  <a:lnTo>
                    <a:pt x="3" y="3"/>
                  </a:lnTo>
                  <a:lnTo>
                    <a:pt x="4" y="2"/>
                  </a:lnTo>
                  <a:lnTo>
                    <a:pt x="3" y="1"/>
                  </a:lnTo>
                  <a:lnTo>
                    <a:pt x="3" y="1"/>
                  </a:lnTo>
                  <a:lnTo>
                    <a:pt x="3" y="0"/>
                  </a:lnTo>
                  <a:lnTo>
                    <a:pt x="2" y="0"/>
                  </a:lnTo>
                  <a:lnTo>
                    <a:pt x="2" y="0"/>
                  </a:lnTo>
                  <a:lnTo>
                    <a:pt x="2"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7" name="Freeform 261"/>
            <p:cNvSpPr/>
            <p:nvPr/>
          </p:nvSpPr>
          <p:spPr bwMode="auto">
            <a:xfrm>
              <a:off x="9979260" y="6411550"/>
              <a:ext cx="9525" cy="6349"/>
            </a:xfrm>
            <a:custGeom>
              <a:gdLst>
                <a:gd fmla="*/ 2 w 6" name="T0"/>
                <a:gd fmla="*/ 1 h 4" name="T1"/>
                <a:gd fmla="*/ 2 w 6" name="T2"/>
                <a:gd fmla="*/ 1 h 4" name="T3"/>
                <a:gd fmla="*/ 0 w 6" name="T4"/>
                <a:gd fmla="*/ 3 h 4" name="T5"/>
                <a:gd fmla="*/ 0 w 6" name="T6"/>
                <a:gd fmla="*/ 4 h 4" name="T7"/>
                <a:gd fmla="*/ 2 w 6" name="T8"/>
                <a:gd fmla="*/ 4 h 4" name="T9"/>
                <a:gd fmla="*/ 2 w 6" name="T10"/>
                <a:gd fmla="*/ 4 h 4" name="T11"/>
                <a:gd fmla="*/ 6 w 6" name="T12"/>
                <a:gd fmla="*/ 4 h 4" name="T13"/>
                <a:gd fmla="*/ 6 w 6" name="T14"/>
                <a:gd fmla="*/ 3 h 4" name="T15"/>
                <a:gd fmla="*/ 6 w 6" name="T16"/>
                <a:gd fmla="*/ 1 h 4" name="T17"/>
                <a:gd fmla="*/ 6 w 6" name="T18"/>
                <a:gd fmla="*/ 1 h 4" name="T19"/>
                <a:gd fmla="*/ 4 w 6" name="T20"/>
                <a:gd fmla="*/ 0 h 4" name="T21"/>
                <a:gd fmla="*/ 3 w 6" name="T22"/>
                <a:gd fmla="*/ 0 h 4" name="T23"/>
                <a:gd fmla="*/ 2 w 6" name="T24"/>
                <a:gd fmla="*/ 1 h 4" name="T25"/>
                <a:gd fmla="*/ 2 w 6" name="T26"/>
                <a:gd fmla="*/ 1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6">
                  <a:moveTo>
                    <a:pt x="2" y="1"/>
                  </a:moveTo>
                  <a:lnTo>
                    <a:pt x="2" y="1"/>
                  </a:lnTo>
                  <a:lnTo>
                    <a:pt x="0" y="3"/>
                  </a:lnTo>
                  <a:lnTo>
                    <a:pt x="0" y="4"/>
                  </a:lnTo>
                  <a:lnTo>
                    <a:pt x="2" y="4"/>
                  </a:lnTo>
                  <a:lnTo>
                    <a:pt x="2" y="4"/>
                  </a:lnTo>
                  <a:lnTo>
                    <a:pt x="6" y="4"/>
                  </a:lnTo>
                  <a:lnTo>
                    <a:pt x="6" y="3"/>
                  </a:lnTo>
                  <a:lnTo>
                    <a:pt x="6" y="1"/>
                  </a:lnTo>
                  <a:lnTo>
                    <a:pt x="6" y="1"/>
                  </a:lnTo>
                  <a:lnTo>
                    <a:pt x="4" y="0"/>
                  </a:lnTo>
                  <a:lnTo>
                    <a:pt x="3" y="0"/>
                  </a:lnTo>
                  <a:lnTo>
                    <a:pt x="2" y="1"/>
                  </a:lnTo>
                  <a:lnTo>
                    <a:pt x="2"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8" name="Freeform 262"/>
            <p:cNvSpPr/>
            <p:nvPr/>
          </p:nvSpPr>
          <p:spPr bwMode="auto">
            <a:xfrm>
              <a:off x="10001486" y="6455998"/>
              <a:ext cx="4762" cy="7937"/>
            </a:xfrm>
            <a:custGeom>
              <a:gdLst>
                <a:gd fmla="*/ 0 w 3" name="T0"/>
                <a:gd fmla="*/ 1 h 5" name="T1"/>
                <a:gd fmla="*/ 0 w 3" name="T2"/>
                <a:gd fmla="*/ 1 h 5" name="T3"/>
                <a:gd fmla="*/ 1 w 3" name="T4"/>
                <a:gd fmla="*/ 4 h 5" name="T5"/>
                <a:gd fmla="*/ 1 w 3" name="T6"/>
                <a:gd fmla="*/ 5 h 5" name="T7"/>
                <a:gd fmla="*/ 2 w 3" name="T8"/>
                <a:gd fmla="*/ 5 h 5" name="T9"/>
                <a:gd fmla="*/ 2 w 3" name="T10"/>
                <a:gd fmla="*/ 5 h 5" name="T11"/>
                <a:gd fmla="*/ 3 w 3" name="T12"/>
                <a:gd fmla="*/ 2 h 5" name="T13"/>
                <a:gd fmla="*/ 3 w 3" name="T14"/>
                <a:gd fmla="*/ 1 h 5" name="T15"/>
                <a:gd fmla="*/ 3 w 3" name="T16"/>
                <a:gd fmla="*/ 1 h 5" name="T17"/>
                <a:gd fmla="*/ 2 w 3" name="T18"/>
                <a:gd fmla="*/ 0 h 5" name="T19"/>
                <a:gd fmla="*/ 0 w 3" name="T20"/>
                <a:gd fmla="*/ 1 h 5" name="T21"/>
                <a:gd fmla="*/ 0 w 3" name="T22"/>
                <a:gd fmla="*/ 1 h 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 w="3">
                  <a:moveTo>
                    <a:pt x="0" y="1"/>
                  </a:moveTo>
                  <a:lnTo>
                    <a:pt x="0" y="1"/>
                  </a:lnTo>
                  <a:lnTo>
                    <a:pt x="1" y="4"/>
                  </a:lnTo>
                  <a:lnTo>
                    <a:pt x="1" y="5"/>
                  </a:lnTo>
                  <a:lnTo>
                    <a:pt x="2" y="5"/>
                  </a:lnTo>
                  <a:lnTo>
                    <a:pt x="2" y="5"/>
                  </a:lnTo>
                  <a:lnTo>
                    <a:pt x="3" y="2"/>
                  </a:lnTo>
                  <a:lnTo>
                    <a:pt x="3" y="1"/>
                  </a:lnTo>
                  <a:lnTo>
                    <a:pt x="3" y="1"/>
                  </a:lnTo>
                  <a:lnTo>
                    <a:pt x="2" y="0"/>
                  </a:lnTo>
                  <a:lnTo>
                    <a:pt x="0" y="1"/>
                  </a:lnTo>
                  <a:lnTo>
                    <a:pt x="0"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9" name="Freeform 263"/>
            <p:cNvSpPr/>
            <p:nvPr/>
          </p:nvSpPr>
          <p:spPr bwMode="auto">
            <a:xfrm>
              <a:off x="10041174" y="6476634"/>
              <a:ext cx="6350" cy="9524"/>
            </a:xfrm>
            <a:custGeom>
              <a:gdLst>
                <a:gd fmla="*/ 1 w 4" name="T0"/>
                <a:gd fmla="*/ 0 h 6" name="T1"/>
                <a:gd fmla="*/ 1 w 4" name="T2"/>
                <a:gd fmla="*/ 0 h 6" name="T3"/>
                <a:gd fmla="*/ 0 w 4" name="T4"/>
                <a:gd fmla="*/ 3 h 6" name="T5"/>
                <a:gd fmla="*/ 1 w 4" name="T6"/>
                <a:gd fmla="*/ 6 h 6" name="T7"/>
                <a:gd fmla="*/ 2 w 4" name="T8"/>
                <a:gd fmla="*/ 6 h 6" name="T9"/>
                <a:gd fmla="*/ 2 w 4" name="T10"/>
                <a:gd fmla="*/ 6 h 6" name="T11"/>
                <a:gd fmla="*/ 4 w 4" name="T12"/>
                <a:gd fmla="*/ 3 h 6" name="T13"/>
                <a:gd fmla="*/ 4 w 4" name="T14"/>
                <a:gd fmla="*/ 1 h 6" name="T15"/>
                <a:gd fmla="*/ 4 w 4" name="T16"/>
                <a:gd fmla="*/ 1 h 6" name="T17"/>
                <a:gd fmla="*/ 2 w 4" name="T18"/>
                <a:gd fmla="*/ 0 h 6" name="T19"/>
                <a:gd fmla="*/ 1 w 4" name="T20"/>
                <a:gd fmla="*/ 0 h 6" name="T21"/>
                <a:gd fmla="*/ 1 w 4" name="T22"/>
                <a:gd fmla="*/ 0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4">
                  <a:moveTo>
                    <a:pt x="1" y="0"/>
                  </a:moveTo>
                  <a:lnTo>
                    <a:pt x="1" y="0"/>
                  </a:lnTo>
                  <a:lnTo>
                    <a:pt x="0" y="3"/>
                  </a:lnTo>
                  <a:lnTo>
                    <a:pt x="1" y="6"/>
                  </a:lnTo>
                  <a:lnTo>
                    <a:pt x="2" y="6"/>
                  </a:lnTo>
                  <a:lnTo>
                    <a:pt x="2" y="6"/>
                  </a:lnTo>
                  <a:lnTo>
                    <a:pt x="4" y="3"/>
                  </a:lnTo>
                  <a:lnTo>
                    <a:pt x="4" y="1"/>
                  </a:lnTo>
                  <a:lnTo>
                    <a:pt x="4" y="1"/>
                  </a:lnTo>
                  <a:lnTo>
                    <a:pt x="2" y="0"/>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0" name="Freeform 264"/>
            <p:cNvSpPr/>
            <p:nvPr/>
          </p:nvSpPr>
          <p:spPr bwMode="auto">
            <a:xfrm>
              <a:off x="10012599" y="6536956"/>
              <a:ext cx="12700" cy="15874"/>
            </a:xfrm>
            <a:custGeom>
              <a:gdLst>
                <a:gd fmla="*/ 6 w 8" name="T0"/>
                <a:gd fmla="*/ 0 h 10" name="T1"/>
                <a:gd fmla="*/ 6 w 8" name="T2"/>
                <a:gd fmla="*/ 0 h 10" name="T3"/>
                <a:gd fmla="*/ 5 w 8" name="T4"/>
                <a:gd fmla="*/ 1 h 10" name="T5"/>
                <a:gd fmla="*/ 5 w 8" name="T6"/>
                <a:gd fmla="*/ 2 h 10" name="T7"/>
                <a:gd fmla="*/ 4 w 8" name="T8"/>
                <a:gd fmla="*/ 3 h 10" name="T9"/>
                <a:gd fmla="*/ 4 w 8" name="T10"/>
                <a:gd fmla="*/ 3 h 10" name="T11"/>
                <a:gd fmla="*/ 3 w 8" name="T12"/>
                <a:gd fmla="*/ 3 h 10" name="T13"/>
                <a:gd fmla="*/ 2 w 8" name="T14"/>
                <a:gd fmla="*/ 4 h 10" name="T15"/>
                <a:gd fmla="*/ 0 w 8" name="T16"/>
                <a:gd fmla="*/ 7 h 10" name="T17"/>
                <a:gd fmla="*/ 0 w 8" name="T18"/>
                <a:gd fmla="*/ 7 h 10" name="T19"/>
                <a:gd fmla="*/ 2 w 8" name="T20"/>
                <a:gd fmla="*/ 8 h 10" name="T21"/>
                <a:gd fmla="*/ 3 w 8" name="T22"/>
                <a:gd fmla="*/ 10 h 10" name="T23"/>
                <a:gd fmla="*/ 5 w 8" name="T24"/>
                <a:gd fmla="*/ 10 h 10" name="T25"/>
                <a:gd fmla="*/ 5 w 8" name="T26"/>
                <a:gd fmla="*/ 8 h 10" name="T27"/>
                <a:gd fmla="*/ 5 w 8" name="T28"/>
                <a:gd fmla="*/ 8 h 10" name="T29"/>
                <a:gd fmla="*/ 6 w 8" name="T30"/>
                <a:gd fmla="*/ 7 h 10" name="T31"/>
                <a:gd fmla="*/ 7 w 8" name="T32"/>
                <a:gd fmla="*/ 7 h 10" name="T33"/>
                <a:gd fmla="*/ 8 w 8" name="T34"/>
                <a:gd fmla="*/ 6 h 10" name="T35"/>
                <a:gd fmla="*/ 8 w 8" name="T36"/>
                <a:gd fmla="*/ 5 h 10" name="T37"/>
                <a:gd fmla="*/ 8 w 8" name="T38"/>
                <a:gd fmla="*/ 5 h 10" name="T39"/>
                <a:gd fmla="*/ 8 w 8" name="T40"/>
                <a:gd fmla="*/ 3 h 10" name="T41"/>
                <a:gd fmla="*/ 7 w 8" name="T42"/>
                <a:gd fmla="*/ 1 h 10" name="T43"/>
                <a:gd fmla="*/ 6 w 8" name="T44"/>
                <a:gd fmla="*/ 0 h 10" name="T45"/>
                <a:gd fmla="*/ 6 w 8" name="T46"/>
                <a:gd fmla="*/ 0 h 1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0" w="8">
                  <a:moveTo>
                    <a:pt x="6" y="0"/>
                  </a:moveTo>
                  <a:lnTo>
                    <a:pt x="6" y="0"/>
                  </a:lnTo>
                  <a:lnTo>
                    <a:pt x="5" y="1"/>
                  </a:lnTo>
                  <a:lnTo>
                    <a:pt x="5" y="2"/>
                  </a:lnTo>
                  <a:lnTo>
                    <a:pt x="4" y="3"/>
                  </a:lnTo>
                  <a:lnTo>
                    <a:pt x="4" y="3"/>
                  </a:lnTo>
                  <a:lnTo>
                    <a:pt x="3" y="3"/>
                  </a:lnTo>
                  <a:lnTo>
                    <a:pt x="2" y="4"/>
                  </a:lnTo>
                  <a:lnTo>
                    <a:pt x="0" y="7"/>
                  </a:lnTo>
                  <a:lnTo>
                    <a:pt x="0" y="7"/>
                  </a:lnTo>
                  <a:lnTo>
                    <a:pt x="2" y="8"/>
                  </a:lnTo>
                  <a:lnTo>
                    <a:pt x="3" y="10"/>
                  </a:lnTo>
                  <a:lnTo>
                    <a:pt x="5" y="10"/>
                  </a:lnTo>
                  <a:lnTo>
                    <a:pt x="5" y="8"/>
                  </a:lnTo>
                  <a:lnTo>
                    <a:pt x="5" y="8"/>
                  </a:lnTo>
                  <a:lnTo>
                    <a:pt x="6" y="7"/>
                  </a:lnTo>
                  <a:lnTo>
                    <a:pt x="7" y="7"/>
                  </a:lnTo>
                  <a:lnTo>
                    <a:pt x="8" y="6"/>
                  </a:lnTo>
                  <a:lnTo>
                    <a:pt x="8" y="5"/>
                  </a:lnTo>
                  <a:lnTo>
                    <a:pt x="8" y="5"/>
                  </a:lnTo>
                  <a:lnTo>
                    <a:pt x="8" y="3"/>
                  </a:lnTo>
                  <a:lnTo>
                    <a:pt x="7" y="1"/>
                  </a:lnTo>
                  <a:lnTo>
                    <a:pt x="6" y="0"/>
                  </a:lnTo>
                  <a:lnTo>
                    <a:pt x="6"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1" name="Freeform 265"/>
            <p:cNvSpPr/>
            <p:nvPr/>
          </p:nvSpPr>
          <p:spPr bwMode="auto">
            <a:xfrm>
              <a:off x="9958623" y="6360753"/>
              <a:ext cx="14289" cy="14288"/>
            </a:xfrm>
            <a:custGeom>
              <a:gdLst>
                <a:gd fmla="*/ 0 w 9" name="T0"/>
                <a:gd fmla="*/ 1 h 9" name="T1"/>
                <a:gd fmla="*/ 0 w 9" name="T2"/>
                <a:gd fmla="*/ 1 h 9" name="T3"/>
                <a:gd fmla="*/ 1 w 9" name="T4"/>
                <a:gd fmla="*/ 2 h 9" name="T5"/>
                <a:gd fmla="*/ 2 w 9" name="T6"/>
                <a:gd fmla="*/ 3 h 9" name="T7"/>
                <a:gd fmla="*/ 2 w 9" name="T8"/>
                <a:gd fmla="*/ 4 h 9" name="T9"/>
                <a:gd fmla="*/ 2 w 9" name="T10"/>
                <a:gd fmla="*/ 4 h 9" name="T11"/>
                <a:gd fmla="*/ 3 w 9" name="T12"/>
                <a:gd fmla="*/ 8 h 9" name="T13"/>
                <a:gd fmla="*/ 4 w 9" name="T14"/>
                <a:gd fmla="*/ 9 h 9" name="T15"/>
                <a:gd fmla="*/ 7 w 9" name="T16"/>
                <a:gd fmla="*/ 9 h 9" name="T17"/>
                <a:gd fmla="*/ 7 w 9" name="T18"/>
                <a:gd fmla="*/ 9 h 9" name="T19"/>
                <a:gd fmla="*/ 8 w 9" name="T20"/>
                <a:gd fmla="*/ 7 h 9" name="T21"/>
                <a:gd fmla="*/ 9 w 9" name="T22"/>
                <a:gd fmla="*/ 4 h 9" name="T23"/>
                <a:gd fmla="*/ 9 w 9" name="T24"/>
                <a:gd fmla="*/ 3 h 9" name="T25"/>
                <a:gd fmla="*/ 8 w 9" name="T26"/>
                <a:gd fmla="*/ 1 h 9" name="T27"/>
                <a:gd fmla="*/ 8 w 9" name="T28"/>
                <a:gd fmla="*/ 1 h 9" name="T29"/>
                <a:gd fmla="*/ 5 w 9" name="T30"/>
                <a:gd fmla="*/ 1 h 9" name="T31"/>
                <a:gd fmla="*/ 2 w 9" name="T32"/>
                <a:gd fmla="*/ 0 h 9" name="T33"/>
                <a:gd fmla="*/ 0 w 9" name="T34"/>
                <a:gd fmla="*/ 1 h 9" name="T35"/>
                <a:gd fmla="*/ 0 w 9" name="T36"/>
                <a:gd fmla="*/ 1 h 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 w="9">
                  <a:moveTo>
                    <a:pt x="0" y="1"/>
                  </a:moveTo>
                  <a:lnTo>
                    <a:pt x="0" y="1"/>
                  </a:lnTo>
                  <a:lnTo>
                    <a:pt x="1" y="2"/>
                  </a:lnTo>
                  <a:lnTo>
                    <a:pt x="2" y="3"/>
                  </a:lnTo>
                  <a:lnTo>
                    <a:pt x="2" y="4"/>
                  </a:lnTo>
                  <a:lnTo>
                    <a:pt x="2" y="4"/>
                  </a:lnTo>
                  <a:lnTo>
                    <a:pt x="3" y="8"/>
                  </a:lnTo>
                  <a:lnTo>
                    <a:pt x="4" y="9"/>
                  </a:lnTo>
                  <a:lnTo>
                    <a:pt x="7" y="9"/>
                  </a:lnTo>
                  <a:lnTo>
                    <a:pt x="7" y="9"/>
                  </a:lnTo>
                  <a:lnTo>
                    <a:pt x="8" y="7"/>
                  </a:lnTo>
                  <a:lnTo>
                    <a:pt x="9" y="4"/>
                  </a:lnTo>
                  <a:lnTo>
                    <a:pt x="9" y="3"/>
                  </a:lnTo>
                  <a:lnTo>
                    <a:pt x="8" y="1"/>
                  </a:lnTo>
                  <a:lnTo>
                    <a:pt x="8" y="1"/>
                  </a:lnTo>
                  <a:lnTo>
                    <a:pt x="5" y="1"/>
                  </a:lnTo>
                  <a:lnTo>
                    <a:pt x="2" y="0"/>
                  </a:lnTo>
                  <a:lnTo>
                    <a:pt x="0" y="1"/>
                  </a:lnTo>
                  <a:lnTo>
                    <a:pt x="0"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2" name="Freeform 266"/>
            <p:cNvSpPr/>
            <p:nvPr/>
          </p:nvSpPr>
          <p:spPr bwMode="auto">
            <a:xfrm>
              <a:off x="9907821" y="6244873"/>
              <a:ext cx="74615" cy="52384"/>
            </a:xfrm>
            <a:custGeom>
              <a:gdLst>
                <a:gd fmla="*/ 0 w 47" name="T0"/>
                <a:gd fmla="*/ 1 h 33" name="T1"/>
                <a:gd fmla="*/ 0 w 47" name="T2"/>
                <a:gd fmla="*/ 1 h 33" name="T3"/>
                <a:gd fmla="*/ 1 w 47" name="T4"/>
                <a:gd fmla="*/ 2 h 33" name="T5"/>
                <a:gd fmla="*/ 2 w 47" name="T6"/>
                <a:gd fmla="*/ 4 h 33" name="T7"/>
                <a:gd fmla="*/ 4 w 47" name="T8"/>
                <a:gd fmla="*/ 5 h 33" name="T9"/>
                <a:gd fmla="*/ 4 w 47" name="T10"/>
                <a:gd fmla="*/ 5 h 33" name="T11"/>
                <a:gd fmla="*/ 7 w 47" name="T12"/>
                <a:gd fmla="*/ 5 h 33" name="T13"/>
                <a:gd fmla="*/ 10 w 47" name="T14"/>
                <a:gd fmla="*/ 8 h 33" name="T15"/>
                <a:gd fmla="*/ 11 w 47" name="T16"/>
                <a:gd fmla="*/ 9 h 33" name="T17"/>
                <a:gd fmla="*/ 12 w 47" name="T18"/>
                <a:gd fmla="*/ 11 h 33" name="T19"/>
                <a:gd fmla="*/ 12 w 47" name="T20"/>
                <a:gd fmla="*/ 11 h 33" name="T21"/>
                <a:gd fmla="*/ 13 w 47" name="T22"/>
                <a:gd fmla="*/ 13 h 33" name="T23"/>
                <a:gd fmla="*/ 15 w 47" name="T24"/>
                <a:gd fmla="*/ 15 h 33" name="T25"/>
                <a:gd fmla="*/ 17 w 47" name="T26"/>
                <a:gd fmla="*/ 16 h 33" name="T27"/>
                <a:gd fmla="*/ 18 w 47" name="T28"/>
                <a:gd fmla="*/ 19 h 33" name="T29"/>
                <a:gd fmla="*/ 18 w 47" name="T30"/>
                <a:gd fmla="*/ 19 h 33" name="T31"/>
                <a:gd fmla="*/ 18 w 47" name="T32"/>
                <a:gd fmla="*/ 26 h 33" name="T33"/>
                <a:gd fmla="*/ 19 w 47" name="T34"/>
                <a:gd fmla="*/ 28 h 33" name="T35"/>
                <a:gd fmla="*/ 21 w 47" name="T36"/>
                <a:gd fmla="*/ 29 h 33" name="T37"/>
                <a:gd fmla="*/ 21 w 47" name="T38"/>
                <a:gd fmla="*/ 29 h 33" name="T39"/>
                <a:gd fmla="*/ 28 w 47" name="T40"/>
                <a:gd fmla="*/ 28 h 33" name="T41"/>
                <a:gd fmla="*/ 30 w 47" name="T42"/>
                <a:gd fmla="*/ 28 h 33" name="T43"/>
                <a:gd fmla="*/ 31 w 47" name="T44"/>
                <a:gd fmla="*/ 28 h 33" name="T45"/>
                <a:gd fmla="*/ 31 w 47" name="T46"/>
                <a:gd fmla="*/ 29 h 33" name="T47"/>
                <a:gd fmla="*/ 31 w 47" name="T48"/>
                <a:gd fmla="*/ 29 h 33" name="T49"/>
                <a:gd fmla="*/ 33 w 47" name="T50"/>
                <a:gd fmla="*/ 31 h 33" name="T51"/>
                <a:gd fmla="*/ 35 w 47" name="T52"/>
                <a:gd fmla="*/ 32 h 33" name="T53"/>
                <a:gd fmla="*/ 40 w 47" name="T54"/>
                <a:gd fmla="*/ 33 h 33" name="T55"/>
                <a:gd fmla="*/ 42 w 47" name="T56"/>
                <a:gd fmla="*/ 32 h 33" name="T57"/>
                <a:gd fmla="*/ 42 w 47" name="T58"/>
                <a:gd fmla="*/ 32 h 33" name="T59"/>
                <a:gd fmla="*/ 44 w 47" name="T60"/>
                <a:gd fmla="*/ 31 h 33" name="T61"/>
                <a:gd fmla="*/ 46 w 47" name="T62"/>
                <a:gd fmla="*/ 31 h 33" name="T63"/>
                <a:gd fmla="*/ 47 w 47" name="T64"/>
                <a:gd fmla="*/ 30 h 33" name="T65"/>
                <a:gd fmla="*/ 47 w 47" name="T66"/>
                <a:gd fmla="*/ 26 h 33" name="T67"/>
                <a:gd fmla="*/ 47 w 47" name="T68"/>
                <a:gd fmla="*/ 26 h 33" name="T69"/>
                <a:gd fmla="*/ 47 w 47" name="T70"/>
                <a:gd fmla="*/ 16 h 33" name="T71"/>
                <a:gd fmla="*/ 46 w 47" name="T72"/>
                <a:gd fmla="*/ 13 h 33" name="T73"/>
                <a:gd fmla="*/ 45 w 47" name="T74"/>
                <a:gd fmla="*/ 12 h 33" name="T75"/>
                <a:gd fmla="*/ 43 w 47" name="T76"/>
                <a:gd fmla="*/ 12 h 33" name="T77"/>
                <a:gd fmla="*/ 43 w 47" name="T78"/>
                <a:gd fmla="*/ 12 h 33" name="T79"/>
                <a:gd fmla="*/ 33 w 47" name="T80"/>
                <a:gd fmla="*/ 13 h 33" name="T81"/>
                <a:gd fmla="*/ 28 w 47" name="T82"/>
                <a:gd fmla="*/ 13 h 33" name="T83"/>
                <a:gd fmla="*/ 26 w 47" name="T84"/>
                <a:gd fmla="*/ 12 h 33" name="T85"/>
                <a:gd fmla="*/ 26 w 47" name="T86"/>
                <a:gd fmla="*/ 12 h 33" name="T87"/>
                <a:gd fmla="*/ 23 w 47" name="T88"/>
                <a:gd fmla="*/ 9 h 33" name="T89"/>
                <a:gd fmla="*/ 19 w 47" name="T90"/>
                <a:gd fmla="*/ 6 h 33" name="T91"/>
                <a:gd fmla="*/ 19 w 47" name="T92"/>
                <a:gd fmla="*/ 6 h 33" name="T93"/>
                <a:gd fmla="*/ 12 w 47" name="T94"/>
                <a:gd fmla="*/ 3 h 33" name="T95"/>
                <a:gd fmla="*/ 8 w 47" name="T96"/>
                <a:gd fmla="*/ 2 h 33" name="T97"/>
                <a:gd fmla="*/ 6 w 47" name="T98"/>
                <a:gd fmla="*/ 1 h 33" name="T99"/>
                <a:gd fmla="*/ 6 w 47" name="T100"/>
                <a:gd fmla="*/ 1 h 33" name="T101"/>
                <a:gd fmla="*/ 5 w 47" name="T102"/>
                <a:gd fmla="*/ 0 h 33" name="T103"/>
                <a:gd fmla="*/ 3 w 47" name="T104"/>
                <a:gd fmla="*/ 0 h 33" name="T105"/>
                <a:gd fmla="*/ 0 w 47" name="T106"/>
                <a:gd fmla="*/ 1 h 33" name="T107"/>
                <a:gd fmla="*/ 0 w 47" name="T108"/>
                <a:gd fmla="*/ 1 h 3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3" w="47">
                  <a:moveTo>
                    <a:pt x="0" y="1"/>
                  </a:moveTo>
                  <a:lnTo>
                    <a:pt x="0" y="1"/>
                  </a:lnTo>
                  <a:lnTo>
                    <a:pt x="1" y="2"/>
                  </a:lnTo>
                  <a:lnTo>
                    <a:pt x="2" y="4"/>
                  </a:lnTo>
                  <a:lnTo>
                    <a:pt x="4" y="5"/>
                  </a:lnTo>
                  <a:lnTo>
                    <a:pt x="4" y="5"/>
                  </a:lnTo>
                  <a:lnTo>
                    <a:pt x="7" y="5"/>
                  </a:lnTo>
                  <a:lnTo>
                    <a:pt x="10" y="8"/>
                  </a:lnTo>
                  <a:lnTo>
                    <a:pt x="11" y="9"/>
                  </a:lnTo>
                  <a:lnTo>
                    <a:pt x="12" y="11"/>
                  </a:lnTo>
                  <a:lnTo>
                    <a:pt x="12" y="11"/>
                  </a:lnTo>
                  <a:lnTo>
                    <a:pt x="13" y="13"/>
                  </a:lnTo>
                  <a:lnTo>
                    <a:pt x="15" y="15"/>
                  </a:lnTo>
                  <a:lnTo>
                    <a:pt x="17" y="16"/>
                  </a:lnTo>
                  <a:lnTo>
                    <a:pt x="18" y="19"/>
                  </a:lnTo>
                  <a:lnTo>
                    <a:pt x="18" y="19"/>
                  </a:lnTo>
                  <a:lnTo>
                    <a:pt x="18" y="26"/>
                  </a:lnTo>
                  <a:lnTo>
                    <a:pt x="19" y="28"/>
                  </a:lnTo>
                  <a:lnTo>
                    <a:pt x="21" y="29"/>
                  </a:lnTo>
                  <a:lnTo>
                    <a:pt x="21" y="29"/>
                  </a:lnTo>
                  <a:lnTo>
                    <a:pt x="28" y="28"/>
                  </a:lnTo>
                  <a:lnTo>
                    <a:pt x="30" y="28"/>
                  </a:lnTo>
                  <a:lnTo>
                    <a:pt x="31" y="28"/>
                  </a:lnTo>
                  <a:lnTo>
                    <a:pt x="31" y="29"/>
                  </a:lnTo>
                  <a:lnTo>
                    <a:pt x="31" y="29"/>
                  </a:lnTo>
                  <a:lnTo>
                    <a:pt x="33" y="31"/>
                  </a:lnTo>
                  <a:lnTo>
                    <a:pt x="35" y="32"/>
                  </a:lnTo>
                  <a:lnTo>
                    <a:pt x="40" y="33"/>
                  </a:lnTo>
                  <a:lnTo>
                    <a:pt x="42" y="32"/>
                  </a:lnTo>
                  <a:lnTo>
                    <a:pt x="42" y="32"/>
                  </a:lnTo>
                  <a:lnTo>
                    <a:pt x="44" y="31"/>
                  </a:lnTo>
                  <a:lnTo>
                    <a:pt x="46" y="31"/>
                  </a:lnTo>
                  <a:lnTo>
                    <a:pt x="47" y="30"/>
                  </a:lnTo>
                  <a:lnTo>
                    <a:pt x="47" y="26"/>
                  </a:lnTo>
                  <a:lnTo>
                    <a:pt x="47" y="26"/>
                  </a:lnTo>
                  <a:lnTo>
                    <a:pt x="47" y="16"/>
                  </a:lnTo>
                  <a:lnTo>
                    <a:pt x="46" y="13"/>
                  </a:lnTo>
                  <a:lnTo>
                    <a:pt x="45" y="12"/>
                  </a:lnTo>
                  <a:lnTo>
                    <a:pt x="43" y="12"/>
                  </a:lnTo>
                  <a:lnTo>
                    <a:pt x="43" y="12"/>
                  </a:lnTo>
                  <a:lnTo>
                    <a:pt x="33" y="13"/>
                  </a:lnTo>
                  <a:lnTo>
                    <a:pt x="28" y="13"/>
                  </a:lnTo>
                  <a:lnTo>
                    <a:pt x="26" y="12"/>
                  </a:lnTo>
                  <a:lnTo>
                    <a:pt x="26" y="12"/>
                  </a:lnTo>
                  <a:lnTo>
                    <a:pt x="23" y="9"/>
                  </a:lnTo>
                  <a:lnTo>
                    <a:pt x="19" y="6"/>
                  </a:lnTo>
                  <a:lnTo>
                    <a:pt x="19" y="6"/>
                  </a:lnTo>
                  <a:lnTo>
                    <a:pt x="12" y="3"/>
                  </a:lnTo>
                  <a:lnTo>
                    <a:pt x="8" y="2"/>
                  </a:lnTo>
                  <a:lnTo>
                    <a:pt x="6" y="1"/>
                  </a:lnTo>
                  <a:lnTo>
                    <a:pt x="6" y="1"/>
                  </a:lnTo>
                  <a:lnTo>
                    <a:pt x="5" y="0"/>
                  </a:lnTo>
                  <a:lnTo>
                    <a:pt x="3" y="0"/>
                  </a:lnTo>
                  <a:lnTo>
                    <a:pt x="0" y="1"/>
                  </a:lnTo>
                  <a:lnTo>
                    <a:pt x="0"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3" name="Freeform 267"/>
            <p:cNvSpPr/>
            <p:nvPr/>
          </p:nvSpPr>
          <p:spPr bwMode="auto">
            <a:xfrm>
              <a:off x="10069750" y="6344880"/>
              <a:ext cx="33339" cy="12699"/>
            </a:xfrm>
            <a:custGeom>
              <a:gdLst>
                <a:gd fmla="*/ 10 w 21" name="T0"/>
                <a:gd fmla="*/ 0 h 8" name="T1"/>
                <a:gd fmla="*/ 10 w 21" name="T2"/>
                <a:gd fmla="*/ 0 h 8" name="T3"/>
                <a:gd fmla="*/ 11 w 21" name="T4"/>
                <a:gd fmla="*/ 0 h 8" name="T5"/>
                <a:gd fmla="*/ 12 w 21" name="T6"/>
                <a:gd fmla="*/ 2 h 8" name="T7"/>
                <a:gd fmla="*/ 13 w 21" name="T8"/>
                <a:gd fmla="*/ 3 h 8" name="T9"/>
                <a:gd fmla="*/ 15 w 21" name="T10"/>
                <a:gd fmla="*/ 3 h 8" name="T11"/>
                <a:gd fmla="*/ 15 w 21" name="T12"/>
                <a:gd fmla="*/ 3 h 8" name="T13"/>
                <a:gd fmla="*/ 17 w 21" name="T14"/>
                <a:gd fmla="*/ 4 h 8" name="T15"/>
                <a:gd fmla="*/ 19 w 21" name="T16"/>
                <a:gd fmla="*/ 5 h 8" name="T17"/>
                <a:gd fmla="*/ 21 w 21" name="T18"/>
                <a:gd fmla="*/ 7 h 8" name="T19"/>
                <a:gd fmla="*/ 21 w 21" name="T20"/>
                <a:gd fmla="*/ 7 h 8" name="T21"/>
                <a:gd fmla="*/ 20 w 21" name="T22"/>
                <a:gd fmla="*/ 8 h 8" name="T23"/>
                <a:gd fmla="*/ 20 w 21" name="T24"/>
                <a:gd fmla="*/ 8 h 8" name="T25"/>
                <a:gd fmla="*/ 9 w 21" name="T26"/>
                <a:gd fmla="*/ 8 h 8" name="T27"/>
                <a:gd fmla="*/ 2 w 21" name="T28"/>
                <a:gd fmla="*/ 8 h 8" name="T29"/>
                <a:gd fmla="*/ 0 w 21" name="T30"/>
                <a:gd fmla="*/ 7 h 8" name="T31"/>
                <a:gd fmla="*/ 0 w 21" name="T32"/>
                <a:gd fmla="*/ 7 h 8" name="T33"/>
                <a:gd fmla="*/ 0 w 21" name="T34"/>
                <a:gd fmla="*/ 7 h 8" name="T35"/>
                <a:gd fmla="*/ 2 w 21" name="T36"/>
                <a:gd fmla="*/ 6 h 8" name="T37"/>
                <a:gd fmla="*/ 4 w 21" name="T38"/>
                <a:gd fmla="*/ 6 h 8" name="T39"/>
                <a:gd fmla="*/ 5 w 21" name="T40"/>
                <a:gd fmla="*/ 6 h 8" name="T41"/>
                <a:gd fmla="*/ 6 w 21" name="T42"/>
                <a:gd fmla="*/ 5 h 8" name="T43"/>
                <a:gd fmla="*/ 6 w 21" name="T44"/>
                <a:gd fmla="*/ 5 h 8" name="T45"/>
                <a:gd fmla="*/ 6 w 21" name="T46"/>
                <a:gd fmla="*/ 3 h 8" name="T47"/>
                <a:gd fmla="*/ 8 w 21" name="T48"/>
                <a:gd fmla="*/ 2 h 8" name="T49"/>
                <a:gd fmla="*/ 10 w 21" name="T50"/>
                <a:gd fmla="*/ 0 h 8" name="T51"/>
                <a:gd fmla="*/ 10 w 21" name="T52"/>
                <a:gd fmla="*/ 0 h 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8" w="21">
                  <a:moveTo>
                    <a:pt x="10" y="0"/>
                  </a:moveTo>
                  <a:lnTo>
                    <a:pt x="10" y="0"/>
                  </a:lnTo>
                  <a:lnTo>
                    <a:pt x="11" y="0"/>
                  </a:lnTo>
                  <a:lnTo>
                    <a:pt x="12" y="2"/>
                  </a:lnTo>
                  <a:lnTo>
                    <a:pt x="13" y="3"/>
                  </a:lnTo>
                  <a:lnTo>
                    <a:pt x="15" y="3"/>
                  </a:lnTo>
                  <a:lnTo>
                    <a:pt x="15" y="3"/>
                  </a:lnTo>
                  <a:lnTo>
                    <a:pt x="17" y="4"/>
                  </a:lnTo>
                  <a:lnTo>
                    <a:pt x="19" y="5"/>
                  </a:lnTo>
                  <a:lnTo>
                    <a:pt x="21" y="7"/>
                  </a:lnTo>
                  <a:lnTo>
                    <a:pt x="21" y="7"/>
                  </a:lnTo>
                  <a:lnTo>
                    <a:pt x="20" y="8"/>
                  </a:lnTo>
                  <a:lnTo>
                    <a:pt x="20" y="8"/>
                  </a:lnTo>
                  <a:lnTo>
                    <a:pt x="9" y="8"/>
                  </a:lnTo>
                  <a:lnTo>
                    <a:pt x="2" y="8"/>
                  </a:lnTo>
                  <a:lnTo>
                    <a:pt x="0" y="7"/>
                  </a:lnTo>
                  <a:lnTo>
                    <a:pt x="0" y="7"/>
                  </a:lnTo>
                  <a:lnTo>
                    <a:pt x="0" y="7"/>
                  </a:lnTo>
                  <a:lnTo>
                    <a:pt x="2" y="6"/>
                  </a:lnTo>
                  <a:lnTo>
                    <a:pt x="4" y="6"/>
                  </a:lnTo>
                  <a:lnTo>
                    <a:pt x="5" y="6"/>
                  </a:lnTo>
                  <a:lnTo>
                    <a:pt x="6" y="5"/>
                  </a:lnTo>
                  <a:lnTo>
                    <a:pt x="6" y="5"/>
                  </a:lnTo>
                  <a:lnTo>
                    <a:pt x="6" y="3"/>
                  </a:lnTo>
                  <a:lnTo>
                    <a:pt x="8" y="2"/>
                  </a:lnTo>
                  <a:lnTo>
                    <a:pt x="10" y="0"/>
                  </a:lnTo>
                  <a:lnTo>
                    <a:pt x="1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4" name="Freeform 268"/>
            <p:cNvSpPr/>
            <p:nvPr/>
          </p:nvSpPr>
          <p:spPr bwMode="auto">
            <a:xfrm>
              <a:off x="10069750" y="6327417"/>
              <a:ext cx="12700" cy="12699"/>
            </a:xfrm>
            <a:custGeom>
              <a:gdLst>
                <a:gd fmla="*/ 8 w 8" name="T0"/>
                <a:gd fmla="*/ 8 h 8" name="T1"/>
                <a:gd fmla="*/ 8 w 8" name="T2"/>
                <a:gd fmla="*/ 8 h 8" name="T3"/>
                <a:gd fmla="*/ 5 w 8" name="T4"/>
                <a:gd fmla="*/ 8 h 8" name="T5"/>
                <a:gd fmla="*/ 4 w 8" name="T6"/>
                <a:gd fmla="*/ 8 h 8" name="T7"/>
                <a:gd fmla="*/ 3 w 8" name="T8"/>
                <a:gd fmla="*/ 7 h 8" name="T9"/>
                <a:gd fmla="*/ 3 w 8" name="T10"/>
                <a:gd fmla="*/ 7 h 8" name="T11"/>
                <a:gd fmla="*/ 3 w 8" name="T12"/>
                <a:gd fmla="*/ 6 h 8" name="T13"/>
                <a:gd fmla="*/ 3 w 8" name="T14"/>
                <a:gd fmla="*/ 5 h 8" name="T15"/>
                <a:gd fmla="*/ 1 w 8" name="T16"/>
                <a:gd fmla="*/ 4 h 8" name="T17"/>
                <a:gd fmla="*/ 1 w 8" name="T18"/>
                <a:gd fmla="*/ 4 h 8" name="T19"/>
                <a:gd fmla="*/ 0 w 8" name="T20"/>
                <a:gd fmla="*/ 2 h 8" name="T21"/>
                <a:gd fmla="*/ 1 w 8" name="T22"/>
                <a:gd fmla="*/ 1 h 8" name="T23"/>
                <a:gd fmla="*/ 1 w 8" name="T24"/>
                <a:gd fmla="*/ 0 h 8" name="T25"/>
                <a:gd fmla="*/ 2 w 8" name="T26"/>
                <a:gd fmla="*/ 1 h 8" name="T27"/>
                <a:gd fmla="*/ 2 w 8" name="T28"/>
                <a:gd fmla="*/ 1 h 8" name="T29"/>
                <a:gd fmla="*/ 3 w 8" name="T30"/>
                <a:gd fmla="*/ 3 h 8" name="T31"/>
                <a:gd fmla="*/ 4 w 8" name="T32"/>
                <a:gd fmla="*/ 4 h 8" name="T33"/>
                <a:gd fmla="*/ 5 w 8" name="T34"/>
                <a:gd fmla="*/ 4 h 8" name="T35"/>
                <a:gd fmla="*/ 5 w 8" name="T36"/>
                <a:gd fmla="*/ 4 h 8" name="T37"/>
                <a:gd fmla="*/ 6 w 8" name="T38"/>
                <a:gd fmla="*/ 5 h 8" name="T39"/>
                <a:gd fmla="*/ 8 w 8" name="T40"/>
                <a:gd fmla="*/ 6 h 8" name="T41"/>
                <a:gd fmla="*/ 8 w 8" name="T42"/>
                <a:gd fmla="*/ 8 h 8" name="T43"/>
                <a:gd fmla="*/ 8 w 8" name="T44"/>
                <a:gd fmla="*/ 8 h 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8" w="8">
                  <a:moveTo>
                    <a:pt x="8" y="8"/>
                  </a:moveTo>
                  <a:lnTo>
                    <a:pt x="8" y="8"/>
                  </a:lnTo>
                  <a:lnTo>
                    <a:pt x="5" y="8"/>
                  </a:lnTo>
                  <a:lnTo>
                    <a:pt x="4" y="8"/>
                  </a:lnTo>
                  <a:lnTo>
                    <a:pt x="3" y="7"/>
                  </a:lnTo>
                  <a:lnTo>
                    <a:pt x="3" y="7"/>
                  </a:lnTo>
                  <a:lnTo>
                    <a:pt x="3" y="6"/>
                  </a:lnTo>
                  <a:lnTo>
                    <a:pt x="3" y="5"/>
                  </a:lnTo>
                  <a:lnTo>
                    <a:pt x="1" y="4"/>
                  </a:lnTo>
                  <a:lnTo>
                    <a:pt x="1" y="4"/>
                  </a:lnTo>
                  <a:lnTo>
                    <a:pt x="0" y="2"/>
                  </a:lnTo>
                  <a:lnTo>
                    <a:pt x="1" y="1"/>
                  </a:lnTo>
                  <a:lnTo>
                    <a:pt x="1" y="0"/>
                  </a:lnTo>
                  <a:lnTo>
                    <a:pt x="2" y="1"/>
                  </a:lnTo>
                  <a:lnTo>
                    <a:pt x="2" y="1"/>
                  </a:lnTo>
                  <a:lnTo>
                    <a:pt x="3" y="3"/>
                  </a:lnTo>
                  <a:lnTo>
                    <a:pt x="4" y="4"/>
                  </a:lnTo>
                  <a:lnTo>
                    <a:pt x="5" y="4"/>
                  </a:lnTo>
                  <a:lnTo>
                    <a:pt x="5" y="4"/>
                  </a:lnTo>
                  <a:lnTo>
                    <a:pt x="6" y="5"/>
                  </a:lnTo>
                  <a:lnTo>
                    <a:pt x="8" y="6"/>
                  </a:lnTo>
                  <a:lnTo>
                    <a:pt x="8" y="8"/>
                  </a:lnTo>
                  <a:lnTo>
                    <a:pt x="8" y="8"/>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5" name="Freeform 269"/>
            <p:cNvSpPr/>
            <p:nvPr/>
          </p:nvSpPr>
          <p:spPr bwMode="auto">
            <a:xfrm>
              <a:off x="10022124" y="6300432"/>
              <a:ext cx="44451" cy="34923"/>
            </a:xfrm>
            <a:custGeom>
              <a:gdLst>
                <a:gd fmla="*/ 27 w 28" name="T0"/>
                <a:gd fmla="*/ 21 h 22" name="T1"/>
                <a:gd fmla="*/ 27 w 28" name="T2"/>
                <a:gd fmla="*/ 21 h 22" name="T3"/>
                <a:gd fmla="*/ 20 w 28" name="T4"/>
                <a:gd fmla="*/ 22 h 22" name="T5"/>
                <a:gd fmla="*/ 16 w 28" name="T6"/>
                <a:gd fmla="*/ 21 h 22" name="T7"/>
                <a:gd fmla="*/ 15 w 28" name="T8"/>
                <a:gd fmla="*/ 20 h 22" name="T9"/>
                <a:gd fmla="*/ 14 w 28" name="T10"/>
                <a:gd fmla="*/ 19 h 22" name="T11"/>
                <a:gd fmla="*/ 14 w 28" name="T12"/>
                <a:gd fmla="*/ 19 h 22" name="T13"/>
                <a:gd fmla="*/ 14 w 28" name="T14"/>
                <a:gd fmla="*/ 17 h 22" name="T15"/>
                <a:gd fmla="*/ 15 w 28" name="T16"/>
                <a:gd fmla="*/ 13 h 22" name="T17"/>
                <a:gd fmla="*/ 14 w 28" name="T18"/>
                <a:gd fmla="*/ 11 h 22" name="T19"/>
                <a:gd fmla="*/ 11 w 28" name="T20"/>
                <a:gd fmla="*/ 10 h 22" name="T21"/>
                <a:gd fmla="*/ 11 w 28" name="T22"/>
                <a:gd fmla="*/ 10 h 22" name="T23"/>
                <a:gd fmla="*/ 6 w 28" name="T24"/>
                <a:gd fmla="*/ 9 h 22" name="T25"/>
                <a:gd fmla="*/ 3 w 28" name="T26"/>
                <a:gd fmla="*/ 7 h 22" name="T27"/>
                <a:gd fmla="*/ 1 w 28" name="T28"/>
                <a:gd fmla="*/ 4 h 22" name="T29"/>
                <a:gd fmla="*/ 0 w 28" name="T30"/>
                <a:gd fmla="*/ 2 h 22" name="T31"/>
                <a:gd fmla="*/ 0 w 28" name="T32"/>
                <a:gd fmla="*/ 2 h 22" name="T33"/>
                <a:gd fmla="*/ 1 w 28" name="T34"/>
                <a:gd fmla="*/ 0 h 22" name="T35"/>
                <a:gd fmla="*/ 3 w 28" name="T36"/>
                <a:gd fmla="*/ 0 h 22" name="T37"/>
                <a:gd fmla="*/ 6 w 28" name="T38"/>
                <a:gd fmla="*/ 2 h 22" name="T39"/>
                <a:gd fmla="*/ 8 w 28" name="T40"/>
                <a:gd fmla="*/ 3 h 22" name="T41"/>
                <a:gd fmla="*/ 8 w 28" name="T42"/>
                <a:gd fmla="*/ 3 h 22" name="T43"/>
                <a:gd fmla="*/ 10 w 28" name="T44"/>
                <a:gd fmla="*/ 5 h 22" name="T45"/>
                <a:gd fmla="*/ 13 w 28" name="T46"/>
                <a:gd fmla="*/ 5 h 22" name="T47"/>
                <a:gd fmla="*/ 15 w 28" name="T48"/>
                <a:gd fmla="*/ 6 h 22" name="T49"/>
                <a:gd fmla="*/ 16 w 28" name="T50"/>
                <a:gd fmla="*/ 8 h 22" name="T51"/>
                <a:gd fmla="*/ 16 w 28" name="T52"/>
                <a:gd fmla="*/ 8 h 22" name="T53"/>
                <a:gd fmla="*/ 17 w 28" name="T54"/>
                <a:gd fmla="*/ 9 h 22" name="T55"/>
                <a:gd fmla="*/ 18 w 28" name="T56"/>
                <a:gd fmla="*/ 10 h 22" name="T57"/>
                <a:gd fmla="*/ 21 w 28" name="T58"/>
                <a:gd fmla="*/ 10 h 22" name="T59"/>
                <a:gd fmla="*/ 21 w 28" name="T60"/>
                <a:gd fmla="*/ 10 h 22" name="T61"/>
                <a:gd fmla="*/ 24 w 28" name="T62"/>
                <a:gd fmla="*/ 10 h 22" name="T63"/>
                <a:gd fmla="*/ 25 w 28" name="T64"/>
                <a:gd fmla="*/ 11 h 22" name="T65"/>
                <a:gd fmla="*/ 25 w 28" name="T66"/>
                <a:gd fmla="*/ 13 h 22" name="T67"/>
                <a:gd fmla="*/ 25 w 28" name="T68"/>
                <a:gd fmla="*/ 13 h 22" name="T69"/>
                <a:gd fmla="*/ 25 w 28" name="T70"/>
                <a:gd fmla="*/ 16 h 22" name="T71"/>
                <a:gd fmla="*/ 27 w 28" name="T72"/>
                <a:gd fmla="*/ 17 h 22" name="T73"/>
                <a:gd fmla="*/ 28 w 28" name="T74"/>
                <a:gd fmla="*/ 17 h 22" name="T75"/>
                <a:gd fmla="*/ 28 w 28" name="T76"/>
                <a:gd fmla="*/ 18 h 22" name="T77"/>
                <a:gd fmla="*/ 28 w 28" name="T78"/>
                <a:gd fmla="*/ 18 h 22" name="T79"/>
                <a:gd fmla="*/ 28 w 28" name="T80"/>
                <a:gd fmla="*/ 20 h 22" name="T81"/>
                <a:gd fmla="*/ 27 w 28" name="T82"/>
                <a:gd fmla="*/ 21 h 22" name="T83"/>
                <a:gd fmla="*/ 27 w 28" name="T84"/>
                <a:gd fmla="*/ 21 h 2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2" w="28">
                  <a:moveTo>
                    <a:pt x="27" y="21"/>
                  </a:moveTo>
                  <a:lnTo>
                    <a:pt x="27" y="21"/>
                  </a:lnTo>
                  <a:lnTo>
                    <a:pt x="20" y="22"/>
                  </a:lnTo>
                  <a:lnTo>
                    <a:pt x="16" y="21"/>
                  </a:lnTo>
                  <a:lnTo>
                    <a:pt x="15" y="20"/>
                  </a:lnTo>
                  <a:lnTo>
                    <a:pt x="14" y="19"/>
                  </a:lnTo>
                  <a:lnTo>
                    <a:pt x="14" y="19"/>
                  </a:lnTo>
                  <a:lnTo>
                    <a:pt x="14" y="17"/>
                  </a:lnTo>
                  <a:lnTo>
                    <a:pt x="15" y="13"/>
                  </a:lnTo>
                  <a:lnTo>
                    <a:pt x="14" y="11"/>
                  </a:lnTo>
                  <a:lnTo>
                    <a:pt x="11" y="10"/>
                  </a:lnTo>
                  <a:lnTo>
                    <a:pt x="11" y="10"/>
                  </a:lnTo>
                  <a:lnTo>
                    <a:pt x="6" y="9"/>
                  </a:lnTo>
                  <a:lnTo>
                    <a:pt x="3" y="7"/>
                  </a:lnTo>
                  <a:lnTo>
                    <a:pt x="1" y="4"/>
                  </a:lnTo>
                  <a:lnTo>
                    <a:pt x="0" y="2"/>
                  </a:lnTo>
                  <a:lnTo>
                    <a:pt x="0" y="2"/>
                  </a:lnTo>
                  <a:lnTo>
                    <a:pt x="1" y="0"/>
                  </a:lnTo>
                  <a:lnTo>
                    <a:pt x="3" y="0"/>
                  </a:lnTo>
                  <a:lnTo>
                    <a:pt x="6" y="2"/>
                  </a:lnTo>
                  <a:lnTo>
                    <a:pt x="8" y="3"/>
                  </a:lnTo>
                  <a:lnTo>
                    <a:pt x="8" y="3"/>
                  </a:lnTo>
                  <a:lnTo>
                    <a:pt x="10" y="5"/>
                  </a:lnTo>
                  <a:lnTo>
                    <a:pt x="13" y="5"/>
                  </a:lnTo>
                  <a:lnTo>
                    <a:pt x="15" y="6"/>
                  </a:lnTo>
                  <a:lnTo>
                    <a:pt x="16" y="8"/>
                  </a:lnTo>
                  <a:lnTo>
                    <a:pt x="16" y="8"/>
                  </a:lnTo>
                  <a:lnTo>
                    <a:pt x="17" y="9"/>
                  </a:lnTo>
                  <a:lnTo>
                    <a:pt x="18" y="10"/>
                  </a:lnTo>
                  <a:lnTo>
                    <a:pt x="21" y="10"/>
                  </a:lnTo>
                  <a:lnTo>
                    <a:pt x="21" y="10"/>
                  </a:lnTo>
                  <a:lnTo>
                    <a:pt x="24" y="10"/>
                  </a:lnTo>
                  <a:lnTo>
                    <a:pt x="25" y="11"/>
                  </a:lnTo>
                  <a:lnTo>
                    <a:pt x="25" y="13"/>
                  </a:lnTo>
                  <a:lnTo>
                    <a:pt x="25" y="13"/>
                  </a:lnTo>
                  <a:lnTo>
                    <a:pt x="25" y="16"/>
                  </a:lnTo>
                  <a:lnTo>
                    <a:pt x="27" y="17"/>
                  </a:lnTo>
                  <a:lnTo>
                    <a:pt x="28" y="17"/>
                  </a:lnTo>
                  <a:lnTo>
                    <a:pt x="28" y="18"/>
                  </a:lnTo>
                  <a:lnTo>
                    <a:pt x="28" y="18"/>
                  </a:lnTo>
                  <a:lnTo>
                    <a:pt x="28" y="20"/>
                  </a:lnTo>
                  <a:lnTo>
                    <a:pt x="27" y="21"/>
                  </a:lnTo>
                  <a:lnTo>
                    <a:pt x="27" y="2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6" name="Freeform 270"/>
            <p:cNvSpPr/>
            <p:nvPr/>
          </p:nvSpPr>
          <p:spPr bwMode="auto">
            <a:xfrm>
              <a:off x="10028474" y="6329006"/>
              <a:ext cx="9525" cy="6349"/>
            </a:xfrm>
            <a:custGeom>
              <a:gdLst>
                <a:gd fmla="*/ 6 w 6" name="T0"/>
                <a:gd fmla="*/ 1 h 4" name="T1"/>
                <a:gd fmla="*/ 6 w 6" name="T2"/>
                <a:gd fmla="*/ 1 h 4" name="T3"/>
                <a:gd fmla="*/ 6 w 6" name="T4"/>
                <a:gd fmla="*/ 3 h 4" name="T5"/>
                <a:gd fmla="*/ 6 w 6" name="T6"/>
                <a:gd fmla="*/ 4 h 4" name="T7"/>
                <a:gd fmla="*/ 4 w 6" name="T8"/>
                <a:gd fmla="*/ 4 h 4" name="T9"/>
                <a:gd fmla="*/ 4 w 6" name="T10"/>
                <a:gd fmla="*/ 4 h 4" name="T11"/>
                <a:gd fmla="*/ 1 w 6" name="T12"/>
                <a:gd fmla="*/ 3 h 4" name="T13"/>
                <a:gd fmla="*/ 0 w 6" name="T14"/>
                <a:gd fmla="*/ 2 h 4" name="T15"/>
                <a:gd fmla="*/ 1 w 6" name="T16"/>
                <a:gd fmla="*/ 1 h 4" name="T17"/>
                <a:gd fmla="*/ 1 w 6" name="T18"/>
                <a:gd fmla="*/ 1 h 4" name="T19"/>
                <a:gd fmla="*/ 3 w 6" name="T20"/>
                <a:gd fmla="*/ 0 h 4" name="T21"/>
                <a:gd fmla="*/ 6 w 6" name="T22"/>
                <a:gd fmla="*/ 1 h 4" name="T23"/>
                <a:gd fmla="*/ 6 w 6" name="T24"/>
                <a:gd fmla="*/ 1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6">
                  <a:moveTo>
                    <a:pt x="6" y="1"/>
                  </a:moveTo>
                  <a:lnTo>
                    <a:pt x="6" y="1"/>
                  </a:lnTo>
                  <a:lnTo>
                    <a:pt x="6" y="3"/>
                  </a:lnTo>
                  <a:lnTo>
                    <a:pt x="6" y="4"/>
                  </a:lnTo>
                  <a:lnTo>
                    <a:pt x="4" y="4"/>
                  </a:lnTo>
                  <a:lnTo>
                    <a:pt x="4" y="4"/>
                  </a:lnTo>
                  <a:lnTo>
                    <a:pt x="1" y="3"/>
                  </a:lnTo>
                  <a:lnTo>
                    <a:pt x="0" y="2"/>
                  </a:lnTo>
                  <a:lnTo>
                    <a:pt x="1" y="1"/>
                  </a:lnTo>
                  <a:lnTo>
                    <a:pt x="1" y="1"/>
                  </a:lnTo>
                  <a:lnTo>
                    <a:pt x="3" y="0"/>
                  </a:lnTo>
                  <a:lnTo>
                    <a:pt x="6" y="1"/>
                  </a:lnTo>
                  <a:lnTo>
                    <a:pt x="6"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7" name="Freeform 271"/>
            <p:cNvSpPr/>
            <p:nvPr/>
          </p:nvSpPr>
          <p:spPr bwMode="auto">
            <a:xfrm>
              <a:off x="9722079" y="6144866"/>
              <a:ext cx="180980" cy="95245"/>
            </a:xfrm>
            <a:custGeom>
              <a:gdLst>
                <a:gd fmla="*/ 114 w 114" name="T0"/>
                <a:gd fmla="*/ 60 h 60" name="T1"/>
                <a:gd fmla="*/ 103 w 114" name="T2"/>
                <a:gd fmla="*/ 58 h 60" name="T3"/>
                <a:gd fmla="*/ 99 w 114" name="T4"/>
                <a:gd fmla="*/ 58 h 60" name="T5"/>
                <a:gd fmla="*/ 79 w 114" name="T6"/>
                <a:gd fmla="*/ 60 h 60" name="T7"/>
                <a:gd fmla="*/ 75 w 114" name="T8"/>
                <a:gd fmla="*/ 59 h 60" name="T9"/>
                <a:gd fmla="*/ 74 w 114" name="T10"/>
                <a:gd fmla="*/ 53 h 60" name="T11"/>
                <a:gd fmla="*/ 67 w 114" name="T12"/>
                <a:gd fmla="*/ 43 h 60" name="T13"/>
                <a:gd fmla="*/ 63 w 114" name="T14"/>
                <a:gd fmla="*/ 39 h 60" name="T15"/>
                <a:gd fmla="*/ 60 w 114" name="T16"/>
                <a:gd fmla="*/ 38 h 60" name="T17"/>
                <a:gd fmla="*/ 52 w 114" name="T18"/>
                <a:gd fmla="*/ 31 h 60" name="T19"/>
                <a:gd fmla="*/ 46 w 114" name="T20"/>
                <a:gd fmla="*/ 28 h 60" name="T21"/>
                <a:gd fmla="*/ 37 w 114" name="T22"/>
                <a:gd fmla="*/ 26 h 60" name="T23"/>
                <a:gd fmla="*/ 32 w 114" name="T24"/>
                <a:gd fmla="*/ 26 h 60" name="T25"/>
                <a:gd fmla="*/ 22 w 114" name="T26"/>
                <a:gd fmla="*/ 22 h 60" name="T27"/>
                <a:gd fmla="*/ 15 w 114" name="T28"/>
                <a:gd fmla="*/ 17 h 60" name="T29"/>
                <a:gd fmla="*/ 13 w 114" name="T30"/>
                <a:gd fmla="*/ 17 h 60" name="T31"/>
                <a:gd fmla="*/ 3 w 114" name="T32"/>
                <a:gd fmla="*/ 19 h 60" name="T33"/>
                <a:gd fmla="*/ 0 w 114" name="T34"/>
                <a:gd fmla="*/ 20 h 60" name="T35"/>
                <a:gd fmla="*/ 0 w 114" name="T36"/>
                <a:gd fmla="*/ 18 h 60" name="T37"/>
                <a:gd fmla="*/ 5 w 114" name="T38"/>
                <a:gd fmla="*/ 10 h 60" name="T39"/>
                <a:gd fmla="*/ 9 w 114" name="T40"/>
                <a:gd fmla="*/ 3 h 60" name="T41"/>
                <a:gd fmla="*/ 10 w 114" name="T42"/>
                <a:gd fmla="*/ 1 h 60" name="T43"/>
                <a:gd fmla="*/ 16 w 114" name="T44"/>
                <a:gd fmla="*/ 0 h 60" name="T45"/>
                <a:gd fmla="*/ 27 w 114" name="T46"/>
                <a:gd fmla="*/ 4 h 60" name="T47"/>
                <a:gd fmla="*/ 37 w 114" name="T48"/>
                <a:gd fmla="*/ 11 h 60" name="T49"/>
                <a:gd fmla="*/ 51 w 114" name="T50"/>
                <a:gd fmla="*/ 17 h 60" name="T51"/>
                <a:gd fmla="*/ 68 w 114" name="T52"/>
                <a:gd fmla="*/ 16 h 60" name="T53"/>
                <a:gd fmla="*/ 80 w 114" name="T54"/>
                <a:gd fmla="*/ 17 h 60" name="T55"/>
                <a:gd fmla="*/ 81 w 114" name="T56"/>
                <a:gd fmla="*/ 19 h 60" name="T57"/>
                <a:gd fmla="*/ 90 w 114" name="T58"/>
                <a:gd fmla="*/ 23 h 60" name="T59"/>
                <a:gd fmla="*/ 99 w 114" name="T60"/>
                <a:gd fmla="*/ 24 h 60" name="T61"/>
                <a:gd fmla="*/ 107 w 114" name="T62"/>
                <a:gd fmla="*/ 28 h 60" name="T63"/>
                <a:gd fmla="*/ 111 w 114" name="T64"/>
                <a:gd fmla="*/ 36 h 60" name="T65"/>
                <a:gd fmla="*/ 110 w 114" name="T66"/>
                <a:gd fmla="*/ 45 h 60" name="T67"/>
                <a:gd fmla="*/ 110 w 114" name="T68"/>
                <a:gd fmla="*/ 50 h 60" name="T69"/>
                <a:gd fmla="*/ 111 w 114" name="T70"/>
                <a:gd fmla="*/ 51 h 60" name="T71"/>
                <a:gd fmla="*/ 114 w 114" name="T72"/>
                <a:gd fmla="*/ 55 h 60" name="T73"/>
                <a:gd fmla="*/ 114 w 114" name="T74"/>
                <a:gd fmla="*/ 60 h 6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0" w="114">
                  <a:moveTo>
                    <a:pt x="114" y="60"/>
                  </a:moveTo>
                  <a:lnTo>
                    <a:pt x="114" y="60"/>
                  </a:lnTo>
                  <a:lnTo>
                    <a:pt x="108" y="58"/>
                  </a:lnTo>
                  <a:lnTo>
                    <a:pt x="103" y="58"/>
                  </a:lnTo>
                  <a:lnTo>
                    <a:pt x="99" y="58"/>
                  </a:lnTo>
                  <a:lnTo>
                    <a:pt x="99" y="58"/>
                  </a:lnTo>
                  <a:lnTo>
                    <a:pt x="86" y="60"/>
                  </a:lnTo>
                  <a:lnTo>
                    <a:pt x="79" y="60"/>
                  </a:lnTo>
                  <a:lnTo>
                    <a:pt x="76" y="60"/>
                  </a:lnTo>
                  <a:lnTo>
                    <a:pt x="75" y="59"/>
                  </a:lnTo>
                  <a:lnTo>
                    <a:pt x="75" y="59"/>
                  </a:lnTo>
                  <a:lnTo>
                    <a:pt x="74" y="53"/>
                  </a:lnTo>
                  <a:lnTo>
                    <a:pt x="72" y="48"/>
                  </a:lnTo>
                  <a:lnTo>
                    <a:pt x="67" y="43"/>
                  </a:lnTo>
                  <a:lnTo>
                    <a:pt x="65" y="40"/>
                  </a:lnTo>
                  <a:lnTo>
                    <a:pt x="63" y="39"/>
                  </a:lnTo>
                  <a:lnTo>
                    <a:pt x="63" y="39"/>
                  </a:lnTo>
                  <a:lnTo>
                    <a:pt x="60" y="38"/>
                  </a:lnTo>
                  <a:lnTo>
                    <a:pt x="58" y="36"/>
                  </a:lnTo>
                  <a:lnTo>
                    <a:pt x="52" y="31"/>
                  </a:lnTo>
                  <a:lnTo>
                    <a:pt x="49" y="29"/>
                  </a:lnTo>
                  <a:lnTo>
                    <a:pt x="46" y="28"/>
                  </a:lnTo>
                  <a:lnTo>
                    <a:pt x="42" y="26"/>
                  </a:lnTo>
                  <a:lnTo>
                    <a:pt x="37" y="26"/>
                  </a:lnTo>
                  <a:lnTo>
                    <a:pt x="37" y="26"/>
                  </a:lnTo>
                  <a:lnTo>
                    <a:pt x="32" y="26"/>
                  </a:lnTo>
                  <a:lnTo>
                    <a:pt x="29" y="25"/>
                  </a:lnTo>
                  <a:lnTo>
                    <a:pt x="22" y="22"/>
                  </a:lnTo>
                  <a:lnTo>
                    <a:pt x="17" y="18"/>
                  </a:lnTo>
                  <a:lnTo>
                    <a:pt x="15" y="17"/>
                  </a:lnTo>
                  <a:lnTo>
                    <a:pt x="13" y="17"/>
                  </a:lnTo>
                  <a:lnTo>
                    <a:pt x="13" y="17"/>
                  </a:lnTo>
                  <a:lnTo>
                    <a:pt x="8" y="18"/>
                  </a:lnTo>
                  <a:lnTo>
                    <a:pt x="3" y="19"/>
                  </a:lnTo>
                  <a:lnTo>
                    <a:pt x="0" y="20"/>
                  </a:lnTo>
                  <a:lnTo>
                    <a:pt x="0" y="20"/>
                  </a:lnTo>
                  <a:lnTo>
                    <a:pt x="0" y="18"/>
                  </a:lnTo>
                  <a:lnTo>
                    <a:pt x="0" y="18"/>
                  </a:lnTo>
                  <a:lnTo>
                    <a:pt x="2" y="15"/>
                  </a:lnTo>
                  <a:lnTo>
                    <a:pt x="5" y="10"/>
                  </a:lnTo>
                  <a:lnTo>
                    <a:pt x="7" y="7"/>
                  </a:lnTo>
                  <a:lnTo>
                    <a:pt x="9" y="3"/>
                  </a:lnTo>
                  <a:lnTo>
                    <a:pt x="9" y="3"/>
                  </a:lnTo>
                  <a:lnTo>
                    <a:pt x="10" y="1"/>
                  </a:lnTo>
                  <a:lnTo>
                    <a:pt x="11" y="0"/>
                  </a:lnTo>
                  <a:lnTo>
                    <a:pt x="16" y="0"/>
                  </a:lnTo>
                  <a:lnTo>
                    <a:pt x="21" y="1"/>
                  </a:lnTo>
                  <a:lnTo>
                    <a:pt x="27" y="4"/>
                  </a:lnTo>
                  <a:lnTo>
                    <a:pt x="27" y="4"/>
                  </a:lnTo>
                  <a:lnTo>
                    <a:pt x="37" y="11"/>
                  </a:lnTo>
                  <a:lnTo>
                    <a:pt x="45" y="15"/>
                  </a:lnTo>
                  <a:lnTo>
                    <a:pt x="51" y="17"/>
                  </a:lnTo>
                  <a:lnTo>
                    <a:pt x="51" y="17"/>
                  </a:lnTo>
                  <a:lnTo>
                    <a:pt x="68" y="16"/>
                  </a:lnTo>
                  <a:lnTo>
                    <a:pt x="77" y="16"/>
                  </a:lnTo>
                  <a:lnTo>
                    <a:pt x="80" y="17"/>
                  </a:lnTo>
                  <a:lnTo>
                    <a:pt x="81" y="19"/>
                  </a:lnTo>
                  <a:lnTo>
                    <a:pt x="81" y="19"/>
                  </a:lnTo>
                  <a:lnTo>
                    <a:pt x="86" y="21"/>
                  </a:lnTo>
                  <a:lnTo>
                    <a:pt x="90" y="23"/>
                  </a:lnTo>
                  <a:lnTo>
                    <a:pt x="99" y="24"/>
                  </a:lnTo>
                  <a:lnTo>
                    <a:pt x="99" y="24"/>
                  </a:lnTo>
                  <a:lnTo>
                    <a:pt x="103" y="25"/>
                  </a:lnTo>
                  <a:lnTo>
                    <a:pt x="107" y="28"/>
                  </a:lnTo>
                  <a:lnTo>
                    <a:pt x="109" y="32"/>
                  </a:lnTo>
                  <a:lnTo>
                    <a:pt x="111" y="36"/>
                  </a:lnTo>
                  <a:lnTo>
                    <a:pt x="111" y="36"/>
                  </a:lnTo>
                  <a:lnTo>
                    <a:pt x="110" y="45"/>
                  </a:lnTo>
                  <a:lnTo>
                    <a:pt x="109" y="48"/>
                  </a:lnTo>
                  <a:lnTo>
                    <a:pt x="110" y="50"/>
                  </a:lnTo>
                  <a:lnTo>
                    <a:pt x="111" y="51"/>
                  </a:lnTo>
                  <a:lnTo>
                    <a:pt x="111" y="51"/>
                  </a:lnTo>
                  <a:lnTo>
                    <a:pt x="114" y="53"/>
                  </a:lnTo>
                  <a:lnTo>
                    <a:pt x="114" y="55"/>
                  </a:lnTo>
                  <a:lnTo>
                    <a:pt x="114" y="60"/>
                  </a:lnTo>
                  <a:lnTo>
                    <a:pt x="114" y="6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typeface="+mn-lt"/>
              </a:endParaRPr>
            </a:p>
          </p:txBody>
        </p:sp>
        <p:sp>
          <p:nvSpPr>
            <p:cNvPr id="108" name="Freeform 272"/>
            <p:cNvSpPr/>
            <p:nvPr/>
          </p:nvSpPr>
          <p:spPr bwMode="auto">
            <a:xfrm>
              <a:off x="9936396" y="6103593"/>
              <a:ext cx="38101" cy="26987"/>
            </a:xfrm>
            <a:custGeom>
              <a:gdLst>
                <a:gd fmla="*/ 0 w 24" name="T0"/>
                <a:gd fmla="*/ 2 h 17" name="T1"/>
                <a:gd fmla="*/ 0 w 24" name="T2"/>
                <a:gd fmla="*/ 2 h 17" name="T3"/>
                <a:gd fmla="*/ 0 w 24" name="T4"/>
                <a:gd fmla="*/ 2 h 17" name="T5"/>
                <a:gd fmla="*/ 0 w 24" name="T6"/>
                <a:gd fmla="*/ 3 h 17" name="T7"/>
                <a:gd fmla="*/ 2 w 24" name="T8"/>
                <a:gd fmla="*/ 4 h 17" name="T9"/>
                <a:gd fmla="*/ 7 w 24" name="T10"/>
                <a:gd fmla="*/ 4 h 17" name="T11"/>
                <a:gd fmla="*/ 7 w 24" name="T12"/>
                <a:gd fmla="*/ 4 h 17" name="T13"/>
                <a:gd fmla="*/ 14 w 24" name="T14"/>
                <a:gd fmla="*/ 5 h 17" name="T15"/>
                <a:gd fmla="*/ 16 w 24" name="T16"/>
                <a:gd fmla="*/ 6 h 17" name="T17"/>
                <a:gd fmla="*/ 16 w 24" name="T18"/>
                <a:gd fmla="*/ 8 h 17" name="T19"/>
                <a:gd fmla="*/ 16 w 24" name="T20"/>
                <a:gd fmla="*/ 8 h 17" name="T21"/>
                <a:gd fmla="*/ 16 w 24" name="T22"/>
                <a:gd fmla="*/ 9 h 17" name="T23"/>
                <a:gd fmla="*/ 15 w 24" name="T24"/>
                <a:gd fmla="*/ 11 h 17" name="T25"/>
                <a:gd fmla="*/ 13 w 24" name="T26"/>
                <a:gd fmla="*/ 11 h 17" name="T27"/>
                <a:gd fmla="*/ 11 w 24" name="T28"/>
                <a:gd fmla="*/ 9 h 17" name="T29"/>
                <a:gd fmla="*/ 11 w 24" name="T30"/>
                <a:gd fmla="*/ 9 h 17" name="T31"/>
                <a:gd fmla="*/ 8 w 24" name="T32"/>
                <a:gd fmla="*/ 7 h 17" name="T33"/>
                <a:gd fmla="*/ 7 w 24" name="T34"/>
                <a:gd fmla="*/ 7 h 17" name="T35"/>
                <a:gd fmla="*/ 5 w 24" name="T36"/>
                <a:gd fmla="*/ 8 h 17" name="T37"/>
                <a:gd fmla="*/ 5 w 24" name="T38"/>
                <a:gd fmla="*/ 8 h 17" name="T39"/>
                <a:gd fmla="*/ 7 w 24" name="T40"/>
                <a:gd fmla="*/ 15 h 17" name="T41"/>
                <a:gd fmla="*/ 8 w 24" name="T42"/>
                <a:gd fmla="*/ 17 h 17" name="T43"/>
                <a:gd fmla="*/ 9 w 24" name="T44"/>
                <a:gd fmla="*/ 17 h 17" name="T45"/>
                <a:gd fmla="*/ 10 w 24" name="T46"/>
                <a:gd fmla="*/ 17 h 17" name="T47"/>
                <a:gd fmla="*/ 10 w 24" name="T48"/>
                <a:gd fmla="*/ 17 h 17" name="T49"/>
                <a:gd fmla="*/ 14 w 24" name="T50"/>
                <a:gd fmla="*/ 15 h 17" name="T51"/>
                <a:gd fmla="*/ 16 w 24" name="T52"/>
                <a:gd fmla="*/ 15 h 17" name="T53"/>
                <a:gd fmla="*/ 18 w 24" name="T54"/>
                <a:gd fmla="*/ 15 h 17" name="T55"/>
                <a:gd fmla="*/ 18 w 24" name="T56"/>
                <a:gd fmla="*/ 15 h 17" name="T57"/>
                <a:gd fmla="*/ 22 w 24" name="T58"/>
                <a:gd fmla="*/ 15 h 17" name="T59"/>
                <a:gd fmla="*/ 23 w 24" name="T60"/>
                <a:gd fmla="*/ 13 h 17" name="T61"/>
                <a:gd fmla="*/ 24 w 24" name="T62"/>
                <a:gd fmla="*/ 9 h 17" name="T63"/>
                <a:gd fmla="*/ 24 w 24" name="T64"/>
                <a:gd fmla="*/ 7 h 17" name="T65"/>
                <a:gd fmla="*/ 24 w 24" name="T66"/>
                <a:gd fmla="*/ 7 h 17" name="T67"/>
                <a:gd fmla="*/ 24 w 24" name="T68"/>
                <a:gd fmla="*/ 4 h 17" name="T69"/>
                <a:gd fmla="*/ 24 w 24" name="T70"/>
                <a:gd fmla="*/ 2 h 17" name="T71"/>
                <a:gd fmla="*/ 22 w 24" name="T72"/>
                <a:gd fmla="*/ 1 h 17" name="T73"/>
                <a:gd fmla="*/ 18 w 24" name="T74"/>
                <a:gd fmla="*/ 0 h 17" name="T75"/>
                <a:gd fmla="*/ 18 w 24" name="T76"/>
                <a:gd fmla="*/ 0 h 17" name="T77"/>
                <a:gd fmla="*/ 7 w 24" name="T78"/>
                <a:gd fmla="*/ 1 h 17" name="T79"/>
                <a:gd fmla="*/ 0 w 24" name="T80"/>
                <a:gd fmla="*/ 2 h 17" name="T81"/>
                <a:gd fmla="*/ 0 w 24" name="T82"/>
                <a:gd fmla="*/ 2 h 1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7" w="24">
                  <a:moveTo>
                    <a:pt x="0" y="2"/>
                  </a:moveTo>
                  <a:lnTo>
                    <a:pt x="0" y="2"/>
                  </a:lnTo>
                  <a:lnTo>
                    <a:pt x="0" y="2"/>
                  </a:lnTo>
                  <a:lnTo>
                    <a:pt x="0" y="3"/>
                  </a:lnTo>
                  <a:lnTo>
                    <a:pt x="2" y="4"/>
                  </a:lnTo>
                  <a:lnTo>
                    <a:pt x="7" y="4"/>
                  </a:lnTo>
                  <a:lnTo>
                    <a:pt x="7" y="4"/>
                  </a:lnTo>
                  <a:lnTo>
                    <a:pt x="14" y="5"/>
                  </a:lnTo>
                  <a:lnTo>
                    <a:pt x="16" y="6"/>
                  </a:lnTo>
                  <a:lnTo>
                    <a:pt x="16" y="8"/>
                  </a:lnTo>
                  <a:lnTo>
                    <a:pt x="16" y="8"/>
                  </a:lnTo>
                  <a:lnTo>
                    <a:pt x="16" y="9"/>
                  </a:lnTo>
                  <a:lnTo>
                    <a:pt x="15" y="11"/>
                  </a:lnTo>
                  <a:lnTo>
                    <a:pt x="13" y="11"/>
                  </a:lnTo>
                  <a:lnTo>
                    <a:pt x="11" y="9"/>
                  </a:lnTo>
                  <a:lnTo>
                    <a:pt x="11" y="9"/>
                  </a:lnTo>
                  <a:lnTo>
                    <a:pt x="8" y="7"/>
                  </a:lnTo>
                  <a:lnTo>
                    <a:pt x="7" y="7"/>
                  </a:lnTo>
                  <a:lnTo>
                    <a:pt x="5" y="8"/>
                  </a:lnTo>
                  <a:lnTo>
                    <a:pt x="5" y="8"/>
                  </a:lnTo>
                  <a:lnTo>
                    <a:pt x="7" y="15"/>
                  </a:lnTo>
                  <a:lnTo>
                    <a:pt x="8" y="17"/>
                  </a:lnTo>
                  <a:lnTo>
                    <a:pt x="9" y="17"/>
                  </a:lnTo>
                  <a:lnTo>
                    <a:pt x="10" y="17"/>
                  </a:lnTo>
                  <a:lnTo>
                    <a:pt x="10" y="17"/>
                  </a:lnTo>
                  <a:lnTo>
                    <a:pt x="14" y="15"/>
                  </a:lnTo>
                  <a:lnTo>
                    <a:pt x="16" y="15"/>
                  </a:lnTo>
                  <a:lnTo>
                    <a:pt x="18" y="15"/>
                  </a:lnTo>
                  <a:lnTo>
                    <a:pt x="18" y="15"/>
                  </a:lnTo>
                  <a:lnTo>
                    <a:pt x="22" y="15"/>
                  </a:lnTo>
                  <a:lnTo>
                    <a:pt x="23" y="13"/>
                  </a:lnTo>
                  <a:lnTo>
                    <a:pt x="24" y="9"/>
                  </a:lnTo>
                  <a:lnTo>
                    <a:pt x="24" y="7"/>
                  </a:lnTo>
                  <a:lnTo>
                    <a:pt x="24" y="7"/>
                  </a:lnTo>
                  <a:lnTo>
                    <a:pt x="24" y="4"/>
                  </a:lnTo>
                  <a:lnTo>
                    <a:pt x="24" y="2"/>
                  </a:lnTo>
                  <a:lnTo>
                    <a:pt x="22" y="1"/>
                  </a:lnTo>
                  <a:lnTo>
                    <a:pt x="18" y="0"/>
                  </a:lnTo>
                  <a:lnTo>
                    <a:pt x="18" y="0"/>
                  </a:lnTo>
                  <a:lnTo>
                    <a:pt x="7" y="1"/>
                  </a:lnTo>
                  <a:lnTo>
                    <a:pt x="0" y="2"/>
                  </a:lnTo>
                  <a:lnTo>
                    <a:pt x="0"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9" name="Freeform 273"/>
            <p:cNvSpPr/>
            <p:nvPr/>
          </p:nvSpPr>
          <p:spPr bwMode="auto">
            <a:xfrm>
              <a:off x="9934809" y="6114705"/>
              <a:ext cx="6350" cy="9524"/>
            </a:xfrm>
            <a:custGeom>
              <a:gdLst>
                <a:gd fmla="*/ 0 w 4" name="T0"/>
                <a:gd fmla="*/ 1 h 6" name="T1"/>
                <a:gd fmla="*/ 0 w 4" name="T2"/>
                <a:gd fmla="*/ 1 h 6" name="T3"/>
                <a:gd fmla="*/ 0 w 4" name="T4"/>
                <a:gd fmla="*/ 5 h 6" name="T5"/>
                <a:gd fmla="*/ 0 w 4" name="T6"/>
                <a:gd fmla="*/ 6 h 6" name="T7"/>
                <a:gd fmla="*/ 1 w 4" name="T8"/>
                <a:gd fmla="*/ 5 h 6" name="T9"/>
                <a:gd fmla="*/ 1 w 4" name="T10"/>
                <a:gd fmla="*/ 5 h 6" name="T11"/>
                <a:gd fmla="*/ 4 w 4" name="T12"/>
                <a:gd fmla="*/ 2 h 6" name="T13"/>
                <a:gd fmla="*/ 4 w 4" name="T14"/>
                <a:gd fmla="*/ 1 h 6" name="T15"/>
                <a:gd fmla="*/ 4 w 4" name="T16"/>
                <a:gd fmla="*/ 0 h 6" name="T17"/>
                <a:gd fmla="*/ 4 w 4" name="T18"/>
                <a:gd fmla="*/ 0 h 6" name="T19"/>
                <a:gd fmla="*/ 1 w 4" name="T20"/>
                <a:gd fmla="*/ 0 h 6" name="T21"/>
                <a:gd fmla="*/ 0 w 4" name="T22"/>
                <a:gd fmla="*/ 1 h 6" name="T23"/>
                <a:gd fmla="*/ 0 w 4" name="T24"/>
                <a:gd fmla="*/ 1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4">
                  <a:moveTo>
                    <a:pt x="0" y="1"/>
                  </a:moveTo>
                  <a:lnTo>
                    <a:pt x="0" y="1"/>
                  </a:lnTo>
                  <a:lnTo>
                    <a:pt x="0" y="5"/>
                  </a:lnTo>
                  <a:lnTo>
                    <a:pt x="0" y="6"/>
                  </a:lnTo>
                  <a:lnTo>
                    <a:pt x="1" y="5"/>
                  </a:lnTo>
                  <a:lnTo>
                    <a:pt x="1" y="5"/>
                  </a:lnTo>
                  <a:lnTo>
                    <a:pt x="4" y="2"/>
                  </a:lnTo>
                  <a:lnTo>
                    <a:pt x="4" y="1"/>
                  </a:lnTo>
                  <a:lnTo>
                    <a:pt x="4" y="0"/>
                  </a:lnTo>
                  <a:lnTo>
                    <a:pt x="4" y="0"/>
                  </a:lnTo>
                  <a:lnTo>
                    <a:pt x="1" y="0"/>
                  </a:lnTo>
                  <a:lnTo>
                    <a:pt x="0" y="1"/>
                  </a:lnTo>
                  <a:lnTo>
                    <a:pt x="0"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0" name="Freeform 274"/>
            <p:cNvSpPr/>
            <p:nvPr/>
          </p:nvSpPr>
          <p:spPr bwMode="auto">
            <a:xfrm>
              <a:off x="9826856" y="6103593"/>
              <a:ext cx="25401" cy="19048"/>
            </a:xfrm>
            <a:custGeom>
              <a:gdLst>
                <a:gd fmla="*/ 15 w 16" name="T0"/>
                <a:gd fmla="*/ 2 h 12" name="T1"/>
                <a:gd fmla="*/ 15 w 16" name="T2"/>
                <a:gd fmla="*/ 2 h 12" name="T3"/>
                <a:gd fmla="*/ 16 w 16" name="T4"/>
                <a:gd fmla="*/ 5 h 12" name="T5"/>
                <a:gd fmla="*/ 16 w 16" name="T6"/>
                <a:gd fmla="*/ 8 h 12" name="T7"/>
                <a:gd fmla="*/ 15 w 16" name="T8"/>
                <a:gd fmla="*/ 9 h 12" name="T9"/>
                <a:gd fmla="*/ 14 w 16" name="T10"/>
                <a:gd fmla="*/ 9 h 12" name="T11"/>
                <a:gd fmla="*/ 14 w 16" name="T12"/>
                <a:gd fmla="*/ 9 h 12" name="T13"/>
                <a:gd fmla="*/ 8 w 16" name="T14"/>
                <a:gd fmla="*/ 12 h 12" name="T15"/>
                <a:gd fmla="*/ 6 w 16" name="T16"/>
                <a:gd fmla="*/ 12 h 12" name="T17"/>
                <a:gd fmla="*/ 6 w 16" name="T18"/>
                <a:gd fmla="*/ 11 h 12" name="T19"/>
                <a:gd fmla="*/ 6 w 16" name="T20"/>
                <a:gd fmla="*/ 11 h 12" name="T21"/>
                <a:gd fmla="*/ 5 w 16" name="T22"/>
                <a:gd fmla="*/ 7 h 12" name="T23"/>
                <a:gd fmla="*/ 4 w 16" name="T24"/>
                <a:gd fmla="*/ 7 h 12" name="T25"/>
                <a:gd fmla="*/ 2 w 16" name="T26"/>
                <a:gd fmla="*/ 6 h 12" name="T27"/>
                <a:gd fmla="*/ 2 w 16" name="T28"/>
                <a:gd fmla="*/ 6 h 12" name="T29"/>
                <a:gd fmla="*/ 0 w 16" name="T30"/>
                <a:gd fmla="*/ 6 h 12" name="T31"/>
                <a:gd fmla="*/ 0 w 16" name="T32"/>
                <a:gd fmla="*/ 4 h 12" name="T33"/>
                <a:gd fmla="*/ 0 w 16" name="T34"/>
                <a:gd fmla="*/ 1 h 12" name="T35"/>
                <a:gd fmla="*/ 2 w 16" name="T36"/>
                <a:gd fmla="*/ 0 h 12" name="T37"/>
                <a:gd fmla="*/ 2 w 16" name="T38"/>
                <a:gd fmla="*/ 0 h 12" name="T39"/>
                <a:gd fmla="*/ 10 w 16" name="T40"/>
                <a:gd fmla="*/ 1 h 12" name="T41"/>
                <a:gd fmla="*/ 15 w 16" name="T42"/>
                <a:gd fmla="*/ 2 h 12" name="T43"/>
                <a:gd fmla="*/ 15 w 16" name="T44"/>
                <a:gd fmla="*/ 2 h 1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 w="16">
                  <a:moveTo>
                    <a:pt x="15" y="2"/>
                  </a:moveTo>
                  <a:lnTo>
                    <a:pt x="15" y="2"/>
                  </a:lnTo>
                  <a:lnTo>
                    <a:pt x="16" y="5"/>
                  </a:lnTo>
                  <a:lnTo>
                    <a:pt x="16" y="8"/>
                  </a:lnTo>
                  <a:lnTo>
                    <a:pt x="15" y="9"/>
                  </a:lnTo>
                  <a:lnTo>
                    <a:pt x="14" y="9"/>
                  </a:lnTo>
                  <a:lnTo>
                    <a:pt x="14" y="9"/>
                  </a:lnTo>
                  <a:lnTo>
                    <a:pt x="8" y="12"/>
                  </a:lnTo>
                  <a:lnTo>
                    <a:pt x="6" y="12"/>
                  </a:lnTo>
                  <a:lnTo>
                    <a:pt x="6" y="11"/>
                  </a:lnTo>
                  <a:lnTo>
                    <a:pt x="6" y="11"/>
                  </a:lnTo>
                  <a:lnTo>
                    <a:pt x="5" y="7"/>
                  </a:lnTo>
                  <a:lnTo>
                    <a:pt x="4" y="7"/>
                  </a:lnTo>
                  <a:lnTo>
                    <a:pt x="2" y="6"/>
                  </a:lnTo>
                  <a:lnTo>
                    <a:pt x="2" y="6"/>
                  </a:lnTo>
                  <a:lnTo>
                    <a:pt x="0" y="6"/>
                  </a:lnTo>
                  <a:lnTo>
                    <a:pt x="0" y="4"/>
                  </a:lnTo>
                  <a:lnTo>
                    <a:pt x="0" y="1"/>
                  </a:lnTo>
                  <a:lnTo>
                    <a:pt x="2" y="0"/>
                  </a:lnTo>
                  <a:lnTo>
                    <a:pt x="2" y="0"/>
                  </a:lnTo>
                  <a:lnTo>
                    <a:pt x="10" y="1"/>
                  </a:lnTo>
                  <a:lnTo>
                    <a:pt x="15" y="2"/>
                  </a:lnTo>
                  <a:lnTo>
                    <a:pt x="15"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1" name="Freeform 275"/>
            <p:cNvSpPr/>
            <p:nvPr/>
          </p:nvSpPr>
          <p:spPr bwMode="auto">
            <a:xfrm>
              <a:off x="9777643" y="6098831"/>
              <a:ext cx="6350" cy="4762"/>
            </a:xfrm>
            <a:custGeom>
              <a:gdLst>
                <a:gd fmla="*/ 4 w 4" name="T0"/>
                <a:gd fmla="*/ 3 h 3" name="T1"/>
                <a:gd fmla="*/ 4 w 4" name="T2"/>
                <a:gd fmla="*/ 3 h 3" name="T3"/>
                <a:gd fmla="*/ 3 w 4" name="T4"/>
                <a:gd fmla="*/ 3 h 3" name="T5"/>
                <a:gd fmla="*/ 2 w 4" name="T6"/>
                <a:gd fmla="*/ 3 h 3" name="T7"/>
                <a:gd fmla="*/ 0 w 4" name="T8"/>
                <a:gd fmla="*/ 2 h 3" name="T9"/>
                <a:gd fmla="*/ 0 w 4" name="T10"/>
                <a:gd fmla="*/ 2 h 3" name="T11"/>
                <a:gd fmla="*/ 1 w 4" name="T12"/>
                <a:gd fmla="*/ 1 h 3" name="T13"/>
                <a:gd fmla="*/ 2 w 4" name="T14"/>
                <a:gd fmla="*/ 0 h 3" name="T15"/>
                <a:gd fmla="*/ 4 w 4" name="T16"/>
                <a:gd fmla="*/ 0 h 3" name="T17"/>
                <a:gd fmla="*/ 4 w 4" name="T18"/>
                <a:gd fmla="*/ 3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4">
                  <a:moveTo>
                    <a:pt x="4" y="3"/>
                  </a:moveTo>
                  <a:lnTo>
                    <a:pt x="4" y="3"/>
                  </a:lnTo>
                  <a:lnTo>
                    <a:pt x="3" y="3"/>
                  </a:lnTo>
                  <a:lnTo>
                    <a:pt x="2" y="3"/>
                  </a:lnTo>
                  <a:lnTo>
                    <a:pt x="0" y="2"/>
                  </a:lnTo>
                  <a:lnTo>
                    <a:pt x="0" y="2"/>
                  </a:lnTo>
                  <a:lnTo>
                    <a:pt x="1" y="1"/>
                  </a:lnTo>
                  <a:lnTo>
                    <a:pt x="2" y="0"/>
                  </a:lnTo>
                  <a:lnTo>
                    <a:pt x="4" y="0"/>
                  </a:lnTo>
                  <a:lnTo>
                    <a:pt x="4" y="3"/>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2" name="Freeform 276"/>
            <p:cNvSpPr/>
            <p:nvPr/>
          </p:nvSpPr>
          <p:spPr bwMode="auto">
            <a:xfrm>
              <a:off x="9722079" y="6100418"/>
              <a:ext cx="9525" cy="9524"/>
            </a:xfrm>
            <a:custGeom>
              <a:gdLst>
                <a:gd fmla="*/ 5 w 6" name="T0"/>
                <a:gd fmla="*/ 0 h 6" name="T1"/>
                <a:gd fmla="*/ 5 w 6" name="T2"/>
                <a:gd fmla="*/ 0 h 6" name="T3"/>
                <a:gd fmla="*/ 6 w 6" name="T4"/>
                <a:gd fmla="*/ 3 h 6" name="T5"/>
                <a:gd fmla="*/ 6 w 6" name="T6"/>
                <a:gd fmla="*/ 5 h 6" name="T7"/>
                <a:gd fmla="*/ 4 w 6" name="T8"/>
                <a:gd fmla="*/ 6 h 6" name="T9"/>
                <a:gd fmla="*/ 4 w 6" name="T10"/>
                <a:gd fmla="*/ 6 h 6" name="T11"/>
                <a:gd fmla="*/ 2 w 6" name="T12"/>
                <a:gd fmla="*/ 6 h 6" name="T13"/>
                <a:gd fmla="*/ 0 w 6" name="T14"/>
                <a:gd fmla="*/ 4 h 6" name="T15"/>
                <a:gd fmla="*/ 0 w 6" name="T16"/>
                <a:gd fmla="*/ 1 h 6" name="T17"/>
                <a:gd fmla="*/ 0 w 6" name="T18"/>
                <a:gd fmla="*/ 1 h 6" name="T19"/>
                <a:gd fmla="*/ 0 w 6" name="T20"/>
                <a:gd fmla="*/ 1 h 6" name="T21"/>
                <a:gd fmla="*/ 2 w 6" name="T22"/>
                <a:gd fmla="*/ 0 h 6" name="T23"/>
                <a:gd fmla="*/ 5 w 6" name="T24"/>
                <a:gd fmla="*/ 0 h 6" name="T25"/>
                <a:gd fmla="*/ 5 w 6" name="T26"/>
                <a:gd fmla="*/ 0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6">
                  <a:moveTo>
                    <a:pt x="5" y="0"/>
                  </a:moveTo>
                  <a:lnTo>
                    <a:pt x="5" y="0"/>
                  </a:lnTo>
                  <a:lnTo>
                    <a:pt x="6" y="3"/>
                  </a:lnTo>
                  <a:lnTo>
                    <a:pt x="6" y="5"/>
                  </a:lnTo>
                  <a:lnTo>
                    <a:pt x="4" y="6"/>
                  </a:lnTo>
                  <a:lnTo>
                    <a:pt x="4" y="6"/>
                  </a:lnTo>
                  <a:lnTo>
                    <a:pt x="2" y="6"/>
                  </a:lnTo>
                  <a:lnTo>
                    <a:pt x="0" y="4"/>
                  </a:lnTo>
                  <a:lnTo>
                    <a:pt x="0" y="1"/>
                  </a:lnTo>
                  <a:lnTo>
                    <a:pt x="0" y="1"/>
                  </a:lnTo>
                  <a:lnTo>
                    <a:pt x="0" y="1"/>
                  </a:lnTo>
                  <a:lnTo>
                    <a:pt x="2" y="0"/>
                  </a:lnTo>
                  <a:lnTo>
                    <a:pt x="5" y="0"/>
                  </a:lnTo>
                  <a:lnTo>
                    <a:pt x="5"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3" name="Freeform 277"/>
            <p:cNvSpPr/>
            <p:nvPr/>
          </p:nvSpPr>
          <p:spPr bwMode="auto">
            <a:xfrm>
              <a:off x="9734779" y="6065495"/>
              <a:ext cx="11114" cy="4762"/>
            </a:xfrm>
            <a:custGeom>
              <a:gdLst>
                <a:gd fmla="*/ 0 w 7" name="T0"/>
                <a:gd fmla="*/ 0 h 3" name="T1"/>
                <a:gd fmla="*/ 0 w 7" name="T2"/>
                <a:gd fmla="*/ 0 h 3" name="T3"/>
                <a:gd fmla="*/ 0 w 7" name="T4"/>
                <a:gd fmla="*/ 1 h 3" name="T5"/>
                <a:gd fmla="*/ 1 w 7" name="T6"/>
                <a:gd fmla="*/ 2 h 3" name="T7"/>
                <a:gd fmla="*/ 2 w 7" name="T8"/>
                <a:gd fmla="*/ 3 h 3" name="T9"/>
                <a:gd fmla="*/ 5 w 7" name="T10"/>
                <a:gd fmla="*/ 3 h 3" name="T11"/>
                <a:gd fmla="*/ 5 w 7" name="T12"/>
                <a:gd fmla="*/ 3 h 3" name="T13"/>
                <a:gd fmla="*/ 6 w 7" name="T14"/>
                <a:gd fmla="*/ 2 h 3" name="T15"/>
                <a:gd fmla="*/ 7 w 7" name="T16"/>
                <a:gd fmla="*/ 1 h 3" name="T17"/>
                <a:gd fmla="*/ 6 w 7" name="T18"/>
                <a:gd fmla="*/ 0 h 3" name="T19"/>
                <a:gd fmla="*/ 6 w 7" name="T20"/>
                <a:gd fmla="*/ 0 h 3" name="T21"/>
                <a:gd fmla="*/ 0 w 7" name="T22"/>
                <a:gd fmla="*/ 0 h 3" name="T23"/>
                <a:gd fmla="*/ 0 w 7" name="T24"/>
                <a:gd fmla="*/ 0 h 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 w="7">
                  <a:moveTo>
                    <a:pt x="0" y="0"/>
                  </a:moveTo>
                  <a:lnTo>
                    <a:pt x="0" y="0"/>
                  </a:lnTo>
                  <a:lnTo>
                    <a:pt x="0" y="1"/>
                  </a:lnTo>
                  <a:lnTo>
                    <a:pt x="1" y="2"/>
                  </a:lnTo>
                  <a:lnTo>
                    <a:pt x="2" y="3"/>
                  </a:lnTo>
                  <a:lnTo>
                    <a:pt x="5" y="3"/>
                  </a:lnTo>
                  <a:lnTo>
                    <a:pt x="5" y="3"/>
                  </a:lnTo>
                  <a:lnTo>
                    <a:pt x="6" y="2"/>
                  </a:lnTo>
                  <a:lnTo>
                    <a:pt x="7" y="1"/>
                  </a:lnTo>
                  <a:lnTo>
                    <a:pt x="6" y="0"/>
                  </a:lnTo>
                  <a:lnTo>
                    <a:pt x="6" y="0"/>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4" name="Freeform 278"/>
            <p:cNvSpPr/>
            <p:nvPr/>
          </p:nvSpPr>
          <p:spPr bwMode="auto">
            <a:xfrm>
              <a:off x="9717317" y="6048034"/>
              <a:ext cx="11114" cy="12699"/>
            </a:xfrm>
            <a:custGeom>
              <a:gdLst>
                <a:gd fmla="*/ 7 w 7" name="T0"/>
                <a:gd fmla="*/ 7 h 8" name="T1"/>
                <a:gd fmla="*/ 7 w 7" name="T2"/>
                <a:gd fmla="*/ 7 h 8" name="T3"/>
                <a:gd fmla="*/ 4 w 7" name="T4"/>
                <a:gd fmla="*/ 8 h 8" name="T5"/>
                <a:gd fmla="*/ 2 w 7" name="T6"/>
                <a:gd fmla="*/ 7 h 8" name="T7"/>
                <a:gd fmla="*/ 0 w 7" name="T8"/>
                <a:gd fmla="*/ 7 h 8" name="T9"/>
                <a:gd fmla="*/ 0 w 7" name="T10"/>
                <a:gd fmla="*/ 7 h 8" name="T11"/>
                <a:gd fmla="*/ 2 w 7" name="T12"/>
                <a:gd fmla="*/ 6 h 8" name="T13"/>
                <a:gd fmla="*/ 3 w 7" name="T14"/>
                <a:gd fmla="*/ 6 h 8" name="T15"/>
                <a:gd fmla="*/ 4 w 7" name="T16"/>
                <a:gd fmla="*/ 6 h 8" name="T17"/>
                <a:gd fmla="*/ 4 w 7" name="T18"/>
                <a:gd fmla="*/ 4 h 8" name="T19"/>
                <a:gd fmla="*/ 4 w 7" name="T20"/>
                <a:gd fmla="*/ 4 h 8" name="T21"/>
                <a:gd fmla="*/ 4 w 7" name="T22"/>
                <a:gd fmla="*/ 1 h 8" name="T23"/>
                <a:gd fmla="*/ 4 w 7" name="T24"/>
                <a:gd fmla="*/ 0 h 8" name="T25"/>
                <a:gd fmla="*/ 5 w 7" name="T26"/>
                <a:gd fmla="*/ 0 h 8" name="T27"/>
                <a:gd fmla="*/ 5 w 7" name="T28"/>
                <a:gd fmla="*/ 0 h 8" name="T29"/>
                <a:gd fmla="*/ 7 w 7" name="T30"/>
                <a:gd fmla="*/ 1 h 8" name="T31"/>
                <a:gd fmla="*/ 7 w 7" name="T32"/>
                <a:gd fmla="*/ 4 h 8" name="T33"/>
                <a:gd fmla="*/ 7 w 7" name="T34"/>
                <a:gd fmla="*/ 7 h 8" name="T35"/>
                <a:gd fmla="*/ 7 w 7" name="T36"/>
                <a:gd fmla="*/ 7 h 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 w="7">
                  <a:moveTo>
                    <a:pt x="7" y="7"/>
                  </a:moveTo>
                  <a:lnTo>
                    <a:pt x="7" y="7"/>
                  </a:lnTo>
                  <a:lnTo>
                    <a:pt x="4" y="8"/>
                  </a:lnTo>
                  <a:lnTo>
                    <a:pt x="2" y="7"/>
                  </a:lnTo>
                  <a:lnTo>
                    <a:pt x="0" y="7"/>
                  </a:lnTo>
                  <a:lnTo>
                    <a:pt x="0" y="7"/>
                  </a:lnTo>
                  <a:lnTo>
                    <a:pt x="2" y="6"/>
                  </a:lnTo>
                  <a:lnTo>
                    <a:pt x="3" y="6"/>
                  </a:lnTo>
                  <a:lnTo>
                    <a:pt x="4" y="6"/>
                  </a:lnTo>
                  <a:lnTo>
                    <a:pt x="4" y="4"/>
                  </a:lnTo>
                  <a:lnTo>
                    <a:pt x="4" y="4"/>
                  </a:lnTo>
                  <a:lnTo>
                    <a:pt x="4" y="1"/>
                  </a:lnTo>
                  <a:lnTo>
                    <a:pt x="4" y="0"/>
                  </a:lnTo>
                  <a:lnTo>
                    <a:pt x="5" y="0"/>
                  </a:lnTo>
                  <a:lnTo>
                    <a:pt x="5" y="0"/>
                  </a:lnTo>
                  <a:lnTo>
                    <a:pt x="7" y="1"/>
                  </a:lnTo>
                  <a:lnTo>
                    <a:pt x="7" y="4"/>
                  </a:lnTo>
                  <a:lnTo>
                    <a:pt x="7" y="7"/>
                  </a:lnTo>
                  <a:lnTo>
                    <a:pt x="7" y="7"/>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5" name="Freeform 279"/>
            <p:cNvSpPr/>
            <p:nvPr/>
          </p:nvSpPr>
          <p:spPr bwMode="auto">
            <a:xfrm>
              <a:off x="9734779" y="5928979"/>
              <a:ext cx="26989" cy="26987"/>
            </a:xfrm>
            <a:custGeom>
              <a:gdLst>
                <a:gd fmla="*/ 0 w 17" name="T0"/>
                <a:gd fmla="*/ 1 h 17" name="T1"/>
                <a:gd fmla="*/ 0 w 17" name="T2"/>
                <a:gd fmla="*/ 1 h 17" name="T3"/>
                <a:gd fmla="*/ 1 w 17" name="T4"/>
                <a:gd fmla="*/ 2 h 17" name="T5"/>
                <a:gd fmla="*/ 2 w 17" name="T6"/>
                <a:gd fmla="*/ 5 h 17" name="T7"/>
                <a:gd fmla="*/ 2 w 17" name="T8"/>
                <a:gd fmla="*/ 5 h 17" name="T9"/>
                <a:gd fmla="*/ 2 w 17" name="T10"/>
                <a:gd fmla="*/ 8 h 17" name="T11"/>
                <a:gd fmla="*/ 3 w 17" name="T12"/>
                <a:gd fmla="*/ 9 h 17" name="T13"/>
                <a:gd fmla="*/ 7 w 17" name="T14"/>
                <a:gd fmla="*/ 10 h 17" name="T15"/>
                <a:gd fmla="*/ 7 w 17" name="T16"/>
                <a:gd fmla="*/ 10 h 17" name="T17"/>
                <a:gd fmla="*/ 11 w 17" name="T18"/>
                <a:gd fmla="*/ 12 h 17" name="T19"/>
                <a:gd fmla="*/ 12 w 17" name="T20"/>
                <a:gd fmla="*/ 13 h 17" name="T21"/>
                <a:gd fmla="*/ 13 w 17" name="T22"/>
                <a:gd fmla="*/ 14 h 17" name="T23"/>
                <a:gd fmla="*/ 13 w 17" name="T24"/>
                <a:gd fmla="*/ 14 h 17" name="T25"/>
                <a:gd fmla="*/ 14 w 17" name="T26"/>
                <a:gd fmla="*/ 16 h 17" name="T27"/>
                <a:gd fmla="*/ 15 w 17" name="T28"/>
                <a:gd fmla="*/ 17 h 17" name="T29"/>
                <a:gd fmla="*/ 17 w 17" name="T30"/>
                <a:gd fmla="*/ 16 h 17" name="T31"/>
                <a:gd fmla="*/ 17 w 17" name="T32"/>
                <a:gd fmla="*/ 14 h 17" name="T33"/>
                <a:gd fmla="*/ 17 w 17" name="T34"/>
                <a:gd fmla="*/ 14 h 17" name="T35"/>
                <a:gd fmla="*/ 16 w 17" name="T36"/>
                <a:gd fmla="*/ 11 h 17" name="T37"/>
                <a:gd fmla="*/ 14 w 17" name="T38"/>
                <a:gd fmla="*/ 8 h 17" name="T39"/>
                <a:gd fmla="*/ 14 w 17" name="T40"/>
                <a:gd fmla="*/ 8 h 17" name="T41"/>
                <a:gd fmla="*/ 11 w 17" name="T42"/>
                <a:gd fmla="*/ 3 h 17" name="T43"/>
                <a:gd fmla="*/ 8 w 17" name="T44"/>
                <a:gd fmla="*/ 3 h 17" name="T45"/>
                <a:gd fmla="*/ 8 w 17" name="T46"/>
                <a:gd fmla="*/ 3 h 17" name="T47"/>
                <a:gd fmla="*/ 5 w 17" name="T48"/>
                <a:gd fmla="*/ 2 h 17" name="T49"/>
                <a:gd fmla="*/ 3 w 17" name="T50"/>
                <a:gd fmla="*/ 1 h 17" name="T51"/>
                <a:gd fmla="*/ 2 w 17" name="T52"/>
                <a:gd fmla="*/ 0 h 17" name="T53"/>
                <a:gd fmla="*/ 2 w 17" name="T54"/>
                <a:gd fmla="*/ 0 h 17" name="T55"/>
                <a:gd fmla="*/ 2 w 17" name="T56"/>
                <a:gd fmla="*/ 0 h 17" name="T57"/>
                <a:gd fmla="*/ 1 w 17" name="T58"/>
                <a:gd fmla="*/ 0 h 17" name="T59"/>
                <a:gd fmla="*/ 0 w 17" name="T60"/>
                <a:gd fmla="*/ 1 h 17" name="T61"/>
                <a:gd fmla="*/ 0 w 17" name="T62"/>
                <a:gd fmla="*/ 1 h 1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 w="17">
                  <a:moveTo>
                    <a:pt x="0" y="1"/>
                  </a:moveTo>
                  <a:lnTo>
                    <a:pt x="0" y="1"/>
                  </a:lnTo>
                  <a:lnTo>
                    <a:pt x="1" y="2"/>
                  </a:lnTo>
                  <a:lnTo>
                    <a:pt x="2" y="5"/>
                  </a:lnTo>
                  <a:lnTo>
                    <a:pt x="2" y="5"/>
                  </a:lnTo>
                  <a:lnTo>
                    <a:pt x="2" y="8"/>
                  </a:lnTo>
                  <a:lnTo>
                    <a:pt x="3" y="9"/>
                  </a:lnTo>
                  <a:lnTo>
                    <a:pt x="7" y="10"/>
                  </a:lnTo>
                  <a:lnTo>
                    <a:pt x="7" y="10"/>
                  </a:lnTo>
                  <a:lnTo>
                    <a:pt x="11" y="12"/>
                  </a:lnTo>
                  <a:lnTo>
                    <a:pt x="12" y="13"/>
                  </a:lnTo>
                  <a:lnTo>
                    <a:pt x="13" y="14"/>
                  </a:lnTo>
                  <a:lnTo>
                    <a:pt x="13" y="14"/>
                  </a:lnTo>
                  <a:lnTo>
                    <a:pt x="14" y="16"/>
                  </a:lnTo>
                  <a:lnTo>
                    <a:pt x="15" y="17"/>
                  </a:lnTo>
                  <a:lnTo>
                    <a:pt x="17" y="16"/>
                  </a:lnTo>
                  <a:lnTo>
                    <a:pt x="17" y="14"/>
                  </a:lnTo>
                  <a:lnTo>
                    <a:pt x="17" y="14"/>
                  </a:lnTo>
                  <a:lnTo>
                    <a:pt x="16" y="11"/>
                  </a:lnTo>
                  <a:lnTo>
                    <a:pt x="14" y="8"/>
                  </a:lnTo>
                  <a:lnTo>
                    <a:pt x="14" y="8"/>
                  </a:lnTo>
                  <a:lnTo>
                    <a:pt x="11" y="3"/>
                  </a:lnTo>
                  <a:lnTo>
                    <a:pt x="8" y="3"/>
                  </a:lnTo>
                  <a:lnTo>
                    <a:pt x="8" y="3"/>
                  </a:lnTo>
                  <a:lnTo>
                    <a:pt x="5" y="2"/>
                  </a:lnTo>
                  <a:lnTo>
                    <a:pt x="3" y="1"/>
                  </a:lnTo>
                  <a:lnTo>
                    <a:pt x="2" y="0"/>
                  </a:lnTo>
                  <a:lnTo>
                    <a:pt x="2" y="0"/>
                  </a:lnTo>
                  <a:lnTo>
                    <a:pt x="2" y="0"/>
                  </a:lnTo>
                  <a:lnTo>
                    <a:pt x="1" y="0"/>
                  </a:lnTo>
                  <a:lnTo>
                    <a:pt x="0" y="1"/>
                  </a:lnTo>
                  <a:lnTo>
                    <a:pt x="0"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6" name="Freeform 280"/>
            <p:cNvSpPr/>
            <p:nvPr/>
          </p:nvSpPr>
          <p:spPr bwMode="auto">
            <a:xfrm>
              <a:off x="9783993" y="5903579"/>
              <a:ext cx="33339" cy="30161"/>
            </a:xfrm>
            <a:custGeom>
              <a:gdLst>
                <a:gd fmla="*/ 0 w 21" name="T0"/>
                <a:gd fmla="*/ 0 h 19" name="T1"/>
                <a:gd fmla="*/ 0 w 21" name="T2"/>
                <a:gd fmla="*/ 0 h 19" name="T3"/>
                <a:gd fmla="*/ 0 w 21" name="T4"/>
                <a:gd fmla="*/ 1 h 19" name="T5"/>
                <a:gd fmla="*/ 3 w 21" name="T6"/>
                <a:gd fmla="*/ 2 h 19" name="T7"/>
                <a:gd fmla="*/ 4 w 21" name="T8"/>
                <a:gd fmla="*/ 3 h 19" name="T9"/>
                <a:gd fmla="*/ 5 w 21" name="T10"/>
                <a:gd fmla="*/ 5 h 19" name="T11"/>
                <a:gd fmla="*/ 5 w 21" name="T12"/>
                <a:gd fmla="*/ 5 h 19" name="T13"/>
                <a:gd fmla="*/ 5 w 21" name="T14"/>
                <a:gd fmla="*/ 10 h 19" name="T15"/>
                <a:gd fmla="*/ 5 w 21" name="T16"/>
                <a:gd fmla="*/ 12 h 19" name="T17"/>
                <a:gd fmla="*/ 7 w 21" name="T18"/>
                <a:gd fmla="*/ 13 h 19" name="T19"/>
                <a:gd fmla="*/ 7 w 21" name="T20"/>
                <a:gd fmla="*/ 13 h 19" name="T21"/>
                <a:gd fmla="*/ 8 w 21" name="T22"/>
                <a:gd fmla="*/ 14 h 19" name="T23"/>
                <a:gd fmla="*/ 10 w 21" name="T24"/>
                <a:gd fmla="*/ 15 h 19" name="T25"/>
                <a:gd fmla="*/ 11 w 21" name="T26"/>
                <a:gd fmla="*/ 18 h 19" name="T27"/>
                <a:gd fmla="*/ 11 w 21" name="T28"/>
                <a:gd fmla="*/ 18 h 19" name="T29"/>
                <a:gd fmla="*/ 12 w 21" name="T30"/>
                <a:gd fmla="*/ 19 h 19" name="T31"/>
                <a:gd fmla="*/ 14 w 21" name="T32"/>
                <a:gd fmla="*/ 19 h 19" name="T33"/>
                <a:gd fmla="*/ 17 w 21" name="T34"/>
                <a:gd fmla="*/ 18 h 19" name="T35"/>
                <a:gd fmla="*/ 19 w 21" name="T36"/>
                <a:gd fmla="*/ 16 h 19" name="T37"/>
                <a:gd fmla="*/ 19 w 21" name="T38"/>
                <a:gd fmla="*/ 16 h 19" name="T39"/>
                <a:gd fmla="*/ 21 w 21" name="T40"/>
                <a:gd fmla="*/ 14 h 19" name="T41"/>
                <a:gd fmla="*/ 21 w 21" name="T42"/>
                <a:gd fmla="*/ 12 h 19" name="T43"/>
                <a:gd fmla="*/ 20 w 21" name="T44"/>
                <a:gd fmla="*/ 10 h 19" name="T45"/>
                <a:gd fmla="*/ 18 w 21" name="T46"/>
                <a:gd fmla="*/ 6 h 19" name="T47"/>
                <a:gd fmla="*/ 18 w 21" name="T48"/>
                <a:gd fmla="*/ 6 h 19" name="T49"/>
                <a:gd fmla="*/ 13 w 21" name="T50"/>
                <a:gd fmla="*/ 5 h 19" name="T51"/>
                <a:gd fmla="*/ 10 w 21" name="T52"/>
                <a:gd fmla="*/ 4 h 19" name="T53"/>
                <a:gd fmla="*/ 7 w 21" name="T54"/>
                <a:gd fmla="*/ 4 h 19" name="T55"/>
                <a:gd fmla="*/ 7 w 21" name="T56"/>
                <a:gd fmla="*/ 3 h 19" name="T57"/>
                <a:gd fmla="*/ 6 w 21" name="T58"/>
                <a:gd fmla="*/ 2 h 19" name="T59"/>
                <a:gd fmla="*/ 6 w 21" name="T60"/>
                <a:gd fmla="*/ 2 h 19" name="T61"/>
                <a:gd fmla="*/ 6 w 21" name="T62"/>
                <a:gd fmla="*/ 1 h 19" name="T63"/>
                <a:gd fmla="*/ 5 w 21" name="T64"/>
                <a:gd fmla="*/ 0 h 19" name="T65"/>
                <a:gd fmla="*/ 3 w 21" name="T66"/>
                <a:gd fmla="*/ 0 h 19" name="T67"/>
                <a:gd fmla="*/ 0 w 21" name="T68"/>
                <a:gd fmla="*/ 0 h 19" name="T69"/>
                <a:gd fmla="*/ 0 w 21" name="T70"/>
                <a:gd fmla="*/ 0 h 1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 w="21">
                  <a:moveTo>
                    <a:pt x="0" y="0"/>
                  </a:moveTo>
                  <a:lnTo>
                    <a:pt x="0" y="0"/>
                  </a:lnTo>
                  <a:lnTo>
                    <a:pt x="0" y="1"/>
                  </a:lnTo>
                  <a:lnTo>
                    <a:pt x="3" y="2"/>
                  </a:lnTo>
                  <a:lnTo>
                    <a:pt x="4" y="3"/>
                  </a:lnTo>
                  <a:lnTo>
                    <a:pt x="5" y="5"/>
                  </a:lnTo>
                  <a:lnTo>
                    <a:pt x="5" y="5"/>
                  </a:lnTo>
                  <a:lnTo>
                    <a:pt x="5" y="10"/>
                  </a:lnTo>
                  <a:lnTo>
                    <a:pt x="5" y="12"/>
                  </a:lnTo>
                  <a:lnTo>
                    <a:pt x="7" y="13"/>
                  </a:lnTo>
                  <a:lnTo>
                    <a:pt x="7" y="13"/>
                  </a:lnTo>
                  <a:lnTo>
                    <a:pt x="8" y="14"/>
                  </a:lnTo>
                  <a:lnTo>
                    <a:pt x="10" y="15"/>
                  </a:lnTo>
                  <a:lnTo>
                    <a:pt x="11" y="18"/>
                  </a:lnTo>
                  <a:lnTo>
                    <a:pt x="11" y="18"/>
                  </a:lnTo>
                  <a:lnTo>
                    <a:pt x="12" y="19"/>
                  </a:lnTo>
                  <a:lnTo>
                    <a:pt x="14" y="19"/>
                  </a:lnTo>
                  <a:lnTo>
                    <a:pt x="17" y="18"/>
                  </a:lnTo>
                  <a:lnTo>
                    <a:pt x="19" y="16"/>
                  </a:lnTo>
                  <a:lnTo>
                    <a:pt x="19" y="16"/>
                  </a:lnTo>
                  <a:lnTo>
                    <a:pt x="21" y="14"/>
                  </a:lnTo>
                  <a:lnTo>
                    <a:pt x="21" y="12"/>
                  </a:lnTo>
                  <a:lnTo>
                    <a:pt x="20" y="10"/>
                  </a:lnTo>
                  <a:lnTo>
                    <a:pt x="18" y="6"/>
                  </a:lnTo>
                  <a:lnTo>
                    <a:pt x="18" y="6"/>
                  </a:lnTo>
                  <a:lnTo>
                    <a:pt x="13" y="5"/>
                  </a:lnTo>
                  <a:lnTo>
                    <a:pt x="10" y="4"/>
                  </a:lnTo>
                  <a:lnTo>
                    <a:pt x="7" y="4"/>
                  </a:lnTo>
                  <a:lnTo>
                    <a:pt x="7" y="3"/>
                  </a:lnTo>
                  <a:lnTo>
                    <a:pt x="6" y="2"/>
                  </a:lnTo>
                  <a:lnTo>
                    <a:pt x="6" y="2"/>
                  </a:lnTo>
                  <a:lnTo>
                    <a:pt x="6" y="1"/>
                  </a:lnTo>
                  <a:lnTo>
                    <a:pt x="5" y="0"/>
                  </a:lnTo>
                  <a:lnTo>
                    <a:pt x="3" y="0"/>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7" name="Freeform 281"/>
            <p:cNvSpPr/>
            <p:nvPr/>
          </p:nvSpPr>
          <p:spPr bwMode="auto">
            <a:xfrm>
              <a:off x="9817331" y="5857544"/>
              <a:ext cx="15875" cy="11113"/>
            </a:xfrm>
            <a:custGeom>
              <a:gdLst>
                <a:gd fmla="*/ 0 w 10" name="T0"/>
                <a:gd fmla="*/ 1 h 7" name="T1"/>
                <a:gd fmla="*/ 0 w 10" name="T2"/>
                <a:gd fmla="*/ 1 h 7" name="T3"/>
                <a:gd fmla="*/ 1 w 10" name="T4"/>
                <a:gd fmla="*/ 2 h 7" name="T5"/>
                <a:gd fmla="*/ 2 w 10" name="T6"/>
                <a:gd fmla="*/ 2 h 7" name="T7"/>
                <a:gd fmla="*/ 4 w 10" name="T8"/>
                <a:gd fmla="*/ 3 h 7" name="T9"/>
                <a:gd fmla="*/ 5 w 10" name="T10"/>
                <a:gd fmla="*/ 4 h 7" name="T11"/>
                <a:gd fmla="*/ 5 w 10" name="T12"/>
                <a:gd fmla="*/ 4 h 7" name="T13"/>
                <a:gd fmla="*/ 5 w 10" name="T14"/>
                <a:gd fmla="*/ 6 h 7" name="T15"/>
                <a:gd fmla="*/ 7 w 10" name="T16"/>
                <a:gd fmla="*/ 7 h 7" name="T17"/>
                <a:gd fmla="*/ 10 w 10" name="T18"/>
                <a:gd fmla="*/ 7 h 7" name="T19"/>
                <a:gd fmla="*/ 10 w 10" name="T20"/>
                <a:gd fmla="*/ 7 h 7" name="T21"/>
                <a:gd fmla="*/ 10 w 10" name="T22"/>
                <a:gd fmla="*/ 7 h 7" name="T23"/>
                <a:gd fmla="*/ 10 w 10" name="T24"/>
                <a:gd fmla="*/ 5 h 7" name="T25"/>
                <a:gd fmla="*/ 8 w 10" name="T26"/>
                <a:gd fmla="*/ 4 h 7" name="T27"/>
                <a:gd fmla="*/ 7 w 10" name="T28"/>
                <a:gd fmla="*/ 2 h 7" name="T29"/>
                <a:gd fmla="*/ 6 w 10" name="T30"/>
                <a:gd fmla="*/ 1 h 7" name="T31"/>
                <a:gd fmla="*/ 6 w 10" name="T32"/>
                <a:gd fmla="*/ 1 h 7" name="T33"/>
                <a:gd fmla="*/ 5 w 10" name="T34"/>
                <a:gd fmla="*/ 0 h 7" name="T35"/>
                <a:gd fmla="*/ 3 w 10" name="T36"/>
                <a:gd fmla="*/ 0 h 7" name="T37"/>
                <a:gd fmla="*/ 0 w 10" name="T38"/>
                <a:gd fmla="*/ 1 h 7" name="T39"/>
                <a:gd fmla="*/ 0 w 10" name="T40"/>
                <a:gd fmla="*/ 1 h 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 w="10">
                  <a:moveTo>
                    <a:pt x="0" y="1"/>
                  </a:moveTo>
                  <a:lnTo>
                    <a:pt x="0" y="1"/>
                  </a:lnTo>
                  <a:lnTo>
                    <a:pt x="1" y="2"/>
                  </a:lnTo>
                  <a:lnTo>
                    <a:pt x="2" y="2"/>
                  </a:lnTo>
                  <a:lnTo>
                    <a:pt x="4" y="3"/>
                  </a:lnTo>
                  <a:lnTo>
                    <a:pt x="5" y="4"/>
                  </a:lnTo>
                  <a:lnTo>
                    <a:pt x="5" y="4"/>
                  </a:lnTo>
                  <a:lnTo>
                    <a:pt x="5" y="6"/>
                  </a:lnTo>
                  <a:lnTo>
                    <a:pt x="7" y="7"/>
                  </a:lnTo>
                  <a:lnTo>
                    <a:pt x="10" y="7"/>
                  </a:lnTo>
                  <a:lnTo>
                    <a:pt x="10" y="7"/>
                  </a:lnTo>
                  <a:lnTo>
                    <a:pt x="10" y="7"/>
                  </a:lnTo>
                  <a:lnTo>
                    <a:pt x="10" y="5"/>
                  </a:lnTo>
                  <a:lnTo>
                    <a:pt x="8" y="4"/>
                  </a:lnTo>
                  <a:lnTo>
                    <a:pt x="7" y="2"/>
                  </a:lnTo>
                  <a:lnTo>
                    <a:pt x="6" y="1"/>
                  </a:lnTo>
                  <a:lnTo>
                    <a:pt x="6" y="1"/>
                  </a:lnTo>
                  <a:lnTo>
                    <a:pt x="5" y="0"/>
                  </a:lnTo>
                  <a:lnTo>
                    <a:pt x="3" y="0"/>
                  </a:lnTo>
                  <a:lnTo>
                    <a:pt x="0" y="1"/>
                  </a:lnTo>
                  <a:lnTo>
                    <a:pt x="0"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8" name="Freeform 282"/>
            <p:cNvSpPr/>
            <p:nvPr/>
          </p:nvSpPr>
          <p:spPr bwMode="auto">
            <a:xfrm>
              <a:off x="9857020" y="5886117"/>
              <a:ext cx="9525" cy="12699"/>
            </a:xfrm>
            <a:custGeom>
              <a:gdLst>
                <a:gd fmla="*/ 0 w 6" name="T0"/>
                <a:gd fmla="*/ 0 h 8" name="T1"/>
                <a:gd fmla="*/ 0 w 6" name="T2"/>
                <a:gd fmla="*/ 0 h 8" name="T3"/>
                <a:gd fmla="*/ 0 w 6" name="T4"/>
                <a:gd fmla="*/ 1 h 8" name="T5"/>
                <a:gd fmla="*/ 1 w 6" name="T6"/>
                <a:gd fmla="*/ 1 h 8" name="T7"/>
                <a:gd fmla="*/ 2 w 6" name="T8"/>
                <a:gd fmla="*/ 2 h 8" name="T9"/>
                <a:gd fmla="*/ 2 w 6" name="T10"/>
                <a:gd fmla="*/ 3 h 8" name="T11"/>
                <a:gd fmla="*/ 2 w 6" name="T12"/>
                <a:gd fmla="*/ 3 h 8" name="T13"/>
                <a:gd fmla="*/ 3 w 6" name="T14"/>
                <a:gd fmla="*/ 7 h 8" name="T15"/>
                <a:gd fmla="*/ 4 w 6" name="T16"/>
                <a:gd fmla="*/ 8 h 8" name="T17"/>
                <a:gd fmla="*/ 5 w 6" name="T18"/>
                <a:gd fmla="*/ 8 h 8" name="T19"/>
                <a:gd fmla="*/ 6 w 6" name="T20"/>
                <a:gd fmla="*/ 8 h 8" name="T21"/>
                <a:gd fmla="*/ 6 w 6" name="T22"/>
                <a:gd fmla="*/ 8 h 8" name="T23"/>
                <a:gd fmla="*/ 6 w 6" name="T24"/>
                <a:gd fmla="*/ 6 h 8" name="T25"/>
                <a:gd fmla="*/ 5 w 6" name="T26"/>
                <a:gd fmla="*/ 2 h 8" name="T27"/>
                <a:gd fmla="*/ 5 w 6" name="T28"/>
                <a:gd fmla="*/ 2 h 8" name="T29"/>
                <a:gd fmla="*/ 3 w 6" name="T30"/>
                <a:gd fmla="*/ 1 h 8" name="T31"/>
                <a:gd fmla="*/ 2 w 6" name="T32"/>
                <a:gd fmla="*/ 0 h 8" name="T33"/>
                <a:gd fmla="*/ 0 w 6" name="T34"/>
                <a:gd fmla="*/ 0 h 8" name="T35"/>
                <a:gd fmla="*/ 0 w 6" name="T36"/>
                <a:gd fmla="*/ 0 h 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 w="6">
                  <a:moveTo>
                    <a:pt x="0" y="0"/>
                  </a:moveTo>
                  <a:lnTo>
                    <a:pt x="0" y="0"/>
                  </a:lnTo>
                  <a:lnTo>
                    <a:pt x="0" y="1"/>
                  </a:lnTo>
                  <a:lnTo>
                    <a:pt x="1" y="1"/>
                  </a:lnTo>
                  <a:lnTo>
                    <a:pt x="2" y="2"/>
                  </a:lnTo>
                  <a:lnTo>
                    <a:pt x="2" y="3"/>
                  </a:lnTo>
                  <a:lnTo>
                    <a:pt x="2" y="3"/>
                  </a:lnTo>
                  <a:lnTo>
                    <a:pt x="3" y="7"/>
                  </a:lnTo>
                  <a:lnTo>
                    <a:pt x="4" y="8"/>
                  </a:lnTo>
                  <a:lnTo>
                    <a:pt x="5" y="8"/>
                  </a:lnTo>
                  <a:lnTo>
                    <a:pt x="6" y="8"/>
                  </a:lnTo>
                  <a:lnTo>
                    <a:pt x="6" y="8"/>
                  </a:lnTo>
                  <a:lnTo>
                    <a:pt x="6" y="6"/>
                  </a:lnTo>
                  <a:lnTo>
                    <a:pt x="5" y="2"/>
                  </a:lnTo>
                  <a:lnTo>
                    <a:pt x="5" y="2"/>
                  </a:lnTo>
                  <a:lnTo>
                    <a:pt x="3" y="1"/>
                  </a:lnTo>
                  <a:lnTo>
                    <a:pt x="2" y="0"/>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9" name="Freeform 283"/>
            <p:cNvSpPr/>
            <p:nvPr/>
          </p:nvSpPr>
          <p:spPr bwMode="auto">
            <a:xfrm>
              <a:off x="9890359" y="5751188"/>
              <a:ext cx="34926" cy="38098"/>
            </a:xfrm>
            <a:custGeom>
              <a:gdLst>
                <a:gd fmla="*/ 0 w 22" name="T0"/>
                <a:gd fmla="*/ 1 h 24" name="T1"/>
                <a:gd fmla="*/ 0 w 22" name="T2"/>
                <a:gd fmla="*/ 1 h 24" name="T3"/>
                <a:gd fmla="*/ 1 w 22" name="T4"/>
                <a:gd fmla="*/ 11 h 24" name="T5"/>
                <a:gd fmla="*/ 3 w 22" name="T6"/>
                <a:gd fmla="*/ 21 h 24" name="T7"/>
                <a:gd fmla="*/ 3 w 22" name="T8"/>
                <a:gd fmla="*/ 21 h 24" name="T9"/>
                <a:gd fmla="*/ 7 w 22" name="T10"/>
                <a:gd fmla="*/ 22 h 24" name="T11"/>
                <a:gd fmla="*/ 13 w 22" name="T12"/>
                <a:gd fmla="*/ 24 h 24" name="T13"/>
                <a:gd fmla="*/ 18 w 22" name="T14"/>
                <a:gd fmla="*/ 24 h 24" name="T15"/>
                <a:gd fmla="*/ 21 w 22" name="T16"/>
                <a:gd fmla="*/ 23 h 24" name="T17"/>
                <a:gd fmla="*/ 22 w 22" name="T18"/>
                <a:gd fmla="*/ 22 h 24" name="T19"/>
                <a:gd fmla="*/ 22 w 22" name="T20"/>
                <a:gd fmla="*/ 22 h 24" name="T21"/>
                <a:gd fmla="*/ 21 w 22" name="T22"/>
                <a:gd fmla="*/ 17 h 24" name="T23"/>
                <a:gd fmla="*/ 19 w 22" name="T24"/>
                <a:gd fmla="*/ 14 h 24" name="T25"/>
                <a:gd fmla="*/ 16 w 22" name="T26"/>
                <a:gd fmla="*/ 10 h 24" name="T27"/>
                <a:gd fmla="*/ 16 w 22" name="T28"/>
                <a:gd fmla="*/ 10 h 24" name="T29"/>
                <a:gd fmla="*/ 16 w 22" name="T30"/>
                <a:gd fmla="*/ 8 h 24" name="T31"/>
                <a:gd fmla="*/ 16 w 22" name="T32"/>
                <a:gd fmla="*/ 6 h 24" name="T33"/>
                <a:gd fmla="*/ 15 w 22" name="T34"/>
                <a:gd fmla="*/ 4 h 24" name="T35"/>
                <a:gd fmla="*/ 13 w 22" name="T36"/>
                <a:gd fmla="*/ 1 h 24" name="T37"/>
                <a:gd fmla="*/ 13 w 22" name="T38"/>
                <a:gd fmla="*/ 1 h 24" name="T39"/>
                <a:gd fmla="*/ 10 w 22" name="T40"/>
                <a:gd fmla="*/ 0 h 24" name="T41"/>
                <a:gd fmla="*/ 5 w 22" name="T42"/>
                <a:gd fmla="*/ 0 h 24" name="T43"/>
                <a:gd fmla="*/ 0 w 22" name="T44"/>
                <a:gd fmla="*/ 1 h 24" name="T45"/>
                <a:gd fmla="*/ 0 w 22" name="T46"/>
                <a:gd fmla="*/ 1 h 2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4" w="22">
                  <a:moveTo>
                    <a:pt x="0" y="1"/>
                  </a:moveTo>
                  <a:lnTo>
                    <a:pt x="0" y="1"/>
                  </a:lnTo>
                  <a:lnTo>
                    <a:pt x="1" y="11"/>
                  </a:lnTo>
                  <a:lnTo>
                    <a:pt x="3" y="21"/>
                  </a:lnTo>
                  <a:lnTo>
                    <a:pt x="3" y="21"/>
                  </a:lnTo>
                  <a:lnTo>
                    <a:pt x="7" y="22"/>
                  </a:lnTo>
                  <a:lnTo>
                    <a:pt x="13" y="24"/>
                  </a:lnTo>
                  <a:lnTo>
                    <a:pt x="18" y="24"/>
                  </a:lnTo>
                  <a:lnTo>
                    <a:pt x="21" y="23"/>
                  </a:lnTo>
                  <a:lnTo>
                    <a:pt x="22" y="22"/>
                  </a:lnTo>
                  <a:lnTo>
                    <a:pt x="22" y="22"/>
                  </a:lnTo>
                  <a:lnTo>
                    <a:pt x="21" y="17"/>
                  </a:lnTo>
                  <a:lnTo>
                    <a:pt x="19" y="14"/>
                  </a:lnTo>
                  <a:lnTo>
                    <a:pt x="16" y="10"/>
                  </a:lnTo>
                  <a:lnTo>
                    <a:pt x="16" y="10"/>
                  </a:lnTo>
                  <a:lnTo>
                    <a:pt x="16" y="8"/>
                  </a:lnTo>
                  <a:lnTo>
                    <a:pt x="16" y="6"/>
                  </a:lnTo>
                  <a:lnTo>
                    <a:pt x="15" y="4"/>
                  </a:lnTo>
                  <a:lnTo>
                    <a:pt x="13" y="1"/>
                  </a:lnTo>
                  <a:lnTo>
                    <a:pt x="13" y="1"/>
                  </a:lnTo>
                  <a:lnTo>
                    <a:pt x="10" y="0"/>
                  </a:lnTo>
                  <a:lnTo>
                    <a:pt x="5" y="0"/>
                  </a:lnTo>
                  <a:lnTo>
                    <a:pt x="0" y="1"/>
                  </a:lnTo>
                  <a:lnTo>
                    <a:pt x="0"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0" name="Freeform 284"/>
            <p:cNvSpPr/>
            <p:nvPr/>
          </p:nvSpPr>
          <p:spPr bwMode="auto">
            <a:xfrm>
              <a:off x="10030061" y="5767062"/>
              <a:ext cx="23814" cy="17462"/>
            </a:xfrm>
            <a:custGeom>
              <a:gdLst>
                <a:gd fmla="*/ 3 w 15" name="T0"/>
                <a:gd fmla="*/ 1 h 11" name="T1"/>
                <a:gd fmla="*/ 3 w 15" name="T2"/>
                <a:gd fmla="*/ 1 h 11" name="T3"/>
                <a:gd fmla="*/ 3 w 15" name="T4"/>
                <a:gd fmla="*/ 1 h 11" name="T5"/>
                <a:gd fmla="*/ 2 w 15" name="T6"/>
                <a:gd fmla="*/ 1 h 11" name="T7"/>
                <a:gd fmla="*/ 1 w 15" name="T8"/>
                <a:gd fmla="*/ 2 h 11" name="T9"/>
                <a:gd fmla="*/ 0 w 15" name="T10"/>
                <a:gd fmla="*/ 4 h 11" name="T11"/>
                <a:gd fmla="*/ 0 w 15" name="T12"/>
                <a:gd fmla="*/ 4 h 11" name="T13"/>
                <a:gd fmla="*/ 0 w 15" name="T14"/>
                <a:gd fmla="*/ 7 h 11" name="T15"/>
                <a:gd fmla="*/ 1 w 15" name="T16"/>
                <a:gd fmla="*/ 10 h 11" name="T17"/>
                <a:gd fmla="*/ 2 w 15" name="T18"/>
                <a:gd fmla="*/ 11 h 11" name="T19"/>
                <a:gd fmla="*/ 6 w 15" name="T20"/>
                <a:gd fmla="*/ 11 h 11" name="T21"/>
                <a:gd fmla="*/ 6 w 15" name="T22"/>
                <a:gd fmla="*/ 11 h 11" name="T23"/>
                <a:gd fmla="*/ 13 w 15" name="T24"/>
                <a:gd fmla="*/ 10 h 11" name="T25"/>
                <a:gd fmla="*/ 15 w 15" name="T26"/>
                <a:gd fmla="*/ 9 h 11" name="T27"/>
                <a:gd fmla="*/ 15 w 15" name="T28"/>
                <a:gd fmla="*/ 9 h 11" name="T29"/>
                <a:gd fmla="*/ 14 w 15" name="T30"/>
                <a:gd fmla="*/ 7 h 11" name="T31"/>
                <a:gd fmla="*/ 14 w 15" name="T32"/>
                <a:gd fmla="*/ 7 h 11" name="T33"/>
                <a:gd fmla="*/ 11 w 15" name="T34"/>
                <a:gd fmla="*/ 5 h 11" name="T35"/>
                <a:gd fmla="*/ 9 w 15" name="T36"/>
                <a:gd fmla="*/ 4 h 11" name="T37"/>
                <a:gd fmla="*/ 8 w 15" name="T38"/>
                <a:gd fmla="*/ 4 h 11" name="T39"/>
                <a:gd fmla="*/ 8 w 15" name="T40"/>
                <a:gd fmla="*/ 2 h 11" name="T41"/>
                <a:gd fmla="*/ 8 w 15" name="T42"/>
                <a:gd fmla="*/ 2 h 11" name="T43"/>
                <a:gd fmla="*/ 7 w 15" name="T44"/>
                <a:gd fmla="*/ 0 h 11" name="T45"/>
                <a:gd fmla="*/ 6 w 15" name="T46"/>
                <a:gd fmla="*/ 0 h 11" name="T47"/>
                <a:gd fmla="*/ 3 w 15" name="T48"/>
                <a:gd fmla="*/ 1 h 11" name="T49"/>
                <a:gd fmla="*/ 3 w 15" name="T50"/>
                <a:gd fmla="*/ 1 h 1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1" w="15">
                  <a:moveTo>
                    <a:pt x="3" y="1"/>
                  </a:moveTo>
                  <a:lnTo>
                    <a:pt x="3" y="1"/>
                  </a:lnTo>
                  <a:lnTo>
                    <a:pt x="3" y="1"/>
                  </a:lnTo>
                  <a:lnTo>
                    <a:pt x="2" y="1"/>
                  </a:lnTo>
                  <a:lnTo>
                    <a:pt x="1" y="2"/>
                  </a:lnTo>
                  <a:lnTo>
                    <a:pt x="0" y="4"/>
                  </a:lnTo>
                  <a:lnTo>
                    <a:pt x="0" y="4"/>
                  </a:lnTo>
                  <a:lnTo>
                    <a:pt x="0" y="7"/>
                  </a:lnTo>
                  <a:lnTo>
                    <a:pt x="1" y="10"/>
                  </a:lnTo>
                  <a:lnTo>
                    <a:pt x="2" y="11"/>
                  </a:lnTo>
                  <a:lnTo>
                    <a:pt x="6" y="11"/>
                  </a:lnTo>
                  <a:lnTo>
                    <a:pt x="6" y="11"/>
                  </a:lnTo>
                  <a:lnTo>
                    <a:pt x="13" y="10"/>
                  </a:lnTo>
                  <a:lnTo>
                    <a:pt x="15" y="9"/>
                  </a:lnTo>
                  <a:lnTo>
                    <a:pt x="15" y="9"/>
                  </a:lnTo>
                  <a:lnTo>
                    <a:pt x="14" y="7"/>
                  </a:lnTo>
                  <a:lnTo>
                    <a:pt x="14" y="7"/>
                  </a:lnTo>
                  <a:lnTo>
                    <a:pt x="11" y="5"/>
                  </a:lnTo>
                  <a:lnTo>
                    <a:pt x="9" y="4"/>
                  </a:lnTo>
                  <a:lnTo>
                    <a:pt x="8" y="4"/>
                  </a:lnTo>
                  <a:lnTo>
                    <a:pt x="8" y="2"/>
                  </a:lnTo>
                  <a:lnTo>
                    <a:pt x="8" y="2"/>
                  </a:lnTo>
                  <a:lnTo>
                    <a:pt x="7" y="0"/>
                  </a:lnTo>
                  <a:lnTo>
                    <a:pt x="6" y="0"/>
                  </a:lnTo>
                  <a:lnTo>
                    <a:pt x="3" y="1"/>
                  </a:lnTo>
                  <a:lnTo>
                    <a:pt x="3"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1" name="Freeform 285"/>
            <p:cNvSpPr/>
            <p:nvPr/>
          </p:nvSpPr>
          <p:spPr bwMode="auto">
            <a:xfrm>
              <a:off x="10072925" y="5790872"/>
              <a:ext cx="33339" cy="25399"/>
            </a:xfrm>
            <a:custGeom>
              <a:gdLst>
                <a:gd fmla="*/ 10 w 21" name="T0"/>
                <a:gd fmla="*/ 0 h 16" name="T1"/>
                <a:gd fmla="*/ 10 w 21" name="T2"/>
                <a:gd fmla="*/ 0 h 16" name="T3"/>
                <a:gd fmla="*/ 9 w 21" name="T4"/>
                <a:gd fmla="*/ 2 h 16" name="T5"/>
                <a:gd fmla="*/ 6 w 21" name="T6"/>
                <a:gd fmla="*/ 4 h 16" name="T7"/>
                <a:gd fmla="*/ 6 w 21" name="T8"/>
                <a:gd fmla="*/ 4 h 16" name="T9"/>
                <a:gd fmla="*/ 1 w 21" name="T10"/>
                <a:gd fmla="*/ 8 h 16" name="T11"/>
                <a:gd fmla="*/ 0 w 21" name="T12"/>
                <a:gd fmla="*/ 9 h 16" name="T13"/>
                <a:gd fmla="*/ 0 w 21" name="T14"/>
                <a:gd fmla="*/ 10 h 16" name="T15"/>
                <a:gd fmla="*/ 0 w 21" name="T16"/>
                <a:gd fmla="*/ 10 h 16" name="T17"/>
                <a:gd fmla="*/ 0 w 21" name="T18"/>
                <a:gd fmla="*/ 10 h 16" name="T19"/>
                <a:gd fmla="*/ 2 w 21" name="T20"/>
                <a:gd fmla="*/ 11 h 16" name="T21"/>
                <a:gd fmla="*/ 4 w 21" name="T22"/>
                <a:gd fmla="*/ 11 h 16" name="T23"/>
                <a:gd fmla="*/ 6 w 21" name="T24"/>
                <a:gd fmla="*/ 11 h 16" name="T25"/>
                <a:gd fmla="*/ 7 w 21" name="T26"/>
                <a:gd fmla="*/ 12 h 16" name="T27"/>
                <a:gd fmla="*/ 7 w 21" name="T28"/>
                <a:gd fmla="*/ 12 h 16" name="T29"/>
                <a:gd fmla="*/ 7 w 21" name="T30"/>
                <a:gd fmla="*/ 14 h 16" name="T31"/>
                <a:gd fmla="*/ 10 w 21" name="T32"/>
                <a:gd fmla="*/ 16 h 16" name="T33"/>
                <a:gd fmla="*/ 12 w 21" name="T34"/>
                <a:gd fmla="*/ 16 h 16" name="T35"/>
                <a:gd fmla="*/ 14 w 21" name="T36"/>
                <a:gd fmla="*/ 14 h 16" name="T37"/>
                <a:gd fmla="*/ 14 w 21" name="T38"/>
                <a:gd fmla="*/ 14 h 16" name="T39"/>
                <a:gd fmla="*/ 16 w 21" name="T40"/>
                <a:gd fmla="*/ 12 h 16" name="T41"/>
                <a:gd fmla="*/ 18 w 21" name="T42"/>
                <a:gd fmla="*/ 10 h 16" name="T43"/>
                <a:gd fmla="*/ 21 w 21" name="T44"/>
                <a:gd fmla="*/ 9 h 16" name="T45"/>
                <a:gd fmla="*/ 19 w 21" name="T46"/>
                <a:gd fmla="*/ 6 h 16" name="T47"/>
                <a:gd fmla="*/ 19 w 21" name="T48"/>
                <a:gd fmla="*/ 6 h 16" name="T49"/>
                <a:gd fmla="*/ 18 w 21" name="T50"/>
                <a:gd fmla="*/ 5 h 16" name="T51"/>
                <a:gd fmla="*/ 17 w 21" name="T52"/>
                <a:gd fmla="*/ 5 h 16" name="T53"/>
                <a:gd fmla="*/ 16 w 21" name="T54"/>
                <a:gd fmla="*/ 5 h 16" name="T55"/>
                <a:gd fmla="*/ 15 w 21" name="T56"/>
                <a:gd fmla="*/ 3 h 16" name="T57"/>
                <a:gd fmla="*/ 15 w 21" name="T58"/>
                <a:gd fmla="*/ 3 h 16" name="T59"/>
                <a:gd fmla="*/ 14 w 21" name="T60"/>
                <a:gd fmla="*/ 1 h 16" name="T61"/>
                <a:gd fmla="*/ 12 w 21" name="T62"/>
                <a:gd fmla="*/ 0 h 16" name="T63"/>
                <a:gd fmla="*/ 10 w 21" name="T64"/>
                <a:gd fmla="*/ 0 h 16" name="T65"/>
                <a:gd fmla="*/ 10 w 21" name="T66"/>
                <a:gd fmla="*/ 0 h 1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 w="21">
                  <a:moveTo>
                    <a:pt x="10" y="0"/>
                  </a:moveTo>
                  <a:lnTo>
                    <a:pt x="10" y="0"/>
                  </a:lnTo>
                  <a:lnTo>
                    <a:pt x="9" y="2"/>
                  </a:lnTo>
                  <a:lnTo>
                    <a:pt x="6" y="4"/>
                  </a:lnTo>
                  <a:lnTo>
                    <a:pt x="6" y="4"/>
                  </a:lnTo>
                  <a:lnTo>
                    <a:pt x="1" y="8"/>
                  </a:lnTo>
                  <a:lnTo>
                    <a:pt x="0" y="9"/>
                  </a:lnTo>
                  <a:lnTo>
                    <a:pt x="0" y="10"/>
                  </a:lnTo>
                  <a:lnTo>
                    <a:pt x="0" y="10"/>
                  </a:lnTo>
                  <a:lnTo>
                    <a:pt x="0" y="10"/>
                  </a:lnTo>
                  <a:lnTo>
                    <a:pt x="2" y="11"/>
                  </a:lnTo>
                  <a:lnTo>
                    <a:pt x="4" y="11"/>
                  </a:lnTo>
                  <a:lnTo>
                    <a:pt x="6" y="11"/>
                  </a:lnTo>
                  <a:lnTo>
                    <a:pt x="7" y="12"/>
                  </a:lnTo>
                  <a:lnTo>
                    <a:pt x="7" y="12"/>
                  </a:lnTo>
                  <a:lnTo>
                    <a:pt x="7" y="14"/>
                  </a:lnTo>
                  <a:lnTo>
                    <a:pt x="10" y="16"/>
                  </a:lnTo>
                  <a:lnTo>
                    <a:pt x="12" y="16"/>
                  </a:lnTo>
                  <a:lnTo>
                    <a:pt x="14" y="14"/>
                  </a:lnTo>
                  <a:lnTo>
                    <a:pt x="14" y="14"/>
                  </a:lnTo>
                  <a:lnTo>
                    <a:pt x="16" y="12"/>
                  </a:lnTo>
                  <a:lnTo>
                    <a:pt x="18" y="10"/>
                  </a:lnTo>
                  <a:lnTo>
                    <a:pt x="21" y="9"/>
                  </a:lnTo>
                  <a:lnTo>
                    <a:pt x="19" y="6"/>
                  </a:lnTo>
                  <a:lnTo>
                    <a:pt x="19" y="6"/>
                  </a:lnTo>
                  <a:lnTo>
                    <a:pt x="18" y="5"/>
                  </a:lnTo>
                  <a:lnTo>
                    <a:pt x="17" y="5"/>
                  </a:lnTo>
                  <a:lnTo>
                    <a:pt x="16" y="5"/>
                  </a:lnTo>
                  <a:lnTo>
                    <a:pt x="15" y="3"/>
                  </a:lnTo>
                  <a:lnTo>
                    <a:pt x="15" y="3"/>
                  </a:lnTo>
                  <a:lnTo>
                    <a:pt x="14" y="1"/>
                  </a:lnTo>
                  <a:lnTo>
                    <a:pt x="12" y="0"/>
                  </a:lnTo>
                  <a:lnTo>
                    <a:pt x="10" y="0"/>
                  </a:lnTo>
                  <a:lnTo>
                    <a:pt x="1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2" name="Freeform 286"/>
            <p:cNvSpPr/>
            <p:nvPr/>
          </p:nvSpPr>
          <p:spPr bwMode="auto">
            <a:xfrm>
              <a:off x="10007836" y="5825796"/>
              <a:ext cx="42864" cy="49210"/>
            </a:xfrm>
            <a:custGeom>
              <a:gdLst>
                <a:gd fmla="*/ 14 w 27" name="T0"/>
                <a:gd fmla="*/ 5 h 31" name="T1"/>
                <a:gd fmla="*/ 14 w 27" name="T2"/>
                <a:gd fmla="*/ 5 h 31" name="T3"/>
                <a:gd fmla="*/ 14 w 27" name="T4"/>
                <a:gd fmla="*/ 9 h 31" name="T5"/>
                <a:gd fmla="*/ 13 w 27" name="T6"/>
                <a:gd fmla="*/ 11 h 31" name="T7"/>
                <a:gd fmla="*/ 12 w 27" name="T8"/>
                <a:gd fmla="*/ 12 h 31" name="T9"/>
                <a:gd fmla="*/ 12 w 27" name="T10"/>
                <a:gd fmla="*/ 12 h 31" name="T11"/>
                <a:gd fmla="*/ 6 w 27" name="T12"/>
                <a:gd fmla="*/ 11 h 31" name="T13"/>
                <a:gd fmla="*/ 2 w 27" name="T14"/>
                <a:gd fmla="*/ 12 h 31" name="T15"/>
                <a:gd fmla="*/ 1 w 27" name="T16"/>
                <a:gd fmla="*/ 12 h 31" name="T17"/>
                <a:gd fmla="*/ 0 w 27" name="T18"/>
                <a:gd fmla="*/ 14 h 31" name="T19"/>
                <a:gd fmla="*/ 0 w 27" name="T20"/>
                <a:gd fmla="*/ 14 h 31" name="T21"/>
                <a:gd fmla="*/ 1 w 27" name="T22"/>
                <a:gd fmla="*/ 17 h 31" name="T23"/>
                <a:gd fmla="*/ 3 w 27" name="T24"/>
                <a:gd fmla="*/ 18 h 31" name="T25"/>
                <a:gd fmla="*/ 6 w 27" name="T26"/>
                <a:gd fmla="*/ 19 h 31" name="T27"/>
                <a:gd fmla="*/ 6 w 27" name="T28"/>
                <a:gd fmla="*/ 22 h 31" name="T29"/>
                <a:gd fmla="*/ 6 w 27" name="T30"/>
                <a:gd fmla="*/ 22 h 31" name="T31"/>
                <a:gd fmla="*/ 6 w 27" name="T32"/>
                <a:gd fmla="*/ 24 h 31" name="T33"/>
                <a:gd fmla="*/ 6 w 27" name="T34"/>
                <a:gd fmla="*/ 27 h 31" name="T35"/>
                <a:gd fmla="*/ 7 w 27" name="T36"/>
                <a:gd fmla="*/ 29 h 31" name="T37"/>
                <a:gd fmla="*/ 9 w 27" name="T38"/>
                <a:gd fmla="*/ 27 h 31" name="T39"/>
                <a:gd fmla="*/ 9 w 27" name="T40"/>
                <a:gd fmla="*/ 27 h 31" name="T41"/>
                <a:gd fmla="*/ 12 w 27" name="T42"/>
                <a:gd fmla="*/ 21 h 31" name="T43"/>
                <a:gd fmla="*/ 13 w 27" name="T44"/>
                <a:gd fmla="*/ 19 h 31" name="T45"/>
                <a:gd fmla="*/ 14 w 27" name="T46"/>
                <a:gd fmla="*/ 19 h 31" name="T47"/>
                <a:gd fmla="*/ 14 w 27" name="T48"/>
                <a:gd fmla="*/ 19 h 31" name="T49"/>
                <a:gd fmla="*/ 14 w 27" name="T50"/>
                <a:gd fmla="*/ 19 h 31" name="T51"/>
                <a:gd fmla="*/ 15 w 27" name="T52"/>
                <a:gd fmla="*/ 25 h 31" name="T53"/>
                <a:gd fmla="*/ 16 w 27" name="T54"/>
                <a:gd fmla="*/ 29 h 31" name="T55"/>
                <a:gd fmla="*/ 17 w 27" name="T56"/>
                <a:gd fmla="*/ 31 h 31" name="T57"/>
                <a:gd fmla="*/ 17 w 27" name="T58"/>
                <a:gd fmla="*/ 31 h 31" name="T59"/>
                <a:gd fmla="*/ 20 w 27" name="T60"/>
                <a:gd fmla="*/ 30 h 31" name="T61"/>
                <a:gd fmla="*/ 23 w 27" name="T62"/>
                <a:gd fmla="*/ 29 h 31" name="T63"/>
                <a:gd fmla="*/ 25 w 27" name="T64"/>
                <a:gd fmla="*/ 26 h 31" name="T65"/>
                <a:gd fmla="*/ 25 w 27" name="T66"/>
                <a:gd fmla="*/ 25 h 31" name="T67"/>
                <a:gd fmla="*/ 24 w 27" name="T68"/>
                <a:gd fmla="*/ 24 h 31" name="T69"/>
                <a:gd fmla="*/ 24 w 27" name="T70"/>
                <a:gd fmla="*/ 24 h 31" name="T71"/>
                <a:gd fmla="*/ 23 w 27" name="T72"/>
                <a:gd fmla="*/ 23 h 31" name="T73"/>
                <a:gd fmla="*/ 22 w 27" name="T74"/>
                <a:gd fmla="*/ 20 h 31" name="T75"/>
                <a:gd fmla="*/ 22 w 27" name="T76"/>
                <a:gd fmla="*/ 14 h 31" name="T77"/>
                <a:gd fmla="*/ 22 w 27" name="T78"/>
                <a:gd fmla="*/ 14 h 31" name="T79"/>
                <a:gd fmla="*/ 22 w 27" name="T80"/>
                <a:gd fmla="*/ 11 h 31" name="T81"/>
                <a:gd fmla="*/ 24 w 27" name="T82"/>
                <a:gd fmla="*/ 10 h 31" name="T83"/>
                <a:gd fmla="*/ 25 w 27" name="T84"/>
                <a:gd fmla="*/ 10 h 31" name="T85"/>
                <a:gd fmla="*/ 26 w 27" name="T86"/>
                <a:gd fmla="*/ 8 h 31" name="T87"/>
                <a:gd fmla="*/ 26 w 27" name="T88"/>
                <a:gd fmla="*/ 8 h 31" name="T89"/>
                <a:gd fmla="*/ 27 w 27" name="T90"/>
                <a:gd fmla="*/ 3 h 31" name="T91"/>
                <a:gd fmla="*/ 26 w 27" name="T92"/>
                <a:gd fmla="*/ 1 h 31" name="T93"/>
                <a:gd fmla="*/ 25 w 27" name="T94"/>
                <a:gd fmla="*/ 0 h 31" name="T95"/>
                <a:gd fmla="*/ 25 w 27" name="T96"/>
                <a:gd fmla="*/ 0 h 31" name="T97"/>
                <a:gd fmla="*/ 22 w 27" name="T98"/>
                <a:gd fmla="*/ 1 h 31" name="T99"/>
                <a:gd fmla="*/ 19 w 27" name="T100"/>
                <a:gd fmla="*/ 3 h 31" name="T101"/>
                <a:gd fmla="*/ 14 w 27" name="T102"/>
                <a:gd fmla="*/ 5 h 31" name="T103"/>
                <a:gd fmla="*/ 14 w 27" name="T104"/>
                <a:gd fmla="*/ 5 h 3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1" w="27">
                  <a:moveTo>
                    <a:pt x="14" y="5"/>
                  </a:moveTo>
                  <a:lnTo>
                    <a:pt x="14" y="5"/>
                  </a:lnTo>
                  <a:lnTo>
                    <a:pt x="14" y="9"/>
                  </a:lnTo>
                  <a:lnTo>
                    <a:pt x="13" y="11"/>
                  </a:lnTo>
                  <a:lnTo>
                    <a:pt x="12" y="12"/>
                  </a:lnTo>
                  <a:lnTo>
                    <a:pt x="12" y="12"/>
                  </a:lnTo>
                  <a:lnTo>
                    <a:pt x="6" y="11"/>
                  </a:lnTo>
                  <a:lnTo>
                    <a:pt x="2" y="12"/>
                  </a:lnTo>
                  <a:lnTo>
                    <a:pt x="1" y="12"/>
                  </a:lnTo>
                  <a:lnTo>
                    <a:pt x="0" y="14"/>
                  </a:lnTo>
                  <a:lnTo>
                    <a:pt x="0" y="14"/>
                  </a:lnTo>
                  <a:lnTo>
                    <a:pt x="1" y="17"/>
                  </a:lnTo>
                  <a:lnTo>
                    <a:pt x="3" y="18"/>
                  </a:lnTo>
                  <a:lnTo>
                    <a:pt x="6" y="19"/>
                  </a:lnTo>
                  <a:lnTo>
                    <a:pt x="6" y="22"/>
                  </a:lnTo>
                  <a:lnTo>
                    <a:pt x="6" y="22"/>
                  </a:lnTo>
                  <a:lnTo>
                    <a:pt x="6" y="24"/>
                  </a:lnTo>
                  <a:lnTo>
                    <a:pt x="6" y="27"/>
                  </a:lnTo>
                  <a:lnTo>
                    <a:pt x="7" y="29"/>
                  </a:lnTo>
                  <a:lnTo>
                    <a:pt x="9" y="27"/>
                  </a:lnTo>
                  <a:lnTo>
                    <a:pt x="9" y="27"/>
                  </a:lnTo>
                  <a:lnTo>
                    <a:pt x="12" y="21"/>
                  </a:lnTo>
                  <a:lnTo>
                    <a:pt x="13" y="19"/>
                  </a:lnTo>
                  <a:lnTo>
                    <a:pt x="14" y="19"/>
                  </a:lnTo>
                  <a:lnTo>
                    <a:pt x="14" y="19"/>
                  </a:lnTo>
                  <a:lnTo>
                    <a:pt x="14" y="19"/>
                  </a:lnTo>
                  <a:lnTo>
                    <a:pt x="15" y="25"/>
                  </a:lnTo>
                  <a:lnTo>
                    <a:pt x="16" y="29"/>
                  </a:lnTo>
                  <a:lnTo>
                    <a:pt x="17" y="31"/>
                  </a:lnTo>
                  <a:lnTo>
                    <a:pt x="17" y="31"/>
                  </a:lnTo>
                  <a:lnTo>
                    <a:pt x="20" y="30"/>
                  </a:lnTo>
                  <a:lnTo>
                    <a:pt x="23" y="29"/>
                  </a:lnTo>
                  <a:lnTo>
                    <a:pt x="25" y="26"/>
                  </a:lnTo>
                  <a:lnTo>
                    <a:pt x="25" y="25"/>
                  </a:lnTo>
                  <a:lnTo>
                    <a:pt x="24" y="24"/>
                  </a:lnTo>
                  <a:lnTo>
                    <a:pt x="24" y="24"/>
                  </a:lnTo>
                  <a:lnTo>
                    <a:pt x="23" y="23"/>
                  </a:lnTo>
                  <a:lnTo>
                    <a:pt x="22" y="20"/>
                  </a:lnTo>
                  <a:lnTo>
                    <a:pt x="22" y="14"/>
                  </a:lnTo>
                  <a:lnTo>
                    <a:pt x="22" y="14"/>
                  </a:lnTo>
                  <a:lnTo>
                    <a:pt x="22" y="11"/>
                  </a:lnTo>
                  <a:lnTo>
                    <a:pt x="24" y="10"/>
                  </a:lnTo>
                  <a:lnTo>
                    <a:pt x="25" y="10"/>
                  </a:lnTo>
                  <a:lnTo>
                    <a:pt x="26" y="8"/>
                  </a:lnTo>
                  <a:lnTo>
                    <a:pt x="26" y="8"/>
                  </a:lnTo>
                  <a:lnTo>
                    <a:pt x="27" y="3"/>
                  </a:lnTo>
                  <a:lnTo>
                    <a:pt x="26" y="1"/>
                  </a:lnTo>
                  <a:lnTo>
                    <a:pt x="25" y="0"/>
                  </a:lnTo>
                  <a:lnTo>
                    <a:pt x="25" y="0"/>
                  </a:lnTo>
                  <a:lnTo>
                    <a:pt x="22" y="1"/>
                  </a:lnTo>
                  <a:lnTo>
                    <a:pt x="19" y="3"/>
                  </a:lnTo>
                  <a:lnTo>
                    <a:pt x="14" y="5"/>
                  </a:lnTo>
                  <a:lnTo>
                    <a:pt x="14" y="5"/>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3" name="Freeform 287"/>
            <p:cNvSpPr/>
            <p:nvPr/>
          </p:nvSpPr>
          <p:spPr bwMode="auto">
            <a:xfrm>
              <a:off x="9985610" y="5987711"/>
              <a:ext cx="7937" cy="7937"/>
            </a:xfrm>
            <a:custGeom>
              <a:gdLst>
                <a:gd fmla="*/ 0 w 5" name="T0"/>
                <a:gd fmla="*/ 0 h 5" name="T1"/>
                <a:gd fmla="*/ 0 w 5" name="T2"/>
                <a:gd fmla="*/ 0 h 5" name="T3"/>
                <a:gd fmla="*/ 1 w 5" name="T4"/>
                <a:gd fmla="*/ 3 h 5" name="T5"/>
                <a:gd fmla="*/ 4 w 5" name="T6"/>
                <a:gd fmla="*/ 5 h 5" name="T7"/>
                <a:gd fmla="*/ 4 w 5" name="T8"/>
                <a:gd fmla="*/ 5 h 5" name="T9"/>
                <a:gd fmla="*/ 5 w 5" name="T10"/>
                <a:gd fmla="*/ 4 h 5" name="T11"/>
                <a:gd fmla="*/ 5 w 5" name="T12"/>
                <a:gd fmla="*/ 4 h 5" name="T13"/>
                <a:gd fmla="*/ 5 w 5" name="T14"/>
                <a:gd fmla="*/ 2 h 5" name="T15"/>
                <a:gd fmla="*/ 2 w 5" name="T16"/>
                <a:gd fmla="*/ 1 h 5" name="T17"/>
                <a:gd fmla="*/ 0 w 5" name="T18"/>
                <a:gd fmla="*/ 0 h 5" name="T19"/>
                <a:gd fmla="*/ 0 w 5" name="T20"/>
                <a:gd fmla="*/ 0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5">
                  <a:moveTo>
                    <a:pt x="0" y="0"/>
                  </a:moveTo>
                  <a:lnTo>
                    <a:pt x="0" y="0"/>
                  </a:lnTo>
                  <a:lnTo>
                    <a:pt x="1" y="3"/>
                  </a:lnTo>
                  <a:lnTo>
                    <a:pt x="4" y="5"/>
                  </a:lnTo>
                  <a:lnTo>
                    <a:pt x="4" y="5"/>
                  </a:lnTo>
                  <a:lnTo>
                    <a:pt x="5" y="4"/>
                  </a:lnTo>
                  <a:lnTo>
                    <a:pt x="5" y="4"/>
                  </a:lnTo>
                  <a:lnTo>
                    <a:pt x="5" y="2"/>
                  </a:lnTo>
                  <a:lnTo>
                    <a:pt x="2" y="1"/>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4" name="Freeform 288"/>
            <p:cNvSpPr/>
            <p:nvPr/>
          </p:nvSpPr>
          <p:spPr bwMode="auto">
            <a:xfrm>
              <a:off x="10131663" y="5979776"/>
              <a:ext cx="93665" cy="74609"/>
            </a:xfrm>
            <a:custGeom>
              <a:gdLst>
                <a:gd fmla="*/ 36 w 59" name="T0"/>
                <a:gd fmla="*/ 0 h 47" name="T1"/>
                <a:gd fmla="*/ 27 w 59" name="T2"/>
                <a:gd fmla="*/ 10 h 47" name="T3"/>
                <a:gd fmla="*/ 22 w 59" name="T4"/>
                <a:gd fmla="*/ 12 h 47" name="T5"/>
                <a:gd fmla="*/ 17 w 59" name="T6"/>
                <a:gd fmla="*/ 15 h 47" name="T7"/>
                <a:gd fmla="*/ 14 w 59" name="T8"/>
                <a:gd fmla="*/ 20 h 47" name="T9"/>
                <a:gd fmla="*/ 14 w 59" name="T10"/>
                <a:gd fmla="*/ 22 h 47" name="T11"/>
                <a:gd fmla="*/ 6 w 59" name="T12"/>
                <a:gd fmla="*/ 25 h 47" name="T13"/>
                <a:gd fmla="*/ 3 w 59" name="T14"/>
                <a:gd fmla="*/ 26 h 47" name="T15"/>
                <a:gd fmla="*/ 0 w 59" name="T16"/>
                <a:gd fmla="*/ 32 h 47" name="T17"/>
                <a:gd fmla="*/ 0 w 59" name="T18"/>
                <a:gd fmla="*/ 35 h 47" name="T19"/>
                <a:gd fmla="*/ 6 w 59" name="T20"/>
                <a:gd fmla="*/ 39 h 47" name="T21"/>
                <a:gd fmla="*/ 14 w 59" name="T22"/>
                <a:gd fmla="*/ 38 h 47" name="T23"/>
                <a:gd fmla="*/ 16 w 59" name="T24"/>
                <a:gd fmla="*/ 37 h 47" name="T25"/>
                <a:gd fmla="*/ 29 w 59" name="T26"/>
                <a:gd fmla="*/ 28 h 47" name="T27"/>
                <a:gd fmla="*/ 35 w 59" name="T28"/>
                <a:gd fmla="*/ 26 h 47" name="T29"/>
                <a:gd fmla="*/ 35 w 59" name="T30"/>
                <a:gd fmla="*/ 27 h 47" name="T31"/>
                <a:gd fmla="*/ 30 w 59" name="T32"/>
                <a:gd fmla="*/ 36 h 47" name="T33"/>
                <a:gd fmla="*/ 31 w 59" name="T34"/>
                <a:gd fmla="*/ 37 h 47" name="T35"/>
                <a:gd fmla="*/ 44 w 59" name="T36"/>
                <a:gd fmla="*/ 43 h 47" name="T37"/>
                <a:gd fmla="*/ 46 w 59" name="T38"/>
                <a:gd fmla="*/ 46 h 47" name="T39"/>
                <a:gd fmla="*/ 47 w 59" name="T40"/>
                <a:gd fmla="*/ 47 h 47" name="T41"/>
                <a:gd fmla="*/ 53 w 59" name="T42"/>
                <a:gd fmla="*/ 44 h 47" name="T43"/>
                <a:gd fmla="*/ 56 w 59" name="T44"/>
                <a:gd fmla="*/ 42 h 47" name="T45"/>
                <a:gd fmla="*/ 57 w 59" name="T46"/>
                <a:gd fmla="*/ 35 h 47" name="T47"/>
                <a:gd fmla="*/ 59 w 59" name="T48"/>
                <a:gd fmla="*/ 29 h 47" name="T49"/>
                <a:gd fmla="*/ 59 w 59" name="T50"/>
                <a:gd fmla="*/ 29 h 47" name="T51"/>
                <a:gd fmla="*/ 57 w 59" name="T52"/>
                <a:gd fmla="*/ 24 h 47" name="T53"/>
                <a:gd fmla="*/ 50 w 59" name="T54"/>
                <a:gd fmla="*/ 18 h 47" name="T55"/>
                <a:gd fmla="*/ 42 w 59" name="T56"/>
                <a:gd fmla="*/ 10 h 47" name="T57"/>
                <a:gd fmla="*/ 41 w 59" name="T58"/>
                <a:gd fmla="*/ 8 h 47" name="T59"/>
                <a:gd fmla="*/ 38 w 59" name="T60"/>
                <a:gd fmla="*/ 3 h 47" name="T61"/>
                <a:gd fmla="*/ 36 w 59" name="T62"/>
                <a:gd fmla="*/ 0 h 4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7" w="59">
                  <a:moveTo>
                    <a:pt x="36" y="0"/>
                  </a:moveTo>
                  <a:lnTo>
                    <a:pt x="36" y="0"/>
                  </a:lnTo>
                  <a:lnTo>
                    <a:pt x="31" y="7"/>
                  </a:lnTo>
                  <a:lnTo>
                    <a:pt x="27" y="10"/>
                  </a:lnTo>
                  <a:lnTo>
                    <a:pt x="22" y="12"/>
                  </a:lnTo>
                  <a:lnTo>
                    <a:pt x="22" y="12"/>
                  </a:lnTo>
                  <a:lnTo>
                    <a:pt x="19" y="14"/>
                  </a:lnTo>
                  <a:lnTo>
                    <a:pt x="17" y="15"/>
                  </a:lnTo>
                  <a:lnTo>
                    <a:pt x="15" y="18"/>
                  </a:lnTo>
                  <a:lnTo>
                    <a:pt x="14" y="20"/>
                  </a:lnTo>
                  <a:lnTo>
                    <a:pt x="14" y="20"/>
                  </a:lnTo>
                  <a:lnTo>
                    <a:pt x="14" y="22"/>
                  </a:lnTo>
                  <a:lnTo>
                    <a:pt x="12" y="23"/>
                  </a:lnTo>
                  <a:lnTo>
                    <a:pt x="6" y="25"/>
                  </a:lnTo>
                  <a:lnTo>
                    <a:pt x="6" y="25"/>
                  </a:lnTo>
                  <a:lnTo>
                    <a:pt x="3" y="26"/>
                  </a:lnTo>
                  <a:lnTo>
                    <a:pt x="1" y="29"/>
                  </a:lnTo>
                  <a:lnTo>
                    <a:pt x="0" y="32"/>
                  </a:lnTo>
                  <a:lnTo>
                    <a:pt x="0" y="35"/>
                  </a:lnTo>
                  <a:lnTo>
                    <a:pt x="0" y="35"/>
                  </a:lnTo>
                  <a:lnTo>
                    <a:pt x="2" y="37"/>
                  </a:lnTo>
                  <a:lnTo>
                    <a:pt x="6" y="39"/>
                  </a:lnTo>
                  <a:lnTo>
                    <a:pt x="12" y="39"/>
                  </a:lnTo>
                  <a:lnTo>
                    <a:pt x="14" y="38"/>
                  </a:lnTo>
                  <a:lnTo>
                    <a:pt x="16" y="37"/>
                  </a:lnTo>
                  <a:lnTo>
                    <a:pt x="16" y="37"/>
                  </a:lnTo>
                  <a:lnTo>
                    <a:pt x="21" y="33"/>
                  </a:lnTo>
                  <a:lnTo>
                    <a:pt x="29" y="28"/>
                  </a:lnTo>
                  <a:lnTo>
                    <a:pt x="34" y="26"/>
                  </a:lnTo>
                  <a:lnTo>
                    <a:pt x="35" y="26"/>
                  </a:lnTo>
                  <a:lnTo>
                    <a:pt x="35" y="27"/>
                  </a:lnTo>
                  <a:lnTo>
                    <a:pt x="35" y="27"/>
                  </a:lnTo>
                  <a:lnTo>
                    <a:pt x="31" y="34"/>
                  </a:lnTo>
                  <a:lnTo>
                    <a:pt x="30" y="36"/>
                  </a:lnTo>
                  <a:lnTo>
                    <a:pt x="31" y="37"/>
                  </a:lnTo>
                  <a:lnTo>
                    <a:pt x="31" y="37"/>
                  </a:lnTo>
                  <a:lnTo>
                    <a:pt x="39" y="40"/>
                  </a:lnTo>
                  <a:lnTo>
                    <a:pt x="44" y="43"/>
                  </a:lnTo>
                  <a:lnTo>
                    <a:pt x="46" y="46"/>
                  </a:lnTo>
                  <a:lnTo>
                    <a:pt x="46" y="46"/>
                  </a:lnTo>
                  <a:lnTo>
                    <a:pt x="46" y="47"/>
                  </a:lnTo>
                  <a:lnTo>
                    <a:pt x="47" y="47"/>
                  </a:lnTo>
                  <a:lnTo>
                    <a:pt x="50" y="47"/>
                  </a:lnTo>
                  <a:lnTo>
                    <a:pt x="53" y="44"/>
                  </a:lnTo>
                  <a:lnTo>
                    <a:pt x="56" y="42"/>
                  </a:lnTo>
                  <a:lnTo>
                    <a:pt x="56" y="42"/>
                  </a:lnTo>
                  <a:lnTo>
                    <a:pt x="57" y="39"/>
                  </a:lnTo>
                  <a:lnTo>
                    <a:pt x="57" y="35"/>
                  </a:lnTo>
                  <a:lnTo>
                    <a:pt x="58" y="32"/>
                  </a:lnTo>
                  <a:lnTo>
                    <a:pt x="59" y="29"/>
                  </a:lnTo>
                  <a:lnTo>
                    <a:pt x="59" y="29"/>
                  </a:lnTo>
                  <a:lnTo>
                    <a:pt x="59" y="29"/>
                  </a:lnTo>
                  <a:lnTo>
                    <a:pt x="59" y="28"/>
                  </a:lnTo>
                  <a:lnTo>
                    <a:pt x="57" y="24"/>
                  </a:lnTo>
                  <a:lnTo>
                    <a:pt x="50" y="18"/>
                  </a:lnTo>
                  <a:lnTo>
                    <a:pt x="50" y="18"/>
                  </a:lnTo>
                  <a:lnTo>
                    <a:pt x="44" y="12"/>
                  </a:lnTo>
                  <a:lnTo>
                    <a:pt x="42" y="10"/>
                  </a:lnTo>
                  <a:lnTo>
                    <a:pt x="41" y="8"/>
                  </a:lnTo>
                  <a:lnTo>
                    <a:pt x="41" y="8"/>
                  </a:lnTo>
                  <a:lnTo>
                    <a:pt x="41" y="6"/>
                  </a:lnTo>
                  <a:lnTo>
                    <a:pt x="38" y="3"/>
                  </a:lnTo>
                  <a:lnTo>
                    <a:pt x="36" y="0"/>
                  </a:lnTo>
                  <a:lnTo>
                    <a:pt x="36"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5" name="Freeform 289"/>
            <p:cNvSpPr/>
            <p:nvPr/>
          </p:nvSpPr>
          <p:spPr bwMode="auto">
            <a:xfrm>
              <a:off x="10234853" y="6116292"/>
              <a:ext cx="15875" cy="11113"/>
            </a:xfrm>
            <a:custGeom>
              <a:gdLst>
                <a:gd fmla="*/ 6 w 10" name="T0"/>
                <a:gd fmla="*/ 0 h 7" name="T1"/>
                <a:gd fmla="*/ 6 w 10" name="T2"/>
                <a:gd fmla="*/ 0 h 7" name="T3"/>
                <a:gd fmla="*/ 6 w 10" name="T4"/>
                <a:gd fmla="*/ 1 h 7" name="T5"/>
                <a:gd fmla="*/ 8 w 10" name="T6"/>
                <a:gd fmla="*/ 3 h 7" name="T7"/>
                <a:gd fmla="*/ 8 w 10" name="T8"/>
                <a:gd fmla="*/ 3 h 7" name="T9"/>
                <a:gd fmla="*/ 9 w 10" name="T10"/>
                <a:gd fmla="*/ 4 h 7" name="T11"/>
                <a:gd fmla="*/ 10 w 10" name="T12"/>
                <a:gd fmla="*/ 5 h 7" name="T13"/>
                <a:gd fmla="*/ 10 w 10" name="T14"/>
                <a:gd fmla="*/ 7 h 7" name="T15"/>
                <a:gd fmla="*/ 8 w 10" name="T16"/>
                <a:gd fmla="*/ 7 h 7" name="T17"/>
                <a:gd fmla="*/ 8 w 10" name="T18"/>
                <a:gd fmla="*/ 7 h 7" name="T19"/>
                <a:gd fmla="*/ 5 w 10" name="T20"/>
                <a:gd fmla="*/ 7 h 7" name="T21"/>
                <a:gd fmla="*/ 2 w 10" name="T22"/>
                <a:gd fmla="*/ 5 h 7" name="T23"/>
                <a:gd fmla="*/ 1 w 10" name="T24"/>
                <a:gd fmla="*/ 4 h 7" name="T25"/>
                <a:gd fmla="*/ 0 w 10" name="T26"/>
                <a:gd fmla="*/ 1 h 7" name="T27"/>
                <a:gd fmla="*/ 0 w 10" name="T28"/>
                <a:gd fmla="*/ 1 h 7" name="T29"/>
                <a:gd fmla="*/ 1 w 10" name="T30"/>
                <a:gd fmla="*/ 0 h 7" name="T31"/>
                <a:gd fmla="*/ 2 w 10" name="T32"/>
                <a:gd fmla="*/ 0 h 7" name="T33"/>
                <a:gd fmla="*/ 6 w 10" name="T34"/>
                <a:gd fmla="*/ 0 h 7" name="T35"/>
                <a:gd fmla="*/ 6 w 10" name="T36"/>
                <a:gd fmla="*/ 0 h 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 w="10">
                  <a:moveTo>
                    <a:pt x="6" y="0"/>
                  </a:moveTo>
                  <a:lnTo>
                    <a:pt x="6" y="0"/>
                  </a:lnTo>
                  <a:lnTo>
                    <a:pt x="6" y="1"/>
                  </a:lnTo>
                  <a:lnTo>
                    <a:pt x="8" y="3"/>
                  </a:lnTo>
                  <a:lnTo>
                    <a:pt x="8" y="3"/>
                  </a:lnTo>
                  <a:lnTo>
                    <a:pt x="9" y="4"/>
                  </a:lnTo>
                  <a:lnTo>
                    <a:pt x="10" y="5"/>
                  </a:lnTo>
                  <a:lnTo>
                    <a:pt x="10" y="7"/>
                  </a:lnTo>
                  <a:lnTo>
                    <a:pt x="8" y="7"/>
                  </a:lnTo>
                  <a:lnTo>
                    <a:pt x="8" y="7"/>
                  </a:lnTo>
                  <a:lnTo>
                    <a:pt x="5" y="7"/>
                  </a:lnTo>
                  <a:lnTo>
                    <a:pt x="2" y="5"/>
                  </a:lnTo>
                  <a:lnTo>
                    <a:pt x="1" y="4"/>
                  </a:lnTo>
                  <a:lnTo>
                    <a:pt x="0" y="1"/>
                  </a:lnTo>
                  <a:lnTo>
                    <a:pt x="0" y="1"/>
                  </a:lnTo>
                  <a:lnTo>
                    <a:pt x="1" y="0"/>
                  </a:lnTo>
                  <a:lnTo>
                    <a:pt x="2" y="0"/>
                  </a:lnTo>
                  <a:lnTo>
                    <a:pt x="6" y="0"/>
                  </a:lnTo>
                  <a:lnTo>
                    <a:pt x="6"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6" name="Freeform 290"/>
            <p:cNvSpPr/>
            <p:nvPr/>
          </p:nvSpPr>
          <p:spPr bwMode="auto">
            <a:xfrm>
              <a:off x="10258667" y="6130578"/>
              <a:ext cx="7937" cy="12699"/>
            </a:xfrm>
            <a:custGeom>
              <a:gdLst>
                <a:gd fmla="*/ 2 w 5" name="T0"/>
                <a:gd fmla="*/ 0 h 8" name="T1"/>
                <a:gd fmla="*/ 2 w 5" name="T2"/>
                <a:gd fmla="*/ 0 h 8" name="T3"/>
                <a:gd fmla="*/ 1 w 5" name="T4"/>
                <a:gd fmla="*/ 4 h 8" name="T5"/>
                <a:gd fmla="*/ 0 w 5" name="T6"/>
                <a:gd fmla="*/ 6 h 8" name="T7"/>
                <a:gd fmla="*/ 1 w 5" name="T8"/>
                <a:gd fmla="*/ 8 h 8" name="T9"/>
                <a:gd fmla="*/ 1 w 5" name="T10"/>
                <a:gd fmla="*/ 8 h 8" name="T11"/>
                <a:gd fmla="*/ 1 w 5" name="T12"/>
                <a:gd fmla="*/ 8 h 8" name="T13"/>
                <a:gd fmla="*/ 4 w 5" name="T14"/>
                <a:gd fmla="*/ 8 h 8" name="T15"/>
                <a:gd fmla="*/ 5 w 5" name="T16"/>
                <a:gd fmla="*/ 6 h 8" name="T17"/>
                <a:gd fmla="*/ 5 w 5" name="T18"/>
                <a:gd fmla="*/ 3 h 8" name="T19"/>
                <a:gd fmla="*/ 5 w 5" name="T20"/>
                <a:gd fmla="*/ 3 h 8" name="T21"/>
                <a:gd fmla="*/ 4 w 5" name="T22"/>
                <a:gd fmla="*/ 1 h 8" name="T23"/>
                <a:gd fmla="*/ 2 w 5" name="T24"/>
                <a:gd fmla="*/ 0 h 8" name="T25"/>
                <a:gd fmla="*/ 2 w 5" name="T26"/>
                <a:gd fmla="*/ 0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5">
                  <a:moveTo>
                    <a:pt x="2" y="0"/>
                  </a:moveTo>
                  <a:lnTo>
                    <a:pt x="2" y="0"/>
                  </a:lnTo>
                  <a:lnTo>
                    <a:pt x="1" y="4"/>
                  </a:lnTo>
                  <a:lnTo>
                    <a:pt x="0" y="6"/>
                  </a:lnTo>
                  <a:lnTo>
                    <a:pt x="1" y="8"/>
                  </a:lnTo>
                  <a:lnTo>
                    <a:pt x="1" y="8"/>
                  </a:lnTo>
                  <a:lnTo>
                    <a:pt x="1" y="8"/>
                  </a:lnTo>
                  <a:lnTo>
                    <a:pt x="4" y="8"/>
                  </a:lnTo>
                  <a:lnTo>
                    <a:pt x="5" y="6"/>
                  </a:lnTo>
                  <a:lnTo>
                    <a:pt x="5" y="3"/>
                  </a:lnTo>
                  <a:lnTo>
                    <a:pt x="5" y="3"/>
                  </a:lnTo>
                  <a:lnTo>
                    <a:pt x="4" y="1"/>
                  </a:lnTo>
                  <a:lnTo>
                    <a:pt x="2" y="0"/>
                  </a:lnTo>
                  <a:lnTo>
                    <a:pt x="2"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7" name="Freeform 291"/>
            <p:cNvSpPr/>
            <p:nvPr/>
          </p:nvSpPr>
          <p:spPr bwMode="auto">
            <a:xfrm>
              <a:off x="10163415" y="6140102"/>
              <a:ext cx="55564" cy="74609"/>
            </a:xfrm>
            <a:custGeom>
              <a:gdLst>
                <a:gd fmla="*/ 22 w 35" name="T0"/>
                <a:gd fmla="*/ 2 h 47" name="T1"/>
                <a:gd fmla="*/ 22 w 35" name="T2"/>
                <a:gd fmla="*/ 2 h 47" name="T3"/>
                <a:gd fmla="*/ 26 w 35" name="T4"/>
                <a:gd fmla="*/ 4 h 47" name="T5"/>
                <a:gd fmla="*/ 29 w 35" name="T6"/>
                <a:gd fmla="*/ 6 h 47" name="T7"/>
                <a:gd fmla="*/ 30 w 35" name="T8"/>
                <a:gd fmla="*/ 8 h 47" name="T9"/>
                <a:gd fmla="*/ 30 w 35" name="T10"/>
                <a:gd fmla="*/ 10 h 47" name="T11"/>
                <a:gd fmla="*/ 30 w 35" name="T12"/>
                <a:gd fmla="*/ 10 h 47" name="T13"/>
                <a:gd fmla="*/ 30 w 35" name="T14"/>
                <a:gd fmla="*/ 14 h 47" name="T15"/>
                <a:gd fmla="*/ 29 w 35" name="T16"/>
                <a:gd fmla="*/ 19 h 47" name="T17"/>
                <a:gd fmla="*/ 29 w 35" name="T18"/>
                <a:gd fmla="*/ 22 h 47" name="T19"/>
                <a:gd fmla="*/ 30 w 35" name="T20"/>
                <a:gd fmla="*/ 23 h 47" name="T21"/>
                <a:gd fmla="*/ 32 w 35" name="T22"/>
                <a:gd fmla="*/ 25 h 47" name="T23"/>
                <a:gd fmla="*/ 32 w 35" name="T24"/>
                <a:gd fmla="*/ 25 h 47" name="T25"/>
                <a:gd fmla="*/ 33 w 35" name="T26"/>
                <a:gd fmla="*/ 26 h 47" name="T27"/>
                <a:gd fmla="*/ 35 w 35" name="T28"/>
                <a:gd fmla="*/ 27 h 47" name="T29"/>
                <a:gd fmla="*/ 35 w 35" name="T30"/>
                <a:gd fmla="*/ 31 h 47" name="T31"/>
                <a:gd fmla="*/ 32 w 35" name="T32"/>
                <a:gd fmla="*/ 34 h 47" name="T33"/>
                <a:gd fmla="*/ 29 w 35" name="T34"/>
                <a:gd fmla="*/ 36 h 47" name="T35"/>
                <a:gd fmla="*/ 29 w 35" name="T36"/>
                <a:gd fmla="*/ 36 h 47" name="T37"/>
                <a:gd fmla="*/ 24 w 35" name="T38"/>
                <a:gd fmla="*/ 38 h 47" name="T39"/>
                <a:gd fmla="*/ 22 w 35" name="T40"/>
                <a:gd fmla="*/ 39 h 47" name="T41"/>
                <a:gd fmla="*/ 21 w 35" name="T42"/>
                <a:gd fmla="*/ 41 h 47" name="T43"/>
                <a:gd fmla="*/ 21 w 35" name="T44"/>
                <a:gd fmla="*/ 41 h 47" name="T45"/>
                <a:gd fmla="*/ 19 w 35" name="T46"/>
                <a:gd fmla="*/ 45 h 47" name="T47"/>
                <a:gd fmla="*/ 17 w 35" name="T48"/>
                <a:gd fmla="*/ 47 h 47" name="T49"/>
                <a:gd fmla="*/ 14 w 35" name="T50"/>
                <a:gd fmla="*/ 47 h 47" name="T51"/>
                <a:gd fmla="*/ 13 w 35" name="T52"/>
                <a:gd fmla="*/ 46 h 47" name="T53"/>
                <a:gd fmla="*/ 13 w 35" name="T54"/>
                <a:gd fmla="*/ 45 h 47" name="T55"/>
                <a:gd fmla="*/ 13 w 35" name="T56"/>
                <a:gd fmla="*/ 45 h 47" name="T57"/>
                <a:gd fmla="*/ 13 w 35" name="T58"/>
                <a:gd fmla="*/ 29 h 47" name="T59"/>
                <a:gd fmla="*/ 13 w 35" name="T60"/>
                <a:gd fmla="*/ 22 h 47" name="T61"/>
                <a:gd fmla="*/ 12 w 35" name="T62"/>
                <a:gd fmla="*/ 19 h 47" name="T63"/>
                <a:gd fmla="*/ 10 w 35" name="T64"/>
                <a:gd fmla="*/ 17 h 47" name="T65"/>
                <a:gd fmla="*/ 10 w 35" name="T66"/>
                <a:gd fmla="*/ 17 h 47" name="T67"/>
                <a:gd fmla="*/ 7 w 35" name="T68"/>
                <a:gd fmla="*/ 14 h 47" name="T69"/>
                <a:gd fmla="*/ 3 w 35" name="T70"/>
                <a:gd fmla="*/ 11 h 47" name="T71"/>
                <a:gd fmla="*/ 1 w 35" name="T72"/>
                <a:gd fmla="*/ 8 h 47" name="T73"/>
                <a:gd fmla="*/ 0 w 35" name="T74"/>
                <a:gd fmla="*/ 6 h 47" name="T75"/>
                <a:gd fmla="*/ 1 w 35" name="T76"/>
                <a:gd fmla="*/ 4 h 47" name="T77"/>
                <a:gd fmla="*/ 1 w 35" name="T78"/>
                <a:gd fmla="*/ 4 h 47" name="T79"/>
                <a:gd fmla="*/ 2 w 35" name="T80"/>
                <a:gd fmla="*/ 2 h 47" name="T81"/>
                <a:gd fmla="*/ 4 w 35" name="T82"/>
                <a:gd fmla="*/ 0 h 47" name="T83"/>
                <a:gd fmla="*/ 12 w 35" name="T84"/>
                <a:gd fmla="*/ 0 h 47" name="T85"/>
                <a:gd fmla="*/ 22 w 35" name="T86"/>
                <a:gd fmla="*/ 2 h 47" name="T87"/>
                <a:gd fmla="*/ 22 w 35" name="T88"/>
                <a:gd fmla="*/ 2 h 4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7" w="35">
                  <a:moveTo>
                    <a:pt x="22" y="2"/>
                  </a:moveTo>
                  <a:lnTo>
                    <a:pt x="22" y="2"/>
                  </a:lnTo>
                  <a:lnTo>
                    <a:pt x="26" y="4"/>
                  </a:lnTo>
                  <a:lnTo>
                    <a:pt x="29" y="6"/>
                  </a:lnTo>
                  <a:lnTo>
                    <a:pt x="30" y="8"/>
                  </a:lnTo>
                  <a:lnTo>
                    <a:pt x="30" y="10"/>
                  </a:lnTo>
                  <a:lnTo>
                    <a:pt x="30" y="10"/>
                  </a:lnTo>
                  <a:lnTo>
                    <a:pt x="30" y="14"/>
                  </a:lnTo>
                  <a:lnTo>
                    <a:pt x="29" y="19"/>
                  </a:lnTo>
                  <a:lnTo>
                    <a:pt x="29" y="22"/>
                  </a:lnTo>
                  <a:lnTo>
                    <a:pt x="30" y="23"/>
                  </a:lnTo>
                  <a:lnTo>
                    <a:pt x="32" y="25"/>
                  </a:lnTo>
                  <a:lnTo>
                    <a:pt x="32" y="25"/>
                  </a:lnTo>
                  <a:lnTo>
                    <a:pt x="33" y="26"/>
                  </a:lnTo>
                  <a:lnTo>
                    <a:pt x="35" y="27"/>
                  </a:lnTo>
                  <a:lnTo>
                    <a:pt x="35" y="31"/>
                  </a:lnTo>
                  <a:lnTo>
                    <a:pt x="32" y="34"/>
                  </a:lnTo>
                  <a:lnTo>
                    <a:pt x="29" y="36"/>
                  </a:lnTo>
                  <a:lnTo>
                    <a:pt x="29" y="36"/>
                  </a:lnTo>
                  <a:lnTo>
                    <a:pt x="24" y="38"/>
                  </a:lnTo>
                  <a:lnTo>
                    <a:pt x="22" y="39"/>
                  </a:lnTo>
                  <a:lnTo>
                    <a:pt x="21" y="41"/>
                  </a:lnTo>
                  <a:lnTo>
                    <a:pt x="21" y="41"/>
                  </a:lnTo>
                  <a:lnTo>
                    <a:pt x="19" y="45"/>
                  </a:lnTo>
                  <a:lnTo>
                    <a:pt x="17" y="47"/>
                  </a:lnTo>
                  <a:lnTo>
                    <a:pt x="14" y="47"/>
                  </a:lnTo>
                  <a:lnTo>
                    <a:pt x="13" y="46"/>
                  </a:lnTo>
                  <a:lnTo>
                    <a:pt x="13" y="45"/>
                  </a:lnTo>
                  <a:lnTo>
                    <a:pt x="13" y="45"/>
                  </a:lnTo>
                  <a:lnTo>
                    <a:pt x="13" y="29"/>
                  </a:lnTo>
                  <a:lnTo>
                    <a:pt x="13" y="22"/>
                  </a:lnTo>
                  <a:lnTo>
                    <a:pt x="12" y="19"/>
                  </a:lnTo>
                  <a:lnTo>
                    <a:pt x="10" y="17"/>
                  </a:lnTo>
                  <a:lnTo>
                    <a:pt x="10" y="17"/>
                  </a:lnTo>
                  <a:lnTo>
                    <a:pt x="7" y="14"/>
                  </a:lnTo>
                  <a:lnTo>
                    <a:pt x="3" y="11"/>
                  </a:lnTo>
                  <a:lnTo>
                    <a:pt x="1" y="8"/>
                  </a:lnTo>
                  <a:lnTo>
                    <a:pt x="0" y="6"/>
                  </a:lnTo>
                  <a:lnTo>
                    <a:pt x="1" y="4"/>
                  </a:lnTo>
                  <a:lnTo>
                    <a:pt x="1" y="4"/>
                  </a:lnTo>
                  <a:lnTo>
                    <a:pt x="2" y="2"/>
                  </a:lnTo>
                  <a:lnTo>
                    <a:pt x="4" y="0"/>
                  </a:lnTo>
                  <a:lnTo>
                    <a:pt x="12" y="0"/>
                  </a:lnTo>
                  <a:lnTo>
                    <a:pt x="22" y="2"/>
                  </a:lnTo>
                  <a:lnTo>
                    <a:pt x="22"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8" name="Freeform 292"/>
            <p:cNvSpPr/>
            <p:nvPr/>
          </p:nvSpPr>
          <p:spPr bwMode="auto">
            <a:xfrm>
              <a:off x="10107850" y="6148041"/>
              <a:ext cx="7937" cy="4762"/>
            </a:xfrm>
            <a:custGeom>
              <a:gdLst>
                <a:gd fmla="*/ 5 w 5" name="T0"/>
                <a:gd fmla="*/ 2 h 3" name="T1"/>
                <a:gd fmla="*/ 5 w 5" name="T2"/>
                <a:gd fmla="*/ 2 h 3" name="T3"/>
                <a:gd fmla="*/ 4 w 5" name="T4"/>
                <a:gd fmla="*/ 3 h 3" name="T5"/>
                <a:gd fmla="*/ 2 w 5" name="T6"/>
                <a:gd fmla="*/ 3 h 3" name="T7"/>
                <a:gd fmla="*/ 0 w 5" name="T8"/>
                <a:gd fmla="*/ 2 h 3" name="T9"/>
                <a:gd fmla="*/ 0 w 5" name="T10"/>
                <a:gd fmla="*/ 1 h 3" name="T11"/>
                <a:gd fmla="*/ 0 w 5" name="T12"/>
                <a:gd fmla="*/ 1 h 3" name="T13"/>
                <a:gd fmla="*/ 1 w 5" name="T14"/>
                <a:gd fmla="*/ 0 h 3" name="T15"/>
                <a:gd fmla="*/ 2 w 5" name="T16"/>
                <a:gd fmla="*/ 1 h 3" name="T17"/>
                <a:gd fmla="*/ 5 w 5" name="T18"/>
                <a:gd fmla="*/ 2 h 3" name="T19"/>
                <a:gd fmla="*/ 5 w 5" name="T20"/>
                <a:gd fmla="*/ 2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5">
                  <a:moveTo>
                    <a:pt x="5" y="2"/>
                  </a:moveTo>
                  <a:lnTo>
                    <a:pt x="5" y="2"/>
                  </a:lnTo>
                  <a:lnTo>
                    <a:pt x="4" y="3"/>
                  </a:lnTo>
                  <a:lnTo>
                    <a:pt x="2" y="3"/>
                  </a:lnTo>
                  <a:lnTo>
                    <a:pt x="0" y="2"/>
                  </a:lnTo>
                  <a:lnTo>
                    <a:pt x="0" y="1"/>
                  </a:lnTo>
                  <a:lnTo>
                    <a:pt x="0" y="1"/>
                  </a:lnTo>
                  <a:lnTo>
                    <a:pt x="1" y="0"/>
                  </a:lnTo>
                  <a:lnTo>
                    <a:pt x="2" y="1"/>
                  </a:lnTo>
                  <a:lnTo>
                    <a:pt x="5" y="2"/>
                  </a:lnTo>
                  <a:lnTo>
                    <a:pt x="5"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9" name="Freeform 293"/>
            <p:cNvSpPr/>
            <p:nvPr/>
          </p:nvSpPr>
          <p:spPr bwMode="auto">
            <a:xfrm>
              <a:off x="10169765" y="6195663"/>
              <a:ext cx="7937" cy="6349"/>
            </a:xfrm>
            <a:custGeom>
              <a:gdLst>
                <a:gd fmla="*/ 1 w 5" name="T0"/>
                <a:gd fmla="*/ 0 h 4" name="T1"/>
                <a:gd fmla="*/ 1 w 5" name="T2"/>
                <a:gd fmla="*/ 0 h 4" name="T3"/>
                <a:gd fmla="*/ 0 w 5" name="T4"/>
                <a:gd fmla="*/ 2 h 4" name="T5"/>
                <a:gd fmla="*/ 1 w 5" name="T6"/>
                <a:gd fmla="*/ 3 h 4" name="T7"/>
                <a:gd fmla="*/ 3 w 5" name="T8"/>
                <a:gd fmla="*/ 4 h 4" name="T9"/>
                <a:gd fmla="*/ 5 w 5" name="T10"/>
                <a:gd fmla="*/ 3 h 4" name="T11"/>
                <a:gd fmla="*/ 5 w 5" name="T12"/>
                <a:gd fmla="*/ 3 h 4" name="T13"/>
                <a:gd fmla="*/ 5 w 5" name="T14"/>
                <a:gd fmla="*/ 2 h 4" name="T15"/>
                <a:gd fmla="*/ 4 w 5" name="T16"/>
                <a:gd fmla="*/ 1 h 4" name="T17"/>
                <a:gd fmla="*/ 1 w 5" name="T18"/>
                <a:gd fmla="*/ 0 h 4" name="T19"/>
                <a:gd fmla="*/ 1 w 5"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5">
                  <a:moveTo>
                    <a:pt x="1" y="0"/>
                  </a:moveTo>
                  <a:lnTo>
                    <a:pt x="1" y="0"/>
                  </a:lnTo>
                  <a:lnTo>
                    <a:pt x="0" y="2"/>
                  </a:lnTo>
                  <a:lnTo>
                    <a:pt x="1" y="3"/>
                  </a:lnTo>
                  <a:lnTo>
                    <a:pt x="3" y="4"/>
                  </a:lnTo>
                  <a:lnTo>
                    <a:pt x="5" y="3"/>
                  </a:lnTo>
                  <a:lnTo>
                    <a:pt x="5" y="3"/>
                  </a:lnTo>
                  <a:lnTo>
                    <a:pt x="5" y="2"/>
                  </a:lnTo>
                  <a:lnTo>
                    <a:pt x="4" y="1"/>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0" name="Freeform 294"/>
            <p:cNvSpPr/>
            <p:nvPr/>
          </p:nvSpPr>
          <p:spPr bwMode="auto">
            <a:xfrm>
              <a:off x="10304704" y="6202012"/>
              <a:ext cx="12700" cy="15874"/>
            </a:xfrm>
            <a:custGeom>
              <a:gdLst>
                <a:gd fmla="*/ 0 w 8" name="T0"/>
                <a:gd fmla="*/ 0 h 10" name="T1"/>
                <a:gd fmla="*/ 0 w 8" name="T2"/>
                <a:gd fmla="*/ 0 h 10" name="T3"/>
                <a:gd fmla="*/ 0 w 8" name="T4"/>
                <a:gd fmla="*/ 2 h 10" name="T5"/>
                <a:gd fmla="*/ 1 w 8" name="T6"/>
                <a:gd fmla="*/ 2 h 10" name="T7"/>
                <a:gd fmla="*/ 3 w 8" name="T8"/>
                <a:gd fmla="*/ 3 h 10" name="T9"/>
                <a:gd fmla="*/ 4 w 8" name="T10"/>
                <a:gd fmla="*/ 4 h 10" name="T11"/>
                <a:gd fmla="*/ 4 w 8" name="T12"/>
                <a:gd fmla="*/ 4 h 10" name="T13"/>
                <a:gd fmla="*/ 5 w 8" name="T14"/>
                <a:gd fmla="*/ 7 h 10" name="T15"/>
                <a:gd fmla="*/ 6 w 8" name="T16"/>
                <a:gd fmla="*/ 9 h 10" name="T17"/>
                <a:gd fmla="*/ 7 w 8" name="T18"/>
                <a:gd fmla="*/ 10 h 10" name="T19"/>
                <a:gd fmla="*/ 8 w 8" name="T20"/>
                <a:gd fmla="*/ 8 h 10" name="T21"/>
                <a:gd fmla="*/ 8 w 8" name="T22"/>
                <a:gd fmla="*/ 8 h 10" name="T23"/>
                <a:gd fmla="*/ 7 w 8" name="T24"/>
                <a:gd fmla="*/ 7 h 10" name="T25"/>
                <a:gd fmla="*/ 6 w 8" name="T26"/>
                <a:gd fmla="*/ 6 h 10" name="T27"/>
                <a:gd fmla="*/ 5 w 8" name="T28"/>
                <a:gd fmla="*/ 4 h 10" name="T29"/>
                <a:gd fmla="*/ 5 w 8" name="T30"/>
                <a:gd fmla="*/ 2 h 10" name="T31"/>
                <a:gd fmla="*/ 5 w 8" name="T32"/>
                <a:gd fmla="*/ 2 h 10" name="T33"/>
                <a:gd fmla="*/ 4 w 8" name="T34"/>
                <a:gd fmla="*/ 1 h 10" name="T35"/>
                <a:gd fmla="*/ 3 w 8" name="T36"/>
                <a:gd fmla="*/ 0 h 10" name="T37"/>
                <a:gd fmla="*/ 0 w 8" name="T38"/>
                <a:gd fmla="*/ 0 h 10" name="T39"/>
                <a:gd fmla="*/ 0 w 8" name="T40"/>
                <a:gd fmla="*/ 0 h 1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 w="8">
                  <a:moveTo>
                    <a:pt x="0" y="0"/>
                  </a:moveTo>
                  <a:lnTo>
                    <a:pt x="0" y="0"/>
                  </a:lnTo>
                  <a:lnTo>
                    <a:pt x="0" y="2"/>
                  </a:lnTo>
                  <a:lnTo>
                    <a:pt x="1" y="2"/>
                  </a:lnTo>
                  <a:lnTo>
                    <a:pt x="3" y="3"/>
                  </a:lnTo>
                  <a:lnTo>
                    <a:pt x="4" y="4"/>
                  </a:lnTo>
                  <a:lnTo>
                    <a:pt x="4" y="4"/>
                  </a:lnTo>
                  <a:lnTo>
                    <a:pt x="5" y="7"/>
                  </a:lnTo>
                  <a:lnTo>
                    <a:pt x="6" y="9"/>
                  </a:lnTo>
                  <a:lnTo>
                    <a:pt x="7" y="10"/>
                  </a:lnTo>
                  <a:lnTo>
                    <a:pt x="8" y="8"/>
                  </a:lnTo>
                  <a:lnTo>
                    <a:pt x="8" y="8"/>
                  </a:lnTo>
                  <a:lnTo>
                    <a:pt x="7" y="7"/>
                  </a:lnTo>
                  <a:lnTo>
                    <a:pt x="6" y="6"/>
                  </a:lnTo>
                  <a:lnTo>
                    <a:pt x="5" y="4"/>
                  </a:lnTo>
                  <a:lnTo>
                    <a:pt x="5" y="2"/>
                  </a:lnTo>
                  <a:lnTo>
                    <a:pt x="5" y="2"/>
                  </a:lnTo>
                  <a:lnTo>
                    <a:pt x="4" y="1"/>
                  </a:lnTo>
                  <a:lnTo>
                    <a:pt x="3" y="0"/>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1" name="Freeform 295"/>
            <p:cNvSpPr/>
            <p:nvPr/>
          </p:nvSpPr>
          <p:spPr bwMode="auto">
            <a:xfrm>
              <a:off x="10374557" y="6221061"/>
              <a:ext cx="6350" cy="6349"/>
            </a:xfrm>
            <a:custGeom>
              <a:gdLst>
                <a:gd fmla="*/ 0 w 4" name="T0"/>
                <a:gd fmla="*/ 0 h 4" name="T1"/>
                <a:gd fmla="*/ 0 w 4" name="T2"/>
                <a:gd fmla="*/ 0 h 4" name="T3"/>
                <a:gd fmla="*/ 2 w 4" name="T4"/>
                <a:gd fmla="*/ 3 h 4" name="T5"/>
                <a:gd fmla="*/ 3 w 4" name="T6"/>
                <a:gd fmla="*/ 4 h 4" name="T7"/>
                <a:gd fmla="*/ 4 w 4" name="T8"/>
                <a:gd fmla="*/ 3 h 4" name="T9"/>
                <a:gd fmla="*/ 4 w 4" name="T10"/>
                <a:gd fmla="*/ 3 h 4" name="T11"/>
                <a:gd fmla="*/ 4 w 4" name="T12"/>
                <a:gd fmla="*/ 2 h 4" name="T13"/>
                <a:gd fmla="*/ 3 w 4" name="T14"/>
                <a:gd fmla="*/ 1 h 4" name="T15"/>
                <a:gd fmla="*/ 0 w 4" name="T16"/>
                <a:gd fmla="*/ 0 h 4" name="T17"/>
                <a:gd fmla="*/ 0 w 4"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4">
                  <a:moveTo>
                    <a:pt x="0" y="0"/>
                  </a:moveTo>
                  <a:lnTo>
                    <a:pt x="0" y="0"/>
                  </a:lnTo>
                  <a:lnTo>
                    <a:pt x="2" y="3"/>
                  </a:lnTo>
                  <a:lnTo>
                    <a:pt x="3" y="4"/>
                  </a:lnTo>
                  <a:lnTo>
                    <a:pt x="4" y="3"/>
                  </a:lnTo>
                  <a:lnTo>
                    <a:pt x="4" y="3"/>
                  </a:lnTo>
                  <a:lnTo>
                    <a:pt x="4" y="2"/>
                  </a:lnTo>
                  <a:lnTo>
                    <a:pt x="3" y="1"/>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2" name="Freeform 296"/>
            <p:cNvSpPr/>
            <p:nvPr/>
          </p:nvSpPr>
          <p:spPr bwMode="auto">
            <a:xfrm>
              <a:off x="10379319" y="6297257"/>
              <a:ext cx="4762" cy="7937"/>
            </a:xfrm>
            <a:custGeom>
              <a:gdLst>
                <a:gd fmla="*/ 1 w 3" name="T0"/>
                <a:gd fmla="*/ 0 h 5" name="T1"/>
                <a:gd fmla="*/ 1 w 3" name="T2"/>
                <a:gd fmla="*/ 0 h 5" name="T3"/>
                <a:gd fmla="*/ 0 w 3" name="T4"/>
                <a:gd fmla="*/ 4 h 5" name="T5"/>
                <a:gd fmla="*/ 1 w 3" name="T6"/>
                <a:gd fmla="*/ 5 h 5" name="T7"/>
                <a:gd fmla="*/ 2 w 3" name="T8"/>
                <a:gd fmla="*/ 4 h 5" name="T9"/>
                <a:gd fmla="*/ 2 w 3" name="T10"/>
                <a:gd fmla="*/ 4 h 5" name="T11"/>
                <a:gd fmla="*/ 3 w 3" name="T12"/>
                <a:gd fmla="*/ 2 h 5" name="T13"/>
                <a:gd fmla="*/ 2 w 3" name="T14"/>
                <a:gd fmla="*/ 1 h 5" name="T15"/>
                <a:gd fmla="*/ 1 w 3" name="T16"/>
                <a:gd fmla="*/ 0 h 5" name="T17"/>
                <a:gd fmla="*/ 1 w 3"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3">
                  <a:moveTo>
                    <a:pt x="1" y="0"/>
                  </a:moveTo>
                  <a:lnTo>
                    <a:pt x="1" y="0"/>
                  </a:lnTo>
                  <a:lnTo>
                    <a:pt x="0" y="4"/>
                  </a:lnTo>
                  <a:lnTo>
                    <a:pt x="1" y="5"/>
                  </a:lnTo>
                  <a:lnTo>
                    <a:pt x="2" y="4"/>
                  </a:lnTo>
                  <a:lnTo>
                    <a:pt x="2" y="4"/>
                  </a:lnTo>
                  <a:lnTo>
                    <a:pt x="3" y="2"/>
                  </a:lnTo>
                  <a:lnTo>
                    <a:pt x="2" y="1"/>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3" name="Freeform 297"/>
            <p:cNvSpPr/>
            <p:nvPr/>
          </p:nvSpPr>
          <p:spPr bwMode="auto">
            <a:xfrm>
              <a:off x="10312643" y="6257572"/>
              <a:ext cx="50801" cy="31749"/>
            </a:xfrm>
            <a:custGeom>
              <a:gdLst>
                <a:gd fmla="*/ 30 w 32" name="T0"/>
                <a:gd fmla="*/ 12 h 20" name="T1"/>
                <a:gd fmla="*/ 30 w 32" name="T2"/>
                <a:gd fmla="*/ 12 h 20" name="T3"/>
                <a:gd fmla="*/ 24 w 32" name="T4"/>
                <a:gd fmla="*/ 12 h 20" name="T5"/>
                <a:gd fmla="*/ 23 w 32" name="T6"/>
                <a:gd fmla="*/ 12 h 20" name="T7"/>
                <a:gd fmla="*/ 22 w 32" name="T8"/>
                <a:gd fmla="*/ 15 h 20" name="T9"/>
                <a:gd fmla="*/ 22 w 32" name="T10"/>
                <a:gd fmla="*/ 15 h 20" name="T11"/>
                <a:gd fmla="*/ 21 w 32" name="T12"/>
                <a:gd fmla="*/ 17 h 20" name="T13"/>
                <a:gd fmla="*/ 20 w 32" name="T14"/>
                <a:gd fmla="*/ 17 h 20" name="T15"/>
                <a:gd fmla="*/ 18 w 32" name="T16"/>
                <a:gd fmla="*/ 18 h 20" name="T17"/>
                <a:gd fmla="*/ 18 w 32" name="T18"/>
                <a:gd fmla="*/ 19 h 20" name="T19"/>
                <a:gd fmla="*/ 18 w 32" name="T20"/>
                <a:gd fmla="*/ 19 h 20" name="T21"/>
                <a:gd fmla="*/ 16 w 32" name="T22"/>
                <a:gd fmla="*/ 20 h 20" name="T23"/>
                <a:gd fmla="*/ 14 w 32" name="T24"/>
                <a:gd fmla="*/ 20 h 20" name="T25"/>
                <a:gd fmla="*/ 11 w 32" name="T26"/>
                <a:gd fmla="*/ 20 h 20" name="T27"/>
                <a:gd fmla="*/ 10 w 32" name="T28"/>
                <a:gd fmla="*/ 19 h 20" name="T29"/>
                <a:gd fmla="*/ 10 w 32" name="T30"/>
                <a:gd fmla="*/ 19 h 20" name="T31"/>
                <a:gd fmla="*/ 8 w 32" name="T32"/>
                <a:gd fmla="*/ 17 h 20" name="T33"/>
                <a:gd fmla="*/ 7 w 32" name="T34"/>
                <a:gd fmla="*/ 16 h 20" name="T35"/>
                <a:gd fmla="*/ 4 w 32" name="T36"/>
                <a:gd fmla="*/ 16 h 20" name="T37"/>
                <a:gd fmla="*/ 4 w 32" name="T38"/>
                <a:gd fmla="*/ 16 h 20" name="T39"/>
                <a:gd fmla="*/ 1 w 32" name="T40"/>
                <a:gd fmla="*/ 15 h 20" name="T41"/>
                <a:gd fmla="*/ 0 w 32" name="T42"/>
                <a:gd fmla="*/ 11 h 20" name="T43"/>
                <a:gd fmla="*/ 1 w 32" name="T44"/>
                <a:gd fmla="*/ 9 h 20" name="T45"/>
                <a:gd fmla="*/ 3 w 32" name="T46"/>
                <a:gd fmla="*/ 7 h 20" name="T47"/>
                <a:gd fmla="*/ 3 w 32" name="T48"/>
                <a:gd fmla="*/ 7 h 20" name="T49"/>
                <a:gd fmla="*/ 4 w 32" name="T50"/>
                <a:gd fmla="*/ 6 h 20" name="T51"/>
                <a:gd fmla="*/ 7 w 32" name="T52"/>
                <a:gd fmla="*/ 6 h 20" name="T53"/>
                <a:gd fmla="*/ 14 w 32" name="T54"/>
                <a:gd fmla="*/ 7 h 20" name="T55"/>
                <a:gd fmla="*/ 20 w 32" name="T56"/>
                <a:gd fmla="*/ 7 h 20" name="T57"/>
                <a:gd fmla="*/ 22 w 32" name="T58"/>
                <a:gd fmla="*/ 6 h 20" name="T59"/>
                <a:gd fmla="*/ 22 w 32" name="T60"/>
                <a:gd fmla="*/ 5 h 20" name="T61"/>
                <a:gd fmla="*/ 22 w 32" name="T62"/>
                <a:gd fmla="*/ 5 h 20" name="T63"/>
                <a:gd fmla="*/ 23 w 32" name="T64"/>
                <a:gd fmla="*/ 2 h 20" name="T65"/>
                <a:gd fmla="*/ 24 w 32" name="T66"/>
                <a:gd fmla="*/ 0 h 20" name="T67"/>
                <a:gd fmla="*/ 27 w 32" name="T68"/>
                <a:gd fmla="*/ 0 h 20" name="T69"/>
                <a:gd fmla="*/ 28 w 32" name="T70"/>
                <a:gd fmla="*/ 1 h 20" name="T71"/>
                <a:gd fmla="*/ 28 w 32" name="T72"/>
                <a:gd fmla="*/ 2 h 20" name="T73"/>
                <a:gd fmla="*/ 28 w 32" name="T74"/>
                <a:gd fmla="*/ 2 h 20" name="T75"/>
                <a:gd fmla="*/ 28 w 32" name="T76"/>
                <a:gd fmla="*/ 4 h 20" name="T77"/>
                <a:gd fmla="*/ 30 w 32" name="T78"/>
                <a:gd fmla="*/ 5 h 20" name="T79"/>
                <a:gd fmla="*/ 31 w 32" name="T80"/>
                <a:gd fmla="*/ 5 h 20" name="T81"/>
                <a:gd fmla="*/ 32 w 32" name="T82"/>
                <a:gd fmla="*/ 7 h 20" name="T83"/>
                <a:gd fmla="*/ 32 w 32" name="T84"/>
                <a:gd fmla="*/ 7 h 20" name="T85"/>
                <a:gd fmla="*/ 32 w 32" name="T86"/>
                <a:gd fmla="*/ 9 h 20" name="T87"/>
                <a:gd fmla="*/ 31 w 32" name="T88"/>
                <a:gd fmla="*/ 10 h 20" name="T89"/>
                <a:gd fmla="*/ 30 w 32" name="T90"/>
                <a:gd fmla="*/ 12 h 20" name="T91"/>
                <a:gd fmla="*/ 30 w 32" name="T92"/>
                <a:gd fmla="*/ 12 h 2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0" w="32">
                  <a:moveTo>
                    <a:pt x="30" y="12"/>
                  </a:moveTo>
                  <a:lnTo>
                    <a:pt x="30" y="12"/>
                  </a:lnTo>
                  <a:lnTo>
                    <a:pt x="24" y="12"/>
                  </a:lnTo>
                  <a:lnTo>
                    <a:pt x="23" y="12"/>
                  </a:lnTo>
                  <a:lnTo>
                    <a:pt x="22" y="15"/>
                  </a:lnTo>
                  <a:lnTo>
                    <a:pt x="22" y="15"/>
                  </a:lnTo>
                  <a:lnTo>
                    <a:pt x="21" y="17"/>
                  </a:lnTo>
                  <a:lnTo>
                    <a:pt x="20" y="17"/>
                  </a:lnTo>
                  <a:lnTo>
                    <a:pt x="18" y="18"/>
                  </a:lnTo>
                  <a:lnTo>
                    <a:pt x="18" y="19"/>
                  </a:lnTo>
                  <a:lnTo>
                    <a:pt x="18" y="19"/>
                  </a:lnTo>
                  <a:lnTo>
                    <a:pt x="16" y="20"/>
                  </a:lnTo>
                  <a:lnTo>
                    <a:pt x="14" y="20"/>
                  </a:lnTo>
                  <a:lnTo>
                    <a:pt x="11" y="20"/>
                  </a:lnTo>
                  <a:lnTo>
                    <a:pt x="10" y="19"/>
                  </a:lnTo>
                  <a:lnTo>
                    <a:pt x="10" y="19"/>
                  </a:lnTo>
                  <a:lnTo>
                    <a:pt x="8" y="17"/>
                  </a:lnTo>
                  <a:lnTo>
                    <a:pt x="7" y="16"/>
                  </a:lnTo>
                  <a:lnTo>
                    <a:pt x="4" y="16"/>
                  </a:lnTo>
                  <a:lnTo>
                    <a:pt x="4" y="16"/>
                  </a:lnTo>
                  <a:lnTo>
                    <a:pt x="1" y="15"/>
                  </a:lnTo>
                  <a:lnTo>
                    <a:pt x="0" y="11"/>
                  </a:lnTo>
                  <a:lnTo>
                    <a:pt x="1" y="9"/>
                  </a:lnTo>
                  <a:lnTo>
                    <a:pt x="3" y="7"/>
                  </a:lnTo>
                  <a:lnTo>
                    <a:pt x="3" y="7"/>
                  </a:lnTo>
                  <a:lnTo>
                    <a:pt x="4" y="6"/>
                  </a:lnTo>
                  <a:lnTo>
                    <a:pt x="7" y="6"/>
                  </a:lnTo>
                  <a:lnTo>
                    <a:pt x="14" y="7"/>
                  </a:lnTo>
                  <a:lnTo>
                    <a:pt x="20" y="7"/>
                  </a:lnTo>
                  <a:lnTo>
                    <a:pt x="22" y="6"/>
                  </a:lnTo>
                  <a:lnTo>
                    <a:pt x="22" y="5"/>
                  </a:lnTo>
                  <a:lnTo>
                    <a:pt x="22" y="5"/>
                  </a:lnTo>
                  <a:lnTo>
                    <a:pt x="23" y="2"/>
                  </a:lnTo>
                  <a:lnTo>
                    <a:pt x="24" y="0"/>
                  </a:lnTo>
                  <a:lnTo>
                    <a:pt x="27" y="0"/>
                  </a:lnTo>
                  <a:lnTo>
                    <a:pt x="28" y="1"/>
                  </a:lnTo>
                  <a:lnTo>
                    <a:pt x="28" y="2"/>
                  </a:lnTo>
                  <a:lnTo>
                    <a:pt x="28" y="2"/>
                  </a:lnTo>
                  <a:lnTo>
                    <a:pt x="28" y="4"/>
                  </a:lnTo>
                  <a:lnTo>
                    <a:pt x="30" y="5"/>
                  </a:lnTo>
                  <a:lnTo>
                    <a:pt x="31" y="5"/>
                  </a:lnTo>
                  <a:lnTo>
                    <a:pt x="32" y="7"/>
                  </a:lnTo>
                  <a:lnTo>
                    <a:pt x="32" y="7"/>
                  </a:lnTo>
                  <a:lnTo>
                    <a:pt x="32" y="9"/>
                  </a:lnTo>
                  <a:lnTo>
                    <a:pt x="31" y="10"/>
                  </a:lnTo>
                  <a:lnTo>
                    <a:pt x="30" y="12"/>
                  </a:lnTo>
                  <a:lnTo>
                    <a:pt x="30" y="1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4" name="Freeform 298"/>
            <p:cNvSpPr/>
            <p:nvPr/>
          </p:nvSpPr>
          <p:spPr bwMode="auto">
            <a:xfrm>
              <a:off x="10230091" y="6303607"/>
              <a:ext cx="44451" cy="28574"/>
            </a:xfrm>
            <a:custGeom>
              <a:gdLst>
                <a:gd fmla="*/ 16 w 28" name="T0"/>
                <a:gd fmla="*/ 2 h 18" name="T1"/>
                <a:gd fmla="*/ 16 w 28" name="T2"/>
                <a:gd fmla="*/ 2 h 18" name="T3"/>
                <a:gd fmla="*/ 15 w 28" name="T4"/>
                <a:gd fmla="*/ 3 h 18" name="T5"/>
                <a:gd fmla="*/ 14 w 28" name="T6"/>
                <a:gd fmla="*/ 4 h 18" name="T7"/>
                <a:gd fmla="*/ 12 w 28" name="T8"/>
                <a:gd fmla="*/ 4 h 18" name="T9"/>
                <a:gd fmla="*/ 12 w 28" name="T10"/>
                <a:gd fmla="*/ 4 h 18" name="T11"/>
                <a:gd fmla="*/ 9 w 28" name="T12"/>
                <a:gd fmla="*/ 4 h 18" name="T13"/>
                <a:gd fmla="*/ 6 w 28" name="T14"/>
                <a:gd fmla="*/ 5 h 18" name="T15"/>
                <a:gd fmla="*/ 5 w 28" name="T16"/>
                <a:gd fmla="*/ 6 h 18" name="T17"/>
                <a:gd fmla="*/ 5 w 28" name="T18"/>
                <a:gd fmla="*/ 7 h 18" name="T19"/>
                <a:gd fmla="*/ 5 w 28" name="T20"/>
                <a:gd fmla="*/ 7 h 18" name="T21"/>
                <a:gd fmla="*/ 4 w 28" name="T22"/>
                <a:gd fmla="*/ 8 h 18" name="T23"/>
                <a:gd fmla="*/ 2 w 28" name="T24"/>
                <a:gd fmla="*/ 9 h 18" name="T25"/>
                <a:gd fmla="*/ 0 w 28" name="T26"/>
                <a:gd fmla="*/ 10 h 18" name="T27"/>
                <a:gd fmla="*/ 0 w 28" name="T28"/>
                <a:gd fmla="*/ 10 h 18" name="T29"/>
                <a:gd fmla="*/ 1 w 28" name="T30"/>
                <a:gd fmla="*/ 11 h 18" name="T31"/>
                <a:gd fmla="*/ 1 w 28" name="T32"/>
                <a:gd fmla="*/ 11 h 18" name="T33"/>
                <a:gd fmla="*/ 6 w 28" name="T34"/>
                <a:gd fmla="*/ 17 h 18" name="T35"/>
                <a:gd fmla="*/ 9 w 28" name="T36"/>
                <a:gd fmla="*/ 18 h 18" name="T37"/>
                <a:gd fmla="*/ 10 w 28" name="T38"/>
                <a:gd fmla="*/ 18 h 18" name="T39"/>
                <a:gd fmla="*/ 11 w 28" name="T40"/>
                <a:gd fmla="*/ 16 h 18" name="T41"/>
                <a:gd fmla="*/ 11 w 28" name="T42"/>
                <a:gd fmla="*/ 16 h 18" name="T43"/>
                <a:gd fmla="*/ 13 w 28" name="T44"/>
                <a:gd fmla="*/ 14 h 18" name="T45"/>
                <a:gd fmla="*/ 16 w 28" name="T46"/>
                <a:gd fmla="*/ 12 h 18" name="T47"/>
                <a:gd fmla="*/ 18 w 28" name="T48"/>
                <a:gd fmla="*/ 11 h 18" name="T49"/>
                <a:gd fmla="*/ 20 w 28" name="T50"/>
                <a:gd fmla="*/ 12 h 18" name="T51"/>
                <a:gd fmla="*/ 20 w 28" name="T52"/>
                <a:gd fmla="*/ 12 h 18" name="T53"/>
                <a:gd fmla="*/ 22 w 28" name="T54"/>
                <a:gd fmla="*/ 14 h 18" name="T55"/>
                <a:gd fmla="*/ 24 w 28" name="T56"/>
                <a:gd fmla="*/ 16 h 18" name="T57"/>
                <a:gd fmla="*/ 26 w 28" name="T58"/>
                <a:gd fmla="*/ 16 h 18" name="T59"/>
                <a:gd fmla="*/ 27 w 28" name="T60"/>
                <a:gd fmla="*/ 15 h 18" name="T61"/>
                <a:gd fmla="*/ 27 w 28" name="T62"/>
                <a:gd fmla="*/ 14 h 18" name="T63"/>
                <a:gd fmla="*/ 27 w 28" name="T64"/>
                <a:gd fmla="*/ 14 h 18" name="T65"/>
                <a:gd fmla="*/ 28 w 28" name="T66"/>
                <a:gd fmla="*/ 6 h 18" name="T67"/>
                <a:gd fmla="*/ 28 w 28" name="T68"/>
                <a:gd fmla="*/ 3 h 18" name="T69"/>
                <a:gd fmla="*/ 27 w 28" name="T70"/>
                <a:gd fmla="*/ 1 h 18" name="T71"/>
                <a:gd fmla="*/ 25 w 28" name="T72"/>
                <a:gd fmla="*/ 1 h 18" name="T73"/>
                <a:gd fmla="*/ 25 w 28" name="T74"/>
                <a:gd fmla="*/ 1 h 18" name="T75"/>
                <a:gd fmla="*/ 22 w 28" name="T76"/>
                <a:gd fmla="*/ 0 h 18" name="T77"/>
                <a:gd fmla="*/ 18 w 28" name="T78"/>
                <a:gd fmla="*/ 1 h 18" name="T79"/>
                <a:gd fmla="*/ 16 w 28" name="T80"/>
                <a:gd fmla="*/ 2 h 18" name="T81"/>
                <a:gd fmla="*/ 16 w 28" name="T82"/>
                <a:gd fmla="*/ 2 h 1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8" w="28">
                  <a:moveTo>
                    <a:pt x="16" y="2"/>
                  </a:moveTo>
                  <a:lnTo>
                    <a:pt x="16" y="2"/>
                  </a:lnTo>
                  <a:lnTo>
                    <a:pt x="15" y="3"/>
                  </a:lnTo>
                  <a:lnTo>
                    <a:pt x="14" y="4"/>
                  </a:lnTo>
                  <a:lnTo>
                    <a:pt x="12" y="4"/>
                  </a:lnTo>
                  <a:lnTo>
                    <a:pt x="12" y="4"/>
                  </a:lnTo>
                  <a:lnTo>
                    <a:pt x="9" y="4"/>
                  </a:lnTo>
                  <a:lnTo>
                    <a:pt x="6" y="5"/>
                  </a:lnTo>
                  <a:lnTo>
                    <a:pt x="5" y="6"/>
                  </a:lnTo>
                  <a:lnTo>
                    <a:pt x="5" y="7"/>
                  </a:lnTo>
                  <a:lnTo>
                    <a:pt x="5" y="7"/>
                  </a:lnTo>
                  <a:lnTo>
                    <a:pt x="4" y="8"/>
                  </a:lnTo>
                  <a:lnTo>
                    <a:pt x="2" y="9"/>
                  </a:lnTo>
                  <a:lnTo>
                    <a:pt x="0" y="10"/>
                  </a:lnTo>
                  <a:lnTo>
                    <a:pt x="0" y="10"/>
                  </a:lnTo>
                  <a:lnTo>
                    <a:pt x="1" y="11"/>
                  </a:lnTo>
                  <a:lnTo>
                    <a:pt x="1" y="11"/>
                  </a:lnTo>
                  <a:lnTo>
                    <a:pt x="6" y="17"/>
                  </a:lnTo>
                  <a:lnTo>
                    <a:pt x="9" y="18"/>
                  </a:lnTo>
                  <a:lnTo>
                    <a:pt x="10" y="18"/>
                  </a:lnTo>
                  <a:lnTo>
                    <a:pt x="11" y="16"/>
                  </a:lnTo>
                  <a:lnTo>
                    <a:pt x="11" y="16"/>
                  </a:lnTo>
                  <a:lnTo>
                    <a:pt x="13" y="14"/>
                  </a:lnTo>
                  <a:lnTo>
                    <a:pt x="16" y="12"/>
                  </a:lnTo>
                  <a:lnTo>
                    <a:pt x="18" y="11"/>
                  </a:lnTo>
                  <a:lnTo>
                    <a:pt x="20" y="12"/>
                  </a:lnTo>
                  <a:lnTo>
                    <a:pt x="20" y="12"/>
                  </a:lnTo>
                  <a:lnTo>
                    <a:pt x="22" y="14"/>
                  </a:lnTo>
                  <a:lnTo>
                    <a:pt x="24" y="16"/>
                  </a:lnTo>
                  <a:lnTo>
                    <a:pt x="26" y="16"/>
                  </a:lnTo>
                  <a:lnTo>
                    <a:pt x="27" y="15"/>
                  </a:lnTo>
                  <a:lnTo>
                    <a:pt x="27" y="14"/>
                  </a:lnTo>
                  <a:lnTo>
                    <a:pt x="27" y="14"/>
                  </a:lnTo>
                  <a:lnTo>
                    <a:pt x="28" y="6"/>
                  </a:lnTo>
                  <a:lnTo>
                    <a:pt x="28" y="3"/>
                  </a:lnTo>
                  <a:lnTo>
                    <a:pt x="27" y="1"/>
                  </a:lnTo>
                  <a:lnTo>
                    <a:pt x="25" y="1"/>
                  </a:lnTo>
                  <a:lnTo>
                    <a:pt x="25" y="1"/>
                  </a:lnTo>
                  <a:lnTo>
                    <a:pt x="22" y="0"/>
                  </a:lnTo>
                  <a:lnTo>
                    <a:pt x="18" y="1"/>
                  </a:lnTo>
                  <a:lnTo>
                    <a:pt x="16" y="2"/>
                  </a:lnTo>
                  <a:lnTo>
                    <a:pt x="16"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5" name="Freeform 299"/>
            <p:cNvSpPr/>
            <p:nvPr/>
          </p:nvSpPr>
          <p:spPr bwMode="auto">
            <a:xfrm>
              <a:off x="10460283" y="6355991"/>
              <a:ext cx="4762" cy="4762"/>
            </a:xfrm>
            <a:custGeom>
              <a:gdLst>
                <a:gd fmla="*/ 0 w 3" name="T0"/>
                <a:gd fmla="*/ 0 h 3" name="T1"/>
                <a:gd fmla="*/ 0 w 3" name="T2"/>
                <a:gd fmla="*/ 0 h 3" name="T3"/>
                <a:gd fmla="*/ 0 w 3" name="T4"/>
                <a:gd fmla="*/ 1 h 3" name="T5"/>
                <a:gd fmla="*/ 0 w 3" name="T6"/>
                <a:gd fmla="*/ 2 h 3" name="T7"/>
                <a:gd fmla="*/ 1 w 3" name="T8"/>
                <a:gd fmla="*/ 3 h 3" name="T9"/>
                <a:gd fmla="*/ 3 w 3" name="T10"/>
                <a:gd fmla="*/ 2 h 3" name="T11"/>
                <a:gd fmla="*/ 3 w 3" name="T12"/>
                <a:gd fmla="*/ 2 h 3" name="T13"/>
                <a:gd fmla="*/ 3 w 3" name="T14"/>
                <a:gd fmla="*/ 2 h 3" name="T15"/>
                <a:gd fmla="*/ 2 w 3" name="T16"/>
                <a:gd fmla="*/ 1 h 3" name="T17"/>
                <a:gd fmla="*/ 0 w 3" name="T18"/>
                <a:gd fmla="*/ 0 h 3" name="T19"/>
                <a:gd fmla="*/ 0 w 3" name="T20"/>
                <a:gd fmla="*/ 0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3">
                  <a:moveTo>
                    <a:pt x="0" y="0"/>
                  </a:moveTo>
                  <a:lnTo>
                    <a:pt x="0" y="0"/>
                  </a:lnTo>
                  <a:lnTo>
                    <a:pt x="0" y="1"/>
                  </a:lnTo>
                  <a:lnTo>
                    <a:pt x="0" y="2"/>
                  </a:lnTo>
                  <a:lnTo>
                    <a:pt x="1" y="3"/>
                  </a:lnTo>
                  <a:lnTo>
                    <a:pt x="3" y="2"/>
                  </a:lnTo>
                  <a:lnTo>
                    <a:pt x="3" y="2"/>
                  </a:lnTo>
                  <a:lnTo>
                    <a:pt x="3" y="2"/>
                  </a:lnTo>
                  <a:lnTo>
                    <a:pt x="2" y="1"/>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6" name="Freeform 300"/>
            <p:cNvSpPr/>
            <p:nvPr/>
          </p:nvSpPr>
          <p:spPr bwMode="auto">
            <a:xfrm>
              <a:off x="10501559" y="6384564"/>
              <a:ext cx="6350" cy="6349"/>
            </a:xfrm>
            <a:custGeom>
              <a:gdLst>
                <a:gd fmla="*/ 0 w 4" name="T0"/>
                <a:gd fmla="*/ 0 h 4" name="T1"/>
                <a:gd fmla="*/ 0 w 4" name="T2"/>
                <a:gd fmla="*/ 0 h 4" name="T3"/>
                <a:gd fmla="*/ 0 w 4" name="T4"/>
                <a:gd fmla="*/ 3 h 4" name="T5"/>
                <a:gd fmla="*/ 1 w 4" name="T6"/>
                <a:gd fmla="*/ 4 h 4" name="T7"/>
                <a:gd fmla="*/ 3 w 4" name="T8"/>
                <a:gd fmla="*/ 3 h 4" name="T9"/>
                <a:gd fmla="*/ 3 w 4" name="T10"/>
                <a:gd fmla="*/ 3 h 4" name="T11"/>
                <a:gd fmla="*/ 4 w 4" name="T12"/>
                <a:gd fmla="*/ 2 h 4" name="T13"/>
                <a:gd fmla="*/ 4 w 4" name="T14"/>
                <a:gd fmla="*/ 2 h 4" name="T15"/>
                <a:gd fmla="*/ 3 w 4" name="T16"/>
                <a:gd fmla="*/ 1 h 4" name="T17"/>
                <a:gd fmla="*/ 0 w 4" name="T18"/>
                <a:gd fmla="*/ 0 h 4" name="T19"/>
                <a:gd fmla="*/ 0 w 4"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0" y="0"/>
                  </a:moveTo>
                  <a:lnTo>
                    <a:pt x="0" y="0"/>
                  </a:lnTo>
                  <a:lnTo>
                    <a:pt x="0" y="3"/>
                  </a:lnTo>
                  <a:lnTo>
                    <a:pt x="1" y="4"/>
                  </a:lnTo>
                  <a:lnTo>
                    <a:pt x="3" y="3"/>
                  </a:lnTo>
                  <a:lnTo>
                    <a:pt x="3" y="3"/>
                  </a:lnTo>
                  <a:lnTo>
                    <a:pt x="4" y="2"/>
                  </a:lnTo>
                  <a:lnTo>
                    <a:pt x="4" y="2"/>
                  </a:lnTo>
                  <a:lnTo>
                    <a:pt x="3" y="1"/>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7" name="Freeform 301"/>
            <p:cNvSpPr/>
            <p:nvPr/>
          </p:nvSpPr>
          <p:spPr bwMode="auto">
            <a:xfrm>
              <a:off x="9868133" y="4260609"/>
              <a:ext cx="481025" cy="509560"/>
            </a:xfrm>
            <a:custGeom>
              <a:gdLst>
                <a:gd fmla="*/ 55 w 303" name="T0"/>
                <a:gd fmla="*/ 73 h 321" name="T1"/>
                <a:gd fmla="*/ 19 w 303" name="T2"/>
                <a:gd fmla="*/ 37 h 321" name="T3"/>
                <a:gd fmla="*/ 8 w 303" name="T4"/>
                <a:gd fmla="*/ 34 h 321" name="T5"/>
                <a:gd fmla="*/ 0 w 303" name="T6"/>
                <a:gd fmla="*/ 26 h 321" name="T7"/>
                <a:gd fmla="*/ 4 w 303" name="T8"/>
                <a:gd fmla="*/ 23 h 321" name="T9"/>
                <a:gd fmla="*/ 38 w 303" name="T10"/>
                <a:gd fmla="*/ 8 h 321" name="T11"/>
                <a:gd fmla="*/ 44 w 303" name="T12"/>
                <a:gd fmla="*/ 3 h 321" name="T13"/>
                <a:gd fmla="*/ 61 w 303" name="T14"/>
                <a:gd fmla="*/ 0 h 321" name="T15"/>
                <a:gd fmla="*/ 79 w 303" name="T16"/>
                <a:gd fmla="*/ 4 h 321" name="T17"/>
                <a:gd fmla="*/ 86 w 303" name="T18"/>
                <a:gd fmla="*/ 10 h 321" name="T19"/>
                <a:gd fmla="*/ 99 w 303" name="T20"/>
                <a:gd fmla="*/ 16 h 321" name="T21"/>
                <a:gd fmla="*/ 124 w 303" name="T22"/>
                <a:gd fmla="*/ 19 h 321" name="T23"/>
                <a:gd fmla="*/ 161 w 303" name="T24"/>
                <a:gd fmla="*/ 28 h 321" name="T25"/>
                <a:gd fmla="*/ 189 w 303" name="T26"/>
                <a:gd fmla="*/ 33 h 321" name="T27"/>
                <a:gd fmla="*/ 193 w 303" name="T28"/>
                <a:gd fmla="*/ 32 h 321" name="T29"/>
                <a:gd fmla="*/ 195 w 303" name="T30"/>
                <a:gd fmla="*/ 53 h 321" name="T31"/>
                <a:gd fmla="*/ 211 w 303" name="T32"/>
                <a:gd fmla="*/ 94 h 321" name="T33"/>
                <a:gd fmla="*/ 219 w 303" name="T34"/>
                <a:gd fmla="*/ 107 h 321" name="T35"/>
                <a:gd fmla="*/ 244 w 303" name="T36"/>
                <a:gd fmla="*/ 128 h 321" name="T37"/>
                <a:gd fmla="*/ 255 w 303" name="T38"/>
                <a:gd fmla="*/ 132 h 321" name="T39"/>
                <a:gd fmla="*/ 268 w 303" name="T40"/>
                <a:gd fmla="*/ 140 h 321" name="T41"/>
                <a:gd fmla="*/ 286 w 303" name="T42"/>
                <a:gd fmla="*/ 151 h 321" name="T43"/>
                <a:gd fmla="*/ 287 w 303" name="T44"/>
                <a:gd fmla="*/ 158 h 321" name="T45"/>
                <a:gd fmla="*/ 293 w 303" name="T46"/>
                <a:gd fmla="*/ 173 h 321" name="T47"/>
                <a:gd fmla="*/ 300 w 303" name="T48"/>
                <a:gd fmla="*/ 181 h 321" name="T49"/>
                <a:gd fmla="*/ 303 w 303" name="T50"/>
                <a:gd fmla="*/ 188 h 321" name="T51"/>
                <a:gd fmla="*/ 300 w 303" name="T52"/>
                <a:gd fmla="*/ 187 h 321" name="T53"/>
                <a:gd fmla="*/ 284 w 303" name="T54"/>
                <a:gd fmla="*/ 181 h 321" name="T55"/>
                <a:gd fmla="*/ 272 w 303" name="T56"/>
                <a:gd fmla="*/ 187 h 321" name="T57"/>
                <a:gd fmla="*/ 270 w 303" name="T58"/>
                <a:gd fmla="*/ 186 h 321" name="T59"/>
                <a:gd fmla="*/ 258 w 303" name="T60"/>
                <a:gd fmla="*/ 182 h 321" name="T61"/>
                <a:gd fmla="*/ 242 w 303" name="T62"/>
                <a:gd fmla="*/ 187 h 321" name="T63"/>
                <a:gd fmla="*/ 226 w 303" name="T64"/>
                <a:gd fmla="*/ 188 h 321" name="T65"/>
                <a:gd fmla="*/ 216 w 303" name="T66"/>
                <a:gd fmla="*/ 193 h 321" name="T67"/>
                <a:gd fmla="*/ 217 w 303" name="T68"/>
                <a:gd fmla="*/ 208 h 321" name="T69"/>
                <a:gd fmla="*/ 222 w 303" name="T70"/>
                <a:gd fmla="*/ 237 h 321" name="T71"/>
                <a:gd fmla="*/ 219 w 303" name="T72"/>
                <a:gd fmla="*/ 252 h 321" name="T73"/>
                <a:gd fmla="*/ 209 w 303" name="T74"/>
                <a:gd fmla="*/ 286 h 321" name="T75"/>
                <a:gd fmla="*/ 207 w 303" name="T76"/>
                <a:gd fmla="*/ 295 h 321" name="T77"/>
                <a:gd fmla="*/ 194 w 303" name="T78"/>
                <a:gd fmla="*/ 319 h 321" name="T79"/>
                <a:gd fmla="*/ 188 w 303" name="T80"/>
                <a:gd fmla="*/ 320 h 321" name="T81"/>
                <a:gd fmla="*/ 182 w 303" name="T82"/>
                <a:gd fmla="*/ 312 h 321" name="T83"/>
                <a:gd fmla="*/ 178 w 303" name="T84"/>
                <a:gd fmla="*/ 294 h 321" name="T85"/>
                <a:gd fmla="*/ 171 w 303" name="T86"/>
                <a:gd fmla="*/ 267 h 321" name="T87"/>
                <a:gd fmla="*/ 164 w 303" name="T88"/>
                <a:gd fmla="*/ 228 h 321" name="T89"/>
                <a:gd fmla="*/ 162 w 303" name="T90"/>
                <a:gd fmla="*/ 205 h 321" name="T91"/>
                <a:gd fmla="*/ 155 w 303" name="T92"/>
                <a:gd fmla="*/ 186 h 321" name="T93"/>
                <a:gd fmla="*/ 146 w 303" name="T94"/>
                <a:gd fmla="*/ 169 h 321" name="T95"/>
                <a:gd fmla="*/ 115 w 303" name="T96"/>
                <a:gd fmla="*/ 133 h 321" name="T97"/>
                <a:gd fmla="*/ 104 w 303" name="T98"/>
                <a:gd fmla="*/ 129 h 321" name="T99"/>
                <a:gd fmla="*/ 90 w 303" name="T100"/>
                <a:gd fmla="*/ 123 h 321" name="T101"/>
                <a:gd fmla="*/ 81 w 303" name="T102"/>
                <a:gd fmla="*/ 112 h 321" name="T103"/>
                <a:gd fmla="*/ 81 w 303" name="T104"/>
                <a:gd fmla="*/ 108 h 321" name="T105"/>
                <a:gd fmla="*/ 73 w 303" name="T106"/>
                <a:gd fmla="*/ 104 h 321" name="T107"/>
                <a:gd fmla="*/ 65 w 303" name="T108"/>
                <a:gd fmla="*/ 100 h 321" name="T109"/>
                <a:gd fmla="*/ 61 w 303" name="T110"/>
                <a:gd fmla="*/ 92 h 321" name="T111"/>
                <a:gd fmla="*/ 60 w 303" name="T112"/>
                <a:gd fmla="*/ 79 h 32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21" w="303">
                  <a:moveTo>
                    <a:pt x="60" y="79"/>
                  </a:moveTo>
                  <a:lnTo>
                    <a:pt x="60" y="79"/>
                  </a:lnTo>
                  <a:lnTo>
                    <a:pt x="55" y="73"/>
                  </a:lnTo>
                  <a:lnTo>
                    <a:pt x="41" y="58"/>
                  </a:lnTo>
                  <a:lnTo>
                    <a:pt x="27" y="43"/>
                  </a:lnTo>
                  <a:lnTo>
                    <a:pt x="19" y="37"/>
                  </a:lnTo>
                  <a:lnTo>
                    <a:pt x="15" y="35"/>
                  </a:lnTo>
                  <a:lnTo>
                    <a:pt x="15" y="35"/>
                  </a:lnTo>
                  <a:lnTo>
                    <a:pt x="8" y="34"/>
                  </a:lnTo>
                  <a:lnTo>
                    <a:pt x="2" y="31"/>
                  </a:lnTo>
                  <a:lnTo>
                    <a:pt x="1" y="29"/>
                  </a:lnTo>
                  <a:lnTo>
                    <a:pt x="0" y="26"/>
                  </a:lnTo>
                  <a:lnTo>
                    <a:pt x="1" y="24"/>
                  </a:lnTo>
                  <a:lnTo>
                    <a:pt x="4" y="23"/>
                  </a:lnTo>
                  <a:lnTo>
                    <a:pt x="4" y="23"/>
                  </a:lnTo>
                  <a:lnTo>
                    <a:pt x="24" y="16"/>
                  </a:lnTo>
                  <a:lnTo>
                    <a:pt x="33" y="10"/>
                  </a:lnTo>
                  <a:lnTo>
                    <a:pt x="38" y="8"/>
                  </a:lnTo>
                  <a:lnTo>
                    <a:pt x="41" y="5"/>
                  </a:lnTo>
                  <a:lnTo>
                    <a:pt x="41" y="5"/>
                  </a:lnTo>
                  <a:lnTo>
                    <a:pt x="44" y="3"/>
                  </a:lnTo>
                  <a:lnTo>
                    <a:pt x="48" y="2"/>
                  </a:lnTo>
                  <a:lnTo>
                    <a:pt x="55" y="1"/>
                  </a:lnTo>
                  <a:lnTo>
                    <a:pt x="61" y="0"/>
                  </a:lnTo>
                  <a:lnTo>
                    <a:pt x="68" y="1"/>
                  </a:lnTo>
                  <a:lnTo>
                    <a:pt x="74" y="2"/>
                  </a:lnTo>
                  <a:lnTo>
                    <a:pt x="79" y="4"/>
                  </a:lnTo>
                  <a:lnTo>
                    <a:pt x="83" y="7"/>
                  </a:lnTo>
                  <a:lnTo>
                    <a:pt x="83" y="7"/>
                  </a:lnTo>
                  <a:lnTo>
                    <a:pt x="86" y="10"/>
                  </a:lnTo>
                  <a:lnTo>
                    <a:pt x="90" y="13"/>
                  </a:lnTo>
                  <a:lnTo>
                    <a:pt x="95" y="15"/>
                  </a:lnTo>
                  <a:lnTo>
                    <a:pt x="99" y="16"/>
                  </a:lnTo>
                  <a:lnTo>
                    <a:pt x="111" y="18"/>
                  </a:lnTo>
                  <a:lnTo>
                    <a:pt x="124" y="19"/>
                  </a:lnTo>
                  <a:lnTo>
                    <a:pt x="124" y="19"/>
                  </a:lnTo>
                  <a:lnTo>
                    <a:pt x="131" y="20"/>
                  </a:lnTo>
                  <a:lnTo>
                    <a:pt x="141" y="22"/>
                  </a:lnTo>
                  <a:lnTo>
                    <a:pt x="161" y="28"/>
                  </a:lnTo>
                  <a:lnTo>
                    <a:pt x="180" y="32"/>
                  </a:lnTo>
                  <a:lnTo>
                    <a:pt x="186" y="33"/>
                  </a:lnTo>
                  <a:lnTo>
                    <a:pt x="189" y="33"/>
                  </a:lnTo>
                  <a:lnTo>
                    <a:pt x="189" y="33"/>
                  </a:lnTo>
                  <a:lnTo>
                    <a:pt x="191" y="32"/>
                  </a:lnTo>
                  <a:lnTo>
                    <a:pt x="193" y="32"/>
                  </a:lnTo>
                  <a:lnTo>
                    <a:pt x="194" y="36"/>
                  </a:lnTo>
                  <a:lnTo>
                    <a:pt x="195" y="53"/>
                  </a:lnTo>
                  <a:lnTo>
                    <a:pt x="195" y="53"/>
                  </a:lnTo>
                  <a:lnTo>
                    <a:pt x="198" y="66"/>
                  </a:lnTo>
                  <a:lnTo>
                    <a:pt x="203" y="80"/>
                  </a:lnTo>
                  <a:lnTo>
                    <a:pt x="211" y="94"/>
                  </a:lnTo>
                  <a:lnTo>
                    <a:pt x="215" y="101"/>
                  </a:lnTo>
                  <a:lnTo>
                    <a:pt x="219" y="107"/>
                  </a:lnTo>
                  <a:lnTo>
                    <a:pt x="219" y="107"/>
                  </a:lnTo>
                  <a:lnTo>
                    <a:pt x="233" y="123"/>
                  </a:lnTo>
                  <a:lnTo>
                    <a:pt x="239" y="126"/>
                  </a:lnTo>
                  <a:lnTo>
                    <a:pt x="244" y="128"/>
                  </a:lnTo>
                  <a:lnTo>
                    <a:pt x="244" y="128"/>
                  </a:lnTo>
                  <a:lnTo>
                    <a:pt x="250" y="129"/>
                  </a:lnTo>
                  <a:lnTo>
                    <a:pt x="255" y="132"/>
                  </a:lnTo>
                  <a:lnTo>
                    <a:pt x="261" y="136"/>
                  </a:lnTo>
                  <a:lnTo>
                    <a:pt x="268" y="140"/>
                  </a:lnTo>
                  <a:lnTo>
                    <a:pt x="268" y="140"/>
                  </a:lnTo>
                  <a:lnTo>
                    <a:pt x="282" y="148"/>
                  </a:lnTo>
                  <a:lnTo>
                    <a:pt x="284" y="150"/>
                  </a:lnTo>
                  <a:lnTo>
                    <a:pt x="286" y="151"/>
                  </a:lnTo>
                  <a:lnTo>
                    <a:pt x="287" y="154"/>
                  </a:lnTo>
                  <a:lnTo>
                    <a:pt x="287" y="158"/>
                  </a:lnTo>
                  <a:lnTo>
                    <a:pt x="287" y="158"/>
                  </a:lnTo>
                  <a:lnTo>
                    <a:pt x="288" y="164"/>
                  </a:lnTo>
                  <a:lnTo>
                    <a:pt x="289" y="168"/>
                  </a:lnTo>
                  <a:lnTo>
                    <a:pt x="293" y="173"/>
                  </a:lnTo>
                  <a:lnTo>
                    <a:pt x="296" y="177"/>
                  </a:lnTo>
                  <a:lnTo>
                    <a:pt x="296" y="177"/>
                  </a:lnTo>
                  <a:lnTo>
                    <a:pt x="300" y="181"/>
                  </a:lnTo>
                  <a:lnTo>
                    <a:pt x="303" y="186"/>
                  </a:lnTo>
                  <a:lnTo>
                    <a:pt x="303" y="187"/>
                  </a:lnTo>
                  <a:lnTo>
                    <a:pt x="303" y="188"/>
                  </a:lnTo>
                  <a:lnTo>
                    <a:pt x="302" y="188"/>
                  </a:lnTo>
                  <a:lnTo>
                    <a:pt x="300" y="187"/>
                  </a:lnTo>
                  <a:lnTo>
                    <a:pt x="300" y="187"/>
                  </a:lnTo>
                  <a:lnTo>
                    <a:pt x="291" y="182"/>
                  </a:lnTo>
                  <a:lnTo>
                    <a:pt x="287" y="181"/>
                  </a:lnTo>
                  <a:lnTo>
                    <a:pt x="284" y="181"/>
                  </a:lnTo>
                  <a:lnTo>
                    <a:pt x="284" y="181"/>
                  </a:lnTo>
                  <a:lnTo>
                    <a:pt x="276" y="186"/>
                  </a:lnTo>
                  <a:lnTo>
                    <a:pt x="272" y="187"/>
                  </a:lnTo>
                  <a:lnTo>
                    <a:pt x="271" y="187"/>
                  </a:lnTo>
                  <a:lnTo>
                    <a:pt x="270" y="186"/>
                  </a:lnTo>
                  <a:lnTo>
                    <a:pt x="270" y="186"/>
                  </a:lnTo>
                  <a:lnTo>
                    <a:pt x="267" y="185"/>
                  </a:lnTo>
                  <a:lnTo>
                    <a:pt x="262" y="183"/>
                  </a:lnTo>
                  <a:lnTo>
                    <a:pt x="258" y="182"/>
                  </a:lnTo>
                  <a:lnTo>
                    <a:pt x="254" y="182"/>
                  </a:lnTo>
                  <a:lnTo>
                    <a:pt x="254" y="182"/>
                  </a:lnTo>
                  <a:lnTo>
                    <a:pt x="242" y="187"/>
                  </a:lnTo>
                  <a:lnTo>
                    <a:pt x="233" y="188"/>
                  </a:lnTo>
                  <a:lnTo>
                    <a:pt x="226" y="188"/>
                  </a:lnTo>
                  <a:lnTo>
                    <a:pt x="226" y="188"/>
                  </a:lnTo>
                  <a:lnTo>
                    <a:pt x="222" y="188"/>
                  </a:lnTo>
                  <a:lnTo>
                    <a:pt x="217" y="190"/>
                  </a:lnTo>
                  <a:lnTo>
                    <a:pt x="216" y="193"/>
                  </a:lnTo>
                  <a:lnTo>
                    <a:pt x="215" y="199"/>
                  </a:lnTo>
                  <a:lnTo>
                    <a:pt x="215" y="199"/>
                  </a:lnTo>
                  <a:lnTo>
                    <a:pt x="217" y="208"/>
                  </a:lnTo>
                  <a:lnTo>
                    <a:pt x="219" y="222"/>
                  </a:lnTo>
                  <a:lnTo>
                    <a:pt x="221" y="230"/>
                  </a:lnTo>
                  <a:lnTo>
                    <a:pt x="222" y="237"/>
                  </a:lnTo>
                  <a:lnTo>
                    <a:pt x="221" y="245"/>
                  </a:lnTo>
                  <a:lnTo>
                    <a:pt x="219" y="252"/>
                  </a:lnTo>
                  <a:lnTo>
                    <a:pt x="219" y="252"/>
                  </a:lnTo>
                  <a:lnTo>
                    <a:pt x="212" y="272"/>
                  </a:lnTo>
                  <a:lnTo>
                    <a:pt x="209" y="279"/>
                  </a:lnTo>
                  <a:lnTo>
                    <a:pt x="209" y="286"/>
                  </a:lnTo>
                  <a:lnTo>
                    <a:pt x="209" y="286"/>
                  </a:lnTo>
                  <a:lnTo>
                    <a:pt x="208" y="290"/>
                  </a:lnTo>
                  <a:lnTo>
                    <a:pt x="207" y="295"/>
                  </a:lnTo>
                  <a:lnTo>
                    <a:pt x="202" y="306"/>
                  </a:lnTo>
                  <a:lnTo>
                    <a:pt x="197" y="316"/>
                  </a:lnTo>
                  <a:lnTo>
                    <a:pt x="194" y="319"/>
                  </a:lnTo>
                  <a:lnTo>
                    <a:pt x="190" y="321"/>
                  </a:lnTo>
                  <a:lnTo>
                    <a:pt x="190" y="321"/>
                  </a:lnTo>
                  <a:lnTo>
                    <a:pt x="188" y="320"/>
                  </a:lnTo>
                  <a:lnTo>
                    <a:pt x="186" y="319"/>
                  </a:lnTo>
                  <a:lnTo>
                    <a:pt x="183" y="316"/>
                  </a:lnTo>
                  <a:lnTo>
                    <a:pt x="182" y="312"/>
                  </a:lnTo>
                  <a:lnTo>
                    <a:pt x="179" y="304"/>
                  </a:lnTo>
                  <a:lnTo>
                    <a:pt x="178" y="294"/>
                  </a:lnTo>
                  <a:lnTo>
                    <a:pt x="178" y="294"/>
                  </a:lnTo>
                  <a:lnTo>
                    <a:pt x="176" y="288"/>
                  </a:lnTo>
                  <a:lnTo>
                    <a:pt x="175" y="281"/>
                  </a:lnTo>
                  <a:lnTo>
                    <a:pt x="171" y="267"/>
                  </a:lnTo>
                  <a:lnTo>
                    <a:pt x="171" y="267"/>
                  </a:lnTo>
                  <a:lnTo>
                    <a:pt x="166" y="243"/>
                  </a:lnTo>
                  <a:lnTo>
                    <a:pt x="164" y="228"/>
                  </a:lnTo>
                  <a:lnTo>
                    <a:pt x="162" y="214"/>
                  </a:lnTo>
                  <a:lnTo>
                    <a:pt x="162" y="214"/>
                  </a:lnTo>
                  <a:lnTo>
                    <a:pt x="162" y="205"/>
                  </a:lnTo>
                  <a:lnTo>
                    <a:pt x="162" y="200"/>
                  </a:lnTo>
                  <a:lnTo>
                    <a:pt x="160" y="195"/>
                  </a:lnTo>
                  <a:lnTo>
                    <a:pt x="155" y="186"/>
                  </a:lnTo>
                  <a:lnTo>
                    <a:pt x="155" y="186"/>
                  </a:lnTo>
                  <a:lnTo>
                    <a:pt x="152" y="178"/>
                  </a:lnTo>
                  <a:lnTo>
                    <a:pt x="146" y="169"/>
                  </a:lnTo>
                  <a:lnTo>
                    <a:pt x="133" y="152"/>
                  </a:lnTo>
                  <a:lnTo>
                    <a:pt x="121" y="138"/>
                  </a:lnTo>
                  <a:lnTo>
                    <a:pt x="115" y="133"/>
                  </a:lnTo>
                  <a:lnTo>
                    <a:pt x="111" y="131"/>
                  </a:lnTo>
                  <a:lnTo>
                    <a:pt x="111" y="131"/>
                  </a:lnTo>
                  <a:lnTo>
                    <a:pt x="104" y="129"/>
                  </a:lnTo>
                  <a:lnTo>
                    <a:pt x="99" y="128"/>
                  </a:lnTo>
                  <a:lnTo>
                    <a:pt x="95" y="126"/>
                  </a:lnTo>
                  <a:lnTo>
                    <a:pt x="90" y="123"/>
                  </a:lnTo>
                  <a:lnTo>
                    <a:pt x="90" y="123"/>
                  </a:lnTo>
                  <a:lnTo>
                    <a:pt x="83" y="116"/>
                  </a:lnTo>
                  <a:lnTo>
                    <a:pt x="81" y="112"/>
                  </a:lnTo>
                  <a:lnTo>
                    <a:pt x="80" y="109"/>
                  </a:lnTo>
                  <a:lnTo>
                    <a:pt x="80" y="109"/>
                  </a:lnTo>
                  <a:lnTo>
                    <a:pt x="81" y="108"/>
                  </a:lnTo>
                  <a:lnTo>
                    <a:pt x="80" y="106"/>
                  </a:lnTo>
                  <a:lnTo>
                    <a:pt x="78" y="105"/>
                  </a:lnTo>
                  <a:lnTo>
                    <a:pt x="73" y="104"/>
                  </a:lnTo>
                  <a:lnTo>
                    <a:pt x="73" y="104"/>
                  </a:lnTo>
                  <a:lnTo>
                    <a:pt x="69" y="103"/>
                  </a:lnTo>
                  <a:lnTo>
                    <a:pt x="65" y="100"/>
                  </a:lnTo>
                  <a:lnTo>
                    <a:pt x="62" y="95"/>
                  </a:lnTo>
                  <a:lnTo>
                    <a:pt x="61" y="92"/>
                  </a:lnTo>
                  <a:lnTo>
                    <a:pt x="61" y="92"/>
                  </a:lnTo>
                  <a:lnTo>
                    <a:pt x="61" y="83"/>
                  </a:lnTo>
                  <a:lnTo>
                    <a:pt x="60" y="79"/>
                  </a:lnTo>
                  <a:lnTo>
                    <a:pt x="60" y="79"/>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8" name="Freeform 302"/>
            <p:cNvSpPr/>
            <p:nvPr/>
          </p:nvSpPr>
          <p:spPr bwMode="auto">
            <a:xfrm>
              <a:off x="9282331" y="3351024"/>
              <a:ext cx="2171751" cy="1462005"/>
            </a:xfrm>
            <a:custGeom>
              <a:gdLst>
                <a:gd fmla="*/ 66 w 1368" name="T0"/>
                <a:gd fmla="*/ 441 h 921" name="T1"/>
                <a:gd fmla="*/ 88 w 1368" name="T2"/>
                <a:gd fmla="*/ 333 h 921" name="T3"/>
                <a:gd fmla="*/ 90 w 1368" name="T4"/>
                <a:gd fmla="*/ 259 h 921" name="T5"/>
                <a:gd fmla="*/ 233 w 1368" name="T6"/>
                <a:gd fmla="*/ 202 h 921" name="T7"/>
                <a:gd fmla="*/ 335 w 1368" name="T8"/>
                <a:gd fmla="*/ 213 h 921" name="T9"/>
                <a:gd fmla="*/ 420 w 1368" name="T10"/>
                <a:gd fmla="*/ 211 h 921" name="T11"/>
                <a:gd fmla="*/ 472 w 1368" name="T12"/>
                <a:gd fmla="*/ 202 h 921" name="T13"/>
                <a:gd fmla="*/ 550 w 1368" name="T14"/>
                <a:gd fmla="*/ 194 h 921" name="T15"/>
                <a:gd fmla="*/ 568 w 1368" name="T16"/>
                <a:gd fmla="*/ 273 h 921" name="T17"/>
                <a:gd fmla="*/ 564 w 1368" name="T18"/>
                <a:gd fmla="*/ 198 h 921" name="T19"/>
                <a:gd fmla="*/ 570 w 1368" name="T20"/>
                <a:gd fmla="*/ 192 h 921" name="T21"/>
                <a:gd fmla="*/ 568 w 1368" name="T22"/>
                <a:gd fmla="*/ 94 h 921" name="T23"/>
                <a:gd fmla="*/ 651 w 1368" name="T24"/>
                <a:gd fmla="*/ 39 h 921" name="T25"/>
                <a:gd fmla="*/ 727 w 1368" name="T26"/>
                <a:gd fmla="*/ 6 h 921" name="T27"/>
                <a:gd fmla="*/ 801 w 1368" name="T28"/>
                <a:gd fmla="*/ 43 h 921" name="T29"/>
                <a:gd fmla="*/ 803 w 1368" name="T30"/>
                <a:gd fmla="*/ 88 h 921" name="T31"/>
                <a:gd fmla="*/ 854 w 1368" name="T32"/>
                <a:gd fmla="*/ 110 h 921" name="T33"/>
                <a:gd fmla="*/ 922 w 1368" name="T34"/>
                <a:gd fmla="*/ 139 h 921" name="T35"/>
                <a:gd fmla="*/ 976 w 1368" name="T36"/>
                <a:gd fmla="*/ 151 h 921" name="T37"/>
                <a:gd fmla="*/ 1020 w 1368" name="T38"/>
                <a:gd fmla="*/ 155 h 921" name="T39"/>
                <a:gd fmla="*/ 1060 w 1368" name="T40"/>
                <a:gd fmla="*/ 132 h 921" name="T41"/>
                <a:gd fmla="*/ 1111 w 1368" name="T42"/>
                <a:gd fmla="*/ 138 h 921" name="T43"/>
                <a:gd fmla="*/ 1155 w 1368" name="T44"/>
                <a:gd fmla="*/ 130 h 921" name="T45"/>
                <a:gd fmla="*/ 1226 w 1368" name="T46"/>
                <a:gd fmla="*/ 133 h 921" name="T47"/>
                <a:gd fmla="*/ 1294 w 1368" name="T48"/>
                <a:gd fmla="*/ 138 h 921" name="T49"/>
                <a:gd fmla="*/ 1329 w 1368" name="T50"/>
                <a:gd fmla="*/ 150 h 921" name="T51"/>
                <a:gd fmla="*/ 1323 w 1368" name="T52"/>
                <a:gd fmla="*/ 233 h 921" name="T53"/>
                <a:gd fmla="*/ 1360 w 1368" name="T54"/>
                <a:gd fmla="*/ 282 h 921" name="T55"/>
                <a:gd fmla="*/ 1308 w 1368" name="T56"/>
                <a:gd fmla="*/ 348 h 921" name="T57"/>
                <a:gd fmla="*/ 1270 w 1368" name="T58"/>
                <a:gd fmla="*/ 437 h 921" name="T59"/>
                <a:gd fmla="*/ 1232 w 1368" name="T60"/>
                <a:gd fmla="*/ 488 h 921" name="T61"/>
                <a:gd fmla="*/ 1184 w 1368" name="T62"/>
                <a:gd fmla="*/ 550 h 921" name="T63"/>
                <a:gd fmla="*/ 1098 w 1368" name="T64"/>
                <a:gd fmla="*/ 618 h 921" name="T65"/>
                <a:gd fmla="*/ 1073 w 1368" name="T66"/>
                <a:gd fmla="*/ 613 h 921" name="T67"/>
                <a:gd fmla="*/ 1055 w 1368" name="T68"/>
                <a:gd fmla="*/ 666 h 921" name="T69"/>
                <a:gd fmla="*/ 1006 w 1368" name="T70"/>
                <a:gd fmla="*/ 679 h 921" name="T71"/>
                <a:gd fmla="*/ 965 w 1368" name="T72"/>
                <a:gd fmla="*/ 698 h 921" name="T73"/>
                <a:gd fmla="*/ 938 w 1368" name="T74"/>
                <a:gd fmla="*/ 711 h 921" name="T75"/>
                <a:gd fmla="*/ 872 w 1368" name="T76"/>
                <a:gd fmla="*/ 737 h 921" name="T77"/>
                <a:gd fmla="*/ 834 w 1368" name="T78"/>
                <a:gd fmla="*/ 704 h 921" name="T79"/>
                <a:gd fmla="*/ 845 w 1368" name="T80"/>
                <a:gd fmla="*/ 679 h 921" name="T81"/>
                <a:gd fmla="*/ 807 w 1368" name="T82"/>
                <a:gd fmla="*/ 675 h 921" name="T83"/>
                <a:gd fmla="*/ 767 w 1368" name="T84"/>
                <a:gd fmla="*/ 697 h 921" name="T85"/>
                <a:gd fmla="*/ 720 w 1368" name="T86"/>
                <a:gd fmla="*/ 776 h 921" name="T87"/>
                <a:gd fmla="*/ 699 w 1368" name="T88"/>
                <a:gd fmla="*/ 783 h 921" name="T89"/>
                <a:gd fmla="*/ 692 w 1368" name="T90"/>
                <a:gd fmla="*/ 824 h 921" name="T91"/>
                <a:gd fmla="*/ 686 w 1368" name="T92"/>
                <a:gd fmla="*/ 844 h 921" name="T93"/>
                <a:gd fmla="*/ 663 w 1368" name="T94"/>
                <a:gd fmla="*/ 846 h 921" name="T95"/>
                <a:gd fmla="*/ 651 w 1368" name="T96"/>
                <a:gd fmla="*/ 884 h 921" name="T97"/>
                <a:gd fmla="*/ 609 w 1368" name="T98"/>
                <a:gd fmla="*/ 916 h 921" name="T99"/>
                <a:gd fmla="*/ 581 w 1368" name="T100"/>
                <a:gd fmla="*/ 883 h 921" name="T101"/>
                <a:gd fmla="*/ 595 w 1368" name="T102"/>
                <a:gd fmla="*/ 785 h 921" name="T103"/>
                <a:gd fmla="*/ 676 w 1368" name="T104"/>
                <a:gd fmla="*/ 753 h 921" name="T105"/>
                <a:gd fmla="*/ 594 w 1368" name="T106"/>
                <a:gd fmla="*/ 668 h 921" name="T107"/>
                <a:gd fmla="*/ 514 w 1368" name="T108"/>
                <a:gd fmla="*/ 583 h 921" name="T109"/>
                <a:gd fmla="*/ 420 w 1368" name="T110"/>
                <a:gd fmla="*/ 565 h 921" name="T111"/>
                <a:gd fmla="*/ 293 w 1368" name="T112"/>
                <a:gd fmla="*/ 663 h 921" name="T113"/>
                <a:gd fmla="*/ 224 w 1368" name="T114"/>
                <a:gd fmla="*/ 687 h 921" name="T115"/>
                <a:gd fmla="*/ 143 w 1368" name="T116"/>
                <a:gd fmla="*/ 681 h 921" name="T117"/>
                <a:gd fmla="*/ 72 w 1368" name="T118"/>
                <a:gd fmla="*/ 696 h 921" name="T119"/>
                <a:gd fmla="*/ 15 w 1368" name="T120"/>
                <a:gd fmla="*/ 613 h 92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21" w="1368">
                  <a:moveTo>
                    <a:pt x="48" y="588"/>
                  </a:moveTo>
                  <a:lnTo>
                    <a:pt x="48" y="588"/>
                  </a:lnTo>
                  <a:lnTo>
                    <a:pt x="39" y="567"/>
                  </a:lnTo>
                  <a:lnTo>
                    <a:pt x="34" y="551"/>
                  </a:lnTo>
                  <a:lnTo>
                    <a:pt x="29" y="539"/>
                  </a:lnTo>
                  <a:lnTo>
                    <a:pt x="29" y="539"/>
                  </a:lnTo>
                  <a:lnTo>
                    <a:pt x="28" y="534"/>
                  </a:lnTo>
                  <a:lnTo>
                    <a:pt x="28" y="524"/>
                  </a:lnTo>
                  <a:lnTo>
                    <a:pt x="29" y="513"/>
                  </a:lnTo>
                  <a:lnTo>
                    <a:pt x="31" y="501"/>
                  </a:lnTo>
                  <a:lnTo>
                    <a:pt x="35" y="487"/>
                  </a:lnTo>
                  <a:lnTo>
                    <a:pt x="40" y="475"/>
                  </a:lnTo>
                  <a:lnTo>
                    <a:pt x="45" y="464"/>
                  </a:lnTo>
                  <a:lnTo>
                    <a:pt x="49" y="459"/>
                  </a:lnTo>
                  <a:lnTo>
                    <a:pt x="52" y="455"/>
                  </a:lnTo>
                  <a:lnTo>
                    <a:pt x="52" y="455"/>
                  </a:lnTo>
                  <a:lnTo>
                    <a:pt x="59" y="449"/>
                  </a:lnTo>
                  <a:lnTo>
                    <a:pt x="66" y="441"/>
                  </a:lnTo>
                  <a:lnTo>
                    <a:pt x="78" y="429"/>
                  </a:lnTo>
                  <a:lnTo>
                    <a:pt x="87" y="417"/>
                  </a:lnTo>
                  <a:lnTo>
                    <a:pt x="92" y="412"/>
                  </a:lnTo>
                  <a:lnTo>
                    <a:pt x="96" y="409"/>
                  </a:lnTo>
                  <a:lnTo>
                    <a:pt x="96" y="409"/>
                  </a:lnTo>
                  <a:lnTo>
                    <a:pt x="100" y="407"/>
                  </a:lnTo>
                  <a:lnTo>
                    <a:pt x="102" y="404"/>
                  </a:lnTo>
                  <a:lnTo>
                    <a:pt x="105" y="401"/>
                  </a:lnTo>
                  <a:lnTo>
                    <a:pt x="106" y="397"/>
                  </a:lnTo>
                  <a:lnTo>
                    <a:pt x="106" y="390"/>
                  </a:lnTo>
                  <a:lnTo>
                    <a:pt x="105" y="382"/>
                  </a:lnTo>
                  <a:lnTo>
                    <a:pt x="105" y="382"/>
                  </a:lnTo>
                  <a:lnTo>
                    <a:pt x="100" y="356"/>
                  </a:lnTo>
                  <a:lnTo>
                    <a:pt x="98" y="349"/>
                  </a:lnTo>
                  <a:lnTo>
                    <a:pt x="96" y="343"/>
                  </a:lnTo>
                  <a:lnTo>
                    <a:pt x="93" y="337"/>
                  </a:lnTo>
                  <a:lnTo>
                    <a:pt x="88" y="333"/>
                  </a:lnTo>
                  <a:lnTo>
                    <a:pt x="88" y="333"/>
                  </a:lnTo>
                  <a:lnTo>
                    <a:pt x="81" y="326"/>
                  </a:lnTo>
                  <a:lnTo>
                    <a:pt x="74" y="320"/>
                  </a:lnTo>
                  <a:lnTo>
                    <a:pt x="68" y="311"/>
                  </a:lnTo>
                  <a:lnTo>
                    <a:pt x="64" y="304"/>
                  </a:lnTo>
                  <a:lnTo>
                    <a:pt x="64" y="304"/>
                  </a:lnTo>
                  <a:lnTo>
                    <a:pt x="54" y="288"/>
                  </a:lnTo>
                  <a:lnTo>
                    <a:pt x="51" y="280"/>
                  </a:lnTo>
                  <a:lnTo>
                    <a:pt x="50" y="276"/>
                  </a:lnTo>
                  <a:lnTo>
                    <a:pt x="50" y="276"/>
                  </a:lnTo>
                  <a:lnTo>
                    <a:pt x="50" y="274"/>
                  </a:lnTo>
                  <a:lnTo>
                    <a:pt x="52" y="272"/>
                  </a:lnTo>
                  <a:lnTo>
                    <a:pt x="57" y="269"/>
                  </a:lnTo>
                  <a:lnTo>
                    <a:pt x="73" y="266"/>
                  </a:lnTo>
                  <a:lnTo>
                    <a:pt x="73" y="266"/>
                  </a:lnTo>
                  <a:lnTo>
                    <a:pt x="81" y="264"/>
                  </a:lnTo>
                  <a:lnTo>
                    <a:pt x="84" y="263"/>
                  </a:lnTo>
                  <a:lnTo>
                    <a:pt x="87" y="261"/>
                  </a:lnTo>
                  <a:lnTo>
                    <a:pt x="90" y="259"/>
                  </a:lnTo>
                  <a:lnTo>
                    <a:pt x="92" y="255"/>
                  </a:lnTo>
                  <a:lnTo>
                    <a:pt x="93" y="251"/>
                  </a:lnTo>
                  <a:lnTo>
                    <a:pt x="94" y="246"/>
                  </a:lnTo>
                  <a:lnTo>
                    <a:pt x="94" y="246"/>
                  </a:lnTo>
                  <a:lnTo>
                    <a:pt x="94" y="240"/>
                  </a:lnTo>
                  <a:lnTo>
                    <a:pt x="96" y="235"/>
                  </a:lnTo>
                  <a:lnTo>
                    <a:pt x="98" y="231"/>
                  </a:lnTo>
                  <a:lnTo>
                    <a:pt x="102" y="227"/>
                  </a:lnTo>
                  <a:lnTo>
                    <a:pt x="106" y="223"/>
                  </a:lnTo>
                  <a:lnTo>
                    <a:pt x="110" y="221"/>
                  </a:lnTo>
                  <a:lnTo>
                    <a:pt x="121" y="217"/>
                  </a:lnTo>
                  <a:lnTo>
                    <a:pt x="121" y="217"/>
                  </a:lnTo>
                  <a:lnTo>
                    <a:pt x="147" y="209"/>
                  </a:lnTo>
                  <a:lnTo>
                    <a:pt x="162" y="206"/>
                  </a:lnTo>
                  <a:lnTo>
                    <a:pt x="176" y="204"/>
                  </a:lnTo>
                  <a:lnTo>
                    <a:pt x="176" y="204"/>
                  </a:lnTo>
                  <a:lnTo>
                    <a:pt x="213" y="203"/>
                  </a:lnTo>
                  <a:lnTo>
                    <a:pt x="233" y="202"/>
                  </a:lnTo>
                  <a:lnTo>
                    <a:pt x="240" y="203"/>
                  </a:lnTo>
                  <a:lnTo>
                    <a:pt x="245" y="204"/>
                  </a:lnTo>
                  <a:lnTo>
                    <a:pt x="245" y="204"/>
                  </a:lnTo>
                  <a:lnTo>
                    <a:pt x="254" y="205"/>
                  </a:lnTo>
                  <a:lnTo>
                    <a:pt x="259" y="206"/>
                  </a:lnTo>
                  <a:lnTo>
                    <a:pt x="266" y="205"/>
                  </a:lnTo>
                  <a:lnTo>
                    <a:pt x="273" y="203"/>
                  </a:lnTo>
                  <a:lnTo>
                    <a:pt x="273" y="203"/>
                  </a:lnTo>
                  <a:lnTo>
                    <a:pt x="282" y="201"/>
                  </a:lnTo>
                  <a:lnTo>
                    <a:pt x="287" y="202"/>
                  </a:lnTo>
                  <a:lnTo>
                    <a:pt x="293" y="204"/>
                  </a:lnTo>
                  <a:lnTo>
                    <a:pt x="298" y="206"/>
                  </a:lnTo>
                  <a:lnTo>
                    <a:pt x="298" y="206"/>
                  </a:lnTo>
                  <a:lnTo>
                    <a:pt x="306" y="209"/>
                  </a:lnTo>
                  <a:lnTo>
                    <a:pt x="315" y="211"/>
                  </a:lnTo>
                  <a:lnTo>
                    <a:pt x="325" y="212"/>
                  </a:lnTo>
                  <a:lnTo>
                    <a:pt x="335" y="213"/>
                  </a:lnTo>
                  <a:lnTo>
                    <a:pt x="335" y="213"/>
                  </a:lnTo>
                  <a:lnTo>
                    <a:pt x="338" y="213"/>
                  </a:lnTo>
                  <a:lnTo>
                    <a:pt x="341" y="215"/>
                  </a:lnTo>
                  <a:lnTo>
                    <a:pt x="347" y="217"/>
                  </a:lnTo>
                  <a:lnTo>
                    <a:pt x="352" y="218"/>
                  </a:lnTo>
                  <a:lnTo>
                    <a:pt x="354" y="218"/>
                  </a:lnTo>
                  <a:lnTo>
                    <a:pt x="356" y="216"/>
                  </a:lnTo>
                  <a:lnTo>
                    <a:pt x="356" y="216"/>
                  </a:lnTo>
                  <a:lnTo>
                    <a:pt x="362" y="210"/>
                  </a:lnTo>
                  <a:lnTo>
                    <a:pt x="371" y="204"/>
                  </a:lnTo>
                  <a:lnTo>
                    <a:pt x="376" y="202"/>
                  </a:lnTo>
                  <a:lnTo>
                    <a:pt x="381" y="200"/>
                  </a:lnTo>
                  <a:lnTo>
                    <a:pt x="386" y="198"/>
                  </a:lnTo>
                  <a:lnTo>
                    <a:pt x="393" y="198"/>
                  </a:lnTo>
                  <a:lnTo>
                    <a:pt x="393" y="198"/>
                  </a:lnTo>
                  <a:lnTo>
                    <a:pt x="398" y="201"/>
                  </a:lnTo>
                  <a:lnTo>
                    <a:pt x="404" y="203"/>
                  </a:lnTo>
                  <a:lnTo>
                    <a:pt x="412" y="207"/>
                  </a:lnTo>
                  <a:lnTo>
                    <a:pt x="420" y="211"/>
                  </a:lnTo>
                  <a:lnTo>
                    <a:pt x="423" y="212"/>
                  </a:lnTo>
                  <a:lnTo>
                    <a:pt x="427" y="211"/>
                  </a:lnTo>
                  <a:lnTo>
                    <a:pt x="427" y="211"/>
                  </a:lnTo>
                  <a:lnTo>
                    <a:pt x="429" y="210"/>
                  </a:lnTo>
                  <a:lnTo>
                    <a:pt x="431" y="206"/>
                  </a:lnTo>
                  <a:lnTo>
                    <a:pt x="434" y="196"/>
                  </a:lnTo>
                  <a:lnTo>
                    <a:pt x="435" y="188"/>
                  </a:lnTo>
                  <a:lnTo>
                    <a:pt x="437" y="184"/>
                  </a:lnTo>
                  <a:lnTo>
                    <a:pt x="440" y="183"/>
                  </a:lnTo>
                  <a:lnTo>
                    <a:pt x="440" y="183"/>
                  </a:lnTo>
                  <a:lnTo>
                    <a:pt x="443" y="184"/>
                  </a:lnTo>
                  <a:lnTo>
                    <a:pt x="448" y="187"/>
                  </a:lnTo>
                  <a:lnTo>
                    <a:pt x="456" y="193"/>
                  </a:lnTo>
                  <a:lnTo>
                    <a:pt x="464" y="201"/>
                  </a:lnTo>
                  <a:lnTo>
                    <a:pt x="467" y="203"/>
                  </a:lnTo>
                  <a:lnTo>
                    <a:pt x="469" y="203"/>
                  </a:lnTo>
                  <a:lnTo>
                    <a:pt x="469" y="203"/>
                  </a:lnTo>
                  <a:lnTo>
                    <a:pt x="472" y="202"/>
                  </a:lnTo>
                  <a:lnTo>
                    <a:pt x="474" y="200"/>
                  </a:lnTo>
                  <a:lnTo>
                    <a:pt x="481" y="193"/>
                  </a:lnTo>
                  <a:lnTo>
                    <a:pt x="488" y="186"/>
                  </a:lnTo>
                  <a:lnTo>
                    <a:pt x="493" y="183"/>
                  </a:lnTo>
                  <a:lnTo>
                    <a:pt x="497" y="181"/>
                  </a:lnTo>
                  <a:lnTo>
                    <a:pt x="497" y="181"/>
                  </a:lnTo>
                  <a:lnTo>
                    <a:pt x="506" y="178"/>
                  </a:lnTo>
                  <a:lnTo>
                    <a:pt x="514" y="176"/>
                  </a:lnTo>
                  <a:lnTo>
                    <a:pt x="519" y="176"/>
                  </a:lnTo>
                  <a:lnTo>
                    <a:pt x="523" y="176"/>
                  </a:lnTo>
                  <a:lnTo>
                    <a:pt x="527" y="178"/>
                  </a:lnTo>
                  <a:lnTo>
                    <a:pt x="533" y="180"/>
                  </a:lnTo>
                  <a:lnTo>
                    <a:pt x="533" y="180"/>
                  </a:lnTo>
                  <a:lnTo>
                    <a:pt x="542" y="187"/>
                  </a:lnTo>
                  <a:lnTo>
                    <a:pt x="549" y="190"/>
                  </a:lnTo>
                  <a:lnTo>
                    <a:pt x="550" y="191"/>
                  </a:lnTo>
                  <a:lnTo>
                    <a:pt x="551" y="193"/>
                  </a:lnTo>
                  <a:lnTo>
                    <a:pt x="550" y="194"/>
                  </a:lnTo>
                  <a:lnTo>
                    <a:pt x="548" y="197"/>
                  </a:lnTo>
                  <a:lnTo>
                    <a:pt x="548" y="197"/>
                  </a:lnTo>
                  <a:lnTo>
                    <a:pt x="545" y="201"/>
                  </a:lnTo>
                  <a:lnTo>
                    <a:pt x="543" y="204"/>
                  </a:lnTo>
                  <a:lnTo>
                    <a:pt x="541" y="212"/>
                  </a:lnTo>
                  <a:lnTo>
                    <a:pt x="541" y="221"/>
                  </a:lnTo>
                  <a:lnTo>
                    <a:pt x="542" y="224"/>
                  </a:lnTo>
                  <a:lnTo>
                    <a:pt x="543" y="227"/>
                  </a:lnTo>
                  <a:lnTo>
                    <a:pt x="543" y="227"/>
                  </a:lnTo>
                  <a:lnTo>
                    <a:pt x="547" y="234"/>
                  </a:lnTo>
                  <a:lnTo>
                    <a:pt x="550" y="240"/>
                  </a:lnTo>
                  <a:lnTo>
                    <a:pt x="555" y="258"/>
                  </a:lnTo>
                  <a:lnTo>
                    <a:pt x="555" y="258"/>
                  </a:lnTo>
                  <a:lnTo>
                    <a:pt x="557" y="261"/>
                  </a:lnTo>
                  <a:lnTo>
                    <a:pt x="559" y="265"/>
                  </a:lnTo>
                  <a:lnTo>
                    <a:pt x="562" y="268"/>
                  </a:lnTo>
                  <a:lnTo>
                    <a:pt x="565" y="270"/>
                  </a:lnTo>
                  <a:lnTo>
                    <a:pt x="568" y="273"/>
                  </a:lnTo>
                  <a:lnTo>
                    <a:pt x="571" y="273"/>
                  </a:lnTo>
                  <a:lnTo>
                    <a:pt x="574" y="272"/>
                  </a:lnTo>
                  <a:lnTo>
                    <a:pt x="578" y="268"/>
                  </a:lnTo>
                  <a:lnTo>
                    <a:pt x="578" y="268"/>
                  </a:lnTo>
                  <a:lnTo>
                    <a:pt x="580" y="264"/>
                  </a:lnTo>
                  <a:lnTo>
                    <a:pt x="580" y="261"/>
                  </a:lnTo>
                  <a:lnTo>
                    <a:pt x="579" y="258"/>
                  </a:lnTo>
                  <a:lnTo>
                    <a:pt x="578" y="255"/>
                  </a:lnTo>
                  <a:lnTo>
                    <a:pt x="573" y="249"/>
                  </a:lnTo>
                  <a:lnTo>
                    <a:pt x="571" y="246"/>
                  </a:lnTo>
                  <a:lnTo>
                    <a:pt x="569" y="241"/>
                  </a:lnTo>
                  <a:lnTo>
                    <a:pt x="569" y="241"/>
                  </a:lnTo>
                  <a:lnTo>
                    <a:pt x="567" y="232"/>
                  </a:lnTo>
                  <a:lnTo>
                    <a:pt x="566" y="223"/>
                  </a:lnTo>
                  <a:lnTo>
                    <a:pt x="566" y="208"/>
                  </a:lnTo>
                  <a:lnTo>
                    <a:pt x="566" y="208"/>
                  </a:lnTo>
                  <a:lnTo>
                    <a:pt x="565" y="203"/>
                  </a:lnTo>
                  <a:lnTo>
                    <a:pt x="564" y="198"/>
                  </a:lnTo>
                  <a:lnTo>
                    <a:pt x="562" y="195"/>
                  </a:lnTo>
                  <a:lnTo>
                    <a:pt x="559" y="194"/>
                  </a:lnTo>
                  <a:lnTo>
                    <a:pt x="559" y="194"/>
                  </a:lnTo>
                  <a:lnTo>
                    <a:pt x="552" y="193"/>
                  </a:lnTo>
                  <a:lnTo>
                    <a:pt x="544" y="192"/>
                  </a:lnTo>
                  <a:lnTo>
                    <a:pt x="544" y="192"/>
                  </a:lnTo>
                  <a:lnTo>
                    <a:pt x="542" y="192"/>
                  </a:lnTo>
                  <a:lnTo>
                    <a:pt x="542" y="191"/>
                  </a:lnTo>
                  <a:lnTo>
                    <a:pt x="542" y="190"/>
                  </a:lnTo>
                  <a:lnTo>
                    <a:pt x="544" y="189"/>
                  </a:lnTo>
                  <a:lnTo>
                    <a:pt x="544" y="189"/>
                  </a:lnTo>
                  <a:lnTo>
                    <a:pt x="552" y="188"/>
                  </a:lnTo>
                  <a:lnTo>
                    <a:pt x="556" y="188"/>
                  </a:lnTo>
                  <a:lnTo>
                    <a:pt x="559" y="190"/>
                  </a:lnTo>
                  <a:lnTo>
                    <a:pt x="559" y="190"/>
                  </a:lnTo>
                  <a:lnTo>
                    <a:pt x="564" y="192"/>
                  </a:lnTo>
                  <a:lnTo>
                    <a:pt x="567" y="193"/>
                  </a:lnTo>
                  <a:lnTo>
                    <a:pt x="570" y="192"/>
                  </a:lnTo>
                  <a:lnTo>
                    <a:pt x="570" y="192"/>
                  </a:lnTo>
                  <a:lnTo>
                    <a:pt x="571" y="191"/>
                  </a:lnTo>
                  <a:lnTo>
                    <a:pt x="571" y="191"/>
                  </a:lnTo>
                  <a:lnTo>
                    <a:pt x="568" y="181"/>
                  </a:lnTo>
                  <a:lnTo>
                    <a:pt x="566" y="175"/>
                  </a:lnTo>
                  <a:lnTo>
                    <a:pt x="562" y="168"/>
                  </a:lnTo>
                  <a:lnTo>
                    <a:pt x="562" y="168"/>
                  </a:lnTo>
                  <a:lnTo>
                    <a:pt x="559" y="165"/>
                  </a:lnTo>
                  <a:lnTo>
                    <a:pt x="557" y="160"/>
                  </a:lnTo>
                  <a:lnTo>
                    <a:pt x="555" y="147"/>
                  </a:lnTo>
                  <a:lnTo>
                    <a:pt x="555" y="132"/>
                  </a:lnTo>
                  <a:lnTo>
                    <a:pt x="556" y="120"/>
                  </a:lnTo>
                  <a:lnTo>
                    <a:pt x="556" y="120"/>
                  </a:lnTo>
                  <a:lnTo>
                    <a:pt x="556" y="116"/>
                  </a:lnTo>
                  <a:lnTo>
                    <a:pt x="558" y="110"/>
                  </a:lnTo>
                  <a:lnTo>
                    <a:pt x="560" y="105"/>
                  </a:lnTo>
                  <a:lnTo>
                    <a:pt x="565" y="100"/>
                  </a:lnTo>
                  <a:lnTo>
                    <a:pt x="568" y="94"/>
                  </a:lnTo>
                  <a:lnTo>
                    <a:pt x="573" y="90"/>
                  </a:lnTo>
                  <a:lnTo>
                    <a:pt x="579" y="84"/>
                  </a:lnTo>
                  <a:lnTo>
                    <a:pt x="585" y="81"/>
                  </a:lnTo>
                  <a:lnTo>
                    <a:pt x="585" y="81"/>
                  </a:lnTo>
                  <a:lnTo>
                    <a:pt x="592" y="78"/>
                  </a:lnTo>
                  <a:lnTo>
                    <a:pt x="599" y="75"/>
                  </a:lnTo>
                  <a:lnTo>
                    <a:pt x="612" y="72"/>
                  </a:lnTo>
                  <a:lnTo>
                    <a:pt x="625" y="71"/>
                  </a:lnTo>
                  <a:lnTo>
                    <a:pt x="637" y="69"/>
                  </a:lnTo>
                  <a:lnTo>
                    <a:pt x="637" y="69"/>
                  </a:lnTo>
                  <a:lnTo>
                    <a:pt x="644" y="69"/>
                  </a:lnTo>
                  <a:lnTo>
                    <a:pt x="650" y="68"/>
                  </a:lnTo>
                  <a:lnTo>
                    <a:pt x="652" y="67"/>
                  </a:lnTo>
                  <a:lnTo>
                    <a:pt x="653" y="65"/>
                  </a:lnTo>
                  <a:lnTo>
                    <a:pt x="653" y="58"/>
                  </a:lnTo>
                  <a:lnTo>
                    <a:pt x="653" y="58"/>
                  </a:lnTo>
                  <a:lnTo>
                    <a:pt x="652" y="47"/>
                  </a:lnTo>
                  <a:lnTo>
                    <a:pt x="651" y="39"/>
                  </a:lnTo>
                  <a:lnTo>
                    <a:pt x="651" y="36"/>
                  </a:lnTo>
                  <a:lnTo>
                    <a:pt x="653" y="34"/>
                  </a:lnTo>
                  <a:lnTo>
                    <a:pt x="656" y="32"/>
                  </a:lnTo>
                  <a:lnTo>
                    <a:pt x="662" y="31"/>
                  </a:lnTo>
                  <a:lnTo>
                    <a:pt x="662" y="31"/>
                  </a:lnTo>
                  <a:lnTo>
                    <a:pt x="671" y="30"/>
                  </a:lnTo>
                  <a:lnTo>
                    <a:pt x="679" y="27"/>
                  </a:lnTo>
                  <a:lnTo>
                    <a:pt x="685" y="24"/>
                  </a:lnTo>
                  <a:lnTo>
                    <a:pt x="694" y="20"/>
                  </a:lnTo>
                  <a:lnTo>
                    <a:pt x="694" y="20"/>
                  </a:lnTo>
                  <a:lnTo>
                    <a:pt x="701" y="15"/>
                  </a:lnTo>
                  <a:lnTo>
                    <a:pt x="707" y="9"/>
                  </a:lnTo>
                  <a:lnTo>
                    <a:pt x="711" y="6"/>
                  </a:lnTo>
                  <a:lnTo>
                    <a:pt x="713" y="6"/>
                  </a:lnTo>
                  <a:lnTo>
                    <a:pt x="716" y="6"/>
                  </a:lnTo>
                  <a:lnTo>
                    <a:pt x="716" y="6"/>
                  </a:lnTo>
                  <a:lnTo>
                    <a:pt x="722" y="6"/>
                  </a:lnTo>
                  <a:lnTo>
                    <a:pt x="727" y="6"/>
                  </a:lnTo>
                  <a:lnTo>
                    <a:pt x="733" y="6"/>
                  </a:lnTo>
                  <a:lnTo>
                    <a:pt x="737" y="3"/>
                  </a:lnTo>
                  <a:lnTo>
                    <a:pt x="737" y="3"/>
                  </a:lnTo>
                  <a:lnTo>
                    <a:pt x="741" y="1"/>
                  </a:lnTo>
                  <a:lnTo>
                    <a:pt x="745" y="0"/>
                  </a:lnTo>
                  <a:lnTo>
                    <a:pt x="750" y="2"/>
                  </a:lnTo>
                  <a:lnTo>
                    <a:pt x="756" y="7"/>
                  </a:lnTo>
                  <a:lnTo>
                    <a:pt x="756" y="7"/>
                  </a:lnTo>
                  <a:lnTo>
                    <a:pt x="763" y="15"/>
                  </a:lnTo>
                  <a:lnTo>
                    <a:pt x="769" y="22"/>
                  </a:lnTo>
                  <a:lnTo>
                    <a:pt x="774" y="29"/>
                  </a:lnTo>
                  <a:lnTo>
                    <a:pt x="778" y="31"/>
                  </a:lnTo>
                  <a:lnTo>
                    <a:pt x="781" y="33"/>
                  </a:lnTo>
                  <a:lnTo>
                    <a:pt x="781" y="33"/>
                  </a:lnTo>
                  <a:lnTo>
                    <a:pt x="788" y="35"/>
                  </a:lnTo>
                  <a:lnTo>
                    <a:pt x="797" y="38"/>
                  </a:lnTo>
                  <a:lnTo>
                    <a:pt x="800" y="40"/>
                  </a:lnTo>
                  <a:lnTo>
                    <a:pt x="801" y="43"/>
                  </a:lnTo>
                  <a:lnTo>
                    <a:pt x="801" y="45"/>
                  </a:lnTo>
                  <a:lnTo>
                    <a:pt x="799" y="47"/>
                  </a:lnTo>
                  <a:lnTo>
                    <a:pt x="799" y="47"/>
                  </a:lnTo>
                  <a:lnTo>
                    <a:pt x="796" y="50"/>
                  </a:lnTo>
                  <a:lnTo>
                    <a:pt x="793" y="53"/>
                  </a:lnTo>
                  <a:lnTo>
                    <a:pt x="792" y="57"/>
                  </a:lnTo>
                  <a:lnTo>
                    <a:pt x="791" y="60"/>
                  </a:lnTo>
                  <a:lnTo>
                    <a:pt x="791" y="62"/>
                  </a:lnTo>
                  <a:lnTo>
                    <a:pt x="791" y="65"/>
                  </a:lnTo>
                  <a:lnTo>
                    <a:pt x="792" y="67"/>
                  </a:lnTo>
                  <a:lnTo>
                    <a:pt x="794" y="69"/>
                  </a:lnTo>
                  <a:lnTo>
                    <a:pt x="794" y="69"/>
                  </a:lnTo>
                  <a:lnTo>
                    <a:pt x="798" y="72"/>
                  </a:lnTo>
                  <a:lnTo>
                    <a:pt x="800" y="75"/>
                  </a:lnTo>
                  <a:lnTo>
                    <a:pt x="802" y="79"/>
                  </a:lnTo>
                  <a:lnTo>
                    <a:pt x="802" y="84"/>
                  </a:lnTo>
                  <a:lnTo>
                    <a:pt x="802" y="84"/>
                  </a:lnTo>
                  <a:lnTo>
                    <a:pt x="803" y="88"/>
                  </a:lnTo>
                  <a:lnTo>
                    <a:pt x="805" y="90"/>
                  </a:lnTo>
                  <a:lnTo>
                    <a:pt x="808" y="96"/>
                  </a:lnTo>
                  <a:lnTo>
                    <a:pt x="812" y="103"/>
                  </a:lnTo>
                  <a:lnTo>
                    <a:pt x="813" y="105"/>
                  </a:lnTo>
                  <a:lnTo>
                    <a:pt x="813" y="108"/>
                  </a:lnTo>
                  <a:lnTo>
                    <a:pt x="813" y="108"/>
                  </a:lnTo>
                  <a:lnTo>
                    <a:pt x="813" y="111"/>
                  </a:lnTo>
                  <a:lnTo>
                    <a:pt x="814" y="114"/>
                  </a:lnTo>
                  <a:lnTo>
                    <a:pt x="815" y="115"/>
                  </a:lnTo>
                  <a:lnTo>
                    <a:pt x="817" y="116"/>
                  </a:lnTo>
                  <a:lnTo>
                    <a:pt x="821" y="116"/>
                  </a:lnTo>
                  <a:lnTo>
                    <a:pt x="825" y="115"/>
                  </a:lnTo>
                  <a:lnTo>
                    <a:pt x="825" y="115"/>
                  </a:lnTo>
                  <a:lnTo>
                    <a:pt x="831" y="112"/>
                  </a:lnTo>
                  <a:lnTo>
                    <a:pt x="838" y="112"/>
                  </a:lnTo>
                  <a:lnTo>
                    <a:pt x="846" y="111"/>
                  </a:lnTo>
                  <a:lnTo>
                    <a:pt x="854" y="110"/>
                  </a:lnTo>
                  <a:lnTo>
                    <a:pt x="854" y="110"/>
                  </a:lnTo>
                  <a:lnTo>
                    <a:pt x="857" y="109"/>
                  </a:lnTo>
                  <a:lnTo>
                    <a:pt x="860" y="107"/>
                  </a:lnTo>
                  <a:lnTo>
                    <a:pt x="865" y="104"/>
                  </a:lnTo>
                  <a:lnTo>
                    <a:pt x="869" y="101"/>
                  </a:lnTo>
                  <a:lnTo>
                    <a:pt x="872" y="100"/>
                  </a:lnTo>
                  <a:lnTo>
                    <a:pt x="876" y="100"/>
                  </a:lnTo>
                  <a:lnTo>
                    <a:pt x="876" y="100"/>
                  </a:lnTo>
                  <a:lnTo>
                    <a:pt x="882" y="102"/>
                  </a:lnTo>
                  <a:lnTo>
                    <a:pt x="889" y="104"/>
                  </a:lnTo>
                  <a:lnTo>
                    <a:pt x="897" y="107"/>
                  </a:lnTo>
                  <a:lnTo>
                    <a:pt x="901" y="110"/>
                  </a:lnTo>
                  <a:lnTo>
                    <a:pt x="906" y="114"/>
                  </a:lnTo>
                  <a:lnTo>
                    <a:pt x="906" y="114"/>
                  </a:lnTo>
                  <a:lnTo>
                    <a:pt x="912" y="121"/>
                  </a:lnTo>
                  <a:lnTo>
                    <a:pt x="917" y="127"/>
                  </a:lnTo>
                  <a:lnTo>
                    <a:pt x="920" y="132"/>
                  </a:lnTo>
                  <a:lnTo>
                    <a:pt x="921" y="135"/>
                  </a:lnTo>
                  <a:lnTo>
                    <a:pt x="922" y="139"/>
                  </a:lnTo>
                  <a:lnTo>
                    <a:pt x="921" y="144"/>
                  </a:lnTo>
                  <a:lnTo>
                    <a:pt x="921" y="144"/>
                  </a:lnTo>
                  <a:lnTo>
                    <a:pt x="921" y="152"/>
                  </a:lnTo>
                  <a:lnTo>
                    <a:pt x="922" y="154"/>
                  </a:lnTo>
                  <a:lnTo>
                    <a:pt x="923" y="158"/>
                  </a:lnTo>
                  <a:lnTo>
                    <a:pt x="927" y="161"/>
                  </a:lnTo>
                  <a:lnTo>
                    <a:pt x="934" y="164"/>
                  </a:lnTo>
                  <a:lnTo>
                    <a:pt x="934" y="164"/>
                  </a:lnTo>
                  <a:lnTo>
                    <a:pt x="940" y="166"/>
                  </a:lnTo>
                  <a:lnTo>
                    <a:pt x="948" y="167"/>
                  </a:lnTo>
                  <a:lnTo>
                    <a:pt x="952" y="167"/>
                  </a:lnTo>
                  <a:lnTo>
                    <a:pt x="955" y="166"/>
                  </a:lnTo>
                  <a:lnTo>
                    <a:pt x="959" y="164"/>
                  </a:lnTo>
                  <a:lnTo>
                    <a:pt x="963" y="161"/>
                  </a:lnTo>
                  <a:lnTo>
                    <a:pt x="963" y="161"/>
                  </a:lnTo>
                  <a:lnTo>
                    <a:pt x="966" y="157"/>
                  </a:lnTo>
                  <a:lnTo>
                    <a:pt x="970" y="153"/>
                  </a:lnTo>
                  <a:lnTo>
                    <a:pt x="976" y="151"/>
                  </a:lnTo>
                  <a:lnTo>
                    <a:pt x="981" y="149"/>
                  </a:lnTo>
                  <a:lnTo>
                    <a:pt x="986" y="148"/>
                  </a:lnTo>
                  <a:lnTo>
                    <a:pt x="992" y="148"/>
                  </a:lnTo>
                  <a:lnTo>
                    <a:pt x="995" y="150"/>
                  </a:lnTo>
                  <a:lnTo>
                    <a:pt x="998" y="153"/>
                  </a:lnTo>
                  <a:lnTo>
                    <a:pt x="998" y="153"/>
                  </a:lnTo>
                  <a:lnTo>
                    <a:pt x="1002" y="160"/>
                  </a:lnTo>
                  <a:lnTo>
                    <a:pt x="1006" y="164"/>
                  </a:lnTo>
                  <a:lnTo>
                    <a:pt x="1008" y="165"/>
                  </a:lnTo>
                  <a:lnTo>
                    <a:pt x="1009" y="165"/>
                  </a:lnTo>
                  <a:lnTo>
                    <a:pt x="1010" y="165"/>
                  </a:lnTo>
                  <a:lnTo>
                    <a:pt x="1010" y="163"/>
                  </a:lnTo>
                  <a:lnTo>
                    <a:pt x="1010" y="163"/>
                  </a:lnTo>
                  <a:lnTo>
                    <a:pt x="1011" y="161"/>
                  </a:lnTo>
                  <a:lnTo>
                    <a:pt x="1012" y="159"/>
                  </a:lnTo>
                  <a:lnTo>
                    <a:pt x="1015" y="157"/>
                  </a:lnTo>
                  <a:lnTo>
                    <a:pt x="1017" y="155"/>
                  </a:lnTo>
                  <a:lnTo>
                    <a:pt x="1020" y="155"/>
                  </a:lnTo>
                  <a:lnTo>
                    <a:pt x="1022" y="157"/>
                  </a:lnTo>
                  <a:lnTo>
                    <a:pt x="1023" y="159"/>
                  </a:lnTo>
                  <a:lnTo>
                    <a:pt x="1023" y="159"/>
                  </a:lnTo>
                  <a:lnTo>
                    <a:pt x="1025" y="160"/>
                  </a:lnTo>
                  <a:lnTo>
                    <a:pt x="1026" y="162"/>
                  </a:lnTo>
                  <a:lnTo>
                    <a:pt x="1030" y="163"/>
                  </a:lnTo>
                  <a:lnTo>
                    <a:pt x="1034" y="163"/>
                  </a:lnTo>
                  <a:lnTo>
                    <a:pt x="1035" y="162"/>
                  </a:lnTo>
                  <a:lnTo>
                    <a:pt x="1036" y="161"/>
                  </a:lnTo>
                  <a:lnTo>
                    <a:pt x="1036" y="161"/>
                  </a:lnTo>
                  <a:lnTo>
                    <a:pt x="1036" y="158"/>
                  </a:lnTo>
                  <a:lnTo>
                    <a:pt x="1036" y="152"/>
                  </a:lnTo>
                  <a:lnTo>
                    <a:pt x="1038" y="148"/>
                  </a:lnTo>
                  <a:lnTo>
                    <a:pt x="1040" y="145"/>
                  </a:lnTo>
                  <a:lnTo>
                    <a:pt x="1044" y="141"/>
                  </a:lnTo>
                  <a:lnTo>
                    <a:pt x="1050" y="138"/>
                  </a:lnTo>
                  <a:lnTo>
                    <a:pt x="1050" y="138"/>
                  </a:lnTo>
                  <a:lnTo>
                    <a:pt x="1060" y="132"/>
                  </a:lnTo>
                  <a:lnTo>
                    <a:pt x="1068" y="126"/>
                  </a:lnTo>
                  <a:lnTo>
                    <a:pt x="1074" y="121"/>
                  </a:lnTo>
                  <a:lnTo>
                    <a:pt x="1078" y="117"/>
                  </a:lnTo>
                  <a:lnTo>
                    <a:pt x="1078" y="117"/>
                  </a:lnTo>
                  <a:lnTo>
                    <a:pt x="1080" y="116"/>
                  </a:lnTo>
                  <a:lnTo>
                    <a:pt x="1081" y="115"/>
                  </a:lnTo>
                  <a:lnTo>
                    <a:pt x="1084" y="115"/>
                  </a:lnTo>
                  <a:lnTo>
                    <a:pt x="1086" y="115"/>
                  </a:lnTo>
                  <a:lnTo>
                    <a:pt x="1088" y="115"/>
                  </a:lnTo>
                  <a:lnTo>
                    <a:pt x="1091" y="117"/>
                  </a:lnTo>
                  <a:lnTo>
                    <a:pt x="1093" y="119"/>
                  </a:lnTo>
                  <a:lnTo>
                    <a:pt x="1094" y="122"/>
                  </a:lnTo>
                  <a:lnTo>
                    <a:pt x="1094" y="122"/>
                  </a:lnTo>
                  <a:lnTo>
                    <a:pt x="1095" y="129"/>
                  </a:lnTo>
                  <a:lnTo>
                    <a:pt x="1097" y="133"/>
                  </a:lnTo>
                  <a:lnTo>
                    <a:pt x="1102" y="136"/>
                  </a:lnTo>
                  <a:lnTo>
                    <a:pt x="1111" y="138"/>
                  </a:lnTo>
                  <a:lnTo>
                    <a:pt x="1111" y="138"/>
                  </a:lnTo>
                  <a:lnTo>
                    <a:pt x="1120" y="140"/>
                  </a:lnTo>
                  <a:lnTo>
                    <a:pt x="1127" y="143"/>
                  </a:lnTo>
                  <a:lnTo>
                    <a:pt x="1131" y="146"/>
                  </a:lnTo>
                  <a:lnTo>
                    <a:pt x="1135" y="150"/>
                  </a:lnTo>
                  <a:lnTo>
                    <a:pt x="1135" y="150"/>
                  </a:lnTo>
                  <a:lnTo>
                    <a:pt x="1137" y="152"/>
                  </a:lnTo>
                  <a:lnTo>
                    <a:pt x="1140" y="154"/>
                  </a:lnTo>
                  <a:lnTo>
                    <a:pt x="1143" y="155"/>
                  </a:lnTo>
                  <a:lnTo>
                    <a:pt x="1146" y="155"/>
                  </a:lnTo>
                  <a:lnTo>
                    <a:pt x="1151" y="154"/>
                  </a:lnTo>
                  <a:lnTo>
                    <a:pt x="1153" y="153"/>
                  </a:lnTo>
                  <a:lnTo>
                    <a:pt x="1155" y="150"/>
                  </a:lnTo>
                  <a:lnTo>
                    <a:pt x="1156" y="147"/>
                  </a:lnTo>
                  <a:lnTo>
                    <a:pt x="1156" y="147"/>
                  </a:lnTo>
                  <a:lnTo>
                    <a:pt x="1155" y="139"/>
                  </a:lnTo>
                  <a:lnTo>
                    <a:pt x="1154" y="133"/>
                  </a:lnTo>
                  <a:lnTo>
                    <a:pt x="1154" y="131"/>
                  </a:lnTo>
                  <a:lnTo>
                    <a:pt x="1155" y="130"/>
                  </a:lnTo>
                  <a:lnTo>
                    <a:pt x="1156" y="129"/>
                  </a:lnTo>
                  <a:lnTo>
                    <a:pt x="1159" y="130"/>
                  </a:lnTo>
                  <a:lnTo>
                    <a:pt x="1159" y="130"/>
                  </a:lnTo>
                  <a:lnTo>
                    <a:pt x="1167" y="133"/>
                  </a:lnTo>
                  <a:lnTo>
                    <a:pt x="1174" y="135"/>
                  </a:lnTo>
                  <a:lnTo>
                    <a:pt x="1182" y="136"/>
                  </a:lnTo>
                  <a:lnTo>
                    <a:pt x="1185" y="135"/>
                  </a:lnTo>
                  <a:lnTo>
                    <a:pt x="1187" y="134"/>
                  </a:lnTo>
                  <a:lnTo>
                    <a:pt x="1187" y="134"/>
                  </a:lnTo>
                  <a:lnTo>
                    <a:pt x="1192" y="131"/>
                  </a:lnTo>
                  <a:lnTo>
                    <a:pt x="1195" y="131"/>
                  </a:lnTo>
                  <a:lnTo>
                    <a:pt x="1199" y="132"/>
                  </a:lnTo>
                  <a:lnTo>
                    <a:pt x="1205" y="134"/>
                  </a:lnTo>
                  <a:lnTo>
                    <a:pt x="1205" y="134"/>
                  </a:lnTo>
                  <a:lnTo>
                    <a:pt x="1211" y="136"/>
                  </a:lnTo>
                  <a:lnTo>
                    <a:pt x="1216" y="137"/>
                  </a:lnTo>
                  <a:lnTo>
                    <a:pt x="1222" y="135"/>
                  </a:lnTo>
                  <a:lnTo>
                    <a:pt x="1226" y="133"/>
                  </a:lnTo>
                  <a:lnTo>
                    <a:pt x="1226" y="133"/>
                  </a:lnTo>
                  <a:lnTo>
                    <a:pt x="1230" y="130"/>
                  </a:lnTo>
                  <a:lnTo>
                    <a:pt x="1235" y="126"/>
                  </a:lnTo>
                  <a:lnTo>
                    <a:pt x="1240" y="125"/>
                  </a:lnTo>
                  <a:lnTo>
                    <a:pt x="1241" y="125"/>
                  </a:lnTo>
                  <a:lnTo>
                    <a:pt x="1242" y="127"/>
                  </a:lnTo>
                  <a:lnTo>
                    <a:pt x="1242" y="127"/>
                  </a:lnTo>
                  <a:lnTo>
                    <a:pt x="1243" y="129"/>
                  </a:lnTo>
                  <a:lnTo>
                    <a:pt x="1245" y="130"/>
                  </a:lnTo>
                  <a:lnTo>
                    <a:pt x="1251" y="129"/>
                  </a:lnTo>
                  <a:lnTo>
                    <a:pt x="1257" y="129"/>
                  </a:lnTo>
                  <a:lnTo>
                    <a:pt x="1260" y="129"/>
                  </a:lnTo>
                  <a:lnTo>
                    <a:pt x="1265" y="130"/>
                  </a:lnTo>
                  <a:lnTo>
                    <a:pt x="1265" y="130"/>
                  </a:lnTo>
                  <a:lnTo>
                    <a:pt x="1274" y="133"/>
                  </a:lnTo>
                  <a:lnTo>
                    <a:pt x="1284" y="137"/>
                  </a:lnTo>
                  <a:lnTo>
                    <a:pt x="1289" y="138"/>
                  </a:lnTo>
                  <a:lnTo>
                    <a:pt x="1294" y="138"/>
                  </a:lnTo>
                  <a:lnTo>
                    <a:pt x="1298" y="137"/>
                  </a:lnTo>
                  <a:lnTo>
                    <a:pt x="1301" y="135"/>
                  </a:lnTo>
                  <a:lnTo>
                    <a:pt x="1301" y="135"/>
                  </a:lnTo>
                  <a:lnTo>
                    <a:pt x="1307" y="131"/>
                  </a:lnTo>
                  <a:lnTo>
                    <a:pt x="1312" y="127"/>
                  </a:lnTo>
                  <a:lnTo>
                    <a:pt x="1314" y="126"/>
                  </a:lnTo>
                  <a:lnTo>
                    <a:pt x="1315" y="126"/>
                  </a:lnTo>
                  <a:lnTo>
                    <a:pt x="1316" y="127"/>
                  </a:lnTo>
                  <a:lnTo>
                    <a:pt x="1316" y="130"/>
                  </a:lnTo>
                  <a:lnTo>
                    <a:pt x="1316" y="130"/>
                  </a:lnTo>
                  <a:lnTo>
                    <a:pt x="1316" y="138"/>
                  </a:lnTo>
                  <a:lnTo>
                    <a:pt x="1315" y="141"/>
                  </a:lnTo>
                  <a:lnTo>
                    <a:pt x="1315" y="141"/>
                  </a:lnTo>
                  <a:lnTo>
                    <a:pt x="1319" y="143"/>
                  </a:lnTo>
                  <a:lnTo>
                    <a:pt x="1322" y="143"/>
                  </a:lnTo>
                  <a:lnTo>
                    <a:pt x="1325" y="144"/>
                  </a:lnTo>
                  <a:lnTo>
                    <a:pt x="1328" y="146"/>
                  </a:lnTo>
                  <a:lnTo>
                    <a:pt x="1329" y="150"/>
                  </a:lnTo>
                  <a:lnTo>
                    <a:pt x="1330" y="154"/>
                  </a:lnTo>
                  <a:lnTo>
                    <a:pt x="1328" y="161"/>
                  </a:lnTo>
                  <a:lnTo>
                    <a:pt x="1328" y="161"/>
                  </a:lnTo>
                  <a:lnTo>
                    <a:pt x="1322" y="174"/>
                  </a:lnTo>
                  <a:lnTo>
                    <a:pt x="1316" y="181"/>
                  </a:lnTo>
                  <a:lnTo>
                    <a:pt x="1313" y="187"/>
                  </a:lnTo>
                  <a:lnTo>
                    <a:pt x="1312" y="190"/>
                  </a:lnTo>
                  <a:lnTo>
                    <a:pt x="1312" y="194"/>
                  </a:lnTo>
                  <a:lnTo>
                    <a:pt x="1312" y="194"/>
                  </a:lnTo>
                  <a:lnTo>
                    <a:pt x="1313" y="197"/>
                  </a:lnTo>
                  <a:lnTo>
                    <a:pt x="1315" y="201"/>
                  </a:lnTo>
                  <a:lnTo>
                    <a:pt x="1320" y="205"/>
                  </a:lnTo>
                  <a:lnTo>
                    <a:pt x="1325" y="208"/>
                  </a:lnTo>
                  <a:lnTo>
                    <a:pt x="1326" y="209"/>
                  </a:lnTo>
                  <a:lnTo>
                    <a:pt x="1327" y="211"/>
                  </a:lnTo>
                  <a:lnTo>
                    <a:pt x="1327" y="211"/>
                  </a:lnTo>
                  <a:lnTo>
                    <a:pt x="1324" y="225"/>
                  </a:lnTo>
                  <a:lnTo>
                    <a:pt x="1323" y="233"/>
                  </a:lnTo>
                  <a:lnTo>
                    <a:pt x="1323" y="241"/>
                  </a:lnTo>
                  <a:lnTo>
                    <a:pt x="1323" y="241"/>
                  </a:lnTo>
                  <a:lnTo>
                    <a:pt x="1324" y="247"/>
                  </a:lnTo>
                  <a:lnTo>
                    <a:pt x="1325" y="249"/>
                  </a:lnTo>
                  <a:lnTo>
                    <a:pt x="1327" y="251"/>
                  </a:lnTo>
                  <a:lnTo>
                    <a:pt x="1331" y="252"/>
                  </a:lnTo>
                  <a:lnTo>
                    <a:pt x="1338" y="252"/>
                  </a:lnTo>
                  <a:lnTo>
                    <a:pt x="1338" y="252"/>
                  </a:lnTo>
                  <a:lnTo>
                    <a:pt x="1344" y="253"/>
                  </a:lnTo>
                  <a:lnTo>
                    <a:pt x="1349" y="255"/>
                  </a:lnTo>
                  <a:lnTo>
                    <a:pt x="1351" y="260"/>
                  </a:lnTo>
                  <a:lnTo>
                    <a:pt x="1352" y="265"/>
                  </a:lnTo>
                  <a:lnTo>
                    <a:pt x="1352" y="265"/>
                  </a:lnTo>
                  <a:lnTo>
                    <a:pt x="1353" y="269"/>
                  </a:lnTo>
                  <a:lnTo>
                    <a:pt x="1355" y="273"/>
                  </a:lnTo>
                  <a:lnTo>
                    <a:pt x="1357" y="276"/>
                  </a:lnTo>
                  <a:lnTo>
                    <a:pt x="1360" y="282"/>
                  </a:lnTo>
                  <a:lnTo>
                    <a:pt x="1360" y="282"/>
                  </a:lnTo>
                  <a:lnTo>
                    <a:pt x="1364" y="291"/>
                  </a:lnTo>
                  <a:lnTo>
                    <a:pt x="1367" y="304"/>
                  </a:lnTo>
                  <a:lnTo>
                    <a:pt x="1368" y="309"/>
                  </a:lnTo>
                  <a:lnTo>
                    <a:pt x="1368" y="315"/>
                  </a:lnTo>
                  <a:lnTo>
                    <a:pt x="1366" y="320"/>
                  </a:lnTo>
                  <a:lnTo>
                    <a:pt x="1363" y="324"/>
                  </a:lnTo>
                  <a:lnTo>
                    <a:pt x="1363" y="324"/>
                  </a:lnTo>
                  <a:lnTo>
                    <a:pt x="1354" y="329"/>
                  </a:lnTo>
                  <a:lnTo>
                    <a:pt x="1345" y="333"/>
                  </a:lnTo>
                  <a:lnTo>
                    <a:pt x="1338" y="336"/>
                  </a:lnTo>
                  <a:lnTo>
                    <a:pt x="1335" y="337"/>
                  </a:lnTo>
                  <a:lnTo>
                    <a:pt x="1331" y="339"/>
                  </a:lnTo>
                  <a:lnTo>
                    <a:pt x="1331" y="339"/>
                  </a:lnTo>
                  <a:lnTo>
                    <a:pt x="1327" y="344"/>
                  </a:lnTo>
                  <a:lnTo>
                    <a:pt x="1321" y="346"/>
                  </a:lnTo>
                  <a:lnTo>
                    <a:pt x="1314" y="348"/>
                  </a:lnTo>
                  <a:lnTo>
                    <a:pt x="1308" y="348"/>
                  </a:lnTo>
                  <a:lnTo>
                    <a:pt x="1308" y="348"/>
                  </a:lnTo>
                  <a:lnTo>
                    <a:pt x="1306" y="349"/>
                  </a:lnTo>
                  <a:lnTo>
                    <a:pt x="1303" y="351"/>
                  </a:lnTo>
                  <a:lnTo>
                    <a:pt x="1301" y="358"/>
                  </a:lnTo>
                  <a:lnTo>
                    <a:pt x="1298" y="367"/>
                  </a:lnTo>
                  <a:lnTo>
                    <a:pt x="1295" y="373"/>
                  </a:lnTo>
                  <a:lnTo>
                    <a:pt x="1292" y="377"/>
                  </a:lnTo>
                  <a:lnTo>
                    <a:pt x="1292" y="377"/>
                  </a:lnTo>
                  <a:lnTo>
                    <a:pt x="1283" y="384"/>
                  </a:lnTo>
                  <a:lnTo>
                    <a:pt x="1275" y="392"/>
                  </a:lnTo>
                  <a:lnTo>
                    <a:pt x="1272" y="395"/>
                  </a:lnTo>
                  <a:lnTo>
                    <a:pt x="1270" y="401"/>
                  </a:lnTo>
                  <a:lnTo>
                    <a:pt x="1268" y="406"/>
                  </a:lnTo>
                  <a:lnTo>
                    <a:pt x="1268" y="412"/>
                  </a:lnTo>
                  <a:lnTo>
                    <a:pt x="1268" y="412"/>
                  </a:lnTo>
                  <a:lnTo>
                    <a:pt x="1267" y="424"/>
                  </a:lnTo>
                  <a:lnTo>
                    <a:pt x="1268" y="432"/>
                  </a:lnTo>
                  <a:lnTo>
                    <a:pt x="1269" y="434"/>
                  </a:lnTo>
                  <a:lnTo>
                    <a:pt x="1270" y="437"/>
                  </a:lnTo>
                  <a:lnTo>
                    <a:pt x="1275" y="441"/>
                  </a:lnTo>
                  <a:lnTo>
                    <a:pt x="1275" y="441"/>
                  </a:lnTo>
                  <a:lnTo>
                    <a:pt x="1279" y="445"/>
                  </a:lnTo>
                  <a:lnTo>
                    <a:pt x="1280" y="448"/>
                  </a:lnTo>
                  <a:lnTo>
                    <a:pt x="1280" y="452"/>
                  </a:lnTo>
                  <a:lnTo>
                    <a:pt x="1279" y="455"/>
                  </a:lnTo>
                  <a:lnTo>
                    <a:pt x="1277" y="459"/>
                  </a:lnTo>
                  <a:lnTo>
                    <a:pt x="1274" y="462"/>
                  </a:lnTo>
                  <a:lnTo>
                    <a:pt x="1271" y="464"/>
                  </a:lnTo>
                  <a:lnTo>
                    <a:pt x="1269" y="465"/>
                  </a:lnTo>
                  <a:lnTo>
                    <a:pt x="1269" y="465"/>
                  </a:lnTo>
                  <a:lnTo>
                    <a:pt x="1260" y="466"/>
                  </a:lnTo>
                  <a:lnTo>
                    <a:pt x="1251" y="469"/>
                  </a:lnTo>
                  <a:lnTo>
                    <a:pt x="1241" y="476"/>
                  </a:lnTo>
                  <a:lnTo>
                    <a:pt x="1238" y="479"/>
                  </a:lnTo>
                  <a:lnTo>
                    <a:pt x="1235" y="483"/>
                  </a:lnTo>
                  <a:lnTo>
                    <a:pt x="1235" y="483"/>
                  </a:lnTo>
                  <a:lnTo>
                    <a:pt x="1232" y="488"/>
                  </a:lnTo>
                  <a:lnTo>
                    <a:pt x="1231" y="493"/>
                  </a:lnTo>
                  <a:lnTo>
                    <a:pt x="1229" y="502"/>
                  </a:lnTo>
                  <a:lnTo>
                    <a:pt x="1228" y="506"/>
                  </a:lnTo>
                  <a:lnTo>
                    <a:pt x="1227" y="508"/>
                  </a:lnTo>
                  <a:lnTo>
                    <a:pt x="1224" y="511"/>
                  </a:lnTo>
                  <a:lnTo>
                    <a:pt x="1221" y="512"/>
                  </a:lnTo>
                  <a:lnTo>
                    <a:pt x="1221" y="512"/>
                  </a:lnTo>
                  <a:lnTo>
                    <a:pt x="1212" y="513"/>
                  </a:lnTo>
                  <a:lnTo>
                    <a:pt x="1206" y="515"/>
                  </a:lnTo>
                  <a:lnTo>
                    <a:pt x="1202" y="517"/>
                  </a:lnTo>
                  <a:lnTo>
                    <a:pt x="1200" y="519"/>
                  </a:lnTo>
                  <a:lnTo>
                    <a:pt x="1198" y="522"/>
                  </a:lnTo>
                  <a:lnTo>
                    <a:pt x="1196" y="527"/>
                  </a:lnTo>
                  <a:lnTo>
                    <a:pt x="1196" y="527"/>
                  </a:lnTo>
                  <a:lnTo>
                    <a:pt x="1193" y="538"/>
                  </a:lnTo>
                  <a:lnTo>
                    <a:pt x="1189" y="545"/>
                  </a:lnTo>
                  <a:lnTo>
                    <a:pt x="1187" y="548"/>
                  </a:lnTo>
                  <a:lnTo>
                    <a:pt x="1184" y="550"/>
                  </a:lnTo>
                  <a:lnTo>
                    <a:pt x="1180" y="551"/>
                  </a:lnTo>
                  <a:lnTo>
                    <a:pt x="1176" y="552"/>
                  </a:lnTo>
                  <a:lnTo>
                    <a:pt x="1176" y="552"/>
                  </a:lnTo>
                  <a:lnTo>
                    <a:pt x="1171" y="553"/>
                  </a:lnTo>
                  <a:lnTo>
                    <a:pt x="1167" y="554"/>
                  </a:lnTo>
                  <a:lnTo>
                    <a:pt x="1162" y="560"/>
                  </a:lnTo>
                  <a:lnTo>
                    <a:pt x="1156" y="565"/>
                  </a:lnTo>
                  <a:lnTo>
                    <a:pt x="1152" y="567"/>
                  </a:lnTo>
                  <a:lnTo>
                    <a:pt x="1148" y="569"/>
                  </a:lnTo>
                  <a:lnTo>
                    <a:pt x="1148" y="569"/>
                  </a:lnTo>
                  <a:lnTo>
                    <a:pt x="1138" y="575"/>
                  </a:lnTo>
                  <a:lnTo>
                    <a:pt x="1128" y="581"/>
                  </a:lnTo>
                  <a:lnTo>
                    <a:pt x="1120" y="590"/>
                  </a:lnTo>
                  <a:lnTo>
                    <a:pt x="1112" y="597"/>
                  </a:lnTo>
                  <a:lnTo>
                    <a:pt x="1112" y="597"/>
                  </a:lnTo>
                  <a:lnTo>
                    <a:pt x="1106" y="606"/>
                  </a:lnTo>
                  <a:lnTo>
                    <a:pt x="1100" y="615"/>
                  </a:lnTo>
                  <a:lnTo>
                    <a:pt x="1098" y="618"/>
                  </a:lnTo>
                  <a:lnTo>
                    <a:pt x="1096" y="619"/>
                  </a:lnTo>
                  <a:lnTo>
                    <a:pt x="1095" y="618"/>
                  </a:lnTo>
                  <a:lnTo>
                    <a:pt x="1094" y="616"/>
                  </a:lnTo>
                  <a:lnTo>
                    <a:pt x="1094" y="616"/>
                  </a:lnTo>
                  <a:lnTo>
                    <a:pt x="1092" y="609"/>
                  </a:lnTo>
                  <a:lnTo>
                    <a:pt x="1089" y="605"/>
                  </a:lnTo>
                  <a:lnTo>
                    <a:pt x="1086" y="603"/>
                  </a:lnTo>
                  <a:lnTo>
                    <a:pt x="1081" y="601"/>
                  </a:lnTo>
                  <a:lnTo>
                    <a:pt x="1081" y="601"/>
                  </a:lnTo>
                  <a:lnTo>
                    <a:pt x="1078" y="601"/>
                  </a:lnTo>
                  <a:lnTo>
                    <a:pt x="1076" y="601"/>
                  </a:lnTo>
                  <a:lnTo>
                    <a:pt x="1073" y="602"/>
                  </a:lnTo>
                  <a:lnTo>
                    <a:pt x="1072" y="603"/>
                  </a:lnTo>
                  <a:lnTo>
                    <a:pt x="1071" y="607"/>
                  </a:lnTo>
                  <a:lnTo>
                    <a:pt x="1071" y="610"/>
                  </a:lnTo>
                  <a:lnTo>
                    <a:pt x="1071" y="610"/>
                  </a:lnTo>
                  <a:lnTo>
                    <a:pt x="1072" y="612"/>
                  </a:lnTo>
                  <a:lnTo>
                    <a:pt x="1073" y="613"/>
                  </a:lnTo>
                  <a:lnTo>
                    <a:pt x="1077" y="615"/>
                  </a:lnTo>
                  <a:lnTo>
                    <a:pt x="1079" y="617"/>
                  </a:lnTo>
                  <a:lnTo>
                    <a:pt x="1079" y="619"/>
                  </a:lnTo>
                  <a:lnTo>
                    <a:pt x="1079" y="621"/>
                  </a:lnTo>
                  <a:lnTo>
                    <a:pt x="1079" y="621"/>
                  </a:lnTo>
                  <a:lnTo>
                    <a:pt x="1077" y="627"/>
                  </a:lnTo>
                  <a:lnTo>
                    <a:pt x="1073" y="633"/>
                  </a:lnTo>
                  <a:lnTo>
                    <a:pt x="1071" y="638"/>
                  </a:lnTo>
                  <a:lnTo>
                    <a:pt x="1071" y="644"/>
                  </a:lnTo>
                  <a:lnTo>
                    <a:pt x="1071" y="644"/>
                  </a:lnTo>
                  <a:lnTo>
                    <a:pt x="1070" y="649"/>
                  </a:lnTo>
                  <a:lnTo>
                    <a:pt x="1069" y="652"/>
                  </a:lnTo>
                  <a:lnTo>
                    <a:pt x="1067" y="654"/>
                  </a:lnTo>
                  <a:lnTo>
                    <a:pt x="1062" y="658"/>
                  </a:lnTo>
                  <a:lnTo>
                    <a:pt x="1062" y="658"/>
                  </a:lnTo>
                  <a:lnTo>
                    <a:pt x="1058" y="661"/>
                  </a:lnTo>
                  <a:lnTo>
                    <a:pt x="1055" y="663"/>
                  </a:lnTo>
                  <a:lnTo>
                    <a:pt x="1055" y="666"/>
                  </a:lnTo>
                  <a:lnTo>
                    <a:pt x="1054" y="669"/>
                  </a:lnTo>
                  <a:lnTo>
                    <a:pt x="1054" y="669"/>
                  </a:lnTo>
                  <a:lnTo>
                    <a:pt x="1054" y="672"/>
                  </a:lnTo>
                  <a:lnTo>
                    <a:pt x="1053" y="673"/>
                  </a:lnTo>
                  <a:lnTo>
                    <a:pt x="1050" y="674"/>
                  </a:lnTo>
                  <a:lnTo>
                    <a:pt x="1043" y="674"/>
                  </a:lnTo>
                  <a:lnTo>
                    <a:pt x="1043" y="674"/>
                  </a:lnTo>
                  <a:lnTo>
                    <a:pt x="1035" y="674"/>
                  </a:lnTo>
                  <a:lnTo>
                    <a:pt x="1029" y="675"/>
                  </a:lnTo>
                  <a:lnTo>
                    <a:pt x="1025" y="677"/>
                  </a:lnTo>
                  <a:lnTo>
                    <a:pt x="1022" y="679"/>
                  </a:lnTo>
                  <a:lnTo>
                    <a:pt x="1022" y="679"/>
                  </a:lnTo>
                  <a:lnTo>
                    <a:pt x="1020" y="680"/>
                  </a:lnTo>
                  <a:lnTo>
                    <a:pt x="1017" y="680"/>
                  </a:lnTo>
                  <a:lnTo>
                    <a:pt x="1013" y="679"/>
                  </a:lnTo>
                  <a:lnTo>
                    <a:pt x="1009" y="678"/>
                  </a:lnTo>
                  <a:lnTo>
                    <a:pt x="1007" y="678"/>
                  </a:lnTo>
                  <a:lnTo>
                    <a:pt x="1006" y="679"/>
                  </a:lnTo>
                  <a:lnTo>
                    <a:pt x="1006" y="679"/>
                  </a:lnTo>
                  <a:lnTo>
                    <a:pt x="1006" y="684"/>
                  </a:lnTo>
                  <a:lnTo>
                    <a:pt x="1006" y="689"/>
                  </a:lnTo>
                  <a:lnTo>
                    <a:pt x="1003" y="692"/>
                  </a:lnTo>
                  <a:lnTo>
                    <a:pt x="1002" y="693"/>
                  </a:lnTo>
                  <a:lnTo>
                    <a:pt x="1000" y="694"/>
                  </a:lnTo>
                  <a:lnTo>
                    <a:pt x="1000" y="694"/>
                  </a:lnTo>
                  <a:lnTo>
                    <a:pt x="996" y="693"/>
                  </a:lnTo>
                  <a:lnTo>
                    <a:pt x="992" y="692"/>
                  </a:lnTo>
                  <a:lnTo>
                    <a:pt x="986" y="690"/>
                  </a:lnTo>
                  <a:lnTo>
                    <a:pt x="980" y="689"/>
                  </a:lnTo>
                  <a:lnTo>
                    <a:pt x="980" y="689"/>
                  </a:lnTo>
                  <a:lnTo>
                    <a:pt x="969" y="690"/>
                  </a:lnTo>
                  <a:lnTo>
                    <a:pt x="966" y="691"/>
                  </a:lnTo>
                  <a:lnTo>
                    <a:pt x="965" y="692"/>
                  </a:lnTo>
                  <a:lnTo>
                    <a:pt x="964" y="694"/>
                  </a:lnTo>
                  <a:lnTo>
                    <a:pt x="964" y="694"/>
                  </a:lnTo>
                  <a:lnTo>
                    <a:pt x="965" y="698"/>
                  </a:lnTo>
                  <a:lnTo>
                    <a:pt x="966" y="703"/>
                  </a:lnTo>
                  <a:lnTo>
                    <a:pt x="965" y="705"/>
                  </a:lnTo>
                  <a:lnTo>
                    <a:pt x="965" y="706"/>
                  </a:lnTo>
                  <a:lnTo>
                    <a:pt x="963" y="706"/>
                  </a:lnTo>
                  <a:lnTo>
                    <a:pt x="963" y="706"/>
                  </a:lnTo>
                  <a:lnTo>
                    <a:pt x="959" y="707"/>
                  </a:lnTo>
                  <a:lnTo>
                    <a:pt x="956" y="708"/>
                  </a:lnTo>
                  <a:lnTo>
                    <a:pt x="954" y="711"/>
                  </a:lnTo>
                  <a:lnTo>
                    <a:pt x="953" y="713"/>
                  </a:lnTo>
                  <a:lnTo>
                    <a:pt x="953" y="713"/>
                  </a:lnTo>
                  <a:lnTo>
                    <a:pt x="953" y="716"/>
                  </a:lnTo>
                  <a:lnTo>
                    <a:pt x="952" y="717"/>
                  </a:lnTo>
                  <a:lnTo>
                    <a:pt x="948" y="718"/>
                  </a:lnTo>
                  <a:lnTo>
                    <a:pt x="943" y="717"/>
                  </a:lnTo>
                  <a:lnTo>
                    <a:pt x="942" y="716"/>
                  </a:lnTo>
                  <a:lnTo>
                    <a:pt x="941" y="715"/>
                  </a:lnTo>
                  <a:lnTo>
                    <a:pt x="941" y="715"/>
                  </a:lnTo>
                  <a:lnTo>
                    <a:pt x="938" y="711"/>
                  </a:lnTo>
                  <a:lnTo>
                    <a:pt x="935" y="708"/>
                  </a:lnTo>
                  <a:lnTo>
                    <a:pt x="931" y="707"/>
                  </a:lnTo>
                  <a:lnTo>
                    <a:pt x="929" y="707"/>
                  </a:lnTo>
                  <a:lnTo>
                    <a:pt x="928" y="707"/>
                  </a:lnTo>
                  <a:lnTo>
                    <a:pt x="928" y="707"/>
                  </a:lnTo>
                  <a:lnTo>
                    <a:pt x="920" y="718"/>
                  </a:lnTo>
                  <a:lnTo>
                    <a:pt x="913" y="723"/>
                  </a:lnTo>
                  <a:lnTo>
                    <a:pt x="911" y="725"/>
                  </a:lnTo>
                  <a:lnTo>
                    <a:pt x="908" y="726"/>
                  </a:lnTo>
                  <a:lnTo>
                    <a:pt x="908" y="726"/>
                  </a:lnTo>
                  <a:lnTo>
                    <a:pt x="898" y="727"/>
                  </a:lnTo>
                  <a:lnTo>
                    <a:pt x="894" y="729"/>
                  </a:lnTo>
                  <a:lnTo>
                    <a:pt x="889" y="731"/>
                  </a:lnTo>
                  <a:lnTo>
                    <a:pt x="889" y="731"/>
                  </a:lnTo>
                  <a:lnTo>
                    <a:pt x="884" y="735"/>
                  </a:lnTo>
                  <a:lnTo>
                    <a:pt x="878" y="737"/>
                  </a:lnTo>
                  <a:lnTo>
                    <a:pt x="873" y="738"/>
                  </a:lnTo>
                  <a:lnTo>
                    <a:pt x="872" y="737"/>
                  </a:lnTo>
                  <a:lnTo>
                    <a:pt x="871" y="736"/>
                  </a:lnTo>
                  <a:lnTo>
                    <a:pt x="871" y="736"/>
                  </a:lnTo>
                  <a:lnTo>
                    <a:pt x="871" y="732"/>
                  </a:lnTo>
                  <a:lnTo>
                    <a:pt x="869" y="729"/>
                  </a:lnTo>
                  <a:lnTo>
                    <a:pt x="866" y="725"/>
                  </a:lnTo>
                  <a:lnTo>
                    <a:pt x="862" y="723"/>
                  </a:lnTo>
                  <a:lnTo>
                    <a:pt x="862" y="723"/>
                  </a:lnTo>
                  <a:lnTo>
                    <a:pt x="843" y="721"/>
                  </a:lnTo>
                  <a:lnTo>
                    <a:pt x="835" y="720"/>
                  </a:lnTo>
                  <a:lnTo>
                    <a:pt x="833" y="718"/>
                  </a:lnTo>
                  <a:lnTo>
                    <a:pt x="833" y="717"/>
                  </a:lnTo>
                  <a:lnTo>
                    <a:pt x="833" y="717"/>
                  </a:lnTo>
                  <a:lnTo>
                    <a:pt x="834" y="713"/>
                  </a:lnTo>
                  <a:lnTo>
                    <a:pt x="835" y="709"/>
                  </a:lnTo>
                  <a:lnTo>
                    <a:pt x="835" y="707"/>
                  </a:lnTo>
                  <a:lnTo>
                    <a:pt x="834" y="704"/>
                  </a:lnTo>
                  <a:lnTo>
                    <a:pt x="834" y="704"/>
                  </a:lnTo>
                  <a:lnTo>
                    <a:pt x="834" y="704"/>
                  </a:lnTo>
                  <a:lnTo>
                    <a:pt x="834" y="703"/>
                  </a:lnTo>
                  <a:lnTo>
                    <a:pt x="836" y="702"/>
                  </a:lnTo>
                  <a:lnTo>
                    <a:pt x="844" y="699"/>
                  </a:lnTo>
                  <a:lnTo>
                    <a:pt x="844" y="699"/>
                  </a:lnTo>
                  <a:lnTo>
                    <a:pt x="857" y="694"/>
                  </a:lnTo>
                  <a:lnTo>
                    <a:pt x="865" y="690"/>
                  </a:lnTo>
                  <a:lnTo>
                    <a:pt x="868" y="688"/>
                  </a:lnTo>
                  <a:lnTo>
                    <a:pt x="869" y="685"/>
                  </a:lnTo>
                  <a:lnTo>
                    <a:pt x="869" y="685"/>
                  </a:lnTo>
                  <a:lnTo>
                    <a:pt x="869" y="682"/>
                  </a:lnTo>
                  <a:lnTo>
                    <a:pt x="869" y="681"/>
                  </a:lnTo>
                  <a:lnTo>
                    <a:pt x="868" y="679"/>
                  </a:lnTo>
                  <a:lnTo>
                    <a:pt x="866" y="678"/>
                  </a:lnTo>
                  <a:lnTo>
                    <a:pt x="862" y="677"/>
                  </a:lnTo>
                  <a:lnTo>
                    <a:pt x="856" y="677"/>
                  </a:lnTo>
                  <a:lnTo>
                    <a:pt x="856" y="677"/>
                  </a:lnTo>
                  <a:lnTo>
                    <a:pt x="851" y="678"/>
                  </a:lnTo>
                  <a:lnTo>
                    <a:pt x="845" y="679"/>
                  </a:lnTo>
                  <a:lnTo>
                    <a:pt x="836" y="681"/>
                  </a:lnTo>
                  <a:lnTo>
                    <a:pt x="836" y="681"/>
                  </a:lnTo>
                  <a:lnTo>
                    <a:pt x="831" y="682"/>
                  </a:lnTo>
                  <a:lnTo>
                    <a:pt x="828" y="680"/>
                  </a:lnTo>
                  <a:lnTo>
                    <a:pt x="826" y="678"/>
                  </a:lnTo>
                  <a:lnTo>
                    <a:pt x="825" y="675"/>
                  </a:lnTo>
                  <a:lnTo>
                    <a:pt x="825" y="675"/>
                  </a:lnTo>
                  <a:lnTo>
                    <a:pt x="825" y="670"/>
                  </a:lnTo>
                  <a:lnTo>
                    <a:pt x="824" y="666"/>
                  </a:lnTo>
                  <a:lnTo>
                    <a:pt x="822" y="663"/>
                  </a:lnTo>
                  <a:lnTo>
                    <a:pt x="820" y="663"/>
                  </a:lnTo>
                  <a:lnTo>
                    <a:pt x="817" y="663"/>
                  </a:lnTo>
                  <a:lnTo>
                    <a:pt x="817" y="663"/>
                  </a:lnTo>
                  <a:lnTo>
                    <a:pt x="813" y="664"/>
                  </a:lnTo>
                  <a:lnTo>
                    <a:pt x="810" y="666"/>
                  </a:lnTo>
                  <a:lnTo>
                    <a:pt x="808" y="669"/>
                  </a:lnTo>
                  <a:lnTo>
                    <a:pt x="807" y="675"/>
                  </a:lnTo>
                  <a:lnTo>
                    <a:pt x="807" y="675"/>
                  </a:lnTo>
                  <a:lnTo>
                    <a:pt x="806" y="680"/>
                  </a:lnTo>
                  <a:lnTo>
                    <a:pt x="802" y="684"/>
                  </a:lnTo>
                  <a:lnTo>
                    <a:pt x="801" y="685"/>
                  </a:lnTo>
                  <a:lnTo>
                    <a:pt x="799" y="685"/>
                  </a:lnTo>
                  <a:lnTo>
                    <a:pt x="797" y="685"/>
                  </a:lnTo>
                  <a:lnTo>
                    <a:pt x="795" y="683"/>
                  </a:lnTo>
                  <a:lnTo>
                    <a:pt x="795" y="683"/>
                  </a:lnTo>
                  <a:lnTo>
                    <a:pt x="791" y="679"/>
                  </a:lnTo>
                  <a:lnTo>
                    <a:pt x="785" y="677"/>
                  </a:lnTo>
                  <a:lnTo>
                    <a:pt x="783" y="677"/>
                  </a:lnTo>
                  <a:lnTo>
                    <a:pt x="781" y="677"/>
                  </a:lnTo>
                  <a:lnTo>
                    <a:pt x="780" y="678"/>
                  </a:lnTo>
                  <a:lnTo>
                    <a:pt x="779" y="680"/>
                  </a:lnTo>
                  <a:lnTo>
                    <a:pt x="779" y="680"/>
                  </a:lnTo>
                  <a:lnTo>
                    <a:pt x="779" y="684"/>
                  </a:lnTo>
                  <a:lnTo>
                    <a:pt x="779" y="688"/>
                  </a:lnTo>
                  <a:lnTo>
                    <a:pt x="774" y="692"/>
                  </a:lnTo>
                  <a:lnTo>
                    <a:pt x="767" y="697"/>
                  </a:lnTo>
                  <a:lnTo>
                    <a:pt x="767" y="697"/>
                  </a:lnTo>
                  <a:lnTo>
                    <a:pt x="757" y="702"/>
                  </a:lnTo>
                  <a:lnTo>
                    <a:pt x="752" y="705"/>
                  </a:lnTo>
                  <a:lnTo>
                    <a:pt x="748" y="707"/>
                  </a:lnTo>
                  <a:lnTo>
                    <a:pt x="742" y="712"/>
                  </a:lnTo>
                  <a:lnTo>
                    <a:pt x="742" y="712"/>
                  </a:lnTo>
                  <a:lnTo>
                    <a:pt x="736" y="719"/>
                  </a:lnTo>
                  <a:lnTo>
                    <a:pt x="731" y="725"/>
                  </a:lnTo>
                  <a:lnTo>
                    <a:pt x="729" y="729"/>
                  </a:lnTo>
                  <a:lnTo>
                    <a:pt x="727" y="733"/>
                  </a:lnTo>
                  <a:lnTo>
                    <a:pt x="726" y="737"/>
                  </a:lnTo>
                  <a:lnTo>
                    <a:pt x="726" y="744"/>
                  </a:lnTo>
                  <a:lnTo>
                    <a:pt x="726" y="744"/>
                  </a:lnTo>
                  <a:lnTo>
                    <a:pt x="726" y="756"/>
                  </a:lnTo>
                  <a:lnTo>
                    <a:pt x="724" y="766"/>
                  </a:lnTo>
                  <a:lnTo>
                    <a:pt x="723" y="770"/>
                  </a:lnTo>
                  <a:lnTo>
                    <a:pt x="722" y="774"/>
                  </a:lnTo>
                  <a:lnTo>
                    <a:pt x="720" y="776"/>
                  </a:lnTo>
                  <a:lnTo>
                    <a:pt x="716" y="776"/>
                  </a:lnTo>
                  <a:lnTo>
                    <a:pt x="716" y="776"/>
                  </a:lnTo>
                  <a:lnTo>
                    <a:pt x="714" y="775"/>
                  </a:lnTo>
                  <a:lnTo>
                    <a:pt x="711" y="774"/>
                  </a:lnTo>
                  <a:lnTo>
                    <a:pt x="707" y="768"/>
                  </a:lnTo>
                  <a:lnTo>
                    <a:pt x="701" y="765"/>
                  </a:lnTo>
                  <a:lnTo>
                    <a:pt x="698" y="764"/>
                  </a:lnTo>
                  <a:lnTo>
                    <a:pt x="695" y="764"/>
                  </a:lnTo>
                  <a:lnTo>
                    <a:pt x="695" y="764"/>
                  </a:lnTo>
                  <a:lnTo>
                    <a:pt x="690" y="767"/>
                  </a:lnTo>
                  <a:lnTo>
                    <a:pt x="687" y="768"/>
                  </a:lnTo>
                  <a:lnTo>
                    <a:pt x="686" y="770"/>
                  </a:lnTo>
                  <a:lnTo>
                    <a:pt x="686" y="773"/>
                  </a:lnTo>
                  <a:lnTo>
                    <a:pt x="687" y="775"/>
                  </a:lnTo>
                  <a:lnTo>
                    <a:pt x="690" y="777"/>
                  </a:lnTo>
                  <a:lnTo>
                    <a:pt x="693" y="778"/>
                  </a:lnTo>
                  <a:lnTo>
                    <a:pt x="693" y="778"/>
                  </a:lnTo>
                  <a:lnTo>
                    <a:pt x="699" y="783"/>
                  </a:lnTo>
                  <a:lnTo>
                    <a:pt x="705" y="789"/>
                  </a:lnTo>
                  <a:lnTo>
                    <a:pt x="707" y="792"/>
                  </a:lnTo>
                  <a:lnTo>
                    <a:pt x="707" y="794"/>
                  </a:lnTo>
                  <a:lnTo>
                    <a:pt x="707" y="796"/>
                  </a:lnTo>
                  <a:lnTo>
                    <a:pt x="706" y="798"/>
                  </a:lnTo>
                  <a:lnTo>
                    <a:pt x="706" y="798"/>
                  </a:lnTo>
                  <a:lnTo>
                    <a:pt x="701" y="803"/>
                  </a:lnTo>
                  <a:lnTo>
                    <a:pt x="699" y="806"/>
                  </a:lnTo>
                  <a:lnTo>
                    <a:pt x="698" y="810"/>
                  </a:lnTo>
                  <a:lnTo>
                    <a:pt x="697" y="816"/>
                  </a:lnTo>
                  <a:lnTo>
                    <a:pt x="697" y="816"/>
                  </a:lnTo>
                  <a:lnTo>
                    <a:pt x="696" y="821"/>
                  </a:lnTo>
                  <a:lnTo>
                    <a:pt x="695" y="825"/>
                  </a:lnTo>
                  <a:lnTo>
                    <a:pt x="694" y="827"/>
                  </a:lnTo>
                  <a:lnTo>
                    <a:pt x="693" y="827"/>
                  </a:lnTo>
                  <a:lnTo>
                    <a:pt x="692" y="826"/>
                  </a:lnTo>
                  <a:lnTo>
                    <a:pt x="692" y="824"/>
                  </a:lnTo>
                  <a:lnTo>
                    <a:pt x="692" y="824"/>
                  </a:lnTo>
                  <a:lnTo>
                    <a:pt x="690" y="813"/>
                  </a:lnTo>
                  <a:lnTo>
                    <a:pt x="688" y="811"/>
                  </a:lnTo>
                  <a:lnTo>
                    <a:pt x="687" y="812"/>
                  </a:lnTo>
                  <a:lnTo>
                    <a:pt x="686" y="813"/>
                  </a:lnTo>
                  <a:lnTo>
                    <a:pt x="686" y="813"/>
                  </a:lnTo>
                  <a:lnTo>
                    <a:pt x="681" y="826"/>
                  </a:lnTo>
                  <a:lnTo>
                    <a:pt x="680" y="830"/>
                  </a:lnTo>
                  <a:lnTo>
                    <a:pt x="680" y="832"/>
                  </a:lnTo>
                  <a:lnTo>
                    <a:pt x="680" y="834"/>
                  </a:lnTo>
                  <a:lnTo>
                    <a:pt x="682" y="834"/>
                  </a:lnTo>
                  <a:lnTo>
                    <a:pt x="682" y="834"/>
                  </a:lnTo>
                  <a:lnTo>
                    <a:pt x="687" y="833"/>
                  </a:lnTo>
                  <a:lnTo>
                    <a:pt x="690" y="833"/>
                  </a:lnTo>
                  <a:lnTo>
                    <a:pt x="692" y="834"/>
                  </a:lnTo>
                  <a:lnTo>
                    <a:pt x="691" y="837"/>
                  </a:lnTo>
                  <a:lnTo>
                    <a:pt x="691" y="837"/>
                  </a:lnTo>
                  <a:lnTo>
                    <a:pt x="688" y="840"/>
                  </a:lnTo>
                  <a:lnTo>
                    <a:pt x="686" y="844"/>
                  </a:lnTo>
                  <a:lnTo>
                    <a:pt x="684" y="846"/>
                  </a:lnTo>
                  <a:lnTo>
                    <a:pt x="683" y="850"/>
                  </a:lnTo>
                  <a:lnTo>
                    <a:pt x="683" y="850"/>
                  </a:lnTo>
                  <a:lnTo>
                    <a:pt x="682" y="854"/>
                  </a:lnTo>
                  <a:lnTo>
                    <a:pt x="680" y="856"/>
                  </a:lnTo>
                  <a:lnTo>
                    <a:pt x="678" y="858"/>
                  </a:lnTo>
                  <a:lnTo>
                    <a:pt x="676" y="855"/>
                  </a:lnTo>
                  <a:lnTo>
                    <a:pt x="676" y="855"/>
                  </a:lnTo>
                  <a:lnTo>
                    <a:pt x="674" y="850"/>
                  </a:lnTo>
                  <a:lnTo>
                    <a:pt x="672" y="844"/>
                  </a:lnTo>
                  <a:lnTo>
                    <a:pt x="671" y="838"/>
                  </a:lnTo>
                  <a:lnTo>
                    <a:pt x="670" y="836"/>
                  </a:lnTo>
                  <a:lnTo>
                    <a:pt x="668" y="835"/>
                  </a:lnTo>
                  <a:lnTo>
                    <a:pt x="668" y="835"/>
                  </a:lnTo>
                  <a:lnTo>
                    <a:pt x="666" y="835"/>
                  </a:lnTo>
                  <a:lnTo>
                    <a:pt x="665" y="836"/>
                  </a:lnTo>
                  <a:lnTo>
                    <a:pt x="663" y="840"/>
                  </a:lnTo>
                  <a:lnTo>
                    <a:pt x="663" y="846"/>
                  </a:lnTo>
                  <a:lnTo>
                    <a:pt x="664" y="853"/>
                  </a:lnTo>
                  <a:lnTo>
                    <a:pt x="664" y="853"/>
                  </a:lnTo>
                  <a:lnTo>
                    <a:pt x="667" y="867"/>
                  </a:lnTo>
                  <a:lnTo>
                    <a:pt x="669" y="873"/>
                  </a:lnTo>
                  <a:lnTo>
                    <a:pt x="672" y="877"/>
                  </a:lnTo>
                  <a:lnTo>
                    <a:pt x="672" y="877"/>
                  </a:lnTo>
                  <a:lnTo>
                    <a:pt x="674" y="879"/>
                  </a:lnTo>
                  <a:lnTo>
                    <a:pt x="676" y="882"/>
                  </a:lnTo>
                  <a:lnTo>
                    <a:pt x="677" y="884"/>
                  </a:lnTo>
                  <a:lnTo>
                    <a:pt x="677" y="888"/>
                  </a:lnTo>
                  <a:lnTo>
                    <a:pt x="676" y="890"/>
                  </a:lnTo>
                  <a:lnTo>
                    <a:pt x="674" y="892"/>
                  </a:lnTo>
                  <a:lnTo>
                    <a:pt x="672" y="893"/>
                  </a:lnTo>
                  <a:lnTo>
                    <a:pt x="670" y="892"/>
                  </a:lnTo>
                  <a:lnTo>
                    <a:pt x="670" y="892"/>
                  </a:lnTo>
                  <a:lnTo>
                    <a:pt x="660" y="887"/>
                  </a:lnTo>
                  <a:lnTo>
                    <a:pt x="654" y="884"/>
                  </a:lnTo>
                  <a:lnTo>
                    <a:pt x="651" y="884"/>
                  </a:lnTo>
                  <a:lnTo>
                    <a:pt x="648" y="884"/>
                  </a:lnTo>
                  <a:lnTo>
                    <a:pt x="648" y="884"/>
                  </a:lnTo>
                  <a:lnTo>
                    <a:pt x="641" y="887"/>
                  </a:lnTo>
                  <a:lnTo>
                    <a:pt x="636" y="889"/>
                  </a:lnTo>
                  <a:lnTo>
                    <a:pt x="631" y="892"/>
                  </a:lnTo>
                  <a:lnTo>
                    <a:pt x="630" y="896"/>
                  </a:lnTo>
                  <a:lnTo>
                    <a:pt x="630" y="896"/>
                  </a:lnTo>
                  <a:lnTo>
                    <a:pt x="629" y="899"/>
                  </a:lnTo>
                  <a:lnTo>
                    <a:pt x="628" y="903"/>
                  </a:lnTo>
                  <a:lnTo>
                    <a:pt x="626" y="905"/>
                  </a:lnTo>
                  <a:lnTo>
                    <a:pt x="623" y="905"/>
                  </a:lnTo>
                  <a:lnTo>
                    <a:pt x="623" y="905"/>
                  </a:lnTo>
                  <a:lnTo>
                    <a:pt x="617" y="905"/>
                  </a:lnTo>
                  <a:lnTo>
                    <a:pt x="614" y="906"/>
                  </a:lnTo>
                  <a:lnTo>
                    <a:pt x="611" y="908"/>
                  </a:lnTo>
                  <a:lnTo>
                    <a:pt x="610" y="911"/>
                  </a:lnTo>
                  <a:lnTo>
                    <a:pt x="610" y="911"/>
                  </a:lnTo>
                  <a:lnTo>
                    <a:pt x="609" y="916"/>
                  </a:lnTo>
                  <a:lnTo>
                    <a:pt x="608" y="918"/>
                  </a:lnTo>
                  <a:lnTo>
                    <a:pt x="606" y="920"/>
                  </a:lnTo>
                  <a:lnTo>
                    <a:pt x="601" y="921"/>
                  </a:lnTo>
                  <a:lnTo>
                    <a:pt x="601" y="921"/>
                  </a:lnTo>
                  <a:lnTo>
                    <a:pt x="595" y="920"/>
                  </a:lnTo>
                  <a:lnTo>
                    <a:pt x="586" y="918"/>
                  </a:lnTo>
                  <a:lnTo>
                    <a:pt x="577" y="915"/>
                  </a:lnTo>
                  <a:lnTo>
                    <a:pt x="573" y="912"/>
                  </a:lnTo>
                  <a:lnTo>
                    <a:pt x="570" y="910"/>
                  </a:lnTo>
                  <a:lnTo>
                    <a:pt x="570" y="910"/>
                  </a:lnTo>
                  <a:lnTo>
                    <a:pt x="566" y="906"/>
                  </a:lnTo>
                  <a:lnTo>
                    <a:pt x="565" y="902"/>
                  </a:lnTo>
                  <a:lnTo>
                    <a:pt x="566" y="898"/>
                  </a:lnTo>
                  <a:lnTo>
                    <a:pt x="569" y="896"/>
                  </a:lnTo>
                  <a:lnTo>
                    <a:pt x="569" y="896"/>
                  </a:lnTo>
                  <a:lnTo>
                    <a:pt x="573" y="892"/>
                  </a:lnTo>
                  <a:lnTo>
                    <a:pt x="578" y="889"/>
                  </a:lnTo>
                  <a:lnTo>
                    <a:pt x="581" y="883"/>
                  </a:lnTo>
                  <a:lnTo>
                    <a:pt x="582" y="880"/>
                  </a:lnTo>
                  <a:lnTo>
                    <a:pt x="582" y="877"/>
                  </a:lnTo>
                  <a:lnTo>
                    <a:pt x="582" y="877"/>
                  </a:lnTo>
                  <a:lnTo>
                    <a:pt x="583" y="867"/>
                  </a:lnTo>
                  <a:lnTo>
                    <a:pt x="586" y="854"/>
                  </a:lnTo>
                  <a:lnTo>
                    <a:pt x="588" y="849"/>
                  </a:lnTo>
                  <a:lnTo>
                    <a:pt x="591" y="844"/>
                  </a:lnTo>
                  <a:lnTo>
                    <a:pt x="594" y="839"/>
                  </a:lnTo>
                  <a:lnTo>
                    <a:pt x="598" y="836"/>
                  </a:lnTo>
                  <a:lnTo>
                    <a:pt x="598" y="836"/>
                  </a:lnTo>
                  <a:lnTo>
                    <a:pt x="600" y="834"/>
                  </a:lnTo>
                  <a:lnTo>
                    <a:pt x="602" y="830"/>
                  </a:lnTo>
                  <a:lnTo>
                    <a:pt x="602" y="824"/>
                  </a:lnTo>
                  <a:lnTo>
                    <a:pt x="602" y="819"/>
                  </a:lnTo>
                  <a:lnTo>
                    <a:pt x="600" y="807"/>
                  </a:lnTo>
                  <a:lnTo>
                    <a:pt x="598" y="795"/>
                  </a:lnTo>
                  <a:lnTo>
                    <a:pt x="598" y="795"/>
                  </a:lnTo>
                  <a:lnTo>
                    <a:pt x="595" y="785"/>
                  </a:lnTo>
                  <a:lnTo>
                    <a:pt x="593" y="777"/>
                  </a:lnTo>
                  <a:lnTo>
                    <a:pt x="593" y="773"/>
                  </a:lnTo>
                  <a:lnTo>
                    <a:pt x="594" y="769"/>
                  </a:lnTo>
                  <a:lnTo>
                    <a:pt x="596" y="768"/>
                  </a:lnTo>
                  <a:lnTo>
                    <a:pt x="600" y="767"/>
                  </a:lnTo>
                  <a:lnTo>
                    <a:pt x="600" y="767"/>
                  </a:lnTo>
                  <a:lnTo>
                    <a:pt x="617" y="768"/>
                  </a:lnTo>
                  <a:lnTo>
                    <a:pt x="642" y="770"/>
                  </a:lnTo>
                  <a:lnTo>
                    <a:pt x="654" y="770"/>
                  </a:lnTo>
                  <a:lnTo>
                    <a:pt x="665" y="769"/>
                  </a:lnTo>
                  <a:lnTo>
                    <a:pt x="673" y="768"/>
                  </a:lnTo>
                  <a:lnTo>
                    <a:pt x="677" y="767"/>
                  </a:lnTo>
                  <a:lnTo>
                    <a:pt x="678" y="765"/>
                  </a:lnTo>
                  <a:lnTo>
                    <a:pt x="678" y="765"/>
                  </a:lnTo>
                  <a:lnTo>
                    <a:pt x="680" y="762"/>
                  </a:lnTo>
                  <a:lnTo>
                    <a:pt x="679" y="760"/>
                  </a:lnTo>
                  <a:lnTo>
                    <a:pt x="678" y="756"/>
                  </a:lnTo>
                  <a:lnTo>
                    <a:pt x="676" y="753"/>
                  </a:lnTo>
                  <a:lnTo>
                    <a:pt x="670" y="747"/>
                  </a:lnTo>
                  <a:lnTo>
                    <a:pt x="668" y="744"/>
                  </a:lnTo>
                  <a:lnTo>
                    <a:pt x="667" y="740"/>
                  </a:lnTo>
                  <a:lnTo>
                    <a:pt x="667" y="740"/>
                  </a:lnTo>
                  <a:lnTo>
                    <a:pt x="666" y="733"/>
                  </a:lnTo>
                  <a:lnTo>
                    <a:pt x="665" y="724"/>
                  </a:lnTo>
                  <a:lnTo>
                    <a:pt x="664" y="721"/>
                  </a:lnTo>
                  <a:lnTo>
                    <a:pt x="662" y="718"/>
                  </a:lnTo>
                  <a:lnTo>
                    <a:pt x="658" y="715"/>
                  </a:lnTo>
                  <a:lnTo>
                    <a:pt x="655" y="712"/>
                  </a:lnTo>
                  <a:lnTo>
                    <a:pt x="655" y="712"/>
                  </a:lnTo>
                  <a:lnTo>
                    <a:pt x="643" y="707"/>
                  </a:lnTo>
                  <a:lnTo>
                    <a:pt x="628" y="699"/>
                  </a:lnTo>
                  <a:lnTo>
                    <a:pt x="613" y="691"/>
                  </a:lnTo>
                  <a:lnTo>
                    <a:pt x="607" y="685"/>
                  </a:lnTo>
                  <a:lnTo>
                    <a:pt x="602" y="681"/>
                  </a:lnTo>
                  <a:lnTo>
                    <a:pt x="602" y="681"/>
                  </a:lnTo>
                  <a:lnTo>
                    <a:pt x="594" y="668"/>
                  </a:lnTo>
                  <a:lnTo>
                    <a:pt x="584" y="652"/>
                  </a:lnTo>
                  <a:lnTo>
                    <a:pt x="578" y="635"/>
                  </a:lnTo>
                  <a:lnTo>
                    <a:pt x="576" y="629"/>
                  </a:lnTo>
                  <a:lnTo>
                    <a:pt x="574" y="622"/>
                  </a:lnTo>
                  <a:lnTo>
                    <a:pt x="574" y="622"/>
                  </a:lnTo>
                  <a:lnTo>
                    <a:pt x="573" y="610"/>
                  </a:lnTo>
                  <a:lnTo>
                    <a:pt x="572" y="605"/>
                  </a:lnTo>
                  <a:lnTo>
                    <a:pt x="570" y="601"/>
                  </a:lnTo>
                  <a:lnTo>
                    <a:pt x="567" y="596"/>
                  </a:lnTo>
                  <a:lnTo>
                    <a:pt x="564" y="594"/>
                  </a:lnTo>
                  <a:lnTo>
                    <a:pt x="560" y="592"/>
                  </a:lnTo>
                  <a:lnTo>
                    <a:pt x="556" y="593"/>
                  </a:lnTo>
                  <a:lnTo>
                    <a:pt x="556" y="593"/>
                  </a:lnTo>
                  <a:lnTo>
                    <a:pt x="552" y="593"/>
                  </a:lnTo>
                  <a:lnTo>
                    <a:pt x="548" y="593"/>
                  </a:lnTo>
                  <a:lnTo>
                    <a:pt x="538" y="591"/>
                  </a:lnTo>
                  <a:lnTo>
                    <a:pt x="528" y="587"/>
                  </a:lnTo>
                  <a:lnTo>
                    <a:pt x="514" y="583"/>
                  </a:lnTo>
                  <a:lnTo>
                    <a:pt x="514" y="583"/>
                  </a:lnTo>
                  <a:lnTo>
                    <a:pt x="507" y="581"/>
                  </a:lnTo>
                  <a:lnTo>
                    <a:pt x="499" y="581"/>
                  </a:lnTo>
                  <a:lnTo>
                    <a:pt x="483" y="581"/>
                  </a:lnTo>
                  <a:lnTo>
                    <a:pt x="476" y="580"/>
                  </a:lnTo>
                  <a:lnTo>
                    <a:pt x="469" y="579"/>
                  </a:lnTo>
                  <a:lnTo>
                    <a:pt x="464" y="578"/>
                  </a:lnTo>
                  <a:lnTo>
                    <a:pt x="459" y="574"/>
                  </a:lnTo>
                  <a:lnTo>
                    <a:pt x="459" y="574"/>
                  </a:lnTo>
                  <a:lnTo>
                    <a:pt x="455" y="570"/>
                  </a:lnTo>
                  <a:lnTo>
                    <a:pt x="451" y="567"/>
                  </a:lnTo>
                  <a:lnTo>
                    <a:pt x="445" y="565"/>
                  </a:lnTo>
                  <a:lnTo>
                    <a:pt x="441" y="563"/>
                  </a:lnTo>
                  <a:lnTo>
                    <a:pt x="436" y="562"/>
                  </a:lnTo>
                  <a:lnTo>
                    <a:pt x="430" y="562"/>
                  </a:lnTo>
                  <a:lnTo>
                    <a:pt x="425" y="563"/>
                  </a:lnTo>
                  <a:lnTo>
                    <a:pt x="420" y="565"/>
                  </a:lnTo>
                  <a:lnTo>
                    <a:pt x="420" y="565"/>
                  </a:lnTo>
                  <a:lnTo>
                    <a:pt x="405" y="570"/>
                  </a:lnTo>
                  <a:lnTo>
                    <a:pt x="385" y="578"/>
                  </a:lnTo>
                  <a:lnTo>
                    <a:pt x="376" y="581"/>
                  </a:lnTo>
                  <a:lnTo>
                    <a:pt x="367" y="586"/>
                  </a:lnTo>
                  <a:lnTo>
                    <a:pt x="361" y="590"/>
                  </a:lnTo>
                  <a:lnTo>
                    <a:pt x="356" y="594"/>
                  </a:lnTo>
                  <a:lnTo>
                    <a:pt x="356" y="594"/>
                  </a:lnTo>
                  <a:lnTo>
                    <a:pt x="351" y="604"/>
                  </a:lnTo>
                  <a:lnTo>
                    <a:pt x="343" y="613"/>
                  </a:lnTo>
                  <a:lnTo>
                    <a:pt x="336" y="623"/>
                  </a:lnTo>
                  <a:lnTo>
                    <a:pt x="328" y="634"/>
                  </a:lnTo>
                  <a:lnTo>
                    <a:pt x="328" y="634"/>
                  </a:lnTo>
                  <a:lnTo>
                    <a:pt x="325" y="639"/>
                  </a:lnTo>
                  <a:lnTo>
                    <a:pt x="320" y="645"/>
                  </a:lnTo>
                  <a:lnTo>
                    <a:pt x="313" y="650"/>
                  </a:lnTo>
                  <a:lnTo>
                    <a:pt x="307" y="655"/>
                  </a:lnTo>
                  <a:lnTo>
                    <a:pt x="300" y="660"/>
                  </a:lnTo>
                  <a:lnTo>
                    <a:pt x="293" y="663"/>
                  </a:lnTo>
                  <a:lnTo>
                    <a:pt x="285" y="665"/>
                  </a:lnTo>
                  <a:lnTo>
                    <a:pt x="279" y="667"/>
                  </a:lnTo>
                  <a:lnTo>
                    <a:pt x="279" y="667"/>
                  </a:lnTo>
                  <a:lnTo>
                    <a:pt x="268" y="668"/>
                  </a:lnTo>
                  <a:lnTo>
                    <a:pt x="261" y="672"/>
                  </a:lnTo>
                  <a:lnTo>
                    <a:pt x="258" y="674"/>
                  </a:lnTo>
                  <a:lnTo>
                    <a:pt x="256" y="676"/>
                  </a:lnTo>
                  <a:lnTo>
                    <a:pt x="254" y="679"/>
                  </a:lnTo>
                  <a:lnTo>
                    <a:pt x="253" y="683"/>
                  </a:lnTo>
                  <a:lnTo>
                    <a:pt x="253" y="683"/>
                  </a:lnTo>
                  <a:lnTo>
                    <a:pt x="251" y="688"/>
                  </a:lnTo>
                  <a:lnTo>
                    <a:pt x="249" y="691"/>
                  </a:lnTo>
                  <a:lnTo>
                    <a:pt x="245" y="692"/>
                  </a:lnTo>
                  <a:lnTo>
                    <a:pt x="241" y="693"/>
                  </a:lnTo>
                  <a:lnTo>
                    <a:pt x="238" y="692"/>
                  </a:lnTo>
                  <a:lnTo>
                    <a:pt x="234" y="691"/>
                  </a:lnTo>
                  <a:lnTo>
                    <a:pt x="229" y="689"/>
                  </a:lnTo>
                  <a:lnTo>
                    <a:pt x="224" y="687"/>
                  </a:lnTo>
                  <a:lnTo>
                    <a:pt x="224" y="687"/>
                  </a:lnTo>
                  <a:lnTo>
                    <a:pt x="220" y="683"/>
                  </a:lnTo>
                  <a:lnTo>
                    <a:pt x="214" y="681"/>
                  </a:lnTo>
                  <a:lnTo>
                    <a:pt x="208" y="679"/>
                  </a:lnTo>
                  <a:lnTo>
                    <a:pt x="202" y="679"/>
                  </a:lnTo>
                  <a:lnTo>
                    <a:pt x="197" y="678"/>
                  </a:lnTo>
                  <a:lnTo>
                    <a:pt x="192" y="679"/>
                  </a:lnTo>
                  <a:lnTo>
                    <a:pt x="187" y="680"/>
                  </a:lnTo>
                  <a:lnTo>
                    <a:pt x="183" y="681"/>
                  </a:lnTo>
                  <a:lnTo>
                    <a:pt x="183" y="681"/>
                  </a:lnTo>
                  <a:lnTo>
                    <a:pt x="177" y="684"/>
                  </a:lnTo>
                  <a:lnTo>
                    <a:pt x="170" y="687"/>
                  </a:lnTo>
                  <a:lnTo>
                    <a:pt x="163" y="687"/>
                  </a:lnTo>
                  <a:lnTo>
                    <a:pt x="154" y="687"/>
                  </a:lnTo>
                  <a:lnTo>
                    <a:pt x="154" y="687"/>
                  </a:lnTo>
                  <a:lnTo>
                    <a:pt x="151" y="685"/>
                  </a:lnTo>
                  <a:lnTo>
                    <a:pt x="148" y="684"/>
                  </a:lnTo>
                  <a:lnTo>
                    <a:pt x="143" y="681"/>
                  </a:lnTo>
                  <a:lnTo>
                    <a:pt x="141" y="681"/>
                  </a:lnTo>
                  <a:lnTo>
                    <a:pt x="139" y="681"/>
                  </a:lnTo>
                  <a:lnTo>
                    <a:pt x="135" y="681"/>
                  </a:lnTo>
                  <a:lnTo>
                    <a:pt x="129" y="682"/>
                  </a:lnTo>
                  <a:lnTo>
                    <a:pt x="129" y="682"/>
                  </a:lnTo>
                  <a:lnTo>
                    <a:pt x="120" y="685"/>
                  </a:lnTo>
                  <a:lnTo>
                    <a:pt x="112" y="687"/>
                  </a:lnTo>
                  <a:lnTo>
                    <a:pt x="106" y="685"/>
                  </a:lnTo>
                  <a:lnTo>
                    <a:pt x="99" y="683"/>
                  </a:lnTo>
                  <a:lnTo>
                    <a:pt x="99" y="683"/>
                  </a:lnTo>
                  <a:lnTo>
                    <a:pt x="96" y="683"/>
                  </a:lnTo>
                  <a:lnTo>
                    <a:pt x="94" y="683"/>
                  </a:lnTo>
                  <a:lnTo>
                    <a:pt x="87" y="688"/>
                  </a:lnTo>
                  <a:lnTo>
                    <a:pt x="82" y="693"/>
                  </a:lnTo>
                  <a:lnTo>
                    <a:pt x="79" y="695"/>
                  </a:lnTo>
                  <a:lnTo>
                    <a:pt x="76" y="696"/>
                  </a:lnTo>
                  <a:lnTo>
                    <a:pt x="76" y="696"/>
                  </a:lnTo>
                  <a:lnTo>
                    <a:pt x="72" y="696"/>
                  </a:lnTo>
                  <a:lnTo>
                    <a:pt x="68" y="694"/>
                  </a:lnTo>
                  <a:lnTo>
                    <a:pt x="56" y="690"/>
                  </a:lnTo>
                  <a:lnTo>
                    <a:pt x="43" y="683"/>
                  </a:lnTo>
                  <a:lnTo>
                    <a:pt x="30" y="677"/>
                  </a:lnTo>
                  <a:lnTo>
                    <a:pt x="30" y="677"/>
                  </a:lnTo>
                  <a:lnTo>
                    <a:pt x="25" y="674"/>
                  </a:lnTo>
                  <a:lnTo>
                    <a:pt x="19" y="669"/>
                  </a:lnTo>
                  <a:lnTo>
                    <a:pt x="12" y="664"/>
                  </a:lnTo>
                  <a:lnTo>
                    <a:pt x="7" y="658"/>
                  </a:lnTo>
                  <a:lnTo>
                    <a:pt x="4" y="651"/>
                  </a:lnTo>
                  <a:lnTo>
                    <a:pt x="0" y="645"/>
                  </a:lnTo>
                  <a:lnTo>
                    <a:pt x="0" y="639"/>
                  </a:lnTo>
                  <a:lnTo>
                    <a:pt x="1" y="637"/>
                  </a:lnTo>
                  <a:lnTo>
                    <a:pt x="2" y="636"/>
                  </a:lnTo>
                  <a:lnTo>
                    <a:pt x="2" y="636"/>
                  </a:lnTo>
                  <a:lnTo>
                    <a:pt x="9" y="630"/>
                  </a:lnTo>
                  <a:lnTo>
                    <a:pt x="12" y="622"/>
                  </a:lnTo>
                  <a:lnTo>
                    <a:pt x="15" y="613"/>
                  </a:lnTo>
                  <a:lnTo>
                    <a:pt x="16" y="603"/>
                  </a:lnTo>
                  <a:lnTo>
                    <a:pt x="16" y="603"/>
                  </a:lnTo>
                  <a:lnTo>
                    <a:pt x="18" y="598"/>
                  </a:lnTo>
                  <a:lnTo>
                    <a:pt x="20" y="594"/>
                  </a:lnTo>
                  <a:lnTo>
                    <a:pt x="22" y="592"/>
                  </a:lnTo>
                  <a:lnTo>
                    <a:pt x="25" y="590"/>
                  </a:lnTo>
                  <a:lnTo>
                    <a:pt x="30" y="587"/>
                  </a:lnTo>
                  <a:lnTo>
                    <a:pt x="36" y="587"/>
                  </a:lnTo>
                  <a:lnTo>
                    <a:pt x="36" y="587"/>
                  </a:lnTo>
                  <a:lnTo>
                    <a:pt x="44" y="587"/>
                  </a:lnTo>
                  <a:lnTo>
                    <a:pt x="48" y="588"/>
                  </a:lnTo>
                  <a:lnTo>
                    <a:pt x="48" y="588"/>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9" name="Freeform 303"/>
            <p:cNvSpPr/>
            <p:nvPr/>
          </p:nvSpPr>
          <p:spPr bwMode="auto">
            <a:xfrm>
              <a:off x="10271367" y="3846296"/>
              <a:ext cx="88902" cy="58735"/>
            </a:xfrm>
            <a:custGeom>
              <a:gdLst>
                <a:gd fmla="*/ 0 w 56" name="T0"/>
                <a:gd fmla="*/ 9 h 37" name="T1"/>
                <a:gd fmla="*/ 0 w 56" name="T2"/>
                <a:gd fmla="*/ 9 h 37" name="T3"/>
                <a:gd fmla="*/ 4 w 56" name="T4"/>
                <a:gd fmla="*/ 9 h 37" name="T5"/>
                <a:gd fmla="*/ 14 w 56" name="T6"/>
                <a:gd fmla="*/ 11 h 37" name="T7"/>
                <a:gd fmla="*/ 19 w 56" name="T8"/>
                <a:gd fmla="*/ 12 h 37" name="T9"/>
                <a:gd fmla="*/ 25 w 56" name="T10"/>
                <a:gd fmla="*/ 14 h 37" name="T11"/>
                <a:gd fmla="*/ 28 w 56" name="T12"/>
                <a:gd fmla="*/ 19 h 37" name="T13"/>
                <a:gd fmla="*/ 29 w 56" name="T14"/>
                <a:gd fmla="*/ 23 h 37" name="T15"/>
                <a:gd fmla="*/ 29 w 56" name="T16"/>
                <a:gd fmla="*/ 23 h 37" name="T17"/>
                <a:gd fmla="*/ 30 w 56" name="T18"/>
                <a:gd fmla="*/ 27 h 37" name="T19"/>
                <a:gd fmla="*/ 32 w 56" name="T20"/>
                <a:gd fmla="*/ 32 h 37" name="T21"/>
                <a:gd fmla="*/ 35 w 56" name="T22"/>
                <a:gd fmla="*/ 35 h 37" name="T23"/>
                <a:gd fmla="*/ 39 w 56" name="T24"/>
                <a:gd fmla="*/ 36 h 37" name="T25"/>
                <a:gd fmla="*/ 42 w 56" name="T26"/>
                <a:gd fmla="*/ 37 h 37" name="T27"/>
                <a:gd fmla="*/ 46 w 56" name="T28"/>
                <a:gd fmla="*/ 37 h 37" name="T29"/>
                <a:gd fmla="*/ 49 w 56" name="T30"/>
                <a:gd fmla="*/ 36 h 37" name="T31"/>
                <a:gd fmla="*/ 53 w 56" name="T32"/>
                <a:gd fmla="*/ 33 h 37" name="T33"/>
                <a:gd fmla="*/ 53 w 56" name="T34"/>
                <a:gd fmla="*/ 33 h 37" name="T35"/>
                <a:gd fmla="*/ 54 w 56" name="T36"/>
                <a:gd fmla="*/ 28 h 37" name="T37"/>
                <a:gd fmla="*/ 55 w 56" name="T38"/>
                <a:gd fmla="*/ 24 h 37" name="T39"/>
                <a:gd fmla="*/ 56 w 56" name="T40"/>
                <a:gd fmla="*/ 19 h 37" name="T41"/>
                <a:gd fmla="*/ 55 w 56" name="T42"/>
                <a:gd fmla="*/ 13 h 37" name="T43"/>
                <a:gd fmla="*/ 54 w 56" name="T44"/>
                <a:gd fmla="*/ 9 h 37" name="T45"/>
                <a:gd fmla="*/ 51 w 56" name="T46"/>
                <a:gd fmla="*/ 5 h 37" name="T47"/>
                <a:gd fmla="*/ 49 w 56" name="T48"/>
                <a:gd fmla="*/ 1 h 37" name="T49"/>
                <a:gd fmla="*/ 46 w 56" name="T50"/>
                <a:gd fmla="*/ 0 h 37" name="T51"/>
                <a:gd fmla="*/ 46 w 56" name="T52"/>
                <a:gd fmla="*/ 0 h 37" name="T53"/>
                <a:gd fmla="*/ 40 w 56" name="T54"/>
                <a:gd fmla="*/ 0 h 37" name="T55"/>
                <a:gd fmla="*/ 33 w 56" name="T56"/>
                <a:gd fmla="*/ 1 h 37" name="T57"/>
                <a:gd fmla="*/ 28 w 56" name="T58"/>
                <a:gd fmla="*/ 3 h 37" name="T59"/>
                <a:gd fmla="*/ 20 w 56" name="T60"/>
                <a:gd fmla="*/ 4 h 37" name="T61"/>
                <a:gd fmla="*/ 20 w 56" name="T62"/>
                <a:gd fmla="*/ 4 h 37" name="T63"/>
                <a:gd fmla="*/ 13 w 56" name="T64"/>
                <a:gd fmla="*/ 4 h 37" name="T65"/>
                <a:gd fmla="*/ 6 w 56" name="T66"/>
                <a:gd fmla="*/ 6 h 37" name="T67"/>
                <a:gd fmla="*/ 0 w 56" name="T68"/>
                <a:gd fmla="*/ 9 h 37" name="T69"/>
                <a:gd fmla="*/ 0 w 56" name="T70"/>
                <a:gd fmla="*/ 9 h 3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7" w="56">
                  <a:moveTo>
                    <a:pt x="0" y="9"/>
                  </a:moveTo>
                  <a:lnTo>
                    <a:pt x="0" y="9"/>
                  </a:lnTo>
                  <a:lnTo>
                    <a:pt x="4" y="9"/>
                  </a:lnTo>
                  <a:lnTo>
                    <a:pt x="14" y="11"/>
                  </a:lnTo>
                  <a:lnTo>
                    <a:pt x="19" y="12"/>
                  </a:lnTo>
                  <a:lnTo>
                    <a:pt x="25" y="14"/>
                  </a:lnTo>
                  <a:lnTo>
                    <a:pt x="28" y="19"/>
                  </a:lnTo>
                  <a:lnTo>
                    <a:pt x="29" y="23"/>
                  </a:lnTo>
                  <a:lnTo>
                    <a:pt x="29" y="23"/>
                  </a:lnTo>
                  <a:lnTo>
                    <a:pt x="30" y="27"/>
                  </a:lnTo>
                  <a:lnTo>
                    <a:pt x="32" y="32"/>
                  </a:lnTo>
                  <a:lnTo>
                    <a:pt x="35" y="35"/>
                  </a:lnTo>
                  <a:lnTo>
                    <a:pt x="39" y="36"/>
                  </a:lnTo>
                  <a:lnTo>
                    <a:pt x="42" y="37"/>
                  </a:lnTo>
                  <a:lnTo>
                    <a:pt x="46" y="37"/>
                  </a:lnTo>
                  <a:lnTo>
                    <a:pt x="49" y="36"/>
                  </a:lnTo>
                  <a:lnTo>
                    <a:pt x="53" y="33"/>
                  </a:lnTo>
                  <a:lnTo>
                    <a:pt x="53" y="33"/>
                  </a:lnTo>
                  <a:lnTo>
                    <a:pt x="54" y="28"/>
                  </a:lnTo>
                  <a:lnTo>
                    <a:pt x="55" y="24"/>
                  </a:lnTo>
                  <a:lnTo>
                    <a:pt x="56" y="19"/>
                  </a:lnTo>
                  <a:lnTo>
                    <a:pt x="55" y="13"/>
                  </a:lnTo>
                  <a:lnTo>
                    <a:pt x="54" y="9"/>
                  </a:lnTo>
                  <a:lnTo>
                    <a:pt x="51" y="5"/>
                  </a:lnTo>
                  <a:lnTo>
                    <a:pt x="49" y="1"/>
                  </a:lnTo>
                  <a:lnTo>
                    <a:pt x="46" y="0"/>
                  </a:lnTo>
                  <a:lnTo>
                    <a:pt x="46" y="0"/>
                  </a:lnTo>
                  <a:lnTo>
                    <a:pt x="40" y="0"/>
                  </a:lnTo>
                  <a:lnTo>
                    <a:pt x="33" y="1"/>
                  </a:lnTo>
                  <a:lnTo>
                    <a:pt x="28" y="3"/>
                  </a:lnTo>
                  <a:lnTo>
                    <a:pt x="20" y="4"/>
                  </a:lnTo>
                  <a:lnTo>
                    <a:pt x="20" y="4"/>
                  </a:lnTo>
                  <a:lnTo>
                    <a:pt x="13" y="4"/>
                  </a:lnTo>
                  <a:lnTo>
                    <a:pt x="6" y="6"/>
                  </a:lnTo>
                  <a:lnTo>
                    <a:pt x="0" y="9"/>
                  </a:lnTo>
                  <a:lnTo>
                    <a:pt x="0" y="9"/>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0" name="Freeform 304"/>
            <p:cNvSpPr/>
            <p:nvPr/>
          </p:nvSpPr>
          <p:spPr bwMode="auto">
            <a:xfrm>
              <a:off x="10393607" y="3879632"/>
              <a:ext cx="206380" cy="101594"/>
            </a:xfrm>
            <a:custGeom>
              <a:gdLst>
                <a:gd fmla="*/ 0 w 130" name="T0"/>
                <a:gd fmla="*/ 25 h 64" name="T1"/>
                <a:gd fmla="*/ 3 w 130" name="T2"/>
                <a:gd fmla="*/ 29 h 64" name="T3"/>
                <a:gd fmla="*/ 21 w 130" name="T4"/>
                <a:gd fmla="*/ 35 h 64" name="T5"/>
                <a:gd fmla="*/ 30 w 130" name="T6"/>
                <a:gd fmla="*/ 36 h 64" name="T7"/>
                <a:gd fmla="*/ 52 w 130" name="T8"/>
                <a:gd fmla="*/ 42 h 64" name="T9"/>
                <a:gd fmla="*/ 66 w 130" name="T10"/>
                <a:gd fmla="*/ 48 h 64" name="T11"/>
                <a:gd fmla="*/ 69 w 130" name="T12"/>
                <a:gd fmla="*/ 50 h 64" name="T13"/>
                <a:gd fmla="*/ 79 w 130" name="T14"/>
                <a:gd fmla="*/ 57 h 64" name="T15"/>
                <a:gd fmla="*/ 95 w 130" name="T16"/>
                <a:gd fmla="*/ 56 h 64" name="T17"/>
                <a:gd fmla="*/ 103 w 130" name="T18"/>
                <a:gd fmla="*/ 55 h 64" name="T19"/>
                <a:gd fmla="*/ 111 w 130" name="T20"/>
                <a:gd fmla="*/ 56 h 64" name="T21"/>
                <a:gd fmla="*/ 113 w 130" name="T22"/>
                <a:gd fmla="*/ 58 h 64" name="T23"/>
                <a:gd fmla="*/ 119 w 130" name="T24"/>
                <a:gd fmla="*/ 63 h 64" name="T25"/>
                <a:gd fmla="*/ 124 w 130" name="T26"/>
                <a:gd fmla="*/ 64 h 64" name="T27"/>
                <a:gd fmla="*/ 128 w 130" name="T28"/>
                <a:gd fmla="*/ 60 h 64" name="T29"/>
                <a:gd fmla="*/ 129 w 130" name="T30"/>
                <a:gd fmla="*/ 55 h 64" name="T31"/>
                <a:gd fmla="*/ 129 w 130" name="T32"/>
                <a:gd fmla="*/ 41 h 64" name="T33"/>
                <a:gd fmla="*/ 123 w 130" name="T34"/>
                <a:gd fmla="*/ 29 h 64" name="T35"/>
                <a:gd fmla="*/ 114 w 130" name="T36"/>
                <a:gd fmla="*/ 20 h 64" name="T37"/>
                <a:gd fmla="*/ 103 w 130" name="T38"/>
                <a:gd fmla="*/ 15 h 64" name="T39"/>
                <a:gd fmla="*/ 95 w 130" name="T40"/>
                <a:gd fmla="*/ 13 h 64" name="T41"/>
                <a:gd fmla="*/ 83 w 130" name="T42"/>
                <a:gd fmla="*/ 5 h 64" name="T43"/>
                <a:gd fmla="*/ 77 w 130" name="T44"/>
                <a:gd fmla="*/ 1 h 64" name="T45"/>
                <a:gd fmla="*/ 70 w 130" name="T46"/>
                <a:gd fmla="*/ 0 h 64" name="T47"/>
                <a:gd fmla="*/ 67 w 130" name="T48"/>
                <a:gd fmla="*/ 2 h 64" name="T49"/>
                <a:gd fmla="*/ 64 w 130" name="T50"/>
                <a:gd fmla="*/ 12 h 64" name="T51"/>
                <a:gd fmla="*/ 63 w 130" name="T52"/>
                <a:gd fmla="*/ 14 h 64" name="T53"/>
                <a:gd fmla="*/ 58 w 130" name="T54"/>
                <a:gd fmla="*/ 16 h 64" name="T55"/>
                <a:gd fmla="*/ 38 w 130" name="T56"/>
                <a:gd fmla="*/ 14 h 64" name="T57"/>
                <a:gd fmla="*/ 16 w 130" name="T58"/>
                <a:gd fmla="*/ 13 h 64" name="T59"/>
                <a:gd fmla="*/ 6 w 130" name="T60"/>
                <a:gd fmla="*/ 16 h 64" name="T61"/>
                <a:gd fmla="*/ 3 w 130" name="T62"/>
                <a:gd fmla="*/ 18 h 64" name="T63"/>
                <a:gd fmla="*/ 0 w 130" name="T64"/>
                <a:gd fmla="*/ 25 h 6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 w="130">
                  <a:moveTo>
                    <a:pt x="0" y="25"/>
                  </a:moveTo>
                  <a:lnTo>
                    <a:pt x="0" y="25"/>
                  </a:lnTo>
                  <a:lnTo>
                    <a:pt x="1" y="27"/>
                  </a:lnTo>
                  <a:lnTo>
                    <a:pt x="3" y="29"/>
                  </a:lnTo>
                  <a:lnTo>
                    <a:pt x="11" y="32"/>
                  </a:lnTo>
                  <a:lnTo>
                    <a:pt x="21" y="35"/>
                  </a:lnTo>
                  <a:lnTo>
                    <a:pt x="30" y="36"/>
                  </a:lnTo>
                  <a:lnTo>
                    <a:pt x="30" y="36"/>
                  </a:lnTo>
                  <a:lnTo>
                    <a:pt x="41" y="39"/>
                  </a:lnTo>
                  <a:lnTo>
                    <a:pt x="52" y="42"/>
                  </a:lnTo>
                  <a:lnTo>
                    <a:pt x="62" y="46"/>
                  </a:lnTo>
                  <a:lnTo>
                    <a:pt x="66" y="48"/>
                  </a:lnTo>
                  <a:lnTo>
                    <a:pt x="69" y="50"/>
                  </a:lnTo>
                  <a:lnTo>
                    <a:pt x="69" y="50"/>
                  </a:lnTo>
                  <a:lnTo>
                    <a:pt x="73" y="54"/>
                  </a:lnTo>
                  <a:lnTo>
                    <a:pt x="79" y="57"/>
                  </a:lnTo>
                  <a:lnTo>
                    <a:pt x="85" y="57"/>
                  </a:lnTo>
                  <a:lnTo>
                    <a:pt x="95" y="56"/>
                  </a:lnTo>
                  <a:lnTo>
                    <a:pt x="95" y="56"/>
                  </a:lnTo>
                  <a:lnTo>
                    <a:pt x="103" y="55"/>
                  </a:lnTo>
                  <a:lnTo>
                    <a:pt x="109" y="55"/>
                  </a:lnTo>
                  <a:lnTo>
                    <a:pt x="111" y="56"/>
                  </a:lnTo>
                  <a:lnTo>
                    <a:pt x="113" y="58"/>
                  </a:lnTo>
                  <a:lnTo>
                    <a:pt x="113" y="58"/>
                  </a:lnTo>
                  <a:lnTo>
                    <a:pt x="116" y="62"/>
                  </a:lnTo>
                  <a:lnTo>
                    <a:pt x="119" y="63"/>
                  </a:lnTo>
                  <a:lnTo>
                    <a:pt x="121" y="64"/>
                  </a:lnTo>
                  <a:lnTo>
                    <a:pt x="124" y="64"/>
                  </a:lnTo>
                  <a:lnTo>
                    <a:pt x="126" y="63"/>
                  </a:lnTo>
                  <a:lnTo>
                    <a:pt x="128" y="60"/>
                  </a:lnTo>
                  <a:lnTo>
                    <a:pt x="129" y="55"/>
                  </a:lnTo>
                  <a:lnTo>
                    <a:pt x="129" y="55"/>
                  </a:lnTo>
                  <a:lnTo>
                    <a:pt x="130" y="47"/>
                  </a:lnTo>
                  <a:lnTo>
                    <a:pt x="129" y="41"/>
                  </a:lnTo>
                  <a:lnTo>
                    <a:pt x="127" y="34"/>
                  </a:lnTo>
                  <a:lnTo>
                    <a:pt x="123" y="29"/>
                  </a:lnTo>
                  <a:lnTo>
                    <a:pt x="119" y="23"/>
                  </a:lnTo>
                  <a:lnTo>
                    <a:pt x="114" y="20"/>
                  </a:lnTo>
                  <a:lnTo>
                    <a:pt x="109" y="17"/>
                  </a:lnTo>
                  <a:lnTo>
                    <a:pt x="103" y="15"/>
                  </a:lnTo>
                  <a:lnTo>
                    <a:pt x="103" y="15"/>
                  </a:lnTo>
                  <a:lnTo>
                    <a:pt x="95" y="13"/>
                  </a:lnTo>
                  <a:lnTo>
                    <a:pt x="88" y="8"/>
                  </a:lnTo>
                  <a:lnTo>
                    <a:pt x="83" y="5"/>
                  </a:lnTo>
                  <a:lnTo>
                    <a:pt x="77" y="1"/>
                  </a:lnTo>
                  <a:lnTo>
                    <a:pt x="77" y="1"/>
                  </a:lnTo>
                  <a:lnTo>
                    <a:pt x="72" y="0"/>
                  </a:lnTo>
                  <a:lnTo>
                    <a:pt x="70" y="0"/>
                  </a:lnTo>
                  <a:lnTo>
                    <a:pt x="68" y="0"/>
                  </a:lnTo>
                  <a:lnTo>
                    <a:pt x="67" y="2"/>
                  </a:lnTo>
                  <a:lnTo>
                    <a:pt x="66" y="6"/>
                  </a:lnTo>
                  <a:lnTo>
                    <a:pt x="64" y="12"/>
                  </a:lnTo>
                  <a:lnTo>
                    <a:pt x="64" y="12"/>
                  </a:lnTo>
                  <a:lnTo>
                    <a:pt x="63" y="14"/>
                  </a:lnTo>
                  <a:lnTo>
                    <a:pt x="60" y="15"/>
                  </a:lnTo>
                  <a:lnTo>
                    <a:pt x="58" y="16"/>
                  </a:lnTo>
                  <a:lnTo>
                    <a:pt x="55" y="16"/>
                  </a:lnTo>
                  <a:lnTo>
                    <a:pt x="38" y="14"/>
                  </a:lnTo>
                  <a:lnTo>
                    <a:pt x="38" y="14"/>
                  </a:lnTo>
                  <a:lnTo>
                    <a:pt x="16" y="13"/>
                  </a:lnTo>
                  <a:lnTo>
                    <a:pt x="9" y="14"/>
                  </a:lnTo>
                  <a:lnTo>
                    <a:pt x="6" y="16"/>
                  </a:lnTo>
                  <a:lnTo>
                    <a:pt x="3" y="18"/>
                  </a:lnTo>
                  <a:lnTo>
                    <a:pt x="3" y="18"/>
                  </a:lnTo>
                  <a:lnTo>
                    <a:pt x="0" y="25"/>
                  </a:lnTo>
                  <a:lnTo>
                    <a:pt x="0" y="25"/>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1" name="Freeform 305"/>
            <p:cNvSpPr/>
            <p:nvPr/>
          </p:nvSpPr>
          <p:spPr bwMode="auto">
            <a:xfrm>
              <a:off x="10644438" y="3936778"/>
              <a:ext cx="158754" cy="61910"/>
            </a:xfrm>
            <a:custGeom>
              <a:gdLst>
                <a:gd fmla="*/ 23 w 100" name="T0"/>
                <a:gd fmla="*/ 11 h 39" name="T1"/>
                <a:gd fmla="*/ 23 w 100" name="T2"/>
                <a:gd fmla="*/ 11 h 39" name="T3"/>
                <a:gd fmla="*/ 11 w 100" name="T4"/>
                <a:gd fmla="*/ 7 h 39" name="T5"/>
                <a:gd fmla="*/ 5 w 100" name="T6"/>
                <a:gd fmla="*/ 6 h 39" name="T7"/>
                <a:gd fmla="*/ 2 w 100" name="T8"/>
                <a:gd fmla="*/ 6 h 39" name="T9"/>
                <a:gd fmla="*/ 1 w 100" name="T10"/>
                <a:gd fmla="*/ 6 h 39" name="T11"/>
                <a:gd fmla="*/ 0 w 100" name="T12"/>
                <a:gd fmla="*/ 8 h 39" name="T13"/>
                <a:gd fmla="*/ 0 w 100" name="T14"/>
                <a:gd fmla="*/ 10 h 39" name="T15"/>
                <a:gd fmla="*/ 0 w 100" name="T16"/>
                <a:gd fmla="*/ 10 h 39" name="T17"/>
                <a:gd fmla="*/ 0 w 100" name="T18"/>
                <a:gd fmla="*/ 15 h 39" name="T19"/>
                <a:gd fmla="*/ 1 w 100" name="T20"/>
                <a:gd fmla="*/ 19 h 39" name="T21"/>
                <a:gd fmla="*/ 4 w 100" name="T22"/>
                <a:gd fmla="*/ 21 h 39" name="T23"/>
                <a:gd fmla="*/ 7 w 100" name="T24"/>
                <a:gd fmla="*/ 23 h 39" name="T25"/>
                <a:gd fmla="*/ 10 w 100" name="T26"/>
                <a:gd fmla="*/ 25 h 39" name="T27"/>
                <a:gd fmla="*/ 15 w 100" name="T28"/>
                <a:gd fmla="*/ 25 h 39" name="T29"/>
                <a:gd fmla="*/ 23 w 100" name="T30"/>
                <a:gd fmla="*/ 26 h 39" name="T31"/>
                <a:gd fmla="*/ 23 w 100" name="T32"/>
                <a:gd fmla="*/ 26 h 39" name="T33"/>
                <a:gd fmla="*/ 35 w 100" name="T34"/>
                <a:gd fmla="*/ 26 h 39" name="T35"/>
                <a:gd fmla="*/ 44 w 100" name="T36"/>
                <a:gd fmla="*/ 26 h 39" name="T37"/>
                <a:gd fmla="*/ 53 w 100" name="T38"/>
                <a:gd fmla="*/ 28 h 39" name="T39"/>
                <a:gd fmla="*/ 66 w 100" name="T40"/>
                <a:gd fmla="*/ 33 h 39" name="T41"/>
                <a:gd fmla="*/ 66 w 100" name="T42"/>
                <a:gd fmla="*/ 33 h 39" name="T43"/>
                <a:gd fmla="*/ 80 w 100" name="T44"/>
                <a:gd fmla="*/ 36 h 39" name="T45"/>
                <a:gd fmla="*/ 92 w 100" name="T46"/>
                <a:gd fmla="*/ 39 h 39" name="T47"/>
                <a:gd fmla="*/ 96 w 100" name="T48"/>
                <a:gd fmla="*/ 39 h 39" name="T49"/>
                <a:gd fmla="*/ 99 w 100" name="T50"/>
                <a:gd fmla="*/ 39 h 39" name="T51"/>
                <a:gd fmla="*/ 100 w 100" name="T52"/>
                <a:gd fmla="*/ 37 h 39" name="T53"/>
                <a:gd fmla="*/ 100 w 100" name="T54"/>
                <a:gd fmla="*/ 34 h 39" name="T55"/>
                <a:gd fmla="*/ 100 w 100" name="T56"/>
                <a:gd fmla="*/ 34 h 39" name="T57"/>
                <a:gd fmla="*/ 98 w 100" name="T58"/>
                <a:gd fmla="*/ 32 h 39" name="T59"/>
                <a:gd fmla="*/ 96 w 100" name="T60"/>
                <a:gd fmla="*/ 28 h 39" name="T61"/>
                <a:gd fmla="*/ 87 w 100" name="T62"/>
                <a:gd fmla="*/ 26 h 39" name="T63"/>
                <a:gd fmla="*/ 78 w 100" name="T64"/>
                <a:gd fmla="*/ 23 h 39" name="T65"/>
                <a:gd fmla="*/ 72 w 100" name="T66"/>
                <a:gd fmla="*/ 20 h 39" name="T67"/>
                <a:gd fmla="*/ 67 w 100" name="T68"/>
                <a:gd fmla="*/ 17 h 39" name="T69"/>
                <a:gd fmla="*/ 67 w 100" name="T70"/>
                <a:gd fmla="*/ 17 h 39" name="T71"/>
                <a:gd fmla="*/ 63 w 100" name="T72"/>
                <a:gd fmla="*/ 13 h 39" name="T73"/>
                <a:gd fmla="*/ 59 w 100" name="T74"/>
                <a:gd fmla="*/ 10 h 39" name="T75"/>
                <a:gd fmla="*/ 54 w 100" name="T76"/>
                <a:gd fmla="*/ 4 h 39" name="T77"/>
                <a:gd fmla="*/ 52 w 100" name="T78"/>
                <a:gd fmla="*/ 1 h 39" name="T79"/>
                <a:gd fmla="*/ 50 w 100" name="T80"/>
                <a:gd fmla="*/ 0 h 39" name="T81"/>
                <a:gd fmla="*/ 45 w 100" name="T82"/>
                <a:gd fmla="*/ 0 h 39" name="T83"/>
                <a:gd fmla="*/ 41 w 100" name="T84"/>
                <a:gd fmla="*/ 1 h 39" name="T85"/>
                <a:gd fmla="*/ 41 w 100" name="T86"/>
                <a:gd fmla="*/ 1 h 39" name="T87"/>
                <a:gd fmla="*/ 31 w 100" name="T88"/>
                <a:gd fmla="*/ 6 h 39" name="T89"/>
                <a:gd fmla="*/ 25 w 100" name="T90"/>
                <a:gd fmla="*/ 8 h 39" name="T91"/>
                <a:gd fmla="*/ 23 w 100" name="T92"/>
                <a:gd fmla="*/ 11 h 39" name="T93"/>
                <a:gd fmla="*/ 23 w 100" name="T94"/>
                <a:gd fmla="*/ 11 h 3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9" w="100">
                  <a:moveTo>
                    <a:pt x="23" y="11"/>
                  </a:moveTo>
                  <a:lnTo>
                    <a:pt x="23" y="11"/>
                  </a:lnTo>
                  <a:lnTo>
                    <a:pt x="11" y="7"/>
                  </a:lnTo>
                  <a:lnTo>
                    <a:pt x="5" y="6"/>
                  </a:lnTo>
                  <a:lnTo>
                    <a:pt x="2" y="6"/>
                  </a:lnTo>
                  <a:lnTo>
                    <a:pt x="1" y="6"/>
                  </a:lnTo>
                  <a:lnTo>
                    <a:pt x="0" y="8"/>
                  </a:lnTo>
                  <a:lnTo>
                    <a:pt x="0" y="10"/>
                  </a:lnTo>
                  <a:lnTo>
                    <a:pt x="0" y="10"/>
                  </a:lnTo>
                  <a:lnTo>
                    <a:pt x="0" y="15"/>
                  </a:lnTo>
                  <a:lnTo>
                    <a:pt x="1" y="19"/>
                  </a:lnTo>
                  <a:lnTo>
                    <a:pt x="4" y="21"/>
                  </a:lnTo>
                  <a:lnTo>
                    <a:pt x="7" y="23"/>
                  </a:lnTo>
                  <a:lnTo>
                    <a:pt x="10" y="25"/>
                  </a:lnTo>
                  <a:lnTo>
                    <a:pt x="15" y="25"/>
                  </a:lnTo>
                  <a:lnTo>
                    <a:pt x="23" y="26"/>
                  </a:lnTo>
                  <a:lnTo>
                    <a:pt x="23" y="26"/>
                  </a:lnTo>
                  <a:lnTo>
                    <a:pt x="35" y="26"/>
                  </a:lnTo>
                  <a:lnTo>
                    <a:pt x="44" y="26"/>
                  </a:lnTo>
                  <a:lnTo>
                    <a:pt x="53" y="28"/>
                  </a:lnTo>
                  <a:lnTo>
                    <a:pt x="66" y="33"/>
                  </a:lnTo>
                  <a:lnTo>
                    <a:pt x="66" y="33"/>
                  </a:lnTo>
                  <a:lnTo>
                    <a:pt x="80" y="36"/>
                  </a:lnTo>
                  <a:lnTo>
                    <a:pt x="92" y="39"/>
                  </a:lnTo>
                  <a:lnTo>
                    <a:pt x="96" y="39"/>
                  </a:lnTo>
                  <a:lnTo>
                    <a:pt x="99" y="39"/>
                  </a:lnTo>
                  <a:lnTo>
                    <a:pt x="100" y="37"/>
                  </a:lnTo>
                  <a:lnTo>
                    <a:pt x="100" y="34"/>
                  </a:lnTo>
                  <a:lnTo>
                    <a:pt x="100" y="34"/>
                  </a:lnTo>
                  <a:lnTo>
                    <a:pt x="98" y="32"/>
                  </a:lnTo>
                  <a:lnTo>
                    <a:pt x="96" y="28"/>
                  </a:lnTo>
                  <a:lnTo>
                    <a:pt x="87" y="26"/>
                  </a:lnTo>
                  <a:lnTo>
                    <a:pt x="78" y="23"/>
                  </a:lnTo>
                  <a:lnTo>
                    <a:pt x="72" y="20"/>
                  </a:lnTo>
                  <a:lnTo>
                    <a:pt x="67" y="17"/>
                  </a:lnTo>
                  <a:lnTo>
                    <a:pt x="67" y="17"/>
                  </a:lnTo>
                  <a:lnTo>
                    <a:pt x="63" y="13"/>
                  </a:lnTo>
                  <a:lnTo>
                    <a:pt x="59" y="10"/>
                  </a:lnTo>
                  <a:lnTo>
                    <a:pt x="54" y="4"/>
                  </a:lnTo>
                  <a:lnTo>
                    <a:pt x="52" y="1"/>
                  </a:lnTo>
                  <a:lnTo>
                    <a:pt x="50" y="0"/>
                  </a:lnTo>
                  <a:lnTo>
                    <a:pt x="45" y="0"/>
                  </a:lnTo>
                  <a:lnTo>
                    <a:pt x="41" y="1"/>
                  </a:lnTo>
                  <a:lnTo>
                    <a:pt x="41" y="1"/>
                  </a:lnTo>
                  <a:lnTo>
                    <a:pt x="31" y="6"/>
                  </a:lnTo>
                  <a:lnTo>
                    <a:pt x="25" y="8"/>
                  </a:lnTo>
                  <a:lnTo>
                    <a:pt x="23" y="11"/>
                  </a:lnTo>
                  <a:lnTo>
                    <a:pt x="23" y="1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2" name="Freeform 306"/>
            <p:cNvSpPr/>
            <p:nvPr/>
          </p:nvSpPr>
          <p:spPr bwMode="auto">
            <a:xfrm>
              <a:off x="10722228" y="4106632"/>
              <a:ext cx="233369" cy="269859"/>
            </a:xfrm>
            <a:custGeom>
              <a:gdLst>
                <a:gd fmla="*/ 109 w 147" name="T0"/>
                <a:gd fmla="*/ 2 h 170" name="T1"/>
                <a:gd fmla="*/ 109 w 147" name="T2"/>
                <a:gd fmla="*/ 15 h 170" name="T3"/>
                <a:gd fmla="*/ 107 w 147" name="T4"/>
                <a:gd fmla="*/ 19 h 170" name="T5"/>
                <a:gd fmla="*/ 96 w 147" name="T6"/>
                <a:gd fmla="*/ 22 h 170" name="T7"/>
                <a:gd fmla="*/ 87 w 147" name="T8"/>
                <a:gd fmla="*/ 23 h 170" name="T9"/>
                <a:gd fmla="*/ 73 w 147" name="T10"/>
                <a:gd fmla="*/ 28 h 170" name="T11"/>
                <a:gd fmla="*/ 63 w 147" name="T12"/>
                <a:gd fmla="*/ 34 h 170" name="T13"/>
                <a:gd fmla="*/ 37 w 147" name="T14"/>
                <a:gd fmla="*/ 56 h 170" name="T15"/>
                <a:gd fmla="*/ 30 w 147" name="T16"/>
                <a:gd fmla="*/ 68 h 170" name="T17"/>
                <a:gd fmla="*/ 28 w 147" name="T18"/>
                <a:gd fmla="*/ 79 h 170" name="T19"/>
                <a:gd fmla="*/ 30 w 147" name="T20"/>
                <a:gd fmla="*/ 90 h 170" name="T21"/>
                <a:gd fmla="*/ 28 w 147" name="T22"/>
                <a:gd fmla="*/ 104 h 170" name="T23"/>
                <a:gd fmla="*/ 24 w 147" name="T24"/>
                <a:gd fmla="*/ 115 h 170" name="T25"/>
                <a:gd fmla="*/ 21 w 147" name="T26"/>
                <a:gd fmla="*/ 128 h 170" name="T27"/>
                <a:gd fmla="*/ 18 w 147" name="T28"/>
                <a:gd fmla="*/ 145 h 170" name="T29"/>
                <a:gd fmla="*/ 13 w 147" name="T30"/>
                <a:gd fmla="*/ 154 h 170" name="T31"/>
                <a:gd fmla="*/ 7 w 147" name="T32"/>
                <a:gd fmla="*/ 156 h 170" name="T33"/>
                <a:gd fmla="*/ 0 w 147" name="T34"/>
                <a:gd fmla="*/ 160 h 170" name="T35"/>
                <a:gd fmla="*/ 0 w 147" name="T36"/>
                <a:gd fmla="*/ 165 h 170" name="T37"/>
                <a:gd fmla="*/ 5 w 147" name="T38"/>
                <a:gd fmla="*/ 170 h 170" name="T39"/>
                <a:gd fmla="*/ 13 w 147" name="T40"/>
                <a:gd fmla="*/ 169 h 170" name="T41"/>
                <a:gd fmla="*/ 22 w 147" name="T42"/>
                <a:gd fmla="*/ 165 h 170" name="T43"/>
                <a:gd fmla="*/ 32 w 147" name="T44"/>
                <a:gd fmla="*/ 162 h 170" name="T45"/>
                <a:gd fmla="*/ 39 w 147" name="T46"/>
                <a:gd fmla="*/ 155 h 170" name="T47"/>
                <a:gd fmla="*/ 44 w 147" name="T48"/>
                <a:gd fmla="*/ 139 h 170" name="T49"/>
                <a:gd fmla="*/ 45 w 147" name="T50"/>
                <a:gd fmla="*/ 122 h 170" name="T51"/>
                <a:gd fmla="*/ 49 w 147" name="T52"/>
                <a:gd fmla="*/ 104 h 170" name="T53"/>
                <a:gd fmla="*/ 61 w 147" name="T54"/>
                <a:gd fmla="*/ 85 h 170" name="T55"/>
                <a:gd fmla="*/ 70 w 147" name="T56"/>
                <a:gd fmla="*/ 71 h 170" name="T57"/>
                <a:gd fmla="*/ 77 w 147" name="T58"/>
                <a:gd fmla="*/ 60 h 170" name="T59"/>
                <a:gd fmla="*/ 86 w 147" name="T60"/>
                <a:gd fmla="*/ 55 h 170" name="T61"/>
                <a:gd fmla="*/ 100 w 147" name="T62"/>
                <a:gd fmla="*/ 53 h 170" name="T63"/>
                <a:gd fmla="*/ 116 w 147" name="T64"/>
                <a:gd fmla="*/ 54 h 170" name="T65"/>
                <a:gd fmla="*/ 130 w 147" name="T66"/>
                <a:gd fmla="*/ 51 h 170" name="T67"/>
                <a:gd fmla="*/ 139 w 147" name="T68"/>
                <a:gd fmla="*/ 46 h 170" name="T69"/>
                <a:gd fmla="*/ 145 w 147" name="T70"/>
                <a:gd fmla="*/ 34 h 170" name="T71"/>
                <a:gd fmla="*/ 147 w 147" name="T72"/>
                <a:gd fmla="*/ 22 h 170" name="T73"/>
                <a:gd fmla="*/ 145 w 147" name="T74"/>
                <a:gd fmla="*/ 15 h 170" name="T75"/>
                <a:gd fmla="*/ 135 w 147" name="T76"/>
                <a:gd fmla="*/ 5 h 170" name="T77"/>
                <a:gd fmla="*/ 131 w 147" name="T78"/>
                <a:gd fmla="*/ 2 h 170" name="T79"/>
                <a:gd fmla="*/ 122 w 147" name="T80"/>
                <a:gd fmla="*/ 0 h 170" name="T81"/>
                <a:gd fmla="*/ 112 w 147" name="T82"/>
                <a:gd fmla="*/ 1 h 170" name="T83"/>
                <a:gd fmla="*/ 109 w 147" name="T84"/>
                <a:gd fmla="*/ 2 h 17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0" w="147">
                  <a:moveTo>
                    <a:pt x="109" y="2"/>
                  </a:moveTo>
                  <a:lnTo>
                    <a:pt x="109" y="2"/>
                  </a:lnTo>
                  <a:lnTo>
                    <a:pt x="109" y="12"/>
                  </a:lnTo>
                  <a:lnTo>
                    <a:pt x="109" y="15"/>
                  </a:lnTo>
                  <a:lnTo>
                    <a:pt x="108" y="17"/>
                  </a:lnTo>
                  <a:lnTo>
                    <a:pt x="107" y="19"/>
                  </a:lnTo>
                  <a:lnTo>
                    <a:pt x="105" y="20"/>
                  </a:lnTo>
                  <a:lnTo>
                    <a:pt x="96" y="22"/>
                  </a:lnTo>
                  <a:lnTo>
                    <a:pt x="96" y="22"/>
                  </a:lnTo>
                  <a:lnTo>
                    <a:pt x="87" y="23"/>
                  </a:lnTo>
                  <a:lnTo>
                    <a:pt x="80" y="25"/>
                  </a:lnTo>
                  <a:lnTo>
                    <a:pt x="73" y="28"/>
                  </a:lnTo>
                  <a:lnTo>
                    <a:pt x="63" y="34"/>
                  </a:lnTo>
                  <a:lnTo>
                    <a:pt x="63" y="34"/>
                  </a:lnTo>
                  <a:lnTo>
                    <a:pt x="50" y="45"/>
                  </a:lnTo>
                  <a:lnTo>
                    <a:pt x="37" y="56"/>
                  </a:lnTo>
                  <a:lnTo>
                    <a:pt x="33" y="61"/>
                  </a:lnTo>
                  <a:lnTo>
                    <a:pt x="30" y="68"/>
                  </a:lnTo>
                  <a:lnTo>
                    <a:pt x="28" y="73"/>
                  </a:lnTo>
                  <a:lnTo>
                    <a:pt x="28" y="79"/>
                  </a:lnTo>
                  <a:lnTo>
                    <a:pt x="28" y="79"/>
                  </a:lnTo>
                  <a:lnTo>
                    <a:pt x="30" y="90"/>
                  </a:lnTo>
                  <a:lnTo>
                    <a:pt x="30" y="98"/>
                  </a:lnTo>
                  <a:lnTo>
                    <a:pt x="28" y="104"/>
                  </a:lnTo>
                  <a:lnTo>
                    <a:pt x="24" y="115"/>
                  </a:lnTo>
                  <a:lnTo>
                    <a:pt x="24" y="115"/>
                  </a:lnTo>
                  <a:lnTo>
                    <a:pt x="22" y="121"/>
                  </a:lnTo>
                  <a:lnTo>
                    <a:pt x="21" y="128"/>
                  </a:lnTo>
                  <a:lnTo>
                    <a:pt x="19" y="140"/>
                  </a:lnTo>
                  <a:lnTo>
                    <a:pt x="18" y="145"/>
                  </a:lnTo>
                  <a:lnTo>
                    <a:pt x="16" y="149"/>
                  </a:lnTo>
                  <a:lnTo>
                    <a:pt x="13" y="154"/>
                  </a:lnTo>
                  <a:lnTo>
                    <a:pt x="7" y="156"/>
                  </a:lnTo>
                  <a:lnTo>
                    <a:pt x="7" y="156"/>
                  </a:lnTo>
                  <a:lnTo>
                    <a:pt x="3" y="158"/>
                  </a:lnTo>
                  <a:lnTo>
                    <a:pt x="0" y="160"/>
                  </a:lnTo>
                  <a:lnTo>
                    <a:pt x="0" y="163"/>
                  </a:lnTo>
                  <a:lnTo>
                    <a:pt x="0" y="165"/>
                  </a:lnTo>
                  <a:lnTo>
                    <a:pt x="2" y="168"/>
                  </a:lnTo>
                  <a:lnTo>
                    <a:pt x="5" y="170"/>
                  </a:lnTo>
                  <a:lnTo>
                    <a:pt x="8" y="170"/>
                  </a:lnTo>
                  <a:lnTo>
                    <a:pt x="13" y="169"/>
                  </a:lnTo>
                  <a:lnTo>
                    <a:pt x="13" y="169"/>
                  </a:lnTo>
                  <a:lnTo>
                    <a:pt x="22" y="165"/>
                  </a:lnTo>
                  <a:lnTo>
                    <a:pt x="28" y="164"/>
                  </a:lnTo>
                  <a:lnTo>
                    <a:pt x="32" y="162"/>
                  </a:lnTo>
                  <a:lnTo>
                    <a:pt x="36" y="159"/>
                  </a:lnTo>
                  <a:lnTo>
                    <a:pt x="39" y="155"/>
                  </a:lnTo>
                  <a:lnTo>
                    <a:pt x="42" y="148"/>
                  </a:lnTo>
                  <a:lnTo>
                    <a:pt x="44" y="139"/>
                  </a:lnTo>
                  <a:lnTo>
                    <a:pt x="44" y="139"/>
                  </a:lnTo>
                  <a:lnTo>
                    <a:pt x="45" y="122"/>
                  </a:lnTo>
                  <a:lnTo>
                    <a:pt x="48" y="110"/>
                  </a:lnTo>
                  <a:lnTo>
                    <a:pt x="49" y="104"/>
                  </a:lnTo>
                  <a:lnTo>
                    <a:pt x="52" y="99"/>
                  </a:lnTo>
                  <a:lnTo>
                    <a:pt x="61" y="85"/>
                  </a:lnTo>
                  <a:lnTo>
                    <a:pt x="61" y="85"/>
                  </a:lnTo>
                  <a:lnTo>
                    <a:pt x="70" y="71"/>
                  </a:lnTo>
                  <a:lnTo>
                    <a:pt x="74" y="65"/>
                  </a:lnTo>
                  <a:lnTo>
                    <a:pt x="77" y="60"/>
                  </a:lnTo>
                  <a:lnTo>
                    <a:pt x="81" y="57"/>
                  </a:lnTo>
                  <a:lnTo>
                    <a:pt x="86" y="55"/>
                  </a:lnTo>
                  <a:lnTo>
                    <a:pt x="92" y="54"/>
                  </a:lnTo>
                  <a:lnTo>
                    <a:pt x="100" y="53"/>
                  </a:lnTo>
                  <a:lnTo>
                    <a:pt x="100" y="53"/>
                  </a:lnTo>
                  <a:lnTo>
                    <a:pt x="116" y="54"/>
                  </a:lnTo>
                  <a:lnTo>
                    <a:pt x="123" y="53"/>
                  </a:lnTo>
                  <a:lnTo>
                    <a:pt x="130" y="51"/>
                  </a:lnTo>
                  <a:lnTo>
                    <a:pt x="135" y="49"/>
                  </a:lnTo>
                  <a:lnTo>
                    <a:pt x="139" y="46"/>
                  </a:lnTo>
                  <a:lnTo>
                    <a:pt x="143" y="41"/>
                  </a:lnTo>
                  <a:lnTo>
                    <a:pt x="145" y="34"/>
                  </a:lnTo>
                  <a:lnTo>
                    <a:pt x="145" y="34"/>
                  </a:lnTo>
                  <a:lnTo>
                    <a:pt x="147" y="22"/>
                  </a:lnTo>
                  <a:lnTo>
                    <a:pt x="146" y="18"/>
                  </a:lnTo>
                  <a:lnTo>
                    <a:pt x="145" y="15"/>
                  </a:lnTo>
                  <a:lnTo>
                    <a:pt x="141" y="11"/>
                  </a:lnTo>
                  <a:lnTo>
                    <a:pt x="135" y="5"/>
                  </a:lnTo>
                  <a:lnTo>
                    <a:pt x="135" y="5"/>
                  </a:lnTo>
                  <a:lnTo>
                    <a:pt x="131" y="2"/>
                  </a:lnTo>
                  <a:lnTo>
                    <a:pt x="127" y="1"/>
                  </a:lnTo>
                  <a:lnTo>
                    <a:pt x="122" y="0"/>
                  </a:lnTo>
                  <a:lnTo>
                    <a:pt x="118" y="0"/>
                  </a:lnTo>
                  <a:lnTo>
                    <a:pt x="112" y="1"/>
                  </a:lnTo>
                  <a:lnTo>
                    <a:pt x="109" y="2"/>
                  </a:lnTo>
                  <a:lnTo>
                    <a:pt x="109"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3" name="Freeform 307"/>
            <p:cNvSpPr/>
            <p:nvPr/>
          </p:nvSpPr>
          <p:spPr bwMode="auto">
            <a:xfrm>
              <a:off x="9266456" y="2830354"/>
              <a:ext cx="1009674" cy="933397"/>
            </a:xfrm>
            <a:custGeom>
              <a:gdLst>
                <a:gd fmla="*/ 57 w 636" name="T0"/>
                <a:gd fmla="*/ 464 h 588" name="T1"/>
                <a:gd fmla="*/ 14 w 636" name="T2"/>
                <a:gd fmla="*/ 519 h 588" name="T3"/>
                <a:gd fmla="*/ 46 w 636" name="T4"/>
                <a:gd fmla="*/ 532 h 588" name="T5"/>
                <a:gd fmla="*/ 50 w 636" name="T6"/>
                <a:gd fmla="*/ 582 h 588" name="T7"/>
                <a:gd fmla="*/ 80 w 636" name="T8"/>
                <a:gd fmla="*/ 585 h 588" name="T9"/>
                <a:gd fmla="*/ 102 w 636" name="T10"/>
                <a:gd fmla="*/ 557 h 588" name="T11"/>
                <a:gd fmla="*/ 188 w 636" name="T12"/>
                <a:gd fmla="*/ 525 h 588" name="T13"/>
                <a:gd fmla="*/ 249 w 636" name="T14"/>
                <a:gd fmla="*/ 519 h 588" name="T15"/>
                <a:gd fmla="*/ 276 w 636" name="T16"/>
                <a:gd fmla="*/ 520 h 588" name="T17"/>
                <a:gd fmla="*/ 309 w 636" name="T18"/>
                <a:gd fmla="*/ 526 h 588" name="T19"/>
                <a:gd fmla="*/ 350 w 636" name="T20"/>
                <a:gd fmla="*/ 536 h 588" name="T21"/>
                <a:gd fmla="*/ 395 w 636" name="T22"/>
                <a:gd fmla="*/ 514 h 588" name="T23"/>
                <a:gd fmla="*/ 412 w 636" name="T24"/>
                <a:gd fmla="*/ 521 h 588" name="T25"/>
                <a:gd fmla="*/ 432 w 636" name="T26"/>
                <a:gd fmla="*/ 529 h 588" name="T27"/>
                <a:gd fmla="*/ 449 w 636" name="T28"/>
                <a:gd fmla="*/ 502 h 588" name="T29"/>
                <a:gd fmla="*/ 475 w 636" name="T30"/>
                <a:gd fmla="*/ 522 h 588" name="T31"/>
                <a:gd fmla="*/ 495 w 636" name="T32"/>
                <a:gd fmla="*/ 505 h 588" name="T33"/>
                <a:gd fmla="*/ 526 w 636" name="T34"/>
                <a:gd fmla="*/ 492 h 588" name="T35"/>
                <a:gd fmla="*/ 562 w 636" name="T36"/>
                <a:gd fmla="*/ 509 h 588" name="T37"/>
                <a:gd fmla="*/ 551 w 636" name="T38"/>
                <a:gd fmla="*/ 480 h 588" name="T39"/>
                <a:gd fmla="*/ 557 w 636" name="T40"/>
                <a:gd fmla="*/ 435 h 588" name="T41"/>
                <a:gd fmla="*/ 558 w 636" name="T42"/>
                <a:gd fmla="*/ 423 h 588" name="T43"/>
                <a:gd fmla="*/ 568 w 636" name="T44"/>
                <a:gd fmla="*/ 414 h 588" name="T45"/>
                <a:gd fmla="*/ 605 w 636" name="T46"/>
                <a:gd fmla="*/ 394 h 588" name="T47"/>
                <a:gd fmla="*/ 605 w 636" name="T48"/>
                <a:gd fmla="*/ 375 h 588" name="T49"/>
                <a:gd fmla="*/ 580 w 636" name="T50"/>
                <a:gd fmla="*/ 320 h 588" name="T51"/>
                <a:gd fmla="*/ 552 w 636" name="T52"/>
                <a:gd fmla="*/ 301 h 588" name="T53"/>
                <a:gd fmla="*/ 565 w 636" name="T54"/>
                <a:gd fmla="*/ 272 h 588" name="T55"/>
                <a:gd fmla="*/ 612 w 636" name="T56"/>
                <a:gd fmla="*/ 260 h 588" name="T57"/>
                <a:gd fmla="*/ 636 w 636" name="T58"/>
                <a:gd fmla="*/ 232 h 588" name="T59"/>
                <a:gd fmla="*/ 591 w 636" name="T60"/>
                <a:gd fmla="*/ 200 h 588" name="T61"/>
                <a:gd fmla="*/ 553 w 636" name="T62"/>
                <a:gd fmla="*/ 183 h 588" name="T63"/>
                <a:gd fmla="*/ 531 w 636" name="T64"/>
                <a:gd fmla="*/ 171 h 588" name="T65"/>
                <a:gd fmla="*/ 490 w 636" name="T66"/>
                <a:gd fmla="*/ 137 h 588" name="T67"/>
                <a:gd fmla="*/ 461 w 636" name="T68"/>
                <a:gd fmla="*/ 99 h 588" name="T69"/>
                <a:gd fmla="*/ 453 w 636" name="T70"/>
                <a:gd fmla="*/ 57 h 588" name="T71"/>
                <a:gd fmla="*/ 440 w 636" name="T72"/>
                <a:gd fmla="*/ 21 h 588" name="T73"/>
                <a:gd fmla="*/ 418 w 636" name="T74"/>
                <a:gd fmla="*/ 7 h 588" name="T75"/>
                <a:gd fmla="*/ 373 w 636" name="T76"/>
                <a:gd fmla="*/ 19 h 588" name="T77"/>
                <a:gd fmla="*/ 335 w 636" name="T78"/>
                <a:gd fmla="*/ 28 h 588" name="T79"/>
                <a:gd fmla="*/ 321 w 636" name="T80"/>
                <a:gd fmla="*/ 0 h 588" name="T81"/>
                <a:gd fmla="*/ 284 w 636" name="T82"/>
                <a:gd fmla="*/ 13 h 588" name="T83"/>
                <a:gd fmla="*/ 260 w 636" name="T84"/>
                <a:gd fmla="*/ 9 h 588" name="T85"/>
                <a:gd fmla="*/ 232 w 636" name="T86"/>
                <a:gd fmla="*/ 25 h 588" name="T87"/>
                <a:gd fmla="*/ 216 w 636" name="T88"/>
                <a:gd fmla="*/ 54 h 588" name="T89"/>
                <a:gd fmla="*/ 168 w 636" name="T90"/>
                <a:gd fmla="*/ 81 h 588" name="T91"/>
                <a:gd fmla="*/ 178 w 636" name="T92"/>
                <a:gd fmla="*/ 108 h 588" name="T93"/>
                <a:gd fmla="*/ 190 w 636" name="T94"/>
                <a:gd fmla="*/ 121 h 588" name="T95"/>
                <a:gd fmla="*/ 166 w 636" name="T96"/>
                <a:gd fmla="*/ 146 h 588" name="T97"/>
                <a:gd fmla="*/ 148 w 636" name="T98"/>
                <a:gd fmla="*/ 171 h 588" name="T99"/>
                <a:gd fmla="*/ 133 w 636" name="T100"/>
                <a:gd fmla="*/ 185 h 588" name="T101"/>
                <a:gd fmla="*/ 135 w 636" name="T102"/>
                <a:gd fmla="*/ 219 h 588" name="T103"/>
                <a:gd fmla="*/ 140 w 636" name="T104"/>
                <a:gd fmla="*/ 245 h 588" name="T105"/>
                <a:gd fmla="*/ 147 w 636" name="T106"/>
                <a:gd fmla="*/ 276 h 588" name="T107"/>
                <a:gd fmla="*/ 121 w 636" name="T108"/>
                <a:gd fmla="*/ 271 h 588" name="T109"/>
                <a:gd fmla="*/ 110 w 636" name="T110"/>
                <a:gd fmla="*/ 268 h 588" name="T111"/>
                <a:gd fmla="*/ 90 w 636" name="T112"/>
                <a:gd fmla="*/ 285 h 588" name="T113"/>
                <a:gd fmla="*/ 71 w 636" name="T114"/>
                <a:gd fmla="*/ 308 h 588" name="T115"/>
                <a:gd fmla="*/ 57 w 636" name="T116"/>
                <a:gd fmla="*/ 323 h 588" name="T117"/>
                <a:gd fmla="*/ 14 w 636" name="T118"/>
                <a:gd fmla="*/ 325 h 588" name="T119"/>
                <a:gd fmla="*/ 4 w 636" name="T120"/>
                <a:gd fmla="*/ 338 h 58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88" w="636">
                  <a:moveTo>
                    <a:pt x="41" y="408"/>
                  </a:moveTo>
                  <a:lnTo>
                    <a:pt x="41" y="408"/>
                  </a:lnTo>
                  <a:lnTo>
                    <a:pt x="46" y="417"/>
                  </a:lnTo>
                  <a:lnTo>
                    <a:pt x="49" y="425"/>
                  </a:lnTo>
                  <a:lnTo>
                    <a:pt x="53" y="436"/>
                  </a:lnTo>
                  <a:lnTo>
                    <a:pt x="55" y="448"/>
                  </a:lnTo>
                  <a:lnTo>
                    <a:pt x="57" y="459"/>
                  </a:lnTo>
                  <a:lnTo>
                    <a:pt x="57" y="464"/>
                  </a:lnTo>
                  <a:lnTo>
                    <a:pt x="55" y="469"/>
                  </a:lnTo>
                  <a:lnTo>
                    <a:pt x="52" y="474"/>
                  </a:lnTo>
                  <a:lnTo>
                    <a:pt x="49" y="478"/>
                  </a:lnTo>
                  <a:lnTo>
                    <a:pt x="49" y="478"/>
                  </a:lnTo>
                  <a:lnTo>
                    <a:pt x="34" y="493"/>
                  </a:lnTo>
                  <a:lnTo>
                    <a:pt x="21" y="507"/>
                  </a:lnTo>
                  <a:lnTo>
                    <a:pt x="17" y="514"/>
                  </a:lnTo>
                  <a:lnTo>
                    <a:pt x="14" y="519"/>
                  </a:lnTo>
                  <a:lnTo>
                    <a:pt x="14" y="521"/>
                  </a:lnTo>
                  <a:lnTo>
                    <a:pt x="14" y="523"/>
                  </a:lnTo>
                  <a:lnTo>
                    <a:pt x="15" y="524"/>
                  </a:lnTo>
                  <a:lnTo>
                    <a:pt x="17" y="525"/>
                  </a:lnTo>
                  <a:lnTo>
                    <a:pt x="17" y="525"/>
                  </a:lnTo>
                  <a:lnTo>
                    <a:pt x="29" y="528"/>
                  </a:lnTo>
                  <a:lnTo>
                    <a:pt x="40" y="530"/>
                  </a:lnTo>
                  <a:lnTo>
                    <a:pt x="46" y="532"/>
                  </a:lnTo>
                  <a:lnTo>
                    <a:pt x="50" y="535"/>
                  </a:lnTo>
                  <a:lnTo>
                    <a:pt x="53" y="539"/>
                  </a:lnTo>
                  <a:lnTo>
                    <a:pt x="54" y="544"/>
                  </a:lnTo>
                  <a:lnTo>
                    <a:pt x="54" y="544"/>
                  </a:lnTo>
                  <a:lnTo>
                    <a:pt x="52" y="557"/>
                  </a:lnTo>
                  <a:lnTo>
                    <a:pt x="50" y="571"/>
                  </a:lnTo>
                  <a:lnTo>
                    <a:pt x="49" y="577"/>
                  </a:lnTo>
                  <a:lnTo>
                    <a:pt x="50" y="582"/>
                  </a:lnTo>
                  <a:lnTo>
                    <a:pt x="52" y="586"/>
                  </a:lnTo>
                  <a:lnTo>
                    <a:pt x="54" y="587"/>
                  </a:lnTo>
                  <a:lnTo>
                    <a:pt x="57" y="588"/>
                  </a:lnTo>
                  <a:lnTo>
                    <a:pt x="57" y="588"/>
                  </a:lnTo>
                  <a:lnTo>
                    <a:pt x="63" y="588"/>
                  </a:lnTo>
                  <a:lnTo>
                    <a:pt x="68" y="588"/>
                  </a:lnTo>
                  <a:lnTo>
                    <a:pt x="75" y="587"/>
                  </a:lnTo>
                  <a:lnTo>
                    <a:pt x="80" y="585"/>
                  </a:lnTo>
                  <a:lnTo>
                    <a:pt x="84" y="582"/>
                  </a:lnTo>
                  <a:lnTo>
                    <a:pt x="89" y="579"/>
                  </a:lnTo>
                  <a:lnTo>
                    <a:pt x="92" y="575"/>
                  </a:lnTo>
                  <a:lnTo>
                    <a:pt x="94" y="569"/>
                  </a:lnTo>
                  <a:lnTo>
                    <a:pt x="94" y="569"/>
                  </a:lnTo>
                  <a:lnTo>
                    <a:pt x="95" y="565"/>
                  </a:lnTo>
                  <a:lnTo>
                    <a:pt x="98" y="561"/>
                  </a:lnTo>
                  <a:lnTo>
                    <a:pt x="102" y="557"/>
                  </a:lnTo>
                  <a:lnTo>
                    <a:pt x="106" y="552"/>
                  </a:lnTo>
                  <a:lnTo>
                    <a:pt x="116" y="546"/>
                  </a:lnTo>
                  <a:lnTo>
                    <a:pt x="129" y="538"/>
                  </a:lnTo>
                  <a:lnTo>
                    <a:pt x="129" y="538"/>
                  </a:lnTo>
                  <a:lnTo>
                    <a:pt x="136" y="535"/>
                  </a:lnTo>
                  <a:lnTo>
                    <a:pt x="145" y="532"/>
                  </a:lnTo>
                  <a:lnTo>
                    <a:pt x="166" y="528"/>
                  </a:lnTo>
                  <a:lnTo>
                    <a:pt x="188" y="525"/>
                  </a:lnTo>
                  <a:lnTo>
                    <a:pt x="207" y="524"/>
                  </a:lnTo>
                  <a:lnTo>
                    <a:pt x="207" y="524"/>
                  </a:lnTo>
                  <a:lnTo>
                    <a:pt x="221" y="522"/>
                  </a:lnTo>
                  <a:lnTo>
                    <a:pt x="230" y="520"/>
                  </a:lnTo>
                  <a:lnTo>
                    <a:pt x="236" y="518"/>
                  </a:lnTo>
                  <a:lnTo>
                    <a:pt x="243" y="518"/>
                  </a:lnTo>
                  <a:lnTo>
                    <a:pt x="243" y="518"/>
                  </a:lnTo>
                  <a:lnTo>
                    <a:pt x="249" y="519"/>
                  </a:lnTo>
                  <a:lnTo>
                    <a:pt x="253" y="521"/>
                  </a:lnTo>
                  <a:lnTo>
                    <a:pt x="259" y="523"/>
                  </a:lnTo>
                  <a:lnTo>
                    <a:pt x="262" y="524"/>
                  </a:lnTo>
                  <a:lnTo>
                    <a:pt x="266" y="524"/>
                  </a:lnTo>
                  <a:lnTo>
                    <a:pt x="266" y="524"/>
                  </a:lnTo>
                  <a:lnTo>
                    <a:pt x="269" y="524"/>
                  </a:lnTo>
                  <a:lnTo>
                    <a:pt x="273" y="523"/>
                  </a:lnTo>
                  <a:lnTo>
                    <a:pt x="276" y="520"/>
                  </a:lnTo>
                  <a:lnTo>
                    <a:pt x="280" y="518"/>
                  </a:lnTo>
                  <a:lnTo>
                    <a:pt x="283" y="517"/>
                  </a:lnTo>
                  <a:lnTo>
                    <a:pt x="288" y="517"/>
                  </a:lnTo>
                  <a:lnTo>
                    <a:pt x="288" y="517"/>
                  </a:lnTo>
                  <a:lnTo>
                    <a:pt x="293" y="518"/>
                  </a:lnTo>
                  <a:lnTo>
                    <a:pt x="296" y="519"/>
                  </a:lnTo>
                  <a:lnTo>
                    <a:pt x="304" y="523"/>
                  </a:lnTo>
                  <a:lnTo>
                    <a:pt x="309" y="526"/>
                  </a:lnTo>
                  <a:lnTo>
                    <a:pt x="311" y="528"/>
                  </a:lnTo>
                  <a:lnTo>
                    <a:pt x="315" y="528"/>
                  </a:lnTo>
                  <a:lnTo>
                    <a:pt x="315" y="528"/>
                  </a:lnTo>
                  <a:lnTo>
                    <a:pt x="322" y="530"/>
                  </a:lnTo>
                  <a:lnTo>
                    <a:pt x="332" y="532"/>
                  </a:lnTo>
                  <a:lnTo>
                    <a:pt x="341" y="534"/>
                  </a:lnTo>
                  <a:lnTo>
                    <a:pt x="350" y="536"/>
                  </a:lnTo>
                  <a:lnTo>
                    <a:pt x="350" y="536"/>
                  </a:lnTo>
                  <a:lnTo>
                    <a:pt x="358" y="535"/>
                  </a:lnTo>
                  <a:lnTo>
                    <a:pt x="366" y="532"/>
                  </a:lnTo>
                  <a:lnTo>
                    <a:pt x="375" y="528"/>
                  </a:lnTo>
                  <a:lnTo>
                    <a:pt x="382" y="522"/>
                  </a:lnTo>
                  <a:lnTo>
                    <a:pt x="382" y="522"/>
                  </a:lnTo>
                  <a:lnTo>
                    <a:pt x="388" y="518"/>
                  </a:lnTo>
                  <a:lnTo>
                    <a:pt x="392" y="515"/>
                  </a:lnTo>
                  <a:lnTo>
                    <a:pt x="395" y="514"/>
                  </a:lnTo>
                  <a:lnTo>
                    <a:pt x="400" y="514"/>
                  </a:lnTo>
                  <a:lnTo>
                    <a:pt x="400" y="514"/>
                  </a:lnTo>
                  <a:lnTo>
                    <a:pt x="402" y="515"/>
                  </a:lnTo>
                  <a:lnTo>
                    <a:pt x="403" y="516"/>
                  </a:lnTo>
                  <a:lnTo>
                    <a:pt x="405" y="518"/>
                  </a:lnTo>
                  <a:lnTo>
                    <a:pt x="407" y="520"/>
                  </a:lnTo>
                  <a:lnTo>
                    <a:pt x="409" y="521"/>
                  </a:lnTo>
                  <a:lnTo>
                    <a:pt x="412" y="521"/>
                  </a:lnTo>
                  <a:lnTo>
                    <a:pt x="412" y="521"/>
                  </a:lnTo>
                  <a:lnTo>
                    <a:pt x="416" y="521"/>
                  </a:lnTo>
                  <a:lnTo>
                    <a:pt x="419" y="522"/>
                  </a:lnTo>
                  <a:lnTo>
                    <a:pt x="423" y="525"/>
                  </a:lnTo>
                  <a:lnTo>
                    <a:pt x="427" y="528"/>
                  </a:lnTo>
                  <a:lnTo>
                    <a:pt x="430" y="529"/>
                  </a:lnTo>
                  <a:lnTo>
                    <a:pt x="432" y="529"/>
                  </a:lnTo>
                  <a:lnTo>
                    <a:pt x="432" y="529"/>
                  </a:lnTo>
                  <a:lnTo>
                    <a:pt x="433" y="528"/>
                  </a:lnTo>
                  <a:lnTo>
                    <a:pt x="434" y="525"/>
                  </a:lnTo>
                  <a:lnTo>
                    <a:pt x="435" y="518"/>
                  </a:lnTo>
                  <a:lnTo>
                    <a:pt x="437" y="509"/>
                  </a:lnTo>
                  <a:lnTo>
                    <a:pt x="439" y="506"/>
                  </a:lnTo>
                  <a:lnTo>
                    <a:pt x="441" y="504"/>
                  </a:lnTo>
                  <a:lnTo>
                    <a:pt x="441" y="504"/>
                  </a:lnTo>
                  <a:lnTo>
                    <a:pt x="449" y="502"/>
                  </a:lnTo>
                  <a:lnTo>
                    <a:pt x="452" y="502"/>
                  </a:lnTo>
                  <a:lnTo>
                    <a:pt x="454" y="503"/>
                  </a:lnTo>
                  <a:lnTo>
                    <a:pt x="461" y="506"/>
                  </a:lnTo>
                  <a:lnTo>
                    <a:pt x="465" y="511"/>
                  </a:lnTo>
                  <a:lnTo>
                    <a:pt x="465" y="511"/>
                  </a:lnTo>
                  <a:lnTo>
                    <a:pt x="469" y="518"/>
                  </a:lnTo>
                  <a:lnTo>
                    <a:pt x="474" y="521"/>
                  </a:lnTo>
                  <a:lnTo>
                    <a:pt x="475" y="522"/>
                  </a:lnTo>
                  <a:lnTo>
                    <a:pt x="477" y="521"/>
                  </a:lnTo>
                  <a:lnTo>
                    <a:pt x="479" y="519"/>
                  </a:lnTo>
                  <a:lnTo>
                    <a:pt x="481" y="516"/>
                  </a:lnTo>
                  <a:lnTo>
                    <a:pt x="481" y="516"/>
                  </a:lnTo>
                  <a:lnTo>
                    <a:pt x="484" y="511"/>
                  </a:lnTo>
                  <a:lnTo>
                    <a:pt x="488" y="509"/>
                  </a:lnTo>
                  <a:lnTo>
                    <a:pt x="491" y="507"/>
                  </a:lnTo>
                  <a:lnTo>
                    <a:pt x="495" y="505"/>
                  </a:lnTo>
                  <a:lnTo>
                    <a:pt x="503" y="504"/>
                  </a:lnTo>
                  <a:lnTo>
                    <a:pt x="508" y="502"/>
                  </a:lnTo>
                  <a:lnTo>
                    <a:pt x="508" y="502"/>
                  </a:lnTo>
                  <a:lnTo>
                    <a:pt x="514" y="500"/>
                  </a:lnTo>
                  <a:lnTo>
                    <a:pt x="518" y="496"/>
                  </a:lnTo>
                  <a:lnTo>
                    <a:pt x="522" y="493"/>
                  </a:lnTo>
                  <a:lnTo>
                    <a:pt x="524" y="492"/>
                  </a:lnTo>
                  <a:lnTo>
                    <a:pt x="526" y="492"/>
                  </a:lnTo>
                  <a:lnTo>
                    <a:pt x="526" y="492"/>
                  </a:lnTo>
                  <a:lnTo>
                    <a:pt x="532" y="492"/>
                  </a:lnTo>
                  <a:lnTo>
                    <a:pt x="536" y="493"/>
                  </a:lnTo>
                  <a:lnTo>
                    <a:pt x="541" y="495"/>
                  </a:lnTo>
                  <a:lnTo>
                    <a:pt x="549" y="501"/>
                  </a:lnTo>
                  <a:lnTo>
                    <a:pt x="549" y="501"/>
                  </a:lnTo>
                  <a:lnTo>
                    <a:pt x="558" y="506"/>
                  </a:lnTo>
                  <a:lnTo>
                    <a:pt x="562" y="509"/>
                  </a:lnTo>
                  <a:lnTo>
                    <a:pt x="564" y="509"/>
                  </a:lnTo>
                  <a:lnTo>
                    <a:pt x="564" y="508"/>
                  </a:lnTo>
                  <a:lnTo>
                    <a:pt x="563" y="504"/>
                  </a:lnTo>
                  <a:lnTo>
                    <a:pt x="563" y="504"/>
                  </a:lnTo>
                  <a:lnTo>
                    <a:pt x="560" y="498"/>
                  </a:lnTo>
                  <a:lnTo>
                    <a:pt x="557" y="492"/>
                  </a:lnTo>
                  <a:lnTo>
                    <a:pt x="553" y="487"/>
                  </a:lnTo>
                  <a:lnTo>
                    <a:pt x="551" y="480"/>
                  </a:lnTo>
                  <a:lnTo>
                    <a:pt x="551" y="480"/>
                  </a:lnTo>
                  <a:lnTo>
                    <a:pt x="552" y="476"/>
                  </a:lnTo>
                  <a:lnTo>
                    <a:pt x="553" y="471"/>
                  </a:lnTo>
                  <a:lnTo>
                    <a:pt x="557" y="458"/>
                  </a:lnTo>
                  <a:lnTo>
                    <a:pt x="558" y="451"/>
                  </a:lnTo>
                  <a:lnTo>
                    <a:pt x="558" y="446"/>
                  </a:lnTo>
                  <a:lnTo>
                    <a:pt x="558" y="439"/>
                  </a:lnTo>
                  <a:lnTo>
                    <a:pt x="557" y="435"/>
                  </a:lnTo>
                  <a:lnTo>
                    <a:pt x="557" y="435"/>
                  </a:lnTo>
                  <a:lnTo>
                    <a:pt x="552" y="428"/>
                  </a:lnTo>
                  <a:lnTo>
                    <a:pt x="551" y="421"/>
                  </a:lnTo>
                  <a:lnTo>
                    <a:pt x="552" y="418"/>
                  </a:lnTo>
                  <a:lnTo>
                    <a:pt x="553" y="418"/>
                  </a:lnTo>
                  <a:lnTo>
                    <a:pt x="554" y="419"/>
                  </a:lnTo>
                  <a:lnTo>
                    <a:pt x="554" y="419"/>
                  </a:lnTo>
                  <a:lnTo>
                    <a:pt x="558" y="423"/>
                  </a:lnTo>
                  <a:lnTo>
                    <a:pt x="561" y="424"/>
                  </a:lnTo>
                  <a:lnTo>
                    <a:pt x="563" y="424"/>
                  </a:lnTo>
                  <a:lnTo>
                    <a:pt x="564" y="423"/>
                  </a:lnTo>
                  <a:lnTo>
                    <a:pt x="565" y="421"/>
                  </a:lnTo>
                  <a:lnTo>
                    <a:pt x="565" y="419"/>
                  </a:lnTo>
                  <a:lnTo>
                    <a:pt x="565" y="419"/>
                  </a:lnTo>
                  <a:lnTo>
                    <a:pt x="566" y="416"/>
                  </a:lnTo>
                  <a:lnTo>
                    <a:pt x="568" y="414"/>
                  </a:lnTo>
                  <a:lnTo>
                    <a:pt x="576" y="410"/>
                  </a:lnTo>
                  <a:lnTo>
                    <a:pt x="584" y="407"/>
                  </a:lnTo>
                  <a:lnTo>
                    <a:pt x="588" y="404"/>
                  </a:lnTo>
                  <a:lnTo>
                    <a:pt x="591" y="401"/>
                  </a:lnTo>
                  <a:lnTo>
                    <a:pt x="591" y="401"/>
                  </a:lnTo>
                  <a:lnTo>
                    <a:pt x="595" y="397"/>
                  </a:lnTo>
                  <a:lnTo>
                    <a:pt x="598" y="396"/>
                  </a:lnTo>
                  <a:lnTo>
                    <a:pt x="605" y="394"/>
                  </a:lnTo>
                  <a:lnTo>
                    <a:pt x="608" y="393"/>
                  </a:lnTo>
                  <a:lnTo>
                    <a:pt x="610" y="392"/>
                  </a:lnTo>
                  <a:lnTo>
                    <a:pt x="611" y="390"/>
                  </a:lnTo>
                  <a:lnTo>
                    <a:pt x="612" y="387"/>
                  </a:lnTo>
                  <a:lnTo>
                    <a:pt x="612" y="387"/>
                  </a:lnTo>
                  <a:lnTo>
                    <a:pt x="611" y="383"/>
                  </a:lnTo>
                  <a:lnTo>
                    <a:pt x="609" y="380"/>
                  </a:lnTo>
                  <a:lnTo>
                    <a:pt x="605" y="375"/>
                  </a:lnTo>
                  <a:lnTo>
                    <a:pt x="600" y="368"/>
                  </a:lnTo>
                  <a:lnTo>
                    <a:pt x="596" y="365"/>
                  </a:lnTo>
                  <a:lnTo>
                    <a:pt x="594" y="360"/>
                  </a:lnTo>
                  <a:lnTo>
                    <a:pt x="594" y="360"/>
                  </a:lnTo>
                  <a:lnTo>
                    <a:pt x="590" y="349"/>
                  </a:lnTo>
                  <a:lnTo>
                    <a:pt x="587" y="335"/>
                  </a:lnTo>
                  <a:lnTo>
                    <a:pt x="582" y="323"/>
                  </a:lnTo>
                  <a:lnTo>
                    <a:pt x="580" y="320"/>
                  </a:lnTo>
                  <a:lnTo>
                    <a:pt x="577" y="318"/>
                  </a:lnTo>
                  <a:lnTo>
                    <a:pt x="577" y="318"/>
                  </a:lnTo>
                  <a:lnTo>
                    <a:pt x="570" y="316"/>
                  </a:lnTo>
                  <a:lnTo>
                    <a:pt x="563" y="311"/>
                  </a:lnTo>
                  <a:lnTo>
                    <a:pt x="557" y="306"/>
                  </a:lnTo>
                  <a:lnTo>
                    <a:pt x="554" y="303"/>
                  </a:lnTo>
                  <a:lnTo>
                    <a:pt x="552" y="301"/>
                  </a:lnTo>
                  <a:lnTo>
                    <a:pt x="552" y="301"/>
                  </a:lnTo>
                  <a:lnTo>
                    <a:pt x="551" y="293"/>
                  </a:lnTo>
                  <a:lnTo>
                    <a:pt x="551" y="285"/>
                  </a:lnTo>
                  <a:lnTo>
                    <a:pt x="552" y="280"/>
                  </a:lnTo>
                  <a:lnTo>
                    <a:pt x="554" y="277"/>
                  </a:lnTo>
                  <a:lnTo>
                    <a:pt x="557" y="274"/>
                  </a:lnTo>
                  <a:lnTo>
                    <a:pt x="561" y="272"/>
                  </a:lnTo>
                  <a:lnTo>
                    <a:pt x="561" y="272"/>
                  </a:lnTo>
                  <a:lnTo>
                    <a:pt x="565" y="272"/>
                  </a:lnTo>
                  <a:lnTo>
                    <a:pt x="570" y="272"/>
                  </a:lnTo>
                  <a:lnTo>
                    <a:pt x="581" y="273"/>
                  </a:lnTo>
                  <a:lnTo>
                    <a:pt x="591" y="274"/>
                  </a:lnTo>
                  <a:lnTo>
                    <a:pt x="596" y="273"/>
                  </a:lnTo>
                  <a:lnTo>
                    <a:pt x="601" y="271"/>
                  </a:lnTo>
                  <a:lnTo>
                    <a:pt x="601" y="271"/>
                  </a:lnTo>
                  <a:lnTo>
                    <a:pt x="607" y="265"/>
                  </a:lnTo>
                  <a:lnTo>
                    <a:pt x="612" y="260"/>
                  </a:lnTo>
                  <a:lnTo>
                    <a:pt x="621" y="248"/>
                  </a:lnTo>
                  <a:lnTo>
                    <a:pt x="621" y="248"/>
                  </a:lnTo>
                  <a:lnTo>
                    <a:pt x="624" y="245"/>
                  </a:lnTo>
                  <a:lnTo>
                    <a:pt x="627" y="243"/>
                  </a:lnTo>
                  <a:lnTo>
                    <a:pt x="633" y="238"/>
                  </a:lnTo>
                  <a:lnTo>
                    <a:pt x="635" y="236"/>
                  </a:lnTo>
                  <a:lnTo>
                    <a:pt x="636" y="234"/>
                  </a:lnTo>
                  <a:lnTo>
                    <a:pt x="636" y="232"/>
                  </a:lnTo>
                  <a:lnTo>
                    <a:pt x="634" y="229"/>
                  </a:lnTo>
                  <a:lnTo>
                    <a:pt x="634" y="229"/>
                  </a:lnTo>
                  <a:lnTo>
                    <a:pt x="618" y="213"/>
                  </a:lnTo>
                  <a:lnTo>
                    <a:pt x="608" y="205"/>
                  </a:lnTo>
                  <a:lnTo>
                    <a:pt x="605" y="202"/>
                  </a:lnTo>
                  <a:lnTo>
                    <a:pt x="601" y="201"/>
                  </a:lnTo>
                  <a:lnTo>
                    <a:pt x="601" y="201"/>
                  </a:lnTo>
                  <a:lnTo>
                    <a:pt x="591" y="200"/>
                  </a:lnTo>
                  <a:lnTo>
                    <a:pt x="575" y="200"/>
                  </a:lnTo>
                  <a:lnTo>
                    <a:pt x="575" y="200"/>
                  </a:lnTo>
                  <a:lnTo>
                    <a:pt x="563" y="199"/>
                  </a:lnTo>
                  <a:lnTo>
                    <a:pt x="560" y="197"/>
                  </a:lnTo>
                  <a:lnTo>
                    <a:pt x="557" y="195"/>
                  </a:lnTo>
                  <a:lnTo>
                    <a:pt x="555" y="193"/>
                  </a:lnTo>
                  <a:lnTo>
                    <a:pt x="554" y="191"/>
                  </a:lnTo>
                  <a:lnTo>
                    <a:pt x="553" y="183"/>
                  </a:lnTo>
                  <a:lnTo>
                    <a:pt x="553" y="183"/>
                  </a:lnTo>
                  <a:lnTo>
                    <a:pt x="553" y="180"/>
                  </a:lnTo>
                  <a:lnTo>
                    <a:pt x="552" y="178"/>
                  </a:lnTo>
                  <a:lnTo>
                    <a:pt x="549" y="177"/>
                  </a:lnTo>
                  <a:lnTo>
                    <a:pt x="547" y="176"/>
                  </a:lnTo>
                  <a:lnTo>
                    <a:pt x="539" y="174"/>
                  </a:lnTo>
                  <a:lnTo>
                    <a:pt x="535" y="173"/>
                  </a:lnTo>
                  <a:lnTo>
                    <a:pt x="531" y="171"/>
                  </a:lnTo>
                  <a:lnTo>
                    <a:pt x="531" y="171"/>
                  </a:lnTo>
                  <a:lnTo>
                    <a:pt x="521" y="165"/>
                  </a:lnTo>
                  <a:lnTo>
                    <a:pt x="510" y="160"/>
                  </a:lnTo>
                  <a:lnTo>
                    <a:pt x="501" y="154"/>
                  </a:lnTo>
                  <a:lnTo>
                    <a:pt x="497" y="151"/>
                  </a:lnTo>
                  <a:lnTo>
                    <a:pt x="494" y="147"/>
                  </a:lnTo>
                  <a:lnTo>
                    <a:pt x="494" y="147"/>
                  </a:lnTo>
                  <a:lnTo>
                    <a:pt x="490" y="137"/>
                  </a:lnTo>
                  <a:lnTo>
                    <a:pt x="486" y="128"/>
                  </a:lnTo>
                  <a:lnTo>
                    <a:pt x="481" y="119"/>
                  </a:lnTo>
                  <a:lnTo>
                    <a:pt x="479" y="115"/>
                  </a:lnTo>
                  <a:lnTo>
                    <a:pt x="476" y="111"/>
                  </a:lnTo>
                  <a:lnTo>
                    <a:pt x="476" y="111"/>
                  </a:lnTo>
                  <a:lnTo>
                    <a:pt x="469" y="107"/>
                  </a:lnTo>
                  <a:lnTo>
                    <a:pt x="464" y="103"/>
                  </a:lnTo>
                  <a:lnTo>
                    <a:pt x="461" y="99"/>
                  </a:lnTo>
                  <a:lnTo>
                    <a:pt x="460" y="92"/>
                  </a:lnTo>
                  <a:lnTo>
                    <a:pt x="460" y="92"/>
                  </a:lnTo>
                  <a:lnTo>
                    <a:pt x="460" y="85"/>
                  </a:lnTo>
                  <a:lnTo>
                    <a:pt x="460" y="75"/>
                  </a:lnTo>
                  <a:lnTo>
                    <a:pt x="460" y="70"/>
                  </a:lnTo>
                  <a:lnTo>
                    <a:pt x="459" y="65"/>
                  </a:lnTo>
                  <a:lnTo>
                    <a:pt x="457" y="61"/>
                  </a:lnTo>
                  <a:lnTo>
                    <a:pt x="453" y="57"/>
                  </a:lnTo>
                  <a:lnTo>
                    <a:pt x="453" y="57"/>
                  </a:lnTo>
                  <a:lnTo>
                    <a:pt x="450" y="52"/>
                  </a:lnTo>
                  <a:lnTo>
                    <a:pt x="447" y="48"/>
                  </a:lnTo>
                  <a:lnTo>
                    <a:pt x="444" y="38"/>
                  </a:lnTo>
                  <a:lnTo>
                    <a:pt x="441" y="30"/>
                  </a:lnTo>
                  <a:lnTo>
                    <a:pt x="440" y="23"/>
                  </a:lnTo>
                  <a:lnTo>
                    <a:pt x="440" y="23"/>
                  </a:lnTo>
                  <a:lnTo>
                    <a:pt x="440" y="21"/>
                  </a:lnTo>
                  <a:lnTo>
                    <a:pt x="439" y="21"/>
                  </a:lnTo>
                  <a:lnTo>
                    <a:pt x="435" y="21"/>
                  </a:lnTo>
                  <a:lnTo>
                    <a:pt x="430" y="21"/>
                  </a:lnTo>
                  <a:lnTo>
                    <a:pt x="427" y="20"/>
                  </a:lnTo>
                  <a:lnTo>
                    <a:pt x="426" y="18"/>
                  </a:lnTo>
                  <a:lnTo>
                    <a:pt x="426" y="18"/>
                  </a:lnTo>
                  <a:lnTo>
                    <a:pt x="423" y="14"/>
                  </a:lnTo>
                  <a:lnTo>
                    <a:pt x="418" y="7"/>
                  </a:lnTo>
                  <a:lnTo>
                    <a:pt x="415" y="5"/>
                  </a:lnTo>
                  <a:lnTo>
                    <a:pt x="410" y="3"/>
                  </a:lnTo>
                  <a:lnTo>
                    <a:pt x="405" y="3"/>
                  </a:lnTo>
                  <a:lnTo>
                    <a:pt x="400" y="4"/>
                  </a:lnTo>
                  <a:lnTo>
                    <a:pt x="400" y="4"/>
                  </a:lnTo>
                  <a:lnTo>
                    <a:pt x="388" y="7"/>
                  </a:lnTo>
                  <a:lnTo>
                    <a:pt x="380" y="13"/>
                  </a:lnTo>
                  <a:lnTo>
                    <a:pt x="373" y="19"/>
                  </a:lnTo>
                  <a:lnTo>
                    <a:pt x="361" y="25"/>
                  </a:lnTo>
                  <a:lnTo>
                    <a:pt x="361" y="25"/>
                  </a:lnTo>
                  <a:lnTo>
                    <a:pt x="351" y="32"/>
                  </a:lnTo>
                  <a:lnTo>
                    <a:pt x="345" y="34"/>
                  </a:lnTo>
                  <a:lnTo>
                    <a:pt x="341" y="34"/>
                  </a:lnTo>
                  <a:lnTo>
                    <a:pt x="339" y="33"/>
                  </a:lnTo>
                  <a:lnTo>
                    <a:pt x="335" y="28"/>
                  </a:lnTo>
                  <a:lnTo>
                    <a:pt x="335" y="28"/>
                  </a:lnTo>
                  <a:lnTo>
                    <a:pt x="334" y="24"/>
                  </a:lnTo>
                  <a:lnTo>
                    <a:pt x="332" y="20"/>
                  </a:lnTo>
                  <a:lnTo>
                    <a:pt x="331" y="10"/>
                  </a:lnTo>
                  <a:lnTo>
                    <a:pt x="329" y="7"/>
                  </a:lnTo>
                  <a:lnTo>
                    <a:pt x="327" y="4"/>
                  </a:lnTo>
                  <a:lnTo>
                    <a:pt x="324" y="1"/>
                  </a:lnTo>
                  <a:lnTo>
                    <a:pt x="321" y="0"/>
                  </a:lnTo>
                  <a:lnTo>
                    <a:pt x="321" y="0"/>
                  </a:lnTo>
                  <a:lnTo>
                    <a:pt x="317" y="1"/>
                  </a:lnTo>
                  <a:lnTo>
                    <a:pt x="312" y="2"/>
                  </a:lnTo>
                  <a:lnTo>
                    <a:pt x="304" y="7"/>
                  </a:lnTo>
                  <a:lnTo>
                    <a:pt x="296" y="11"/>
                  </a:lnTo>
                  <a:lnTo>
                    <a:pt x="292" y="13"/>
                  </a:lnTo>
                  <a:lnTo>
                    <a:pt x="288" y="14"/>
                  </a:lnTo>
                  <a:lnTo>
                    <a:pt x="288" y="14"/>
                  </a:lnTo>
                  <a:lnTo>
                    <a:pt x="284" y="13"/>
                  </a:lnTo>
                  <a:lnTo>
                    <a:pt x="282" y="10"/>
                  </a:lnTo>
                  <a:lnTo>
                    <a:pt x="279" y="7"/>
                  </a:lnTo>
                  <a:lnTo>
                    <a:pt x="277" y="4"/>
                  </a:lnTo>
                  <a:lnTo>
                    <a:pt x="275" y="3"/>
                  </a:lnTo>
                  <a:lnTo>
                    <a:pt x="273" y="3"/>
                  </a:lnTo>
                  <a:lnTo>
                    <a:pt x="273" y="3"/>
                  </a:lnTo>
                  <a:lnTo>
                    <a:pt x="266" y="5"/>
                  </a:lnTo>
                  <a:lnTo>
                    <a:pt x="260" y="9"/>
                  </a:lnTo>
                  <a:lnTo>
                    <a:pt x="253" y="13"/>
                  </a:lnTo>
                  <a:lnTo>
                    <a:pt x="250" y="13"/>
                  </a:lnTo>
                  <a:lnTo>
                    <a:pt x="247" y="14"/>
                  </a:lnTo>
                  <a:lnTo>
                    <a:pt x="247" y="14"/>
                  </a:lnTo>
                  <a:lnTo>
                    <a:pt x="244" y="14"/>
                  </a:lnTo>
                  <a:lnTo>
                    <a:pt x="240" y="15"/>
                  </a:lnTo>
                  <a:lnTo>
                    <a:pt x="236" y="19"/>
                  </a:lnTo>
                  <a:lnTo>
                    <a:pt x="232" y="25"/>
                  </a:lnTo>
                  <a:lnTo>
                    <a:pt x="231" y="30"/>
                  </a:lnTo>
                  <a:lnTo>
                    <a:pt x="231" y="30"/>
                  </a:lnTo>
                  <a:lnTo>
                    <a:pt x="231" y="36"/>
                  </a:lnTo>
                  <a:lnTo>
                    <a:pt x="230" y="45"/>
                  </a:lnTo>
                  <a:lnTo>
                    <a:pt x="229" y="49"/>
                  </a:lnTo>
                  <a:lnTo>
                    <a:pt x="225" y="52"/>
                  </a:lnTo>
                  <a:lnTo>
                    <a:pt x="222" y="54"/>
                  </a:lnTo>
                  <a:lnTo>
                    <a:pt x="216" y="54"/>
                  </a:lnTo>
                  <a:lnTo>
                    <a:pt x="216" y="54"/>
                  </a:lnTo>
                  <a:lnTo>
                    <a:pt x="204" y="56"/>
                  </a:lnTo>
                  <a:lnTo>
                    <a:pt x="195" y="57"/>
                  </a:lnTo>
                  <a:lnTo>
                    <a:pt x="188" y="60"/>
                  </a:lnTo>
                  <a:lnTo>
                    <a:pt x="182" y="65"/>
                  </a:lnTo>
                  <a:lnTo>
                    <a:pt x="182" y="65"/>
                  </a:lnTo>
                  <a:lnTo>
                    <a:pt x="175" y="73"/>
                  </a:lnTo>
                  <a:lnTo>
                    <a:pt x="168" y="81"/>
                  </a:lnTo>
                  <a:lnTo>
                    <a:pt x="165" y="86"/>
                  </a:lnTo>
                  <a:lnTo>
                    <a:pt x="164" y="90"/>
                  </a:lnTo>
                  <a:lnTo>
                    <a:pt x="163" y="94"/>
                  </a:lnTo>
                  <a:lnTo>
                    <a:pt x="164" y="97"/>
                  </a:lnTo>
                  <a:lnTo>
                    <a:pt x="164" y="97"/>
                  </a:lnTo>
                  <a:lnTo>
                    <a:pt x="168" y="103"/>
                  </a:lnTo>
                  <a:lnTo>
                    <a:pt x="174" y="106"/>
                  </a:lnTo>
                  <a:lnTo>
                    <a:pt x="178" y="108"/>
                  </a:lnTo>
                  <a:lnTo>
                    <a:pt x="182" y="109"/>
                  </a:lnTo>
                  <a:lnTo>
                    <a:pt x="182" y="109"/>
                  </a:lnTo>
                  <a:lnTo>
                    <a:pt x="186" y="110"/>
                  </a:lnTo>
                  <a:lnTo>
                    <a:pt x="189" y="114"/>
                  </a:lnTo>
                  <a:lnTo>
                    <a:pt x="190" y="115"/>
                  </a:lnTo>
                  <a:lnTo>
                    <a:pt x="191" y="117"/>
                  </a:lnTo>
                  <a:lnTo>
                    <a:pt x="191" y="119"/>
                  </a:lnTo>
                  <a:lnTo>
                    <a:pt x="190" y="121"/>
                  </a:lnTo>
                  <a:lnTo>
                    <a:pt x="190" y="121"/>
                  </a:lnTo>
                  <a:lnTo>
                    <a:pt x="187" y="129"/>
                  </a:lnTo>
                  <a:lnTo>
                    <a:pt x="182" y="136"/>
                  </a:lnTo>
                  <a:lnTo>
                    <a:pt x="179" y="139"/>
                  </a:lnTo>
                  <a:lnTo>
                    <a:pt x="176" y="143"/>
                  </a:lnTo>
                  <a:lnTo>
                    <a:pt x="172" y="145"/>
                  </a:lnTo>
                  <a:lnTo>
                    <a:pt x="166" y="146"/>
                  </a:lnTo>
                  <a:lnTo>
                    <a:pt x="166" y="146"/>
                  </a:lnTo>
                  <a:lnTo>
                    <a:pt x="162" y="146"/>
                  </a:lnTo>
                  <a:lnTo>
                    <a:pt x="158" y="148"/>
                  </a:lnTo>
                  <a:lnTo>
                    <a:pt x="155" y="150"/>
                  </a:lnTo>
                  <a:lnTo>
                    <a:pt x="153" y="152"/>
                  </a:lnTo>
                  <a:lnTo>
                    <a:pt x="151" y="159"/>
                  </a:lnTo>
                  <a:lnTo>
                    <a:pt x="149" y="165"/>
                  </a:lnTo>
                  <a:lnTo>
                    <a:pt x="149" y="165"/>
                  </a:lnTo>
                  <a:lnTo>
                    <a:pt x="148" y="171"/>
                  </a:lnTo>
                  <a:lnTo>
                    <a:pt x="148" y="176"/>
                  </a:lnTo>
                  <a:lnTo>
                    <a:pt x="147" y="178"/>
                  </a:lnTo>
                  <a:lnTo>
                    <a:pt x="145" y="180"/>
                  </a:lnTo>
                  <a:lnTo>
                    <a:pt x="143" y="181"/>
                  </a:lnTo>
                  <a:lnTo>
                    <a:pt x="139" y="182"/>
                  </a:lnTo>
                  <a:lnTo>
                    <a:pt x="139" y="182"/>
                  </a:lnTo>
                  <a:lnTo>
                    <a:pt x="135" y="183"/>
                  </a:lnTo>
                  <a:lnTo>
                    <a:pt x="133" y="185"/>
                  </a:lnTo>
                  <a:lnTo>
                    <a:pt x="132" y="187"/>
                  </a:lnTo>
                  <a:lnTo>
                    <a:pt x="132" y="189"/>
                  </a:lnTo>
                  <a:lnTo>
                    <a:pt x="132" y="194"/>
                  </a:lnTo>
                  <a:lnTo>
                    <a:pt x="133" y="200"/>
                  </a:lnTo>
                  <a:lnTo>
                    <a:pt x="133" y="200"/>
                  </a:lnTo>
                  <a:lnTo>
                    <a:pt x="133" y="206"/>
                  </a:lnTo>
                  <a:lnTo>
                    <a:pt x="135" y="213"/>
                  </a:lnTo>
                  <a:lnTo>
                    <a:pt x="135" y="219"/>
                  </a:lnTo>
                  <a:lnTo>
                    <a:pt x="135" y="222"/>
                  </a:lnTo>
                  <a:lnTo>
                    <a:pt x="134" y="226"/>
                  </a:lnTo>
                  <a:lnTo>
                    <a:pt x="134" y="226"/>
                  </a:lnTo>
                  <a:lnTo>
                    <a:pt x="133" y="231"/>
                  </a:lnTo>
                  <a:lnTo>
                    <a:pt x="133" y="234"/>
                  </a:lnTo>
                  <a:lnTo>
                    <a:pt x="134" y="237"/>
                  </a:lnTo>
                  <a:lnTo>
                    <a:pt x="135" y="239"/>
                  </a:lnTo>
                  <a:lnTo>
                    <a:pt x="140" y="245"/>
                  </a:lnTo>
                  <a:lnTo>
                    <a:pt x="145" y="250"/>
                  </a:lnTo>
                  <a:lnTo>
                    <a:pt x="145" y="250"/>
                  </a:lnTo>
                  <a:lnTo>
                    <a:pt x="149" y="258"/>
                  </a:lnTo>
                  <a:lnTo>
                    <a:pt x="150" y="262"/>
                  </a:lnTo>
                  <a:lnTo>
                    <a:pt x="151" y="266"/>
                  </a:lnTo>
                  <a:lnTo>
                    <a:pt x="151" y="271"/>
                  </a:lnTo>
                  <a:lnTo>
                    <a:pt x="149" y="274"/>
                  </a:lnTo>
                  <a:lnTo>
                    <a:pt x="147" y="276"/>
                  </a:lnTo>
                  <a:lnTo>
                    <a:pt x="143" y="277"/>
                  </a:lnTo>
                  <a:lnTo>
                    <a:pt x="143" y="277"/>
                  </a:lnTo>
                  <a:lnTo>
                    <a:pt x="134" y="277"/>
                  </a:lnTo>
                  <a:lnTo>
                    <a:pt x="128" y="277"/>
                  </a:lnTo>
                  <a:lnTo>
                    <a:pt x="125" y="277"/>
                  </a:lnTo>
                  <a:lnTo>
                    <a:pt x="123" y="276"/>
                  </a:lnTo>
                  <a:lnTo>
                    <a:pt x="122" y="274"/>
                  </a:lnTo>
                  <a:lnTo>
                    <a:pt x="121" y="271"/>
                  </a:lnTo>
                  <a:lnTo>
                    <a:pt x="121" y="271"/>
                  </a:lnTo>
                  <a:lnTo>
                    <a:pt x="120" y="264"/>
                  </a:lnTo>
                  <a:lnTo>
                    <a:pt x="120" y="262"/>
                  </a:lnTo>
                  <a:lnTo>
                    <a:pt x="119" y="262"/>
                  </a:lnTo>
                  <a:lnTo>
                    <a:pt x="117" y="262"/>
                  </a:lnTo>
                  <a:lnTo>
                    <a:pt x="116" y="263"/>
                  </a:lnTo>
                  <a:lnTo>
                    <a:pt x="110" y="268"/>
                  </a:lnTo>
                  <a:lnTo>
                    <a:pt x="110" y="268"/>
                  </a:lnTo>
                  <a:lnTo>
                    <a:pt x="106" y="274"/>
                  </a:lnTo>
                  <a:lnTo>
                    <a:pt x="102" y="278"/>
                  </a:lnTo>
                  <a:lnTo>
                    <a:pt x="98" y="280"/>
                  </a:lnTo>
                  <a:lnTo>
                    <a:pt x="94" y="281"/>
                  </a:lnTo>
                  <a:lnTo>
                    <a:pt x="94" y="281"/>
                  </a:lnTo>
                  <a:lnTo>
                    <a:pt x="92" y="281"/>
                  </a:lnTo>
                  <a:lnTo>
                    <a:pt x="91" y="281"/>
                  </a:lnTo>
                  <a:lnTo>
                    <a:pt x="90" y="285"/>
                  </a:lnTo>
                  <a:lnTo>
                    <a:pt x="90" y="290"/>
                  </a:lnTo>
                  <a:lnTo>
                    <a:pt x="88" y="296"/>
                  </a:lnTo>
                  <a:lnTo>
                    <a:pt x="88" y="296"/>
                  </a:lnTo>
                  <a:lnTo>
                    <a:pt x="87" y="300"/>
                  </a:lnTo>
                  <a:lnTo>
                    <a:pt x="86" y="302"/>
                  </a:lnTo>
                  <a:lnTo>
                    <a:pt x="80" y="305"/>
                  </a:lnTo>
                  <a:lnTo>
                    <a:pt x="76" y="307"/>
                  </a:lnTo>
                  <a:lnTo>
                    <a:pt x="71" y="308"/>
                  </a:lnTo>
                  <a:lnTo>
                    <a:pt x="71" y="308"/>
                  </a:lnTo>
                  <a:lnTo>
                    <a:pt x="68" y="309"/>
                  </a:lnTo>
                  <a:lnTo>
                    <a:pt x="67" y="310"/>
                  </a:lnTo>
                  <a:lnTo>
                    <a:pt x="65" y="316"/>
                  </a:lnTo>
                  <a:lnTo>
                    <a:pt x="64" y="319"/>
                  </a:lnTo>
                  <a:lnTo>
                    <a:pt x="62" y="321"/>
                  </a:lnTo>
                  <a:lnTo>
                    <a:pt x="60" y="322"/>
                  </a:lnTo>
                  <a:lnTo>
                    <a:pt x="57" y="323"/>
                  </a:lnTo>
                  <a:lnTo>
                    <a:pt x="57" y="323"/>
                  </a:lnTo>
                  <a:lnTo>
                    <a:pt x="48" y="324"/>
                  </a:lnTo>
                  <a:lnTo>
                    <a:pt x="38" y="326"/>
                  </a:lnTo>
                  <a:lnTo>
                    <a:pt x="28" y="329"/>
                  </a:lnTo>
                  <a:lnTo>
                    <a:pt x="23" y="328"/>
                  </a:lnTo>
                  <a:lnTo>
                    <a:pt x="18" y="326"/>
                  </a:lnTo>
                  <a:lnTo>
                    <a:pt x="18" y="326"/>
                  </a:lnTo>
                  <a:lnTo>
                    <a:pt x="14" y="325"/>
                  </a:lnTo>
                  <a:lnTo>
                    <a:pt x="9" y="325"/>
                  </a:lnTo>
                  <a:lnTo>
                    <a:pt x="6" y="325"/>
                  </a:lnTo>
                  <a:lnTo>
                    <a:pt x="3" y="326"/>
                  </a:lnTo>
                  <a:lnTo>
                    <a:pt x="1" y="329"/>
                  </a:lnTo>
                  <a:lnTo>
                    <a:pt x="0" y="331"/>
                  </a:lnTo>
                  <a:lnTo>
                    <a:pt x="1" y="334"/>
                  </a:lnTo>
                  <a:lnTo>
                    <a:pt x="4" y="338"/>
                  </a:lnTo>
                  <a:lnTo>
                    <a:pt x="4" y="338"/>
                  </a:lnTo>
                  <a:lnTo>
                    <a:pt x="8" y="345"/>
                  </a:lnTo>
                  <a:lnTo>
                    <a:pt x="14" y="354"/>
                  </a:lnTo>
                  <a:lnTo>
                    <a:pt x="26" y="378"/>
                  </a:lnTo>
                  <a:lnTo>
                    <a:pt x="41" y="408"/>
                  </a:lnTo>
                  <a:lnTo>
                    <a:pt x="41" y="408"/>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4" name="Freeform 308"/>
            <p:cNvSpPr/>
            <p:nvPr/>
          </p:nvSpPr>
          <p:spPr bwMode="auto">
            <a:xfrm>
              <a:off x="9077537" y="1"/>
              <a:ext cx="2490847" cy="4576503"/>
            </a:xfrm>
            <a:custGeom>
              <a:gdLst>
                <a:gd fmla="*/ 885 w 1569" name="T0"/>
                <a:gd fmla="*/ 85 h 2883" name="T1"/>
                <a:gd fmla="*/ 812 w 1569" name="T2"/>
                <a:gd fmla="*/ 187 h 2883" name="T3"/>
                <a:gd fmla="*/ 802 w 1569" name="T4"/>
                <a:gd fmla="*/ 95 h 2883" name="T5"/>
                <a:gd fmla="*/ 689 w 1569" name="T6"/>
                <a:gd fmla="*/ 53 h 2883" name="T7"/>
                <a:gd fmla="*/ 726 w 1569" name="T8"/>
                <a:gd fmla="*/ 187 h 2883" name="T9"/>
                <a:gd fmla="*/ 813 w 1569" name="T10"/>
                <a:gd fmla="*/ 323 h 2883" name="T11"/>
                <a:gd fmla="*/ 762 w 1569" name="T12"/>
                <a:gd fmla="*/ 329 h 2883" name="T13"/>
                <a:gd fmla="*/ 654 w 1569" name="T14"/>
                <a:gd fmla="*/ 471 h 2883" name="T15"/>
                <a:gd fmla="*/ 738 w 1569" name="T16"/>
                <a:gd fmla="*/ 591 h 2883" name="T17"/>
                <a:gd fmla="*/ 619 w 1569" name="T18"/>
                <a:gd fmla="*/ 610 h 2883" name="T19"/>
                <a:gd fmla="*/ 528 w 1569" name="T20"/>
                <a:gd fmla="*/ 615 h 2883" name="T21"/>
                <a:gd fmla="*/ 610 w 1569" name="T22"/>
                <a:gd fmla="*/ 661 h 2883" name="T23"/>
                <a:gd fmla="*/ 570 w 1569" name="T24"/>
                <a:gd fmla="*/ 741 h 2883" name="T25"/>
                <a:gd fmla="*/ 439 w 1569" name="T26"/>
                <a:gd fmla="*/ 684 h 2883" name="T27"/>
                <a:gd fmla="*/ 323 w 1569" name="T28"/>
                <a:gd fmla="*/ 525 h 2883" name="T29"/>
                <a:gd fmla="*/ 253 w 1569" name="T30"/>
                <a:gd fmla="*/ 471 h 2883" name="T31"/>
                <a:gd fmla="*/ 269 w 1569" name="T32"/>
                <a:gd fmla="*/ 456 h 2883" name="T33"/>
                <a:gd fmla="*/ 416 w 1569" name="T34"/>
                <a:gd fmla="*/ 475 h 2883" name="T35"/>
                <a:gd fmla="*/ 626 w 1569" name="T36"/>
                <a:gd fmla="*/ 358 h 2883" name="T37"/>
                <a:gd fmla="*/ 535 w 1569" name="T38"/>
                <a:gd fmla="*/ 215 h 2883" name="T39"/>
                <a:gd fmla="*/ 234 w 1569" name="T40"/>
                <a:gd fmla="*/ 157 h 2883" name="T41"/>
                <a:gd fmla="*/ 155 w 1569" name="T42"/>
                <a:gd fmla="*/ 156 h 2883" name="T43"/>
                <a:gd fmla="*/ 131 w 1569" name="T44"/>
                <a:gd fmla="*/ 132 h 2883" name="T45"/>
                <a:gd fmla="*/ 102 w 1569" name="T46"/>
                <a:gd fmla="*/ 137 h 2883" name="T47"/>
                <a:gd fmla="*/ 49 w 1569" name="T48"/>
                <a:gd fmla="*/ 181 h 2883" name="T49"/>
                <a:gd fmla="*/ 4 w 1569" name="T50"/>
                <a:gd fmla="*/ 281 h 2883" name="T51"/>
                <a:gd fmla="*/ 90 w 1569" name="T52"/>
                <a:gd fmla="*/ 400 h 2883" name="T53"/>
                <a:gd fmla="*/ 94 w 1569" name="T54"/>
                <a:gd fmla="*/ 521 h 2883" name="T55"/>
                <a:gd fmla="*/ 168 w 1569" name="T56"/>
                <a:gd fmla="*/ 647 h 2883" name="T57"/>
                <a:gd fmla="*/ 190 w 1569" name="T58"/>
                <a:gd fmla="*/ 748 h 2883" name="T59"/>
                <a:gd fmla="*/ 252 w 1569" name="T60"/>
                <a:gd fmla="*/ 812 h 2883" name="T61"/>
                <a:gd fmla="*/ 324 w 1569" name="T62"/>
                <a:gd fmla="*/ 918 h 2883" name="T63"/>
                <a:gd fmla="*/ 290 w 1569" name="T64"/>
                <a:gd fmla="*/ 1131 h 2883" name="T65"/>
                <a:gd fmla="*/ 262 w 1569" name="T66"/>
                <a:gd fmla="*/ 1246 h 2883" name="T67"/>
                <a:gd fmla="*/ 369 w 1569" name="T68"/>
                <a:gd fmla="*/ 1307 h 2883" name="T69"/>
                <a:gd fmla="*/ 292 w 1569" name="T70"/>
                <a:gd fmla="*/ 1357 h 2883" name="T71"/>
                <a:gd fmla="*/ 265 w 1569" name="T72"/>
                <a:gd fmla="*/ 1403 h 2883" name="T73"/>
                <a:gd fmla="*/ 268 w 1569" name="T74"/>
                <a:gd fmla="*/ 1556 h 2883" name="T75"/>
                <a:gd fmla="*/ 321 w 1569" name="T76"/>
                <a:gd fmla="*/ 1651 h 2883" name="T77"/>
                <a:gd fmla="*/ 377 w 1569" name="T78"/>
                <a:gd fmla="*/ 1784 h 2883" name="T79"/>
                <a:gd fmla="*/ 466 w 1569" name="T80"/>
                <a:gd fmla="*/ 1806 h 2883" name="T81"/>
                <a:gd fmla="*/ 581 w 1569" name="T82"/>
                <a:gd fmla="*/ 1837 h 2883" name="T83"/>
                <a:gd fmla="*/ 668 w 1569" name="T84"/>
                <a:gd fmla="*/ 1948 h 2883" name="T85"/>
                <a:gd fmla="*/ 745 w 1569" name="T86"/>
                <a:gd fmla="*/ 2051 h 2883" name="T87"/>
                <a:gd fmla="*/ 708 w 1569" name="T88"/>
                <a:gd fmla="*/ 2100 h 2883" name="T89"/>
                <a:gd fmla="*/ 792 w 1569" name="T90"/>
                <a:gd fmla="*/ 2130 h 2883" name="T91"/>
                <a:gd fmla="*/ 910 w 1569" name="T92"/>
                <a:gd fmla="*/ 2133 h 2883" name="T93"/>
                <a:gd fmla="*/ 942 w 1569" name="T94"/>
                <a:gd fmla="*/ 2194 h 2883" name="T95"/>
                <a:gd fmla="*/ 1027 w 1569" name="T96"/>
                <a:gd fmla="*/ 2205 h 2883" name="T97"/>
                <a:gd fmla="*/ 1100 w 1569" name="T98"/>
                <a:gd fmla="*/ 2254 h 2883" name="T99"/>
                <a:gd fmla="*/ 1209 w 1569" name="T100"/>
                <a:gd fmla="*/ 2215 h 2883" name="T101"/>
                <a:gd fmla="*/ 1277 w 1569" name="T102"/>
                <a:gd fmla="*/ 2249 h 2883" name="T103"/>
                <a:gd fmla="*/ 1385 w 1569" name="T104"/>
                <a:gd fmla="*/ 2227 h 2883" name="T105"/>
                <a:gd fmla="*/ 1465 w 1569" name="T106"/>
                <a:gd fmla="*/ 2278 h 2883" name="T107"/>
                <a:gd fmla="*/ 1463 w 1569" name="T108"/>
                <a:gd fmla="*/ 2354 h 2883" name="T109"/>
                <a:gd fmla="*/ 1497 w 1569" name="T110"/>
                <a:gd fmla="*/ 2448 h 2883" name="T111"/>
                <a:gd fmla="*/ 1418 w 1569" name="T112"/>
                <a:gd fmla="*/ 2548 h 2883" name="T113"/>
                <a:gd fmla="*/ 1469 w 1569" name="T114"/>
                <a:gd fmla="*/ 2589 h 2883" name="T115"/>
                <a:gd fmla="*/ 1410 w 1569" name="T116"/>
                <a:gd fmla="*/ 2646 h 2883" name="T117"/>
                <a:gd fmla="*/ 1465 w 1569" name="T118"/>
                <a:gd fmla="*/ 2693 h 2883" name="T119"/>
                <a:gd fmla="*/ 1427 w 1569" name="T120"/>
                <a:gd fmla="*/ 2813 h 2883" name="T121"/>
                <a:gd fmla="*/ 1380 w 1569" name="T122"/>
                <a:gd fmla="*/ 2849 h 2883" name="T123"/>
                <a:gd fmla="*/ 1518 w 1569" name="T124"/>
                <a:gd fmla="*/ 2867 h 288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83" w="1569">
                  <a:moveTo>
                    <a:pt x="936" y="0"/>
                  </a:moveTo>
                  <a:lnTo>
                    <a:pt x="936" y="0"/>
                  </a:lnTo>
                  <a:lnTo>
                    <a:pt x="930" y="14"/>
                  </a:lnTo>
                  <a:lnTo>
                    <a:pt x="925" y="26"/>
                  </a:lnTo>
                  <a:lnTo>
                    <a:pt x="922" y="30"/>
                  </a:lnTo>
                  <a:lnTo>
                    <a:pt x="919" y="34"/>
                  </a:lnTo>
                  <a:lnTo>
                    <a:pt x="919" y="34"/>
                  </a:lnTo>
                  <a:lnTo>
                    <a:pt x="912" y="39"/>
                  </a:lnTo>
                  <a:lnTo>
                    <a:pt x="909" y="43"/>
                  </a:lnTo>
                  <a:lnTo>
                    <a:pt x="909" y="45"/>
                  </a:lnTo>
                  <a:lnTo>
                    <a:pt x="910" y="46"/>
                  </a:lnTo>
                  <a:lnTo>
                    <a:pt x="912" y="48"/>
                  </a:lnTo>
                  <a:lnTo>
                    <a:pt x="914" y="49"/>
                  </a:lnTo>
                  <a:lnTo>
                    <a:pt x="914" y="49"/>
                  </a:lnTo>
                  <a:lnTo>
                    <a:pt x="917" y="51"/>
                  </a:lnTo>
                  <a:lnTo>
                    <a:pt x="920" y="52"/>
                  </a:lnTo>
                  <a:lnTo>
                    <a:pt x="921" y="54"/>
                  </a:lnTo>
                  <a:lnTo>
                    <a:pt x="921" y="55"/>
                  </a:lnTo>
                  <a:lnTo>
                    <a:pt x="921" y="57"/>
                  </a:lnTo>
                  <a:lnTo>
                    <a:pt x="919" y="58"/>
                  </a:lnTo>
                  <a:lnTo>
                    <a:pt x="916" y="59"/>
                  </a:lnTo>
                  <a:lnTo>
                    <a:pt x="914" y="60"/>
                  </a:lnTo>
                  <a:lnTo>
                    <a:pt x="914" y="60"/>
                  </a:lnTo>
                  <a:lnTo>
                    <a:pt x="910" y="61"/>
                  </a:lnTo>
                  <a:lnTo>
                    <a:pt x="905" y="65"/>
                  </a:lnTo>
                  <a:lnTo>
                    <a:pt x="898" y="69"/>
                  </a:lnTo>
                  <a:lnTo>
                    <a:pt x="893" y="73"/>
                  </a:lnTo>
                  <a:lnTo>
                    <a:pt x="888" y="80"/>
                  </a:lnTo>
                  <a:lnTo>
                    <a:pt x="885" y="85"/>
                  </a:lnTo>
                  <a:lnTo>
                    <a:pt x="884" y="87"/>
                  </a:lnTo>
                  <a:lnTo>
                    <a:pt x="884" y="90"/>
                  </a:lnTo>
                  <a:lnTo>
                    <a:pt x="885" y="92"/>
                  </a:lnTo>
                  <a:lnTo>
                    <a:pt x="887" y="95"/>
                  </a:lnTo>
                  <a:lnTo>
                    <a:pt x="887" y="95"/>
                  </a:lnTo>
                  <a:lnTo>
                    <a:pt x="893" y="100"/>
                  </a:lnTo>
                  <a:lnTo>
                    <a:pt x="898" y="109"/>
                  </a:lnTo>
                  <a:lnTo>
                    <a:pt x="903" y="119"/>
                  </a:lnTo>
                  <a:lnTo>
                    <a:pt x="909" y="131"/>
                  </a:lnTo>
                  <a:lnTo>
                    <a:pt x="912" y="143"/>
                  </a:lnTo>
                  <a:lnTo>
                    <a:pt x="914" y="155"/>
                  </a:lnTo>
                  <a:lnTo>
                    <a:pt x="914" y="160"/>
                  </a:lnTo>
                  <a:lnTo>
                    <a:pt x="913" y="164"/>
                  </a:lnTo>
                  <a:lnTo>
                    <a:pt x="912" y="168"/>
                  </a:lnTo>
                  <a:lnTo>
                    <a:pt x="910" y="171"/>
                  </a:lnTo>
                  <a:lnTo>
                    <a:pt x="910" y="171"/>
                  </a:lnTo>
                  <a:lnTo>
                    <a:pt x="903" y="176"/>
                  </a:lnTo>
                  <a:lnTo>
                    <a:pt x="894" y="184"/>
                  </a:lnTo>
                  <a:lnTo>
                    <a:pt x="871" y="200"/>
                  </a:lnTo>
                  <a:lnTo>
                    <a:pt x="849" y="214"/>
                  </a:lnTo>
                  <a:lnTo>
                    <a:pt x="840" y="218"/>
                  </a:lnTo>
                  <a:lnTo>
                    <a:pt x="836" y="219"/>
                  </a:lnTo>
                  <a:lnTo>
                    <a:pt x="836" y="219"/>
                  </a:lnTo>
                  <a:lnTo>
                    <a:pt x="832" y="218"/>
                  </a:lnTo>
                  <a:lnTo>
                    <a:pt x="829" y="214"/>
                  </a:lnTo>
                  <a:lnTo>
                    <a:pt x="823" y="203"/>
                  </a:lnTo>
                  <a:lnTo>
                    <a:pt x="820" y="197"/>
                  </a:lnTo>
                  <a:lnTo>
                    <a:pt x="816" y="191"/>
                  </a:lnTo>
                  <a:lnTo>
                    <a:pt x="812" y="187"/>
                  </a:lnTo>
                  <a:lnTo>
                    <a:pt x="808" y="184"/>
                  </a:lnTo>
                  <a:lnTo>
                    <a:pt x="808" y="184"/>
                  </a:lnTo>
                  <a:lnTo>
                    <a:pt x="802" y="183"/>
                  </a:lnTo>
                  <a:lnTo>
                    <a:pt x="796" y="183"/>
                  </a:lnTo>
                  <a:lnTo>
                    <a:pt x="781" y="184"/>
                  </a:lnTo>
                  <a:lnTo>
                    <a:pt x="774" y="183"/>
                  </a:lnTo>
                  <a:lnTo>
                    <a:pt x="768" y="182"/>
                  </a:lnTo>
                  <a:lnTo>
                    <a:pt x="765" y="180"/>
                  </a:lnTo>
                  <a:lnTo>
                    <a:pt x="764" y="178"/>
                  </a:lnTo>
                  <a:lnTo>
                    <a:pt x="763" y="176"/>
                  </a:lnTo>
                  <a:lnTo>
                    <a:pt x="763" y="176"/>
                  </a:lnTo>
                  <a:lnTo>
                    <a:pt x="763" y="172"/>
                  </a:lnTo>
                  <a:lnTo>
                    <a:pt x="764" y="168"/>
                  </a:lnTo>
                  <a:lnTo>
                    <a:pt x="767" y="160"/>
                  </a:lnTo>
                  <a:lnTo>
                    <a:pt x="770" y="153"/>
                  </a:lnTo>
                  <a:lnTo>
                    <a:pt x="772" y="148"/>
                  </a:lnTo>
                  <a:lnTo>
                    <a:pt x="772" y="143"/>
                  </a:lnTo>
                  <a:lnTo>
                    <a:pt x="772" y="143"/>
                  </a:lnTo>
                  <a:lnTo>
                    <a:pt x="772" y="138"/>
                  </a:lnTo>
                  <a:lnTo>
                    <a:pt x="771" y="133"/>
                  </a:lnTo>
                  <a:lnTo>
                    <a:pt x="769" y="128"/>
                  </a:lnTo>
                  <a:lnTo>
                    <a:pt x="769" y="125"/>
                  </a:lnTo>
                  <a:lnTo>
                    <a:pt x="770" y="123"/>
                  </a:lnTo>
                  <a:lnTo>
                    <a:pt x="773" y="119"/>
                  </a:lnTo>
                  <a:lnTo>
                    <a:pt x="779" y="115"/>
                  </a:lnTo>
                  <a:lnTo>
                    <a:pt x="779" y="115"/>
                  </a:lnTo>
                  <a:lnTo>
                    <a:pt x="791" y="106"/>
                  </a:lnTo>
                  <a:lnTo>
                    <a:pt x="799" y="99"/>
                  </a:lnTo>
                  <a:lnTo>
                    <a:pt x="802" y="95"/>
                  </a:lnTo>
                  <a:lnTo>
                    <a:pt x="805" y="91"/>
                  </a:lnTo>
                  <a:lnTo>
                    <a:pt x="806" y="88"/>
                  </a:lnTo>
                  <a:lnTo>
                    <a:pt x="806" y="85"/>
                  </a:lnTo>
                  <a:lnTo>
                    <a:pt x="806" y="85"/>
                  </a:lnTo>
                  <a:lnTo>
                    <a:pt x="802" y="76"/>
                  </a:lnTo>
                  <a:lnTo>
                    <a:pt x="797" y="67"/>
                  </a:lnTo>
                  <a:lnTo>
                    <a:pt x="793" y="62"/>
                  </a:lnTo>
                  <a:lnTo>
                    <a:pt x="788" y="59"/>
                  </a:lnTo>
                  <a:lnTo>
                    <a:pt x="784" y="57"/>
                  </a:lnTo>
                  <a:lnTo>
                    <a:pt x="779" y="56"/>
                  </a:lnTo>
                  <a:lnTo>
                    <a:pt x="779" y="56"/>
                  </a:lnTo>
                  <a:lnTo>
                    <a:pt x="769" y="55"/>
                  </a:lnTo>
                  <a:lnTo>
                    <a:pt x="764" y="53"/>
                  </a:lnTo>
                  <a:lnTo>
                    <a:pt x="758" y="48"/>
                  </a:lnTo>
                  <a:lnTo>
                    <a:pt x="754" y="45"/>
                  </a:lnTo>
                  <a:lnTo>
                    <a:pt x="754" y="45"/>
                  </a:lnTo>
                  <a:lnTo>
                    <a:pt x="752" y="43"/>
                  </a:lnTo>
                  <a:lnTo>
                    <a:pt x="749" y="43"/>
                  </a:lnTo>
                  <a:lnTo>
                    <a:pt x="743" y="44"/>
                  </a:lnTo>
                  <a:lnTo>
                    <a:pt x="737" y="46"/>
                  </a:lnTo>
                  <a:lnTo>
                    <a:pt x="729" y="47"/>
                  </a:lnTo>
                  <a:lnTo>
                    <a:pt x="729" y="47"/>
                  </a:lnTo>
                  <a:lnTo>
                    <a:pt x="720" y="46"/>
                  </a:lnTo>
                  <a:lnTo>
                    <a:pt x="709" y="45"/>
                  </a:lnTo>
                  <a:lnTo>
                    <a:pt x="703" y="45"/>
                  </a:lnTo>
                  <a:lnTo>
                    <a:pt x="698" y="46"/>
                  </a:lnTo>
                  <a:lnTo>
                    <a:pt x="694" y="48"/>
                  </a:lnTo>
                  <a:lnTo>
                    <a:pt x="689" y="53"/>
                  </a:lnTo>
                  <a:lnTo>
                    <a:pt x="689" y="53"/>
                  </a:lnTo>
                  <a:lnTo>
                    <a:pt x="686" y="57"/>
                  </a:lnTo>
                  <a:lnTo>
                    <a:pt x="681" y="61"/>
                  </a:lnTo>
                  <a:lnTo>
                    <a:pt x="676" y="65"/>
                  </a:lnTo>
                  <a:lnTo>
                    <a:pt x="670" y="67"/>
                  </a:lnTo>
                  <a:lnTo>
                    <a:pt x="659" y="70"/>
                  </a:lnTo>
                  <a:lnTo>
                    <a:pt x="655" y="71"/>
                  </a:lnTo>
                  <a:lnTo>
                    <a:pt x="651" y="71"/>
                  </a:lnTo>
                  <a:lnTo>
                    <a:pt x="651" y="71"/>
                  </a:lnTo>
                  <a:lnTo>
                    <a:pt x="644" y="71"/>
                  </a:lnTo>
                  <a:lnTo>
                    <a:pt x="642" y="72"/>
                  </a:lnTo>
                  <a:lnTo>
                    <a:pt x="642" y="73"/>
                  </a:lnTo>
                  <a:lnTo>
                    <a:pt x="642" y="74"/>
                  </a:lnTo>
                  <a:lnTo>
                    <a:pt x="643" y="75"/>
                  </a:lnTo>
                  <a:lnTo>
                    <a:pt x="651" y="78"/>
                  </a:lnTo>
                  <a:lnTo>
                    <a:pt x="651" y="78"/>
                  </a:lnTo>
                  <a:lnTo>
                    <a:pt x="664" y="81"/>
                  </a:lnTo>
                  <a:lnTo>
                    <a:pt x="679" y="85"/>
                  </a:lnTo>
                  <a:lnTo>
                    <a:pt x="685" y="87"/>
                  </a:lnTo>
                  <a:lnTo>
                    <a:pt x="692" y="90"/>
                  </a:lnTo>
                  <a:lnTo>
                    <a:pt x="698" y="96"/>
                  </a:lnTo>
                  <a:lnTo>
                    <a:pt x="702" y="102"/>
                  </a:lnTo>
                  <a:lnTo>
                    <a:pt x="702" y="102"/>
                  </a:lnTo>
                  <a:lnTo>
                    <a:pt x="709" y="118"/>
                  </a:lnTo>
                  <a:lnTo>
                    <a:pt x="717" y="138"/>
                  </a:lnTo>
                  <a:lnTo>
                    <a:pt x="724" y="158"/>
                  </a:lnTo>
                  <a:lnTo>
                    <a:pt x="726" y="169"/>
                  </a:lnTo>
                  <a:lnTo>
                    <a:pt x="727" y="178"/>
                  </a:lnTo>
                  <a:lnTo>
                    <a:pt x="727" y="178"/>
                  </a:lnTo>
                  <a:lnTo>
                    <a:pt x="726" y="187"/>
                  </a:lnTo>
                  <a:lnTo>
                    <a:pt x="726" y="195"/>
                  </a:lnTo>
                  <a:lnTo>
                    <a:pt x="725" y="201"/>
                  </a:lnTo>
                  <a:lnTo>
                    <a:pt x="725" y="206"/>
                  </a:lnTo>
                  <a:lnTo>
                    <a:pt x="726" y="211"/>
                  </a:lnTo>
                  <a:lnTo>
                    <a:pt x="728" y="215"/>
                  </a:lnTo>
                  <a:lnTo>
                    <a:pt x="734" y="217"/>
                  </a:lnTo>
                  <a:lnTo>
                    <a:pt x="741" y="218"/>
                  </a:lnTo>
                  <a:lnTo>
                    <a:pt x="741" y="218"/>
                  </a:lnTo>
                  <a:lnTo>
                    <a:pt x="755" y="219"/>
                  </a:lnTo>
                  <a:lnTo>
                    <a:pt x="765" y="219"/>
                  </a:lnTo>
                  <a:lnTo>
                    <a:pt x="768" y="219"/>
                  </a:lnTo>
                  <a:lnTo>
                    <a:pt x="770" y="220"/>
                  </a:lnTo>
                  <a:lnTo>
                    <a:pt x="772" y="223"/>
                  </a:lnTo>
                  <a:lnTo>
                    <a:pt x="776" y="227"/>
                  </a:lnTo>
                  <a:lnTo>
                    <a:pt x="776" y="227"/>
                  </a:lnTo>
                  <a:lnTo>
                    <a:pt x="781" y="235"/>
                  </a:lnTo>
                  <a:lnTo>
                    <a:pt x="787" y="246"/>
                  </a:lnTo>
                  <a:lnTo>
                    <a:pt x="793" y="258"/>
                  </a:lnTo>
                  <a:lnTo>
                    <a:pt x="794" y="263"/>
                  </a:lnTo>
                  <a:lnTo>
                    <a:pt x="795" y="269"/>
                  </a:lnTo>
                  <a:lnTo>
                    <a:pt x="795" y="269"/>
                  </a:lnTo>
                  <a:lnTo>
                    <a:pt x="795" y="278"/>
                  </a:lnTo>
                  <a:lnTo>
                    <a:pt x="795" y="285"/>
                  </a:lnTo>
                  <a:lnTo>
                    <a:pt x="798" y="292"/>
                  </a:lnTo>
                  <a:lnTo>
                    <a:pt x="803" y="301"/>
                  </a:lnTo>
                  <a:lnTo>
                    <a:pt x="803" y="301"/>
                  </a:lnTo>
                  <a:lnTo>
                    <a:pt x="807" y="306"/>
                  </a:lnTo>
                  <a:lnTo>
                    <a:pt x="810" y="314"/>
                  </a:lnTo>
                  <a:lnTo>
                    <a:pt x="813" y="323"/>
                  </a:lnTo>
                  <a:lnTo>
                    <a:pt x="815" y="331"/>
                  </a:lnTo>
                  <a:lnTo>
                    <a:pt x="817" y="340"/>
                  </a:lnTo>
                  <a:lnTo>
                    <a:pt x="817" y="346"/>
                  </a:lnTo>
                  <a:lnTo>
                    <a:pt x="817" y="352"/>
                  </a:lnTo>
                  <a:lnTo>
                    <a:pt x="816" y="353"/>
                  </a:lnTo>
                  <a:lnTo>
                    <a:pt x="815" y="354"/>
                  </a:lnTo>
                  <a:lnTo>
                    <a:pt x="815" y="354"/>
                  </a:lnTo>
                  <a:lnTo>
                    <a:pt x="812" y="354"/>
                  </a:lnTo>
                  <a:lnTo>
                    <a:pt x="809" y="353"/>
                  </a:lnTo>
                  <a:lnTo>
                    <a:pt x="802" y="351"/>
                  </a:lnTo>
                  <a:lnTo>
                    <a:pt x="799" y="349"/>
                  </a:lnTo>
                  <a:lnTo>
                    <a:pt x="796" y="349"/>
                  </a:lnTo>
                  <a:lnTo>
                    <a:pt x="793" y="351"/>
                  </a:lnTo>
                  <a:lnTo>
                    <a:pt x="789" y="354"/>
                  </a:lnTo>
                  <a:lnTo>
                    <a:pt x="789" y="354"/>
                  </a:lnTo>
                  <a:lnTo>
                    <a:pt x="783" y="361"/>
                  </a:lnTo>
                  <a:lnTo>
                    <a:pt x="780" y="364"/>
                  </a:lnTo>
                  <a:lnTo>
                    <a:pt x="778" y="366"/>
                  </a:lnTo>
                  <a:lnTo>
                    <a:pt x="776" y="367"/>
                  </a:lnTo>
                  <a:lnTo>
                    <a:pt x="773" y="366"/>
                  </a:lnTo>
                  <a:lnTo>
                    <a:pt x="772" y="362"/>
                  </a:lnTo>
                  <a:lnTo>
                    <a:pt x="771" y="357"/>
                  </a:lnTo>
                  <a:lnTo>
                    <a:pt x="771" y="357"/>
                  </a:lnTo>
                  <a:lnTo>
                    <a:pt x="771" y="345"/>
                  </a:lnTo>
                  <a:lnTo>
                    <a:pt x="771" y="341"/>
                  </a:lnTo>
                  <a:lnTo>
                    <a:pt x="770" y="337"/>
                  </a:lnTo>
                  <a:lnTo>
                    <a:pt x="768" y="332"/>
                  </a:lnTo>
                  <a:lnTo>
                    <a:pt x="766" y="330"/>
                  </a:lnTo>
                  <a:lnTo>
                    <a:pt x="762" y="329"/>
                  </a:lnTo>
                  <a:lnTo>
                    <a:pt x="756" y="329"/>
                  </a:lnTo>
                  <a:lnTo>
                    <a:pt x="756" y="329"/>
                  </a:lnTo>
                  <a:lnTo>
                    <a:pt x="752" y="330"/>
                  </a:lnTo>
                  <a:lnTo>
                    <a:pt x="748" y="331"/>
                  </a:lnTo>
                  <a:lnTo>
                    <a:pt x="741" y="334"/>
                  </a:lnTo>
                  <a:lnTo>
                    <a:pt x="735" y="337"/>
                  </a:lnTo>
                  <a:lnTo>
                    <a:pt x="731" y="338"/>
                  </a:lnTo>
                  <a:lnTo>
                    <a:pt x="727" y="337"/>
                  </a:lnTo>
                  <a:lnTo>
                    <a:pt x="727" y="337"/>
                  </a:lnTo>
                  <a:lnTo>
                    <a:pt x="719" y="337"/>
                  </a:lnTo>
                  <a:lnTo>
                    <a:pt x="716" y="338"/>
                  </a:lnTo>
                  <a:lnTo>
                    <a:pt x="714" y="340"/>
                  </a:lnTo>
                  <a:lnTo>
                    <a:pt x="713" y="342"/>
                  </a:lnTo>
                  <a:lnTo>
                    <a:pt x="712" y="344"/>
                  </a:lnTo>
                  <a:lnTo>
                    <a:pt x="712" y="351"/>
                  </a:lnTo>
                  <a:lnTo>
                    <a:pt x="712" y="351"/>
                  </a:lnTo>
                  <a:lnTo>
                    <a:pt x="710" y="357"/>
                  </a:lnTo>
                  <a:lnTo>
                    <a:pt x="708" y="364"/>
                  </a:lnTo>
                  <a:lnTo>
                    <a:pt x="699" y="385"/>
                  </a:lnTo>
                  <a:lnTo>
                    <a:pt x="688" y="405"/>
                  </a:lnTo>
                  <a:lnTo>
                    <a:pt x="683" y="413"/>
                  </a:lnTo>
                  <a:lnTo>
                    <a:pt x="678" y="419"/>
                  </a:lnTo>
                  <a:lnTo>
                    <a:pt x="678" y="419"/>
                  </a:lnTo>
                  <a:lnTo>
                    <a:pt x="671" y="428"/>
                  </a:lnTo>
                  <a:lnTo>
                    <a:pt x="666" y="437"/>
                  </a:lnTo>
                  <a:lnTo>
                    <a:pt x="662" y="446"/>
                  </a:lnTo>
                  <a:lnTo>
                    <a:pt x="658" y="457"/>
                  </a:lnTo>
                  <a:lnTo>
                    <a:pt x="658" y="457"/>
                  </a:lnTo>
                  <a:lnTo>
                    <a:pt x="654" y="471"/>
                  </a:lnTo>
                  <a:lnTo>
                    <a:pt x="650" y="486"/>
                  </a:lnTo>
                  <a:lnTo>
                    <a:pt x="648" y="495"/>
                  </a:lnTo>
                  <a:lnTo>
                    <a:pt x="648" y="501"/>
                  </a:lnTo>
                  <a:lnTo>
                    <a:pt x="649" y="507"/>
                  </a:lnTo>
                  <a:lnTo>
                    <a:pt x="651" y="511"/>
                  </a:lnTo>
                  <a:lnTo>
                    <a:pt x="653" y="513"/>
                  </a:lnTo>
                  <a:lnTo>
                    <a:pt x="653" y="513"/>
                  </a:lnTo>
                  <a:lnTo>
                    <a:pt x="676" y="534"/>
                  </a:lnTo>
                  <a:lnTo>
                    <a:pt x="681" y="540"/>
                  </a:lnTo>
                  <a:lnTo>
                    <a:pt x="687" y="545"/>
                  </a:lnTo>
                  <a:lnTo>
                    <a:pt x="694" y="548"/>
                  </a:lnTo>
                  <a:lnTo>
                    <a:pt x="700" y="550"/>
                  </a:lnTo>
                  <a:lnTo>
                    <a:pt x="700" y="550"/>
                  </a:lnTo>
                  <a:lnTo>
                    <a:pt x="706" y="552"/>
                  </a:lnTo>
                  <a:lnTo>
                    <a:pt x="710" y="554"/>
                  </a:lnTo>
                  <a:lnTo>
                    <a:pt x="712" y="556"/>
                  </a:lnTo>
                  <a:lnTo>
                    <a:pt x="714" y="558"/>
                  </a:lnTo>
                  <a:lnTo>
                    <a:pt x="716" y="561"/>
                  </a:lnTo>
                  <a:lnTo>
                    <a:pt x="716" y="564"/>
                  </a:lnTo>
                  <a:lnTo>
                    <a:pt x="717" y="572"/>
                  </a:lnTo>
                  <a:lnTo>
                    <a:pt x="717" y="572"/>
                  </a:lnTo>
                  <a:lnTo>
                    <a:pt x="717" y="578"/>
                  </a:lnTo>
                  <a:lnTo>
                    <a:pt x="719" y="582"/>
                  </a:lnTo>
                  <a:lnTo>
                    <a:pt x="720" y="584"/>
                  </a:lnTo>
                  <a:lnTo>
                    <a:pt x="722" y="585"/>
                  </a:lnTo>
                  <a:lnTo>
                    <a:pt x="729" y="587"/>
                  </a:lnTo>
                  <a:lnTo>
                    <a:pt x="729" y="587"/>
                  </a:lnTo>
                  <a:lnTo>
                    <a:pt x="737" y="589"/>
                  </a:lnTo>
                  <a:lnTo>
                    <a:pt x="738" y="591"/>
                  </a:lnTo>
                  <a:lnTo>
                    <a:pt x="738" y="592"/>
                  </a:lnTo>
                  <a:lnTo>
                    <a:pt x="737" y="593"/>
                  </a:lnTo>
                  <a:lnTo>
                    <a:pt x="734" y="595"/>
                  </a:lnTo>
                  <a:lnTo>
                    <a:pt x="726" y="596"/>
                  </a:lnTo>
                  <a:lnTo>
                    <a:pt x="726" y="596"/>
                  </a:lnTo>
                  <a:lnTo>
                    <a:pt x="706" y="596"/>
                  </a:lnTo>
                  <a:lnTo>
                    <a:pt x="697" y="598"/>
                  </a:lnTo>
                  <a:lnTo>
                    <a:pt x="694" y="599"/>
                  </a:lnTo>
                  <a:lnTo>
                    <a:pt x="691" y="602"/>
                  </a:lnTo>
                  <a:lnTo>
                    <a:pt x="691" y="602"/>
                  </a:lnTo>
                  <a:lnTo>
                    <a:pt x="685" y="607"/>
                  </a:lnTo>
                  <a:lnTo>
                    <a:pt x="680" y="611"/>
                  </a:lnTo>
                  <a:lnTo>
                    <a:pt x="674" y="613"/>
                  </a:lnTo>
                  <a:lnTo>
                    <a:pt x="670" y="613"/>
                  </a:lnTo>
                  <a:lnTo>
                    <a:pt x="670" y="613"/>
                  </a:lnTo>
                  <a:lnTo>
                    <a:pt x="664" y="613"/>
                  </a:lnTo>
                  <a:lnTo>
                    <a:pt x="656" y="614"/>
                  </a:lnTo>
                  <a:lnTo>
                    <a:pt x="650" y="613"/>
                  </a:lnTo>
                  <a:lnTo>
                    <a:pt x="648" y="613"/>
                  </a:lnTo>
                  <a:lnTo>
                    <a:pt x="645" y="611"/>
                  </a:lnTo>
                  <a:lnTo>
                    <a:pt x="645" y="611"/>
                  </a:lnTo>
                  <a:lnTo>
                    <a:pt x="644" y="610"/>
                  </a:lnTo>
                  <a:lnTo>
                    <a:pt x="641" y="607"/>
                  </a:lnTo>
                  <a:lnTo>
                    <a:pt x="634" y="605"/>
                  </a:lnTo>
                  <a:lnTo>
                    <a:pt x="629" y="605"/>
                  </a:lnTo>
                  <a:lnTo>
                    <a:pt x="626" y="606"/>
                  </a:lnTo>
                  <a:lnTo>
                    <a:pt x="622" y="607"/>
                  </a:lnTo>
                  <a:lnTo>
                    <a:pt x="619" y="610"/>
                  </a:lnTo>
                  <a:lnTo>
                    <a:pt x="619" y="610"/>
                  </a:lnTo>
                  <a:lnTo>
                    <a:pt x="614" y="616"/>
                  </a:lnTo>
                  <a:lnTo>
                    <a:pt x="609" y="620"/>
                  </a:lnTo>
                  <a:lnTo>
                    <a:pt x="606" y="621"/>
                  </a:lnTo>
                  <a:lnTo>
                    <a:pt x="603" y="623"/>
                  </a:lnTo>
                  <a:lnTo>
                    <a:pt x="601" y="621"/>
                  </a:lnTo>
                  <a:lnTo>
                    <a:pt x="598" y="619"/>
                  </a:lnTo>
                  <a:lnTo>
                    <a:pt x="598" y="619"/>
                  </a:lnTo>
                  <a:lnTo>
                    <a:pt x="593" y="610"/>
                  </a:lnTo>
                  <a:lnTo>
                    <a:pt x="588" y="606"/>
                  </a:lnTo>
                  <a:lnTo>
                    <a:pt x="586" y="605"/>
                  </a:lnTo>
                  <a:lnTo>
                    <a:pt x="583" y="605"/>
                  </a:lnTo>
                  <a:lnTo>
                    <a:pt x="583" y="605"/>
                  </a:lnTo>
                  <a:lnTo>
                    <a:pt x="576" y="604"/>
                  </a:lnTo>
                  <a:lnTo>
                    <a:pt x="568" y="603"/>
                  </a:lnTo>
                  <a:lnTo>
                    <a:pt x="562" y="600"/>
                  </a:lnTo>
                  <a:lnTo>
                    <a:pt x="556" y="596"/>
                  </a:lnTo>
                  <a:lnTo>
                    <a:pt x="556" y="596"/>
                  </a:lnTo>
                  <a:lnTo>
                    <a:pt x="551" y="591"/>
                  </a:lnTo>
                  <a:lnTo>
                    <a:pt x="543" y="587"/>
                  </a:lnTo>
                  <a:lnTo>
                    <a:pt x="537" y="586"/>
                  </a:lnTo>
                  <a:lnTo>
                    <a:pt x="534" y="586"/>
                  </a:lnTo>
                  <a:lnTo>
                    <a:pt x="531" y="587"/>
                  </a:lnTo>
                  <a:lnTo>
                    <a:pt x="531" y="587"/>
                  </a:lnTo>
                  <a:lnTo>
                    <a:pt x="530" y="589"/>
                  </a:lnTo>
                  <a:lnTo>
                    <a:pt x="529" y="592"/>
                  </a:lnTo>
                  <a:lnTo>
                    <a:pt x="529" y="600"/>
                  </a:lnTo>
                  <a:lnTo>
                    <a:pt x="530" y="609"/>
                  </a:lnTo>
                  <a:lnTo>
                    <a:pt x="529" y="612"/>
                  </a:lnTo>
                  <a:lnTo>
                    <a:pt x="528" y="615"/>
                  </a:lnTo>
                  <a:lnTo>
                    <a:pt x="528" y="615"/>
                  </a:lnTo>
                  <a:lnTo>
                    <a:pt x="524" y="619"/>
                  </a:lnTo>
                  <a:lnTo>
                    <a:pt x="520" y="623"/>
                  </a:lnTo>
                  <a:lnTo>
                    <a:pt x="519" y="625"/>
                  </a:lnTo>
                  <a:lnTo>
                    <a:pt x="517" y="626"/>
                  </a:lnTo>
                  <a:lnTo>
                    <a:pt x="519" y="628"/>
                  </a:lnTo>
                  <a:lnTo>
                    <a:pt x="520" y="630"/>
                  </a:lnTo>
                  <a:lnTo>
                    <a:pt x="520" y="630"/>
                  </a:lnTo>
                  <a:lnTo>
                    <a:pt x="527" y="635"/>
                  </a:lnTo>
                  <a:lnTo>
                    <a:pt x="537" y="643"/>
                  </a:lnTo>
                  <a:lnTo>
                    <a:pt x="545" y="650"/>
                  </a:lnTo>
                  <a:lnTo>
                    <a:pt x="550" y="654"/>
                  </a:lnTo>
                  <a:lnTo>
                    <a:pt x="552" y="657"/>
                  </a:lnTo>
                  <a:lnTo>
                    <a:pt x="552" y="657"/>
                  </a:lnTo>
                  <a:lnTo>
                    <a:pt x="555" y="662"/>
                  </a:lnTo>
                  <a:lnTo>
                    <a:pt x="557" y="666"/>
                  </a:lnTo>
                  <a:lnTo>
                    <a:pt x="559" y="668"/>
                  </a:lnTo>
                  <a:lnTo>
                    <a:pt x="562" y="669"/>
                  </a:lnTo>
                  <a:lnTo>
                    <a:pt x="565" y="669"/>
                  </a:lnTo>
                  <a:lnTo>
                    <a:pt x="569" y="668"/>
                  </a:lnTo>
                  <a:lnTo>
                    <a:pt x="574" y="667"/>
                  </a:lnTo>
                  <a:lnTo>
                    <a:pt x="574" y="667"/>
                  </a:lnTo>
                  <a:lnTo>
                    <a:pt x="584" y="661"/>
                  </a:lnTo>
                  <a:lnTo>
                    <a:pt x="594" y="658"/>
                  </a:lnTo>
                  <a:lnTo>
                    <a:pt x="597" y="657"/>
                  </a:lnTo>
                  <a:lnTo>
                    <a:pt x="601" y="657"/>
                  </a:lnTo>
                  <a:lnTo>
                    <a:pt x="606" y="658"/>
                  </a:lnTo>
                  <a:lnTo>
                    <a:pt x="610" y="661"/>
                  </a:lnTo>
                  <a:lnTo>
                    <a:pt x="610" y="661"/>
                  </a:lnTo>
                  <a:lnTo>
                    <a:pt x="613" y="664"/>
                  </a:lnTo>
                  <a:lnTo>
                    <a:pt x="616" y="669"/>
                  </a:lnTo>
                  <a:lnTo>
                    <a:pt x="621" y="680"/>
                  </a:lnTo>
                  <a:lnTo>
                    <a:pt x="624" y="688"/>
                  </a:lnTo>
                  <a:lnTo>
                    <a:pt x="625" y="692"/>
                  </a:lnTo>
                  <a:lnTo>
                    <a:pt x="628" y="695"/>
                  </a:lnTo>
                  <a:lnTo>
                    <a:pt x="628" y="695"/>
                  </a:lnTo>
                  <a:lnTo>
                    <a:pt x="633" y="698"/>
                  </a:lnTo>
                  <a:lnTo>
                    <a:pt x="636" y="703"/>
                  </a:lnTo>
                  <a:lnTo>
                    <a:pt x="637" y="705"/>
                  </a:lnTo>
                  <a:lnTo>
                    <a:pt x="637" y="707"/>
                  </a:lnTo>
                  <a:lnTo>
                    <a:pt x="636" y="710"/>
                  </a:lnTo>
                  <a:lnTo>
                    <a:pt x="634" y="711"/>
                  </a:lnTo>
                  <a:lnTo>
                    <a:pt x="634" y="711"/>
                  </a:lnTo>
                  <a:lnTo>
                    <a:pt x="628" y="714"/>
                  </a:lnTo>
                  <a:lnTo>
                    <a:pt x="622" y="719"/>
                  </a:lnTo>
                  <a:lnTo>
                    <a:pt x="617" y="725"/>
                  </a:lnTo>
                  <a:lnTo>
                    <a:pt x="615" y="727"/>
                  </a:lnTo>
                  <a:lnTo>
                    <a:pt x="615" y="730"/>
                  </a:lnTo>
                  <a:lnTo>
                    <a:pt x="615" y="730"/>
                  </a:lnTo>
                  <a:lnTo>
                    <a:pt x="614" y="735"/>
                  </a:lnTo>
                  <a:lnTo>
                    <a:pt x="613" y="738"/>
                  </a:lnTo>
                  <a:lnTo>
                    <a:pt x="612" y="740"/>
                  </a:lnTo>
                  <a:lnTo>
                    <a:pt x="609" y="742"/>
                  </a:lnTo>
                  <a:lnTo>
                    <a:pt x="606" y="743"/>
                  </a:lnTo>
                  <a:lnTo>
                    <a:pt x="601" y="743"/>
                  </a:lnTo>
                  <a:lnTo>
                    <a:pt x="596" y="743"/>
                  </a:lnTo>
                  <a:lnTo>
                    <a:pt x="596" y="743"/>
                  </a:lnTo>
                  <a:lnTo>
                    <a:pt x="570" y="741"/>
                  </a:lnTo>
                  <a:lnTo>
                    <a:pt x="558" y="739"/>
                  </a:lnTo>
                  <a:lnTo>
                    <a:pt x="553" y="738"/>
                  </a:lnTo>
                  <a:lnTo>
                    <a:pt x="549" y="735"/>
                  </a:lnTo>
                  <a:lnTo>
                    <a:pt x="549" y="735"/>
                  </a:lnTo>
                  <a:lnTo>
                    <a:pt x="539" y="731"/>
                  </a:lnTo>
                  <a:lnTo>
                    <a:pt x="531" y="729"/>
                  </a:lnTo>
                  <a:lnTo>
                    <a:pt x="525" y="727"/>
                  </a:lnTo>
                  <a:lnTo>
                    <a:pt x="523" y="725"/>
                  </a:lnTo>
                  <a:lnTo>
                    <a:pt x="521" y="723"/>
                  </a:lnTo>
                  <a:lnTo>
                    <a:pt x="521" y="723"/>
                  </a:lnTo>
                  <a:lnTo>
                    <a:pt x="517" y="716"/>
                  </a:lnTo>
                  <a:lnTo>
                    <a:pt x="516" y="714"/>
                  </a:lnTo>
                  <a:lnTo>
                    <a:pt x="514" y="712"/>
                  </a:lnTo>
                  <a:lnTo>
                    <a:pt x="511" y="711"/>
                  </a:lnTo>
                  <a:lnTo>
                    <a:pt x="508" y="710"/>
                  </a:lnTo>
                  <a:lnTo>
                    <a:pt x="505" y="711"/>
                  </a:lnTo>
                  <a:lnTo>
                    <a:pt x="500" y="712"/>
                  </a:lnTo>
                  <a:lnTo>
                    <a:pt x="500" y="712"/>
                  </a:lnTo>
                  <a:lnTo>
                    <a:pt x="490" y="716"/>
                  </a:lnTo>
                  <a:lnTo>
                    <a:pt x="479" y="719"/>
                  </a:lnTo>
                  <a:lnTo>
                    <a:pt x="473" y="720"/>
                  </a:lnTo>
                  <a:lnTo>
                    <a:pt x="468" y="719"/>
                  </a:lnTo>
                  <a:lnTo>
                    <a:pt x="463" y="718"/>
                  </a:lnTo>
                  <a:lnTo>
                    <a:pt x="458" y="716"/>
                  </a:lnTo>
                  <a:lnTo>
                    <a:pt x="458" y="716"/>
                  </a:lnTo>
                  <a:lnTo>
                    <a:pt x="455" y="712"/>
                  </a:lnTo>
                  <a:lnTo>
                    <a:pt x="451" y="707"/>
                  </a:lnTo>
                  <a:lnTo>
                    <a:pt x="444" y="696"/>
                  </a:lnTo>
                  <a:lnTo>
                    <a:pt x="439" y="684"/>
                  </a:lnTo>
                  <a:lnTo>
                    <a:pt x="434" y="671"/>
                  </a:lnTo>
                  <a:lnTo>
                    <a:pt x="434" y="671"/>
                  </a:lnTo>
                  <a:lnTo>
                    <a:pt x="428" y="660"/>
                  </a:lnTo>
                  <a:lnTo>
                    <a:pt x="423" y="652"/>
                  </a:lnTo>
                  <a:lnTo>
                    <a:pt x="407" y="633"/>
                  </a:lnTo>
                  <a:lnTo>
                    <a:pt x="407" y="633"/>
                  </a:lnTo>
                  <a:lnTo>
                    <a:pt x="399" y="624"/>
                  </a:lnTo>
                  <a:lnTo>
                    <a:pt x="395" y="614"/>
                  </a:lnTo>
                  <a:lnTo>
                    <a:pt x="393" y="604"/>
                  </a:lnTo>
                  <a:lnTo>
                    <a:pt x="392" y="596"/>
                  </a:lnTo>
                  <a:lnTo>
                    <a:pt x="392" y="596"/>
                  </a:lnTo>
                  <a:lnTo>
                    <a:pt x="394" y="584"/>
                  </a:lnTo>
                  <a:lnTo>
                    <a:pt x="395" y="575"/>
                  </a:lnTo>
                  <a:lnTo>
                    <a:pt x="396" y="567"/>
                  </a:lnTo>
                  <a:lnTo>
                    <a:pt x="395" y="558"/>
                  </a:lnTo>
                  <a:lnTo>
                    <a:pt x="393" y="549"/>
                  </a:lnTo>
                  <a:lnTo>
                    <a:pt x="391" y="545"/>
                  </a:lnTo>
                  <a:lnTo>
                    <a:pt x="388" y="542"/>
                  </a:lnTo>
                  <a:lnTo>
                    <a:pt x="385" y="539"/>
                  </a:lnTo>
                  <a:lnTo>
                    <a:pt x="381" y="535"/>
                  </a:lnTo>
                  <a:lnTo>
                    <a:pt x="381" y="535"/>
                  </a:lnTo>
                  <a:lnTo>
                    <a:pt x="372" y="532"/>
                  </a:lnTo>
                  <a:lnTo>
                    <a:pt x="365" y="529"/>
                  </a:lnTo>
                  <a:lnTo>
                    <a:pt x="359" y="528"/>
                  </a:lnTo>
                  <a:lnTo>
                    <a:pt x="354" y="527"/>
                  </a:lnTo>
                  <a:lnTo>
                    <a:pt x="345" y="527"/>
                  </a:lnTo>
                  <a:lnTo>
                    <a:pt x="335" y="526"/>
                  </a:lnTo>
                  <a:lnTo>
                    <a:pt x="335" y="526"/>
                  </a:lnTo>
                  <a:lnTo>
                    <a:pt x="323" y="525"/>
                  </a:lnTo>
                  <a:lnTo>
                    <a:pt x="312" y="521"/>
                  </a:lnTo>
                  <a:lnTo>
                    <a:pt x="308" y="519"/>
                  </a:lnTo>
                  <a:lnTo>
                    <a:pt x="305" y="517"/>
                  </a:lnTo>
                  <a:lnTo>
                    <a:pt x="302" y="514"/>
                  </a:lnTo>
                  <a:lnTo>
                    <a:pt x="301" y="511"/>
                  </a:lnTo>
                  <a:lnTo>
                    <a:pt x="301" y="511"/>
                  </a:lnTo>
                  <a:lnTo>
                    <a:pt x="301" y="503"/>
                  </a:lnTo>
                  <a:lnTo>
                    <a:pt x="300" y="499"/>
                  </a:lnTo>
                  <a:lnTo>
                    <a:pt x="298" y="497"/>
                  </a:lnTo>
                  <a:lnTo>
                    <a:pt x="296" y="497"/>
                  </a:lnTo>
                  <a:lnTo>
                    <a:pt x="290" y="496"/>
                  </a:lnTo>
                  <a:lnTo>
                    <a:pt x="290" y="496"/>
                  </a:lnTo>
                  <a:lnTo>
                    <a:pt x="286" y="495"/>
                  </a:lnTo>
                  <a:lnTo>
                    <a:pt x="284" y="493"/>
                  </a:lnTo>
                  <a:lnTo>
                    <a:pt x="284" y="491"/>
                  </a:lnTo>
                  <a:lnTo>
                    <a:pt x="284" y="490"/>
                  </a:lnTo>
                  <a:lnTo>
                    <a:pt x="284" y="486"/>
                  </a:lnTo>
                  <a:lnTo>
                    <a:pt x="283" y="485"/>
                  </a:lnTo>
                  <a:lnTo>
                    <a:pt x="281" y="484"/>
                  </a:lnTo>
                  <a:lnTo>
                    <a:pt x="281" y="484"/>
                  </a:lnTo>
                  <a:lnTo>
                    <a:pt x="273" y="485"/>
                  </a:lnTo>
                  <a:lnTo>
                    <a:pt x="265" y="485"/>
                  </a:lnTo>
                  <a:lnTo>
                    <a:pt x="262" y="485"/>
                  </a:lnTo>
                  <a:lnTo>
                    <a:pt x="258" y="484"/>
                  </a:lnTo>
                  <a:lnTo>
                    <a:pt x="256" y="482"/>
                  </a:lnTo>
                  <a:lnTo>
                    <a:pt x="255" y="480"/>
                  </a:lnTo>
                  <a:lnTo>
                    <a:pt x="255" y="480"/>
                  </a:lnTo>
                  <a:lnTo>
                    <a:pt x="254" y="473"/>
                  </a:lnTo>
                  <a:lnTo>
                    <a:pt x="253" y="471"/>
                  </a:lnTo>
                  <a:lnTo>
                    <a:pt x="250" y="469"/>
                  </a:lnTo>
                  <a:lnTo>
                    <a:pt x="241" y="467"/>
                  </a:lnTo>
                  <a:lnTo>
                    <a:pt x="241" y="467"/>
                  </a:lnTo>
                  <a:lnTo>
                    <a:pt x="236" y="466"/>
                  </a:lnTo>
                  <a:lnTo>
                    <a:pt x="233" y="464"/>
                  </a:lnTo>
                  <a:lnTo>
                    <a:pt x="231" y="463"/>
                  </a:lnTo>
                  <a:lnTo>
                    <a:pt x="231" y="461"/>
                  </a:lnTo>
                  <a:lnTo>
                    <a:pt x="230" y="457"/>
                  </a:lnTo>
                  <a:lnTo>
                    <a:pt x="229" y="455"/>
                  </a:lnTo>
                  <a:lnTo>
                    <a:pt x="227" y="453"/>
                  </a:lnTo>
                  <a:lnTo>
                    <a:pt x="227" y="453"/>
                  </a:lnTo>
                  <a:lnTo>
                    <a:pt x="220" y="448"/>
                  </a:lnTo>
                  <a:lnTo>
                    <a:pt x="213" y="444"/>
                  </a:lnTo>
                  <a:lnTo>
                    <a:pt x="211" y="441"/>
                  </a:lnTo>
                  <a:lnTo>
                    <a:pt x="210" y="439"/>
                  </a:lnTo>
                  <a:lnTo>
                    <a:pt x="211" y="437"/>
                  </a:lnTo>
                  <a:lnTo>
                    <a:pt x="214" y="434"/>
                  </a:lnTo>
                  <a:lnTo>
                    <a:pt x="214" y="434"/>
                  </a:lnTo>
                  <a:lnTo>
                    <a:pt x="222" y="430"/>
                  </a:lnTo>
                  <a:lnTo>
                    <a:pt x="230" y="426"/>
                  </a:lnTo>
                  <a:lnTo>
                    <a:pt x="236" y="425"/>
                  </a:lnTo>
                  <a:lnTo>
                    <a:pt x="240" y="425"/>
                  </a:lnTo>
                  <a:lnTo>
                    <a:pt x="244" y="426"/>
                  </a:lnTo>
                  <a:lnTo>
                    <a:pt x="249" y="429"/>
                  </a:lnTo>
                  <a:lnTo>
                    <a:pt x="249" y="429"/>
                  </a:lnTo>
                  <a:lnTo>
                    <a:pt x="253" y="433"/>
                  </a:lnTo>
                  <a:lnTo>
                    <a:pt x="257" y="440"/>
                  </a:lnTo>
                  <a:lnTo>
                    <a:pt x="265" y="450"/>
                  </a:lnTo>
                  <a:lnTo>
                    <a:pt x="269" y="456"/>
                  </a:lnTo>
                  <a:lnTo>
                    <a:pt x="273" y="459"/>
                  </a:lnTo>
                  <a:lnTo>
                    <a:pt x="280" y="461"/>
                  </a:lnTo>
                  <a:lnTo>
                    <a:pt x="283" y="461"/>
                  </a:lnTo>
                  <a:lnTo>
                    <a:pt x="286" y="460"/>
                  </a:lnTo>
                  <a:lnTo>
                    <a:pt x="286" y="460"/>
                  </a:lnTo>
                  <a:lnTo>
                    <a:pt x="298" y="456"/>
                  </a:lnTo>
                  <a:lnTo>
                    <a:pt x="306" y="452"/>
                  </a:lnTo>
                  <a:lnTo>
                    <a:pt x="309" y="450"/>
                  </a:lnTo>
                  <a:lnTo>
                    <a:pt x="312" y="450"/>
                  </a:lnTo>
                  <a:lnTo>
                    <a:pt x="315" y="452"/>
                  </a:lnTo>
                  <a:lnTo>
                    <a:pt x="320" y="454"/>
                  </a:lnTo>
                  <a:lnTo>
                    <a:pt x="320" y="454"/>
                  </a:lnTo>
                  <a:lnTo>
                    <a:pt x="336" y="462"/>
                  </a:lnTo>
                  <a:lnTo>
                    <a:pt x="342" y="464"/>
                  </a:lnTo>
                  <a:lnTo>
                    <a:pt x="344" y="464"/>
                  </a:lnTo>
                  <a:lnTo>
                    <a:pt x="345" y="463"/>
                  </a:lnTo>
                  <a:lnTo>
                    <a:pt x="345" y="463"/>
                  </a:lnTo>
                  <a:lnTo>
                    <a:pt x="349" y="461"/>
                  </a:lnTo>
                  <a:lnTo>
                    <a:pt x="354" y="459"/>
                  </a:lnTo>
                  <a:lnTo>
                    <a:pt x="359" y="459"/>
                  </a:lnTo>
                  <a:lnTo>
                    <a:pt x="367" y="459"/>
                  </a:lnTo>
                  <a:lnTo>
                    <a:pt x="367" y="459"/>
                  </a:lnTo>
                  <a:lnTo>
                    <a:pt x="371" y="460"/>
                  </a:lnTo>
                  <a:lnTo>
                    <a:pt x="377" y="462"/>
                  </a:lnTo>
                  <a:lnTo>
                    <a:pt x="391" y="469"/>
                  </a:lnTo>
                  <a:lnTo>
                    <a:pt x="405" y="474"/>
                  </a:lnTo>
                  <a:lnTo>
                    <a:pt x="411" y="475"/>
                  </a:lnTo>
                  <a:lnTo>
                    <a:pt x="416" y="475"/>
                  </a:lnTo>
                  <a:lnTo>
                    <a:pt x="416" y="475"/>
                  </a:lnTo>
                  <a:lnTo>
                    <a:pt x="443" y="471"/>
                  </a:lnTo>
                  <a:lnTo>
                    <a:pt x="458" y="468"/>
                  </a:lnTo>
                  <a:lnTo>
                    <a:pt x="471" y="463"/>
                  </a:lnTo>
                  <a:lnTo>
                    <a:pt x="471" y="463"/>
                  </a:lnTo>
                  <a:lnTo>
                    <a:pt x="481" y="460"/>
                  </a:lnTo>
                  <a:lnTo>
                    <a:pt x="492" y="458"/>
                  </a:lnTo>
                  <a:lnTo>
                    <a:pt x="501" y="458"/>
                  </a:lnTo>
                  <a:lnTo>
                    <a:pt x="505" y="459"/>
                  </a:lnTo>
                  <a:lnTo>
                    <a:pt x="508" y="461"/>
                  </a:lnTo>
                  <a:lnTo>
                    <a:pt x="508" y="461"/>
                  </a:lnTo>
                  <a:lnTo>
                    <a:pt x="511" y="463"/>
                  </a:lnTo>
                  <a:lnTo>
                    <a:pt x="514" y="464"/>
                  </a:lnTo>
                  <a:lnTo>
                    <a:pt x="522" y="463"/>
                  </a:lnTo>
                  <a:lnTo>
                    <a:pt x="530" y="461"/>
                  </a:lnTo>
                  <a:lnTo>
                    <a:pt x="542" y="458"/>
                  </a:lnTo>
                  <a:lnTo>
                    <a:pt x="542" y="458"/>
                  </a:lnTo>
                  <a:lnTo>
                    <a:pt x="555" y="453"/>
                  </a:lnTo>
                  <a:lnTo>
                    <a:pt x="566" y="447"/>
                  </a:lnTo>
                  <a:lnTo>
                    <a:pt x="577" y="440"/>
                  </a:lnTo>
                  <a:lnTo>
                    <a:pt x="584" y="431"/>
                  </a:lnTo>
                  <a:lnTo>
                    <a:pt x="584" y="431"/>
                  </a:lnTo>
                  <a:lnTo>
                    <a:pt x="595" y="418"/>
                  </a:lnTo>
                  <a:lnTo>
                    <a:pt x="607" y="400"/>
                  </a:lnTo>
                  <a:lnTo>
                    <a:pt x="617" y="381"/>
                  </a:lnTo>
                  <a:lnTo>
                    <a:pt x="622" y="373"/>
                  </a:lnTo>
                  <a:lnTo>
                    <a:pt x="623" y="367"/>
                  </a:lnTo>
                  <a:lnTo>
                    <a:pt x="623" y="367"/>
                  </a:lnTo>
                  <a:lnTo>
                    <a:pt x="624" y="361"/>
                  </a:lnTo>
                  <a:lnTo>
                    <a:pt x="626" y="358"/>
                  </a:lnTo>
                  <a:lnTo>
                    <a:pt x="629" y="351"/>
                  </a:lnTo>
                  <a:lnTo>
                    <a:pt x="634" y="344"/>
                  </a:lnTo>
                  <a:lnTo>
                    <a:pt x="635" y="340"/>
                  </a:lnTo>
                  <a:lnTo>
                    <a:pt x="636" y="334"/>
                  </a:lnTo>
                  <a:lnTo>
                    <a:pt x="636" y="334"/>
                  </a:lnTo>
                  <a:lnTo>
                    <a:pt x="637" y="324"/>
                  </a:lnTo>
                  <a:lnTo>
                    <a:pt x="638" y="313"/>
                  </a:lnTo>
                  <a:lnTo>
                    <a:pt x="636" y="304"/>
                  </a:lnTo>
                  <a:lnTo>
                    <a:pt x="634" y="296"/>
                  </a:lnTo>
                  <a:lnTo>
                    <a:pt x="634" y="296"/>
                  </a:lnTo>
                  <a:lnTo>
                    <a:pt x="625" y="282"/>
                  </a:lnTo>
                  <a:lnTo>
                    <a:pt x="612" y="263"/>
                  </a:lnTo>
                  <a:lnTo>
                    <a:pt x="612" y="263"/>
                  </a:lnTo>
                  <a:lnTo>
                    <a:pt x="602" y="251"/>
                  </a:lnTo>
                  <a:lnTo>
                    <a:pt x="592" y="239"/>
                  </a:lnTo>
                  <a:lnTo>
                    <a:pt x="582" y="229"/>
                  </a:lnTo>
                  <a:lnTo>
                    <a:pt x="578" y="226"/>
                  </a:lnTo>
                  <a:lnTo>
                    <a:pt x="574" y="225"/>
                  </a:lnTo>
                  <a:lnTo>
                    <a:pt x="574" y="225"/>
                  </a:lnTo>
                  <a:lnTo>
                    <a:pt x="571" y="225"/>
                  </a:lnTo>
                  <a:lnTo>
                    <a:pt x="569" y="227"/>
                  </a:lnTo>
                  <a:lnTo>
                    <a:pt x="565" y="230"/>
                  </a:lnTo>
                  <a:lnTo>
                    <a:pt x="563" y="231"/>
                  </a:lnTo>
                  <a:lnTo>
                    <a:pt x="560" y="231"/>
                  </a:lnTo>
                  <a:lnTo>
                    <a:pt x="557" y="230"/>
                  </a:lnTo>
                  <a:lnTo>
                    <a:pt x="553" y="228"/>
                  </a:lnTo>
                  <a:lnTo>
                    <a:pt x="553" y="228"/>
                  </a:lnTo>
                  <a:lnTo>
                    <a:pt x="543" y="220"/>
                  </a:lnTo>
                  <a:lnTo>
                    <a:pt x="535" y="215"/>
                  </a:lnTo>
                  <a:lnTo>
                    <a:pt x="526" y="210"/>
                  </a:lnTo>
                  <a:lnTo>
                    <a:pt x="522" y="209"/>
                  </a:lnTo>
                  <a:lnTo>
                    <a:pt x="517" y="209"/>
                  </a:lnTo>
                  <a:lnTo>
                    <a:pt x="517" y="209"/>
                  </a:lnTo>
                  <a:lnTo>
                    <a:pt x="496" y="211"/>
                  </a:lnTo>
                  <a:lnTo>
                    <a:pt x="484" y="211"/>
                  </a:lnTo>
                  <a:lnTo>
                    <a:pt x="479" y="210"/>
                  </a:lnTo>
                  <a:lnTo>
                    <a:pt x="473" y="209"/>
                  </a:lnTo>
                  <a:lnTo>
                    <a:pt x="473" y="209"/>
                  </a:lnTo>
                  <a:lnTo>
                    <a:pt x="468" y="206"/>
                  </a:lnTo>
                  <a:lnTo>
                    <a:pt x="464" y="203"/>
                  </a:lnTo>
                  <a:lnTo>
                    <a:pt x="453" y="195"/>
                  </a:lnTo>
                  <a:lnTo>
                    <a:pt x="445" y="189"/>
                  </a:lnTo>
                  <a:lnTo>
                    <a:pt x="437" y="185"/>
                  </a:lnTo>
                  <a:lnTo>
                    <a:pt x="426" y="182"/>
                  </a:lnTo>
                  <a:lnTo>
                    <a:pt x="411" y="178"/>
                  </a:lnTo>
                  <a:lnTo>
                    <a:pt x="411" y="178"/>
                  </a:lnTo>
                  <a:lnTo>
                    <a:pt x="397" y="175"/>
                  </a:lnTo>
                  <a:lnTo>
                    <a:pt x="383" y="171"/>
                  </a:lnTo>
                  <a:lnTo>
                    <a:pt x="358" y="163"/>
                  </a:lnTo>
                  <a:lnTo>
                    <a:pt x="336" y="157"/>
                  </a:lnTo>
                  <a:lnTo>
                    <a:pt x="325" y="154"/>
                  </a:lnTo>
                  <a:lnTo>
                    <a:pt x="312" y="153"/>
                  </a:lnTo>
                  <a:lnTo>
                    <a:pt x="312" y="153"/>
                  </a:lnTo>
                  <a:lnTo>
                    <a:pt x="292" y="152"/>
                  </a:lnTo>
                  <a:lnTo>
                    <a:pt x="279" y="152"/>
                  </a:lnTo>
                  <a:lnTo>
                    <a:pt x="251" y="155"/>
                  </a:lnTo>
                  <a:lnTo>
                    <a:pt x="251" y="155"/>
                  </a:lnTo>
                  <a:lnTo>
                    <a:pt x="234" y="157"/>
                  </a:lnTo>
                  <a:lnTo>
                    <a:pt x="220" y="159"/>
                  </a:lnTo>
                  <a:lnTo>
                    <a:pt x="213" y="161"/>
                  </a:lnTo>
                  <a:lnTo>
                    <a:pt x="209" y="164"/>
                  </a:lnTo>
                  <a:lnTo>
                    <a:pt x="206" y="169"/>
                  </a:lnTo>
                  <a:lnTo>
                    <a:pt x="203" y="174"/>
                  </a:lnTo>
                  <a:lnTo>
                    <a:pt x="203" y="174"/>
                  </a:lnTo>
                  <a:lnTo>
                    <a:pt x="201" y="188"/>
                  </a:lnTo>
                  <a:lnTo>
                    <a:pt x="199" y="201"/>
                  </a:lnTo>
                  <a:lnTo>
                    <a:pt x="197" y="205"/>
                  </a:lnTo>
                  <a:lnTo>
                    <a:pt x="196" y="206"/>
                  </a:lnTo>
                  <a:lnTo>
                    <a:pt x="195" y="206"/>
                  </a:lnTo>
                  <a:lnTo>
                    <a:pt x="194" y="205"/>
                  </a:lnTo>
                  <a:lnTo>
                    <a:pt x="192" y="201"/>
                  </a:lnTo>
                  <a:lnTo>
                    <a:pt x="192" y="201"/>
                  </a:lnTo>
                  <a:lnTo>
                    <a:pt x="184" y="172"/>
                  </a:lnTo>
                  <a:lnTo>
                    <a:pt x="182" y="167"/>
                  </a:lnTo>
                  <a:lnTo>
                    <a:pt x="180" y="162"/>
                  </a:lnTo>
                  <a:lnTo>
                    <a:pt x="177" y="160"/>
                  </a:lnTo>
                  <a:lnTo>
                    <a:pt x="176" y="160"/>
                  </a:lnTo>
                  <a:lnTo>
                    <a:pt x="174" y="160"/>
                  </a:lnTo>
                  <a:lnTo>
                    <a:pt x="174" y="160"/>
                  </a:lnTo>
                  <a:lnTo>
                    <a:pt x="164" y="166"/>
                  </a:lnTo>
                  <a:lnTo>
                    <a:pt x="160" y="167"/>
                  </a:lnTo>
                  <a:lnTo>
                    <a:pt x="159" y="167"/>
                  </a:lnTo>
                  <a:lnTo>
                    <a:pt x="158" y="166"/>
                  </a:lnTo>
                  <a:lnTo>
                    <a:pt x="158" y="166"/>
                  </a:lnTo>
                  <a:lnTo>
                    <a:pt x="157" y="162"/>
                  </a:lnTo>
                  <a:lnTo>
                    <a:pt x="156" y="158"/>
                  </a:lnTo>
                  <a:lnTo>
                    <a:pt x="155" y="156"/>
                  </a:lnTo>
                  <a:lnTo>
                    <a:pt x="154" y="155"/>
                  </a:lnTo>
                  <a:lnTo>
                    <a:pt x="152" y="156"/>
                  </a:lnTo>
                  <a:lnTo>
                    <a:pt x="149" y="158"/>
                  </a:lnTo>
                  <a:lnTo>
                    <a:pt x="149" y="158"/>
                  </a:lnTo>
                  <a:lnTo>
                    <a:pt x="145" y="161"/>
                  </a:lnTo>
                  <a:lnTo>
                    <a:pt x="141" y="163"/>
                  </a:lnTo>
                  <a:lnTo>
                    <a:pt x="138" y="164"/>
                  </a:lnTo>
                  <a:lnTo>
                    <a:pt x="135" y="164"/>
                  </a:lnTo>
                  <a:lnTo>
                    <a:pt x="131" y="164"/>
                  </a:lnTo>
                  <a:lnTo>
                    <a:pt x="128" y="163"/>
                  </a:lnTo>
                  <a:lnTo>
                    <a:pt x="127" y="161"/>
                  </a:lnTo>
                  <a:lnTo>
                    <a:pt x="126" y="159"/>
                  </a:lnTo>
                  <a:lnTo>
                    <a:pt x="126" y="159"/>
                  </a:lnTo>
                  <a:lnTo>
                    <a:pt x="126" y="156"/>
                  </a:lnTo>
                  <a:lnTo>
                    <a:pt x="124" y="154"/>
                  </a:lnTo>
                  <a:lnTo>
                    <a:pt x="120" y="149"/>
                  </a:lnTo>
                  <a:lnTo>
                    <a:pt x="114" y="145"/>
                  </a:lnTo>
                  <a:lnTo>
                    <a:pt x="113" y="143"/>
                  </a:lnTo>
                  <a:lnTo>
                    <a:pt x="112" y="141"/>
                  </a:lnTo>
                  <a:lnTo>
                    <a:pt x="112" y="141"/>
                  </a:lnTo>
                  <a:lnTo>
                    <a:pt x="112" y="134"/>
                  </a:lnTo>
                  <a:lnTo>
                    <a:pt x="113" y="127"/>
                  </a:lnTo>
                  <a:lnTo>
                    <a:pt x="114" y="125"/>
                  </a:lnTo>
                  <a:lnTo>
                    <a:pt x="116" y="124"/>
                  </a:lnTo>
                  <a:lnTo>
                    <a:pt x="119" y="124"/>
                  </a:lnTo>
                  <a:lnTo>
                    <a:pt x="123" y="127"/>
                  </a:lnTo>
                  <a:lnTo>
                    <a:pt x="123" y="127"/>
                  </a:lnTo>
                  <a:lnTo>
                    <a:pt x="127" y="130"/>
                  </a:lnTo>
                  <a:lnTo>
                    <a:pt x="131" y="132"/>
                  </a:lnTo>
                  <a:lnTo>
                    <a:pt x="137" y="133"/>
                  </a:lnTo>
                  <a:lnTo>
                    <a:pt x="141" y="133"/>
                  </a:lnTo>
                  <a:lnTo>
                    <a:pt x="145" y="133"/>
                  </a:lnTo>
                  <a:lnTo>
                    <a:pt x="149" y="131"/>
                  </a:lnTo>
                  <a:lnTo>
                    <a:pt x="151" y="130"/>
                  </a:lnTo>
                  <a:lnTo>
                    <a:pt x="152" y="128"/>
                  </a:lnTo>
                  <a:lnTo>
                    <a:pt x="152" y="128"/>
                  </a:lnTo>
                  <a:lnTo>
                    <a:pt x="151" y="126"/>
                  </a:lnTo>
                  <a:lnTo>
                    <a:pt x="150" y="125"/>
                  </a:lnTo>
                  <a:lnTo>
                    <a:pt x="145" y="125"/>
                  </a:lnTo>
                  <a:lnTo>
                    <a:pt x="138" y="125"/>
                  </a:lnTo>
                  <a:lnTo>
                    <a:pt x="135" y="124"/>
                  </a:lnTo>
                  <a:lnTo>
                    <a:pt x="130" y="123"/>
                  </a:lnTo>
                  <a:lnTo>
                    <a:pt x="130" y="123"/>
                  </a:lnTo>
                  <a:lnTo>
                    <a:pt x="124" y="119"/>
                  </a:lnTo>
                  <a:lnTo>
                    <a:pt x="117" y="118"/>
                  </a:lnTo>
                  <a:lnTo>
                    <a:pt x="114" y="117"/>
                  </a:lnTo>
                  <a:lnTo>
                    <a:pt x="113" y="118"/>
                  </a:lnTo>
                  <a:lnTo>
                    <a:pt x="112" y="119"/>
                  </a:lnTo>
                  <a:lnTo>
                    <a:pt x="112" y="119"/>
                  </a:lnTo>
                  <a:lnTo>
                    <a:pt x="113" y="120"/>
                  </a:lnTo>
                  <a:lnTo>
                    <a:pt x="113" y="123"/>
                  </a:lnTo>
                  <a:lnTo>
                    <a:pt x="112" y="125"/>
                  </a:lnTo>
                  <a:lnTo>
                    <a:pt x="109" y="127"/>
                  </a:lnTo>
                  <a:lnTo>
                    <a:pt x="109" y="127"/>
                  </a:lnTo>
                  <a:lnTo>
                    <a:pt x="106" y="127"/>
                  </a:lnTo>
                  <a:lnTo>
                    <a:pt x="104" y="128"/>
                  </a:lnTo>
                  <a:lnTo>
                    <a:pt x="102" y="131"/>
                  </a:lnTo>
                  <a:lnTo>
                    <a:pt x="102" y="137"/>
                  </a:lnTo>
                  <a:lnTo>
                    <a:pt x="102" y="137"/>
                  </a:lnTo>
                  <a:lnTo>
                    <a:pt x="100" y="143"/>
                  </a:lnTo>
                  <a:lnTo>
                    <a:pt x="97" y="149"/>
                  </a:lnTo>
                  <a:lnTo>
                    <a:pt x="95" y="152"/>
                  </a:lnTo>
                  <a:lnTo>
                    <a:pt x="93" y="153"/>
                  </a:lnTo>
                  <a:lnTo>
                    <a:pt x="91" y="154"/>
                  </a:lnTo>
                  <a:lnTo>
                    <a:pt x="88" y="154"/>
                  </a:lnTo>
                  <a:lnTo>
                    <a:pt x="88" y="154"/>
                  </a:lnTo>
                  <a:lnTo>
                    <a:pt x="85" y="153"/>
                  </a:lnTo>
                  <a:lnTo>
                    <a:pt x="82" y="151"/>
                  </a:lnTo>
                  <a:lnTo>
                    <a:pt x="78" y="147"/>
                  </a:lnTo>
                  <a:lnTo>
                    <a:pt x="76" y="146"/>
                  </a:lnTo>
                  <a:lnTo>
                    <a:pt x="73" y="145"/>
                  </a:lnTo>
                  <a:lnTo>
                    <a:pt x="72" y="146"/>
                  </a:lnTo>
                  <a:lnTo>
                    <a:pt x="71" y="148"/>
                  </a:lnTo>
                  <a:lnTo>
                    <a:pt x="71" y="148"/>
                  </a:lnTo>
                  <a:lnTo>
                    <a:pt x="70" y="153"/>
                  </a:lnTo>
                  <a:lnTo>
                    <a:pt x="71" y="157"/>
                  </a:lnTo>
                  <a:lnTo>
                    <a:pt x="73" y="169"/>
                  </a:lnTo>
                  <a:lnTo>
                    <a:pt x="74" y="173"/>
                  </a:lnTo>
                  <a:lnTo>
                    <a:pt x="74" y="177"/>
                  </a:lnTo>
                  <a:lnTo>
                    <a:pt x="73" y="181"/>
                  </a:lnTo>
                  <a:lnTo>
                    <a:pt x="72" y="182"/>
                  </a:lnTo>
                  <a:lnTo>
                    <a:pt x="71" y="182"/>
                  </a:lnTo>
                  <a:lnTo>
                    <a:pt x="71" y="182"/>
                  </a:lnTo>
                  <a:lnTo>
                    <a:pt x="64" y="181"/>
                  </a:lnTo>
                  <a:lnTo>
                    <a:pt x="55" y="180"/>
                  </a:lnTo>
                  <a:lnTo>
                    <a:pt x="52" y="180"/>
                  </a:lnTo>
                  <a:lnTo>
                    <a:pt x="49" y="181"/>
                  </a:lnTo>
                  <a:lnTo>
                    <a:pt x="47" y="182"/>
                  </a:lnTo>
                  <a:lnTo>
                    <a:pt x="45" y="186"/>
                  </a:lnTo>
                  <a:lnTo>
                    <a:pt x="45" y="186"/>
                  </a:lnTo>
                  <a:lnTo>
                    <a:pt x="43" y="189"/>
                  </a:lnTo>
                  <a:lnTo>
                    <a:pt x="41" y="195"/>
                  </a:lnTo>
                  <a:lnTo>
                    <a:pt x="34" y="203"/>
                  </a:lnTo>
                  <a:lnTo>
                    <a:pt x="27" y="213"/>
                  </a:lnTo>
                  <a:lnTo>
                    <a:pt x="25" y="217"/>
                  </a:lnTo>
                  <a:lnTo>
                    <a:pt x="24" y="221"/>
                  </a:lnTo>
                  <a:lnTo>
                    <a:pt x="24" y="221"/>
                  </a:lnTo>
                  <a:lnTo>
                    <a:pt x="24" y="229"/>
                  </a:lnTo>
                  <a:lnTo>
                    <a:pt x="23" y="235"/>
                  </a:lnTo>
                  <a:lnTo>
                    <a:pt x="21" y="241"/>
                  </a:lnTo>
                  <a:lnTo>
                    <a:pt x="16" y="247"/>
                  </a:lnTo>
                  <a:lnTo>
                    <a:pt x="16" y="247"/>
                  </a:lnTo>
                  <a:lnTo>
                    <a:pt x="15" y="251"/>
                  </a:lnTo>
                  <a:lnTo>
                    <a:pt x="14" y="254"/>
                  </a:lnTo>
                  <a:lnTo>
                    <a:pt x="14" y="260"/>
                  </a:lnTo>
                  <a:lnTo>
                    <a:pt x="13" y="266"/>
                  </a:lnTo>
                  <a:lnTo>
                    <a:pt x="12" y="267"/>
                  </a:lnTo>
                  <a:lnTo>
                    <a:pt x="9" y="269"/>
                  </a:lnTo>
                  <a:lnTo>
                    <a:pt x="9" y="269"/>
                  </a:lnTo>
                  <a:lnTo>
                    <a:pt x="5" y="271"/>
                  </a:lnTo>
                  <a:lnTo>
                    <a:pt x="0" y="274"/>
                  </a:lnTo>
                  <a:lnTo>
                    <a:pt x="0" y="276"/>
                  </a:lnTo>
                  <a:lnTo>
                    <a:pt x="0" y="278"/>
                  </a:lnTo>
                  <a:lnTo>
                    <a:pt x="1" y="280"/>
                  </a:lnTo>
                  <a:lnTo>
                    <a:pt x="4" y="281"/>
                  </a:lnTo>
                  <a:lnTo>
                    <a:pt x="4" y="281"/>
                  </a:lnTo>
                  <a:lnTo>
                    <a:pt x="8" y="284"/>
                  </a:lnTo>
                  <a:lnTo>
                    <a:pt x="10" y="288"/>
                  </a:lnTo>
                  <a:lnTo>
                    <a:pt x="11" y="294"/>
                  </a:lnTo>
                  <a:lnTo>
                    <a:pt x="9" y="299"/>
                  </a:lnTo>
                  <a:lnTo>
                    <a:pt x="9" y="299"/>
                  </a:lnTo>
                  <a:lnTo>
                    <a:pt x="8" y="307"/>
                  </a:lnTo>
                  <a:lnTo>
                    <a:pt x="7" y="321"/>
                  </a:lnTo>
                  <a:lnTo>
                    <a:pt x="7" y="329"/>
                  </a:lnTo>
                  <a:lnTo>
                    <a:pt x="9" y="335"/>
                  </a:lnTo>
                  <a:lnTo>
                    <a:pt x="10" y="342"/>
                  </a:lnTo>
                  <a:lnTo>
                    <a:pt x="13" y="346"/>
                  </a:lnTo>
                  <a:lnTo>
                    <a:pt x="13" y="346"/>
                  </a:lnTo>
                  <a:lnTo>
                    <a:pt x="20" y="353"/>
                  </a:lnTo>
                  <a:lnTo>
                    <a:pt x="26" y="358"/>
                  </a:lnTo>
                  <a:lnTo>
                    <a:pt x="34" y="361"/>
                  </a:lnTo>
                  <a:lnTo>
                    <a:pt x="43" y="363"/>
                  </a:lnTo>
                  <a:lnTo>
                    <a:pt x="43" y="363"/>
                  </a:lnTo>
                  <a:lnTo>
                    <a:pt x="52" y="364"/>
                  </a:lnTo>
                  <a:lnTo>
                    <a:pt x="58" y="367"/>
                  </a:lnTo>
                  <a:lnTo>
                    <a:pt x="64" y="372"/>
                  </a:lnTo>
                  <a:lnTo>
                    <a:pt x="70" y="377"/>
                  </a:lnTo>
                  <a:lnTo>
                    <a:pt x="70" y="377"/>
                  </a:lnTo>
                  <a:lnTo>
                    <a:pt x="77" y="383"/>
                  </a:lnTo>
                  <a:lnTo>
                    <a:pt x="81" y="385"/>
                  </a:lnTo>
                  <a:lnTo>
                    <a:pt x="84" y="388"/>
                  </a:lnTo>
                  <a:lnTo>
                    <a:pt x="86" y="392"/>
                  </a:lnTo>
                  <a:lnTo>
                    <a:pt x="86" y="392"/>
                  </a:lnTo>
                  <a:lnTo>
                    <a:pt x="87" y="397"/>
                  </a:lnTo>
                  <a:lnTo>
                    <a:pt x="90" y="400"/>
                  </a:lnTo>
                  <a:lnTo>
                    <a:pt x="93" y="401"/>
                  </a:lnTo>
                  <a:lnTo>
                    <a:pt x="98" y="401"/>
                  </a:lnTo>
                  <a:lnTo>
                    <a:pt x="98" y="401"/>
                  </a:lnTo>
                  <a:lnTo>
                    <a:pt x="104" y="401"/>
                  </a:lnTo>
                  <a:lnTo>
                    <a:pt x="107" y="401"/>
                  </a:lnTo>
                  <a:lnTo>
                    <a:pt x="108" y="402"/>
                  </a:lnTo>
                  <a:lnTo>
                    <a:pt x="109" y="403"/>
                  </a:lnTo>
                  <a:lnTo>
                    <a:pt x="109" y="409"/>
                  </a:lnTo>
                  <a:lnTo>
                    <a:pt x="109" y="409"/>
                  </a:lnTo>
                  <a:lnTo>
                    <a:pt x="109" y="416"/>
                  </a:lnTo>
                  <a:lnTo>
                    <a:pt x="107" y="425"/>
                  </a:lnTo>
                  <a:lnTo>
                    <a:pt x="105" y="434"/>
                  </a:lnTo>
                  <a:lnTo>
                    <a:pt x="100" y="444"/>
                  </a:lnTo>
                  <a:lnTo>
                    <a:pt x="100" y="444"/>
                  </a:lnTo>
                  <a:lnTo>
                    <a:pt x="96" y="453"/>
                  </a:lnTo>
                  <a:lnTo>
                    <a:pt x="93" y="458"/>
                  </a:lnTo>
                  <a:lnTo>
                    <a:pt x="92" y="463"/>
                  </a:lnTo>
                  <a:lnTo>
                    <a:pt x="91" y="471"/>
                  </a:lnTo>
                  <a:lnTo>
                    <a:pt x="91" y="471"/>
                  </a:lnTo>
                  <a:lnTo>
                    <a:pt x="93" y="485"/>
                  </a:lnTo>
                  <a:lnTo>
                    <a:pt x="92" y="490"/>
                  </a:lnTo>
                  <a:lnTo>
                    <a:pt x="91" y="496"/>
                  </a:lnTo>
                  <a:lnTo>
                    <a:pt x="91" y="496"/>
                  </a:lnTo>
                  <a:lnTo>
                    <a:pt x="88" y="499"/>
                  </a:lnTo>
                  <a:lnTo>
                    <a:pt x="88" y="503"/>
                  </a:lnTo>
                  <a:lnTo>
                    <a:pt x="88" y="507"/>
                  </a:lnTo>
                  <a:lnTo>
                    <a:pt x="90" y="513"/>
                  </a:lnTo>
                  <a:lnTo>
                    <a:pt x="92" y="517"/>
                  </a:lnTo>
                  <a:lnTo>
                    <a:pt x="94" y="521"/>
                  </a:lnTo>
                  <a:lnTo>
                    <a:pt x="97" y="526"/>
                  </a:lnTo>
                  <a:lnTo>
                    <a:pt x="100" y="529"/>
                  </a:lnTo>
                  <a:lnTo>
                    <a:pt x="100" y="529"/>
                  </a:lnTo>
                  <a:lnTo>
                    <a:pt x="107" y="534"/>
                  </a:lnTo>
                  <a:lnTo>
                    <a:pt x="111" y="537"/>
                  </a:lnTo>
                  <a:lnTo>
                    <a:pt x="112" y="541"/>
                  </a:lnTo>
                  <a:lnTo>
                    <a:pt x="115" y="546"/>
                  </a:lnTo>
                  <a:lnTo>
                    <a:pt x="115" y="546"/>
                  </a:lnTo>
                  <a:lnTo>
                    <a:pt x="121" y="557"/>
                  </a:lnTo>
                  <a:lnTo>
                    <a:pt x="131" y="572"/>
                  </a:lnTo>
                  <a:lnTo>
                    <a:pt x="143" y="586"/>
                  </a:lnTo>
                  <a:lnTo>
                    <a:pt x="153" y="596"/>
                  </a:lnTo>
                  <a:lnTo>
                    <a:pt x="153" y="596"/>
                  </a:lnTo>
                  <a:lnTo>
                    <a:pt x="159" y="602"/>
                  </a:lnTo>
                  <a:lnTo>
                    <a:pt x="163" y="606"/>
                  </a:lnTo>
                  <a:lnTo>
                    <a:pt x="165" y="611"/>
                  </a:lnTo>
                  <a:lnTo>
                    <a:pt x="165" y="614"/>
                  </a:lnTo>
                  <a:lnTo>
                    <a:pt x="165" y="614"/>
                  </a:lnTo>
                  <a:lnTo>
                    <a:pt x="165" y="616"/>
                  </a:lnTo>
                  <a:lnTo>
                    <a:pt x="167" y="617"/>
                  </a:lnTo>
                  <a:lnTo>
                    <a:pt x="170" y="620"/>
                  </a:lnTo>
                  <a:lnTo>
                    <a:pt x="173" y="624"/>
                  </a:lnTo>
                  <a:lnTo>
                    <a:pt x="174" y="626"/>
                  </a:lnTo>
                  <a:lnTo>
                    <a:pt x="174" y="628"/>
                  </a:lnTo>
                  <a:lnTo>
                    <a:pt x="174" y="628"/>
                  </a:lnTo>
                  <a:lnTo>
                    <a:pt x="172" y="639"/>
                  </a:lnTo>
                  <a:lnTo>
                    <a:pt x="171" y="643"/>
                  </a:lnTo>
                  <a:lnTo>
                    <a:pt x="168" y="647"/>
                  </a:lnTo>
                  <a:lnTo>
                    <a:pt x="168" y="647"/>
                  </a:lnTo>
                  <a:lnTo>
                    <a:pt x="165" y="652"/>
                  </a:lnTo>
                  <a:lnTo>
                    <a:pt x="164" y="657"/>
                  </a:lnTo>
                  <a:lnTo>
                    <a:pt x="165" y="662"/>
                  </a:lnTo>
                  <a:lnTo>
                    <a:pt x="166" y="669"/>
                  </a:lnTo>
                  <a:lnTo>
                    <a:pt x="166" y="669"/>
                  </a:lnTo>
                  <a:lnTo>
                    <a:pt x="169" y="682"/>
                  </a:lnTo>
                  <a:lnTo>
                    <a:pt x="170" y="686"/>
                  </a:lnTo>
                  <a:lnTo>
                    <a:pt x="169" y="690"/>
                  </a:lnTo>
                  <a:lnTo>
                    <a:pt x="169" y="690"/>
                  </a:lnTo>
                  <a:lnTo>
                    <a:pt x="167" y="693"/>
                  </a:lnTo>
                  <a:lnTo>
                    <a:pt x="167" y="696"/>
                  </a:lnTo>
                  <a:lnTo>
                    <a:pt x="168" y="698"/>
                  </a:lnTo>
                  <a:lnTo>
                    <a:pt x="172" y="699"/>
                  </a:lnTo>
                  <a:lnTo>
                    <a:pt x="172" y="699"/>
                  </a:lnTo>
                  <a:lnTo>
                    <a:pt x="174" y="701"/>
                  </a:lnTo>
                  <a:lnTo>
                    <a:pt x="176" y="703"/>
                  </a:lnTo>
                  <a:lnTo>
                    <a:pt x="178" y="710"/>
                  </a:lnTo>
                  <a:lnTo>
                    <a:pt x="179" y="715"/>
                  </a:lnTo>
                  <a:lnTo>
                    <a:pt x="178" y="719"/>
                  </a:lnTo>
                  <a:lnTo>
                    <a:pt x="178" y="719"/>
                  </a:lnTo>
                  <a:lnTo>
                    <a:pt x="176" y="725"/>
                  </a:lnTo>
                  <a:lnTo>
                    <a:pt x="174" y="732"/>
                  </a:lnTo>
                  <a:lnTo>
                    <a:pt x="174" y="736"/>
                  </a:lnTo>
                  <a:lnTo>
                    <a:pt x="176" y="740"/>
                  </a:lnTo>
                  <a:lnTo>
                    <a:pt x="177" y="743"/>
                  </a:lnTo>
                  <a:lnTo>
                    <a:pt x="179" y="744"/>
                  </a:lnTo>
                  <a:lnTo>
                    <a:pt x="179" y="744"/>
                  </a:lnTo>
                  <a:lnTo>
                    <a:pt x="184" y="746"/>
                  </a:lnTo>
                  <a:lnTo>
                    <a:pt x="190" y="748"/>
                  </a:lnTo>
                  <a:lnTo>
                    <a:pt x="194" y="748"/>
                  </a:lnTo>
                  <a:lnTo>
                    <a:pt x="195" y="748"/>
                  </a:lnTo>
                  <a:lnTo>
                    <a:pt x="196" y="746"/>
                  </a:lnTo>
                  <a:lnTo>
                    <a:pt x="196" y="746"/>
                  </a:lnTo>
                  <a:lnTo>
                    <a:pt x="197" y="743"/>
                  </a:lnTo>
                  <a:lnTo>
                    <a:pt x="198" y="741"/>
                  </a:lnTo>
                  <a:lnTo>
                    <a:pt x="199" y="741"/>
                  </a:lnTo>
                  <a:lnTo>
                    <a:pt x="200" y="742"/>
                  </a:lnTo>
                  <a:lnTo>
                    <a:pt x="203" y="745"/>
                  </a:lnTo>
                  <a:lnTo>
                    <a:pt x="203" y="745"/>
                  </a:lnTo>
                  <a:lnTo>
                    <a:pt x="208" y="752"/>
                  </a:lnTo>
                  <a:lnTo>
                    <a:pt x="212" y="757"/>
                  </a:lnTo>
                  <a:lnTo>
                    <a:pt x="214" y="761"/>
                  </a:lnTo>
                  <a:lnTo>
                    <a:pt x="215" y="764"/>
                  </a:lnTo>
                  <a:lnTo>
                    <a:pt x="215" y="768"/>
                  </a:lnTo>
                  <a:lnTo>
                    <a:pt x="214" y="772"/>
                  </a:lnTo>
                  <a:lnTo>
                    <a:pt x="214" y="772"/>
                  </a:lnTo>
                  <a:lnTo>
                    <a:pt x="211" y="778"/>
                  </a:lnTo>
                  <a:lnTo>
                    <a:pt x="210" y="783"/>
                  </a:lnTo>
                  <a:lnTo>
                    <a:pt x="210" y="785"/>
                  </a:lnTo>
                  <a:lnTo>
                    <a:pt x="211" y="786"/>
                  </a:lnTo>
                  <a:lnTo>
                    <a:pt x="214" y="789"/>
                  </a:lnTo>
                  <a:lnTo>
                    <a:pt x="214" y="789"/>
                  </a:lnTo>
                  <a:lnTo>
                    <a:pt x="223" y="792"/>
                  </a:lnTo>
                  <a:lnTo>
                    <a:pt x="235" y="798"/>
                  </a:lnTo>
                  <a:lnTo>
                    <a:pt x="241" y="800"/>
                  </a:lnTo>
                  <a:lnTo>
                    <a:pt x="247" y="803"/>
                  </a:lnTo>
                  <a:lnTo>
                    <a:pt x="251" y="807"/>
                  </a:lnTo>
                  <a:lnTo>
                    <a:pt x="252" y="812"/>
                  </a:lnTo>
                  <a:lnTo>
                    <a:pt x="252" y="812"/>
                  </a:lnTo>
                  <a:lnTo>
                    <a:pt x="253" y="824"/>
                  </a:lnTo>
                  <a:lnTo>
                    <a:pt x="253" y="836"/>
                  </a:lnTo>
                  <a:lnTo>
                    <a:pt x="251" y="848"/>
                  </a:lnTo>
                  <a:lnTo>
                    <a:pt x="250" y="854"/>
                  </a:lnTo>
                  <a:lnTo>
                    <a:pt x="249" y="857"/>
                  </a:lnTo>
                  <a:lnTo>
                    <a:pt x="249" y="857"/>
                  </a:lnTo>
                  <a:lnTo>
                    <a:pt x="244" y="863"/>
                  </a:lnTo>
                  <a:lnTo>
                    <a:pt x="242" y="870"/>
                  </a:lnTo>
                  <a:lnTo>
                    <a:pt x="242" y="872"/>
                  </a:lnTo>
                  <a:lnTo>
                    <a:pt x="242" y="874"/>
                  </a:lnTo>
                  <a:lnTo>
                    <a:pt x="244" y="875"/>
                  </a:lnTo>
                  <a:lnTo>
                    <a:pt x="247" y="876"/>
                  </a:lnTo>
                  <a:lnTo>
                    <a:pt x="247" y="876"/>
                  </a:lnTo>
                  <a:lnTo>
                    <a:pt x="255" y="877"/>
                  </a:lnTo>
                  <a:lnTo>
                    <a:pt x="264" y="881"/>
                  </a:lnTo>
                  <a:lnTo>
                    <a:pt x="272" y="884"/>
                  </a:lnTo>
                  <a:lnTo>
                    <a:pt x="276" y="887"/>
                  </a:lnTo>
                  <a:lnTo>
                    <a:pt x="278" y="890"/>
                  </a:lnTo>
                  <a:lnTo>
                    <a:pt x="278" y="890"/>
                  </a:lnTo>
                  <a:lnTo>
                    <a:pt x="283" y="896"/>
                  </a:lnTo>
                  <a:lnTo>
                    <a:pt x="290" y="899"/>
                  </a:lnTo>
                  <a:lnTo>
                    <a:pt x="296" y="901"/>
                  </a:lnTo>
                  <a:lnTo>
                    <a:pt x="302" y="902"/>
                  </a:lnTo>
                  <a:lnTo>
                    <a:pt x="302" y="902"/>
                  </a:lnTo>
                  <a:lnTo>
                    <a:pt x="306" y="903"/>
                  </a:lnTo>
                  <a:lnTo>
                    <a:pt x="310" y="904"/>
                  </a:lnTo>
                  <a:lnTo>
                    <a:pt x="317" y="911"/>
                  </a:lnTo>
                  <a:lnTo>
                    <a:pt x="324" y="918"/>
                  </a:lnTo>
                  <a:lnTo>
                    <a:pt x="326" y="921"/>
                  </a:lnTo>
                  <a:lnTo>
                    <a:pt x="327" y="924"/>
                  </a:lnTo>
                  <a:lnTo>
                    <a:pt x="327" y="924"/>
                  </a:lnTo>
                  <a:lnTo>
                    <a:pt x="328" y="927"/>
                  </a:lnTo>
                  <a:lnTo>
                    <a:pt x="330" y="928"/>
                  </a:lnTo>
                  <a:lnTo>
                    <a:pt x="335" y="932"/>
                  </a:lnTo>
                  <a:lnTo>
                    <a:pt x="340" y="938"/>
                  </a:lnTo>
                  <a:lnTo>
                    <a:pt x="341" y="941"/>
                  </a:lnTo>
                  <a:lnTo>
                    <a:pt x="343" y="944"/>
                  </a:lnTo>
                  <a:lnTo>
                    <a:pt x="343" y="944"/>
                  </a:lnTo>
                  <a:lnTo>
                    <a:pt x="345" y="954"/>
                  </a:lnTo>
                  <a:lnTo>
                    <a:pt x="347" y="965"/>
                  </a:lnTo>
                  <a:lnTo>
                    <a:pt x="347" y="978"/>
                  </a:lnTo>
                  <a:lnTo>
                    <a:pt x="345" y="984"/>
                  </a:lnTo>
                  <a:lnTo>
                    <a:pt x="344" y="990"/>
                  </a:lnTo>
                  <a:lnTo>
                    <a:pt x="344" y="990"/>
                  </a:lnTo>
                  <a:lnTo>
                    <a:pt x="342" y="996"/>
                  </a:lnTo>
                  <a:lnTo>
                    <a:pt x="341" y="1001"/>
                  </a:lnTo>
                  <a:lnTo>
                    <a:pt x="340" y="1011"/>
                  </a:lnTo>
                  <a:lnTo>
                    <a:pt x="338" y="1021"/>
                  </a:lnTo>
                  <a:lnTo>
                    <a:pt x="336" y="1028"/>
                  </a:lnTo>
                  <a:lnTo>
                    <a:pt x="333" y="1034"/>
                  </a:lnTo>
                  <a:lnTo>
                    <a:pt x="333" y="1034"/>
                  </a:lnTo>
                  <a:lnTo>
                    <a:pt x="326" y="1047"/>
                  </a:lnTo>
                  <a:lnTo>
                    <a:pt x="320" y="1062"/>
                  </a:lnTo>
                  <a:lnTo>
                    <a:pt x="314" y="1077"/>
                  </a:lnTo>
                  <a:lnTo>
                    <a:pt x="308" y="1096"/>
                  </a:lnTo>
                  <a:lnTo>
                    <a:pt x="308" y="1096"/>
                  </a:lnTo>
                  <a:lnTo>
                    <a:pt x="290" y="1131"/>
                  </a:lnTo>
                  <a:lnTo>
                    <a:pt x="282" y="1149"/>
                  </a:lnTo>
                  <a:lnTo>
                    <a:pt x="276" y="1165"/>
                  </a:lnTo>
                  <a:lnTo>
                    <a:pt x="276" y="1165"/>
                  </a:lnTo>
                  <a:lnTo>
                    <a:pt x="270" y="1181"/>
                  </a:lnTo>
                  <a:lnTo>
                    <a:pt x="263" y="1193"/>
                  </a:lnTo>
                  <a:lnTo>
                    <a:pt x="248" y="1218"/>
                  </a:lnTo>
                  <a:lnTo>
                    <a:pt x="248" y="1218"/>
                  </a:lnTo>
                  <a:lnTo>
                    <a:pt x="239" y="1232"/>
                  </a:lnTo>
                  <a:lnTo>
                    <a:pt x="233" y="1247"/>
                  </a:lnTo>
                  <a:lnTo>
                    <a:pt x="224" y="1268"/>
                  </a:lnTo>
                  <a:lnTo>
                    <a:pt x="224" y="1268"/>
                  </a:lnTo>
                  <a:lnTo>
                    <a:pt x="223" y="1270"/>
                  </a:lnTo>
                  <a:lnTo>
                    <a:pt x="223" y="1272"/>
                  </a:lnTo>
                  <a:lnTo>
                    <a:pt x="224" y="1274"/>
                  </a:lnTo>
                  <a:lnTo>
                    <a:pt x="225" y="1275"/>
                  </a:lnTo>
                  <a:lnTo>
                    <a:pt x="228" y="1275"/>
                  </a:lnTo>
                  <a:lnTo>
                    <a:pt x="233" y="1275"/>
                  </a:lnTo>
                  <a:lnTo>
                    <a:pt x="233" y="1275"/>
                  </a:lnTo>
                  <a:lnTo>
                    <a:pt x="235" y="1273"/>
                  </a:lnTo>
                  <a:lnTo>
                    <a:pt x="237" y="1270"/>
                  </a:lnTo>
                  <a:lnTo>
                    <a:pt x="240" y="1260"/>
                  </a:lnTo>
                  <a:lnTo>
                    <a:pt x="241" y="1255"/>
                  </a:lnTo>
                  <a:lnTo>
                    <a:pt x="243" y="1250"/>
                  </a:lnTo>
                  <a:lnTo>
                    <a:pt x="247" y="1247"/>
                  </a:lnTo>
                  <a:lnTo>
                    <a:pt x="251" y="1245"/>
                  </a:lnTo>
                  <a:lnTo>
                    <a:pt x="251" y="1245"/>
                  </a:lnTo>
                  <a:lnTo>
                    <a:pt x="258" y="1245"/>
                  </a:lnTo>
                  <a:lnTo>
                    <a:pt x="260" y="1245"/>
                  </a:lnTo>
                  <a:lnTo>
                    <a:pt x="262" y="1246"/>
                  </a:lnTo>
                  <a:lnTo>
                    <a:pt x="264" y="1247"/>
                  </a:lnTo>
                  <a:lnTo>
                    <a:pt x="264" y="1249"/>
                  </a:lnTo>
                  <a:lnTo>
                    <a:pt x="264" y="1256"/>
                  </a:lnTo>
                  <a:lnTo>
                    <a:pt x="264" y="1256"/>
                  </a:lnTo>
                  <a:lnTo>
                    <a:pt x="265" y="1260"/>
                  </a:lnTo>
                  <a:lnTo>
                    <a:pt x="266" y="1264"/>
                  </a:lnTo>
                  <a:lnTo>
                    <a:pt x="270" y="1275"/>
                  </a:lnTo>
                  <a:lnTo>
                    <a:pt x="274" y="1279"/>
                  </a:lnTo>
                  <a:lnTo>
                    <a:pt x="278" y="1285"/>
                  </a:lnTo>
                  <a:lnTo>
                    <a:pt x="282" y="1288"/>
                  </a:lnTo>
                  <a:lnTo>
                    <a:pt x="287" y="1291"/>
                  </a:lnTo>
                  <a:lnTo>
                    <a:pt x="287" y="1291"/>
                  </a:lnTo>
                  <a:lnTo>
                    <a:pt x="296" y="1294"/>
                  </a:lnTo>
                  <a:lnTo>
                    <a:pt x="306" y="1297"/>
                  </a:lnTo>
                  <a:lnTo>
                    <a:pt x="314" y="1296"/>
                  </a:lnTo>
                  <a:lnTo>
                    <a:pt x="325" y="1292"/>
                  </a:lnTo>
                  <a:lnTo>
                    <a:pt x="325" y="1292"/>
                  </a:lnTo>
                  <a:lnTo>
                    <a:pt x="334" y="1289"/>
                  </a:lnTo>
                  <a:lnTo>
                    <a:pt x="338" y="1289"/>
                  </a:lnTo>
                  <a:lnTo>
                    <a:pt x="342" y="1289"/>
                  </a:lnTo>
                  <a:lnTo>
                    <a:pt x="344" y="1290"/>
                  </a:lnTo>
                  <a:lnTo>
                    <a:pt x="348" y="1291"/>
                  </a:lnTo>
                  <a:lnTo>
                    <a:pt x="350" y="1293"/>
                  </a:lnTo>
                  <a:lnTo>
                    <a:pt x="351" y="1297"/>
                  </a:lnTo>
                  <a:lnTo>
                    <a:pt x="351" y="1297"/>
                  </a:lnTo>
                  <a:lnTo>
                    <a:pt x="352" y="1299"/>
                  </a:lnTo>
                  <a:lnTo>
                    <a:pt x="353" y="1301"/>
                  </a:lnTo>
                  <a:lnTo>
                    <a:pt x="357" y="1304"/>
                  </a:lnTo>
                  <a:lnTo>
                    <a:pt x="369" y="1307"/>
                  </a:lnTo>
                  <a:lnTo>
                    <a:pt x="369" y="1307"/>
                  </a:lnTo>
                  <a:lnTo>
                    <a:pt x="372" y="1308"/>
                  </a:lnTo>
                  <a:lnTo>
                    <a:pt x="376" y="1311"/>
                  </a:lnTo>
                  <a:lnTo>
                    <a:pt x="378" y="1313"/>
                  </a:lnTo>
                  <a:lnTo>
                    <a:pt x="379" y="1315"/>
                  </a:lnTo>
                  <a:lnTo>
                    <a:pt x="379" y="1318"/>
                  </a:lnTo>
                  <a:lnTo>
                    <a:pt x="378" y="1320"/>
                  </a:lnTo>
                  <a:lnTo>
                    <a:pt x="376" y="1321"/>
                  </a:lnTo>
                  <a:lnTo>
                    <a:pt x="372" y="1322"/>
                  </a:lnTo>
                  <a:lnTo>
                    <a:pt x="372" y="1322"/>
                  </a:lnTo>
                  <a:lnTo>
                    <a:pt x="353" y="1322"/>
                  </a:lnTo>
                  <a:lnTo>
                    <a:pt x="343" y="1324"/>
                  </a:lnTo>
                  <a:lnTo>
                    <a:pt x="339" y="1325"/>
                  </a:lnTo>
                  <a:lnTo>
                    <a:pt x="335" y="1328"/>
                  </a:lnTo>
                  <a:lnTo>
                    <a:pt x="335" y="1328"/>
                  </a:lnTo>
                  <a:lnTo>
                    <a:pt x="331" y="1329"/>
                  </a:lnTo>
                  <a:lnTo>
                    <a:pt x="328" y="1330"/>
                  </a:lnTo>
                  <a:lnTo>
                    <a:pt x="322" y="1330"/>
                  </a:lnTo>
                  <a:lnTo>
                    <a:pt x="315" y="1330"/>
                  </a:lnTo>
                  <a:lnTo>
                    <a:pt x="313" y="1331"/>
                  </a:lnTo>
                  <a:lnTo>
                    <a:pt x="312" y="1333"/>
                  </a:lnTo>
                  <a:lnTo>
                    <a:pt x="312" y="1333"/>
                  </a:lnTo>
                  <a:lnTo>
                    <a:pt x="306" y="1349"/>
                  </a:lnTo>
                  <a:lnTo>
                    <a:pt x="303" y="1354"/>
                  </a:lnTo>
                  <a:lnTo>
                    <a:pt x="301" y="1357"/>
                  </a:lnTo>
                  <a:lnTo>
                    <a:pt x="299" y="1358"/>
                  </a:lnTo>
                  <a:lnTo>
                    <a:pt x="295" y="1358"/>
                  </a:lnTo>
                  <a:lnTo>
                    <a:pt x="295" y="1358"/>
                  </a:lnTo>
                  <a:lnTo>
                    <a:pt x="292" y="1357"/>
                  </a:lnTo>
                  <a:lnTo>
                    <a:pt x="288" y="1355"/>
                  </a:lnTo>
                  <a:lnTo>
                    <a:pt x="284" y="1350"/>
                  </a:lnTo>
                  <a:lnTo>
                    <a:pt x="282" y="1348"/>
                  </a:lnTo>
                  <a:lnTo>
                    <a:pt x="281" y="1348"/>
                  </a:lnTo>
                  <a:lnTo>
                    <a:pt x="280" y="1349"/>
                  </a:lnTo>
                  <a:lnTo>
                    <a:pt x="279" y="1351"/>
                  </a:lnTo>
                  <a:lnTo>
                    <a:pt x="279" y="1351"/>
                  </a:lnTo>
                  <a:lnTo>
                    <a:pt x="277" y="1361"/>
                  </a:lnTo>
                  <a:lnTo>
                    <a:pt x="274" y="1371"/>
                  </a:lnTo>
                  <a:lnTo>
                    <a:pt x="272" y="1375"/>
                  </a:lnTo>
                  <a:lnTo>
                    <a:pt x="271" y="1377"/>
                  </a:lnTo>
                  <a:lnTo>
                    <a:pt x="269" y="1378"/>
                  </a:lnTo>
                  <a:lnTo>
                    <a:pt x="268" y="1377"/>
                  </a:lnTo>
                  <a:lnTo>
                    <a:pt x="268" y="1377"/>
                  </a:lnTo>
                  <a:lnTo>
                    <a:pt x="265" y="1372"/>
                  </a:lnTo>
                  <a:lnTo>
                    <a:pt x="262" y="1370"/>
                  </a:lnTo>
                  <a:lnTo>
                    <a:pt x="259" y="1370"/>
                  </a:lnTo>
                  <a:lnTo>
                    <a:pt x="259" y="1371"/>
                  </a:lnTo>
                  <a:lnTo>
                    <a:pt x="258" y="1373"/>
                  </a:lnTo>
                  <a:lnTo>
                    <a:pt x="259" y="1376"/>
                  </a:lnTo>
                  <a:lnTo>
                    <a:pt x="259" y="1376"/>
                  </a:lnTo>
                  <a:lnTo>
                    <a:pt x="262" y="1382"/>
                  </a:lnTo>
                  <a:lnTo>
                    <a:pt x="265" y="1387"/>
                  </a:lnTo>
                  <a:lnTo>
                    <a:pt x="266" y="1390"/>
                  </a:lnTo>
                  <a:lnTo>
                    <a:pt x="267" y="1392"/>
                  </a:lnTo>
                  <a:lnTo>
                    <a:pt x="267" y="1394"/>
                  </a:lnTo>
                  <a:lnTo>
                    <a:pt x="267" y="1394"/>
                  </a:lnTo>
                  <a:lnTo>
                    <a:pt x="265" y="1402"/>
                  </a:lnTo>
                  <a:lnTo>
                    <a:pt x="265" y="1403"/>
                  </a:lnTo>
                  <a:lnTo>
                    <a:pt x="265" y="1403"/>
                  </a:lnTo>
                  <a:lnTo>
                    <a:pt x="269" y="1404"/>
                  </a:lnTo>
                  <a:lnTo>
                    <a:pt x="269" y="1404"/>
                  </a:lnTo>
                  <a:lnTo>
                    <a:pt x="273" y="1406"/>
                  </a:lnTo>
                  <a:lnTo>
                    <a:pt x="276" y="1408"/>
                  </a:lnTo>
                  <a:lnTo>
                    <a:pt x="276" y="1413"/>
                  </a:lnTo>
                  <a:lnTo>
                    <a:pt x="273" y="1416"/>
                  </a:lnTo>
                  <a:lnTo>
                    <a:pt x="273" y="1416"/>
                  </a:lnTo>
                  <a:lnTo>
                    <a:pt x="269" y="1425"/>
                  </a:lnTo>
                  <a:lnTo>
                    <a:pt x="264" y="1437"/>
                  </a:lnTo>
                  <a:lnTo>
                    <a:pt x="258" y="1453"/>
                  </a:lnTo>
                  <a:lnTo>
                    <a:pt x="254" y="1469"/>
                  </a:lnTo>
                  <a:lnTo>
                    <a:pt x="254" y="1469"/>
                  </a:lnTo>
                  <a:lnTo>
                    <a:pt x="252" y="1483"/>
                  </a:lnTo>
                  <a:lnTo>
                    <a:pt x="251" y="1494"/>
                  </a:lnTo>
                  <a:lnTo>
                    <a:pt x="251" y="1500"/>
                  </a:lnTo>
                  <a:lnTo>
                    <a:pt x="253" y="1504"/>
                  </a:lnTo>
                  <a:lnTo>
                    <a:pt x="254" y="1508"/>
                  </a:lnTo>
                  <a:lnTo>
                    <a:pt x="257" y="1511"/>
                  </a:lnTo>
                  <a:lnTo>
                    <a:pt x="257" y="1511"/>
                  </a:lnTo>
                  <a:lnTo>
                    <a:pt x="263" y="1514"/>
                  </a:lnTo>
                  <a:lnTo>
                    <a:pt x="266" y="1517"/>
                  </a:lnTo>
                  <a:lnTo>
                    <a:pt x="268" y="1522"/>
                  </a:lnTo>
                  <a:lnTo>
                    <a:pt x="268" y="1530"/>
                  </a:lnTo>
                  <a:lnTo>
                    <a:pt x="268" y="1530"/>
                  </a:lnTo>
                  <a:lnTo>
                    <a:pt x="267" y="1539"/>
                  </a:lnTo>
                  <a:lnTo>
                    <a:pt x="267" y="1547"/>
                  </a:lnTo>
                  <a:lnTo>
                    <a:pt x="267" y="1551"/>
                  </a:lnTo>
                  <a:lnTo>
                    <a:pt x="268" y="1556"/>
                  </a:lnTo>
                  <a:lnTo>
                    <a:pt x="270" y="1559"/>
                  </a:lnTo>
                  <a:lnTo>
                    <a:pt x="273" y="1562"/>
                  </a:lnTo>
                  <a:lnTo>
                    <a:pt x="273" y="1562"/>
                  </a:lnTo>
                  <a:lnTo>
                    <a:pt x="281" y="1568"/>
                  </a:lnTo>
                  <a:lnTo>
                    <a:pt x="290" y="1575"/>
                  </a:lnTo>
                  <a:lnTo>
                    <a:pt x="293" y="1578"/>
                  </a:lnTo>
                  <a:lnTo>
                    <a:pt x="295" y="1583"/>
                  </a:lnTo>
                  <a:lnTo>
                    <a:pt x="297" y="1587"/>
                  </a:lnTo>
                  <a:lnTo>
                    <a:pt x="297" y="1591"/>
                  </a:lnTo>
                  <a:lnTo>
                    <a:pt x="297" y="1591"/>
                  </a:lnTo>
                  <a:lnTo>
                    <a:pt x="296" y="1596"/>
                  </a:lnTo>
                  <a:lnTo>
                    <a:pt x="294" y="1599"/>
                  </a:lnTo>
                  <a:lnTo>
                    <a:pt x="288" y="1603"/>
                  </a:lnTo>
                  <a:lnTo>
                    <a:pt x="286" y="1605"/>
                  </a:lnTo>
                  <a:lnTo>
                    <a:pt x="284" y="1608"/>
                  </a:lnTo>
                  <a:lnTo>
                    <a:pt x="282" y="1612"/>
                  </a:lnTo>
                  <a:lnTo>
                    <a:pt x="281" y="1616"/>
                  </a:lnTo>
                  <a:lnTo>
                    <a:pt x="281" y="1616"/>
                  </a:lnTo>
                  <a:lnTo>
                    <a:pt x="282" y="1626"/>
                  </a:lnTo>
                  <a:lnTo>
                    <a:pt x="283" y="1629"/>
                  </a:lnTo>
                  <a:lnTo>
                    <a:pt x="284" y="1632"/>
                  </a:lnTo>
                  <a:lnTo>
                    <a:pt x="287" y="1634"/>
                  </a:lnTo>
                  <a:lnTo>
                    <a:pt x="291" y="1637"/>
                  </a:lnTo>
                  <a:lnTo>
                    <a:pt x="300" y="1641"/>
                  </a:lnTo>
                  <a:lnTo>
                    <a:pt x="300" y="1641"/>
                  </a:lnTo>
                  <a:lnTo>
                    <a:pt x="310" y="1644"/>
                  </a:lnTo>
                  <a:lnTo>
                    <a:pt x="316" y="1647"/>
                  </a:lnTo>
                  <a:lnTo>
                    <a:pt x="319" y="1648"/>
                  </a:lnTo>
                  <a:lnTo>
                    <a:pt x="321" y="1651"/>
                  </a:lnTo>
                  <a:lnTo>
                    <a:pt x="322" y="1655"/>
                  </a:lnTo>
                  <a:lnTo>
                    <a:pt x="322" y="1659"/>
                  </a:lnTo>
                  <a:lnTo>
                    <a:pt x="322" y="1659"/>
                  </a:lnTo>
                  <a:lnTo>
                    <a:pt x="322" y="1664"/>
                  </a:lnTo>
                  <a:lnTo>
                    <a:pt x="321" y="1669"/>
                  </a:lnTo>
                  <a:lnTo>
                    <a:pt x="319" y="1676"/>
                  </a:lnTo>
                  <a:lnTo>
                    <a:pt x="317" y="1684"/>
                  </a:lnTo>
                  <a:lnTo>
                    <a:pt x="317" y="1688"/>
                  </a:lnTo>
                  <a:lnTo>
                    <a:pt x="319" y="1693"/>
                  </a:lnTo>
                  <a:lnTo>
                    <a:pt x="319" y="1693"/>
                  </a:lnTo>
                  <a:lnTo>
                    <a:pt x="321" y="1698"/>
                  </a:lnTo>
                  <a:lnTo>
                    <a:pt x="324" y="1702"/>
                  </a:lnTo>
                  <a:lnTo>
                    <a:pt x="327" y="1704"/>
                  </a:lnTo>
                  <a:lnTo>
                    <a:pt x="331" y="1707"/>
                  </a:lnTo>
                  <a:lnTo>
                    <a:pt x="341" y="1713"/>
                  </a:lnTo>
                  <a:lnTo>
                    <a:pt x="344" y="1716"/>
                  </a:lnTo>
                  <a:lnTo>
                    <a:pt x="347" y="1720"/>
                  </a:lnTo>
                  <a:lnTo>
                    <a:pt x="347" y="1720"/>
                  </a:lnTo>
                  <a:lnTo>
                    <a:pt x="358" y="1739"/>
                  </a:lnTo>
                  <a:lnTo>
                    <a:pt x="363" y="1749"/>
                  </a:lnTo>
                  <a:lnTo>
                    <a:pt x="365" y="1755"/>
                  </a:lnTo>
                  <a:lnTo>
                    <a:pt x="366" y="1759"/>
                  </a:lnTo>
                  <a:lnTo>
                    <a:pt x="366" y="1759"/>
                  </a:lnTo>
                  <a:lnTo>
                    <a:pt x="366" y="1770"/>
                  </a:lnTo>
                  <a:lnTo>
                    <a:pt x="367" y="1779"/>
                  </a:lnTo>
                  <a:lnTo>
                    <a:pt x="368" y="1783"/>
                  </a:lnTo>
                  <a:lnTo>
                    <a:pt x="370" y="1786"/>
                  </a:lnTo>
                  <a:lnTo>
                    <a:pt x="372" y="1786"/>
                  </a:lnTo>
                  <a:lnTo>
                    <a:pt x="377" y="1784"/>
                  </a:lnTo>
                  <a:lnTo>
                    <a:pt x="377" y="1784"/>
                  </a:lnTo>
                  <a:lnTo>
                    <a:pt x="384" y="1777"/>
                  </a:lnTo>
                  <a:lnTo>
                    <a:pt x="393" y="1774"/>
                  </a:lnTo>
                  <a:lnTo>
                    <a:pt x="396" y="1774"/>
                  </a:lnTo>
                  <a:lnTo>
                    <a:pt x="399" y="1774"/>
                  </a:lnTo>
                  <a:lnTo>
                    <a:pt x="401" y="1775"/>
                  </a:lnTo>
                  <a:lnTo>
                    <a:pt x="403" y="1777"/>
                  </a:lnTo>
                  <a:lnTo>
                    <a:pt x="403" y="1777"/>
                  </a:lnTo>
                  <a:lnTo>
                    <a:pt x="406" y="1783"/>
                  </a:lnTo>
                  <a:lnTo>
                    <a:pt x="409" y="1786"/>
                  </a:lnTo>
                  <a:lnTo>
                    <a:pt x="411" y="1787"/>
                  </a:lnTo>
                  <a:lnTo>
                    <a:pt x="413" y="1787"/>
                  </a:lnTo>
                  <a:lnTo>
                    <a:pt x="415" y="1786"/>
                  </a:lnTo>
                  <a:lnTo>
                    <a:pt x="419" y="1784"/>
                  </a:lnTo>
                  <a:lnTo>
                    <a:pt x="419" y="1784"/>
                  </a:lnTo>
                  <a:lnTo>
                    <a:pt x="423" y="1782"/>
                  </a:lnTo>
                  <a:lnTo>
                    <a:pt x="428" y="1778"/>
                  </a:lnTo>
                  <a:lnTo>
                    <a:pt x="434" y="1776"/>
                  </a:lnTo>
                  <a:lnTo>
                    <a:pt x="440" y="1775"/>
                  </a:lnTo>
                  <a:lnTo>
                    <a:pt x="446" y="1774"/>
                  </a:lnTo>
                  <a:lnTo>
                    <a:pt x="451" y="1775"/>
                  </a:lnTo>
                  <a:lnTo>
                    <a:pt x="455" y="1777"/>
                  </a:lnTo>
                  <a:lnTo>
                    <a:pt x="456" y="1779"/>
                  </a:lnTo>
                  <a:lnTo>
                    <a:pt x="456" y="1782"/>
                  </a:lnTo>
                  <a:lnTo>
                    <a:pt x="456" y="1782"/>
                  </a:lnTo>
                  <a:lnTo>
                    <a:pt x="458" y="1792"/>
                  </a:lnTo>
                  <a:lnTo>
                    <a:pt x="462" y="1802"/>
                  </a:lnTo>
                  <a:lnTo>
                    <a:pt x="464" y="1805"/>
                  </a:lnTo>
                  <a:lnTo>
                    <a:pt x="466" y="1806"/>
                  </a:lnTo>
                  <a:lnTo>
                    <a:pt x="468" y="1806"/>
                  </a:lnTo>
                  <a:lnTo>
                    <a:pt x="471" y="1804"/>
                  </a:lnTo>
                  <a:lnTo>
                    <a:pt x="471" y="1804"/>
                  </a:lnTo>
                  <a:lnTo>
                    <a:pt x="478" y="1796"/>
                  </a:lnTo>
                  <a:lnTo>
                    <a:pt x="485" y="1788"/>
                  </a:lnTo>
                  <a:lnTo>
                    <a:pt x="490" y="1786"/>
                  </a:lnTo>
                  <a:lnTo>
                    <a:pt x="495" y="1783"/>
                  </a:lnTo>
                  <a:lnTo>
                    <a:pt x="500" y="1782"/>
                  </a:lnTo>
                  <a:lnTo>
                    <a:pt x="507" y="1780"/>
                  </a:lnTo>
                  <a:lnTo>
                    <a:pt x="507" y="1780"/>
                  </a:lnTo>
                  <a:lnTo>
                    <a:pt x="522" y="1780"/>
                  </a:lnTo>
                  <a:lnTo>
                    <a:pt x="537" y="1782"/>
                  </a:lnTo>
                  <a:lnTo>
                    <a:pt x="544" y="1784"/>
                  </a:lnTo>
                  <a:lnTo>
                    <a:pt x="551" y="1786"/>
                  </a:lnTo>
                  <a:lnTo>
                    <a:pt x="556" y="1789"/>
                  </a:lnTo>
                  <a:lnTo>
                    <a:pt x="562" y="1792"/>
                  </a:lnTo>
                  <a:lnTo>
                    <a:pt x="562" y="1792"/>
                  </a:lnTo>
                  <a:lnTo>
                    <a:pt x="568" y="1800"/>
                  </a:lnTo>
                  <a:lnTo>
                    <a:pt x="571" y="1804"/>
                  </a:lnTo>
                  <a:lnTo>
                    <a:pt x="572" y="1807"/>
                  </a:lnTo>
                  <a:lnTo>
                    <a:pt x="572" y="1812"/>
                  </a:lnTo>
                  <a:lnTo>
                    <a:pt x="572" y="1812"/>
                  </a:lnTo>
                  <a:lnTo>
                    <a:pt x="571" y="1817"/>
                  </a:lnTo>
                  <a:lnTo>
                    <a:pt x="571" y="1823"/>
                  </a:lnTo>
                  <a:lnTo>
                    <a:pt x="572" y="1829"/>
                  </a:lnTo>
                  <a:lnTo>
                    <a:pt x="574" y="1831"/>
                  </a:lnTo>
                  <a:lnTo>
                    <a:pt x="577" y="1833"/>
                  </a:lnTo>
                  <a:lnTo>
                    <a:pt x="577" y="1833"/>
                  </a:lnTo>
                  <a:lnTo>
                    <a:pt x="581" y="1837"/>
                  </a:lnTo>
                  <a:lnTo>
                    <a:pt x="584" y="1844"/>
                  </a:lnTo>
                  <a:lnTo>
                    <a:pt x="586" y="1853"/>
                  </a:lnTo>
                  <a:lnTo>
                    <a:pt x="587" y="1863"/>
                  </a:lnTo>
                  <a:lnTo>
                    <a:pt x="587" y="1863"/>
                  </a:lnTo>
                  <a:lnTo>
                    <a:pt x="587" y="1873"/>
                  </a:lnTo>
                  <a:lnTo>
                    <a:pt x="588" y="1880"/>
                  </a:lnTo>
                  <a:lnTo>
                    <a:pt x="588" y="1883"/>
                  </a:lnTo>
                  <a:lnTo>
                    <a:pt x="591" y="1885"/>
                  </a:lnTo>
                  <a:lnTo>
                    <a:pt x="592" y="1886"/>
                  </a:lnTo>
                  <a:lnTo>
                    <a:pt x="595" y="1887"/>
                  </a:lnTo>
                  <a:lnTo>
                    <a:pt x="595" y="1887"/>
                  </a:lnTo>
                  <a:lnTo>
                    <a:pt x="602" y="1887"/>
                  </a:lnTo>
                  <a:lnTo>
                    <a:pt x="608" y="1890"/>
                  </a:lnTo>
                  <a:lnTo>
                    <a:pt x="611" y="1891"/>
                  </a:lnTo>
                  <a:lnTo>
                    <a:pt x="613" y="1893"/>
                  </a:lnTo>
                  <a:lnTo>
                    <a:pt x="614" y="1897"/>
                  </a:lnTo>
                  <a:lnTo>
                    <a:pt x="615" y="1901"/>
                  </a:lnTo>
                  <a:lnTo>
                    <a:pt x="615" y="1901"/>
                  </a:lnTo>
                  <a:lnTo>
                    <a:pt x="616" y="1908"/>
                  </a:lnTo>
                  <a:lnTo>
                    <a:pt x="619" y="1917"/>
                  </a:lnTo>
                  <a:lnTo>
                    <a:pt x="621" y="1921"/>
                  </a:lnTo>
                  <a:lnTo>
                    <a:pt x="624" y="1925"/>
                  </a:lnTo>
                  <a:lnTo>
                    <a:pt x="628" y="1928"/>
                  </a:lnTo>
                  <a:lnTo>
                    <a:pt x="633" y="1932"/>
                  </a:lnTo>
                  <a:lnTo>
                    <a:pt x="633" y="1932"/>
                  </a:lnTo>
                  <a:lnTo>
                    <a:pt x="652" y="1943"/>
                  </a:lnTo>
                  <a:lnTo>
                    <a:pt x="660" y="1946"/>
                  </a:lnTo>
                  <a:lnTo>
                    <a:pt x="668" y="1948"/>
                  </a:lnTo>
                  <a:lnTo>
                    <a:pt x="668" y="1948"/>
                  </a:lnTo>
                  <a:lnTo>
                    <a:pt x="674" y="1949"/>
                  </a:lnTo>
                  <a:lnTo>
                    <a:pt x="678" y="1950"/>
                  </a:lnTo>
                  <a:lnTo>
                    <a:pt x="679" y="1951"/>
                  </a:lnTo>
                  <a:lnTo>
                    <a:pt x="680" y="1954"/>
                  </a:lnTo>
                  <a:lnTo>
                    <a:pt x="682" y="1961"/>
                  </a:lnTo>
                  <a:lnTo>
                    <a:pt x="682" y="1961"/>
                  </a:lnTo>
                  <a:lnTo>
                    <a:pt x="682" y="1968"/>
                  </a:lnTo>
                  <a:lnTo>
                    <a:pt x="682" y="1970"/>
                  </a:lnTo>
                  <a:lnTo>
                    <a:pt x="686" y="1970"/>
                  </a:lnTo>
                  <a:lnTo>
                    <a:pt x="695" y="1970"/>
                  </a:lnTo>
                  <a:lnTo>
                    <a:pt x="695" y="1970"/>
                  </a:lnTo>
                  <a:lnTo>
                    <a:pt x="708" y="1972"/>
                  </a:lnTo>
                  <a:lnTo>
                    <a:pt x="719" y="1974"/>
                  </a:lnTo>
                  <a:lnTo>
                    <a:pt x="723" y="1975"/>
                  </a:lnTo>
                  <a:lnTo>
                    <a:pt x="727" y="1977"/>
                  </a:lnTo>
                  <a:lnTo>
                    <a:pt x="732" y="1980"/>
                  </a:lnTo>
                  <a:lnTo>
                    <a:pt x="737" y="1985"/>
                  </a:lnTo>
                  <a:lnTo>
                    <a:pt x="737" y="1985"/>
                  </a:lnTo>
                  <a:lnTo>
                    <a:pt x="748" y="1994"/>
                  </a:lnTo>
                  <a:lnTo>
                    <a:pt x="752" y="1999"/>
                  </a:lnTo>
                  <a:lnTo>
                    <a:pt x="756" y="2003"/>
                  </a:lnTo>
                  <a:lnTo>
                    <a:pt x="759" y="2008"/>
                  </a:lnTo>
                  <a:lnTo>
                    <a:pt x="760" y="2014"/>
                  </a:lnTo>
                  <a:lnTo>
                    <a:pt x="760" y="2019"/>
                  </a:lnTo>
                  <a:lnTo>
                    <a:pt x="757" y="2025"/>
                  </a:lnTo>
                  <a:lnTo>
                    <a:pt x="757" y="2025"/>
                  </a:lnTo>
                  <a:lnTo>
                    <a:pt x="752" y="2036"/>
                  </a:lnTo>
                  <a:lnTo>
                    <a:pt x="748" y="2045"/>
                  </a:lnTo>
                  <a:lnTo>
                    <a:pt x="745" y="2051"/>
                  </a:lnTo>
                  <a:lnTo>
                    <a:pt x="743" y="2054"/>
                  </a:lnTo>
                  <a:lnTo>
                    <a:pt x="741" y="2055"/>
                  </a:lnTo>
                  <a:lnTo>
                    <a:pt x="741" y="2055"/>
                  </a:lnTo>
                  <a:lnTo>
                    <a:pt x="739" y="2056"/>
                  </a:lnTo>
                  <a:lnTo>
                    <a:pt x="736" y="2057"/>
                  </a:lnTo>
                  <a:lnTo>
                    <a:pt x="730" y="2061"/>
                  </a:lnTo>
                  <a:lnTo>
                    <a:pt x="727" y="2063"/>
                  </a:lnTo>
                  <a:lnTo>
                    <a:pt x="723" y="2065"/>
                  </a:lnTo>
                  <a:lnTo>
                    <a:pt x="719" y="2065"/>
                  </a:lnTo>
                  <a:lnTo>
                    <a:pt x="714" y="2065"/>
                  </a:lnTo>
                  <a:lnTo>
                    <a:pt x="714" y="2065"/>
                  </a:lnTo>
                  <a:lnTo>
                    <a:pt x="702" y="2063"/>
                  </a:lnTo>
                  <a:lnTo>
                    <a:pt x="693" y="2061"/>
                  </a:lnTo>
                  <a:lnTo>
                    <a:pt x="688" y="2061"/>
                  </a:lnTo>
                  <a:lnTo>
                    <a:pt x="684" y="2061"/>
                  </a:lnTo>
                  <a:lnTo>
                    <a:pt x="682" y="2063"/>
                  </a:lnTo>
                  <a:lnTo>
                    <a:pt x="681" y="2065"/>
                  </a:lnTo>
                  <a:lnTo>
                    <a:pt x="681" y="2065"/>
                  </a:lnTo>
                  <a:lnTo>
                    <a:pt x="681" y="2072"/>
                  </a:lnTo>
                  <a:lnTo>
                    <a:pt x="684" y="2082"/>
                  </a:lnTo>
                  <a:lnTo>
                    <a:pt x="686" y="2086"/>
                  </a:lnTo>
                  <a:lnTo>
                    <a:pt x="688" y="2089"/>
                  </a:lnTo>
                  <a:lnTo>
                    <a:pt x="692" y="2091"/>
                  </a:lnTo>
                  <a:lnTo>
                    <a:pt x="696" y="2093"/>
                  </a:lnTo>
                  <a:lnTo>
                    <a:pt x="696" y="2093"/>
                  </a:lnTo>
                  <a:lnTo>
                    <a:pt x="700" y="2094"/>
                  </a:lnTo>
                  <a:lnTo>
                    <a:pt x="703" y="2095"/>
                  </a:lnTo>
                  <a:lnTo>
                    <a:pt x="706" y="2098"/>
                  </a:lnTo>
                  <a:lnTo>
                    <a:pt x="708" y="2100"/>
                  </a:lnTo>
                  <a:lnTo>
                    <a:pt x="710" y="2106"/>
                  </a:lnTo>
                  <a:lnTo>
                    <a:pt x="712" y="2116"/>
                  </a:lnTo>
                  <a:lnTo>
                    <a:pt x="712" y="2116"/>
                  </a:lnTo>
                  <a:lnTo>
                    <a:pt x="715" y="2127"/>
                  </a:lnTo>
                  <a:lnTo>
                    <a:pt x="720" y="2137"/>
                  </a:lnTo>
                  <a:lnTo>
                    <a:pt x="723" y="2144"/>
                  </a:lnTo>
                  <a:lnTo>
                    <a:pt x="726" y="2148"/>
                  </a:lnTo>
                  <a:lnTo>
                    <a:pt x="729" y="2154"/>
                  </a:lnTo>
                  <a:lnTo>
                    <a:pt x="735" y="2158"/>
                  </a:lnTo>
                  <a:lnTo>
                    <a:pt x="735" y="2158"/>
                  </a:lnTo>
                  <a:lnTo>
                    <a:pt x="743" y="2165"/>
                  </a:lnTo>
                  <a:lnTo>
                    <a:pt x="751" y="2172"/>
                  </a:lnTo>
                  <a:lnTo>
                    <a:pt x="754" y="2174"/>
                  </a:lnTo>
                  <a:lnTo>
                    <a:pt x="757" y="2175"/>
                  </a:lnTo>
                  <a:lnTo>
                    <a:pt x="760" y="2175"/>
                  </a:lnTo>
                  <a:lnTo>
                    <a:pt x="765" y="2173"/>
                  </a:lnTo>
                  <a:lnTo>
                    <a:pt x="765" y="2173"/>
                  </a:lnTo>
                  <a:lnTo>
                    <a:pt x="766" y="2171"/>
                  </a:lnTo>
                  <a:lnTo>
                    <a:pt x="768" y="2169"/>
                  </a:lnTo>
                  <a:lnTo>
                    <a:pt x="769" y="2162"/>
                  </a:lnTo>
                  <a:lnTo>
                    <a:pt x="770" y="2148"/>
                  </a:lnTo>
                  <a:lnTo>
                    <a:pt x="771" y="2142"/>
                  </a:lnTo>
                  <a:lnTo>
                    <a:pt x="773" y="2135"/>
                  </a:lnTo>
                  <a:lnTo>
                    <a:pt x="774" y="2133"/>
                  </a:lnTo>
                  <a:lnTo>
                    <a:pt x="777" y="2131"/>
                  </a:lnTo>
                  <a:lnTo>
                    <a:pt x="779" y="2130"/>
                  </a:lnTo>
                  <a:lnTo>
                    <a:pt x="781" y="2130"/>
                  </a:lnTo>
                  <a:lnTo>
                    <a:pt x="781" y="2130"/>
                  </a:lnTo>
                  <a:lnTo>
                    <a:pt x="792" y="2130"/>
                  </a:lnTo>
                  <a:lnTo>
                    <a:pt x="797" y="2131"/>
                  </a:lnTo>
                  <a:lnTo>
                    <a:pt x="802" y="2130"/>
                  </a:lnTo>
                  <a:lnTo>
                    <a:pt x="809" y="2127"/>
                  </a:lnTo>
                  <a:lnTo>
                    <a:pt x="809" y="2127"/>
                  </a:lnTo>
                  <a:lnTo>
                    <a:pt x="817" y="2119"/>
                  </a:lnTo>
                  <a:lnTo>
                    <a:pt x="825" y="2112"/>
                  </a:lnTo>
                  <a:lnTo>
                    <a:pt x="828" y="2108"/>
                  </a:lnTo>
                  <a:lnTo>
                    <a:pt x="831" y="2105"/>
                  </a:lnTo>
                  <a:lnTo>
                    <a:pt x="836" y="2104"/>
                  </a:lnTo>
                  <a:lnTo>
                    <a:pt x="840" y="2104"/>
                  </a:lnTo>
                  <a:lnTo>
                    <a:pt x="840" y="2104"/>
                  </a:lnTo>
                  <a:lnTo>
                    <a:pt x="846" y="2106"/>
                  </a:lnTo>
                  <a:lnTo>
                    <a:pt x="850" y="2108"/>
                  </a:lnTo>
                  <a:lnTo>
                    <a:pt x="853" y="2108"/>
                  </a:lnTo>
                  <a:lnTo>
                    <a:pt x="858" y="2107"/>
                  </a:lnTo>
                  <a:lnTo>
                    <a:pt x="858" y="2107"/>
                  </a:lnTo>
                  <a:lnTo>
                    <a:pt x="864" y="2103"/>
                  </a:lnTo>
                  <a:lnTo>
                    <a:pt x="870" y="2100"/>
                  </a:lnTo>
                  <a:lnTo>
                    <a:pt x="872" y="2099"/>
                  </a:lnTo>
                  <a:lnTo>
                    <a:pt x="875" y="2099"/>
                  </a:lnTo>
                  <a:lnTo>
                    <a:pt x="879" y="2099"/>
                  </a:lnTo>
                  <a:lnTo>
                    <a:pt x="882" y="2101"/>
                  </a:lnTo>
                  <a:lnTo>
                    <a:pt x="882" y="2101"/>
                  </a:lnTo>
                  <a:lnTo>
                    <a:pt x="891" y="2107"/>
                  </a:lnTo>
                  <a:lnTo>
                    <a:pt x="897" y="2115"/>
                  </a:lnTo>
                  <a:lnTo>
                    <a:pt x="903" y="2122"/>
                  </a:lnTo>
                  <a:lnTo>
                    <a:pt x="907" y="2128"/>
                  </a:lnTo>
                  <a:lnTo>
                    <a:pt x="907" y="2128"/>
                  </a:lnTo>
                  <a:lnTo>
                    <a:pt x="910" y="2133"/>
                  </a:lnTo>
                  <a:lnTo>
                    <a:pt x="914" y="2137"/>
                  </a:lnTo>
                  <a:lnTo>
                    <a:pt x="916" y="2140"/>
                  </a:lnTo>
                  <a:lnTo>
                    <a:pt x="920" y="2142"/>
                  </a:lnTo>
                  <a:lnTo>
                    <a:pt x="924" y="2143"/>
                  </a:lnTo>
                  <a:lnTo>
                    <a:pt x="928" y="2144"/>
                  </a:lnTo>
                  <a:lnTo>
                    <a:pt x="928" y="2144"/>
                  </a:lnTo>
                  <a:lnTo>
                    <a:pt x="936" y="2144"/>
                  </a:lnTo>
                  <a:lnTo>
                    <a:pt x="941" y="2146"/>
                  </a:lnTo>
                  <a:lnTo>
                    <a:pt x="944" y="2148"/>
                  </a:lnTo>
                  <a:lnTo>
                    <a:pt x="945" y="2154"/>
                  </a:lnTo>
                  <a:lnTo>
                    <a:pt x="945" y="2154"/>
                  </a:lnTo>
                  <a:lnTo>
                    <a:pt x="944" y="2158"/>
                  </a:lnTo>
                  <a:lnTo>
                    <a:pt x="942" y="2162"/>
                  </a:lnTo>
                  <a:lnTo>
                    <a:pt x="939" y="2164"/>
                  </a:lnTo>
                  <a:lnTo>
                    <a:pt x="934" y="2165"/>
                  </a:lnTo>
                  <a:lnTo>
                    <a:pt x="934" y="2165"/>
                  </a:lnTo>
                  <a:lnTo>
                    <a:pt x="929" y="2168"/>
                  </a:lnTo>
                  <a:lnTo>
                    <a:pt x="928" y="2169"/>
                  </a:lnTo>
                  <a:lnTo>
                    <a:pt x="928" y="2170"/>
                  </a:lnTo>
                  <a:lnTo>
                    <a:pt x="930" y="2172"/>
                  </a:lnTo>
                  <a:lnTo>
                    <a:pt x="934" y="2175"/>
                  </a:lnTo>
                  <a:lnTo>
                    <a:pt x="934" y="2175"/>
                  </a:lnTo>
                  <a:lnTo>
                    <a:pt x="937" y="2177"/>
                  </a:lnTo>
                  <a:lnTo>
                    <a:pt x="939" y="2180"/>
                  </a:lnTo>
                  <a:lnTo>
                    <a:pt x="940" y="2184"/>
                  </a:lnTo>
                  <a:lnTo>
                    <a:pt x="940" y="2188"/>
                  </a:lnTo>
                  <a:lnTo>
                    <a:pt x="940" y="2188"/>
                  </a:lnTo>
                  <a:lnTo>
                    <a:pt x="941" y="2191"/>
                  </a:lnTo>
                  <a:lnTo>
                    <a:pt x="942" y="2194"/>
                  </a:lnTo>
                  <a:lnTo>
                    <a:pt x="945" y="2200"/>
                  </a:lnTo>
                  <a:lnTo>
                    <a:pt x="949" y="2204"/>
                  </a:lnTo>
                  <a:lnTo>
                    <a:pt x="949" y="2206"/>
                  </a:lnTo>
                  <a:lnTo>
                    <a:pt x="950" y="2209"/>
                  </a:lnTo>
                  <a:lnTo>
                    <a:pt x="950" y="2209"/>
                  </a:lnTo>
                  <a:lnTo>
                    <a:pt x="950" y="2214"/>
                  </a:lnTo>
                  <a:lnTo>
                    <a:pt x="951" y="2216"/>
                  </a:lnTo>
                  <a:lnTo>
                    <a:pt x="952" y="2217"/>
                  </a:lnTo>
                  <a:lnTo>
                    <a:pt x="955" y="2216"/>
                  </a:lnTo>
                  <a:lnTo>
                    <a:pt x="955" y="2216"/>
                  </a:lnTo>
                  <a:lnTo>
                    <a:pt x="958" y="2215"/>
                  </a:lnTo>
                  <a:lnTo>
                    <a:pt x="962" y="2215"/>
                  </a:lnTo>
                  <a:lnTo>
                    <a:pt x="969" y="2215"/>
                  </a:lnTo>
                  <a:lnTo>
                    <a:pt x="977" y="2214"/>
                  </a:lnTo>
                  <a:lnTo>
                    <a:pt x="980" y="2213"/>
                  </a:lnTo>
                  <a:lnTo>
                    <a:pt x="983" y="2211"/>
                  </a:lnTo>
                  <a:lnTo>
                    <a:pt x="983" y="2211"/>
                  </a:lnTo>
                  <a:lnTo>
                    <a:pt x="987" y="2206"/>
                  </a:lnTo>
                  <a:lnTo>
                    <a:pt x="992" y="2201"/>
                  </a:lnTo>
                  <a:lnTo>
                    <a:pt x="997" y="2198"/>
                  </a:lnTo>
                  <a:lnTo>
                    <a:pt x="1000" y="2198"/>
                  </a:lnTo>
                  <a:lnTo>
                    <a:pt x="1003" y="2198"/>
                  </a:lnTo>
                  <a:lnTo>
                    <a:pt x="1003" y="2198"/>
                  </a:lnTo>
                  <a:lnTo>
                    <a:pt x="1008" y="2198"/>
                  </a:lnTo>
                  <a:lnTo>
                    <a:pt x="1010" y="2199"/>
                  </a:lnTo>
                  <a:lnTo>
                    <a:pt x="1016" y="2202"/>
                  </a:lnTo>
                  <a:lnTo>
                    <a:pt x="1022" y="2205"/>
                  </a:lnTo>
                  <a:lnTo>
                    <a:pt x="1024" y="2205"/>
                  </a:lnTo>
                  <a:lnTo>
                    <a:pt x="1027" y="2205"/>
                  </a:lnTo>
                  <a:lnTo>
                    <a:pt x="1027" y="2205"/>
                  </a:lnTo>
                  <a:lnTo>
                    <a:pt x="1032" y="2205"/>
                  </a:lnTo>
                  <a:lnTo>
                    <a:pt x="1037" y="2205"/>
                  </a:lnTo>
                  <a:lnTo>
                    <a:pt x="1038" y="2207"/>
                  </a:lnTo>
                  <a:lnTo>
                    <a:pt x="1039" y="2209"/>
                  </a:lnTo>
                  <a:lnTo>
                    <a:pt x="1039" y="2209"/>
                  </a:lnTo>
                  <a:lnTo>
                    <a:pt x="1039" y="2213"/>
                  </a:lnTo>
                  <a:lnTo>
                    <a:pt x="1041" y="2218"/>
                  </a:lnTo>
                  <a:lnTo>
                    <a:pt x="1044" y="2222"/>
                  </a:lnTo>
                  <a:lnTo>
                    <a:pt x="1050" y="2227"/>
                  </a:lnTo>
                  <a:lnTo>
                    <a:pt x="1050" y="2227"/>
                  </a:lnTo>
                  <a:lnTo>
                    <a:pt x="1054" y="2229"/>
                  </a:lnTo>
                  <a:lnTo>
                    <a:pt x="1056" y="2231"/>
                  </a:lnTo>
                  <a:lnTo>
                    <a:pt x="1055" y="2241"/>
                  </a:lnTo>
                  <a:lnTo>
                    <a:pt x="1055" y="2241"/>
                  </a:lnTo>
                  <a:lnTo>
                    <a:pt x="1055" y="2249"/>
                  </a:lnTo>
                  <a:lnTo>
                    <a:pt x="1056" y="2258"/>
                  </a:lnTo>
                  <a:lnTo>
                    <a:pt x="1057" y="2261"/>
                  </a:lnTo>
                  <a:lnTo>
                    <a:pt x="1060" y="2264"/>
                  </a:lnTo>
                  <a:lnTo>
                    <a:pt x="1064" y="2265"/>
                  </a:lnTo>
                  <a:lnTo>
                    <a:pt x="1068" y="2266"/>
                  </a:lnTo>
                  <a:lnTo>
                    <a:pt x="1068" y="2266"/>
                  </a:lnTo>
                  <a:lnTo>
                    <a:pt x="1078" y="2266"/>
                  </a:lnTo>
                  <a:lnTo>
                    <a:pt x="1083" y="2265"/>
                  </a:lnTo>
                  <a:lnTo>
                    <a:pt x="1088" y="2262"/>
                  </a:lnTo>
                  <a:lnTo>
                    <a:pt x="1093" y="2258"/>
                  </a:lnTo>
                  <a:lnTo>
                    <a:pt x="1093" y="2258"/>
                  </a:lnTo>
                  <a:lnTo>
                    <a:pt x="1096" y="2256"/>
                  </a:lnTo>
                  <a:lnTo>
                    <a:pt x="1100" y="2254"/>
                  </a:lnTo>
                  <a:lnTo>
                    <a:pt x="1105" y="2252"/>
                  </a:lnTo>
                  <a:lnTo>
                    <a:pt x="1109" y="2251"/>
                  </a:lnTo>
                  <a:lnTo>
                    <a:pt x="1120" y="2251"/>
                  </a:lnTo>
                  <a:lnTo>
                    <a:pt x="1128" y="2252"/>
                  </a:lnTo>
                  <a:lnTo>
                    <a:pt x="1128" y="2252"/>
                  </a:lnTo>
                  <a:lnTo>
                    <a:pt x="1131" y="2254"/>
                  </a:lnTo>
                  <a:lnTo>
                    <a:pt x="1134" y="2255"/>
                  </a:lnTo>
                  <a:lnTo>
                    <a:pt x="1136" y="2257"/>
                  </a:lnTo>
                  <a:lnTo>
                    <a:pt x="1137" y="2258"/>
                  </a:lnTo>
                  <a:lnTo>
                    <a:pt x="1138" y="2259"/>
                  </a:lnTo>
                  <a:lnTo>
                    <a:pt x="1146" y="2260"/>
                  </a:lnTo>
                  <a:lnTo>
                    <a:pt x="1146" y="2260"/>
                  </a:lnTo>
                  <a:lnTo>
                    <a:pt x="1151" y="2260"/>
                  </a:lnTo>
                  <a:lnTo>
                    <a:pt x="1154" y="2259"/>
                  </a:lnTo>
                  <a:lnTo>
                    <a:pt x="1156" y="2258"/>
                  </a:lnTo>
                  <a:lnTo>
                    <a:pt x="1157" y="2257"/>
                  </a:lnTo>
                  <a:lnTo>
                    <a:pt x="1159" y="2252"/>
                  </a:lnTo>
                  <a:lnTo>
                    <a:pt x="1162" y="2248"/>
                  </a:lnTo>
                  <a:lnTo>
                    <a:pt x="1162" y="2248"/>
                  </a:lnTo>
                  <a:lnTo>
                    <a:pt x="1165" y="2246"/>
                  </a:lnTo>
                  <a:lnTo>
                    <a:pt x="1168" y="2244"/>
                  </a:lnTo>
                  <a:lnTo>
                    <a:pt x="1178" y="2238"/>
                  </a:lnTo>
                  <a:lnTo>
                    <a:pt x="1187" y="2233"/>
                  </a:lnTo>
                  <a:lnTo>
                    <a:pt x="1191" y="2230"/>
                  </a:lnTo>
                  <a:lnTo>
                    <a:pt x="1193" y="2228"/>
                  </a:lnTo>
                  <a:lnTo>
                    <a:pt x="1193" y="2228"/>
                  </a:lnTo>
                  <a:lnTo>
                    <a:pt x="1198" y="2221"/>
                  </a:lnTo>
                  <a:lnTo>
                    <a:pt x="1202" y="2217"/>
                  </a:lnTo>
                  <a:lnTo>
                    <a:pt x="1209" y="2215"/>
                  </a:lnTo>
                  <a:lnTo>
                    <a:pt x="1213" y="2214"/>
                  </a:lnTo>
                  <a:lnTo>
                    <a:pt x="1213" y="2214"/>
                  </a:lnTo>
                  <a:lnTo>
                    <a:pt x="1215" y="2214"/>
                  </a:lnTo>
                  <a:lnTo>
                    <a:pt x="1217" y="2215"/>
                  </a:lnTo>
                  <a:lnTo>
                    <a:pt x="1222" y="2218"/>
                  </a:lnTo>
                  <a:lnTo>
                    <a:pt x="1225" y="2221"/>
                  </a:lnTo>
                  <a:lnTo>
                    <a:pt x="1227" y="2222"/>
                  </a:lnTo>
                  <a:lnTo>
                    <a:pt x="1229" y="2222"/>
                  </a:lnTo>
                  <a:lnTo>
                    <a:pt x="1229" y="2222"/>
                  </a:lnTo>
                  <a:lnTo>
                    <a:pt x="1232" y="2223"/>
                  </a:lnTo>
                  <a:lnTo>
                    <a:pt x="1235" y="2226"/>
                  </a:lnTo>
                  <a:lnTo>
                    <a:pt x="1236" y="2229"/>
                  </a:lnTo>
                  <a:lnTo>
                    <a:pt x="1235" y="2232"/>
                  </a:lnTo>
                  <a:lnTo>
                    <a:pt x="1235" y="2232"/>
                  </a:lnTo>
                  <a:lnTo>
                    <a:pt x="1236" y="2236"/>
                  </a:lnTo>
                  <a:lnTo>
                    <a:pt x="1238" y="2240"/>
                  </a:lnTo>
                  <a:lnTo>
                    <a:pt x="1241" y="2242"/>
                  </a:lnTo>
                  <a:lnTo>
                    <a:pt x="1245" y="2243"/>
                  </a:lnTo>
                  <a:lnTo>
                    <a:pt x="1245" y="2243"/>
                  </a:lnTo>
                  <a:lnTo>
                    <a:pt x="1252" y="2244"/>
                  </a:lnTo>
                  <a:lnTo>
                    <a:pt x="1257" y="2246"/>
                  </a:lnTo>
                  <a:lnTo>
                    <a:pt x="1263" y="2248"/>
                  </a:lnTo>
                  <a:lnTo>
                    <a:pt x="1267" y="2251"/>
                  </a:lnTo>
                  <a:lnTo>
                    <a:pt x="1267" y="2251"/>
                  </a:lnTo>
                  <a:lnTo>
                    <a:pt x="1268" y="2252"/>
                  </a:lnTo>
                  <a:lnTo>
                    <a:pt x="1269" y="2254"/>
                  </a:lnTo>
                  <a:lnTo>
                    <a:pt x="1273" y="2252"/>
                  </a:lnTo>
                  <a:lnTo>
                    <a:pt x="1275" y="2251"/>
                  </a:lnTo>
                  <a:lnTo>
                    <a:pt x="1277" y="2249"/>
                  </a:lnTo>
                  <a:lnTo>
                    <a:pt x="1278" y="2247"/>
                  </a:lnTo>
                  <a:lnTo>
                    <a:pt x="1279" y="2244"/>
                  </a:lnTo>
                  <a:lnTo>
                    <a:pt x="1279" y="2244"/>
                  </a:lnTo>
                  <a:lnTo>
                    <a:pt x="1279" y="2237"/>
                  </a:lnTo>
                  <a:lnTo>
                    <a:pt x="1279" y="2233"/>
                  </a:lnTo>
                  <a:lnTo>
                    <a:pt x="1280" y="2232"/>
                  </a:lnTo>
                  <a:lnTo>
                    <a:pt x="1281" y="2231"/>
                  </a:lnTo>
                  <a:lnTo>
                    <a:pt x="1285" y="2231"/>
                  </a:lnTo>
                  <a:lnTo>
                    <a:pt x="1285" y="2231"/>
                  </a:lnTo>
                  <a:lnTo>
                    <a:pt x="1294" y="2231"/>
                  </a:lnTo>
                  <a:lnTo>
                    <a:pt x="1307" y="2230"/>
                  </a:lnTo>
                  <a:lnTo>
                    <a:pt x="1320" y="2230"/>
                  </a:lnTo>
                  <a:lnTo>
                    <a:pt x="1324" y="2231"/>
                  </a:lnTo>
                  <a:lnTo>
                    <a:pt x="1328" y="2232"/>
                  </a:lnTo>
                  <a:lnTo>
                    <a:pt x="1328" y="2232"/>
                  </a:lnTo>
                  <a:lnTo>
                    <a:pt x="1332" y="2236"/>
                  </a:lnTo>
                  <a:lnTo>
                    <a:pt x="1338" y="2240"/>
                  </a:lnTo>
                  <a:lnTo>
                    <a:pt x="1340" y="2240"/>
                  </a:lnTo>
                  <a:lnTo>
                    <a:pt x="1343" y="2240"/>
                  </a:lnTo>
                  <a:lnTo>
                    <a:pt x="1345" y="2238"/>
                  </a:lnTo>
                  <a:lnTo>
                    <a:pt x="1349" y="2236"/>
                  </a:lnTo>
                  <a:lnTo>
                    <a:pt x="1349" y="2236"/>
                  </a:lnTo>
                  <a:lnTo>
                    <a:pt x="1353" y="2231"/>
                  </a:lnTo>
                  <a:lnTo>
                    <a:pt x="1358" y="2227"/>
                  </a:lnTo>
                  <a:lnTo>
                    <a:pt x="1364" y="2225"/>
                  </a:lnTo>
                  <a:lnTo>
                    <a:pt x="1369" y="2223"/>
                  </a:lnTo>
                  <a:lnTo>
                    <a:pt x="1369" y="2223"/>
                  </a:lnTo>
                  <a:lnTo>
                    <a:pt x="1377" y="2225"/>
                  </a:lnTo>
                  <a:lnTo>
                    <a:pt x="1385" y="2227"/>
                  </a:lnTo>
                  <a:lnTo>
                    <a:pt x="1403" y="2233"/>
                  </a:lnTo>
                  <a:lnTo>
                    <a:pt x="1403" y="2233"/>
                  </a:lnTo>
                  <a:lnTo>
                    <a:pt x="1410" y="2236"/>
                  </a:lnTo>
                  <a:lnTo>
                    <a:pt x="1415" y="2238"/>
                  </a:lnTo>
                  <a:lnTo>
                    <a:pt x="1417" y="2238"/>
                  </a:lnTo>
                  <a:lnTo>
                    <a:pt x="1420" y="2238"/>
                  </a:lnTo>
                  <a:lnTo>
                    <a:pt x="1423" y="2237"/>
                  </a:lnTo>
                  <a:lnTo>
                    <a:pt x="1426" y="2235"/>
                  </a:lnTo>
                  <a:lnTo>
                    <a:pt x="1426" y="2235"/>
                  </a:lnTo>
                  <a:lnTo>
                    <a:pt x="1434" y="2230"/>
                  </a:lnTo>
                  <a:lnTo>
                    <a:pt x="1440" y="2225"/>
                  </a:lnTo>
                  <a:lnTo>
                    <a:pt x="1443" y="2223"/>
                  </a:lnTo>
                  <a:lnTo>
                    <a:pt x="1446" y="2222"/>
                  </a:lnTo>
                  <a:lnTo>
                    <a:pt x="1449" y="2223"/>
                  </a:lnTo>
                  <a:lnTo>
                    <a:pt x="1451" y="2226"/>
                  </a:lnTo>
                  <a:lnTo>
                    <a:pt x="1451" y="2226"/>
                  </a:lnTo>
                  <a:lnTo>
                    <a:pt x="1453" y="2228"/>
                  </a:lnTo>
                  <a:lnTo>
                    <a:pt x="1453" y="2231"/>
                  </a:lnTo>
                  <a:lnTo>
                    <a:pt x="1453" y="2236"/>
                  </a:lnTo>
                  <a:lnTo>
                    <a:pt x="1452" y="2242"/>
                  </a:lnTo>
                  <a:lnTo>
                    <a:pt x="1453" y="2243"/>
                  </a:lnTo>
                  <a:lnTo>
                    <a:pt x="1455" y="2244"/>
                  </a:lnTo>
                  <a:lnTo>
                    <a:pt x="1455" y="2244"/>
                  </a:lnTo>
                  <a:lnTo>
                    <a:pt x="1457" y="2245"/>
                  </a:lnTo>
                  <a:lnTo>
                    <a:pt x="1459" y="2248"/>
                  </a:lnTo>
                  <a:lnTo>
                    <a:pt x="1463" y="2258"/>
                  </a:lnTo>
                  <a:lnTo>
                    <a:pt x="1465" y="2269"/>
                  </a:lnTo>
                  <a:lnTo>
                    <a:pt x="1465" y="2278"/>
                  </a:lnTo>
                  <a:lnTo>
                    <a:pt x="1465" y="2278"/>
                  </a:lnTo>
                  <a:lnTo>
                    <a:pt x="1464" y="2285"/>
                  </a:lnTo>
                  <a:lnTo>
                    <a:pt x="1460" y="2290"/>
                  </a:lnTo>
                  <a:lnTo>
                    <a:pt x="1454" y="2300"/>
                  </a:lnTo>
                  <a:lnTo>
                    <a:pt x="1454" y="2300"/>
                  </a:lnTo>
                  <a:lnTo>
                    <a:pt x="1451" y="2304"/>
                  </a:lnTo>
                  <a:lnTo>
                    <a:pt x="1451" y="2306"/>
                  </a:lnTo>
                  <a:lnTo>
                    <a:pt x="1451" y="2307"/>
                  </a:lnTo>
                  <a:lnTo>
                    <a:pt x="1451" y="2308"/>
                  </a:lnTo>
                  <a:lnTo>
                    <a:pt x="1453" y="2309"/>
                  </a:lnTo>
                  <a:lnTo>
                    <a:pt x="1459" y="2309"/>
                  </a:lnTo>
                  <a:lnTo>
                    <a:pt x="1459" y="2309"/>
                  </a:lnTo>
                  <a:lnTo>
                    <a:pt x="1464" y="2311"/>
                  </a:lnTo>
                  <a:lnTo>
                    <a:pt x="1467" y="2312"/>
                  </a:lnTo>
                  <a:lnTo>
                    <a:pt x="1470" y="2314"/>
                  </a:lnTo>
                  <a:lnTo>
                    <a:pt x="1472" y="2317"/>
                  </a:lnTo>
                  <a:lnTo>
                    <a:pt x="1473" y="2320"/>
                  </a:lnTo>
                  <a:lnTo>
                    <a:pt x="1473" y="2322"/>
                  </a:lnTo>
                  <a:lnTo>
                    <a:pt x="1472" y="2326"/>
                  </a:lnTo>
                  <a:lnTo>
                    <a:pt x="1469" y="2327"/>
                  </a:lnTo>
                  <a:lnTo>
                    <a:pt x="1469" y="2327"/>
                  </a:lnTo>
                  <a:lnTo>
                    <a:pt x="1466" y="2329"/>
                  </a:lnTo>
                  <a:lnTo>
                    <a:pt x="1464" y="2332"/>
                  </a:lnTo>
                  <a:lnTo>
                    <a:pt x="1460" y="2336"/>
                  </a:lnTo>
                  <a:lnTo>
                    <a:pt x="1459" y="2341"/>
                  </a:lnTo>
                  <a:lnTo>
                    <a:pt x="1458" y="2344"/>
                  </a:lnTo>
                  <a:lnTo>
                    <a:pt x="1458" y="2348"/>
                  </a:lnTo>
                  <a:lnTo>
                    <a:pt x="1460" y="2351"/>
                  </a:lnTo>
                  <a:lnTo>
                    <a:pt x="1463" y="2354"/>
                  </a:lnTo>
                  <a:lnTo>
                    <a:pt x="1463" y="2354"/>
                  </a:lnTo>
                  <a:lnTo>
                    <a:pt x="1470" y="2356"/>
                  </a:lnTo>
                  <a:lnTo>
                    <a:pt x="1479" y="2359"/>
                  </a:lnTo>
                  <a:lnTo>
                    <a:pt x="1482" y="2361"/>
                  </a:lnTo>
                  <a:lnTo>
                    <a:pt x="1485" y="2363"/>
                  </a:lnTo>
                  <a:lnTo>
                    <a:pt x="1487" y="2366"/>
                  </a:lnTo>
                  <a:lnTo>
                    <a:pt x="1488" y="2370"/>
                  </a:lnTo>
                  <a:lnTo>
                    <a:pt x="1488" y="2370"/>
                  </a:lnTo>
                  <a:lnTo>
                    <a:pt x="1489" y="2376"/>
                  </a:lnTo>
                  <a:lnTo>
                    <a:pt x="1493" y="2379"/>
                  </a:lnTo>
                  <a:lnTo>
                    <a:pt x="1496" y="2381"/>
                  </a:lnTo>
                  <a:lnTo>
                    <a:pt x="1501" y="2381"/>
                  </a:lnTo>
                  <a:lnTo>
                    <a:pt x="1501" y="2381"/>
                  </a:lnTo>
                  <a:lnTo>
                    <a:pt x="1504" y="2383"/>
                  </a:lnTo>
                  <a:lnTo>
                    <a:pt x="1507" y="2384"/>
                  </a:lnTo>
                  <a:lnTo>
                    <a:pt x="1508" y="2385"/>
                  </a:lnTo>
                  <a:lnTo>
                    <a:pt x="1508" y="2387"/>
                  </a:lnTo>
                  <a:lnTo>
                    <a:pt x="1507" y="2390"/>
                  </a:lnTo>
                  <a:lnTo>
                    <a:pt x="1504" y="2392"/>
                  </a:lnTo>
                  <a:lnTo>
                    <a:pt x="1504" y="2392"/>
                  </a:lnTo>
                  <a:lnTo>
                    <a:pt x="1503" y="2393"/>
                  </a:lnTo>
                  <a:lnTo>
                    <a:pt x="1503" y="2397"/>
                  </a:lnTo>
                  <a:lnTo>
                    <a:pt x="1502" y="2406"/>
                  </a:lnTo>
                  <a:lnTo>
                    <a:pt x="1502" y="2429"/>
                  </a:lnTo>
                  <a:lnTo>
                    <a:pt x="1502" y="2429"/>
                  </a:lnTo>
                  <a:lnTo>
                    <a:pt x="1503" y="2437"/>
                  </a:lnTo>
                  <a:lnTo>
                    <a:pt x="1502" y="2444"/>
                  </a:lnTo>
                  <a:lnTo>
                    <a:pt x="1501" y="2445"/>
                  </a:lnTo>
                  <a:lnTo>
                    <a:pt x="1499" y="2447"/>
                  </a:lnTo>
                  <a:lnTo>
                    <a:pt x="1497" y="2448"/>
                  </a:lnTo>
                  <a:lnTo>
                    <a:pt x="1493" y="2448"/>
                  </a:lnTo>
                  <a:lnTo>
                    <a:pt x="1493" y="2448"/>
                  </a:lnTo>
                  <a:lnTo>
                    <a:pt x="1485" y="2449"/>
                  </a:lnTo>
                  <a:lnTo>
                    <a:pt x="1478" y="2450"/>
                  </a:lnTo>
                  <a:lnTo>
                    <a:pt x="1472" y="2454"/>
                  </a:lnTo>
                  <a:lnTo>
                    <a:pt x="1468" y="2458"/>
                  </a:lnTo>
                  <a:lnTo>
                    <a:pt x="1468" y="2458"/>
                  </a:lnTo>
                  <a:lnTo>
                    <a:pt x="1465" y="2461"/>
                  </a:lnTo>
                  <a:lnTo>
                    <a:pt x="1461" y="2462"/>
                  </a:lnTo>
                  <a:lnTo>
                    <a:pt x="1450" y="2464"/>
                  </a:lnTo>
                  <a:lnTo>
                    <a:pt x="1450" y="2464"/>
                  </a:lnTo>
                  <a:lnTo>
                    <a:pt x="1442" y="2466"/>
                  </a:lnTo>
                  <a:lnTo>
                    <a:pt x="1439" y="2469"/>
                  </a:lnTo>
                  <a:lnTo>
                    <a:pt x="1439" y="2472"/>
                  </a:lnTo>
                  <a:lnTo>
                    <a:pt x="1438" y="2478"/>
                  </a:lnTo>
                  <a:lnTo>
                    <a:pt x="1438" y="2478"/>
                  </a:lnTo>
                  <a:lnTo>
                    <a:pt x="1438" y="2481"/>
                  </a:lnTo>
                  <a:lnTo>
                    <a:pt x="1436" y="2486"/>
                  </a:lnTo>
                  <a:lnTo>
                    <a:pt x="1430" y="2494"/>
                  </a:lnTo>
                  <a:lnTo>
                    <a:pt x="1415" y="2512"/>
                  </a:lnTo>
                  <a:lnTo>
                    <a:pt x="1415" y="2512"/>
                  </a:lnTo>
                  <a:lnTo>
                    <a:pt x="1412" y="2516"/>
                  </a:lnTo>
                  <a:lnTo>
                    <a:pt x="1410" y="2521"/>
                  </a:lnTo>
                  <a:lnTo>
                    <a:pt x="1410" y="2528"/>
                  </a:lnTo>
                  <a:lnTo>
                    <a:pt x="1410" y="2533"/>
                  </a:lnTo>
                  <a:lnTo>
                    <a:pt x="1411" y="2538"/>
                  </a:lnTo>
                  <a:lnTo>
                    <a:pt x="1413" y="2543"/>
                  </a:lnTo>
                  <a:lnTo>
                    <a:pt x="1415" y="2546"/>
                  </a:lnTo>
                  <a:lnTo>
                    <a:pt x="1418" y="2548"/>
                  </a:lnTo>
                  <a:lnTo>
                    <a:pt x="1418" y="2548"/>
                  </a:lnTo>
                  <a:lnTo>
                    <a:pt x="1427" y="2549"/>
                  </a:lnTo>
                  <a:lnTo>
                    <a:pt x="1438" y="2550"/>
                  </a:lnTo>
                  <a:lnTo>
                    <a:pt x="1444" y="2550"/>
                  </a:lnTo>
                  <a:lnTo>
                    <a:pt x="1450" y="2549"/>
                  </a:lnTo>
                  <a:lnTo>
                    <a:pt x="1454" y="2547"/>
                  </a:lnTo>
                  <a:lnTo>
                    <a:pt x="1457" y="2544"/>
                  </a:lnTo>
                  <a:lnTo>
                    <a:pt x="1457" y="2544"/>
                  </a:lnTo>
                  <a:lnTo>
                    <a:pt x="1467" y="2529"/>
                  </a:lnTo>
                  <a:lnTo>
                    <a:pt x="1469" y="2526"/>
                  </a:lnTo>
                  <a:lnTo>
                    <a:pt x="1472" y="2523"/>
                  </a:lnTo>
                  <a:lnTo>
                    <a:pt x="1474" y="2522"/>
                  </a:lnTo>
                  <a:lnTo>
                    <a:pt x="1479" y="2521"/>
                  </a:lnTo>
                  <a:lnTo>
                    <a:pt x="1479" y="2521"/>
                  </a:lnTo>
                  <a:lnTo>
                    <a:pt x="1483" y="2522"/>
                  </a:lnTo>
                  <a:lnTo>
                    <a:pt x="1487" y="2524"/>
                  </a:lnTo>
                  <a:lnTo>
                    <a:pt x="1494" y="2528"/>
                  </a:lnTo>
                  <a:lnTo>
                    <a:pt x="1498" y="2531"/>
                  </a:lnTo>
                  <a:lnTo>
                    <a:pt x="1502" y="2535"/>
                  </a:lnTo>
                  <a:lnTo>
                    <a:pt x="1506" y="2540"/>
                  </a:lnTo>
                  <a:lnTo>
                    <a:pt x="1507" y="2544"/>
                  </a:lnTo>
                  <a:lnTo>
                    <a:pt x="1507" y="2546"/>
                  </a:lnTo>
                  <a:lnTo>
                    <a:pt x="1506" y="2548"/>
                  </a:lnTo>
                  <a:lnTo>
                    <a:pt x="1506" y="2548"/>
                  </a:lnTo>
                  <a:lnTo>
                    <a:pt x="1488" y="2570"/>
                  </a:lnTo>
                  <a:lnTo>
                    <a:pt x="1479" y="2581"/>
                  </a:lnTo>
                  <a:lnTo>
                    <a:pt x="1473" y="2586"/>
                  </a:lnTo>
                  <a:lnTo>
                    <a:pt x="1469" y="2589"/>
                  </a:lnTo>
                  <a:lnTo>
                    <a:pt x="1469" y="2589"/>
                  </a:lnTo>
                  <a:lnTo>
                    <a:pt x="1453" y="2597"/>
                  </a:lnTo>
                  <a:lnTo>
                    <a:pt x="1451" y="2598"/>
                  </a:lnTo>
                  <a:lnTo>
                    <a:pt x="1450" y="2600"/>
                  </a:lnTo>
                  <a:lnTo>
                    <a:pt x="1451" y="2601"/>
                  </a:lnTo>
                  <a:lnTo>
                    <a:pt x="1454" y="2601"/>
                  </a:lnTo>
                  <a:lnTo>
                    <a:pt x="1454" y="2601"/>
                  </a:lnTo>
                  <a:lnTo>
                    <a:pt x="1463" y="2601"/>
                  </a:lnTo>
                  <a:lnTo>
                    <a:pt x="1467" y="2602"/>
                  </a:lnTo>
                  <a:lnTo>
                    <a:pt x="1468" y="2602"/>
                  </a:lnTo>
                  <a:lnTo>
                    <a:pt x="1469" y="2604"/>
                  </a:lnTo>
                  <a:lnTo>
                    <a:pt x="1469" y="2608"/>
                  </a:lnTo>
                  <a:lnTo>
                    <a:pt x="1469" y="2608"/>
                  </a:lnTo>
                  <a:lnTo>
                    <a:pt x="1469" y="2614"/>
                  </a:lnTo>
                  <a:lnTo>
                    <a:pt x="1468" y="2616"/>
                  </a:lnTo>
                  <a:lnTo>
                    <a:pt x="1467" y="2617"/>
                  </a:lnTo>
                  <a:lnTo>
                    <a:pt x="1463" y="2619"/>
                  </a:lnTo>
                  <a:lnTo>
                    <a:pt x="1454" y="2620"/>
                  </a:lnTo>
                  <a:lnTo>
                    <a:pt x="1454" y="2620"/>
                  </a:lnTo>
                  <a:lnTo>
                    <a:pt x="1450" y="2620"/>
                  </a:lnTo>
                  <a:lnTo>
                    <a:pt x="1446" y="2621"/>
                  </a:lnTo>
                  <a:lnTo>
                    <a:pt x="1439" y="2626"/>
                  </a:lnTo>
                  <a:lnTo>
                    <a:pt x="1432" y="2630"/>
                  </a:lnTo>
                  <a:lnTo>
                    <a:pt x="1426" y="2634"/>
                  </a:lnTo>
                  <a:lnTo>
                    <a:pt x="1426" y="2634"/>
                  </a:lnTo>
                  <a:lnTo>
                    <a:pt x="1418" y="2637"/>
                  </a:lnTo>
                  <a:lnTo>
                    <a:pt x="1412" y="2640"/>
                  </a:lnTo>
                  <a:lnTo>
                    <a:pt x="1410" y="2641"/>
                  </a:lnTo>
                  <a:lnTo>
                    <a:pt x="1409" y="2643"/>
                  </a:lnTo>
                  <a:lnTo>
                    <a:pt x="1410" y="2646"/>
                  </a:lnTo>
                  <a:lnTo>
                    <a:pt x="1413" y="2649"/>
                  </a:lnTo>
                  <a:lnTo>
                    <a:pt x="1413" y="2649"/>
                  </a:lnTo>
                  <a:lnTo>
                    <a:pt x="1417" y="2655"/>
                  </a:lnTo>
                  <a:lnTo>
                    <a:pt x="1423" y="2658"/>
                  </a:lnTo>
                  <a:lnTo>
                    <a:pt x="1428" y="2661"/>
                  </a:lnTo>
                  <a:lnTo>
                    <a:pt x="1435" y="2663"/>
                  </a:lnTo>
                  <a:lnTo>
                    <a:pt x="1448" y="2666"/>
                  </a:lnTo>
                  <a:lnTo>
                    <a:pt x="1460" y="2666"/>
                  </a:lnTo>
                  <a:lnTo>
                    <a:pt x="1460" y="2666"/>
                  </a:lnTo>
                  <a:lnTo>
                    <a:pt x="1467" y="2667"/>
                  </a:lnTo>
                  <a:lnTo>
                    <a:pt x="1473" y="2669"/>
                  </a:lnTo>
                  <a:lnTo>
                    <a:pt x="1480" y="2671"/>
                  </a:lnTo>
                  <a:lnTo>
                    <a:pt x="1485" y="2673"/>
                  </a:lnTo>
                  <a:lnTo>
                    <a:pt x="1489" y="2675"/>
                  </a:lnTo>
                  <a:lnTo>
                    <a:pt x="1493" y="2678"/>
                  </a:lnTo>
                  <a:lnTo>
                    <a:pt x="1495" y="2681"/>
                  </a:lnTo>
                  <a:lnTo>
                    <a:pt x="1494" y="2685"/>
                  </a:lnTo>
                  <a:lnTo>
                    <a:pt x="1494" y="2685"/>
                  </a:lnTo>
                  <a:lnTo>
                    <a:pt x="1492" y="2689"/>
                  </a:lnTo>
                  <a:lnTo>
                    <a:pt x="1488" y="2692"/>
                  </a:lnTo>
                  <a:lnTo>
                    <a:pt x="1484" y="2691"/>
                  </a:lnTo>
                  <a:lnTo>
                    <a:pt x="1478" y="2689"/>
                  </a:lnTo>
                  <a:lnTo>
                    <a:pt x="1478" y="2689"/>
                  </a:lnTo>
                  <a:lnTo>
                    <a:pt x="1471" y="2687"/>
                  </a:lnTo>
                  <a:lnTo>
                    <a:pt x="1469" y="2687"/>
                  </a:lnTo>
                  <a:lnTo>
                    <a:pt x="1467" y="2687"/>
                  </a:lnTo>
                  <a:lnTo>
                    <a:pt x="1466" y="2689"/>
                  </a:lnTo>
                  <a:lnTo>
                    <a:pt x="1465" y="2691"/>
                  </a:lnTo>
                  <a:lnTo>
                    <a:pt x="1465" y="2693"/>
                  </a:lnTo>
                  <a:lnTo>
                    <a:pt x="1465" y="2697"/>
                  </a:lnTo>
                  <a:lnTo>
                    <a:pt x="1465" y="2697"/>
                  </a:lnTo>
                  <a:lnTo>
                    <a:pt x="1466" y="2705"/>
                  </a:lnTo>
                  <a:lnTo>
                    <a:pt x="1465" y="2714"/>
                  </a:lnTo>
                  <a:lnTo>
                    <a:pt x="1461" y="2721"/>
                  </a:lnTo>
                  <a:lnTo>
                    <a:pt x="1460" y="2723"/>
                  </a:lnTo>
                  <a:lnTo>
                    <a:pt x="1458" y="2724"/>
                  </a:lnTo>
                  <a:lnTo>
                    <a:pt x="1458" y="2724"/>
                  </a:lnTo>
                  <a:lnTo>
                    <a:pt x="1455" y="2728"/>
                  </a:lnTo>
                  <a:lnTo>
                    <a:pt x="1452" y="2732"/>
                  </a:lnTo>
                  <a:lnTo>
                    <a:pt x="1448" y="2744"/>
                  </a:lnTo>
                  <a:lnTo>
                    <a:pt x="1448" y="2744"/>
                  </a:lnTo>
                  <a:lnTo>
                    <a:pt x="1444" y="2750"/>
                  </a:lnTo>
                  <a:lnTo>
                    <a:pt x="1440" y="2758"/>
                  </a:lnTo>
                  <a:lnTo>
                    <a:pt x="1439" y="2761"/>
                  </a:lnTo>
                  <a:lnTo>
                    <a:pt x="1439" y="2764"/>
                  </a:lnTo>
                  <a:lnTo>
                    <a:pt x="1440" y="2767"/>
                  </a:lnTo>
                  <a:lnTo>
                    <a:pt x="1442" y="2771"/>
                  </a:lnTo>
                  <a:lnTo>
                    <a:pt x="1442" y="2771"/>
                  </a:lnTo>
                  <a:lnTo>
                    <a:pt x="1450" y="2777"/>
                  </a:lnTo>
                  <a:lnTo>
                    <a:pt x="1455" y="2784"/>
                  </a:lnTo>
                  <a:lnTo>
                    <a:pt x="1457" y="2787"/>
                  </a:lnTo>
                  <a:lnTo>
                    <a:pt x="1457" y="2789"/>
                  </a:lnTo>
                  <a:lnTo>
                    <a:pt x="1457" y="2792"/>
                  </a:lnTo>
                  <a:lnTo>
                    <a:pt x="1454" y="2794"/>
                  </a:lnTo>
                  <a:lnTo>
                    <a:pt x="1454" y="2794"/>
                  </a:lnTo>
                  <a:lnTo>
                    <a:pt x="1441" y="2803"/>
                  </a:lnTo>
                  <a:lnTo>
                    <a:pt x="1427" y="2813"/>
                  </a:lnTo>
                  <a:lnTo>
                    <a:pt x="1427" y="2813"/>
                  </a:lnTo>
                  <a:lnTo>
                    <a:pt x="1420" y="2818"/>
                  </a:lnTo>
                  <a:lnTo>
                    <a:pt x="1413" y="2821"/>
                  </a:lnTo>
                  <a:lnTo>
                    <a:pt x="1408" y="2823"/>
                  </a:lnTo>
                  <a:lnTo>
                    <a:pt x="1406" y="2823"/>
                  </a:lnTo>
                  <a:lnTo>
                    <a:pt x="1404" y="2822"/>
                  </a:lnTo>
                  <a:lnTo>
                    <a:pt x="1404" y="2822"/>
                  </a:lnTo>
                  <a:lnTo>
                    <a:pt x="1403" y="2820"/>
                  </a:lnTo>
                  <a:lnTo>
                    <a:pt x="1402" y="2819"/>
                  </a:lnTo>
                  <a:lnTo>
                    <a:pt x="1397" y="2816"/>
                  </a:lnTo>
                  <a:lnTo>
                    <a:pt x="1391" y="2815"/>
                  </a:lnTo>
                  <a:lnTo>
                    <a:pt x="1384" y="2814"/>
                  </a:lnTo>
                  <a:lnTo>
                    <a:pt x="1384" y="2814"/>
                  </a:lnTo>
                  <a:lnTo>
                    <a:pt x="1379" y="2814"/>
                  </a:lnTo>
                  <a:lnTo>
                    <a:pt x="1374" y="2816"/>
                  </a:lnTo>
                  <a:lnTo>
                    <a:pt x="1374" y="2817"/>
                  </a:lnTo>
                  <a:lnTo>
                    <a:pt x="1375" y="2818"/>
                  </a:lnTo>
                  <a:lnTo>
                    <a:pt x="1378" y="2819"/>
                  </a:lnTo>
                  <a:lnTo>
                    <a:pt x="1383" y="2820"/>
                  </a:lnTo>
                  <a:lnTo>
                    <a:pt x="1383" y="2820"/>
                  </a:lnTo>
                  <a:lnTo>
                    <a:pt x="1392" y="2821"/>
                  </a:lnTo>
                  <a:lnTo>
                    <a:pt x="1395" y="2822"/>
                  </a:lnTo>
                  <a:lnTo>
                    <a:pt x="1395" y="2823"/>
                  </a:lnTo>
                  <a:lnTo>
                    <a:pt x="1395" y="2824"/>
                  </a:lnTo>
                  <a:lnTo>
                    <a:pt x="1393" y="2829"/>
                  </a:lnTo>
                  <a:lnTo>
                    <a:pt x="1393" y="2829"/>
                  </a:lnTo>
                  <a:lnTo>
                    <a:pt x="1387" y="2835"/>
                  </a:lnTo>
                  <a:lnTo>
                    <a:pt x="1382" y="2843"/>
                  </a:lnTo>
                  <a:lnTo>
                    <a:pt x="1380" y="2846"/>
                  </a:lnTo>
                  <a:lnTo>
                    <a:pt x="1380" y="2849"/>
                  </a:lnTo>
                  <a:lnTo>
                    <a:pt x="1381" y="2850"/>
                  </a:lnTo>
                  <a:lnTo>
                    <a:pt x="1385" y="2850"/>
                  </a:lnTo>
                  <a:lnTo>
                    <a:pt x="1385" y="2850"/>
                  </a:lnTo>
                  <a:lnTo>
                    <a:pt x="1396" y="2849"/>
                  </a:lnTo>
                  <a:lnTo>
                    <a:pt x="1409" y="2849"/>
                  </a:lnTo>
                  <a:lnTo>
                    <a:pt x="1421" y="2850"/>
                  </a:lnTo>
                  <a:lnTo>
                    <a:pt x="1431" y="2852"/>
                  </a:lnTo>
                  <a:lnTo>
                    <a:pt x="1431" y="2852"/>
                  </a:lnTo>
                  <a:lnTo>
                    <a:pt x="1436" y="2855"/>
                  </a:lnTo>
                  <a:lnTo>
                    <a:pt x="1439" y="2858"/>
                  </a:lnTo>
                  <a:lnTo>
                    <a:pt x="1446" y="2864"/>
                  </a:lnTo>
                  <a:lnTo>
                    <a:pt x="1451" y="2867"/>
                  </a:lnTo>
                  <a:lnTo>
                    <a:pt x="1455" y="2870"/>
                  </a:lnTo>
                  <a:lnTo>
                    <a:pt x="1459" y="2872"/>
                  </a:lnTo>
                  <a:lnTo>
                    <a:pt x="1465" y="2872"/>
                  </a:lnTo>
                  <a:lnTo>
                    <a:pt x="1465" y="2872"/>
                  </a:lnTo>
                  <a:lnTo>
                    <a:pt x="1475" y="2872"/>
                  </a:lnTo>
                  <a:lnTo>
                    <a:pt x="1483" y="2870"/>
                  </a:lnTo>
                  <a:lnTo>
                    <a:pt x="1489" y="2865"/>
                  </a:lnTo>
                  <a:lnTo>
                    <a:pt x="1497" y="2861"/>
                  </a:lnTo>
                  <a:lnTo>
                    <a:pt x="1497" y="2861"/>
                  </a:lnTo>
                  <a:lnTo>
                    <a:pt x="1501" y="2859"/>
                  </a:lnTo>
                  <a:lnTo>
                    <a:pt x="1504" y="2858"/>
                  </a:lnTo>
                  <a:lnTo>
                    <a:pt x="1508" y="2858"/>
                  </a:lnTo>
                  <a:lnTo>
                    <a:pt x="1510" y="2858"/>
                  </a:lnTo>
                  <a:lnTo>
                    <a:pt x="1512" y="2860"/>
                  </a:lnTo>
                  <a:lnTo>
                    <a:pt x="1514" y="2862"/>
                  </a:lnTo>
                  <a:lnTo>
                    <a:pt x="1518" y="2867"/>
                  </a:lnTo>
                  <a:lnTo>
                    <a:pt x="1518" y="2867"/>
                  </a:lnTo>
                  <a:lnTo>
                    <a:pt x="1522" y="2874"/>
                  </a:lnTo>
                  <a:lnTo>
                    <a:pt x="1526" y="2878"/>
                  </a:lnTo>
                  <a:lnTo>
                    <a:pt x="1531" y="2881"/>
                  </a:lnTo>
                  <a:lnTo>
                    <a:pt x="1539" y="2883"/>
                  </a:lnTo>
                  <a:lnTo>
                    <a:pt x="1539" y="2883"/>
                  </a:lnTo>
                  <a:lnTo>
                    <a:pt x="1545" y="2881"/>
                  </a:lnTo>
                  <a:lnTo>
                    <a:pt x="1549" y="2880"/>
                  </a:lnTo>
                  <a:lnTo>
                    <a:pt x="1553" y="2878"/>
                  </a:lnTo>
                  <a:lnTo>
                    <a:pt x="1558" y="2878"/>
                  </a:lnTo>
                  <a:lnTo>
                    <a:pt x="1558" y="2878"/>
                  </a:lnTo>
                  <a:lnTo>
                    <a:pt x="1567" y="2879"/>
                  </a:lnTo>
                  <a:lnTo>
                    <a:pt x="1569" y="2879"/>
                  </a:lnTo>
                  <a:lnTo>
                    <a:pt x="1569" y="1"/>
                  </a:lnTo>
                  <a:lnTo>
                    <a:pt x="936"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5" name="Freeform 309"/>
            <p:cNvSpPr/>
            <p:nvPr/>
          </p:nvSpPr>
          <p:spPr bwMode="auto">
            <a:xfrm>
              <a:off x="9566499" y="1739802"/>
              <a:ext cx="309570" cy="327007"/>
            </a:xfrm>
            <a:custGeom>
              <a:gdLst>
                <a:gd fmla="*/ 32 w 195" name="T0"/>
                <a:gd fmla="*/ 0 h 206" name="T1"/>
                <a:gd fmla="*/ 30 w 195" name="T2"/>
                <a:gd fmla="*/ 9 h 206" name="T3"/>
                <a:gd fmla="*/ 25 w 195" name="T4"/>
                <a:gd fmla="*/ 20 h 206" name="T5"/>
                <a:gd fmla="*/ 21 w 195" name="T6"/>
                <a:gd fmla="*/ 23 h 206" name="T7"/>
                <a:gd fmla="*/ 14 w 195" name="T8"/>
                <a:gd fmla="*/ 31 h 206" name="T9"/>
                <a:gd fmla="*/ 12 w 195" name="T10"/>
                <a:gd fmla="*/ 44 h 206" name="T11"/>
                <a:gd fmla="*/ 11 w 195" name="T12"/>
                <a:gd fmla="*/ 51 h 206" name="T13"/>
                <a:gd fmla="*/ 4 w 195" name="T14"/>
                <a:gd fmla="*/ 59 h 206" name="T15"/>
                <a:gd fmla="*/ 1 w 195" name="T16"/>
                <a:gd fmla="*/ 59 h 206" name="T17"/>
                <a:gd fmla="*/ 0 w 195" name="T18"/>
                <a:gd fmla="*/ 61 h 206" name="T19"/>
                <a:gd fmla="*/ 4 w 195" name="T20"/>
                <a:gd fmla="*/ 73 h 206" name="T21"/>
                <a:gd fmla="*/ 9 w 195" name="T22"/>
                <a:gd fmla="*/ 79 h 206" name="T23"/>
                <a:gd fmla="*/ 28 w 195" name="T24"/>
                <a:gd fmla="*/ 93 h 206" name="T25"/>
                <a:gd fmla="*/ 55 w 195" name="T26"/>
                <a:gd fmla="*/ 117 h 206" name="T27"/>
                <a:gd fmla="*/ 61 w 195" name="T28"/>
                <a:gd fmla="*/ 124 h 206" name="T29"/>
                <a:gd fmla="*/ 74 w 195" name="T30"/>
                <a:gd fmla="*/ 146 h 206" name="T31"/>
                <a:gd fmla="*/ 87 w 195" name="T32"/>
                <a:gd fmla="*/ 166 h 206" name="T33"/>
                <a:gd fmla="*/ 93 w 195" name="T34"/>
                <a:gd fmla="*/ 174 h 206" name="T35"/>
                <a:gd fmla="*/ 104 w 195" name="T36"/>
                <a:gd fmla="*/ 189 h 206" name="T37"/>
                <a:gd fmla="*/ 113 w 195" name="T38"/>
                <a:gd fmla="*/ 204 h 206" name="T39"/>
                <a:gd fmla="*/ 120 w 195" name="T40"/>
                <a:gd fmla="*/ 206 h 206" name="T41"/>
                <a:gd fmla="*/ 127 w 195" name="T42"/>
                <a:gd fmla="*/ 204 h 206" name="T43"/>
                <a:gd fmla="*/ 136 w 195" name="T44"/>
                <a:gd fmla="*/ 200 h 206" name="T45"/>
                <a:gd fmla="*/ 141 w 195" name="T46"/>
                <a:gd fmla="*/ 197 h 206" name="T47"/>
                <a:gd fmla="*/ 141 w 195" name="T48"/>
                <a:gd fmla="*/ 193 h 206" name="T49"/>
                <a:gd fmla="*/ 140 w 195" name="T50"/>
                <a:gd fmla="*/ 180 h 206" name="T51"/>
                <a:gd fmla="*/ 141 w 195" name="T52"/>
                <a:gd fmla="*/ 161 h 206" name="T53"/>
                <a:gd fmla="*/ 145 w 195" name="T54"/>
                <a:gd fmla="*/ 157 h 206" name="T55"/>
                <a:gd fmla="*/ 157 w 195" name="T56"/>
                <a:gd fmla="*/ 155 h 206" name="T57"/>
                <a:gd fmla="*/ 159 w 195" name="T58"/>
                <a:gd fmla="*/ 157 h 206" name="T59"/>
                <a:gd fmla="*/ 163 w 195" name="T60"/>
                <a:gd fmla="*/ 160 h 206" name="T61"/>
                <a:gd fmla="*/ 170 w 195" name="T62"/>
                <a:gd fmla="*/ 169 h 206" name="T63"/>
                <a:gd fmla="*/ 173 w 195" name="T64"/>
                <a:gd fmla="*/ 168 h 206" name="T65"/>
                <a:gd fmla="*/ 183 w 195" name="T66"/>
                <a:gd fmla="*/ 158 h 206" name="T67"/>
                <a:gd fmla="*/ 185 w 195" name="T68"/>
                <a:gd fmla="*/ 152 h 206" name="T69"/>
                <a:gd fmla="*/ 188 w 195" name="T70"/>
                <a:gd fmla="*/ 144 h 206" name="T71"/>
                <a:gd fmla="*/ 187 w 195" name="T72"/>
                <a:gd fmla="*/ 133 h 206" name="T73"/>
                <a:gd fmla="*/ 182 w 195" name="T74"/>
                <a:gd fmla="*/ 123 h 206" name="T75"/>
                <a:gd fmla="*/ 179 w 195" name="T76"/>
                <a:gd fmla="*/ 116 h 206" name="T77"/>
                <a:gd fmla="*/ 182 w 195" name="T78"/>
                <a:gd fmla="*/ 112 h 206" name="T79"/>
                <a:gd fmla="*/ 184 w 195" name="T80"/>
                <a:gd fmla="*/ 110 h 206" name="T81"/>
                <a:gd fmla="*/ 192 w 195" name="T82"/>
                <a:gd fmla="*/ 102 h 206" name="T83"/>
                <a:gd fmla="*/ 195 w 195" name="T84"/>
                <a:gd fmla="*/ 94 h 206" name="T85"/>
                <a:gd fmla="*/ 193 w 195" name="T86"/>
                <a:gd fmla="*/ 87 h 206" name="T87"/>
                <a:gd fmla="*/ 184 w 195" name="T88"/>
                <a:gd fmla="*/ 76 h 206" name="T89"/>
                <a:gd fmla="*/ 178 w 195" name="T90"/>
                <a:gd fmla="*/ 71 h 206" name="T91"/>
                <a:gd fmla="*/ 163 w 195" name="T92"/>
                <a:gd fmla="*/ 50 h 206" name="T93"/>
                <a:gd fmla="*/ 152 w 195" name="T94"/>
                <a:gd fmla="*/ 39 h 206" name="T95"/>
                <a:gd fmla="*/ 141 w 195" name="T96"/>
                <a:gd fmla="*/ 33 h 206" name="T97"/>
                <a:gd fmla="*/ 129 w 195" name="T98"/>
                <a:gd fmla="*/ 32 h 206" name="T99"/>
                <a:gd fmla="*/ 109 w 195" name="T100"/>
                <a:gd fmla="*/ 28 h 206" name="T101"/>
                <a:gd fmla="*/ 100 w 195" name="T102"/>
                <a:gd fmla="*/ 22 h 206" name="T103"/>
                <a:gd fmla="*/ 95 w 195" name="T104"/>
                <a:gd fmla="*/ 18 h 206" name="T105"/>
                <a:gd fmla="*/ 87 w 195" name="T106"/>
                <a:gd fmla="*/ 6 h 206" name="T107"/>
                <a:gd fmla="*/ 83 w 195" name="T108"/>
                <a:gd fmla="*/ 3 h 206" name="T109"/>
                <a:gd fmla="*/ 75 w 195" name="T110"/>
                <a:gd fmla="*/ 2 h 206" name="T111"/>
                <a:gd fmla="*/ 58 w 195" name="T112"/>
                <a:gd fmla="*/ 4 h 206" name="T113"/>
                <a:gd fmla="*/ 50 w 195" name="T114"/>
                <a:gd fmla="*/ 4 h 206" name="T115"/>
                <a:gd fmla="*/ 49 w 195" name="T116"/>
                <a:gd fmla="*/ 3 h 206" name="T117"/>
                <a:gd fmla="*/ 45 w 195" name="T118"/>
                <a:gd fmla="*/ 0 h 206" name="T119"/>
                <a:gd fmla="*/ 32 w 195" name="T120"/>
                <a:gd fmla="*/ 0 h 20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6" w="195">
                  <a:moveTo>
                    <a:pt x="32" y="0"/>
                  </a:moveTo>
                  <a:lnTo>
                    <a:pt x="32" y="0"/>
                  </a:lnTo>
                  <a:lnTo>
                    <a:pt x="31" y="3"/>
                  </a:lnTo>
                  <a:lnTo>
                    <a:pt x="30" y="9"/>
                  </a:lnTo>
                  <a:lnTo>
                    <a:pt x="27" y="17"/>
                  </a:lnTo>
                  <a:lnTo>
                    <a:pt x="25" y="20"/>
                  </a:lnTo>
                  <a:lnTo>
                    <a:pt x="21" y="23"/>
                  </a:lnTo>
                  <a:lnTo>
                    <a:pt x="21" y="23"/>
                  </a:lnTo>
                  <a:lnTo>
                    <a:pt x="16" y="26"/>
                  </a:lnTo>
                  <a:lnTo>
                    <a:pt x="14" y="31"/>
                  </a:lnTo>
                  <a:lnTo>
                    <a:pt x="13" y="36"/>
                  </a:lnTo>
                  <a:lnTo>
                    <a:pt x="12" y="44"/>
                  </a:lnTo>
                  <a:lnTo>
                    <a:pt x="12" y="44"/>
                  </a:lnTo>
                  <a:lnTo>
                    <a:pt x="11" y="51"/>
                  </a:lnTo>
                  <a:lnTo>
                    <a:pt x="7" y="55"/>
                  </a:lnTo>
                  <a:lnTo>
                    <a:pt x="4" y="59"/>
                  </a:lnTo>
                  <a:lnTo>
                    <a:pt x="1" y="59"/>
                  </a:lnTo>
                  <a:lnTo>
                    <a:pt x="1" y="59"/>
                  </a:lnTo>
                  <a:lnTo>
                    <a:pt x="0" y="60"/>
                  </a:lnTo>
                  <a:lnTo>
                    <a:pt x="0" y="61"/>
                  </a:lnTo>
                  <a:lnTo>
                    <a:pt x="1" y="66"/>
                  </a:lnTo>
                  <a:lnTo>
                    <a:pt x="4" y="73"/>
                  </a:lnTo>
                  <a:lnTo>
                    <a:pt x="9" y="79"/>
                  </a:lnTo>
                  <a:lnTo>
                    <a:pt x="9" y="79"/>
                  </a:lnTo>
                  <a:lnTo>
                    <a:pt x="18" y="85"/>
                  </a:lnTo>
                  <a:lnTo>
                    <a:pt x="28" y="93"/>
                  </a:lnTo>
                  <a:lnTo>
                    <a:pt x="41" y="103"/>
                  </a:lnTo>
                  <a:lnTo>
                    <a:pt x="55" y="117"/>
                  </a:lnTo>
                  <a:lnTo>
                    <a:pt x="55" y="117"/>
                  </a:lnTo>
                  <a:lnTo>
                    <a:pt x="61" y="124"/>
                  </a:lnTo>
                  <a:lnTo>
                    <a:pt x="66" y="131"/>
                  </a:lnTo>
                  <a:lnTo>
                    <a:pt x="74" y="146"/>
                  </a:lnTo>
                  <a:lnTo>
                    <a:pt x="83" y="160"/>
                  </a:lnTo>
                  <a:lnTo>
                    <a:pt x="87" y="166"/>
                  </a:lnTo>
                  <a:lnTo>
                    <a:pt x="93" y="174"/>
                  </a:lnTo>
                  <a:lnTo>
                    <a:pt x="93" y="174"/>
                  </a:lnTo>
                  <a:lnTo>
                    <a:pt x="100" y="181"/>
                  </a:lnTo>
                  <a:lnTo>
                    <a:pt x="104" y="189"/>
                  </a:lnTo>
                  <a:lnTo>
                    <a:pt x="109" y="200"/>
                  </a:lnTo>
                  <a:lnTo>
                    <a:pt x="113" y="204"/>
                  </a:lnTo>
                  <a:lnTo>
                    <a:pt x="116" y="206"/>
                  </a:lnTo>
                  <a:lnTo>
                    <a:pt x="120" y="206"/>
                  </a:lnTo>
                  <a:lnTo>
                    <a:pt x="127" y="204"/>
                  </a:lnTo>
                  <a:lnTo>
                    <a:pt x="127" y="204"/>
                  </a:lnTo>
                  <a:lnTo>
                    <a:pt x="132" y="201"/>
                  </a:lnTo>
                  <a:lnTo>
                    <a:pt x="136" y="200"/>
                  </a:lnTo>
                  <a:lnTo>
                    <a:pt x="140" y="198"/>
                  </a:lnTo>
                  <a:lnTo>
                    <a:pt x="141" y="197"/>
                  </a:lnTo>
                  <a:lnTo>
                    <a:pt x="141" y="196"/>
                  </a:lnTo>
                  <a:lnTo>
                    <a:pt x="141" y="193"/>
                  </a:lnTo>
                  <a:lnTo>
                    <a:pt x="140" y="180"/>
                  </a:lnTo>
                  <a:lnTo>
                    <a:pt x="140" y="180"/>
                  </a:lnTo>
                  <a:lnTo>
                    <a:pt x="140" y="165"/>
                  </a:lnTo>
                  <a:lnTo>
                    <a:pt x="141" y="161"/>
                  </a:lnTo>
                  <a:lnTo>
                    <a:pt x="143" y="158"/>
                  </a:lnTo>
                  <a:lnTo>
                    <a:pt x="145" y="157"/>
                  </a:lnTo>
                  <a:lnTo>
                    <a:pt x="148" y="155"/>
                  </a:lnTo>
                  <a:lnTo>
                    <a:pt x="157" y="155"/>
                  </a:lnTo>
                  <a:lnTo>
                    <a:pt x="157" y="155"/>
                  </a:lnTo>
                  <a:lnTo>
                    <a:pt x="159" y="157"/>
                  </a:lnTo>
                  <a:lnTo>
                    <a:pt x="161" y="157"/>
                  </a:lnTo>
                  <a:lnTo>
                    <a:pt x="163" y="160"/>
                  </a:lnTo>
                  <a:lnTo>
                    <a:pt x="168" y="167"/>
                  </a:lnTo>
                  <a:lnTo>
                    <a:pt x="170" y="169"/>
                  </a:lnTo>
                  <a:lnTo>
                    <a:pt x="171" y="169"/>
                  </a:lnTo>
                  <a:lnTo>
                    <a:pt x="173" y="168"/>
                  </a:lnTo>
                  <a:lnTo>
                    <a:pt x="177" y="165"/>
                  </a:lnTo>
                  <a:lnTo>
                    <a:pt x="183" y="158"/>
                  </a:lnTo>
                  <a:lnTo>
                    <a:pt x="183" y="158"/>
                  </a:lnTo>
                  <a:lnTo>
                    <a:pt x="185" y="152"/>
                  </a:lnTo>
                  <a:lnTo>
                    <a:pt x="187" y="148"/>
                  </a:lnTo>
                  <a:lnTo>
                    <a:pt x="188" y="144"/>
                  </a:lnTo>
                  <a:lnTo>
                    <a:pt x="188" y="140"/>
                  </a:lnTo>
                  <a:lnTo>
                    <a:pt x="187" y="133"/>
                  </a:lnTo>
                  <a:lnTo>
                    <a:pt x="184" y="128"/>
                  </a:lnTo>
                  <a:lnTo>
                    <a:pt x="182" y="123"/>
                  </a:lnTo>
                  <a:lnTo>
                    <a:pt x="179" y="118"/>
                  </a:lnTo>
                  <a:lnTo>
                    <a:pt x="179" y="116"/>
                  </a:lnTo>
                  <a:lnTo>
                    <a:pt x="180" y="115"/>
                  </a:lnTo>
                  <a:lnTo>
                    <a:pt x="182" y="112"/>
                  </a:lnTo>
                  <a:lnTo>
                    <a:pt x="184" y="110"/>
                  </a:lnTo>
                  <a:lnTo>
                    <a:pt x="184" y="110"/>
                  </a:lnTo>
                  <a:lnTo>
                    <a:pt x="189" y="106"/>
                  </a:lnTo>
                  <a:lnTo>
                    <a:pt x="192" y="102"/>
                  </a:lnTo>
                  <a:lnTo>
                    <a:pt x="195" y="99"/>
                  </a:lnTo>
                  <a:lnTo>
                    <a:pt x="195" y="94"/>
                  </a:lnTo>
                  <a:lnTo>
                    <a:pt x="195" y="91"/>
                  </a:lnTo>
                  <a:lnTo>
                    <a:pt x="193" y="87"/>
                  </a:lnTo>
                  <a:lnTo>
                    <a:pt x="189" y="81"/>
                  </a:lnTo>
                  <a:lnTo>
                    <a:pt x="184" y="76"/>
                  </a:lnTo>
                  <a:lnTo>
                    <a:pt x="184" y="76"/>
                  </a:lnTo>
                  <a:lnTo>
                    <a:pt x="178" y="71"/>
                  </a:lnTo>
                  <a:lnTo>
                    <a:pt x="173" y="63"/>
                  </a:lnTo>
                  <a:lnTo>
                    <a:pt x="163" y="50"/>
                  </a:lnTo>
                  <a:lnTo>
                    <a:pt x="158" y="44"/>
                  </a:lnTo>
                  <a:lnTo>
                    <a:pt x="152" y="39"/>
                  </a:lnTo>
                  <a:lnTo>
                    <a:pt x="147" y="35"/>
                  </a:lnTo>
                  <a:lnTo>
                    <a:pt x="141" y="33"/>
                  </a:lnTo>
                  <a:lnTo>
                    <a:pt x="141" y="33"/>
                  </a:lnTo>
                  <a:lnTo>
                    <a:pt x="129" y="32"/>
                  </a:lnTo>
                  <a:lnTo>
                    <a:pt x="116" y="30"/>
                  </a:lnTo>
                  <a:lnTo>
                    <a:pt x="109" y="28"/>
                  </a:lnTo>
                  <a:lnTo>
                    <a:pt x="104" y="25"/>
                  </a:lnTo>
                  <a:lnTo>
                    <a:pt x="100" y="22"/>
                  </a:lnTo>
                  <a:lnTo>
                    <a:pt x="95" y="18"/>
                  </a:lnTo>
                  <a:lnTo>
                    <a:pt x="95" y="18"/>
                  </a:lnTo>
                  <a:lnTo>
                    <a:pt x="90" y="10"/>
                  </a:lnTo>
                  <a:lnTo>
                    <a:pt x="87" y="6"/>
                  </a:lnTo>
                  <a:lnTo>
                    <a:pt x="86" y="4"/>
                  </a:lnTo>
                  <a:lnTo>
                    <a:pt x="83" y="3"/>
                  </a:lnTo>
                  <a:lnTo>
                    <a:pt x="75" y="2"/>
                  </a:lnTo>
                  <a:lnTo>
                    <a:pt x="75" y="2"/>
                  </a:lnTo>
                  <a:lnTo>
                    <a:pt x="65" y="3"/>
                  </a:lnTo>
                  <a:lnTo>
                    <a:pt x="58" y="4"/>
                  </a:lnTo>
                  <a:lnTo>
                    <a:pt x="52" y="5"/>
                  </a:lnTo>
                  <a:lnTo>
                    <a:pt x="50" y="4"/>
                  </a:lnTo>
                  <a:lnTo>
                    <a:pt x="49" y="3"/>
                  </a:lnTo>
                  <a:lnTo>
                    <a:pt x="49" y="3"/>
                  </a:lnTo>
                  <a:lnTo>
                    <a:pt x="48" y="1"/>
                  </a:lnTo>
                  <a:lnTo>
                    <a:pt x="45" y="0"/>
                  </a:lnTo>
                  <a:lnTo>
                    <a:pt x="40" y="0"/>
                  </a:lnTo>
                  <a:lnTo>
                    <a:pt x="32" y="0"/>
                  </a:lnTo>
                  <a:lnTo>
                    <a:pt x="32"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6" name="Freeform 310"/>
            <p:cNvSpPr/>
            <p:nvPr/>
          </p:nvSpPr>
          <p:spPr bwMode="auto">
            <a:xfrm>
              <a:off x="9857018" y="1409622"/>
              <a:ext cx="288932" cy="349230"/>
            </a:xfrm>
            <a:custGeom>
              <a:gdLst>
                <a:gd fmla="*/ 0 w 182" name="T0"/>
                <a:gd fmla="*/ 61 h 220" name="T1"/>
                <a:gd fmla="*/ 8 w 182" name="T2"/>
                <a:gd fmla="*/ 76 h 220" name="T3"/>
                <a:gd fmla="*/ 25 w 182" name="T4"/>
                <a:gd fmla="*/ 91 h 220" name="T5"/>
                <a:gd fmla="*/ 43 w 182" name="T6"/>
                <a:gd fmla="*/ 112 h 220" name="T7"/>
                <a:gd fmla="*/ 46 w 182" name="T8"/>
                <a:gd fmla="*/ 122 h 220" name="T9"/>
                <a:gd fmla="*/ 46 w 182" name="T10"/>
                <a:gd fmla="*/ 138 h 220" name="T11"/>
                <a:gd fmla="*/ 55 w 182" name="T12"/>
                <a:gd fmla="*/ 147 h 220" name="T13"/>
                <a:gd fmla="*/ 65 w 182" name="T14"/>
                <a:gd fmla="*/ 153 h 220" name="T15"/>
                <a:gd fmla="*/ 89 w 182" name="T16"/>
                <a:gd fmla="*/ 157 h 220" name="T17"/>
                <a:gd fmla="*/ 107 w 182" name="T18"/>
                <a:gd fmla="*/ 166 h 220" name="T19"/>
                <a:gd fmla="*/ 126 w 182" name="T20"/>
                <a:gd fmla="*/ 179 h 220" name="T21"/>
                <a:gd fmla="*/ 135 w 182" name="T22"/>
                <a:gd fmla="*/ 197 h 220" name="T23"/>
                <a:gd fmla="*/ 138 w 182" name="T24"/>
                <a:gd fmla="*/ 210 h 220" name="T25"/>
                <a:gd fmla="*/ 147 w 182" name="T26"/>
                <a:gd fmla="*/ 219 h 220" name="T27"/>
                <a:gd fmla="*/ 158 w 182" name="T28"/>
                <a:gd fmla="*/ 218 h 220" name="T29"/>
                <a:gd fmla="*/ 165 w 182" name="T30"/>
                <a:gd fmla="*/ 210 h 220" name="T31"/>
                <a:gd fmla="*/ 181 w 182" name="T32"/>
                <a:gd fmla="*/ 174 h 220" name="T33"/>
                <a:gd fmla="*/ 182 w 182" name="T34"/>
                <a:gd fmla="*/ 164 h 220" name="T35"/>
                <a:gd fmla="*/ 175 w 182" name="T36"/>
                <a:gd fmla="*/ 142 h 220" name="T37"/>
                <a:gd fmla="*/ 162 w 182" name="T38"/>
                <a:gd fmla="*/ 126 h 220" name="T39"/>
                <a:gd fmla="*/ 131 w 182" name="T40"/>
                <a:gd fmla="*/ 97 h 220" name="T41"/>
                <a:gd fmla="*/ 107 w 182" name="T42"/>
                <a:gd fmla="*/ 69 h 220" name="T43"/>
                <a:gd fmla="*/ 105 w 182" name="T44"/>
                <a:gd fmla="*/ 62 h 220" name="T45"/>
                <a:gd fmla="*/ 103 w 182" name="T46"/>
                <a:gd fmla="*/ 39 h 220" name="T47"/>
                <a:gd fmla="*/ 93 w 182" name="T48"/>
                <a:gd fmla="*/ 31 h 220" name="T49"/>
                <a:gd fmla="*/ 74 w 182" name="T50"/>
                <a:gd fmla="*/ 23 h 220" name="T51"/>
                <a:gd fmla="*/ 50 w 182" name="T52"/>
                <a:gd fmla="*/ 13 h 220" name="T53"/>
                <a:gd fmla="*/ 23 w 182" name="T54"/>
                <a:gd fmla="*/ 2 h 220" name="T55"/>
                <a:gd fmla="*/ 11 w 182" name="T56"/>
                <a:gd fmla="*/ 1 h 220" name="T57"/>
                <a:gd fmla="*/ 8 w 182" name="T58"/>
                <a:gd fmla="*/ 10 h 220" name="T59"/>
                <a:gd fmla="*/ 12 w 182" name="T60"/>
                <a:gd fmla="*/ 26 h 220" name="T61"/>
                <a:gd fmla="*/ 25 w 182" name="T62"/>
                <a:gd fmla="*/ 36 h 220" name="T63"/>
                <a:gd fmla="*/ 38 w 182" name="T64"/>
                <a:gd fmla="*/ 36 h 220" name="T65"/>
                <a:gd fmla="*/ 58 w 182" name="T66"/>
                <a:gd fmla="*/ 37 h 220" name="T67"/>
                <a:gd fmla="*/ 68 w 182" name="T68"/>
                <a:gd fmla="*/ 42 h 220" name="T69"/>
                <a:gd fmla="*/ 85 w 182" name="T70"/>
                <a:gd fmla="*/ 57 h 220" name="T71"/>
                <a:gd fmla="*/ 79 w 182" name="T72"/>
                <a:gd fmla="*/ 67 h 220" name="T73"/>
                <a:gd fmla="*/ 64 w 182" name="T74"/>
                <a:gd fmla="*/ 81 h 220" name="T75"/>
                <a:gd fmla="*/ 57 w 182" name="T76"/>
                <a:gd fmla="*/ 79 h 220" name="T77"/>
                <a:gd fmla="*/ 52 w 182" name="T78"/>
                <a:gd fmla="*/ 65 h 220" name="T79"/>
                <a:gd fmla="*/ 46 w 182" name="T80"/>
                <a:gd fmla="*/ 54 h 220" name="T81"/>
                <a:gd fmla="*/ 42 w 182" name="T82"/>
                <a:gd fmla="*/ 56 h 220" name="T83"/>
                <a:gd fmla="*/ 36 w 182" name="T84"/>
                <a:gd fmla="*/ 65 h 220" name="T85"/>
                <a:gd fmla="*/ 43 w 182" name="T86"/>
                <a:gd fmla="*/ 81 h 220" name="T87"/>
                <a:gd fmla="*/ 47 w 182" name="T88"/>
                <a:gd fmla="*/ 100 h 220" name="T89"/>
                <a:gd fmla="*/ 44 w 182" name="T90"/>
                <a:gd fmla="*/ 99 h 220" name="T91"/>
                <a:gd fmla="*/ 32 w 182" name="T92"/>
                <a:gd fmla="*/ 84 h 220" name="T93"/>
                <a:gd fmla="*/ 23 w 182" name="T94"/>
                <a:gd fmla="*/ 70 h 220" name="T95"/>
                <a:gd fmla="*/ 10 w 182" name="T96"/>
                <a:gd fmla="*/ 61 h 220" name="T97"/>
                <a:gd fmla="*/ 0 w 182" name="T98"/>
                <a:gd fmla="*/ 59 h 22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20" w="182">
                  <a:moveTo>
                    <a:pt x="0" y="59"/>
                  </a:moveTo>
                  <a:lnTo>
                    <a:pt x="0" y="59"/>
                  </a:lnTo>
                  <a:lnTo>
                    <a:pt x="0" y="61"/>
                  </a:lnTo>
                  <a:lnTo>
                    <a:pt x="1" y="66"/>
                  </a:lnTo>
                  <a:lnTo>
                    <a:pt x="5" y="72"/>
                  </a:lnTo>
                  <a:lnTo>
                    <a:pt x="8" y="76"/>
                  </a:lnTo>
                  <a:lnTo>
                    <a:pt x="14" y="82"/>
                  </a:lnTo>
                  <a:lnTo>
                    <a:pt x="14" y="82"/>
                  </a:lnTo>
                  <a:lnTo>
                    <a:pt x="25" y="91"/>
                  </a:lnTo>
                  <a:lnTo>
                    <a:pt x="36" y="102"/>
                  </a:lnTo>
                  <a:lnTo>
                    <a:pt x="39" y="107"/>
                  </a:lnTo>
                  <a:lnTo>
                    <a:pt x="43" y="112"/>
                  </a:lnTo>
                  <a:lnTo>
                    <a:pt x="45" y="116"/>
                  </a:lnTo>
                  <a:lnTo>
                    <a:pt x="46" y="122"/>
                  </a:lnTo>
                  <a:lnTo>
                    <a:pt x="46" y="122"/>
                  </a:lnTo>
                  <a:lnTo>
                    <a:pt x="45" y="129"/>
                  </a:lnTo>
                  <a:lnTo>
                    <a:pt x="45" y="136"/>
                  </a:lnTo>
                  <a:lnTo>
                    <a:pt x="46" y="138"/>
                  </a:lnTo>
                  <a:lnTo>
                    <a:pt x="48" y="141"/>
                  </a:lnTo>
                  <a:lnTo>
                    <a:pt x="51" y="144"/>
                  </a:lnTo>
                  <a:lnTo>
                    <a:pt x="55" y="147"/>
                  </a:lnTo>
                  <a:lnTo>
                    <a:pt x="55" y="147"/>
                  </a:lnTo>
                  <a:lnTo>
                    <a:pt x="60" y="151"/>
                  </a:lnTo>
                  <a:lnTo>
                    <a:pt x="65" y="153"/>
                  </a:lnTo>
                  <a:lnTo>
                    <a:pt x="74" y="155"/>
                  </a:lnTo>
                  <a:lnTo>
                    <a:pt x="83" y="156"/>
                  </a:lnTo>
                  <a:lnTo>
                    <a:pt x="89" y="157"/>
                  </a:lnTo>
                  <a:lnTo>
                    <a:pt x="94" y="159"/>
                  </a:lnTo>
                  <a:lnTo>
                    <a:pt x="94" y="159"/>
                  </a:lnTo>
                  <a:lnTo>
                    <a:pt x="107" y="166"/>
                  </a:lnTo>
                  <a:lnTo>
                    <a:pt x="114" y="170"/>
                  </a:lnTo>
                  <a:lnTo>
                    <a:pt x="120" y="174"/>
                  </a:lnTo>
                  <a:lnTo>
                    <a:pt x="126" y="179"/>
                  </a:lnTo>
                  <a:lnTo>
                    <a:pt x="131" y="184"/>
                  </a:lnTo>
                  <a:lnTo>
                    <a:pt x="134" y="190"/>
                  </a:lnTo>
                  <a:lnTo>
                    <a:pt x="135" y="197"/>
                  </a:lnTo>
                  <a:lnTo>
                    <a:pt x="135" y="197"/>
                  </a:lnTo>
                  <a:lnTo>
                    <a:pt x="136" y="203"/>
                  </a:lnTo>
                  <a:lnTo>
                    <a:pt x="138" y="210"/>
                  </a:lnTo>
                  <a:lnTo>
                    <a:pt x="140" y="214"/>
                  </a:lnTo>
                  <a:lnTo>
                    <a:pt x="144" y="217"/>
                  </a:lnTo>
                  <a:lnTo>
                    <a:pt x="147" y="219"/>
                  </a:lnTo>
                  <a:lnTo>
                    <a:pt x="150" y="220"/>
                  </a:lnTo>
                  <a:lnTo>
                    <a:pt x="154" y="220"/>
                  </a:lnTo>
                  <a:lnTo>
                    <a:pt x="158" y="218"/>
                  </a:lnTo>
                  <a:lnTo>
                    <a:pt x="158" y="218"/>
                  </a:lnTo>
                  <a:lnTo>
                    <a:pt x="162" y="215"/>
                  </a:lnTo>
                  <a:lnTo>
                    <a:pt x="165" y="210"/>
                  </a:lnTo>
                  <a:lnTo>
                    <a:pt x="171" y="197"/>
                  </a:lnTo>
                  <a:lnTo>
                    <a:pt x="176" y="184"/>
                  </a:lnTo>
                  <a:lnTo>
                    <a:pt x="181" y="174"/>
                  </a:lnTo>
                  <a:lnTo>
                    <a:pt x="181" y="174"/>
                  </a:lnTo>
                  <a:lnTo>
                    <a:pt x="182" y="170"/>
                  </a:lnTo>
                  <a:lnTo>
                    <a:pt x="182" y="164"/>
                  </a:lnTo>
                  <a:lnTo>
                    <a:pt x="180" y="157"/>
                  </a:lnTo>
                  <a:lnTo>
                    <a:pt x="178" y="150"/>
                  </a:lnTo>
                  <a:lnTo>
                    <a:pt x="175" y="142"/>
                  </a:lnTo>
                  <a:lnTo>
                    <a:pt x="171" y="134"/>
                  </a:lnTo>
                  <a:lnTo>
                    <a:pt x="166" y="129"/>
                  </a:lnTo>
                  <a:lnTo>
                    <a:pt x="162" y="126"/>
                  </a:lnTo>
                  <a:lnTo>
                    <a:pt x="162" y="126"/>
                  </a:lnTo>
                  <a:lnTo>
                    <a:pt x="149" y="115"/>
                  </a:lnTo>
                  <a:lnTo>
                    <a:pt x="131" y="97"/>
                  </a:lnTo>
                  <a:lnTo>
                    <a:pt x="121" y="87"/>
                  </a:lnTo>
                  <a:lnTo>
                    <a:pt x="114" y="77"/>
                  </a:lnTo>
                  <a:lnTo>
                    <a:pt x="107" y="69"/>
                  </a:lnTo>
                  <a:lnTo>
                    <a:pt x="105" y="66"/>
                  </a:lnTo>
                  <a:lnTo>
                    <a:pt x="105" y="62"/>
                  </a:lnTo>
                  <a:lnTo>
                    <a:pt x="105" y="62"/>
                  </a:lnTo>
                  <a:lnTo>
                    <a:pt x="104" y="51"/>
                  </a:lnTo>
                  <a:lnTo>
                    <a:pt x="104" y="42"/>
                  </a:lnTo>
                  <a:lnTo>
                    <a:pt x="103" y="39"/>
                  </a:lnTo>
                  <a:lnTo>
                    <a:pt x="102" y="37"/>
                  </a:lnTo>
                  <a:lnTo>
                    <a:pt x="97" y="33"/>
                  </a:lnTo>
                  <a:lnTo>
                    <a:pt x="93" y="31"/>
                  </a:lnTo>
                  <a:lnTo>
                    <a:pt x="93" y="31"/>
                  </a:lnTo>
                  <a:lnTo>
                    <a:pt x="82" y="27"/>
                  </a:lnTo>
                  <a:lnTo>
                    <a:pt x="74" y="23"/>
                  </a:lnTo>
                  <a:lnTo>
                    <a:pt x="64" y="17"/>
                  </a:lnTo>
                  <a:lnTo>
                    <a:pt x="50" y="13"/>
                  </a:lnTo>
                  <a:lnTo>
                    <a:pt x="50" y="13"/>
                  </a:lnTo>
                  <a:lnTo>
                    <a:pt x="43" y="11"/>
                  </a:lnTo>
                  <a:lnTo>
                    <a:pt x="35" y="8"/>
                  </a:lnTo>
                  <a:lnTo>
                    <a:pt x="23" y="2"/>
                  </a:lnTo>
                  <a:lnTo>
                    <a:pt x="18" y="1"/>
                  </a:lnTo>
                  <a:lnTo>
                    <a:pt x="14" y="0"/>
                  </a:lnTo>
                  <a:lnTo>
                    <a:pt x="11" y="1"/>
                  </a:lnTo>
                  <a:lnTo>
                    <a:pt x="9" y="5"/>
                  </a:lnTo>
                  <a:lnTo>
                    <a:pt x="9" y="5"/>
                  </a:lnTo>
                  <a:lnTo>
                    <a:pt x="8" y="10"/>
                  </a:lnTo>
                  <a:lnTo>
                    <a:pt x="8" y="15"/>
                  </a:lnTo>
                  <a:lnTo>
                    <a:pt x="10" y="21"/>
                  </a:lnTo>
                  <a:lnTo>
                    <a:pt x="12" y="26"/>
                  </a:lnTo>
                  <a:lnTo>
                    <a:pt x="17" y="30"/>
                  </a:lnTo>
                  <a:lnTo>
                    <a:pt x="21" y="33"/>
                  </a:lnTo>
                  <a:lnTo>
                    <a:pt x="25" y="36"/>
                  </a:lnTo>
                  <a:lnTo>
                    <a:pt x="30" y="37"/>
                  </a:lnTo>
                  <a:lnTo>
                    <a:pt x="30" y="37"/>
                  </a:lnTo>
                  <a:lnTo>
                    <a:pt x="38" y="36"/>
                  </a:lnTo>
                  <a:lnTo>
                    <a:pt x="48" y="36"/>
                  </a:lnTo>
                  <a:lnTo>
                    <a:pt x="53" y="36"/>
                  </a:lnTo>
                  <a:lnTo>
                    <a:pt x="58" y="37"/>
                  </a:lnTo>
                  <a:lnTo>
                    <a:pt x="63" y="39"/>
                  </a:lnTo>
                  <a:lnTo>
                    <a:pt x="68" y="42"/>
                  </a:lnTo>
                  <a:lnTo>
                    <a:pt x="68" y="42"/>
                  </a:lnTo>
                  <a:lnTo>
                    <a:pt x="77" y="50"/>
                  </a:lnTo>
                  <a:lnTo>
                    <a:pt x="83" y="55"/>
                  </a:lnTo>
                  <a:lnTo>
                    <a:pt x="85" y="57"/>
                  </a:lnTo>
                  <a:lnTo>
                    <a:pt x="85" y="60"/>
                  </a:lnTo>
                  <a:lnTo>
                    <a:pt x="82" y="64"/>
                  </a:lnTo>
                  <a:lnTo>
                    <a:pt x="79" y="67"/>
                  </a:lnTo>
                  <a:lnTo>
                    <a:pt x="79" y="67"/>
                  </a:lnTo>
                  <a:lnTo>
                    <a:pt x="71" y="75"/>
                  </a:lnTo>
                  <a:lnTo>
                    <a:pt x="64" y="81"/>
                  </a:lnTo>
                  <a:lnTo>
                    <a:pt x="62" y="82"/>
                  </a:lnTo>
                  <a:lnTo>
                    <a:pt x="59" y="81"/>
                  </a:lnTo>
                  <a:lnTo>
                    <a:pt x="57" y="79"/>
                  </a:lnTo>
                  <a:lnTo>
                    <a:pt x="55" y="74"/>
                  </a:lnTo>
                  <a:lnTo>
                    <a:pt x="55" y="74"/>
                  </a:lnTo>
                  <a:lnTo>
                    <a:pt x="52" y="65"/>
                  </a:lnTo>
                  <a:lnTo>
                    <a:pt x="50" y="58"/>
                  </a:lnTo>
                  <a:lnTo>
                    <a:pt x="48" y="55"/>
                  </a:lnTo>
                  <a:lnTo>
                    <a:pt x="46" y="54"/>
                  </a:lnTo>
                  <a:lnTo>
                    <a:pt x="44" y="54"/>
                  </a:lnTo>
                  <a:lnTo>
                    <a:pt x="42" y="56"/>
                  </a:lnTo>
                  <a:lnTo>
                    <a:pt x="42" y="56"/>
                  </a:lnTo>
                  <a:lnTo>
                    <a:pt x="37" y="60"/>
                  </a:lnTo>
                  <a:lnTo>
                    <a:pt x="36" y="62"/>
                  </a:lnTo>
                  <a:lnTo>
                    <a:pt x="36" y="65"/>
                  </a:lnTo>
                  <a:lnTo>
                    <a:pt x="38" y="71"/>
                  </a:lnTo>
                  <a:lnTo>
                    <a:pt x="43" y="81"/>
                  </a:lnTo>
                  <a:lnTo>
                    <a:pt x="43" y="81"/>
                  </a:lnTo>
                  <a:lnTo>
                    <a:pt x="46" y="91"/>
                  </a:lnTo>
                  <a:lnTo>
                    <a:pt x="47" y="99"/>
                  </a:lnTo>
                  <a:lnTo>
                    <a:pt x="47" y="100"/>
                  </a:lnTo>
                  <a:lnTo>
                    <a:pt x="46" y="101"/>
                  </a:lnTo>
                  <a:lnTo>
                    <a:pt x="45" y="101"/>
                  </a:lnTo>
                  <a:lnTo>
                    <a:pt x="44" y="99"/>
                  </a:lnTo>
                  <a:lnTo>
                    <a:pt x="44" y="99"/>
                  </a:lnTo>
                  <a:lnTo>
                    <a:pt x="36" y="90"/>
                  </a:lnTo>
                  <a:lnTo>
                    <a:pt x="32" y="84"/>
                  </a:lnTo>
                  <a:lnTo>
                    <a:pt x="26" y="74"/>
                  </a:lnTo>
                  <a:lnTo>
                    <a:pt x="26" y="74"/>
                  </a:lnTo>
                  <a:lnTo>
                    <a:pt x="23" y="70"/>
                  </a:lnTo>
                  <a:lnTo>
                    <a:pt x="19" y="66"/>
                  </a:lnTo>
                  <a:lnTo>
                    <a:pt x="15" y="64"/>
                  </a:lnTo>
                  <a:lnTo>
                    <a:pt x="10" y="61"/>
                  </a:lnTo>
                  <a:lnTo>
                    <a:pt x="3" y="60"/>
                  </a:lnTo>
                  <a:lnTo>
                    <a:pt x="0" y="59"/>
                  </a:lnTo>
                  <a:lnTo>
                    <a:pt x="0" y="59"/>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7" name="Freeform 311"/>
            <p:cNvSpPr/>
            <p:nvPr/>
          </p:nvSpPr>
          <p:spPr bwMode="auto">
            <a:xfrm>
              <a:off x="10287240" y="1773138"/>
              <a:ext cx="77790" cy="73020"/>
            </a:xfrm>
            <a:custGeom>
              <a:gdLst>
                <a:gd fmla="*/ 0 w 49" name="T0"/>
                <a:gd fmla="*/ 14 h 46" name="T1"/>
                <a:gd fmla="*/ 0 w 49" name="T2"/>
                <a:gd fmla="*/ 14 h 46" name="T3"/>
                <a:gd fmla="*/ 0 w 49" name="T4"/>
                <a:gd fmla="*/ 18 h 46" name="T5"/>
                <a:gd fmla="*/ 0 w 49" name="T6"/>
                <a:gd fmla="*/ 27 h 46" name="T7"/>
                <a:gd fmla="*/ 1 w 49" name="T8"/>
                <a:gd fmla="*/ 31 h 46" name="T9"/>
                <a:gd fmla="*/ 3 w 49" name="T10"/>
                <a:gd fmla="*/ 37 h 46" name="T11"/>
                <a:gd fmla="*/ 5 w 49" name="T12"/>
                <a:gd fmla="*/ 40 h 46" name="T13"/>
                <a:gd fmla="*/ 7 w 49" name="T14"/>
                <a:gd fmla="*/ 42 h 46" name="T15"/>
                <a:gd fmla="*/ 7 w 49" name="T16"/>
                <a:gd fmla="*/ 42 h 46" name="T17"/>
                <a:gd fmla="*/ 16 w 49" name="T18"/>
                <a:gd fmla="*/ 44 h 46" name="T19"/>
                <a:gd fmla="*/ 26 w 49" name="T20"/>
                <a:gd fmla="*/ 46 h 46" name="T21"/>
                <a:gd fmla="*/ 32 w 49" name="T22"/>
                <a:gd fmla="*/ 46 h 46" name="T23"/>
                <a:gd fmla="*/ 36 w 49" name="T24"/>
                <a:gd fmla="*/ 46 h 46" name="T25"/>
                <a:gd fmla="*/ 40 w 49" name="T26"/>
                <a:gd fmla="*/ 44 h 46" name="T27"/>
                <a:gd fmla="*/ 45 w 49" name="T28"/>
                <a:gd fmla="*/ 42 h 46" name="T29"/>
                <a:gd fmla="*/ 45 w 49" name="T30"/>
                <a:gd fmla="*/ 42 h 46" name="T31"/>
                <a:gd fmla="*/ 47 w 49" name="T32"/>
                <a:gd fmla="*/ 38 h 46" name="T33"/>
                <a:gd fmla="*/ 48 w 49" name="T34"/>
                <a:gd fmla="*/ 33 h 46" name="T35"/>
                <a:gd fmla="*/ 49 w 49" name="T36"/>
                <a:gd fmla="*/ 29 h 46" name="T37"/>
                <a:gd fmla="*/ 48 w 49" name="T38"/>
                <a:gd fmla="*/ 25 h 46" name="T39"/>
                <a:gd fmla="*/ 47 w 49" name="T40"/>
                <a:gd fmla="*/ 19 h 46" name="T41"/>
                <a:gd fmla="*/ 45 w 49" name="T42"/>
                <a:gd fmla="*/ 15 h 46" name="T43"/>
                <a:gd fmla="*/ 43 w 49" name="T44"/>
                <a:gd fmla="*/ 12 h 46" name="T45"/>
                <a:gd fmla="*/ 39 w 49" name="T46"/>
                <a:gd fmla="*/ 9 h 46" name="T47"/>
                <a:gd fmla="*/ 39 w 49" name="T48"/>
                <a:gd fmla="*/ 9 h 46" name="T49"/>
                <a:gd fmla="*/ 32 w 49" name="T50"/>
                <a:gd fmla="*/ 4 h 46" name="T51"/>
                <a:gd fmla="*/ 24 w 49" name="T52"/>
                <a:gd fmla="*/ 1 h 46" name="T53"/>
                <a:gd fmla="*/ 17 w 49" name="T54"/>
                <a:gd fmla="*/ 0 h 46" name="T55"/>
                <a:gd fmla="*/ 14 w 49" name="T56"/>
                <a:gd fmla="*/ 0 h 46" name="T57"/>
                <a:gd fmla="*/ 11 w 49" name="T58"/>
                <a:gd fmla="*/ 1 h 46" name="T59"/>
                <a:gd fmla="*/ 11 w 49" name="T60"/>
                <a:gd fmla="*/ 1 h 46" name="T61"/>
                <a:gd fmla="*/ 6 w 49" name="T62"/>
                <a:gd fmla="*/ 4 h 46" name="T63"/>
                <a:gd fmla="*/ 3 w 49" name="T64"/>
                <a:gd fmla="*/ 9 h 46" name="T65"/>
                <a:gd fmla="*/ 0 w 49" name="T66"/>
                <a:gd fmla="*/ 14 h 46" name="T67"/>
                <a:gd fmla="*/ 0 w 49" name="T68"/>
                <a:gd fmla="*/ 14 h 4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 w="49">
                  <a:moveTo>
                    <a:pt x="0" y="14"/>
                  </a:moveTo>
                  <a:lnTo>
                    <a:pt x="0" y="14"/>
                  </a:lnTo>
                  <a:lnTo>
                    <a:pt x="0" y="18"/>
                  </a:lnTo>
                  <a:lnTo>
                    <a:pt x="0" y="27"/>
                  </a:lnTo>
                  <a:lnTo>
                    <a:pt x="1" y="31"/>
                  </a:lnTo>
                  <a:lnTo>
                    <a:pt x="3" y="37"/>
                  </a:lnTo>
                  <a:lnTo>
                    <a:pt x="5" y="40"/>
                  </a:lnTo>
                  <a:lnTo>
                    <a:pt x="7" y="42"/>
                  </a:lnTo>
                  <a:lnTo>
                    <a:pt x="7" y="42"/>
                  </a:lnTo>
                  <a:lnTo>
                    <a:pt x="16" y="44"/>
                  </a:lnTo>
                  <a:lnTo>
                    <a:pt x="26" y="46"/>
                  </a:lnTo>
                  <a:lnTo>
                    <a:pt x="32" y="46"/>
                  </a:lnTo>
                  <a:lnTo>
                    <a:pt x="36" y="46"/>
                  </a:lnTo>
                  <a:lnTo>
                    <a:pt x="40" y="44"/>
                  </a:lnTo>
                  <a:lnTo>
                    <a:pt x="45" y="42"/>
                  </a:lnTo>
                  <a:lnTo>
                    <a:pt x="45" y="42"/>
                  </a:lnTo>
                  <a:lnTo>
                    <a:pt x="47" y="38"/>
                  </a:lnTo>
                  <a:lnTo>
                    <a:pt x="48" y="33"/>
                  </a:lnTo>
                  <a:lnTo>
                    <a:pt x="49" y="29"/>
                  </a:lnTo>
                  <a:lnTo>
                    <a:pt x="48" y="25"/>
                  </a:lnTo>
                  <a:lnTo>
                    <a:pt x="47" y="19"/>
                  </a:lnTo>
                  <a:lnTo>
                    <a:pt x="45" y="15"/>
                  </a:lnTo>
                  <a:lnTo>
                    <a:pt x="43" y="12"/>
                  </a:lnTo>
                  <a:lnTo>
                    <a:pt x="39" y="9"/>
                  </a:lnTo>
                  <a:lnTo>
                    <a:pt x="39" y="9"/>
                  </a:lnTo>
                  <a:lnTo>
                    <a:pt x="32" y="4"/>
                  </a:lnTo>
                  <a:lnTo>
                    <a:pt x="24" y="1"/>
                  </a:lnTo>
                  <a:lnTo>
                    <a:pt x="17" y="0"/>
                  </a:lnTo>
                  <a:lnTo>
                    <a:pt x="14" y="0"/>
                  </a:lnTo>
                  <a:lnTo>
                    <a:pt x="11" y="1"/>
                  </a:lnTo>
                  <a:lnTo>
                    <a:pt x="11" y="1"/>
                  </a:lnTo>
                  <a:lnTo>
                    <a:pt x="6" y="4"/>
                  </a:lnTo>
                  <a:lnTo>
                    <a:pt x="3" y="9"/>
                  </a:lnTo>
                  <a:lnTo>
                    <a:pt x="0" y="14"/>
                  </a:lnTo>
                  <a:lnTo>
                    <a:pt x="0" y="14"/>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8" name="Freeform 312"/>
            <p:cNvSpPr/>
            <p:nvPr/>
          </p:nvSpPr>
          <p:spPr bwMode="auto">
            <a:xfrm>
              <a:off x="10390430" y="1976327"/>
              <a:ext cx="206380" cy="174616"/>
            </a:xfrm>
            <a:custGeom>
              <a:gdLst>
                <a:gd fmla="*/ 3 w 130" name="T0"/>
                <a:gd fmla="*/ 3 h 110" name="T1"/>
                <a:gd fmla="*/ 7 w 130" name="T2"/>
                <a:gd fmla="*/ 10 h 110" name="T3"/>
                <a:gd fmla="*/ 7 w 130" name="T4"/>
                <a:gd fmla="*/ 19 h 110" name="T5"/>
                <a:gd fmla="*/ 5 w 130" name="T6"/>
                <a:gd fmla="*/ 24 h 110" name="T7"/>
                <a:gd fmla="*/ 2 w 130" name="T8"/>
                <a:gd fmla="*/ 33 h 110" name="T9"/>
                <a:gd fmla="*/ 3 w 130" name="T10"/>
                <a:gd fmla="*/ 38 h 110" name="T11"/>
                <a:gd fmla="*/ 8 w 130" name="T12"/>
                <a:gd fmla="*/ 40 h 110" name="T13"/>
                <a:gd fmla="*/ 11 w 130" name="T14"/>
                <a:gd fmla="*/ 39 h 110" name="T15"/>
                <a:gd fmla="*/ 24 w 130" name="T16"/>
                <a:gd fmla="*/ 36 h 110" name="T17"/>
                <a:gd fmla="*/ 31 w 130" name="T18"/>
                <a:gd fmla="*/ 36 h 110" name="T19"/>
                <a:gd fmla="*/ 38 w 130" name="T20"/>
                <a:gd fmla="*/ 40 h 110" name="T21"/>
                <a:gd fmla="*/ 40 w 130" name="T22"/>
                <a:gd fmla="*/ 44 h 110" name="T23"/>
                <a:gd fmla="*/ 43 w 130" name="T24"/>
                <a:gd fmla="*/ 54 h 110" name="T25"/>
                <a:gd fmla="*/ 42 w 130" name="T26"/>
                <a:gd fmla="*/ 60 h 110" name="T27"/>
                <a:gd fmla="*/ 39 w 130" name="T28"/>
                <a:gd fmla="*/ 65 h 110" name="T29"/>
                <a:gd fmla="*/ 32 w 130" name="T30"/>
                <a:gd fmla="*/ 67 h 110" name="T31"/>
                <a:gd fmla="*/ 28 w 130" name="T32"/>
                <a:gd fmla="*/ 66 h 110" name="T33"/>
                <a:gd fmla="*/ 15 w 130" name="T34"/>
                <a:gd fmla="*/ 60 h 110" name="T35"/>
                <a:gd fmla="*/ 8 w 130" name="T36"/>
                <a:gd fmla="*/ 58 h 110" name="T37"/>
                <a:gd fmla="*/ 2 w 130" name="T38"/>
                <a:gd fmla="*/ 60 h 110" name="T39"/>
                <a:gd fmla="*/ 0 w 130" name="T40"/>
                <a:gd fmla="*/ 63 h 110" name="T41"/>
                <a:gd fmla="*/ 1 w 130" name="T42"/>
                <a:gd fmla="*/ 68 h 110" name="T43"/>
                <a:gd fmla="*/ 10 w 130" name="T44"/>
                <a:gd fmla="*/ 74 h 110" name="T45"/>
                <a:gd fmla="*/ 18 w 130" name="T46"/>
                <a:gd fmla="*/ 80 h 110" name="T47"/>
                <a:gd fmla="*/ 54 w 130" name="T48"/>
                <a:gd fmla="*/ 99 h 110" name="T49"/>
                <a:gd fmla="*/ 78 w 130" name="T50"/>
                <a:gd fmla="*/ 108 h 110" name="T51"/>
                <a:gd fmla="*/ 95 w 130" name="T52"/>
                <a:gd fmla="*/ 110 h 110" name="T53"/>
                <a:gd fmla="*/ 99 w 130" name="T54"/>
                <a:gd fmla="*/ 109 h 110" name="T55"/>
                <a:gd fmla="*/ 127 w 130" name="T56"/>
                <a:gd fmla="*/ 100 h 110" name="T57"/>
                <a:gd fmla="*/ 130 w 130" name="T58"/>
                <a:gd fmla="*/ 97 h 110" name="T59"/>
                <a:gd fmla="*/ 125 w 130" name="T60"/>
                <a:gd fmla="*/ 95 h 110" name="T61"/>
                <a:gd fmla="*/ 121 w 130" name="T62"/>
                <a:gd fmla="*/ 95 h 110" name="T63"/>
                <a:gd fmla="*/ 114 w 130" name="T64"/>
                <a:gd fmla="*/ 90 h 110" name="T65"/>
                <a:gd fmla="*/ 111 w 130" name="T66"/>
                <a:gd fmla="*/ 84 h 110" name="T67"/>
                <a:gd fmla="*/ 111 w 130" name="T68"/>
                <a:gd fmla="*/ 79 h 110" name="T69"/>
                <a:gd fmla="*/ 112 w 130" name="T70"/>
                <a:gd fmla="*/ 75 h 110" name="T71"/>
                <a:gd fmla="*/ 119 w 130" name="T72"/>
                <a:gd fmla="*/ 66 h 110" name="T73"/>
                <a:gd fmla="*/ 121 w 130" name="T74"/>
                <a:gd fmla="*/ 60 h 110" name="T75"/>
                <a:gd fmla="*/ 117 w 130" name="T76"/>
                <a:gd fmla="*/ 55 h 110" name="T77"/>
                <a:gd fmla="*/ 114 w 130" name="T78"/>
                <a:gd fmla="*/ 52 h 110" name="T79"/>
                <a:gd fmla="*/ 98 w 130" name="T80"/>
                <a:gd fmla="*/ 49 h 110" name="T81"/>
                <a:gd fmla="*/ 87 w 130" name="T82"/>
                <a:gd fmla="*/ 47 h 110" name="T83"/>
                <a:gd fmla="*/ 79 w 130" name="T84"/>
                <a:gd fmla="*/ 42 h 110" name="T85"/>
                <a:gd fmla="*/ 74 w 130" name="T86"/>
                <a:gd fmla="*/ 34 h 110" name="T87"/>
                <a:gd fmla="*/ 64 w 130" name="T88"/>
                <a:gd fmla="*/ 26 h 110" name="T89"/>
                <a:gd fmla="*/ 55 w 130" name="T90"/>
                <a:gd fmla="*/ 24 h 110" name="T91"/>
                <a:gd fmla="*/ 37 w 130" name="T92"/>
                <a:gd fmla="*/ 20 h 110" name="T93"/>
                <a:gd fmla="*/ 31 w 130" name="T94"/>
                <a:gd fmla="*/ 16 h 110" name="T95"/>
                <a:gd fmla="*/ 31 w 130" name="T96"/>
                <a:gd fmla="*/ 14 h 110" name="T97"/>
                <a:gd fmla="*/ 35 w 130" name="T98"/>
                <a:gd fmla="*/ 12 h 110" name="T99"/>
                <a:gd fmla="*/ 44 w 130" name="T100"/>
                <a:gd fmla="*/ 11 h 110" name="T101"/>
                <a:gd fmla="*/ 46 w 130" name="T102"/>
                <a:gd fmla="*/ 8 h 110" name="T103"/>
                <a:gd fmla="*/ 46 w 130" name="T104"/>
                <a:gd fmla="*/ 5 h 110" name="T105"/>
                <a:gd fmla="*/ 41 w 130" name="T106"/>
                <a:gd fmla="*/ 1 h 110" name="T107"/>
                <a:gd fmla="*/ 28 w 130" name="T108"/>
                <a:gd fmla="*/ 0 h 110" name="T109"/>
                <a:gd fmla="*/ 19 w 130" name="T110"/>
                <a:gd fmla="*/ 1 h 110" name="T111"/>
                <a:gd fmla="*/ 3 w 130" name="T112"/>
                <a:gd fmla="*/ 3 h 11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10" w="130">
                  <a:moveTo>
                    <a:pt x="3" y="3"/>
                  </a:moveTo>
                  <a:lnTo>
                    <a:pt x="3" y="3"/>
                  </a:lnTo>
                  <a:lnTo>
                    <a:pt x="4" y="5"/>
                  </a:lnTo>
                  <a:lnTo>
                    <a:pt x="7" y="10"/>
                  </a:lnTo>
                  <a:lnTo>
                    <a:pt x="7" y="16"/>
                  </a:lnTo>
                  <a:lnTo>
                    <a:pt x="7" y="19"/>
                  </a:lnTo>
                  <a:lnTo>
                    <a:pt x="5" y="24"/>
                  </a:lnTo>
                  <a:lnTo>
                    <a:pt x="5" y="24"/>
                  </a:lnTo>
                  <a:lnTo>
                    <a:pt x="2" y="30"/>
                  </a:lnTo>
                  <a:lnTo>
                    <a:pt x="2" y="33"/>
                  </a:lnTo>
                  <a:lnTo>
                    <a:pt x="2" y="36"/>
                  </a:lnTo>
                  <a:lnTo>
                    <a:pt x="3" y="38"/>
                  </a:lnTo>
                  <a:lnTo>
                    <a:pt x="4" y="39"/>
                  </a:lnTo>
                  <a:lnTo>
                    <a:pt x="8" y="40"/>
                  </a:lnTo>
                  <a:lnTo>
                    <a:pt x="11" y="39"/>
                  </a:lnTo>
                  <a:lnTo>
                    <a:pt x="11" y="39"/>
                  </a:lnTo>
                  <a:lnTo>
                    <a:pt x="19" y="36"/>
                  </a:lnTo>
                  <a:lnTo>
                    <a:pt x="24" y="36"/>
                  </a:lnTo>
                  <a:lnTo>
                    <a:pt x="28" y="36"/>
                  </a:lnTo>
                  <a:lnTo>
                    <a:pt x="31" y="36"/>
                  </a:lnTo>
                  <a:lnTo>
                    <a:pt x="35" y="38"/>
                  </a:lnTo>
                  <a:lnTo>
                    <a:pt x="38" y="40"/>
                  </a:lnTo>
                  <a:lnTo>
                    <a:pt x="40" y="44"/>
                  </a:lnTo>
                  <a:lnTo>
                    <a:pt x="40" y="44"/>
                  </a:lnTo>
                  <a:lnTo>
                    <a:pt x="42" y="49"/>
                  </a:lnTo>
                  <a:lnTo>
                    <a:pt x="43" y="54"/>
                  </a:lnTo>
                  <a:lnTo>
                    <a:pt x="43" y="57"/>
                  </a:lnTo>
                  <a:lnTo>
                    <a:pt x="42" y="60"/>
                  </a:lnTo>
                  <a:lnTo>
                    <a:pt x="41" y="63"/>
                  </a:lnTo>
                  <a:lnTo>
                    <a:pt x="39" y="65"/>
                  </a:lnTo>
                  <a:lnTo>
                    <a:pt x="36" y="66"/>
                  </a:lnTo>
                  <a:lnTo>
                    <a:pt x="32" y="67"/>
                  </a:lnTo>
                  <a:lnTo>
                    <a:pt x="32" y="67"/>
                  </a:lnTo>
                  <a:lnTo>
                    <a:pt x="28" y="66"/>
                  </a:lnTo>
                  <a:lnTo>
                    <a:pt x="24" y="63"/>
                  </a:lnTo>
                  <a:lnTo>
                    <a:pt x="15" y="60"/>
                  </a:lnTo>
                  <a:lnTo>
                    <a:pt x="11" y="58"/>
                  </a:lnTo>
                  <a:lnTo>
                    <a:pt x="8" y="58"/>
                  </a:lnTo>
                  <a:lnTo>
                    <a:pt x="4" y="58"/>
                  </a:lnTo>
                  <a:lnTo>
                    <a:pt x="2" y="60"/>
                  </a:lnTo>
                  <a:lnTo>
                    <a:pt x="2" y="60"/>
                  </a:lnTo>
                  <a:lnTo>
                    <a:pt x="0" y="63"/>
                  </a:lnTo>
                  <a:lnTo>
                    <a:pt x="0" y="66"/>
                  </a:lnTo>
                  <a:lnTo>
                    <a:pt x="1" y="68"/>
                  </a:lnTo>
                  <a:lnTo>
                    <a:pt x="3" y="70"/>
                  </a:lnTo>
                  <a:lnTo>
                    <a:pt x="10" y="74"/>
                  </a:lnTo>
                  <a:lnTo>
                    <a:pt x="18" y="80"/>
                  </a:lnTo>
                  <a:lnTo>
                    <a:pt x="18" y="80"/>
                  </a:lnTo>
                  <a:lnTo>
                    <a:pt x="33" y="88"/>
                  </a:lnTo>
                  <a:lnTo>
                    <a:pt x="54" y="99"/>
                  </a:lnTo>
                  <a:lnTo>
                    <a:pt x="66" y="104"/>
                  </a:lnTo>
                  <a:lnTo>
                    <a:pt x="78" y="108"/>
                  </a:lnTo>
                  <a:lnTo>
                    <a:pt x="89" y="110"/>
                  </a:lnTo>
                  <a:lnTo>
                    <a:pt x="95" y="110"/>
                  </a:lnTo>
                  <a:lnTo>
                    <a:pt x="99" y="109"/>
                  </a:lnTo>
                  <a:lnTo>
                    <a:pt x="99" y="109"/>
                  </a:lnTo>
                  <a:lnTo>
                    <a:pt x="116" y="104"/>
                  </a:lnTo>
                  <a:lnTo>
                    <a:pt x="127" y="100"/>
                  </a:lnTo>
                  <a:lnTo>
                    <a:pt x="129" y="98"/>
                  </a:lnTo>
                  <a:lnTo>
                    <a:pt x="130" y="97"/>
                  </a:lnTo>
                  <a:lnTo>
                    <a:pt x="129" y="96"/>
                  </a:lnTo>
                  <a:lnTo>
                    <a:pt x="125" y="95"/>
                  </a:lnTo>
                  <a:lnTo>
                    <a:pt x="125" y="95"/>
                  </a:lnTo>
                  <a:lnTo>
                    <a:pt x="121" y="95"/>
                  </a:lnTo>
                  <a:lnTo>
                    <a:pt x="117" y="93"/>
                  </a:lnTo>
                  <a:lnTo>
                    <a:pt x="114" y="90"/>
                  </a:lnTo>
                  <a:lnTo>
                    <a:pt x="112" y="87"/>
                  </a:lnTo>
                  <a:lnTo>
                    <a:pt x="111" y="84"/>
                  </a:lnTo>
                  <a:lnTo>
                    <a:pt x="111" y="81"/>
                  </a:lnTo>
                  <a:lnTo>
                    <a:pt x="111" y="79"/>
                  </a:lnTo>
                  <a:lnTo>
                    <a:pt x="112" y="75"/>
                  </a:lnTo>
                  <a:lnTo>
                    <a:pt x="112" y="75"/>
                  </a:lnTo>
                  <a:lnTo>
                    <a:pt x="116" y="71"/>
                  </a:lnTo>
                  <a:lnTo>
                    <a:pt x="119" y="66"/>
                  </a:lnTo>
                  <a:lnTo>
                    <a:pt x="121" y="63"/>
                  </a:lnTo>
                  <a:lnTo>
                    <a:pt x="121" y="60"/>
                  </a:lnTo>
                  <a:lnTo>
                    <a:pt x="121" y="57"/>
                  </a:lnTo>
                  <a:lnTo>
                    <a:pt x="117" y="55"/>
                  </a:lnTo>
                  <a:lnTo>
                    <a:pt x="117" y="55"/>
                  </a:lnTo>
                  <a:lnTo>
                    <a:pt x="114" y="52"/>
                  </a:lnTo>
                  <a:lnTo>
                    <a:pt x="109" y="51"/>
                  </a:lnTo>
                  <a:lnTo>
                    <a:pt x="98" y="49"/>
                  </a:lnTo>
                  <a:lnTo>
                    <a:pt x="93" y="48"/>
                  </a:lnTo>
                  <a:lnTo>
                    <a:pt x="87" y="47"/>
                  </a:lnTo>
                  <a:lnTo>
                    <a:pt x="82" y="45"/>
                  </a:lnTo>
                  <a:lnTo>
                    <a:pt x="79" y="42"/>
                  </a:lnTo>
                  <a:lnTo>
                    <a:pt x="79" y="42"/>
                  </a:lnTo>
                  <a:lnTo>
                    <a:pt x="74" y="34"/>
                  </a:lnTo>
                  <a:lnTo>
                    <a:pt x="70" y="29"/>
                  </a:lnTo>
                  <a:lnTo>
                    <a:pt x="64" y="26"/>
                  </a:lnTo>
                  <a:lnTo>
                    <a:pt x="55" y="24"/>
                  </a:lnTo>
                  <a:lnTo>
                    <a:pt x="55" y="24"/>
                  </a:lnTo>
                  <a:lnTo>
                    <a:pt x="45" y="22"/>
                  </a:lnTo>
                  <a:lnTo>
                    <a:pt x="37" y="20"/>
                  </a:lnTo>
                  <a:lnTo>
                    <a:pt x="32" y="17"/>
                  </a:lnTo>
                  <a:lnTo>
                    <a:pt x="31" y="16"/>
                  </a:lnTo>
                  <a:lnTo>
                    <a:pt x="31" y="14"/>
                  </a:lnTo>
                  <a:lnTo>
                    <a:pt x="31" y="14"/>
                  </a:lnTo>
                  <a:lnTo>
                    <a:pt x="32" y="13"/>
                  </a:lnTo>
                  <a:lnTo>
                    <a:pt x="35" y="12"/>
                  </a:lnTo>
                  <a:lnTo>
                    <a:pt x="40" y="12"/>
                  </a:lnTo>
                  <a:lnTo>
                    <a:pt x="44" y="11"/>
                  </a:lnTo>
                  <a:lnTo>
                    <a:pt x="46" y="10"/>
                  </a:lnTo>
                  <a:lnTo>
                    <a:pt x="46" y="8"/>
                  </a:lnTo>
                  <a:lnTo>
                    <a:pt x="46" y="8"/>
                  </a:lnTo>
                  <a:lnTo>
                    <a:pt x="46" y="5"/>
                  </a:lnTo>
                  <a:lnTo>
                    <a:pt x="45" y="4"/>
                  </a:lnTo>
                  <a:lnTo>
                    <a:pt x="41" y="1"/>
                  </a:lnTo>
                  <a:lnTo>
                    <a:pt x="35" y="0"/>
                  </a:lnTo>
                  <a:lnTo>
                    <a:pt x="28" y="0"/>
                  </a:lnTo>
                  <a:lnTo>
                    <a:pt x="28" y="0"/>
                  </a:lnTo>
                  <a:lnTo>
                    <a:pt x="19" y="1"/>
                  </a:lnTo>
                  <a:lnTo>
                    <a:pt x="12" y="2"/>
                  </a:lnTo>
                  <a:lnTo>
                    <a:pt x="3" y="3"/>
                  </a:lnTo>
                  <a:lnTo>
                    <a:pt x="3" y="3"/>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9" name="Freeform 313"/>
            <p:cNvSpPr/>
            <p:nvPr/>
          </p:nvSpPr>
          <p:spPr bwMode="auto">
            <a:xfrm>
              <a:off x="10433294" y="1803300"/>
              <a:ext cx="7937" cy="7937"/>
            </a:xfrm>
            <a:custGeom>
              <a:gdLst>
                <a:gd fmla="*/ 1 w 5" name="T0"/>
                <a:gd fmla="*/ 2 h 5" name="T1"/>
                <a:gd fmla="*/ 1 w 5" name="T2"/>
                <a:gd fmla="*/ 2 h 5" name="T3"/>
                <a:gd fmla="*/ 0 w 5" name="T4"/>
                <a:gd fmla="*/ 4 h 5" name="T5"/>
                <a:gd fmla="*/ 0 w 5" name="T6"/>
                <a:gd fmla="*/ 5 h 5" name="T7"/>
                <a:gd fmla="*/ 2 w 5" name="T8"/>
                <a:gd fmla="*/ 5 h 5" name="T9"/>
                <a:gd fmla="*/ 2 w 5" name="T10"/>
                <a:gd fmla="*/ 5 h 5" name="T11"/>
                <a:gd fmla="*/ 4 w 5" name="T12"/>
                <a:gd fmla="*/ 4 h 5" name="T13"/>
                <a:gd fmla="*/ 5 w 5" name="T14"/>
                <a:gd fmla="*/ 3 h 5" name="T15"/>
                <a:gd fmla="*/ 5 w 5" name="T16"/>
                <a:gd fmla="*/ 2 h 5" name="T17"/>
                <a:gd fmla="*/ 5 w 5" name="T18"/>
                <a:gd fmla="*/ 0 h 5" name="T19"/>
                <a:gd fmla="*/ 5 w 5" name="T20"/>
                <a:gd fmla="*/ 0 h 5" name="T21"/>
                <a:gd fmla="*/ 4 w 5" name="T22"/>
                <a:gd fmla="*/ 0 h 5" name="T23"/>
                <a:gd fmla="*/ 3 w 5" name="T24"/>
                <a:gd fmla="*/ 0 h 5" name="T25"/>
                <a:gd fmla="*/ 1 w 5" name="T26"/>
                <a:gd fmla="*/ 2 h 5" name="T27"/>
                <a:gd fmla="*/ 1 w 5" name="T28"/>
                <a:gd fmla="*/ 2 h 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 w="5">
                  <a:moveTo>
                    <a:pt x="1" y="2"/>
                  </a:moveTo>
                  <a:lnTo>
                    <a:pt x="1" y="2"/>
                  </a:lnTo>
                  <a:lnTo>
                    <a:pt x="0" y="4"/>
                  </a:lnTo>
                  <a:lnTo>
                    <a:pt x="0" y="5"/>
                  </a:lnTo>
                  <a:lnTo>
                    <a:pt x="2" y="5"/>
                  </a:lnTo>
                  <a:lnTo>
                    <a:pt x="2" y="5"/>
                  </a:lnTo>
                  <a:lnTo>
                    <a:pt x="4" y="4"/>
                  </a:lnTo>
                  <a:lnTo>
                    <a:pt x="5" y="3"/>
                  </a:lnTo>
                  <a:lnTo>
                    <a:pt x="5" y="2"/>
                  </a:lnTo>
                  <a:lnTo>
                    <a:pt x="5" y="0"/>
                  </a:lnTo>
                  <a:lnTo>
                    <a:pt x="5" y="0"/>
                  </a:lnTo>
                  <a:lnTo>
                    <a:pt x="4" y="0"/>
                  </a:lnTo>
                  <a:lnTo>
                    <a:pt x="3" y="0"/>
                  </a:lnTo>
                  <a:lnTo>
                    <a:pt x="1" y="2"/>
                  </a:lnTo>
                  <a:lnTo>
                    <a:pt x="1"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0" name="Freeform 314"/>
            <p:cNvSpPr/>
            <p:nvPr/>
          </p:nvSpPr>
          <p:spPr bwMode="auto">
            <a:xfrm>
              <a:off x="10368205" y="1820761"/>
              <a:ext cx="14289" cy="14288"/>
            </a:xfrm>
            <a:custGeom>
              <a:gdLst>
                <a:gd fmla="*/ 0 w 9" name="T0"/>
                <a:gd fmla="*/ 1 h 9" name="T1"/>
                <a:gd fmla="*/ 0 w 9" name="T2"/>
                <a:gd fmla="*/ 1 h 9" name="T3"/>
                <a:gd fmla="*/ 0 w 9" name="T4"/>
                <a:gd fmla="*/ 7 h 9" name="T5"/>
                <a:gd fmla="*/ 0 w 9" name="T6"/>
                <a:gd fmla="*/ 9 h 9" name="T7"/>
                <a:gd fmla="*/ 1 w 9" name="T8"/>
                <a:gd fmla="*/ 9 h 9" name="T9"/>
                <a:gd fmla="*/ 2 w 9" name="T10"/>
                <a:gd fmla="*/ 9 h 9" name="T11"/>
                <a:gd fmla="*/ 2 w 9" name="T12"/>
                <a:gd fmla="*/ 9 h 9" name="T13"/>
                <a:gd fmla="*/ 2 w 9" name="T14"/>
                <a:gd fmla="*/ 7 h 9" name="T15"/>
                <a:gd fmla="*/ 2 w 9" name="T16"/>
                <a:gd fmla="*/ 6 h 9" name="T17"/>
                <a:gd fmla="*/ 1 w 9" name="T18"/>
                <a:gd fmla="*/ 4 h 9" name="T19"/>
                <a:gd fmla="*/ 3 w 9" name="T20"/>
                <a:gd fmla="*/ 3 h 9" name="T21"/>
                <a:gd fmla="*/ 3 w 9" name="T22"/>
                <a:gd fmla="*/ 3 h 9" name="T23"/>
                <a:gd fmla="*/ 7 w 9" name="T24"/>
                <a:gd fmla="*/ 3 h 9" name="T25"/>
                <a:gd fmla="*/ 8 w 9" name="T26"/>
                <a:gd fmla="*/ 2 h 9" name="T27"/>
                <a:gd fmla="*/ 9 w 9" name="T28"/>
                <a:gd fmla="*/ 1 h 9" name="T29"/>
                <a:gd fmla="*/ 8 w 9" name="T30"/>
                <a:gd fmla="*/ 0 h 9" name="T31"/>
                <a:gd fmla="*/ 8 w 9" name="T32"/>
                <a:gd fmla="*/ 0 h 9" name="T33"/>
                <a:gd fmla="*/ 6 w 9" name="T34"/>
                <a:gd fmla="*/ 0 h 9" name="T35"/>
                <a:gd fmla="*/ 3 w 9" name="T36"/>
                <a:gd fmla="*/ 0 h 9" name="T37"/>
                <a:gd fmla="*/ 0 w 9" name="T38"/>
                <a:gd fmla="*/ 1 h 9" name="T39"/>
                <a:gd fmla="*/ 0 w 9" name="T40"/>
                <a:gd fmla="*/ 1 h 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 w="9">
                  <a:moveTo>
                    <a:pt x="0" y="1"/>
                  </a:moveTo>
                  <a:lnTo>
                    <a:pt x="0" y="1"/>
                  </a:lnTo>
                  <a:lnTo>
                    <a:pt x="0" y="7"/>
                  </a:lnTo>
                  <a:lnTo>
                    <a:pt x="0" y="9"/>
                  </a:lnTo>
                  <a:lnTo>
                    <a:pt x="1" y="9"/>
                  </a:lnTo>
                  <a:lnTo>
                    <a:pt x="2" y="9"/>
                  </a:lnTo>
                  <a:lnTo>
                    <a:pt x="2" y="9"/>
                  </a:lnTo>
                  <a:lnTo>
                    <a:pt x="2" y="7"/>
                  </a:lnTo>
                  <a:lnTo>
                    <a:pt x="2" y="6"/>
                  </a:lnTo>
                  <a:lnTo>
                    <a:pt x="1" y="4"/>
                  </a:lnTo>
                  <a:lnTo>
                    <a:pt x="3" y="3"/>
                  </a:lnTo>
                  <a:lnTo>
                    <a:pt x="3" y="3"/>
                  </a:lnTo>
                  <a:lnTo>
                    <a:pt x="7" y="3"/>
                  </a:lnTo>
                  <a:lnTo>
                    <a:pt x="8" y="2"/>
                  </a:lnTo>
                  <a:lnTo>
                    <a:pt x="9" y="1"/>
                  </a:lnTo>
                  <a:lnTo>
                    <a:pt x="8" y="0"/>
                  </a:lnTo>
                  <a:lnTo>
                    <a:pt x="8" y="0"/>
                  </a:lnTo>
                  <a:lnTo>
                    <a:pt x="6" y="0"/>
                  </a:lnTo>
                  <a:lnTo>
                    <a:pt x="3" y="0"/>
                  </a:lnTo>
                  <a:lnTo>
                    <a:pt x="0" y="1"/>
                  </a:lnTo>
                  <a:lnTo>
                    <a:pt x="0"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1" name="Freeform 315"/>
            <p:cNvSpPr/>
            <p:nvPr/>
          </p:nvSpPr>
          <p:spPr bwMode="auto">
            <a:xfrm>
              <a:off x="11458842" y="4557456"/>
              <a:ext cx="6350" cy="6349"/>
            </a:xfrm>
            <a:custGeom>
              <a:gdLst>
                <a:gd fmla="*/ 3 w 4" name="T0"/>
                <a:gd fmla="*/ 4 h 4" name="T1"/>
                <a:gd fmla="*/ 3 w 4" name="T2"/>
                <a:gd fmla="*/ 4 h 4" name="T3"/>
                <a:gd fmla="*/ 1 w 4" name="T4"/>
                <a:gd fmla="*/ 3 h 4" name="T5"/>
                <a:gd fmla="*/ 0 w 4" name="T6"/>
                <a:gd fmla="*/ 2 h 4" name="T7"/>
                <a:gd fmla="*/ 1 w 4" name="T8"/>
                <a:gd fmla="*/ 1 h 4" name="T9"/>
                <a:gd fmla="*/ 3 w 4" name="T10"/>
                <a:gd fmla="*/ 0 h 4" name="T11"/>
                <a:gd fmla="*/ 3 w 4" name="T12"/>
                <a:gd fmla="*/ 0 h 4" name="T13"/>
                <a:gd fmla="*/ 4 w 4" name="T14"/>
                <a:gd fmla="*/ 1 h 4" name="T15"/>
                <a:gd fmla="*/ 4 w 4" name="T16"/>
                <a:gd fmla="*/ 2 h 4" name="T17"/>
                <a:gd fmla="*/ 3 w 4" name="T18"/>
                <a:gd fmla="*/ 4 h 4" name="T19"/>
                <a:gd fmla="*/ 3 w 4" name="T20"/>
                <a:gd fmla="*/ 4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3" y="4"/>
                  </a:moveTo>
                  <a:lnTo>
                    <a:pt x="3" y="4"/>
                  </a:lnTo>
                  <a:lnTo>
                    <a:pt x="1" y="3"/>
                  </a:lnTo>
                  <a:lnTo>
                    <a:pt x="0" y="2"/>
                  </a:lnTo>
                  <a:lnTo>
                    <a:pt x="1" y="1"/>
                  </a:lnTo>
                  <a:lnTo>
                    <a:pt x="3" y="0"/>
                  </a:lnTo>
                  <a:lnTo>
                    <a:pt x="3" y="0"/>
                  </a:lnTo>
                  <a:lnTo>
                    <a:pt x="4" y="1"/>
                  </a:lnTo>
                  <a:lnTo>
                    <a:pt x="4" y="2"/>
                  </a:lnTo>
                  <a:lnTo>
                    <a:pt x="3" y="4"/>
                  </a:lnTo>
                  <a:lnTo>
                    <a:pt x="3" y="4"/>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2" name="Freeform 316"/>
            <p:cNvSpPr/>
            <p:nvPr/>
          </p:nvSpPr>
          <p:spPr bwMode="auto">
            <a:xfrm>
              <a:off x="11342950" y="4541581"/>
              <a:ext cx="20639" cy="17462"/>
            </a:xfrm>
            <a:custGeom>
              <a:gdLst>
                <a:gd fmla="*/ 13 w 13" name="T0"/>
                <a:gd fmla="*/ 11 h 11" name="T1"/>
                <a:gd fmla="*/ 13 w 13" name="T2"/>
                <a:gd fmla="*/ 11 h 11" name="T3"/>
                <a:gd fmla="*/ 9 w 13" name="T4"/>
                <a:gd fmla="*/ 11 h 11" name="T5"/>
                <a:gd fmla="*/ 7 w 13" name="T6"/>
                <a:gd fmla="*/ 10 h 11" name="T7"/>
                <a:gd fmla="*/ 3 w 13" name="T8"/>
                <a:gd fmla="*/ 8 h 11" name="T9"/>
                <a:gd fmla="*/ 3 w 13" name="T10"/>
                <a:gd fmla="*/ 8 h 11" name="T11"/>
                <a:gd fmla="*/ 1 w 13" name="T12"/>
                <a:gd fmla="*/ 4 h 11" name="T13"/>
                <a:gd fmla="*/ 0 w 13" name="T14"/>
                <a:gd fmla="*/ 1 h 11" name="T15"/>
                <a:gd fmla="*/ 1 w 13" name="T16"/>
                <a:gd fmla="*/ 0 h 11" name="T17"/>
                <a:gd fmla="*/ 2 w 13" name="T18"/>
                <a:gd fmla="*/ 0 h 11" name="T19"/>
                <a:gd fmla="*/ 2 w 13" name="T20"/>
                <a:gd fmla="*/ 0 h 11" name="T21"/>
                <a:gd fmla="*/ 7 w 13" name="T22"/>
                <a:gd fmla="*/ 3 h 11" name="T23"/>
                <a:gd fmla="*/ 9 w 13" name="T24"/>
                <a:gd fmla="*/ 5 h 11" name="T25"/>
                <a:gd fmla="*/ 11 w 13" name="T26"/>
                <a:gd fmla="*/ 5 h 11" name="T27"/>
                <a:gd fmla="*/ 11 w 13" name="T28"/>
                <a:gd fmla="*/ 5 h 11" name="T29"/>
                <a:gd fmla="*/ 12 w 13" name="T30"/>
                <a:gd fmla="*/ 6 h 11" name="T31"/>
                <a:gd fmla="*/ 13 w 13" name="T32"/>
                <a:gd fmla="*/ 9 h 11" name="T33"/>
                <a:gd fmla="*/ 13 w 13" name="T34"/>
                <a:gd fmla="*/ 11 h 11" name="T35"/>
                <a:gd fmla="*/ 13 w 13" name="T36"/>
                <a:gd fmla="*/ 11 h 1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 w="13">
                  <a:moveTo>
                    <a:pt x="13" y="11"/>
                  </a:moveTo>
                  <a:lnTo>
                    <a:pt x="13" y="11"/>
                  </a:lnTo>
                  <a:lnTo>
                    <a:pt x="9" y="11"/>
                  </a:lnTo>
                  <a:lnTo>
                    <a:pt x="7" y="10"/>
                  </a:lnTo>
                  <a:lnTo>
                    <a:pt x="3" y="8"/>
                  </a:lnTo>
                  <a:lnTo>
                    <a:pt x="3" y="8"/>
                  </a:lnTo>
                  <a:lnTo>
                    <a:pt x="1" y="4"/>
                  </a:lnTo>
                  <a:lnTo>
                    <a:pt x="0" y="1"/>
                  </a:lnTo>
                  <a:lnTo>
                    <a:pt x="1" y="0"/>
                  </a:lnTo>
                  <a:lnTo>
                    <a:pt x="2" y="0"/>
                  </a:lnTo>
                  <a:lnTo>
                    <a:pt x="2" y="0"/>
                  </a:lnTo>
                  <a:lnTo>
                    <a:pt x="7" y="3"/>
                  </a:lnTo>
                  <a:lnTo>
                    <a:pt x="9" y="5"/>
                  </a:lnTo>
                  <a:lnTo>
                    <a:pt x="11" y="5"/>
                  </a:lnTo>
                  <a:lnTo>
                    <a:pt x="11" y="5"/>
                  </a:lnTo>
                  <a:lnTo>
                    <a:pt x="12" y="6"/>
                  </a:lnTo>
                  <a:lnTo>
                    <a:pt x="13" y="9"/>
                  </a:lnTo>
                  <a:lnTo>
                    <a:pt x="13" y="11"/>
                  </a:lnTo>
                  <a:lnTo>
                    <a:pt x="13" y="1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3" name="Freeform 317"/>
            <p:cNvSpPr/>
            <p:nvPr/>
          </p:nvSpPr>
          <p:spPr bwMode="auto">
            <a:xfrm>
              <a:off x="11252460" y="4489197"/>
              <a:ext cx="19050" cy="11113"/>
            </a:xfrm>
            <a:custGeom>
              <a:gdLst>
                <a:gd fmla="*/ 0 w 12" name="T0"/>
                <a:gd fmla="*/ 1 h 7" name="T1"/>
                <a:gd fmla="*/ 0 w 12" name="T2"/>
                <a:gd fmla="*/ 1 h 7" name="T3"/>
                <a:gd fmla="*/ 0 w 12" name="T4"/>
                <a:gd fmla="*/ 2 h 7" name="T5"/>
                <a:gd fmla="*/ 1 w 12" name="T6"/>
                <a:gd fmla="*/ 2 h 7" name="T7"/>
                <a:gd fmla="*/ 2 w 12" name="T8"/>
                <a:gd fmla="*/ 3 h 7" name="T9"/>
                <a:gd fmla="*/ 3 w 12" name="T10"/>
                <a:gd fmla="*/ 4 h 7" name="T11"/>
                <a:gd fmla="*/ 3 w 12" name="T12"/>
                <a:gd fmla="*/ 4 h 7" name="T13"/>
                <a:gd fmla="*/ 4 w 12" name="T14"/>
                <a:gd fmla="*/ 6 h 7" name="T15"/>
                <a:gd fmla="*/ 7 w 12" name="T16"/>
                <a:gd fmla="*/ 7 h 7" name="T17"/>
                <a:gd fmla="*/ 9 w 12" name="T18"/>
                <a:gd fmla="*/ 7 h 7" name="T19"/>
                <a:gd fmla="*/ 10 w 12" name="T20"/>
                <a:gd fmla="*/ 6 h 7" name="T21"/>
                <a:gd fmla="*/ 10 w 12" name="T22"/>
                <a:gd fmla="*/ 6 h 7" name="T23"/>
                <a:gd fmla="*/ 11 w 12" name="T24"/>
                <a:gd fmla="*/ 3 h 7" name="T25"/>
                <a:gd fmla="*/ 12 w 12" name="T26"/>
                <a:gd fmla="*/ 1 h 7" name="T27"/>
                <a:gd fmla="*/ 10 w 12" name="T28"/>
                <a:gd fmla="*/ 0 h 7" name="T29"/>
                <a:gd fmla="*/ 10 w 12" name="T30"/>
                <a:gd fmla="*/ 0 h 7" name="T31"/>
                <a:gd fmla="*/ 7 w 12" name="T32"/>
                <a:gd fmla="*/ 0 h 7" name="T33"/>
                <a:gd fmla="*/ 3 w 12" name="T34"/>
                <a:gd fmla="*/ 0 h 7" name="T35"/>
                <a:gd fmla="*/ 0 w 12" name="T36"/>
                <a:gd fmla="*/ 1 h 7" name="T37"/>
                <a:gd fmla="*/ 0 w 12" name="T38"/>
                <a:gd fmla="*/ 1 h 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 w="12">
                  <a:moveTo>
                    <a:pt x="0" y="1"/>
                  </a:moveTo>
                  <a:lnTo>
                    <a:pt x="0" y="1"/>
                  </a:lnTo>
                  <a:lnTo>
                    <a:pt x="0" y="2"/>
                  </a:lnTo>
                  <a:lnTo>
                    <a:pt x="1" y="2"/>
                  </a:lnTo>
                  <a:lnTo>
                    <a:pt x="2" y="3"/>
                  </a:lnTo>
                  <a:lnTo>
                    <a:pt x="3" y="4"/>
                  </a:lnTo>
                  <a:lnTo>
                    <a:pt x="3" y="4"/>
                  </a:lnTo>
                  <a:lnTo>
                    <a:pt x="4" y="6"/>
                  </a:lnTo>
                  <a:lnTo>
                    <a:pt x="7" y="7"/>
                  </a:lnTo>
                  <a:lnTo>
                    <a:pt x="9" y="7"/>
                  </a:lnTo>
                  <a:lnTo>
                    <a:pt x="10" y="6"/>
                  </a:lnTo>
                  <a:lnTo>
                    <a:pt x="10" y="6"/>
                  </a:lnTo>
                  <a:lnTo>
                    <a:pt x="11" y="3"/>
                  </a:lnTo>
                  <a:lnTo>
                    <a:pt x="12" y="1"/>
                  </a:lnTo>
                  <a:lnTo>
                    <a:pt x="10" y="0"/>
                  </a:lnTo>
                  <a:lnTo>
                    <a:pt x="10" y="0"/>
                  </a:lnTo>
                  <a:lnTo>
                    <a:pt x="7" y="0"/>
                  </a:lnTo>
                  <a:lnTo>
                    <a:pt x="3" y="0"/>
                  </a:lnTo>
                  <a:lnTo>
                    <a:pt x="0" y="1"/>
                  </a:lnTo>
                  <a:lnTo>
                    <a:pt x="0"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4" name="Freeform 318"/>
            <p:cNvSpPr/>
            <p:nvPr/>
          </p:nvSpPr>
          <p:spPr bwMode="auto">
            <a:xfrm>
              <a:off x="11360414" y="4335218"/>
              <a:ext cx="7937" cy="4762"/>
            </a:xfrm>
            <a:custGeom>
              <a:gdLst>
                <a:gd fmla="*/ 5 w 5" name="T0"/>
                <a:gd fmla="*/ 0 h 3" name="T1"/>
                <a:gd fmla="*/ 5 w 5" name="T2"/>
                <a:gd fmla="*/ 0 h 3" name="T3"/>
                <a:gd fmla="*/ 4 w 5" name="T4"/>
                <a:gd fmla="*/ 2 h 3" name="T5"/>
                <a:gd fmla="*/ 1 w 5" name="T6"/>
                <a:gd fmla="*/ 3 h 3" name="T7"/>
                <a:gd fmla="*/ 0 w 5" name="T8"/>
                <a:gd fmla="*/ 2 h 3" name="T9"/>
                <a:gd fmla="*/ 0 w 5" name="T10"/>
                <a:gd fmla="*/ 2 h 3" name="T11"/>
                <a:gd fmla="*/ 0 w 5" name="T12"/>
                <a:gd fmla="*/ 1 h 3" name="T13"/>
                <a:gd fmla="*/ 0 w 5" name="T14"/>
                <a:gd fmla="*/ 1 h 3" name="T15"/>
                <a:gd fmla="*/ 2 w 5" name="T16"/>
                <a:gd fmla="*/ 0 h 3" name="T17"/>
                <a:gd fmla="*/ 4 w 5" name="T18"/>
                <a:gd fmla="*/ 0 h 3" name="T19"/>
                <a:gd fmla="*/ 5 w 5" name="T20"/>
                <a:gd fmla="*/ 0 h 3" name="T21"/>
                <a:gd fmla="*/ 5 w 5" name="T22"/>
                <a:gd fmla="*/ 0 h 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 w="5">
                  <a:moveTo>
                    <a:pt x="5" y="0"/>
                  </a:moveTo>
                  <a:lnTo>
                    <a:pt x="5" y="0"/>
                  </a:lnTo>
                  <a:lnTo>
                    <a:pt x="4" y="2"/>
                  </a:lnTo>
                  <a:lnTo>
                    <a:pt x="1" y="3"/>
                  </a:lnTo>
                  <a:lnTo>
                    <a:pt x="0" y="2"/>
                  </a:lnTo>
                  <a:lnTo>
                    <a:pt x="0" y="2"/>
                  </a:lnTo>
                  <a:lnTo>
                    <a:pt x="0" y="1"/>
                  </a:lnTo>
                  <a:lnTo>
                    <a:pt x="0" y="1"/>
                  </a:lnTo>
                  <a:lnTo>
                    <a:pt x="2" y="0"/>
                  </a:lnTo>
                  <a:lnTo>
                    <a:pt x="4" y="0"/>
                  </a:lnTo>
                  <a:lnTo>
                    <a:pt x="5" y="0"/>
                  </a:lnTo>
                  <a:lnTo>
                    <a:pt x="5"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5" name="Freeform 319"/>
            <p:cNvSpPr/>
            <p:nvPr/>
          </p:nvSpPr>
          <p:spPr bwMode="auto">
            <a:xfrm>
              <a:off x="11368350" y="4292358"/>
              <a:ext cx="15875" cy="30161"/>
            </a:xfrm>
            <a:custGeom>
              <a:gdLst>
                <a:gd fmla="*/ 5 w 10" name="T0"/>
                <a:gd fmla="*/ 1 h 19" name="T1"/>
                <a:gd fmla="*/ 5 w 10" name="T2"/>
                <a:gd fmla="*/ 1 h 19" name="T3"/>
                <a:gd fmla="*/ 6 w 10" name="T4"/>
                <a:gd fmla="*/ 4 h 19" name="T5"/>
                <a:gd fmla="*/ 5 w 10" name="T6"/>
                <a:gd fmla="*/ 6 h 19" name="T7"/>
                <a:gd fmla="*/ 2 w 10" name="T8"/>
                <a:gd fmla="*/ 8 h 19" name="T9"/>
                <a:gd fmla="*/ 2 w 10" name="T10"/>
                <a:gd fmla="*/ 8 h 19" name="T11"/>
                <a:gd fmla="*/ 0 w 10" name="T12"/>
                <a:gd fmla="*/ 9 h 19" name="T13"/>
                <a:gd fmla="*/ 0 w 10" name="T14"/>
                <a:gd fmla="*/ 10 h 19" name="T15"/>
                <a:gd fmla="*/ 0 w 10" name="T16"/>
                <a:gd fmla="*/ 12 h 19" name="T17"/>
                <a:gd fmla="*/ 2 w 10" name="T18"/>
                <a:gd fmla="*/ 13 h 19" name="T19"/>
                <a:gd fmla="*/ 2 w 10" name="T20"/>
                <a:gd fmla="*/ 13 h 19" name="T21"/>
                <a:gd fmla="*/ 5 w 10" name="T22"/>
                <a:gd fmla="*/ 14 h 19" name="T23"/>
                <a:gd fmla="*/ 5 w 10" name="T24"/>
                <a:gd fmla="*/ 16 h 19" name="T25"/>
                <a:gd fmla="*/ 6 w 10" name="T26"/>
                <a:gd fmla="*/ 17 h 19" name="T27"/>
                <a:gd fmla="*/ 6 w 10" name="T28"/>
                <a:gd fmla="*/ 19 h 19" name="T29"/>
                <a:gd fmla="*/ 6 w 10" name="T30"/>
                <a:gd fmla="*/ 19 h 19" name="T31"/>
                <a:gd fmla="*/ 7 w 10" name="T32"/>
                <a:gd fmla="*/ 19 h 19" name="T33"/>
                <a:gd fmla="*/ 8 w 10" name="T34"/>
                <a:gd fmla="*/ 17 h 19" name="T35"/>
                <a:gd fmla="*/ 9 w 10" name="T36"/>
                <a:gd fmla="*/ 13 h 19" name="T37"/>
                <a:gd fmla="*/ 9 w 10" name="T38"/>
                <a:gd fmla="*/ 13 h 19" name="T39"/>
                <a:gd fmla="*/ 10 w 10" name="T40"/>
                <a:gd fmla="*/ 5 h 19" name="T41"/>
                <a:gd fmla="*/ 9 w 10" name="T42"/>
                <a:gd fmla="*/ 2 h 19" name="T43"/>
                <a:gd fmla="*/ 9 w 10" name="T44"/>
                <a:gd fmla="*/ 0 h 19" name="T45"/>
                <a:gd fmla="*/ 8 w 10" name="T46"/>
                <a:gd fmla="*/ 0 h 19" name="T47"/>
                <a:gd fmla="*/ 8 w 10" name="T48"/>
                <a:gd fmla="*/ 0 h 19" name="T49"/>
                <a:gd fmla="*/ 6 w 10" name="T50"/>
                <a:gd fmla="*/ 0 h 19" name="T51"/>
                <a:gd fmla="*/ 5 w 10" name="T52"/>
                <a:gd fmla="*/ 0 h 19" name="T53"/>
                <a:gd fmla="*/ 5 w 10" name="T54"/>
                <a:gd fmla="*/ 1 h 19" name="T55"/>
                <a:gd fmla="*/ 5 w 10" name="T56"/>
                <a:gd fmla="*/ 1 h 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9" w="10">
                  <a:moveTo>
                    <a:pt x="5" y="1"/>
                  </a:moveTo>
                  <a:lnTo>
                    <a:pt x="5" y="1"/>
                  </a:lnTo>
                  <a:lnTo>
                    <a:pt x="6" y="4"/>
                  </a:lnTo>
                  <a:lnTo>
                    <a:pt x="5" y="6"/>
                  </a:lnTo>
                  <a:lnTo>
                    <a:pt x="2" y="8"/>
                  </a:lnTo>
                  <a:lnTo>
                    <a:pt x="2" y="8"/>
                  </a:lnTo>
                  <a:lnTo>
                    <a:pt x="0" y="9"/>
                  </a:lnTo>
                  <a:lnTo>
                    <a:pt x="0" y="10"/>
                  </a:lnTo>
                  <a:lnTo>
                    <a:pt x="0" y="12"/>
                  </a:lnTo>
                  <a:lnTo>
                    <a:pt x="2" y="13"/>
                  </a:lnTo>
                  <a:lnTo>
                    <a:pt x="2" y="13"/>
                  </a:lnTo>
                  <a:lnTo>
                    <a:pt x="5" y="14"/>
                  </a:lnTo>
                  <a:lnTo>
                    <a:pt x="5" y="16"/>
                  </a:lnTo>
                  <a:lnTo>
                    <a:pt x="6" y="17"/>
                  </a:lnTo>
                  <a:lnTo>
                    <a:pt x="6" y="19"/>
                  </a:lnTo>
                  <a:lnTo>
                    <a:pt x="6" y="19"/>
                  </a:lnTo>
                  <a:lnTo>
                    <a:pt x="7" y="19"/>
                  </a:lnTo>
                  <a:lnTo>
                    <a:pt x="8" y="17"/>
                  </a:lnTo>
                  <a:lnTo>
                    <a:pt x="9" y="13"/>
                  </a:lnTo>
                  <a:lnTo>
                    <a:pt x="9" y="13"/>
                  </a:lnTo>
                  <a:lnTo>
                    <a:pt x="10" y="5"/>
                  </a:lnTo>
                  <a:lnTo>
                    <a:pt x="9" y="2"/>
                  </a:lnTo>
                  <a:lnTo>
                    <a:pt x="9" y="0"/>
                  </a:lnTo>
                  <a:lnTo>
                    <a:pt x="8" y="0"/>
                  </a:lnTo>
                  <a:lnTo>
                    <a:pt x="8" y="0"/>
                  </a:lnTo>
                  <a:lnTo>
                    <a:pt x="6" y="0"/>
                  </a:lnTo>
                  <a:lnTo>
                    <a:pt x="5" y="0"/>
                  </a:lnTo>
                  <a:lnTo>
                    <a:pt x="5" y="1"/>
                  </a:lnTo>
                  <a:lnTo>
                    <a:pt x="5"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6" name="Freeform 320"/>
            <p:cNvSpPr/>
            <p:nvPr/>
          </p:nvSpPr>
          <p:spPr bwMode="auto">
            <a:xfrm>
              <a:off x="10726983" y="4473323"/>
              <a:ext cx="504837" cy="309546"/>
            </a:xfrm>
            <a:custGeom>
              <a:gdLst>
                <a:gd fmla="*/ 298 w 318" name="T0"/>
                <a:gd fmla="*/ 54 h 195" name="T1"/>
                <a:gd fmla="*/ 291 w 318" name="T2"/>
                <a:gd fmla="*/ 59 h 195" name="T3"/>
                <a:gd fmla="*/ 278 w 318" name="T4"/>
                <a:gd fmla="*/ 63 h 195" name="T5"/>
                <a:gd fmla="*/ 268 w 318" name="T6"/>
                <a:gd fmla="*/ 59 h 195" name="T7"/>
                <a:gd fmla="*/ 242 w 318" name="T8"/>
                <a:gd fmla="*/ 77 h 195" name="T9"/>
                <a:gd fmla="*/ 233 w 318" name="T10"/>
                <a:gd fmla="*/ 91 h 195" name="T11"/>
                <a:gd fmla="*/ 227 w 318" name="T12"/>
                <a:gd fmla="*/ 105 h 195" name="T13"/>
                <a:gd fmla="*/ 227 w 318" name="T14"/>
                <a:gd fmla="*/ 111 h 195" name="T15"/>
                <a:gd fmla="*/ 218 w 318" name="T16"/>
                <a:gd fmla="*/ 115 h 195" name="T17"/>
                <a:gd fmla="*/ 192 w 318" name="T18"/>
                <a:gd fmla="*/ 121 h 195" name="T19"/>
                <a:gd fmla="*/ 175 w 318" name="T20"/>
                <a:gd fmla="*/ 135 h 195" name="T21"/>
                <a:gd fmla="*/ 174 w 318" name="T22"/>
                <a:gd fmla="*/ 157 h 195" name="T23"/>
                <a:gd fmla="*/ 166 w 318" name="T24"/>
                <a:gd fmla="*/ 177 h 195" name="T25"/>
                <a:gd fmla="*/ 147 w 318" name="T26"/>
                <a:gd fmla="*/ 190 h 195" name="T27"/>
                <a:gd fmla="*/ 126 w 318" name="T28"/>
                <a:gd fmla="*/ 195 h 195" name="T29"/>
                <a:gd fmla="*/ 109 w 318" name="T30"/>
                <a:gd fmla="*/ 187 h 195" name="T31"/>
                <a:gd fmla="*/ 110 w 318" name="T32"/>
                <a:gd fmla="*/ 176 h 195" name="T33"/>
                <a:gd fmla="*/ 106 w 318" name="T34"/>
                <a:gd fmla="*/ 157 h 195" name="T35"/>
                <a:gd fmla="*/ 110 w 318" name="T36"/>
                <a:gd fmla="*/ 149 h 195" name="T37"/>
                <a:gd fmla="*/ 109 w 318" name="T38"/>
                <a:gd fmla="*/ 139 h 195" name="T39"/>
                <a:gd fmla="*/ 97 w 318" name="T40"/>
                <a:gd fmla="*/ 125 h 195" name="T41"/>
                <a:gd fmla="*/ 77 w 318" name="T42"/>
                <a:gd fmla="*/ 116 h 195" name="T43"/>
                <a:gd fmla="*/ 67 w 318" name="T44"/>
                <a:gd fmla="*/ 117 h 195" name="T45"/>
                <a:gd fmla="*/ 55 w 318" name="T46"/>
                <a:gd fmla="*/ 117 h 195" name="T47"/>
                <a:gd fmla="*/ 42 w 318" name="T48"/>
                <a:gd fmla="*/ 113 h 195" name="T49"/>
                <a:gd fmla="*/ 12 w 318" name="T50"/>
                <a:gd fmla="*/ 115 h 195" name="T51"/>
                <a:gd fmla="*/ 0 w 318" name="T52"/>
                <a:gd fmla="*/ 113 h 195" name="T53"/>
                <a:gd fmla="*/ 7 w 318" name="T54"/>
                <a:gd fmla="*/ 103 h 195" name="T55"/>
                <a:gd fmla="*/ 16 w 318" name="T56"/>
                <a:gd fmla="*/ 90 h 195" name="T57"/>
                <a:gd fmla="*/ 33 w 318" name="T58"/>
                <a:gd fmla="*/ 67 h 195" name="T59"/>
                <a:gd fmla="*/ 45 w 318" name="T60"/>
                <a:gd fmla="*/ 55 h 195" name="T61"/>
                <a:gd fmla="*/ 49 w 318" name="T62"/>
                <a:gd fmla="*/ 44 h 195" name="T63"/>
                <a:gd fmla="*/ 68 w 318" name="T64"/>
                <a:gd fmla="*/ 37 h 195" name="T65"/>
                <a:gd fmla="*/ 73 w 318" name="T66"/>
                <a:gd fmla="*/ 29 h 195" name="T67"/>
                <a:gd fmla="*/ 69 w 318" name="T68"/>
                <a:gd fmla="*/ 17 h 195" name="T69"/>
                <a:gd fmla="*/ 60 w 318" name="T70"/>
                <a:gd fmla="*/ 6 h 195" name="T71"/>
                <a:gd fmla="*/ 64 w 318" name="T72"/>
                <a:gd fmla="*/ 0 h 195" name="T73"/>
                <a:gd fmla="*/ 72 w 318" name="T74"/>
                <a:gd fmla="*/ 3 h 195" name="T75"/>
                <a:gd fmla="*/ 81 w 318" name="T76"/>
                <a:gd fmla="*/ 9 h 195" name="T77"/>
                <a:gd fmla="*/ 84 w 318" name="T78"/>
                <a:gd fmla="*/ 3 h 195" name="T79"/>
                <a:gd fmla="*/ 95 w 318" name="T80"/>
                <a:gd fmla="*/ 6 h 195" name="T81"/>
                <a:gd fmla="*/ 101 w 318" name="T82"/>
                <a:gd fmla="*/ 11 h 195" name="T83"/>
                <a:gd fmla="*/ 109 w 318" name="T84"/>
                <a:gd fmla="*/ 10 h 195" name="T85"/>
                <a:gd fmla="*/ 115 w 318" name="T86"/>
                <a:gd fmla="*/ 1 h 195" name="T87"/>
                <a:gd fmla="*/ 127 w 318" name="T88"/>
                <a:gd fmla="*/ 8 h 195" name="T89"/>
                <a:gd fmla="*/ 135 w 318" name="T90"/>
                <a:gd fmla="*/ 3 h 195" name="T91"/>
                <a:gd fmla="*/ 139 w 318" name="T92"/>
                <a:gd fmla="*/ 12 h 195" name="T93"/>
                <a:gd fmla="*/ 144 w 318" name="T94"/>
                <a:gd fmla="*/ 20 h 195" name="T95"/>
                <a:gd fmla="*/ 152 w 318" name="T96"/>
                <a:gd fmla="*/ 15 h 195" name="T97"/>
                <a:gd fmla="*/ 158 w 318" name="T98"/>
                <a:gd fmla="*/ 20 h 195" name="T99"/>
                <a:gd fmla="*/ 174 w 318" name="T100"/>
                <a:gd fmla="*/ 25 h 195" name="T101"/>
                <a:gd fmla="*/ 193 w 318" name="T102"/>
                <a:gd fmla="*/ 33 h 195" name="T103"/>
                <a:gd fmla="*/ 196 w 318" name="T104"/>
                <a:gd fmla="*/ 45 h 195" name="T105"/>
                <a:gd fmla="*/ 203 w 318" name="T106"/>
                <a:gd fmla="*/ 56 h 195" name="T107"/>
                <a:gd fmla="*/ 230 w 318" name="T108"/>
                <a:gd fmla="*/ 55 h 195" name="T109"/>
                <a:gd fmla="*/ 248 w 318" name="T110"/>
                <a:gd fmla="*/ 45 h 195" name="T111"/>
                <a:gd fmla="*/ 268 w 318" name="T112"/>
                <a:gd fmla="*/ 25 h 195" name="T113"/>
                <a:gd fmla="*/ 283 w 318" name="T114"/>
                <a:gd fmla="*/ 20 h 195" name="T115"/>
                <a:gd fmla="*/ 289 w 318" name="T116"/>
                <a:gd fmla="*/ 14 h 195" name="T117"/>
                <a:gd fmla="*/ 307 w 318" name="T118"/>
                <a:gd fmla="*/ 10 h 195" name="T119"/>
                <a:gd fmla="*/ 317 w 318" name="T120"/>
                <a:gd fmla="*/ 15 h 195" name="T121"/>
                <a:gd fmla="*/ 318 w 318" name="T122"/>
                <a:gd fmla="*/ 42 h 19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5" w="318">
                  <a:moveTo>
                    <a:pt x="316" y="53"/>
                  </a:moveTo>
                  <a:lnTo>
                    <a:pt x="316" y="53"/>
                  </a:lnTo>
                  <a:lnTo>
                    <a:pt x="305" y="53"/>
                  </a:lnTo>
                  <a:lnTo>
                    <a:pt x="298" y="54"/>
                  </a:lnTo>
                  <a:lnTo>
                    <a:pt x="295" y="55"/>
                  </a:lnTo>
                  <a:lnTo>
                    <a:pt x="293" y="56"/>
                  </a:lnTo>
                  <a:lnTo>
                    <a:pt x="293" y="56"/>
                  </a:lnTo>
                  <a:lnTo>
                    <a:pt x="291" y="59"/>
                  </a:lnTo>
                  <a:lnTo>
                    <a:pt x="287" y="62"/>
                  </a:lnTo>
                  <a:lnTo>
                    <a:pt x="282" y="65"/>
                  </a:lnTo>
                  <a:lnTo>
                    <a:pt x="281" y="65"/>
                  </a:lnTo>
                  <a:lnTo>
                    <a:pt x="278" y="63"/>
                  </a:lnTo>
                  <a:lnTo>
                    <a:pt x="278" y="63"/>
                  </a:lnTo>
                  <a:lnTo>
                    <a:pt x="276" y="61"/>
                  </a:lnTo>
                  <a:lnTo>
                    <a:pt x="272" y="60"/>
                  </a:lnTo>
                  <a:lnTo>
                    <a:pt x="268" y="59"/>
                  </a:lnTo>
                  <a:lnTo>
                    <a:pt x="264" y="61"/>
                  </a:lnTo>
                  <a:lnTo>
                    <a:pt x="264" y="61"/>
                  </a:lnTo>
                  <a:lnTo>
                    <a:pt x="247" y="73"/>
                  </a:lnTo>
                  <a:lnTo>
                    <a:pt x="242" y="77"/>
                  </a:lnTo>
                  <a:lnTo>
                    <a:pt x="238" y="83"/>
                  </a:lnTo>
                  <a:lnTo>
                    <a:pt x="234" y="87"/>
                  </a:lnTo>
                  <a:lnTo>
                    <a:pt x="233" y="91"/>
                  </a:lnTo>
                  <a:lnTo>
                    <a:pt x="233" y="91"/>
                  </a:lnTo>
                  <a:lnTo>
                    <a:pt x="233" y="96"/>
                  </a:lnTo>
                  <a:lnTo>
                    <a:pt x="232" y="99"/>
                  </a:lnTo>
                  <a:lnTo>
                    <a:pt x="229" y="102"/>
                  </a:lnTo>
                  <a:lnTo>
                    <a:pt x="227" y="105"/>
                  </a:lnTo>
                  <a:lnTo>
                    <a:pt x="226" y="106"/>
                  </a:lnTo>
                  <a:lnTo>
                    <a:pt x="227" y="108"/>
                  </a:lnTo>
                  <a:lnTo>
                    <a:pt x="227" y="108"/>
                  </a:lnTo>
                  <a:lnTo>
                    <a:pt x="227" y="111"/>
                  </a:lnTo>
                  <a:lnTo>
                    <a:pt x="226" y="113"/>
                  </a:lnTo>
                  <a:lnTo>
                    <a:pt x="224" y="115"/>
                  </a:lnTo>
                  <a:lnTo>
                    <a:pt x="218" y="115"/>
                  </a:lnTo>
                  <a:lnTo>
                    <a:pt x="218" y="115"/>
                  </a:lnTo>
                  <a:lnTo>
                    <a:pt x="207" y="116"/>
                  </a:lnTo>
                  <a:lnTo>
                    <a:pt x="201" y="118"/>
                  </a:lnTo>
                  <a:lnTo>
                    <a:pt x="192" y="121"/>
                  </a:lnTo>
                  <a:lnTo>
                    <a:pt x="192" y="121"/>
                  </a:lnTo>
                  <a:lnTo>
                    <a:pt x="185" y="126"/>
                  </a:lnTo>
                  <a:lnTo>
                    <a:pt x="179" y="130"/>
                  </a:lnTo>
                  <a:lnTo>
                    <a:pt x="177" y="132"/>
                  </a:lnTo>
                  <a:lnTo>
                    <a:pt x="175" y="135"/>
                  </a:lnTo>
                  <a:lnTo>
                    <a:pt x="174" y="140"/>
                  </a:lnTo>
                  <a:lnTo>
                    <a:pt x="174" y="145"/>
                  </a:lnTo>
                  <a:lnTo>
                    <a:pt x="174" y="145"/>
                  </a:lnTo>
                  <a:lnTo>
                    <a:pt x="174" y="157"/>
                  </a:lnTo>
                  <a:lnTo>
                    <a:pt x="173" y="162"/>
                  </a:lnTo>
                  <a:lnTo>
                    <a:pt x="171" y="168"/>
                  </a:lnTo>
                  <a:lnTo>
                    <a:pt x="169" y="173"/>
                  </a:lnTo>
                  <a:lnTo>
                    <a:pt x="166" y="177"/>
                  </a:lnTo>
                  <a:lnTo>
                    <a:pt x="162" y="182"/>
                  </a:lnTo>
                  <a:lnTo>
                    <a:pt x="157" y="185"/>
                  </a:lnTo>
                  <a:lnTo>
                    <a:pt x="157" y="185"/>
                  </a:lnTo>
                  <a:lnTo>
                    <a:pt x="147" y="190"/>
                  </a:lnTo>
                  <a:lnTo>
                    <a:pt x="139" y="194"/>
                  </a:lnTo>
                  <a:lnTo>
                    <a:pt x="134" y="195"/>
                  </a:lnTo>
                  <a:lnTo>
                    <a:pt x="130" y="195"/>
                  </a:lnTo>
                  <a:lnTo>
                    <a:pt x="126" y="195"/>
                  </a:lnTo>
                  <a:lnTo>
                    <a:pt x="119" y="192"/>
                  </a:lnTo>
                  <a:lnTo>
                    <a:pt x="119" y="192"/>
                  </a:lnTo>
                  <a:lnTo>
                    <a:pt x="111" y="188"/>
                  </a:lnTo>
                  <a:lnTo>
                    <a:pt x="109" y="187"/>
                  </a:lnTo>
                  <a:lnTo>
                    <a:pt x="109" y="185"/>
                  </a:lnTo>
                  <a:lnTo>
                    <a:pt x="109" y="181"/>
                  </a:lnTo>
                  <a:lnTo>
                    <a:pt x="110" y="176"/>
                  </a:lnTo>
                  <a:lnTo>
                    <a:pt x="110" y="176"/>
                  </a:lnTo>
                  <a:lnTo>
                    <a:pt x="110" y="169"/>
                  </a:lnTo>
                  <a:lnTo>
                    <a:pt x="107" y="160"/>
                  </a:lnTo>
                  <a:lnTo>
                    <a:pt x="107" y="160"/>
                  </a:lnTo>
                  <a:lnTo>
                    <a:pt x="106" y="157"/>
                  </a:lnTo>
                  <a:lnTo>
                    <a:pt x="105" y="154"/>
                  </a:lnTo>
                  <a:lnTo>
                    <a:pt x="106" y="152"/>
                  </a:lnTo>
                  <a:lnTo>
                    <a:pt x="110" y="149"/>
                  </a:lnTo>
                  <a:lnTo>
                    <a:pt x="110" y="149"/>
                  </a:lnTo>
                  <a:lnTo>
                    <a:pt x="112" y="146"/>
                  </a:lnTo>
                  <a:lnTo>
                    <a:pt x="113" y="144"/>
                  </a:lnTo>
                  <a:lnTo>
                    <a:pt x="112" y="141"/>
                  </a:lnTo>
                  <a:lnTo>
                    <a:pt x="109" y="139"/>
                  </a:lnTo>
                  <a:lnTo>
                    <a:pt x="109" y="139"/>
                  </a:lnTo>
                  <a:lnTo>
                    <a:pt x="105" y="134"/>
                  </a:lnTo>
                  <a:lnTo>
                    <a:pt x="102" y="129"/>
                  </a:lnTo>
                  <a:lnTo>
                    <a:pt x="97" y="125"/>
                  </a:lnTo>
                  <a:lnTo>
                    <a:pt x="95" y="123"/>
                  </a:lnTo>
                  <a:lnTo>
                    <a:pt x="91" y="121"/>
                  </a:lnTo>
                  <a:lnTo>
                    <a:pt x="91" y="121"/>
                  </a:lnTo>
                  <a:lnTo>
                    <a:pt x="77" y="116"/>
                  </a:lnTo>
                  <a:lnTo>
                    <a:pt x="71" y="115"/>
                  </a:lnTo>
                  <a:lnTo>
                    <a:pt x="69" y="116"/>
                  </a:lnTo>
                  <a:lnTo>
                    <a:pt x="67" y="117"/>
                  </a:lnTo>
                  <a:lnTo>
                    <a:pt x="67" y="117"/>
                  </a:lnTo>
                  <a:lnTo>
                    <a:pt x="64" y="119"/>
                  </a:lnTo>
                  <a:lnTo>
                    <a:pt x="61" y="120"/>
                  </a:lnTo>
                  <a:lnTo>
                    <a:pt x="58" y="119"/>
                  </a:lnTo>
                  <a:lnTo>
                    <a:pt x="55" y="117"/>
                  </a:lnTo>
                  <a:lnTo>
                    <a:pt x="55" y="117"/>
                  </a:lnTo>
                  <a:lnTo>
                    <a:pt x="54" y="115"/>
                  </a:lnTo>
                  <a:lnTo>
                    <a:pt x="50" y="114"/>
                  </a:lnTo>
                  <a:lnTo>
                    <a:pt x="42" y="113"/>
                  </a:lnTo>
                  <a:lnTo>
                    <a:pt x="32" y="113"/>
                  </a:lnTo>
                  <a:lnTo>
                    <a:pt x="21" y="113"/>
                  </a:lnTo>
                  <a:lnTo>
                    <a:pt x="21" y="113"/>
                  </a:lnTo>
                  <a:lnTo>
                    <a:pt x="12" y="115"/>
                  </a:lnTo>
                  <a:lnTo>
                    <a:pt x="5" y="116"/>
                  </a:lnTo>
                  <a:lnTo>
                    <a:pt x="1" y="116"/>
                  </a:lnTo>
                  <a:lnTo>
                    <a:pt x="0" y="115"/>
                  </a:lnTo>
                  <a:lnTo>
                    <a:pt x="0" y="113"/>
                  </a:lnTo>
                  <a:lnTo>
                    <a:pt x="0" y="113"/>
                  </a:lnTo>
                  <a:lnTo>
                    <a:pt x="1" y="111"/>
                  </a:lnTo>
                  <a:lnTo>
                    <a:pt x="2" y="108"/>
                  </a:lnTo>
                  <a:lnTo>
                    <a:pt x="7" y="103"/>
                  </a:lnTo>
                  <a:lnTo>
                    <a:pt x="13" y="98"/>
                  </a:lnTo>
                  <a:lnTo>
                    <a:pt x="15" y="94"/>
                  </a:lnTo>
                  <a:lnTo>
                    <a:pt x="16" y="90"/>
                  </a:lnTo>
                  <a:lnTo>
                    <a:pt x="16" y="90"/>
                  </a:lnTo>
                  <a:lnTo>
                    <a:pt x="17" y="86"/>
                  </a:lnTo>
                  <a:lnTo>
                    <a:pt x="19" y="82"/>
                  </a:lnTo>
                  <a:lnTo>
                    <a:pt x="26" y="74"/>
                  </a:lnTo>
                  <a:lnTo>
                    <a:pt x="33" y="67"/>
                  </a:lnTo>
                  <a:lnTo>
                    <a:pt x="41" y="60"/>
                  </a:lnTo>
                  <a:lnTo>
                    <a:pt x="41" y="60"/>
                  </a:lnTo>
                  <a:lnTo>
                    <a:pt x="44" y="57"/>
                  </a:lnTo>
                  <a:lnTo>
                    <a:pt x="45" y="55"/>
                  </a:lnTo>
                  <a:lnTo>
                    <a:pt x="46" y="49"/>
                  </a:lnTo>
                  <a:lnTo>
                    <a:pt x="46" y="47"/>
                  </a:lnTo>
                  <a:lnTo>
                    <a:pt x="47" y="46"/>
                  </a:lnTo>
                  <a:lnTo>
                    <a:pt x="49" y="44"/>
                  </a:lnTo>
                  <a:lnTo>
                    <a:pt x="54" y="42"/>
                  </a:lnTo>
                  <a:lnTo>
                    <a:pt x="54" y="42"/>
                  </a:lnTo>
                  <a:lnTo>
                    <a:pt x="61" y="39"/>
                  </a:lnTo>
                  <a:lnTo>
                    <a:pt x="68" y="37"/>
                  </a:lnTo>
                  <a:lnTo>
                    <a:pt x="71" y="33"/>
                  </a:lnTo>
                  <a:lnTo>
                    <a:pt x="72" y="31"/>
                  </a:lnTo>
                  <a:lnTo>
                    <a:pt x="73" y="29"/>
                  </a:lnTo>
                  <a:lnTo>
                    <a:pt x="73" y="29"/>
                  </a:lnTo>
                  <a:lnTo>
                    <a:pt x="73" y="22"/>
                  </a:lnTo>
                  <a:lnTo>
                    <a:pt x="72" y="19"/>
                  </a:lnTo>
                  <a:lnTo>
                    <a:pt x="69" y="17"/>
                  </a:lnTo>
                  <a:lnTo>
                    <a:pt x="69" y="17"/>
                  </a:lnTo>
                  <a:lnTo>
                    <a:pt x="67" y="17"/>
                  </a:lnTo>
                  <a:lnTo>
                    <a:pt x="64" y="15"/>
                  </a:lnTo>
                  <a:lnTo>
                    <a:pt x="61" y="12"/>
                  </a:lnTo>
                  <a:lnTo>
                    <a:pt x="60" y="6"/>
                  </a:lnTo>
                  <a:lnTo>
                    <a:pt x="60" y="4"/>
                  </a:lnTo>
                  <a:lnTo>
                    <a:pt x="61" y="2"/>
                  </a:lnTo>
                  <a:lnTo>
                    <a:pt x="61" y="2"/>
                  </a:lnTo>
                  <a:lnTo>
                    <a:pt x="64" y="0"/>
                  </a:lnTo>
                  <a:lnTo>
                    <a:pt x="67" y="0"/>
                  </a:lnTo>
                  <a:lnTo>
                    <a:pt x="69" y="1"/>
                  </a:lnTo>
                  <a:lnTo>
                    <a:pt x="72" y="3"/>
                  </a:lnTo>
                  <a:lnTo>
                    <a:pt x="72" y="3"/>
                  </a:lnTo>
                  <a:lnTo>
                    <a:pt x="75" y="6"/>
                  </a:lnTo>
                  <a:lnTo>
                    <a:pt x="78" y="9"/>
                  </a:lnTo>
                  <a:lnTo>
                    <a:pt x="79" y="9"/>
                  </a:lnTo>
                  <a:lnTo>
                    <a:pt x="81" y="9"/>
                  </a:lnTo>
                  <a:lnTo>
                    <a:pt x="82" y="8"/>
                  </a:lnTo>
                  <a:lnTo>
                    <a:pt x="83" y="5"/>
                  </a:lnTo>
                  <a:lnTo>
                    <a:pt x="83" y="5"/>
                  </a:lnTo>
                  <a:lnTo>
                    <a:pt x="84" y="3"/>
                  </a:lnTo>
                  <a:lnTo>
                    <a:pt x="86" y="2"/>
                  </a:lnTo>
                  <a:lnTo>
                    <a:pt x="89" y="2"/>
                  </a:lnTo>
                  <a:lnTo>
                    <a:pt x="92" y="3"/>
                  </a:lnTo>
                  <a:lnTo>
                    <a:pt x="95" y="6"/>
                  </a:lnTo>
                  <a:lnTo>
                    <a:pt x="95" y="6"/>
                  </a:lnTo>
                  <a:lnTo>
                    <a:pt x="95" y="8"/>
                  </a:lnTo>
                  <a:lnTo>
                    <a:pt x="97" y="9"/>
                  </a:lnTo>
                  <a:lnTo>
                    <a:pt x="101" y="11"/>
                  </a:lnTo>
                  <a:lnTo>
                    <a:pt x="105" y="11"/>
                  </a:lnTo>
                  <a:lnTo>
                    <a:pt x="107" y="11"/>
                  </a:lnTo>
                  <a:lnTo>
                    <a:pt x="109" y="10"/>
                  </a:lnTo>
                  <a:lnTo>
                    <a:pt x="109" y="10"/>
                  </a:lnTo>
                  <a:lnTo>
                    <a:pt x="111" y="2"/>
                  </a:lnTo>
                  <a:lnTo>
                    <a:pt x="112" y="0"/>
                  </a:lnTo>
                  <a:lnTo>
                    <a:pt x="113" y="0"/>
                  </a:lnTo>
                  <a:lnTo>
                    <a:pt x="115" y="1"/>
                  </a:lnTo>
                  <a:lnTo>
                    <a:pt x="115" y="1"/>
                  </a:lnTo>
                  <a:lnTo>
                    <a:pt x="118" y="4"/>
                  </a:lnTo>
                  <a:lnTo>
                    <a:pt x="123" y="6"/>
                  </a:lnTo>
                  <a:lnTo>
                    <a:pt x="127" y="8"/>
                  </a:lnTo>
                  <a:lnTo>
                    <a:pt x="130" y="6"/>
                  </a:lnTo>
                  <a:lnTo>
                    <a:pt x="130" y="6"/>
                  </a:lnTo>
                  <a:lnTo>
                    <a:pt x="133" y="4"/>
                  </a:lnTo>
                  <a:lnTo>
                    <a:pt x="135" y="3"/>
                  </a:lnTo>
                  <a:lnTo>
                    <a:pt x="136" y="4"/>
                  </a:lnTo>
                  <a:lnTo>
                    <a:pt x="138" y="8"/>
                  </a:lnTo>
                  <a:lnTo>
                    <a:pt x="138" y="8"/>
                  </a:lnTo>
                  <a:lnTo>
                    <a:pt x="139" y="12"/>
                  </a:lnTo>
                  <a:lnTo>
                    <a:pt x="140" y="17"/>
                  </a:lnTo>
                  <a:lnTo>
                    <a:pt x="141" y="19"/>
                  </a:lnTo>
                  <a:lnTo>
                    <a:pt x="142" y="20"/>
                  </a:lnTo>
                  <a:lnTo>
                    <a:pt x="144" y="20"/>
                  </a:lnTo>
                  <a:lnTo>
                    <a:pt x="145" y="19"/>
                  </a:lnTo>
                  <a:lnTo>
                    <a:pt x="145" y="19"/>
                  </a:lnTo>
                  <a:lnTo>
                    <a:pt x="148" y="16"/>
                  </a:lnTo>
                  <a:lnTo>
                    <a:pt x="152" y="15"/>
                  </a:lnTo>
                  <a:lnTo>
                    <a:pt x="155" y="15"/>
                  </a:lnTo>
                  <a:lnTo>
                    <a:pt x="156" y="17"/>
                  </a:lnTo>
                  <a:lnTo>
                    <a:pt x="156" y="17"/>
                  </a:lnTo>
                  <a:lnTo>
                    <a:pt x="158" y="20"/>
                  </a:lnTo>
                  <a:lnTo>
                    <a:pt x="161" y="23"/>
                  </a:lnTo>
                  <a:lnTo>
                    <a:pt x="167" y="24"/>
                  </a:lnTo>
                  <a:lnTo>
                    <a:pt x="174" y="25"/>
                  </a:lnTo>
                  <a:lnTo>
                    <a:pt x="174" y="25"/>
                  </a:lnTo>
                  <a:lnTo>
                    <a:pt x="183" y="27"/>
                  </a:lnTo>
                  <a:lnTo>
                    <a:pt x="189" y="29"/>
                  </a:lnTo>
                  <a:lnTo>
                    <a:pt x="191" y="31"/>
                  </a:lnTo>
                  <a:lnTo>
                    <a:pt x="193" y="33"/>
                  </a:lnTo>
                  <a:lnTo>
                    <a:pt x="195" y="37"/>
                  </a:lnTo>
                  <a:lnTo>
                    <a:pt x="195" y="39"/>
                  </a:lnTo>
                  <a:lnTo>
                    <a:pt x="195" y="39"/>
                  </a:lnTo>
                  <a:lnTo>
                    <a:pt x="196" y="45"/>
                  </a:lnTo>
                  <a:lnTo>
                    <a:pt x="197" y="49"/>
                  </a:lnTo>
                  <a:lnTo>
                    <a:pt x="199" y="54"/>
                  </a:lnTo>
                  <a:lnTo>
                    <a:pt x="201" y="55"/>
                  </a:lnTo>
                  <a:lnTo>
                    <a:pt x="203" y="56"/>
                  </a:lnTo>
                  <a:lnTo>
                    <a:pt x="203" y="56"/>
                  </a:lnTo>
                  <a:lnTo>
                    <a:pt x="212" y="57"/>
                  </a:lnTo>
                  <a:lnTo>
                    <a:pt x="224" y="56"/>
                  </a:lnTo>
                  <a:lnTo>
                    <a:pt x="230" y="55"/>
                  </a:lnTo>
                  <a:lnTo>
                    <a:pt x="236" y="53"/>
                  </a:lnTo>
                  <a:lnTo>
                    <a:pt x="243" y="49"/>
                  </a:lnTo>
                  <a:lnTo>
                    <a:pt x="248" y="45"/>
                  </a:lnTo>
                  <a:lnTo>
                    <a:pt x="248" y="45"/>
                  </a:lnTo>
                  <a:lnTo>
                    <a:pt x="257" y="37"/>
                  </a:lnTo>
                  <a:lnTo>
                    <a:pt x="261" y="30"/>
                  </a:lnTo>
                  <a:lnTo>
                    <a:pt x="266" y="26"/>
                  </a:lnTo>
                  <a:lnTo>
                    <a:pt x="268" y="25"/>
                  </a:lnTo>
                  <a:lnTo>
                    <a:pt x="272" y="24"/>
                  </a:lnTo>
                  <a:lnTo>
                    <a:pt x="272" y="24"/>
                  </a:lnTo>
                  <a:lnTo>
                    <a:pt x="278" y="22"/>
                  </a:lnTo>
                  <a:lnTo>
                    <a:pt x="283" y="20"/>
                  </a:lnTo>
                  <a:lnTo>
                    <a:pt x="286" y="18"/>
                  </a:lnTo>
                  <a:lnTo>
                    <a:pt x="288" y="15"/>
                  </a:lnTo>
                  <a:lnTo>
                    <a:pt x="288" y="15"/>
                  </a:lnTo>
                  <a:lnTo>
                    <a:pt x="289" y="14"/>
                  </a:lnTo>
                  <a:lnTo>
                    <a:pt x="290" y="12"/>
                  </a:lnTo>
                  <a:lnTo>
                    <a:pt x="296" y="11"/>
                  </a:lnTo>
                  <a:lnTo>
                    <a:pt x="302" y="10"/>
                  </a:lnTo>
                  <a:lnTo>
                    <a:pt x="307" y="10"/>
                  </a:lnTo>
                  <a:lnTo>
                    <a:pt x="307" y="10"/>
                  </a:lnTo>
                  <a:lnTo>
                    <a:pt x="312" y="11"/>
                  </a:lnTo>
                  <a:lnTo>
                    <a:pt x="315" y="12"/>
                  </a:lnTo>
                  <a:lnTo>
                    <a:pt x="317" y="15"/>
                  </a:lnTo>
                  <a:lnTo>
                    <a:pt x="318" y="23"/>
                  </a:lnTo>
                  <a:lnTo>
                    <a:pt x="318" y="23"/>
                  </a:lnTo>
                  <a:lnTo>
                    <a:pt x="318" y="32"/>
                  </a:lnTo>
                  <a:lnTo>
                    <a:pt x="318" y="42"/>
                  </a:lnTo>
                  <a:lnTo>
                    <a:pt x="316" y="53"/>
                  </a:lnTo>
                  <a:lnTo>
                    <a:pt x="316" y="53"/>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7" name="Freeform 321"/>
            <p:cNvSpPr/>
            <p:nvPr/>
          </p:nvSpPr>
          <p:spPr bwMode="auto">
            <a:xfrm>
              <a:off x="9477592" y="2203327"/>
              <a:ext cx="9525" cy="9524"/>
            </a:xfrm>
            <a:custGeom>
              <a:gdLst>
                <a:gd fmla="*/ 0 w 6" name="T0"/>
                <a:gd fmla="*/ 0 h 6" name="T1"/>
                <a:gd fmla="*/ 0 w 6" name="T2"/>
                <a:gd fmla="*/ 0 h 6" name="T3"/>
                <a:gd fmla="*/ 1 w 6" name="T4"/>
                <a:gd fmla="*/ 3 h 6" name="T5"/>
                <a:gd fmla="*/ 3 w 6" name="T6"/>
                <a:gd fmla="*/ 5 h 6" name="T7"/>
                <a:gd fmla="*/ 5 w 6" name="T8"/>
                <a:gd fmla="*/ 6 h 6" name="T9"/>
                <a:gd fmla="*/ 6 w 6" name="T10"/>
                <a:gd fmla="*/ 5 h 6" name="T11"/>
                <a:gd fmla="*/ 6 w 6" name="T12"/>
                <a:gd fmla="*/ 5 h 6" name="T13"/>
                <a:gd fmla="*/ 6 w 6" name="T14"/>
                <a:gd fmla="*/ 5 h 6" name="T15"/>
                <a:gd fmla="*/ 5 w 6" name="T16"/>
                <a:gd fmla="*/ 3 h 6" name="T17"/>
                <a:gd fmla="*/ 3 w 6" name="T18"/>
                <a:gd fmla="*/ 1 h 6" name="T19"/>
                <a:gd fmla="*/ 0 w 6" name="T20"/>
                <a:gd fmla="*/ 0 h 6" name="T21"/>
                <a:gd fmla="*/ 0 w 6" name="T22"/>
                <a:gd fmla="*/ 0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6">
                  <a:moveTo>
                    <a:pt x="0" y="0"/>
                  </a:moveTo>
                  <a:lnTo>
                    <a:pt x="0" y="0"/>
                  </a:lnTo>
                  <a:lnTo>
                    <a:pt x="1" y="3"/>
                  </a:lnTo>
                  <a:lnTo>
                    <a:pt x="3" y="5"/>
                  </a:lnTo>
                  <a:lnTo>
                    <a:pt x="5" y="6"/>
                  </a:lnTo>
                  <a:lnTo>
                    <a:pt x="6" y="5"/>
                  </a:lnTo>
                  <a:lnTo>
                    <a:pt x="6" y="5"/>
                  </a:lnTo>
                  <a:lnTo>
                    <a:pt x="6" y="5"/>
                  </a:lnTo>
                  <a:lnTo>
                    <a:pt x="5" y="3"/>
                  </a:lnTo>
                  <a:lnTo>
                    <a:pt x="3" y="1"/>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8" name="Freeform 322"/>
            <p:cNvSpPr/>
            <p:nvPr/>
          </p:nvSpPr>
          <p:spPr bwMode="auto">
            <a:xfrm>
              <a:off x="9531568" y="2133480"/>
              <a:ext cx="12700" cy="4762"/>
            </a:xfrm>
            <a:custGeom>
              <a:gdLst>
                <a:gd fmla="*/ 0 w 8" name="T0"/>
                <a:gd fmla="*/ 1 h 3" name="T1"/>
                <a:gd fmla="*/ 0 w 8" name="T2"/>
                <a:gd fmla="*/ 1 h 3" name="T3"/>
                <a:gd fmla="*/ 2 w 8" name="T4"/>
                <a:gd fmla="*/ 2 h 3" name="T5"/>
                <a:gd fmla="*/ 5 w 8" name="T6"/>
                <a:gd fmla="*/ 3 h 3" name="T7"/>
                <a:gd fmla="*/ 7 w 8" name="T8"/>
                <a:gd fmla="*/ 2 h 3" name="T9"/>
                <a:gd fmla="*/ 8 w 8" name="T10"/>
                <a:gd fmla="*/ 1 h 3" name="T11"/>
                <a:gd fmla="*/ 8 w 8" name="T12"/>
                <a:gd fmla="*/ 1 h 3" name="T13"/>
                <a:gd fmla="*/ 8 w 8" name="T14"/>
                <a:gd fmla="*/ 0 h 3" name="T15"/>
                <a:gd fmla="*/ 7 w 8" name="T16"/>
                <a:gd fmla="*/ 0 h 3" name="T17"/>
                <a:gd fmla="*/ 5 w 8" name="T18"/>
                <a:gd fmla="*/ 0 h 3" name="T19"/>
                <a:gd fmla="*/ 0 w 8" name="T20"/>
                <a:gd fmla="*/ 1 h 3" name="T21"/>
                <a:gd fmla="*/ 0 w 8" name="T22"/>
                <a:gd fmla="*/ 1 h 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 w="8">
                  <a:moveTo>
                    <a:pt x="0" y="1"/>
                  </a:moveTo>
                  <a:lnTo>
                    <a:pt x="0" y="1"/>
                  </a:lnTo>
                  <a:lnTo>
                    <a:pt x="2" y="2"/>
                  </a:lnTo>
                  <a:lnTo>
                    <a:pt x="5" y="3"/>
                  </a:lnTo>
                  <a:lnTo>
                    <a:pt x="7" y="2"/>
                  </a:lnTo>
                  <a:lnTo>
                    <a:pt x="8" y="1"/>
                  </a:lnTo>
                  <a:lnTo>
                    <a:pt x="8" y="1"/>
                  </a:lnTo>
                  <a:lnTo>
                    <a:pt x="8" y="0"/>
                  </a:lnTo>
                  <a:lnTo>
                    <a:pt x="7" y="0"/>
                  </a:lnTo>
                  <a:lnTo>
                    <a:pt x="5" y="0"/>
                  </a:lnTo>
                  <a:lnTo>
                    <a:pt x="0" y="1"/>
                  </a:lnTo>
                  <a:lnTo>
                    <a:pt x="0"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9" name="Freeform 323"/>
            <p:cNvSpPr/>
            <p:nvPr/>
          </p:nvSpPr>
          <p:spPr bwMode="auto">
            <a:xfrm>
              <a:off x="9628407" y="2082683"/>
              <a:ext cx="38101" cy="11113"/>
            </a:xfrm>
            <a:custGeom>
              <a:gdLst>
                <a:gd fmla="*/ 1 w 24" name="T0"/>
                <a:gd fmla="*/ 6 h 7" name="T1"/>
                <a:gd fmla="*/ 1 w 24" name="T2"/>
                <a:gd fmla="*/ 6 h 7" name="T3"/>
                <a:gd fmla="*/ 13 w 24" name="T4"/>
                <a:gd fmla="*/ 7 h 7" name="T5"/>
                <a:gd fmla="*/ 21 w 24" name="T6"/>
                <a:gd fmla="*/ 6 h 7" name="T7"/>
                <a:gd fmla="*/ 23 w 24" name="T8"/>
                <a:gd fmla="*/ 6 h 7" name="T9"/>
                <a:gd fmla="*/ 24 w 24" name="T10"/>
                <a:gd fmla="*/ 4 h 7" name="T11"/>
                <a:gd fmla="*/ 24 w 24" name="T12"/>
                <a:gd fmla="*/ 4 h 7" name="T13"/>
                <a:gd fmla="*/ 23 w 24" name="T14"/>
                <a:gd fmla="*/ 2 h 7" name="T15"/>
                <a:gd fmla="*/ 20 w 24" name="T16"/>
                <a:gd fmla="*/ 1 h 7" name="T17"/>
                <a:gd fmla="*/ 11 w 24" name="T18"/>
                <a:gd fmla="*/ 0 h 7" name="T19"/>
                <a:gd fmla="*/ 3 w 24" name="T20"/>
                <a:gd fmla="*/ 0 h 7" name="T21"/>
                <a:gd fmla="*/ 1 w 24" name="T22"/>
                <a:gd fmla="*/ 1 h 7" name="T23"/>
                <a:gd fmla="*/ 0 w 24" name="T24"/>
                <a:gd fmla="*/ 2 h 7" name="T25"/>
                <a:gd fmla="*/ 0 w 24" name="T26"/>
                <a:gd fmla="*/ 2 h 7" name="T27"/>
                <a:gd fmla="*/ 0 w 24" name="T28"/>
                <a:gd fmla="*/ 4 h 7" name="T29"/>
                <a:gd fmla="*/ 0 w 24" name="T30"/>
                <a:gd fmla="*/ 5 h 7" name="T31"/>
                <a:gd fmla="*/ 1 w 24" name="T32"/>
                <a:gd fmla="*/ 6 h 7" name="T33"/>
                <a:gd fmla="*/ 1 w 24" name="T34"/>
                <a:gd fmla="*/ 6 h 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 w="24">
                  <a:moveTo>
                    <a:pt x="1" y="6"/>
                  </a:moveTo>
                  <a:lnTo>
                    <a:pt x="1" y="6"/>
                  </a:lnTo>
                  <a:lnTo>
                    <a:pt x="13" y="7"/>
                  </a:lnTo>
                  <a:lnTo>
                    <a:pt x="21" y="6"/>
                  </a:lnTo>
                  <a:lnTo>
                    <a:pt x="23" y="6"/>
                  </a:lnTo>
                  <a:lnTo>
                    <a:pt x="24" y="4"/>
                  </a:lnTo>
                  <a:lnTo>
                    <a:pt x="24" y="4"/>
                  </a:lnTo>
                  <a:lnTo>
                    <a:pt x="23" y="2"/>
                  </a:lnTo>
                  <a:lnTo>
                    <a:pt x="20" y="1"/>
                  </a:lnTo>
                  <a:lnTo>
                    <a:pt x="11" y="0"/>
                  </a:lnTo>
                  <a:lnTo>
                    <a:pt x="3" y="0"/>
                  </a:lnTo>
                  <a:lnTo>
                    <a:pt x="1" y="1"/>
                  </a:lnTo>
                  <a:lnTo>
                    <a:pt x="0" y="2"/>
                  </a:lnTo>
                  <a:lnTo>
                    <a:pt x="0" y="2"/>
                  </a:lnTo>
                  <a:lnTo>
                    <a:pt x="0" y="4"/>
                  </a:lnTo>
                  <a:lnTo>
                    <a:pt x="0" y="5"/>
                  </a:lnTo>
                  <a:lnTo>
                    <a:pt x="1" y="6"/>
                  </a:lnTo>
                  <a:lnTo>
                    <a:pt x="1" y="6"/>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0" name="Freeform 324"/>
            <p:cNvSpPr/>
            <p:nvPr/>
          </p:nvSpPr>
          <p:spPr bwMode="auto">
            <a:xfrm>
              <a:off x="9601420" y="2052523"/>
              <a:ext cx="19050" cy="20637"/>
            </a:xfrm>
            <a:custGeom>
              <a:gdLst>
                <a:gd fmla="*/ 10 w 12" name="T0"/>
                <a:gd fmla="*/ 13 h 13" name="T1"/>
                <a:gd fmla="*/ 10 w 12" name="T2"/>
                <a:gd fmla="*/ 13 h 13" name="T3"/>
                <a:gd fmla="*/ 7 w 12" name="T4"/>
                <a:gd fmla="*/ 9 h 13" name="T5"/>
                <a:gd fmla="*/ 6 w 12" name="T6"/>
                <a:gd fmla="*/ 8 h 13" name="T7"/>
                <a:gd fmla="*/ 4 w 12" name="T8"/>
                <a:gd fmla="*/ 7 h 13" name="T9"/>
                <a:gd fmla="*/ 4 w 12" name="T10"/>
                <a:gd fmla="*/ 7 h 13" name="T11"/>
                <a:gd fmla="*/ 1 w 12" name="T12"/>
                <a:gd fmla="*/ 6 h 13" name="T13"/>
                <a:gd fmla="*/ 0 w 12" name="T14"/>
                <a:gd fmla="*/ 4 h 13" name="T15"/>
                <a:gd fmla="*/ 0 w 12" name="T16"/>
                <a:gd fmla="*/ 1 h 13" name="T17"/>
                <a:gd fmla="*/ 1 w 12" name="T18"/>
                <a:gd fmla="*/ 0 h 13" name="T19"/>
                <a:gd fmla="*/ 4 w 12" name="T20"/>
                <a:gd fmla="*/ 0 h 13" name="T21"/>
                <a:gd fmla="*/ 4 w 12" name="T22"/>
                <a:gd fmla="*/ 0 h 13" name="T23"/>
                <a:gd fmla="*/ 5 w 12" name="T24"/>
                <a:gd fmla="*/ 0 h 13" name="T25"/>
                <a:gd fmla="*/ 5 w 12" name="T26"/>
                <a:gd fmla="*/ 1 h 13" name="T27"/>
                <a:gd fmla="*/ 8 w 12" name="T28"/>
                <a:gd fmla="*/ 4 h 13" name="T29"/>
                <a:gd fmla="*/ 8 w 12" name="T30"/>
                <a:gd fmla="*/ 4 h 13" name="T31"/>
                <a:gd fmla="*/ 10 w 12" name="T32"/>
                <a:gd fmla="*/ 6 h 13" name="T33"/>
                <a:gd fmla="*/ 11 w 12" name="T34"/>
                <a:gd fmla="*/ 7 h 13" name="T35"/>
                <a:gd fmla="*/ 12 w 12" name="T36"/>
                <a:gd fmla="*/ 9 h 13" name="T37"/>
                <a:gd fmla="*/ 11 w 12" name="T38"/>
                <a:gd fmla="*/ 10 h 13" name="T39"/>
                <a:gd fmla="*/ 10 w 12" name="T40"/>
                <a:gd fmla="*/ 12 h 13" name="T41"/>
                <a:gd fmla="*/ 10 w 12" name="T42"/>
                <a:gd fmla="*/ 13 h 13" name="T43"/>
                <a:gd fmla="*/ 10 w 12" name="T44"/>
                <a:gd fmla="*/ 13 h 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 w="12">
                  <a:moveTo>
                    <a:pt x="10" y="13"/>
                  </a:moveTo>
                  <a:lnTo>
                    <a:pt x="10" y="13"/>
                  </a:lnTo>
                  <a:lnTo>
                    <a:pt x="7" y="9"/>
                  </a:lnTo>
                  <a:lnTo>
                    <a:pt x="6" y="8"/>
                  </a:lnTo>
                  <a:lnTo>
                    <a:pt x="4" y="7"/>
                  </a:lnTo>
                  <a:lnTo>
                    <a:pt x="4" y="7"/>
                  </a:lnTo>
                  <a:lnTo>
                    <a:pt x="1" y="6"/>
                  </a:lnTo>
                  <a:lnTo>
                    <a:pt x="0" y="4"/>
                  </a:lnTo>
                  <a:lnTo>
                    <a:pt x="0" y="1"/>
                  </a:lnTo>
                  <a:lnTo>
                    <a:pt x="1" y="0"/>
                  </a:lnTo>
                  <a:lnTo>
                    <a:pt x="4" y="0"/>
                  </a:lnTo>
                  <a:lnTo>
                    <a:pt x="4" y="0"/>
                  </a:lnTo>
                  <a:lnTo>
                    <a:pt x="5" y="0"/>
                  </a:lnTo>
                  <a:lnTo>
                    <a:pt x="5" y="1"/>
                  </a:lnTo>
                  <a:lnTo>
                    <a:pt x="8" y="4"/>
                  </a:lnTo>
                  <a:lnTo>
                    <a:pt x="8" y="4"/>
                  </a:lnTo>
                  <a:lnTo>
                    <a:pt x="10" y="6"/>
                  </a:lnTo>
                  <a:lnTo>
                    <a:pt x="11" y="7"/>
                  </a:lnTo>
                  <a:lnTo>
                    <a:pt x="12" y="9"/>
                  </a:lnTo>
                  <a:lnTo>
                    <a:pt x="11" y="10"/>
                  </a:lnTo>
                  <a:lnTo>
                    <a:pt x="10" y="12"/>
                  </a:lnTo>
                  <a:lnTo>
                    <a:pt x="10" y="13"/>
                  </a:lnTo>
                  <a:lnTo>
                    <a:pt x="10" y="13"/>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1" name="Freeform 325"/>
            <p:cNvSpPr/>
            <p:nvPr/>
          </p:nvSpPr>
          <p:spPr bwMode="auto">
            <a:xfrm>
              <a:off x="9752235" y="2027123"/>
              <a:ext cx="3175" cy="9524"/>
            </a:xfrm>
            <a:custGeom>
              <a:gdLst>
                <a:gd fmla="*/ 1 w 2" name="T0"/>
                <a:gd fmla="*/ 0 h 6" name="T1"/>
                <a:gd fmla="*/ 1 w 2" name="T2"/>
                <a:gd fmla="*/ 0 h 6" name="T3"/>
                <a:gd fmla="*/ 0 w 2" name="T4"/>
                <a:gd fmla="*/ 2 h 6" name="T5"/>
                <a:gd fmla="*/ 0 w 2" name="T6"/>
                <a:gd fmla="*/ 5 h 6" name="T7"/>
                <a:gd fmla="*/ 1 w 2" name="T8"/>
                <a:gd fmla="*/ 6 h 6" name="T9"/>
                <a:gd fmla="*/ 1 w 2" name="T10"/>
                <a:gd fmla="*/ 5 h 6" name="T11"/>
                <a:gd fmla="*/ 1 w 2" name="T12"/>
                <a:gd fmla="*/ 5 h 6" name="T13"/>
                <a:gd fmla="*/ 2 w 2" name="T14"/>
                <a:gd fmla="*/ 1 h 6" name="T15"/>
                <a:gd fmla="*/ 1 w 2" name="T16"/>
                <a:gd fmla="*/ 0 h 6" name="T17"/>
                <a:gd fmla="*/ 1 w 2" name="T18"/>
                <a:gd fmla="*/ 0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2">
                  <a:moveTo>
                    <a:pt x="1" y="0"/>
                  </a:moveTo>
                  <a:lnTo>
                    <a:pt x="1" y="0"/>
                  </a:lnTo>
                  <a:lnTo>
                    <a:pt x="0" y="2"/>
                  </a:lnTo>
                  <a:lnTo>
                    <a:pt x="0" y="5"/>
                  </a:lnTo>
                  <a:lnTo>
                    <a:pt x="1" y="6"/>
                  </a:lnTo>
                  <a:lnTo>
                    <a:pt x="1" y="5"/>
                  </a:lnTo>
                  <a:lnTo>
                    <a:pt x="1" y="5"/>
                  </a:lnTo>
                  <a:lnTo>
                    <a:pt x="2" y="1"/>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2" name="Freeform 326"/>
            <p:cNvSpPr/>
            <p:nvPr/>
          </p:nvSpPr>
          <p:spPr bwMode="auto">
            <a:xfrm>
              <a:off x="9764936" y="2004900"/>
              <a:ext cx="14289" cy="36511"/>
            </a:xfrm>
            <a:custGeom>
              <a:gdLst>
                <a:gd fmla="*/ 5 w 9" name="T0"/>
                <a:gd fmla="*/ 5 h 23" name="T1"/>
                <a:gd fmla="*/ 5 w 9" name="T2"/>
                <a:gd fmla="*/ 5 h 23" name="T3"/>
                <a:gd fmla="*/ 6 w 9" name="T4"/>
                <a:gd fmla="*/ 10 h 23" name="T5"/>
                <a:gd fmla="*/ 6 w 9" name="T6"/>
                <a:gd fmla="*/ 12 h 23" name="T7"/>
                <a:gd fmla="*/ 3 w 9" name="T8"/>
                <a:gd fmla="*/ 14 h 23" name="T9"/>
                <a:gd fmla="*/ 3 w 9" name="T10"/>
                <a:gd fmla="*/ 14 h 23" name="T11"/>
                <a:gd fmla="*/ 0 w 9" name="T12"/>
                <a:gd fmla="*/ 18 h 23" name="T13"/>
                <a:gd fmla="*/ 0 w 9" name="T14"/>
                <a:gd fmla="*/ 21 h 23" name="T15"/>
                <a:gd fmla="*/ 1 w 9" name="T16"/>
                <a:gd fmla="*/ 23 h 23" name="T17"/>
                <a:gd fmla="*/ 2 w 9" name="T18"/>
                <a:gd fmla="*/ 23 h 23" name="T19"/>
                <a:gd fmla="*/ 3 w 9" name="T20"/>
                <a:gd fmla="*/ 22 h 23" name="T21"/>
                <a:gd fmla="*/ 3 w 9" name="T22"/>
                <a:gd fmla="*/ 22 h 23" name="T23"/>
                <a:gd fmla="*/ 6 w 9" name="T24"/>
                <a:gd fmla="*/ 20 h 23" name="T25"/>
                <a:gd fmla="*/ 8 w 9" name="T26"/>
                <a:gd fmla="*/ 16 h 23" name="T27"/>
                <a:gd fmla="*/ 9 w 9" name="T28"/>
                <a:gd fmla="*/ 14 h 23" name="T29"/>
                <a:gd fmla="*/ 9 w 9" name="T30"/>
                <a:gd fmla="*/ 12 h 23" name="T31"/>
                <a:gd fmla="*/ 9 w 9" name="T32"/>
                <a:gd fmla="*/ 12 h 23" name="T33"/>
                <a:gd fmla="*/ 8 w 9" name="T34"/>
                <a:gd fmla="*/ 9 h 23" name="T35"/>
                <a:gd fmla="*/ 8 w 9" name="T36"/>
                <a:gd fmla="*/ 6 h 23" name="T37"/>
                <a:gd fmla="*/ 8 w 9" name="T38"/>
                <a:gd fmla="*/ 2 h 23" name="T39"/>
                <a:gd fmla="*/ 7 w 9" name="T40"/>
                <a:gd fmla="*/ 0 h 23" name="T41"/>
                <a:gd fmla="*/ 7 w 9" name="T42"/>
                <a:gd fmla="*/ 0 h 23" name="T43"/>
                <a:gd fmla="*/ 5 w 9" name="T44"/>
                <a:gd fmla="*/ 0 h 23" name="T45"/>
                <a:gd fmla="*/ 5 w 9" name="T46"/>
                <a:gd fmla="*/ 2 h 23" name="T47"/>
                <a:gd fmla="*/ 5 w 9" name="T48"/>
                <a:gd fmla="*/ 5 h 23" name="T49"/>
                <a:gd fmla="*/ 5 w 9" name="T50"/>
                <a:gd fmla="*/ 5 h 2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3" w="9">
                  <a:moveTo>
                    <a:pt x="5" y="5"/>
                  </a:moveTo>
                  <a:lnTo>
                    <a:pt x="5" y="5"/>
                  </a:lnTo>
                  <a:lnTo>
                    <a:pt x="6" y="10"/>
                  </a:lnTo>
                  <a:lnTo>
                    <a:pt x="6" y="12"/>
                  </a:lnTo>
                  <a:lnTo>
                    <a:pt x="3" y="14"/>
                  </a:lnTo>
                  <a:lnTo>
                    <a:pt x="3" y="14"/>
                  </a:lnTo>
                  <a:lnTo>
                    <a:pt x="0" y="18"/>
                  </a:lnTo>
                  <a:lnTo>
                    <a:pt x="0" y="21"/>
                  </a:lnTo>
                  <a:lnTo>
                    <a:pt x="1" y="23"/>
                  </a:lnTo>
                  <a:lnTo>
                    <a:pt x="2" y="23"/>
                  </a:lnTo>
                  <a:lnTo>
                    <a:pt x="3" y="22"/>
                  </a:lnTo>
                  <a:lnTo>
                    <a:pt x="3" y="22"/>
                  </a:lnTo>
                  <a:lnTo>
                    <a:pt x="6" y="20"/>
                  </a:lnTo>
                  <a:lnTo>
                    <a:pt x="8" y="16"/>
                  </a:lnTo>
                  <a:lnTo>
                    <a:pt x="9" y="14"/>
                  </a:lnTo>
                  <a:lnTo>
                    <a:pt x="9" y="12"/>
                  </a:lnTo>
                  <a:lnTo>
                    <a:pt x="9" y="12"/>
                  </a:lnTo>
                  <a:lnTo>
                    <a:pt x="8" y="9"/>
                  </a:lnTo>
                  <a:lnTo>
                    <a:pt x="8" y="6"/>
                  </a:lnTo>
                  <a:lnTo>
                    <a:pt x="8" y="2"/>
                  </a:lnTo>
                  <a:lnTo>
                    <a:pt x="7" y="0"/>
                  </a:lnTo>
                  <a:lnTo>
                    <a:pt x="7" y="0"/>
                  </a:lnTo>
                  <a:lnTo>
                    <a:pt x="5" y="0"/>
                  </a:lnTo>
                  <a:lnTo>
                    <a:pt x="5" y="2"/>
                  </a:lnTo>
                  <a:lnTo>
                    <a:pt x="5" y="5"/>
                  </a:lnTo>
                  <a:lnTo>
                    <a:pt x="5" y="5"/>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3" name="Freeform 327"/>
            <p:cNvSpPr/>
            <p:nvPr/>
          </p:nvSpPr>
          <p:spPr bwMode="auto">
            <a:xfrm>
              <a:off x="9628407" y="1749326"/>
              <a:ext cx="4762" cy="7937"/>
            </a:xfrm>
            <a:custGeom>
              <a:gdLst>
                <a:gd fmla="*/ 1 w 3" name="T0"/>
                <a:gd fmla="*/ 0 h 5" name="T1"/>
                <a:gd fmla="*/ 1 w 3" name="T2"/>
                <a:gd fmla="*/ 0 h 5" name="T3"/>
                <a:gd fmla="*/ 0 w 3" name="T4"/>
                <a:gd fmla="*/ 3 h 5" name="T5"/>
                <a:gd fmla="*/ 0 w 3" name="T6"/>
                <a:gd fmla="*/ 5 h 5" name="T7"/>
                <a:gd fmla="*/ 1 w 3" name="T8"/>
                <a:gd fmla="*/ 5 h 5" name="T9"/>
                <a:gd fmla="*/ 3 w 3" name="T10"/>
                <a:gd fmla="*/ 3 h 5" name="T11"/>
                <a:gd fmla="*/ 3 w 3" name="T12"/>
                <a:gd fmla="*/ 3 h 5" name="T13"/>
                <a:gd fmla="*/ 3 w 3" name="T14"/>
                <a:gd fmla="*/ 2 h 5" name="T15"/>
                <a:gd fmla="*/ 3 w 3" name="T16"/>
                <a:gd fmla="*/ 1 h 5" name="T17"/>
                <a:gd fmla="*/ 1 w 3" name="T18"/>
                <a:gd fmla="*/ 0 h 5" name="T19"/>
                <a:gd fmla="*/ 1 w 3" name="T20"/>
                <a:gd fmla="*/ 0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3">
                  <a:moveTo>
                    <a:pt x="1" y="0"/>
                  </a:moveTo>
                  <a:lnTo>
                    <a:pt x="1" y="0"/>
                  </a:lnTo>
                  <a:lnTo>
                    <a:pt x="0" y="3"/>
                  </a:lnTo>
                  <a:lnTo>
                    <a:pt x="0" y="5"/>
                  </a:lnTo>
                  <a:lnTo>
                    <a:pt x="1" y="5"/>
                  </a:lnTo>
                  <a:lnTo>
                    <a:pt x="3" y="3"/>
                  </a:lnTo>
                  <a:lnTo>
                    <a:pt x="3" y="3"/>
                  </a:lnTo>
                  <a:lnTo>
                    <a:pt x="3" y="2"/>
                  </a:lnTo>
                  <a:lnTo>
                    <a:pt x="3" y="1"/>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4" name="Freeform 328"/>
            <p:cNvSpPr/>
            <p:nvPr/>
          </p:nvSpPr>
          <p:spPr bwMode="auto">
            <a:xfrm>
              <a:off x="10037992" y="1658845"/>
              <a:ext cx="3175" cy="4762"/>
            </a:xfrm>
            <a:custGeom>
              <a:gdLst>
                <a:gd fmla="*/ 1 w 2" name="T0"/>
                <a:gd fmla="*/ 0 h 3" name="T1"/>
                <a:gd fmla="*/ 1 w 2" name="T2"/>
                <a:gd fmla="*/ 0 h 3" name="T3"/>
                <a:gd fmla="*/ 0 w 2" name="T4"/>
                <a:gd fmla="*/ 1 h 3" name="T5"/>
                <a:gd fmla="*/ 1 w 2" name="T6"/>
                <a:gd fmla="*/ 3 h 3" name="T7"/>
                <a:gd fmla="*/ 2 w 2" name="T8"/>
                <a:gd fmla="*/ 3 h 3" name="T9"/>
                <a:gd fmla="*/ 2 w 2" name="T10"/>
                <a:gd fmla="*/ 2 h 3" name="T11"/>
                <a:gd fmla="*/ 2 w 2" name="T12"/>
                <a:gd fmla="*/ 2 h 3" name="T13"/>
                <a:gd fmla="*/ 1 w 2" name="T14"/>
                <a:gd fmla="*/ 0 h 3" name="T15"/>
                <a:gd fmla="*/ 1 w 2" name="T16"/>
                <a:gd fmla="*/ 0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2">
                  <a:moveTo>
                    <a:pt x="1" y="0"/>
                  </a:moveTo>
                  <a:lnTo>
                    <a:pt x="1" y="0"/>
                  </a:lnTo>
                  <a:lnTo>
                    <a:pt x="0" y="1"/>
                  </a:lnTo>
                  <a:lnTo>
                    <a:pt x="1" y="3"/>
                  </a:lnTo>
                  <a:lnTo>
                    <a:pt x="2" y="3"/>
                  </a:lnTo>
                  <a:lnTo>
                    <a:pt x="2" y="2"/>
                  </a:lnTo>
                  <a:lnTo>
                    <a:pt x="2" y="2"/>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5" name="Freeform 329"/>
            <p:cNvSpPr/>
            <p:nvPr/>
          </p:nvSpPr>
          <p:spPr bwMode="auto">
            <a:xfrm>
              <a:off x="10049106" y="1663607"/>
              <a:ext cx="4762" cy="7937"/>
            </a:xfrm>
            <a:custGeom>
              <a:gdLst>
                <a:gd fmla="*/ 1 w 3" name="T0"/>
                <a:gd fmla="*/ 0 h 5" name="T1"/>
                <a:gd fmla="*/ 1 w 3" name="T2"/>
                <a:gd fmla="*/ 0 h 5" name="T3"/>
                <a:gd fmla="*/ 0 w 3" name="T4"/>
                <a:gd fmla="*/ 2 h 5" name="T5"/>
                <a:gd fmla="*/ 1 w 3" name="T6"/>
                <a:gd fmla="*/ 5 h 5" name="T7"/>
                <a:gd fmla="*/ 2 w 3" name="T8"/>
                <a:gd fmla="*/ 5 h 5" name="T9"/>
                <a:gd fmla="*/ 3 w 3" name="T10"/>
                <a:gd fmla="*/ 5 h 5" name="T11"/>
                <a:gd fmla="*/ 3 w 3" name="T12"/>
                <a:gd fmla="*/ 5 h 5" name="T13"/>
                <a:gd fmla="*/ 2 w 3" name="T14"/>
                <a:gd fmla="*/ 1 h 5" name="T15"/>
                <a:gd fmla="*/ 1 w 3" name="T16"/>
                <a:gd fmla="*/ 0 h 5" name="T17"/>
                <a:gd fmla="*/ 1 w 3"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3">
                  <a:moveTo>
                    <a:pt x="1" y="0"/>
                  </a:moveTo>
                  <a:lnTo>
                    <a:pt x="1" y="0"/>
                  </a:lnTo>
                  <a:lnTo>
                    <a:pt x="0" y="2"/>
                  </a:lnTo>
                  <a:lnTo>
                    <a:pt x="1" y="5"/>
                  </a:lnTo>
                  <a:lnTo>
                    <a:pt x="2" y="5"/>
                  </a:lnTo>
                  <a:lnTo>
                    <a:pt x="3" y="5"/>
                  </a:lnTo>
                  <a:lnTo>
                    <a:pt x="3" y="5"/>
                  </a:lnTo>
                  <a:lnTo>
                    <a:pt x="2" y="1"/>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6" name="Freeform 330"/>
            <p:cNvSpPr/>
            <p:nvPr/>
          </p:nvSpPr>
          <p:spPr bwMode="auto">
            <a:xfrm>
              <a:off x="10033229" y="1560426"/>
              <a:ext cx="7937" cy="6349"/>
            </a:xfrm>
            <a:custGeom>
              <a:gdLst>
                <a:gd fmla="*/ 1 w 5" name="T0"/>
                <a:gd fmla="*/ 0 h 4" name="T1"/>
                <a:gd fmla="*/ 1 w 5" name="T2"/>
                <a:gd fmla="*/ 0 h 4" name="T3"/>
                <a:gd fmla="*/ 0 w 5" name="T4"/>
                <a:gd fmla="*/ 2 h 4" name="T5"/>
                <a:gd fmla="*/ 1 w 5" name="T6"/>
                <a:gd fmla="*/ 4 h 4" name="T7"/>
                <a:gd fmla="*/ 4 w 5" name="T8"/>
                <a:gd fmla="*/ 4 h 4" name="T9"/>
                <a:gd fmla="*/ 5 w 5" name="T10"/>
                <a:gd fmla="*/ 3 h 4" name="T11"/>
                <a:gd fmla="*/ 5 w 5" name="T12"/>
                <a:gd fmla="*/ 3 h 4" name="T13"/>
                <a:gd fmla="*/ 4 w 5" name="T14"/>
                <a:gd fmla="*/ 2 h 4" name="T15"/>
                <a:gd fmla="*/ 3 w 5" name="T16"/>
                <a:gd fmla="*/ 1 h 4" name="T17"/>
                <a:gd fmla="*/ 1 w 5" name="T18"/>
                <a:gd fmla="*/ 0 h 4" name="T19"/>
                <a:gd fmla="*/ 1 w 5"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5">
                  <a:moveTo>
                    <a:pt x="1" y="0"/>
                  </a:moveTo>
                  <a:lnTo>
                    <a:pt x="1" y="0"/>
                  </a:lnTo>
                  <a:lnTo>
                    <a:pt x="0" y="2"/>
                  </a:lnTo>
                  <a:lnTo>
                    <a:pt x="1" y="4"/>
                  </a:lnTo>
                  <a:lnTo>
                    <a:pt x="4" y="4"/>
                  </a:lnTo>
                  <a:lnTo>
                    <a:pt x="5" y="3"/>
                  </a:lnTo>
                  <a:lnTo>
                    <a:pt x="5" y="3"/>
                  </a:lnTo>
                  <a:lnTo>
                    <a:pt x="4" y="2"/>
                  </a:lnTo>
                  <a:lnTo>
                    <a:pt x="3" y="1"/>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7" name="Freeform 331"/>
            <p:cNvSpPr/>
            <p:nvPr/>
          </p:nvSpPr>
          <p:spPr bwMode="auto">
            <a:xfrm>
              <a:off x="9979253" y="1530264"/>
              <a:ext cx="4762" cy="6349"/>
            </a:xfrm>
            <a:custGeom>
              <a:gdLst>
                <a:gd fmla="*/ 0 w 3" name="T0"/>
                <a:gd fmla="*/ 0 h 4" name="T1"/>
                <a:gd fmla="*/ 0 w 3" name="T2"/>
                <a:gd fmla="*/ 0 h 4" name="T3"/>
                <a:gd fmla="*/ 1 w 3" name="T4"/>
                <a:gd fmla="*/ 3 h 4" name="T5"/>
                <a:gd fmla="*/ 2 w 3" name="T6"/>
                <a:gd fmla="*/ 4 h 4" name="T7"/>
                <a:gd fmla="*/ 3 w 3" name="T8"/>
                <a:gd fmla="*/ 4 h 4" name="T9"/>
                <a:gd fmla="*/ 3 w 3" name="T10"/>
                <a:gd fmla="*/ 4 h 4" name="T11"/>
                <a:gd fmla="*/ 3 w 3" name="T12"/>
                <a:gd fmla="*/ 3 h 4" name="T13"/>
                <a:gd fmla="*/ 2 w 3" name="T14"/>
                <a:gd fmla="*/ 1 h 4" name="T15"/>
                <a:gd fmla="*/ 0 w 3" name="T16"/>
                <a:gd fmla="*/ 0 h 4" name="T17"/>
                <a:gd fmla="*/ 0 w 3"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3">
                  <a:moveTo>
                    <a:pt x="0" y="0"/>
                  </a:moveTo>
                  <a:lnTo>
                    <a:pt x="0" y="0"/>
                  </a:lnTo>
                  <a:lnTo>
                    <a:pt x="1" y="3"/>
                  </a:lnTo>
                  <a:lnTo>
                    <a:pt x="2" y="4"/>
                  </a:lnTo>
                  <a:lnTo>
                    <a:pt x="3" y="4"/>
                  </a:lnTo>
                  <a:lnTo>
                    <a:pt x="3" y="4"/>
                  </a:lnTo>
                  <a:lnTo>
                    <a:pt x="3" y="3"/>
                  </a:lnTo>
                  <a:lnTo>
                    <a:pt x="2" y="1"/>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8" name="Freeform 332"/>
            <p:cNvSpPr/>
            <p:nvPr/>
          </p:nvSpPr>
          <p:spPr bwMode="auto">
            <a:xfrm>
              <a:off x="9963378" y="1542963"/>
              <a:ext cx="6350" cy="6349"/>
            </a:xfrm>
            <a:custGeom>
              <a:gdLst>
                <a:gd fmla="*/ 1 w 4" name="T0"/>
                <a:gd fmla="*/ 0 h 4" name="T1"/>
                <a:gd fmla="*/ 1 w 4" name="T2"/>
                <a:gd fmla="*/ 0 h 4" name="T3"/>
                <a:gd fmla="*/ 0 w 4" name="T4"/>
                <a:gd fmla="*/ 2 h 4" name="T5"/>
                <a:gd fmla="*/ 1 w 4" name="T6"/>
                <a:gd fmla="*/ 3 h 4" name="T7"/>
                <a:gd fmla="*/ 2 w 4" name="T8"/>
                <a:gd fmla="*/ 4 h 4" name="T9"/>
                <a:gd fmla="*/ 4 w 4" name="T10"/>
                <a:gd fmla="*/ 3 h 4" name="T11"/>
                <a:gd fmla="*/ 4 w 4" name="T12"/>
                <a:gd fmla="*/ 3 h 4" name="T13"/>
                <a:gd fmla="*/ 4 w 4" name="T14"/>
                <a:gd fmla="*/ 2 h 4" name="T15"/>
                <a:gd fmla="*/ 2 w 4" name="T16"/>
                <a:gd fmla="*/ 1 h 4" name="T17"/>
                <a:gd fmla="*/ 1 w 4" name="T18"/>
                <a:gd fmla="*/ 0 h 4" name="T19"/>
                <a:gd fmla="*/ 1 w 4"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1" y="0"/>
                  </a:moveTo>
                  <a:lnTo>
                    <a:pt x="1" y="0"/>
                  </a:lnTo>
                  <a:lnTo>
                    <a:pt x="0" y="2"/>
                  </a:lnTo>
                  <a:lnTo>
                    <a:pt x="1" y="3"/>
                  </a:lnTo>
                  <a:lnTo>
                    <a:pt x="2" y="4"/>
                  </a:lnTo>
                  <a:lnTo>
                    <a:pt x="4" y="3"/>
                  </a:lnTo>
                  <a:lnTo>
                    <a:pt x="4" y="3"/>
                  </a:lnTo>
                  <a:lnTo>
                    <a:pt x="4" y="2"/>
                  </a:lnTo>
                  <a:lnTo>
                    <a:pt x="2" y="1"/>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9" name="Freeform 333"/>
            <p:cNvSpPr/>
            <p:nvPr/>
          </p:nvSpPr>
          <p:spPr bwMode="auto">
            <a:xfrm>
              <a:off x="10423764" y="1979501"/>
              <a:ext cx="9525" cy="11113"/>
            </a:xfrm>
            <a:custGeom>
              <a:gdLst>
                <a:gd fmla="*/ 0 w 6" name="T0"/>
                <a:gd fmla="*/ 0 h 7" name="T1"/>
                <a:gd fmla="*/ 0 w 6" name="T2"/>
                <a:gd fmla="*/ 0 h 7" name="T3"/>
                <a:gd fmla="*/ 0 w 6" name="T4"/>
                <a:gd fmla="*/ 1 h 7" name="T5"/>
                <a:gd fmla="*/ 0 w 6" name="T6"/>
                <a:gd fmla="*/ 2 h 7" name="T7"/>
                <a:gd fmla="*/ 2 w 6" name="T8"/>
                <a:gd fmla="*/ 3 h 7" name="T9"/>
                <a:gd fmla="*/ 2 w 6" name="T10"/>
                <a:gd fmla="*/ 3 h 7" name="T11"/>
                <a:gd fmla="*/ 3 w 6" name="T12"/>
                <a:gd fmla="*/ 4 h 7" name="T13"/>
                <a:gd fmla="*/ 3 w 6" name="T14"/>
                <a:gd fmla="*/ 6 h 7" name="T15"/>
                <a:gd fmla="*/ 4 w 6" name="T16"/>
                <a:gd fmla="*/ 7 h 7" name="T17"/>
                <a:gd fmla="*/ 5 w 6" name="T18"/>
                <a:gd fmla="*/ 7 h 7" name="T19"/>
                <a:gd fmla="*/ 5 w 6" name="T20"/>
                <a:gd fmla="*/ 7 h 7" name="T21"/>
                <a:gd fmla="*/ 6 w 6" name="T22"/>
                <a:gd fmla="*/ 4 h 7" name="T23"/>
                <a:gd fmla="*/ 6 w 6" name="T24"/>
                <a:gd fmla="*/ 3 h 7" name="T25"/>
                <a:gd fmla="*/ 4 w 6" name="T26"/>
                <a:gd fmla="*/ 1 h 7" name="T27"/>
                <a:gd fmla="*/ 4 w 6" name="T28"/>
                <a:gd fmla="*/ 1 h 7" name="T29"/>
                <a:gd fmla="*/ 2 w 6" name="T30"/>
                <a:gd fmla="*/ 0 h 7" name="T31"/>
                <a:gd fmla="*/ 0 w 6" name="T32"/>
                <a:gd fmla="*/ 0 h 7" name="T33"/>
                <a:gd fmla="*/ 0 w 6" name="T34"/>
                <a:gd fmla="*/ 0 h 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 w="6">
                  <a:moveTo>
                    <a:pt x="0" y="0"/>
                  </a:moveTo>
                  <a:lnTo>
                    <a:pt x="0" y="0"/>
                  </a:lnTo>
                  <a:lnTo>
                    <a:pt x="0" y="1"/>
                  </a:lnTo>
                  <a:lnTo>
                    <a:pt x="0" y="2"/>
                  </a:lnTo>
                  <a:lnTo>
                    <a:pt x="2" y="3"/>
                  </a:lnTo>
                  <a:lnTo>
                    <a:pt x="2" y="3"/>
                  </a:lnTo>
                  <a:lnTo>
                    <a:pt x="3" y="4"/>
                  </a:lnTo>
                  <a:lnTo>
                    <a:pt x="3" y="6"/>
                  </a:lnTo>
                  <a:lnTo>
                    <a:pt x="4" y="7"/>
                  </a:lnTo>
                  <a:lnTo>
                    <a:pt x="5" y="7"/>
                  </a:lnTo>
                  <a:lnTo>
                    <a:pt x="5" y="7"/>
                  </a:lnTo>
                  <a:lnTo>
                    <a:pt x="6" y="4"/>
                  </a:lnTo>
                  <a:lnTo>
                    <a:pt x="6" y="3"/>
                  </a:lnTo>
                  <a:lnTo>
                    <a:pt x="4" y="1"/>
                  </a:lnTo>
                  <a:lnTo>
                    <a:pt x="4" y="1"/>
                  </a:lnTo>
                  <a:lnTo>
                    <a:pt x="2" y="0"/>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0" name="Freeform 334"/>
            <p:cNvSpPr/>
            <p:nvPr/>
          </p:nvSpPr>
          <p:spPr bwMode="auto">
            <a:xfrm>
              <a:off x="10344386" y="1817585"/>
              <a:ext cx="4762" cy="3175"/>
            </a:xfrm>
            <a:custGeom>
              <a:gdLst>
                <a:gd fmla="*/ 1 w 3" name="T0"/>
                <a:gd fmla="*/ 0 h 2" name="T1"/>
                <a:gd fmla="*/ 1 w 3" name="T2"/>
                <a:gd fmla="*/ 0 h 2" name="T3"/>
                <a:gd fmla="*/ 0 w 3" name="T4"/>
                <a:gd fmla="*/ 1 h 2" name="T5"/>
                <a:gd fmla="*/ 1 w 3" name="T6"/>
                <a:gd fmla="*/ 2 h 2" name="T7"/>
                <a:gd fmla="*/ 1 w 3" name="T8"/>
                <a:gd fmla="*/ 2 h 2" name="T9"/>
                <a:gd fmla="*/ 3 w 3" name="T10"/>
                <a:gd fmla="*/ 2 h 2" name="T11"/>
                <a:gd fmla="*/ 3 w 3" name="T12"/>
                <a:gd fmla="*/ 2 h 2" name="T13"/>
                <a:gd fmla="*/ 3 w 3" name="T14"/>
                <a:gd fmla="*/ 1 h 2" name="T15"/>
                <a:gd fmla="*/ 2 w 3" name="T16"/>
                <a:gd fmla="*/ 0 h 2" name="T17"/>
                <a:gd fmla="*/ 1 w 3" name="T18"/>
                <a:gd fmla="*/ 0 h 2" name="T19"/>
                <a:gd fmla="*/ 1 w 3" name="T20"/>
                <a:gd fmla="*/ 0 h 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 w="3">
                  <a:moveTo>
                    <a:pt x="1" y="0"/>
                  </a:moveTo>
                  <a:lnTo>
                    <a:pt x="1" y="0"/>
                  </a:lnTo>
                  <a:lnTo>
                    <a:pt x="0" y="1"/>
                  </a:lnTo>
                  <a:lnTo>
                    <a:pt x="1" y="2"/>
                  </a:lnTo>
                  <a:lnTo>
                    <a:pt x="1" y="2"/>
                  </a:lnTo>
                  <a:lnTo>
                    <a:pt x="3" y="2"/>
                  </a:lnTo>
                  <a:lnTo>
                    <a:pt x="3" y="2"/>
                  </a:lnTo>
                  <a:lnTo>
                    <a:pt x="3" y="1"/>
                  </a:lnTo>
                  <a:lnTo>
                    <a:pt x="2" y="0"/>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1" name="Freeform 335"/>
            <p:cNvSpPr/>
            <p:nvPr/>
          </p:nvSpPr>
          <p:spPr bwMode="auto">
            <a:xfrm>
              <a:off x="10328511" y="1793773"/>
              <a:ext cx="14289" cy="4762"/>
            </a:xfrm>
            <a:custGeom>
              <a:gdLst>
                <a:gd fmla="*/ 1 w 9" name="T0"/>
                <a:gd fmla="*/ 1 h 3" name="T1"/>
                <a:gd fmla="*/ 1 w 9" name="T2"/>
                <a:gd fmla="*/ 1 h 3" name="T3"/>
                <a:gd fmla="*/ 0 w 9" name="T4"/>
                <a:gd fmla="*/ 2 h 3" name="T5"/>
                <a:gd fmla="*/ 0 w 9" name="T6"/>
                <a:gd fmla="*/ 3 h 3" name="T7"/>
                <a:gd fmla="*/ 0 w 9" name="T8"/>
                <a:gd fmla="*/ 3 h 3" name="T9"/>
                <a:gd fmla="*/ 3 w 9" name="T10"/>
                <a:gd fmla="*/ 3 h 3" name="T11"/>
                <a:gd fmla="*/ 3 w 9" name="T12"/>
                <a:gd fmla="*/ 3 h 3" name="T13"/>
                <a:gd fmla="*/ 8 w 9" name="T14"/>
                <a:gd fmla="*/ 2 h 3" name="T15"/>
                <a:gd fmla="*/ 9 w 9" name="T16"/>
                <a:gd fmla="*/ 1 h 3" name="T17"/>
                <a:gd fmla="*/ 8 w 9" name="T18"/>
                <a:gd fmla="*/ 0 h 3" name="T19"/>
                <a:gd fmla="*/ 8 w 9" name="T20"/>
                <a:gd fmla="*/ 0 h 3" name="T21"/>
                <a:gd fmla="*/ 6 w 9" name="T22"/>
                <a:gd fmla="*/ 0 h 3" name="T23"/>
                <a:gd fmla="*/ 4 w 9" name="T24"/>
                <a:gd fmla="*/ 0 h 3" name="T25"/>
                <a:gd fmla="*/ 1 w 9" name="T26"/>
                <a:gd fmla="*/ 1 h 3" name="T27"/>
                <a:gd fmla="*/ 1 w 9" name="T28"/>
                <a:gd fmla="*/ 1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9">
                  <a:moveTo>
                    <a:pt x="1" y="1"/>
                  </a:moveTo>
                  <a:lnTo>
                    <a:pt x="1" y="1"/>
                  </a:lnTo>
                  <a:lnTo>
                    <a:pt x="0" y="2"/>
                  </a:lnTo>
                  <a:lnTo>
                    <a:pt x="0" y="3"/>
                  </a:lnTo>
                  <a:lnTo>
                    <a:pt x="0" y="3"/>
                  </a:lnTo>
                  <a:lnTo>
                    <a:pt x="3" y="3"/>
                  </a:lnTo>
                  <a:lnTo>
                    <a:pt x="3" y="3"/>
                  </a:lnTo>
                  <a:lnTo>
                    <a:pt x="8" y="2"/>
                  </a:lnTo>
                  <a:lnTo>
                    <a:pt x="9" y="1"/>
                  </a:lnTo>
                  <a:lnTo>
                    <a:pt x="8" y="0"/>
                  </a:lnTo>
                  <a:lnTo>
                    <a:pt x="8" y="0"/>
                  </a:lnTo>
                  <a:lnTo>
                    <a:pt x="6" y="0"/>
                  </a:lnTo>
                  <a:lnTo>
                    <a:pt x="4" y="0"/>
                  </a:lnTo>
                  <a:lnTo>
                    <a:pt x="1" y="1"/>
                  </a:lnTo>
                  <a:lnTo>
                    <a:pt x="1"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2" name="Freeform 336"/>
            <p:cNvSpPr/>
            <p:nvPr/>
          </p:nvSpPr>
          <p:spPr bwMode="auto">
            <a:xfrm>
              <a:off x="10311047" y="1789012"/>
              <a:ext cx="12700" cy="3175"/>
            </a:xfrm>
            <a:custGeom>
              <a:gdLst>
                <a:gd fmla="*/ 1 w 8" name="T0"/>
                <a:gd fmla="*/ 0 h 2" name="T1"/>
                <a:gd fmla="*/ 1 w 8" name="T2"/>
                <a:gd fmla="*/ 0 h 2" name="T3"/>
                <a:gd fmla="*/ 0 w 8" name="T4"/>
                <a:gd fmla="*/ 1 h 2" name="T5"/>
                <a:gd fmla="*/ 0 w 8" name="T6"/>
                <a:gd fmla="*/ 2 h 2" name="T7"/>
                <a:gd fmla="*/ 1 w 8" name="T8"/>
                <a:gd fmla="*/ 2 h 2" name="T9"/>
                <a:gd fmla="*/ 1 w 8" name="T10"/>
                <a:gd fmla="*/ 2 h 2" name="T11"/>
                <a:gd fmla="*/ 6 w 8" name="T12"/>
                <a:gd fmla="*/ 2 h 2" name="T13"/>
                <a:gd fmla="*/ 8 w 8" name="T14"/>
                <a:gd fmla="*/ 2 h 2" name="T15"/>
                <a:gd fmla="*/ 8 w 8" name="T16"/>
                <a:gd fmla="*/ 1 h 2" name="T17"/>
                <a:gd fmla="*/ 8 w 8" name="T18"/>
                <a:gd fmla="*/ 1 h 2" name="T19"/>
                <a:gd fmla="*/ 6 w 8" name="T20"/>
                <a:gd fmla="*/ 0 h 2" name="T21"/>
                <a:gd fmla="*/ 4 w 8" name="T22"/>
                <a:gd fmla="*/ 0 h 2" name="T23"/>
                <a:gd fmla="*/ 1 w 8" name="T24"/>
                <a:gd fmla="*/ 0 h 2" name="T25"/>
                <a:gd fmla="*/ 1 w 8" name="T26"/>
                <a:gd fmla="*/ 0 h 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 w="8">
                  <a:moveTo>
                    <a:pt x="1" y="0"/>
                  </a:moveTo>
                  <a:lnTo>
                    <a:pt x="1" y="0"/>
                  </a:lnTo>
                  <a:lnTo>
                    <a:pt x="0" y="1"/>
                  </a:lnTo>
                  <a:lnTo>
                    <a:pt x="0" y="2"/>
                  </a:lnTo>
                  <a:lnTo>
                    <a:pt x="1" y="2"/>
                  </a:lnTo>
                  <a:lnTo>
                    <a:pt x="1" y="2"/>
                  </a:lnTo>
                  <a:lnTo>
                    <a:pt x="6" y="2"/>
                  </a:lnTo>
                  <a:lnTo>
                    <a:pt x="8" y="2"/>
                  </a:lnTo>
                  <a:lnTo>
                    <a:pt x="8" y="1"/>
                  </a:lnTo>
                  <a:lnTo>
                    <a:pt x="8" y="1"/>
                  </a:lnTo>
                  <a:lnTo>
                    <a:pt x="6" y="0"/>
                  </a:lnTo>
                  <a:lnTo>
                    <a:pt x="4" y="0"/>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3" name="Freeform 337"/>
            <p:cNvSpPr/>
            <p:nvPr/>
          </p:nvSpPr>
          <p:spPr bwMode="auto">
            <a:xfrm>
              <a:off x="10033229" y="1149285"/>
              <a:ext cx="12700" cy="11113"/>
            </a:xfrm>
            <a:custGeom>
              <a:gdLst>
                <a:gd fmla="*/ 4 w 8" name="T0"/>
                <a:gd fmla="*/ 0 h 7" name="T1"/>
                <a:gd fmla="*/ 4 w 8" name="T2"/>
                <a:gd fmla="*/ 0 h 7" name="T3"/>
                <a:gd fmla="*/ 0 w 8" name="T4"/>
                <a:gd fmla="*/ 2 h 7" name="T5"/>
                <a:gd fmla="*/ 0 w 8" name="T6"/>
                <a:gd fmla="*/ 5 h 7" name="T7"/>
                <a:gd fmla="*/ 0 w 8" name="T8"/>
                <a:gd fmla="*/ 7 h 7" name="T9"/>
                <a:gd fmla="*/ 0 w 8" name="T10"/>
                <a:gd fmla="*/ 7 h 7" name="T11"/>
                <a:gd fmla="*/ 1 w 8" name="T12"/>
                <a:gd fmla="*/ 6 h 7" name="T13"/>
                <a:gd fmla="*/ 1 w 8" name="T14"/>
                <a:gd fmla="*/ 6 h 7" name="T15"/>
                <a:gd fmla="*/ 5 w 8" name="T16"/>
                <a:gd fmla="*/ 3 h 7" name="T17"/>
                <a:gd fmla="*/ 7 w 8" name="T18"/>
                <a:gd fmla="*/ 2 h 7" name="T19"/>
                <a:gd fmla="*/ 7 w 8" name="T20"/>
                <a:gd fmla="*/ 2 h 7" name="T21"/>
                <a:gd fmla="*/ 8 w 8" name="T22"/>
                <a:gd fmla="*/ 1 h 7" name="T23"/>
                <a:gd fmla="*/ 6 w 8" name="T24"/>
                <a:gd fmla="*/ 1 h 7" name="T25"/>
                <a:gd fmla="*/ 4 w 8" name="T26"/>
                <a:gd fmla="*/ 0 h 7" name="T27"/>
                <a:gd fmla="*/ 4 w 8" name="T28"/>
                <a:gd fmla="*/ 0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8">
                  <a:moveTo>
                    <a:pt x="4" y="0"/>
                  </a:moveTo>
                  <a:lnTo>
                    <a:pt x="4" y="0"/>
                  </a:lnTo>
                  <a:lnTo>
                    <a:pt x="0" y="2"/>
                  </a:lnTo>
                  <a:lnTo>
                    <a:pt x="0" y="5"/>
                  </a:lnTo>
                  <a:lnTo>
                    <a:pt x="0" y="7"/>
                  </a:lnTo>
                  <a:lnTo>
                    <a:pt x="0" y="7"/>
                  </a:lnTo>
                  <a:lnTo>
                    <a:pt x="1" y="6"/>
                  </a:lnTo>
                  <a:lnTo>
                    <a:pt x="1" y="6"/>
                  </a:lnTo>
                  <a:lnTo>
                    <a:pt x="5" y="3"/>
                  </a:lnTo>
                  <a:lnTo>
                    <a:pt x="7" y="2"/>
                  </a:lnTo>
                  <a:lnTo>
                    <a:pt x="7" y="2"/>
                  </a:lnTo>
                  <a:lnTo>
                    <a:pt x="8" y="1"/>
                  </a:lnTo>
                  <a:lnTo>
                    <a:pt x="6" y="1"/>
                  </a:lnTo>
                  <a:lnTo>
                    <a:pt x="4" y="0"/>
                  </a:lnTo>
                  <a:lnTo>
                    <a:pt x="4"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4" name="Freeform 338"/>
            <p:cNvSpPr/>
            <p:nvPr/>
          </p:nvSpPr>
          <p:spPr bwMode="auto">
            <a:xfrm>
              <a:off x="9815737" y="979433"/>
              <a:ext cx="14289" cy="19048"/>
            </a:xfrm>
            <a:custGeom>
              <a:gdLst>
                <a:gd fmla="*/ 0 w 9" name="T0"/>
                <a:gd fmla="*/ 0 h 12" name="T1"/>
                <a:gd fmla="*/ 0 w 9" name="T2"/>
                <a:gd fmla="*/ 0 h 12" name="T3"/>
                <a:gd fmla="*/ 0 w 9" name="T4"/>
                <a:gd fmla="*/ 2 h 12" name="T5"/>
                <a:gd fmla="*/ 2 w 9" name="T6"/>
                <a:gd fmla="*/ 3 h 12" name="T7"/>
                <a:gd fmla="*/ 3 w 9" name="T8"/>
                <a:gd fmla="*/ 6 h 12" name="T9"/>
                <a:gd fmla="*/ 2 w 9" name="T10"/>
                <a:gd fmla="*/ 8 h 12" name="T11"/>
                <a:gd fmla="*/ 2 w 9" name="T12"/>
                <a:gd fmla="*/ 8 h 12" name="T13"/>
                <a:gd fmla="*/ 2 w 9" name="T14"/>
                <a:gd fmla="*/ 11 h 12" name="T15"/>
                <a:gd fmla="*/ 3 w 9" name="T16"/>
                <a:gd fmla="*/ 12 h 12" name="T17"/>
                <a:gd fmla="*/ 6 w 9" name="T18"/>
                <a:gd fmla="*/ 12 h 12" name="T19"/>
                <a:gd fmla="*/ 8 w 9" name="T20"/>
                <a:gd fmla="*/ 10 h 12" name="T21"/>
                <a:gd fmla="*/ 8 w 9" name="T22"/>
                <a:gd fmla="*/ 10 h 12" name="T23"/>
                <a:gd fmla="*/ 9 w 9" name="T24"/>
                <a:gd fmla="*/ 8 h 12" name="T25"/>
                <a:gd fmla="*/ 9 w 9" name="T26"/>
                <a:gd fmla="*/ 6 h 12" name="T27"/>
                <a:gd fmla="*/ 7 w 9" name="T28"/>
                <a:gd fmla="*/ 3 h 12" name="T29"/>
                <a:gd fmla="*/ 5 w 9" name="T30"/>
                <a:gd fmla="*/ 2 h 12" name="T31"/>
                <a:gd fmla="*/ 5 w 9" name="T32"/>
                <a:gd fmla="*/ 2 h 12" name="T33"/>
                <a:gd fmla="*/ 0 w 9" name="T34"/>
                <a:gd fmla="*/ 0 h 12" name="T35"/>
                <a:gd fmla="*/ 0 w 9" name="T36"/>
                <a:gd fmla="*/ 0 h 1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2" w="9">
                  <a:moveTo>
                    <a:pt x="0" y="0"/>
                  </a:moveTo>
                  <a:lnTo>
                    <a:pt x="0" y="0"/>
                  </a:lnTo>
                  <a:lnTo>
                    <a:pt x="0" y="2"/>
                  </a:lnTo>
                  <a:lnTo>
                    <a:pt x="2" y="3"/>
                  </a:lnTo>
                  <a:lnTo>
                    <a:pt x="3" y="6"/>
                  </a:lnTo>
                  <a:lnTo>
                    <a:pt x="2" y="8"/>
                  </a:lnTo>
                  <a:lnTo>
                    <a:pt x="2" y="8"/>
                  </a:lnTo>
                  <a:lnTo>
                    <a:pt x="2" y="11"/>
                  </a:lnTo>
                  <a:lnTo>
                    <a:pt x="3" y="12"/>
                  </a:lnTo>
                  <a:lnTo>
                    <a:pt x="6" y="12"/>
                  </a:lnTo>
                  <a:lnTo>
                    <a:pt x="8" y="10"/>
                  </a:lnTo>
                  <a:lnTo>
                    <a:pt x="8" y="10"/>
                  </a:lnTo>
                  <a:lnTo>
                    <a:pt x="9" y="8"/>
                  </a:lnTo>
                  <a:lnTo>
                    <a:pt x="9" y="6"/>
                  </a:lnTo>
                  <a:lnTo>
                    <a:pt x="7" y="3"/>
                  </a:lnTo>
                  <a:lnTo>
                    <a:pt x="5" y="2"/>
                  </a:lnTo>
                  <a:lnTo>
                    <a:pt x="5" y="2"/>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5" name="Freeform 339"/>
            <p:cNvSpPr/>
            <p:nvPr/>
          </p:nvSpPr>
          <p:spPr bwMode="auto">
            <a:xfrm>
              <a:off x="9896702" y="963559"/>
              <a:ext cx="7937" cy="7937"/>
            </a:xfrm>
            <a:custGeom>
              <a:gdLst>
                <a:gd fmla="*/ 0 w 5" name="T0"/>
                <a:gd fmla="*/ 0 h 5" name="T1"/>
                <a:gd fmla="*/ 0 w 5" name="T2"/>
                <a:gd fmla="*/ 0 h 5" name="T3"/>
                <a:gd fmla="*/ 3 w 5" name="T4"/>
                <a:gd fmla="*/ 4 h 5" name="T5"/>
                <a:gd fmla="*/ 4 w 5" name="T6"/>
                <a:gd fmla="*/ 5 h 5" name="T7"/>
                <a:gd fmla="*/ 5 w 5" name="T8"/>
                <a:gd fmla="*/ 5 h 5" name="T9"/>
                <a:gd fmla="*/ 5 w 5" name="T10"/>
                <a:gd fmla="*/ 4 h 5" name="T11"/>
                <a:gd fmla="*/ 5 w 5" name="T12"/>
                <a:gd fmla="*/ 4 h 5" name="T13"/>
                <a:gd fmla="*/ 5 w 5" name="T14"/>
                <a:gd fmla="*/ 2 h 5" name="T15"/>
                <a:gd fmla="*/ 3 w 5" name="T16"/>
                <a:gd fmla="*/ 2 h 5" name="T17"/>
                <a:gd fmla="*/ 0 w 5" name="T18"/>
                <a:gd fmla="*/ 0 h 5" name="T19"/>
                <a:gd fmla="*/ 0 w 5" name="T20"/>
                <a:gd fmla="*/ 0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5">
                  <a:moveTo>
                    <a:pt x="0" y="0"/>
                  </a:moveTo>
                  <a:lnTo>
                    <a:pt x="0" y="0"/>
                  </a:lnTo>
                  <a:lnTo>
                    <a:pt x="3" y="4"/>
                  </a:lnTo>
                  <a:lnTo>
                    <a:pt x="4" y="5"/>
                  </a:lnTo>
                  <a:lnTo>
                    <a:pt x="5" y="5"/>
                  </a:lnTo>
                  <a:lnTo>
                    <a:pt x="5" y="4"/>
                  </a:lnTo>
                  <a:lnTo>
                    <a:pt x="5" y="4"/>
                  </a:lnTo>
                  <a:lnTo>
                    <a:pt x="5" y="2"/>
                  </a:lnTo>
                  <a:lnTo>
                    <a:pt x="3" y="2"/>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6" name="Freeform 340"/>
            <p:cNvSpPr/>
            <p:nvPr/>
          </p:nvSpPr>
          <p:spPr bwMode="auto">
            <a:xfrm>
              <a:off x="9939564" y="917525"/>
              <a:ext cx="4762" cy="7937"/>
            </a:xfrm>
            <a:custGeom>
              <a:gdLst>
                <a:gd fmla="*/ 2 w 3" name="T0"/>
                <a:gd fmla="*/ 0 h 5" name="T1"/>
                <a:gd fmla="*/ 2 w 3" name="T2"/>
                <a:gd fmla="*/ 0 h 5" name="T3"/>
                <a:gd fmla="*/ 0 w 3" name="T4"/>
                <a:gd fmla="*/ 4 h 5" name="T5"/>
                <a:gd fmla="*/ 0 w 3" name="T6"/>
                <a:gd fmla="*/ 5 h 5" name="T7"/>
                <a:gd fmla="*/ 2 w 3" name="T8"/>
                <a:gd fmla="*/ 5 h 5" name="T9"/>
                <a:gd fmla="*/ 2 w 3" name="T10"/>
                <a:gd fmla="*/ 5 h 5" name="T11"/>
                <a:gd fmla="*/ 3 w 3" name="T12"/>
                <a:gd fmla="*/ 3 h 5" name="T13"/>
                <a:gd fmla="*/ 3 w 3" name="T14"/>
                <a:gd fmla="*/ 2 h 5" name="T15"/>
                <a:gd fmla="*/ 2 w 3" name="T16"/>
                <a:gd fmla="*/ 0 h 5" name="T17"/>
                <a:gd fmla="*/ 2 w 3"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3">
                  <a:moveTo>
                    <a:pt x="2" y="0"/>
                  </a:moveTo>
                  <a:lnTo>
                    <a:pt x="2" y="0"/>
                  </a:lnTo>
                  <a:lnTo>
                    <a:pt x="0" y="4"/>
                  </a:lnTo>
                  <a:lnTo>
                    <a:pt x="0" y="5"/>
                  </a:lnTo>
                  <a:lnTo>
                    <a:pt x="2" y="5"/>
                  </a:lnTo>
                  <a:lnTo>
                    <a:pt x="2" y="5"/>
                  </a:lnTo>
                  <a:lnTo>
                    <a:pt x="3" y="3"/>
                  </a:lnTo>
                  <a:lnTo>
                    <a:pt x="3" y="2"/>
                  </a:lnTo>
                  <a:lnTo>
                    <a:pt x="2" y="0"/>
                  </a:lnTo>
                  <a:lnTo>
                    <a:pt x="2"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7" name="Freeform 341"/>
            <p:cNvSpPr/>
            <p:nvPr/>
          </p:nvSpPr>
          <p:spPr bwMode="auto">
            <a:xfrm>
              <a:off x="9991955" y="938160"/>
              <a:ext cx="23814" cy="7937"/>
            </a:xfrm>
            <a:custGeom>
              <a:gdLst>
                <a:gd fmla="*/ 6 w 15" name="T0"/>
                <a:gd fmla="*/ 1 h 5" name="T1"/>
                <a:gd fmla="*/ 6 w 15" name="T2"/>
                <a:gd fmla="*/ 1 h 5" name="T3"/>
                <a:gd fmla="*/ 2 w 15" name="T4"/>
                <a:gd fmla="*/ 2 h 5" name="T5"/>
                <a:gd fmla="*/ 0 w 15" name="T6"/>
                <a:gd fmla="*/ 5 h 5" name="T7"/>
                <a:gd fmla="*/ 0 w 15" name="T8"/>
                <a:gd fmla="*/ 5 h 5" name="T9"/>
                <a:gd fmla="*/ 1 w 15" name="T10"/>
                <a:gd fmla="*/ 5 h 5" name="T11"/>
                <a:gd fmla="*/ 4 w 15" name="T12"/>
                <a:gd fmla="*/ 5 h 5" name="T13"/>
                <a:gd fmla="*/ 4 w 15" name="T14"/>
                <a:gd fmla="*/ 5 h 5" name="T15"/>
                <a:gd fmla="*/ 13 w 15" name="T16"/>
                <a:gd fmla="*/ 2 h 5" name="T17"/>
                <a:gd fmla="*/ 15 w 15" name="T18"/>
                <a:gd fmla="*/ 1 h 5" name="T19"/>
                <a:gd fmla="*/ 12 w 15" name="T20"/>
                <a:gd fmla="*/ 0 h 5" name="T21"/>
                <a:gd fmla="*/ 12 w 15" name="T22"/>
                <a:gd fmla="*/ 0 h 5" name="T23"/>
                <a:gd fmla="*/ 9 w 15" name="T24"/>
                <a:gd fmla="*/ 0 h 5" name="T25"/>
                <a:gd fmla="*/ 7 w 15" name="T26"/>
                <a:gd fmla="*/ 0 h 5" name="T27"/>
                <a:gd fmla="*/ 6 w 15" name="T28"/>
                <a:gd fmla="*/ 1 h 5" name="T29"/>
                <a:gd fmla="*/ 6 w 15" name="T30"/>
                <a:gd fmla="*/ 1 h 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 w="15">
                  <a:moveTo>
                    <a:pt x="6" y="1"/>
                  </a:moveTo>
                  <a:lnTo>
                    <a:pt x="6" y="1"/>
                  </a:lnTo>
                  <a:lnTo>
                    <a:pt x="2" y="2"/>
                  </a:lnTo>
                  <a:lnTo>
                    <a:pt x="0" y="5"/>
                  </a:lnTo>
                  <a:lnTo>
                    <a:pt x="0" y="5"/>
                  </a:lnTo>
                  <a:lnTo>
                    <a:pt x="1" y="5"/>
                  </a:lnTo>
                  <a:lnTo>
                    <a:pt x="4" y="5"/>
                  </a:lnTo>
                  <a:lnTo>
                    <a:pt x="4" y="5"/>
                  </a:lnTo>
                  <a:lnTo>
                    <a:pt x="13" y="2"/>
                  </a:lnTo>
                  <a:lnTo>
                    <a:pt x="15" y="1"/>
                  </a:lnTo>
                  <a:lnTo>
                    <a:pt x="12" y="0"/>
                  </a:lnTo>
                  <a:lnTo>
                    <a:pt x="12" y="0"/>
                  </a:lnTo>
                  <a:lnTo>
                    <a:pt x="9" y="0"/>
                  </a:lnTo>
                  <a:lnTo>
                    <a:pt x="7" y="0"/>
                  </a:lnTo>
                  <a:lnTo>
                    <a:pt x="6" y="1"/>
                  </a:lnTo>
                  <a:lnTo>
                    <a:pt x="6"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8" name="Freeform 342"/>
            <p:cNvSpPr/>
            <p:nvPr/>
          </p:nvSpPr>
          <p:spPr bwMode="auto">
            <a:xfrm>
              <a:off x="10028467" y="968322"/>
              <a:ext cx="4762" cy="6349"/>
            </a:xfrm>
            <a:custGeom>
              <a:gdLst>
                <a:gd fmla="*/ 0 w 3" name="T0"/>
                <a:gd fmla="*/ 0 h 4" name="T1"/>
                <a:gd fmla="*/ 0 w 3" name="T2"/>
                <a:gd fmla="*/ 0 h 4" name="T3"/>
                <a:gd fmla="*/ 0 w 3" name="T4"/>
                <a:gd fmla="*/ 2 h 4" name="T5"/>
                <a:gd fmla="*/ 0 w 3" name="T6"/>
                <a:gd fmla="*/ 3 h 4" name="T7"/>
                <a:gd fmla="*/ 1 w 3" name="T8"/>
                <a:gd fmla="*/ 4 h 4" name="T9"/>
                <a:gd fmla="*/ 2 w 3" name="T10"/>
                <a:gd fmla="*/ 3 h 4" name="T11"/>
                <a:gd fmla="*/ 2 w 3" name="T12"/>
                <a:gd fmla="*/ 3 h 4" name="T13"/>
                <a:gd fmla="*/ 3 w 3" name="T14"/>
                <a:gd fmla="*/ 2 h 4" name="T15"/>
                <a:gd fmla="*/ 2 w 3" name="T16"/>
                <a:gd fmla="*/ 1 h 4" name="T17"/>
                <a:gd fmla="*/ 0 w 3" name="T18"/>
                <a:gd fmla="*/ 0 h 4" name="T19"/>
                <a:gd fmla="*/ 0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0" y="0"/>
                  </a:moveTo>
                  <a:lnTo>
                    <a:pt x="0" y="0"/>
                  </a:lnTo>
                  <a:lnTo>
                    <a:pt x="0" y="2"/>
                  </a:lnTo>
                  <a:lnTo>
                    <a:pt x="0" y="3"/>
                  </a:lnTo>
                  <a:lnTo>
                    <a:pt x="1" y="4"/>
                  </a:lnTo>
                  <a:lnTo>
                    <a:pt x="2" y="3"/>
                  </a:lnTo>
                  <a:lnTo>
                    <a:pt x="2" y="3"/>
                  </a:lnTo>
                  <a:lnTo>
                    <a:pt x="3" y="2"/>
                  </a:lnTo>
                  <a:lnTo>
                    <a:pt x="2" y="1"/>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9" name="Freeform 343"/>
            <p:cNvSpPr/>
            <p:nvPr/>
          </p:nvSpPr>
          <p:spPr bwMode="auto">
            <a:xfrm>
              <a:off x="10196745" y="931811"/>
              <a:ext cx="6350" cy="4762"/>
            </a:xfrm>
            <a:custGeom>
              <a:gdLst>
                <a:gd fmla="*/ 1 w 4" name="T0"/>
                <a:gd fmla="*/ 0 h 3" name="T1"/>
                <a:gd fmla="*/ 1 w 4" name="T2"/>
                <a:gd fmla="*/ 0 h 3" name="T3"/>
                <a:gd fmla="*/ 0 w 4" name="T4"/>
                <a:gd fmla="*/ 2 h 3" name="T5"/>
                <a:gd fmla="*/ 1 w 4" name="T6"/>
                <a:gd fmla="*/ 3 h 3" name="T7"/>
                <a:gd fmla="*/ 3 w 4" name="T8"/>
                <a:gd fmla="*/ 3 h 3" name="T9"/>
                <a:gd fmla="*/ 4 w 4" name="T10"/>
                <a:gd fmla="*/ 2 h 3" name="T11"/>
                <a:gd fmla="*/ 4 w 4" name="T12"/>
                <a:gd fmla="*/ 2 h 3" name="T13"/>
                <a:gd fmla="*/ 4 w 4" name="T14"/>
                <a:gd fmla="*/ 1 h 3" name="T15"/>
                <a:gd fmla="*/ 3 w 4" name="T16"/>
                <a:gd fmla="*/ 1 h 3" name="T17"/>
                <a:gd fmla="*/ 1 w 4" name="T18"/>
                <a:gd fmla="*/ 0 h 3" name="T19"/>
                <a:gd fmla="*/ 1 w 4" name="T20"/>
                <a:gd fmla="*/ 0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4">
                  <a:moveTo>
                    <a:pt x="1" y="0"/>
                  </a:moveTo>
                  <a:lnTo>
                    <a:pt x="1" y="0"/>
                  </a:lnTo>
                  <a:lnTo>
                    <a:pt x="0" y="2"/>
                  </a:lnTo>
                  <a:lnTo>
                    <a:pt x="1" y="3"/>
                  </a:lnTo>
                  <a:lnTo>
                    <a:pt x="3" y="3"/>
                  </a:lnTo>
                  <a:lnTo>
                    <a:pt x="4" y="2"/>
                  </a:lnTo>
                  <a:lnTo>
                    <a:pt x="4" y="2"/>
                  </a:lnTo>
                  <a:lnTo>
                    <a:pt x="4" y="1"/>
                  </a:lnTo>
                  <a:lnTo>
                    <a:pt x="3" y="1"/>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0" name="Freeform 344"/>
            <p:cNvSpPr/>
            <p:nvPr/>
          </p:nvSpPr>
          <p:spPr bwMode="auto">
            <a:xfrm>
              <a:off x="10087205" y="781007"/>
              <a:ext cx="6350" cy="7937"/>
            </a:xfrm>
            <a:custGeom>
              <a:gdLst>
                <a:gd fmla="*/ 0 w 4" name="T0"/>
                <a:gd fmla="*/ 0 h 5" name="T1"/>
                <a:gd fmla="*/ 0 w 4" name="T2"/>
                <a:gd fmla="*/ 0 h 5" name="T3"/>
                <a:gd fmla="*/ 0 w 4" name="T4"/>
                <a:gd fmla="*/ 3 h 5" name="T5"/>
                <a:gd fmla="*/ 1 w 4" name="T6"/>
                <a:gd fmla="*/ 4 h 5" name="T7"/>
                <a:gd fmla="*/ 4 w 4" name="T8"/>
                <a:gd fmla="*/ 5 h 5" name="T9"/>
                <a:gd fmla="*/ 0 w 4" name="T10"/>
                <a:gd fmla="*/ 0 h 5" name="T11"/>
              </a:gdLst>
              <a:cxnLst>
                <a:cxn ang="0">
                  <a:pos x="T0" y="T1"/>
                </a:cxn>
                <a:cxn ang="0">
                  <a:pos x="T2" y="T3"/>
                </a:cxn>
                <a:cxn ang="0">
                  <a:pos x="T4" y="T5"/>
                </a:cxn>
                <a:cxn ang="0">
                  <a:pos x="T6" y="T7"/>
                </a:cxn>
                <a:cxn ang="0">
                  <a:pos x="T8" y="T9"/>
                </a:cxn>
                <a:cxn ang="0">
                  <a:pos x="T10" y="T11"/>
                </a:cxn>
              </a:cxnLst>
              <a:rect b="b" l="0" r="r" t="0"/>
              <a:pathLst>
                <a:path h="5" w="4">
                  <a:moveTo>
                    <a:pt x="0" y="0"/>
                  </a:moveTo>
                  <a:lnTo>
                    <a:pt x="0" y="0"/>
                  </a:lnTo>
                  <a:lnTo>
                    <a:pt x="0" y="3"/>
                  </a:lnTo>
                  <a:lnTo>
                    <a:pt x="1" y="4"/>
                  </a:lnTo>
                  <a:lnTo>
                    <a:pt x="4" y="5"/>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1" name="Freeform 345"/>
            <p:cNvSpPr/>
            <p:nvPr/>
          </p:nvSpPr>
          <p:spPr bwMode="auto">
            <a:xfrm>
              <a:off x="10091968" y="757197"/>
              <a:ext cx="6350" cy="9524"/>
            </a:xfrm>
            <a:custGeom>
              <a:gdLst>
                <a:gd fmla="*/ 1 w 4" name="T0"/>
                <a:gd fmla="*/ 0 h 6" name="T1"/>
                <a:gd fmla="*/ 1 w 4" name="T2"/>
                <a:gd fmla="*/ 0 h 6" name="T3"/>
                <a:gd fmla="*/ 0 w 4" name="T4"/>
                <a:gd fmla="*/ 3 h 6" name="T5"/>
                <a:gd fmla="*/ 0 w 4" name="T6"/>
                <a:gd fmla="*/ 4 h 6" name="T7"/>
                <a:gd fmla="*/ 2 w 4" name="T8"/>
                <a:gd fmla="*/ 5 h 6" name="T9"/>
                <a:gd fmla="*/ 3 w 4" name="T10"/>
                <a:gd fmla="*/ 6 h 6" name="T11"/>
                <a:gd fmla="*/ 4 w 4" name="T12"/>
                <a:gd fmla="*/ 5 h 6" name="T13"/>
                <a:gd fmla="*/ 4 w 4" name="T14"/>
                <a:gd fmla="*/ 5 h 6" name="T15"/>
                <a:gd fmla="*/ 3 w 4" name="T16"/>
                <a:gd fmla="*/ 1 h 6" name="T17"/>
                <a:gd fmla="*/ 1 w 4" name="T18"/>
                <a:gd fmla="*/ 0 h 6" name="T19"/>
                <a:gd fmla="*/ 1 w 4" name="T20"/>
                <a:gd fmla="*/ 0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4">
                  <a:moveTo>
                    <a:pt x="1" y="0"/>
                  </a:moveTo>
                  <a:lnTo>
                    <a:pt x="1" y="0"/>
                  </a:lnTo>
                  <a:lnTo>
                    <a:pt x="0" y="3"/>
                  </a:lnTo>
                  <a:lnTo>
                    <a:pt x="0" y="4"/>
                  </a:lnTo>
                  <a:lnTo>
                    <a:pt x="2" y="5"/>
                  </a:lnTo>
                  <a:lnTo>
                    <a:pt x="3" y="6"/>
                  </a:lnTo>
                  <a:lnTo>
                    <a:pt x="4" y="5"/>
                  </a:lnTo>
                  <a:lnTo>
                    <a:pt x="4" y="5"/>
                  </a:lnTo>
                  <a:lnTo>
                    <a:pt x="3" y="1"/>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2" name="Freeform 346"/>
            <p:cNvSpPr/>
            <p:nvPr/>
          </p:nvSpPr>
          <p:spPr bwMode="auto">
            <a:xfrm>
              <a:off x="9909402" y="739734"/>
              <a:ext cx="30164" cy="9524"/>
            </a:xfrm>
            <a:custGeom>
              <a:gdLst>
                <a:gd fmla="*/ 10 w 19" name="T0"/>
                <a:gd fmla="*/ 2 h 6" name="T1"/>
                <a:gd fmla="*/ 10 w 19" name="T2"/>
                <a:gd fmla="*/ 2 h 6" name="T3"/>
                <a:gd fmla="*/ 2 w 19" name="T4"/>
                <a:gd fmla="*/ 4 h 6" name="T5"/>
                <a:gd fmla="*/ 0 w 19" name="T6"/>
                <a:gd fmla="*/ 5 h 6" name="T7"/>
                <a:gd fmla="*/ 0 w 19" name="T8"/>
                <a:gd fmla="*/ 5 h 6" name="T9"/>
                <a:gd fmla="*/ 1 w 19" name="T10"/>
                <a:gd fmla="*/ 6 h 6" name="T11"/>
                <a:gd fmla="*/ 1 w 19" name="T12"/>
                <a:gd fmla="*/ 6 h 6" name="T13"/>
                <a:gd fmla="*/ 4 w 19" name="T14"/>
                <a:gd fmla="*/ 6 h 6" name="T15"/>
                <a:gd fmla="*/ 6 w 19" name="T16"/>
                <a:gd fmla="*/ 6 h 6" name="T17"/>
                <a:gd fmla="*/ 9 w 19" name="T18"/>
                <a:gd fmla="*/ 5 h 6" name="T19"/>
                <a:gd fmla="*/ 12 w 19" name="T20"/>
                <a:gd fmla="*/ 4 h 6" name="T21"/>
                <a:gd fmla="*/ 12 w 19" name="T22"/>
                <a:gd fmla="*/ 4 h 6" name="T23"/>
                <a:gd fmla="*/ 18 w 19" name="T24"/>
                <a:gd fmla="*/ 2 h 6" name="T25"/>
                <a:gd fmla="*/ 19 w 19" name="T26"/>
                <a:gd fmla="*/ 1 h 6" name="T27"/>
                <a:gd fmla="*/ 17 w 19" name="T28"/>
                <a:gd fmla="*/ 0 h 6" name="T29"/>
                <a:gd fmla="*/ 17 w 19" name="T30"/>
                <a:gd fmla="*/ 0 h 6" name="T31"/>
                <a:gd fmla="*/ 14 w 19" name="T32"/>
                <a:gd fmla="*/ 0 h 6" name="T33"/>
                <a:gd fmla="*/ 12 w 19" name="T34"/>
                <a:gd fmla="*/ 1 h 6" name="T35"/>
                <a:gd fmla="*/ 10 w 19" name="T36"/>
                <a:gd fmla="*/ 2 h 6" name="T37"/>
                <a:gd fmla="*/ 10 w 19" name="T38"/>
                <a:gd fmla="*/ 2 h 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 w="19">
                  <a:moveTo>
                    <a:pt x="10" y="2"/>
                  </a:moveTo>
                  <a:lnTo>
                    <a:pt x="10" y="2"/>
                  </a:lnTo>
                  <a:lnTo>
                    <a:pt x="2" y="4"/>
                  </a:lnTo>
                  <a:lnTo>
                    <a:pt x="0" y="5"/>
                  </a:lnTo>
                  <a:lnTo>
                    <a:pt x="0" y="5"/>
                  </a:lnTo>
                  <a:lnTo>
                    <a:pt x="1" y="6"/>
                  </a:lnTo>
                  <a:lnTo>
                    <a:pt x="1" y="6"/>
                  </a:lnTo>
                  <a:lnTo>
                    <a:pt x="4" y="6"/>
                  </a:lnTo>
                  <a:lnTo>
                    <a:pt x="6" y="6"/>
                  </a:lnTo>
                  <a:lnTo>
                    <a:pt x="9" y="5"/>
                  </a:lnTo>
                  <a:lnTo>
                    <a:pt x="12" y="4"/>
                  </a:lnTo>
                  <a:lnTo>
                    <a:pt x="12" y="4"/>
                  </a:lnTo>
                  <a:lnTo>
                    <a:pt x="18" y="2"/>
                  </a:lnTo>
                  <a:lnTo>
                    <a:pt x="19" y="1"/>
                  </a:lnTo>
                  <a:lnTo>
                    <a:pt x="17" y="0"/>
                  </a:lnTo>
                  <a:lnTo>
                    <a:pt x="17" y="0"/>
                  </a:lnTo>
                  <a:lnTo>
                    <a:pt x="14" y="0"/>
                  </a:lnTo>
                  <a:lnTo>
                    <a:pt x="12" y="1"/>
                  </a:lnTo>
                  <a:lnTo>
                    <a:pt x="10" y="2"/>
                  </a:lnTo>
                  <a:lnTo>
                    <a:pt x="10"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3" name="Freeform 347"/>
            <p:cNvSpPr/>
            <p:nvPr/>
          </p:nvSpPr>
          <p:spPr bwMode="auto">
            <a:xfrm>
              <a:off x="9849076" y="741321"/>
              <a:ext cx="30164" cy="11113"/>
            </a:xfrm>
            <a:custGeom>
              <a:gdLst>
                <a:gd fmla="*/ 4 w 19" name="T0"/>
                <a:gd fmla="*/ 0 h 7" name="T1"/>
                <a:gd fmla="*/ 4 w 19" name="T2"/>
                <a:gd fmla="*/ 0 h 7" name="T3"/>
                <a:gd fmla="*/ 0 w 19" name="T4"/>
                <a:gd fmla="*/ 1 h 7" name="T5"/>
                <a:gd fmla="*/ 0 w 19" name="T6"/>
                <a:gd fmla="*/ 2 h 7" name="T7"/>
                <a:gd fmla="*/ 2 w 19" name="T8"/>
                <a:gd fmla="*/ 3 h 7" name="T9"/>
                <a:gd fmla="*/ 6 w 19" name="T10"/>
                <a:gd fmla="*/ 3 h 7" name="T11"/>
                <a:gd fmla="*/ 6 w 19" name="T12"/>
                <a:gd fmla="*/ 3 h 7" name="T13"/>
                <a:gd fmla="*/ 8 w 19" name="T14"/>
                <a:gd fmla="*/ 3 h 7" name="T15"/>
                <a:gd fmla="*/ 8 w 19" name="T16"/>
                <a:gd fmla="*/ 4 h 7" name="T17"/>
                <a:gd fmla="*/ 9 w 19" name="T18"/>
                <a:gd fmla="*/ 5 h 7" name="T19"/>
                <a:gd fmla="*/ 9 w 19" name="T20"/>
                <a:gd fmla="*/ 7 h 7" name="T21"/>
                <a:gd fmla="*/ 11 w 19" name="T22"/>
                <a:gd fmla="*/ 7 h 7" name="T23"/>
                <a:gd fmla="*/ 11 w 19" name="T24"/>
                <a:gd fmla="*/ 7 h 7" name="T25"/>
                <a:gd fmla="*/ 15 w 19" name="T26"/>
                <a:gd fmla="*/ 7 h 7" name="T27"/>
                <a:gd fmla="*/ 17 w 19" name="T28"/>
                <a:gd fmla="*/ 5 h 7" name="T29"/>
                <a:gd fmla="*/ 19 w 19" name="T30"/>
                <a:gd fmla="*/ 4 h 7" name="T31"/>
                <a:gd fmla="*/ 17 w 19" name="T32"/>
                <a:gd fmla="*/ 3 h 7" name="T33"/>
                <a:gd fmla="*/ 17 w 19" name="T34"/>
                <a:gd fmla="*/ 3 h 7" name="T35"/>
                <a:gd fmla="*/ 10 w 19" name="T36"/>
                <a:gd fmla="*/ 1 h 7" name="T37"/>
                <a:gd fmla="*/ 4 w 19" name="T38"/>
                <a:gd fmla="*/ 0 h 7" name="T39"/>
                <a:gd fmla="*/ 4 w 19" name="T40"/>
                <a:gd fmla="*/ 0 h 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 w="19">
                  <a:moveTo>
                    <a:pt x="4" y="0"/>
                  </a:moveTo>
                  <a:lnTo>
                    <a:pt x="4" y="0"/>
                  </a:lnTo>
                  <a:lnTo>
                    <a:pt x="0" y="1"/>
                  </a:lnTo>
                  <a:lnTo>
                    <a:pt x="0" y="2"/>
                  </a:lnTo>
                  <a:lnTo>
                    <a:pt x="2" y="3"/>
                  </a:lnTo>
                  <a:lnTo>
                    <a:pt x="6" y="3"/>
                  </a:lnTo>
                  <a:lnTo>
                    <a:pt x="6" y="3"/>
                  </a:lnTo>
                  <a:lnTo>
                    <a:pt x="8" y="3"/>
                  </a:lnTo>
                  <a:lnTo>
                    <a:pt x="8" y="4"/>
                  </a:lnTo>
                  <a:lnTo>
                    <a:pt x="9" y="5"/>
                  </a:lnTo>
                  <a:lnTo>
                    <a:pt x="9" y="7"/>
                  </a:lnTo>
                  <a:lnTo>
                    <a:pt x="11" y="7"/>
                  </a:lnTo>
                  <a:lnTo>
                    <a:pt x="11" y="7"/>
                  </a:lnTo>
                  <a:lnTo>
                    <a:pt x="15" y="7"/>
                  </a:lnTo>
                  <a:lnTo>
                    <a:pt x="17" y="5"/>
                  </a:lnTo>
                  <a:lnTo>
                    <a:pt x="19" y="4"/>
                  </a:lnTo>
                  <a:lnTo>
                    <a:pt x="17" y="3"/>
                  </a:lnTo>
                  <a:lnTo>
                    <a:pt x="17" y="3"/>
                  </a:lnTo>
                  <a:lnTo>
                    <a:pt x="10" y="1"/>
                  </a:lnTo>
                  <a:lnTo>
                    <a:pt x="4" y="0"/>
                  </a:lnTo>
                  <a:lnTo>
                    <a:pt x="4"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4" name="Freeform 348"/>
            <p:cNvSpPr/>
            <p:nvPr/>
          </p:nvSpPr>
          <p:spPr bwMode="auto">
            <a:xfrm>
              <a:off x="9607770" y="819104"/>
              <a:ext cx="11114" cy="6349"/>
            </a:xfrm>
            <a:custGeom>
              <a:gdLst>
                <a:gd fmla="*/ 7 w 7" name="T0"/>
                <a:gd fmla="*/ 4 h 4" name="T1"/>
                <a:gd fmla="*/ 7 w 7" name="T2"/>
                <a:gd fmla="*/ 4 h 4" name="T3"/>
                <a:gd fmla="*/ 2 w 7" name="T4"/>
                <a:gd fmla="*/ 3 h 4" name="T5"/>
                <a:gd fmla="*/ 0 w 7" name="T6"/>
                <a:gd fmla="*/ 2 h 4" name="T7"/>
                <a:gd fmla="*/ 0 w 7" name="T8"/>
                <a:gd fmla="*/ 2 h 4" name="T9"/>
                <a:gd fmla="*/ 1 w 7" name="T10"/>
                <a:gd fmla="*/ 1 h 4" name="T11"/>
                <a:gd fmla="*/ 1 w 7" name="T12"/>
                <a:gd fmla="*/ 1 h 4" name="T13"/>
                <a:gd fmla="*/ 3 w 7" name="T14"/>
                <a:gd fmla="*/ 0 h 4" name="T15"/>
                <a:gd fmla="*/ 4 w 7" name="T16"/>
                <a:gd fmla="*/ 0 h 4" name="T17"/>
                <a:gd fmla="*/ 6 w 7" name="T18"/>
                <a:gd fmla="*/ 1 h 4" name="T19"/>
                <a:gd fmla="*/ 7 w 7" name="T20"/>
                <a:gd fmla="*/ 4 h 4" name="T21"/>
                <a:gd fmla="*/ 7 w 7" name="T22"/>
                <a:gd fmla="*/ 4 h 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 w="7">
                  <a:moveTo>
                    <a:pt x="7" y="4"/>
                  </a:moveTo>
                  <a:lnTo>
                    <a:pt x="7" y="4"/>
                  </a:lnTo>
                  <a:lnTo>
                    <a:pt x="2" y="3"/>
                  </a:lnTo>
                  <a:lnTo>
                    <a:pt x="0" y="2"/>
                  </a:lnTo>
                  <a:lnTo>
                    <a:pt x="0" y="2"/>
                  </a:lnTo>
                  <a:lnTo>
                    <a:pt x="1" y="1"/>
                  </a:lnTo>
                  <a:lnTo>
                    <a:pt x="1" y="1"/>
                  </a:lnTo>
                  <a:lnTo>
                    <a:pt x="3" y="0"/>
                  </a:lnTo>
                  <a:lnTo>
                    <a:pt x="4" y="0"/>
                  </a:lnTo>
                  <a:lnTo>
                    <a:pt x="6" y="1"/>
                  </a:lnTo>
                  <a:lnTo>
                    <a:pt x="7" y="4"/>
                  </a:lnTo>
                  <a:lnTo>
                    <a:pt x="7" y="4"/>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5" name="Freeform 349"/>
            <p:cNvSpPr/>
            <p:nvPr/>
          </p:nvSpPr>
          <p:spPr bwMode="auto">
            <a:xfrm>
              <a:off x="9593481" y="741321"/>
              <a:ext cx="14289" cy="9524"/>
            </a:xfrm>
            <a:custGeom>
              <a:gdLst>
                <a:gd fmla="*/ 0 w 9" name="T0"/>
                <a:gd fmla="*/ 0 h 6" name="T1"/>
                <a:gd fmla="*/ 0 w 9" name="T2"/>
                <a:gd fmla="*/ 0 h 6" name="T3"/>
                <a:gd fmla="*/ 0 w 9" name="T4"/>
                <a:gd fmla="*/ 2 h 6" name="T5"/>
                <a:gd fmla="*/ 1 w 9" name="T6"/>
                <a:gd fmla="*/ 3 h 6" name="T7"/>
                <a:gd fmla="*/ 1 w 9" name="T8"/>
                <a:gd fmla="*/ 4 h 6" name="T9"/>
                <a:gd fmla="*/ 2 w 9" name="T10"/>
                <a:gd fmla="*/ 5 h 6" name="T11"/>
                <a:gd fmla="*/ 2 w 9" name="T12"/>
                <a:gd fmla="*/ 5 h 6" name="T13"/>
                <a:gd fmla="*/ 3 w 9" name="T14"/>
                <a:gd fmla="*/ 6 h 6" name="T15"/>
                <a:gd fmla="*/ 5 w 9" name="T16"/>
                <a:gd fmla="*/ 6 h 6" name="T17"/>
                <a:gd fmla="*/ 8 w 9" name="T18"/>
                <a:gd fmla="*/ 6 h 6" name="T19"/>
                <a:gd fmla="*/ 9 w 9" name="T20"/>
                <a:gd fmla="*/ 5 h 6" name="T21"/>
                <a:gd fmla="*/ 9 w 9" name="T22"/>
                <a:gd fmla="*/ 5 h 6" name="T23"/>
                <a:gd fmla="*/ 8 w 9" name="T24"/>
                <a:gd fmla="*/ 4 h 6" name="T25"/>
                <a:gd fmla="*/ 6 w 9" name="T26"/>
                <a:gd fmla="*/ 3 h 6" name="T27"/>
                <a:gd fmla="*/ 4 w 9" name="T28"/>
                <a:gd fmla="*/ 2 h 6" name="T29"/>
                <a:gd fmla="*/ 4 w 9" name="T30"/>
                <a:gd fmla="*/ 2 h 6" name="T31"/>
                <a:gd fmla="*/ 3 w 9" name="T32"/>
                <a:gd fmla="*/ 1 h 6" name="T33"/>
                <a:gd fmla="*/ 2 w 9" name="T34"/>
                <a:gd fmla="*/ 1 h 6" name="T35"/>
                <a:gd fmla="*/ 0 w 9" name="T36"/>
                <a:gd fmla="*/ 0 h 6" name="T37"/>
                <a:gd fmla="*/ 0 w 9" name="T38"/>
                <a:gd fmla="*/ 0 h 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 w="9">
                  <a:moveTo>
                    <a:pt x="0" y="0"/>
                  </a:moveTo>
                  <a:lnTo>
                    <a:pt x="0" y="0"/>
                  </a:lnTo>
                  <a:lnTo>
                    <a:pt x="0" y="2"/>
                  </a:lnTo>
                  <a:lnTo>
                    <a:pt x="1" y="3"/>
                  </a:lnTo>
                  <a:lnTo>
                    <a:pt x="1" y="4"/>
                  </a:lnTo>
                  <a:lnTo>
                    <a:pt x="2" y="5"/>
                  </a:lnTo>
                  <a:lnTo>
                    <a:pt x="2" y="5"/>
                  </a:lnTo>
                  <a:lnTo>
                    <a:pt x="3" y="6"/>
                  </a:lnTo>
                  <a:lnTo>
                    <a:pt x="5" y="6"/>
                  </a:lnTo>
                  <a:lnTo>
                    <a:pt x="8" y="6"/>
                  </a:lnTo>
                  <a:lnTo>
                    <a:pt x="9" y="5"/>
                  </a:lnTo>
                  <a:lnTo>
                    <a:pt x="9" y="5"/>
                  </a:lnTo>
                  <a:lnTo>
                    <a:pt x="8" y="4"/>
                  </a:lnTo>
                  <a:lnTo>
                    <a:pt x="6" y="3"/>
                  </a:lnTo>
                  <a:lnTo>
                    <a:pt x="4" y="2"/>
                  </a:lnTo>
                  <a:lnTo>
                    <a:pt x="4" y="2"/>
                  </a:lnTo>
                  <a:lnTo>
                    <a:pt x="3" y="1"/>
                  </a:lnTo>
                  <a:lnTo>
                    <a:pt x="2" y="1"/>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b0604020202020204" pitchFamily="34" typeface="Arial"/>
              </a:endParaRPr>
            </a:p>
          </p:txBody>
        </p:sp>
        <p:sp>
          <p:nvSpPr>
            <p:cNvPr id="186" name="Freeform 350"/>
            <p:cNvSpPr/>
            <p:nvPr/>
          </p:nvSpPr>
          <p:spPr bwMode="auto">
            <a:xfrm>
              <a:off x="9296613" y="180966"/>
              <a:ext cx="4762" cy="4762"/>
            </a:xfrm>
            <a:custGeom>
              <a:gdLst>
                <a:gd fmla="*/ 1 w 3" name="T0"/>
                <a:gd fmla="*/ 0 h 3" name="T1"/>
                <a:gd fmla="*/ 1 w 3" name="T2"/>
                <a:gd fmla="*/ 0 h 3" name="T3"/>
                <a:gd fmla="*/ 0 w 3" name="T4"/>
                <a:gd fmla="*/ 1 h 3" name="T5"/>
                <a:gd fmla="*/ 1 w 3" name="T6"/>
                <a:gd fmla="*/ 2 h 3" name="T7"/>
                <a:gd fmla="*/ 2 w 3" name="T8"/>
                <a:gd fmla="*/ 3 h 3" name="T9"/>
                <a:gd fmla="*/ 3 w 3" name="T10"/>
                <a:gd fmla="*/ 2 h 3" name="T11"/>
                <a:gd fmla="*/ 3 w 3" name="T12"/>
                <a:gd fmla="*/ 2 h 3" name="T13"/>
                <a:gd fmla="*/ 3 w 3" name="T14"/>
                <a:gd fmla="*/ 2 h 3" name="T15"/>
                <a:gd fmla="*/ 2 w 3" name="T16"/>
                <a:gd fmla="*/ 1 h 3" name="T17"/>
                <a:gd fmla="*/ 1 w 3" name="T18"/>
                <a:gd fmla="*/ 0 h 3" name="T19"/>
                <a:gd fmla="*/ 1 w 3" name="T20"/>
                <a:gd fmla="*/ 0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3">
                  <a:moveTo>
                    <a:pt x="1" y="0"/>
                  </a:moveTo>
                  <a:lnTo>
                    <a:pt x="1" y="0"/>
                  </a:lnTo>
                  <a:lnTo>
                    <a:pt x="0" y="1"/>
                  </a:lnTo>
                  <a:lnTo>
                    <a:pt x="1" y="2"/>
                  </a:lnTo>
                  <a:lnTo>
                    <a:pt x="2" y="3"/>
                  </a:lnTo>
                  <a:lnTo>
                    <a:pt x="3" y="2"/>
                  </a:lnTo>
                  <a:lnTo>
                    <a:pt x="3" y="2"/>
                  </a:lnTo>
                  <a:lnTo>
                    <a:pt x="3" y="2"/>
                  </a:lnTo>
                  <a:lnTo>
                    <a:pt x="2" y="1"/>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7" name="Freeform 351"/>
            <p:cNvSpPr/>
            <p:nvPr/>
          </p:nvSpPr>
          <p:spPr bwMode="auto">
            <a:xfrm>
              <a:off x="9301376" y="223826"/>
              <a:ext cx="6350" cy="4762"/>
            </a:xfrm>
            <a:custGeom>
              <a:gdLst>
                <a:gd fmla="*/ 1 w 4" name="T0"/>
                <a:gd fmla="*/ 0 h 3" name="T1"/>
                <a:gd fmla="*/ 1 w 4" name="T2"/>
                <a:gd fmla="*/ 0 h 3" name="T3"/>
                <a:gd fmla="*/ 0 w 4" name="T4"/>
                <a:gd fmla="*/ 2 h 3" name="T5"/>
                <a:gd fmla="*/ 1 w 4" name="T6"/>
                <a:gd fmla="*/ 3 h 3" name="T7"/>
                <a:gd fmla="*/ 3 w 4" name="T8"/>
                <a:gd fmla="*/ 3 h 3" name="T9"/>
                <a:gd fmla="*/ 4 w 4" name="T10"/>
                <a:gd fmla="*/ 3 h 3" name="T11"/>
                <a:gd fmla="*/ 4 w 4" name="T12"/>
                <a:gd fmla="*/ 3 h 3" name="T13"/>
                <a:gd fmla="*/ 4 w 4" name="T14"/>
                <a:gd fmla="*/ 2 h 3" name="T15"/>
                <a:gd fmla="*/ 3 w 4" name="T16"/>
                <a:gd fmla="*/ 1 h 3" name="T17"/>
                <a:gd fmla="*/ 1 w 4" name="T18"/>
                <a:gd fmla="*/ 0 h 3" name="T19"/>
                <a:gd fmla="*/ 1 w 4" name="T20"/>
                <a:gd fmla="*/ 0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4">
                  <a:moveTo>
                    <a:pt x="1" y="0"/>
                  </a:moveTo>
                  <a:lnTo>
                    <a:pt x="1" y="0"/>
                  </a:lnTo>
                  <a:lnTo>
                    <a:pt x="0" y="2"/>
                  </a:lnTo>
                  <a:lnTo>
                    <a:pt x="1" y="3"/>
                  </a:lnTo>
                  <a:lnTo>
                    <a:pt x="3" y="3"/>
                  </a:lnTo>
                  <a:lnTo>
                    <a:pt x="4" y="3"/>
                  </a:lnTo>
                  <a:lnTo>
                    <a:pt x="4" y="3"/>
                  </a:lnTo>
                  <a:lnTo>
                    <a:pt x="4" y="2"/>
                  </a:lnTo>
                  <a:lnTo>
                    <a:pt x="3" y="1"/>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8" name="Freeform 352"/>
            <p:cNvSpPr/>
            <p:nvPr/>
          </p:nvSpPr>
          <p:spPr bwMode="auto">
            <a:xfrm>
              <a:off x="9298199" y="241287"/>
              <a:ext cx="3175" cy="4762"/>
            </a:xfrm>
            <a:custGeom>
              <a:gdLst>
                <a:gd fmla="*/ 1 w 2" name="T0"/>
                <a:gd fmla="*/ 0 h 3" name="T1"/>
                <a:gd fmla="*/ 1 w 2" name="T2"/>
                <a:gd fmla="*/ 0 h 3" name="T3"/>
                <a:gd fmla="*/ 0 w 2" name="T4"/>
                <a:gd fmla="*/ 3 h 3" name="T5"/>
                <a:gd fmla="*/ 0 w 2" name="T6"/>
                <a:gd fmla="*/ 3 h 3" name="T7"/>
                <a:gd fmla="*/ 2 w 2" name="T8"/>
                <a:gd fmla="*/ 3 h 3" name="T9"/>
                <a:gd fmla="*/ 2 w 2" name="T10"/>
                <a:gd fmla="*/ 3 h 3" name="T11"/>
                <a:gd fmla="*/ 2 w 2" name="T12"/>
                <a:gd fmla="*/ 1 h 3" name="T13"/>
                <a:gd fmla="*/ 2 w 2" name="T14"/>
                <a:gd fmla="*/ 0 h 3" name="T15"/>
                <a:gd fmla="*/ 1 w 2" name="T16"/>
                <a:gd fmla="*/ 0 h 3" name="T17"/>
                <a:gd fmla="*/ 1 w 2" name="T18"/>
                <a:gd fmla="*/ 0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2">
                  <a:moveTo>
                    <a:pt x="1" y="0"/>
                  </a:moveTo>
                  <a:lnTo>
                    <a:pt x="1" y="0"/>
                  </a:lnTo>
                  <a:lnTo>
                    <a:pt x="0" y="3"/>
                  </a:lnTo>
                  <a:lnTo>
                    <a:pt x="0" y="3"/>
                  </a:lnTo>
                  <a:lnTo>
                    <a:pt x="2" y="3"/>
                  </a:lnTo>
                  <a:lnTo>
                    <a:pt x="2" y="3"/>
                  </a:lnTo>
                  <a:lnTo>
                    <a:pt x="2" y="1"/>
                  </a:lnTo>
                  <a:lnTo>
                    <a:pt x="2" y="0"/>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9" name="Freeform 353"/>
            <p:cNvSpPr/>
            <p:nvPr/>
          </p:nvSpPr>
          <p:spPr bwMode="auto">
            <a:xfrm>
              <a:off x="9266451" y="219063"/>
              <a:ext cx="14289" cy="11113"/>
            </a:xfrm>
            <a:custGeom>
              <a:gdLst>
                <a:gd fmla="*/ 7 w 9" name="T0"/>
                <a:gd fmla="*/ 3 h 7" name="T1"/>
                <a:gd fmla="*/ 7 w 9" name="T2"/>
                <a:gd fmla="*/ 3 h 7" name="T3"/>
                <a:gd fmla="*/ 9 w 9" name="T4"/>
                <a:gd fmla="*/ 4 h 7" name="T5"/>
                <a:gd fmla="*/ 9 w 9" name="T6"/>
                <a:gd fmla="*/ 5 h 7" name="T7"/>
                <a:gd fmla="*/ 9 w 9" name="T8"/>
                <a:gd fmla="*/ 6 h 7" name="T9"/>
                <a:gd fmla="*/ 7 w 9" name="T10"/>
                <a:gd fmla="*/ 7 h 7" name="T11"/>
                <a:gd fmla="*/ 7 w 9" name="T12"/>
                <a:gd fmla="*/ 7 h 7" name="T13"/>
                <a:gd fmla="*/ 5 w 9" name="T14"/>
                <a:gd fmla="*/ 6 h 7" name="T15"/>
                <a:gd fmla="*/ 5 w 9" name="T16"/>
                <a:gd fmla="*/ 5 h 7" name="T17"/>
                <a:gd fmla="*/ 5 w 9" name="T18"/>
                <a:gd fmla="*/ 5 h 7" name="T19"/>
                <a:gd fmla="*/ 4 w 9" name="T20"/>
                <a:gd fmla="*/ 4 h 7" name="T21"/>
                <a:gd fmla="*/ 2 w 9" name="T22"/>
                <a:gd fmla="*/ 4 h 7" name="T23"/>
                <a:gd fmla="*/ 1 w 9" name="T24"/>
                <a:gd fmla="*/ 4 h 7" name="T25"/>
                <a:gd fmla="*/ 0 w 9" name="T26"/>
                <a:gd fmla="*/ 2 h 7" name="T27"/>
                <a:gd fmla="*/ 0 w 9" name="T28"/>
                <a:gd fmla="*/ 2 h 7" name="T29"/>
                <a:gd fmla="*/ 1 w 9" name="T30"/>
                <a:gd fmla="*/ 1 h 7" name="T31"/>
                <a:gd fmla="*/ 2 w 9" name="T32"/>
                <a:gd fmla="*/ 0 h 7" name="T33"/>
                <a:gd fmla="*/ 4 w 9" name="T34"/>
                <a:gd fmla="*/ 0 h 7" name="T35"/>
                <a:gd fmla="*/ 4 w 9" name="T36"/>
                <a:gd fmla="*/ 1 h 7" name="T37"/>
                <a:gd fmla="*/ 4 w 9" name="T38"/>
                <a:gd fmla="*/ 1 h 7" name="T39"/>
                <a:gd fmla="*/ 5 w 9" name="T40"/>
                <a:gd fmla="*/ 2 h 7" name="T41"/>
                <a:gd fmla="*/ 6 w 9" name="T42"/>
                <a:gd fmla="*/ 2 h 7" name="T43"/>
                <a:gd fmla="*/ 7 w 9" name="T44"/>
                <a:gd fmla="*/ 3 h 7" name="T45"/>
                <a:gd fmla="*/ 7 w 9" name="T46"/>
                <a:gd fmla="*/ 3 h 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 w="9">
                  <a:moveTo>
                    <a:pt x="7" y="3"/>
                  </a:moveTo>
                  <a:lnTo>
                    <a:pt x="7" y="3"/>
                  </a:lnTo>
                  <a:lnTo>
                    <a:pt x="9" y="4"/>
                  </a:lnTo>
                  <a:lnTo>
                    <a:pt x="9" y="5"/>
                  </a:lnTo>
                  <a:lnTo>
                    <a:pt x="9" y="6"/>
                  </a:lnTo>
                  <a:lnTo>
                    <a:pt x="7" y="7"/>
                  </a:lnTo>
                  <a:lnTo>
                    <a:pt x="7" y="7"/>
                  </a:lnTo>
                  <a:lnTo>
                    <a:pt x="5" y="6"/>
                  </a:lnTo>
                  <a:lnTo>
                    <a:pt x="5" y="5"/>
                  </a:lnTo>
                  <a:lnTo>
                    <a:pt x="5" y="5"/>
                  </a:lnTo>
                  <a:lnTo>
                    <a:pt x="4" y="4"/>
                  </a:lnTo>
                  <a:lnTo>
                    <a:pt x="2" y="4"/>
                  </a:lnTo>
                  <a:lnTo>
                    <a:pt x="1" y="4"/>
                  </a:lnTo>
                  <a:lnTo>
                    <a:pt x="0" y="2"/>
                  </a:lnTo>
                  <a:lnTo>
                    <a:pt x="0" y="2"/>
                  </a:lnTo>
                  <a:lnTo>
                    <a:pt x="1" y="1"/>
                  </a:lnTo>
                  <a:lnTo>
                    <a:pt x="2" y="0"/>
                  </a:lnTo>
                  <a:lnTo>
                    <a:pt x="4" y="0"/>
                  </a:lnTo>
                  <a:lnTo>
                    <a:pt x="4" y="1"/>
                  </a:lnTo>
                  <a:lnTo>
                    <a:pt x="4" y="1"/>
                  </a:lnTo>
                  <a:lnTo>
                    <a:pt x="5" y="2"/>
                  </a:lnTo>
                  <a:lnTo>
                    <a:pt x="6" y="2"/>
                  </a:lnTo>
                  <a:lnTo>
                    <a:pt x="7" y="3"/>
                  </a:lnTo>
                  <a:lnTo>
                    <a:pt x="7" y="3"/>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0" name="Freeform 354"/>
            <p:cNvSpPr/>
            <p:nvPr/>
          </p:nvSpPr>
          <p:spPr bwMode="auto">
            <a:xfrm>
              <a:off x="9380753" y="263510"/>
              <a:ext cx="4762" cy="6349"/>
            </a:xfrm>
            <a:custGeom>
              <a:gdLst>
                <a:gd fmla="*/ 1 w 3" name="T0"/>
                <a:gd fmla="*/ 0 h 4" name="T1"/>
                <a:gd fmla="*/ 1 w 3" name="T2"/>
                <a:gd fmla="*/ 0 h 4" name="T3"/>
                <a:gd fmla="*/ 0 w 3" name="T4"/>
                <a:gd fmla="*/ 2 h 4" name="T5"/>
                <a:gd fmla="*/ 1 w 3" name="T6"/>
                <a:gd fmla="*/ 3 h 4" name="T7"/>
                <a:gd fmla="*/ 2 w 3" name="T8"/>
                <a:gd fmla="*/ 4 h 4" name="T9"/>
                <a:gd fmla="*/ 3 w 3" name="T10"/>
                <a:gd fmla="*/ 3 h 4" name="T11"/>
                <a:gd fmla="*/ 3 w 3" name="T12"/>
                <a:gd fmla="*/ 3 h 4" name="T13"/>
                <a:gd fmla="*/ 3 w 3" name="T14"/>
                <a:gd fmla="*/ 2 h 4" name="T15"/>
                <a:gd fmla="*/ 2 w 3" name="T16"/>
                <a:gd fmla="*/ 1 h 4" name="T17"/>
                <a:gd fmla="*/ 1 w 3" name="T18"/>
                <a:gd fmla="*/ 0 h 4" name="T19"/>
                <a:gd fmla="*/ 1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1" y="0"/>
                  </a:moveTo>
                  <a:lnTo>
                    <a:pt x="1" y="0"/>
                  </a:lnTo>
                  <a:lnTo>
                    <a:pt x="0" y="2"/>
                  </a:lnTo>
                  <a:lnTo>
                    <a:pt x="1" y="3"/>
                  </a:lnTo>
                  <a:lnTo>
                    <a:pt x="2" y="4"/>
                  </a:lnTo>
                  <a:lnTo>
                    <a:pt x="3" y="3"/>
                  </a:lnTo>
                  <a:lnTo>
                    <a:pt x="3" y="3"/>
                  </a:lnTo>
                  <a:lnTo>
                    <a:pt x="3" y="2"/>
                  </a:lnTo>
                  <a:lnTo>
                    <a:pt x="2" y="1"/>
                  </a:lnTo>
                  <a:lnTo>
                    <a:pt x="1" y="0"/>
                  </a:lnTo>
                  <a:lnTo>
                    <a:pt x="1"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1" name="Freeform 355"/>
            <p:cNvSpPr/>
            <p:nvPr/>
          </p:nvSpPr>
          <p:spPr bwMode="auto">
            <a:xfrm>
              <a:off x="9952258" y="334945"/>
              <a:ext cx="33339" cy="6349"/>
            </a:xfrm>
            <a:custGeom>
              <a:gdLst>
                <a:gd fmla="*/ 1 w 21" name="T0"/>
                <a:gd fmla="*/ 1 h 4" name="T1"/>
                <a:gd fmla="*/ 1 w 21" name="T2"/>
                <a:gd fmla="*/ 1 h 4" name="T3"/>
                <a:gd fmla="*/ 0 w 21" name="T4"/>
                <a:gd fmla="*/ 3 h 4" name="T5"/>
                <a:gd fmla="*/ 0 w 21" name="T6"/>
                <a:gd fmla="*/ 4 h 4" name="T7"/>
                <a:gd fmla="*/ 3 w 21" name="T8"/>
                <a:gd fmla="*/ 3 h 4" name="T9"/>
                <a:gd fmla="*/ 9 w 21" name="T10"/>
                <a:gd fmla="*/ 3 h 4" name="T11"/>
                <a:gd fmla="*/ 9 w 21" name="T12"/>
                <a:gd fmla="*/ 3 h 4" name="T13"/>
                <a:gd fmla="*/ 17 w 21" name="T14"/>
                <a:gd fmla="*/ 2 h 4" name="T15"/>
                <a:gd fmla="*/ 21 w 21" name="T16"/>
                <a:gd fmla="*/ 2 h 4" name="T17"/>
                <a:gd fmla="*/ 21 w 21" name="T18"/>
                <a:gd fmla="*/ 1 h 4" name="T19"/>
                <a:gd fmla="*/ 21 w 21" name="T20"/>
                <a:gd fmla="*/ 1 h 4" name="T21"/>
                <a:gd fmla="*/ 16 w 21" name="T22"/>
                <a:gd fmla="*/ 0 h 4" name="T23"/>
                <a:gd fmla="*/ 16 w 21" name="T24"/>
                <a:gd fmla="*/ 0 h 4" name="T25"/>
                <a:gd fmla="*/ 4 w 21" name="T26"/>
                <a:gd fmla="*/ 0 h 4" name="T27"/>
                <a:gd fmla="*/ 1 w 21" name="T28"/>
                <a:gd fmla="*/ 1 h 4" name="T29"/>
                <a:gd fmla="*/ 1 w 21" name="T30"/>
                <a:gd fmla="*/ 1 h 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 w="21">
                  <a:moveTo>
                    <a:pt x="1" y="1"/>
                  </a:moveTo>
                  <a:lnTo>
                    <a:pt x="1" y="1"/>
                  </a:lnTo>
                  <a:lnTo>
                    <a:pt x="0" y="3"/>
                  </a:lnTo>
                  <a:lnTo>
                    <a:pt x="0" y="4"/>
                  </a:lnTo>
                  <a:lnTo>
                    <a:pt x="3" y="3"/>
                  </a:lnTo>
                  <a:lnTo>
                    <a:pt x="9" y="3"/>
                  </a:lnTo>
                  <a:lnTo>
                    <a:pt x="9" y="3"/>
                  </a:lnTo>
                  <a:lnTo>
                    <a:pt x="17" y="2"/>
                  </a:lnTo>
                  <a:lnTo>
                    <a:pt x="21" y="2"/>
                  </a:lnTo>
                  <a:lnTo>
                    <a:pt x="21" y="1"/>
                  </a:lnTo>
                  <a:lnTo>
                    <a:pt x="21" y="1"/>
                  </a:lnTo>
                  <a:lnTo>
                    <a:pt x="16" y="0"/>
                  </a:lnTo>
                  <a:lnTo>
                    <a:pt x="16" y="0"/>
                  </a:lnTo>
                  <a:lnTo>
                    <a:pt x="4" y="0"/>
                  </a:lnTo>
                  <a:lnTo>
                    <a:pt x="1" y="1"/>
                  </a:lnTo>
                  <a:lnTo>
                    <a:pt x="1"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2" name="Freeform 356"/>
            <p:cNvSpPr/>
            <p:nvPr/>
          </p:nvSpPr>
          <p:spPr bwMode="auto">
            <a:xfrm>
              <a:off x="10118940" y="95246"/>
              <a:ext cx="15875" cy="3175"/>
            </a:xfrm>
            <a:custGeom>
              <a:gdLst>
                <a:gd fmla="*/ 0 w 10" name="T0"/>
                <a:gd fmla="*/ 2 h 2" name="T1"/>
                <a:gd fmla="*/ 0 w 10" name="T2"/>
                <a:gd fmla="*/ 2 h 2" name="T3"/>
                <a:gd fmla="*/ 8 w 10" name="T4"/>
                <a:gd fmla="*/ 2 h 2" name="T5"/>
                <a:gd fmla="*/ 10 w 10" name="T6"/>
                <a:gd fmla="*/ 1 h 2" name="T7"/>
                <a:gd fmla="*/ 9 w 10" name="T8"/>
                <a:gd fmla="*/ 0 h 2" name="T9"/>
                <a:gd fmla="*/ 9 w 10" name="T10"/>
                <a:gd fmla="*/ 0 h 2" name="T11"/>
                <a:gd fmla="*/ 6 w 10" name="T12"/>
                <a:gd fmla="*/ 0 h 2" name="T13"/>
                <a:gd fmla="*/ 2 w 10" name="T14"/>
                <a:gd fmla="*/ 1 h 2" name="T15"/>
                <a:gd fmla="*/ 0 w 10" name="T16"/>
                <a:gd fmla="*/ 2 h 2" name="T17"/>
                <a:gd fmla="*/ 0 w 10" name="T18"/>
                <a:gd fmla="*/ 2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10">
                  <a:moveTo>
                    <a:pt x="0" y="2"/>
                  </a:moveTo>
                  <a:lnTo>
                    <a:pt x="0" y="2"/>
                  </a:lnTo>
                  <a:lnTo>
                    <a:pt x="8" y="2"/>
                  </a:lnTo>
                  <a:lnTo>
                    <a:pt x="10" y="1"/>
                  </a:lnTo>
                  <a:lnTo>
                    <a:pt x="9" y="0"/>
                  </a:lnTo>
                  <a:lnTo>
                    <a:pt x="9" y="0"/>
                  </a:lnTo>
                  <a:lnTo>
                    <a:pt x="6" y="0"/>
                  </a:lnTo>
                  <a:lnTo>
                    <a:pt x="2" y="1"/>
                  </a:lnTo>
                  <a:lnTo>
                    <a:pt x="0" y="2"/>
                  </a:lnTo>
                  <a:lnTo>
                    <a:pt x="0"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3" name="Freeform 357"/>
            <p:cNvSpPr/>
            <p:nvPr/>
          </p:nvSpPr>
          <p:spPr bwMode="auto">
            <a:xfrm>
              <a:off x="10137978" y="85722"/>
              <a:ext cx="4762" cy="4762"/>
            </a:xfrm>
            <a:custGeom>
              <a:gdLst>
                <a:gd fmla="*/ 0 w 3" name="T0"/>
                <a:gd fmla="*/ 3 h 3" name="T1"/>
                <a:gd fmla="*/ 0 w 3" name="T2"/>
                <a:gd fmla="*/ 3 h 3" name="T3"/>
                <a:gd fmla="*/ 3 w 3" name="T4"/>
                <a:gd fmla="*/ 2 h 3" name="T5"/>
                <a:gd fmla="*/ 3 w 3" name="T6"/>
                <a:gd fmla="*/ 1 h 3" name="T7"/>
                <a:gd fmla="*/ 2 w 3" name="T8"/>
                <a:gd fmla="*/ 0 h 3" name="T9"/>
                <a:gd fmla="*/ 2 w 3" name="T10"/>
                <a:gd fmla="*/ 0 h 3" name="T11"/>
                <a:gd fmla="*/ 1 w 3" name="T12"/>
                <a:gd fmla="*/ 1 h 3" name="T13"/>
                <a:gd fmla="*/ 0 w 3" name="T14"/>
                <a:gd fmla="*/ 2 h 3" name="T15"/>
                <a:gd fmla="*/ 0 w 3" name="T16"/>
                <a:gd fmla="*/ 3 h 3" name="T17"/>
                <a:gd fmla="*/ 0 w 3" name="T18"/>
                <a:gd fmla="*/ 3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3">
                  <a:moveTo>
                    <a:pt x="0" y="3"/>
                  </a:moveTo>
                  <a:lnTo>
                    <a:pt x="0" y="3"/>
                  </a:lnTo>
                  <a:lnTo>
                    <a:pt x="3" y="2"/>
                  </a:lnTo>
                  <a:lnTo>
                    <a:pt x="3" y="1"/>
                  </a:lnTo>
                  <a:lnTo>
                    <a:pt x="2" y="0"/>
                  </a:lnTo>
                  <a:lnTo>
                    <a:pt x="2" y="0"/>
                  </a:lnTo>
                  <a:lnTo>
                    <a:pt x="1" y="1"/>
                  </a:lnTo>
                  <a:lnTo>
                    <a:pt x="0" y="2"/>
                  </a:lnTo>
                  <a:lnTo>
                    <a:pt x="0" y="3"/>
                  </a:lnTo>
                  <a:lnTo>
                    <a:pt x="0" y="3"/>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4" name="Freeform 358"/>
            <p:cNvSpPr/>
            <p:nvPr/>
          </p:nvSpPr>
          <p:spPr bwMode="auto">
            <a:xfrm>
              <a:off x="10180839" y="180967"/>
              <a:ext cx="6350" cy="3175"/>
            </a:xfrm>
            <a:custGeom>
              <a:gdLst>
                <a:gd fmla="*/ 0 w 4" name="T0"/>
                <a:gd fmla="*/ 2 h 2" name="T1"/>
                <a:gd fmla="*/ 0 w 4" name="T2"/>
                <a:gd fmla="*/ 2 h 2" name="T3"/>
                <a:gd fmla="*/ 3 w 4" name="T4"/>
                <a:gd fmla="*/ 2 h 2" name="T5"/>
                <a:gd fmla="*/ 4 w 4" name="T6"/>
                <a:gd fmla="*/ 1 h 2" name="T7"/>
                <a:gd fmla="*/ 4 w 4" name="T8"/>
                <a:gd fmla="*/ 0 h 2" name="T9"/>
                <a:gd fmla="*/ 4 w 4" name="T10"/>
                <a:gd fmla="*/ 0 h 2" name="T11"/>
                <a:gd fmla="*/ 3 w 4" name="T12"/>
                <a:gd fmla="*/ 0 h 2" name="T13"/>
                <a:gd fmla="*/ 2 w 4" name="T14"/>
                <a:gd fmla="*/ 1 h 2" name="T15"/>
                <a:gd fmla="*/ 0 w 4" name="T16"/>
                <a:gd fmla="*/ 2 h 2" name="T17"/>
                <a:gd fmla="*/ 0 w 4" name="T18"/>
                <a:gd fmla="*/ 2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4">
                  <a:moveTo>
                    <a:pt x="0" y="2"/>
                  </a:moveTo>
                  <a:lnTo>
                    <a:pt x="0" y="2"/>
                  </a:lnTo>
                  <a:lnTo>
                    <a:pt x="3" y="2"/>
                  </a:lnTo>
                  <a:lnTo>
                    <a:pt x="4" y="1"/>
                  </a:lnTo>
                  <a:lnTo>
                    <a:pt x="4" y="0"/>
                  </a:lnTo>
                  <a:lnTo>
                    <a:pt x="4" y="0"/>
                  </a:lnTo>
                  <a:lnTo>
                    <a:pt x="3" y="0"/>
                  </a:lnTo>
                  <a:lnTo>
                    <a:pt x="2" y="1"/>
                  </a:lnTo>
                  <a:lnTo>
                    <a:pt x="0" y="2"/>
                  </a:lnTo>
                  <a:lnTo>
                    <a:pt x="0" y="2"/>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5" name="Freeform 359"/>
            <p:cNvSpPr/>
            <p:nvPr/>
          </p:nvSpPr>
          <p:spPr bwMode="auto">
            <a:xfrm>
              <a:off x="10299908" y="269860"/>
              <a:ext cx="23814" cy="11113"/>
            </a:xfrm>
            <a:custGeom>
              <a:gdLst>
                <a:gd fmla="*/ 0 w 15" name="T0"/>
                <a:gd fmla="*/ 1 h 7" name="T1"/>
                <a:gd fmla="*/ 0 w 15" name="T2"/>
                <a:gd fmla="*/ 1 h 7" name="T3"/>
                <a:gd fmla="*/ 0 w 15" name="T4"/>
                <a:gd fmla="*/ 3 h 7" name="T5"/>
                <a:gd fmla="*/ 0 w 15" name="T6"/>
                <a:gd fmla="*/ 5 h 7" name="T7"/>
                <a:gd fmla="*/ 2 w 15" name="T8"/>
                <a:gd fmla="*/ 6 h 7" name="T9"/>
                <a:gd fmla="*/ 4 w 15" name="T10"/>
                <a:gd fmla="*/ 7 h 7" name="T11"/>
                <a:gd fmla="*/ 4 w 15" name="T12"/>
                <a:gd fmla="*/ 7 h 7" name="T13"/>
                <a:gd fmla="*/ 12 w 15" name="T14"/>
                <a:gd fmla="*/ 7 h 7" name="T15"/>
                <a:gd fmla="*/ 15 w 15" name="T16"/>
                <a:gd fmla="*/ 7 h 7" name="T17"/>
                <a:gd fmla="*/ 15 w 15" name="T18"/>
                <a:gd fmla="*/ 6 h 7" name="T19"/>
                <a:gd fmla="*/ 15 w 15" name="T20"/>
                <a:gd fmla="*/ 5 h 7" name="T21"/>
                <a:gd fmla="*/ 15 w 15" name="T22"/>
                <a:gd fmla="*/ 5 h 7" name="T23"/>
                <a:gd fmla="*/ 12 w 15" name="T24"/>
                <a:gd fmla="*/ 4 h 7" name="T25"/>
                <a:gd fmla="*/ 9 w 15" name="T26"/>
                <a:gd fmla="*/ 4 h 7" name="T27"/>
                <a:gd fmla="*/ 7 w 15" name="T28"/>
                <a:gd fmla="*/ 4 h 7" name="T29"/>
                <a:gd fmla="*/ 6 w 15" name="T30"/>
                <a:gd fmla="*/ 3 h 7" name="T31"/>
                <a:gd fmla="*/ 6 w 15" name="T32"/>
                <a:gd fmla="*/ 2 h 7" name="T33"/>
                <a:gd fmla="*/ 6 w 15" name="T34"/>
                <a:gd fmla="*/ 2 h 7" name="T35"/>
                <a:gd fmla="*/ 4 w 15" name="T36"/>
                <a:gd fmla="*/ 1 h 7" name="T37"/>
                <a:gd fmla="*/ 2 w 15" name="T38"/>
                <a:gd fmla="*/ 0 h 7" name="T39"/>
                <a:gd fmla="*/ 0 w 15" name="T40"/>
                <a:gd fmla="*/ 1 h 7" name="T41"/>
                <a:gd fmla="*/ 0 w 15" name="T42"/>
                <a:gd fmla="*/ 1 h 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 w="15">
                  <a:moveTo>
                    <a:pt x="0" y="1"/>
                  </a:moveTo>
                  <a:lnTo>
                    <a:pt x="0" y="1"/>
                  </a:lnTo>
                  <a:lnTo>
                    <a:pt x="0" y="3"/>
                  </a:lnTo>
                  <a:lnTo>
                    <a:pt x="0" y="5"/>
                  </a:lnTo>
                  <a:lnTo>
                    <a:pt x="2" y="6"/>
                  </a:lnTo>
                  <a:lnTo>
                    <a:pt x="4" y="7"/>
                  </a:lnTo>
                  <a:lnTo>
                    <a:pt x="4" y="7"/>
                  </a:lnTo>
                  <a:lnTo>
                    <a:pt x="12" y="7"/>
                  </a:lnTo>
                  <a:lnTo>
                    <a:pt x="15" y="7"/>
                  </a:lnTo>
                  <a:lnTo>
                    <a:pt x="15" y="6"/>
                  </a:lnTo>
                  <a:lnTo>
                    <a:pt x="15" y="5"/>
                  </a:lnTo>
                  <a:lnTo>
                    <a:pt x="15" y="5"/>
                  </a:lnTo>
                  <a:lnTo>
                    <a:pt x="12" y="4"/>
                  </a:lnTo>
                  <a:lnTo>
                    <a:pt x="9" y="4"/>
                  </a:lnTo>
                  <a:lnTo>
                    <a:pt x="7" y="4"/>
                  </a:lnTo>
                  <a:lnTo>
                    <a:pt x="6" y="3"/>
                  </a:lnTo>
                  <a:lnTo>
                    <a:pt x="6" y="2"/>
                  </a:lnTo>
                  <a:lnTo>
                    <a:pt x="6" y="2"/>
                  </a:lnTo>
                  <a:lnTo>
                    <a:pt x="4" y="1"/>
                  </a:lnTo>
                  <a:lnTo>
                    <a:pt x="2" y="0"/>
                  </a:lnTo>
                  <a:lnTo>
                    <a:pt x="0" y="1"/>
                  </a:lnTo>
                  <a:lnTo>
                    <a:pt x="0"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6" name="Freeform 360"/>
            <p:cNvSpPr/>
            <p:nvPr/>
          </p:nvSpPr>
          <p:spPr bwMode="auto">
            <a:xfrm>
              <a:off x="10320533" y="192078"/>
              <a:ext cx="6350" cy="20637"/>
            </a:xfrm>
            <a:custGeom>
              <a:gdLst>
                <a:gd fmla="*/ 0 w 4" name="T0"/>
                <a:gd fmla="*/ 0 h 13" name="T1"/>
                <a:gd fmla="*/ 0 w 4" name="T2"/>
                <a:gd fmla="*/ 0 h 13" name="T3"/>
                <a:gd fmla="*/ 0 w 4" name="T4"/>
                <a:gd fmla="*/ 5 h 13" name="T5"/>
                <a:gd fmla="*/ 0 w 4" name="T6"/>
                <a:gd fmla="*/ 10 h 13" name="T7"/>
                <a:gd fmla="*/ 1 w 4" name="T8"/>
                <a:gd fmla="*/ 13 h 13" name="T9"/>
                <a:gd fmla="*/ 1 w 4" name="T10"/>
                <a:gd fmla="*/ 13 h 13" name="T11"/>
                <a:gd fmla="*/ 3 w 4" name="T12"/>
                <a:gd fmla="*/ 12 h 13" name="T13"/>
                <a:gd fmla="*/ 3 w 4" name="T14"/>
                <a:gd fmla="*/ 12 h 13" name="T15"/>
                <a:gd fmla="*/ 3 w 4" name="T16"/>
                <a:gd fmla="*/ 11 h 13" name="T17"/>
                <a:gd fmla="*/ 4 w 4" name="T18"/>
                <a:gd fmla="*/ 9 h 13" name="T19"/>
                <a:gd fmla="*/ 3 w 4" name="T20"/>
                <a:gd fmla="*/ 5 h 13" name="T21"/>
                <a:gd fmla="*/ 0 w 4" name="T22"/>
                <a:gd fmla="*/ 0 h 13" name="T23"/>
                <a:gd fmla="*/ 0 w 4" name="T24"/>
                <a:gd fmla="*/ 0 h 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 w="4">
                  <a:moveTo>
                    <a:pt x="0" y="0"/>
                  </a:moveTo>
                  <a:lnTo>
                    <a:pt x="0" y="0"/>
                  </a:lnTo>
                  <a:lnTo>
                    <a:pt x="0" y="5"/>
                  </a:lnTo>
                  <a:lnTo>
                    <a:pt x="0" y="10"/>
                  </a:lnTo>
                  <a:lnTo>
                    <a:pt x="1" y="13"/>
                  </a:lnTo>
                  <a:lnTo>
                    <a:pt x="1" y="13"/>
                  </a:lnTo>
                  <a:lnTo>
                    <a:pt x="3" y="12"/>
                  </a:lnTo>
                  <a:lnTo>
                    <a:pt x="3" y="12"/>
                  </a:lnTo>
                  <a:lnTo>
                    <a:pt x="3" y="11"/>
                  </a:lnTo>
                  <a:lnTo>
                    <a:pt x="4" y="9"/>
                  </a:lnTo>
                  <a:lnTo>
                    <a:pt x="3" y="5"/>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7" name="Freeform 361"/>
            <p:cNvSpPr/>
            <p:nvPr/>
          </p:nvSpPr>
          <p:spPr bwMode="auto">
            <a:xfrm>
              <a:off x="10406242" y="331771"/>
              <a:ext cx="6350" cy="6349"/>
            </a:xfrm>
            <a:custGeom>
              <a:gdLst>
                <a:gd fmla="*/ 2 w 4" name="T0"/>
                <a:gd fmla="*/ 4 h 4" name="T1"/>
                <a:gd fmla="*/ 2 w 4" name="T2"/>
                <a:gd fmla="*/ 4 h 4" name="T3"/>
                <a:gd fmla="*/ 4 w 4" name="T4"/>
                <a:gd fmla="*/ 3 h 4" name="T5"/>
                <a:gd fmla="*/ 4 w 4" name="T6"/>
                <a:gd fmla="*/ 1 h 4" name="T7"/>
                <a:gd fmla="*/ 3 w 4" name="T8"/>
                <a:gd fmla="*/ 0 h 4" name="T9"/>
                <a:gd fmla="*/ 1 w 4" name="T10"/>
                <a:gd fmla="*/ 0 h 4" name="T11"/>
                <a:gd fmla="*/ 1 w 4" name="T12"/>
                <a:gd fmla="*/ 0 h 4" name="T13"/>
                <a:gd fmla="*/ 0 w 4" name="T14"/>
                <a:gd fmla="*/ 1 h 4" name="T15"/>
                <a:gd fmla="*/ 0 w 4" name="T16"/>
                <a:gd fmla="*/ 2 h 4" name="T17"/>
                <a:gd fmla="*/ 2 w 4" name="T18"/>
                <a:gd fmla="*/ 4 h 4" name="T19"/>
                <a:gd fmla="*/ 2 w 4" name="T20"/>
                <a:gd fmla="*/ 4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2" y="4"/>
                  </a:moveTo>
                  <a:lnTo>
                    <a:pt x="2" y="4"/>
                  </a:lnTo>
                  <a:lnTo>
                    <a:pt x="4" y="3"/>
                  </a:lnTo>
                  <a:lnTo>
                    <a:pt x="4" y="1"/>
                  </a:lnTo>
                  <a:lnTo>
                    <a:pt x="3" y="0"/>
                  </a:lnTo>
                  <a:lnTo>
                    <a:pt x="1" y="0"/>
                  </a:lnTo>
                  <a:lnTo>
                    <a:pt x="1" y="0"/>
                  </a:lnTo>
                  <a:lnTo>
                    <a:pt x="0" y="1"/>
                  </a:lnTo>
                  <a:lnTo>
                    <a:pt x="0" y="2"/>
                  </a:lnTo>
                  <a:lnTo>
                    <a:pt x="2" y="4"/>
                  </a:lnTo>
                  <a:lnTo>
                    <a:pt x="2" y="4"/>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8" name="Freeform 362"/>
            <p:cNvSpPr/>
            <p:nvPr/>
          </p:nvSpPr>
          <p:spPr bwMode="auto">
            <a:xfrm>
              <a:off x="10420557" y="317483"/>
              <a:ext cx="7937" cy="7937"/>
            </a:xfrm>
            <a:custGeom>
              <a:gdLst>
                <a:gd fmla="*/ 0 w 5" name="T0"/>
                <a:gd fmla="*/ 0 h 5" name="T1"/>
                <a:gd fmla="*/ 0 w 5" name="T2"/>
                <a:gd fmla="*/ 0 h 5" name="T3"/>
                <a:gd fmla="*/ 2 w 5" name="T4"/>
                <a:gd fmla="*/ 4 h 5" name="T5"/>
                <a:gd fmla="*/ 3 w 5" name="T6"/>
                <a:gd fmla="*/ 5 h 5" name="T7"/>
                <a:gd fmla="*/ 5 w 5" name="T8"/>
                <a:gd fmla="*/ 4 h 5" name="T9"/>
                <a:gd fmla="*/ 5 w 5" name="T10"/>
                <a:gd fmla="*/ 4 h 5" name="T11"/>
                <a:gd fmla="*/ 5 w 5" name="T12"/>
                <a:gd fmla="*/ 3 h 5" name="T13"/>
                <a:gd fmla="*/ 5 w 5" name="T14"/>
                <a:gd fmla="*/ 2 h 5" name="T15"/>
                <a:gd fmla="*/ 4 w 5" name="T16"/>
                <a:gd fmla="*/ 1 h 5" name="T17"/>
                <a:gd fmla="*/ 0 w 5" name="T18"/>
                <a:gd fmla="*/ 0 h 5" name="T19"/>
                <a:gd fmla="*/ 0 w 5" name="T20"/>
                <a:gd fmla="*/ 0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5">
                  <a:moveTo>
                    <a:pt x="0" y="0"/>
                  </a:moveTo>
                  <a:lnTo>
                    <a:pt x="0" y="0"/>
                  </a:lnTo>
                  <a:lnTo>
                    <a:pt x="2" y="4"/>
                  </a:lnTo>
                  <a:lnTo>
                    <a:pt x="3" y="5"/>
                  </a:lnTo>
                  <a:lnTo>
                    <a:pt x="5" y="4"/>
                  </a:lnTo>
                  <a:lnTo>
                    <a:pt x="5" y="4"/>
                  </a:lnTo>
                  <a:lnTo>
                    <a:pt x="5" y="3"/>
                  </a:lnTo>
                  <a:lnTo>
                    <a:pt x="5" y="2"/>
                  </a:lnTo>
                  <a:lnTo>
                    <a:pt x="4" y="1"/>
                  </a:lnTo>
                  <a:lnTo>
                    <a:pt x="0" y="0"/>
                  </a:lnTo>
                  <a:lnTo>
                    <a:pt x="0"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9" name="Freeform 363"/>
            <p:cNvSpPr/>
            <p:nvPr/>
          </p:nvSpPr>
          <p:spPr bwMode="auto">
            <a:xfrm>
              <a:off x="10506284" y="250812"/>
              <a:ext cx="4762" cy="14288"/>
            </a:xfrm>
            <a:custGeom>
              <a:gdLst>
                <a:gd fmla="*/ 0 w 3" name="T0"/>
                <a:gd fmla="*/ 1 h 9" name="T1"/>
                <a:gd fmla="*/ 0 w 3" name="T2"/>
                <a:gd fmla="*/ 1 h 9" name="T3"/>
                <a:gd fmla="*/ 0 w 3" name="T4"/>
                <a:gd fmla="*/ 6 h 9" name="T5"/>
                <a:gd fmla="*/ 0 w 3" name="T6"/>
                <a:gd fmla="*/ 8 h 9" name="T7"/>
                <a:gd fmla="*/ 1 w 3" name="T8"/>
                <a:gd fmla="*/ 9 h 9" name="T9"/>
                <a:gd fmla="*/ 2 w 3" name="T10"/>
                <a:gd fmla="*/ 8 h 9" name="T11"/>
                <a:gd fmla="*/ 2 w 3" name="T12"/>
                <a:gd fmla="*/ 8 h 9" name="T13"/>
                <a:gd fmla="*/ 3 w 3" name="T14"/>
                <a:gd fmla="*/ 4 h 9" name="T15"/>
                <a:gd fmla="*/ 2 w 3" name="T16"/>
                <a:gd fmla="*/ 1 h 9" name="T17"/>
                <a:gd fmla="*/ 2 w 3" name="T18"/>
                <a:gd fmla="*/ 1 h 9" name="T19"/>
                <a:gd fmla="*/ 2 w 3" name="T20"/>
                <a:gd fmla="*/ 0 h 9" name="T21"/>
                <a:gd fmla="*/ 1 w 3" name="T22"/>
                <a:gd fmla="*/ 0 h 9" name="T23"/>
                <a:gd fmla="*/ 0 w 3" name="T24"/>
                <a:gd fmla="*/ 1 h 9" name="T25"/>
                <a:gd fmla="*/ 0 w 3" name="T26"/>
                <a:gd fmla="*/ 1 h 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 w="3">
                  <a:moveTo>
                    <a:pt x="0" y="1"/>
                  </a:moveTo>
                  <a:lnTo>
                    <a:pt x="0" y="1"/>
                  </a:lnTo>
                  <a:lnTo>
                    <a:pt x="0" y="6"/>
                  </a:lnTo>
                  <a:lnTo>
                    <a:pt x="0" y="8"/>
                  </a:lnTo>
                  <a:lnTo>
                    <a:pt x="1" y="9"/>
                  </a:lnTo>
                  <a:lnTo>
                    <a:pt x="2" y="8"/>
                  </a:lnTo>
                  <a:lnTo>
                    <a:pt x="2" y="8"/>
                  </a:lnTo>
                  <a:lnTo>
                    <a:pt x="3" y="4"/>
                  </a:lnTo>
                  <a:lnTo>
                    <a:pt x="2" y="1"/>
                  </a:lnTo>
                  <a:lnTo>
                    <a:pt x="2" y="1"/>
                  </a:lnTo>
                  <a:lnTo>
                    <a:pt x="2" y="0"/>
                  </a:lnTo>
                  <a:lnTo>
                    <a:pt x="1" y="0"/>
                  </a:lnTo>
                  <a:lnTo>
                    <a:pt x="0" y="1"/>
                  </a:lnTo>
                  <a:lnTo>
                    <a:pt x="0" y="1"/>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0" name="Freeform 364"/>
            <p:cNvSpPr/>
            <p:nvPr/>
          </p:nvSpPr>
          <p:spPr bwMode="auto">
            <a:xfrm>
              <a:off x="10477697" y="163506"/>
              <a:ext cx="20639" cy="25399"/>
            </a:xfrm>
            <a:custGeom>
              <a:gdLst>
                <a:gd fmla="*/ 4 w 13" name="T0"/>
                <a:gd fmla="*/ 0 h 16" name="T1"/>
                <a:gd fmla="*/ 4 w 13" name="T2"/>
                <a:gd fmla="*/ 0 h 16" name="T3"/>
                <a:gd fmla="*/ 3 w 13" name="T4"/>
                <a:gd fmla="*/ 3 h 16" name="T5"/>
                <a:gd fmla="*/ 4 w 13" name="T6"/>
                <a:gd fmla="*/ 5 h 16" name="T7"/>
                <a:gd fmla="*/ 5 w 13" name="T8"/>
                <a:gd fmla="*/ 5 h 16" name="T9"/>
                <a:gd fmla="*/ 5 w 13" name="T10"/>
                <a:gd fmla="*/ 5 h 16" name="T11"/>
                <a:gd fmla="*/ 7 w 13" name="T12"/>
                <a:gd fmla="*/ 6 h 16" name="T13"/>
                <a:gd fmla="*/ 9 w 13" name="T14"/>
                <a:gd fmla="*/ 6 h 16" name="T15"/>
                <a:gd fmla="*/ 9 w 13" name="T16"/>
                <a:gd fmla="*/ 8 h 16" name="T17"/>
                <a:gd fmla="*/ 9 w 13" name="T18"/>
                <a:gd fmla="*/ 8 h 16" name="T19"/>
                <a:gd fmla="*/ 9 w 13" name="T20"/>
                <a:gd fmla="*/ 9 h 16" name="T21"/>
                <a:gd fmla="*/ 10 w 13" name="T22"/>
                <a:gd fmla="*/ 9 h 16" name="T23"/>
                <a:gd fmla="*/ 11 w 13" name="T24"/>
                <a:gd fmla="*/ 9 h 16" name="T25"/>
                <a:gd fmla="*/ 12 w 13" name="T26"/>
                <a:gd fmla="*/ 11 h 16" name="T27"/>
                <a:gd fmla="*/ 12 w 13" name="T28"/>
                <a:gd fmla="*/ 11 h 16" name="T29"/>
                <a:gd fmla="*/ 13 w 13" name="T30"/>
                <a:gd fmla="*/ 13 h 16" name="T31"/>
                <a:gd fmla="*/ 13 w 13" name="T32"/>
                <a:gd fmla="*/ 15 h 16" name="T33"/>
                <a:gd fmla="*/ 11 w 13" name="T34"/>
                <a:gd fmla="*/ 16 h 16" name="T35"/>
                <a:gd fmla="*/ 10 w 13" name="T36"/>
                <a:gd fmla="*/ 15 h 16" name="T37"/>
                <a:gd fmla="*/ 10 w 13" name="T38"/>
                <a:gd fmla="*/ 15 h 16" name="T39"/>
                <a:gd fmla="*/ 7 w 13" name="T40"/>
                <a:gd fmla="*/ 13 h 16" name="T41"/>
                <a:gd fmla="*/ 6 w 13" name="T42"/>
                <a:gd fmla="*/ 11 h 16" name="T43"/>
                <a:gd fmla="*/ 4 w 13" name="T44"/>
                <a:gd fmla="*/ 10 h 16" name="T45"/>
                <a:gd fmla="*/ 2 w 13" name="T46"/>
                <a:gd fmla="*/ 9 h 16" name="T47"/>
                <a:gd fmla="*/ 2 w 13" name="T48"/>
                <a:gd fmla="*/ 9 h 16" name="T49"/>
                <a:gd fmla="*/ 0 w 13" name="T50"/>
                <a:gd fmla="*/ 8 h 16" name="T51"/>
                <a:gd fmla="*/ 0 w 13" name="T52"/>
                <a:gd fmla="*/ 6 h 16" name="T53"/>
                <a:gd fmla="*/ 0 w 13" name="T54"/>
                <a:gd fmla="*/ 1 h 16" name="T55"/>
                <a:gd fmla="*/ 0 w 13" name="T56"/>
                <a:gd fmla="*/ 1 h 16" name="T57"/>
                <a:gd fmla="*/ 1 w 13" name="T58"/>
                <a:gd fmla="*/ 0 h 16" name="T59"/>
                <a:gd fmla="*/ 2 w 13" name="T60"/>
                <a:gd fmla="*/ 0 h 16" name="T61"/>
                <a:gd fmla="*/ 4 w 13" name="T62"/>
                <a:gd fmla="*/ 0 h 16" name="T63"/>
                <a:gd fmla="*/ 4 w 13" name="T64"/>
                <a:gd fmla="*/ 0 h 1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6" w="13">
                  <a:moveTo>
                    <a:pt x="4" y="0"/>
                  </a:moveTo>
                  <a:lnTo>
                    <a:pt x="4" y="0"/>
                  </a:lnTo>
                  <a:lnTo>
                    <a:pt x="3" y="3"/>
                  </a:lnTo>
                  <a:lnTo>
                    <a:pt x="4" y="5"/>
                  </a:lnTo>
                  <a:lnTo>
                    <a:pt x="5" y="5"/>
                  </a:lnTo>
                  <a:lnTo>
                    <a:pt x="5" y="5"/>
                  </a:lnTo>
                  <a:lnTo>
                    <a:pt x="7" y="6"/>
                  </a:lnTo>
                  <a:lnTo>
                    <a:pt x="9" y="6"/>
                  </a:lnTo>
                  <a:lnTo>
                    <a:pt x="9" y="8"/>
                  </a:lnTo>
                  <a:lnTo>
                    <a:pt x="9" y="8"/>
                  </a:lnTo>
                  <a:lnTo>
                    <a:pt x="9" y="9"/>
                  </a:lnTo>
                  <a:lnTo>
                    <a:pt x="10" y="9"/>
                  </a:lnTo>
                  <a:lnTo>
                    <a:pt x="11" y="9"/>
                  </a:lnTo>
                  <a:lnTo>
                    <a:pt x="12" y="11"/>
                  </a:lnTo>
                  <a:lnTo>
                    <a:pt x="12" y="11"/>
                  </a:lnTo>
                  <a:lnTo>
                    <a:pt x="13" y="13"/>
                  </a:lnTo>
                  <a:lnTo>
                    <a:pt x="13" y="15"/>
                  </a:lnTo>
                  <a:lnTo>
                    <a:pt x="11" y="16"/>
                  </a:lnTo>
                  <a:lnTo>
                    <a:pt x="10" y="15"/>
                  </a:lnTo>
                  <a:lnTo>
                    <a:pt x="10" y="15"/>
                  </a:lnTo>
                  <a:lnTo>
                    <a:pt x="7" y="13"/>
                  </a:lnTo>
                  <a:lnTo>
                    <a:pt x="6" y="11"/>
                  </a:lnTo>
                  <a:lnTo>
                    <a:pt x="4" y="10"/>
                  </a:lnTo>
                  <a:lnTo>
                    <a:pt x="2" y="9"/>
                  </a:lnTo>
                  <a:lnTo>
                    <a:pt x="2" y="9"/>
                  </a:lnTo>
                  <a:lnTo>
                    <a:pt x="0" y="8"/>
                  </a:lnTo>
                  <a:lnTo>
                    <a:pt x="0" y="6"/>
                  </a:lnTo>
                  <a:lnTo>
                    <a:pt x="0" y="1"/>
                  </a:lnTo>
                  <a:lnTo>
                    <a:pt x="0" y="1"/>
                  </a:lnTo>
                  <a:lnTo>
                    <a:pt x="1" y="0"/>
                  </a:lnTo>
                  <a:lnTo>
                    <a:pt x="2" y="0"/>
                  </a:lnTo>
                  <a:lnTo>
                    <a:pt x="4" y="0"/>
                  </a:lnTo>
                  <a:lnTo>
                    <a:pt x="4" y="0"/>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1" name="Freeform 365"/>
            <p:cNvSpPr/>
            <p:nvPr/>
          </p:nvSpPr>
          <p:spPr bwMode="auto">
            <a:xfrm>
              <a:off x="10501604" y="76195"/>
              <a:ext cx="14289" cy="6349"/>
            </a:xfrm>
            <a:custGeom>
              <a:gdLst>
                <a:gd fmla="*/ 0 w 9" name="T0"/>
                <a:gd fmla="*/ 4 h 4" name="T1"/>
                <a:gd fmla="*/ 0 w 9" name="T2"/>
                <a:gd fmla="*/ 4 h 4" name="T3"/>
                <a:gd fmla="*/ 4 w 9" name="T4"/>
                <a:gd fmla="*/ 4 h 4" name="T5"/>
                <a:gd fmla="*/ 8 w 9" name="T6"/>
                <a:gd fmla="*/ 3 h 4" name="T7"/>
                <a:gd fmla="*/ 9 w 9" name="T8"/>
                <a:gd fmla="*/ 1 h 4" name="T9"/>
                <a:gd fmla="*/ 9 w 9" name="T10"/>
                <a:gd fmla="*/ 0 h 4" name="T11"/>
                <a:gd fmla="*/ 8 w 9" name="T12"/>
                <a:gd fmla="*/ 0 h 4" name="T13"/>
                <a:gd fmla="*/ 8 w 9" name="T14"/>
                <a:gd fmla="*/ 0 h 4" name="T15"/>
                <a:gd fmla="*/ 4 w 9" name="T16"/>
                <a:gd fmla="*/ 1 h 4" name="T17"/>
                <a:gd fmla="*/ 2 w 9" name="T18"/>
                <a:gd fmla="*/ 1 h 4" name="T19"/>
                <a:gd fmla="*/ 0 w 9" name="T20"/>
                <a:gd fmla="*/ 4 h 4" name="T21"/>
                <a:gd fmla="*/ 0 w 9" name="T22"/>
                <a:gd fmla="*/ 4 h 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 w="9">
                  <a:moveTo>
                    <a:pt x="0" y="4"/>
                  </a:moveTo>
                  <a:lnTo>
                    <a:pt x="0" y="4"/>
                  </a:lnTo>
                  <a:lnTo>
                    <a:pt x="4" y="4"/>
                  </a:lnTo>
                  <a:lnTo>
                    <a:pt x="8" y="3"/>
                  </a:lnTo>
                  <a:lnTo>
                    <a:pt x="9" y="1"/>
                  </a:lnTo>
                  <a:lnTo>
                    <a:pt x="9" y="0"/>
                  </a:lnTo>
                  <a:lnTo>
                    <a:pt x="8" y="0"/>
                  </a:lnTo>
                  <a:lnTo>
                    <a:pt x="8" y="0"/>
                  </a:lnTo>
                  <a:lnTo>
                    <a:pt x="4" y="1"/>
                  </a:lnTo>
                  <a:lnTo>
                    <a:pt x="2" y="1"/>
                  </a:lnTo>
                  <a:lnTo>
                    <a:pt x="0" y="4"/>
                  </a:lnTo>
                  <a:lnTo>
                    <a:pt x="0" y="4"/>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2" name="Freeform 366"/>
            <p:cNvSpPr/>
            <p:nvPr/>
          </p:nvSpPr>
          <p:spPr bwMode="auto">
            <a:xfrm>
              <a:off x="10507662" y="42863"/>
              <a:ext cx="11114" cy="4762"/>
            </a:xfrm>
            <a:custGeom>
              <a:gdLst>
                <a:gd fmla="*/ 0 w 7" name="T0"/>
                <a:gd fmla="*/ 3 h 3" name="T1"/>
                <a:gd fmla="*/ 0 w 7" name="T2"/>
                <a:gd fmla="*/ 3 h 3" name="T3"/>
                <a:gd fmla="*/ 2 w 7" name="T4"/>
                <a:gd fmla="*/ 3 h 3" name="T5"/>
                <a:gd fmla="*/ 6 w 7" name="T6"/>
                <a:gd fmla="*/ 2 h 3" name="T7"/>
                <a:gd fmla="*/ 7 w 7" name="T8"/>
                <a:gd fmla="*/ 0 h 3" name="T9"/>
                <a:gd fmla="*/ 6 w 7" name="T10"/>
                <a:gd fmla="*/ 0 h 3" name="T11"/>
                <a:gd fmla="*/ 6 w 7" name="T12"/>
                <a:gd fmla="*/ 0 h 3" name="T13"/>
                <a:gd fmla="*/ 4 w 7" name="T14"/>
                <a:gd fmla="*/ 0 h 3" name="T15"/>
                <a:gd fmla="*/ 1 w 7" name="T16"/>
                <a:gd fmla="*/ 1 h 3" name="T17"/>
                <a:gd fmla="*/ 0 w 7" name="T18"/>
                <a:gd fmla="*/ 3 h 3" name="T19"/>
                <a:gd fmla="*/ 0 w 7" name="T20"/>
                <a:gd fmla="*/ 3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7">
                  <a:moveTo>
                    <a:pt x="0" y="3"/>
                  </a:moveTo>
                  <a:lnTo>
                    <a:pt x="0" y="3"/>
                  </a:lnTo>
                  <a:lnTo>
                    <a:pt x="2" y="3"/>
                  </a:lnTo>
                  <a:lnTo>
                    <a:pt x="6" y="2"/>
                  </a:lnTo>
                  <a:lnTo>
                    <a:pt x="7" y="0"/>
                  </a:lnTo>
                  <a:lnTo>
                    <a:pt x="6" y="0"/>
                  </a:lnTo>
                  <a:lnTo>
                    <a:pt x="6" y="0"/>
                  </a:lnTo>
                  <a:lnTo>
                    <a:pt x="4" y="0"/>
                  </a:lnTo>
                  <a:lnTo>
                    <a:pt x="1" y="1"/>
                  </a:lnTo>
                  <a:lnTo>
                    <a:pt x="0" y="3"/>
                  </a:lnTo>
                  <a:lnTo>
                    <a:pt x="0" y="3"/>
                  </a:lnTo>
                  <a:close/>
                </a:path>
              </a:pathLst>
            </a:custGeom>
            <a:grpFill/>
            <a:ln w="3175">
              <a:solidFill>
                <a:schemeClr val="tx1">
                  <a:lumMod val="85000"/>
                  <a:lumOff val="15000"/>
                </a:schemeClr>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grpSp>
      <p:sp>
        <p:nvSpPr>
          <p:cNvPr id="403" name="Rectangle 3"/>
          <p:cNvSpPr txBox="1">
            <a:spLocks noChangeArrowheads="1"/>
          </p:cNvSpPr>
          <p:nvPr/>
        </p:nvSpPr>
        <p:spPr bwMode="auto">
          <a:xfrm>
            <a:off x="4793138" y="2964615"/>
            <a:ext cx="3786823" cy="91440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404" name="speed"/>
          <p:cNvSpPr txBox="1">
            <a:spLocks noChangeArrowheads="1"/>
          </p:cNvSpPr>
          <p:nvPr/>
        </p:nvSpPr>
        <p:spPr bwMode="auto">
          <a:xfrm>
            <a:off x="4793138" y="2556567"/>
            <a:ext cx="3786823" cy="32918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r>
              <a:rPr altLang="ko-KR" lang="en-US">
                <a:effectLst/>
              </a:rPr>
              <a:t>Top quality design</a:t>
            </a:r>
          </a:p>
        </p:txBody>
      </p:sp>
      <p:sp>
        <p:nvSpPr>
          <p:cNvPr id="405" name="Rectangle 3"/>
          <p:cNvSpPr txBox="1">
            <a:spLocks noChangeArrowheads="1"/>
          </p:cNvSpPr>
          <p:nvPr/>
        </p:nvSpPr>
        <p:spPr bwMode="auto">
          <a:xfrm>
            <a:off x="537052" y="1487174"/>
            <a:ext cx="6149498"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406" name="speed"/>
          <p:cNvSpPr txBox="1">
            <a:spLocks noChangeArrowheads="1"/>
          </p:cNvSpPr>
          <p:nvPr/>
        </p:nvSpPr>
        <p:spPr bwMode="auto">
          <a:xfrm>
            <a:off x="5007437" y="4035188"/>
            <a:ext cx="1358925" cy="16459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lang="en-US" sz="1200">
                <a:solidFill>
                  <a:schemeClr val="bg1"/>
                </a:solidFill>
                <a:latin charset="0" panose="020f0502020204030204" pitchFamily="34" typeface="Calibri"/>
                <a:ea charset="0" pitchFamily="34" typeface="Tahoma"/>
                <a:cs charset="0" panose="020b0604020202020204" pitchFamily="34" typeface="Arial"/>
              </a:rPr>
              <a:t>Stylish design</a:t>
            </a:r>
          </a:p>
        </p:txBody>
      </p:sp>
      <p:sp>
        <p:nvSpPr>
          <p:cNvPr id="407" name="Rectangle 406"/>
          <p:cNvSpPr/>
          <p:nvPr/>
        </p:nvSpPr>
        <p:spPr>
          <a:xfrm>
            <a:off x="4791413" y="4044487"/>
            <a:ext cx="147600" cy="147600"/>
          </a:xfrm>
          <a:prstGeom prst="rect">
            <a:avLst/>
          </a:prstGeom>
          <a:solidFill>
            <a:srgbClr val="93B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08" name="speed"/>
          <p:cNvSpPr txBox="1">
            <a:spLocks noChangeArrowheads="1"/>
          </p:cNvSpPr>
          <p:nvPr/>
        </p:nvSpPr>
        <p:spPr bwMode="auto">
          <a:xfrm>
            <a:off x="5007437" y="4316130"/>
            <a:ext cx="1358925" cy="16459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lang="en-US" sz="1200">
                <a:solidFill>
                  <a:schemeClr val="bg1"/>
                </a:solidFill>
                <a:latin charset="0" panose="020f0502020204030204" pitchFamily="34" typeface="Calibri"/>
                <a:ea charset="0" pitchFamily="34" typeface="Tahoma"/>
                <a:cs charset="0" panose="020b0604020202020204" pitchFamily="34" typeface="Arial"/>
              </a:rPr>
              <a:t>Visual appealing</a:t>
            </a:r>
          </a:p>
        </p:txBody>
      </p:sp>
      <p:sp>
        <p:nvSpPr>
          <p:cNvPr id="409" name="Rectangle 408"/>
          <p:cNvSpPr/>
          <p:nvPr/>
        </p:nvSpPr>
        <p:spPr>
          <a:xfrm>
            <a:off x="4791413" y="4325429"/>
            <a:ext cx="147600" cy="147600"/>
          </a:xfrm>
          <a:prstGeom prst="rect">
            <a:avLst/>
          </a:prstGeom>
          <a:solidFill>
            <a:srgbClr val="646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aphicFrame>
        <p:nvGraphicFramePr>
          <p:cNvPr id="6" name="Chart 5"/>
          <p:cNvGraphicFramePr/>
          <p:nvPr>
            <p:extLst>
              <p:ext uri="{D42A27DB-BD31-4B8C-83A1-F6EECF244321}">
                <p14:modId val="99597318"/>
              </p:ext>
            </p:extLst>
          </p:nvPr>
        </p:nvGraphicFramePr>
        <p:xfrm>
          <a:off x="4656845" y="4669540"/>
          <a:ext cx="5543611" cy="1483434"/>
        </p:xfrm>
        <a:graphic>
          <a:graphicData uri="http://schemas.openxmlformats.org/drawingml/2006/chart">
            <c:chart xmlns:c="http://schemas.openxmlformats.org/drawingml/2006/chart" r:id="rId2"/>
          </a:graphicData>
        </a:graphic>
      </p:graphicFrame>
    </p:spTree>
    <p:extLst>
      <p:ext uri="{BB962C8B-B14F-4D97-AF65-F5344CB8AC3E}">
        <p14:creationId val="159688454"/>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 Placeholder 6"/>
          <p:cNvSpPr>
            <a:spLocks noGrp="1"/>
          </p:cNvSpPr>
          <p:nvPr>
            <p:ph idx="23" sz="quarter" type="body"/>
          </p:nvPr>
        </p:nvSpPr>
        <p:spPr/>
        <p:txBody>
          <a:bodyPr/>
          <a:lstStyle/>
          <a:p>
            <a:r>
              <a:rPr lang="en-US"/>
              <a:t>INDEX</a:t>
            </a:r>
          </a:p>
        </p:txBody>
      </p:sp>
      <p:sp>
        <p:nvSpPr>
          <p:cNvPr id="4" name="Title 3"/>
          <p:cNvSpPr>
            <a:spLocks noGrp="1"/>
          </p:cNvSpPr>
          <p:nvPr>
            <p:ph type="title"/>
          </p:nvPr>
        </p:nvSpPr>
        <p:spPr/>
        <p:txBody>
          <a:bodyPr/>
          <a:lstStyle/>
          <a:p>
            <a:r>
              <a:rPr lang="en-US">
                <a:solidFill>
                  <a:schemeClr val="bg1"/>
                </a:solidFill>
              </a:rPr>
              <a:t>01. Title text here</a:t>
            </a:r>
          </a:p>
        </p:txBody>
      </p:sp>
      <p:sp>
        <p:nvSpPr>
          <p:cNvPr id="6" name="Text Placeholder 5"/>
          <p:cNvSpPr>
            <a:spLocks noGrp="1"/>
          </p:cNvSpPr>
          <p:nvPr>
            <p:ph idx="14" sz="quarter" type="body"/>
          </p:nvPr>
        </p:nvSpPr>
        <p:spPr/>
        <p:txBody>
          <a:bodyPr/>
          <a:lstStyle/>
          <a:p>
            <a:r>
              <a:rPr lang="en-US">
                <a:solidFill>
                  <a:schemeClr val="bg1"/>
                </a:solidFill>
              </a:rPr>
              <a:t>03. Title text here</a:t>
            </a:r>
          </a:p>
        </p:txBody>
      </p:sp>
      <p:sp>
        <p:nvSpPr>
          <p:cNvPr id="8" name="Text Placeholder 7"/>
          <p:cNvSpPr>
            <a:spLocks noGrp="1"/>
          </p:cNvSpPr>
          <p:nvPr>
            <p:ph idx="24" sz="quarter" type="body"/>
          </p:nvPr>
        </p:nvSpPr>
        <p:spPr>
          <a:xfrm>
            <a:off x="9246364" y="3252347"/>
            <a:ext cx="2103636" cy="335280"/>
          </a:xfrm>
        </p:spPr>
        <p:txBody>
          <a:bodyPr/>
          <a:lstStyle/>
          <a:p>
            <a:r>
              <a:rPr lang="en-US">
                <a:solidFill>
                  <a:schemeClr val="bg1"/>
                </a:solidFill>
              </a:rPr>
              <a:t>04. Title text here</a:t>
            </a:r>
          </a:p>
        </p:txBody>
      </p:sp>
      <p:sp>
        <p:nvSpPr>
          <p:cNvPr id="9" name="Text Placeholder 8"/>
          <p:cNvSpPr>
            <a:spLocks noGrp="1"/>
          </p:cNvSpPr>
          <p:nvPr>
            <p:ph idx="26" sz="quarter" type="body"/>
          </p:nvPr>
        </p:nvSpPr>
        <p:spPr/>
        <p:txBody>
          <a:bodyPr/>
          <a:lstStyle/>
          <a:p>
            <a:r>
              <a:rPr lang="en-US">
                <a:solidFill>
                  <a:schemeClr val="bg1"/>
                </a:solidFill>
              </a:rPr>
              <a:t>02. Title text here</a:t>
            </a:r>
          </a:p>
        </p:txBody>
      </p:sp>
      <p:sp>
        <p:nvSpPr>
          <p:cNvPr id="10" name="Rectangle 3"/>
          <p:cNvSpPr txBox="1">
            <a:spLocks noChangeArrowheads="1"/>
          </p:cNvSpPr>
          <p:nvPr/>
        </p:nvSpPr>
        <p:spPr bwMode="auto">
          <a:xfrm>
            <a:off x="3661917" y="3932329"/>
            <a:ext cx="2848143" cy="1280160"/>
          </a:xfrm>
          <a:prstGeom prst="rect">
            <a:avLst/>
          </a:prstGeom>
          <a:noFill/>
          <a:ln>
            <a:noFill/>
          </a:ln>
          <a:extLst/>
        </p:spPr>
        <p:txBody>
          <a:bodyPr anchor="t" anchorCtr="0" bIns="0" lIns="0" rIns="0" tIns="0" wrap="square">
            <a:spAutoFit/>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Stylish design</a:t>
            </a:r>
          </a:p>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More choices and visual trends</a:t>
            </a:r>
          </a:p>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Tremendous visual appeal</a:t>
            </a:r>
          </a:p>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Eye-catching visual</a:t>
            </a:r>
          </a:p>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Visual appealing</a:t>
            </a:r>
          </a:p>
        </p:txBody>
      </p:sp>
      <p:sp>
        <p:nvSpPr>
          <p:cNvPr id="11" name="Rectangle 3"/>
          <p:cNvSpPr txBox="1">
            <a:spLocks noChangeArrowheads="1"/>
          </p:cNvSpPr>
          <p:nvPr/>
        </p:nvSpPr>
        <p:spPr bwMode="auto">
          <a:xfrm>
            <a:off x="925613" y="1484598"/>
            <a:ext cx="5470586" cy="304800"/>
          </a:xfrm>
          <a:prstGeom prst="rect">
            <a:avLst/>
          </a:prstGeom>
          <a:noFill/>
          <a:ln>
            <a:noFill/>
          </a:ln>
          <a:extLst/>
        </p:spPr>
        <p:txBody>
          <a:bodyPr anchor="t" anchorCtr="0" bIns="0" lIns="0" rIns="0" tIns="0" wrap="square">
            <a:spAutoFit/>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eaLnBrk="1" hangingPunct="1"/>
            <a:r>
              <a:rPr altLang="ko-KR" i="1" kumimoji="0" lang="en-US" sz="1000">
                <a:solidFill>
                  <a:schemeClr val="tx1">
                    <a:lumMod val="85000"/>
                    <a:lumOff val="15000"/>
                  </a:schemeClr>
                </a:solidFill>
                <a:latin charset="0" panose="020f0502020204030204" pitchFamily="34" typeface="Calibri"/>
                <a:ea charset="0" pitchFamily="34" typeface="Tahoma"/>
                <a:cs charset="0" panose="020b0604020202020204" pitchFamily="34" typeface="Arial"/>
              </a:rPr>
              <a:t>PowerPoint offers word processing, outlining, drawing, graphing, and presentation management tools all designed to be easy to use and learn</a:t>
            </a:r>
          </a:p>
        </p:txBody>
      </p:sp>
      <p:sp>
        <p:nvSpPr>
          <p:cNvPr id="19" name="Rectangle 3"/>
          <p:cNvSpPr txBox="1">
            <a:spLocks noChangeArrowheads="1"/>
          </p:cNvSpPr>
          <p:nvPr/>
        </p:nvSpPr>
        <p:spPr bwMode="auto">
          <a:xfrm>
            <a:off x="9134524" y="3932329"/>
            <a:ext cx="2848143" cy="1280160"/>
          </a:xfrm>
          <a:prstGeom prst="rect">
            <a:avLst/>
          </a:prstGeom>
          <a:noFill/>
          <a:ln>
            <a:noFill/>
          </a:ln>
          <a:extLst/>
        </p:spPr>
        <p:txBody>
          <a:bodyPr anchor="t" anchorCtr="0" bIns="0" lIns="0" rIns="0" tIns="0" wrap="square">
            <a:spAutoFit/>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Stylish design</a:t>
            </a:r>
          </a:p>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More choices and visual trends</a:t>
            </a:r>
          </a:p>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Tremendous visual appeal</a:t>
            </a:r>
          </a:p>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Eye-catching visual</a:t>
            </a:r>
          </a:p>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Visual appealing</a:t>
            </a:r>
          </a:p>
        </p:txBody>
      </p:sp>
      <p:sp>
        <p:nvSpPr>
          <p:cNvPr id="20" name="Rectangle 3"/>
          <p:cNvSpPr txBox="1">
            <a:spLocks noChangeArrowheads="1"/>
          </p:cNvSpPr>
          <p:nvPr/>
        </p:nvSpPr>
        <p:spPr bwMode="auto">
          <a:xfrm>
            <a:off x="925613" y="3932329"/>
            <a:ext cx="2848143" cy="1280160"/>
          </a:xfrm>
          <a:prstGeom prst="rect">
            <a:avLst/>
          </a:prstGeom>
          <a:noFill/>
          <a:ln>
            <a:noFill/>
          </a:ln>
          <a:extLst/>
        </p:spPr>
        <p:txBody>
          <a:bodyPr anchor="t" anchorCtr="0" bIns="0" lIns="0" rIns="0" tIns="0" wrap="square">
            <a:spAutoFit/>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Stylish design</a:t>
            </a:r>
          </a:p>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More choices and visual trends</a:t>
            </a:r>
          </a:p>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Tremendous visual appeal</a:t>
            </a:r>
          </a:p>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Eye-catching visual</a:t>
            </a:r>
          </a:p>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Visual appealing</a:t>
            </a:r>
          </a:p>
        </p:txBody>
      </p:sp>
      <p:sp>
        <p:nvSpPr>
          <p:cNvPr id="21" name="Rectangle 3"/>
          <p:cNvSpPr txBox="1">
            <a:spLocks noChangeArrowheads="1"/>
          </p:cNvSpPr>
          <p:nvPr/>
        </p:nvSpPr>
        <p:spPr bwMode="auto">
          <a:xfrm>
            <a:off x="6398221" y="3932329"/>
            <a:ext cx="2848143" cy="1024128"/>
          </a:xfrm>
          <a:prstGeom prst="rect">
            <a:avLst/>
          </a:prstGeom>
          <a:noFill/>
          <a:ln>
            <a:noFill/>
          </a:ln>
          <a:extLst/>
        </p:spPr>
        <p:txBody>
          <a:bodyPr anchor="t" anchorCtr="0" bIns="0" lIns="0" rIns="0" tIns="0" wrap="square">
            <a:spAutoFit/>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Stylish design</a:t>
            </a:r>
          </a:p>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More choices and visual trends</a:t>
            </a:r>
          </a:p>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Tremendous visual appeal</a:t>
            </a:r>
          </a:p>
          <a:p>
            <a:pPr eaLnBrk="1" hangingPunct="1" indent="-85725" marL="85725">
              <a:lnSpc>
                <a:spcPct val="120000"/>
              </a:lnSpc>
              <a:buFont charset="0" panose="020b0604020202020204" pitchFamily="34" typeface="Arial"/>
              <a:buChar char="•"/>
            </a:pPr>
            <a:r>
              <a:rPr altLang="ko-KR" kumimoji="0" lang="en-US" sz="1400">
                <a:solidFill>
                  <a:schemeClr val="bg1"/>
                </a:solidFill>
                <a:latin charset="0" panose="020f0502020204030204" pitchFamily="34" typeface="Calibri"/>
                <a:ea charset="0" pitchFamily="34" typeface="Tahoma"/>
                <a:cs charset="0" panose="020b0604020202020204" pitchFamily="34" typeface="Arial"/>
              </a:rPr>
              <a:t>Eye-catching visual</a:t>
            </a:r>
          </a:p>
        </p:txBody>
      </p:sp>
      <p:sp>
        <p:nvSpPr>
          <p:cNvPr id="23" name="Rectangle 22"/>
          <p:cNvSpPr/>
          <p:nvPr/>
        </p:nvSpPr>
        <p:spPr>
          <a:xfrm>
            <a:off x="925613" y="3758456"/>
            <a:ext cx="360000" cy="45719"/>
          </a:xfrm>
          <a:prstGeom prst="rect">
            <a:avLst/>
          </a:prstGeom>
          <a:solidFill>
            <a:srgbClr val="FFA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8" name="Rectangle 27"/>
          <p:cNvSpPr/>
          <p:nvPr/>
        </p:nvSpPr>
        <p:spPr>
          <a:xfrm>
            <a:off x="3661917" y="3758456"/>
            <a:ext cx="360000" cy="45719"/>
          </a:xfrm>
          <a:prstGeom prst="rect">
            <a:avLst/>
          </a:prstGeom>
          <a:solidFill>
            <a:srgbClr val="30A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9" name="Rectangle 28"/>
          <p:cNvSpPr/>
          <p:nvPr/>
        </p:nvSpPr>
        <p:spPr>
          <a:xfrm>
            <a:off x="6398221" y="3758456"/>
            <a:ext cx="360000" cy="45719"/>
          </a:xfrm>
          <a:prstGeom prst="rect">
            <a:avLst/>
          </a:prstGeom>
          <a:solidFill>
            <a:srgbClr val="93B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0" name="Rectangle 29"/>
          <p:cNvSpPr/>
          <p:nvPr/>
        </p:nvSpPr>
        <p:spPr>
          <a:xfrm>
            <a:off x="9134524" y="3758456"/>
            <a:ext cx="360000" cy="45719"/>
          </a:xfrm>
          <a:prstGeom prst="rect">
            <a:avLst/>
          </a:prstGeom>
          <a:solidFill>
            <a:srgbClr val="F55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val="3548991146"/>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Picture 3"/>
          <p:cNvPicPr>
            <a:picLocks noChangeAspect="1"/>
          </p:cNvPicPr>
          <p:nvPr/>
        </p:nvPicPr>
        <p:blipFill>
          <a:blip r:embed="rId2">
            <a:extLst>
              <a:ext uri="{28A0092B-C50C-407E-A947-70E740481C1C}">
                <a14:useLocalDpi/>
              </a:ext>
            </a:extLst>
          </a:blip>
          <a:stretch>
            <a:fillRect/>
          </a:stretch>
        </p:blipFill>
        <p:spPr>
          <a:xfrm>
            <a:off x="7464152" y="1757757"/>
            <a:ext cx="4727847" cy="3604901"/>
          </a:xfrm>
          <a:prstGeom prst="rect">
            <a:avLst/>
          </a:prstGeom>
        </p:spPr>
      </p:pic>
      <p:sp>
        <p:nvSpPr>
          <p:cNvPr id="11" name="Rectangle 10"/>
          <p:cNvSpPr/>
          <p:nvPr/>
        </p:nvSpPr>
        <p:spPr>
          <a:xfrm>
            <a:off x="551284" y="4601645"/>
            <a:ext cx="5976763" cy="588838"/>
          </a:xfrm>
          <a:prstGeom prst="rect">
            <a:avLst/>
          </a:prstGeom>
          <a:solidFill>
            <a:srgbClr val="93B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ext Placeholder 1"/>
          <p:cNvSpPr>
            <a:spLocks noGrp="1"/>
          </p:cNvSpPr>
          <p:nvPr>
            <p:ph idx="13" sz="quarter" type="body"/>
          </p:nvPr>
        </p:nvSpPr>
        <p:spPr/>
        <p:txBody>
          <a:bodyPr/>
          <a:lstStyle/>
          <a:p>
            <a:pPr lvl="0"/>
            <a:r>
              <a:rPr altLang="ko-KR" lang="en-US"/>
              <a:t>Slide Main title</a:t>
            </a:r>
          </a:p>
        </p:txBody>
      </p:sp>
      <p:sp>
        <p:nvSpPr>
          <p:cNvPr id="6" name="Slide Number Placeholder 5"/>
          <p:cNvSpPr>
            <a:spLocks noGrp="1"/>
          </p:cNvSpPr>
          <p:nvPr>
            <p:ph idx="12" sz="quarter" type="sldNum"/>
          </p:nvPr>
        </p:nvSpPr>
        <p:spPr>
          <a:xfrm>
            <a:off x="11373753" y="6643009"/>
            <a:ext cx="292102" cy="150582"/>
          </a:xfrm>
          <a:prstGeom prst="rect">
            <a:avLst/>
          </a:prstGeom>
        </p:spPr>
        <p:txBody>
          <a:bodyPr/>
          <a:lstStyle/>
          <a:p>
            <a:fld id="{6DCC70D3-B5C9-4636-B78F-24685E2E43B7}" type="slidenum">
              <a:rPr altLang="en-US" lang="ko-KR" smtClean="0"/>
              <a:t>20</a:t>
            </a:fld>
          </a:p>
        </p:txBody>
      </p:sp>
      <p:pic>
        <p:nvPicPr>
          <p:cNvPr id="5" name="Picture 4"/>
          <p:cNvPicPr>
            <a:picLocks noChangeAspect="1"/>
          </p:cNvPicPr>
          <p:nvPr/>
        </p:nvPicPr>
        <p:blipFill>
          <a:blip r:embed="rId3">
            <a:extLst>
              <a:ext uri="{28A0092B-C50C-407E-A947-70E740481C1C}">
                <a14:useLocalDpi/>
              </a:ext>
            </a:extLst>
          </a:blip>
          <a:stretch>
            <a:fillRect/>
          </a:stretch>
        </p:blipFill>
        <p:spPr>
          <a:xfrm>
            <a:off x="6435668" y="1343024"/>
            <a:ext cx="5756331" cy="5514975"/>
          </a:xfrm>
          <a:prstGeom prst="rect">
            <a:avLst/>
          </a:prstGeom>
        </p:spPr>
      </p:pic>
      <p:sp>
        <p:nvSpPr>
          <p:cNvPr id="7" name="Rectangle 3"/>
          <p:cNvSpPr txBox="1">
            <a:spLocks noChangeArrowheads="1"/>
          </p:cNvSpPr>
          <p:nvPr/>
        </p:nvSpPr>
        <p:spPr bwMode="auto">
          <a:xfrm>
            <a:off x="537052" y="2115620"/>
            <a:ext cx="6063004"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8" name="speed"/>
          <p:cNvSpPr txBox="1">
            <a:spLocks noChangeArrowheads="1"/>
          </p:cNvSpPr>
          <p:nvPr/>
        </p:nvSpPr>
        <p:spPr bwMode="auto">
          <a:xfrm>
            <a:off x="537052" y="1733400"/>
            <a:ext cx="4847748" cy="34290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2500">
                <a:solidFill>
                  <a:schemeClr val="bg1"/>
                </a:solidFill>
                <a:latin charset="0" panose="020f0502020204030204" pitchFamily="34" typeface="Calibri"/>
                <a:ea charset="0" pitchFamily="34" typeface="Tahoma"/>
                <a:cs charset="0" panose="020b0604020202020204" pitchFamily="34" typeface="Arial"/>
              </a:rPr>
              <a:t>Contemporary Colors</a:t>
            </a:r>
          </a:p>
        </p:txBody>
      </p:sp>
      <p:graphicFrame>
        <p:nvGraphicFramePr>
          <p:cNvPr id="9" name="표 18"/>
          <p:cNvGraphicFramePr>
            <a:graphicFrameLocks noGrp="1"/>
          </p:cNvGraphicFramePr>
          <p:nvPr>
            <p:extLst>
              <p:ext uri="{D42A27DB-BD31-4B8C-83A1-F6EECF244321}">
                <p14:modId val="4023777828"/>
              </p:ext>
            </p:extLst>
          </p:nvPr>
        </p:nvGraphicFramePr>
        <p:xfrm>
          <a:off x="551284" y="2929125"/>
          <a:ext cx="5976763" cy="1571050"/>
        </p:xfrm>
        <a:graphic>
          <a:graphicData uri="http://schemas.openxmlformats.org/drawingml/2006/table">
            <a:tbl>
              <a:tblPr bandRow="1" firstRow="1">
                <a:tableStyleId>{5C22544A-7EE6-4342-B048-85BDC9FD1C3A}</a:tableStyleId>
              </a:tblPr>
              <a:tblGrid>
                <a:gridCol w="2588741">
                  <a:extLst>
                    <a:ext uri="{9D8B030D-6E8A-4147-A177-3AD203B41FA5}">
                      <a16:colId xmlns:a16="http://schemas.microsoft.com/office/drawing/2014/main" val="20000"/>
                    </a:ext>
                  </a:extLst>
                </a:gridCol>
                <a:gridCol w="1694011">
                  <a:extLst>
                    <a:ext uri="{9D8B030D-6E8A-4147-A177-3AD203B41FA5}">
                      <a16:colId xmlns:a16="http://schemas.microsoft.com/office/drawing/2014/main" val="20001"/>
                    </a:ext>
                  </a:extLst>
                </a:gridCol>
                <a:gridCol w="1694011">
                  <a:extLst>
                    <a:ext uri="{9D8B030D-6E8A-4147-A177-3AD203B41FA5}">
                      <a16:colId xmlns:a16="http://schemas.microsoft.com/office/drawing/2014/main" val="20002"/>
                    </a:ext>
                  </a:extLst>
                </a:gridCol>
              </a:tblGrid>
              <a:tr h="314210">
                <a:tc>
                  <a:txBody>
                    <a:bodyPr vert="horz" wrap="square"/>
                    <a:lstStyle/>
                    <a:p>
                      <a:pPr algn="l" latinLnBrk="1"/>
                      <a:endParaRPr altLang="ko-KR" b="1" lang="en-US" sz="1200">
                        <a:solidFill>
                          <a:schemeClr val="bg1"/>
                        </a:solidFill>
                        <a:effectLst/>
                        <a:latin charset="0" panose="020f0502020204030204" pitchFamily="34" typeface="Calibri"/>
                        <a:ea charset="0" pitchFamily="34" typeface="Tahoma"/>
                        <a:cs charset="0" pitchFamily="34" typeface="Tahoma"/>
                      </a:endParaRPr>
                    </a:p>
                  </a:txBody>
                  <a:tcP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bg1">
                          <a:lumMod val="50000"/>
                        </a:schemeClr>
                      </a:solidFill>
                      <a:prstDash val="solid"/>
                      <a:round/>
                      <a:headEnd len="med" type="none" w="med"/>
                      <a:tailEnd len="med" type="none" w="med"/>
                    </a:lnT>
                    <a:lnB algn="ctr" cap="flat" cmpd="sng" w="3175">
                      <a:no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1" lang="en-US" sz="1200">
                          <a:solidFill>
                            <a:schemeClr val="bg1"/>
                          </a:solidFill>
                          <a:effectLst/>
                          <a:latin charset="0" panose="020f0502020204030204" pitchFamily="34" typeface="Calibri"/>
                          <a:ea charset="0" pitchFamily="34" typeface="Tahoma"/>
                          <a:cs charset="0" pitchFamily="34" typeface="Tahoma"/>
                        </a:rPr>
                        <a:t>Number</a:t>
                      </a: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bg1">
                          <a:lumMod val="50000"/>
                        </a:schemeClr>
                      </a:solidFill>
                      <a:prstDash val="solid"/>
                      <a:round/>
                      <a:headEnd len="med" type="none" w="med"/>
                      <a:tailEnd len="med" type="none" w="med"/>
                    </a:lnT>
                    <a:lnB algn="ctr" cap="flat" cmpd="sng" w="3175">
                      <a:no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1" lang="en-US" sz="1200">
                          <a:solidFill>
                            <a:schemeClr val="bg1"/>
                          </a:solidFill>
                          <a:effectLst/>
                          <a:latin charset="0" panose="020f0502020204030204" pitchFamily="34" typeface="Calibri"/>
                          <a:ea charset="0" pitchFamily="34" typeface="Tahoma"/>
                          <a:cs charset="0" pitchFamily="34" typeface="Tahoma"/>
                        </a:rPr>
                        <a:t>Text title</a:t>
                      </a: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bg1">
                          <a:lumMod val="50000"/>
                        </a:schemeClr>
                      </a:solidFill>
                      <a:prstDash val="solid"/>
                      <a:round/>
                      <a:headEnd len="med" type="none" w="med"/>
                      <a:tailEnd len="med" type="none" w="med"/>
                    </a:lnT>
                    <a:lnB algn="ctr" cap="flat" cmpd="sng" w="3175">
                      <a:no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0"/>
                  </a:ext>
                </a:extLst>
              </a:tr>
              <a:tr h="314210">
                <a:tc>
                  <a:txBody>
                    <a:bodyPr vert="horz" wrap="square"/>
                    <a:lstStyle/>
                    <a:p>
                      <a:pPr algn="l" defTabSz="914400" eaLnBrk="1" fontAlgn="auto" hangingPunct="1" indent="0" latinLnBrk="1" marL="0" marR="0" rtl="0">
                        <a:lnSpc>
                          <a:spcPct val="100000"/>
                        </a:lnSpc>
                        <a:spcBef>
                          <a:spcPct val="0"/>
                        </a:spcBef>
                        <a:spcAft>
                          <a:spcPct val="0"/>
                        </a:spcAft>
                        <a:buClrTx/>
                        <a:buSzTx/>
                        <a:buFontTx/>
                        <a:buNone/>
                        <a:defRPr/>
                      </a:pPr>
                      <a:r>
                        <a:rPr altLang="ko-KR" b="1" lang="en-US" sz="1200">
                          <a:solidFill>
                            <a:srgbClr val="93BF31"/>
                          </a:solidFill>
                          <a:effectLst/>
                          <a:latin charset="0" panose="020f0502020204030204" pitchFamily="34" typeface="Calibri"/>
                          <a:ea charset="0" pitchFamily="34" typeface="Tahoma"/>
                          <a:cs charset="0" pitchFamily="34" typeface="Tahoma"/>
                        </a:rPr>
                        <a:t>Visual trends</a:t>
                      </a: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rgbClr val="2F2F38"/>
                    </a:solidFill>
                  </a:tcPr>
                </a:tc>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endParaRPr altLang="en-US" b="0" lang="ko-KR" sz="1200">
                        <a:solidFill>
                          <a:schemeClr val="tx1"/>
                        </a:solidFill>
                        <a:effectLst/>
                        <a:latin charset="0" panose="020f0502020204030204" pitchFamily="34" typeface="Calibri"/>
                        <a:cs charset="0"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rgbClr val="2F2F38"/>
                    </a:solidFill>
                  </a:tcPr>
                </a:tc>
                <a:tc>
                  <a:txBody>
                    <a:bodyPr vert="horz" wrap="square"/>
                    <a:lstStyle/>
                    <a:p>
                      <a:pPr algn="r" latinLnBrk="1"/>
                      <a:endParaRPr altLang="ko-KR" b="0" lang="en-US" sz="1200">
                        <a:solidFill>
                          <a:schemeClr val="tx1"/>
                        </a:solidFill>
                        <a:effectLst/>
                        <a:latin charset="0" panose="020f0502020204030204" pitchFamily="34" typeface="Calibri"/>
                        <a:ea charset="0" pitchFamily="34" typeface="Tahoma"/>
                        <a:cs charset="0"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rgbClr val="2F2F38"/>
                    </a:solidFill>
                  </a:tcPr>
                </a:tc>
                <a:extLst>
                  <a:ext uri="{0D108BD9-81ED-4DB2-BD59-A6C34878D82A}">
                    <a16:rowId xmlns:a16="http://schemas.microsoft.com/office/drawing/2014/main" val="10001"/>
                  </a:ext>
                </a:extLst>
              </a:tr>
              <a:tr h="314210">
                <a:tc>
                  <a:txBody>
                    <a:bodyPr vert="horz" wrap="square"/>
                    <a:lstStyle/>
                    <a:p>
                      <a:pPr algn="l" defTabSz="914400" eaLnBrk="1" fontAlgn="auto" hangingPunct="1" indent="0" latinLnBrk="1" marL="0" marR="0" rtl="0">
                        <a:lnSpc>
                          <a:spcPct val="100000"/>
                        </a:lnSpc>
                        <a:spcBef>
                          <a:spcPct val="0"/>
                        </a:spcBef>
                        <a:spcAft>
                          <a:spcPct val="0"/>
                        </a:spcAft>
                        <a:buClrTx/>
                        <a:buSzTx/>
                        <a:buFontTx/>
                        <a:buNone/>
                        <a:defRPr/>
                      </a:pPr>
                      <a:r>
                        <a:rPr altLang="ko-KR" b="0" lang="en-US" sz="1200">
                          <a:solidFill>
                            <a:schemeClr val="bg1"/>
                          </a:solidFill>
                          <a:effectLst/>
                          <a:latin charset="0" panose="020f0502020204030204" pitchFamily="34" typeface="Calibri"/>
                          <a:ea charset="0" pitchFamily="34" typeface="Tahoma"/>
                          <a:cs charset="0" pitchFamily="34" typeface="Tahoma"/>
                        </a:rPr>
                        <a:t>Top quality</a:t>
                      </a:r>
                      <a:r>
                        <a:rPr altLang="ko-KR" b="0" baseline="0" lang="en-US" sz="1200">
                          <a:solidFill>
                            <a:schemeClr val="bg1"/>
                          </a:solidFill>
                          <a:effectLst/>
                          <a:latin charset="0" panose="020f0502020204030204" pitchFamily="34" typeface="Calibri"/>
                          <a:ea charset="0" pitchFamily="34" typeface="Tahoma"/>
                          <a:cs charset="0" pitchFamily="34" typeface="Tahoma"/>
                        </a:rPr>
                        <a:t> </a:t>
                      </a:r>
                      <a:r>
                        <a:rPr altLang="ko-KR" b="0" lang="en-US" sz="1200">
                          <a:solidFill>
                            <a:schemeClr val="bg1"/>
                          </a:solidFill>
                          <a:effectLst/>
                          <a:latin charset="0" panose="020f0502020204030204" pitchFamily="34" typeface="Calibri"/>
                          <a:ea charset="0" pitchFamily="34" typeface="Tahoma"/>
                          <a:cs charset="0" pitchFamily="34" typeface="Tahoma"/>
                        </a:rPr>
                        <a:t>design</a:t>
                      </a: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no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2F2F2">
                        <a:alpha val="30196"/>
                      </a:srgbClr>
                    </a:solidFill>
                  </a:tcPr>
                </a:tc>
                <a:tc>
                  <a:txBody>
                    <a:bodyPr vert="horz" wrap="square"/>
                    <a:lstStyle/>
                    <a:p>
                      <a:pPr algn="r" latinLnBrk="1"/>
                      <a:r>
                        <a:rPr altLang="ko-KR" b="0" lang="en-US" sz="1200">
                          <a:solidFill>
                            <a:schemeClr val="bg1"/>
                          </a:solidFill>
                          <a:effectLst/>
                          <a:latin charset="0" panose="020f0502020204030204" pitchFamily="34" typeface="Calibri"/>
                          <a:cs charset="0" pitchFamily="34" typeface="Tahoma"/>
                        </a:rPr>
                        <a:t>0.00</a:t>
                      </a:r>
                      <a:endParaRPr altLang="en-US" b="0" lang="ko-KR" sz="1200">
                        <a:solidFill>
                          <a:schemeClr val="bg1"/>
                        </a:solidFill>
                        <a:effectLst/>
                        <a:latin charset="0" panose="020f0502020204030204" pitchFamily="34" typeface="Calibri"/>
                        <a:cs charset="0"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no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2F2F2">
                        <a:alpha val="30196"/>
                      </a:srgbClr>
                    </a:solidFill>
                  </a:tcPr>
                </a:tc>
                <a:tc>
                  <a:txBody>
                    <a:bodyPr vert="horz" wrap="square"/>
                    <a:lstStyle/>
                    <a:p>
                      <a:pPr algn="r" latinLnBrk="1"/>
                      <a:r>
                        <a:rPr altLang="ko-KR" b="0" lang="en-US" sz="1200">
                          <a:solidFill>
                            <a:schemeClr val="bg1"/>
                          </a:solidFill>
                          <a:effectLst/>
                          <a:latin charset="0" panose="020f0502020204030204" pitchFamily="34" typeface="Calibri"/>
                          <a:ea charset="0" pitchFamily="34" typeface="Tahoma"/>
                          <a:cs charset="0" pitchFamily="34" typeface="Tahoma"/>
                        </a:rPr>
                        <a:t>Text</a:t>
                      </a: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no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2F2F2">
                        <a:alpha val="30196"/>
                      </a:srgbClr>
                    </a:solidFill>
                  </a:tcPr>
                </a:tc>
                <a:extLst>
                  <a:ext uri="{0D108BD9-81ED-4DB2-BD59-A6C34878D82A}">
                    <a16:rowId xmlns:a16="http://schemas.microsoft.com/office/drawing/2014/main" val="10002"/>
                  </a:ext>
                </a:extLst>
              </a:tr>
              <a:tr h="314210">
                <a:tc>
                  <a:txBody>
                    <a:bodyPr vert="horz" wrap="square"/>
                    <a:lstStyle/>
                    <a:p>
                      <a:pPr algn="l" defTabSz="914400" eaLnBrk="1" fontAlgn="auto" hangingPunct="1" indent="0" latinLnBrk="1" marL="0" marR="0" rtl="0">
                        <a:lnSpc>
                          <a:spcPct val="100000"/>
                        </a:lnSpc>
                        <a:spcBef>
                          <a:spcPct val="0"/>
                        </a:spcBef>
                        <a:spcAft>
                          <a:spcPct val="0"/>
                        </a:spcAft>
                        <a:buClrTx/>
                        <a:buSzTx/>
                        <a:buFontTx/>
                        <a:buNone/>
                        <a:defRPr/>
                      </a:pPr>
                      <a:r>
                        <a:rPr altLang="ko-KR" b="0" lang="en-US" sz="1200">
                          <a:solidFill>
                            <a:schemeClr val="bg1"/>
                          </a:solidFill>
                          <a:effectLst/>
                          <a:latin charset="0" panose="020f0502020204030204" pitchFamily="34" typeface="Calibri"/>
                          <a:ea charset="0" pitchFamily="34" typeface="Tahoma"/>
                          <a:cs charset="0" pitchFamily="34" typeface="Tahoma"/>
                        </a:rPr>
                        <a:t>Tremendous visual appeal</a:t>
                      </a:r>
                      <a:endParaRPr altLang="ko-KR" b="0" lang="en-US" sz="1200">
                        <a:solidFill>
                          <a:schemeClr val="bg1"/>
                        </a:solidFill>
                        <a:effectLst/>
                        <a:latin charset="0" panose="020f0502020204030204" pitchFamily="34" typeface="Calibri"/>
                        <a:ea charset="0" pitchFamily="34" typeface="Tahoma"/>
                        <a:cs charset="0"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2F2F2">
                        <a:alpha val="30196"/>
                      </a:srgbClr>
                    </a:solidFill>
                  </a:tcPr>
                </a:tc>
                <a:tc>
                  <a:txBody>
                    <a:bodyPr vert="horz" wrap="square"/>
                    <a:lstStyle/>
                    <a:p>
                      <a:pPr algn="r" latinLnBrk="1"/>
                      <a:r>
                        <a:rPr altLang="ko-KR" b="0" lang="en-US" sz="1200">
                          <a:solidFill>
                            <a:schemeClr val="bg1"/>
                          </a:solidFill>
                          <a:effectLst/>
                          <a:latin charset="0" panose="020f0502020204030204" pitchFamily="34" typeface="Calibri"/>
                          <a:cs charset="0" pitchFamily="34" typeface="Tahoma"/>
                        </a:rPr>
                        <a:t>0.00</a:t>
                      </a:r>
                      <a:endParaRPr altLang="en-US" b="0" lang="ko-KR" sz="1200">
                        <a:solidFill>
                          <a:schemeClr val="bg1"/>
                        </a:solidFill>
                        <a:effectLst/>
                        <a:latin charset="0" panose="020f0502020204030204" pitchFamily="34" typeface="Calibri"/>
                        <a:cs charset="0"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2F2F2">
                        <a:alpha val="30196"/>
                      </a:srgbClr>
                    </a:solidFill>
                  </a:tcPr>
                </a:tc>
                <a:tc>
                  <a:txBody>
                    <a:bodyPr vert="horz" wrap="square"/>
                    <a:lstStyle/>
                    <a:p>
                      <a:pPr algn="r" latinLnBrk="1"/>
                      <a:r>
                        <a:rPr altLang="ko-KR" b="0" lang="en-US" sz="1200">
                          <a:solidFill>
                            <a:schemeClr val="bg1"/>
                          </a:solidFill>
                          <a:effectLst/>
                          <a:latin charset="0" panose="020f0502020204030204" pitchFamily="34" typeface="Calibri"/>
                          <a:ea charset="0" pitchFamily="34" typeface="Tahoma"/>
                          <a:cs charset="0" pitchFamily="34" typeface="Tahoma"/>
                        </a:rPr>
                        <a:t>Text</a:t>
                      </a:r>
                      <a:endParaRPr altLang="ko-KR" b="0" lang="en-US" sz="1200">
                        <a:solidFill>
                          <a:schemeClr val="bg1"/>
                        </a:solidFill>
                        <a:effectLst/>
                        <a:latin charset="0" panose="020f0502020204030204" pitchFamily="34" typeface="Calibri"/>
                        <a:ea charset="0" pitchFamily="34" typeface="Tahoma"/>
                        <a:cs charset="0"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2F2F2">
                        <a:alpha val="30196"/>
                      </a:srgbClr>
                    </a:solidFill>
                  </a:tcPr>
                </a:tc>
                <a:extLst>
                  <a:ext uri="{0D108BD9-81ED-4DB2-BD59-A6C34878D82A}">
                    <a16:rowId xmlns:a16="http://schemas.microsoft.com/office/drawing/2014/main" val="10003"/>
                  </a:ext>
                </a:extLst>
              </a:tr>
              <a:tr h="314210">
                <a:tc>
                  <a:txBody>
                    <a:bodyPr vert="horz" wrap="square"/>
                    <a:lstStyle/>
                    <a:p>
                      <a:pPr algn="l" defTabSz="914400" eaLnBrk="1" fontAlgn="auto" hangingPunct="1" indent="0" latinLnBrk="1" marL="0" marR="0" rtl="0">
                        <a:lnSpc>
                          <a:spcPct val="100000"/>
                        </a:lnSpc>
                        <a:spcBef>
                          <a:spcPct val="0"/>
                        </a:spcBef>
                        <a:spcAft>
                          <a:spcPct val="0"/>
                        </a:spcAft>
                        <a:buClrTx/>
                        <a:buSzTx/>
                        <a:buFontTx/>
                        <a:buNone/>
                        <a:defRPr/>
                      </a:pPr>
                      <a:r>
                        <a:rPr altLang="ko-KR" b="0" lang="en-US" sz="1200">
                          <a:solidFill>
                            <a:schemeClr val="bg1"/>
                          </a:solidFill>
                          <a:effectLst/>
                          <a:latin charset="0" panose="020f0502020204030204" pitchFamily="34" typeface="Calibri"/>
                          <a:ea charset="0" pitchFamily="34" typeface="Tahoma"/>
                          <a:cs charset="0" pitchFamily="34" typeface="Tahoma"/>
                        </a:rPr>
                        <a:t>Contemporary</a:t>
                      </a:r>
                      <a:r>
                        <a:rPr altLang="ko-KR" b="0" baseline="0" lang="en-US" sz="1200">
                          <a:solidFill>
                            <a:schemeClr val="bg1"/>
                          </a:solidFill>
                          <a:effectLst/>
                          <a:latin charset="0" panose="020f0502020204030204" pitchFamily="34" typeface="Calibri"/>
                          <a:ea charset="0" pitchFamily="34" typeface="Tahoma"/>
                          <a:cs charset="0" pitchFamily="34" typeface="Tahoma"/>
                        </a:rPr>
                        <a:t> </a:t>
                      </a:r>
                      <a:r>
                        <a:rPr altLang="ko-KR" b="0" lang="en-US" sz="1200">
                          <a:solidFill>
                            <a:schemeClr val="bg1"/>
                          </a:solidFill>
                          <a:effectLst/>
                          <a:latin charset="0" panose="020f0502020204030204" pitchFamily="34" typeface="Calibri"/>
                          <a:ea charset="0" pitchFamily="34" typeface="Tahoma"/>
                          <a:cs charset="0" pitchFamily="34" typeface="Tahoma"/>
                        </a:rPr>
                        <a:t>colors</a:t>
                      </a: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2F2F2">
                        <a:alpha val="30196"/>
                      </a:srgbClr>
                    </a:solidFill>
                  </a:tcPr>
                </a:tc>
                <a:tc>
                  <a:txBody>
                    <a:bodyPr vert="horz" wrap="square"/>
                    <a:lstStyle/>
                    <a:p>
                      <a:pPr algn="r" latinLnBrk="1"/>
                      <a:r>
                        <a:rPr altLang="ko-KR" b="0" lang="en-US" sz="1200">
                          <a:solidFill>
                            <a:schemeClr val="bg1"/>
                          </a:solidFill>
                          <a:effectLst/>
                          <a:latin charset="0" panose="020f0502020204030204" pitchFamily="34" typeface="Calibri"/>
                          <a:cs charset="0" pitchFamily="34" typeface="Tahoma"/>
                        </a:rPr>
                        <a:t> 0.00</a:t>
                      </a:r>
                      <a:endParaRPr altLang="en-US" b="0" lang="ko-KR" sz="1200">
                        <a:solidFill>
                          <a:schemeClr val="bg1"/>
                        </a:solidFill>
                        <a:effectLst/>
                        <a:latin charset="0" panose="020f0502020204030204" pitchFamily="34" typeface="Calibri"/>
                        <a:cs charset="0"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2F2F2">
                        <a:alpha val="30196"/>
                      </a:srgbClr>
                    </a:solidFill>
                  </a:tcPr>
                </a:tc>
                <a:tc>
                  <a:txBody>
                    <a:bodyPr vert="horz" wrap="square"/>
                    <a:lstStyle/>
                    <a:p>
                      <a:pPr algn="r" latinLnBrk="1"/>
                      <a:r>
                        <a:rPr altLang="ko-KR" b="0" lang="en-US" sz="1200">
                          <a:solidFill>
                            <a:schemeClr val="bg1"/>
                          </a:solidFill>
                          <a:effectLst/>
                          <a:latin charset="0" panose="020f0502020204030204" pitchFamily="34" typeface="Calibri"/>
                          <a:ea charset="0" pitchFamily="34" typeface="Tahoma"/>
                          <a:cs charset="0" pitchFamily="34" typeface="Tahoma"/>
                        </a:rPr>
                        <a:t>Text</a:t>
                      </a: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2F2F2">
                        <a:alpha val="30196"/>
                      </a:srgbClr>
                    </a:solidFill>
                  </a:tcPr>
                </a:tc>
                <a:extLst>
                  <a:ext uri="{0D108BD9-81ED-4DB2-BD59-A6C34878D82A}">
                    <a16:rowId xmlns:a16="http://schemas.microsoft.com/office/drawing/2014/main" val="10004"/>
                  </a:ext>
                </a:extLst>
              </a:tr>
            </a:tbl>
          </a:graphicData>
        </a:graphic>
      </p:graphicFrame>
      <p:sp>
        <p:nvSpPr>
          <p:cNvPr id="10" name="Rectangle 3"/>
          <p:cNvSpPr txBox="1">
            <a:spLocks noChangeArrowheads="1"/>
          </p:cNvSpPr>
          <p:nvPr/>
        </p:nvSpPr>
        <p:spPr bwMode="auto">
          <a:xfrm>
            <a:off x="812508" y="4711398"/>
            <a:ext cx="5512092"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rgbClr val="2F2F38"/>
                </a:solidFill>
                <a:latin charset="0" panose="020f0502020204030204" pitchFamily="34" typeface="Calibri"/>
                <a:ea charset="0" pitchFamily="34" typeface="Tahoma"/>
                <a:cs charset="0" panose="020b0604020202020204" pitchFamily="34" typeface="Arial"/>
              </a:rPr>
              <a:t>PowerPoint offers word processing, outlining, drawing, graphing, and presentation management tools all designed to be easy to use and learn</a:t>
            </a:r>
          </a:p>
        </p:txBody>
      </p:sp>
    </p:spTree>
    <p:extLst>
      <p:ext uri="{BB962C8B-B14F-4D97-AF65-F5344CB8AC3E}">
        <p14:creationId val="1436251977"/>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3" sz="quarter" type="body"/>
          </p:nvPr>
        </p:nvSpPr>
        <p:spPr/>
        <p:txBody>
          <a:bodyPr/>
          <a:lstStyle/>
          <a:p>
            <a:pPr lvl="0"/>
            <a:r>
              <a:rPr altLang="ko-KR" lang="en-US"/>
              <a:t>Slide Main title</a:t>
            </a:r>
          </a:p>
        </p:txBody>
      </p:sp>
      <p:sp>
        <p:nvSpPr>
          <p:cNvPr id="3" name="Slide Number Placeholder 2"/>
          <p:cNvSpPr>
            <a:spLocks noGrp="1"/>
          </p:cNvSpPr>
          <p:nvPr>
            <p:ph idx="12" sz="quarter" type="sldNum"/>
          </p:nvPr>
        </p:nvSpPr>
        <p:spPr>
          <a:xfrm>
            <a:off x="11373753" y="6643009"/>
            <a:ext cx="292102" cy="150582"/>
          </a:xfrm>
          <a:prstGeom prst="rect">
            <a:avLst/>
          </a:prstGeom>
        </p:spPr>
        <p:txBody>
          <a:bodyPr/>
          <a:lstStyle/>
          <a:p>
            <a:fld id="{A0DF7CE3-6605-4F76-B51D-FC554E7D1392}" type="slidenum">
              <a:rPr altLang="en-US" lang="ko-KR" smtClean="0"/>
              <a:t>21</a:t>
            </a:fld>
          </a:p>
        </p:txBody>
      </p:sp>
      <p:graphicFrame>
        <p:nvGraphicFramePr>
          <p:cNvPr id="6" name="차트 37"/>
          <p:cNvGraphicFramePr/>
          <p:nvPr>
            <p:extLst>
              <p:ext uri="{D42A27DB-BD31-4B8C-83A1-F6EECF244321}">
                <p14:modId val="3392266743"/>
              </p:ext>
            </p:extLst>
          </p:nvPr>
        </p:nvGraphicFramePr>
        <p:xfrm>
          <a:off x="6456040" y="2778800"/>
          <a:ext cx="3348608" cy="3049140"/>
        </p:xfrm>
        <a:graphic>
          <a:graphicData uri="http://schemas.openxmlformats.org/drawingml/2006/chart">
            <c:chart xmlns:c="http://schemas.openxmlformats.org/drawingml/2006/chart" r:id="rId2"/>
          </a:graphicData>
        </a:graphic>
      </p:graphicFrame>
      <p:graphicFrame>
        <p:nvGraphicFramePr>
          <p:cNvPr id="7" name="차트 21"/>
          <p:cNvGraphicFramePr/>
          <p:nvPr>
            <p:extLst>
              <p:ext uri="{D42A27DB-BD31-4B8C-83A1-F6EECF244321}">
                <p14:modId val="172881782"/>
              </p:ext>
            </p:extLst>
          </p:nvPr>
        </p:nvGraphicFramePr>
        <p:xfrm>
          <a:off x="2430772" y="2778800"/>
          <a:ext cx="3348608" cy="3049140"/>
        </p:xfrm>
        <a:graphic>
          <a:graphicData uri="http://schemas.openxmlformats.org/drawingml/2006/chart">
            <c:chart xmlns:c="http://schemas.openxmlformats.org/drawingml/2006/chart" r:id="rId3"/>
          </a:graphicData>
        </a:graphic>
      </p:graphicFrame>
      <p:sp>
        <p:nvSpPr>
          <p:cNvPr id="9" name="Rectangle 3"/>
          <p:cNvSpPr txBox="1">
            <a:spLocks noChangeArrowheads="1"/>
          </p:cNvSpPr>
          <p:nvPr/>
        </p:nvSpPr>
        <p:spPr bwMode="auto">
          <a:xfrm>
            <a:off x="6662452" y="2095329"/>
            <a:ext cx="3024336" cy="73152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PowerPoint offers word processing, outlining, drawing, graphing, and presentation management tools all designed to be easy to use and learn</a:t>
            </a:r>
          </a:p>
        </p:txBody>
      </p:sp>
      <p:sp>
        <p:nvSpPr>
          <p:cNvPr id="10" name="speed"/>
          <p:cNvSpPr txBox="1">
            <a:spLocks noChangeArrowheads="1"/>
          </p:cNvSpPr>
          <p:nvPr/>
        </p:nvSpPr>
        <p:spPr bwMode="auto">
          <a:xfrm>
            <a:off x="6662452" y="1820056"/>
            <a:ext cx="2114525"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Top quality design</a:t>
            </a:r>
          </a:p>
        </p:txBody>
      </p:sp>
      <p:sp>
        <p:nvSpPr>
          <p:cNvPr id="11" name="Rectangle 3"/>
          <p:cNvSpPr txBox="1">
            <a:spLocks noChangeArrowheads="1"/>
          </p:cNvSpPr>
          <p:nvPr/>
        </p:nvSpPr>
        <p:spPr bwMode="auto">
          <a:xfrm>
            <a:off x="2567608" y="2095329"/>
            <a:ext cx="3024336" cy="73152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PowerPoint offers word processing, outlining, drawing, graphing, and presentation management tools all designed to be easy to use and learn</a:t>
            </a:r>
          </a:p>
        </p:txBody>
      </p:sp>
      <p:sp>
        <p:nvSpPr>
          <p:cNvPr id="12" name="speed"/>
          <p:cNvSpPr txBox="1">
            <a:spLocks noChangeArrowheads="1"/>
          </p:cNvSpPr>
          <p:nvPr/>
        </p:nvSpPr>
        <p:spPr bwMode="auto">
          <a:xfrm>
            <a:off x="2567608" y="1820056"/>
            <a:ext cx="2114525"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Top quality design</a:t>
            </a:r>
          </a:p>
        </p:txBody>
      </p:sp>
      <p:cxnSp>
        <p:nvCxnSpPr>
          <p:cNvPr id="5" name="Straight Connector 4"/>
          <p:cNvCxnSpPr/>
          <p:nvPr/>
        </p:nvCxnSpPr>
        <p:spPr>
          <a:xfrm flipH="1">
            <a:off x="6096000" y="1820056"/>
            <a:ext cx="0" cy="4314044"/>
          </a:xfrm>
          <a:prstGeom prst="line">
            <a:avLst/>
          </a:prstGeom>
          <a:ln w="3175">
            <a:solidFill>
              <a:srgbClr val="6666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65541707"/>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원호 118"/>
          <p:cNvSpPr/>
          <p:nvPr/>
        </p:nvSpPr>
        <p:spPr>
          <a:xfrm>
            <a:off x="2810240" y="2629792"/>
            <a:ext cx="3425993" cy="3373237"/>
          </a:xfrm>
          <a:prstGeom prst="arc">
            <a:avLst>
              <a:gd fmla="val 10406787" name="adj1"/>
              <a:gd fmla="val 19761934" name="adj2"/>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p>
        </p:txBody>
      </p:sp>
      <p:sp>
        <p:nvSpPr>
          <p:cNvPr id="30" name="원호 119"/>
          <p:cNvSpPr/>
          <p:nvPr/>
        </p:nvSpPr>
        <p:spPr>
          <a:xfrm>
            <a:off x="2862994" y="2277678"/>
            <a:ext cx="4730486" cy="3810678"/>
          </a:xfrm>
          <a:prstGeom prst="arc">
            <a:avLst>
              <a:gd fmla="val 10808841" name="adj1"/>
              <a:gd fmla="val 20552638" name="adj2"/>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p>
        </p:txBody>
      </p:sp>
      <p:sp>
        <p:nvSpPr>
          <p:cNvPr id="2" name="Text Placeholder 1"/>
          <p:cNvSpPr>
            <a:spLocks noGrp="1"/>
          </p:cNvSpPr>
          <p:nvPr>
            <p:ph idx="13" sz="quarter" type="body"/>
          </p:nvPr>
        </p:nvSpPr>
        <p:spPr/>
        <p:txBody>
          <a:bodyPr/>
          <a:lstStyle/>
          <a:p>
            <a:pPr lvl="0"/>
            <a:r>
              <a:rPr altLang="ko-KR" lang="en-US"/>
              <a:t>Slide Main title</a:t>
            </a:r>
          </a:p>
        </p:txBody>
      </p:sp>
      <p:sp>
        <p:nvSpPr>
          <p:cNvPr id="3" name="Slide Number Placeholder 2"/>
          <p:cNvSpPr>
            <a:spLocks noGrp="1"/>
          </p:cNvSpPr>
          <p:nvPr>
            <p:ph idx="12" sz="quarter" type="sldNum"/>
          </p:nvPr>
        </p:nvSpPr>
        <p:spPr>
          <a:xfrm>
            <a:off x="11373753" y="6643009"/>
            <a:ext cx="292102" cy="150582"/>
          </a:xfrm>
          <a:prstGeom prst="rect">
            <a:avLst/>
          </a:prstGeom>
        </p:spPr>
        <p:txBody>
          <a:bodyPr/>
          <a:lstStyle/>
          <a:p>
            <a:fld id="{E199E018-81B6-4846-9183-8BD1BF726DC1}" type="slidenum">
              <a:rPr altLang="en-US" lang="ko-KR" smtClean="0"/>
              <a:t>22</a:t>
            </a:fld>
          </a:p>
        </p:txBody>
      </p:sp>
      <p:sp>
        <p:nvSpPr>
          <p:cNvPr id="25" name="원호 117"/>
          <p:cNvSpPr/>
          <p:nvPr/>
        </p:nvSpPr>
        <p:spPr>
          <a:xfrm>
            <a:off x="2891571" y="1600493"/>
            <a:ext cx="6265101" cy="5396972"/>
          </a:xfrm>
          <a:prstGeom prst="arc">
            <a:avLst>
              <a:gd fmla="val 10808841" name="adj1"/>
              <a:gd fmla="val 20674714" name="adj2"/>
            </a:avLst>
          </a:prstGeom>
          <a:ln w="19050">
            <a:solidFill>
              <a:srgbClr val="93BF31"/>
            </a:solidFill>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ko-KR"/>
          </a:p>
        </p:txBody>
      </p:sp>
      <p:sp>
        <p:nvSpPr>
          <p:cNvPr id="31" name="타원 120"/>
          <p:cNvSpPr/>
          <p:nvPr/>
        </p:nvSpPr>
        <p:spPr>
          <a:xfrm>
            <a:off x="2301809" y="3483822"/>
            <a:ext cx="1397592" cy="1398390"/>
          </a:xfrm>
          <a:prstGeom prst="ellipse">
            <a:avLst/>
          </a:prstGeom>
          <a:solidFill>
            <a:srgbClr val="93BF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p>
        </p:txBody>
      </p:sp>
      <p:sp>
        <p:nvSpPr>
          <p:cNvPr id="32" name="타원 121"/>
          <p:cNvSpPr/>
          <p:nvPr/>
        </p:nvSpPr>
        <p:spPr>
          <a:xfrm>
            <a:off x="5423371" y="3483822"/>
            <a:ext cx="1397592" cy="1398390"/>
          </a:xfrm>
          <a:prstGeom prst="ellipse">
            <a:avLst/>
          </a:prstGeom>
          <a:noFill/>
          <a:ln w="285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p>
        </p:txBody>
      </p:sp>
      <p:sp>
        <p:nvSpPr>
          <p:cNvPr id="33" name="타원 122"/>
          <p:cNvSpPr/>
          <p:nvPr/>
        </p:nvSpPr>
        <p:spPr>
          <a:xfrm>
            <a:off x="6957985" y="3483822"/>
            <a:ext cx="1397592" cy="1398390"/>
          </a:xfrm>
          <a:prstGeom prst="ellipse">
            <a:avLst/>
          </a:prstGeom>
          <a:noFill/>
          <a:ln w="285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p>
        </p:txBody>
      </p:sp>
      <p:sp>
        <p:nvSpPr>
          <p:cNvPr id="34" name="타원 123"/>
          <p:cNvSpPr/>
          <p:nvPr/>
        </p:nvSpPr>
        <p:spPr>
          <a:xfrm>
            <a:off x="8492600" y="3483822"/>
            <a:ext cx="1397592" cy="1398390"/>
          </a:xfrm>
          <a:prstGeom prst="ellipse">
            <a:avLst/>
          </a:prstGeom>
          <a:solidFill>
            <a:srgbClr val="93BF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p>
        </p:txBody>
      </p:sp>
      <p:sp>
        <p:nvSpPr>
          <p:cNvPr id="35" name="speed"/>
          <p:cNvSpPr txBox="1">
            <a:spLocks noChangeArrowheads="1"/>
          </p:cNvSpPr>
          <p:nvPr/>
        </p:nvSpPr>
        <p:spPr bwMode="auto">
          <a:xfrm>
            <a:off x="8532421" y="4372897"/>
            <a:ext cx="1317952" cy="16459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200">
                <a:solidFill>
                  <a:schemeClr val="tx1">
                    <a:lumMod val="85000"/>
                    <a:lumOff val="15000"/>
                  </a:schemeClr>
                </a:solidFill>
                <a:latin charset="0" panose="020f0502020204030204" pitchFamily="34" typeface="Calibri"/>
                <a:ea charset="0" pitchFamily="34" typeface="Tahoma"/>
                <a:cs charset="0" panose="020b0604020202020204" pitchFamily="34" typeface="Arial"/>
              </a:rPr>
              <a:t>Stylish design</a:t>
            </a:r>
          </a:p>
        </p:txBody>
      </p:sp>
      <p:sp>
        <p:nvSpPr>
          <p:cNvPr id="36" name="speed"/>
          <p:cNvSpPr txBox="1">
            <a:spLocks noChangeArrowheads="1"/>
          </p:cNvSpPr>
          <p:nvPr/>
        </p:nvSpPr>
        <p:spPr bwMode="auto">
          <a:xfrm>
            <a:off x="2341629" y="4372897"/>
            <a:ext cx="1317952" cy="16459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200">
                <a:solidFill>
                  <a:schemeClr val="tx1">
                    <a:lumMod val="85000"/>
                    <a:lumOff val="15000"/>
                  </a:schemeClr>
                </a:solidFill>
                <a:latin charset="0" panose="020f0502020204030204" pitchFamily="34" typeface="Calibri"/>
                <a:ea charset="0" pitchFamily="34" typeface="Tahoma"/>
                <a:cs charset="0" panose="020b0604020202020204" pitchFamily="34" typeface="Arial"/>
              </a:rPr>
              <a:t>Stylish design</a:t>
            </a:r>
          </a:p>
        </p:txBody>
      </p:sp>
      <p:sp>
        <p:nvSpPr>
          <p:cNvPr id="37" name="speed"/>
          <p:cNvSpPr txBox="1">
            <a:spLocks noChangeArrowheads="1"/>
          </p:cNvSpPr>
          <p:nvPr/>
        </p:nvSpPr>
        <p:spPr bwMode="auto">
          <a:xfrm>
            <a:off x="7062826" y="4372897"/>
            <a:ext cx="1187908" cy="32918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200">
                <a:solidFill>
                  <a:schemeClr val="bg1"/>
                </a:solidFill>
                <a:latin charset="0" panose="020f0502020204030204" pitchFamily="34" typeface="Calibri"/>
                <a:ea charset="0" pitchFamily="34" typeface="Tahoma"/>
                <a:cs charset="0" panose="020b0604020202020204" pitchFamily="34" typeface="Arial"/>
              </a:rPr>
              <a:t>Contemporary Colors</a:t>
            </a:r>
          </a:p>
        </p:txBody>
      </p:sp>
      <p:sp>
        <p:nvSpPr>
          <p:cNvPr id="38" name="speed"/>
          <p:cNvSpPr txBox="1">
            <a:spLocks noChangeArrowheads="1"/>
          </p:cNvSpPr>
          <p:nvPr/>
        </p:nvSpPr>
        <p:spPr bwMode="auto">
          <a:xfrm>
            <a:off x="5528213" y="4372897"/>
            <a:ext cx="1187908" cy="32918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200">
                <a:solidFill>
                  <a:schemeClr val="bg1"/>
                </a:solidFill>
                <a:latin charset="0" panose="020f0502020204030204" pitchFamily="34" typeface="Calibri"/>
                <a:ea charset="0" pitchFamily="34" typeface="Tahoma"/>
                <a:cs charset="0" panose="020b0604020202020204" pitchFamily="34" typeface="Arial"/>
              </a:rPr>
              <a:t>Contemporary Colors</a:t>
            </a:r>
          </a:p>
        </p:txBody>
      </p:sp>
      <p:sp>
        <p:nvSpPr>
          <p:cNvPr id="39" name="Freeform 18"/>
          <p:cNvSpPr>
            <a:spLocks noEditPoints="1"/>
          </p:cNvSpPr>
          <p:nvPr/>
        </p:nvSpPr>
        <p:spPr bwMode="auto">
          <a:xfrm>
            <a:off x="7514544" y="3792645"/>
            <a:ext cx="284474" cy="398900"/>
          </a:xfrm>
          <a:custGeom>
            <a:gdLst>
              <a:gd fmla="*/ 114 w 358" name="T0"/>
              <a:gd fmla="*/ 432 h 503" name="T1"/>
              <a:gd fmla="*/ 106 w 358" name="T2"/>
              <a:gd fmla="*/ 428 h 503" name="T3"/>
              <a:gd fmla="*/ 103 w 358" name="T4"/>
              <a:gd fmla="*/ 420 h 503" name="T5"/>
              <a:gd fmla="*/ 104 w 358" name="T6"/>
              <a:gd fmla="*/ 416 h 503" name="T7"/>
              <a:gd fmla="*/ 110 w 358" name="T8"/>
              <a:gd fmla="*/ 409 h 503" name="T9"/>
              <a:gd fmla="*/ 244 w 358" name="T10"/>
              <a:gd fmla="*/ 408 h 503" name="T11"/>
              <a:gd fmla="*/ 249 w 358" name="T12"/>
              <a:gd fmla="*/ 409 h 503" name="T13"/>
              <a:gd fmla="*/ 255 w 358" name="T14"/>
              <a:gd fmla="*/ 416 h 503" name="T15"/>
              <a:gd fmla="*/ 256 w 358" name="T16"/>
              <a:gd fmla="*/ 420 h 503" name="T17"/>
              <a:gd fmla="*/ 252 w 358" name="T18"/>
              <a:gd fmla="*/ 428 h 503" name="T19"/>
              <a:gd fmla="*/ 244 w 358" name="T20"/>
              <a:gd fmla="*/ 432 h 503" name="T21"/>
              <a:gd fmla="*/ 114 w 358" name="T22"/>
              <a:gd fmla="*/ 432 h 503" name="T23"/>
              <a:gd fmla="*/ 20 w 358" name="T24"/>
              <a:gd fmla="*/ 0 h 503" name="T25"/>
              <a:gd fmla="*/ 339 w 358" name="T26"/>
              <a:gd fmla="*/ 0 h 503" name="T27"/>
              <a:gd fmla="*/ 346 w 358" name="T28"/>
              <a:gd fmla="*/ 2 h 503" name="T29"/>
              <a:gd fmla="*/ 352 w 358" name="T30"/>
              <a:gd fmla="*/ 6 h 503" name="T31"/>
              <a:gd fmla="*/ 356 w 358" name="T32"/>
              <a:gd fmla="*/ 12 h 503" name="T33"/>
              <a:gd fmla="*/ 358 w 358" name="T34"/>
              <a:gd fmla="*/ 19 h 503" name="T35"/>
              <a:gd fmla="*/ 358 w 358" name="T36"/>
              <a:gd fmla="*/ 483 h 503" name="T37"/>
              <a:gd fmla="*/ 357 w 358" name="T38"/>
              <a:gd fmla="*/ 487 h 503" name="T39"/>
              <a:gd fmla="*/ 354 w 358" name="T40"/>
              <a:gd fmla="*/ 495 h 503" name="T41"/>
              <a:gd fmla="*/ 349 w 358" name="T42"/>
              <a:gd fmla="*/ 500 h 503" name="T43"/>
              <a:gd fmla="*/ 342 w 358" name="T44"/>
              <a:gd fmla="*/ 503 h 503" name="T45"/>
              <a:gd fmla="*/ 338 w 358" name="T46"/>
              <a:gd fmla="*/ 503 h 503" name="T47"/>
              <a:gd fmla="*/ 20 w 358" name="T48"/>
              <a:gd fmla="*/ 503 h 503" name="T49"/>
              <a:gd fmla="*/ 12 w 358" name="T50"/>
              <a:gd fmla="*/ 501 h 503" name="T51"/>
              <a:gd fmla="*/ 5 w 358" name="T52"/>
              <a:gd fmla="*/ 497 h 503" name="T53"/>
              <a:gd fmla="*/ 1 w 358" name="T54"/>
              <a:gd fmla="*/ 491 h 503" name="T55"/>
              <a:gd fmla="*/ 0 w 358" name="T56"/>
              <a:gd fmla="*/ 483 h 503" name="T57"/>
              <a:gd fmla="*/ 0 w 358" name="T58"/>
              <a:gd fmla="*/ 19 h 503" name="T59"/>
              <a:gd fmla="*/ 0 w 358" name="T60"/>
              <a:gd fmla="*/ 15 h 503" name="T61"/>
              <a:gd fmla="*/ 3 w 358" name="T62"/>
              <a:gd fmla="*/ 9 h 503" name="T63"/>
              <a:gd fmla="*/ 9 w 358" name="T64"/>
              <a:gd fmla="*/ 3 h 503" name="T65"/>
              <a:gd fmla="*/ 16 w 358" name="T66"/>
              <a:gd fmla="*/ 1 h 503" name="T67"/>
              <a:gd fmla="*/ 20 w 358" name="T68"/>
              <a:gd fmla="*/ 0 h 503" name="T69"/>
              <a:gd fmla="*/ 39 w 358" name="T70"/>
              <a:gd fmla="*/ 39 h 503" name="T71"/>
              <a:gd fmla="*/ 319 w 358" name="T72"/>
              <a:gd fmla="*/ 464 h 503" name="T73"/>
              <a:gd fmla="*/ 319 w 358" name="T74"/>
              <a:gd fmla="*/ 39 h 50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02" w="358">
                <a:moveTo>
                  <a:pt x="114" y="432"/>
                </a:moveTo>
                <a:lnTo>
                  <a:pt x="114" y="432"/>
                </a:lnTo>
                <a:lnTo>
                  <a:pt x="110" y="431"/>
                </a:lnTo>
                <a:lnTo>
                  <a:pt x="106" y="428"/>
                </a:lnTo>
                <a:lnTo>
                  <a:pt x="104" y="425"/>
                </a:lnTo>
                <a:lnTo>
                  <a:pt x="103" y="420"/>
                </a:lnTo>
                <a:lnTo>
                  <a:pt x="103" y="420"/>
                </a:lnTo>
                <a:lnTo>
                  <a:pt x="104" y="416"/>
                </a:lnTo>
                <a:lnTo>
                  <a:pt x="106" y="411"/>
                </a:lnTo>
                <a:lnTo>
                  <a:pt x="110" y="409"/>
                </a:lnTo>
                <a:lnTo>
                  <a:pt x="114" y="408"/>
                </a:lnTo>
                <a:lnTo>
                  <a:pt x="244" y="408"/>
                </a:lnTo>
                <a:lnTo>
                  <a:pt x="244" y="408"/>
                </a:lnTo>
                <a:lnTo>
                  <a:pt x="249" y="409"/>
                </a:lnTo>
                <a:lnTo>
                  <a:pt x="252" y="411"/>
                </a:lnTo>
                <a:lnTo>
                  <a:pt x="255" y="416"/>
                </a:lnTo>
                <a:lnTo>
                  <a:pt x="256" y="420"/>
                </a:lnTo>
                <a:lnTo>
                  <a:pt x="256" y="420"/>
                </a:lnTo>
                <a:lnTo>
                  <a:pt x="255" y="425"/>
                </a:lnTo>
                <a:lnTo>
                  <a:pt x="252" y="428"/>
                </a:lnTo>
                <a:lnTo>
                  <a:pt x="249" y="431"/>
                </a:lnTo>
                <a:lnTo>
                  <a:pt x="244" y="432"/>
                </a:lnTo>
                <a:lnTo>
                  <a:pt x="114" y="432"/>
                </a:lnTo>
                <a:lnTo>
                  <a:pt x="114" y="432"/>
                </a:lnTo>
                <a:close/>
                <a:moveTo>
                  <a:pt x="20" y="0"/>
                </a:moveTo>
                <a:lnTo>
                  <a:pt x="20" y="0"/>
                </a:lnTo>
                <a:lnTo>
                  <a:pt x="339" y="0"/>
                </a:lnTo>
                <a:lnTo>
                  <a:pt x="339" y="0"/>
                </a:lnTo>
                <a:lnTo>
                  <a:pt x="342" y="1"/>
                </a:lnTo>
                <a:lnTo>
                  <a:pt x="346" y="2"/>
                </a:lnTo>
                <a:lnTo>
                  <a:pt x="349" y="3"/>
                </a:lnTo>
                <a:lnTo>
                  <a:pt x="352" y="6"/>
                </a:lnTo>
                <a:lnTo>
                  <a:pt x="354" y="9"/>
                </a:lnTo>
                <a:lnTo>
                  <a:pt x="356" y="12"/>
                </a:lnTo>
                <a:lnTo>
                  <a:pt x="357" y="15"/>
                </a:lnTo>
                <a:lnTo>
                  <a:pt x="358" y="19"/>
                </a:lnTo>
                <a:lnTo>
                  <a:pt x="358" y="20"/>
                </a:lnTo>
                <a:lnTo>
                  <a:pt x="358" y="483"/>
                </a:lnTo>
                <a:lnTo>
                  <a:pt x="358" y="483"/>
                </a:lnTo>
                <a:lnTo>
                  <a:pt x="357" y="487"/>
                </a:lnTo>
                <a:lnTo>
                  <a:pt x="356" y="491"/>
                </a:lnTo>
                <a:lnTo>
                  <a:pt x="354" y="495"/>
                </a:lnTo>
                <a:lnTo>
                  <a:pt x="352" y="497"/>
                </a:lnTo>
                <a:lnTo>
                  <a:pt x="349" y="500"/>
                </a:lnTo>
                <a:lnTo>
                  <a:pt x="346" y="501"/>
                </a:lnTo>
                <a:lnTo>
                  <a:pt x="342" y="503"/>
                </a:lnTo>
                <a:lnTo>
                  <a:pt x="339" y="503"/>
                </a:lnTo>
                <a:lnTo>
                  <a:pt x="338" y="503"/>
                </a:lnTo>
                <a:lnTo>
                  <a:pt x="20" y="503"/>
                </a:lnTo>
                <a:lnTo>
                  <a:pt x="20" y="503"/>
                </a:lnTo>
                <a:lnTo>
                  <a:pt x="16" y="503"/>
                </a:lnTo>
                <a:lnTo>
                  <a:pt x="12" y="501"/>
                </a:lnTo>
                <a:lnTo>
                  <a:pt x="9" y="500"/>
                </a:lnTo>
                <a:lnTo>
                  <a:pt x="5" y="497"/>
                </a:lnTo>
                <a:lnTo>
                  <a:pt x="3" y="495"/>
                </a:lnTo>
                <a:lnTo>
                  <a:pt x="1" y="491"/>
                </a:lnTo>
                <a:lnTo>
                  <a:pt x="0" y="487"/>
                </a:lnTo>
                <a:lnTo>
                  <a:pt x="0" y="483"/>
                </a:lnTo>
                <a:lnTo>
                  <a:pt x="0" y="482"/>
                </a:lnTo>
                <a:lnTo>
                  <a:pt x="0" y="19"/>
                </a:lnTo>
                <a:lnTo>
                  <a:pt x="0" y="19"/>
                </a:lnTo>
                <a:lnTo>
                  <a:pt x="0" y="15"/>
                </a:lnTo>
                <a:lnTo>
                  <a:pt x="1" y="12"/>
                </a:lnTo>
                <a:lnTo>
                  <a:pt x="3" y="9"/>
                </a:lnTo>
                <a:lnTo>
                  <a:pt x="5" y="6"/>
                </a:lnTo>
                <a:lnTo>
                  <a:pt x="9" y="3"/>
                </a:lnTo>
                <a:lnTo>
                  <a:pt x="12" y="2"/>
                </a:lnTo>
                <a:lnTo>
                  <a:pt x="16" y="1"/>
                </a:lnTo>
                <a:lnTo>
                  <a:pt x="20" y="0"/>
                </a:lnTo>
                <a:lnTo>
                  <a:pt x="20" y="0"/>
                </a:lnTo>
                <a:close/>
                <a:moveTo>
                  <a:pt x="319" y="39"/>
                </a:moveTo>
                <a:lnTo>
                  <a:pt x="39" y="39"/>
                </a:lnTo>
                <a:lnTo>
                  <a:pt x="39" y="464"/>
                </a:lnTo>
                <a:lnTo>
                  <a:pt x="319" y="464"/>
                </a:lnTo>
                <a:lnTo>
                  <a:pt x="319" y="39"/>
                </a:lnTo>
                <a:lnTo>
                  <a:pt x="319" y="39"/>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sp>
        <p:nvSpPr>
          <p:cNvPr id="40" name="Freeform 38"/>
          <p:cNvSpPr>
            <a:spLocks noEditPoints="1"/>
          </p:cNvSpPr>
          <p:nvPr/>
        </p:nvSpPr>
        <p:spPr bwMode="auto">
          <a:xfrm>
            <a:off x="8981617" y="3822048"/>
            <a:ext cx="419558" cy="340094"/>
          </a:xfrm>
          <a:custGeom>
            <a:gdLst>
              <a:gd fmla="*/ 39 w 528" name="T0"/>
              <a:gd fmla="*/ 129 h 429" name="T1"/>
              <a:gd fmla="*/ 366 w 528" name="T2"/>
              <a:gd fmla="*/ 335 h 429" name="T3"/>
              <a:gd fmla="*/ 405 w 528" name="T4"/>
              <a:gd fmla="*/ 262 h 429" name="T5"/>
              <a:gd fmla="*/ 405 w 528" name="T6"/>
              <a:gd fmla="*/ 359 h 429" name="T7"/>
              <a:gd fmla="*/ 399 w 528" name="T8"/>
              <a:gd fmla="*/ 369 h 429" name="T9"/>
              <a:gd fmla="*/ 389 w 528" name="T10"/>
              <a:gd fmla="*/ 374 h 429" name="T11"/>
              <a:gd fmla="*/ 333 w 528" name="T12"/>
              <a:gd fmla="*/ 374 h 429" name="T13"/>
              <a:gd fmla="*/ 490 w 528" name="T14"/>
              <a:gd fmla="*/ 38 h 429" name="T15"/>
              <a:gd fmla="*/ 385 w 528" name="T16"/>
              <a:gd fmla="*/ 90 h 429" name="T17"/>
              <a:gd fmla="*/ 393 w 528" name="T18"/>
              <a:gd fmla="*/ 91 h 429" name="T19"/>
              <a:gd fmla="*/ 401 w 528" name="T20"/>
              <a:gd fmla="*/ 98 h 429" name="T21"/>
              <a:gd fmla="*/ 405 w 528" name="T22"/>
              <a:gd fmla="*/ 109 h 429" name="T23"/>
              <a:gd fmla="*/ 406 w 528" name="T24"/>
              <a:gd fmla="*/ 116 h 429" name="T25"/>
              <a:gd fmla="*/ 470 w 528" name="T26"/>
              <a:gd fmla="*/ 117 h 429" name="T27"/>
              <a:gd fmla="*/ 477 w 528" name="T28"/>
              <a:gd fmla="*/ 127 h 429" name="T29"/>
              <a:gd fmla="*/ 474 w 528" name="T30"/>
              <a:gd fmla="*/ 135 h 429" name="T31"/>
              <a:gd fmla="*/ 406 w 528" name="T32"/>
              <a:gd fmla="*/ 139 h 429" name="T33"/>
              <a:gd fmla="*/ 406 w 528" name="T34"/>
              <a:gd fmla="*/ 177 h 429" name="T35"/>
              <a:gd fmla="*/ 470 w 528" name="T36"/>
              <a:gd fmla="*/ 178 h 429" name="T37"/>
              <a:gd fmla="*/ 477 w 528" name="T38"/>
              <a:gd fmla="*/ 188 h 429" name="T39"/>
              <a:gd fmla="*/ 474 w 528" name="T40"/>
              <a:gd fmla="*/ 197 h 429" name="T41"/>
              <a:gd fmla="*/ 406 w 528" name="T42"/>
              <a:gd fmla="*/ 201 h 429" name="T43"/>
              <a:gd fmla="*/ 406 w 528" name="T44"/>
              <a:gd fmla="*/ 239 h 429" name="T45"/>
              <a:gd fmla="*/ 470 w 528" name="T46"/>
              <a:gd fmla="*/ 240 h 429" name="T47"/>
              <a:gd fmla="*/ 477 w 528" name="T48"/>
              <a:gd fmla="*/ 250 h 429" name="T49"/>
              <a:gd fmla="*/ 474 w 528" name="T50"/>
              <a:gd fmla="*/ 258 h 429" name="T51"/>
              <a:gd fmla="*/ 406 w 528" name="T52"/>
              <a:gd fmla="*/ 262 h 429" name="T53"/>
              <a:gd fmla="*/ 139 w 528" name="T54"/>
              <a:gd fmla="*/ 429 h 429" name="T55"/>
              <a:gd fmla="*/ 128 w 528" name="T56"/>
              <a:gd fmla="*/ 422 h 429" name="T57"/>
              <a:gd fmla="*/ 128 w 528" name="T58"/>
              <a:gd fmla="*/ 412 h 429" name="T59"/>
              <a:gd fmla="*/ 139 w 528" name="T60"/>
              <a:gd fmla="*/ 405 h 429" name="T61"/>
              <a:gd fmla="*/ 19 w 528" name="T62"/>
              <a:gd fmla="*/ 374 h 429" name="T63"/>
              <a:gd fmla="*/ 11 w 528" name="T64"/>
              <a:gd fmla="*/ 373 h 429" name="T65"/>
              <a:gd fmla="*/ 3 w 528" name="T66"/>
              <a:gd fmla="*/ 366 h 429" name="T67"/>
              <a:gd fmla="*/ 0 w 528" name="T68"/>
              <a:gd fmla="*/ 355 h 429" name="T69"/>
              <a:gd fmla="*/ 0 w 528" name="T70"/>
              <a:gd fmla="*/ 109 h 429" name="T71"/>
              <a:gd fmla="*/ 3 w 528" name="T72"/>
              <a:gd fmla="*/ 98 h 429" name="T73"/>
              <a:gd fmla="*/ 11 w 528" name="T74"/>
              <a:gd fmla="*/ 91 h 429" name="T75"/>
              <a:gd fmla="*/ 19 w 528" name="T76"/>
              <a:gd fmla="*/ 90 h 429" name="T77"/>
              <a:gd fmla="*/ 294 w 528" name="T78"/>
              <a:gd fmla="*/ 19 h 429" name="T79"/>
              <a:gd fmla="*/ 298 w 528" name="T80"/>
              <a:gd fmla="*/ 8 h 429" name="T81"/>
              <a:gd fmla="*/ 306 w 528" name="T82"/>
              <a:gd fmla="*/ 1 h 429" name="T83"/>
              <a:gd fmla="*/ 314 w 528" name="T84"/>
              <a:gd fmla="*/ 0 h 429" name="T85"/>
              <a:gd fmla="*/ 513 w 528" name="T86"/>
              <a:gd fmla="*/ 0 h 429" name="T87"/>
              <a:gd fmla="*/ 523 w 528" name="T88"/>
              <a:gd fmla="*/ 5 h 429" name="T89"/>
              <a:gd fmla="*/ 528 w 528" name="T90"/>
              <a:gd fmla="*/ 15 h 429" name="T91"/>
              <a:gd fmla="*/ 528 w 528" name="T92"/>
              <a:gd fmla="*/ 409 h 429" name="T93"/>
              <a:gd fmla="*/ 527 w 528" name="T94"/>
              <a:gd fmla="*/ 417 h 429" name="T95"/>
              <a:gd fmla="*/ 520 w 528" name="T96"/>
              <a:gd fmla="*/ 426 h 429" name="T97"/>
              <a:gd fmla="*/ 509 w 528" name="T98"/>
              <a:gd fmla="*/ 429 h 429" name="T99"/>
              <a:gd fmla="*/ 313 w 528" name="T100"/>
              <a:gd fmla="*/ 429 h 429" name="T101"/>
              <a:gd fmla="*/ 303 w 528" name="T102"/>
              <a:gd fmla="*/ 426 h 429" name="T103"/>
              <a:gd fmla="*/ 296 w 528" name="T104"/>
              <a:gd fmla="*/ 417 h 429" name="T105"/>
              <a:gd fmla="*/ 294 w 528" name="T106"/>
              <a:gd fmla="*/ 408 h 429" name="T107"/>
              <a:gd fmla="*/ 221 w 528" name="T108"/>
              <a:gd fmla="*/ 405 h 429" name="T109"/>
              <a:gd fmla="*/ 270 w 528" name="T110"/>
              <a:gd fmla="*/ 406 h 429" name="T111"/>
              <a:gd fmla="*/ 277 w 528" name="T112"/>
              <a:gd fmla="*/ 418 h 429" name="T113"/>
              <a:gd fmla="*/ 274 w 528" name="T114"/>
              <a:gd fmla="*/ 426 h 429" name="T115"/>
              <a:gd fmla="*/ 266 w 528" name="T116"/>
              <a:gd fmla="*/ 429 h 42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29" w="528">
                <a:moveTo>
                  <a:pt x="366" y="335"/>
                </a:moveTo>
                <a:lnTo>
                  <a:pt x="366" y="129"/>
                </a:lnTo>
                <a:lnTo>
                  <a:pt x="39" y="129"/>
                </a:lnTo>
                <a:lnTo>
                  <a:pt x="39" y="335"/>
                </a:lnTo>
                <a:lnTo>
                  <a:pt x="39" y="335"/>
                </a:lnTo>
                <a:lnTo>
                  <a:pt x="366" y="335"/>
                </a:lnTo>
                <a:lnTo>
                  <a:pt x="366" y="335"/>
                </a:lnTo>
                <a:close/>
                <a:moveTo>
                  <a:pt x="406" y="262"/>
                </a:moveTo>
                <a:lnTo>
                  <a:pt x="405" y="262"/>
                </a:lnTo>
                <a:lnTo>
                  <a:pt x="405" y="355"/>
                </a:lnTo>
                <a:lnTo>
                  <a:pt x="405" y="355"/>
                </a:lnTo>
                <a:lnTo>
                  <a:pt x="405" y="359"/>
                </a:lnTo>
                <a:lnTo>
                  <a:pt x="404" y="363"/>
                </a:lnTo>
                <a:lnTo>
                  <a:pt x="401" y="366"/>
                </a:lnTo>
                <a:lnTo>
                  <a:pt x="399" y="369"/>
                </a:lnTo>
                <a:lnTo>
                  <a:pt x="396" y="371"/>
                </a:lnTo>
                <a:lnTo>
                  <a:pt x="393" y="373"/>
                </a:lnTo>
                <a:lnTo>
                  <a:pt x="389" y="374"/>
                </a:lnTo>
                <a:lnTo>
                  <a:pt x="385" y="374"/>
                </a:lnTo>
                <a:lnTo>
                  <a:pt x="385" y="374"/>
                </a:lnTo>
                <a:lnTo>
                  <a:pt x="333" y="374"/>
                </a:lnTo>
                <a:lnTo>
                  <a:pt x="333" y="390"/>
                </a:lnTo>
                <a:lnTo>
                  <a:pt x="490" y="390"/>
                </a:lnTo>
                <a:lnTo>
                  <a:pt x="490" y="38"/>
                </a:lnTo>
                <a:lnTo>
                  <a:pt x="333" y="38"/>
                </a:lnTo>
                <a:lnTo>
                  <a:pt x="333" y="90"/>
                </a:lnTo>
                <a:lnTo>
                  <a:pt x="385" y="90"/>
                </a:lnTo>
                <a:lnTo>
                  <a:pt x="385" y="90"/>
                </a:lnTo>
                <a:lnTo>
                  <a:pt x="389" y="90"/>
                </a:lnTo>
                <a:lnTo>
                  <a:pt x="393" y="91"/>
                </a:lnTo>
                <a:lnTo>
                  <a:pt x="396" y="93"/>
                </a:lnTo>
                <a:lnTo>
                  <a:pt x="399" y="95"/>
                </a:lnTo>
                <a:lnTo>
                  <a:pt x="401" y="98"/>
                </a:lnTo>
                <a:lnTo>
                  <a:pt x="404" y="101"/>
                </a:lnTo>
                <a:lnTo>
                  <a:pt x="405" y="105"/>
                </a:lnTo>
                <a:lnTo>
                  <a:pt x="405" y="109"/>
                </a:lnTo>
                <a:lnTo>
                  <a:pt x="405" y="109"/>
                </a:lnTo>
                <a:lnTo>
                  <a:pt x="405" y="116"/>
                </a:lnTo>
                <a:lnTo>
                  <a:pt x="406" y="116"/>
                </a:lnTo>
                <a:lnTo>
                  <a:pt x="465" y="116"/>
                </a:lnTo>
                <a:lnTo>
                  <a:pt x="465" y="116"/>
                </a:lnTo>
                <a:lnTo>
                  <a:pt x="470" y="117"/>
                </a:lnTo>
                <a:lnTo>
                  <a:pt x="474" y="119"/>
                </a:lnTo>
                <a:lnTo>
                  <a:pt x="476" y="123"/>
                </a:lnTo>
                <a:lnTo>
                  <a:pt x="477" y="127"/>
                </a:lnTo>
                <a:lnTo>
                  <a:pt x="477" y="127"/>
                </a:lnTo>
                <a:lnTo>
                  <a:pt x="476" y="132"/>
                </a:lnTo>
                <a:lnTo>
                  <a:pt x="474" y="135"/>
                </a:lnTo>
                <a:lnTo>
                  <a:pt x="470" y="138"/>
                </a:lnTo>
                <a:lnTo>
                  <a:pt x="465" y="139"/>
                </a:lnTo>
                <a:lnTo>
                  <a:pt x="406" y="139"/>
                </a:lnTo>
                <a:lnTo>
                  <a:pt x="405" y="139"/>
                </a:lnTo>
                <a:lnTo>
                  <a:pt x="405" y="177"/>
                </a:lnTo>
                <a:lnTo>
                  <a:pt x="406" y="177"/>
                </a:lnTo>
                <a:lnTo>
                  <a:pt x="465" y="177"/>
                </a:lnTo>
                <a:lnTo>
                  <a:pt x="465" y="177"/>
                </a:lnTo>
                <a:lnTo>
                  <a:pt x="470" y="178"/>
                </a:lnTo>
                <a:lnTo>
                  <a:pt x="474" y="180"/>
                </a:lnTo>
                <a:lnTo>
                  <a:pt x="476" y="184"/>
                </a:lnTo>
                <a:lnTo>
                  <a:pt x="477" y="188"/>
                </a:lnTo>
                <a:lnTo>
                  <a:pt x="477" y="188"/>
                </a:lnTo>
                <a:lnTo>
                  <a:pt x="476" y="194"/>
                </a:lnTo>
                <a:lnTo>
                  <a:pt x="474" y="197"/>
                </a:lnTo>
                <a:lnTo>
                  <a:pt x="470" y="200"/>
                </a:lnTo>
                <a:lnTo>
                  <a:pt x="465" y="201"/>
                </a:lnTo>
                <a:lnTo>
                  <a:pt x="406" y="201"/>
                </a:lnTo>
                <a:lnTo>
                  <a:pt x="405" y="201"/>
                </a:lnTo>
                <a:lnTo>
                  <a:pt x="405" y="239"/>
                </a:lnTo>
                <a:lnTo>
                  <a:pt x="406" y="239"/>
                </a:lnTo>
                <a:lnTo>
                  <a:pt x="465" y="239"/>
                </a:lnTo>
                <a:lnTo>
                  <a:pt x="465" y="239"/>
                </a:lnTo>
                <a:lnTo>
                  <a:pt x="470" y="240"/>
                </a:lnTo>
                <a:lnTo>
                  <a:pt x="474" y="242"/>
                </a:lnTo>
                <a:lnTo>
                  <a:pt x="476" y="246"/>
                </a:lnTo>
                <a:lnTo>
                  <a:pt x="477" y="250"/>
                </a:lnTo>
                <a:lnTo>
                  <a:pt x="477" y="250"/>
                </a:lnTo>
                <a:lnTo>
                  <a:pt x="476" y="255"/>
                </a:lnTo>
                <a:lnTo>
                  <a:pt x="474" y="258"/>
                </a:lnTo>
                <a:lnTo>
                  <a:pt x="470" y="261"/>
                </a:lnTo>
                <a:lnTo>
                  <a:pt x="465" y="262"/>
                </a:lnTo>
                <a:lnTo>
                  <a:pt x="406" y="262"/>
                </a:lnTo>
                <a:lnTo>
                  <a:pt x="406" y="262"/>
                </a:lnTo>
                <a:close/>
                <a:moveTo>
                  <a:pt x="139" y="429"/>
                </a:moveTo>
                <a:lnTo>
                  <a:pt x="139" y="429"/>
                </a:lnTo>
                <a:lnTo>
                  <a:pt x="134" y="428"/>
                </a:lnTo>
                <a:lnTo>
                  <a:pt x="131" y="426"/>
                </a:lnTo>
                <a:lnTo>
                  <a:pt x="128" y="422"/>
                </a:lnTo>
                <a:lnTo>
                  <a:pt x="127" y="418"/>
                </a:lnTo>
                <a:lnTo>
                  <a:pt x="127" y="418"/>
                </a:lnTo>
                <a:lnTo>
                  <a:pt x="128" y="412"/>
                </a:lnTo>
                <a:lnTo>
                  <a:pt x="131" y="408"/>
                </a:lnTo>
                <a:lnTo>
                  <a:pt x="134" y="406"/>
                </a:lnTo>
                <a:lnTo>
                  <a:pt x="139" y="405"/>
                </a:lnTo>
                <a:lnTo>
                  <a:pt x="183" y="405"/>
                </a:lnTo>
                <a:lnTo>
                  <a:pt x="183" y="374"/>
                </a:lnTo>
                <a:lnTo>
                  <a:pt x="19" y="374"/>
                </a:lnTo>
                <a:lnTo>
                  <a:pt x="19" y="374"/>
                </a:lnTo>
                <a:lnTo>
                  <a:pt x="15" y="374"/>
                </a:lnTo>
                <a:lnTo>
                  <a:pt x="11" y="373"/>
                </a:lnTo>
                <a:lnTo>
                  <a:pt x="8" y="371"/>
                </a:lnTo>
                <a:lnTo>
                  <a:pt x="5" y="369"/>
                </a:lnTo>
                <a:lnTo>
                  <a:pt x="3" y="366"/>
                </a:lnTo>
                <a:lnTo>
                  <a:pt x="1" y="363"/>
                </a:lnTo>
                <a:lnTo>
                  <a:pt x="0" y="359"/>
                </a:lnTo>
                <a:lnTo>
                  <a:pt x="0" y="355"/>
                </a:lnTo>
                <a:lnTo>
                  <a:pt x="0" y="355"/>
                </a:lnTo>
                <a:lnTo>
                  <a:pt x="0" y="109"/>
                </a:lnTo>
                <a:lnTo>
                  <a:pt x="0" y="109"/>
                </a:lnTo>
                <a:lnTo>
                  <a:pt x="0" y="105"/>
                </a:lnTo>
                <a:lnTo>
                  <a:pt x="1" y="101"/>
                </a:lnTo>
                <a:lnTo>
                  <a:pt x="3" y="98"/>
                </a:lnTo>
                <a:lnTo>
                  <a:pt x="5" y="95"/>
                </a:lnTo>
                <a:lnTo>
                  <a:pt x="8" y="93"/>
                </a:lnTo>
                <a:lnTo>
                  <a:pt x="11" y="91"/>
                </a:lnTo>
                <a:lnTo>
                  <a:pt x="15" y="90"/>
                </a:lnTo>
                <a:lnTo>
                  <a:pt x="19" y="90"/>
                </a:lnTo>
                <a:lnTo>
                  <a:pt x="19" y="90"/>
                </a:lnTo>
                <a:lnTo>
                  <a:pt x="294" y="90"/>
                </a:lnTo>
                <a:lnTo>
                  <a:pt x="294" y="19"/>
                </a:lnTo>
                <a:lnTo>
                  <a:pt x="294" y="19"/>
                </a:lnTo>
                <a:lnTo>
                  <a:pt x="295" y="15"/>
                </a:lnTo>
                <a:lnTo>
                  <a:pt x="296" y="11"/>
                </a:lnTo>
                <a:lnTo>
                  <a:pt x="298" y="8"/>
                </a:lnTo>
                <a:lnTo>
                  <a:pt x="300" y="5"/>
                </a:lnTo>
                <a:lnTo>
                  <a:pt x="303" y="3"/>
                </a:lnTo>
                <a:lnTo>
                  <a:pt x="306" y="1"/>
                </a:lnTo>
                <a:lnTo>
                  <a:pt x="309" y="0"/>
                </a:lnTo>
                <a:lnTo>
                  <a:pt x="313" y="0"/>
                </a:lnTo>
                <a:lnTo>
                  <a:pt x="314" y="0"/>
                </a:lnTo>
                <a:lnTo>
                  <a:pt x="509" y="0"/>
                </a:lnTo>
                <a:lnTo>
                  <a:pt x="509" y="0"/>
                </a:lnTo>
                <a:lnTo>
                  <a:pt x="513" y="0"/>
                </a:lnTo>
                <a:lnTo>
                  <a:pt x="517" y="1"/>
                </a:lnTo>
                <a:lnTo>
                  <a:pt x="520" y="3"/>
                </a:lnTo>
                <a:lnTo>
                  <a:pt x="523" y="5"/>
                </a:lnTo>
                <a:lnTo>
                  <a:pt x="525" y="8"/>
                </a:lnTo>
                <a:lnTo>
                  <a:pt x="527" y="11"/>
                </a:lnTo>
                <a:lnTo>
                  <a:pt x="528" y="15"/>
                </a:lnTo>
                <a:lnTo>
                  <a:pt x="528" y="19"/>
                </a:lnTo>
                <a:lnTo>
                  <a:pt x="528" y="19"/>
                </a:lnTo>
                <a:lnTo>
                  <a:pt x="528" y="409"/>
                </a:lnTo>
                <a:lnTo>
                  <a:pt x="528" y="409"/>
                </a:lnTo>
                <a:lnTo>
                  <a:pt x="528" y="413"/>
                </a:lnTo>
                <a:lnTo>
                  <a:pt x="527" y="417"/>
                </a:lnTo>
                <a:lnTo>
                  <a:pt x="525" y="421"/>
                </a:lnTo>
                <a:lnTo>
                  <a:pt x="523" y="423"/>
                </a:lnTo>
                <a:lnTo>
                  <a:pt x="520" y="426"/>
                </a:lnTo>
                <a:lnTo>
                  <a:pt x="517" y="427"/>
                </a:lnTo>
                <a:lnTo>
                  <a:pt x="513" y="429"/>
                </a:lnTo>
                <a:lnTo>
                  <a:pt x="509" y="429"/>
                </a:lnTo>
                <a:lnTo>
                  <a:pt x="509" y="429"/>
                </a:lnTo>
                <a:lnTo>
                  <a:pt x="313" y="429"/>
                </a:lnTo>
                <a:lnTo>
                  <a:pt x="313" y="429"/>
                </a:lnTo>
                <a:lnTo>
                  <a:pt x="309" y="429"/>
                </a:lnTo>
                <a:lnTo>
                  <a:pt x="306" y="427"/>
                </a:lnTo>
                <a:lnTo>
                  <a:pt x="303" y="426"/>
                </a:lnTo>
                <a:lnTo>
                  <a:pt x="300" y="423"/>
                </a:lnTo>
                <a:lnTo>
                  <a:pt x="298" y="421"/>
                </a:lnTo>
                <a:lnTo>
                  <a:pt x="296" y="417"/>
                </a:lnTo>
                <a:lnTo>
                  <a:pt x="295" y="413"/>
                </a:lnTo>
                <a:lnTo>
                  <a:pt x="294" y="409"/>
                </a:lnTo>
                <a:lnTo>
                  <a:pt x="294" y="408"/>
                </a:lnTo>
                <a:lnTo>
                  <a:pt x="294" y="374"/>
                </a:lnTo>
                <a:lnTo>
                  <a:pt x="221" y="374"/>
                </a:lnTo>
                <a:lnTo>
                  <a:pt x="221" y="405"/>
                </a:lnTo>
                <a:lnTo>
                  <a:pt x="266" y="405"/>
                </a:lnTo>
                <a:lnTo>
                  <a:pt x="266" y="405"/>
                </a:lnTo>
                <a:lnTo>
                  <a:pt x="270" y="406"/>
                </a:lnTo>
                <a:lnTo>
                  <a:pt x="274" y="408"/>
                </a:lnTo>
                <a:lnTo>
                  <a:pt x="277" y="412"/>
                </a:lnTo>
                <a:lnTo>
                  <a:pt x="277" y="418"/>
                </a:lnTo>
                <a:lnTo>
                  <a:pt x="277" y="418"/>
                </a:lnTo>
                <a:lnTo>
                  <a:pt x="277" y="422"/>
                </a:lnTo>
                <a:lnTo>
                  <a:pt x="274" y="426"/>
                </a:lnTo>
                <a:lnTo>
                  <a:pt x="270" y="428"/>
                </a:lnTo>
                <a:lnTo>
                  <a:pt x="266" y="429"/>
                </a:lnTo>
                <a:lnTo>
                  <a:pt x="266" y="429"/>
                </a:lnTo>
                <a:lnTo>
                  <a:pt x="139" y="429"/>
                </a:lnTo>
                <a:lnTo>
                  <a:pt x="139" y="429"/>
                </a:lnTo>
                <a:close/>
              </a:path>
            </a:pathLst>
          </a:custGeom>
          <a:solidFill>
            <a:schemeClr val="tx1">
              <a:lumMod val="85000"/>
              <a:lumOff val="15000"/>
            </a:schemeClr>
          </a:solidFill>
          <a:ln>
            <a:noFill/>
          </a:ln>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sp>
        <p:nvSpPr>
          <p:cNvPr id="41" name="Freeform 53"/>
          <p:cNvSpPr>
            <a:spLocks noEditPoints="1"/>
          </p:cNvSpPr>
          <p:nvPr/>
        </p:nvSpPr>
        <p:spPr bwMode="auto">
          <a:xfrm>
            <a:off x="5922718" y="3838734"/>
            <a:ext cx="398898" cy="306722"/>
          </a:xfrm>
          <a:custGeom>
            <a:gdLst>
              <a:gd fmla="*/ 458 w 502" name="T0"/>
              <a:gd fmla="*/ 80 h 387" name="T1"/>
              <a:gd fmla="*/ 498 w 502" name="T2"/>
              <a:gd fmla="*/ 224 h 387" name="T3"/>
              <a:gd fmla="*/ 497 w 502" name="T4"/>
              <a:gd fmla="*/ 336 h 387" name="T5"/>
              <a:gd fmla="*/ 456 w 502" name="T6"/>
              <a:gd fmla="*/ 381 h 387" name="T7"/>
              <a:gd fmla="*/ 390 w 502" name="T8"/>
              <a:gd fmla="*/ 378 h 387" name="T9"/>
              <a:gd fmla="*/ 353 w 502" name="T10"/>
              <a:gd fmla="*/ 341 h 387" name="T11"/>
              <a:gd fmla="*/ 300 w 502" name="T12"/>
              <a:gd fmla="*/ 277 h 387" name="T13"/>
              <a:gd fmla="*/ 195 w 502" name="T14"/>
              <a:gd fmla="*/ 281 h 387" name="T15"/>
              <a:gd fmla="*/ 139 w 502" name="T16"/>
              <a:gd fmla="*/ 354 h 387" name="T17"/>
              <a:gd fmla="*/ 90 w 502" name="T18"/>
              <a:gd fmla="*/ 385 h 387" name="T19"/>
              <a:gd fmla="*/ 15 w 502" name="T20"/>
              <a:gd fmla="*/ 354 h 387" name="T21"/>
              <a:gd fmla="*/ 1 w 502" name="T22"/>
              <a:gd fmla="*/ 251 h 387" name="T23"/>
              <a:gd fmla="*/ 39 w 502" name="T24"/>
              <a:gd fmla="*/ 91 h 387" name="T25"/>
              <a:gd fmla="*/ 101 w 502" name="T26"/>
              <a:gd fmla="*/ 18 h 387" name="T27"/>
              <a:gd fmla="*/ 214 w 502" name="T28"/>
              <a:gd fmla="*/ 2 h 387" name="T29"/>
              <a:gd fmla="*/ 342 w 502" name="T30"/>
              <a:gd fmla="*/ 0 h 387" name="T31"/>
              <a:gd fmla="*/ 214 w 502" name="T32"/>
              <a:gd fmla="*/ 204 h 387" name="T33"/>
              <a:gd fmla="*/ 280 w 502" name="T34"/>
              <a:gd fmla="*/ 183 h 387" name="T35"/>
              <a:gd fmla="*/ 280 w 502" name="T36"/>
              <a:gd fmla="*/ 207 h 387" name="T37"/>
              <a:gd fmla="*/ 210 w 502" name="T38"/>
              <a:gd fmla="*/ 89 h 387" name="T39"/>
              <a:gd fmla="*/ 290 w 502" name="T40"/>
              <a:gd fmla="*/ 84 h 387" name="T41"/>
              <a:gd fmla="*/ 143 w 502" name="T42"/>
              <a:gd fmla="*/ 89 h 387" name="T43"/>
              <a:gd fmla="*/ 165 w 502" name="T44"/>
              <a:gd fmla="*/ 84 h 387" name="T45"/>
              <a:gd fmla="*/ 219 w 502" name="T46"/>
              <a:gd fmla="*/ 142 h 387" name="T47"/>
              <a:gd fmla="*/ 163 w 502" name="T48"/>
              <a:gd fmla="*/ 204 h 387" name="T49"/>
              <a:gd fmla="*/ 101 w 502" name="T50"/>
              <a:gd fmla="*/ 154 h 387" name="T51"/>
              <a:gd fmla="*/ 97 w 502" name="T52"/>
              <a:gd fmla="*/ 132 h 387" name="T53"/>
              <a:gd fmla="*/ 362 w 502" name="T54"/>
              <a:gd fmla="*/ 92 h 387" name="T55"/>
              <a:gd fmla="*/ 367 w 502" name="T56"/>
              <a:gd fmla="*/ 119 h 387" name="T57"/>
              <a:gd fmla="*/ 339 w 502" name="T58"/>
              <a:gd fmla="*/ 125 h 387" name="T59"/>
              <a:gd fmla="*/ 334 w 502" name="T60"/>
              <a:gd fmla="*/ 97 h 387" name="T61"/>
              <a:gd fmla="*/ 335 w 502" name="T62"/>
              <a:gd fmla="*/ 146 h 387" name="T63"/>
              <a:gd fmla="*/ 313 w 502" name="T64"/>
              <a:gd fmla="*/ 161 h 387" name="T65"/>
              <a:gd fmla="*/ 298 w 502" name="T66"/>
              <a:gd fmla="*/ 138 h 387" name="T67"/>
              <a:gd fmla="*/ 321 w 502" name="T68"/>
              <a:gd fmla="*/ 123 h 387" name="T69"/>
              <a:gd fmla="*/ 351 w 502" name="T70"/>
              <a:gd fmla="*/ 156 h 387" name="T71"/>
              <a:gd fmla="*/ 370 w 502" name="T72"/>
              <a:gd fmla="*/ 175 h 387" name="T73"/>
              <a:gd fmla="*/ 351 w 502" name="T74"/>
              <a:gd fmla="*/ 195 h 387" name="T75"/>
              <a:gd fmla="*/ 331 w 502" name="T76"/>
              <a:gd fmla="*/ 175 h 387" name="T77"/>
              <a:gd fmla="*/ 351 w 502" name="T78"/>
              <a:gd fmla="*/ 156 h 387" name="T79"/>
              <a:gd fmla="*/ 392 w 502" name="T80"/>
              <a:gd fmla="*/ 160 h 387" name="T81"/>
              <a:gd fmla="*/ 367 w 502" name="T82"/>
              <a:gd fmla="*/ 150 h 387" name="T83"/>
              <a:gd fmla="*/ 377 w 502" name="T84"/>
              <a:gd fmla="*/ 125 h 387" name="T85"/>
              <a:gd fmla="*/ 402 w 502" name="T86"/>
              <a:gd fmla="*/ 135 h 387" name="T87"/>
              <a:gd fmla="*/ 336 w 502" name="T88"/>
              <a:gd fmla="*/ 39 h 387" name="T89"/>
              <a:gd fmla="*/ 211 w 502" name="T90"/>
              <a:gd fmla="*/ 41 h 387" name="T91"/>
              <a:gd fmla="*/ 122 w 502" name="T92"/>
              <a:gd fmla="*/ 52 h 387" name="T93"/>
              <a:gd fmla="*/ 74 w 502" name="T94"/>
              <a:gd fmla="*/ 106 h 387" name="T95"/>
              <a:gd fmla="*/ 40 w 502" name="T96"/>
              <a:gd fmla="*/ 254 h 387" name="T97"/>
              <a:gd fmla="*/ 44 w 502" name="T98"/>
              <a:gd fmla="*/ 327 h 387" name="T99"/>
              <a:gd fmla="*/ 84 w 502" name="T100"/>
              <a:gd fmla="*/ 348 h 387" name="T101"/>
              <a:gd fmla="*/ 145 w 502" name="T102"/>
              <a:gd fmla="*/ 275 h 387" name="T103"/>
              <a:gd fmla="*/ 189 w 502" name="T104"/>
              <a:gd fmla="*/ 239 h 387" name="T105"/>
              <a:gd fmla="*/ 281 w 502" name="T106"/>
              <a:gd fmla="*/ 230 h 387" name="T107"/>
              <a:gd fmla="*/ 344 w 502" name="T108"/>
              <a:gd fmla="*/ 261 h 387" name="T109"/>
              <a:gd fmla="*/ 400 w 502" name="T110"/>
              <a:gd fmla="*/ 339 h 387" name="T111"/>
              <a:gd fmla="*/ 452 w 502" name="T112"/>
              <a:gd fmla="*/ 337 h 387" name="T113"/>
              <a:gd fmla="*/ 463 w 502" name="T114"/>
              <a:gd fmla="*/ 281 h 387" name="T115"/>
              <a:gd fmla="*/ 436 w 502" name="T116"/>
              <a:gd fmla="*/ 129 h 387" name="T117"/>
              <a:gd fmla="*/ 388 w 502" name="T118"/>
              <a:gd fmla="*/ 57 h 38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87" w="502">
                <a:moveTo>
                  <a:pt x="399" y="18"/>
                </a:moveTo>
                <a:lnTo>
                  <a:pt x="399" y="18"/>
                </a:lnTo>
                <a:lnTo>
                  <a:pt x="410" y="25"/>
                </a:lnTo>
                <a:lnTo>
                  <a:pt x="420" y="32"/>
                </a:lnTo>
                <a:lnTo>
                  <a:pt x="429" y="41"/>
                </a:lnTo>
                <a:lnTo>
                  <a:pt x="437" y="50"/>
                </a:lnTo>
                <a:lnTo>
                  <a:pt x="445" y="59"/>
                </a:lnTo>
                <a:lnTo>
                  <a:pt x="452" y="69"/>
                </a:lnTo>
                <a:lnTo>
                  <a:pt x="458" y="80"/>
                </a:lnTo>
                <a:lnTo>
                  <a:pt x="463" y="91"/>
                </a:lnTo>
                <a:lnTo>
                  <a:pt x="463" y="91"/>
                </a:lnTo>
                <a:lnTo>
                  <a:pt x="472" y="116"/>
                </a:lnTo>
                <a:lnTo>
                  <a:pt x="480" y="141"/>
                </a:lnTo>
                <a:lnTo>
                  <a:pt x="480" y="141"/>
                </a:lnTo>
                <a:lnTo>
                  <a:pt x="487" y="168"/>
                </a:lnTo>
                <a:lnTo>
                  <a:pt x="493" y="197"/>
                </a:lnTo>
                <a:lnTo>
                  <a:pt x="493" y="197"/>
                </a:lnTo>
                <a:lnTo>
                  <a:pt x="498" y="224"/>
                </a:lnTo>
                <a:lnTo>
                  <a:pt x="501" y="251"/>
                </a:lnTo>
                <a:lnTo>
                  <a:pt x="501" y="251"/>
                </a:lnTo>
                <a:lnTo>
                  <a:pt x="502" y="279"/>
                </a:lnTo>
                <a:lnTo>
                  <a:pt x="502" y="305"/>
                </a:lnTo>
                <a:lnTo>
                  <a:pt x="502" y="305"/>
                </a:lnTo>
                <a:lnTo>
                  <a:pt x="502" y="305"/>
                </a:lnTo>
                <a:lnTo>
                  <a:pt x="501" y="316"/>
                </a:lnTo>
                <a:lnTo>
                  <a:pt x="500" y="325"/>
                </a:lnTo>
                <a:lnTo>
                  <a:pt x="497" y="336"/>
                </a:lnTo>
                <a:lnTo>
                  <a:pt x="492" y="344"/>
                </a:lnTo>
                <a:lnTo>
                  <a:pt x="492" y="344"/>
                </a:lnTo>
                <a:lnTo>
                  <a:pt x="488" y="351"/>
                </a:lnTo>
                <a:lnTo>
                  <a:pt x="484" y="358"/>
                </a:lnTo>
                <a:lnTo>
                  <a:pt x="479" y="364"/>
                </a:lnTo>
                <a:lnTo>
                  <a:pt x="474" y="369"/>
                </a:lnTo>
                <a:lnTo>
                  <a:pt x="468" y="373"/>
                </a:lnTo>
                <a:lnTo>
                  <a:pt x="462" y="377"/>
                </a:lnTo>
                <a:lnTo>
                  <a:pt x="456" y="381"/>
                </a:lnTo>
                <a:lnTo>
                  <a:pt x="449" y="383"/>
                </a:lnTo>
                <a:lnTo>
                  <a:pt x="442" y="385"/>
                </a:lnTo>
                <a:lnTo>
                  <a:pt x="435" y="386"/>
                </a:lnTo>
                <a:lnTo>
                  <a:pt x="428" y="387"/>
                </a:lnTo>
                <a:lnTo>
                  <a:pt x="420" y="387"/>
                </a:lnTo>
                <a:lnTo>
                  <a:pt x="412" y="386"/>
                </a:lnTo>
                <a:lnTo>
                  <a:pt x="405" y="384"/>
                </a:lnTo>
                <a:lnTo>
                  <a:pt x="397" y="381"/>
                </a:lnTo>
                <a:lnTo>
                  <a:pt x="390" y="378"/>
                </a:lnTo>
                <a:lnTo>
                  <a:pt x="390" y="378"/>
                </a:lnTo>
                <a:lnTo>
                  <a:pt x="390" y="378"/>
                </a:lnTo>
                <a:lnTo>
                  <a:pt x="390" y="378"/>
                </a:lnTo>
                <a:lnTo>
                  <a:pt x="382" y="373"/>
                </a:lnTo>
                <a:lnTo>
                  <a:pt x="375" y="367"/>
                </a:lnTo>
                <a:lnTo>
                  <a:pt x="368" y="361"/>
                </a:lnTo>
                <a:lnTo>
                  <a:pt x="362" y="354"/>
                </a:lnTo>
                <a:lnTo>
                  <a:pt x="362" y="354"/>
                </a:lnTo>
                <a:lnTo>
                  <a:pt x="353" y="341"/>
                </a:lnTo>
                <a:lnTo>
                  <a:pt x="346" y="327"/>
                </a:lnTo>
                <a:lnTo>
                  <a:pt x="346" y="327"/>
                </a:lnTo>
                <a:lnTo>
                  <a:pt x="336" y="313"/>
                </a:lnTo>
                <a:lnTo>
                  <a:pt x="328" y="300"/>
                </a:lnTo>
                <a:lnTo>
                  <a:pt x="318" y="290"/>
                </a:lnTo>
                <a:lnTo>
                  <a:pt x="307" y="281"/>
                </a:lnTo>
                <a:lnTo>
                  <a:pt x="306" y="280"/>
                </a:lnTo>
                <a:lnTo>
                  <a:pt x="306" y="280"/>
                </a:lnTo>
                <a:lnTo>
                  <a:pt x="300" y="277"/>
                </a:lnTo>
                <a:lnTo>
                  <a:pt x="294" y="274"/>
                </a:lnTo>
                <a:lnTo>
                  <a:pt x="280" y="269"/>
                </a:lnTo>
                <a:lnTo>
                  <a:pt x="265" y="266"/>
                </a:lnTo>
                <a:lnTo>
                  <a:pt x="250" y="265"/>
                </a:lnTo>
                <a:lnTo>
                  <a:pt x="235" y="267"/>
                </a:lnTo>
                <a:lnTo>
                  <a:pt x="220" y="269"/>
                </a:lnTo>
                <a:lnTo>
                  <a:pt x="207" y="274"/>
                </a:lnTo>
                <a:lnTo>
                  <a:pt x="201" y="277"/>
                </a:lnTo>
                <a:lnTo>
                  <a:pt x="195" y="281"/>
                </a:lnTo>
                <a:lnTo>
                  <a:pt x="195" y="281"/>
                </a:lnTo>
                <a:lnTo>
                  <a:pt x="195" y="281"/>
                </a:lnTo>
                <a:lnTo>
                  <a:pt x="183" y="290"/>
                </a:lnTo>
                <a:lnTo>
                  <a:pt x="173" y="300"/>
                </a:lnTo>
                <a:lnTo>
                  <a:pt x="164" y="313"/>
                </a:lnTo>
                <a:lnTo>
                  <a:pt x="156" y="327"/>
                </a:lnTo>
                <a:lnTo>
                  <a:pt x="156" y="327"/>
                </a:lnTo>
                <a:lnTo>
                  <a:pt x="148" y="341"/>
                </a:lnTo>
                <a:lnTo>
                  <a:pt x="139" y="354"/>
                </a:lnTo>
                <a:lnTo>
                  <a:pt x="139" y="354"/>
                </a:lnTo>
                <a:lnTo>
                  <a:pt x="134" y="361"/>
                </a:lnTo>
                <a:lnTo>
                  <a:pt x="127" y="367"/>
                </a:lnTo>
                <a:lnTo>
                  <a:pt x="120" y="373"/>
                </a:lnTo>
                <a:lnTo>
                  <a:pt x="111" y="378"/>
                </a:lnTo>
                <a:lnTo>
                  <a:pt x="110" y="378"/>
                </a:lnTo>
                <a:lnTo>
                  <a:pt x="110" y="378"/>
                </a:lnTo>
                <a:lnTo>
                  <a:pt x="100" y="383"/>
                </a:lnTo>
                <a:lnTo>
                  <a:pt x="90" y="385"/>
                </a:lnTo>
                <a:lnTo>
                  <a:pt x="80" y="387"/>
                </a:lnTo>
                <a:lnTo>
                  <a:pt x="70" y="387"/>
                </a:lnTo>
                <a:lnTo>
                  <a:pt x="61" y="385"/>
                </a:lnTo>
                <a:lnTo>
                  <a:pt x="52" y="383"/>
                </a:lnTo>
                <a:lnTo>
                  <a:pt x="43" y="379"/>
                </a:lnTo>
                <a:lnTo>
                  <a:pt x="34" y="374"/>
                </a:lnTo>
                <a:lnTo>
                  <a:pt x="27" y="369"/>
                </a:lnTo>
                <a:lnTo>
                  <a:pt x="21" y="362"/>
                </a:lnTo>
                <a:lnTo>
                  <a:pt x="15" y="354"/>
                </a:lnTo>
                <a:lnTo>
                  <a:pt x="10" y="346"/>
                </a:lnTo>
                <a:lnTo>
                  <a:pt x="6" y="337"/>
                </a:lnTo>
                <a:lnTo>
                  <a:pt x="3" y="326"/>
                </a:lnTo>
                <a:lnTo>
                  <a:pt x="1" y="316"/>
                </a:lnTo>
                <a:lnTo>
                  <a:pt x="0" y="305"/>
                </a:lnTo>
                <a:lnTo>
                  <a:pt x="0" y="305"/>
                </a:lnTo>
                <a:lnTo>
                  <a:pt x="0" y="305"/>
                </a:lnTo>
                <a:lnTo>
                  <a:pt x="0" y="279"/>
                </a:lnTo>
                <a:lnTo>
                  <a:pt x="1" y="251"/>
                </a:lnTo>
                <a:lnTo>
                  <a:pt x="1" y="251"/>
                </a:lnTo>
                <a:lnTo>
                  <a:pt x="4" y="224"/>
                </a:lnTo>
                <a:lnTo>
                  <a:pt x="8" y="197"/>
                </a:lnTo>
                <a:lnTo>
                  <a:pt x="8" y="197"/>
                </a:lnTo>
                <a:lnTo>
                  <a:pt x="14" y="168"/>
                </a:lnTo>
                <a:lnTo>
                  <a:pt x="20" y="141"/>
                </a:lnTo>
                <a:lnTo>
                  <a:pt x="20" y="141"/>
                </a:lnTo>
                <a:lnTo>
                  <a:pt x="29" y="116"/>
                </a:lnTo>
                <a:lnTo>
                  <a:pt x="39" y="91"/>
                </a:lnTo>
                <a:lnTo>
                  <a:pt x="39" y="91"/>
                </a:lnTo>
                <a:lnTo>
                  <a:pt x="44" y="80"/>
                </a:lnTo>
                <a:lnTo>
                  <a:pt x="50" y="69"/>
                </a:lnTo>
                <a:lnTo>
                  <a:pt x="57" y="59"/>
                </a:lnTo>
                <a:lnTo>
                  <a:pt x="64" y="50"/>
                </a:lnTo>
                <a:lnTo>
                  <a:pt x="73" y="41"/>
                </a:lnTo>
                <a:lnTo>
                  <a:pt x="82" y="32"/>
                </a:lnTo>
                <a:lnTo>
                  <a:pt x="91" y="25"/>
                </a:lnTo>
                <a:lnTo>
                  <a:pt x="101" y="18"/>
                </a:lnTo>
                <a:lnTo>
                  <a:pt x="101" y="18"/>
                </a:lnTo>
                <a:lnTo>
                  <a:pt x="117" y="11"/>
                </a:lnTo>
                <a:lnTo>
                  <a:pt x="131" y="6"/>
                </a:lnTo>
                <a:lnTo>
                  <a:pt x="145" y="2"/>
                </a:lnTo>
                <a:lnTo>
                  <a:pt x="158" y="0"/>
                </a:lnTo>
                <a:lnTo>
                  <a:pt x="172" y="0"/>
                </a:lnTo>
                <a:lnTo>
                  <a:pt x="186" y="0"/>
                </a:lnTo>
                <a:lnTo>
                  <a:pt x="214" y="2"/>
                </a:lnTo>
                <a:lnTo>
                  <a:pt x="214" y="2"/>
                </a:lnTo>
                <a:lnTo>
                  <a:pt x="232" y="3"/>
                </a:lnTo>
                <a:lnTo>
                  <a:pt x="250" y="4"/>
                </a:lnTo>
                <a:lnTo>
                  <a:pt x="250" y="4"/>
                </a:lnTo>
                <a:lnTo>
                  <a:pt x="270" y="3"/>
                </a:lnTo>
                <a:lnTo>
                  <a:pt x="288" y="2"/>
                </a:lnTo>
                <a:lnTo>
                  <a:pt x="288" y="2"/>
                </a:lnTo>
                <a:lnTo>
                  <a:pt x="315" y="0"/>
                </a:lnTo>
                <a:lnTo>
                  <a:pt x="329" y="0"/>
                </a:lnTo>
                <a:lnTo>
                  <a:pt x="342" y="0"/>
                </a:lnTo>
                <a:lnTo>
                  <a:pt x="357" y="2"/>
                </a:lnTo>
                <a:lnTo>
                  <a:pt x="371" y="6"/>
                </a:lnTo>
                <a:lnTo>
                  <a:pt x="385" y="11"/>
                </a:lnTo>
                <a:lnTo>
                  <a:pt x="399" y="18"/>
                </a:lnTo>
                <a:lnTo>
                  <a:pt x="399" y="18"/>
                </a:lnTo>
                <a:close/>
                <a:moveTo>
                  <a:pt x="222" y="207"/>
                </a:moveTo>
                <a:lnTo>
                  <a:pt x="222" y="207"/>
                </a:lnTo>
                <a:lnTo>
                  <a:pt x="217" y="206"/>
                </a:lnTo>
                <a:lnTo>
                  <a:pt x="214" y="204"/>
                </a:lnTo>
                <a:lnTo>
                  <a:pt x="211" y="200"/>
                </a:lnTo>
                <a:lnTo>
                  <a:pt x="210" y="195"/>
                </a:lnTo>
                <a:lnTo>
                  <a:pt x="210" y="195"/>
                </a:lnTo>
                <a:lnTo>
                  <a:pt x="211" y="191"/>
                </a:lnTo>
                <a:lnTo>
                  <a:pt x="214" y="187"/>
                </a:lnTo>
                <a:lnTo>
                  <a:pt x="217" y="185"/>
                </a:lnTo>
                <a:lnTo>
                  <a:pt x="222" y="183"/>
                </a:lnTo>
                <a:lnTo>
                  <a:pt x="280" y="183"/>
                </a:lnTo>
                <a:lnTo>
                  <a:pt x="280" y="183"/>
                </a:lnTo>
                <a:lnTo>
                  <a:pt x="284" y="185"/>
                </a:lnTo>
                <a:lnTo>
                  <a:pt x="288" y="187"/>
                </a:lnTo>
                <a:lnTo>
                  <a:pt x="290" y="191"/>
                </a:lnTo>
                <a:lnTo>
                  <a:pt x="291" y="195"/>
                </a:lnTo>
                <a:lnTo>
                  <a:pt x="291" y="195"/>
                </a:lnTo>
                <a:lnTo>
                  <a:pt x="290" y="200"/>
                </a:lnTo>
                <a:lnTo>
                  <a:pt x="288" y="204"/>
                </a:lnTo>
                <a:lnTo>
                  <a:pt x="284" y="206"/>
                </a:lnTo>
                <a:lnTo>
                  <a:pt x="280" y="207"/>
                </a:lnTo>
                <a:lnTo>
                  <a:pt x="222" y="207"/>
                </a:lnTo>
                <a:lnTo>
                  <a:pt x="222" y="207"/>
                </a:lnTo>
                <a:close/>
                <a:moveTo>
                  <a:pt x="222" y="100"/>
                </a:moveTo>
                <a:lnTo>
                  <a:pt x="222" y="100"/>
                </a:lnTo>
                <a:lnTo>
                  <a:pt x="217" y="99"/>
                </a:lnTo>
                <a:lnTo>
                  <a:pt x="214" y="97"/>
                </a:lnTo>
                <a:lnTo>
                  <a:pt x="211" y="93"/>
                </a:lnTo>
                <a:lnTo>
                  <a:pt x="210" y="89"/>
                </a:lnTo>
                <a:lnTo>
                  <a:pt x="210" y="89"/>
                </a:lnTo>
                <a:lnTo>
                  <a:pt x="211" y="84"/>
                </a:lnTo>
                <a:lnTo>
                  <a:pt x="214" y="81"/>
                </a:lnTo>
                <a:lnTo>
                  <a:pt x="217" y="78"/>
                </a:lnTo>
                <a:lnTo>
                  <a:pt x="222" y="77"/>
                </a:lnTo>
                <a:lnTo>
                  <a:pt x="280" y="77"/>
                </a:lnTo>
                <a:lnTo>
                  <a:pt x="280" y="77"/>
                </a:lnTo>
                <a:lnTo>
                  <a:pt x="284" y="78"/>
                </a:lnTo>
                <a:lnTo>
                  <a:pt x="288" y="81"/>
                </a:lnTo>
                <a:lnTo>
                  <a:pt x="290" y="84"/>
                </a:lnTo>
                <a:lnTo>
                  <a:pt x="291" y="89"/>
                </a:lnTo>
                <a:lnTo>
                  <a:pt x="291" y="89"/>
                </a:lnTo>
                <a:lnTo>
                  <a:pt x="290" y="93"/>
                </a:lnTo>
                <a:lnTo>
                  <a:pt x="288" y="97"/>
                </a:lnTo>
                <a:lnTo>
                  <a:pt x="284" y="99"/>
                </a:lnTo>
                <a:lnTo>
                  <a:pt x="280" y="100"/>
                </a:lnTo>
                <a:lnTo>
                  <a:pt x="222" y="100"/>
                </a:lnTo>
                <a:lnTo>
                  <a:pt x="222" y="100"/>
                </a:lnTo>
                <a:close/>
                <a:moveTo>
                  <a:pt x="143" y="89"/>
                </a:moveTo>
                <a:lnTo>
                  <a:pt x="143" y="89"/>
                </a:lnTo>
                <a:lnTo>
                  <a:pt x="144" y="84"/>
                </a:lnTo>
                <a:lnTo>
                  <a:pt x="146" y="81"/>
                </a:lnTo>
                <a:lnTo>
                  <a:pt x="150" y="78"/>
                </a:lnTo>
                <a:lnTo>
                  <a:pt x="155" y="77"/>
                </a:lnTo>
                <a:lnTo>
                  <a:pt x="155" y="77"/>
                </a:lnTo>
                <a:lnTo>
                  <a:pt x="159" y="78"/>
                </a:lnTo>
                <a:lnTo>
                  <a:pt x="163" y="81"/>
                </a:lnTo>
                <a:lnTo>
                  <a:pt x="165" y="84"/>
                </a:lnTo>
                <a:lnTo>
                  <a:pt x="166" y="89"/>
                </a:lnTo>
                <a:lnTo>
                  <a:pt x="166" y="131"/>
                </a:lnTo>
                <a:lnTo>
                  <a:pt x="208" y="131"/>
                </a:lnTo>
                <a:lnTo>
                  <a:pt x="208" y="131"/>
                </a:lnTo>
                <a:lnTo>
                  <a:pt x="212" y="132"/>
                </a:lnTo>
                <a:lnTo>
                  <a:pt x="216" y="134"/>
                </a:lnTo>
                <a:lnTo>
                  <a:pt x="218" y="138"/>
                </a:lnTo>
                <a:lnTo>
                  <a:pt x="219" y="142"/>
                </a:lnTo>
                <a:lnTo>
                  <a:pt x="219" y="142"/>
                </a:lnTo>
                <a:lnTo>
                  <a:pt x="218" y="147"/>
                </a:lnTo>
                <a:lnTo>
                  <a:pt x="216" y="150"/>
                </a:lnTo>
                <a:lnTo>
                  <a:pt x="212" y="153"/>
                </a:lnTo>
                <a:lnTo>
                  <a:pt x="208" y="154"/>
                </a:lnTo>
                <a:lnTo>
                  <a:pt x="166" y="154"/>
                </a:lnTo>
                <a:lnTo>
                  <a:pt x="166" y="195"/>
                </a:lnTo>
                <a:lnTo>
                  <a:pt x="166" y="195"/>
                </a:lnTo>
                <a:lnTo>
                  <a:pt x="165" y="200"/>
                </a:lnTo>
                <a:lnTo>
                  <a:pt x="163" y="204"/>
                </a:lnTo>
                <a:lnTo>
                  <a:pt x="159" y="206"/>
                </a:lnTo>
                <a:lnTo>
                  <a:pt x="155" y="207"/>
                </a:lnTo>
                <a:lnTo>
                  <a:pt x="155" y="207"/>
                </a:lnTo>
                <a:lnTo>
                  <a:pt x="150" y="206"/>
                </a:lnTo>
                <a:lnTo>
                  <a:pt x="146" y="204"/>
                </a:lnTo>
                <a:lnTo>
                  <a:pt x="144" y="200"/>
                </a:lnTo>
                <a:lnTo>
                  <a:pt x="143" y="195"/>
                </a:lnTo>
                <a:lnTo>
                  <a:pt x="143" y="154"/>
                </a:lnTo>
                <a:lnTo>
                  <a:pt x="101" y="154"/>
                </a:lnTo>
                <a:lnTo>
                  <a:pt x="101" y="154"/>
                </a:lnTo>
                <a:lnTo>
                  <a:pt x="97" y="153"/>
                </a:lnTo>
                <a:lnTo>
                  <a:pt x="93" y="150"/>
                </a:lnTo>
                <a:lnTo>
                  <a:pt x="91" y="147"/>
                </a:lnTo>
                <a:lnTo>
                  <a:pt x="90" y="142"/>
                </a:lnTo>
                <a:lnTo>
                  <a:pt x="90" y="142"/>
                </a:lnTo>
                <a:lnTo>
                  <a:pt x="91" y="138"/>
                </a:lnTo>
                <a:lnTo>
                  <a:pt x="93" y="134"/>
                </a:lnTo>
                <a:lnTo>
                  <a:pt x="97" y="132"/>
                </a:lnTo>
                <a:lnTo>
                  <a:pt x="101" y="131"/>
                </a:lnTo>
                <a:lnTo>
                  <a:pt x="143" y="131"/>
                </a:lnTo>
                <a:lnTo>
                  <a:pt x="143" y="89"/>
                </a:lnTo>
                <a:lnTo>
                  <a:pt x="143" y="89"/>
                </a:lnTo>
                <a:close/>
                <a:moveTo>
                  <a:pt x="351" y="89"/>
                </a:moveTo>
                <a:lnTo>
                  <a:pt x="351" y="89"/>
                </a:lnTo>
                <a:lnTo>
                  <a:pt x="355" y="89"/>
                </a:lnTo>
                <a:lnTo>
                  <a:pt x="358" y="90"/>
                </a:lnTo>
                <a:lnTo>
                  <a:pt x="362" y="92"/>
                </a:lnTo>
                <a:lnTo>
                  <a:pt x="365" y="94"/>
                </a:lnTo>
                <a:lnTo>
                  <a:pt x="367" y="97"/>
                </a:lnTo>
                <a:lnTo>
                  <a:pt x="369" y="100"/>
                </a:lnTo>
                <a:lnTo>
                  <a:pt x="370" y="104"/>
                </a:lnTo>
                <a:lnTo>
                  <a:pt x="370" y="108"/>
                </a:lnTo>
                <a:lnTo>
                  <a:pt x="370" y="108"/>
                </a:lnTo>
                <a:lnTo>
                  <a:pt x="370" y="113"/>
                </a:lnTo>
                <a:lnTo>
                  <a:pt x="369" y="116"/>
                </a:lnTo>
                <a:lnTo>
                  <a:pt x="367" y="119"/>
                </a:lnTo>
                <a:lnTo>
                  <a:pt x="365" y="122"/>
                </a:lnTo>
                <a:lnTo>
                  <a:pt x="362" y="125"/>
                </a:lnTo>
                <a:lnTo>
                  <a:pt x="358" y="126"/>
                </a:lnTo>
                <a:lnTo>
                  <a:pt x="355" y="127"/>
                </a:lnTo>
                <a:lnTo>
                  <a:pt x="351" y="128"/>
                </a:lnTo>
                <a:lnTo>
                  <a:pt x="351" y="128"/>
                </a:lnTo>
                <a:lnTo>
                  <a:pt x="347" y="127"/>
                </a:lnTo>
                <a:lnTo>
                  <a:pt x="344" y="126"/>
                </a:lnTo>
                <a:lnTo>
                  <a:pt x="339" y="125"/>
                </a:lnTo>
                <a:lnTo>
                  <a:pt x="337" y="122"/>
                </a:lnTo>
                <a:lnTo>
                  <a:pt x="334" y="119"/>
                </a:lnTo>
                <a:lnTo>
                  <a:pt x="332" y="116"/>
                </a:lnTo>
                <a:lnTo>
                  <a:pt x="331" y="113"/>
                </a:lnTo>
                <a:lnTo>
                  <a:pt x="331" y="108"/>
                </a:lnTo>
                <a:lnTo>
                  <a:pt x="331" y="108"/>
                </a:lnTo>
                <a:lnTo>
                  <a:pt x="331" y="104"/>
                </a:lnTo>
                <a:lnTo>
                  <a:pt x="332" y="100"/>
                </a:lnTo>
                <a:lnTo>
                  <a:pt x="334" y="97"/>
                </a:lnTo>
                <a:lnTo>
                  <a:pt x="337" y="94"/>
                </a:lnTo>
                <a:lnTo>
                  <a:pt x="339" y="92"/>
                </a:lnTo>
                <a:lnTo>
                  <a:pt x="344" y="90"/>
                </a:lnTo>
                <a:lnTo>
                  <a:pt x="347" y="89"/>
                </a:lnTo>
                <a:lnTo>
                  <a:pt x="351" y="89"/>
                </a:lnTo>
                <a:lnTo>
                  <a:pt x="351" y="89"/>
                </a:lnTo>
                <a:close/>
                <a:moveTo>
                  <a:pt x="336" y="142"/>
                </a:moveTo>
                <a:lnTo>
                  <a:pt x="336" y="142"/>
                </a:lnTo>
                <a:lnTo>
                  <a:pt x="335" y="146"/>
                </a:lnTo>
                <a:lnTo>
                  <a:pt x="334" y="150"/>
                </a:lnTo>
                <a:lnTo>
                  <a:pt x="333" y="153"/>
                </a:lnTo>
                <a:lnTo>
                  <a:pt x="330" y="156"/>
                </a:lnTo>
                <a:lnTo>
                  <a:pt x="327" y="158"/>
                </a:lnTo>
                <a:lnTo>
                  <a:pt x="324" y="160"/>
                </a:lnTo>
                <a:lnTo>
                  <a:pt x="321" y="161"/>
                </a:lnTo>
                <a:lnTo>
                  <a:pt x="317" y="161"/>
                </a:lnTo>
                <a:lnTo>
                  <a:pt x="317" y="161"/>
                </a:lnTo>
                <a:lnTo>
                  <a:pt x="313" y="161"/>
                </a:lnTo>
                <a:lnTo>
                  <a:pt x="309" y="160"/>
                </a:lnTo>
                <a:lnTo>
                  <a:pt x="306" y="158"/>
                </a:lnTo>
                <a:lnTo>
                  <a:pt x="303" y="156"/>
                </a:lnTo>
                <a:lnTo>
                  <a:pt x="301" y="153"/>
                </a:lnTo>
                <a:lnTo>
                  <a:pt x="299" y="150"/>
                </a:lnTo>
                <a:lnTo>
                  <a:pt x="298" y="146"/>
                </a:lnTo>
                <a:lnTo>
                  <a:pt x="298" y="142"/>
                </a:lnTo>
                <a:lnTo>
                  <a:pt x="298" y="142"/>
                </a:lnTo>
                <a:lnTo>
                  <a:pt x="298" y="138"/>
                </a:lnTo>
                <a:lnTo>
                  <a:pt x="299" y="135"/>
                </a:lnTo>
                <a:lnTo>
                  <a:pt x="301" y="131"/>
                </a:lnTo>
                <a:lnTo>
                  <a:pt x="303" y="129"/>
                </a:lnTo>
                <a:lnTo>
                  <a:pt x="306" y="126"/>
                </a:lnTo>
                <a:lnTo>
                  <a:pt x="309" y="125"/>
                </a:lnTo>
                <a:lnTo>
                  <a:pt x="313" y="123"/>
                </a:lnTo>
                <a:lnTo>
                  <a:pt x="317" y="123"/>
                </a:lnTo>
                <a:lnTo>
                  <a:pt x="317" y="123"/>
                </a:lnTo>
                <a:lnTo>
                  <a:pt x="321" y="123"/>
                </a:lnTo>
                <a:lnTo>
                  <a:pt x="324" y="125"/>
                </a:lnTo>
                <a:lnTo>
                  <a:pt x="327" y="126"/>
                </a:lnTo>
                <a:lnTo>
                  <a:pt x="330" y="129"/>
                </a:lnTo>
                <a:lnTo>
                  <a:pt x="333" y="131"/>
                </a:lnTo>
                <a:lnTo>
                  <a:pt x="334" y="135"/>
                </a:lnTo>
                <a:lnTo>
                  <a:pt x="335" y="138"/>
                </a:lnTo>
                <a:lnTo>
                  <a:pt x="336" y="142"/>
                </a:lnTo>
                <a:lnTo>
                  <a:pt x="336" y="142"/>
                </a:lnTo>
                <a:close/>
                <a:moveTo>
                  <a:pt x="351" y="156"/>
                </a:moveTo>
                <a:lnTo>
                  <a:pt x="351" y="156"/>
                </a:lnTo>
                <a:lnTo>
                  <a:pt x="355" y="157"/>
                </a:lnTo>
                <a:lnTo>
                  <a:pt x="358" y="158"/>
                </a:lnTo>
                <a:lnTo>
                  <a:pt x="362" y="160"/>
                </a:lnTo>
                <a:lnTo>
                  <a:pt x="365" y="162"/>
                </a:lnTo>
                <a:lnTo>
                  <a:pt x="367" y="165"/>
                </a:lnTo>
                <a:lnTo>
                  <a:pt x="369" y="168"/>
                </a:lnTo>
                <a:lnTo>
                  <a:pt x="370" y="172"/>
                </a:lnTo>
                <a:lnTo>
                  <a:pt x="370" y="175"/>
                </a:lnTo>
                <a:lnTo>
                  <a:pt x="370" y="175"/>
                </a:lnTo>
                <a:lnTo>
                  <a:pt x="370" y="179"/>
                </a:lnTo>
                <a:lnTo>
                  <a:pt x="369" y="183"/>
                </a:lnTo>
                <a:lnTo>
                  <a:pt x="367" y="187"/>
                </a:lnTo>
                <a:lnTo>
                  <a:pt x="365" y="190"/>
                </a:lnTo>
                <a:lnTo>
                  <a:pt x="362" y="192"/>
                </a:lnTo>
                <a:lnTo>
                  <a:pt x="358" y="194"/>
                </a:lnTo>
                <a:lnTo>
                  <a:pt x="355" y="195"/>
                </a:lnTo>
                <a:lnTo>
                  <a:pt x="351" y="195"/>
                </a:lnTo>
                <a:lnTo>
                  <a:pt x="351" y="195"/>
                </a:lnTo>
                <a:lnTo>
                  <a:pt x="347" y="195"/>
                </a:lnTo>
                <a:lnTo>
                  <a:pt x="344" y="194"/>
                </a:lnTo>
                <a:lnTo>
                  <a:pt x="339" y="192"/>
                </a:lnTo>
                <a:lnTo>
                  <a:pt x="337" y="190"/>
                </a:lnTo>
                <a:lnTo>
                  <a:pt x="334" y="187"/>
                </a:lnTo>
                <a:lnTo>
                  <a:pt x="332" y="183"/>
                </a:lnTo>
                <a:lnTo>
                  <a:pt x="331" y="179"/>
                </a:lnTo>
                <a:lnTo>
                  <a:pt x="331" y="175"/>
                </a:lnTo>
                <a:lnTo>
                  <a:pt x="331" y="175"/>
                </a:lnTo>
                <a:lnTo>
                  <a:pt x="331" y="172"/>
                </a:lnTo>
                <a:lnTo>
                  <a:pt x="332" y="168"/>
                </a:lnTo>
                <a:lnTo>
                  <a:pt x="334" y="165"/>
                </a:lnTo>
                <a:lnTo>
                  <a:pt x="337" y="162"/>
                </a:lnTo>
                <a:lnTo>
                  <a:pt x="339" y="160"/>
                </a:lnTo>
                <a:lnTo>
                  <a:pt x="344" y="158"/>
                </a:lnTo>
                <a:lnTo>
                  <a:pt x="347" y="157"/>
                </a:lnTo>
                <a:lnTo>
                  <a:pt x="351" y="156"/>
                </a:lnTo>
                <a:lnTo>
                  <a:pt x="351" y="156"/>
                </a:lnTo>
                <a:close/>
                <a:moveTo>
                  <a:pt x="403" y="142"/>
                </a:moveTo>
                <a:lnTo>
                  <a:pt x="403" y="142"/>
                </a:lnTo>
                <a:lnTo>
                  <a:pt x="403" y="146"/>
                </a:lnTo>
                <a:lnTo>
                  <a:pt x="402" y="150"/>
                </a:lnTo>
                <a:lnTo>
                  <a:pt x="400" y="153"/>
                </a:lnTo>
                <a:lnTo>
                  <a:pt x="398" y="156"/>
                </a:lnTo>
                <a:lnTo>
                  <a:pt x="395" y="158"/>
                </a:lnTo>
                <a:lnTo>
                  <a:pt x="392" y="160"/>
                </a:lnTo>
                <a:lnTo>
                  <a:pt x="388" y="161"/>
                </a:lnTo>
                <a:lnTo>
                  <a:pt x="384" y="161"/>
                </a:lnTo>
                <a:lnTo>
                  <a:pt x="384" y="161"/>
                </a:lnTo>
                <a:lnTo>
                  <a:pt x="381" y="161"/>
                </a:lnTo>
                <a:lnTo>
                  <a:pt x="377" y="160"/>
                </a:lnTo>
                <a:lnTo>
                  <a:pt x="374" y="158"/>
                </a:lnTo>
                <a:lnTo>
                  <a:pt x="371" y="156"/>
                </a:lnTo>
                <a:lnTo>
                  <a:pt x="369" y="153"/>
                </a:lnTo>
                <a:lnTo>
                  <a:pt x="367" y="150"/>
                </a:lnTo>
                <a:lnTo>
                  <a:pt x="366" y="146"/>
                </a:lnTo>
                <a:lnTo>
                  <a:pt x="365" y="142"/>
                </a:lnTo>
                <a:lnTo>
                  <a:pt x="365" y="142"/>
                </a:lnTo>
                <a:lnTo>
                  <a:pt x="366" y="138"/>
                </a:lnTo>
                <a:lnTo>
                  <a:pt x="367" y="135"/>
                </a:lnTo>
                <a:lnTo>
                  <a:pt x="369" y="131"/>
                </a:lnTo>
                <a:lnTo>
                  <a:pt x="371" y="129"/>
                </a:lnTo>
                <a:lnTo>
                  <a:pt x="374" y="126"/>
                </a:lnTo>
                <a:lnTo>
                  <a:pt x="377" y="125"/>
                </a:lnTo>
                <a:lnTo>
                  <a:pt x="381" y="123"/>
                </a:lnTo>
                <a:lnTo>
                  <a:pt x="384" y="123"/>
                </a:lnTo>
                <a:lnTo>
                  <a:pt x="384" y="123"/>
                </a:lnTo>
                <a:lnTo>
                  <a:pt x="388" y="123"/>
                </a:lnTo>
                <a:lnTo>
                  <a:pt x="392" y="125"/>
                </a:lnTo>
                <a:lnTo>
                  <a:pt x="395" y="126"/>
                </a:lnTo>
                <a:lnTo>
                  <a:pt x="398" y="129"/>
                </a:lnTo>
                <a:lnTo>
                  <a:pt x="400" y="131"/>
                </a:lnTo>
                <a:lnTo>
                  <a:pt x="402" y="135"/>
                </a:lnTo>
                <a:lnTo>
                  <a:pt x="403" y="138"/>
                </a:lnTo>
                <a:lnTo>
                  <a:pt x="403" y="142"/>
                </a:lnTo>
                <a:lnTo>
                  <a:pt x="403" y="142"/>
                </a:lnTo>
                <a:close/>
                <a:moveTo>
                  <a:pt x="380" y="52"/>
                </a:moveTo>
                <a:lnTo>
                  <a:pt x="380" y="52"/>
                </a:lnTo>
                <a:lnTo>
                  <a:pt x="370" y="47"/>
                </a:lnTo>
                <a:lnTo>
                  <a:pt x="359" y="43"/>
                </a:lnTo>
                <a:lnTo>
                  <a:pt x="348" y="41"/>
                </a:lnTo>
                <a:lnTo>
                  <a:pt x="336" y="39"/>
                </a:lnTo>
                <a:lnTo>
                  <a:pt x="325" y="39"/>
                </a:lnTo>
                <a:lnTo>
                  <a:pt x="314" y="39"/>
                </a:lnTo>
                <a:lnTo>
                  <a:pt x="291" y="41"/>
                </a:lnTo>
                <a:lnTo>
                  <a:pt x="291" y="41"/>
                </a:lnTo>
                <a:lnTo>
                  <a:pt x="271" y="42"/>
                </a:lnTo>
                <a:lnTo>
                  <a:pt x="250" y="43"/>
                </a:lnTo>
                <a:lnTo>
                  <a:pt x="250" y="43"/>
                </a:lnTo>
                <a:lnTo>
                  <a:pt x="230" y="42"/>
                </a:lnTo>
                <a:lnTo>
                  <a:pt x="211" y="41"/>
                </a:lnTo>
                <a:lnTo>
                  <a:pt x="211" y="41"/>
                </a:lnTo>
                <a:lnTo>
                  <a:pt x="187" y="39"/>
                </a:lnTo>
                <a:lnTo>
                  <a:pt x="176" y="39"/>
                </a:lnTo>
                <a:lnTo>
                  <a:pt x="165" y="39"/>
                </a:lnTo>
                <a:lnTo>
                  <a:pt x="154" y="41"/>
                </a:lnTo>
                <a:lnTo>
                  <a:pt x="143" y="43"/>
                </a:lnTo>
                <a:lnTo>
                  <a:pt x="132" y="47"/>
                </a:lnTo>
                <a:lnTo>
                  <a:pt x="122" y="52"/>
                </a:lnTo>
                <a:lnTo>
                  <a:pt x="122" y="52"/>
                </a:lnTo>
                <a:lnTo>
                  <a:pt x="113" y="57"/>
                </a:lnTo>
                <a:lnTo>
                  <a:pt x="106" y="63"/>
                </a:lnTo>
                <a:lnTo>
                  <a:pt x="99" y="69"/>
                </a:lnTo>
                <a:lnTo>
                  <a:pt x="93" y="75"/>
                </a:lnTo>
                <a:lnTo>
                  <a:pt x="87" y="82"/>
                </a:lnTo>
                <a:lnTo>
                  <a:pt x="82" y="90"/>
                </a:lnTo>
                <a:lnTo>
                  <a:pt x="78" y="98"/>
                </a:lnTo>
                <a:lnTo>
                  <a:pt x="74" y="106"/>
                </a:lnTo>
                <a:lnTo>
                  <a:pt x="74" y="106"/>
                </a:lnTo>
                <a:lnTo>
                  <a:pt x="65" y="129"/>
                </a:lnTo>
                <a:lnTo>
                  <a:pt x="58" y="152"/>
                </a:lnTo>
                <a:lnTo>
                  <a:pt x="58" y="152"/>
                </a:lnTo>
                <a:lnTo>
                  <a:pt x="52" y="177"/>
                </a:lnTo>
                <a:lnTo>
                  <a:pt x="46" y="204"/>
                </a:lnTo>
                <a:lnTo>
                  <a:pt x="46" y="204"/>
                </a:lnTo>
                <a:lnTo>
                  <a:pt x="43" y="229"/>
                </a:lnTo>
                <a:lnTo>
                  <a:pt x="40" y="254"/>
                </a:lnTo>
                <a:lnTo>
                  <a:pt x="40" y="254"/>
                </a:lnTo>
                <a:lnTo>
                  <a:pt x="39" y="280"/>
                </a:lnTo>
                <a:lnTo>
                  <a:pt x="39" y="304"/>
                </a:lnTo>
                <a:lnTo>
                  <a:pt x="39" y="305"/>
                </a:lnTo>
                <a:lnTo>
                  <a:pt x="39" y="305"/>
                </a:lnTo>
                <a:lnTo>
                  <a:pt x="39" y="311"/>
                </a:lnTo>
                <a:lnTo>
                  <a:pt x="40" y="316"/>
                </a:lnTo>
                <a:lnTo>
                  <a:pt x="42" y="322"/>
                </a:lnTo>
                <a:lnTo>
                  <a:pt x="44" y="327"/>
                </a:lnTo>
                <a:lnTo>
                  <a:pt x="44" y="327"/>
                </a:lnTo>
                <a:lnTo>
                  <a:pt x="47" y="332"/>
                </a:lnTo>
                <a:lnTo>
                  <a:pt x="50" y="337"/>
                </a:lnTo>
                <a:lnTo>
                  <a:pt x="53" y="341"/>
                </a:lnTo>
                <a:lnTo>
                  <a:pt x="57" y="343"/>
                </a:lnTo>
                <a:lnTo>
                  <a:pt x="61" y="346"/>
                </a:lnTo>
                <a:lnTo>
                  <a:pt x="66" y="347"/>
                </a:lnTo>
                <a:lnTo>
                  <a:pt x="70" y="348"/>
                </a:lnTo>
                <a:lnTo>
                  <a:pt x="75" y="349"/>
                </a:lnTo>
                <a:lnTo>
                  <a:pt x="84" y="348"/>
                </a:lnTo>
                <a:lnTo>
                  <a:pt x="93" y="344"/>
                </a:lnTo>
                <a:lnTo>
                  <a:pt x="101" y="339"/>
                </a:lnTo>
                <a:lnTo>
                  <a:pt x="108" y="330"/>
                </a:lnTo>
                <a:lnTo>
                  <a:pt x="108" y="330"/>
                </a:lnTo>
                <a:lnTo>
                  <a:pt x="116" y="320"/>
                </a:lnTo>
                <a:lnTo>
                  <a:pt x="122" y="309"/>
                </a:lnTo>
                <a:lnTo>
                  <a:pt x="122" y="309"/>
                </a:lnTo>
                <a:lnTo>
                  <a:pt x="133" y="291"/>
                </a:lnTo>
                <a:lnTo>
                  <a:pt x="145" y="275"/>
                </a:lnTo>
                <a:lnTo>
                  <a:pt x="151" y="268"/>
                </a:lnTo>
                <a:lnTo>
                  <a:pt x="158" y="261"/>
                </a:lnTo>
                <a:lnTo>
                  <a:pt x="165" y="254"/>
                </a:lnTo>
                <a:lnTo>
                  <a:pt x="172" y="249"/>
                </a:lnTo>
                <a:lnTo>
                  <a:pt x="172" y="249"/>
                </a:lnTo>
                <a:lnTo>
                  <a:pt x="172" y="249"/>
                </a:lnTo>
                <a:lnTo>
                  <a:pt x="172" y="249"/>
                </a:lnTo>
                <a:lnTo>
                  <a:pt x="181" y="244"/>
                </a:lnTo>
                <a:lnTo>
                  <a:pt x="189" y="239"/>
                </a:lnTo>
                <a:lnTo>
                  <a:pt x="200" y="235"/>
                </a:lnTo>
                <a:lnTo>
                  <a:pt x="209" y="232"/>
                </a:lnTo>
                <a:lnTo>
                  <a:pt x="219" y="230"/>
                </a:lnTo>
                <a:lnTo>
                  <a:pt x="229" y="228"/>
                </a:lnTo>
                <a:lnTo>
                  <a:pt x="239" y="227"/>
                </a:lnTo>
                <a:lnTo>
                  <a:pt x="250" y="227"/>
                </a:lnTo>
                <a:lnTo>
                  <a:pt x="260" y="227"/>
                </a:lnTo>
                <a:lnTo>
                  <a:pt x="271" y="228"/>
                </a:lnTo>
                <a:lnTo>
                  <a:pt x="281" y="230"/>
                </a:lnTo>
                <a:lnTo>
                  <a:pt x="291" y="232"/>
                </a:lnTo>
                <a:lnTo>
                  <a:pt x="301" y="235"/>
                </a:lnTo>
                <a:lnTo>
                  <a:pt x="310" y="239"/>
                </a:lnTo>
                <a:lnTo>
                  <a:pt x="319" y="243"/>
                </a:lnTo>
                <a:lnTo>
                  <a:pt x="327" y="248"/>
                </a:lnTo>
                <a:lnTo>
                  <a:pt x="329" y="249"/>
                </a:lnTo>
                <a:lnTo>
                  <a:pt x="329" y="249"/>
                </a:lnTo>
                <a:lnTo>
                  <a:pt x="336" y="254"/>
                </a:lnTo>
                <a:lnTo>
                  <a:pt x="344" y="261"/>
                </a:lnTo>
                <a:lnTo>
                  <a:pt x="351" y="268"/>
                </a:lnTo>
                <a:lnTo>
                  <a:pt x="357" y="275"/>
                </a:lnTo>
                <a:lnTo>
                  <a:pt x="369" y="291"/>
                </a:lnTo>
                <a:lnTo>
                  <a:pt x="379" y="309"/>
                </a:lnTo>
                <a:lnTo>
                  <a:pt x="379" y="309"/>
                </a:lnTo>
                <a:lnTo>
                  <a:pt x="386" y="320"/>
                </a:lnTo>
                <a:lnTo>
                  <a:pt x="392" y="330"/>
                </a:lnTo>
                <a:lnTo>
                  <a:pt x="392" y="330"/>
                </a:lnTo>
                <a:lnTo>
                  <a:pt x="400" y="339"/>
                </a:lnTo>
                <a:lnTo>
                  <a:pt x="408" y="344"/>
                </a:lnTo>
                <a:lnTo>
                  <a:pt x="417" y="348"/>
                </a:lnTo>
                <a:lnTo>
                  <a:pt x="427" y="349"/>
                </a:lnTo>
                <a:lnTo>
                  <a:pt x="432" y="348"/>
                </a:lnTo>
                <a:lnTo>
                  <a:pt x="436" y="347"/>
                </a:lnTo>
                <a:lnTo>
                  <a:pt x="440" y="346"/>
                </a:lnTo>
                <a:lnTo>
                  <a:pt x="444" y="343"/>
                </a:lnTo>
                <a:lnTo>
                  <a:pt x="448" y="341"/>
                </a:lnTo>
                <a:lnTo>
                  <a:pt x="452" y="337"/>
                </a:lnTo>
                <a:lnTo>
                  <a:pt x="455" y="332"/>
                </a:lnTo>
                <a:lnTo>
                  <a:pt x="458" y="327"/>
                </a:lnTo>
                <a:lnTo>
                  <a:pt x="458" y="327"/>
                </a:lnTo>
                <a:lnTo>
                  <a:pt x="460" y="322"/>
                </a:lnTo>
                <a:lnTo>
                  <a:pt x="462" y="316"/>
                </a:lnTo>
                <a:lnTo>
                  <a:pt x="463" y="311"/>
                </a:lnTo>
                <a:lnTo>
                  <a:pt x="463" y="305"/>
                </a:lnTo>
                <a:lnTo>
                  <a:pt x="463" y="305"/>
                </a:lnTo>
                <a:lnTo>
                  <a:pt x="463" y="281"/>
                </a:lnTo>
                <a:lnTo>
                  <a:pt x="462" y="254"/>
                </a:lnTo>
                <a:lnTo>
                  <a:pt x="462" y="254"/>
                </a:lnTo>
                <a:lnTo>
                  <a:pt x="459" y="229"/>
                </a:lnTo>
                <a:lnTo>
                  <a:pt x="455" y="204"/>
                </a:lnTo>
                <a:lnTo>
                  <a:pt x="455" y="204"/>
                </a:lnTo>
                <a:lnTo>
                  <a:pt x="450" y="177"/>
                </a:lnTo>
                <a:lnTo>
                  <a:pt x="444" y="152"/>
                </a:lnTo>
                <a:lnTo>
                  <a:pt x="444" y="152"/>
                </a:lnTo>
                <a:lnTo>
                  <a:pt x="436" y="129"/>
                </a:lnTo>
                <a:lnTo>
                  <a:pt x="428" y="106"/>
                </a:lnTo>
                <a:lnTo>
                  <a:pt x="428" y="106"/>
                </a:lnTo>
                <a:lnTo>
                  <a:pt x="424" y="98"/>
                </a:lnTo>
                <a:lnTo>
                  <a:pt x="420" y="90"/>
                </a:lnTo>
                <a:lnTo>
                  <a:pt x="414" y="82"/>
                </a:lnTo>
                <a:lnTo>
                  <a:pt x="408" y="75"/>
                </a:lnTo>
                <a:lnTo>
                  <a:pt x="402" y="69"/>
                </a:lnTo>
                <a:lnTo>
                  <a:pt x="395" y="63"/>
                </a:lnTo>
                <a:lnTo>
                  <a:pt x="388" y="57"/>
                </a:lnTo>
                <a:lnTo>
                  <a:pt x="380" y="52"/>
                </a:lnTo>
                <a:lnTo>
                  <a:pt x="380" y="52"/>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sp>
        <p:nvSpPr>
          <p:cNvPr id="42" name="Freeform 68"/>
          <p:cNvSpPr>
            <a:spLocks noEditPoints="1"/>
          </p:cNvSpPr>
          <p:nvPr/>
        </p:nvSpPr>
        <p:spPr bwMode="auto">
          <a:xfrm>
            <a:off x="2801156" y="3834762"/>
            <a:ext cx="398898" cy="314666"/>
          </a:xfrm>
          <a:custGeom>
            <a:gdLst>
              <a:gd fmla="*/ 325 w 502" name="T0"/>
              <a:gd fmla="*/ 155 h 396" name="T1"/>
              <a:gd fmla="*/ 443 w 502" name="T2"/>
              <a:gd fmla="*/ 0 h 396" name="T3"/>
              <a:gd fmla="*/ 485 w 502" name="T4"/>
              <a:gd fmla="*/ 17 h 396" name="T5"/>
              <a:gd fmla="*/ 498 w 502" name="T6"/>
              <a:gd fmla="*/ 37 h 396" name="T7"/>
              <a:gd fmla="*/ 502 w 502" name="T8"/>
              <a:gd fmla="*/ 343 h 396" name="T9"/>
              <a:gd fmla="*/ 485 w 502" name="T10"/>
              <a:gd fmla="*/ 379 h 396" name="T11"/>
              <a:gd fmla="*/ 454 w 502" name="T12"/>
              <a:gd fmla="*/ 395 h 396" name="T13"/>
              <a:gd fmla="*/ 47 w 502" name="T14"/>
              <a:gd fmla="*/ 395 h 396" name="T15"/>
              <a:gd fmla="*/ 17 w 502" name="T16"/>
              <a:gd fmla="*/ 378 h 396" name="T17"/>
              <a:gd fmla="*/ 0 w 502" name="T18"/>
              <a:gd fmla="*/ 337 h 396" name="T19"/>
              <a:gd fmla="*/ 4 w 502" name="T20"/>
              <a:gd fmla="*/ 37 h 396" name="T21"/>
              <a:gd fmla="*/ 18 w 502" name="T22"/>
              <a:gd fmla="*/ 17 h 396" name="T23"/>
              <a:gd fmla="*/ 59 w 502" name="T24"/>
              <a:gd fmla="*/ 0 h 396" name="T25"/>
              <a:gd fmla="*/ 51 w 502" name="T26"/>
              <a:gd fmla="*/ 41 h 396" name="T27"/>
              <a:gd fmla="*/ 40 w 502" name="T28"/>
              <a:gd fmla="*/ 52 h 396" name="T29"/>
              <a:gd fmla="*/ 39 w 502" name="T30"/>
              <a:gd fmla="*/ 341 h 396" name="T31"/>
              <a:gd fmla="*/ 48 w 502" name="T32"/>
              <a:gd fmla="*/ 354 h 396" name="T33"/>
              <a:gd fmla="*/ 443 w 502" name="T34"/>
              <a:gd fmla="*/ 358 h 396" name="T35"/>
              <a:gd fmla="*/ 457 w 502" name="T36"/>
              <a:gd fmla="*/ 352 h 396" name="T37"/>
              <a:gd fmla="*/ 463 w 502" name="T38"/>
              <a:gd fmla="*/ 60 h 396" name="T39"/>
              <a:gd fmla="*/ 457 w 502" name="T40"/>
              <a:gd fmla="*/ 45 h 396" name="T41"/>
              <a:gd fmla="*/ 443 w 502" name="T42"/>
              <a:gd fmla="*/ 39 h 396" name="T43"/>
              <a:gd fmla="*/ 439 w 502" name="T44"/>
              <a:gd fmla="*/ 58 h 396" name="T45"/>
              <a:gd fmla="*/ 451 w 502" name="T46"/>
              <a:gd fmla="*/ 70 h 396" name="T47"/>
              <a:gd fmla="*/ 444 w 502" name="T48"/>
              <a:gd fmla="*/ 338 h 396" name="T49"/>
              <a:gd fmla="*/ 122 w 502" name="T50"/>
              <a:gd fmla="*/ 338 h 396" name="T51"/>
              <a:gd fmla="*/ 115 w 502" name="T52"/>
              <a:gd fmla="*/ 69 h 396" name="T53"/>
              <a:gd fmla="*/ 126 w 502" name="T54"/>
              <a:gd fmla="*/ 58 h 396" name="T55"/>
              <a:gd fmla="*/ 428 w 502" name="T56"/>
              <a:gd fmla="*/ 315 h 396" name="T57"/>
              <a:gd fmla="*/ 59 w 502" name="T58"/>
              <a:gd fmla="*/ 114 h 396" name="T59"/>
              <a:gd fmla="*/ 53 w 502" name="T60"/>
              <a:gd fmla="*/ 98 h 396" name="T61"/>
              <a:gd fmla="*/ 87 w 502" name="T62"/>
              <a:gd fmla="*/ 91 h 396" name="T63"/>
              <a:gd fmla="*/ 99 w 502" name="T64"/>
              <a:gd fmla="*/ 102 h 396" name="T65"/>
              <a:gd fmla="*/ 64 w 502" name="T66"/>
              <a:gd fmla="*/ 115 h 396" name="T67"/>
              <a:gd fmla="*/ 56 w 502" name="T68"/>
              <a:gd fmla="*/ 164 h 396" name="T69"/>
              <a:gd fmla="*/ 56 w 502" name="T70"/>
              <a:gd fmla="*/ 147 h 396" name="T71"/>
              <a:gd fmla="*/ 92 w 502" name="T72"/>
              <a:gd fmla="*/ 145 h 396" name="T73"/>
              <a:gd fmla="*/ 99 w 502" name="T74"/>
              <a:gd fmla="*/ 160 h 396" name="T75"/>
              <a:gd fmla="*/ 64 w 502" name="T76"/>
              <a:gd fmla="*/ 167 h 396" name="T77"/>
              <a:gd fmla="*/ 53 w 502" name="T78"/>
              <a:gd fmla="*/ 213 h 396" name="T79"/>
              <a:gd fmla="*/ 59 w 502" name="T80"/>
              <a:gd fmla="*/ 198 h 396" name="T81"/>
              <a:gd fmla="*/ 96 w 502" name="T82"/>
              <a:gd fmla="*/ 200 h 396" name="T83"/>
              <a:gd fmla="*/ 96 w 502" name="T84"/>
              <a:gd fmla="*/ 217 h 396" name="T85"/>
              <a:gd fmla="*/ 187 w 502" name="T86"/>
              <a:gd fmla="*/ 227 h 396" name="T87"/>
              <a:gd fmla="*/ 312 w 502" name="T88"/>
              <a:gd fmla="*/ 110 h 396" name="T89"/>
              <a:gd fmla="*/ 353 w 502" name="T90"/>
              <a:gd fmla="*/ 155 h 396" name="T91"/>
              <a:gd fmla="*/ 236 w 502" name="T92"/>
              <a:gd fmla="*/ 276 h 396" name="T93"/>
              <a:gd fmla="*/ 195 w 502" name="T94"/>
              <a:gd fmla="*/ 280 h 396" name="T95"/>
              <a:gd fmla="*/ 184 w 502" name="T96"/>
              <a:gd fmla="*/ 273 h 396" name="T97"/>
              <a:gd fmla="*/ 184 w 502" name="T98"/>
              <a:gd fmla="*/ 230 h 396" name="T99"/>
              <a:gd fmla="*/ 195 w 502" name="T100"/>
              <a:gd fmla="*/ 280 h 39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96" w="502">
                <a:moveTo>
                  <a:pt x="308" y="138"/>
                </a:moveTo>
                <a:lnTo>
                  <a:pt x="206" y="239"/>
                </a:lnTo>
                <a:lnTo>
                  <a:pt x="206" y="256"/>
                </a:lnTo>
                <a:lnTo>
                  <a:pt x="223" y="256"/>
                </a:lnTo>
                <a:lnTo>
                  <a:pt x="325" y="155"/>
                </a:lnTo>
                <a:lnTo>
                  <a:pt x="308" y="138"/>
                </a:lnTo>
                <a:lnTo>
                  <a:pt x="308" y="138"/>
                </a:lnTo>
                <a:close/>
                <a:moveTo>
                  <a:pt x="59" y="0"/>
                </a:moveTo>
                <a:lnTo>
                  <a:pt x="443" y="0"/>
                </a:lnTo>
                <a:lnTo>
                  <a:pt x="443" y="0"/>
                </a:lnTo>
                <a:lnTo>
                  <a:pt x="449" y="0"/>
                </a:lnTo>
                <a:lnTo>
                  <a:pt x="454" y="1"/>
                </a:lnTo>
                <a:lnTo>
                  <a:pt x="465" y="5"/>
                </a:lnTo>
                <a:lnTo>
                  <a:pt x="476" y="10"/>
                </a:lnTo>
                <a:lnTo>
                  <a:pt x="485" y="17"/>
                </a:lnTo>
                <a:lnTo>
                  <a:pt x="485" y="17"/>
                </a:lnTo>
                <a:lnTo>
                  <a:pt x="486" y="18"/>
                </a:lnTo>
                <a:lnTo>
                  <a:pt x="486" y="18"/>
                </a:lnTo>
                <a:lnTo>
                  <a:pt x="493" y="26"/>
                </a:lnTo>
                <a:lnTo>
                  <a:pt x="498" y="37"/>
                </a:lnTo>
                <a:lnTo>
                  <a:pt x="501" y="48"/>
                </a:lnTo>
                <a:lnTo>
                  <a:pt x="502" y="60"/>
                </a:lnTo>
                <a:lnTo>
                  <a:pt x="502" y="337"/>
                </a:lnTo>
                <a:lnTo>
                  <a:pt x="502" y="337"/>
                </a:lnTo>
                <a:lnTo>
                  <a:pt x="502" y="343"/>
                </a:lnTo>
                <a:lnTo>
                  <a:pt x="501" y="349"/>
                </a:lnTo>
                <a:lnTo>
                  <a:pt x="498" y="360"/>
                </a:lnTo>
                <a:lnTo>
                  <a:pt x="492" y="370"/>
                </a:lnTo>
                <a:lnTo>
                  <a:pt x="485" y="378"/>
                </a:lnTo>
                <a:lnTo>
                  <a:pt x="485" y="379"/>
                </a:lnTo>
                <a:lnTo>
                  <a:pt x="485" y="379"/>
                </a:lnTo>
                <a:lnTo>
                  <a:pt x="485" y="379"/>
                </a:lnTo>
                <a:lnTo>
                  <a:pt x="476" y="386"/>
                </a:lnTo>
                <a:lnTo>
                  <a:pt x="465" y="391"/>
                </a:lnTo>
                <a:lnTo>
                  <a:pt x="454" y="395"/>
                </a:lnTo>
                <a:lnTo>
                  <a:pt x="443" y="396"/>
                </a:lnTo>
                <a:lnTo>
                  <a:pt x="59" y="396"/>
                </a:lnTo>
                <a:lnTo>
                  <a:pt x="59" y="396"/>
                </a:lnTo>
                <a:lnTo>
                  <a:pt x="53" y="395"/>
                </a:lnTo>
                <a:lnTo>
                  <a:pt x="47" y="395"/>
                </a:lnTo>
                <a:lnTo>
                  <a:pt x="36" y="391"/>
                </a:lnTo>
                <a:lnTo>
                  <a:pt x="27" y="386"/>
                </a:lnTo>
                <a:lnTo>
                  <a:pt x="18" y="379"/>
                </a:lnTo>
                <a:lnTo>
                  <a:pt x="18" y="378"/>
                </a:lnTo>
                <a:lnTo>
                  <a:pt x="17" y="378"/>
                </a:lnTo>
                <a:lnTo>
                  <a:pt x="17" y="378"/>
                </a:lnTo>
                <a:lnTo>
                  <a:pt x="9" y="369"/>
                </a:lnTo>
                <a:lnTo>
                  <a:pt x="4" y="360"/>
                </a:lnTo>
                <a:lnTo>
                  <a:pt x="1" y="349"/>
                </a:lnTo>
                <a:lnTo>
                  <a:pt x="0" y="337"/>
                </a:lnTo>
                <a:lnTo>
                  <a:pt x="0" y="60"/>
                </a:lnTo>
                <a:lnTo>
                  <a:pt x="0" y="60"/>
                </a:lnTo>
                <a:lnTo>
                  <a:pt x="0" y="54"/>
                </a:lnTo>
                <a:lnTo>
                  <a:pt x="1" y="48"/>
                </a:lnTo>
                <a:lnTo>
                  <a:pt x="4" y="37"/>
                </a:lnTo>
                <a:lnTo>
                  <a:pt x="10" y="26"/>
                </a:lnTo>
                <a:lnTo>
                  <a:pt x="18" y="17"/>
                </a:lnTo>
                <a:lnTo>
                  <a:pt x="18" y="17"/>
                </a:lnTo>
                <a:lnTo>
                  <a:pt x="18" y="17"/>
                </a:lnTo>
                <a:lnTo>
                  <a:pt x="18" y="17"/>
                </a:lnTo>
                <a:lnTo>
                  <a:pt x="27" y="10"/>
                </a:lnTo>
                <a:lnTo>
                  <a:pt x="37" y="4"/>
                </a:lnTo>
                <a:lnTo>
                  <a:pt x="48" y="1"/>
                </a:lnTo>
                <a:lnTo>
                  <a:pt x="59" y="0"/>
                </a:lnTo>
                <a:lnTo>
                  <a:pt x="59" y="0"/>
                </a:lnTo>
                <a:close/>
                <a:moveTo>
                  <a:pt x="443" y="39"/>
                </a:moveTo>
                <a:lnTo>
                  <a:pt x="59" y="39"/>
                </a:lnTo>
                <a:lnTo>
                  <a:pt x="59" y="39"/>
                </a:lnTo>
                <a:lnTo>
                  <a:pt x="55" y="40"/>
                </a:lnTo>
                <a:lnTo>
                  <a:pt x="51" y="41"/>
                </a:lnTo>
                <a:lnTo>
                  <a:pt x="48" y="43"/>
                </a:lnTo>
                <a:lnTo>
                  <a:pt x="45" y="45"/>
                </a:lnTo>
                <a:lnTo>
                  <a:pt x="45" y="45"/>
                </a:lnTo>
                <a:lnTo>
                  <a:pt x="42" y="48"/>
                </a:lnTo>
                <a:lnTo>
                  <a:pt x="40" y="52"/>
                </a:lnTo>
                <a:lnTo>
                  <a:pt x="39" y="56"/>
                </a:lnTo>
                <a:lnTo>
                  <a:pt x="39" y="60"/>
                </a:lnTo>
                <a:lnTo>
                  <a:pt x="39" y="337"/>
                </a:lnTo>
                <a:lnTo>
                  <a:pt x="39" y="337"/>
                </a:lnTo>
                <a:lnTo>
                  <a:pt x="39" y="341"/>
                </a:lnTo>
                <a:lnTo>
                  <a:pt x="40" y="345"/>
                </a:lnTo>
                <a:lnTo>
                  <a:pt x="42" y="349"/>
                </a:lnTo>
                <a:lnTo>
                  <a:pt x="45" y="352"/>
                </a:lnTo>
                <a:lnTo>
                  <a:pt x="45" y="352"/>
                </a:lnTo>
                <a:lnTo>
                  <a:pt x="48" y="354"/>
                </a:lnTo>
                <a:lnTo>
                  <a:pt x="51" y="356"/>
                </a:lnTo>
                <a:lnTo>
                  <a:pt x="55" y="357"/>
                </a:lnTo>
                <a:lnTo>
                  <a:pt x="59" y="358"/>
                </a:lnTo>
                <a:lnTo>
                  <a:pt x="443" y="358"/>
                </a:lnTo>
                <a:lnTo>
                  <a:pt x="443" y="358"/>
                </a:lnTo>
                <a:lnTo>
                  <a:pt x="447" y="357"/>
                </a:lnTo>
                <a:lnTo>
                  <a:pt x="451" y="356"/>
                </a:lnTo>
                <a:lnTo>
                  <a:pt x="454" y="354"/>
                </a:lnTo>
                <a:lnTo>
                  <a:pt x="457" y="352"/>
                </a:lnTo>
                <a:lnTo>
                  <a:pt x="457" y="352"/>
                </a:lnTo>
                <a:lnTo>
                  <a:pt x="460" y="349"/>
                </a:lnTo>
                <a:lnTo>
                  <a:pt x="462" y="345"/>
                </a:lnTo>
                <a:lnTo>
                  <a:pt x="463" y="341"/>
                </a:lnTo>
                <a:lnTo>
                  <a:pt x="463" y="337"/>
                </a:lnTo>
                <a:lnTo>
                  <a:pt x="463" y="60"/>
                </a:lnTo>
                <a:lnTo>
                  <a:pt x="463" y="60"/>
                </a:lnTo>
                <a:lnTo>
                  <a:pt x="463" y="56"/>
                </a:lnTo>
                <a:lnTo>
                  <a:pt x="462" y="52"/>
                </a:lnTo>
                <a:lnTo>
                  <a:pt x="460" y="48"/>
                </a:lnTo>
                <a:lnTo>
                  <a:pt x="457" y="45"/>
                </a:lnTo>
                <a:lnTo>
                  <a:pt x="457" y="45"/>
                </a:lnTo>
                <a:lnTo>
                  <a:pt x="454" y="43"/>
                </a:lnTo>
                <a:lnTo>
                  <a:pt x="451" y="41"/>
                </a:lnTo>
                <a:lnTo>
                  <a:pt x="447" y="40"/>
                </a:lnTo>
                <a:lnTo>
                  <a:pt x="443" y="39"/>
                </a:lnTo>
                <a:lnTo>
                  <a:pt x="443" y="39"/>
                </a:lnTo>
                <a:close/>
                <a:moveTo>
                  <a:pt x="126" y="58"/>
                </a:moveTo>
                <a:lnTo>
                  <a:pt x="126" y="58"/>
                </a:lnTo>
                <a:lnTo>
                  <a:pt x="439" y="58"/>
                </a:lnTo>
                <a:lnTo>
                  <a:pt x="439" y="58"/>
                </a:lnTo>
                <a:lnTo>
                  <a:pt x="444" y="59"/>
                </a:lnTo>
                <a:lnTo>
                  <a:pt x="448" y="61"/>
                </a:lnTo>
                <a:lnTo>
                  <a:pt x="450" y="65"/>
                </a:lnTo>
                <a:lnTo>
                  <a:pt x="451" y="69"/>
                </a:lnTo>
                <a:lnTo>
                  <a:pt x="451" y="70"/>
                </a:lnTo>
                <a:lnTo>
                  <a:pt x="451" y="326"/>
                </a:lnTo>
                <a:lnTo>
                  <a:pt x="451" y="326"/>
                </a:lnTo>
                <a:lnTo>
                  <a:pt x="450" y="331"/>
                </a:lnTo>
                <a:lnTo>
                  <a:pt x="448" y="335"/>
                </a:lnTo>
                <a:lnTo>
                  <a:pt x="444" y="338"/>
                </a:lnTo>
                <a:lnTo>
                  <a:pt x="439" y="339"/>
                </a:lnTo>
                <a:lnTo>
                  <a:pt x="439" y="339"/>
                </a:lnTo>
                <a:lnTo>
                  <a:pt x="126" y="339"/>
                </a:lnTo>
                <a:lnTo>
                  <a:pt x="126" y="339"/>
                </a:lnTo>
                <a:lnTo>
                  <a:pt x="122" y="338"/>
                </a:lnTo>
                <a:lnTo>
                  <a:pt x="118" y="335"/>
                </a:lnTo>
                <a:lnTo>
                  <a:pt x="116" y="331"/>
                </a:lnTo>
                <a:lnTo>
                  <a:pt x="115" y="326"/>
                </a:lnTo>
                <a:lnTo>
                  <a:pt x="115" y="326"/>
                </a:lnTo>
                <a:lnTo>
                  <a:pt x="115" y="69"/>
                </a:lnTo>
                <a:lnTo>
                  <a:pt x="115" y="69"/>
                </a:lnTo>
                <a:lnTo>
                  <a:pt x="116" y="65"/>
                </a:lnTo>
                <a:lnTo>
                  <a:pt x="118" y="61"/>
                </a:lnTo>
                <a:lnTo>
                  <a:pt x="122" y="59"/>
                </a:lnTo>
                <a:lnTo>
                  <a:pt x="126" y="58"/>
                </a:lnTo>
                <a:lnTo>
                  <a:pt x="126" y="58"/>
                </a:lnTo>
                <a:close/>
                <a:moveTo>
                  <a:pt x="428" y="81"/>
                </a:moveTo>
                <a:lnTo>
                  <a:pt x="138" y="81"/>
                </a:lnTo>
                <a:lnTo>
                  <a:pt x="138" y="315"/>
                </a:lnTo>
                <a:lnTo>
                  <a:pt x="428" y="315"/>
                </a:lnTo>
                <a:lnTo>
                  <a:pt x="428" y="81"/>
                </a:lnTo>
                <a:lnTo>
                  <a:pt x="428" y="81"/>
                </a:lnTo>
                <a:close/>
                <a:moveTo>
                  <a:pt x="64" y="115"/>
                </a:moveTo>
                <a:lnTo>
                  <a:pt x="64" y="115"/>
                </a:lnTo>
                <a:lnTo>
                  <a:pt x="59" y="114"/>
                </a:lnTo>
                <a:lnTo>
                  <a:pt x="56" y="112"/>
                </a:lnTo>
                <a:lnTo>
                  <a:pt x="53" y="107"/>
                </a:lnTo>
                <a:lnTo>
                  <a:pt x="52" y="102"/>
                </a:lnTo>
                <a:lnTo>
                  <a:pt x="52" y="102"/>
                </a:lnTo>
                <a:lnTo>
                  <a:pt x="53" y="98"/>
                </a:lnTo>
                <a:lnTo>
                  <a:pt x="56" y="94"/>
                </a:lnTo>
                <a:lnTo>
                  <a:pt x="59" y="92"/>
                </a:lnTo>
                <a:lnTo>
                  <a:pt x="64" y="91"/>
                </a:lnTo>
                <a:lnTo>
                  <a:pt x="87" y="91"/>
                </a:lnTo>
                <a:lnTo>
                  <a:pt x="87" y="91"/>
                </a:lnTo>
                <a:lnTo>
                  <a:pt x="92" y="92"/>
                </a:lnTo>
                <a:lnTo>
                  <a:pt x="96" y="94"/>
                </a:lnTo>
                <a:lnTo>
                  <a:pt x="99" y="98"/>
                </a:lnTo>
                <a:lnTo>
                  <a:pt x="99" y="102"/>
                </a:lnTo>
                <a:lnTo>
                  <a:pt x="99" y="102"/>
                </a:lnTo>
                <a:lnTo>
                  <a:pt x="99" y="107"/>
                </a:lnTo>
                <a:lnTo>
                  <a:pt x="96" y="112"/>
                </a:lnTo>
                <a:lnTo>
                  <a:pt x="92" y="114"/>
                </a:lnTo>
                <a:lnTo>
                  <a:pt x="87" y="115"/>
                </a:lnTo>
                <a:lnTo>
                  <a:pt x="64" y="115"/>
                </a:lnTo>
                <a:lnTo>
                  <a:pt x="64" y="115"/>
                </a:lnTo>
                <a:close/>
                <a:moveTo>
                  <a:pt x="64" y="167"/>
                </a:moveTo>
                <a:lnTo>
                  <a:pt x="64" y="167"/>
                </a:lnTo>
                <a:lnTo>
                  <a:pt x="59" y="166"/>
                </a:lnTo>
                <a:lnTo>
                  <a:pt x="56" y="164"/>
                </a:lnTo>
                <a:lnTo>
                  <a:pt x="53" y="160"/>
                </a:lnTo>
                <a:lnTo>
                  <a:pt x="52" y="155"/>
                </a:lnTo>
                <a:lnTo>
                  <a:pt x="52" y="155"/>
                </a:lnTo>
                <a:lnTo>
                  <a:pt x="53" y="151"/>
                </a:lnTo>
                <a:lnTo>
                  <a:pt x="56" y="147"/>
                </a:lnTo>
                <a:lnTo>
                  <a:pt x="59" y="145"/>
                </a:lnTo>
                <a:lnTo>
                  <a:pt x="64" y="144"/>
                </a:lnTo>
                <a:lnTo>
                  <a:pt x="87" y="144"/>
                </a:lnTo>
                <a:lnTo>
                  <a:pt x="87" y="144"/>
                </a:lnTo>
                <a:lnTo>
                  <a:pt x="92" y="145"/>
                </a:lnTo>
                <a:lnTo>
                  <a:pt x="96" y="147"/>
                </a:lnTo>
                <a:lnTo>
                  <a:pt x="99" y="151"/>
                </a:lnTo>
                <a:lnTo>
                  <a:pt x="99" y="155"/>
                </a:lnTo>
                <a:lnTo>
                  <a:pt x="99" y="155"/>
                </a:lnTo>
                <a:lnTo>
                  <a:pt x="99" y="160"/>
                </a:lnTo>
                <a:lnTo>
                  <a:pt x="96" y="164"/>
                </a:lnTo>
                <a:lnTo>
                  <a:pt x="92" y="166"/>
                </a:lnTo>
                <a:lnTo>
                  <a:pt x="87" y="167"/>
                </a:lnTo>
                <a:lnTo>
                  <a:pt x="64" y="167"/>
                </a:lnTo>
                <a:lnTo>
                  <a:pt x="64" y="167"/>
                </a:lnTo>
                <a:close/>
                <a:moveTo>
                  <a:pt x="64" y="220"/>
                </a:moveTo>
                <a:lnTo>
                  <a:pt x="64" y="220"/>
                </a:lnTo>
                <a:lnTo>
                  <a:pt x="59" y="219"/>
                </a:lnTo>
                <a:lnTo>
                  <a:pt x="56" y="217"/>
                </a:lnTo>
                <a:lnTo>
                  <a:pt x="53" y="213"/>
                </a:lnTo>
                <a:lnTo>
                  <a:pt x="52" y="208"/>
                </a:lnTo>
                <a:lnTo>
                  <a:pt x="52" y="208"/>
                </a:lnTo>
                <a:lnTo>
                  <a:pt x="53" y="204"/>
                </a:lnTo>
                <a:lnTo>
                  <a:pt x="56" y="200"/>
                </a:lnTo>
                <a:lnTo>
                  <a:pt x="59" y="198"/>
                </a:lnTo>
                <a:lnTo>
                  <a:pt x="64" y="197"/>
                </a:lnTo>
                <a:lnTo>
                  <a:pt x="87" y="197"/>
                </a:lnTo>
                <a:lnTo>
                  <a:pt x="87" y="197"/>
                </a:lnTo>
                <a:lnTo>
                  <a:pt x="92" y="198"/>
                </a:lnTo>
                <a:lnTo>
                  <a:pt x="96" y="200"/>
                </a:lnTo>
                <a:lnTo>
                  <a:pt x="99" y="204"/>
                </a:lnTo>
                <a:lnTo>
                  <a:pt x="99" y="208"/>
                </a:lnTo>
                <a:lnTo>
                  <a:pt x="99" y="208"/>
                </a:lnTo>
                <a:lnTo>
                  <a:pt x="99" y="213"/>
                </a:lnTo>
                <a:lnTo>
                  <a:pt x="96" y="217"/>
                </a:lnTo>
                <a:lnTo>
                  <a:pt x="92" y="219"/>
                </a:lnTo>
                <a:lnTo>
                  <a:pt x="87" y="220"/>
                </a:lnTo>
                <a:lnTo>
                  <a:pt x="64" y="220"/>
                </a:lnTo>
                <a:lnTo>
                  <a:pt x="64" y="220"/>
                </a:lnTo>
                <a:close/>
                <a:moveTo>
                  <a:pt x="187" y="227"/>
                </a:moveTo>
                <a:lnTo>
                  <a:pt x="299" y="114"/>
                </a:lnTo>
                <a:lnTo>
                  <a:pt x="299" y="114"/>
                </a:lnTo>
                <a:lnTo>
                  <a:pt x="303" y="110"/>
                </a:lnTo>
                <a:lnTo>
                  <a:pt x="308" y="110"/>
                </a:lnTo>
                <a:lnTo>
                  <a:pt x="312" y="110"/>
                </a:lnTo>
                <a:lnTo>
                  <a:pt x="316" y="114"/>
                </a:lnTo>
                <a:lnTo>
                  <a:pt x="349" y="146"/>
                </a:lnTo>
                <a:lnTo>
                  <a:pt x="349" y="146"/>
                </a:lnTo>
                <a:lnTo>
                  <a:pt x="352" y="150"/>
                </a:lnTo>
                <a:lnTo>
                  <a:pt x="353" y="155"/>
                </a:lnTo>
                <a:lnTo>
                  <a:pt x="352" y="159"/>
                </a:lnTo>
                <a:lnTo>
                  <a:pt x="349" y="163"/>
                </a:lnTo>
                <a:lnTo>
                  <a:pt x="236" y="276"/>
                </a:lnTo>
                <a:lnTo>
                  <a:pt x="236" y="276"/>
                </a:lnTo>
                <a:lnTo>
                  <a:pt x="236" y="276"/>
                </a:lnTo>
                <a:lnTo>
                  <a:pt x="232" y="279"/>
                </a:lnTo>
                <a:lnTo>
                  <a:pt x="228" y="280"/>
                </a:lnTo>
                <a:lnTo>
                  <a:pt x="195" y="280"/>
                </a:lnTo>
                <a:lnTo>
                  <a:pt x="195" y="280"/>
                </a:lnTo>
                <a:lnTo>
                  <a:pt x="195" y="280"/>
                </a:lnTo>
                <a:lnTo>
                  <a:pt x="195" y="280"/>
                </a:lnTo>
                <a:lnTo>
                  <a:pt x="195" y="280"/>
                </a:lnTo>
                <a:lnTo>
                  <a:pt x="190" y="279"/>
                </a:lnTo>
                <a:lnTo>
                  <a:pt x="187" y="276"/>
                </a:lnTo>
                <a:lnTo>
                  <a:pt x="184" y="273"/>
                </a:lnTo>
                <a:lnTo>
                  <a:pt x="183" y="268"/>
                </a:lnTo>
                <a:lnTo>
                  <a:pt x="183" y="235"/>
                </a:lnTo>
                <a:lnTo>
                  <a:pt x="184" y="235"/>
                </a:lnTo>
                <a:lnTo>
                  <a:pt x="184" y="235"/>
                </a:lnTo>
                <a:lnTo>
                  <a:pt x="184" y="230"/>
                </a:lnTo>
                <a:lnTo>
                  <a:pt x="187" y="227"/>
                </a:lnTo>
                <a:lnTo>
                  <a:pt x="187" y="227"/>
                </a:lnTo>
                <a:close/>
                <a:moveTo>
                  <a:pt x="195" y="280"/>
                </a:moveTo>
                <a:lnTo>
                  <a:pt x="195" y="280"/>
                </a:lnTo>
                <a:lnTo>
                  <a:pt x="195" y="280"/>
                </a:lnTo>
                <a:lnTo>
                  <a:pt x="195" y="280"/>
                </a:lnTo>
                <a:lnTo>
                  <a:pt x="195" y="280"/>
                </a:lnTo>
                <a:close/>
              </a:path>
            </a:pathLst>
          </a:custGeom>
          <a:solidFill>
            <a:schemeClr val="tx1">
              <a:lumMod val="85000"/>
              <a:lumOff val="15000"/>
            </a:schemeClr>
          </a:solidFill>
          <a:ln>
            <a:noFill/>
          </a:ln>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sp>
        <p:nvSpPr>
          <p:cNvPr id="43" name="speed"/>
          <p:cNvSpPr txBox="1">
            <a:spLocks noChangeArrowheads="1"/>
          </p:cNvSpPr>
          <p:nvPr/>
        </p:nvSpPr>
        <p:spPr bwMode="auto">
          <a:xfrm>
            <a:off x="3857688" y="2937633"/>
            <a:ext cx="1331096" cy="19202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lnSpc>
                <a:spcPct val="90000"/>
              </a:lnSpc>
              <a:buClr>
                <a:prstClr val="white"/>
              </a:buClr>
              <a:defRPr/>
            </a:pPr>
            <a:r>
              <a:rPr altLang="ko-KR" lang="en-US" sz="1400">
                <a:solidFill>
                  <a:schemeClr val="bg1"/>
                </a:solidFill>
                <a:latin charset="0" panose="020f0502020204030204" pitchFamily="34" typeface="Calibri"/>
                <a:ea charset="0" pitchFamily="34" typeface="Tahoma"/>
                <a:cs charset="0" pitchFamily="34" typeface="Tahoma"/>
              </a:rPr>
              <a:t>Stylish design</a:t>
            </a:r>
          </a:p>
        </p:txBody>
      </p:sp>
      <p:sp>
        <p:nvSpPr>
          <p:cNvPr id="44" name="speed"/>
          <p:cNvSpPr txBox="1">
            <a:spLocks noChangeArrowheads="1"/>
          </p:cNvSpPr>
          <p:nvPr/>
        </p:nvSpPr>
        <p:spPr bwMode="auto">
          <a:xfrm>
            <a:off x="4562689" y="2394708"/>
            <a:ext cx="1331096" cy="19202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lnSpc>
                <a:spcPct val="90000"/>
              </a:lnSpc>
              <a:buClr>
                <a:prstClr val="white"/>
              </a:buClr>
              <a:defRPr/>
            </a:pPr>
            <a:r>
              <a:rPr altLang="ko-KR" lang="en-US" sz="1400">
                <a:solidFill>
                  <a:schemeClr val="bg1"/>
                </a:solidFill>
                <a:latin charset="0" panose="020f0502020204030204" pitchFamily="34" typeface="Calibri"/>
                <a:ea charset="0" pitchFamily="34" typeface="Tahoma"/>
                <a:cs charset="0" pitchFamily="34" typeface="Tahoma"/>
              </a:rPr>
              <a:t>Stylish design</a:t>
            </a:r>
          </a:p>
        </p:txBody>
      </p:sp>
      <p:sp>
        <p:nvSpPr>
          <p:cNvPr id="45" name="speed"/>
          <p:cNvSpPr txBox="1">
            <a:spLocks noChangeArrowheads="1"/>
          </p:cNvSpPr>
          <p:nvPr/>
        </p:nvSpPr>
        <p:spPr bwMode="auto">
          <a:xfrm>
            <a:off x="5358573" y="1727958"/>
            <a:ext cx="1331096" cy="19202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lnSpc>
                <a:spcPct val="90000"/>
              </a:lnSpc>
              <a:buClr>
                <a:prstClr val="white"/>
              </a:buClr>
              <a:defRPr/>
            </a:pPr>
            <a:r>
              <a:rPr altLang="ko-KR" b="1" lang="en-US" sz="1400">
                <a:solidFill>
                  <a:srgbClr val="93BF31"/>
                </a:solidFill>
                <a:latin charset="0" panose="020f0502020204030204" pitchFamily="34" typeface="Calibri"/>
                <a:ea charset="0" pitchFamily="34" typeface="Tahoma"/>
                <a:cs charset="0" pitchFamily="34" typeface="Tahoma"/>
              </a:rPr>
              <a:t>Stylish design</a:t>
            </a:r>
          </a:p>
        </p:txBody>
      </p:sp>
      <p:sp>
        <p:nvSpPr>
          <p:cNvPr id="46" name="speed"/>
          <p:cNvSpPr txBox="1">
            <a:spLocks noChangeArrowheads="1"/>
          </p:cNvSpPr>
          <p:nvPr/>
        </p:nvSpPr>
        <p:spPr bwMode="auto">
          <a:xfrm>
            <a:off x="3151701" y="5190219"/>
            <a:ext cx="484774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Tremendous visual appeal</a:t>
            </a:r>
          </a:p>
        </p:txBody>
      </p:sp>
      <p:sp>
        <p:nvSpPr>
          <p:cNvPr id="47" name="Rectangle 3"/>
          <p:cNvSpPr txBox="1">
            <a:spLocks noChangeArrowheads="1"/>
          </p:cNvSpPr>
          <p:nvPr/>
        </p:nvSpPr>
        <p:spPr bwMode="auto">
          <a:xfrm>
            <a:off x="3151702" y="5445439"/>
            <a:ext cx="4074164"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PowerPoint offers word processing, outlining, drawing, graphing, and presentation management tools all designed to be easy to use and learn</a:t>
            </a:r>
          </a:p>
        </p:txBody>
      </p:sp>
      <p:cxnSp>
        <p:nvCxnSpPr>
          <p:cNvPr id="10" name="Straight Connector 9"/>
          <p:cNvCxnSpPr/>
          <p:nvPr/>
        </p:nvCxnSpPr>
        <p:spPr>
          <a:xfrm flipH="1">
            <a:off x="3000605" y="4876800"/>
            <a:ext cx="0" cy="1266825"/>
          </a:xfrm>
          <a:prstGeom prst="line">
            <a:avLst/>
          </a:prstGeom>
          <a:ln>
            <a:solidFill>
              <a:srgbClr val="93BF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28345562"/>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3" sz="quarter" type="body"/>
          </p:nvPr>
        </p:nvSpPr>
        <p:spPr/>
        <p:txBody>
          <a:bodyPr/>
          <a:lstStyle/>
          <a:p>
            <a:pPr lvl="0"/>
            <a:r>
              <a:rPr altLang="ko-KR" lang="en-US"/>
              <a:t>Slide Main title</a:t>
            </a:r>
          </a:p>
        </p:txBody>
      </p:sp>
      <p:sp>
        <p:nvSpPr>
          <p:cNvPr id="3" name="Slide Number Placeholder 2"/>
          <p:cNvSpPr>
            <a:spLocks noGrp="1"/>
          </p:cNvSpPr>
          <p:nvPr>
            <p:ph idx="12" sz="quarter" type="sldNum"/>
          </p:nvPr>
        </p:nvSpPr>
        <p:spPr>
          <a:xfrm>
            <a:off x="11373753" y="6643009"/>
            <a:ext cx="292102" cy="150582"/>
          </a:xfrm>
          <a:prstGeom prst="rect">
            <a:avLst/>
          </a:prstGeom>
        </p:spPr>
        <p:txBody>
          <a:bodyPr/>
          <a:lstStyle/>
          <a:p>
            <a:fld id="{4B4304E9-5979-48C7-81C6-3B03C4D67626}" type="slidenum">
              <a:rPr altLang="en-US" lang="ko-KR" smtClean="0"/>
              <a:t>23</a:t>
            </a:fld>
          </a:p>
        </p:txBody>
      </p:sp>
      <p:sp>
        <p:nvSpPr>
          <p:cNvPr id="5" name="Rectangle 3"/>
          <p:cNvSpPr txBox="1">
            <a:spLocks noChangeArrowheads="1"/>
          </p:cNvSpPr>
          <p:nvPr/>
        </p:nvSpPr>
        <p:spPr bwMode="auto">
          <a:xfrm>
            <a:off x="6765287" y="2526348"/>
            <a:ext cx="4074164" cy="73152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6" name="speed"/>
          <p:cNvSpPr txBox="1">
            <a:spLocks noChangeArrowheads="1"/>
          </p:cNvSpPr>
          <p:nvPr/>
        </p:nvSpPr>
        <p:spPr bwMode="auto">
          <a:xfrm>
            <a:off x="6765286" y="2296528"/>
            <a:ext cx="484774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Tremendous visual appeal</a:t>
            </a:r>
          </a:p>
        </p:txBody>
      </p:sp>
      <p:grpSp>
        <p:nvGrpSpPr>
          <p:cNvPr id="7" name="Group 6"/>
          <p:cNvGrpSpPr/>
          <p:nvPr/>
        </p:nvGrpSpPr>
        <p:grpSpPr>
          <a:xfrm>
            <a:off x="839415" y="2061618"/>
            <a:ext cx="5636715" cy="3475062"/>
            <a:chOff x="1450976" y="-1941513"/>
            <a:chExt cx="11118850" cy="6854826"/>
          </a:xfrm>
          <a:solidFill>
            <a:schemeClr val="bg1">
              <a:lumMod val="95000"/>
            </a:schemeClr>
          </a:solidFill>
          <a:effectLst>
            <a:outerShdw algn="t" blurRad="50800" dir="5400000" dist="38100" rotWithShape="0">
              <a:prstClr val="black">
                <a:alpha val="70000"/>
              </a:prstClr>
            </a:outerShdw>
          </a:effectLst>
        </p:grpSpPr>
        <p:sp>
          <p:nvSpPr>
            <p:cNvPr id="8" name="Freeform 5"/>
            <p:cNvSpPr/>
            <p:nvPr/>
          </p:nvSpPr>
          <p:spPr bwMode="auto">
            <a:xfrm>
              <a:off x="11280776" y="271463"/>
              <a:ext cx="295275" cy="668338"/>
            </a:xfrm>
            <a:custGeom>
              <a:gdLst>
                <a:gd fmla="*/ 53 w 372" name="T0"/>
                <a:gd fmla="*/ 552 h 843" name="T1"/>
                <a:gd fmla="*/ 83 w 372" name="T2"/>
                <a:gd fmla="*/ 540 h 843" name="T3"/>
                <a:gd fmla="*/ 110 w 372" name="T4"/>
                <a:gd fmla="*/ 508 h 843" name="T5"/>
                <a:gd fmla="*/ 133 w 372" name="T6"/>
                <a:gd fmla="*/ 477 h 843" name="T7"/>
                <a:gd fmla="*/ 179 w 372" name="T8"/>
                <a:gd fmla="*/ 429 h 843" name="T9"/>
                <a:gd fmla="*/ 186 w 372" name="T10"/>
                <a:gd fmla="*/ 416 h 843" name="T11"/>
                <a:gd fmla="*/ 180 w 372" name="T12"/>
                <a:gd fmla="*/ 397 h 843" name="T13"/>
                <a:gd fmla="*/ 157 w 372" name="T14"/>
                <a:gd fmla="*/ 374 h 843" name="T15"/>
                <a:gd fmla="*/ 134 w 372" name="T16"/>
                <a:gd fmla="*/ 363 h 843" name="T17"/>
                <a:gd fmla="*/ 96 w 372" name="T18"/>
                <a:gd fmla="*/ 345 h 843" name="T19"/>
                <a:gd fmla="*/ 86 w 372" name="T20"/>
                <a:gd fmla="*/ 333 h 843" name="T21"/>
                <a:gd fmla="*/ 81 w 372" name="T22"/>
                <a:gd fmla="*/ 322 h 843" name="T23"/>
                <a:gd fmla="*/ 76 w 372" name="T24"/>
                <a:gd fmla="*/ 308 h 843" name="T25"/>
                <a:gd fmla="*/ 68 w 372" name="T26"/>
                <a:gd fmla="*/ 304 h 843" name="T27"/>
                <a:gd fmla="*/ 51 w 372" name="T28"/>
                <a:gd fmla="*/ 304 h 843" name="T29"/>
                <a:gd fmla="*/ 47 w 372" name="T30"/>
                <a:gd fmla="*/ 297 h 843" name="T31"/>
                <a:gd fmla="*/ 46 w 372" name="T32"/>
                <a:gd fmla="*/ 276 h 843" name="T33"/>
                <a:gd fmla="*/ 47 w 372" name="T34"/>
                <a:gd fmla="*/ 239 h 843" name="T35"/>
                <a:gd fmla="*/ 46 w 372" name="T36"/>
                <a:gd fmla="*/ 216 h 843" name="T37"/>
                <a:gd fmla="*/ 32 w 372" name="T38"/>
                <a:gd fmla="*/ 178 h 843" name="T39"/>
                <a:gd fmla="*/ 29 w 372" name="T40"/>
                <a:gd fmla="*/ 163 h 843" name="T41"/>
                <a:gd fmla="*/ 37 w 372" name="T42"/>
                <a:gd fmla="*/ 110 h 843" name="T43"/>
                <a:gd fmla="*/ 52 w 372" name="T44"/>
                <a:gd fmla="*/ 69 h 843" name="T45"/>
                <a:gd fmla="*/ 62 w 372" name="T46"/>
                <a:gd fmla="*/ 41 h 843" name="T47"/>
                <a:gd fmla="*/ 75 w 372" name="T48"/>
                <a:gd fmla="*/ 2 h 843" name="T49"/>
                <a:gd fmla="*/ 81 w 372" name="T50"/>
                <a:gd fmla="*/ 0 h 843" name="T51"/>
                <a:gd fmla="*/ 87 w 372" name="T52"/>
                <a:gd fmla="*/ 5 h 843" name="T53"/>
                <a:gd fmla="*/ 128 w 372" name="T54"/>
                <a:gd fmla="*/ 30 h 843" name="T55"/>
                <a:gd fmla="*/ 273 w 372" name="T56"/>
                <a:gd fmla="*/ 93 h 843" name="T57"/>
                <a:gd fmla="*/ 275 w 372" name="T58"/>
                <a:gd fmla="*/ 268 h 843" name="T59"/>
                <a:gd fmla="*/ 297 w 372" name="T60"/>
                <a:gd fmla="*/ 270 h 843" name="T61"/>
                <a:gd fmla="*/ 328 w 372" name="T62"/>
                <a:gd fmla="*/ 278 h 843" name="T63"/>
                <a:gd fmla="*/ 342 w 372" name="T64"/>
                <a:gd fmla="*/ 288 h 843" name="T65"/>
                <a:gd fmla="*/ 345 w 372" name="T66"/>
                <a:gd fmla="*/ 298 h 843" name="T67"/>
                <a:gd fmla="*/ 356 w 372" name="T68"/>
                <a:gd fmla="*/ 426 h 843" name="T69"/>
                <a:gd fmla="*/ 369 w 372" name="T70"/>
                <a:gd fmla="*/ 497 h 843" name="T71"/>
                <a:gd fmla="*/ 372 w 372" name="T72"/>
                <a:gd fmla="*/ 511 h 843" name="T73"/>
                <a:gd fmla="*/ 368 w 372" name="T74"/>
                <a:gd fmla="*/ 554 h 843" name="T75"/>
                <a:gd fmla="*/ 352 w 372" name="T76"/>
                <a:gd fmla="*/ 592 h 843" name="T77"/>
                <a:gd fmla="*/ 337 w 372" name="T78"/>
                <a:gd fmla="*/ 611 h 843" name="T79"/>
                <a:gd fmla="*/ 280 w 372" name="T80"/>
                <a:gd fmla="*/ 667 h 843" name="T81"/>
                <a:gd fmla="*/ 264 w 372" name="T82"/>
                <a:gd fmla="*/ 691 h 843" name="T83"/>
                <a:gd fmla="*/ 259 w 372" name="T84"/>
                <a:gd fmla="*/ 705 h 843" name="T85"/>
                <a:gd fmla="*/ 269 w 372" name="T86"/>
                <a:gd fmla="*/ 724 h 843" name="T87"/>
                <a:gd fmla="*/ 281 w 372" name="T88"/>
                <a:gd fmla="*/ 746 h 843" name="T89"/>
                <a:gd fmla="*/ 280 w 372" name="T90"/>
                <a:gd fmla="*/ 767 h 843" name="T91"/>
                <a:gd fmla="*/ 275 w 372" name="T92"/>
                <a:gd fmla="*/ 781 h 843" name="T93"/>
                <a:gd fmla="*/ 245 w 372" name="T94"/>
                <a:gd fmla="*/ 820 h 843" name="T95"/>
                <a:gd fmla="*/ 217 w 372" name="T96"/>
                <a:gd fmla="*/ 843 h 843" name="T97"/>
                <a:gd fmla="*/ 227 w 372" name="T98"/>
                <a:gd fmla="*/ 812 h 843" name="T99"/>
                <a:gd fmla="*/ 231 w 372" name="T100"/>
                <a:gd fmla="*/ 779 h 843" name="T101"/>
                <a:gd fmla="*/ 226 w 372" name="T102"/>
                <a:gd fmla="*/ 758 h 843" name="T103"/>
                <a:gd fmla="*/ 204 w 372" name="T104"/>
                <a:gd fmla="*/ 749 h 843" name="T105"/>
                <a:gd fmla="*/ 157 w 372" name="T106"/>
                <a:gd fmla="*/ 748 h 843" name="T107"/>
                <a:gd fmla="*/ 125 w 372" name="T108"/>
                <a:gd fmla="*/ 739 h 843" name="T109"/>
                <a:gd fmla="*/ 105 w 372" name="T110"/>
                <a:gd fmla="*/ 725 h 843" name="T111"/>
                <a:gd fmla="*/ 41 w 372" name="T112"/>
                <a:gd fmla="*/ 682 h 84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843" w="372">
                  <a:moveTo>
                    <a:pt x="34" y="555"/>
                  </a:moveTo>
                  <a:lnTo>
                    <a:pt x="34" y="555"/>
                  </a:lnTo>
                  <a:lnTo>
                    <a:pt x="53" y="552"/>
                  </a:lnTo>
                  <a:lnTo>
                    <a:pt x="62" y="549"/>
                  </a:lnTo>
                  <a:lnTo>
                    <a:pt x="72" y="545"/>
                  </a:lnTo>
                  <a:lnTo>
                    <a:pt x="83" y="540"/>
                  </a:lnTo>
                  <a:lnTo>
                    <a:pt x="93" y="533"/>
                  </a:lnTo>
                  <a:lnTo>
                    <a:pt x="102" y="522"/>
                  </a:lnTo>
                  <a:lnTo>
                    <a:pt x="110" y="508"/>
                  </a:lnTo>
                  <a:lnTo>
                    <a:pt x="110" y="508"/>
                  </a:lnTo>
                  <a:lnTo>
                    <a:pt x="121" y="493"/>
                  </a:lnTo>
                  <a:lnTo>
                    <a:pt x="133" y="477"/>
                  </a:lnTo>
                  <a:lnTo>
                    <a:pt x="145" y="463"/>
                  </a:lnTo>
                  <a:lnTo>
                    <a:pt x="157" y="449"/>
                  </a:lnTo>
                  <a:lnTo>
                    <a:pt x="179" y="429"/>
                  </a:lnTo>
                  <a:lnTo>
                    <a:pt x="186" y="421"/>
                  </a:lnTo>
                  <a:lnTo>
                    <a:pt x="186" y="421"/>
                  </a:lnTo>
                  <a:lnTo>
                    <a:pt x="186" y="416"/>
                  </a:lnTo>
                  <a:lnTo>
                    <a:pt x="185" y="411"/>
                  </a:lnTo>
                  <a:lnTo>
                    <a:pt x="183" y="404"/>
                  </a:lnTo>
                  <a:lnTo>
                    <a:pt x="180" y="397"/>
                  </a:lnTo>
                  <a:lnTo>
                    <a:pt x="174" y="389"/>
                  </a:lnTo>
                  <a:lnTo>
                    <a:pt x="167" y="381"/>
                  </a:lnTo>
                  <a:lnTo>
                    <a:pt x="157" y="374"/>
                  </a:lnTo>
                  <a:lnTo>
                    <a:pt x="157" y="374"/>
                  </a:lnTo>
                  <a:lnTo>
                    <a:pt x="146" y="369"/>
                  </a:lnTo>
                  <a:lnTo>
                    <a:pt x="134" y="363"/>
                  </a:lnTo>
                  <a:lnTo>
                    <a:pt x="110" y="354"/>
                  </a:lnTo>
                  <a:lnTo>
                    <a:pt x="100" y="349"/>
                  </a:lnTo>
                  <a:lnTo>
                    <a:pt x="96" y="345"/>
                  </a:lnTo>
                  <a:lnTo>
                    <a:pt x="91" y="342"/>
                  </a:lnTo>
                  <a:lnTo>
                    <a:pt x="88" y="337"/>
                  </a:lnTo>
                  <a:lnTo>
                    <a:pt x="86" y="333"/>
                  </a:lnTo>
                  <a:lnTo>
                    <a:pt x="84" y="327"/>
                  </a:lnTo>
                  <a:lnTo>
                    <a:pt x="81" y="322"/>
                  </a:lnTo>
                  <a:lnTo>
                    <a:pt x="81" y="322"/>
                  </a:lnTo>
                  <a:lnTo>
                    <a:pt x="80" y="315"/>
                  </a:lnTo>
                  <a:lnTo>
                    <a:pt x="78" y="312"/>
                  </a:lnTo>
                  <a:lnTo>
                    <a:pt x="76" y="308"/>
                  </a:lnTo>
                  <a:lnTo>
                    <a:pt x="74" y="306"/>
                  </a:lnTo>
                  <a:lnTo>
                    <a:pt x="71" y="305"/>
                  </a:lnTo>
                  <a:lnTo>
                    <a:pt x="68" y="304"/>
                  </a:lnTo>
                  <a:lnTo>
                    <a:pt x="61" y="305"/>
                  </a:lnTo>
                  <a:lnTo>
                    <a:pt x="56" y="305"/>
                  </a:lnTo>
                  <a:lnTo>
                    <a:pt x="51" y="304"/>
                  </a:lnTo>
                  <a:lnTo>
                    <a:pt x="49" y="303"/>
                  </a:lnTo>
                  <a:lnTo>
                    <a:pt x="48" y="301"/>
                  </a:lnTo>
                  <a:lnTo>
                    <a:pt x="47" y="297"/>
                  </a:lnTo>
                  <a:lnTo>
                    <a:pt x="47" y="292"/>
                  </a:lnTo>
                  <a:lnTo>
                    <a:pt x="47" y="292"/>
                  </a:lnTo>
                  <a:lnTo>
                    <a:pt x="46" y="276"/>
                  </a:lnTo>
                  <a:lnTo>
                    <a:pt x="45" y="268"/>
                  </a:lnTo>
                  <a:lnTo>
                    <a:pt x="45" y="258"/>
                  </a:lnTo>
                  <a:lnTo>
                    <a:pt x="47" y="239"/>
                  </a:lnTo>
                  <a:lnTo>
                    <a:pt x="47" y="239"/>
                  </a:lnTo>
                  <a:lnTo>
                    <a:pt x="48" y="227"/>
                  </a:lnTo>
                  <a:lnTo>
                    <a:pt x="46" y="216"/>
                  </a:lnTo>
                  <a:lnTo>
                    <a:pt x="43" y="204"/>
                  </a:lnTo>
                  <a:lnTo>
                    <a:pt x="40" y="194"/>
                  </a:lnTo>
                  <a:lnTo>
                    <a:pt x="32" y="178"/>
                  </a:lnTo>
                  <a:lnTo>
                    <a:pt x="30" y="170"/>
                  </a:lnTo>
                  <a:lnTo>
                    <a:pt x="29" y="163"/>
                  </a:lnTo>
                  <a:lnTo>
                    <a:pt x="29" y="163"/>
                  </a:lnTo>
                  <a:lnTo>
                    <a:pt x="30" y="146"/>
                  </a:lnTo>
                  <a:lnTo>
                    <a:pt x="34" y="123"/>
                  </a:lnTo>
                  <a:lnTo>
                    <a:pt x="37" y="110"/>
                  </a:lnTo>
                  <a:lnTo>
                    <a:pt x="41" y="96"/>
                  </a:lnTo>
                  <a:lnTo>
                    <a:pt x="47" y="83"/>
                  </a:lnTo>
                  <a:lnTo>
                    <a:pt x="52" y="69"/>
                  </a:lnTo>
                  <a:lnTo>
                    <a:pt x="52" y="69"/>
                  </a:lnTo>
                  <a:lnTo>
                    <a:pt x="58" y="56"/>
                  </a:lnTo>
                  <a:lnTo>
                    <a:pt x="62" y="41"/>
                  </a:lnTo>
                  <a:lnTo>
                    <a:pt x="70" y="15"/>
                  </a:lnTo>
                  <a:lnTo>
                    <a:pt x="74" y="5"/>
                  </a:lnTo>
                  <a:lnTo>
                    <a:pt x="75" y="2"/>
                  </a:lnTo>
                  <a:lnTo>
                    <a:pt x="77" y="0"/>
                  </a:lnTo>
                  <a:lnTo>
                    <a:pt x="79" y="0"/>
                  </a:lnTo>
                  <a:lnTo>
                    <a:pt x="81" y="0"/>
                  </a:lnTo>
                  <a:lnTo>
                    <a:pt x="85" y="2"/>
                  </a:lnTo>
                  <a:lnTo>
                    <a:pt x="87" y="5"/>
                  </a:lnTo>
                  <a:lnTo>
                    <a:pt x="87" y="5"/>
                  </a:lnTo>
                  <a:lnTo>
                    <a:pt x="93" y="10"/>
                  </a:lnTo>
                  <a:lnTo>
                    <a:pt x="102" y="17"/>
                  </a:lnTo>
                  <a:lnTo>
                    <a:pt x="128" y="30"/>
                  </a:lnTo>
                  <a:lnTo>
                    <a:pt x="164" y="47"/>
                  </a:lnTo>
                  <a:lnTo>
                    <a:pt x="202" y="64"/>
                  </a:lnTo>
                  <a:lnTo>
                    <a:pt x="273" y="93"/>
                  </a:lnTo>
                  <a:lnTo>
                    <a:pt x="304" y="105"/>
                  </a:lnTo>
                  <a:lnTo>
                    <a:pt x="316" y="216"/>
                  </a:lnTo>
                  <a:lnTo>
                    <a:pt x="275" y="268"/>
                  </a:lnTo>
                  <a:lnTo>
                    <a:pt x="275" y="268"/>
                  </a:lnTo>
                  <a:lnTo>
                    <a:pt x="286" y="269"/>
                  </a:lnTo>
                  <a:lnTo>
                    <a:pt x="297" y="270"/>
                  </a:lnTo>
                  <a:lnTo>
                    <a:pt x="309" y="273"/>
                  </a:lnTo>
                  <a:lnTo>
                    <a:pt x="323" y="276"/>
                  </a:lnTo>
                  <a:lnTo>
                    <a:pt x="328" y="278"/>
                  </a:lnTo>
                  <a:lnTo>
                    <a:pt x="334" y="282"/>
                  </a:lnTo>
                  <a:lnTo>
                    <a:pt x="338" y="285"/>
                  </a:lnTo>
                  <a:lnTo>
                    <a:pt x="342" y="288"/>
                  </a:lnTo>
                  <a:lnTo>
                    <a:pt x="344" y="293"/>
                  </a:lnTo>
                  <a:lnTo>
                    <a:pt x="345" y="298"/>
                  </a:lnTo>
                  <a:lnTo>
                    <a:pt x="345" y="298"/>
                  </a:lnTo>
                  <a:lnTo>
                    <a:pt x="347" y="336"/>
                  </a:lnTo>
                  <a:lnTo>
                    <a:pt x="352" y="396"/>
                  </a:lnTo>
                  <a:lnTo>
                    <a:pt x="356" y="426"/>
                  </a:lnTo>
                  <a:lnTo>
                    <a:pt x="360" y="455"/>
                  </a:lnTo>
                  <a:lnTo>
                    <a:pt x="364" y="479"/>
                  </a:lnTo>
                  <a:lnTo>
                    <a:pt x="369" y="497"/>
                  </a:lnTo>
                  <a:lnTo>
                    <a:pt x="369" y="497"/>
                  </a:lnTo>
                  <a:lnTo>
                    <a:pt x="371" y="504"/>
                  </a:lnTo>
                  <a:lnTo>
                    <a:pt x="372" y="511"/>
                  </a:lnTo>
                  <a:lnTo>
                    <a:pt x="372" y="525"/>
                  </a:lnTo>
                  <a:lnTo>
                    <a:pt x="371" y="540"/>
                  </a:lnTo>
                  <a:lnTo>
                    <a:pt x="368" y="554"/>
                  </a:lnTo>
                  <a:lnTo>
                    <a:pt x="363" y="568"/>
                  </a:lnTo>
                  <a:lnTo>
                    <a:pt x="357" y="581"/>
                  </a:lnTo>
                  <a:lnTo>
                    <a:pt x="352" y="592"/>
                  </a:lnTo>
                  <a:lnTo>
                    <a:pt x="345" y="602"/>
                  </a:lnTo>
                  <a:lnTo>
                    <a:pt x="345" y="602"/>
                  </a:lnTo>
                  <a:lnTo>
                    <a:pt x="337" y="611"/>
                  </a:lnTo>
                  <a:lnTo>
                    <a:pt x="327" y="621"/>
                  </a:lnTo>
                  <a:lnTo>
                    <a:pt x="304" y="644"/>
                  </a:lnTo>
                  <a:lnTo>
                    <a:pt x="280" y="667"/>
                  </a:lnTo>
                  <a:lnTo>
                    <a:pt x="271" y="679"/>
                  </a:lnTo>
                  <a:lnTo>
                    <a:pt x="264" y="691"/>
                  </a:lnTo>
                  <a:lnTo>
                    <a:pt x="264" y="691"/>
                  </a:lnTo>
                  <a:lnTo>
                    <a:pt x="260" y="695"/>
                  </a:lnTo>
                  <a:lnTo>
                    <a:pt x="259" y="701"/>
                  </a:lnTo>
                  <a:lnTo>
                    <a:pt x="259" y="705"/>
                  </a:lnTo>
                  <a:lnTo>
                    <a:pt x="260" y="708"/>
                  </a:lnTo>
                  <a:lnTo>
                    <a:pt x="264" y="716"/>
                  </a:lnTo>
                  <a:lnTo>
                    <a:pt x="269" y="724"/>
                  </a:lnTo>
                  <a:lnTo>
                    <a:pt x="276" y="732"/>
                  </a:lnTo>
                  <a:lnTo>
                    <a:pt x="280" y="741"/>
                  </a:lnTo>
                  <a:lnTo>
                    <a:pt x="281" y="746"/>
                  </a:lnTo>
                  <a:lnTo>
                    <a:pt x="283" y="752"/>
                  </a:lnTo>
                  <a:lnTo>
                    <a:pt x="283" y="759"/>
                  </a:lnTo>
                  <a:lnTo>
                    <a:pt x="280" y="767"/>
                  </a:lnTo>
                  <a:lnTo>
                    <a:pt x="280" y="767"/>
                  </a:lnTo>
                  <a:lnTo>
                    <a:pt x="278" y="774"/>
                  </a:lnTo>
                  <a:lnTo>
                    <a:pt x="275" y="781"/>
                  </a:lnTo>
                  <a:lnTo>
                    <a:pt x="266" y="796"/>
                  </a:lnTo>
                  <a:lnTo>
                    <a:pt x="255" y="808"/>
                  </a:lnTo>
                  <a:lnTo>
                    <a:pt x="245" y="820"/>
                  </a:lnTo>
                  <a:lnTo>
                    <a:pt x="233" y="829"/>
                  </a:lnTo>
                  <a:lnTo>
                    <a:pt x="224" y="836"/>
                  </a:lnTo>
                  <a:lnTo>
                    <a:pt x="217" y="843"/>
                  </a:lnTo>
                  <a:lnTo>
                    <a:pt x="217" y="843"/>
                  </a:lnTo>
                  <a:lnTo>
                    <a:pt x="222" y="828"/>
                  </a:lnTo>
                  <a:lnTo>
                    <a:pt x="227" y="812"/>
                  </a:lnTo>
                  <a:lnTo>
                    <a:pt x="230" y="796"/>
                  </a:lnTo>
                  <a:lnTo>
                    <a:pt x="231" y="787"/>
                  </a:lnTo>
                  <a:lnTo>
                    <a:pt x="231" y="779"/>
                  </a:lnTo>
                  <a:lnTo>
                    <a:pt x="230" y="770"/>
                  </a:lnTo>
                  <a:lnTo>
                    <a:pt x="229" y="763"/>
                  </a:lnTo>
                  <a:lnTo>
                    <a:pt x="226" y="758"/>
                  </a:lnTo>
                  <a:lnTo>
                    <a:pt x="220" y="753"/>
                  </a:lnTo>
                  <a:lnTo>
                    <a:pt x="213" y="750"/>
                  </a:lnTo>
                  <a:lnTo>
                    <a:pt x="204" y="749"/>
                  </a:lnTo>
                  <a:lnTo>
                    <a:pt x="204" y="749"/>
                  </a:lnTo>
                  <a:lnTo>
                    <a:pt x="171" y="749"/>
                  </a:lnTo>
                  <a:lnTo>
                    <a:pt x="157" y="748"/>
                  </a:lnTo>
                  <a:lnTo>
                    <a:pt x="146" y="745"/>
                  </a:lnTo>
                  <a:lnTo>
                    <a:pt x="135" y="743"/>
                  </a:lnTo>
                  <a:lnTo>
                    <a:pt x="125" y="739"/>
                  </a:lnTo>
                  <a:lnTo>
                    <a:pt x="116" y="733"/>
                  </a:lnTo>
                  <a:lnTo>
                    <a:pt x="105" y="725"/>
                  </a:lnTo>
                  <a:lnTo>
                    <a:pt x="105" y="725"/>
                  </a:lnTo>
                  <a:lnTo>
                    <a:pt x="93" y="715"/>
                  </a:lnTo>
                  <a:lnTo>
                    <a:pt x="76" y="704"/>
                  </a:lnTo>
                  <a:lnTo>
                    <a:pt x="41" y="682"/>
                  </a:lnTo>
                  <a:lnTo>
                    <a:pt x="0" y="655"/>
                  </a:lnTo>
                  <a:lnTo>
                    <a:pt x="34" y="555"/>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9" name="Freeform 6"/>
            <p:cNvSpPr/>
            <p:nvPr/>
          </p:nvSpPr>
          <p:spPr bwMode="auto">
            <a:xfrm>
              <a:off x="10323513" y="-709613"/>
              <a:ext cx="1555750" cy="1171575"/>
            </a:xfrm>
            <a:custGeom>
              <a:gdLst>
                <a:gd fmla="*/ 1853 w 1959" name="T0"/>
                <a:gd fmla="*/ 1221 h 1476" name="T1"/>
                <a:gd fmla="*/ 1783 w 1959" name="T2"/>
                <a:gd fmla="*/ 1287 h 1476" name="T3"/>
                <a:gd fmla="*/ 1722 w 1959" name="T4"/>
                <a:gd fmla="*/ 1307 h 1476" name="T5"/>
                <a:gd fmla="*/ 1594 w 1959" name="T6"/>
                <a:gd fmla="*/ 1335 h 1476" name="T7"/>
                <a:gd fmla="*/ 1579 w 1959" name="T8"/>
                <a:gd fmla="*/ 1294 h 1476" name="T9"/>
                <a:gd fmla="*/ 1579 w 1959" name="T10"/>
                <a:gd fmla="*/ 1130 h 1476" name="T11"/>
                <a:gd fmla="*/ 1549 w 1959" name="T12"/>
                <a:gd fmla="*/ 937 h 1476" name="T13"/>
                <a:gd fmla="*/ 1518 w 1959" name="T14"/>
                <a:gd fmla="*/ 604 h 1476" name="T15"/>
                <a:gd fmla="*/ 1501 w 1959" name="T16"/>
                <a:gd fmla="*/ 505 h 1476" name="T17"/>
                <a:gd fmla="*/ 1456 w 1959" name="T18"/>
                <a:gd fmla="*/ 433 h 1476" name="T19"/>
                <a:gd fmla="*/ 1432 w 1959" name="T20"/>
                <a:gd fmla="*/ 402 h 1476" name="T21"/>
                <a:gd fmla="*/ 1421 w 1959" name="T22"/>
                <a:gd fmla="*/ 330 h 1476" name="T23"/>
                <a:gd fmla="*/ 1380 w 1959" name="T24"/>
                <a:gd fmla="*/ 193 h 1476" name="T25"/>
                <a:gd fmla="*/ 1352 w 1959" name="T26"/>
                <a:gd fmla="*/ 61 h 1476" name="T27"/>
                <a:gd fmla="*/ 1114 w 1959" name="T28"/>
                <a:gd fmla="*/ 45 h 1476" name="T29"/>
                <a:gd fmla="*/ 999 w 1959" name="T30"/>
                <a:gd fmla="*/ 64 h 1476" name="T31"/>
                <a:gd fmla="*/ 865 w 1959" name="T32"/>
                <a:gd fmla="*/ 172 h 1476" name="T33"/>
                <a:gd fmla="*/ 747 w 1959" name="T34"/>
                <a:gd fmla="*/ 316 h 1476" name="T35"/>
                <a:gd fmla="*/ 718 w 1959" name="T36"/>
                <a:gd fmla="*/ 393 h 1476" name="T37"/>
                <a:gd fmla="*/ 724 w 1959" name="T38"/>
                <a:gd fmla="*/ 428 h 1476" name="T39"/>
                <a:gd fmla="*/ 762 w 1959" name="T40"/>
                <a:gd fmla="*/ 493 h 1476" name="T41"/>
                <a:gd fmla="*/ 777 w 1959" name="T42"/>
                <a:gd fmla="*/ 573 h 1476" name="T43"/>
                <a:gd fmla="*/ 783 w 1959" name="T44"/>
                <a:gd fmla="*/ 608 h 1476" name="T45"/>
                <a:gd fmla="*/ 737 w 1959" name="T46"/>
                <a:gd fmla="*/ 627 h 1476" name="T47"/>
                <a:gd fmla="*/ 693 w 1959" name="T48"/>
                <a:gd fmla="*/ 671 h 1476" name="T49"/>
                <a:gd fmla="*/ 642 w 1959" name="T50"/>
                <a:gd fmla="*/ 728 h 1476" name="T51"/>
                <a:gd fmla="*/ 582 w 1959" name="T52"/>
                <a:gd fmla="*/ 730 h 1476" name="T53"/>
                <a:gd fmla="*/ 544 w 1959" name="T54"/>
                <a:gd fmla="*/ 732 h 1476" name="T55"/>
                <a:gd fmla="*/ 491 w 1959" name="T56"/>
                <a:gd fmla="*/ 773 h 1476" name="T57"/>
                <a:gd fmla="*/ 353 w 1959" name="T58"/>
                <a:gd fmla="*/ 760 h 1476" name="T59"/>
                <a:gd fmla="*/ 239 w 1959" name="T60"/>
                <a:gd fmla="*/ 766 h 1476" name="T61"/>
                <a:gd fmla="*/ 159 w 1959" name="T62"/>
                <a:gd fmla="*/ 780 h 1476" name="T63"/>
                <a:gd fmla="*/ 132 w 1959" name="T64"/>
                <a:gd fmla="*/ 813 h 1476" name="T65"/>
                <a:gd fmla="*/ 134 w 1959" name="T66"/>
                <a:gd fmla="*/ 874 h 1476" name="T67"/>
                <a:gd fmla="*/ 188 w 1959" name="T68"/>
                <a:gd fmla="*/ 953 h 1476" name="T69"/>
                <a:gd fmla="*/ 205 w 1959" name="T70"/>
                <a:gd fmla="*/ 991 h 1476" name="T71"/>
                <a:gd fmla="*/ 192 w 1959" name="T72"/>
                <a:gd fmla="*/ 1001 h 1476" name="T73"/>
                <a:gd fmla="*/ 115 w 1959" name="T74"/>
                <a:gd fmla="*/ 1095 h 1476" name="T75"/>
                <a:gd fmla="*/ 54 w 1959" name="T76"/>
                <a:gd fmla="*/ 1161 h 1476" name="T77"/>
                <a:gd fmla="*/ 7 w 1959" name="T78"/>
                <a:gd fmla="*/ 1262 h 1476" name="T79"/>
                <a:gd fmla="*/ 1128 w 1959" name="T80"/>
                <a:gd fmla="*/ 1092 h 1476" name="T81"/>
                <a:gd fmla="*/ 1167 w 1959" name="T82"/>
                <a:gd fmla="*/ 1110 h 1476" name="T83"/>
                <a:gd fmla="*/ 1204 w 1959" name="T84"/>
                <a:gd fmla="*/ 1126 h 1476" name="T85"/>
                <a:gd fmla="*/ 1200 w 1959" name="T86"/>
                <a:gd fmla="*/ 1177 h 1476" name="T87"/>
                <a:gd fmla="*/ 1204 w 1959" name="T88"/>
                <a:gd fmla="*/ 1220 h 1476" name="T89"/>
                <a:gd fmla="*/ 1251 w 1959" name="T90"/>
                <a:gd fmla="*/ 1228 h 1476" name="T91"/>
                <a:gd fmla="*/ 1271 w 1959" name="T92"/>
                <a:gd fmla="*/ 1265 h 1476" name="T93"/>
                <a:gd fmla="*/ 1246 w 1959" name="T94"/>
                <a:gd fmla="*/ 1332 h 1476" name="T95"/>
                <a:gd fmla="*/ 1235 w 1959" name="T96"/>
                <a:gd fmla="*/ 1406 h 1476" name="T97"/>
                <a:gd fmla="*/ 1252 w 1959" name="T98"/>
                <a:gd fmla="*/ 1475 h 1476" name="T99"/>
                <a:gd fmla="*/ 1337 w 1959" name="T100"/>
                <a:gd fmla="*/ 1473 h 1476" name="T101"/>
                <a:gd fmla="*/ 1538 w 1959" name="T102"/>
                <a:gd fmla="*/ 1445 h 1476" name="T103"/>
                <a:gd fmla="*/ 1691 w 1959" name="T104"/>
                <a:gd fmla="*/ 1409 h 1476" name="T105"/>
                <a:gd fmla="*/ 1813 w 1959" name="T106"/>
                <a:gd fmla="*/ 1369 h 1476" name="T107"/>
                <a:gd fmla="*/ 1945 w 1959" name="T108"/>
                <a:gd fmla="*/ 1237 h 1476" name="T109"/>
                <a:gd fmla="*/ 1958 w 1959" name="T110"/>
                <a:gd fmla="*/ 1208 h 1476" name="T111"/>
                <a:gd fmla="*/ 1896 w 1959" name="T112"/>
                <a:gd fmla="*/ 1206 h 147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476" w="1959">
                  <a:moveTo>
                    <a:pt x="1896" y="1206"/>
                  </a:moveTo>
                  <a:lnTo>
                    <a:pt x="1896" y="1206"/>
                  </a:lnTo>
                  <a:lnTo>
                    <a:pt x="1884" y="1208"/>
                  </a:lnTo>
                  <a:lnTo>
                    <a:pt x="1873" y="1211"/>
                  </a:lnTo>
                  <a:lnTo>
                    <a:pt x="1863" y="1216"/>
                  </a:lnTo>
                  <a:lnTo>
                    <a:pt x="1853" y="1221"/>
                  </a:lnTo>
                  <a:lnTo>
                    <a:pt x="1844" y="1228"/>
                  </a:lnTo>
                  <a:lnTo>
                    <a:pt x="1835" y="1235"/>
                  </a:lnTo>
                  <a:lnTo>
                    <a:pt x="1820" y="1250"/>
                  </a:lnTo>
                  <a:lnTo>
                    <a:pt x="1805" y="1266"/>
                  </a:lnTo>
                  <a:lnTo>
                    <a:pt x="1790" y="1281"/>
                  </a:lnTo>
                  <a:lnTo>
                    <a:pt x="1783" y="1287"/>
                  </a:lnTo>
                  <a:lnTo>
                    <a:pt x="1776" y="1293"/>
                  </a:lnTo>
                  <a:lnTo>
                    <a:pt x="1768" y="1296"/>
                  </a:lnTo>
                  <a:lnTo>
                    <a:pt x="1760" y="1300"/>
                  </a:lnTo>
                  <a:lnTo>
                    <a:pt x="1760" y="1300"/>
                  </a:lnTo>
                  <a:lnTo>
                    <a:pt x="1744" y="1304"/>
                  </a:lnTo>
                  <a:lnTo>
                    <a:pt x="1722" y="1307"/>
                  </a:lnTo>
                  <a:lnTo>
                    <a:pt x="1678" y="1313"/>
                  </a:lnTo>
                  <a:lnTo>
                    <a:pt x="1642" y="1316"/>
                  </a:lnTo>
                  <a:lnTo>
                    <a:pt x="1626" y="1317"/>
                  </a:lnTo>
                  <a:lnTo>
                    <a:pt x="1597" y="1341"/>
                  </a:lnTo>
                  <a:lnTo>
                    <a:pt x="1597" y="1341"/>
                  </a:lnTo>
                  <a:lnTo>
                    <a:pt x="1594" y="1335"/>
                  </a:lnTo>
                  <a:lnTo>
                    <a:pt x="1586" y="1324"/>
                  </a:lnTo>
                  <a:lnTo>
                    <a:pt x="1583" y="1316"/>
                  </a:lnTo>
                  <a:lnTo>
                    <a:pt x="1579" y="1308"/>
                  </a:lnTo>
                  <a:lnTo>
                    <a:pt x="1578" y="1301"/>
                  </a:lnTo>
                  <a:lnTo>
                    <a:pt x="1579" y="1294"/>
                  </a:lnTo>
                  <a:lnTo>
                    <a:pt x="1579" y="1294"/>
                  </a:lnTo>
                  <a:lnTo>
                    <a:pt x="1581" y="1284"/>
                  </a:lnTo>
                  <a:lnTo>
                    <a:pt x="1581" y="1269"/>
                  </a:lnTo>
                  <a:lnTo>
                    <a:pt x="1581" y="1229"/>
                  </a:lnTo>
                  <a:lnTo>
                    <a:pt x="1580" y="1180"/>
                  </a:lnTo>
                  <a:lnTo>
                    <a:pt x="1579" y="1130"/>
                  </a:lnTo>
                  <a:lnTo>
                    <a:pt x="1579" y="1130"/>
                  </a:lnTo>
                  <a:lnTo>
                    <a:pt x="1578" y="1105"/>
                  </a:lnTo>
                  <a:lnTo>
                    <a:pt x="1576" y="1079"/>
                  </a:lnTo>
                  <a:lnTo>
                    <a:pt x="1571" y="1053"/>
                  </a:lnTo>
                  <a:lnTo>
                    <a:pt x="1566" y="1026"/>
                  </a:lnTo>
                  <a:lnTo>
                    <a:pt x="1555" y="968"/>
                  </a:lnTo>
                  <a:lnTo>
                    <a:pt x="1549" y="937"/>
                  </a:lnTo>
                  <a:lnTo>
                    <a:pt x="1545" y="907"/>
                  </a:lnTo>
                  <a:lnTo>
                    <a:pt x="1545" y="907"/>
                  </a:lnTo>
                  <a:lnTo>
                    <a:pt x="1540" y="869"/>
                  </a:lnTo>
                  <a:lnTo>
                    <a:pt x="1535" y="820"/>
                  </a:lnTo>
                  <a:lnTo>
                    <a:pt x="1526" y="707"/>
                  </a:lnTo>
                  <a:lnTo>
                    <a:pt x="1518" y="604"/>
                  </a:lnTo>
                  <a:lnTo>
                    <a:pt x="1514" y="551"/>
                  </a:lnTo>
                  <a:lnTo>
                    <a:pt x="1514" y="551"/>
                  </a:lnTo>
                  <a:lnTo>
                    <a:pt x="1514" y="545"/>
                  </a:lnTo>
                  <a:lnTo>
                    <a:pt x="1513" y="538"/>
                  </a:lnTo>
                  <a:lnTo>
                    <a:pt x="1508" y="523"/>
                  </a:lnTo>
                  <a:lnTo>
                    <a:pt x="1501" y="505"/>
                  </a:lnTo>
                  <a:lnTo>
                    <a:pt x="1492" y="485"/>
                  </a:lnTo>
                  <a:lnTo>
                    <a:pt x="1483" y="467"/>
                  </a:lnTo>
                  <a:lnTo>
                    <a:pt x="1473" y="450"/>
                  </a:lnTo>
                  <a:lnTo>
                    <a:pt x="1464" y="439"/>
                  </a:lnTo>
                  <a:lnTo>
                    <a:pt x="1460" y="436"/>
                  </a:lnTo>
                  <a:lnTo>
                    <a:pt x="1456" y="433"/>
                  </a:lnTo>
                  <a:lnTo>
                    <a:pt x="1456" y="433"/>
                  </a:lnTo>
                  <a:lnTo>
                    <a:pt x="1453" y="431"/>
                  </a:lnTo>
                  <a:lnTo>
                    <a:pt x="1450" y="429"/>
                  </a:lnTo>
                  <a:lnTo>
                    <a:pt x="1444" y="422"/>
                  </a:lnTo>
                  <a:lnTo>
                    <a:pt x="1437" y="413"/>
                  </a:lnTo>
                  <a:lnTo>
                    <a:pt x="1432" y="402"/>
                  </a:lnTo>
                  <a:lnTo>
                    <a:pt x="1427" y="389"/>
                  </a:lnTo>
                  <a:lnTo>
                    <a:pt x="1424" y="373"/>
                  </a:lnTo>
                  <a:lnTo>
                    <a:pt x="1422" y="356"/>
                  </a:lnTo>
                  <a:lnTo>
                    <a:pt x="1422" y="339"/>
                  </a:lnTo>
                  <a:lnTo>
                    <a:pt x="1422" y="339"/>
                  </a:lnTo>
                  <a:lnTo>
                    <a:pt x="1421" y="330"/>
                  </a:lnTo>
                  <a:lnTo>
                    <a:pt x="1419" y="320"/>
                  </a:lnTo>
                  <a:lnTo>
                    <a:pt x="1416" y="299"/>
                  </a:lnTo>
                  <a:lnTo>
                    <a:pt x="1409" y="277"/>
                  </a:lnTo>
                  <a:lnTo>
                    <a:pt x="1403" y="256"/>
                  </a:lnTo>
                  <a:lnTo>
                    <a:pt x="1389" y="216"/>
                  </a:lnTo>
                  <a:lnTo>
                    <a:pt x="1380" y="193"/>
                  </a:lnTo>
                  <a:lnTo>
                    <a:pt x="1380" y="193"/>
                  </a:lnTo>
                  <a:lnTo>
                    <a:pt x="1375" y="173"/>
                  </a:lnTo>
                  <a:lnTo>
                    <a:pt x="1369" y="145"/>
                  </a:lnTo>
                  <a:lnTo>
                    <a:pt x="1357" y="88"/>
                  </a:lnTo>
                  <a:lnTo>
                    <a:pt x="1357" y="88"/>
                  </a:lnTo>
                  <a:lnTo>
                    <a:pt x="1352" y="61"/>
                  </a:lnTo>
                  <a:lnTo>
                    <a:pt x="1349" y="33"/>
                  </a:lnTo>
                  <a:lnTo>
                    <a:pt x="1346" y="0"/>
                  </a:lnTo>
                  <a:lnTo>
                    <a:pt x="1210" y="35"/>
                  </a:lnTo>
                  <a:lnTo>
                    <a:pt x="1210" y="35"/>
                  </a:lnTo>
                  <a:lnTo>
                    <a:pt x="1181" y="38"/>
                  </a:lnTo>
                  <a:lnTo>
                    <a:pt x="1114" y="45"/>
                  </a:lnTo>
                  <a:lnTo>
                    <a:pt x="1076" y="50"/>
                  </a:lnTo>
                  <a:lnTo>
                    <a:pt x="1043" y="54"/>
                  </a:lnTo>
                  <a:lnTo>
                    <a:pt x="1016" y="60"/>
                  </a:lnTo>
                  <a:lnTo>
                    <a:pt x="1006" y="62"/>
                  </a:lnTo>
                  <a:lnTo>
                    <a:pt x="999" y="64"/>
                  </a:lnTo>
                  <a:lnTo>
                    <a:pt x="999" y="64"/>
                  </a:lnTo>
                  <a:lnTo>
                    <a:pt x="988" y="71"/>
                  </a:lnTo>
                  <a:lnTo>
                    <a:pt x="970" y="83"/>
                  </a:lnTo>
                  <a:lnTo>
                    <a:pt x="949" y="100"/>
                  </a:lnTo>
                  <a:lnTo>
                    <a:pt x="923" y="120"/>
                  </a:lnTo>
                  <a:lnTo>
                    <a:pt x="895" y="145"/>
                  </a:lnTo>
                  <a:lnTo>
                    <a:pt x="865" y="172"/>
                  </a:lnTo>
                  <a:lnTo>
                    <a:pt x="836" y="202"/>
                  </a:lnTo>
                  <a:lnTo>
                    <a:pt x="807" y="234"/>
                  </a:lnTo>
                  <a:lnTo>
                    <a:pt x="807" y="234"/>
                  </a:lnTo>
                  <a:lnTo>
                    <a:pt x="781" y="265"/>
                  </a:lnTo>
                  <a:lnTo>
                    <a:pt x="761" y="292"/>
                  </a:lnTo>
                  <a:lnTo>
                    <a:pt x="747" y="316"/>
                  </a:lnTo>
                  <a:lnTo>
                    <a:pt x="737" y="336"/>
                  </a:lnTo>
                  <a:lnTo>
                    <a:pt x="729" y="354"/>
                  </a:lnTo>
                  <a:lnTo>
                    <a:pt x="724" y="367"/>
                  </a:lnTo>
                  <a:lnTo>
                    <a:pt x="719" y="386"/>
                  </a:lnTo>
                  <a:lnTo>
                    <a:pt x="719" y="386"/>
                  </a:lnTo>
                  <a:lnTo>
                    <a:pt x="718" y="393"/>
                  </a:lnTo>
                  <a:lnTo>
                    <a:pt x="718" y="400"/>
                  </a:lnTo>
                  <a:lnTo>
                    <a:pt x="718" y="406"/>
                  </a:lnTo>
                  <a:lnTo>
                    <a:pt x="720" y="413"/>
                  </a:lnTo>
                  <a:lnTo>
                    <a:pt x="723" y="423"/>
                  </a:lnTo>
                  <a:lnTo>
                    <a:pt x="724" y="428"/>
                  </a:lnTo>
                  <a:lnTo>
                    <a:pt x="724" y="428"/>
                  </a:lnTo>
                  <a:lnTo>
                    <a:pt x="730" y="433"/>
                  </a:lnTo>
                  <a:lnTo>
                    <a:pt x="735" y="441"/>
                  </a:lnTo>
                  <a:lnTo>
                    <a:pt x="743" y="451"/>
                  </a:lnTo>
                  <a:lnTo>
                    <a:pt x="750" y="462"/>
                  </a:lnTo>
                  <a:lnTo>
                    <a:pt x="757" y="477"/>
                  </a:lnTo>
                  <a:lnTo>
                    <a:pt x="762" y="493"/>
                  </a:lnTo>
                  <a:lnTo>
                    <a:pt x="764" y="500"/>
                  </a:lnTo>
                  <a:lnTo>
                    <a:pt x="766" y="509"/>
                  </a:lnTo>
                  <a:lnTo>
                    <a:pt x="766" y="509"/>
                  </a:lnTo>
                  <a:lnTo>
                    <a:pt x="769" y="537"/>
                  </a:lnTo>
                  <a:lnTo>
                    <a:pt x="772" y="556"/>
                  </a:lnTo>
                  <a:lnTo>
                    <a:pt x="777" y="573"/>
                  </a:lnTo>
                  <a:lnTo>
                    <a:pt x="783" y="591"/>
                  </a:lnTo>
                  <a:lnTo>
                    <a:pt x="783" y="591"/>
                  </a:lnTo>
                  <a:lnTo>
                    <a:pt x="786" y="600"/>
                  </a:lnTo>
                  <a:lnTo>
                    <a:pt x="786" y="603"/>
                  </a:lnTo>
                  <a:lnTo>
                    <a:pt x="785" y="605"/>
                  </a:lnTo>
                  <a:lnTo>
                    <a:pt x="783" y="608"/>
                  </a:lnTo>
                  <a:lnTo>
                    <a:pt x="781" y="609"/>
                  </a:lnTo>
                  <a:lnTo>
                    <a:pt x="775" y="612"/>
                  </a:lnTo>
                  <a:lnTo>
                    <a:pt x="766" y="614"/>
                  </a:lnTo>
                  <a:lnTo>
                    <a:pt x="756" y="618"/>
                  </a:lnTo>
                  <a:lnTo>
                    <a:pt x="743" y="623"/>
                  </a:lnTo>
                  <a:lnTo>
                    <a:pt x="737" y="627"/>
                  </a:lnTo>
                  <a:lnTo>
                    <a:pt x="731" y="632"/>
                  </a:lnTo>
                  <a:lnTo>
                    <a:pt x="731" y="632"/>
                  </a:lnTo>
                  <a:lnTo>
                    <a:pt x="719" y="642"/>
                  </a:lnTo>
                  <a:lnTo>
                    <a:pt x="709" y="652"/>
                  </a:lnTo>
                  <a:lnTo>
                    <a:pt x="701" y="661"/>
                  </a:lnTo>
                  <a:lnTo>
                    <a:pt x="693" y="671"/>
                  </a:lnTo>
                  <a:lnTo>
                    <a:pt x="678" y="690"/>
                  </a:lnTo>
                  <a:lnTo>
                    <a:pt x="661" y="714"/>
                  </a:lnTo>
                  <a:lnTo>
                    <a:pt x="661" y="714"/>
                  </a:lnTo>
                  <a:lnTo>
                    <a:pt x="655" y="721"/>
                  </a:lnTo>
                  <a:lnTo>
                    <a:pt x="648" y="725"/>
                  </a:lnTo>
                  <a:lnTo>
                    <a:pt x="642" y="728"/>
                  </a:lnTo>
                  <a:lnTo>
                    <a:pt x="636" y="731"/>
                  </a:lnTo>
                  <a:lnTo>
                    <a:pt x="629" y="733"/>
                  </a:lnTo>
                  <a:lnTo>
                    <a:pt x="621" y="733"/>
                  </a:lnTo>
                  <a:lnTo>
                    <a:pt x="608" y="733"/>
                  </a:lnTo>
                  <a:lnTo>
                    <a:pt x="595" y="732"/>
                  </a:lnTo>
                  <a:lnTo>
                    <a:pt x="582" y="730"/>
                  </a:lnTo>
                  <a:lnTo>
                    <a:pt x="570" y="727"/>
                  </a:lnTo>
                  <a:lnTo>
                    <a:pt x="561" y="726"/>
                  </a:lnTo>
                  <a:lnTo>
                    <a:pt x="561" y="726"/>
                  </a:lnTo>
                  <a:lnTo>
                    <a:pt x="557" y="726"/>
                  </a:lnTo>
                  <a:lnTo>
                    <a:pt x="552" y="727"/>
                  </a:lnTo>
                  <a:lnTo>
                    <a:pt x="544" y="732"/>
                  </a:lnTo>
                  <a:lnTo>
                    <a:pt x="535" y="737"/>
                  </a:lnTo>
                  <a:lnTo>
                    <a:pt x="528" y="745"/>
                  </a:lnTo>
                  <a:lnTo>
                    <a:pt x="511" y="761"/>
                  </a:lnTo>
                  <a:lnTo>
                    <a:pt x="501" y="768"/>
                  </a:lnTo>
                  <a:lnTo>
                    <a:pt x="491" y="773"/>
                  </a:lnTo>
                  <a:lnTo>
                    <a:pt x="491" y="773"/>
                  </a:lnTo>
                  <a:lnTo>
                    <a:pt x="484" y="774"/>
                  </a:lnTo>
                  <a:lnTo>
                    <a:pt x="476" y="775"/>
                  </a:lnTo>
                  <a:lnTo>
                    <a:pt x="456" y="775"/>
                  </a:lnTo>
                  <a:lnTo>
                    <a:pt x="431" y="772"/>
                  </a:lnTo>
                  <a:lnTo>
                    <a:pt x="405" y="769"/>
                  </a:lnTo>
                  <a:lnTo>
                    <a:pt x="353" y="760"/>
                  </a:lnTo>
                  <a:lnTo>
                    <a:pt x="331" y="756"/>
                  </a:lnTo>
                  <a:lnTo>
                    <a:pt x="315" y="755"/>
                  </a:lnTo>
                  <a:lnTo>
                    <a:pt x="315" y="755"/>
                  </a:lnTo>
                  <a:lnTo>
                    <a:pt x="300" y="756"/>
                  </a:lnTo>
                  <a:lnTo>
                    <a:pt x="282" y="759"/>
                  </a:lnTo>
                  <a:lnTo>
                    <a:pt x="239" y="766"/>
                  </a:lnTo>
                  <a:lnTo>
                    <a:pt x="199" y="775"/>
                  </a:lnTo>
                  <a:lnTo>
                    <a:pt x="181" y="778"/>
                  </a:lnTo>
                  <a:lnTo>
                    <a:pt x="169" y="779"/>
                  </a:lnTo>
                  <a:lnTo>
                    <a:pt x="169" y="779"/>
                  </a:lnTo>
                  <a:lnTo>
                    <a:pt x="163" y="779"/>
                  </a:lnTo>
                  <a:lnTo>
                    <a:pt x="159" y="780"/>
                  </a:lnTo>
                  <a:lnTo>
                    <a:pt x="154" y="781"/>
                  </a:lnTo>
                  <a:lnTo>
                    <a:pt x="151" y="783"/>
                  </a:lnTo>
                  <a:lnTo>
                    <a:pt x="144" y="789"/>
                  </a:lnTo>
                  <a:lnTo>
                    <a:pt x="139" y="797"/>
                  </a:lnTo>
                  <a:lnTo>
                    <a:pt x="135" y="804"/>
                  </a:lnTo>
                  <a:lnTo>
                    <a:pt x="132" y="813"/>
                  </a:lnTo>
                  <a:lnTo>
                    <a:pt x="127" y="831"/>
                  </a:lnTo>
                  <a:lnTo>
                    <a:pt x="127" y="831"/>
                  </a:lnTo>
                  <a:lnTo>
                    <a:pt x="126" y="840"/>
                  </a:lnTo>
                  <a:lnTo>
                    <a:pt x="126" y="850"/>
                  </a:lnTo>
                  <a:lnTo>
                    <a:pt x="129" y="861"/>
                  </a:lnTo>
                  <a:lnTo>
                    <a:pt x="134" y="874"/>
                  </a:lnTo>
                  <a:lnTo>
                    <a:pt x="141" y="888"/>
                  </a:lnTo>
                  <a:lnTo>
                    <a:pt x="151" y="904"/>
                  </a:lnTo>
                  <a:lnTo>
                    <a:pt x="164" y="922"/>
                  </a:lnTo>
                  <a:lnTo>
                    <a:pt x="180" y="943"/>
                  </a:lnTo>
                  <a:lnTo>
                    <a:pt x="180" y="943"/>
                  </a:lnTo>
                  <a:lnTo>
                    <a:pt x="188" y="953"/>
                  </a:lnTo>
                  <a:lnTo>
                    <a:pt x="194" y="962"/>
                  </a:lnTo>
                  <a:lnTo>
                    <a:pt x="199" y="970"/>
                  </a:lnTo>
                  <a:lnTo>
                    <a:pt x="201" y="977"/>
                  </a:lnTo>
                  <a:lnTo>
                    <a:pt x="203" y="982"/>
                  </a:lnTo>
                  <a:lnTo>
                    <a:pt x="205" y="987"/>
                  </a:lnTo>
                  <a:lnTo>
                    <a:pt x="205" y="991"/>
                  </a:lnTo>
                  <a:lnTo>
                    <a:pt x="203" y="993"/>
                  </a:lnTo>
                  <a:lnTo>
                    <a:pt x="202" y="997"/>
                  </a:lnTo>
                  <a:lnTo>
                    <a:pt x="200" y="998"/>
                  </a:lnTo>
                  <a:lnTo>
                    <a:pt x="197" y="1000"/>
                  </a:lnTo>
                  <a:lnTo>
                    <a:pt x="192" y="1001"/>
                  </a:lnTo>
                  <a:lnTo>
                    <a:pt x="192" y="1001"/>
                  </a:lnTo>
                  <a:lnTo>
                    <a:pt x="182" y="1011"/>
                  </a:lnTo>
                  <a:lnTo>
                    <a:pt x="160" y="1035"/>
                  </a:lnTo>
                  <a:lnTo>
                    <a:pt x="148" y="1049"/>
                  </a:lnTo>
                  <a:lnTo>
                    <a:pt x="135" y="1065"/>
                  </a:lnTo>
                  <a:lnTo>
                    <a:pt x="124" y="1080"/>
                  </a:lnTo>
                  <a:lnTo>
                    <a:pt x="115" y="1095"/>
                  </a:lnTo>
                  <a:lnTo>
                    <a:pt x="115" y="1095"/>
                  </a:lnTo>
                  <a:lnTo>
                    <a:pt x="112" y="1102"/>
                  </a:lnTo>
                  <a:lnTo>
                    <a:pt x="106" y="1110"/>
                  </a:lnTo>
                  <a:lnTo>
                    <a:pt x="91" y="1126"/>
                  </a:lnTo>
                  <a:lnTo>
                    <a:pt x="73" y="1143"/>
                  </a:lnTo>
                  <a:lnTo>
                    <a:pt x="54" y="1161"/>
                  </a:lnTo>
                  <a:lnTo>
                    <a:pt x="19" y="1189"/>
                  </a:lnTo>
                  <a:lnTo>
                    <a:pt x="4" y="1200"/>
                  </a:lnTo>
                  <a:lnTo>
                    <a:pt x="0" y="1216"/>
                  </a:lnTo>
                  <a:lnTo>
                    <a:pt x="0" y="1216"/>
                  </a:lnTo>
                  <a:lnTo>
                    <a:pt x="3" y="1237"/>
                  </a:lnTo>
                  <a:lnTo>
                    <a:pt x="7" y="1262"/>
                  </a:lnTo>
                  <a:lnTo>
                    <a:pt x="10" y="1288"/>
                  </a:lnTo>
                  <a:lnTo>
                    <a:pt x="1076" y="1083"/>
                  </a:lnTo>
                  <a:lnTo>
                    <a:pt x="1076" y="1083"/>
                  </a:lnTo>
                  <a:lnTo>
                    <a:pt x="1087" y="1084"/>
                  </a:lnTo>
                  <a:lnTo>
                    <a:pt x="1113" y="1088"/>
                  </a:lnTo>
                  <a:lnTo>
                    <a:pt x="1128" y="1092"/>
                  </a:lnTo>
                  <a:lnTo>
                    <a:pt x="1142" y="1095"/>
                  </a:lnTo>
                  <a:lnTo>
                    <a:pt x="1155" y="1101"/>
                  </a:lnTo>
                  <a:lnTo>
                    <a:pt x="1160" y="1103"/>
                  </a:lnTo>
                  <a:lnTo>
                    <a:pt x="1163" y="1106"/>
                  </a:lnTo>
                  <a:lnTo>
                    <a:pt x="1163" y="1106"/>
                  </a:lnTo>
                  <a:lnTo>
                    <a:pt x="1167" y="1110"/>
                  </a:lnTo>
                  <a:lnTo>
                    <a:pt x="1170" y="1112"/>
                  </a:lnTo>
                  <a:lnTo>
                    <a:pt x="1178" y="1114"/>
                  </a:lnTo>
                  <a:lnTo>
                    <a:pt x="1193" y="1118"/>
                  </a:lnTo>
                  <a:lnTo>
                    <a:pt x="1199" y="1121"/>
                  </a:lnTo>
                  <a:lnTo>
                    <a:pt x="1201" y="1123"/>
                  </a:lnTo>
                  <a:lnTo>
                    <a:pt x="1204" y="1126"/>
                  </a:lnTo>
                  <a:lnTo>
                    <a:pt x="1205" y="1130"/>
                  </a:lnTo>
                  <a:lnTo>
                    <a:pt x="1205" y="1134"/>
                  </a:lnTo>
                  <a:lnTo>
                    <a:pt x="1205" y="1141"/>
                  </a:lnTo>
                  <a:lnTo>
                    <a:pt x="1205" y="1148"/>
                  </a:lnTo>
                  <a:lnTo>
                    <a:pt x="1205" y="1148"/>
                  </a:lnTo>
                  <a:lnTo>
                    <a:pt x="1200" y="1177"/>
                  </a:lnTo>
                  <a:lnTo>
                    <a:pt x="1198" y="1190"/>
                  </a:lnTo>
                  <a:lnTo>
                    <a:pt x="1197" y="1201"/>
                  </a:lnTo>
                  <a:lnTo>
                    <a:pt x="1198" y="1210"/>
                  </a:lnTo>
                  <a:lnTo>
                    <a:pt x="1199" y="1215"/>
                  </a:lnTo>
                  <a:lnTo>
                    <a:pt x="1201" y="1218"/>
                  </a:lnTo>
                  <a:lnTo>
                    <a:pt x="1204" y="1220"/>
                  </a:lnTo>
                  <a:lnTo>
                    <a:pt x="1207" y="1222"/>
                  </a:lnTo>
                  <a:lnTo>
                    <a:pt x="1212" y="1224"/>
                  </a:lnTo>
                  <a:lnTo>
                    <a:pt x="1216" y="1224"/>
                  </a:lnTo>
                  <a:lnTo>
                    <a:pt x="1216" y="1224"/>
                  </a:lnTo>
                  <a:lnTo>
                    <a:pt x="1233" y="1225"/>
                  </a:lnTo>
                  <a:lnTo>
                    <a:pt x="1251" y="1228"/>
                  </a:lnTo>
                  <a:lnTo>
                    <a:pt x="1267" y="1232"/>
                  </a:lnTo>
                  <a:lnTo>
                    <a:pt x="1281" y="1237"/>
                  </a:lnTo>
                  <a:lnTo>
                    <a:pt x="1281" y="1237"/>
                  </a:lnTo>
                  <a:lnTo>
                    <a:pt x="1279" y="1241"/>
                  </a:lnTo>
                  <a:lnTo>
                    <a:pt x="1276" y="1248"/>
                  </a:lnTo>
                  <a:lnTo>
                    <a:pt x="1271" y="1265"/>
                  </a:lnTo>
                  <a:lnTo>
                    <a:pt x="1265" y="1285"/>
                  </a:lnTo>
                  <a:lnTo>
                    <a:pt x="1262" y="1295"/>
                  </a:lnTo>
                  <a:lnTo>
                    <a:pt x="1257" y="1305"/>
                  </a:lnTo>
                  <a:lnTo>
                    <a:pt x="1257" y="1305"/>
                  </a:lnTo>
                  <a:lnTo>
                    <a:pt x="1252" y="1319"/>
                  </a:lnTo>
                  <a:lnTo>
                    <a:pt x="1246" y="1332"/>
                  </a:lnTo>
                  <a:lnTo>
                    <a:pt x="1242" y="1346"/>
                  </a:lnTo>
                  <a:lnTo>
                    <a:pt x="1239" y="1359"/>
                  </a:lnTo>
                  <a:lnTo>
                    <a:pt x="1235" y="1382"/>
                  </a:lnTo>
                  <a:lnTo>
                    <a:pt x="1234" y="1399"/>
                  </a:lnTo>
                  <a:lnTo>
                    <a:pt x="1234" y="1399"/>
                  </a:lnTo>
                  <a:lnTo>
                    <a:pt x="1235" y="1406"/>
                  </a:lnTo>
                  <a:lnTo>
                    <a:pt x="1237" y="1414"/>
                  </a:lnTo>
                  <a:lnTo>
                    <a:pt x="1245" y="1430"/>
                  </a:lnTo>
                  <a:lnTo>
                    <a:pt x="1248" y="1440"/>
                  </a:lnTo>
                  <a:lnTo>
                    <a:pt x="1251" y="1452"/>
                  </a:lnTo>
                  <a:lnTo>
                    <a:pt x="1253" y="1463"/>
                  </a:lnTo>
                  <a:lnTo>
                    <a:pt x="1252" y="1475"/>
                  </a:lnTo>
                  <a:lnTo>
                    <a:pt x="1252" y="1475"/>
                  </a:lnTo>
                  <a:lnTo>
                    <a:pt x="1252" y="1476"/>
                  </a:lnTo>
                  <a:lnTo>
                    <a:pt x="1252" y="1476"/>
                  </a:lnTo>
                  <a:lnTo>
                    <a:pt x="1257" y="1475"/>
                  </a:lnTo>
                  <a:lnTo>
                    <a:pt x="1257" y="1475"/>
                  </a:lnTo>
                  <a:lnTo>
                    <a:pt x="1337" y="1473"/>
                  </a:lnTo>
                  <a:lnTo>
                    <a:pt x="1438" y="1469"/>
                  </a:lnTo>
                  <a:lnTo>
                    <a:pt x="1438" y="1469"/>
                  </a:lnTo>
                  <a:lnTo>
                    <a:pt x="1445" y="1469"/>
                  </a:lnTo>
                  <a:lnTo>
                    <a:pt x="1454" y="1467"/>
                  </a:lnTo>
                  <a:lnTo>
                    <a:pt x="1478" y="1462"/>
                  </a:lnTo>
                  <a:lnTo>
                    <a:pt x="1538" y="1445"/>
                  </a:lnTo>
                  <a:lnTo>
                    <a:pt x="1600" y="1427"/>
                  </a:lnTo>
                  <a:lnTo>
                    <a:pt x="1628" y="1420"/>
                  </a:lnTo>
                  <a:lnTo>
                    <a:pt x="1650" y="1417"/>
                  </a:lnTo>
                  <a:lnTo>
                    <a:pt x="1650" y="1417"/>
                  </a:lnTo>
                  <a:lnTo>
                    <a:pt x="1669" y="1414"/>
                  </a:lnTo>
                  <a:lnTo>
                    <a:pt x="1691" y="1409"/>
                  </a:lnTo>
                  <a:lnTo>
                    <a:pt x="1737" y="1397"/>
                  </a:lnTo>
                  <a:lnTo>
                    <a:pt x="1777" y="1383"/>
                  </a:lnTo>
                  <a:lnTo>
                    <a:pt x="1802" y="1376"/>
                  </a:lnTo>
                  <a:lnTo>
                    <a:pt x="1802" y="1376"/>
                  </a:lnTo>
                  <a:lnTo>
                    <a:pt x="1806" y="1373"/>
                  </a:lnTo>
                  <a:lnTo>
                    <a:pt x="1813" y="1369"/>
                  </a:lnTo>
                  <a:lnTo>
                    <a:pt x="1832" y="1353"/>
                  </a:lnTo>
                  <a:lnTo>
                    <a:pt x="1854" y="1331"/>
                  </a:lnTo>
                  <a:lnTo>
                    <a:pt x="1880" y="1306"/>
                  </a:lnTo>
                  <a:lnTo>
                    <a:pt x="1906" y="1281"/>
                  </a:lnTo>
                  <a:lnTo>
                    <a:pt x="1928" y="1256"/>
                  </a:lnTo>
                  <a:lnTo>
                    <a:pt x="1945" y="1237"/>
                  </a:lnTo>
                  <a:lnTo>
                    <a:pt x="1950" y="1229"/>
                  </a:lnTo>
                  <a:lnTo>
                    <a:pt x="1954" y="1224"/>
                  </a:lnTo>
                  <a:lnTo>
                    <a:pt x="1954" y="1224"/>
                  </a:lnTo>
                  <a:lnTo>
                    <a:pt x="1957" y="1216"/>
                  </a:lnTo>
                  <a:lnTo>
                    <a:pt x="1959" y="1210"/>
                  </a:lnTo>
                  <a:lnTo>
                    <a:pt x="1958" y="1208"/>
                  </a:lnTo>
                  <a:lnTo>
                    <a:pt x="1958" y="1206"/>
                  </a:lnTo>
                  <a:lnTo>
                    <a:pt x="1956" y="1205"/>
                  </a:lnTo>
                  <a:lnTo>
                    <a:pt x="1954" y="1203"/>
                  </a:lnTo>
                  <a:lnTo>
                    <a:pt x="1946" y="1202"/>
                  </a:lnTo>
                  <a:lnTo>
                    <a:pt x="1934" y="1203"/>
                  </a:lnTo>
                  <a:lnTo>
                    <a:pt x="1896" y="1206"/>
                  </a:lnTo>
                  <a:lnTo>
                    <a:pt x="1896" y="1206"/>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 name="Freeform 7"/>
            <p:cNvSpPr/>
            <p:nvPr/>
          </p:nvSpPr>
          <p:spPr bwMode="auto">
            <a:xfrm>
              <a:off x="11533188" y="-319088"/>
              <a:ext cx="739775" cy="441325"/>
            </a:xfrm>
            <a:custGeom>
              <a:gdLst>
                <a:gd fmla="*/ 902 w 933" name="T0"/>
                <a:gd fmla="*/ 323 h 555" name="T1"/>
                <a:gd fmla="*/ 846 w 933" name="T2"/>
                <a:gd fmla="*/ 251 h 555" name="T3"/>
                <a:gd fmla="*/ 824 w 933" name="T4"/>
                <a:gd fmla="*/ 231 h 555" name="T5"/>
                <a:gd fmla="*/ 815 w 933" name="T6"/>
                <a:gd fmla="*/ 229 h 555" name="T7"/>
                <a:gd fmla="*/ 813 w 933" name="T8"/>
                <a:gd fmla="*/ 233 h 555" name="T9"/>
                <a:gd fmla="*/ 817 w 933" name="T10"/>
                <a:gd fmla="*/ 252 h 555" name="T11"/>
                <a:gd fmla="*/ 846 w 933" name="T12"/>
                <a:gd fmla="*/ 288 h 555" name="T13"/>
                <a:gd fmla="*/ 864 w 933" name="T14"/>
                <a:gd fmla="*/ 314 h 555" name="T15"/>
                <a:gd fmla="*/ 860 w 933" name="T16"/>
                <a:gd fmla="*/ 325 h 555" name="T17"/>
                <a:gd fmla="*/ 836 w 933" name="T18"/>
                <a:gd fmla="*/ 328 h 555" name="T19"/>
                <a:gd fmla="*/ 774 w 933" name="T20"/>
                <a:gd fmla="*/ 320 h 555" name="T21"/>
                <a:gd fmla="*/ 739 w 933" name="T22"/>
                <a:gd fmla="*/ 308 h 555" name="T23"/>
                <a:gd fmla="*/ 726 w 933" name="T24"/>
                <a:gd fmla="*/ 296 h 555" name="T25"/>
                <a:gd fmla="*/ 724 w 933" name="T26"/>
                <a:gd fmla="*/ 287 h 555" name="T27"/>
                <a:gd fmla="*/ 711 w 933" name="T28"/>
                <a:gd fmla="*/ 264 h 555" name="T29"/>
                <a:gd fmla="*/ 681 w 933" name="T30"/>
                <a:gd fmla="*/ 243 h 555" name="T31"/>
                <a:gd fmla="*/ 661 w 933" name="T32"/>
                <a:gd fmla="*/ 239 h 555" name="T33"/>
                <a:gd fmla="*/ 627 w 933" name="T34"/>
                <a:gd fmla="*/ 237 h 555" name="T35"/>
                <a:gd fmla="*/ 619 w 933" name="T36"/>
                <a:gd fmla="*/ 230 h 555" name="T37"/>
                <a:gd fmla="*/ 617 w 933" name="T38"/>
                <a:gd fmla="*/ 216 h 555" name="T39"/>
                <a:gd fmla="*/ 619 w 933" name="T40"/>
                <a:gd fmla="*/ 204 h 555" name="T41"/>
                <a:gd fmla="*/ 636 w 933" name="T42"/>
                <a:gd fmla="*/ 143 h 555" name="T43"/>
                <a:gd fmla="*/ 637 w 933" name="T44"/>
                <a:gd fmla="*/ 107 h 555" name="T45"/>
                <a:gd fmla="*/ 631 w 933" name="T46"/>
                <a:gd fmla="*/ 87 h 555" name="T47"/>
                <a:gd fmla="*/ 626 w 933" name="T48"/>
                <a:gd fmla="*/ 71 h 555" name="T49"/>
                <a:gd fmla="*/ 615 w 933" name="T50"/>
                <a:gd fmla="*/ 17 h 555" name="T51"/>
                <a:gd fmla="*/ 606 w 933" name="T52"/>
                <a:gd fmla="*/ 2 h 555" name="T53"/>
                <a:gd fmla="*/ 589 w 933" name="T54"/>
                <a:gd fmla="*/ 5 h 555" name="T55"/>
                <a:gd fmla="*/ 572 w 933" name="T56"/>
                <a:gd fmla="*/ 22 h 555" name="T57"/>
                <a:gd fmla="*/ 539 w 933" name="T58"/>
                <a:gd fmla="*/ 73 h 555" name="T59"/>
                <a:gd fmla="*/ 528 w 933" name="T60"/>
                <a:gd fmla="*/ 98 h 555" name="T61"/>
                <a:gd fmla="*/ 514 w 933" name="T62"/>
                <a:gd fmla="*/ 110 h 555" name="T63"/>
                <a:gd fmla="*/ 458 w 933" name="T64"/>
                <a:gd fmla="*/ 127 h 555" name="T65"/>
                <a:gd fmla="*/ 312 w 933" name="T66"/>
                <a:gd fmla="*/ 155 h 555" name="T67"/>
                <a:gd fmla="*/ 216 w 933" name="T68"/>
                <a:gd fmla="*/ 168 h 555" name="T69"/>
                <a:gd fmla="*/ 0 w 933" name="T70"/>
                <a:gd fmla="*/ 168 h 555" name="T71"/>
                <a:gd fmla="*/ 23 w 933" name="T72"/>
                <a:gd fmla="*/ 414 h 555" name="T73"/>
                <a:gd fmla="*/ 35 w 933" name="T74"/>
                <a:gd fmla="*/ 487 h 555" name="T75"/>
                <a:gd fmla="*/ 162 w 933" name="T76"/>
                <a:gd fmla="*/ 532 h 555" name="T77"/>
                <a:gd fmla="*/ 356 w 933" name="T78"/>
                <a:gd fmla="*/ 503 h 555" name="T79"/>
                <a:gd fmla="*/ 654 w 933" name="T80"/>
                <a:gd fmla="*/ 496 h 555" name="T81"/>
                <a:gd fmla="*/ 681 w 933" name="T82"/>
                <a:gd fmla="*/ 487 h 555" name="T83"/>
                <a:gd fmla="*/ 702 w 933" name="T84"/>
                <a:gd fmla="*/ 470 h 555" name="T85"/>
                <a:gd fmla="*/ 708 w 933" name="T86"/>
                <a:gd fmla="*/ 456 h 555" name="T87"/>
                <a:gd fmla="*/ 709 w 933" name="T88"/>
                <a:gd fmla="*/ 444 h 555" name="T89"/>
                <a:gd fmla="*/ 720 w 933" name="T90"/>
                <a:gd fmla="*/ 428 h 555" name="T91"/>
                <a:gd fmla="*/ 737 w 933" name="T92"/>
                <a:gd fmla="*/ 419 h 555" name="T93"/>
                <a:gd fmla="*/ 748 w 933" name="T94"/>
                <a:gd fmla="*/ 421 h 555" name="T95"/>
                <a:gd fmla="*/ 754 w 933" name="T96"/>
                <a:gd fmla="*/ 432 h 555" name="T97"/>
                <a:gd fmla="*/ 757 w 933" name="T98"/>
                <a:gd fmla="*/ 442 h 555" name="T99"/>
                <a:gd fmla="*/ 761 w 933" name="T100"/>
                <a:gd fmla="*/ 441 h 555" name="T101"/>
                <a:gd fmla="*/ 783 w 933" name="T102"/>
                <a:gd fmla="*/ 423 h 555" name="T103"/>
                <a:gd fmla="*/ 804 w 933" name="T104"/>
                <a:gd fmla="*/ 415 h 555" name="T105"/>
                <a:gd fmla="*/ 834 w 933" name="T106"/>
                <a:gd fmla="*/ 412 h 555" name="T107"/>
                <a:gd fmla="*/ 900 w 933" name="T108"/>
                <a:gd fmla="*/ 399 h 555" name="T109"/>
                <a:gd fmla="*/ 923 w 933" name="T110"/>
                <a:gd fmla="*/ 389 h 555" name="T111"/>
                <a:gd fmla="*/ 933 w 933" name="T112"/>
                <a:gd fmla="*/ 374 h 555" name="T113"/>
                <a:gd fmla="*/ 930 w 933" name="T114"/>
                <a:gd fmla="*/ 362 h 555"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55" w="933">
                  <a:moveTo>
                    <a:pt x="930" y="362"/>
                  </a:moveTo>
                  <a:lnTo>
                    <a:pt x="930" y="362"/>
                  </a:lnTo>
                  <a:lnTo>
                    <a:pt x="902" y="323"/>
                  </a:lnTo>
                  <a:lnTo>
                    <a:pt x="884" y="298"/>
                  </a:lnTo>
                  <a:lnTo>
                    <a:pt x="864" y="273"/>
                  </a:lnTo>
                  <a:lnTo>
                    <a:pt x="846" y="251"/>
                  </a:lnTo>
                  <a:lnTo>
                    <a:pt x="837" y="243"/>
                  </a:lnTo>
                  <a:lnTo>
                    <a:pt x="830" y="235"/>
                  </a:lnTo>
                  <a:lnTo>
                    <a:pt x="824" y="231"/>
                  </a:lnTo>
                  <a:lnTo>
                    <a:pt x="818" y="229"/>
                  </a:lnTo>
                  <a:lnTo>
                    <a:pt x="816" y="229"/>
                  </a:lnTo>
                  <a:lnTo>
                    <a:pt x="815" y="229"/>
                  </a:lnTo>
                  <a:lnTo>
                    <a:pt x="814" y="231"/>
                  </a:lnTo>
                  <a:lnTo>
                    <a:pt x="813" y="233"/>
                  </a:lnTo>
                  <a:lnTo>
                    <a:pt x="813" y="233"/>
                  </a:lnTo>
                  <a:lnTo>
                    <a:pt x="813" y="239"/>
                  </a:lnTo>
                  <a:lnTo>
                    <a:pt x="814" y="245"/>
                  </a:lnTo>
                  <a:lnTo>
                    <a:pt x="817" y="252"/>
                  </a:lnTo>
                  <a:lnTo>
                    <a:pt x="823" y="259"/>
                  </a:lnTo>
                  <a:lnTo>
                    <a:pt x="834" y="273"/>
                  </a:lnTo>
                  <a:lnTo>
                    <a:pt x="846" y="288"/>
                  </a:lnTo>
                  <a:lnTo>
                    <a:pt x="857" y="302"/>
                  </a:lnTo>
                  <a:lnTo>
                    <a:pt x="861" y="308"/>
                  </a:lnTo>
                  <a:lnTo>
                    <a:pt x="864" y="314"/>
                  </a:lnTo>
                  <a:lnTo>
                    <a:pt x="864" y="318"/>
                  </a:lnTo>
                  <a:lnTo>
                    <a:pt x="863" y="323"/>
                  </a:lnTo>
                  <a:lnTo>
                    <a:pt x="860" y="325"/>
                  </a:lnTo>
                  <a:lnTo>
                    <a:pt x="854" y="327"/>
                  </a:lnTo>
                  <a:lnTo>
                    <a:pt x="854" y="327"/>
                  </a:lnTo>
                  <a:lnTo>
                    <a:pt x="836" y="328"/>
                  </a:lnTo>
                  <a:lnTo>
                    <a:pt x="816" y="327"/>
                  </a:lnTo>
                  <a:lnTo>
                    <a:pt x="795" y="324"/>
                  </a:lnTo>
                  <a:lnTo>
                    <a:pt x="774" y="320"/>
                  </a:lnTo>
                  <a:lnTo>
                    <a:pt x="755" y="315"/>
                  </a:lnTo>
                  <a:lnTo>
                    <a:pt x="747" y="311"/>
                  </a:lnTo>
                  <a:lnTo>
                    <a:pt x="739" y="308"/>
                  </a:lnTo>
                  <a:lnTo>
                    <a:pt x="733" y="304"/>
                  </a:lnTo>
                  <a:lnTo>
                    <a:pt x="729" y="300"/>
                  </a:lnTo>
                  <a:lnTo>
                    <a:pt x="726" y="296"/>
                  </a:lnTo>
                  <a:lnTo>
                    <a:pt x="724" y="291"/>
                  </a:lnTo>
                  <a:lnTo>
                    <a:pt x="724" y="291"/>
                  </a:lnTo>
                  <a:lnTo>
                    <a:pt x="724" y="287"/>
                  </a:lnTo>
                  <a:lnTo>
                    <a:pt x="723" y="282"/>
                  </a:lnTo>
                  <a:lnTo>
                    <a:pt x="718" y="273"/>
                  </a:lnTo>
                  <a:lnTo>
                    <a:pt x="711" y="264"/>
                  </a:lnTo>
                  <a:lnTo>
                    <a:pt x="701" y="257"/>
                  </a:lnTo>
                  <a:lnTo>
                    <a:pt x="691" y="249"/>
                  </a:lnTo>
                  <a:lnTo>
                    <a:pt x="681" y="243"/>
                  </a:lnTo>
                  <a:lnTo>
                    <a:pt x="670" y="240"/>
                  </a:lnTo>
                  <a:lnTo>
                    <a:pt x="661" y="239"/>
                  </a:lnTo>
                  <a:lnTo>
                    <a:pt x="661" y="239"/>
                  </a:lnTo>
                  <a:lnTo>
                    <a:pt x="643" y="239"/>
                  </a:lnTo>
                  <a:lnTo>
                    <a:pt x="634" y="239"/>
                  </a:lnTo>
                  <a:lnTo>
                    <a:pt x="627" y="237"/>
                  </a:lnTo>
                  <a:lnTo>
                    <a:pt x="624" y="235"/>
                  </a:lnTo>
                  <a:lnTo>
                    <a:pt x="621" y="233"/>
                  </a:lnTo>
                  <a:lnTo>
                    <a:pt x="619" y="230"/>
                  </a:lnTo>
                  <a:lnTo>
                    <a:pt x="617" y="226"/>
                  </a:lnTo>
                  <a:lnTo>
                    <a:pt x="617" y="222"/>
                  </a:lnTo>
                  <a:lnTo>
                    <a:pt x="617" y="216"/>
                  </a:lnTo>
                  <a:lnTo>
                    <a:pt x="617" y="211"/>
                  </a:lnTo>
                  <a:lnTo>
                    <a:pt x="619" y="204"/>
                  </a:lnTo>
                  <a:lnTo>
                    <a:pt x="619" y="204"/>
                  </a:lnTo>
                  <a:lnTo>
                    <a:pt x="628" y="173"/>
                  </a:lnTo>
                  <a:lnTo>
                    <a:pt x="633" y="158"/>
                  </a:lnTo>
                  <a:lnTo>
                    <a:pt x="636" y="143"/>
                  </a:lnTo>
                  <a:lnTo>
                    <a:pt x="638" y="128"/>
                  </a:lnTo>
                  <a:lnTo>
                    <a:pt x="638" y="114"/>
                  </a:lnTo>
                  <a:lnTo>
                    <a:pt x="637" y="107"/>
                  </a:lnTo>
                  <a:lnTo>
                    <a:pt x="636" y="100"/>
                  </a:lnTo>
                  <a:lnTo>
                    <a:pt x="634" y="93"/>
                  </a:lnTo>
                  <a:lnTo>
                    <a:pt x="631" y="87"/>
                  </a:lnTo>
                  <a:lnTo>
                    <a:pt x="631" y="87"/>
                  </a:lnTo>
                  <a:lnTo>
                    <a:pt x="628" y="79"/>
                  </a:lnTo>
                  <a:lnTo>
                    <a:pt x="626" y="71"/>
                  </a:lnTo>
                  <a:lnTo>
                    <a:pt x="622" y="52"/>
                  </a:lnTo>
                  <a:lnTo>
                    <a:pt x="618" y="34"/>
                  </a:lnTo>
                  <a:lnTo>
                    <a:pt x="615" y="17"/>
                  </a:lnTo>
                  <a:lnTo>
                    <a:pt x="613" y="10"/>
                  </a:lnTo>
                  <a:lnTo>
                    <a:pt x="609" y="5"/>
                  </a:lnTo>
                  <a:lnTo>
                    <a:pt x="606" y="2"/>
                  </a:lnTo>
                  <a:lnTo>
                    <a:pt x="602" y="0"/>
                  </a:lnTo>
                  <a:lnTo>
                    <a:pt x="596" y="1"/>
                  </a:lnTo>
                  <a:lnTo>
                    <a:pt x="589" y="5"/>
                  </a:lnTo>
                  <a:lnTo>
                    <a:pt x="581" y="12"/>
                  </a:lnTo>
                  <a:lnTo>
                    <a:pt x="572" y="22"/>
                  </a:lnTo>
                  <a:lnTo>
                    <a:pt x="572" y="22"/>
                  </a:lnTo>
                  <a:lnTo>
                    <a:pt x="556" y="43"/>
                  </a:lnTo>
                  <a:lnTo>
                    <a:pt x="546" y="61"/>
                  </a:lnTo>
                  <a:lnTo>
                    <a:pt x="539" y="73"/>
                  </a:lnTo>
                  <a:lnTo>
                    <a:pt x="534" y="83"/>
                  </a:lnTo>
                  <a:lnTo>
                    <a:pt x="531" y="91"/>
                  </a:lnTo>
                  <a:lnTo>
                    <a:pt x="528" y="98"/>
                  </a:lnTo>
                  <a:lnTo>
                    <a:pt x="523" y="103"/>
                  </a:lnTo>
                  <a:lnTo>
                    <a:pt x="514" y="110"/>
                  </a:lnTo>
                  <a:lnTo>
                    <a:pt x="514" y="110"/>
                  </a:lnTo>
                  <a:lnTo>
                    <a:pt x="507" y="114"/>
                  </a:lnTo>
                  <a:lnTo>
                    <a:pt x="494" y="117"/>
                  </a:lnTo>
                  <a:lnTo>
                    <a:pt x="458" y="127"/>
                  </a:lnTo>
                  <a:lnTo>
                    <a:pt x="413" y="136"/>
                  </a:lnTo>
                  <a:lnTo>
                    <a:pt x="362" y="146"/>
                  </a:lnTo>
                  <a:lnTo>
                    <a:pt x="312" y="155"/>
                  </a:lnTo>
                  <a:lnTo>
                    <a:pt x="267" y="162"/>
                  </a:lnTo>
                  <a:lnTo>
                    <a:pt x="234" y="166"/>
                  </a:lnTo>
                  <a:lnTo>
                    <a:pt x="216" y="168"/>
                  </a:lnTo>
                  <a:lnTo>
                    <a:pt x="216" y="168"/>
                  </a:lnTo>
                  <a:lnTo>
                    <a:pt x="0" y="168"/>
                  </a:lnTo>
                  <a:lnTo>
                    <a:pt x="0" y="168"/>
                  </a:lnTo>
                  <a:lnTo>
                    <a:pt x="10" y="305"/>
                  </a:lnTo>
                  <a:lnTo>
                    <a:pt x="17" y="367"/>
                  </a:lnTo>
                  <a:lnTo>
                    <a:pt x="23" y="414"/>
                  </a:lnTo>
                  <a:lnTo>
                    <a:pt x="23" y="414"/>
                  </a:lnTo>
                  <a:lnTo>
                    <a:pt x="28" y="451"/>
                  </a:lnTo>
                  <a:lnTo>
                    <a:pt x="35" y="487"/>
                  </a:lnTo>
                  <a:lnTo>
                    <a:pt x="48" y="555"/>
                  </a:lnTo>
                  <a:lnTo>
                    <a:pt x="48" y="555"/>
                  </a:lnTo>
                  <a:lnTo>
                    <a:pt x="162" y="532"/>
                  </a:lnTo>
                  <a:lnTo>
                    <a:pt x="162" y="532"/>
                  </a:lnTo>
                  <a:lnTo>
                    <a:pt x="232" y="520"/>
                  </a:lnTo>
                  <a:lnTo>
                    <a:pt x="356" y="503"/>
                  </a:lnTo>
                  <a:lnTo>
                    <a:pt x="526" y="479"/>
                  </a:lnTo>
                  <a:lnTo>
                    <a:pt x="654" y="496"/>
                  </a:lnTo>
                  <a:lnTo>
                    <a:pt x="654" y="496"/>
                  </a:lnTo>
                  <a:lnTo>
                    <a:pt x="663" y="494"/>
                  </a:lnTo>
                  <a:lnTo>
                    <a:pt x="671" y="491"/>
                  </a:lnTo>
                  <a:lnTo>
                    <a:pt x="681" y="487"/>
                  </a:lnTo>
                  <a:lnTo>
                    <a:pt x="691" y="481"/>
                  </a:lnTo>
                  <a:lnTo>
                    <a:pt x="699" y="475"/>
                  </a:lnTo>
                  <a:lnTo>
                    <a:pt x="702" y="470"/>
                  </a:lnTo>
                  <a:lnTo>
                    <a:pt x="705" y="466"/>
                  </a:lnTo>
                  <a:lnTo>
                    <a:pt x="707" y="461"/>
                  </a:lnTo>
                  <a:lnTo>
                    <a:pt x="708" y="456"/>
                  </a:lnTo>
                  <a:lnTo>
                    <a:pt x="708" y="456"/>
                  </a:lnTo>
                  <a:lnTo>
                    <a:pt x="708" y="450"/>
                  </a:lnTo>
                  <a:lnTo>
                    <a:pt x="709" y="444"/>
                  </a:lnTo>
                  <a:lnTo>
                    <a:pt x="711" y="440"/>
                  </a:lnTo>
                  <a:lnTo>
                    <a:pt x="713" y="435"/>
                  </a:lnTo>
                  <a:lnTo>
                    <a:pt x="720" y="428"/>
                  </a:lnTo>
                  <a:lnTo>
                    <a:pt x="729" y="422"/>
                  </a:lnTo>
                  <a:lnTo>
                    <a:pt x="732" y="420"/>
                  </a:lnTo>
                  <a:lnTo>
                    <a:pt x="737" y="419"/>
                  </a:lnTo>
                  <a:lnTo>
                    <a:pt x="740" y="419"/>
                  </a:lnTo>
                  <a:lnTo>
                    <a:pt x="745" y="419"/>
                  </a:lnTo>
                  <a:lnTo>
                    <a:pt x="748" y="421"/>
                  </a:lnTo>
                  <a:lnTo>
                    <a:pt x="750" y="423"/>
                  </a:lnTo>
                  <a:lnTo>
                    <a:pt x="752" y="427"/>
                  </a:lnTo>
                  <a:lnTo>
                    <a:pt x="754" y="432"/>
                  </a:lnTo>
                  <a:lnTo>
                    <a:pt x="754" y="432"/>
                  </a:lnTo>
                  <a:lnTo>
                    <a:pt x="756" y="440"/>
                  </a:lnTo>
                  <a:lnTo>
                    <a:pt x="757" y="442"/>
                  </a:lnTo>
                  <a:lnTo>
                    <a:pt x="758" y="442"/>
                  </a:lnTo>
                  <a:lnTo>
                    <a:pt x="759" y="442"/>
                  </a:lnTo>
                  <a:lnTo>
                    <a:pt x="761" y="441"/>
                  </a:lnTo>
                  <a:lnTo>
                    <a:pt x="766" y="437"/>
                  </a:lnTo>
                  <a:lnTo>
                    <a:pt x="773" y="430"/>
                  </a:lnTo>
                  <a:lnTo>
                    <a:pt x="783" y="423"/>
                  </a:lnTo>
                  <a:lnTo>
                    <a:pt x="788" y="421"/>
                  </a:lnTo>
                  <a:lnTo>
                    <a:pt x="795" y="418"/>
                  </a:lnTo>
                  <a:lnTo>
                    <a:pt x="804" y="415"/>
                  </a:lnTo>
                  <a:lnTo>
                    <a:pt x="813" y="414"/>
                  </a:lnTo>
                  <a:lnTo>
                    <a:pt x="813" y="414"/>
                  </a:lnTo>
                  <a:lnTo>
                    <a:pt x="834" y="412"/>
                  </a:lnTo>
                  <a:lnTo>
                    <a:pt x="856" y="409"/>
                  </a:lnTo>
                  <a:lnTo>
                    <a:pt x="879" y="404"/>
                  </a:lnTo>
                  <a:lnTo>
                    <a:pt x="900" y="399"/>
                  </a:lnTo>
                  <a:lnTo>
                    <a:pt x="909" y="396"/>
                  </a:lnTo>
                  <a:lnTo>
                    <a:pt x="917" y="392"/>
                  </a:lnTo>
                  <a:lnTo>
                    <a:pt x="923" y="389"/>
                  </a:lnTo>
                  <a:lnTo>
                    <a:pt x="929" y="384"/>
                  </a:lnTo>
                  <a:lnTo>
                    <a:pt x="932" y="380"/>
                  </a:lnTo>
                  <a:lnTo>
                    <a:pt x="933" y="374"/>
                  </a:lnTo>
                  <a:lnTo>
                    <a:pt x="932" y="368"/>
                  </a:lnTo>
                  <a:lnTo>
                    <a:pt x="930" y="362"/>
                  </a:lnTo>
                  <a:lnTo>
                    <a:pt x="930" y="362"/>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1" name="Freeform 8"/>
            <p:cNvSpPr/>
            <p:nvPr/>
          </p:nvSpPr>
          <p:spPr bwMode="auto">
            <a:xfrm>
              <a:off x="11571288" y="69850"/>
              <a:ext cx="336550" cy="261938"/>
            </a:xfrm>
            <a:custGeom>
              <a:gdLst>
                <a:gd fmla="*/ 114 w 425" name="T0"/>
                <a:gd fmla="*/ 43 h 331" name="T1"/>
                <a:gd fmla="*/ 114 w 425" name="T2"/>
                <a:gd fmla="*/ 43 h 331" name="T3"/>
                <a:gd fmla="*/ 0 w 425" name="T4"/>
                <a:gd fmla="*/ 66 h 331" name="T5"/>
                <a:gd fmla="*/ 0 w 425" name="T6"/>
                <a:gd fmla="*/ 66 h 331" name="T7"/>
                <a:gd fmla="*/ 4 w 425" name="T8"/>
                <a:gd fmla="*/ 87 h 331" name="T9"/>
                <a:gd fmla="*/ 7 w 425" name="T10"/>
                <a:gd fmla="*/ 109 h 331" name="T11"/>
                <a:gd fmla="*/ 8 w 425" name="T12"/>
                <a:gd fmla="*/ 129 h 331" name="T13"/>
                <a:gd fmla="*/ 9 w 425" name="T14"/>
                <a:gd fmla="*/ 148 h 331" name="T15"/>
                <a:gd fmla="*/ 9 w 425" name="T16"/>
                <a:gd fmla="*/ 148 h 331" name="T17"/>
                <a:gd fmla="*/ 10 w 425" name="T18"/>
                <a:gd fmla="*/ 198 h 331" name="T19"/>
                <a:gd fmla="*/ 11 w 425" name="T20"/>
                <a:gd fmla="*/ 247 h 331" name="T21"/>
                <a:gd fmla="*/ 11 w 425" name="T22"/>
                <a:gd fmla="*/ 287 h 331" name="T23"/>
                <a:gd fmla="*/ 11 w 425" name="T24"/>
                <a:gd fmla="*/ 302 h 331" name="T25"/>
                <a:gd fmla="*/ 9 w 425" name="T26"/>
                <a:gd fmla="*/ 312 h 331" name="T27"/>
                <a:gd fmla="*/ 9 w 425" name="T28"/>
                <a:gd fmla="*/ 312 h 331" name="T29"/>
                <a:gd fmla="*/ 8 w 425" name="T30"/>
                <a:gd fmla="*/ 316 h 331" name="T31"/>
                <a:gd fmla="*/ 8 w 425" name="T32"/>
                <a:gd fmla="*/ 321 h 331" name="T33"/>
                <a:gd fmla="*/ 11 w 425" name="T34"/>
                <a:gd fmla="*/ 331 h 331" name="T35"/>
                <a:gd fmla="*/ 11 w 425" name="T36"/>
                <a:gd fmla="*/ 331 h 331" name="T37"/>
                <a:gd fmla="*/ 20 w 425" name="T38"/>
                <a:gd fmla="*/ 315 h 331" name="T39"/>
                <a:gd fmla="*/ 28 w 425" name="T40"/>
                <a:gd fmla="*/ 303 h 331" name="T41"/>
                <a:gd fmla="*/ 38 w 425" name="T42"/>
                <a:gd fmla="*/ 291 h 331" name="T43"/>
                <a:gd fmla="*/ 49 w 425" name="T44"/>
                <a:gd fmla="*/ 277 h 331" name="T45"/>
                <a:gd fmla="*/ 64 w 425" name="T46"/>
                <a:gd fmla="*/ 264 h 331" name="T47"/>
                <a:gd fmla="*/ 80 w 425" name="T48"/>
                <a:gd fmla="*/ 252 h 331" name="T49"/>
                <a:gd fmla="*/ 87 w 425" name="T50"/>
                <a:gd fmla="*/ 246 h 331" name="T51"/>
                <a:gd fmla="*/ 98 w 425" name="T52"/>
                <a:gd fmla="*/ 242 h 331" name="T53"/>
                <a:gd fmla="*/ 98 w 425" name="T54"/>
                <a:gd fmla="*/ 242 h 331" name="T55"/>
                <a:gd fmla="*/ 122 w 425" name="T56"/>
                <a:gd fmla="*/ 230 h 331" name="T57"/>
                <a:gd fmla="*/ 151 w 425" name="T58"/>
                <a:gd fmla="*/ 219 h 331" name="T59"/>
                <a:gd fmla="*/ 184 w 425" name="T60"/>
                <a:gd fmla="*/ 208 h 331" name="T61"/>
                <a:gd fmla="*/ 216 w 425" name="T62"/>
                <a:gd fmla="*/ 197 h 331" name="T63"/>
                <a:gd fmla="*/ 276 w 425" name="T64"/>
                <a:gd fmla="*/ 178 h 331" name="T65"/>
                <a:gd fmla="*/ 299 w 425" name="T66"/>
                <a:gd fmla="*/ 171 h 331" name="T67"/>
                <a:gd fmla="*/ 313 w 425" name="T68"/>
                <a:gd fmla="*/ 166 h 331" name="T69"/>
                <a:gd fmla="*/ 313 w 425" name="T70"/>
                <a:gd fmla="*/ 166 h 331" name="T71"/>
                <a:gd fmla="*/ 327 w 425" name="T72"/>
                <a:gd fmla="*/ 160 h 331" name="T73"/>
                <a:gd fmla="*/ 343 w 425" name="T74"/>
                <a:gd fmla="*/ 151 h 331" name="T75"/>
                <a:gd fmla="*/ 380 w 425" name="T76"/>
                <a:gd fmla="*/ 132 h 331" name="T77"/>
                <a:gd fmla="*/ 425 w 425" name="T78"/>
                <a:gd fmla="*/ 107 h 331" name="T79"/>
                <a:gd fmla="*/ 405 w 425" name="T80"/>
                <a:gd fmla="*/ 0 h 331" name="T81"/>
                <a:gd fmla="*/ 405 w 425" name="T82"/>
                <a:gd fmla="*/ 0 h 331" name="T83"/>
                <a:gd fmla="*/ 231 w 425" name="T84"/>
                <a:gd fmla="*/ 25 h 331" name="T85"/>
                <a:gd fmla="*/ 155 w 425" name="T86"/>
                <a:gd fmla="*/ 36 h 331" name="T87"/>
                <a:gd fmla="*/ 114 w 425" name="T88"/>
                <a:gd fmla="*/ 43 h 331" name="T89"/>
                <a:gd fmla="*/ 114 w 425" name="T90"/>
                <a:gd fmla="*/ 43 h 33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31" w="425">
                  <a:moveTo>
                    <a:pt x="114" y="43"/>
                  </a:moveTo>
                  <a:lnTo>
                    <a:pt x="114" y="43"/>
                  </a:lnTo>
                  <a:lnTo>
                    <a:pt x="0" y="66"/>
                  </a:lnTo>
                  <a:lnTo>
                    <a:pt x="0" y="66"/>
                  </a:lnTo>
                  <a:lnTo>
                    <a:pt x="4" y="87"/>
                  </a:lnTo>
                  <a:lnTo>
                    <a:pt x="7" y="109"/>
                  </a:lnTo>
                  <a:lnTo>
                    <a:pt x="8" y="129"/>
                  </a:lnTo>
                  <a:lnTo>
                    <a:pt x="9" y="148"/>
                  </a:lnTo>
                  <a:lnTo>
                    <a:pt x="9" y="148"/>
                  </a:lnTo>
                  <a:lnTo>
                    <a:pt x="10" y="198"/>
                  </a:lnTo>
                  <a:lnTo>
                    <a:pt x="11" y="247"/>
                  </a:lnTo>
                  <a:lnTo>
                    <a:pt x="11" y="287"/>
                  </a:lnTo>
                  <a:lnTo>
                    <a:pt x="11" y="302"/>
                  </a:lnTo>
                  <a:lnTo>
                    <a:pt x="9" y="312"/>
                  </a:lnTo>
                  <a:lnTo>
                    <a:pt x="9" y="312"/>
                  </a:lnTo>
                  <a:lnTo>
                    <a:pt x="8" y="316"/>
                  </a:lnTo>
                  <a:lnTo>
                    <a:pt x="8" y="321"/>
                  </a:lnTo>
                  <a:lnTo>
                    <a:pt x="11" y="331"/>
                  </a:lnTo>
                  <a:lnTo>
                    <a:pt x="11" y="331"/>
                  </a:lnTo>
                  <a:lnTo>
                    <a:pt x="20" y="315"/>
                  </a:lnTo>
                  <a:lnTo>
                    <a:pt x="28" y="303"/>
                  </a:lnTo>
                  <a:lnTo>
                    <a:pt x="38" y="291"/>
                  </a:lnTo>
                  <a:lnTo>
                    <a:pt x="49" y="277"/>
                  </a:lnTo>
                  <a:lnTo>
                    <a:pt x="64" y="264"/>
                  </a:lnTo>
                  <a:lnTo>
                    <a:pt x="80" y="252"/>
                  </a:lnTo>
                  <a:lnTo>
                    <a:pt x="87" y="246"/>
                  </a:lnTo>
                  <a:lnTo>
                    <a:pt x="98" y="242"/>
                  </a:lnTo>
                  <a:lnTo>
                    <a:pt x="98" y="242"/>
                  </a:lnTo>
                  <a:lnTo>
                    <a:pt x="122" y="230"/>
                  </a:lnTo>
                  <a:lnTo>
                    <a:pt x="151" y="219"/>
                  </a:lnTo>
                  <a:lnTo>
                    <a:pt x="184" y="208"/>
                  </a:lnTo>
                  <a:lnTo>
                    <a:pt x="216" y="197"/>
                  </a:lnTo>
                  <a:lnTo>
                    <a:pt x="276" y="178"/>
                  </a:lnTo>
                  <a:lnTo>
                    <a:pt x="299" y="171"/>
                  </a:lnTo>
                  <a:lnTo>
                    <a:pt x="313" y="166"/>
                  </a:lnTo>
                  <a:lnTo>
                    <a:pt x="313" y="166"/>
                  </a:lnTo>
                  <a:lnTo>
                    <a:pt x="327" y="160"/>
                  </a:lnTo>
                  <a:lnTo>
                    <a:pt x="343" y="151"/>
                  </a:lnTo>
                  <a:lnTo>
                    <a:pt x="380" y="132"/>
                  </a:lnTo>
                  <a:lnTo>
                    <a:pt x="425" y="107"/>
                  </a:lnTo>
                  <a:lnTo>
                    <a:pt x="405" y="0"/>
                  </a:lnTo>
                  <a:lnTo>
                    <a:pt x="405" y="0"/>
                  </a:lnTo>
                  <a:lnTo>
                    <a:pt x="231" y="25"/>
                  </a:lnTo>
                  <a:lnTo>
                    <a:pt x="155" y="36"/>
                  </a:lnTo>
                  <a:lnTo>
                    <a:pt x="114" y="43"/>
                  </a:lnTo>
                  <a:lnTo>
                    <a:pt x="114" y="43"/>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2" name="Freeform 9"/>
            <p:cNvSpPr/>
            <p:nvPr/>
          </p:nvSpPr>
          <p:spPr bwMode="auto">
            <a:xfrm>
              <a:off x="11891963" y="61913"/>
              <a:ext cx="150813" cy="90488"/>
            </a:xfrm>
            <a:custGeom>
              <a:gdLst>
                <a:gd fmla="*/ 189 w 190" name="T0"/>
                <a:gd fmla="*/ 16 h 114" name="T1"/>
                <a:gd fmla="*/ 73 w 190" name="T2"/>
                <a:gd fmla="*/ 0 h 114" name="T3"/>
                <a:gd fmla="*/ 73 w 190" name="T4"/>
                <a:gd fmla="*/ 0 h 114" name="T5"/>
                <a:gd fmla="*/ 0 w 190" name="T6"/>
                <a:gd fmla="*/ 10 h 114" name="T7"/>
                <a:gd fmla="*/ 20 w 190" name="T8"/>
                <a:gd fmla="*/ 114 h 114" name="T9"/>
                <a:gd fmla="*/ 20 w 190" name="T10"/>
                <a:gd fmla="*/ 114 h 114" name="T11"/>
                <a:gd fmla="*/ 47 w 190" name="T12"/>
                <a:gd fmla="*/ 102 h 114" name="T13"/>
                <a:gd fmla="*/ 69 w 190" name="T14"/>
                <a:gd fmla="*/ 91 h 114" name="T15"/>
                <a:gd fmla="*/ 96 w 190" name="T16"/>
                <a:gd fmla="*/ 76 h 114" name="T17"/>
                <a:gd fmla="*/ 96 w 190" name="T18"/>
                <a:gd fmla="*/ 76 h 114" name="T19"/>
                <a:gd fmla="*/ 133 w 190" name="T20"/>
                <a:gd fmla="*/ 55 h 114" name="T21"/>
                <a:gd fmla="*/ 163 w 190" name="T22"/>
                <a:gd fmla="*/ 36 h 114" name="T23"/>
                <a:gd fmla="*/ 190 w 190" name="T24"/>
                <a:gd fmla="*/ 17 h 114" name="T25"/>
                <a:gd fmla="*/ 190 w 190" name="T26"/>
                <a:gd fmla="*/ 17 h 114" name="T27"/>
                <a:gd fmla="*/ 189 w 190" name="T28"/>
                <a:gd fmla="*/ 16 h 114" name="T29"/>
                <a:gd fmla="*/ 189 w 190" name="T30"/>
                <a:gd fmla="*/ 16 h 11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4" w="190">
                  <a:moveTo>
                    <a:pt x="189" y="16"/>
                  </a:moveTo>
                  <a:lnTo>
                    <a:pt x="73" y="0"/>
                  </a:lnTo>
                  <a:lnTo>
                    <a:pt x="73" y="0"/>
                  </a:lnTo>
                  <a:lnTo>
                    <a:pt x="0" y="10"/>
                  </a:lnTo>
                  <a:lnTo>
                    <a:pt x="20" y="114"/>
                  </a:lnTo>
                  <a:lnTo>
                    <a:pt x="20" y="114"/>
                  </a:lnTo>
                  <a:lnTo>
                    <a:pt x="47" y="102"/>
                  </a:lnTo>
                  <a:lnTo>
                    <a:pt x="69" y="91"/>
                  </a:lnTo>
                  <a:lnTo>
                    <a:pt x="96" y="76"/>
                  </a:lnTo>
                  <a:lnTo>
                    <a:pt x="96" y="76"/>
                  </a:lnTo>
                  <a:lnTo>
                    <a:pt x="133" y="55"/>
                  </a:lnTo>
                  <a:lnTo>
                    <a:pt x="163" y="36"/>
                  </a:lnTo>
                  <a:lnTo>
                    <a:pt x="190" y="17"/>
                  </a:lnTo>
                  <a:lnTo>
                    <a:pt x="190" y="17"/>
                  </a:lnTo>
                  <a:lnTo>
                    <a:pt x="189" y="16"/>
                  </a:lnTo>
                  <a:lnTo>
                    <a:pt x="189" y="16"/>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3" name="Freeform 10"/>
            <p:cNvSpPr/>
            <p:nvPr/>
          </p:nvSpPr>
          <p:spPr bwMode="auto">
            <a:xfrm>
              <a:off x="11385551" y="-822325"/>
              <a:ext cx="379413" cy="666750"/>
            </a:xfrm>
            <a:custGeom>
              <a:gdLst>
                <a:gd fmla="*/ 8 w 477" name="T0"/>
                <a:gd fmla="*/ 141 h 838" name="T1"/>
                <a:gd fmla="*/ 14 w 477" name="T2"/>
                <a:gd fmla="*/ 202 h 838" name="T3"/>
                <a:gd fmla="*/ 19 w 477" name="T4"/>
                <a:gd fmla="*/ 229 h 838" name="T5"/>
                <a:gd fmla="*/ 37 w 477" name="T6"/>
                <a:gd fmla="*/ 314 h 838" name="T7"/>
                <a:gd fmla="*/ 42 w 477" name="T8"/>
                <a:gd fmla="*/ 334 h 838" name="T9"/>
                <a:gd fmla="*/ 65 w 477" name="T10"/>
                <a:gd fmla="*/ 397 h 838" name="T11"/>
                <a:gd fmla="*/ 78 w 477" name="T12"/>
                <a:gd fmla="*/ 440 h 838" name="T13"/>
                <a:gd fmla="*/ 83 w 477" name="T14"/>
                <a:gd fmla="*/ 471 h 838" name="T15"/>
                <a:gd fmla="*/ 84 w 477" name="T16"/>
                <a:gd fmla="*/ 480 h 838" name="T17"/>
                <a:gd fmla="*/ 86 w 477" name="T18"/>
                <a:gd fmla="*/ 514 h 838" name="T19"/>
                <a:gd fmla="*/ 94 w 477" name="T20"/>
                <a:gd fmla="*/ 543 h 838" name="T21"/>
                <a:gd fmla="*/ 106 w 477" name="T22"/>
                <a:gd fmla="*/ 563 h 838" name="T23"/>
                <a:gd fmla="*/ 115 w 477" name="T24"/>
                <a:gd fmla="*/ 572 h 838" name="T25"/>
                <a:gd fmla="*/ 118 w 477" name="T26"/>
                <a:gd fmla="*/ 574 h 838" name="T27"/>
                <a:gd fmla="*/ 126 w 477" name="T28"/>
                <a:gd fmla="*/ 580 h 838" name="T29"/>
                <a:gd fmla="*/ 145 w 477" name="T30"/>
                <a:gd fmla="*/ 608 h 838" name="T31"/>
                <a:gd fmla="*/ 163 w 477" name="T32"/>
                <a:gd fmla="*/ 646 h 838" name="T33"/>
                <a:gd fmla="*/ 175 w 477" name="T34"/>
                <a:gd fmla="*/ 679 h 838" name="T35"/>
                <a:gd fmla="*/ 176 w 477" name="T36"/>
                <a:gd fmla="*/ 692 h 838" name="T37"/>
                <a:gd fmla="*/ 180 w 477" name="T38"/>
                <a:gd fmla="*/ 742 h 838" name="T39"/>
                <a:gd fmla="*/ 411 w 477" name="T40"/>
                <a:gd fmla="*/ 802 h 838" name="T41"/>
                <a:gd fmla="*/ 388 w 477" name="T42"/>
                <a:gd fmla="*/ 784 h 838" name="T43"/>
                <a:gd fmla="*/ 370 w 477" name="T44"/>
                <a:gd fmla="*/ 692 h 838" name="T45"/>
                <a:gd fmla="*/ 368 w 477" name="T46"/>
                <a:gd fmla="*/ 661 h 838" name="T47"/>
                <a:gd fmla="*/ 370 w 477" name="T48"/>
                <a:gd fmla="*/ 556 h 838" name="T49"/>
                <a:gd fmla="*/ 370 w 477" name="T50"/>
                <a:gd fmla="*/ 463 h 838" name="T51"/>
                <a:gd fmla="*/ 370 w 477" name="T52"/>
                <a:gd fmla="*/ 438 h 838" name="T53"/>
                <a:gd fmla="*/ 365 w 477" name="T54"/>
                <a:gd fmla="*/ 384 h 838" name="T55"/>
                <a:gd fmla="*/ 364 w 477" name="T56"/>
                <a:gd fmla="*/ 363 h 838" name="T57"/>
                <a:gd fmla="*/ 364 w 477" name="T58"/>
                <a:gd fmla="*/ 252 h 838" name="T59"/>
                <a:gd fmla="*/ 368 w 477" name="T60"/>
                <a:gd fmla="*/ 239 h 838" name="T61"/>
                <a:gd fmla="*/ 375 w 477" name="T62"/>
                <a:gd fmla="*/ 228 h 838" name="T63"/>
                <a:gd fmla="*/ 387 w 477" name="T64"/>
                <a:gd fmla="*/ 219 h 838" name="T65"/>
                <a:gd fmla="*/ 417 w 477" name="T66"/>
                <a:gd fmla="*/ 204 h 838" name="T67"/>
                <a:gd fmla="*/ 449 w 477" name="T68"/>
                <a:gd fmla="*/ 188 h 838" name="T69"/>
                <a:gd fmla="*/ 464 w 477" name="T70"/>
                <a:gd fmla="*/ 176 h 838" name="T71"/>
                <a:gd fmla="*/ 469 w 477" name="T72"/>
                <a:gd fmla="*/ 170 h 838" name="T73"/>
                <a:gd fmla="*/ 476 w 477" name="T74"/>
                <a:gd fmla="*/ 160 h 838" name="T75"/>
                <a:gd fmla="*/ 477 w 477" name="T76"/>
                <a:gd fmla="*/ 153 h 838" name="T77"/>
                <a:gd fmla="*/ 474 w 477" name="T78"/>
                <a:gd fmla="*/ 147 h 838" name="T79"/>
                <a:gd fmla="*/ 464 w 477" name="T80"/>
                <a:gd fmla="*/ 141 h 838" name="T81"/>
                <a:gd fmla="*/ 444 w 477" name="T82"/>
                <a:gd fmla="*/ 131 h 838" name="T83"/>
                <a:gd fmla="*/ 435 w 477" name="T84"/>
                <a:gd fmla="*/ 123 h 838" name="T85"/>
                <a:gd fmla="*/ 430 w 477" name="T86"/>
                <a:gd fmla="*/ 118 h 838" name="T87"/>
                <a:gd fmla="*/ 426 w 477" name="T88"/>
                <a:gd fmla="*/ 104 h 838" name="T89"/>
                <a:gd fmla="*/ 422 w 477" name="T90"/>
                <a:gd fmla="*/ 74 h 838" name="T91"/>
                <a:gd fmla="*/ 425 w 477" name="T92"/>
                <a:gd fmla="*/ 33 h 838" name="T93"/>
                <a:gd fmla="*/ 429 w 477" name="T94"/>
                <a:gd fmla="*/ 0 h 838" name="T95"/>
                <a:gd fmla="*/ 0 w 477" name="T96"/>
                <a:gd fmla="*/ 143 h 83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838" w="477">
                  <a:moveTo>
                    <a:pt x="8" y="141"/>
                  </a:moveTo>
                  <a:lnTo>
                    <a:pt x="8" y="141"/>
                  </a:lnTo>
                  <a:lnTo>
                    <a:pt x="11" y="174"/>
                  </a:lnTo>
                  <a:lnTo>
                    <a:pt x="14" y="202"/>
                  </a:lnTo>
                  <a:lnTo>
                    <a:pt x="19" y="229"/>
                  </a:lnTo>
                  <a:lnTo>
                    <a:pt x="19" y="229"/>
                  </a:lnTo>
                  <a:lnTo>
                    <a:pt x="31" y="286"/>
                  </a:lnTo>
                  <a:lnTo>
                    <a:pt x="37" y="314"/>
                  </a:lnTo>
                  <a:lnTo>
                    <a:pt x="42" y="334"/>
                  </a:lnTo>
                  <a:lnTo>
                    <a:pt x="42" y="334"/>
                  </a:lnTo>
                  <a:lnTo>
                    <a:pt x="51" y="357"/>
                  </a:lnTo>
                  <a:lnTo>
                    <a:pt x="65" y="397"/>
                  </a:lnTo>
                  <a:lnTo>
                    <a:pt x="71" y="418"/>
                  </a:lnTo>
                  <a:lnTo>
                    <a:pt x="78" y="440"/>
                  </a:lnTo>
                  <a:lnTo>
                    <a:pt x="81" y="461"/>
                  </a:lnTo>
                  <a:lnTo>
                    <a:pt x="83" y="471"/>
                  </a:lnTo>
                  <a:lnTo>
                    <a:pt x="84" y="480"/>
                  </a:lnTo>
                  <a:lnTo>
                    <a:pt x="84" y="480"/>
                  </a:lnTo>
                  <a:lnTo>
                    <a:pt x="84" y="497"/>
                  </a:lnTo>
                  <a:lnTo>
                    <a:pt x="86" y="514"/>
                  </a:lnTo>
                  <a:lnTo>
                    <a:pt x="89" y="530"/>
                  </a:lnTo>
                  <a:lnTo>
                    <a:pt x="94" y="543"/>
                  </a:lnTo>
                  <a:lnTo>
                    <a:pt x="99" y="554"/>
                  </a:lnTo>
                  <a:lnTo>
                    <a:pt x="106" y="563"/>
                  </a:lnTo>
                  <a:lnTo>
                    <a:pt x="112" y="570"/>
                  </a:lnTo>
                  <a:lnTo>
                    <a:pt x="115" y="572"/>
                  </a:lnTo>
                  <a:lnTo>
                    <a:pt x="118" y="574"/>
                  </a:lnTo>
                  <a:lnTo>
                    <a:pt x="118" y="574"/>
                  </a:lnTo>
                  <a:lnTo>
                    <a:pt x="122" y="577"/>
                  </a:lnTo>
                  <a:lnTo>
                    <a:pt x="126" y="580"/>
                  </a:lnTo>
                  <a:lnTo>
                    <a:pt x="135" y="591"/>
                  </a:lnTo>
                  <a:lnTo>
                    <a:pt x="145" y="608"/>
                  </a:lnTo>
                  <a:lnTo>
                    <a:pt x="154" y="626"/>
                  </a:lnTo>
                  <a:lnTo>
                    <a:pt x="163" y="646"/>
                  </a:lnTo>
                  <a:lnTo>
                    <a:pt x="170" y="664"/>
                  </a:lnTo>
                  <a:lnTo>
                    <a:pt x="175" y="679"/>
                  </a:lnTo>
                  <a:lnTo>
                    <a:pt x="176" y="686"/>
                  </a:lnTo>
                  <a:lnTo>
                    <a:pt x="176" y="692"/>
                  </a:lnTo>
                  <a:lnTo>
                    <a:pt x="176" y="692"/>
                  </a:lnTo>
                  <a:lnTo>
                    <a:pt x="180" y="742"/>
                  </a:lnTo>
                  <a:lnTo>
                    <a:pt x="186" y="838"/>
                  </a:lnTo>
                  <a:lnTo>
                    <a:pt x="411" y="802"/>
                  </a:lnTo>
                  <a:lnTo>
                    <a:pt x="388" y="784"/>
                  </a:lnTo>
                  <a:lnTo>
                    <a:pt x="388" y="784"/>
                  </a:lnTo>
                  <a:lnTo>
                    <a:pt x="370" y="692"/>
                  </a:lnTo>
                  <a:lnTo>
                    <a:pt x="370" y="692"/>
                  </a:lnTo>
                  <a:lnTo>
                    <a:pt x="369" y="678"/>
                  </a:lnTo>
                  <a:lnTo>
                    <a:pt x="368" y="661"/>
                  </a:lnTo>
                  <a:lnTo>
                    <a:pt x="368" y="621"/>
                  </a:lnTo>
                  <a:lnTo>
                    <a:pt x="370" y="556"/>
                  </a:lnTo>
                  <a:lnTo>
                    <a:pt x="370" y="556"/>
                  </a:lnTo>
                  <a:lnTo>
                    <a:pt x="370" y="463"/>
                  </a:lnTo>
                  <a:lnTo>
                    <a:pt x="370" y="463"/>
                  </a:lnTo>
                  <a:lnTo>
                    <a:pt x="370" y="438"/>
                  </a:lnTo>
                  <a:lnTo>
                    <a:pt x="368" y="411"/>
                  </a:lnTo>
                  <a:lnTo>
                    <a:pt x="365" y="384"/>
                  </a:lnTo>
                  <a:lnTo>
                    <a:pt x="364" y="363"/>
                  </a:lnTo>
                  <a:lnTo>
                    <a:pt x="364" y="363"/>
                  </a:lnTo>
                  <a:lnTo>
                    <a:pt x="364" y="252"/>
                  </a:lnTo>
                  <a:lnTo>
                    <a:pt x="364" y="252"/>
                  </a:lnTo>
                  <a:lnTo>
                    <a:pt x="365" y="245"/>
                  </a:lnTo>
                  <a:lnTo>
                    <a:pt x="368" y="239"/>
                  </a:lnTo>
                  <a:lnTo>
                    <a:pt x="371" y="232"/>
                  </a:lnTo>
                  <a:lnTo>
                    <a:pt x="375" y="228"/>
                  </a:lnTo>
                  <a:lnTo>
                    <a:pt x="380" y="223"/>
                  </a:lnTo>
                  <a:lnTo>
                    <a:pt x="387" y="219"/>
                  </a:lnTo>
                  <a:lnTo>
                    <a:pt x="401" y="212"/>
                  </a:lnTo>
                  <a:lnTo>
                    <a:pt x="417" y="204"/>
                  </a:lnTo>
                  <a:lnTo>
                    <a:pt x="433" y="197"/>
                  </a:lnTo>
                  <a:lnTo>
                    <a:pt x="449" y="188"/>
                  </a:lnTo>
                  <a:lnTo>
                    <a:pt x="457" y="182"/>
                  </a:lnTo>
                  <a:lnTo>
                    <a:pt x="464" y="176"/>
                  </a:lnTo>
                  <a:lnTo>
                    <a:pt x="464" y="176"/>
                  </a:lnTo>
                  <a:lnTo>
                    <a:pt x="469" y="170"/>
                  </a:lnTo>
                  <a:lnTo>
                    <a:pt x="474" y="164"/>
                  </a:lnTo>
                  <a:lnTo>
                    <a:pt x="476" y="160"/>
                  </a:lnTo>
                  <a:lnTo>
                    <a:pt x="477" y="156"/>
                  </a:lnTo>
                  <a:lnTo>
                    <a:pt x="477" y="153"/>
                  </a:lnTo>
                  <a:lnTo>
                    <a:pt x="476" y="150"/>
                  </a:lnTo>
                  <a:lnTo>
                    <a:pt x="474" y="147"/>
                  </a:lnTo>
                  <a:lnTo>
                    <a:pt x="471" y="145"/>
                  </a:lnTo>
                  <a:lnTo>
                    <a:pt x="464" y="141"/>
                  </a:lnTo>
                  <a:lnTo>
                    <a:pt x="454" y="136"/>
                  </a:lnTo>
                  <a:lnTo>
                    <a:pt x="444" y="131"/>
                  </a:lnTo>
                  <a:lnTo>
                    <a:pt x="439" y="127"/>
                  </a:lnTo>
                  <a:lnTo>
                    <a:pt x="435" y="123"/>
                  </a:lnTo>
                  <a:lnTo>
                    <a:pt x="435" y="123"/>
                  </a:lnTo>
                  <a:lnTo>
                    <a:pt x="430" y="118"/>
                  </a:lnTo>
                  <a:lnTo>
                    <a:pt x="428" y="112"/>
                  </a:lnTo>
                  <a:lnTo>
                    <a:pt x="426" y="104"/>
                  </a:lnTo>
                  <a:lnTo>
                    <a:pt x="423" y="94"/>
                  </a:lnTo>
                  <a:lnTo>
                    <a:pt x="422" y="74"/>
                  </a:lnTo>
                  <a:lnTo>
                    <a:pt x="422" y="53"/>
                  </a:lnTo>
                  <a:lnTo>
                    <a:pt x="425" y="33"/>
                  </a:lnTo>
                  <a:lnTo>
                    <a:pt x="427" y="17"/>
                  </a:lnTo>
                  <a:lnTo>
                    <a:pt x="429" y="0"/>
                  </a:lnTo>
                  <a:lnTo>
                    <a:pt x="1" y="141"/>
                  </a:lnTo>
                  <a:lnTo>
                    <a:pt x="0" y="143"/>
                  </a:lnTo>
                  <a:lnTo>
                    <a:pt x="8" y="141"/>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4" name="Freeform 11"/>
            <p:cNvSpPr/>
            <p:nvPr/>
          </p:nvSpPr>
          <p:spPr bwMode="auto">
            <a:xfrm>
              <a:off x="11676063" y="-900113"/>
              <a:ext cx="339725" cy="714375"/>
            </a:xfrm>
            <a:custGeom>
              <a:gdLst>
                <a:gd fmla="*/ 6 w 429" name="T0"/>
                <a:gd fmla="*/ 656 h 901" name="T1"/>
                <a:gd fmla="*/ 4 w 429" name="T2"/>
                <a:gd fmla="*/ 761 h 901" name="T3"/>
                <a:gd fmla="*/ 6 w 429" name="T4"/>
                <a:gd fmla="*/ 792 h 901" name="T5"/>
                <a:gd fmla="*/ 24 w 429" name="T6"/>
                <a:gd fmla="*/ 884 h 901" name="T7"/>
                <a:gd fmla="*/ 46 w 429" name="T8"/>
                <a:gd fmla="*/ 901 h 901" name="T9"/>
                <a:gd fmla="*/ 200 w 429" name="T10"/>
                <a:gd fmla="*/ 877 h 901" name="T11"/>
                <a:gd fmla="*/ 285 w 429" name="T12"/>
                <a:gd fmla="*/ 859 h 901" name="T13"/>
                <a:gd fmla="*/ 327 w 429" name="T14"/>
                <a:gd fmla="*/ 848 h 901" name="T15"/>
                <a:gd fmla="*/ 334 w 429" name="T16"/>
                <a:gd fmla="*/ 844 h 901" name="T17"/>
                <a:gd fmla="*/ 348 w 429" name="T18"/>
                <a:gd fmla="*/ 832 h 901" name="T19"/>
                <a:gd fmla="*/ 354 w 429" name="T20"/>
                <a:gd fmla="*/ 817 h 901" name="T21"/>
                <a:gd fmla="*/ 366 w 429" name="T22"/>
                <a:gd fmla="*/ 795 h 901" name="T23"/>
                <a:gd fmla="*/ 392 w 429" name="T24"/>
                <a:gd fmla="*/ 756 h 901" name="T25"/>
                <a:gd fmla="*/ 404 w 429" name="T26"/>
                <a:gd fmla="*/ 744 h 901" name="T27"/>
                <a:gd fmla="*/ 416 w 429" name="T28"/>
                <a:gd fmla="*/ 735 h 901" name="T29"/>
                <a:gd fmla="*/ 423 w 429" name="T30"/>
                <a:gd fmla="*/ 735 h 901" name="T31"/>
                <a:gd fmla="*/ 425 w 429" name="T32"/>
                <a:gd fmla="*/ 735 h 901" name="T33"/>
                <a:gd fmla="*/ 428 w 429" name="T34"/>
                <a:gd fmla="*/ 727 h 901" name="T35"/>
                <a:gd fmla="*/ 429 w 429" name="T36"/>
                <a:gd fmla="*/ 718 h 901" name="T37"/>
                <a:gd fmla="*/ 428 w 429" name="T38"/>
                <a:gd fmla="*/ 709 h 901" name="T39"/>
                <a:gd fmla="*/ 417 w 429" name="T40"/>
                <a:gd fmla="*/ 692 h 901" name="T41"/>
                <a:gd fmla="*/ 396 w 429" name="T42"/>
                <a:gd fmla="*/ 669 h 901" name="T43"/>
                <a:gd fmla="*/ 392 w 429" name="T44"/>
                <a:gd fmla="*/ 662 h 901" name="T45"/>
                <a:gd fmla="*/ 382 w 429" name="T46"/>
                <a:gd fmla="*/ 646 h 901" name="T47"/>
                <a:gd fmla="*/ 365 w 429" name="T48"/>
                <a:gd fmla="*/ 630 h 901" name="T49"/>
                <a:gd fmla="*/ 340 w 429" name="T50"/>
                <a:gd fmla="*/ 609 h 901" name="T51"/>
                <a:gd fmla="*/ 105 w 429" name="T52"/>
                <a:gd fmla="*/ 24 h 901" name="T53"/>
                <a:gd fmla="*/ 65 w 429" name="T54"/>
                <a:gd fmla="*/ 100 h 901" name="T55"/>
                <a:gd fmla="*/ 63 w 429" name="T56"/>
                <a:gd fmla="*/ 117 h 901" name="T57"/>
                <a:gd fmla="*/ 58 w 429" name="T58"/>
                <a:gd fmla="*/ 153 h 901" name="T59"/>
                <a:gd fmla="*/ 59 w 429" name="T60"/>
                <a:gd fmla="*/ 194 h 901" name="T61"/>
                <a:gd fmla="*/ 64 w 429" name="T62"/>
                <a:gd fmla="*/ 212 h 901" name="T63"/>
                <a:gd fmla="*/ 71 w 429" name="T64"/>
                <a:gd fmla="*/ 223 h 901" name="T65"/>
                <a:gd fmla="*/ 75 w 429" name="T66"/>
                <a:gd fmla="*/ 227 h 901" name="T67"/>
                <a:gd fmla="*/ 90 w 429" name="T68"/>
                <a:gd fmla="*/ 236 h 901" name="T69"/>
                <a:gd fmla="*/ 107 w 429" name="T70"/>
                <a:gd fmla="*/ 245 h 901" name="T71"/>
                <a:gd fmla="*/ 112 w 429" name="T72"/>
                <a:gd fmla="*/ 250 h 901" name="T73"/>
                <a:gd fmla="*/ 113 w 429" name="T74"/>
                <a:gd fmla="*/ 256 h 901" name="T75"/>
                <a:gd fmla="*/ 110 w 429" name="T76"/>
                <a:gd fmla="*/ 264 h 901" name="T77"/>
                <a:gd fmla="*/ 100 w 429" name="T78"/>
                <a:gd fmla="*/ 276 h 901" name="T79"/>
                <a:gd fmla="*/ 93 w 429" name="T80"/>
                <a:gd fmla="*/ 282 h 901" name="T81"/>
                <a:gd fmla="*/ 69 w 429" name="T82"/>
                <a:gd fmla="*/ 297 h 901" name="T83"/>
                <a:gd fmla="*/ 37 w 429" name="T84"/>
                <a:gd fmla="*/ 312 h 901" name="T85"/>
                <a:gd fmla="*/ 16 w 429" name="T86"/>
                <a:gd fmla="*/ 323 h 901" name="T87"/>
                <a:gd fmla="*/ 7 w 429" name="T88"/>
                <a:gd fmla="*/ 332 h 901" name="T89"/>
                <a:gd fmla="*/ 1 w 429" name="T90"/>
                <a:gd fmla="*/ 345 h 901" name="T91"/>
                <a:gd fmla="*/ 0 w 429" name="T92"/>
                <a:gd fmla="*/ 352 h 901" name="T93"/>
                <a:gd fmla="*/ 0 w 429" name="T94"/>
                <a:gd fmla="*/ 463 h 901" name="T95"/>
                <a:gd fmla="*/ 4 w 429" name="T96"/>
                <a:gd fmla="*/ 511 h 901" name="T97"/>
                <a:gd fmla="*/ 6 w 429" name="T98"/>
                <a:gd fmla="*/ 563 h 901" name="T99"/>
                <a:gd fmla="*/ 6 w 429" name="T100"/>
                <a:gd fmla="*/ 656 h 90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01" w="429">
                  <a:moveTo>
                    <a:pt x="6" y="656"/>
                  </a:moveTo>
                  <a:lnTo>
                    <a:pt x="6" y="656"/>
                  </a:lnTo>
                  <a:lnTo>
                    <a:pt x="4" y="721"/>
                  </a:lnTo>
                  <a:lnTo>
                    <a:pt x="4" y="761"/>
                  </a:lnTo>
                  <a:lnTo>
                    <a:pt x="5" y="778"/>
                  </a:lnTo>
                  <a:lnTo>
                    <a:pt x="6" y="792"/>
                  </a:lnTo>
                  <a:lnTo>
                    <a:pt x="6" y="792"/>
                  </a:lnTo>
                  <a:lnTo>
                    <a:pt x="24" y="884"/>
                  </a:lnTo>
                  <a:lnTo>
                    <a:pt x="46" y="901"/>
                  </a:lnTo>
                  <a:lnTo>
                    <a:pt x="46" y="901"/>
                  </a:lnTo>
                  <a:lnTo>
                    <a:pt x="110" y="892"/>
                  </a:lnTo>
                  <a:lnTo>
                    <a:pt x="200" y="877"/>
                  </a:lnTo>
                  <a:lnTo>
                    <a:pt x="245" y="868"/>
                  </a:lnTo>
                  <a:lnTo>
                    <a:pt x="285" y="859"/>
                  </a:lnTo>
                  <a:lnTo>
                    <a:pt x="316" y="851"/>
                  </a:lnTo>
                  <a:lnTo>
                    <a:pt x="327" y="848"/>
                  </a:lnTo>
                  <a:lnTo>
                    <a:pt x="334" y="844"/>
                  </a:lnTo>
                  <a:lnTo>
                    <a:pt x="334" y="844"/>
                  </a:lnTo>
                  <a:lnTo>
                    <a:pt x="343" y="837"/>
                  </a:lnTo>
                  <a:lnTo>
                    <a:pt x="348" y="832"/>
                  </a:lnTo>
                  <a:lnTo>
                    <a:pt x="351" y="825"/>
                  </a:lnTo>
                  <a:lnTo>
                    <a:pt x="354" y="817"/>
                  </a:lnTo>
                  <a:lnTo>
                    <a:pt x="359" y="807"/>
                  </a:lnTo>
                  <a:lnTo>
                    <a:pt x="366" y="795"/>
                  </a:lnTo>
                  <a:lnTo>
                    <a:pt x="376" y="777"/>
                  </a:lnTo>
                  <a:lnTo>
                    <a:pt x="392" y="756"/>
                  </a:lnTo>
                  <a:lnTo>
                    <a:pt x="392" y="756"/>
                  </a:lnTo>
                  <a:lnTo>
                    <a:pt x="404" y="744"/>
                  </a:lnTo>
                  <a:lnTo>
                    <a:pt x="413" y="737"/>
                  </a:lnTo>
                  <a:lnTo>
                    <a:pt x="416" y="735"/>
                  </a:lnTo>
                  <a:lnTo>
                    <a:pt x="419" y="735"/>
                  </a:lnTo>
                  <a:lnTo>
                    <a:pt x="423" y="735"/>
                  </a:lnTo>
                  <a:lnTo>
                    <a:pt x="425" y="735"/>
                  </a:lnTo>
                  <a:lnTo>
                    <a:pt x="425" y="735"/>
                  </a:lnTo>
                  <a:lnTo>
                    <a:pt x="428" y="727"/>
                  </a:lnTo>
                  <a:lnTo>
                    <a:pt x="428" y="727"/>
                  </a:lnTo>
                  <a:lnTo>
                    <a:pt x="429" y="722"/>
                  </a:lnTo>
                  <a:lnTo>
                    <a:pt x="429" y="718"/>
                  </a:lnTo>
                  <a:lnTo>
                    <a:pt x="429" y="713"/>
                  </a:lnTo>
                  <a:lnTo>
                    <a:pt x="428" y="709"/>
                  </a:lnTo>
                  <a:lnTo>
                    <a:pt x="424" y="701"/>
                  </a:lnTo>
                  <a:lnTo>
                    <a:pt x="417" y="692"/>
                  </a:lnTo>
                  <a:lnTo>
                    <a:pt x="403" y="677"/>
                  </a:lnTo>
                  <a:lnTo>
                    <a:pt x="396" y="669"/>
                  </a:lnTo>
                  <a:lnTo>
                    <a:pt x="392" y="662"/>
                  </a:lnTo>
                  <a:lnTo>
                    <a:pt x="392" y="662"/>
                  </a:lnTo>
                  <a:lnTo>
                    <a:pt x="389" y="655"/>
                  </a:lnTo>
                  <a:lnTo>
                    <a:pt x="382" y="646"/>
                  </a:lnTo>
                  <a:lnTo>
                    <a:pt x="373" y="639"/>
                  </a:lnTo>
                  <a:lnTo>
                    <a:pt x="365" y="630"/>
                  </a:lnTo>
                  <a:lnTo>
                    <a:pt x="348" y="615"/>
                  </a:lnTo>
                  <a:lnTo>
                    <a:pt x="340" y="609"/>
                  </a:lnTo>
                  <a:lnTo>
                    <a:pt x="147" y="0"/>
                  </a:lnTo>
                  <a:lnTo>
                    <a:pt x="105" y="24"/>
                  </a:lnTo>
                  <a:lnTo>
                    <a:pt x="55" y="103"/>
                  </a:lnTo>
                  <a:lnTo>
                    <a:pt x="65" y="100"/>
                  </a:lnTo>
                  <a:lnTo>
                    <a:pt x="65" y="100"/>
                  </a:lnTo>
                  <a:lnTo>
                    <a:pt x="63" y="117"/>
                  </a:lnTo>
                  <a:lnTo>
                    <a:pt x="61" y="133"/>
                  </a:lnTo>
                  <a:lnTo>
                    <a:pt x="58" y="153"/>
                  </a:lnTo>
                  <a:lnTo>
                    <a:pt x="58" y="174"/>
                  </a:lnTo>
                  <a:lnTo>
                    <a:pt x="59" y="194"/>
                  </a:lnTo>
                  <a:lnTo>
                    <a:pt x="62" y="204"/>
                  </a:lnTo>
                  <a:lnTo>
                    <a:pt x="64" y="212"/>
                  </a:lnTo>
                  <a:lnTo>
                    <a:pt x="66" y="218"/>
                  </a:lnTo>
                  <a:lnTo>
                    <a:pt x="71" y="223"/>
                  </a:lnTo>
                  <a:lnTo>
                    <a:pt x="71" y="223"/>
                  </a:lnTo>
                  <a:lnTo>
                    <a:pt x="75" y="227"/>
                  </a:lnTo>
                  <a:lnTo>
                    <a:pt x="80" y="231"/>
                  </a:lnTo>
                  <a:lnTo>
                    <a:pt x="90" y="236"/>
                  </a:lnTo>
                  <a:lnTo>
                    <a:pt x="100" y="241"/>
                  </a:lnTo>
                  <a:lnTo>
                    <a:pt x="107" y="245"/>
                  </a:lnTo>
                  <a:lnTo>
                    <a:pt x="110" y="247"/>
                  </a:lnTo>
                  <a:lnTo>
                    <a:pt x="112" y="250"/>
                  </a:lnTo>
                  <a:lnTo>
                    <a:pt x="113" y="253"/>
                  </a:lnTo>
                  <a:lnTo>
                    <a:pt x="113" y="256"/>
                  </a:lnTo>
                  <a:lnTo>
                    <a:pt x="112" y="260"/>
                  </a:lnTo>
                  <a:lnTo>
                    <a:pt x="110" y="264"/>
                  </a:lnTo>
                  <a:lnTo>
                    <a:pt x="105" y="270"/>
                  </a:lnTo>
                  <a:lnTo>
                    <a:pt x="100" y="276"/>
                  </a:lnTo>
                  <a:lnTo>
                    <a:pt x="100" y="276"/>
                  </a:lnTo>
                  <a:lnTo>
                    <a:pt x="93" y="282"/>
                  </a:lnTo>
                  <a:lnTo>
                    <a:pt x="85" y="288"/>
                  </a:lnTo>
                  <a:lnTo>
                    <a:pt x="69" y="297"/>
                  </a:lnTo>
                  <a:lnTo>
                    <a:pt x="53" y="304"/>
                  </a:lnTo>
                  <a:lnTo>
                    <a:pt x="37" y="312"/>
                  </a:lnTo>
                  <a:lnTo>
                    <a:pt x="23" y="319"/>
                  </a:lnTo>
                  <a:lnTo>
                    <a:pt x="16" y="323"/>
                  </a:lnTo>
                  <a:lnTo>
                    <a:pt x="11" y="328"/>
                  </a:lnTo>
                  <a:lnTo>
                    <a:pt x="7" y="332"/>
                  </a:lnTo>
                  <a:lnTo>
                    <a:pt x="4" y="339"/>
                  </a:lnTo>
                  <a:lnTo>
                    <a:pt x="1" y="345"/>
                  </a:lnTo>
                  <a:lnTo>
                    <a:pt x="0" y="352"/>
                  </a:lnTo>
                  <a:lnTo>
                    <a:pt x="0" y="352"/>
                  </a:lnTo>
                  <a:lnTo>
                    <a:pt x="0" y="463"/>
                  </a:lnTo>
                  <a:lnTo>
                    <a:pt x="0" y="463"/>
                  </a:lnTo>
                  <a:lnTo>
                    <a:pt x="1" y="484"/>
                  </a:lnTo>
                  <a:lnTo>
                    <a:pt x="4" y="511"/>
                  </a:lnTo>
                  <a:lnTo>
                    <a:pt x="6" y="538"/>
                  </a:lnTo>
                  <a:lnTo>
                    <a:pt x="6" y="563"/>
                  </a:lnTo>
                  <a:lnTo>
                    <a:pt x="6" y="563"/>
                  </a:lnTo>
                  <a:lnTo>
                    <a:pt x="6" y="656"/>
                  </a:lnTo>
                  <a:lnTo>
                    <a:pt x="6" y="656"/>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5" name="Freeform 12"/>
            <p:cNvSpPr/>
            <p:nvPr/>
          </p:nvSpPr>
          <p:spPr bwMode="auto">
            <a:xfrm>
              <a:off x="11796713" y="-1565275"/>
              <a:ext cx="773113" cy="1225550"/>
            </a:xfrm>
            <a:custGeom>
              <a:gdLst>
                <a:gd fmla="*/ 904 w 975" name="T0"/>
                <a:gd fmla="*/ 572 h 1544" name="T1"/>
                <a:gd fmla="*/ 888 w 975" name="T2"/>
                <a:gd fmla="*/ 607 h 1544" name="T3"/>
                <a:gd fmla="*/ 859 w 975" name="T4"/>
                <a:gd fmla="*/ 622 h 1544" name="T5"/>
                <a:gd fmla="*/ 821 w 975" name="T6"/>
                <a:gd fmla="*/ 604 h 1544" name="T7"/>
                <a:gd fmla="*/ 784 w 975" name="T8"/>
                <a:gd fmla="*/ 561 h 1544" name="T9"/>
                <a:gd fmla="*/ 785 w 975" name="T10"/>
                <a:gd fmla="*/ 527 h 1544" name="T11"/>
                <a:gd fmla="*/ 797 w 975" name="T12"/>
                <a:gd fmla="*/ 510 h 1544" name="T13"/>
                <a:gd fmla="*/ 740 w 975" name="T14"/>
                <a:gd fmla="*/ 502 h 1544" name="T15"/>
                <a:gd fmla="*/ 684 w 975" name="T16"/>
                <a:gd fmla="*/ 471 h 1544" name="T17"/>
                <a:gd fmla="*/ 656 w 975" name="T18"/>
                <a:gd fmla="*/ 416 h 1544" name="T19"/>
                <a:gd fmla="*/ 586 w 975" name="T20"/>
                <a:gd fmla="*/ 122 h 1544" name="T21"/>
                <a:gd fmla="*/ 566 w 975" name="T22"/>
                <a:gd fmla="*/ 50 h 1544" name="T23"/>
                <a:gd fmla="*/ 517 w 975" name="T24"/>
                <a:gd fmla="*/ 16 h 1544" name="T25"/>
                <a:gd fmla="*/ 439 w 975" name="T26"/>
                <a:gd fmla="*/ 0 h 1544" name="T27"/>
                <a:gd fmla="*/ 403 w 975" name="T28"/>
                <a:gd fmla="*/ 18 h 1544" name="T29"/>
                <a:gd fmla="*/ 333 w 975" name="T30"/>
                <a:gd fmla="*/ 72 h 1544" name="T31"/>
                <a:gd fmla="*/ 289 w 975" name="T32"/>
                <a:gd fmla="*/ 87 h 1544" name="T33"/>
                <a:gd fmla="*/ 253 w 975" name="T34"/>
                <a:gd fmla="*/ 73 h 1544" name="T35"/>
                <a:gd fmla="*/ 235 w 975" name="T36"/>
                <a:gd fmla="*/ 36 h 1544" name="T37"/>
                <a:gd fmla="*/ 153 w 975" name="T38"/>
                <a:gd fmla="*/ 264 h 1544" name="T39"/>
                <a:gd fmla="*/ 137 w 975" name="T40"/>
                <a:gd fmla="*/ 332 h 1544" name="T41"/>
                <a:gd fmla="*/ 147 w 975" name="T42"/>
                <a:gd fmla="*/ 357 h 1544" name="T43"/>
                <a:gd fmla="*/ 144 w 975" name="T44"/>
                <a:gd fmla="*/ 415 h 1544" name="T45"/>
                <a:gd fmla="*/ 129 w 975" name="T46"/>
                <a:gd fmla="*/ 542 h 1544" name="T47"/>
                <a:gd fmla="*/ 138 w 975" name="T48"/>
                <a:gd fmla="*/ 568 h 1544" name="T49"/>
                <a:gd fmla="*/ 135 w 975" name="T50"/>
                <a:gd fmla="*/ 615 h 1544" name="T51"/>
                <a:gd fmla="*/ 106 w 975" name="T52"/>
                <a:gd fmla="*/ 667 h 1544" name="T53"/>
                <a:gd fmla="*/ 83 w 975" name="T54"/>
                <a:gd fmla="*/ 740 h 1544" name="T55"/>
                <a:gd fmla="*/ 0 w 975" name="T56"/>
                <a:gd fmla="*/ 837 h 1544" name="T57"/>
                <a:gd fmla="*/ 213 w 975" name="T58"/>
                <a:gd fmla="*/ 1467 h 1544" name="T59"/>
                <a:gd fmla="*/ 240 w 975" name="T60"/>
                <a:gd fmla="*/ 1499 h 1544" name="T61"/>
                <a:gd fmla="*/ 271 w 975" name="T62"/>
                <a:gd fmla="*/ 1538 h 1544" name="T63"/>
                <a:gd fmla="*/ 302 w 975" name="T64"/>
                <a:gd fmla="*/ 1451 h 1544" name="T65"/>
                <a:gd fmla="*/ 329 w 975" name="T66"/>
                <a:gd fmla="*/ 1382 h 1544" name="T67"/>
                <a:gd fmla="*/ 322 w 975" name="T68"/>
                <a:gd fmla="*/ 1318 h 1544" name="T69"/>
                <a:gd fmla="*/ 331 w 975" name="T70"/>
                <a:gd fmla="*/ 1270 h 1544" name="T71"/>
                <a:gd fmla="*/ 354 w 975" name="T72"/>
                <a:gd fmla="*/ 1230 h 1544" name="T73"/>
                <a:gd fmla="*/ 381 w 975" name="T74"/>
                <a:gd fmla="*/ 1214 h 1544" name="T75"/>
                <a:gd fmla="*/ 468 w 975" name="T76"/>
                <a:gd fmla="*/ 1206 h 1544" name="T77"/>
                <a:gd fmla="*/ 496 w 975" name="T78"/>
                <a:gd fmla="*/ 1189 h 1544" name="T79"/>
                <a:gd fmla="*/ 522 w 975" name="T80"/>
                <a:gd fmla="*/ 1148 h 1544" name="T81"/>
                <a:gd fmla="*/ 562 w 975" name="T82"/>
                <a:gd fmla="*/ 1119 h 1544" name="T83"/>
                <a:gd fmla="*/ 595 w 975" name="T84"/>
                <a:gd fmla="*/ 1081 h 1544" name="T85"/>
                <a:gd fmla="*/ 566 w 975" name="T86"/>
                <a:gd fmla="*/ 1022 h 1544" name="T87"/>
                <a:gd fmla="*/ 551 w 975" name="T88"/>
                <a:gd fmla="*/ 978 h 1544" name="T89"/>
                <a:gd fmla="*/ 557 w 975" name="T90"/>
                <a:gd fmla="*/ 946 h 1544" name="T91"/>
                <a:gd fmla="*/ 601 w 975" name="T92"/>
                <a:gd fmla="*/ 967 h 1544" name="T93"/>
                <a:gd fmla="*/ 671 w 975" name="T94"/>
                <a:gd fmla="*/ 1011 h 1544" name="T95"/>
                <a:gd fmla="*/ 681 w 975" name="T96"/>
                <a:gd fmla="*/ 1002 h 1544" name="T97"/>
                <a:gd fmla="*/ 682 w 975" name="T98"/>
                <a:gd fmla="*/ 947 h 1544" name="T99"/>
                <a:gd fmla="*/ 702 w 975" name="T100"/>
                <a:gd fmla="*/ 916 h 1544" name="T101"/>
                <a:gd fmla="*/ 738 w 975" name="T102"/>
                <a:gd fmla="*/ 909 h 1544" name="T103"/>
                <a:gd fmla="*/ 779 w 975" name="T104"/>
                <a:gd fmla="*/ 912 h 1544" name="T105"/>
                <a:gd fmla="*/ 861 w 975" name="T106"/>
                <a:gd fmla="*/ 844 h 1544" name="T107"/>
                <a:gd fmla="*/ 930 w 975" name="T108"/>
                <a:gd fmla="*/ 788 h 1544" name="T109"/>
                <a:gd fmla="*/ 960 w 975" name="T110"/>
                <a:gd fmla="*/ 741 h 1544" name="T111"/>
                <a:gd fmla="*/ 975 w 975" name="T112"/>
                <a:gd fmla="*/ 690 h 1544" name="T113"/>
                <a:gd fmla="*/ 961 w 975" name="T114"/>
                <a:gd fmla="*/ 642 h 1544" name="T115"/>
                <a:gd fmla="*/ 918 w 975" name="T116"/>
                <a:gd fmla="*/ 600 h 154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544" w="975">
                  <a:moveTo>
                    <a:pt x="908" y="580"/>
                  </a:moveTo>
                  <a:lnTo>
                    <a:pt x="908" y="580"/>
                  </a:lnTo>
                  <a:lnTo>
                    <a:pt x="907" y="575"/>
                  </a:lnTo>
                  <a:lnTo>
                    <a:pt x="905" y="572"/>
                  </a:lnTo>
                  <a:lnTo>
                    <a:pt x="904" y="572"/>
                  </a:lnTo>
                  <a:lnTo>
                    <a:pt x="903" y="576"/>
                  </a:lnTo>
                  <a:lnTo>
                    <a:pt x="899" y="587"/>
                  </a:lnTo>
                  <a:lnTo>
                    <a:pt x="897" y="594"/>
                  </a:lnTo>
                  <a:lnTo>
                    <a:pt x="893" y="600"/>
                  </a:lnTo>
                  <a:lnTo>
                    <a:pt x="888" y="607"/>
                  </a:lnTo>
                  <a:lnTo>
                    <a:pt x="882" y="614"/>
                  </a:lnTo>
                  <a:lnTo>
                    <a:pt x="875" y="618"/>
                  </a:lnTo>
                  <a:lnTo>
                    <a:pt x="867" y="622"/>
                  </a:lnTo>
                  <a:lnTo>
                    <a:pt x="863" y="622"/>
                  </a:lnTo>
                  <a:lnTo>
                    <a:pt x="859" y="622"/>
                  </a:lnTo>
                  <a:lnTo>
                    <a:pt x="853" y="620"/>
                  </a:lnTo>
                  <a:lnTo>
                    <a:pt x="847" y="619"/>
                  </a:lnTo>
                  <a:lnTo>
                    <a:pt x="841" y="617"/>
                  </a:lnTo>
                  <a:lnTo>
                    <a:pt x="835" y="614"/>
                  </a:lnTo>
                  <a:lnTo>
                    <a:pt x="821" y="604"/>
                  </a:lnTo>
                  <a:lnTo>
                    <a:pt x="821" y="604"/>
                  </a:lnTo>
                  <a:lnTo>
                    <a:pt x="806" y="591"/>
                  </a:lnTo>
                  <a:lnTo>
                    <a:pt x="796" y="581"/>
                  </a:lnTo>
                  <a:lnTo>
                    <a:pt x="788" y="571"/>
                  </a:lnTo>
                  <a:lnTo>
                    <a:pt x="784" y="561"/>
                  </a:lnTo>
                  <a:lnTo>
                    <a:pt x="780" y="553"/>
                  </a:lnTo>
                  <a:lnTo>
                    <a:pt x="780" y="546"/>
                  </a:lnTo>
                  <a:lnTo>
                    <a:pt x="780" y="539"/>
                  </a:lnTo>
                  <a:lnTo>
                    <a:pt x="783" y="532"/>
                  </a:lnTo>
                  <a:lnTo>
                    <a:pt x="785" y="527"/>
                  </a:lnTo>
                  <a:lnTo>
                    <a:pt x="788" y="522"/>
                  </a:lnTo>
                  <a:lnTo>
                    <a:pt x="794" y="515"/>
                  </a:lnTo>
                  <a:lnTo>
                    <a:pt x="798" y="511"/>
                  </a:lnTo>
                  <a:lnTo>
                    <a:pt x="798" y="510"/>
                  </a:lnTo>
                  <a:lnTo>
                    <a:pt x="797" y="510"/>
                  </a:lnTo>
                  <a:lnTo>
                    <a:pt x="797" y="510"/>
                  </a:lnTo>
                  <a:lnTo>
                    <a:pt x="788" y="510"/>
                  </a:lnTo>
                  <a:lnTo>
                    <a:pt x="772" y="509"/>
                  </a:lnTo>
                  <a:lnTo>
                    <a:pt x="752" y="505"/>
                  </a:lnTo>
                  <a:lnTo>
                    <a:pt x="740" y="502"/>
                  </a:lnTo>
                  <a:lnTo>
                    <a:pt x="729" y="499"/>
                  </a:lnTo>
                  <a:lnTo>
                    <a:pt x="717" y="493"/>
                  </a:lnTo>
                  <a:lnTo>
                    <a:pt x="705" y="487"/>
                  </a:lnTo>
                  <a:lnTo>
                    <a:pt x="694" y="480"/>
                  </a:lnTo>
                  <a:lnTo>
                    <a:pt x="684" y="471"/>
                  </a:lnTo>
                  <a:lnTo>
                    <a:pt x="675" y="460"/>
                  </a:lnTo>
                  <a:lnTo>
                    <a:pt x="667" y="447"/>
                  </a:lnTo>
                  <a:lnTo>
                    <a:pt x="661" y="433"/>
                  </a:lnTo>
                  <a:lnTo>
                    <a:pt x="656" y="416"/>
                  </a:lnTo>
                  <a:lnTo>
                    <a:pt x="656" y="416"/>
                  </a:lnTo>
                  <a:lnTo>
                    <a:pt x="648" y="379"/>
                  </a:lnTo>
                  <a:lnTo>
                    <a:pt x="638" y="337"/>
                  </a:lnTo>
                  <a:lnTo>
                    <a:pt x="616" y="248"/>
                  </a:lnTo>
                  <a:lnTo>
                    <a:pt x="595" y="161"/>
                  </a:lnTo>
                  <a:lnTo>
                    <a:pt x="586" y="122"/>
                  </a:lnTo>
                  <a:lnTo>
                    <a:pt x="580" y="88"/>
                  </a:lnTo>
                  <a:lnTo>
                    <a:pt x="580" y="88"/>
                  </a:lnTo>
                  <a:lnTo>
                    <a:pt x="577" y="74"/>
                  </a:lnTo>
                  <a:lnTo>
                    <a:pt x="572" y="62"/>
                  </a:lnTo>
                  <a:lnTo>
                    <a:pt x="566" y="50"/>
                  </a:lnTo>
                  <a:lnTo>
                    <a:pt x="558" y="40"/>
                  </a:lnTo>
                  <a:lnTo>
                    <a:pt x="548" y="33"/>
                  </a:lnTo>
                  <a:lnTo>
                    <a:pt x="538" y="26"/>
                  </a:lnTo>
                  <a:lnTo>
                    <a:pt x="528" y="20"/>
                  </a:lnTo>
                  <a:lnTo>
                    <a:pt x="517" y="16"/>
                  </a:lnTo>
                  <a:lnTo>
                    <a:pt x="505" y="12"/>
                  </a:lnTo>
                  <a:lnTo>
                    <a:pt x="494" y="9"/>
                  </a:lnTo>
                  <a:lnTo>
                    <a:pt x="472" y="5"/>
                  </a:lnTo>
                  <a:lnTo>
                    <a:pt x="439" y="0"/>
                  </a:lnTo>
                  <a:lnTo>
                    <a:pt x="439" y="0"/>
                  </a:lnTo>
                  <a:lnTo>
                    <a:pt x="434" y="0"/>
                  </a:lnTo>
                  <a:lnTo>
                    <a:pt x="428" y="1"/>
                  </a:lnTo>
                  <a:lnTo>
                    <a:pt x="423" y="4"/>
                  </a:lnTo>
                  <a:lnTo>
                    <a:pt x="416" y="8"/>
                  </a:lnTo>
                  <a:lnTo>
                    <a:pt x="403" y="18"/>
                  </a:lnTo>
                  <a:lnTo>
                    <a:pt x="388" y="30"/>
                  </a:lnTo>
                  <a:lnTo>
                    <a:pt x="372" y="45"/>
                  </a:lnTo>
                  <a:lnTo>
                    <a:pt x="354" y="59"/>
                  </a:lnTo>
                  <a:lnTo>
                    <a:pt x="344" y="66"/>
                  </a:lnTo>
                  <a:lnTo>
                    <a:pt x="333" y="72"/>
                  </a:lnTo>
                  <a:lnTo>
                    <a:pt x="322" y="77"/>
                  </a:lnTo>
                  <a:lnTo>
                    <a:pt x="311" y="83"/>
                  </a:lnTo>
                  <a:lnTo>
                    <a:pt x="311" y="83"/>
                  </a:lnTo>
                  <a:lnTo>
                    <a:pt x="300" y="86"/>
                  </a:lnTo>
                  <a:lnTo>
                    <a:pt x="289" y="87"/>
                  </a:lnTo>
                  <a:lnTo>
                    <a:pt x="280" y="87"/>
                  </a:lnTo>
                  <a:lnTo>
                    <a:pt x="272" y="85"/>
                  </a:lnTo>
                  <a:lnTo>
                    <a:pt x="265" y="82"/>
                  </a:lnTo>
                  <a:lnTo>
                    <a:pt x="258" y="78"/>
                  </a:lnTo>
                  <a:lnTo>
                    <a:pt x="253" y="73"/>
                  </a:lnTo>
                  <a:lnTo>
                    <a:pt x="248" y="67"/>
                  </a:lnTo>
                  <a:lnTo>
                    <a:pt x="245" y="63"/>
                  </a:lnTo>
                  <a:lnTo>
                    <a:pt x="242" y="56"/>
                  </a:lnTo>
                  <a:lnTo>
                    <a:pt x="237" y="46"/>
                  </a:lnTo>
                  <a:lnTo>
                    <a:pt x="235" y="36"/>
                  </a:lnTo>
                  <a:lnTo>
                    <a:pt x="235" y="36"/>
                  </a:lnTo>
                  <a:lnTo>
                    <a:pt x="207" y="109"/>
                  </a:lnTo>
                  <a:lnTo>
                    <a:pt x="180" y="181"/>
                  </a:lnTo>
                  <a:lnTo>
                    <a:pt x="167" y="223"/>
                  </a:lnTo>
                  <a:lnTo>
                    <a:pt x="153" y="264"/>
                  </a:lnTo>
                  <a:lnTo>
                    <a:pt x="153" y="264"/>
                  </a:lnTo>
                  <a:lnTo>
                    <a:pt x="142" y="299"/>
                  </a:lnTo>
                  <a:lnTo>
                    <a:pt x="138" y="320"/>
                  </a:lnTo>
                  <a:lnTo>
                    <a:pt x="137" y="327"/>
                  </a:lnTo>
                  <a:lnTo>
                    <a:pt x="137" y="332"/>
                  </a:lnTo>
                  <a:lnTo>
                    <a:pt x="138" y="335"/>
                  </a:lnTo>
                  <a:lnTo>
                    <a:pt x="139" y="339"/>
                  </a:lnTo>
                  <a:lnTo>
                    <a:pt x="142" y="344"/>
                  </a:lnTo>
                  <a:lnTo>
                    <a:pt x="145" y="351"/>
                  </a:lnTo>
                  <a:lnTo>
                    <a:pt x="147" y="357"/>
                  </a:lnTo>
                  <a:lnTo>
                    <a:pt x="148" y="365"/>
                  </a:lnTo>
                  <a:lnTo>
                    <a:pt x="148" y="375"/>
                  </a:lnTo>
                  <a:lnTo>
                    <a:pt x="147" y="387"/>
                  </a:lnTo>
                  <a:lnTo>
                    <a:pt x="147" y="387"/>
                  </a:lnTo>
                  <a:lnTo>
                    <a:pt x="144" y="415"/>
                  </a:lnTo>
                  <a:lnTo>
                    <a:pt x="140" y="443"/>
                  </a:lnTo>
                  <a:lnTo>
                    <a:pt x="132" y="492"/>
                  </a:lnTo>
                  <a:lnTo>
                    <a:pt x="130" y="514"/>
                  </a:lnTo>
                  <a:lnTo>
                    <a:pt x="129" y="533"/>
                  </a:lnTo>
                  <a:lnTo>
                    <a:pt x="129" y="542"/>
                  </a:lnTo>
                  <a:lnTo>
                    <a:pt x="131" y="550"/>
                  </a:lnTo>
                  <a:lnTo>
                    <a:pt x="132" y="557"/>
                  </a:lnTo>
                  <a:lnTo>
                    <a:pt x="135" y="562"/>
                  </a:lnTo>
                  <a:lnTo>
                    <a:pt x="135" y="562"/>
                  </a:lnTo>
                  <a:lnTo>
                    <a:pt x="138" y="568"/>
                  </a:lnTo>
                  <a:lnTo>
                    <a:pt x="140" y="575"/>
                  </a:lnTo>
                  <a:lnTo>
                    <a:pt x="141" y="580"/>
                  </a:lnTo>
                  <a:lnTo>
                    <a:pt x="141" y="587"/>
                  </a:lnTo>
                  <a:lnTo>
                    <a:pt x="140" y="601"/>
                  </a:lnTo>
                  <a:lnTo>
                    <a:pt x="135" y="615"/>
                  </a:lnTo>
                  <a:lnTo>
                    <a:pt x="130" y="629"/>
                  </a:lnTo>
                  <a:lnTo>
                    <a:pt x="123" y="643"/>
                  </a:lnTo>
                  <a:lnTo>
                    <a:pt x="114" y="656"/>
                  </a:lnTo>
                  <a:lnTo>
                    <a:pt x="106" y="667"/>
                  </a:lnTo>
                  <a:lnTo>
                    <a:pt x="106" y="667"/>
                  </a:lnTo>
                  <a:lnTo>
                    <a:pt x="102" y="675"/>
                  </a:lnTo>
                  <a:lnTo>
                    <a:pt x="97" y="684"/>
                  </a:lnTo>
                  <a:lnTo>
                    <a:pt x="93" y="696"/>
                  </a:lnTo>
                  <a:lnTo>
                    <a:pt x="90" y="710"/>
                  </a:lnTo>
                  <a:lnTo>
                    <a:pt x="83" y="740"/>
                  </a:lnTo>
                  <a:lnTo>
                    <a:pt x="76" y="772"/>
                  </a:lnTo>
                  <a:lnTo>
                    <a:pt x="68" y="831"/>
                  </a:lnTo>
                  <a:lnTo>
                    <a:pt x="65" y="855"/>
                  </a:lnTo>
                  <a:lnTo>
                    <a:pt x="0" y="837"/>
                  </a:lnTo>
                  <a:lnTo>
                    <a:pt x="0" y="837"/>
                  </a:lnTo>
                  <a:lnTo>
                    <a:pt x="0" y="856"/>
                  </a:lnTo>
                  <a:lnTo>
                    <a:pt x="188" y="1446"/>
                  </a:lnTo>
                  <a:lnTo>
                    <a:pt x="188" y="1446"/>
                  </a:lnTo>
                  <a:lnTo>
                    <a:pt x="196" y="1452"/>
                  </a:lnTo>
                  <a:lnTo>
                    <a:pt x="213" y="1467"/>
                  </a:lnTo>
                  <a:lnTo>
                    <a:pt x="221" y="1476"/>
                  </a:lnTo>
                  <a:lnTo>
                    <a:pt x="230" y="1483"/>
                  </a:lnTo>
                  <a:lnTo>
                    <a:pt x="237" y="1492"/>
                  </a:lnTo>
                  <a:lnTo>
                    <a:pt x="240" y="1499"/>
                  </a:lnTo>
                  <a:lnTo>
                    <a:pt x="240" y="1499"/>
                  </a:lnTo>
                  <a:lnTo>
                    <a:pt x="243" y="1505"/>
                  </a:lnTo>
                  <a:lnTo>
                    <a:pt x="246" y="1509"/>
                  </a:lnTo>
                  <a:lnTo>
                    <a:pt x="256" y="1520"/>
                  </a:lnTo>
                  <a:lnTo>
                    <a:pt x="266" y="1531"/>
                  </a:lnTo>
                  <a:lnTo>
                    <a:pt x="271" y="1538"/>
                  </a:lnTo>
                  <a:lnTo>
                    <a:pt x="275" y="1544"/>
                  </a:lnTo>
                  <a:lnTo>
                    <a:pt x="275" y="1544"/>
                  </a:lnTo>
                  <a:lnTo>
                    <a:pt x="283" y="1510"/>
                  </a:lnTo>
                  <a:lnTo>
                    <a:pt x="293" y="1479"/>
                  </a:lnTo>
                  <a:lnTo>
                    <a:pt x="302" y="1451"/>
                  </a:lnTo>
                  <a:lnTo>
                    <a:pt x="311" y="1429"/>
                  </a:lnTo>
                  <a:lnTo>
                    <a:pt x="311" y="1429"/>
                  </a:lnTo>
                  <a:lnTo>
                    <a:pt x="320" y="1410"/>
                  </a:lnTo>
                  <a:lnTo>
                    <a:pt x="325" y="1394"/>
                  </a:lnTo>
                  <a:lnTo>
                    <a:pt x="329" y="1382"/>
                  </a:lnTo>
                  <a:lnTo>
                    <a:pt x="330" y="1372"/>
                  </a:lnTo>
                  <a:lnTo>
                    <a:pt x="329" y="1360"/>
                  </a:lnTo>
                  <a:lnTo>
                    <a:pt x="328" y="1349"/>
                  </a:lnTo>
                  <a:lnTo>
                    <a:pt x="325" y="1336"/>
                  </a:lnTo>
                  <a:lnTo>
                    <a:pt x="322" y="1318"/>
                  </a:lnTo>
                  <a:lnTo>
                    <a:pt x="322" y="1318"/>
                  </a:lnTo>
                  <a:lnTo>
                    <a:pt x="322" y="1301"/>
                  </a:lnTo>
                  <a:lnTo>
                    <a:pt x="323" y="1288"/>
                  </a:lnTo>
                  <a:lnTo>
                    <a:pt x="327" y="1278"/>
                  </a:lnTo>
                  <a:lnTo>
                    <a:pt x="331" y="1270"/>
                  </a:lnTo>
                  <a:lnTo>
                    <a:pt x="341" y="1256"/>
                  </a:lnTo>
                  <a:lnTo>
                    <a:pt x="347" y="1248"/>
                  </a:lnTo>
                  <a:lnTo>
                    <a:pt x="352" y="1236"/>
                  </a:lnTo>
                  <a:lnTo>
                    <a:pt x="352" y="1236"/>
                  </a:lnTo>
                  <a:lnTo>
                    <a:pt x="354" y="1230"/>
                  </a:lnTo>
                  <a:lnTo>
                    <a:pt x="358" y="1225"/>
                  </a:lnTo>
                  <a:lnTo>
                    <a:pt x="363" y="1221"/>
                  </a:lnTo>
                  <a:lnTo>
                    <a:pt x="369" y="1218"/>
                  </a:lnTo>
                  <a:lnTo>
                    <a:pt x="375" y="1216"/>
                  </a:lnTo>
                  <a:lnTo>
                    <a:pt x="381" y="1214"/>
                  </a:lnTo>
                  <a:lnTo>
                    <a:pt x="397" y="1213"/>
                  </a:lnTo>
                  <a:lnTo>
                    <a:pt x="433" y="1211"/>
                  </a:lnTo>
                  <a:lnTo>
                    <a:pt x="451" y="1210"/>
                  </a:lnTo>
                  <a:lnTo>
                    <a:pt x="468" y="1206"/>
                  </a:lnTo>
                  <a:lnTo>
                    <a:pt x="468" y="1206"/>
                  </a:lnTo>
                  <a:lnTo>
                    <a:pt x="476" y="1204"/>
                  </a:lnTo>
                  <a:lnTo>
                    <a:pt x="483" y="1202"/>
                  </a:lnTo>
                  <a:lnTo>
                    <a:pt x="489" y="1197"/>
                  </a:lnTo>
                  <a:lnTo>
                    <a:pt x="493" y="1194"/>
                  </a:lnTo>
                  <a:lnTo>
                    <a:pt x="496" y="1189"/>
                  </a:lnTo>
                  <a:lnTo>
                    <a:pt x="499" y="1185"/>
                  </a:lnTo>
                  <a:lnTo>
                    <a:pt x="504" y="1174"/>
                  </a:lnTo>
                  <a:lnTo>
                    <a:pt x="512" y="1161"/>
                  </a:lnTo>
                  <a:lnTo>
                    <a:pt x="517" y="1155"/>
                  </a:lnTo>
                  <a:lnTo>
                    <a:pt x="522" y="1148"/>
                  </a:lnTo>
                  <a:lnTo>
                    <a:pt x="530" y="1141"/>
                  </a:lnTo>
                  <a:lnTo>
                    <a:pt x="539" y="1134"/>
                  </a:lnTo>
                  <a:lnTo>
                    <a:pt x="549" y="1127"/>
                  </a:lnTo>
                  <a:lnTo>
                    <a:pt x="562" y="1119"/>
                  </a:lnTo>
                  <a:lnTo>
                    <a:pt x="562" y="1119"/>
                  </a:lnTo>
                  <a:lnTo>
                    <a:pt x="575" y="1111"/>
                  </a:lnTo>
                  <a:lnTo>
                    <a:pt x="585" y="1103"/>
                  </a:lnTo>
                  <a:lnTo>
                    <a:pt x="590" y="1097"/>
                  </a:lnTo>
                  <a:lnTo>
                    <a:pt x="594" y="1089"/>
                  </a:lnTo>
                  <a:lnTo>
                    <a:pt x="595" y="1081"/>
                  </a:lnTo>
                  <a:lnTo>
                    <a:pt x="594" y="1073"/>
                  </a:lnTo>
                  <a:lnTo>
                    <a:pt x="591" y="1065"/>
                  </a:lnTo>
                  <a:lnTo>
                    <a:pt x="587" y="1058"/>
                  </a:lnTo>
                  <a:lnTo>
                    <a:pt x="577" y="1041"/>
                  </a:lnTo>
                  <a:lnTo>
                    <a:pt x="566" y="1022"/>
                  </a:lnTo>
                  <a:lnTo>
                    <a:pt x="560" y="1012"/>
                  </a:lnTo>
                  <a:lnTo>
                    <a:pt x="556" y="1002"/>
                  </a:lnTo>
                  <a:lnTo>
                    <a:pt x="552" y="990"/>
                  </a:lnTo>
                  <a:lnTo>
                    <a:pt x="551" y="978"/>
                  </a:lnTo>
                  <a:lnTo>
                    <a:pt x="551" y="978"/>
                  </a:lnTo>
                  <a:lnTo>
                    <a:pt x="550" y="967"/>
                  </a:lnTo>
                  <a:lnTo>
                    <a:pt x="550" y="959"/>
                  </a:lnTo>
                  <a:lnTo>
                    <a:pt x="552" y="952"/>
                  </a:lnTo>
                  <a:lnTo>
                    <a:pt x="555" y="948"/>
                  </a:lnTo>
                  <a:lnTo>
                    <a:pt x="557" y="946"/>
                  </a:lnTo>
                  <a:lnTo>
                    <a:pt x="561" y="945"/>
                  </a:lnTo>
                  <a:lnTo>
                    <a:pt x="566" y="946"/>
                  </a:lnTo>
                  <a:lnTo>
                    <a:pt x="571" y="948"/>
                  </a:lnTo>
                  <a:lnTo>
                    <a:pt x="585" y="956"/>
                  </a:lnTo>
                  <a:lnTo>
                    <a:pt x="601" y="967"/>
                  </a:lnTo>
                  <a:lnTo>
                    <a:pt x="622" y="980"/>
                  </a:lnTo>
                  <a:lnTo>
                    <a:pt x="645" y="996"/>
                  </a:lnTo>
                  <a:lnTo>
                    <a:pt x="645" y="996"/>
                  </a:lnTo>
                  <a:lnTo>
                    <a:pt x="664" y="1007"/>
                  </a:lnTo>
                  <a:lnTo>
                    <a:pt x="671" y="1011"/>
                  </a:lnTo>
                  <a:lnTo>
                    <a:pt x="675" y="1012"/>
                  </a:lnTo>
                  <a:lnTo>
                    <a:pt x="677" y="1011"/>
                  </a:lnTo>
                  <a:lnTo>
                    <a:pt x="680" y="1009"/>
                  </a:lnTo>
                  <a:lnTo>
                    <a:pt x="681" y="1006"/>
                  </a:lnTo>
                  <a:lnTo>
                    <a:pt x="681" y="1002"/>
                  </a:lnTo>
                  <a:lnTo>
                    <a:pt x="680" y="989"/>
                  </a:lnTo>
                  <a:lnTo>
                    <a:pt x="679" y="975"/>
                  </a:lnTo>
                  <a:lnTo>
                    <a:pt x="679" y="966"/>
                  </a:lnTo>
                  <a:lnTo>
                    <a:pt x="680" y="957"/>
                  </a:lnTo>
                  <a:lnTo>
                    <a:pt x="682" y="947"/>
                  </a:lnTo>
                  <a:lnTo>
                    <a:pt x="685" y="937"/>
                  </a:lnTo>
                  <a:lnTo>
                    <a:pt x="685" y="937"/>
                  </a:lnTo>
                  <a:lnTo>
                    <a:pt x="691" y="928"/>
                  </a:lnTo>
                  <a:lnTo>
                    <a:pt x="696" y="921"/>
                  </a:lnTo>
                  <a:lnTo>
                    <a:pt x="702" y="916"/>
                  </a:lnTo>
                  <a:lnTo>
                    <a:pt x="709" y="912"/>
                  </a:lnTo>
                  <a:lnTo>
                    <a:pt x="717" y="910"/>
                  </a:lnTo>
                  <a:lnTo>
                    <a:pt x="723" y="909"/>
                  </a:lnTo>
                  <a:lnTo>
                    <a:pt x="731" y="908"/>
                  </a:lnTo>
                  <a:lnTo>
                    <a:pt x="738" y="909"/>
                  </a:lnTo>
                  <a:lnTo>
                    <a:pt x="751" y="911"/>
                  </a:lnTo>
                  <a:lnTo>
                    <a:pt x="762" y="916"/>
                  </a:lnTo>
                  <a:lnTo>
                    <a:pt x="774" y="920"/>
                  </a:lnTo>
                  <a:lnTo>
                    <a:pt x="774" y="920"/>
                  </a:lnTo>
                  <a:lnTo>
                    <a:pt x="779" y="912"/>
                  </a:lnTo>
                  <a:lnTo>
                    <a:pt x="797" y="894"/>
                  </a:lnTo>
                  <a:lnTo>
                    <a:pt x="810" y="883"/>
                  </a:lnTo>
                  <a:lnTo>
                    <a:pt x="825" y="871"/>
                  </a:lnTo>
                  <a:lnTo>
                    <a:pt x="842" y="857"/>
                  </a:lnTo>
                  <a:lnTo>
                    <a:pt x="861" y="844"/>
                  </a:lnTo>
                  <a:lnTo>
                    <a:pt x="861" y="844"/>
                  </a:lnTo>
                  <a:lnTo>
                    <a:pt x="881" y="831"/>
                  </a:lnTo>
                  <a:lnTo>
                    <a:pt x="899" y="817"/>
                  </a:lnTo>
                  <a:lnTo>
                    <a:pt x="914" y="804"/>
                  </a:lnTo>
                  <a:lnTo>
                    <a:pt x="930" y="788"/>
                  </a:lnTo>
                  <a:lnTo>
                    <a:pt x="937" y="780"/>
                  </a:lnTo>
                  <a:lnTo>
                    <a:pt x="943" y="771"/>
                  </a:lnTo>
                  <a:lnTo>
                    <a:pt x="949" y="762"/>
                  </a:lnTo>
                  <a:lnTo>
                    <a:pt x="955" y="752"/>
                  </a:lnTo>
                  <a:lnTo>
                    <a:pt x="960" y="741"/>
                  </a:lnTo>
                  <a:lnTo>
                    <a:pt x="965" y="730"/>
                  </a:lnTo>
                  <a:lnTo>
                    <a:pt x="969" y="717"/>
                  </a:lnTo>
                  <a:lnTo>
                    <a:pt x="973" y="703"/>
                  </a:lnTo>
                  <a:lnTo>
                    <a:pt x="973" y="703"/>
                  </a:lnTo>
                  <a:lnTo>
                    <a:pt x="975" y="690"/>
                  </a:lnTo>
                  <a:lnTo>
                    <a:pt x="975" y="677"/>
                  </a:lnTo>
                  <a:lnTo>
                    <a:pt x="974" y="667"/>
                  </a:lnTo>
                  <a:lnTo>
                    <a:pt x="970" y="657"/>
                  </a:lnTo>
                  <a:lnTo>
                    <a:pt x="967" y="650"/>
                  </a:lnTo>
                  <a:lnTo>
                    <a:pt x="961" y="642"/>
                  </a:lnTo>
                  <a:lnTo>
                    <a:pt x="956" y="635"/>
                  </a:lnTo>
                  <a:lnTo>
                    <a:pt x="949" y="628"/>
                  </a:lnTo>
                  <a:lnTo>
                    <a:pt x="936" y="617"/>
                  </a:lnTo>
                  <a:lnTo>
                    <a:pt x="923" y="606"/>
                  </a:lnTo>
                  <a:lnTo>
                    <a:pt x="918" y="600"/>
                  </a:lnTo>
                  <a:lnTo>
                    <a:pt x="913" y="594"/>
                  </a:lnTo>
                  <a:lnTo>
                    <a:pt x="910" y="587"/>
                  </a:lnTo>
                  <a:lnTo>
                    <a:pt x="908" y="580"/>
                  </a:lnTo>
                  <a:lnTo>
                    <a:pt x="908" y="580"/>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6" name="Freeform 13"/>
            <p:cNvSpPr/>
            <p:nvPr/>
          </p:nvSpPr>
          <p:spPr bwMode="auto">
            <a:xfrm>
              <a:off x="3525838" y="-1638300"/>
              <a:ext cx="2173288" cy="1355725"/>
            </a:xfrm>
            <a:custGeom>
              <a:gdLst>
                <a:gd fmla="*/ 629 w 2738" name="T0"/>
                <a:gd fmla="*/ 1616 h 1707" name="T1"/>
                <a:gd fmla="*/ 650 w 2738" name="T2"/>
                <a:gd fmla="*/ 1608 h 1707" name="T3"/>
                <a:gd fmla="*/ 692 w 2738" name="T4"/>
                <a:gd fmla="*/ 1613 h 1707" name="T5"/>
                <a:gd fmla="*/ 806 w 2738" name="T6"/>
                <a:gd fmla="*/ 1621 h 1707" name="T7"/>
                <a:gd fmla="*/ 832 w 2738" name="T8"/>
                <a:gd fmla="*/ 1608 h 1707" name="T9"/>
                <a:gd fmla="*/ 937 w 2738" name="T10"/>
                <a:gd fmla="*/ 1641 h 1707" name="T11"/>
                <a:gd fmla="*/ 2738 w 2738" name="T12"/>
                <a:gd fmla="*/ 391 h 1707" name="T13"/>
                <a:gd fmla="*/ 2261 w 2738" name="T14"/>
                <a:gd fmla="*/ 331 h 1707" name="T15"/>
                <a:gd fmla="*/ 2035 w 2738" name="T16"/>
                <a:gd fmla="*/ 311 h 1707" name="T17"/>
                <a:gd fmla="*/ 1542 w 2738" name="T18"/>
                <a:gd fmla="*/ 253 h 1707" name="T19"/>
                <a:gd fmla="*/ 1023 w 2738" name="T20"/>
                <a:gd fmla="*/ 182 h 1707" name="T21"/>
                <a:gd fmla="*/ 61 w 2738" name="T22"/>
                <a:gd fmla="*/ 0 h 1707" name="T23"/>
                <a:gd fmla="*/ 22 w 2738" name="T24"/>
                <a:gd fmla="*/ 204 h 1707" name="T25"/>
                <a:gd fmla="*/ 8 w 2738" name="T26"/>
                <a:gd fmla="*/ 262 h 1707" name="T27"/>
                <a:gd fmla="*/ 2 w 2738" name="T28"/>
                <a:gd fmla="*/ 318 h 1707" name="T29"/>
                <a:gd fmla="*/ 9 w 2738" name="T30"/>
                <a:gd fmla="*/ 346 h 1707" name="T31"/>
                <a:gd fmla="*/ 52 w 2738" name="T32"/>
                <a:gd fmla="*/ 419 h 1707" name="T33"/>
                <a:gd fmla="*/ 56 w 2738" name="T34"/>
                <a:gd fmla="*/ 444 h 1707" name="T35"/>
                <a:gd fmla="*/ 47 w 2738" name="T36"/>
                <a:gd fmla="*/ 479 h 1707" name="T37"/>
                <a:gd fmla="*/ 48 w 2738" name="T38"/>
                <a:gd fmla="*/ 510 h 1707" name="T39"/>
                <a:gd fmla="*/ 66 w 2738" name="T40"/>
                <a:gd fmla="*/ 537 h 1707" name="T41"/>
                <a:gd fmla="*/ 104 w 2738" name="T42"/>
                <a:gd fmla="*/ 572 h 1707" name="T43"/>
                <a:gd fmla="*/ 140 w 2738" name="T44"/>
                <a:gd fmla="*/ 628 h 1707" name="T45"/>
                <a:gd fmla="*/ 158 w 2738" name="T46"/>
                <a:gd fmla="*/ 669 h 1707" name="T47"/>
                <a:gd fmla="*/ 174 w 2738" name="T48"/>
                <a:gd fmla="*/ 730 h 1707" name="T49"/>
                <a:gd fmla="*/ 206 w 2738" name="T50"/>
                <a:gd fmla="*/ 802 h 1707" name="T51"/>
                <a:gd fmla="*/ 221 w 2738" name="T52"/>
                <a:gd fmla="*/ 813 h 1707" name="T53"/>
                <a:gd fmla="*/ 253 w 2738" name="T54"/>
                <a:gd fmla="*/ 820 h 1707" name="T55"/>
                <a:gd fmla="*/ 284 w 2738" name="T56"/>
                <a:gd fmla="*/ 840 h 1707" name="T57"/>
                <a:gd fmla="*/ 284 w 2738" name="T58"/>
                <a:gd fmla="*/ 860 h 1707" name="T59"/>
                <a:gd fmla="*/ 235 w 2738" name="T60"/>
                <a:gd fmla="*/ 951 h 1707" name="T61"/>
                <a:gd fmla="*/ 208 w 2738" name="T62"/>
                <a:gd fmla="*/ 1025 h 1707" name="T63"/>
                <a:gd fmla="*/ 211 w 2738" name="T64"/>
                <a:gd fmla="*/ 1047 h 1707" name="T65"/>
                <a:gd fmla="*/ 208 w 2738" name="T66"/>
                <a:gd fmla="*/ 1077 h 1707" name="T67"/>
                <a:gd fmla="*/ 192 w 2738" name="T68"/>
                <a:gd fmla="*/ 1135 h 1707" name="T69"/>
                <a:gd fmla="*/ 198 w 2738" name="T70"/>
                <a:gd fmla="*/ 1160 h 1707" name="T71"/>
                <a:gd fmla="*/ 233 w 2738" name="T72"/>
                <a:gd fmla="*/ 1210 h 1707" name="T73"/>
                <a:gd fmla="*/ 252 w 2738" name="T74"/>
                <a:gd fmla="*/ 1219 h 1707" name="T75"/>
                <a:gd fmla="*/ 285 w 2738" name="T76"/>
                <a:gd fmla="*/ 1181 h 1707" name="T77"/>
                <a:gd fmla="*/ 321 w 2738" name="T78"/>
                <a:gd fmla="*/ 1182 h 1707" name="T79"/>
                <a:gd fmla="*/ 349 w 2738" name="T80"/>
                <a:gd fmla="*/ 1240 h 1707" name="T81"/>
                <a:gd fmla="*/ 384 w 2738" name="T82"/>
                <a:gd fmla="*/ 1389 h 1707" name="T83"/>
                <a:gd fmla="*/ 382 w 2738" name="T84"/>
                <a:gd fmla="*/ 1404 h 1707" name="T85"/>
                <a:gd fmla="*/ 350 w 2738" name="T86"/>
                <a:gd fmla="*/ 1432 h 1707" name="T87"/>
                <a:gd fmla="*/ 359 w 2738" name="T88"/>
                <a:gd fmla="*/ 1442 h 1707" name="T89"/>
                <a:gd fmla="*/ 411 w 2738" name="T90"/>
                <a:gd fmla="*/ 1457 h 1707" name="T91"/>
                <a:gd fmla="*/ 444 w 2738" name="T92"/>
                <a:gd fmla="*/ 1481 h 1707" name="T93"/>
                <a:gd fmla="*/ 462 w 2738" name="T94"/>
                <a:gd fmla="*/ 1530 h 1707" name="T95"/>
                <a:gd fmla="*/ 468 w 2738" name="T96"/>
                <a:gd fmla="*/ 1591 h 1707" name="T97"/>
                <a:gd fmla="*/ 479 w 2738" name="T98"/>
                <a:gd fmla="*/ 1631 h 1707" name="T99"/>
                <a:gd fmla="*/ 490 w 2738" name="T100"/>
                <a:gd fmla="*/ 1638 h 1707" name="T101"/>
                <a:gd fmla="*/ 566 w 2738" name="T102"/>
                <a:gd fmla="*/ 1627 h 1707" name="T103"/>
                <a:gd fmla="*/ 587 w 2738" name="T104"/>
                <a:gd fmla="*/ 1636 h 1707" name="T105"/>
                <a:gd fmla="*/ 613 w 2738" name="T106"/>
                <a:gd fmla="*/ 1637 h 170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707" w="2738">
                  <a:moveTo>
                    <a:pt x="618" y="1632"/>
                  </a:moveTo>
                  <a:lnTo>
                    <a:pt x="618" y="1632"/>
                  </a:lnTo>
                  <a:lnTo>
                    <a:pt x="625" y="1620"/>
                  </a:lnTo>
                  <a:lnTo>
                    <a:pt x="629" y="1616"/>
                  </a:lnTo>
                  <a:lnTo>
                    <a:pt x="632" y="1612"/>
                  </a:lnTo>
                  <a:lnTo>
                    <a:pt x="636" y="1609"/>
                  </a:lnTo>
                  <a:lnTo>
                    <a:pt x="642" y="1608"/>
                  </a:lnTo>
                  <a:lnTo>
                    <a:pt x="650" y="1608"/>
                  </a:lnTo>
                  <a:lnTo>
                    <a:pt x="660" y="1609"/>
                  </a:lnTo>
                  <a:lnTo>
                    <a:pt x="660" y="1609"/>
                  </a:lnTo>
                  <a:lnTo>
                    <a:pt x="673" y="1611"/>
                  </a:lnTo>
                  <a:lnTo>
                    <a:pt x="692" y="1613"/>
                  </a:lnTo>
                  <a:lnTo>
                    <a:pt x="737" y="1617"/>
                  </a:lnTo>
                  <a:lnTo>
                    <a:pt x="779" y="1620"/>
                  </a:lnTo>
                  <a:lnTo>
                    <a:pt x="806" y="1621"/>
                  </a:lnTo>
                  <a:lnTo>
                    <a:pt x="806" y="1621"/>
                  </a:lnTo>
                  <a:lnTo>
                    <a:pt x="810" y="1620"/>
                  </a:lnTo>
                  <a:lnTo>
                    <a:pt x="813" y="1619"/>
                  </a:lnTo>
                  <a:lnTo>
                    <a:pt x="822" y="1614"/>
                  </a:lnTo>
                  <a:lnTo>
                    <a:pt x="832" y="1608"/>
                  </a:lnTo>
                  <a:lnTo>
                    <a:pt x="842" y="1600"/>
                  </a:lnTo>
                  <a:lnTo>
                    <a:pt x="858" y="1587"/>
                  </a:lnTo>
                  <a:lnTo>
                    <a:pt x="864" y="1580"/>
                  </a:lnTo>
                  <a:lnTo>
                    <a:pt x="937" y="1641"/>
                  </a:lnTo>
                  <a:lnTo>
                    <a:pt x="958" y="1509"/>
                  </a:lnTo>
                  <a:lnTo>
                    <a:pt x="2603" y="1707"/>
                  </a:lnTo>
                  <a:lnTo>
                    <a:pt x="2738" y="391"/>
                  </a:lnTo>
                  <a:lnTo>
                    <a:pt x="2738" y="391"/>
                  </a:lnTo>
                  <a:lnTo>
                    <a:pt x="2662" y="381"/>
                  </a:lnTo>
                  <a:lnTo>
                    <a:pt x="2479" y="357"/>
                  </a:lnTo>
                  <a:lnTo>
                    <a:pt x="2371" y="344"/>
                  </a:lnTo>
                  <a:lnTo>
                    <a:pt x="2261" y="331"/>
                  </a:lnTo>
                  <a:lnTo>
                    <a:pt x="2160" y="321"/>
                  </a:lnTo>
                  <a:lnTo>
                    <a:pt x="2076" y="315"/>
                  </a:lnTo>
                  <a:lnTo>
                    <a:pt x="2076" y="315"/>
                  </a:lnTo>
                  <a:lnTo>
                    <a:pt x="2035" y="311"/>
                  </a:lnTo>
                  <a:lnTo>
                    <a:pt x="1982" y="307"/>
                  </a:lnTo>
                  <a:lnTo>
                    <a:pt x="1852" y="292"/>
                  </a:lnTo>
                  <a:lnTo>
                    <a:pt x="1701" y="274"/>
                  </a:lnTo>
                  <a:lnTo>
                    <a:pt x="1542" y="253"/>
                  </a:lnTo>
                  <a:lnTo>
                    <a:pt x="1251" y="214"/>
                  </a:lnTo>
                  <a:lnTo>
                    <a:pt x="1087" y="192"/>
                  </a:lnTo>
                  <a:lnTo>
                    <a:pt x="1087" y="192"/>
                  </a:lnTo>
                  <a:lnTo>
                    <a:pt x="1023" y="182"/>
                  </a:lnTo>
                  <a:lnTo>
                    <a:pt x="906" y="160"/>
                  </a:lnTo>
                  <a:lnTo>
                    <a:pt x="580" y="100"/>
                  </a:lnTo>
                  <a:lnTo>
                    <a:pt x="61" y="0"/>
                  </a:lnTo>
                  <a:lnTo>
                    <a:pt x="61" y="0"/>
                  </a:lnTo>
                  <a:lnTo>
                    <a:pt x="38" y="110"/>
                  </a:lnTo>
                  <a:lnTo>
                    <a:pt x="26" y="170"/>
                  </a:lnTo>
                  <a:lnTo>
                    <a:pt x="23" y="192"/>
                  </a:lnTo>
                  <a:lnTo>
                    <a:pt x="22" y="204"/>
                  </a:lnTo>
                  <a:lnTo>
                    <a:pt x="22" y="204"/>
                  </a:lnTo>
                  <a:lnTo>
                    <a:pt x="21" y="213"/>
                  </a:lnTo>
                  <a:lnTo>
                    <a:pt x="17" y="226"/>
                  </a:lnTo>
                  <a:lnTo>
                    <a:pt x="8" y="262"/>
                  </a:lnTo>
                  <a:lnTo>
                    <a:pt x="4" y="281"/>
                  </a:lnTo>
                  <a:lnTo>
                    <a:pt x="2" y="300"/>
                  </a:lnTo>
                  <a:lnTo>
                    <a:pt x="0" y="309"/>
                  </a:lnTo>
                  <a:lnTo>
                    <a:pt x="2" y="318"/>
                  </a:lnTo>
                  <a:lnTo>
                    <a:pt x="2" y="326"/>
                  </a:lnTo>
                  <a:lnTo>
                    <a:pt x="4" y="332"/>
                  </a:lnTo>
                  <a:lnTo>
                    <a:pt x="4" y="332"/>
                  </a:lnTo>
                  <a:lnTo>
                    <a:pt x="9" y="346"/>
                  </a:lnTo>
                  <a:lnTo>
                    <a:pt x="17" y="360"/>
                  </a:lnTo>
                  <a:lnTo>
                    <a:pt x="36" y="391"/>
                  </a:lnTo>
                  <a:lnTo>
                    <a:pt x="45" y="405"/>
                  </a:lnTo>
                  <a:lnTo>
                    <a:pt x="52" y="419"/>
                  </a:lnTo>
                  <a:lnTo>
                    <a:pt x="55" y="425"/>
                  </a:lnTo>
                  <a:lnTo>
                    <a:pt x="56" y="432"/>
                  </a:lnTo>
                  <a:lnTo>
                    <a:pt x="57" y="438"/>
                  </a:lnTo>
                  <a:lnTo>
                    <a:pt x="56" y="444"/>
                  </a:lnTo>
                  <a:lnTo>
                    <a:pt x="56" y="444"/>
                  </a:lnTo>
                  <a:lnTo>
                    <a:pt x="54" y="455"/>
                  </a:lnTo>
                  <a:lnTo>
                    <a:pt x="50" y="467"/>
                  </a:lnTo>
                  <a:lnTo>
                    <a:pt x="47" y="479"/>
                  </a:lnTo>
                  <a:lnTo>
                    <a:pt x="45" y="491"/>
                  </a:lnTo>
                  <a:lnTo>
                    <a:pt x="45" y="498"/>
                  </a:lnTo>
                  <a:lnTo>
                    <a:pt x="46" y="505"/>
                  </a:lnTo>
                  <a:lnTo>
                    <a:pt x="48" y="510"/>
                  </a:lnTo>
                  <a:lnTo>
                    <a:pt x="51" y="517"/>
                  </a:lnTo>
                  <a:lnTo>
                    <a:pt x="54" y="524"/>
                  </a:lnTo>
                  <a:lnTo>
                    <a:pt x="60" y="530"/>
                  </a:lnTo>
                  <a:lnTo>
                    <a:pt x="66" y="537"/>
                  </a:lnTo>
                  <a:lnTo>
                    <a:pt x="74" y="544"/>
                  </a:lnTo>
                  <a:lnTo>
                    <a:pt x="74" y="544"/>
                  </a:lnTo>
                  <a:lnTo>
                    <a:pt x="90" y="557"/>
                  </a:lnTo>
                  <a:lnTo>
                    <a:pt x="104" y="572"/>
                  </a:lnTo>
                  <a:lnTo>
                    <a:pt x="116" y="586"/>
                  </a:lnTo>
                  <a:lnTo>
                    <a:pt x="126" y="601"/>
                  </a:lnTo>
                  <a:lnTo>
                    <a:pt x="133" y="614"/>
                  </a:lnTo>
                  <a:lnTo>
                    <a:pt x="140" y="628"/>
                  </a:lnTo>
                  <a:lnTo>
                    <a:pt x="150" y="649"/>
                  </a:lnTo>
                  <a:lnTo>
                    <a:pt x="150" y="649"/>
                  </a:lnTo>
                  <a:lnTo>
                    <a:pt x="155" y="658"/>
                  </a:lnTo>
                  <a:lnTo>
                    <a:pt x="158" y="669"/>
                  </a:lnTo>
                  <a:lnTo>
                    <a:pt x="164" y="692"/>
                  </a:lnTo>
                  <a:lnTo>
                    <a:pt x="169" y="714"/>
                  </a:lnTo>
                  <a:lnTo>
                    <a:pt x="174" y="730"/>
                  </a:lnTo>
                  <a:lnTo>
                    <a:pt x="174" y="730"/>
                  </a:lnTo>
                  <a:lnTo>
                    <a:pt x="180" y="750"/>
                  </a:lnTo>
                  <a:lnTo>
                    <a:pt x="193" y="778"/>
                  </a:lnTo>
                  <a:lnTo>
                    <a:pt x="199" y="792"/>
                  </a:lnTo>
                  <a:lnTo>
                    <a:pt x="206" y="802"/>
                  </a:lnTo>
                  <a:lnTo>
                    <a:pt x="209" y="806"/>
                  </a:lnTo>
                  <a:lnTo>
                    <a:pt x="214" y="810"/>
                  </a:lnTo>
                  <a:lnTo>
                    <a:pt x="217" y="812"/>
                  </a:lnTo>
                  <a:lnTo>
                    <a:pt x="221" y="813"/>
                  </a:lnTo>
                  <a:lnTo>
                    <a:pt x="221" y="813"/>
                  </a:lnTo>
                  <a:lnTo>
                    <a:pt x="228" y="813"/>
                  </a:lnTo>
                  <a:lnTo>
                    <a:pt x="241" y="815"/>
                  </a:lnTo>
                  <a:lnTo>
                    <a:pt x="253" y="820"/>
                  </a:lnTo>
                  <a:lnTo>
                    <a:pt x="265" y="825"/>
                  </a:lnTo>
                  <a:lnTo>
                    <a:pt x="276" y="832"/>
                  </a:lnTo>
                  <a:lnTo>
                    <a:pt x="281" y="835"/>
                  </a:lnTo>
                  <a:lnTo>
                    <a:pt x="284" y="840"/>
                  </a:lnTo>
                  <a:lnTo>
                    <a:pt x="287" y="844"/>
                  </a:lnTo>
                  <a:lnTo>
                    <a:pt x="288" y="849"/>
                  </a:lnTo>
                  <a:lnTo>
                    <a:pt x="287" y="854"/>
                  </a:lnTo>
                  <a:lnTo>
                    <a:pt x="284" y="860"/>
                  </a:lnTo>
                  <a:lnTo>
                    <a:pt x="284" y="860"/>
                  </a:lnTo>
                  <a:lnTo>
                    <a:pt x="264" y="896"/>
                  </a:lnTo>
                  <a:lnTo>
                    <a:pt x="250" y="922"/>
                  </a:lnTo>
                  <a:lnTo>
                    <a:pt x="235" y="951"/>
                  </a:lnTo>
                  <a:lnTo>
                    <a:pt x="223" y="979"/>
                  </a:lnTo>
                  <a:lnTo>
                    <a:pt x="213" y="1004"/>
                  </a:lnTo>
                  <a:lnTo>
                    <a:pt x="209" y="1015"/>
                  </a:lnTo>
                  <a:lnTo>
                    <a:pt x="208" y="1025"/>
                  </a:lnTo>
                  <a:lnTo>
                    <a:pt x="207" y="1034"/>
                  </a:lnTo>
                  <a:lnTo>
                    <a:pt x="208" y="1041"/>
                  </a:lnTo>
                  <a:lnTo>
                    <a:pt x="208" y="1041"/>
                  </a:lnTo>
                  <a:lnTo>
                    <a:pt x="211" y="1047"/>
                  </a:lnTo>
                  <a:lnTo>
                    <a:pt x="212" y="1052"/>
                  </a:lnTo>
                  <a:lnTo>
                    <a:pt x="212" y="1059"/>
                  </a:lnTo>
                  <a:lnTo>
                    <a:pt x="211" y="1065"/>
                  </a:lnTo>
                  <a:lnTo>
                    <a:pt x="208" y="1077"/>
                  </a:lnTo>
                  <a:lnTo>
                    <a:pt x="204" y="1090"/>
                  </a:lnTo>
                  <a:lnTo>
                    <a:pt x="195" y="1114"/>
                  </a:lnTo>
                  <a:lnTo>
                    <a:pt x="193" y="1125"/>
                  </a:lnTo>
                  <a:lnTo>
                    <a:pt x="192" y="1135"/>
                  </a:lnTo>
                  <a:lnTo>
                    <a:pt x="192" y="1135"/>
                  </a:lnTo>
                  <a:lnTo>
                    <a:pt x="192" y="1139"/>
                  </a:lnTo>
                  <a:lnTo>
                    <a:pt x="193" y="1146"/>
                  </a:lnTo>
                  <a:lnTo>
                    <a:pt x="198" y="1160"/>
                  </a:lnTo>
                  <a:lnTo>
                    <a:pt x="207" y="1175"/>
                  </a:lnTo>
                  <a:lnTo>
                    <a:pt x="216" y="1191"/>
                  </a:lnTo>
                  <a:lnTo>
                    <a:pt x="227" y="1204"/>
                  </a:lnTo>
                  <a:lnTo>
                    <a:pt x="233" y="1210"/>
                  </a:lnTo>
                  <a:lnTo>
                    <a:pt x="238" y="1214"/>
                  </a:lnTo>
                  <a:lnTo>
                    <a:pt x="243" y="1218"/>
                  </a:lnTo>
                  <a:lnTo>
                    <a:pt x="247" y="1219"/>
                  </a:lnTo>
                  <a:lnTo>
                    <a:pt x="252" y="1219"/>
                  </a:lnTo>
                  <a:lnTo>
                    <a:pt x="255" y="1217"/>
                  </a:lnTo>
                  <a:lnTo>
                    <a:pt x="255" y="1217"/>
                  </a:lnTo>
                  <a:lnTo>
                    <a:pt x="270" y="1200"/>
                  </a:lnTo>
                  <a:lnTo>
                    <a:pt x="285" y="1181"/>
                  </a:lnTo>
                  <a:lnTo>
                    <a:pt x="302" y="1158"/>
                  </a:lnTo>
                  <a:lnTo>
                    <a:pt x="302" y="1158"/>
                  </a:lnTo>
                  <a:lnTo>
                    <a:pt x="308" y="1164"/>
                  </a:lnTo>
                  <a:lnTo>
                    <a:pt x="321" y="1182"/>
                  </a:lnTo>
                  <a:lnTo>
                    <a:pt x="329" y="1193"/>
                  </a:lnTo>
                  <a:lnTo>
                    <a:pt x="337" y="1208"/>
                  </a:lnTo>
                  <a:lnTo>
                    <a:pt x="344" y="1223"/>
                  </a:lnTo>
                  <a:lnTo>
                    <a:pt x="349" y="1240"/>
                  </a:lnTo>
                  <a:lnTo>
                    <a:pt x="349" y="1240"/>
                  </a:lnTo>
                  <a:lnTo>
                    <a:pt x="371" y="1331"/>
                  </a:lnTo>
                  <a:lnTo>
                    <a:pt x="380" y="1373"/>
                  </a:lnTo>
                  <a:lnTo>
                    <a:pt x="384" y="1389"/>
                  </a:lnTo>
                  <a:lnTo>
                    <a:pt x="384" y="1398"/>
                  </a:lnTo>
                  <a:lnTo>
                    <a:pt x="384" y="1398"/>
                  </a:lnTo>
                  <a:lnTo>
                    <a:pt x="384" y="1401"/>
                  </a:lnTo>
                  <a:lnTo>
                    <a:pt x="382" y="1404"/>
                  </a:lnTo>
                  <a:lnTo>
                    <a:pt x="375" y="1411"/>
                  </a:lnTo>
                  <a:lnTo>
                    <a:pt x="358" y="1423"/>
                  </a:lnTo>
                  <a:lnTo>
                    <a:pt x="351" y="1430"/>
                  </a:lnTo>
                  <a:lnTo>
                    <a:pt x="350" y="1432"/>
                  </a:lnTo>
                  <a:lnTo>
                    <a:pt x="349" y="1436"/>
                  </a:lnTo>
                  <a:lnTo>
                    <a:pt x="351" y="1438"/>
                  </a:lnTo>
                  <a:lnTo>
                    <a:pt x="354" y="1440"/>
                  </a:lnTo>
                  <a:lnTo>
                    <a:pt x="359" y="1442"/>
                  </a:lnTo>
                  <a:lnTo>
                    <a:pt x="367" y="1445"/>
                  </a:lnTo>
                  <a:lnTo>
                    <a:pt x="367" y="1445"/>
                  </a:lnTo>
                  <a:lnTo>
                    <a:pt x="397" y="1454"/>
                  </a:lnTo>
                  <a:lnTo>
                    <a:pt x="411" y="1457"/>
                  </a:lnTo>
                  <a:lnTo>
                    <a:pt x="421" y="1461"/>
                  </a:lnTo>
                  <a:lnTo>
                    <a:pt x="430" y="1467"/>
                  </a:lnTo>
                  <a:lnTo>
                    <a:pt x="437" y="1474"/>
                  </a:lnTo>
                  <a:lnTo>
                    <a:pt x="444" y="1481"/>
                  </a:lnTo>
                  <a:lnTo>
                    <a:pt x="449" y="1492"/>
                  </a:lnTo>
                  <a:lnTo>
                    <a:pt x="449" y="1492"/>
                  </a:lnTo>
                  <a:lnTo>
                    <a:pt x="456" y="1512"/>
                  </a:lnTo>
                  <a:lnTo>
                    <a:pt x="462" y="1530"/>
                  </a:lnTo>
                  <a:lnTo>
                    <a:pt x="465" y="1547"/>
                  </a:lnTo>
                  <a:lnTo>
                    <a:pt x="466" y="1568"/>
                  </a:lnTo>
                  <a:lnTo>
                    <a:pt x="466" y="1568"/>
                  </a:lnTo>
                  <a:lnTo>
                    <a:pt x="468" y="1591"/>
                  </a:lnTo>
                  <a:lnTo>
                    <a:pt x="469" y="1603"/>
                  </a:lnTo>
                  <a:lnTo>
                    <a:pt x="471" y="1614"/>
                  </a:lnTo>
                  <a:lnTo>
                    <a:pt x="474" y="1623"/>
                  </a:lnTo>
                  <a:lnTo>
                    <a:pt x="479" y="1631"/>
                  </a:lnTo>
                  <a:lnTo>
                    <a:pt x="481" y="1635"/>
                  </a:lnTo>
                  <a:lnTo>
                    <a:pt x="483" y="1637"/>
                  </a:lnTo>
                  <a:lnTo>
                    <a:pt x="487" y="1638"/>
                  </a:lnTo>
                  <a:lnTo>
                    <a:pt x="490" y="1638"/>
                  </a:lnTo>
                  <a:lnTo>
                    <a:pt x="490" y="1638"/>
                  </a:lnTo>
                  <a:lnTo>
                    <a:pt x="509" y="1637"/>
                  </a:lnTo>
                  <a:lnTo>
                    <a:pt x="535" y="1632"/>
                  </a:lnTo>
                  <a:lnTo>
                    <a:pt x="566" y="1627"/>
                  </a:lnTo>
                  <a:lnTo>
                    <a:pt x="566" y="1627"/>
                  </a:lnTo>
                  <a:lnTo>
                    <a:pt x="573" y="1630"/>
                  </a:lnTo>
                  <a:lnTo>
                    <a:pt x="579" y="1633"/>
                  </a:lnTo>
                  <a:lnTo>
                    <a:pt x="587" y="1636"/>
                  </a:lnTo>
                  <a:lnTo>
                    <a:pt x="596" y="1638"/>
                  </a:lnTo>
                  <a:lnTo>
                    <a:pt x="605" y="1639"/>
                  </a:lnTo>
                  <a:lnTo>
                    <a:pt x="610" y="1638"/>
                  </a:lnTo>
                  <a:lnTo>
                    <a:pt x="613" y="1637"/>
                  </a:lnTo>
                  <a:lnTo>
                    <a:pt x="616" y="1636"/>
                  </a:lnTo>
                  <a:lnTo>
                    <a:pt x="618" y="1632"/>
                  </a:lnTo>
                  <a:lnTo>
                    <a:pt x="618" y="1632"/>
                  </a:lnTo>
                  <a:close/>
                </a:path>
              </a:pathLst>
            </a:custGeom>
            <a:solidFill>
              <a:srgbClr val="93BF31"/>
            </a:solid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7" name="Freeform 14"/>
            <p:cNvSpPr/>
            <p:nvPr/>
          </p:nvSpPr>
          <p:spPr bwMode="auto">
            <a:xfrm>
              <a:off x="5618163" y="-1322388"/>
              <a:ext cx="1404938" cy="854075"/>
            </a:xfrm>
            <a:custGeom>
              <a:gdLst>
                <a:gd fmla="*/ 0 w 1770" name="T0"/>
                <a:gd fmla="*/ 996 h 1078" name="T1"/>
                <a:gd fmla="*/ 0 w 1770" name="T2"/>
                <a:gd fmla="*/ 996 h 1078" name="T3"/>
                <a:gd fmla="*/ 28 w 1770" name="T4"/>
                <a:gd fmla="*/ 1000 h 1078" name="T5"/>
                <a:gd fmla="*/ 61 w 1770" name="T6"/>
                <a:gd fmla="*/ 1003 h 1078" name="T7"/>
                <a:gd fmla="*/ 150 w 1770" name="T8"/>
                <a:gd fmla="*/ 1010 h 1078" name="T9"/>
                <a:gd fmla="*/ 258 w 1770" name="T10"/>
                <a:gd fmla="*/ 1016 h 1078" name="T11"/>
                <a:gd fmla="*/ 384 w 1770" name="T12"/>
                <a:gd fmla="*/ 1023 h 1078" name="T13"/>
                <a:gd fmla="*/ 672 w 1770" name="T14"/>
                <a:gd fmla="*/ 1036 h 1078" name="T15"/>
                <a:gd fmla="*/ 981 w 1770" name="T16"/>
                <a:gd fmla="*/ 1050 h 1078" name="T17"/>
                <a:gd fmla="*/ 1277 w 1770" name="T18"/>
                <a:gd fmla="*/ 1061 h 1078" name="T19"/>
                <a:gd fmla="*/ 1530 w 1770" name="T20"/>
                <a:gd fmla="*/ 1070 h 1078" name="T21"/>
                <a:gd fmla="*/ 1770 w 1770" name="T22"/>
                <a:gd fmla="*/ 1078 h 1078" name="T23"/>
                <a:gd fmla="*/ 1770 w 1770" name="T24"/>
                <a:gd fmla="*/ 1078 h 1078" name="T25"/>
                <a:gd fmla="*/ 1769 w 1770" name="T26"/>
                <a:gd fmla="*/ 1054 h 1078" name="T27"/>
                <a:gd fmla="*/ 1766 w 1770" name="T28"/>
                <a:gd fmla="*/ 1000 h 1078" name="T29"/>
                <a:gd fmla="*/ 1764 w 1770" name="T30"/>
                <a:gd fmla="*/ 968 h 1078" name="T31"/>
                <a:gd fmla="*/ 1760 w 1770" name="T32"/>
                <a:gd fmla="*/ 939 h 1078" name="T33"/>
                <a:gd fmla="*/ 1757 w 1770" name="T34"/>
                <a:gd fmla="*/ 913 h 1078" name="T35"/>
                <a:gd fmla="*/ 1753 w 1770" name="T36"/>
                <a:gd fmla="*/ 896 h 1078" name="T37"/>
                <a:gd fmla="*/ 1753 w 1770" name="T38"/>
                <a:gd fmla="*/ 896 h 1078" name="T39"/>
                <a:gd fmla="*/ 1742 w 1770" name="T40"/>
                <a:gd fmla="*/ 862 h 1078" name="T41"/>
                <a:gd fmla="*/ 1730 w 1770" name="T42"/>
                <a:gd fmla="*/ 821 h 1078" name="T43"/>
                <a:gd fmla="*/ 1712 w 1770" name="T44"/>
                <a:gd fmla="*/ 755 h 1078" name="T45"/>
                <a:gd fmla="*/ 1712 w 1770" name="T46"/>
                <a:gd fmla="*/ 755 h 1078" name="T47"/>
                <a:gd fmla="*/ 1710 w 1770" name="T48"/>
                <a:gd fmla="*/ 742 h 1078" name="T49"/>
                <a:gd fmla="*/ 1710 w 1770" name="T50"/>
                <a:gd fmla="*/ 721 h 1078" name="T51"/>
                <a:gd fmla="*/ 1710 w 1770" name="T52"/>
                <a:gd fmla="*/ 669 h 1078" name="T53"/>
                <a:gd fmla="*/ 1712 w 1770" name="T54"/>
                <a:gd fmla="*/ 586 h 1078" name="T55"/>
                <a:gd fmla="*/ 1712 w 1770" name="T56"/>
                <a:gd fmla="*/ 586 h 1078" name="T57"/>
                <a:gd fmla="*/ 1710 w 1770" name="T58"/>
                <a:gd fmla="*/ 573 h 1078" name="T59"/>
                <a:gd fmla="*/ 1704 w 1770" name="T60"/>
                <a:gd fmla="*/ 550 h 1078" name="T61"/>
                <a:gd fmla="*/ 1687 w 1770" name="T62"/>
                <a:gd fmla="*/ 484 h 1078" name="T63"/>
                <a:gd fmla="*/ 1667 w 1770" name="T64"/>
                <a:gd fmla="*/ 407 h 1078" name="T65"/>
                <a:gd fmla="*/ 1660 w 1770" name="T66"/>
                <a:gd fmla="*/ 371 h 1078" name="T67"/>
                <a:gd fmla="*/ 1654 w 1770" name="T68"/>
                <a:gd fmla="*/ 339 h 1078" name="T69"/>
                <a:gd fmla="*/ 1654 w 1770" name="T70"/>
                <a:gd fmla="*/ 339 h 1078" name="T71"/>
                <a:gd fmla="*/ 1649 w 1770" name="T72"/>
                <a:gd fmla="*/ 305 h 1078" name="T73"/>
                <a:gd fmla="*/ 1646 w 1770" name="T74"/>
                <a:gd fmla="*/ 263 h 1078" name="T75"/>
                <a:gd fmla="*/ 1645 w 1770" name="T76"/>
                <a:gd fmla="*/ 217 h 1078" name="T77"/>
                <a:gd fmla="*/ 1643 w 1770" name="T78"/>
                <a:gd fmla="*/ 170 h 1078" name="T79"/>
                <a:gd fmla="*/ 1642 w 1770" name="T80"/>
                <a:gd fmla="*/ 92 h 1078" name="T81"/>
                <a:gd fmla="*/ 1642 w 1770" name="T82"/>
                <a:gd fmla="*/ 58 h 1078" name="T83"/>
                <a:gd fmla="*/ 1642 w 1770" name="T84"/>
                <a:gd fmla="*/ 58 h 1078" name="T85"/>
                <a:gd fmla="*/ 1451 w 1770" name="T86"/>
                <a:gd fmla="*/ 57 h 1078" name="T87"/>
                <a:gd fmla="*/ 1276 w 1770" name="T88"/>
                <a:gd fmla="*/ 56 h 1078" name="T89"/>
                <a:gd fmla="*/ 1189 w 1770" name="T90"/>
                <a:gd fmla="*/ 55 h 1078" name="T91"/>
                <a:gd fmla="*/ 1109 w 1770" name="T92"/>
                <a:gd fmla="*/ 53 h 1078" name="T93"/>
                <a:gd fmla="*/ 1109 w 1770" name="T94"/>
                <a:gd fmla="*/ 53 h 1078" name="T95"/>
                <a:gd fmla="*/ 1014 w 1770" name="T96"/>
                <a:gd fmla="*/ 49 h 1078" name="T97"/>
                <a:gd fmla="*/ 882 w 1770" name="T98"/>
                <a:gd fmla="*/ 43 h 1078" name="T99"/>
                <a:gd fmla="*/ 560 w 1770" name="T100"/>
                <a:gd fmla="*/ 26 h 1078" name="T101"/>
                <a:gd fmla="*/ 102 w 1770" name="T102"/>
                <a:gd fmla="*/ 0 h 1078" name="T103"/>
                <a:gd fmla="*/ 0 w 1770" name="T104"/>
                <a:gd fmla="*/ 996 h 107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78" w="1770">
                  <a:moveTo>
                    <a:pt x="0" y="996"/>
                  </a:moveTo>
                  <a:lnTo>
                    <a:pt x="0" y="996"/>
                  </a:lnTo>
                  <a:lnTo>
                    <a:pt x="28" y="1000"/>
                  </a:lnTo>
                  <a:lnTo>
                    <a:pt x="61" y="1003"/>
                  </a:lnTo>
                  <a:lnTo>
                    <a:pt x="150" y="1010"/>
                  </a:lnTo>
                  <a:lnTo>
                    <a:pt x="258" y="1016"/>
                  </a:lnTo>
                  <a:lnTo>
                    <a:pt x="384" y="1023"/>
                  </a:lnTo>
                  <a:lnTo>
                    <a:pt x="672" y="1036"/>
                  </a:lnTo>
                  <a:lnTo>
                    <a:pt x="981" y="1050"/>
                  </a:lnTo>
                  <a:lnTo>
                    <a:pt x="1277" y="1061"/>
                  </a:lnTo>
                  <a:lnTo>
                    <a:pt x="1530" y="1070"/>
                  </a:lnTo>
                  <a:lnTo>
                    <a:pt x="1770" y="1078"/>
                  </a:lnTo>
                  <a:lnTo>
                    <a:pt x="1770" y="1078"/>
                  </a:lnTo>
                  <a:lnTo>
                    <a:pt x="1769" y="1054"/>
                  </a:lnTo>
                  <a:lnTo>
                    <a:pt x="1766" y="1000"/>
                  </a:lnTo>
                  <a:lnTo>
                    <a:pt x="1764" y="968"/>
                  </a:lnTo>
                  <a:lnTo>
                    <a:pt x="1760" y="939"/>
                  </a:lnTo>
                  <a:lnTo>
                    <a:pt x="1757" y="913"/>
                  </a:lnTo>
                  <a:lnTo>
                    <a:pt x="1753" y="896"/>
                  </a:lnTo>
                  <a:lnTo>
                    <a:pt x="1753" y="896"/>
                  </a:lnTo>
                  <a:lnTo>
                    <a:pt x="1742" y="862"/>
                  </a:lnTo>
                  <a:lnTo>
                    <a:pt x="1730" y="821"/>
                  </a:lnTo>
                  <a:lnTo>
                    <a:pt x="1712" y="755"/>
                  </a:lnTo>
                  <a:lnTo>
                    <a:pt x="1712" y="755"/>
                  </a:lnTo>
                  <a:lnTo>
                    <a:pt x="1710" y="742"/>
                  </a:lnTo>
                  <a:lnTo>
                    <a:pt x="1710" y="721"/>
                  </a:lnTo>
                  <a:lnTo>
                    <a:pt x="1710" y="669"/>
                  </a:lnTo>
                  <a:lnTo>
                    <a:pt x="1712" y="586"/>
                  </a:lnTo>
                  <a:lnTo>
                    <a:pt x="1712" y="586"/>
                  </a:lnTo>
                  <a:lnTo>
                    <a:pt x="1710" y="573"/>
                  </a:lnTo>
                  <a:lnTo>
                    <a:pt x="1704" y="550"/>
                  </a:lnTo>
                  <a:lnTo>
                    <a:pt x="1687" y="484"/>
                  </a:lnTo>
                  <a:lnTo>
                    <a:pt x="1667" y="407"/>
                  </a:lnTo>
                  <a:lnTo>
                    <a:pt x="1660" y="371"/>
                  </a:lnTo>
                  <a:lnTo>
                    <a:pt x="1654" y="339"/>
                  </a:lnTo>
                  <a:lnTo>
                    <a:pt x="1654" y="339"/>
                  </a:lnTo>
                  <a:lnTo>
                    <a:pt x="1649" y="305"/>
                  </a:lnTo>
                  <a:lnTo>
                    <a:pt x="1646" y="263"/>
                  </a:lnTo>
                  <a:lnTo>
                    <a:pt x="1645" y="217"/>
                  </a:lnTo>
                  <a:lnTo>
                    <a:pt x="1643" y="170"/>
                  </a:lnTo>
                  <a:lnTo>
                    <a:pt x="1642" y="92"/>
                  </a:lnTo>
                  <a:lnTo>
                    <a:pt x="1642" y="58"/>
                  </a:lnTo>
                  <a:lnTo>
                    <a:pt x="1642" y="58"/>
                  </a:lnTo>
                  <a:lnTo>
                    <a:pt x="1451" y="57"/>
                  </a:lnTo>
                  <a:lnTo>
                    <a:pt x="1276" y="56"/>
                  </a:lnTo>
                  <a:lnTo>
                    <a:pt x="1189" y="55"/>
                  </a:lnTo>
                  <a:lnTo>
                    <a:pt x="1109" y="53"/>
                  </a:lnTo>
                  <a:lnTo>
                    <a:pt x="1109" y="53"/>
                  </a:lnTo>
                  <a:lnTo>
                    <a:pt x="1014" y="49"/>
                  </a:lnTo>
                  <a:lnTo>
                    <a:pt x="882" y="43"/>
                  </a:lnTo>
                  <a:lnTo>
                    <a:pt x="560" y="26"/>
                  </a:lnTo>
                  <a:lnTo>
                    <a:pt x="102" y="0"/>
                  </a:lnTo>
                  <a:lnTo>
                    <a:pt x="0" y="996"/>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8" name="Freeform 15"/>
            <p:cNvSpPr/>
            <p:nvPr/>
          </p:nvSpPr>
          <p:spPr bwMode="auto">
            <a:xfrm>
              <a:off x="4110038" y="-439738"/>
              <a:ext cx="1490663" cy="1223963"/>
            </a:xfrm>
            <a:custGeom>
              <a:gdLst>
                <a:gd fmla="*/ 503 w 1879" name="T0"/>
                <a:gd fmla="*/ 1423 h 1544" name="T1"/>
                <a:gd fmla="*/ 1768 w 1879" name="T2"/>
                <a:gd fmla="*/ 1544 h 1544" name="T3"/>
                <a:gd fmla="*/ 1879 w 1879" name="T4"/>
                <a:gd fmla="*/ 199 h 1544" name="T5"/>
                <a:gd fmla="*/ 222 w 1879" name="T6"/>
                <a:gd fmla="*/ 0 h 1544" name="T7"/>
                <a:gd fmla="*/ 64 w 1879" name="T8"/>
                <a:gd fmla="*/ 1013 h 1544" name="T9"/>
                <a:gd fmla="*/ 52 w 1879" name="T10"/>
                <a:gd fmla="*/ 1039 h 1544" name="T11"/>
                <a:gd fmla="*/ 0 w 1879" name="T12"/>
                <a:gd fmla="*/ 1347 h 1544" name="T13"/>
                <a:gd fmla="*/ 503 w 1879" name="T14"/>
                <a:gd fmla="*/ 1418 h 1544" name="T15"/>
                <a:gd fmla="*/ 503 w 1879" name="T16"/>
                <a:gd fmla="*/ 1423 h 15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44" w="1879">
                  <a:moveTo>
                    <a:pt x="503" y="1423"/>
                  </a:moveTo>
                  <a:lnTo>
                    <a:pt x="1768" y="1544"/>
                  </a:lnTo>
                  <a:lnTo>
                    <a:pt x="1879" y="199"/>
                  </a:lnTo>
                  <a:lnTo>
                    <a:pt x="222" y="0"/>
                  </a:lnTo>
                  <a:lnTo>
                    <a:pt x="64" y="1013"/>
                  </a:lnTo>
                  <a:lnTo>
                    <a:pt x="52" y="1039"/>
                  </a:lnTo>
                  <a:lnTo>
                    <a:pt x="0" y="1347"/>
                  </a:lnTo>
                  <a:lnTo>
                    <a:pt x="503" y="1418"/>
                  </a:lnTo>
                  <a:lnTo>
                    <a:pt x="503" y="1423"/>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9" name="Freeform 16"/>
            <p:cNvSpPr/>
            <p:nvPr/>
          </p:nvSpPr>
          <p:spPr bwMode="auto">
            <a:xfrm>
              <a:off x="5556251" y="-531813"/>
              <a:ext cx="1498600" cy="990600"/>
            </a:xfrm>
            <a:custGeom>
              <a:gdLst>
                <a:gd fmla="*/ 0 w 1886" name="T0"/>
                <a:gd fmla="*/ 1001 h 1250" name="T1"/>
                <a:gd fmla="*/ 80 w 1886" name="T2"/>
                <a:gd fmla="*/ 1006 h 1250" name="T3"/>
                <a:gd fmla="*/ 381 w 1886" name="T4"/>
                <a:gd fmla="*/ 1022 h 1250" name="T5"/>
                <a:gd fmla="*/ 835 w 1886" name="T6"/>
                <a:gd fmla="*/ 1041 h 1250" name="T7"/>
                <a:gd fmla="*/ 1373 w 1886" name="T8"/>
                <a:gd fmla="*/ 1059 h 1250" name="T9"/>
                <a:gd fmla="*/ 1389 w 1886" name="T10"/>
                <a:gd fmla="*/ 1075 h 1250" name="T11"/>
                <a:gd fmla="*/ 1431 w 1886" name="T12"/>
                <a:gd fmla="*/ 1123 h 1250" name="T13"/>
                <a:gd fmla="*/ 1438 w 1886" name="T14"/>
                <a:gd fmla="*/ 1130 h 1250" name="T15"/>
                <a:gd fmla="*/ 1452 w 1886" name="T16"/>
                <a:gd fmla="*/ 1140 h 1250" name="T17"/>
                <a:gd fmla="*/ 1466 w 1886" name="T18"/>
                <a:gd fmla="*/ 1146 h 1250" name="T19"/>
                <a:gd fmla="*/ 1482 w 1886" name="T20"/>
                <a:gd fmla="*/ 1147 h 1250" name="T21"/>
                <a:gd fmla="*/ 1507 w 1886" name="T22"/>
                <a:gd fmla="*/ 1145 h 1250" name="T23"/>
                <a:gd fmla="*/ 1551 w 1886" name="T24"/>
                <a:gd fmla="*/ 1138 h 1250" name="T25"/>
                <a:gd fmla="*/ 1578 w 1886" name="T26"/>
                <a:gd fmla="*/ 1135 h 1250" name="T27"/>
                <a:gd fmla="*/ 1633 w 1886" name="T28"/>
                <a:gd fmla="*/ 1132 h 1250" name="T29"/>
                <a:gd fmla="*/ 1720 w 1886" name="T30"/>
                <a:gd fmla="*/ 1135 h 1250" name="T31"/>
                <a:gd fmla="*/ 1748 w 1886" name="T32"/>
                <a:gd fmla="*/ 1135 h 1250" name="T33"/>
                <a:gd fmla="*/ 1759 w 1886" name="T34"/>
                <a:gd fmla="*/ 1137 h 1250" name="T35"/>
                <a:gd fmla="*/ 1769 w 1886" name="T36"/>
                <a:gd fmla="*/ 1144 h 1250" name="T37"/>
                <a:gd fmla="*/ 1790 w 1886" name="T38"/>
                <a:gd fmla="*/ 1165 h 1250" name="T39"/>
                <a:gd fmla="*/ 1811 w 1886" name="T40"/>
                <a:gd fmla="*/ 1195 h 1250" name="T41"/>
                <a:gd fmla="*/ 1836 w 1886" name="T42"/>
                <a:gd fmla="*/ 1229 h 1250" name="T43"/>
                <a:gd fmla="*/ 1852 w 1886" name="T44"/>
                <a:gd fmla="*/ 1246 h 1250" name="T45"/>
                <a:gd fmla="*/ 1860 w 1886" name="T46"/>
                <a:gd fmla="*/ 1250 h 1250" name="T47"/>
                <a:gd fmla="*/ 1863 w 1886" name="T48"/>
                <a:gd fmla="*/ 1246 h 1250" name="T49"/>
                <a:gd fmla="*/ 1865 w 1886" name="T50"/>
                <a:gd fmla="*/ 1234 h 1250" name="T51"/>
                <a:gd fmla="*/ 1860 w 1886" name="T52"/>
                <a:gd fmla="*/ 1205 h 1250" name="T53"/>
                <a:gd fmla="*/ 1854 w 1886" name="T54"/>
                <a:gd fmla="*/ 1188 h 1250" name="T55"/>
                <a:gd fmla="*/ 1848 w 1886" name="T56"/>
                <a:gd fmla="*/ 1170 h 1250" name="T57"/>
                <a:gd fmla="*/ 1846 w 1886" name="T58"/>
                <a:gd fmla="*/ 1153 h 1250" name="T59"/>
                <a:gd fmla="*/ 1849 w 1886" name="T60"/>
                <a:gd fmla="*/ 1118 h 1250" name="T61"/>
                <a:gd fmla="*/ 1861 w 1886" name="T62"/>
                <a:gd fmla="*/ 1085 h 1250" name="T63"/>
                <a:gd fmla="*/ 1877 w 1886" name="T64"/>
                <a:gd fmla="*/ 1053 h 1250" name="T65"/>
                <a:gd fmla="*/ 1881 w 1886" name="T66"/>
                <a:gd fmla="*/ 1045 h 1250" name="T67"/>
                <a:gd fmla="*/ 1885 w 1886" name="T68"/>
                <a:gd fmla="*/ 1031 h 1250" name="T69"/>
                <a:gd fmla="*/ 1886 w 1886" name="T70"/>
                <a:gd fmla="*/ 1017 h 1250" name="T71"/>
                <a:gd fmla="*/ 1883 w 1886" name="T72"/>
                <a:gd fmla="*/ 999 h 1250" name="T73"/>
                <a:gd fmla="*/ 1875 w 1886" name="T74"/>
                <a:gd fmla="*/ 984 h 1250" name="T75"/>
                <a:gd fmla="*/ 1871 w 1886" name="T76"/>
                <a:gd fmla="*/ 895 h 1250" name="T77"/>
                <a:gd fmla="*/ 1874 w 1886" name="T78"/>
                <a:gd fmla="*/ 647 h 1250" name="T79"/>
                <a:gd fmla="*/ 1877 w 1886" name="T80"/>
                <a:gd fmla="*/ 357 h 1250" name="T81"/>
                <a:gd fmla="*/ 1872 w 1886" name="T82"/>
                <a:gd fmla="*/ 314 h 1250" name="T83"/>
                <a:gd fmla="*/ 1861 w 1886" name="T84"/>
                <a:gd fmla="*/ 275 h 1250" name="T85"/>
                <a:gd fmla="*/ 1847 w 1886" name="T86"/>
                <a:gd fmla="*/ 242 h 1250" name="T87"/>
                <a:gd fmla="*/ 1836 w 1886" name="T88"/>
                <a:gd fmla="*/ 216 h 1250" name="T89"/>
                <a:gd fmla="*/ 1830 w 1886" name="T90"/>
                <a:gd fmla="*/ 207 h 1250" name="T91"/>
                <a:gd fmla="*/ 1823 w 1886" name="T92"/>
                <a:gd fmla="*/ 200 h 1250" name="T93"/>
                <a:gd fmla="*/ 1807 w 1886" name="T94"/>
                <a:gd fmla="*/ 192 h 1250" name="T95"/>
                <a:gd fmla="*/ 1799 w 1886" name="T96"/>
                <a:gd fmla="*/ 187 h 1250" name="T97"/>
                <a:gd fmla="*/ 1797 w 1886" name="T98"/>
                <a:gd fmla="*/ 181 h 1250" name="T99"/>
                <a:gd fmla="*/ 1798 w 1886" name="T100"/>
                <a:gd fmla="*/ 175 h 1250" name="T101"/>
                <a:gd fmla="*/ 1800 w 1886" name="T102"/>
                <a:gd fmla="*/ 169 h 1250" name="T103"/>
                <a:gd fmla="*/ 1821 w 1886" name="T104"/>
                <a:gd fmla="*/ 126 h 1250" name="T105"/>
                <a:gd fmla="*/ 1838 w 1886" name="T106"/>
                <a:gd fmla="*/ 81 h 1250" name="T107"/>
                <a:gd fmla="*/ 1544 w 1886" name="T108"/>
                <a:gd fmla="*/ 72 h 1250" name="T109"/>
                <a:gd fmla="*/ 1002 w 1886" name="T110"/>
                <a:gd fmla="*/ 52 h 1250" name="T111"/>
                <a:gd fmla="*/ 437 w 1886" name="T112"/>
                <a:gd fmla="*/ 26 h 1250" name="T113"/>
                <a:gd fmla="*/ 218 w 1886" name="T114"/>
                <a:gd fmla="*/ 12 h 1250" name="T115"/>
                <a:gd fmla="*/ 77 w 1886" name="T116"/>
                <a:gd fmla="*/ 0 h 125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50" w="1886">
                  <a:moveTo>
                    <a:pt x="56" y="315"/>
                  </a:moveTo>
                  <a:lnTo>
                    <a:pt x="0" y="1001"/>
                  </a:lnTo>
                  <a:lnTo>
                    <a:pt x="0" y="1001"/>
                  </a:lnTo>
                  <a:lnTo>
                    <a:pt x="80" y="1006"/>
                  </a:lnTo>
                  <a:lnTo>
                    <a:pt x="172" y="1012"/>
                  </a:lnTo>
                  <a:lnTo>
                    <a:pt x="381" y="1022"/>
                  </a:lnTo>
                  <a:lnTo>
                    <a:pt x="608" y="1032"/>
                  </a:lnTo>
                  <a:lnTo>
                    <a:pt x="835" y="1041"/>
                  </a:lnTo>
                  <a:lnTo>
                    <a:pt x="1215" y="1054"/>
                  </a:lnTo>
                  <a:lnTo>
                    <a:pt x="1373" y="1059"/>
                  </a:lnTo>
                  <a:lnTo>
                    <a:pt x="1373" y="1059"/>
                  </a:lnTo>
                  <a:lnTo>
                    <a:pt x="1389" y="1075"/>
                  </a:lnTo>
                  <a:lnTo>
                    <a:pt x="1408" y="1097"/>
                  </a:lnTo>
                  <a:lnTo>
                    <a:pt x="1431" y="1123"/>
                  </a:lnTo>
                  <a:lnTo>
                    <a:pt x="1431" y="1123"/>
                  </a:lnTo>
                  <a:lnTo>
                    <a:pt x="1438" y="1130"/>
                  </a:lnTo>
                  <a:lnTo>
                    <a:pt x="1445" y="1136"/>
                  </a:lnTo>
                  <a:lnTo>
                    <a:pt x="1452" y="1140"/>
                  </a:lnTo>
                  <a:lnTo>
                    <a:pt x="1459" y="1144"/>
                  </a:lnTo>
                  <a:lnTo>
                    <a:pt x="1466" y="1146"/>
                  </a:lnTo>
                  <a:lnTo>
                    <a:pt x="1474" y="1147"/>
                  </a:lnTo>
                  <a:lnTo>
                    <a:pt x="1482" y="1147"/>
                  </a:lnTo>
                  <a:lnTo>
                    <a:pt x="1490" y="1147"/>
                  </a:lnTo>
                  <a:lnTo>
                    <a:pt x="1507" y="1145"/>
                  </a:lnTo>
                  <a:lnTo>
                    <a:pt x="1529" y="1141"/>
                  </a:lnTo>
                  <a:lnTo>
                    <a:pt x="1551" y="1138"/>
                  </a:lnTo>
                  <a:lnTo>
                    <a:pt x="1578" y="1135"/>
                  </a:lnTo>
                  <a:lnTo>
                    <a:pt x="1578" y="1135"/>
                  </a:lnTo>
                  <a:lnTo>
                    <a:pt x="1606" y="1134"/>
                  </a:lnTo>
                  <a:lnTo>
                    <a:pt x="1633" y="1132"/>
                  </a:lnTo>
                  <a:lnTo>
                    <a:pt x="1681" y="1134"/>
                  </a:lnTo>
                  <a:lnTo>
                    <a:pt x="1720" y="1135"/>
                  </a:lnTo>
                  <a:lnTo>
                    <a:pt x="1748" y="1135"/>
                  </a:lnTo>
                  <a:lnTo>
                    <a:pt x="1748" y="1135"/>
                  </a:lnTo>
                  <a:lnTo>
                    <a:pt x="1753" y="1136"/>
                  </a:lnTo>
                  <a:lnTo>
                    <a:pt x="1759" y="1137"/>
                  </a:lnTo>
                  <a:lnTo>
                    <a:pt x="1764" y="1140"/>
                  </a:lnTo>
                  <a:lnTo>
                    <a:pt x="1769" y="1144"/>
                  </a:lnTo>
                  <a:lnTo>
                    <a:pt x="1779" y="1153"/>
                  </a:lnTo>
                  <a:lnTo>
                    <a:pt x="1790" y="1165"/>
                  </a:lnTo>
                  <a:lnTo>
                    <a:pt x="1800" y="1178"/>
                  </a:lnTo>
                  <a:lnTo>
                    <a:pt x="1811" y="1195"/>
                  </a:lnTo>
                  <a:lnTo>
                    <a:pt x="1836" y="1229"/>
                  </a:lnTo>
                  <a:lnTo>
                    <a:pt x="1836" y="1229"/>
                  </a:lnTo>
                  <a:lnTo>
                    <a:pt x="1847" y="1242"/>
                  </a:lnTo>
                  <a:lnTo>
                    <a:pt x="1852" y="1246"/>
                  </a:lnTo>
                  <a:lnTo>
                    <a:pt x="1856" y="1249"/>
                  </a:lnTo>
                  <a:lnTo>
                    <a:pt x="1860" y="1250"/>
                  </a:lnTo>
                  <a:lnTo>
                    <a:pt x="1862" y="1249"/>
                  </a:lnTo>
                  <a:lnTo>
                    <a:pt x="1863" y="1246"/>
                  </a:lnTo>
                  <a:lnTo>
                    <a:pt x="1864" y="1243"/>
                  </a:lnTo>
                  <a:lnTo>
                    <a:pt x="1865" y="1234"/>
                  </a:lnTo>
                  <a:lnTo>
                    <a:pt x="1863" y="1221"/>
                  </a:lnTo>
                  <a:lnTo>
                    <a:pt x="1860" y="1205"/>
                  </a:lnTo>
                  <a:lnTo>
                    <a:pt x="1854" y="1188"/>
                  </a:lnTo>
                  <a:lnTo>
                    <a:pt x="1854" y="1188"/>
                  </a:lnTo>
                  <a:lnTo>
                    <a:pt x="1851" y="1179"/>
                  </a:lnTo>
                  <a:lnTo>
                    <a:pt x="1848" y="1170"/>
                  </a:lnTo>
                  <a:lnTo>
                    <a:pt x="1847" y="1161"/>
                  </a:lnTo>
                  <a:lnTo>
                    <a:pt x="1846" y="1153"/>
                  </a:lnTo>
                  <a:lnTo>
                    <a:pt x="1847" y="1136"/>
                  </a:lnTo>
                  <a:lnTo>
                    <a:pt x="1849" y="1118"/>
                  </a:lnTo>
                  <a:lnTo>
                    <a:pt x="1855" y="1101"/>
                  </a:lnTo>
                  <a:lnTo>
                    <a:pt x="1861" y="1085"/>
                  </a:lnTo>
                  <a:lnTo>
                    <a:pt x="1868" y="1069"/>
                  </a:lnTo>
                  <a:lnTo>
                    <a:pt x="1877" y="1053"/>
                  </a:lnTo>
                  <a:lnTo>
                    <a:pt x="1877" y="1053"/>
                  </a:lnTo>
                  <a:lnTo>
                    <a:pt x="1881" y="1045"/>
                  </a:lnTo>
                  <a:lnTo>
                    <a:pt x="1883" y="1039"/>
                  </a:lnTo>
                  <a:lnTo>
                    <a:pt x="1885" y="1031"/>
                  </a:lnTo>
                  <a:lnTo>
                    <a:pt x="1886" y="1024"/>
                  </a:lnTo>
                  <a:lnTo>
                    <a:pt x="1886" y="1017"/>
                  </a:lnTo>
                  <a:lnTo>
                    <a:pt x="1885" y="1011"/>
                  </a:lnTo>
                  <a:lnTo>
                    <a:pt x="1883" y="999"/>
                  </a:lnTo>
                  <a:lnTo>
                    <a:pt x="1879" y="990"/>
                  </a:lnTo>
                  <a:lnTo>
                    <a:pt x="1875" y="984"/>
                  </a:lnTo>
                  <a:lnTo>
                    <a:pt x="1871" y="977"/>
                  </a:lnTo>
                  <a:lnTo>
                    <a:pt x="1871" y="895"/>
                  </a:lnTo>
                  <a:lnTo>
                    <a:pt x="1871" y="895"/>
                  </a:lnTo>
                  <a:lnTo>
                    <a:pt x="1874" y="647"/>
                  </a:lnTo>
                  <a:lnTo>
                    <a:pt x="1877" y="357"/>
                  </a:lnTo>
                  <a:lnTo>
                    <a:pt x="1877" y="357"/>
                  </a:lnTo>
                  <a:lnTo>
                    <a:pt x="1875" y="334"/>
                  </a:lnTo>
                  <a:lnTo>
                    <a:pt x="1872" y="314"/>
                  </a:lnTo>
                  <a:lnTo>
                    <a:pt x="1867" y="294"/>
                  </a:lnTo>
                  <a:lnTo>
                    <a:pt x="1861" y="275"/>
                  </a:lnTo>
                  <a:lnTo>
                    <a:pt x="1854" y="258"/>
                  </a:lnTo>
                  <a:lnTo>
                    <a:pt x="1847" y="242"/>
                  </a:lnTo>
                  <a:lnTo>
                    <a:pt x="1836" y="216"/>
                  </a:lnTo>
                  <a:lnTo>
                    <a:pt x="1836" y="216"/>
                  </a:lnTo>
                  <a:lnTo>
                    <a:pt x="1834" y="211"/>
                  </a:lnTo>
                  <a:lnTo>
                    <a:pt x="1830" y="207"/>
                  </a:lnTo>
                  <a:lnTo>
                    <a:pt x="1827" y="204"/>
                  </a:lnTo>
                  <a:lnTo>
                    <a:pt x="1823" y="200"/>
                  </a:lnTo>
                  <a:lnTo>
                    <a:pt x="1815" y="196"/>
                  </a:lnTo>
                  <a:lnTo>
                    <a:pt x="1807" y="192"/>
                  </a:lnTo>
                  <a:lnTo>
                    <a:pt x="1801" y="189"/>
                  </a:lnTo>
                  <a:lnTo>
                    <a:pt x="1799" y="187"/>
                  </a:lnTo>
                  <a:lnTo>
                    <a:pt x="1797" y="185"/>
                  </a:lnTo>
                  <a:lnTo>
                    <a:pt x="1797" y="181"/>
                  </a:lnTo>
                  <a:lnTo>
                    <a:pt x="1797" y="178"/>
                  </a:lnTo>
                  <a:lnTo>
                    <a:pt x="1798" y="175"/>
                  </a:lnTo>
                  <a:lnTo>
                    <a:pt x="1800" y="169"/>
                  </a:lnTo>
                  <a:lnTo>
                    <a:pt x="1800" y="169"/>
                  </a:lnTo>
                  <a:lnTo>
                    <a:pt x="1811" y="149"/>
                  </a:lnTo>
                  <a:lnTo>
                    <a:pt x="1821" y="126"/>
                  </a:lnTo>
                  <a:lnTo>
                    <a:pt x="1832" y="102"/>
                  </a:lnTo>
                  <a:lnTo>
                    <a:pt x="1838" y="81"/>
                  </a:lnTo>
                  <a:lnTo>
                    <a:pt x="1838" y="81"/>
                  </a:lnTo>
                  <a:lnTo>
                    <a:pt x="1544" y="72"/>
                  </a:lnTo>
                  <a:lnTo>
                    <a:pt x="1291" y="63"/>
                  </a:lnTo>
                  <a:lnTo>
                    <a:pt x="1002" y="52"/>
                  </a:lnTo>
                  <a:lnTo>
                    <a:pt x="708" y="39"/>
                  </a:lnTo>
                  <a:lnTo>
                    <a:pt x="437" y="26"/>
                  </a:lnTo>
                  <a:lnTo>
                    <a:pt x="319" y="19"/>
                  </a:lnTo>
                  <a:lnTo>
                    <a:pt x="218" y="12"/>
                  </a:lnTo>
                  <a:lnTo>
                    <a:pt x="135" y="6"/>
                  </a:lnTo>
                  <a:lnTo>
                    <a:pt x="77" y="0"/>
                  </a:lnTo>
                  <a:lnTo>
                    <a:pt x="56" y="315"/>
                  </a:lnTo>
                  <a:close/>
                </a:path>
              </a:pathLst>
            </a:custGeom>
            <a:solidFill>
              <a:srgbClr val="666678"/>
            </a:solid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20" name="Freeform 17"/>
            <p:cNvSpPr/>
            <p:nvPr/>
          </p:nvSpPr>
          <p:spPr bwMode="auto">
            <a:xfrm>
              <a:off x="1450976" y="-223838"/>
              <a:ext cx="1703388" cy="2916238"/>
            </a:xfrm>
            <a:custGeom>
              <a:gdLst>
                <a:gd fmla="*/ 1217 w 2145" name="T0"/>
                <a:gd fmla="*/ 268 h 3674" name="T1"/>
                <a:gd fmla="*/ 562 w 2145" name="T2"/>
                <a:gd fmla="*/ 96 h 3674" name="T3"/>
                <a:gd fmla="*/ 229 w 2145" name="T4"/>
                <a:gd fmla="*/ 15 h 3674" name="T5"/>
                <a:gd fmla="*/ 207 w 2145" name="T6"/>
                <a:gd fmla="*/ 7 h 3674" name="T7"/>
                <a:gd fmla="*/ 196 w 2145" name="T8"/>
                <a:gd fmla="*/ 96 h 3674" name="T9"/>
                <a:gd fmla="*/ 173 w 2145" name="T10"/>
                <a:gd fmla="*/ 202 h 3674" name="T11"/>
                <a:gd fmla="*/ 130 w 2145" name="T12"/>
                <a:gd fmla="*/ 281 h 3674" name="T13"/>
                <a:gd fmla="*/ 112 w 2145" name="T14"/>
                <a:gd fmla="*/ 342 h 3674" name="T15"/>
                <a:gd fmla="*/ 78 w 2145" name="T16"/>
                <a:gd fmla="*/ 370 h 3674" name="T17"/>
                <a:gd fmla="*/ 42 w 2145" name="T18"/>
                <a:gd fmla="*/ 407 h 3674" name="T19"/>
                <a:gd fmla="*/ 0 w 2145" name="T20"/>
                <a:gd fmla="*/ 500 h 3674" name="T21"/>
                <a:gd fmla="*/ 37 w 2145" name="T22"/>
                <a:gd fmla="*/ 588 h 3674" name="T23"/>
                <a:gd fmla="*/ 83 w 2145" name="T24"/>
                <a:gd fmla="*/ 713 h 3674" name="T25"/>
                <a:gd fmla="*/ 67 w 2145" name="T26"/>
                <a:gd fmla="*/ 833 h 3674" name="T27"/>
                <a:gd fmla="*/ 28 w 2145" name="T28"/>
                <a:gd fmla="*/ 964 h 3674" name="T29"/>
                <a:gd fmla="*/ 37 w 2145" name="T30"/>
                <a:gd fmla="*/ 1088 h 3674" name="T31"/>
                <a:gd fmla="*/ 66 w 2145" name="T32"/>
                <a:gd fmla="*/ 1131 h 3674" name="T33"/>
                <a:gd fmla="*/ 129 w 2145" name="T34"/>
                <a:gd fmla="*/ 1194 h 3674" name="T35"/>
                <a:gd fmla="*/ 135 w 2145" name="T36"/>
                <a:gd fmla="*/ 1298 h 3674" name="T37"/>
                <a:gd fmla="*/ 146 w 2145" name="T38"/>
                <a:gd fmla="*/ 1373 h 3674" name="T39"/>
                <a:gd fmla="*/ 196 w 2145" name="T40"/>
                <a:gd fmla="*/ 1425 h 3674" name="T41"/>
                <a:gd fmla="*/ 220 w 2145" name="T42"/>
                <a:gd fmla="*/ 1472 h 3674" name="T43"/>
                <a:gd fmla="*/ 211 w 2145" name="T44"/>
                <a:gd fmla="*/ 1556 h 3674" name="T45"/>
                <a:gd fmla="*/ 189 w 2145" name="T46"/>
                <a:gd fmla="*/ 1658 h 3674" name="T47"/>
                <a:gd fmla="*/ 220 w 2145" name="T48"/>
                <a:gd fmla="*/ 1721 h 3674" name="T49"/>
                <a:gd fmla="*/ 290 w 2145" name="T50"/>
                <a:gd fmla="*/ 1800 h 3674" name="T51"/>
                <a:gd fmla="*/ 318 w 2145" name="T52"/>
                <a:gd fmla="*/ 1853 h 3674" name="T53"/>
                <a:gd fmla="*/ 285 w 2145" name="T54"/>
                <a:gd fmla="*/ 1895 h 3674" name="T55"/>
                <a:gd fmla="*/ 228 w 2145" name="T56"/>
                <a:gd fmla="*/ 1964 h 3674" name="T57"/>
                <a:gd fmla="*/ 234 w 2145" name="T58"/>
                <a:gd fmla="*/ 2024 h 3674" name="T59"/>
                <a:gd fmla="*/ 325 w 2145" name="T60"/>
                <a:gd fmla="*/ 2191 h 3674" name="T61"/>
                <a:gd fmla="*/ 399 w 2145" name="T62"/>
                <a:gd fmla="*/ 2369 h 3674" name="T63"/>
                <a:gd fmla="*/ 481 w 2145" name="T64"/>
                <a:gd fmla="*/ 2554 h 3674" name="T65"/>
                <a:gd fmla="*/ 469 w 2145" name="T66"/>
                <a:gd fmla="*/ 2581 h 3674" name="T67"/>
                <a:gd fmla="*/ 437 w 2145" name="T68"/>
                <a:gd fmla="*/ 2638 h 3674" name="T69"/>
                <a:gd fmla="*/ 435 w 2145" name="T70"/>
                <a:gd fmla="*/ 2685 h 3674" name="T71"/>
                <a:gd fmla="*/ 477 w 2145" name="T72"/>
                <a:gd fmla="*/ 2727 h 3674" name="T73"/>
                <a:gd fmla="*/ 583 w 2145" name="T74"/>
                <a:gd fmla="*/ 2767 h 3674" name="T75"/>
                <a:gd fmla="*/ 617 w 2145" name="T76"/>
                <a:gd fmla="*/ 2792 h 3674" name="T77"/>
                <a:gd fmla="*/ 693 w 2145" name="T78"/>
                <a:gd fmla="*/ 2810 h 3674" name="T79"/>
                <a:gd fmla="*/ 742 w 2145" name="T80"/>
                <a:gd fmla="*/ 2858 h 3674" name="T81"/>
                <a:gd fmla="*/ 834 w 2145" name="T82"/>
                <a:gd fmla="*/ 2970 h 3674" name="T83"/>
                <a:gd fmla="*/ 883 w 2145" name="T84"/>
                <a:gd fmla="*/ 2990 h 3674" name="T85"/>
                <a:gd fmla="*/ 951 w 2145" name="T86"/>
                <a:gd fmla="*/ 3027 h 3674" name="T87"/>
                <a:gd fmla="*/ 967 w 2145" name="T88"/>
                <a:gd fmla="*/ 3065 h 3674" name="T89"/>
                <a:gd fmla="*/ 973 w 2145" name="T90"/>
                <a:gd fmla="*/ 3107 h 3674" name="T91"/>
                <a:gd fmla="*/ 1062 w 2145" name="T92"/>
                <a:gd fmla="*/ 3153 h 3674" name="T93"/>
                <a:gd fmla="*/ 1136 w 2145" name="T94"/>
                <a:gd fmla="*/ 3215 h 3674" name="T95"/>
                <a:gd fmla="*/ 1177 w 2145" name="T96"/>
                <a:gd fmla="*/ 3305 h 3674" name="T97"/>
                <a:gd fmla="*/ 1895 w 2145" name="T98"/>
                <a:gd fmla="*/ 3669 h 3674" name="T99"/>
                <a:gd fmla="*/ 1965 w 2145" name="T100"/>
                <a:gd fmla="*/ 3632 h 3674" name="T101"/>
                <a:gd fmla="*/ 1972 w 2145" name="T102"/>
                <a:gd fmla="*/ 3604 h 3674" name="T103"/>
                <a:gd fmla="*/ 1929 w 2145" name="T104"/>
                <a:gd fmla="*/ 3531 h 3674" name="T105"/>
                <a:gd fmla="*/ 1925 w 2145" name="T106"/>
                <a:gd fmla="*/ 3493 h 3674" name="T107"/>
                <a:gd fmla="*/ 1938 w 2145" name="T108"/>
                <a:gd fmla="*/ 3434 h 3674" name="T109"/>
                <a:gd fmla="*/ 2021 w 2145" name="T110"/>
                <a:gd fmla="*/ 3344 h 3674" name="T111"/>
                <a:gd fmla="*/ 2041 w 2145" name="T112"/>
                <a:gd fmla="*/ 3294 h 3674" name="T113"/>
                <a:gd fmla="*/ 2089 w 2145" name="T114"/>
                <a:gd fmla="*/ 3215 h 3674" name="T115"/>
                <a:gd fmla="*/ 2134 w 2145" name="T116"/>
                <a:gd fmla="*/ 3176 h 3674" name="T117"/>
                <a:gd fmla="*/ 2145 w 2145" name="T118"/>
                <a:gd fmla="*/ 3133 h 3674" name="T119"/>
                <a:gd fmla="*/ 2132 w 2145" name="T120"/>
                <a:gd fmla="*/ 3083 h 3674" name="T121"/>
                <a:gd fmla="*/ 2063 w 2145" name="T122"/>
                <a:gd fmla="*/ 2946 h 367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673" w="2145">
                  <a:moveTo>
                    <a:pt x="2061" y="2936"/>
                  </a:moveTo>
                  <a:lnTo>
                    <a:pt x="2061" y="2936"/>
                  </a:lnTo>
                  <a:lnTo>
                    <a:pt x="2061" y="2913"/>
                  </a:lnTo>
                  <a:lnTo>
                    <a:pt x="960" y="1261"/>
                  </a:lnTo>
                  <a:lnTo>
                    <a:pt x="1217" y="268"/>
                  </a:lnTo>
                  <a:lnTo>
                    <a:pt x="1217" y="268"/>
                  </a:lnTo>
                  <a:lnTo>
                    <a:pt x="1031" y="221"/>
                  </a:lnTo>
                  <a:lnTo>
                    <a:pt x="828" y="169"/>
                  </a:lnTo>
                  <a:lnTo>
                    <a:pt x="657" y="123"/>
                  </a:lnTo>
                  <a:lnTo>
                    <a:pt x="597" y="106"/>
                  </a:lnTo>
                  <a:lnTo>
                    <a:pt x="562" y="96"/>
                  </a:lnTo>
                  <a:lnTo>
                    <a:pt x="562" y="96"/>
                  </a:lnTo>
                  <a:lnTo>
                    <a:pt x="530" y="86"/>
                  </a:lnTo>
                  <a:lnTo>
                    <a:pt x="485" y="74"/>
                  </a:lnTo>
                  <a:lnTo>
                    <a:pt x="382" y="48"/>
                  </a:lnTo>
                  <a:lnTo>
                    <a:pt x="286" y="26"/>
                  </a:lnTo>
                  <a:lnTo>
                    <a:pt x="229" y="15"/>
                  </a:lnTo>
                  <a:lnTo>
                    <a:pt x="229" y="15"/>
                  </a:lnTo>
                  <a:lnTo>
                    <a:pt x="223" y="12"/>
                  </a:lnTo>
                  <a:lnTo>
                    <a:pt x="218" y="9"/>
                  </a:lnTo>
                  <a:lnTo>
                    <a:pt x="215" y="6"/>
                  </a:lnTo>
                  <a:lnTo>
                    <a:pt x="213" y="0"/>
                  </a:lnTo>
                  <a:lnTo>
                    <a:pt x="213" y="0"/>
                  </a:lnTo>
                  <a:lnTo>
                    <a:pt x="207" y="7"/>
                  </a:lnTo>
                  <a:lnTo>
                    <a:pt x="204" y="15"/>
                  </a:lnTo>
                  <a:lnTo>
                    <a:pt x="200" y="24"/>
                  </a:lnTo>
                  <a:lnTo>
                    <a:pt x="199" y="31"/>
                  </a:lnTo>
                  <a:lnTo>
                    <a:pt x="199" y="31"/>
                  </a:lnTo>
                  <a:lnTo>
                    <a:pt x="198" y="61"/>
                  </a:lnTo>
                  <a:lnTo>
                    <a:pt x="196" y="96"/>
                  </a:lnTo>
                  <a:lnTo>
                    <a:pt x="192" y="132"/>
                  </a:lnTo>
                  <a:lnTo>
                    <a:pt x="188" y="161"/>
                  </a:lnTo>
                  <a:lnTo>
                    <a:pt x="188" y="161"/>
                  </a:lnTo>
                  <a:lnTo>
                    <a:pt x="185" y="173"/>
                  </a:lnTo>
                  <a:lnTo>
                    <a:pt x="180" y="187"/>
                  </a:lnTo>
                  <a:lnTo>
                    <a:pt x="173" y="202"/>
                  </a:lnTo>
                  <a:lnTo>
                    <a:pt x="166" y="218"/>
                  </a:lnTo>
                  <a:lnTo>
                    <a:pt x="150" y="248"/>
                  </a:lnTo>
                  <a:lnTo>
                    <a:pt x="142" y="262"/>
                  </a:lnTo>
                  <a:lnTo>
                    <a:pt x="135" y="272"/>
                  </a:lnTo>
                  <a:lnTo>
                    <a:pt x="135" y="272"/>
                  </a:lnTo>
                  <a:lnTo>
                    <a:pt x="130" y="281"/>
                  </a:lnTo>
                  <a:lnTo>
                    <a:pt x="125" y="290"/>
                  </a:lnTo>
                  <a:lnTo>
                    <a:pt x="123" y="299"/>
                  </a:lnTo>
                  <a:lnTo>
                    <a:pt x="121" y="308"/>
                  </a:lnTo>
                  <a:lnTo>
                    <a:pt x="118" y="324"/>
                  </a:lnTo>
                  <a:lnTo>
                    <a:pt x="115" y="333"/>
                  </a:lnTo>
                  <a:lnTo>
                    <a:pt x="112" y="342"/>
                  </a:lnTo>
                  <a:lnTo>
                    <a:pt x="112" y="342"/>
                  </a:lnTo>
                  <a:lnTo>
                    <a:pt x="110" y="347"/>
                  </a:lnTo>
                  <a:lnTo>
                    <a:pt x="106" y="350"/>
                  </a:lnTo>
                  <a:lnTo>
                    <a:pt x="99" y="357"/>
                  </a:lnTo>
                  <a:lnTo>
                    <a:pt x="89" y="363"/>
                  </a:lnTo>
                  <a:lnTo>
                    <a:pt x="78" y="370"/>
                  </a:lnTo>
                  <a:lnTo>
                    <a:pt x="68" y="377"/>
                  </a:lnTo>
                  <a:lnTo>
                    <a:pt x="58" y="385"/>
                  </a:lnTo>
                  <a:lnTo>
                    <a:pt x="49" y="395"/>
                  </a:lnTo>
                  <a:lnTo>
                    <a:pt x="45" y="400"/>
                  </a:lnTo>
                  <a:lnTo>
                    <a:pt x="42" y="407"/>
                  </a:lnTo>
                  <a:lnTo>
                    <a:pt x="42" y="407"/>
                  </a:lnTo>
                  <a:lnTo>
                    <a:pt x="28" y="432"/>
                  </a:lnTo>
                  <a:lnTo>
                    <a:pt x="15" y="456"/>
                  </a:lnTo>
                  <a:lnTo>
                    <a:pt x="9" y="467"/>
                  </a:lnTo>
                  <a:lnTo>
                    <a:pt x="5" y="479"/>
                  </a:lnTo>
                  <a:lnTo>
                    <a:pt x="1" y="490"/>
                  </a:lnTo>
                  <a:lnTo>
                    <a:pt x="0" y="500"/>
                  </a:lnTo>
                  <a:lnTo>
                    <a:pt x="0" y="500"/>
                  </a:lnTo>
                  <a:lnTo>
                    <a:pt x="1" y="512"/>
                  </a:lnTo>
                  <a:lnTo>
                    <a:pt x="6" y="524"/>
                  </a:lnTo>
                  <a:lnTo>
                    <a:pt x="11" y="539"/>
                  </a:lnTo>
                  <a:lnTo>
                    <a:pt x="19" y="553"/>
                  </a:lnTo>
                  <a:lnTo>
                    <a:pt x="37" y="588"/>
                  </a:lnTo>
                  <a:lnTo>
                    <a:pt x="59" y="629"/>
                  </a:lnTo>
                  <a:lnTo>
                    <a:pt x="59" y="629"/>
                  </a:lnTo>
                  <a:lnTo>
                    <a:pt x="68" y="651"/>
                  </a:lnTo>
                  <a:lnTo>
                    <a:pt x="76" y="672"/>
                  </a:lnTo>
                  <a:lnTo>
                    <a:pt x="81" y="693"/>
                  </a:lnTo>
                  <a:lnTo>
                    <a:pt x="83" y="713"/>
                  </a:lnTo>
                  <a:lnTo>
                    <a:pt x="84" y="733"/>
                  </a:lnTo>
                  <a:lnTo>
                    <a:pt x="83" y="753"/>
                  </a:lnTo>
                  <a:lnTo>
                    <a:pt x="81" y="774"/>
                  </a:lnTo>
                  <a:lnTo>
                    <a:pt x="76" y="793"/>
                  </a:lnTo>
                  <a:lnTo>
                    <a:pt x="76" y="793"/>
                  </a:lnTo>
                  <a:lnTo>
                    <a:pt x="67" y="833"/>
                  </a:lnTo>
                  <a:lnTo>
                    <a:pt x="56" y="872"/>
                  </a:lnTo>
                  <a:lnTo>
                    <a:pt x="45" y="907"/>
                  </a:lnTo>
                  <a:lnTo>
                    <a:pt x="36" y="933"/>
                  </a:lnTo>
                  <a:lnTo>
                    <a:pt x="36" y="933"/>
                  </a:lnTo>
                  <a:lnTo>
                    <a:pt x="32" y="947"/>
                  </a:lnTo>
                  <a:lnTo>
                    <a:pt x="28" y="964"/>
                  </a:lnTo>
                  <a:lnTo>
                    <a:pt x="26" y="985"/>
                  </a:lnTo>
                  <a:lnTo>
                    <a:pt x="26" y="1007"/>
                  </a:lnTo>
                  <a:lnTo>
                    <a:pt x="26" y="1031"/>
                  </a:lnTo>
                  <a:lnTo>
                    <a:pt x="29" y="1054"/>
                  </a:lnTo>
                  <a:lnTo>
                    <a:pt x="34" y="1077"/>
                  </a:lnTo>
                  <a:lnTo>
                    <a:pt x="37" y="1088"/>
                  </a:lnTo>
                  <a:lnTo>
                    <a:pt x="42" y="1098"/>
                  </a:lnTo>
                  <a:lnTo>
                    <a:pt x="42" y="1098"/>
                  </a:lnTo>
                  <a:lnTo>
                    <a:pt x="46" y="1107"/>
                  </a:lnTo>
                  <a:lnTo>
                    <a:pt x="53" y="1116"/>
                  </a:lnTo>
                  <a:lnTo>
                    <a:pt x="58" y="1123"/>
                  </a:lnTo>
                  <a:lnTo>
                    <a:pt x="66" y="1131"/>
                  </a:lnTo>
                  <a:lnTo>
                    <a:pt x="82" y="1146"/>
                  </a:lnTo>
                  <a:lnTo>
                    <a:pt x="97" y="1159"/>
                  </a:lnTo>
                  <a:lnTo>
                    <a:pt x="112" y="1173"/>
                  </a:lnTo>
                  <a:lnTo>
                    <a:pt x="119" y="1179"/>
                  </a:lnTo>
                  <a:lnTo>
                    <a:pt x="124" y="1186"/>
                  </a:lnTo>
                  <a:lnTo>
                    <a:pt x="129" y="1194"/>
                  </a:lnTo>
                  <a:lnTo>
                    <a:pt x="132" y="1202"/>
                  </a:lnTo>
                  <a:lnTo>
                    <a:pt x="134" y="1211"/>
                  </a:lnTo>
                  <a:lnTo>
                    <a:pt x="135" y="1221"/>
                  </a:lnTo>
                  <a:lnTo>
                    <a:pt x="135" y="1221"/>
                  </a:lnTo>
                  <a:lnTo>
                    <a:pt x="135" y="1260"/>
                  </a:lnTo>
                  <a:lnTo>
                    <a:pt x="135" y="1298"/>
                  </a:lnTo>
                  <a:lnTo>
                    <a:pt x="138" y="1331"/>
                  </a:lnTo>
                  <a:lnTo>
                    <a:pt x="139" y="1347"/>
                  </a:lnTo>
                  <a:lnTo>
                    <a:pt x="141" y="1362"/>
                  </a:lnTo>
                  <a:lnTo>
                    <a:pt x="141" y="1362"/>
                  </a:lnTo>
                  <a:lnTo>
                    <a:pt x="142" y="1367"/>
                  </a:lnTo>
                  <a:lnTo>
                    <a:pt x="146" y="1373"/>
                  </a:lnTo>
                  <a:lnTo>
                    <a:pt x="148" y="1378"/>
                  </a:lnTo>
                  <a:lnTo>
                    <a:pt x="152" y="1383"/>
                  </a:lnTo>
                  <a:lnTo>
                    <a:pt x="161" y="1393"/>
                  </a:lnTo>
                  <a:lnTo>
                    <a:pt x="172" y="1402"/>
                  </a:lnTo>
                  <a:lnTo>
                    <a:pt x="185" y="1413"/>
                  </a:lnTo>
                  <a:lnTo>
                    <a:pt x="196" y="1425"/>
                  </a:lnTo>
                  <a:lnTo>
                    <a:pt x="201" y="1433"/>
                  </a:lnTo>
                  <a:lnTo>
                    <a:pt x="207" y="1441"/>
                  </a:lnTo>
                  <a:lnTo>
                    <a:pt x="213" y="1450"/>
                  </a:lnTo>
                  <a:lnTo>
                    <a:pt x="217" y="1461"/>
                  </a:lnTo>
                  <a:lnTo>
                    <a:pt x="217" y="1461"/>
                  </a:lnTo>
                  <a:lnTo>
                    <a:pt x="220" y="1472"/>
                  </a:lnTo>
                  <a:lnTo>
                    <a:pt x="223" y="1483"/>
                  </a:lnTo>
                  <a:lnTo>
                    <a:pt x="223" y="1495"/>
                  </a:lnTo>
                  <a:lnTo>
                    <a:pt x="223" y="1507"/>
                  </a:lnTo>
                  <a:lnTo>
                    <a:pt x="220" y="1519"/>
                  </a:lnTo>
                  <a:lnTo>
                    <a:pt x="218" y="1531"/>
                  </a:lnTo>
                  <a:lnTo>
                    <a:pt x="211" y="1556"/>
                  </a:lnTo>
                  <a:lnTo>
                    <a:pt x="196" y="1605"/>
                  </a:lnTo>
                  <a:lnTo>
                    <a:pt x="190" y="1628"/>
                  </a:lnTo>
                  <a:lnTo>
                    <a:pt x="188" y="1638"/>
                  </a:lnTo>
                  <a:lnTo>
                    <a:pt x="188" y="1648"/>
                  </a:lnTo>
                  <a:lnTo>
                    <a:pt x="188" y="1648"/>
                  </a:lnTo>
                  <a:lnTo>
                    <a:pt x="189" y="1658"/>
                  </a:lnTo>
                  <a:lnTo>
                    <a:pt x="190" y="1668"/>
                  </a:lnTo>
                  <a:lnTo>
                    <a:pt x="194" y="1677"/>
                  </a:lnTo>
                  <a:lnTo>
                    <a:pt x="197" y="1686"/>
                  </a:lnTo>
                  <a:lnTo>
                    <a:pt x="203" y="1696"/>
                  </a:lnTo>
                  <a:lnTo>
                    <a:pt x="208" y="1705"/>
                  </a:lnTo>
                  <a:lnTo>
                    <a:pt x="220" y="1721"/>
                  </a:lnTo>
                  <a:lnTo>
                    <a:pt x="234" y="1737"/>
                  </a:lnTo>
                  <a:lnTo>
                    <a:pt x="247" y="1752"/>
                  </a:lnTo>
                  <a:lnTo>
                    <a:pt x="260" y="1765"/>
                  </a:lnTo>
                  <a:lnTo>
                    <a:pt x="270" y="1776"/>
                  </a:lnTo>
                  <a:lnTo>
                    <a:pt x="270" y="1776"/>
                  </a:lnTo>
                  <a:lnTo>
                    <a:pt x="290" y="1800"/>
                  </a:lnTo>
                  <a:lnTo>
                    <a:pt x="300" y="1812"/>
                  </a:lnTo>
                  <a:lnTo>
                    <a:pt x="308" y="1823"/>
                  </a:lnTo>
                  <a:lnTo>
                    <a:pt x="314" y="1835"/>
                  </a:lnTo>
                  <a:lnTo>
                    <a:pt x="317" y="1842"/>
                  </a:lnTo>
                  <a:lnTo>
                    <a:pt x="318" y="1848"/>
                  </a:lnTo>
                  <a:lnTo>
                    <a:pt x="318" y="1853"/>
                  </a:lnTo>
                  <a:lnTo>
                    <a:pt x="317" y="1859"/>
                  </a:lnTo>
                  <a:lnTo>
                    <a:pt x="314" y="1865"/>
                  </a:lnTo>
                  <a:lnTo>
                    <a:pt x="311" y="1870"/>
                  </a:lnTo>
                  <a:lnTo>
                    <a:pt x="311" y="1870"/>
                  </a:lnTo>
                  <a:lnTo>
                    <a:pt x="300" y="1882"/>
                  </a:lnTo>
                  <a:lnTo>
                    <a:pt x="285" y="1895"/>
                  </a:lnTo>
                  <a:lnTo>
                    <a:pt x="268" y="1909"/>
                  </a:lnTo>
                  <a:lnTo>
                    <a:pt x="253" y="1925"/>
                  </a:lnTo>
                  <a:lnTo>
                    <a:pt x="245" y="1934"/>
                  </a:lnTo>
                  <a:lnTo>
                    <a:pt x="238" y="1944"/>
                  </a:lnTo>
                  <a:lnTo>
                    <a:pt x="233" y="1953"/>
                  </a:lnTo>
                  <a:lnTo>
                    <a:pt x="228" y="1964"/>
                  </a:lnTo>
                  <a:lnTo>
                    <a:pt x="226" y="1974"/>
                  </a:lnTo>
                  <a:lnTo>
                    <a:pt x="225" y="1986"/>
                  </a:lnTo>
                  <a:lnTo>
                    <a:pt x="226" y="1999"/>
                  </a:lnTo>
                  <a:lnTo>
                    <a:pt x="229" y="2011"/>
                  </a:lnTo>
                  <a:lnTo>
                    <a:pt x="229" y="2011"/>
                  </a:lnTo>
                  <a:lnTo>
                    <a:pt x="234" y="2024"/>
                  </a:lnTo>
                  <a:lnTo>
                    <a:pt x="239" y="2038"/>
                  </a:lnTo>
                  <a:lnTo>
                    <a:pt x="253" y="2065"/>
                  </a:lnTo>
                  <a:lnTo>
                    <a:pt x="267" y="2093"/>
                  </a:lnTo>
                  <a:lnTo>
                    <a:pt x="284" y="2119"/>
                  </a:lnTo>
                  <a:lnTo>
                    <a:pt x="313" y="2169"/>
                  </a:lnTo>
                  <a:lnTo>
                    <a:pt x="325" y="2191"/>
                  </a:lnTo>
                  <a:lnTo>
                    <a:pt x="334" y="2210"/>
                  </a:lnTo>
                  <a:lnTo>
                    <a:pt x="334" y="2210"/>
                  </a:lnTo>
                  <a:lnTo>
                    <a:pt x="352" y="2255"/>
                  </a:lnTo>
                  <a:lnTo>
                    <a:pt x="374" y="2307"/>
                  </a:lnTo>
                  <a:lnTo>
                    <a:pt x="399" y="2369"/>
                  </a:lnTo>
                  <a:lnTo>
                    <a:pt x="399" y="2369"/>
                  </a:lnTo>
                  <a:lnTo>
                    <a:pt x="413" y="2397"/>
                  </a:lnTo>
                  <a:lnTo>
                    <a:pt x="444" y="2461"/>
                  </a:lnTo>
                  <a:lnTo>
                    <a:pt x="460" y="2496"/>
                  </a:lnTo>
                  <a:lnTo>
                    <a:pt x="473" y="2528"/>
                  </a:lnTo>
                  <a:lnTo>
                    <a:pt x="477" y="2542"/>
                  </a:lnTo>
                  <a:lnTo>
                    <a:pt x="481" y="2554"/>
                  </a:lnTo>
                  <a:lnTo>
                    <a:pt x="482" y="2562"/>
                  </a:lnTo>
                  <a:lnTo>
                    <a:pt x="482" y="2565"/>
                  </a:lnTo>
                  <a:lnTo>
                    <a:pt x="481" y="2568"/>
                  </a:lnTo>
                  <a:lnTo>
                    <a:pt x="481" y="2568"/>
                  </a:lnTo>
                  <a:lnTo>
                    <a:pt x="475" y="2574"/>
                  </a:lnTo>
                  <a:lnTo>
                    <a:pt x="469" y="2581"/>
                  </a:lnTo>
                  <a:lnTo>
                    <a:pt x="461" y="2590"/>
                  </a:lnTo>
                  <a:lnTo>
                    <a:pt x="453" y="2600"/>
                  </a:lnTo>
                  <a:lnTo>
                    <a:pt x="445" y="2613"/>
                  </a:lnTo>
                  <a:lnTo>
                    <a:pt x="443" y="2620"/>
                  </a:lnTo>
                  <a:lnTo>
                    <a:pt x="439" y="2629"/>
                  </a:lnTo>
                  <a:lnTo>
                    <a:pt x="437" y="2638"/>
                  </a:lnTo>
                  <a:lnTo>
                    <a:pt x="435" y="2649"/>
                  </a:lnTo>
                  <a:lnTo>
                    <a:pt x="434" y="2660"/>
                  </a:lnTo>
                  <a:lnTo>
                    <a:pt x="434" y="2673"/>
                  </a:lnTo>
                  <a:lnTo>
                    <a:pt x="434" y="2673"/>
                  </a:lnTo>
                  <a:lnTo>
                    <a:pt x="434" y="2679"/>
                  </a:lnTo>
                  <a:lnTo>
                    <a:pt x="435" y="2685"/>
                  </a:lnTo>
                  <a:lnTo>
                    <a:pt x="437" y="2691"/>
                  </a:lnTo>
                  <a:lnTo>
                    <a:pt x="439" y="2696"/>
                  </a:lnTo>
                  <a:lnTo>
                    <a:pt x="446" y="2705"/>
                  </a:lnTo>
                  <a:lnTo>
                    <a:pt x="455" y="2714"/>
                  </a:lnTo>
                  <a:lnTo>
                    <a:pt x="466" y="2721"/>
                  </a:lnTo>
                  <a:lnTo>
                    <a:pt x="477" y="2727"/>
                  </a:lnTo>
                  <a:lnTo>
                    <a:pt x="491" y="2733"/>
                  </a:lnTo>
                  <a:lnTo>
                    <a:pt x="504" y="2739"/>
                  </a:lnTo>
                  <a:lnTo>
                    <a:pt x="533" y="2748"/>
                  </a:lnTo>
                  <a:lnTo>
                    <a:pt x="560" y="2756"/>
                  </a:lnTo>
                  <a:lnTo>
                    <a:pt x="571" y="2761"/>
                  </a:lnTo>
                  <a:lnTo>
                    <a:pt x="583" y="2767"/>
                  </a:lnTo>
                  <a:lnTo>
                    <a:pt x="591" y="2772"/>
                  </a:lnTo>
                  <a:lnTo>
                    <a:pt x="598" y="2778"/>
                  </a:lnTo>
                  <a:lnTo>
                    <a:pt x="598" y="2778"/>
                  </a:lnTo>
                  <a:lnTo>
                    <a:pt x="604" y="2784"/>
                  </a:lnTo>
                  <a:lnTo>
                    <a:pt x="610" y="2789"/>
                  </a:lnTo>
                  <a:lnTo>
                    <a:pt x="617" y="2792"/>
                  </a:lnTo>
                  <a:lnTo>
                    <a:pt x="625" y="2794"/>
                  </a:lnTo>
                  <a:lnTo>
                    <a:pt x="641" y="2798"/>
                  </a:lnTo>
                  <a:lnTo>
                    <a:pt x="657" y="2801"/>
                  </a:lnTo>
                  <a:lnTo>
                    <a:pt x="675" y="2805"/>
                  </a:lnTo>
                  <a:lnTo>
                    <a:pt x="684" y="2807"/>
                  </a:lnTo>
                  <a:lnTo>
                    <a:pt x="693" y="2810"/>
                  </a:lnTo>
                  <a:lnTo>
                    <a:pt x="702" y="2815"/>
                  </a:lnTo>
                  <a:lnTo>
                    <a:pt x="710" y="2820"/>
                  </a:lnTo>
                  <a:lnTo>
                    <a:pt x="719" y="2828"/>
                  </a:lnTo>
                  <a:lnTo>
                    <a:pt x="727" y="2837"/>
                  </a:lnTo>
                  <a:lnTo>
                    <a:pt x="727" y="2837"/>
                  </a:lnTo>
                  <a:lnTo>
                    <a:pt x="742" y="2858"/>
                  </a:lnTo>
                  <a:lnTo>
                    <a:pt x="759" y="2882"/>
                  </a:lnTo>
                  <a:lnTo>
                    <a:pt x="777" y="2906"/>
                  </a:lnTo>
                  <a:lnTo>
                    <a:pt x="795" y="2930"/>
                  </a:lnTo>
                  <a:lnTo>
                    <a:pt x="814" y="2952"/>
                  </a:lnTo>
                  <a:lnTo>
                    <a:pt x="824" y="2961"/>
                  </a:lnTo>
                  <a:lnTo>
                    <a:pt x="834" y="2970"/>
                  </a:lnTo>
                  <a:lnTo>
                    <a:pt x="843" y="2977"/>
                  </a:lnTo>
                  <a:lnTo>
                    <a:pt x="853" y="2982"/>
                  </a:lnTo>
                  <a:lnTo>
                    <a:pt x="863" y="2987"/>
                  </a:lnTo>
                  <a:lnTo>
                    <a:pt x="873" y="2989"/>
                  </a:lnTo>
                  <a:lnTo>
                    <a:pt x="873" y="2989"/>
                  </a:lnTo>
                  <a:lnTo>
                    <a:pt x="883" y="2990"/>
                  </a:lnTo>
                  <a:lnTo>
                    <a:pt x="892" y="2992"/>
                  </a:lnTo>
                  <a:lnTo>
                    <a:pt x="910" y="2998"/>
                  </a:lnTo>
                  <a:lnTo>
                    <a:pt x="926" y="3006"/>
                  </a:lnTo>
                  <a:lnTo>
                    <a:pt x="939" y="3016"/>
                  </a:lnTo>
                  <a:lnTo>
                    <a:pt x="946" y="3021"/>
                  </a:lnTo>
                  <a:lnTo>
                    <a:pt x="951" y="3027"/>
                  </a:lnTo>
                  <a:lnTo>
                    <a:pt x="956" y="3033"/>
                  </a:lnTo>
                  <a:lnTo>
                    <a:pt x="959" y="3039"/>
                  </a:lnTo>
                  <a:lnTo>
                    <a:pt x="963" y="3045"/>
                  </a:lnTo>
                  <a:lnTo>
                    <a:pt x="965" y="3052"/>
                  </a:lnTo>
                  <a:lnTo>
                    <a:pt x="966" y="3058"/>
                  </a:lnTo>
                  <a:lnTo>
                    <a:pt x="967" y="3065"/>
                  </a:lnTo>
                  <a:lnTo>
                    <a:pt x="967" y="3065"/>
                  </a:lnTo>
                  <a:lnTo>
                    <a:pt x="966" y="3086"/>
                  </a:lnTo>
                  <a:lnTo>
                    <a:pt x="966" y="3094"/>
                  </a:lnTo>
                  <a:lnTo>
                    <a:pt x="968" y="3102"/>
                  </a:lnTo>
                  <a:lnTo>
                    <a:pt x="970" y="3105"/>
                  </a:lnTo>
                  <a:lnTo>
                    <a:pt x="973" y="3107"/>
                  </a:lnTo>
                  <a:lnTo>
                    <a:pt x="982" y="3114"/>
                  </a:lnTo>
                  <a:lnTo>
                    <a:pt x="995" y="3121"/>
                  </a:lnTo>
                  <a:lnTo>
                    <a:pt x="1014" y="3130"/>
                  </a:lnTo>
                  <a:lnTo>
                    <a:pt x="1014" y="3130"/>
                  </a:lnTo>
                  <a:lnTo>
                    <a:pt x="1036" y="3140"/>
                  </a:lnTo>
                  <a:lnTo>
                    <a:pt x="1062" y="3153"/>
                  </a:lnTo>
                  <a:lnTo>
                    <a:pt x="1075" y="3161"/>
                  </a:lnTo>
                  <a:lnTo>
                    <a:pt x="1088" y="3170"/>
                  </a:lnTo>
                  <a:lnTo>
                    <a:pt x="1101" y="3180"/>
                  </a:lnTo>
                  <a:lnTo>
                    <a:pt x="1113" y="3191"/>
                  </a:lnTo>
                  <a:lnTo>
                    <a:pt x="1125" y="3202"/>
                  </a:lnTo>
                  <a:lnTo>
                    <a:pt x="1136" y="3215"/>
                  </a:lnTo>
                  <a:lnTo>
                    <a:pt x="1146" y="3227"/>
                  </a:lnTo>
                  <a:lnTo>
                    <a:pt x="1155" y="3242"/>
                  </a:lnTo>
                  <a:lnTo>
                    <a:pt x="1163" y="3256"/>
                  </a:lnTo>
                  <a:lnTo>
                    <a:pt x="1169" y="3272"/>
                  </a:lnTo>
                  <a:lnTo>
                    <a:pt x="1174" y="3287"/>
                  </a:lnTo>
                  <a:lnTo>
                    <a:pt x="1177" y="3305"/>
                  </a:lnTo>
                  <a:lnTo>
                    <a:pt x="1177" y="3305"/>
                  </a:lnTo>
                  <a:lnTo>
                    <a:pt x="1196" y="3466"/>
                  </a:lnTo>
                  <a:lnTo>
                    <a:pt x="1206" y="3557"/>
                  </a:lnTo>
                  <a:lnTo>
                    <a:pt x="1880" y="3674"/>
                  </a:lnTo>
                  <a:lnTo>
                    <a:pt x="1880" y="3674"/>
                  </a:lnTo>
                  <a:lnTo>
                    <a:pt x="1895" y="3669"/>
                  </a:lnTo>
                  <a:lnTo>
                    <a:pt x="1909" y="3663"/>
                  </a:lnTo>
                  <a:lnTo>
                    <a:pt x="1927" y="3655"/>
                  </a:lnTo>
                  <a:lnTo>
                    <a:pt x="1944" y="3646"/>
                  </a:lnTo>
                  <a:lnTo>
                    <a:pt x="1952" y="3642"/>
                  </a:lnTo>
                  <a:lnTo>
                    <a:pt x="1959" y="3637"/>
                  </a:lnTo>
                  <a:lnTo>
                    <a:pt x="1965" y="3632"/>
                  </a:lnTo>
                  <a:lnTo>
                    <a:pt x="1970" y="3626"/>
                  </a:lnTo>
                  <a:lnTo>
                    <a:pt x="1973" y="3620"/>
                  </a:lnTo>
                  <a:lnTo>
                    <a:pt x="1974" y="3615"/>
                  </a:lnTo>
                  <a:lnTo>
                    <a:pt x="1974" y="3615"/>
                  </a:lnTo>
                  <a:lnTo>
                    <a:pt x="1973" y="3609"/>
                  </a:lnTo>
                  <a:lnTo>
                    <a:pt x="1972" y="3604"/>
                  </a:lnTo>
                  <a:lnTo>
                    <a:pt x="1966" y="3591"/>
                  </a:lnTo>
                  <a:lnTo>
                    <a:pt x="1958" y="3579"/>
                  </a:lnTo>
                  <a:lnTo>
                    <a:pt x="1951" y="3567"/>
                  </a:lnTo>
                  <a:lnTo>
                    <a:pt x="1942" y="3553"/>
                  </a:lnTo>
                  <a:lnTo>
                    <a:pt x="1934" y="3542"/>
                  </a:lnTo>
                  <a:lnTo>
                    <a:pt x="1929" y="3531"/>
                  </a:lnTo>
                  <a:lnTo>
                    <a:pt x="1927" y="3527"/>
                  </a:lnTo>
                  <a:lnTo>
                    <a:pt x="1927" y="3522"/>
                  </a:lnTo>
                  <a:lnTo>
                    <a:pt x="1927" y="3522"/>
                  </a:lnTo>
                  <a:lnTo>
                    <a:pt x="1926" y="3512"/>
                  </a:lnTo>
                  <a:lnTo>
                    <a:pt x="1925" y="3503"/>
                  </a:lnTo>
                  <a:lnTo>
                    <a:pt x="1925" y="3493"/>
                  </a:lnTo>
                  <a:lnTo>
                    <a:pt x="1924" y="3482"/>
                  </a:lnTo>
                  <a:lnTo>
                    <a:pt x="1925" y="3471"/>
                  </a:lnTo>
                  <a:lnTo>
                    <a:pt x="1927" y="3460"/>
                  </a:lnTo>
                  <a:lnTo>
                    <a:pt x="1932" y="3447"/>
                  </a:lnTo>
                  <a:lnTo>
                    <a:pt x="1938" y="3434"/>
                  </a:lnTo>
                  <a:lnTo>
                    <a:pt x="1938" y="3434"/>
                  </a:lnTo>
                  <a:lnTo>
                    <a:pt x="1949" y="3420"/>
                  </a:lnTo>
                  <a:lnTo>
                    <a:pt x="1963" y="3407"/>
                  </a:lnTo>
                  <a:lnTo>
                    <a:pt x="1993" y="3378"/>
                  </a:lnTo>
                  <a:lnTo>
                    <a:pt x="2008" y="3362"/>
                  </a:lnTo>
                  <a:lnTo>
                    <a:pt x="2014" y="3353"/>
                  </a:lnTo>
                  <a:lnTo>
                    <a:pt x="2021" y="3344"/>
                  </a:lnTo>
                  <a:lnTo>
                    <a:pt x="2027" y="3335"/>
                  </a:lnTo>
                  <a:lnTo>
                    <a:pt x="2031" y="3325"/>
                  </a:lnTo>
                  <a:lnTo>
                    <a:pt x="2035" y="3315"/>
                  </a:lnTo>
                  <a:lnTo>
                    <a:pt x="2038" y="3305"/>
                  </a:lnTo>
                  <a:lnTo>
                    <a:pt x="2038" y="3305"/>
                  </a:lnTo>
                  <a:lnTo>
                    <a:pt x="2041" y="3294"/>
                  </a:lnTo>
                  <a:lnTo>
                    <a:pt x="2044" y="3284"/>
                  </a:lnTo>
                  <a:lnTo>
                    <a:pt x="2049" y="3274"/>
                  </a:lnTo>
                  <a:lnTo>
                    <a:pt x="2053" y="3264"/>
                  </a:lnTo>
                  <a:lnTo>
                    <a:pt x="2065" y="3245"/>
                  </a:lnTo>
                  <a:lnTo>
                    <a:pt x="2077" y="3229"/>
                  </a:lnTo>
                  <a:lnTo>
                    <a:pt x="2089" y="3215"/>
                  </a:lnTo>
                  <a:lnTo>
                    <a:pt x="2101" y="3202"/>
                  </a:lnTo>
                  <a:lnTo>
                    <a:pt x="2111" y="3193"/>
                  </a:lnTo>
                  <a:lnTo>
                    <a:pt x="2120" y="3188"/>
                  </a:lnTo>
                  <a:lnTo>
                    <a:pt x="2120" y="3188"/>
                  </a:lnTo>
                  <a:lnTo>
                    <a:pt x="2127" y="3182"/>
                  </a:lnTo>
                  <a:lnTo>
                    <a:pt x="2134" y="3176"/>
                  </a:lnTo>
                  <a:lnTo>
                    <a:pt x="2139" y="3167"/>
                  </a:lnTo>
                  <a:lnTo>
                    <a:pt x="2142" y="3161"/>
                  </a:lnTo>
                  <a:lnTo>
                    <a:pt x="2144" y="3155"/>
                  </a:lnTo>
                  <a:lnTo>
                    <a:pt x="2145" y="3149"/>
                  </a:lnTo>
                  <a:lnTo>
                    <a:pt x="2145" y="3141"/>
                  </a:lnTo>
                  <a:lnTo>
                    <a:pt x="2145" y="3133"/>
                  </a:lnTo>
                  <a:lnTo>
                    <a:pt x="2145" y="3124"/>
                  </a:lnTo>
                  <a:lnTo>
                    <a:pt x="2143" y="3115"/>
                  </a:lnTo>
                  <a:lnTo>
                    <a:pt x="2141" y="3105"/>
                  </a:lnTo>
                  <a:lnTo>
                    <a:pt x="2136" y="3094"/>
                  </a:lnTo>
                  <a:lnTo>
                    <a:pt x="2132" y="3083"/>
                  </a:lnTo>
                  <a:lnTo>
                    <a:pt x="2132" y="3083"/>
                  </a:lnTo>
                  <a:lnTo>
                    <a:pt x="2120" y="3058"/>
                  </a:lnTo>
                  <a:lnTo>
                    <a:pt x="2108" y="3036"/>
                  </a:lnTo>
                  <a:lnTo>
                    <a:pt x="2086" y="2993"/>
                  </a:lnTo>
                  <a:lnTo>
                    <a:pt x="2076" y="2976"/>
                  </a:lnTo>
                  <a:lnTo>
                    <a:pt x="2068" y="2960"/>
                  </a:lnTo>
                  <a:lnTo>
                    <a:pt x="2063" y="2946"/>
                  </a:lnTo>
                  <a:lnTo>
                    <a:pt x="2062" y="2941"/>
                  </a:lnTo>
                  <a:lnTo>
                    <a:pt x="2061" y="2936"/>
                  </a:lnTo>
                  <a:lnTo>
                    <a:pt x="2061" y="2936"/>
                  </a:lnTo>
                  <a:close/>
                </a:path>
              </a:pathLst>
            </a:custGeom>
            <a:solidFill>
              <a:srgbClr val="93BF31"/>
            </a:solid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21" name="Freeform 18"/>
            <p:cNvSpPr/>
            <p:nvPr/>
          </p:nvSpPr>
          <p:spPr bwMode="auto">
            <a:xfrm>
              <a:off x="2924176" y="1577975"/>
              <a:ext cx="1446213" cy="1690688"/>
            </a:xfrm>
            <a:custGeom>
              <a:gdLst>
                <a:gd fmla="*/ 496 w 1820" name="T0"/>
                <a:gd fmla="*/ 30 h 2131" name="T1"/>
                <a:gd fmla="*/ 458 w 1820" name="T2"/>
                <a:gd fmla="*/ 208 h 2131" name="T3"/>
                <a:gd fmla="*/ 456 w 1820" name="T4"/>
                <a:gd fmla="*/ 235 h 2131" name="T5"/>
                <a:gd fmla="*/ 443 w 1820" name="T6"/>
                <a:gd fmla="*/ 258 h 2131" name="T7"/>
                <a:gd fmla="*/ 414 w 1820" name="T8"/>
                <a:gd fmla="*/ 288 h 2131" name="T9"/>
                <a:gd fmla="*/ 384 w 1820" name="T10"/>
                <a:gd fmla="*/ 307 h 2131" name="T11"/>
                <a:gd fmla="*/ 371 w 1820" name="T12"/>
                <a:gd fmla="*/ 307 h 2131" name="T13"/>
                <a:gd fmla="*/ 366 w 1820" name="T14"/>
                <a:gd fmla="*/ 300 h 2131" name="T15"/>
                <a:gd fmla="*/ 344 w 1820" name="T16"/>
                <a:gd fmla="*/ 276 h 2131" name="T17"/>
                <a:gd fmla="*/ 308 w 1820" name="T18"/>
                <a:gd fmla="*/ 261 h 2131" name="T19"/>
                <a:gd fmla="*/ 287 w 1820" name="T20"/>
                <a:gd fmla="*/ 258 h 2131" name="T21"/>
                <a:gd fmla="*/ 275 w 1820" name="T22"/>
                <a:gd fmla="*/ 263 h 2131" name="T23"/>
                <a:gd fmla="*/ 266 w 1820" name="T24"/>
                <a:gd fmla="*/ 281 h 2131" name="T25"/>
                <a:gd fmla="*/ 254 w 1820" name="T26"/>
                <a:gd fmla="*/ 367 h 2131" name="T27"/>
                <a:gd fmla="*/ 243 w 1820" name="T28"/>
                <a:gd fmla="*/ 530 h 2131" name="T29"/>
                <a:gd fmla="*/ 233 w 1820" name="T30"/>
                <a:gd fmla="*/ 582 h 2131" name="T31"/>
                <a:gd fmla="*/ 228 w 1820" name="T32"/>
                <a:gd fmla="*/ 591 h 2131" name="T33"/>
                <a:gd fmla="*/ 204 w 1820" name="T34"/>
                <a:gd fmla="*/ 644 h 2131" name="T35"/>
                <a:gd fmla="*/ 204 w 1820" name="T36"/>
                <a:gd fmla="*/ 667 h 2131" name="T37"/>
                <a:gd fmla="*/ 211 w 1820" name="T38"/>
                <a:gd fmla="*/ 691 h 2131" name="T39"/>
                <a:gd fmla="*/ 251 w 1820" name="T40"/>
                <a:gd fmla="*/ 767 h 2131" name="T41"/>
                <a:gd fmla="*/ 275 w 1820" name="T42"/>
                <a:gd fmla="*/ 814 h 2131" name="T43"/>
                <a:gd fmla="*/ 286 w 1820" name="T44"/>
                <a:gd fmla="*/ 846 h 2131" name="T45"/>
                <a:gd fmla="*/ 288 w 1820" name="T46"/>
                <a:gd fmla="*/ 872 h 2131" name="T47"/>
                <a:gd fmla="*/ 285 w 1820" name="T48"/>
                <a:gd fmla="*/ 892 h 2131" name="T49"/>
                <a:gd fmla="*/ 270 w 1820" name="T50"/>
                <a:gd fmla="*/ 913 h 2131" name="T51"/>
                <a:gd fmla="*/ 254 w 1820" name="T52"/>
                <a:gd fmla="*/ 924 h 2131" name="T53"/>
                <a:gd fmla="*/ 220 w 1820" name="T54"/>
                <a:gd fmla="*/ 960 h 2131" name="T55"/>
                <a:gd fmla="*/ 192 w 1820" name="T56"/>
                <a:gd fmla="*/ 1005 h 2131" name="T57"/>
                <a:gd fmla="*/ 181 w 1820" name="T58"/>
                <a:gd fmla="*/ 1036 h 2131" name="T59"/>
                <a:gd fmla="*/ 174 w 1820" name="T60"/>
                <a:gd fmla="*/ 1056 h 2131" name="T61"/>
                <a:gd fmla="*/ 157 w 1820" name="T62"/>
                <a:gd fmla="*/ 1084 h 2131" name="T63"/>
                <a:gd fmla="*/ 106 w 1820" name="T64"/>
                <a:gd fmla="*/ 1138 h 2131" name="T65"/>
                <a:gd fmla="*/ 81 w 1820" name="T66"/>
                <a:gd fmla="*/ 1165 h 2131" name="T67"/>
                <a:gd fmla="*/ 68 w 1820" name="T68"/>
                <a:gd fmla="*/ 1202 h 2131" name="T69"/>
                <a:gd fmla="*/ 68 w 1820" name="T70"/>
                <a:gd fmla="*/ 1234 h 2131" name="T71"/>
                <a:gd fmla="*/ 70 w 1820" name="T72"/>
                <a:gd fmla="*/ 1253 h 2131" name="T73"/>
                <a:gd fmla="*/ 77 w 1820" name="T74"/>
                <a:gd fmla="*/ 1273 h 2131" name="T75"/>
                <a:gd fmla="*/ 101 w 1820" name="T76"/>
                <a:gd fmla="*/ 1310 h 2131" name="T77"/>
                <a:gd fmla="*/ 116 w 1820" name="T78"/>
                <a:gd fmla="*/ 1340 h 2131" name="T79"/>
                <a:gd fmla="*/ 116 w 1820" name="T80"/>
                <a:gd fmla="*/ 1351 h 2131" name="T81"/>
                <a:gd fmla="*/ 102 w 1820" name="T82"/>
                <a:gd fmla="*/ 1368 h 2131" name="T83"/>
                <a:gd fmla="*/ 70 w 1820" name="T84"/>
                <a:gd fmla="*/ 1386 h 2131" name="T85"/>
                <a:gd fmla="*/ 23 w 1820" name="T86"/>
                <a:gd fmla="*/ 1405 h 2131" name="T87"/>
                <a:gd fmla="*/ 949 w 1820" name="T88"/>
                <a:gd fmla="*/ 2020 h 2131" name="T89"/>
                <a:gd fmla="*/ 503 w 1820" name="T90"/>
                <a:gd fmla="*/ 0 h 213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131" w="1820">
                  <a:moveTo>
                    <a:pt x="503" y="0"/>
                  </a:moveTo>
                  <a:lnTo>
                    <a:pt x="503" y="0"/>
                  </a:lnTo>
                  <a:lnTo>
                    <a:pt x="496" y="30"/>
                  </a:lnTo>
                  <a:lnTo>
                    <a:pt x="479" y="101"/>
                  </a:lnTo>
                  <a:lnTo>
                    <a:pt x="463" y="178"/>
                  </a:lnTo>
                  <a:lnTo>
                    <a:pt x="458" y="208"/>
                  </a:lnTo>
                  <a:lnTo>
                    <a:pt x="457" y="228"/>
                  </a:lnTo>
                  <a:lnTo>
                    <a:pt x="457" y="228"/>
                  </a:lnTo>
                  <a:lnTo>
                    <a:pt x="456" y="235"/>
                  </a:lnTo>
                  <a:lnTo>
                    <a:pt x="452" y="243"/>
                  </a:lnTo>
                  <a:lnTo>
                    <a:pt x="449" y="250"/>
                  </a:lnTo>
                  <a:lnTo>
                    <a:pt x="443" y="258"/>
                  </a:lnTo>
                  <a:lnTo>
                    <a:pt x="437" y="266"/>
                  </a:lnTo>
                  <a:lnTo>
                    <a:pt x="430" y="274"/>
                  </a:lnTo>
                  <a:lnTo>
                    <a:pt x="414" y="288"/>
                  </a:lnTo>
                  <a:lnTo>
                    <a:pt x="399" y="300"/>
                  </a:lnTo>
                  <a:lnTo>
                    <a:pt x="391" y="304"/>
                  </a:lnTo>
                  <a:lnTo>
                    <a:pt x="384" y="307"/>
                  </a:lnTo>
                  <a:lnTo>
                    <a:pt x="379" y="309"/>
                  </a:lnTo>
                  <a:lnTo>
                    <a:pt x="374" y="309"/>
                  </a:lnTo>
                  <a:lnTo>
                    <a:pt x="371" y="307"/>
                  </a:lnTo>
                  <a:lnTo>
                    <a:pt x="368" y="304"/>
                  </a:lnTo>
                  <a:lnTo>
                    <a:pt x="368" y="304"/>
                  </a:lnTo>
                  <a:lnTo>
                    <a:pt x="366" y="300"/>
                  </a:lnTo>
                  <a:lnTo>
                    <a:pt x="364" y="295"/>
                  </a:lnTo>
                  <a:lnTo>
                    <a:pt x="355" y="285"/>
                  </a:lnTo>
                  <a:lnTo>
                    <a:pt x="344" y="276"/>
                  </a:lnTo>
                  <a:lnTo>
                    <a:pt x="330" y="268"/>
                  </a:lnTo>
                  <a:lnTo>
                    <a:pt x="316" y="262"/>
                  </a:lnTo>
                  <a:lnTo>
                    <a:pt x="308" y="261"/>
                  </a:lnTo>
                  <a:lnTo>
                    <a:pt x="301" y="258"/>
                  </a:lnTo>
                  <a:lnTo>
                    <a:pt x="294" y="258"/>
                  </a:lnTo>
                  <a:lnTo>
                    <a:pt x="287" y="258"/>
                  </a:lnTo>
                  <a:lnTo>
                    <a:pt x="280" y="261"/>
                  </a:lnTo>
                  <a:lnTo>
                    <a:pt x="275" y="263"/>
                  </a:lnTo>
                  <a:lnTo>
                    <a:pt x="275" y="263"/>
                  </a:lnTo>
                  <a:lnTo>
                    <a:pt x="272" y="265"/>
                  </a:lnTo>
                  <a:lnTo>
                    <a:pt x="270" y="269"/>
                  </a:lnTo>
                  <a:lnTo>
                    <a:pt x="266" y="281"/>
                  </a:lnTo>
                  <a:lnTo>
                    <a:pt x="262" y="297"/>
                  </a:lnTo>
                  <a:lnTo>
                    <a:pt x="259" y="318"/>
                  </a:lnTo>
                  <a:lnTo>
                    <a:pt x="254" y="367"/>
                  </a:lnTo>
                  <a:lnTo>
                    <a:pt x="251" y="423"/>
                  </a:lnTo>
                  <a:lnTo>
                    <a:pt x="248" y="479"/>
                  </a:lnTo>
                  <a:lnTo>
                    <a:pt x="243" y="530"/>
                  </a:lnTo>
                  <a:lnTo>
                    <a:pt x="241" y="551"/>
                  </a:lnTo>
                  <a:lnTo>
                    <a:pt x="237" y="569"/>
                  </a:lnTo>
                  <a:lnTo>
                    <a:pt x="233" y="582"/>
                  </a:lnTo>
                  <a:lnTo>
                    <a:pt x="231" y="588"/>
                  </a:lnTo>
                  <a:lnTo>
                    <a:pt x="228" y="591"/>
                  </a:lnTo>
                  <a:lnTo>
                    <a:pt x="228" y="591"/>
                  </a:lnTo>
                  <a:lnTo>
                    <a:pt x="213" y="607"/>
                  </a:lnTo>
                  <a:lnTo>
                    <a:pt x="194" y="628"/>
                  </a:lnTo>
                  <a:lnTo>
                    <a:pt x="204" y="644"/>
                  </a:lnTo>
                  <a:lnTo>
                    <a:pt x="204" y="644"/>
                  </a:lnTo>
                  <a:lnTo>
                    <a:pt x="204" y="667"/>
                  </a:lnTo>
                  <a:lnTo>
                    <a:pt x="204" y="667"/>
                  </a:lnTo>
                  <a:lnTo>
                    <a:pt x="205" y="672"/>
                  </a:lnTo>
                  <a:lnTo>
                    <a:pt x="206" y="677"/>
                  </a:lnTo>
                  <a:lnTo>
                    <a:pt x="211" y="691"/>
                  </a:lnTo>
                  <a:lnTo>
                    <a:pt x="219" y="707"/>
                  </a:lnTo>
                  <a:lnTo>
                    <a:pt x="229" y="724"/>
                  </a:lnTo>
                  <a:lnTo>
                    <a:pt x="251" y="767"/>
                  </a:lnTo>
                  <a:lnTo>
                    <a:pt x="263" y="789"/>
                  </a:lnTo>
                  <a:lnTo>
                    <a:pt x="275" y="814"/>
                  </a:lnTo>
                  <a:lnTo>
                    <a:pt x="275" y="814"/>
                  </a:lnTo>
                  <a:lnTo>
                    <a:pt x="279" y="825"/>
                  </a:lnTo>
                  <a:lnTo>
                    <a:pt x="284" y="836"/>
                  </a:lnTo>
                  <a:lnTo>
                    <a:pt x="286" y="846"/>
                  </a:lnTo>
                  <a:lnTo>
                    <a:pt x="288" y="855"/>
                  </a:lnTo>
                  <a:lnTo>
                    <a:pt x="288" y="864"/>
                  </a:lnTo>
                  <a:lnTo>
                    <a:pt x="288" y="872"/>
                  </a:lnTo>
                  <a:lnTo>
                    <a:pt x="288" y="880"/>
                  </a:lnTo>
                  <a:lnTo>
                    <a:pt x="287" y="886"/>
                  </a:lnTo>
                  <a:lnTo>
                    <a:pt x="285" y="892"/>
                  </a:lnTo>
                  <a:lnTo>
                    <a:pt x="282" y="898"/>
                  </a:lnTo>
                  <a:lnTo>
                    <a:pt x="277" y="907"/>
                  </a:lnTo>
                  <a:lnTo>
                    <a:pt x="270" y="913"/>
                  </a:lnTo>
                  <a:lnTo>
                    <a:pt x="263" y="919"/>
                  </a:lnTo>
                  <a:lnTo>
                    <a:pt x="263" y="919"/>
                  </a:lnTo>
                  <a:lnTo>
                    <a:pt x="254" y="924"/>
                  </a:lnTo>
                  <a:lnTo>
                    <a:pt x="244" y="933"/>
                  </a:lnTo>
                  <a:lnTo>
                    <a:pt x="232" y="946"/>
                  </a:lnTo>
                  <a:lnTo>
                    <a:pt x="220" y="960"/>
                  </a:lnTo>
                  <a:lnTo>
                    <a:pt x="208" y="976"/>
                  </a:lnTo>
                  <a:lnTo>
                    <a:pt x="196" y="995"/>
                  </a:lnTo>
                  <a:lnTo>
                    <a:pt x="192" y="1005"/>
                  </a:lnTo>
                  <a:lnTo>
                    <a:pt x="187" y="1015"/>
                  </a:lnTo>
                  <a:lnTo>
                    <a:pt x="184" y="1025"/>
                  </a:lnTo>
                  <a:lnTo>
                    <a:pt x="181" y="1036"/>
                  </a:lnTo>
                  <a:lnTo>
                    <a:pt x="181" y="1036"/>
                  </a:lnTo>
                  <a:lnTo>
                    <a:pt x="178" y="1046"/>
                  </a:lnTo>
                  <a:lnTo>
                    <a:pt x="174" y="1056"/>
                  </a:lnTo>
                  <a:lnTo>
                    <a:pt x="170" y="1066"/>
                  </a:lnTo>
                  <a:lnTo>
                    <a:pt x="164" y="1075"/>
                  </a:lnTo>
                  <a:lnTo>
                    <a:pt x="157" y="1084"/>
                  </a:lnTo>
                  <a:lnTo>
                    <a:pt x="151" y="1093"/>
                  </a:lnTo>
                  <a:lnTo>
                    <a:pt x="136" y="1109"/>
                  </a:lnTo>
                  <a:lnTo>
                    <a:pt x="106" y="1138"/>
                  </a:lnTo>
                  <a:lnTo>
                    <a:pt x="92" y="1151"/>
                  </a:lnTo>
                  <a:lnTo>
                    <a:pt x="81" y="1165"/>
                  </a:lnTo>
                  <a:lnTo>
                    <a:pt x="81" y="1165"/>
                  </a:lnTo>
                  <a:lnTo>
                    <a:pt x="75" y="1178"/>
                  </a:lnTo>
                  <a:lnTo>
                    <a:pt x="70" y="1191"/>
                  </a:lnTo>
                  <a:lnTo>
                    <a:pt x="68" y="1202"/>
                  </a:lnTo>
                  <a:lnTo>
                    <a:pt x="67" y="1213"/>
                  </a:lnTo>
                  <a:lnTo>
                    <a:pt x="68" y="1224"/>
                  </a:lnTo>
                  <a:lnTo>
                    <a:pt x="68" y="1234"/>
                  </a:lnTo>
                  <a:lnTo>
                    <a:pt x="69" y="1243"/>
                  </a:lnTo>
                  <a:lnTo>
                    <a:pt x="70" y="1253"/>
                  </a:lnTo>
                  <a:lnTo>
                    <a:pt x="70" y="1253"/>
                  </a:lnTo>
                  <a:lnTo>
                    <a:pt x="70" y="1258"/>
                  </a:lnTo>
                  <a:lnTo>
                    <a:pt x="72" y="1262"/>
                  </a:lnTo>
                  <a:lnTo>
                    <a:pt x="77" y="1273"/>
                  </a:lnTo>
                  <a:lnTo>
                    <a:pt x="85" y="1284"/>
                  </a:lnTo>
                  <a:lnTo>
                    <a:pt x="94" y="1298"/>
                  </a:lnTo>
                  <a:lnTo>
                    <a:pt x="101" y="1310"/>
                  </a:lnTo>
                  <a:lnTo>
                    <a:pt x="109" y="1322"/>
                  </a:lnTo>
                  <a:lnTo>
                    <a:pt x="115" y="1335"/>
                  </a:lnTo>
                  <a:lnTo>
                    <a:pt x="116" y="1340"/>
                  </a:lnTo>
                  <a:lnTo>
                    <a:pt x="117" y="1346"/>
                  </a:lnTo>
                  <a:lnTo>
                    <a:pt x="117" y="1346"/>
                  </a:lnTo>
                  <a:lnTo>
                    <a:pt x="116" y="1351"/>
                  </a:lnTo>
                  <a:lnTo>
                    <a:pt x="113" y="1357"/>
                  </a:lnTo>
                  <a:lnTo>
                    <a:pt x="108" y="1363"/>
                  </a:lnTo>
                  <a:lnTo>
                    <a:pt x="102" y="1368"/>
                  </a:lnTo>
                  <a:lnTo>
                    <a:pt x="95" y="1373"/>
                  </a:lnTo>
                  <a:lnTo>
                    <a:pt x="87" y="1377"/>
                  </a:lnTo>
                  <a:lnTo>
                    <a:pt x="70" y="1386"/>
                  </a:lnTo>
                  <a:lnTo>
                    <a:pt x="52" y="1394"/>
                  </a:lnTo>
                  <a:lnTo>
                    <a:pt x="38" y="1400"/>
                  </a:lnTo>
                  <a:lnTo>
                    <a:pt x="23" y="1405"/>
                  </a:lnTo>
                  <a:lnTo>
                    <a:pt x="14" y="1403"/>
                  </a:lnTo>
                  <a:lnTo>
                    <a:pt x="0" y="1452"/>
                  </a:lnTo>
                  <a:lnTo>
                    <a:pt x="949" y="2020"/>
                  </a:lnTo>
                  <a:lnTo>
                    <a:pt x="1551" y="2131"/>
                  </a:lnTo>
                  <a:lnTo>
                    <a:pt x="1820" y="223"/>
                  </a:lnTo>
                  <a:lnTo>
                    <a:pt x="503" y="0"/>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22" name="Freeform 19"/>
            <p:cNvSpPr/>
            <p:nvPr/>
          </p:nvSpPr>
          <p:spPr bwMode="auto">
            <a:xfrm>
              <a:off x="4156076" y="1760538"/>
              <a:ext cx="1492250" cy="1528763"/>
            </a:xfrm>
            <a:custGeom>
              <a:gdLst>
                <a:gd fmla="*/ 1873 w 1880" name="T0"/>
                <a:gd fmla="*/ 159 h 1927" name="T1"/>
                <a:gd fmla="*/ 1873 w 1880" name="T2"/>
                <a:gd fmla="*/ 159 h 1927" name="T3"/>
                <a:gd fmla="*/ 1680 w 1880" name="T4"/>
                <a:gd fmla="*/ 138 h 1927" name="T5"/>
                <a:gd fmla="*/ 1472 w 1880" name="T6"/>
                <a:gd fmla="*/ 114 h 1927" name="T7"/>
                <a:gd fmla="*/ 1223 w 1880" name="T8"/>
                <a:gd fmla="*/ 88 h 1927" name="T9"/>
                <a:gd fmla="*/ 953 w 1880" name="T10"/>
                <a:gd fmla="*/ 61 h 1927" name="T11"/>
                <a:gd fmla="*/ 690 w 1880" name="T12"/>
                <a:gd fmla="*/ 35 h 1927" name="T13"/>
                <a:gd fmla="*/ 565 w 1880" name="T14"/>
                <a:gd fmla="*/ 23 h 1927" name="T15"/>
                <a:gd fmla="*/ 453 w 1880" name="T16"/>
                <a:gd fmla="*/ 14 h 1927" name="T17"/>
                <a:gd fmla="*/ 352 w 1880" name="T18"/>
                <a:gd fmla="*/ 6 h 1927" name="T19"/>
                <a:gd fmla="*/ 268 w 1880" name="T20"/>
                <a:gd fmla="*/ 0 h 1927" name="T21"/>
                <a:gd fmla="*/ 0 w 1880" name="T22"/>
                <a:gd fmla="*/ 1898 h 1927" name="T23"/>
                <a:gd fmla="*/ 251 w 1880" name="T24"/>
                <a:gd fmla="*/ 1927 h 1927" name="T25"/>
                <a:gd fmla="*/ 282 w 1880" name="T26"/>
                <a:gd fmla="*/ 1781 h 1927" name="T27"/>
                <a:gd fmla="*/ 720 w 1880" name="T28"/>
                <a:gd fmla="*/ 1851 h 1927" name="T29"/>
                <a:gd fmla="*/ 720 w 1880" name="T30"/>
                <a:gd fmla="*/ 1752 h 1927" name="T31"/>
                <a:gd fmla="*/ 1739 w 1880" name="T32"/>
                <a:gd fmla="*/ 1839 h 1927" name="T33"/>
                <a:gd fmla="*/ 1880 w 1880" name="T34"/>
                <a:gd fmla="*/ 177 h 1927" name="T35"/>
                <a:gd fmla="*/ 1873 w 1880" name="T36"/>
                <a:gd fmla="*/ 159 h 192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27" w="1880">
                  <a:moveTo>
                    <a:pt x="1873" y="159"/>
                  </a:moveTo>
                  <a:lnTo>
                    <a:pt x="1873" y="159"/>
                  </a:lnTo>
                  <a:lnTo>
                    <a:pt x="1680" y="138"/>
                  </a:lnTo>
                  <a:lnTo>
                    <a:pt x="1472" y="114"/>
                  </a:lnTo>
                  <a:lnTo>
                    <a:pt x="1223" y="88"/>
                  </a:lnTo>
                  <a:lnTo>
                    <a:pt x="953" y="61"/>
                  </a:lnTo>
                  <a:lnTo>
                    <a:pt x="690" y="35"/>
                  </a:lnTo>
                  <a:lnTo>
                    <a:pt x="565" y="23"/>
                  </a:lnTo>
                  <a:lnTo>
                    <a:pt x="453" y="14"/>
                  </a:lnTo>
                  <a:lnTo>
                    <a:pt x="352" y="6"/>
                  </a:lnTo>
                  <a:lnTo>
                    <a:pt x="268" y="0"/>
                  </a:lnTo>
                  <a:lnTo>
                    <a:pt x="0" y="1898"/>
                  </a:lnTo>
                  <a:lnTo>
                    <a:pt x="251" y="1927"/>
                  </a:lnTo>
                  <a:lnTo>
                    <a:pt x="282" y="1781"/>
                  </a:lnTo>
                  <a:lnTo>
                    <a:pt x="720" y="1851"/>
                  </a:lnTo>
                  <a:lnTo>
                    <a:pt x="720" y="1752"/>
                  </a:lnTo>
                  <a:lnTo>
                    <a:pt x="1739" y="1839"/>
                  </a:lnTo>
                  <a:lnTo>
                    <a:pt x="1880" y="177"/>
                  </a:lnTo>
                  <a:lnTo>
                    <a:pt x="1873" y="159"/>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23" name="Freeform 20"/>
            <p:cNvSpPr/>
            <p:nvPr/>
          </p:nvSpPr>
          <p:spPr bwMode="auto">
            <a:xfrm>
              <a:off x="6530976" y="2673350"/>
              <a:ext cx="11113" cy="1588"/>
            </a:xfrm>
            <a:custGeom>
              <a:gdLst>
                <a:gd fmla="*/ 0 w 14" name="T0"/>
                <a:gd fmla="*/ 0 h 2" name="T1"/>
                <a:gd fmla="*/ 8 w 14" name="T2"/>
                <a:gd fmla="*/ 2 h 2" name="T3"/>
                <a:gd fmla="*/ 8 w 14" name="T4"/>
                <a:gd fmla="*/ 2 h 2" name="T5"/>
                <a:gd fmla="*/ 14 w 14" name="T6"/>
                <a:gd fmla="*/ 2 h 2" name="T7"/>
                <a:gd fmla="*/ 11 w 14" name="T8"/>
                <a:gd fmla="*/ 1 h 2" name="T9"/>
                <a:gd fmla="*/ 0 w 14" name="T10"/>
                <a:gd fmla="*/ 0 h 2" name="T11"/>
                <a:gd fmla="*/ 0 w 14"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4">
                  <a:moveTo>
                    <a:pt x="0" y="0"/>
                  </a:moveTo>
                  <a:lnTo>
                    <a:pt x="8" y="2"/>
                  </a:lnTo>
                  <a:lnTo>
                    <a:pt x="8" y="2"/>
                  </a:lnTo>
                  <a:lnTo>
                    <a:pt x="14" y="2"/>
                  </a:lnTo>
                  <a:lnTo>
                    <a:pt x="11" y="1"/>
                  </a:lnTo>
                  <a:lnTo>
                    <a:pt x="0" y="0"/>
                  </a:lnTo>
                  <a:lnTo>
                    <a:pt x="0" y="0"/>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24" name="Freeform 21"/>
            <p:cNvSpPr/>
            <p:nvPr/>
          </p:nvSpPr>
          <p:spPr bwMode="auto">
            <a:xfrm>
              <a:off x="4724401" y="2016125"/>
              <a:ext cx="2968625" cy="2897188"/>
            </a:xfrm>
            <a:custGeom>
              <a:gdLst>
                <a:gd fmla="*/ 3427 w 3741" name="T0"/>
                <a:gd fmla="*/ 1001 h 3651" name="T1"/>
                <a:gd fmla="*/ 3292 w 3741" name="T2"/>
                <a:gd fmla="*/ 930 h 3651" name="T3"/>
                <a:gd fmla="*/ 3229 w 3741" name="T4"/>
                <a:gd fmla="*/ 925 h 3651" name="T5"/>
                <a:gd fmla="*/ 3161 w 3741" name="T6"/>
                <a:gd fmla="*/ 928 h 3651" name="T7"/>
                <a:gd fmla="*/ 3105 w 3741" name="T8"/>
                <a:gd fmla="*/ 950 h 3651" name="T9"/>
                <a:gd fmla="*/ 2986 w 3741" name="T10"/>
                <a:gd fmla="*/ 1003 h 3651" name="T11"/>
                <a:gd fmla="*/ 2889 w 3741" name="T12"/>
                <a:gd fmla="*/ 970 h 3651" name="T13"/>
                <a:gd fmla="*/ 2836 w 3741" name="T14"/>
                <a:gd fmla="*/ 940 h 3651" name="T15"/>
                <a:gd fmla="*/ 2792 w 3741" name="T16"/>
                <a:gd fmla="*/ 940 h 3651" name="T17"/>
                <a:gd fmla="*/ 2757 w 3741" name="T18"/>
                <a:gd fmla="*/ 1002 h 3651" name="T19"/>
                <a:gd fmla="*/ 2641 w 3741" name="T20"/>
                <a:gd fmla="*/ 988 h 3651" name="T21"/>
                <a:gd fmla="*/ 2635 w 3741" name="T22"/>
                <a:gd fmla="*/ 948 h 3651" name="T23"/>
                <a:gd fmla="*/ 2605 w 3741" name="T24"/>
                <a:gd fmla="*/ 932 h 3651" name="T25"/>
                <a:gd fmla="*/ 2545 w 3741" name="T26"/>
                <a:gd fmla="*/ 958 h 3651" name="T27"/>
                <a:gd fmla="*/ 2479 w 3741" name="T28"/>
                <a:gd fmla="*/ 930 h 3651" name="T29"/>
                <a:gd fmla="*/ 2483 w 3741" name="T30"/>
                <a:gd fmla="*/ 875 h 3651" name="T31"/>
                <a:gd fmla="*/ 2285 w 3741" name="T32"/>
                <a:gd fmla="*/ 832 h 3651" name="T33"/>
                <a:gd fmla="*/ 2136 w 3741" name="T34"/>
                <a:gd fmla="*/ 788 h 3651" name="T35"/>
                <a:gd fmla="*/ 2174 w 3741" name="T36"/>
                <a:gd fmla="*/ 769 h 3651" name="T37"/>
                <a:gd fmla="*/ 2012 w 3741" name="T38"/>
                <a:gd fmla="*/ 744 h 3651" name="T39"/>
                <a:gd fmla="*/ 0 w 3741" name="T40"/>
                <a:gd fmla="*/ 1528 h 3651" name="T41"/>
                <a:gd fmla="*/ 62 w 3741" name="T42"/>
                <a:gd fmla="*/ 1629 h 3651" name="T43"/>
                <a:gd fmla="*/ 205 w 3741" name="T44"/>
                <a:gd fmla="*/ 1772 h 3651" name="T45"/>
                <a:gd fmla="*/ 321 w 3741" name="T46"/>
                <a:gd fmla="*/ 1871 h 3651" name="T47"/>
                <a:gd fmla="*/ 409 w 3741" name="T48"/>
                <a:gd fmla="*/ 1981 h 3651" name="T49"/>
                <a:gd fmla="*/ 479 w 3741" name="T50"/>
                <a:gd fmla="*/ 2098 h 3651" name="T51"/>
                <a:gd fmla="*/ 480 w 3741" name="T52"/>
                <a:gd fmla="*/ 2245 h 3651" name="T53"/>
                <a:gd fmla="*/ 527 w 3741" name="T54"/>
                <a:gd fmla="*/ 2339 h 3651" name="T55"/>
                <a:gd fmla="*/ 684 w 3741" name="T56"/>
                <a:gd fmla="*/ 2422 h 3651" name="T57"/>
                <a:gd fmla="*/ 874 w 3741" name="T58"/>
                <a:gd fmla="*/ 2534 h 3651" name="T59"/>
                <a:gd fmla="*/ 966 w 3741" name="T60"/>
                <a:gd fmla="*/ 2486 h 3651" name="T61"/>
                <a:gd fmla="*/ 1024 w 3741" name="T62"/>
                <a:gd fmla="*/ 2363 h 3651" name="T63"/>
                <a:gd fmla="*/ 1165 w 3741" name="T64"/>
                <a:gd fmla="*/ 2282 h 3651" name="T65"/>
                <a:gd fmla="*/ 1382 w 3741" name="T66"/>
                <a:gd fmla="*/ 2316 h 3651" name="T67"/>
                <a:gd fmla="*/ 1493 w 3741" name="T68"/>
                <a:gd fmla="*/ 2391 h 3651" name="T69"/>
                <a:gd fmla="*/ 1604 w 3741" name="T70"/>
                <a:gd fmla="*/ 2533 h 3651" name="T71"/>
                <a:gd fmla="*/ 1680 w 3741" name="T72"/>
                <a:gd fmla="*/ 2715 h 3651" name="T73"/>
                <a:gd fmla="*/ 1756 w 3741" name="T74"/>
                <a:gd fmla="*/ 2855 h 3651" name="T75"/>
                <a:gd fmla="*/ 1813 w 3741" name="T76"/>
                <a:gd fmla="*/ 2968 h 3651" name="T77"/>
                <a:gd fmla="*/ 1947 w 3741" name="T78"/>
                <a:gd fmla="*/ 3064 h 3651" name="T79"/>
                <a:gd fmla="*/ 1955 w 3741" name="T80"/>
                <a:gd fmla="*/ 3141 h 3651" name="T81"/>
                <a:gd fmla="*/ 1975 w 3741" name="T82"/>
                <a:gd fmla="*/ 3309 h 3651" name="T83"/>
                <a:gd fmla="*/ 2027 w 3741" name="T84"/>
                <a:gd fmla="*/ 3353 h 3651" name="T85"/>
                <a:gd fmla="*/ 2107 w 3741" name="T86"/>
                <a:gd fmla="*/ 3529 h 3651" name="T87"/>
                <a:gd fmla="*/ 2172 w 3741" name="T88"/>
                <a:gd fmla="*/ 3514 h 3651" name="T89"/>
                <a:gd fmla="*/ 2407 w 3741" name="T90"/>
                <a:gd fmla="*/ 3603 h 3651" name="T91"/>
                <a:gd fmla="*/ 2541 w 3741" name="T92"/>
                <a:gd fmla="*/ 3634 h 3651" name="T93"/>
                <a:gd fmla="*/ 2656 w 3741" name="T94"/>
                <a:gd fmla="*/ 3633 h 3651" name="T95"/>
                <a:gd fmla="*/ 2657 w 3741" name="T96"/>
                <a:gd fmla="*/ 3462 h 3651" name="T97"/>
                <a:gd fmla="*/ 2626 w 3741" name="T98"/>
                <a:gd fmla="*/ 3191 h 3651" name="T99"/>
                <a:gd fmla="*/ 2755 w 3741" name="T100"/>
                <a:gd fmla="*/ 2961 h 3651" name="T101"/>
                <a:gd fmla="*/ 2877 w 3741" name="T102"/>
                <a:gd fmla="*/ 2852 h 3651" name="T103"/>
                <a:gd fmla="*/ 3038 w 3741" name="T104"/>
                <a:gd fmla="*/ 2739 h 3651" name="T105"/>
                <a:gd fmla="*/ 3278 w 3741" name="T106"/>
                <a:gd fmla="*/ 2616 h 3651" name="T107"/>
                <a:gd fmla="*/ 3396 w 3741" name="T108"/>
                <a:gd fmla="*/ 2506 h 3651" name="T109"/>
                <a:gd fmla="*/ 3501 w 3741" name="T110"/>
                <a:gd fmla="*/ 2422 h 3651" name="T111"/>
                <a:gd fmla="*/ 3670 w 3741" name="T112"/>
                <a:gd fmla="*/ 2360 h 3651" name="T113"/>
                <a:gd fmla="*/ 3658 w 3741" name="T114"/>
                <a:gd fmla="*/ 2293 h 3651" name="T115"/>
                <a:gd fmla="*/ 3712 w 3741" name="T116"/>
                <a:gd fmla="*/ 2212 h 3651" name="T117"/>
                <a:gd fmla="*/ 3702 w 3741" name="T118"/>
                <a:gd fmla="*/ 2033 h 3651" name="T119"/>
                <a:gd fmla="*/ 3737 w 3741" name="T120"/>
                <a:gd fmla="*/ 1919 h 365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651" w="3741">
                  <a:moveTo>
                    <a:pt x="3741" y="1848"/>
                  </a:moveTo>
                  <a:lnTo>
                    <a:pt x="3694" y="1743"/>
                  </a:lnTo>
                  <a:lnTo>
                    <a:pt x="3635" y="1638"/>
                  </a:lnTo>
                  <a:lnTo>
                    <a:pt x="3595" y="1585"/>
                  </a:lnTo>
                  <a:lnTo>
                    <a:pt x="3588" y="1058"/>
                  </a:lnTo>
                  <a:lnTo>
                    <a:pt x="3506" y="1063"/>
                  </a:lnTo>
                  <a:lnTo>
                    <a:pt x="3448" y="1011"/>
                  </a:lnTo>
                  <a:lnTo>
                    <a:pt x="3448" y="1011"/>
                  </a:lnTo>
                  <a:lnTo>
                    <a:pt x="3443" y="1008"/>
                  </a:lnTo>
                  <a:lnTo>
                    <a:pt x="3427" y="1001"/>
                  </a:lnTo>
                  <a:lnTo>
                    <a:pt x="3401" y="992"/>
                  </a:lnTo>
                  <a:lnTo>
                    <a:pt x="3385" y="986"/>
                  </a:lnTo>
                  <a:lnTo>
                    <a:pt x="3366" y="982"/>
                  </a:lnTo>
                  <a:lnTo>
                    <a:pt x="3366" y="982"/>
                  </a:lnTo>
                  <a:lnTo>
                    <a:pt x="3357" y="978"/>
                  </a:lnTo>
                  <a:lnTo>
                    <a:pt x="3347" y="974"/>
                  </a:lnTo>
                  <a:lnTo>
                    <a:pt x="3336" y="968"/>
                  </a:lnTo>
                  <a:lnTo>
                    <a:pt x="3328" y="962"/>
                  </a:lnTo>
                  <a:lnTo>
                    <a:pt x="3309" y="946"/>
                  </a:lnTo>
                  <a:lnTo>
                    <a:pt x="3292" y="930"/>
                  </a:lnTo>
                  <a:lnTo>
                    <a:pt x="3276" y="916"/>
                  </a:lnTo>
                  <a:lnTo>
                    <a:pt x="3268" y="910"/>
                  </a:lnTo>
                  <a:lnTo>
                    <a:pt x="3263" y="906"/>
                  </a:lnTo>
                  <a:lnTo>
                    <a:pt x="3256" y="903"/>
                  </a:lnTo>
                  <a:lnTo>
                    <a:pt x="3252" y="901"/>
                  </a:lnTo>
                  <a:lnTo>
                    <a:pt x="3247" y="902"/>
                  </a:lnTo>
                  <a:lnTo>
                    <a:pt x="3243" y="906"/>
                  </a:lnTo>
                  <a:lnTo>
                    <a:pt x="3243" y="906"/>
                  </a:lnTo>
                  <a:lnTo>
                    <a:pt x="3233" y="920"/>
                  </a:lnTo>
                  <a:lnTo>
                    <a:pt x="3229" y="925"/>
                  </a:lnTo>
                  <a:lnTo>
                    <a:pt x="3225" y="929"/>
                  </a:lnTo>
                  <a:lnTo>
                    <a:pt x="3219" y="931"/>
                  </a:lnTo>
                  <a:lnTo>
                    <a:pt x="3211" y="934"/>
                  </a:lnTo>
                  <a:lnTo>
                    <a:pt x="3200" y="935"/>
                  </a:lnTo>
                  <a:lnTo>
                    <a:pt x="3184" y="935"/>
                  </a:lnTo>
                  <a:lnTo>
                    <a:pt x="3184" y="935"/>
                  </a:lnTo>
                  <a:lnTo>
                    <a:pt x="3177" y="935"/>
                  </a:lnTo>
                  <a:lnTo>
                    <a:pt x="3170" y="932"/>
                  </a:lnTo>
                  <a:lnTo>
                    <a:pt x="3165" y="931"/>
                  </a:lnTo>
                  <a:lnTo>
                    <a:pt x="3161" y="928"/>
                  </a:lnTo>
                  <a:lnTo>
                    <a:pt x="3155" y="922"/>
                  </a:lnTo>
                  <a:lnTo>
                    <a:pt x="3152" y="917"/>
                  </a:lnTo>
                  <a:lnTo>
                    <a:pt x="3151" y="916"/>
                  </a:lnTo>
                  <a:lnTo>
                    <a:pt x="3149" y="915"/>
                  </a:lnTo>
                  <a:lnTo>
                    <a:pt x="3146" y="915"/>
                  </a:lnTo>
                  <a:lnTo>
                    <a:pt x="3143" y="915"/>
                  </a:lnTo>
                  <a:lnTo>
                    <a:pt x="3134" y="921"/>
                  </a:lnTo>
                  <a:lnTo>
                    <a:pt x="3120" y="935"/>
                  </a:lnTo>
                  <a:lnTo>
                    <a:pt x="3120" y="935"/>
                  </a:lnTo>
                  <a:lnTo>
                    <a:pt x="3105" y="950"/>
                  </a:lnTo>
                  <a:lnTo>
                    <a:pt x="3095" y="963"/>
                  </a:lnTo>
                  <a:lnTo>
                    <a:pt x="3087" y="970"/>
                  </a:lnTo>
                  <a:lnTo>
                    <a:pt x="3082" y="977"/>
                  </a:lnTo>
                  <a:lnTo>
                    <a:pt x="3075" y="982"/>
                  </a:lnTo>
                  <a:lnTo>
                    <a:pt x="3066" y="986"/>
                  </a:lnTo>
                  <a:lnTo>
                    <a:pt x="3055" y="989"/>
                  </a:lnTo>
                  <a:lnTo>
                    <a:pt x="3038" y="993"/>
                  </a:lnTo>
                  <a:lnTo>
                    <a:pt x="3038" y="993"/>
                  </a:lnTo>
                  <a:lnTo>
                    <a:pt x="3001" y="1001"/>
                  </a:lnTo>
                  <a:lnTo>
                    <a:pt x="2986" y="1003"/>
                  </a:lnTo>
                  <a:lnTo>
                    <a:pt x="2969" y="1004"/>
                  </a:lnTo>
                  <a:lnTo>
                    <a:pt x="2954" y="1003"/>
                  </a:lnTo>
                  <a:lnTo>
                    <a:pt x="2940" y="1000"/>
                  </a:lnTo>
                  <a:lnTo>
                    <a:pt x="2924" y="995"/>
                  </a:lnTo>
                  <a:lnTo>
                    <a:pt x="2910" y="987"/>
                  </a:lnTo>
                  <a:lnTo>
                    <a:pt x="2910" y="987"/>
                  </a:lnTo>
                  <a:lnTo>
                    <a:pt x="2903" y="983"/>
                  </a:lnTo>
                  <a:lnTo>
                    <a:pt x="2897" y="978"/>
                  </a:lnTo>
                  <a:lnTo>
                    <a:pt x="2893" y="975"/>
                  </a:lnTo>
                  <a:lnTo>
                    <a:pt x="2889" y="970"/>
                  </a:lnTo>
                  <a:lnTo>
                    <a:pt x="2885" y="963"/>
                  </a:lnTo>
                  <a:lnTo>
                    <a:pt x="2882" y="955"/>
                  </a:lnTo>
                  <a:lnTo>
                    <a:pt x="2877" y="949"/>
                  </a:lnTo>
                  <a:lnTo>
                    <a:pt x="2875" y="947"/>
                  </a:lnTo>
                  <a:lnTo>
                    <a:pt x="2871" y="945"/>
                  </a:lnTo>
                  <a:lnTo>
                    <a:pt x="2867" y="943"/>
                  </a:lnTo>
                  <a:lnTo>
                    <a:pt x="2861" y="941"/>
                  </a:lnTo>
                  <a:lnTo>
                    <a:pt x="2845" y="940"/>
                  </a:lnTo>
                  <a:lnTo>
                    <a:pt x="2845" y="940"/>
                  </a:lnTo>
                  <a:lnTo>
                    <a:pt x="2836" y="940"/>
                  </a:lnTo>
                  <a:lnTo>
                    <a:pt x="2829" y="939"/>
                  </a:lnTo>
                  <a:lnTo>
                    <a:pt x="2823" y="938"/>
                  </a:lnTo>
                  <a:lnTo>
                    <a:pt x="2819" y="937"/>
                  </a:lnTo>
                  <a:lnTo>
                    <a:pt x="2814" y="932"/>
                  </a:lnTo>
                  <a:lnTo>
                    <a:pt x="2812" y="930"/>
                  </a:lnTo>
                  <a:lnTo>
                    <a:pt x="2810" y="928"/>
                  </a:lnTo>
                  <a:lnTo>
                    <a:pt x="2808" y="928"/>
                  </a:lnTo>
                  <a:lnTo>
                    <a:pt x="2802" y="932"/>
                  </a:lnTo>
                  <a:lnTo>
                    <a:pt x="2792" y="940"/>
                  </a:lnTo>
                  <a:lnTo>
                    <a:pt x="2792" y="940"/>
                  </a:lnTo>
                  <a:lnTo>
                    <a:pt x="2787" y="946"/>
                  </a:lnTo>
                  <a:lnTo>
                    <a:pt x="2782" y="953"/>
                  </a:lnTo>
                  <a:lnTo>
                    <a:pt x="2779" y="958"/>
                  </a:lnTo>
                  <a:lnTo>
                    <a:pt x="2776" y="964"/>
                  </a:lnTo>
                  <a:lnTo>
                    <a:pt x="2774" y="975"/>
                  </a:lnTo>
                  <a:lnTo>
                    <a:pt x="2772" y="986"/>
                  </a:lnTo>
                  <a:lnTo>
                    <a:pt x="2770" y="991"/>
                  </a:lnTo>
                  <a:lnTo>
                    <a:pt x="2766" y="995"/>
                  </a:lnTo>
                  <a:lnTo>
                    <a:pt x="2763" y="998"/>
                  </a:lnTo>
                  <a:lnTo>
                    <a:pt x="2757" y="1002"/>
                  </a:lnTo>
                  <a:lnTo>
                    <a:pt x="2751" y="1004"/>
                  </a:lnTo>
                  <a:lnTo>
                    <a:pt x="2742" y="1005"/>
                  </a:lnTo>
                  <a:lnTo>
                    <a:pt x="2730" y="1005"/>
                  </a:lnTo>
                  <a:lnTo>
                    <a:pt x="2716" y="1005"/>
                  </a:lnTo>
                  <a:lnTo>
                    <a:pt x="2716" y="1005"/>
                  </a:lnTo>
                  <a:lnTo>
                    <a:pt x="2688" y="1003"/>
                  </a:lnTo>
                  <a:lnTo>
                    <a:pt x="2668" y="998"/>
                  </a:lnTo>
                  <a:lnTo>
                    <a:pt x="2652" y="994"/>
                  </a:lnTo>
                  <a:lnTo>
                    <a:pt x="2647" y="992"/>
                  </a:lnTo>
                  <a:lnTo>
                    <a:pt x="2641" y="988"/>
                  </a:lnTo>
                  <a:lnTo>
                    <a:pt x="2638" y="985"/>
                  </a:lnTo>
                  <a:lnTo>
                    <a:pt x="2635" y="982"/>
                  </a:lnTo>
                  <a:lnTo>
                    <a:pt x="2632" y="978"/>
                  </a:lnTo>
                  <a:lnTo>
                    <a:pt x="2630" y="975"/>
                  </a:lnTo>
                  <a:lnTo>
                    <a:pt x="2629" y="967"/>
                  </a:lnTo>
                  <a:lnTo>
                    <a:pt x="2628" y="958"/>
                  </a:lnTo>
                  <a:lnTo>
                    <a:pt x="2628" y="958"/>
                  </a:lnTo>
                  <a:lnTo>
                    <a:pt x="2629" y="954"/>
                  </a:lnTo>
                  <a:lnTo>
                    <a:pt x="2631" y="951"/>
                  </a:lnTo>
                  <a:lnTo>
                    <a:pt x="2635" y="948"/>
                  </a:lnTo>
                  <a:lnTo>
                    <a:pt x="2638" y="946"/>
                  </a:lnTo>
                  <a:lnTo>
                    <a:pt x="2647" y="944"/>
                  </a:lnTo>
                  <a:lnTo>
                    <a:pt x="2655" y="943"/>
                  </a:lnTo>
                  <a:lnTo>
                    <a:pt x="2659" y="941"/>
                  </a:lnTo>
                  <a:lnTo>
                    <a:pt x="2659" y="940"/>
                  </a:lnTo>
                  <a:lnTo>
                    <a:pt x="2658" y="940"/>
                  </a:lnTo>
                  <a:lnTo>
                    <a:pt x="2628" y="935"/>
                  </a:lnTo>
                  <a:lnTo>
                    <a:pt x="2628" y="935"/>
                  </a:lnTo>
                  <a:lnTo>
                    <a:pt x="2616" y="934"/>
                  </a:lnTo>
                  <a:lnTo>
                    <a:pt x="2605" y="932"/>
                  </a:lnTo>
                  <a:lnTo>
                    <a:pt x="2598" y="934"/>
                  </a:lnTo>
                  <a:lnTo>
                    <a:pt x="2591" y="935"/>
                  </a:lnTo>
                  <a:lnTo>
                    <a:pt x="2584" y="936"/>
                  </a:lnTo>
                  <a:lnTo>
                    <a:pt x="2580" y="939"/>
                  </a:lnTo>
                  <a:lnTo>
                    <a:pt x="2572" y="945"/>
                  </a:lnTo>
                  <a:lnTo>
                    <a:pt x="2565" y="950"/>
                  </a:lnTo>
                  <a:lnTo>
                    <a:pt x="2561" y="953"/>
                  </a:lnTo>
                  <a:lnTo>
                    <a:pt x="2556" y="956"/>
                  </a:lnTo>
                  <a:lnTo>
                    <a:pt x="2552" y="957"/>
                  </a:lnTo>
                  <a:lnTo>
                    <a:pt x="2545" y="958"/>
                  </a:lnTo>
                  <a:lnTo>
                    <a:pt x="2537" y="959"/>
                  </a:lnTo>
                  <a:lnTo>
                    <a:pt x="2528" y="958"/>
                  </a:lnTo>
                  <a:lnTo>
                    <a:pt x="2528" y="958"/>
                  </a:lnTo>
                  <a:lnTo>
                    <a:pt x="2519" y="957"/>
                  </a:lnTo>
                  <a:lnTo>
                    <a:pt x="2510" y="955"/>
                  </a:lnTo>
                  <a:lnTo>
                    <a:pt x="2504" y="951"/>
                  </a:lnTo>
                  <a:lnTo>
                    <a:pt x="2497" y="947"/>
                  </a:lnTo>
                  <a:lnTo>
                    <a:pt x="2491" y="944"/>
                  </a:lnTo>
                  <a:lnTo>
                    <a:pt x="2487" y="939"/>
                  </a:lnTo>
                  <a:lnTo>
                    <a:pt x="2479" y="930"/>
                  </a:lnTo>
                  <a:lnTo>
                    <a:pt x="2475" y="920"/>
                  </a:lnTo>
                  <a:lnTo>
                    <a:pt x="2471" y="913"/>
                  </a:lnTo>
                  <a:lnTo>
                    <a:pt x="2470" y="906"/>
                  </a:lnTo>
                  <a:lnTo>
                    <a:pt x="2470" y="906"/>
                  </a:lnTo>
                  <a:lnTo>
                    <a:pt x="2475" y="901"/>
                  </a:lnTo>
                  <a:lnTo>
                    <a:pt x="2478" y="896"/>
                  </a:lnTo>
                  <a:lnTo>
                    <a:pt x="2481" y="890"/>
                  </a:lnTo>
                  <a:lnTo>
                    <a:pt x="2483" y="882"/>
                  </a:lnTo>
                  <a:lnTo>
                    <a:pt x="2484" y="879"/>
                  </a:lnTo>
                  <a:lnTo>
                    <a:pt x="2483" y="875"/>
                  </a:lnTo>
                  <a:lnTo>
                    <a:pt x="2481" y="873"/>
                  </a:lnTo>
                  <a:lnTo>
                    <a:pt x="2478" y="870"/>
                  </a:lnTo>
                  <a:lnTo>
                    <a:pt x="2475" y="867"/>
                  </a:lnTo>
                  <a:lnTo>
                    <a:pt x="2470" y="864"/>
                  </a:lnTo>
                  <a:lnTo>
                    <a:pt x="2470" y="864"/>
                  </a:lnTo>
                  <a:lnTo>
                    <a:pt x="2436" y="851"/>
                  </a:lnTo>
                  <a:lnTo>
                    <a:pt x="2423" y="848"/>
                  </a:lnTo>
                  <a:lnTo>
                    <a:pt x="2371" y="859"/>
                  </a:lnTo>
                  <a:lnTo>
                    <a:pt x="2285" y="832"/>
                  </a:lnTo>
                  <a:lnTo>
                    <a:pt x="2285" y="832"/>
                  </a:lnTo>
                  <a:lnTo>
                    <a:pt x="2248" y="830"/>
                  </a:lnTo>
                  <a:lnTo>
                    <a:pt x="2248" y="830"/>
                  </a:lnTo>
                  <a:lnTo>
                    <a:pt x="2233" y="829"/>
                  </a:lnTo>
                  <a:lnTo>
                    <a:pt x="2221" y="826"/>
                  </a:lnTo>
                  <a:lnTo>
                    <a:pt x="2199" y="821"/>
                  </a:lnTo>
                  <a:lnTo>
                    <a:pt x="2179" y="814"/>
                  </a:lnTo>
                  <a:lnTo>
                    <a:pt x="2164" y="807"/>
                  </a:lnTo>
                  <a:lnTo>
                    <a:pt x="2152" y="799"/>
                  </a:lnTo>
                  <a:lnTo>
                    <a:pt x="2143" y="794"/>
                  </a:lnTo>
                  <a:lnTo>
                    <a:pt x="2136" y="788"/>
                  </a:lnTo>
                  <a:lnTo>
                    <a:pt x="2136" y="788"/>
                  </a:lnTo>
                  <a:lnTo>
                    <a:pt x="2153" y="786"/>
                  </a:lnTo>
                  <a:lnTo>
                    <a:pt x="2167" y="784"/>
                  </a:lnTo>
                  <a:lnTo>
                    <a:pt x="2181" y="782"/>
                  </a:lnTo>
                  <a:lnTo>
                    <a:pt x="2186" y="779"/>
                  </a:lnTo>
                  <a:lnTo>
                    <a:pt x="2190" y="777"/>
                  </a:lnTo>
                  <a:lnTo>
                    <a:pt x="2190" y="776"/>
                  </a:lnTo>
                  <a:lnTo>
                    <a:pt x="2189" y="774"/>
                  </a:lnTo>
                  <a:lnTo>
                    <a:pt x="2183" y="772"/>
                  </a:lnTo>
                  <a:lnTo>
                    <a:pt x="2174" y="769"/>
                  </a:lnTo>
                  <a:lnTo>
                    <a:pt x="2161" y="767"/>
                  </a:lnTo>
                  <a:lnTo>
                    <a:pt x="2143" y="765"/>
                  </a:lnTo>
                  <a:lnTo>
                    <a:pt x="2143" y="765"/>
                  </a:lnTo>
                  <a:lnTo>
                    <a:pt x="2051" y="755"/>
                  </a:lnTo>
                  <a:lnTo>
                    <a:pt x="2040" y="754"/>
                  </a:lnTo>
                  <a:lnTo>
                    <a:pt x="2031" y="754"/>
                  </a:lnTo>
                  <a:lnTo>
                    <a:pt x="2031" y="754"/>
                  </a:lnTo>
                  <a:lnTo>
                    <a:pt x="2028" y="753"/>
                  </a:lnTo>
                  <a:lnTo>
                    <a:pt x="2023" y="750"/>
                  </a:lnTo>
                  <a:lnTo>
                    <a:pt x="2012" y="744"/>
                  </a:lnTo>
                  <a:lnTo>
                    <a:pt x="2000" y="732"/>
                  </a:lnTo>
                  <a:lnTo>
                    <a:pt x="1986" y="721"/>
                  </a:lnTo>
                  <a:lnTo>
                    <a:pt x="1964" y="699"/>
                  </a:lnTo>
                  <a:lnTo>
                    <a:pt x="1955" y="689"/>
                  </a:lnTo>
                  <a:lnTo>
                    <a:pt x="1949" y="45"/>
                  </a:lnTo>
                  <a:lnTo>
                    <a:pt x="1153" y="0"/>
                  </a:lnTo>
                  <a:lnTo>
                    <a:pt x="1024" y="1517"/>
                  </a:lnTo>
                  <a:lnTo>
                    <a:pt x="5" y="1430"/>
                  </a:lnTo>
                  <a:lnTo>
                    <a:pt x="5" y="1529"/>
                  </a:lnTo>
                  <a:lnTo>
                    <a:pt x="0" y="1528"/>
                  </a:lnTo>
                  <a:lnTo>
                    <a:pt x="5" y="1532"/>
                  </a:lnTo>
                  <a:lnTo>
                    <a:pt x="5" y="1532"/>
                  </a:lnTo>
                  <a:lnTo>
                    <a:pt x="9" y="1545"/>
                  </a:lnTo>
                  <a:lnTo>
                    <a:pt x="14" y="1558"/>
                  </a:lnTo>
                  <a:lnTo>
                    <a:pt x="21" y="1574"/>
                  </a:lnTo>
                  <a:lnTo>
                    <a:pt x="32" y="1593"/>
                  </a:lnTo>
                  <a:lnTo>
                    <a:pt x="38" y="1602"/>
                  </a:lnTo>
                  <a:lnTo>
                    <a:pt x="45" y="1611"/>
                  </a:lnTo>
                  <a:lnTo>
                    <a:pt x="53" y="1620"/>
                  </a:lnTo>
                  <a:lnTo>
                    <a:pt x="62" y="1629"/>
                  </a:lnTo>
                  <a:lnTo>
                    <a:pt x="71" y="1637"/>
                  </a:lnTo>
                  <a:lnTo>
                    <a:pt x="82" y="1643"/>
                  </a:lnTo>
                  <a:lnTo>
                    <a:pt x="82" y="1643"/>
                  </a:lnTo>
                  <a:lnTo>
                    <a:pt x="102" y="1657"/>
                  </a:lnTo>
                  <a:lnTo>
                    <a:pt x="120" y="1671"/>
                  </a:lnTo>
                  <a:lnTo>
                    <a:pt x="137" y="1686"/>
                  </a:lnTo>
                  <a:lnTo>
                    <a:pt x="151" y="1701"/>
                  </a:lnTo>
                  <a:lnTo>
                    <a:pt x="166" y="1717"/>
                  </a:lnTo>
                  <a:lnTo>
                    <a:pt x="178" y="1735"/>
                  </a:lnTo>
                  <a:lnTo>
                    <a:pt x="205" y="1772"/>
                  </a:lnTo>
                  <a:lnTo>
                    <a:pt x="205" y="1772"/>
                  </a:lnTo>
                  <a:lnTo>
                    <a:pt x="217" y="1791"/>
                  </a:lnTo>
                  <a:lnTo>
                    <a:pt x="230" y="1808"/>
                  </a:lnTo>
                  <a:lnTo>
                    <a:pt x="244" y="1822"/>
                  </a:lnTo>
                  <a:lnTo>
                    <a:pt x="258" y="1836"/>
                  </a:lnTo>
                  <a:lnTo>
                    <a:pt x="273" y="1847"/>
                  </a:lnTo>
                  <a:lnTo>
                    <a:pt x="289" y="1856"/>
                  </a:lnTo>
                  <a:lnTo>
                    <a:pt x="304" y="1865"/>
                  </a:lnTo>
                  <a:lnTo>
                    <a:pt x="321" y="1871"/>
                  </a:lnTo>
                  <a:lnTo>
                    <a:pt x="321" y="1871"/>
                  </a:lnTo>
                  <a:lnTo>
                    <a:pt x="330" y="1876"/>
                  </a:lnTo>
                  <a:lnTo>
                    <a:pt x="339" y="1880"/>
                  </a:lnTo>
                  <a:lnTo>
                    <a:pt x="347" y="1886"/>
                  </a:lnTo>
                  <a:lnTo>
                    <a:pt x="355" y="1891"/>
                  </a:lnTo>
                  <a:lnTo>
                    <a:pt x="361" y="1898"/>
                  </a:lnTo>
                  <a:lnTo>
                    <a:pt x="369" y="1906"/>
                  </a:lnTo>
                  <a:lnTo>
                    <a:pt x="381" y="1923"/>
                  </a:lnTo>
                  <a:lnTo>
                    <a:pt x="393" y="1941"/>
                  </a:lnTo>
                  <a:lnTo>
                    <a:pt x="403" y="1961"/>
                  </a:lnTo>
                  <a:lnTo>
                    <a:pt x="409" y="1981"/>
                  </a:lnTo>
                  <a:lnTo>
                    <a:pt x="415" y="2001"/>
                  </a:lnTo>
                  <a:lnTo>
                    <a:pt x="415" y="2001"/>
                  </a:lnTo>
                  <a:lnTo>
                    <a:pt x="418" y="2010"/>
                  </a:lnTo>
                  <a:lnTo>
                    <a:pt x="422" y="2020"/>
                  </a:lnTo>
                  <a:lnTo>
                    <a:pt x="427" y="2029"/>
                  </a:lnTo>
                  <a:lnTo>
                    <a:pt x="433" y="2038"/>
                  </a:lnTo>
                  <a:lnTo>
                    <a:pt x="446" y="2056"/>
                  </a:lnTo>
                  <a:lnTo>
                    <a:pt x="460" y="2073"/>
                  </a:lnTo>
                  <a:lnTo>
                    <a:pt x="473" y="2089"/>
                  </a:lnTo>
                  <a:lnTo>
                    <a:pt x="479" y="2098"/>
                  </a:lnTo>
                  <a:lnTo>
                    <a:pt x="483" y="2107"/>
                  </a:lnTo>
                  <a:lnTo>
                    <a:pt x="488" y="2115"/>
                  </a:lnTo>
                  <a:lnTo>
                    <a:pt x="490" y="2124"/>
                  </a:lnTo>
                  <a:lnTo>
                    <a:pt x="491" y="2132"/>
                  </a:lnTo>
                  <a:lnTo>
                    <a:pt x="491" y="2141"/>
                  </a:lnTo>
                  <a:lnTo>
                    <a:pt x="491" y="2141"/>
                  </a:lnTo>
                  <a:lnTo>
                    <a:pt x="485" y="2182"/>
                  </a:lnTo>
                  <a:lnTo>
                    <a:pt x="482" y="2207"/>
                  </a:lnTo>
                  <a:lnTo>
                    <a:pt x="480" y="2231"/>
                  </a:lnTo>
                  <a:lnTo>
                    <a:pt x="480" y="2245"/>
                  </a:lnTo>
                  <a:lnTo>
                    <a:pt x="481" y="2257"/>
                  </a:lnTo>
                  <a:lnTo>
                    <a:pt x="483" y="2269"/>
                  </a:lnTo>
                  <a:lnTo>
                    <a:pt x="485" y="2280"/>
                  </a:lnTo>
                  <a:lnTo>
                    <a:pt x="490" y="2293"/>
                  </a:lnTo>
                  <a:lnTo>
                    <a:pt x="494" y="2303"/>
                  </a:lnTo>
                  <a:lnTo>
                    <a:pt x="501" y="2313"/>
                  </a:lnTo>
                  <a:lnTo>
                    <a:pt x="509" y="2323"/>
                  </a:lnTo>
                  <a:lnTo>
                    <a:pt x="509" y="2323"/>
                  </a:lnTo>
                  <a:lnTo>
                    <a:pt x="518" y="2331"/>
                  </a:lnTo>
                  <a:lnTo>
                    <a:pt x="527" y="2339"/>
                  </a:lnTo>
                  <a:lnTo>
                    <a:pt x="537" y="2344"/>
                  </a:lnTo>
                  <a:lnTo>
                    <a:pt x="546" y="2351"/>
                  </a:lnTo>
                  <a:lnTo>
                    <a:pt x="567" y="2361"/>
                  </a:lnTo>
                  <a:lnTo>
                    <a:pt x="588" y="2370"/>
                  </a:lnTo>
                  <a:lnTo>
                    <a:pt x="610" y="2380"/>
                  </a:lnTo>
                  <a:lnTo>
                    <a:pt x="634" y="2391"/>
                  </a:lnTo>
                  <a:lnTo>
                    <a:pt x="659" y="2405"/>
                  </a:lnTo>
                  <a:lnTo>
                    <a:pt x="671" y="2412"/>
                  </a:lnTo>
                  <a:lnTo>
                    <a:pt x="684" y="2422"/>
                  </a:lnTo>
                  <a:lnTo>
                    <a:pt x="684" y="2422"/>
                  </a:lnTo>
                  <a:lnTo>
                    <a:pt x="730" y="2457"/>
                  </a:lnTo>
                  <a:lnTo>
                    <a:pt x="768" y="2486"/>
                  </a:lnTo>
                  <a:lnTo>
                    <a:pt x="785" y="2497"/>
                  </a:lnTo>
                  <a:lnTo>
                    <a:pt x="803" y="2508"/>
                  </a:lnTo>
                  <a:lnTo>
                    <a:pt x="822" y="2519"/>
                  </a:lnTo>
                  <a:lnTo>
                    <a:pt x="843" y="2527"/>
                  </a:lnTo>
                  <a:lnTo>
                    <a:pt x="843" y="2527"/>
                  </a:lnTo>
                  <a:lnTo>
                    <a:pt x="853" y="2531"/>
                  </a:lnTo>
                  <a:lnTo>
                    <a:pt x="864" y="2533"/>
                  </a:lnTo>
                  <a:lnTo>
                    <a:pt x="874" y="2534"/>
                  </a:lnTo>
                  <a:lnTo>
                    <a:pt x="884" y="2534"/>
                  </a:lnTo>
                  <a:lnTo>
                    <a:pt x="893" y="2533"/>
                  </a:lnTo>
                  <a:lnTo>
                    <a:pt x="902" y="2531"/>
                  </a:lnTo>
                  <a:lnTo>
                    <a:pt x="911" y="2529"/>
                  </a:lnTo>
                  <a:lnTo>
                    <a:pt x="919" y="2524"/>
                  </a:lnTo>
                  <a:lnTo>
                    <a:pt x="935" y="2516"/>
                  </a:lnTo>
                  <a:lnTo>
                    <a:pt x="947" y="2506"/>
                  </a:lnTo>
                  <a:lnTo>
                    <a:pt x="957" y="2496"/>
                  </a:lnTo>
                  <a:lnTo>
                    <a:pt x="966" y="2486"/>
                  </a:lnTo>
                  <a:lnTo>
                    <a:pt x="966" y="2486"/>
                  </a:lnTo>
                  <a:lnTo>
                    <a:pt x="968" y="2482"/>
                  </a:lnTo>
                  <a:lnTo>
                    <a:pt x="971" y="2476"/>
                  </a:lnTo>
                  <a:lnTo>
                    <a:pt x="977" y="2462"/>
                  </a:lnTo>
                  <a:lnTo>
                    <a:pt x="988" y="2427"/>
                  </a:lnTo>
                  <a:lnTo>
                    <a:pt x="995" y="2409"/>
                  </a:lnTo>
                  <a:lnTo>
                    <a:pt x="1003" y="2392"/>
                  </a:lnTo>
                  <a:lnTo>
                    <a:pt x="1007" y="2383"/>
                  </a:lnTo>
                  <a:lnTo>
                    <a:pt x="1012" y="2377"/>
                  </a:lnTo>
                  <a:lnTo>
                    <a:pt x="1017" y="2370"/>
                  </a:lnTo>
                  <a:lnTo>
                    <a:pt x="1024" y="2363"/>
                  </a:lnTo>
                  <a:lnTo>
                    <a:pt x="1024" y="2363"/>
                  </a:lnTo>
                  <a:lnTo>
                    <a:pt x="1055" y="2339"/>
                  </a:lnTo>
                  <a:lnTo>
                    <a:pt x="1074" y="2325"/>
                  </a:lnTo>
                  <a:lnTo>
                    <a:pt x="1094" y="2312"/>
                  </a:lnTo>
                  <a:lnTo>
                    <a:pt x="1113" y="2299"/>
                  </a:lnTo>
                  <a:lnTo>
                    <a:pt x="1132" y="2290"/>
                  </a:lnTo>
                  <a:lnTo>
                    <a:pt x="1141" y="2286"/>
                  </a:lnTo>
                  <a:lnTo>
                    <a:pt x="1150" y="2284"/>
                  </a:lnTo>
                  <a:lnTo>
                    <a:pt x="1157" y="2283"/>
                  </a:lnTo>
                  <a:lnTo>
                    <a:pt x="1165" y="2282"/>
                  </a:lnTo>
                  <a:lnTo>
                    <a:pt x="1165" y="2282"/>
                  </a:lnTo>
                  <a:lnTo>
                    <a:pt x="1179" y="2283"/>
                  </a:lnTo>
                  <a:lnTo>
                    <a:pt x="1197" y="2285"/>
                  </a:lnTo>
                  <a:lnTo>
                    <a:pt x="1237" y="2294"/>
                  </a:lnTo>
                  <a:lnTo>
                    <a:pt x="1275" y="2304"/>
                  </a:lnTo>
                  <a:lnTo>
                    <a:pt x="1305" y="2311"/>
                  </a:lnTo>
                  <a:lnTo>
                    <a:pt x="1305" y="2311"/>
                  </a:lnTo>
                  <a:lnTo>
                    <a:pt x="1319" y="2313"/>
                  </a:lnTo>
                  <a:lnTo>
                    <a:pt x="1338" y="2314"/>
                  </a:lnTo>
                  <a:lnTo>
                    <a:pt x="1382" y="2316"/>
                  </a:lnTo>
                  <a:lnTo>
                    <a:pt x="1404" y="2318"/>
                  </a:lnTo>
                  <a:lnTo>
                    <a:pt x="1423" y="2322"/>
                  </a:lnTo>
                  <a:lnTo>
                    <a:pt x="1431" y="2324"/>
                  </a:lnTo>
                  <a:lnTo>
                    <a:pt x="1438" y="2326"/>
                  </a:lnTo>
                  <a:lnTo>
                    <a:pt x="1442" y="2330"/>
                  </a:lnTo>
                  <a:lnTo>
                    <a:pt x="1445" y="2334"/>
                  </a:lnTo>
                  <a:lnTo>
                    <a:pt x="1445" y="2334"/>
                  </a:lnTo>
                  <a:lnTo>
                    <a:pt x="1452" y="2345"/>
                  </a:lnTo>
                  <a:lnTo>
                    <a:pt x="1463" y="2359"/>
                  </a:lnTo>
                  <a:lnTo>
                    <a:pt x="1493" y="2391"/>
                  </a:lnTo>
                  <a:lnTo>
                    <a:pt x="1524" y="2424"/>
                  </a:lnTo>
                  <a:lnTo>
                    <a:pt x="1536" y="2439"/>
                  </a:lnTo>
                  <a:lnTo>
                    <a:pt x="1545" y="2451"/>
                  </a:lnTo>
                  <a:lnTo>
                    <a:pt x="1545" y="2451"/>
                  </a:lnTo>
                  <a:lnTo>
                    <a:pt x="1553" y="2462"/>
                  </a:lnTo>
                  <a:lnTo>
                    <a:pt x="1560" y="2472"/>
                  </a:lnTo>
                  <a:lnTo>
                    <a:pt x="1579" y="2493"/>
                  </a:lnTo>
                  <a:lnTo>
                    <a:pt x="1588" y="2504"/>
                  </a:lnTo>
                  <a:lnTo>
                    <a:pt x="1597" y="2517"/>
                  </a:lnTo>
                  <a:lnTo>
                    <a:pt x="1604" y="2533"/>
                  </a:lnTo>
                  <a:lnTo>
                    <a:pt x="1607" y="2541"/>
                  </a:lnTo>
                  <a:lnTo>
                    <a:pt x="1610" y="2551"/>
                  </a:lnTo>
                  <a:lnTo>
                    <a:pt x="1610" y="2551"/>
                  </a:lnTo>
                  <a:lnTo>
                    <a:pt x="1615" y="2571"/>
                  </a:lnTo>
                  <a:lnTo>
                    <a:pt x="1622" y="2593"/>
                  </a:lnTo>
                  <a:lnTo>
                    <a:pt x="1631" y="2615"/>
                  </a:lnTo>
                  <a:lnTo>
                    <a:pt x="1640" y="2637"/>
                  </a:lnTo>
                  <a:lnTo>
                    <a:pt x="1661" y="2679"/>
                  </a:lnTo>
                  <a:lnTo>
                    <a:pt x="1680" y="2715"/>
                  </a:lnTo>
                  <a:lnTo>
                    <a:pt x="1680" y="2715"/>
                  </a:lnTo>
                  <a:lnTo>
                    <a:pt x="1687" y="2730"/>
                  </a:lnTo>
                  <a:lnTo>
                    <a:pt x="1693" y="2745"/>
                  </a:lnTo>
                  <a:lnTo>
                    <a:pt x="1705" y="2779"/>
                  </a:lnTo>
                  <a:lnTo>
                    <a:pt x="1712" y="2796"/>
                  </a:lnTo>
                  <a:lnTo>
                    <a:pt x="1723" y="2815"/>
                  </a:lnTo>
                  <a:lnTo>
                    <a:pt x="1729" y="2824"/>
                  </a:lnTo>
                  <a:lnTo>
                    <a:pt x="1737" y="2834"/>
                  </a:lnTo>
                  <a:lnTo>
                    <a:pt x="1746" y="2845"/>
                  </a:lnTo>
                  <a:lnTo>
                    <a:pt x="1756" y="2855"/>
                  </a:lnTo>
                  <a:lnTo>
                    <a:pt x="1756" y="2855"/>
                  </a:lnTo>
                  <a:lnTo>
                    <a:pt x="1766" y="2866"/>
                  </a:lnTo>
                  <a:lnTo>
                    <a:pt x="1774" y="2876"/>
                  </a:lnTo>
                  <a:lnTo>
                    <a:pt x="1781" y="2886"/>
                  </a:lnTo>
                  <a:lnTo>
                    <a:pt x="1785" y="2896"/>
                  </a:lnTo>
                  <a:lnTo>
                    <a:pt x="1790" y="2905"/>
                  </a:lnTo>
                  <a:lnTo>
                    <a:pt x="1793" y="2915"/>
                  </a:lnTo>
                  <a:lnTo>
                    <a:pt x="1799" y="2933"/>
                  </a:lnTo>
                  <a:lnTo>
                    <a:pt x="1804" y="2950"/>
                  </a:lnTo>
                  <a:lnTo>
                    <a:pt x="1809" y="2959"/>
                  </a:lnTo>
                  <a:lnTo>
                    <a:pt x="1813" y="2968"/>
                  </a:lnTo>
                  <a:lnTo>
                    <a:pt x="1820" y="2976"/>
                  </a:lnTo>
                  <a:lnTo>
                    <a:pt x="1828" y="2985"/>
                  </a:lnTo>
                  <a:lnTo>
                    <a:pt x="1838" y="2994"/>
                  </a:lnTo>
                  <a:lnTo>
                    <a:pt x="1850" y="3001"/>
                  </a:lnTo>
                  <a:lnTo>
                    <a:pt x="1850" y="3001"/>
                  </a:lnTo>
                  <a:lnTo>
                    <a:pt x="1875" y="3018"/>
                  </a:lnTo>
                  <a:lnTo>
                    <a:pt x="1897" y="3032"/>
                  </a:lnTo>
                  <a:lnTo>
                    <a:pt x="1917" y="3043"/>
                  </a:lnTo>
                  <a:lnTo>
                    <a:pt x="1934" y="3054"/>
                  </a:lnTo>
                  <a:lnTo>
                    <a:pt x="1947" y="3064"/>
                  </a:lnTo>
                  <a:lnTo>
                    <a:pt x="1952" y="3070"/>
                  </a:lnTo>
                  <a:lnTo>
                    <a:pt x="1956" y="3075"/>
                  </a:lnTo>
                  <a:lnTo>
                    <a:pt x="1958" y="3081"/>
                  </a:lnTo>
                  <a:lnTo>
                    <a:pt x="1961" y="3087"/>
                  </a:lnTo>
                  <a:lnTo>
                    <a:pt x="1962" y="3094"/>
                  </a:lnTo>
                  <a:lnTo>
                    <a:pt x="1961" y="3101"/>
                  </a:lnTo>
                  <a:lnTo>
                    <a:pt x="1961" y="3101"/>
                  </a:lnTo>
                  <a:lnTo>
                    <a:pt x="1957" y="3121"/>
                  </a:lnTo>
                  <a:lnTo>
                    <a:pt x="1956" y="3129"/>
                  </a:lnTo>
                  <a:lnTo>
                    <a:pt x="1955" y="3141"/>
                  </a:lnTo>
                  <a:lnTo>
                    <a:pt x="1955" y="3177"/>
                  </a:lnTo>
                  <a:lnTo>
                    <a:pt x="1955" y="3177"/>
                  </a:lnTo>
                  <a:lnTo>
                    <a:pt x="1956" y="3224"/>
                  </a:lnTo>
                  <a:lnTo>
                    <a:pt x="1958" y="3258"/>
                  </a:lnTo>
                  <a:lnTo>
                    <a:pt x="1963" y="3284"/>
                  </a:lnTo>
                  <a:lnTo>
                    <a:pt x="1966" y="3300"/>
                  </a:lnTo>
                  <a:lnTo>
                    <a:pt x="1966" y="3300"/>
                  </a:lnTo>
                  <a:lnTo>
                    <a:pt x="1968" y="3303"/>
                  </a:lnTo>
                  <a:lnTo>
                    <a:pt x="1970" y="3305"/>
                  </a:lnTo>
                  <a:lnTo>
                    <a:pt x="1975" y="3309"/>
                  </a:lnTo>
                  <a:lnTo>
                    <a:pt x="1981" y="3310"/>
                  </a:lnTo>
                  <a:lnTo>
                    <a:pt x="1989" y="3311"/>
                  </a:lnTo>
                  <a:lnTo>
                    <a:pt x="1996" y="3313"/>
                  </a:lnTo>
                  <a:lnTo>
                    <a:pt x="2004" y="3318"/>
                  </a:lnTo>
                  <a:lnTo>
                    <a:pt x="2009" y="3321"/>
                  </a:lnTo>
                  <a:lnTo>
                    <a:pt x="2012" y="3324"/>
                  </a:lnTo>
                  <a:lnTo>
                    <a:pt x="2015" y="3330"/>
                  </a:lnTo>
                  <a:lnTo>
                    <a:pt x="2020" y="3336"/>
                  </a:lnTo>
                  <a:lnTo>
                    <a:pt x="2020" y="3336"/>
                  </a:lnTo>
                  <a:lnTo>
                    <a:pt x="2027" y="3353"/>
                  </a:lnTo>
                  <a:lnTo>
                    <a:pt x="2035" y="3379"/>
                  </a:lnTo>
                  <a:lnTo>
                    <a:pt x="2057" y="3441"/>
                  </a:lnTo>
                  <a:lnTo>
                    <a:pt x="2069" y="3472"/>
                  </a:lnTo>
                  <a:lnTo>
                    <a:pt x="2075" y="3485"/>
                  </a:lnTo>
                  <a:lnTo>
                    <a:pt x="2081" y="3499"/>
                  </a:lnTo>
                  <a:lnTo>
                    <a:pt x="2088" y="3510"/>
                  </a:lnTo>
                  <a:lnTo>
                    <a:pt x="2094" y="3519"/>
                  </a:lnTo>
                  <a:lnTo>
                    <a:pt x="2100" y="3524"/>
                  </a:lnTo>
                  <a:lnTo>
                    <a:pt x="2107" y="3529"/>
                  </a:lnTo>
                  <a:lnTo>
                    <a:pt x="2107" y="3529"/>
                  </a:lnTo>
                  <a:lnTo>
                    <a:pt x="2113" y="3530"/>
                  </a:lnTo>
                  <a:lnTo>
                    <a:pt x="2118" y="3530"/>
                  </a:lnTo>
                  <a:lnTo>
                    <a:pt x="2123" y="3529"/>
                  </a:lnTo>
                  <a:lnTo>
                    <a:pt x="2127" y="3527"/>
                  </a:lnTo>
                  <a:lnTo>
                    <a:pt x="2135" y="3522"/>
                  </a:lnTo>
                  <a:lnTo>
                    <a:pt x="2141" y="3519"/>
                  </a:lnTo>
                  <a:lnTo>
                    <a:pt x="2146" y="3517"/>
                  </a:lnTo>
                  <a:lnTo>
                    <a:pt x="2153" y="3516"/>
                  </a:lnTo>
                  <a:lnTo>
                    <a:pt x="2162" y="3514"/>
                  </a:lnTo>
                  <a:lnTo>
                    <a:pt x="2172" y="3514"/>
                  </a:lnTo>
                  <a:lnTo>
                    <a:pt x="2184" y="3516"/>
                  </a:lnTo>
                  <a:lnTo>
                    <a:pt x="2199" y="3519"/>
                  </a:lnTo>
                  <a:lnTo>
                    <a:pt x="2215" y="3523"/>
                  </a:lnTo>
                  <a:lnTo>
                    <a:pt x="2236" y="3531"/>
                  </a:lnTo>
                  <a:lnTo>
                    <a:pt x="2259" y="3540"/>
                  </a:lnTo>
                  <a:lnTo>
                    <a:pt x="2259" y="3540"/>
                  </a:lnTo>
                  <a:lnTo>
                    <a:pt x="2337" y="3575"/>
                  </a:lnTo>
                  <a:lnTo>
                    <a:pt x="2382" y="3595"/>
                  </a:lnTo>
                  <a:lnTo>
                    <a:pt x="2395" y="3599"/>
                  </a:lnTo>
                  <a:lnTo>
                    <a:pt x="2407" y="3603"/>
                  </a:lnTo>
                  <a:lnTo>
                    <a:pt x="2418" y="3605"/>
                  </a:lnTo>
                  <a:lnTo>
                    <a:pt x="2429" y="3605"/>
                  </a:lnTo>
                  <a:lnTo>
                    <a:pt x="2429" y="3605"/>
                  </a:lnTo>
                  <a:lnTo>
                    <a:pt x="2442" y="3606"/>
                  </a:lnTo>
                  <a:lnTo>
                    <a:pt x="2457" y="3608"/>
                  </a:lnTo>
                  <a:lnTo>
                    <a:pt x="2470" y="3611"/>
                  </a:lnTo>
                  <a:lnTo>
                    <a:pt x="2485" y="3615"/>
                  </a:lnTo>
                  <a:lnTo>
                    <a:pt x="2513" y="3625"/>
                  </a:lnTo>
                  <a:lnTo>
                    <a:pt x="2541" y="3634"/>
                  </a:lnTo>
                  <a:lnTo>
                    <a:pt x="2541" y="3634"/>
                  </a:lnTo>
                  <a:lnTo>
                    <a:pt x="2567" y="3643"/>
                  </a:lnTo>
                  <a:lnTo>
                    <a:pt x="2581" y="3646"/>
                  </a:lnTo>
                  <a:lnTo>
                    <a:pt x="2594" y="3649"/>
                  </a:lnTo>
                  <a:lnTo>
                    <a:pt x="2608" y="3651"/>
                  </a:lnTo>
                  <a:lnTo>
                    <a:pt x="2619" y="3651"/>
                  </a:lnTo>
                  <a:lnTo>
                    <a:pt x="2630" y="3650"/>
                  </a:lnTo>
                  <a:lnTo>
                    <a:pt x="2640" y="3646"/>
                  </a:lnTo>
                  <a:lnTo>
                    <a:pt x="2640" y="3646"/>
                  </a:lnTo>
                  <a:lnTo>
                    <a:pt x="2648" y="3641"/>
                  </a:lnTo>
                  <a:lnTo>
                    <a:pt x="2656" y="3633"/>
                  </a:lnTo>
                  <a:lnTo>
                    <a:pt x="2661" y="3624"/>
                  </a:lnTo>
                  <a:lnTo>
                    <a:pt x="2666" y="3614"/>
                  </a:lnTo>
                  <a:lnTo>
                    <a:pt x="2670" y="3604"/>
                  </a:lnTo>
                  <a:lnTo>
                    <a:pt x="2673" y="3593"/>
                  </a:lnTo>
                  <a:lnTo>
                    <a:pt x="2675" y="3580"/>
                  </a:lnTo>
                  <a:lnTo>
                    <a:pt x="2675" y="3569"/>
                  </a:lnTo>
                  <a:lnTo>
                    <a:pt x="2675" y="3569"/>
                  </a:lnTo>
                  <a:lnTo>
                    <a:pt x="2674" y="3554"/>
                  </a:lnTo>
                  <a:lnTo>
                    <a:pt x="2669" y="3528"/>
                  </a:lnTo>
                  <a:lnTo>
                    <a:pt x="2657" y="3462"/>
                  </a:lnTo>
                  <a:lnTo>
                    <a:pt x="2635" y="3353"/>
                  </a:lnTo>
                  <a:lnTo>
                    <a:pt x="2635" y="3353"/>
                  </a:lnTo>
                  <a:lnTo>
                    <a:pt x="2628" y="3320"/>
                  </a:lnTo>
                  <a:lnTo>
                    <a:pt x="2624" y="3298"/>
                  </a:lnTo>
                  <a:lnTo>
                    <a:pt x="2622" y="3273"/>
                  </a:lnTo>
                  <a:lnTo>
                    <a:pt x="2621" y="3247"/>
                  </a:lnTo>
                  <a:lnTo>
                    <a:pt x="2621" y="3223"/>
                  </a:lnTo>
                  <a:lnTo>
                    <a:pt x="2622" y="3211"/>
                  </a:lnTo>
                  <a:lnTo>
                    <a:pt x="2623" y="3201"/>
                  </a:lnTo>
                  <a:lnTo>
                    <a:pt x="2626" y="3191"/>
                  </a:lnTo>
                  <a:lnTo>
                    <a:pt x="2628" y="3184"/>
                  </a:lnTo>
                  <a:lnTo>
                    <a:pt x="2628" y="3184"/>
                  </a:lnTo>
                  <a:lnTo>
                    <a:pt x="2647" y="3141"/>
                  </a:lnTo>
                  <a:lnTo>
                    <a:pt x="2674" y="3087"/>
                  </a:lnTo>
                  <a:lnTo>
                    <a:pt x="2688" y="3059"/>
                  </a:lnTo>
                  <a:lnTo>
                    <a:pt x="2703" y="3034"/>
                  </a:lnTo>
                  <a:lnTo>
                    <a:pt x="2716" y="3013"/>
                  </a:lnTo>
                  <a:lnTo>
                    <a:pt x="2727" y="2996"/>
                  </a:lnTo>
                  <a:lnTo>
                    <a:pt x="2727" y="2996"/>
                  </a:lnTo>
                  <a:lnTo>
                    <a:pt x="2755" y="2961"/>
                  </a:lnTo>
                  <a:lnTo>
                    <a:pt x="2773" y="2941"/>
                  </a:lnTo>
                  <a:lnTo>
                    <a:pt x="2791" y="2919"/>
                  </a:lnTo>
                  <a:lnTo>
                    <a:pt x="2811" y="2899"/>
                  </a:lnTo>
                  <a:lnTo>
                    <a:pt x="2830" y="2880"/>
                  </a:lnTo>
                  <a:lnTo>
                    <a:pt x="2840" y="2872"/>
                  </a:lnTo>
                  <a:lnTo>
                    <a:pt x="2850" y="2865"/>
                  </a:lnTo>
                  <a:lnTo>
                    <a:pt x="2859" y="2859"/>
                  </a:lnTo>
                  <a:lnTo>
                    <a:pt x="2868" y="2855"/>
                  </a:lnTo>
                  <a:lnTo>
                    <a:pt x="2868" y="2855"/>
                  </a:lnTo>
                  <a:lnTo>
                    <a:pt x="2877" y="2852"/>
                  </a:lnTo>
                  <a:lnTo>
                    <a:pt x="2887" y="2846"/>
                  </a:lnTo>
                  <a:lnTo>
                    <a:pt x="2907" y="2831"/>
                  </a:lnTo>
                  <a:lnTo>
                    <a:pt x="2929" y="2814"/>
                  </a:lnTo>
                  <a:lnTo>
                    <a:pt x="2951" y="2795"/>
                  </a:lnTo>
                  <a:lnTo>
                    <a:pt x="2973" y="2776"/>
                  </a:lnTo>
                  <a:lnTo>
                    <a:pt x="2996" y="2759"/>
                  </a:lnTo>
                  <a:lnTo>
                    <a:pt x="3007" y="2752"/>
                  </a:lnTo>
                  <a:lnTo>
                    <a:pt x="3018" y="2745"/>
                  </a:lnTo>
                  <a:lnTo>
                    <a:pt x="3028" y="2741"/>
                  </a:lnTo>
                  <a:lnTo>
                    <a:pt x="3038" y="2739"/>
                  </a:lnTo>
                  <a:lnTo>
                    <a:pt x="3038" y="2739"/>
                  </a:lnTo>
                  <a:lnTo>
                    <a:pt x="3049" y="2735"/>
                  </a:lnTo>
                  <a:lnTo>
                    <a:pt x="3063" y="2730"/>
                  </a:lnTo>
                  <a:lnTo>
                    <a:pt x="3095" y="2716"/>
                  </a:lnTo>
                  <a:lnTo>
                    <a:pt x="3133" y="2698"/>
                  </a:lnTo>
                  <a:lnTo>
                    <a:pt x="3171" y="2679"/>
                  </a:lnTo>
                  <a:lnTo>
                    <a:pt x="3208" y="2659"/>
                  </a:lnTo>
                  <a:lnTo>
                    <a:pt x="3240" y="2640"/>
                  </a:lnTo>
                  <a:lnTo>
                    <a:pt x="3265" y="2625"/>
                  </a:lnTo>
                  <a:lnTo>
                    <a:pt x="3278" y="2616"/>
                  </a:lnTo>
                  <a:lnTo>
                    <a:pt x="3278" y="2616"/>
                  </a:lnTo>
                  <a:lnTo>
                    <a:pt x="3298" y="2593"/>
                  </a:lnTo>
                  <a:lnTo>
                    <a:pt x="3328" y="2562"/>
                  </a:lnTo>
                  <a:lnTo>
                    <a:pt x="3343" y="2546"/>
                  </a:lnTo>
                  <a:lnTo>
                    <a:pt x="3360" y="2531"/>
                  </a:lnTo>
                  <a:lnTo>
                    <a:pt x="3376" y="2519"/>
                  </a:lnTo>
                  <a:lnTo>
                    <a:pt x="3382" y="2514"/>
                  </a:lnTo>
                  <a:lnTo>
                    <a:pt x="3389" y="2510"/>
                  </a:lnTo>
                  <a:lnTo>
                    <a:pt x="3389" y="2510"/>
                  </a:lnTo>
                  <a:lnTo>
                    <a:pt x="3396" y="2506"/>
                  </a:lnTo>
                  <a:lnTo>
                    <a:pt x="3401" y="2502"/>
                  </a:lnTo>
                  <a:lnTo>
                    <a:pt x="3412" y="2489"/>
                  </a:lnTo>
                  <a:lnTo>
                    <a:pt x="3434" y="2462"/>
                  </a:lnTo>
                  <a:lnTo>
                    <a:pt x="3446" y="2448"/>
                  </a:lnTo>
                  <a:lnTo>
                    <a:pt x="3454" y="2441"/>
                  </a:lnTo>
                  <a:lnTo>
                    <a:pt x="3461" y="2436"/>
                  </a:lnTo>
                  <a:lnTo>
                    <a:pt x="3469" y="2431"/>
                  </a:lnTo>
                  <a:lnTo>
                    <a:pt x="3478" y="2427"/>
                  </a:lnTo>
                  <a:lnTo>
                    <a:pt x="3490" y="2424"/>
                  </a:lnTo>
                  <a:lnTo>
                    <a:pt x="3501" y="2422"/>
                  </a:lnTo>
                  <a:lnTo>
                    <a:pt x="3501" y="2422"/>
                  </a:lnTo>
                  <a:lnTo>
                    <a:pt x="3513" y="2420"/>
                  </a:lnTo>
                  <a:lnTo>
                    <a:pt x="3526" y="2418"/>
                  </a:lnTo>
                  <a:lnTo>
                    <a:pt x="3556" y="2410"/>
                  </a:lnTo>
                  <a:lnTo>
                    <a:pt x="3585" y="2401"/>
                  </a:lnTo>
                  <a:lnTo>
                    <a:pt x="3613" y="2391"/>
                  </a:lnTo>
                  <a:lnTo>
                    <a:pt x="3658" y="2372"/>
                  </a:lnTo>
                  <a:lnTo>
                    <a:pt x="3676" y="2363"/>
                  </a:lnTo>
                  <a:lnTo>
                    <a:pt x="3676" y="2363"/>
                  </a:lnTo>
                  <a:lnTo>
                    <a:pt x="3670" y="2360"/>
                  </a:lnTo>
                  <a:lnTo>
                    <a:pt x="3663" y="2355"/>
                  </a:lnTo>
                  <a:lnTo>
                    <a:pt x="3656" y="2349"/>
                  </a:lnTo>
                  <a:lnTo>
                    <a:pt x="3654" y="2344"/>
                  </a:lnTo>
                  <a:lnTo>
                    <a:pt x="3652" y="2339"/>
                  </a:lnTo>
                  <a:lnTo>
                    <a:pt x="3649" y="2333"/>
                  </a:lnTo>
                  <a:lnTo>
                    <a:pt x="3649" y="2326"/>
                  </a:lnTo>
                  <a:lnTo>
                    <a:pt x="3649" y="2320"/>
                  </a:lnTo>
                  <a:lnTo>
                    <a:pt x="3651" y="2312"/>
                  </a:lnTo>
                  <a:lnTo>
                    <a:pt x="3654" y="2303"/>
                  </a:lnTo>
                  <a:lnTo>
                    <a:pt x="3658" y="2293"/>
                  </a:lnTo>
                  <a:lnTo>
                    <a:pt x="3658" y="2293"/>
                  </a:lnTo>
                  <a:lnTo>
                    <a:pt x="3664" y="2284"/>
                  </a:lnTo>
                  <a:lnTo>
                    <a:pt x="3670" y="2276"/>
                  </a:lnTo>
                  <a:lnTo>
                    <a:pt x="3680" y="2264"/>
                  </a:lnTo>
                  <a:lnTo>
                    <a:pt x="3699" y="2246"/>
                  </a:lnTo>
                  <a:lnTo>
                    <a:pt x="3705" y="2237"/>
                  </a:lnTo>
                  <a:lnTo>
                    <a:pt x="3708" y="2232"/>
                  </a:lnTo>
                  <a:lnTo>
                    <a:pt x="3710" y="2227"/>
                  </a:lnTo>
                  <a:lnTo>
                    <a:pt x="3711" y="2220"/>
                  </a:lnTo>
                  <a:lnTo>
                    <a:pt x="3712" y="2212"/>
                  </a:lnTo>
                  <a:lnTo>
                    <a:pt x="3712" y="2204"/>
                  </a:lnTo>
                  <a:lnTo>
                    <a:pt x="3711" y="2193"/>
                  </a:lnTo>
                  <a:lnTo>
                    <a:pt x="3711" y="2193"/>
                  </a:lnTo>
                  <a:lnTo>
                    <a:pt x="3708" y="2156"/>
                  </a:lnTo>
                  <a:lnTo>
                    <a:pt x="3703" y="2128"/>
                  </a:lnTo>
                  <a:lnTo>
                    <a:pt x="3701" y="2104"/>
                  </a:lnTo>
                  <a:lnTo>
                    <a:pt x="3700" y="2077"/>
                  </a:lnTo>
                  <a:lnTo>
                    <a:pt x="3700" y="2077"/>
                  </a:lnTo>
                  <a:lnTo>
                    <a:pt x="3701" y="2047"/>
                  </a:lnTo>
                  <a:lnTo>
                    <a:pt x="3702" y="2033"/>
                  </a:lnTo>
                  <a:lnTo>
                    <a:pt x="3705" y="2020"/>
                  </a:lnTo>
                  <a:lnTo>
                    <a:pt x="3708" y="2007"/>
                  </a:lnTo>
                  <a:lnTo>
                    <a:pt x="3712" y="1994"/>
                  </a:lnTo>
                  <a:lnTo>
                    <a:pt x="3718" y="1982"/>
                  </a:lnTo>
                  <a:lnTo>
                    <a:pt x="3723" y="1971"/>
                  </a:lnTo>
                  <a:lnTo>
                    <a:pt x="3723" y="1971"/>
                  </a:lnTo>
                  <a:lnTo>
                    <a:pt x="3727" y="1965"/>
                  </a:lnTo>
                  <a:lnTo>
                    <a:pt x="3729" y="1957"/>
                  </a:lnTo>
                  <a:lnTo>
                    <a:pt x="3733" y="1940"/>
                  </a:lnTo>
                  <a:lnTo>
                    <a:pt x="3737" y="1919"/>
                  </a:lnTo>
                  <a:lnTo>
                    <a:pt x="3739" y="1899"/>
                  </a:lnTo>
                  <a:lnTo>
                    <a:pt x="3740" y="1864"/>
                  </a:lnTo>
                  <a:lnTo>
                    <a:pt x="3741" y="1848"/>
                  </a:lnTo>
                  <a:lnTo>
                    <a:pt x="3741" y="1848"/>
                  </a:lnTo>
                  <a:close/>
                </a:path>
              </a:pathLst>
            </a:custGeom>
            <a:solidFill>
              <a:srgbClr val="666678"/>
            </a:solid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25" name="Freeform 22"/>
            <p:cNvSpPr/>
            <p:nvPr/>
          </p:nvSpPr>
          <p:spPr bwMode="auto">
            <a:xfrm>
              <a:off x="7573963" y="2989263"/>
              <a:ext cx="1196975" cy="1042988"/>
            </a:xfrm>
            <a:custGeom>
              <a:gdLst>
                <a:gd fmla="*/ 1354 w 1509" name="T0"/>
                <a:gd fmla="*/ 1155 h 1314" name="T1"/>
                <a:gd fmla="*/ 1321 w 1509" name="T2"/>
                <a:gd fmla="*/ 1118 h 1314" name="T3"/>
                <a:gd fmla="*/ 1373 w 1509" name="T4"/>
                <a:gd fmla="*/ 1097 h 1314" name="T5"/>
                <a:gd fmla="*/ 1413 w 1509" name="T6"/>
                <a:gd fmla="*/ 1071 h 1314" name="T7"/>
                <a:gd fmla="*/ 1404 w 1509" name="T8"/>
                <a:gd fmla="*/ 1038 h 1314" name="T9"/>
                <a:gd fmla="*/ 1403 w 1509" name="T10"/>
                <a:gd fmla="*/ 966 h 1314" name="T11"/>
                <a:gd fmla="*/ 1380 w 1509" name="T12"/>
                <a:gd fmla="*/ 965 h 1314" name="T13"/>
                <a:gd fmla="*/ 1354 w 1509" name="T14"/>
                <a:gd fmla="*/ 1007 h 1314" name="T15"/>
                <a:gd fmla="*/ 1336 w 1509" name="T16"/>
                <a:gd fmla="*/ 1033 h 1314" name="T17"/>
                <a:gd fmla="*/ 1287 w 1509" name="T18"/>
                <a:gd fmla="*/ 1003 h 1314" name="T19"/>
                <a:gd fmla="*/ 1250 w 1509" name="T20"/>
                <a:gd fmla="*/ 976 h 1314" name="T21"/>
                <a:gd fmla="*/ 1296 w 1509" name="T22"/>
                <a:gd fmla="*/ 950 h 1314" name="T23"/>
                <a:gd fmla="*/ 1301 w 1509" name="T24"/>
                <a:gd fmla="*/ 923 h 1314" name="T25"/>
                <a:gd fmla="*/ 1290 w 1509" name="T26"/>
                <a:gd fmla="*/ 883 h 1314" name="T27"/>
                <a:gd fmla="*/ 1240 w 1509" name="T28"/>
                <a:gd fmla="*/ 790 h 1314" name="T29"/>
                <a:gd fmla="*/ 1259 w 1509" name="T30"/>
                <a:gd fmla="*/ 663 h 1314" name="T31"/>
                <a:gd fmla="*/ 1252 w 1509" name="T32"/>
                <a:gd fmla="*/ 643 h 1314" name="T33"/>
                <a:gd fmla="*/ 722 w 1509" name="T34"/>
                <a:gd fmla="*/ 651 h 1314" name="T35"/>
                <a:gd fmla="*/ 737 w 1509" name="T36"/>
                <a:gd fmla="*/ 527 h 1314" name="T37"/>
                <a:gd fmla="*/ 799 w 1509" name="T38"/>
                <a:gd fmla="*/ 355 h 1314" name="T39"/>
                <a:gd fmla="*/ 867 w 1509" name="T40"/>
                <a:gd fmla="*/ 268 h 1314" name="T41"/>
                <a:gd fmla="*/ 888 w 1509" name="T42"/>
                <a:gd fmla="*/ 224 h 1314" name="T43"/>
                <a:gd fmla="*/ 829 w 1509" name="T44"/>
                <a:gd fmla="*/ 152 h 1314" name="T45"/>
                <a:gd fmla="*/ 151 w 1509" name="T46"/>
                <a:gd fmla="*/ 620 h 1314" name="T47"/>
                <a:gd fmla="*/ 139 w 1509" name="T48"/>
                <a:gd fmla="*/ 729 h 1314" name="T49"/>
                <a:gd fmla="*/ 118 w 1509" name="T50"/>
                <a:gd fmla="*/ 779 h 1314" name="T51"/>
                <a:gd fmla="*/ 111 w 1509" name="T52"/>
                <a:gd fmla="*/ 876 h 1314" name="T53"/>
                <a:gd fmla="*/ 122 w 1509" name="T54"/>
                <a:gd fmla="*/ 984 h 1314" name="T55"/>
                <a:gd fmla="*/ 90 w 1509" name="T56"/>
                <a:gd fmla="*/ 1036 h 1314" name="T57"/>
                <a:gd fmla="*/ 59 w 1509" name="T58"/>
                <a:gd fmla="*/ 1088 h 1314" name="T59"/>
                <a:gd fmla="*/ 74 w 1509" name="T60"/>
                <a:gd fmla="*/ 1128 h 1314" name="T61"/>
                <a:gd fmla="*/ 186 w 1509" name="T62"/>
                <a:gd fmla="*/ 1107 h 1314" name="T63"/>
                <a:gd fmla="*/ 283 w 1509" name="T64"/>
                <a:gd fmla="*/ 1123 h 1314" name="T65"/>
                <a:gd fmla="*/ 432 w 1509" name="T66"/>
                <a:gd fmla="*/ 1165 h 1314" name="T67"/>
                <a:gd fmla="*/ 546 w 1509" name="T68"/>
                <a:gd fmla="*/ 1179 h 1314" name="T69"/>
                <a:gd fmla="*/ 584 w 1509" name="T70"/>
                <a:gd fmla="*/ 1165 h 1314" name="T71"/>
                <a:gd fmla="*/ 580 w 1509" name="T72"/>
                <a:gd fmla="*/ 1133 h 1314" name="T73"/>
                <a:gd fmla="*/ 578 w 1509" name="T74"/>
                <a:gd fmla="*/ 1104 h 1314" name="T75"/>
                <a:gd fmla="*/ 647 w 1509" name="T76"/>
                <a:gd fmla="*/ 1085 h 1314" name="T77"/>
                <a:gd fmla="*/ 711 w 1509" name="T78"/>
                <a:gd fmla="*/ 1087 h 1314" name="T79"/>
                <a:gd fmla="*/ 730 w 1509" name="T80"/>
                <a:gd fmla="*/ 1132 h 1314" name="T81"/>
                <a:gd fmla="*/ 776 w 1509" name="T82"/>
                <a:gd fmla="*/ 1164 h 1314" name="T83"/>
                <a:gd fmla="*/ 818 w 1509" name="T84"/>
                <a:gd fmla="*/ 1194 h 1314" name="T85"/>
                <a:gd fmla="*/ 832 w 1509" name="T86"/>
                <a:gd fmla="*/ 1253 h 1314" name="T87"/>
                <a:gd fmla="*/ 860 w 1509" name="T88"/>
                <a:gd fmla="*/ 1285 h 1314" name="T89"/>
                <a:gd fmla="*/ 950 w 1509" name="T90"/>
                <a:gd fmla="*/ 1304 h 1314" name="T91"/>
                <a:gd fmla="*/ 1052 w 1509" name="T92"/>
                <a:gd fmla="*/ 1282 h 1314" name="T93"/>
                <a:gd fmla="*/ 1122 w 1509" name="T94"/>
                <a:gd fmla="*/ 1253 h 1314" name="T95"/>
                <a:gd fmla="*/ 1135 w 1509" name="T96"/>
                <a:gd fmla="*/ 1265 h 1314" name="T97"/>
                <a:gd fmla="*/ 1121 w 1509" name="T98"/>
                <a:gd fmla="*/ 1306 h 1314" name="T99"/>
                <a:gd fmla="*/ 1140 w 1509" name="T100"/>
                <a:gd fmla="*/ 1313 h 1314" name="T101"/>
                <a:gd fmla="*/ 1198 w 1509" name="T102"/>
                <a:gd fmla="*/ 1289 h 1314" name="T103"/>
                <a:gd fmla="*/ 1205 w 1509" name="T104"/>
                <a:gd fmla="*/ 1265 h 1314" name="T105"/>
                <a:gd fmla="*/ 1193 w 1509" name="T106"/>
                <a:gd fmla="*/ 1216 h 1314" name="T107"/>
                <a:gd fmla="*/ 1209 w 1509" name="T108"/>
                <a:gd fmla="*/ 1196 h 1314" name="T109"/>
                <a:gd fmla="*/ 1274 w 1509" name="T110"/>
                <a:gd fmla="*/ 1204 h 1314" name="T111"/>
                <a:gd fmla="*/ 1430 w 1509" name="T112"/>
                <a:gd fmla="*/ 1274 h 1314" name="T113"/>
                <a:gd fmla="*/ 1505 w 1509" name="T114"/>
                <a:gd fmla="*/ 1286 h 1314" name="T115"/>
                <a:gd fmla="*/ 1500 w 1509" name="T116"/>
                <a:gd fmla="*/ 1254 h 1314" name="T117"/>
                <a:gd fmla="*/ 1420 w 1509" name="T118"/>
                <a:gd fmla="*/ 1182 h 131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314" w="1509">
                  <a:moveTo>
                    <a:pt x="1392" y="1171"/>
                  </a:moveTo>
                  <a:lnTo>
                    <a:pt x="1392" y="1171"/>
                  </a:lnTo>
                  <a:lnTo>
                    <a:pt x="1387" y="1170"/>
                  </a:lnTo>
                  <a:lnTo>
                    <a:pt x="1382" y="1169"/>
                  </a:lnTo>
                  <a:lnTo>
                    <a:pt x="1368" y="1163"/>
                  </a:lnTo>
                  <a:lnTo>
                    <a:pt x="1354" y="1155"/>
                  </a:lnTo>
                  <a:lnTo>
                    <a:pt x="1340" y="1145"/>
                  </a:lnTo>
                  <a:lnTo>
                    <a:pt x="1329" y="1136"/>
                  </a:lnTo>
                  <a:lnTo>
                    <a:pt x="1325" y="1131"/>
                  </a:lnTo>
                  <a:lnTo>
                    <a:pt x="1322" y="1126"/>
                  </a:lnTo>
                  <a:lnTo>
                    <a:pt x="1320" y="1122"/>
                  </a:lnTo>
                  <a:lnTo>
                    <a:pt x="1321" y="1118"/>
                  </a:lnTo>
                  <a:lnTo>
                    <a:pt x="1323" y="1115"/>
                  </a:lnTo>
                  <a:lnTo>
                    <a:pt x="1328" y="1112"/>
                  </a:lnTo>
                  <a:lnTo>
                    <a:pt x="1328" y="1112"/>
                  </a:lnTo>
                  <a:lnTo>
                    <a:pt x="1340" y="1107"/>
                  </a:lnTo>
                  <a:lnTo>
                    <a:pt x="1356" y="1103"/>
                  </a:lnTo>
                  <a:lnTo>
                    <a:pt x="1373" y="1097"/>
                  </a:lnTo>
                  <a:lnTo>
                    <a:pt x="1388" y="1092"/>
                  </a:lnTo>
                  <a:lnTo>
                    <a:pt x="1395" y="1088"/>
                  </a:lnTo>
                  <a:lnTo>
                    <a:pt x="1402" y="1085"/>
                  </a:lnTo>
                  <a:lnTo>
                    <a:pt x="1407" y="1080"/>
                  </a:lnTo>
                  <a:lnTo>
                    <a:pt x="1411" y="1076"/>
                  </a:lnTo>
                  <a:lnTo>
                    <a:pt x="1413" y="1071"/>
                  </a:lnTo>
                  <a:lnTo>
                    <a:pt x="1414" y="1066"/>
                  </a:lnTo>
                  <a:lnTo>
                    <a:pt x="1413" y="1060"/>
                  </a:lnTo>
                  <a:lnTo>
                    <a:pt x="1410" y="1054"/>
                  </a:lnTo>
                  <a:lnTo>
                    <a:pt x="1410" y="1054"/>
                  </a:lnTo>
                  <a:lnTo>
                    <a:pt x="1406" y="1047"/>
                  </a:lnTo>
                  <a:lnTo>
                    <a:pt x="1404" y="1038"/>
                  </a:lnTo>
                  <a:lnTo>
                    <a:pt x="1402" y="1030"/>
                  </a:lnTo>
                  <a:lnTo>
                    <a:pt x="1402" y="1021"/>
                  </a:lnTo>
                  <a:lnTo>
                    <a:pt x="1403" y="1002"/>
                  </a:lnTo>
                  <a:lnTo>
                    <a:pt x="1404" y="985"/>
                  </a:lnTo>
                  <a:lnTo>
                    <a:pt x="1404" y="971"/>
                  </a:lnTo>
                  <a:lnTo>
                    <a:pt x="1403" y="966"/>
                  </a:lnTo>
                  <a:lnTo>
                    <a:pt x="1402" y="962"/>
                  </a:lnTo>
                  <a:lnTo>
                    <a:pt x="1398" y="960"/>
                  </a:lnTo>
                  <a:lnTo>
                    <a:pt x="1394" y="960"/>
                  </a:lnTo>
                  <a:lnTo>
                    <a:pt x="1388" y="962"/>
                  </a:lnTo>
                  <a:lnTo>
                    <a:pt x="1380" y="965"/>
                  </a:lnTo>
                  <a:lnTo>
                    <a:pt x="1380" y="965"/>
                  </a:lnTo>
                  <a:lnTo>
                    <a:pt x="1373" y="972"/>
                  </a:lnTo>
                  <a:lnTo>
                    <a:pt x="1366" y="978"/>
                  </a:lnTo>
                  <a:lnTo>
                    <a:pt x="1361" y="985"/>
                  </a:lnTo>
                  <a:lnTo>
                    <a:pt x="1358" y="992"/>
                  </a:lnTo>
                  <a:lnTo>
                    <a:pt x="1355" y="999"/>
                  </a:lnTo>
                  <a:lnTo>
                    <a:pt x="1354" y="1007"/>
                  </a:lnTo>
                  <a:lnTo>
                    <a:pt x="1351" y="1019"/>
                  </a:lnTo>
                  <a:lnTo>
                    <a:pt x="1348" y="1029"/>
                  </a:lnTo>
                  <a:lnTo>
                    <a:pt x="1347" y="1032"/>
                  </a:lnTo>
                  <a:lnTo>
                    <a:pt x="1344" y="1035"/>
                  </a:lnTo>
                  <a:lnTo>
                    <a:pt x="1340" y="1035"/>
                  </a:lnTo>
                  <a:lnTo>
                    <a:pt x="1336" y="1033"/>
                  </a:lnTo>
                  <a:lnTo>
                    <a:pt x="1329" y="1030"/>
                  </a:lnTo>
                  <a:lnTo>
                    <a:pt x="1321" y="1024"/>
                  </a:lnTo>
                  <a:lnTo>
                    <a:pt x="1321" y="1024"/>
                  </a:lnTo>
                  <a:lnTo>
                    <a:pt x="1312" y="1018"/>
                  </a:lnTo>
                  <a:lnTo>
                    <a:pt x="1303" y="1012"/>
                  </a:lnTo>
                  <a:lnTo>
                    <a:pt x="1287" y="1003"/>
                  </a:lnTo>
                  <a:lnTo>
                    <a:pt x="1258" y="991"/>
                  </a:lnTo>
                  <a:lnTo>
                    <a:pt x="1253" y="988"/>
                  </a:lnTo>
                  <a:lnTo>
                    <a:pt x="1250" y="985"/>
                  </a:lnTo>
                  <a:lnTo>
                    <a:pt x="1249" y="983"/>
                  </a:lnTo>
                  <a:lnTo>
                    <a:pt x="1249" y="980"/>
                  </a:lnTo>
                  <a:lnTo>
                    <a:pt x="1250" y="976"/>
                  </a:lnTo>
                  <a:lnTo>
                    <a:pt x="1254" y="973"/>
                  </a:lnTo>
                  <a:lnTo>
                    <a:pt x="1261" y="970"/>
                  </a:lnTo>
                  <a:lnTo>
                    <a:pt x="1269" y="965"/>
                  </a:lnTo>
                  <a:lnTo>
                    <a:pt x="1269" y="965"/>
                  </a:lnTo>
                  <a:lnTo>
                    <a:pt x="1285" y="957"/>
                  </a:lnTo>
                  <a:lnTo>
                    <a:pt x="1296" y="950"/>
                  </a:lnTo>
                  <a:lnTo>
                    <a:pt x="1299" y="946"/>
                  </a:lnTo>
                  <a:lnTo>
                    <a:pt x="1301" y="943"/>
                  </a:lnTo>
                  <a:lnTo>
                    <a:pt x="1302" y="940"/>
                  </a:lnTo>
                  <a:lnTo>
                    <a:pt x="1303" y="936"/>
                  </a:lnTo>
                  <a:lnTo>
                    <a:pt x="1303" y="929"/>
                  </a:lnTo>
                  <a:lnTo>
                    <a:pt x="1301" y="923"/>
                  </a:lnTo>
                  <a:lnTo>
                    <a:pt x="1299" y="915"/>
                  </a:lnTo>
                  <a:lnTo>
                    <a:pt x="1298" y="907"/>
                  </a:lnTo>
                  <a:lnTo>
                    <a:pt x="1298" y="907"/>
                  </a:lnTo>
                  <a:lnTo>
                    <a:pt x="1298" y="903"/>
                  </a:lnTo>
                  <a:lnTo>
                    <a:pt x="1296" y="896"/>
                  </a:lnTo>
                  <a:lnTo>
                    <a:pt x="1290" y="883"/>
                  </a:lnTo>
                  <a:lnTo>
                    <a:pt x="1281" y="866"/>
                  </a:lnTo>
                  <a:lnTo>
                    <a:pt x="1271" y="849"/>
                  </a:lnTo>
                  <a:lnTo>
                    <a:pt x="1251" y="815"/>
                  </a:lnTo>
                  <a:lnTo>
                    <a:pt x="1244" y="801"/>
                  </a:lnTo>
                  <a:lnTo>
                    <a:pt x="1240" y="790"/>
                  </a:lnTo>
                  <a:lnTo>
                    <a:pt x="1240" y="790"/>
                  </a:lnTo>
                  <a:lnTo>
                    <a:pt x="1240" y="784"/>
                  </a:lnTo>
                  <a:lnTo>
                    <a:pt x="1240" y="777"/>
                  </a:lnTo>
                  <a:lnTo>
                    <a:pt x="1242" y="757"/>
                  </a:lnTo>
                  <a:lnTo>
                    <a:pt x="1252" y="708"/>
                  </a:lnTo>
                  <a:lnTo>
                    <a:pt x="1256" y="684"/>
                  </a:lnTo>
                  <a:lnTo>
                    <a:pt x="1259" y="663"/>
                  </a:lnTo>
                  <a:lnTo>
                    <a:pt x="1259" y="656"/>
                  </a:lnTo>
                  <a:lnTo>
                    <a:pt x="1258" y="649"/>
                  </a:lnTo>
                  <a:lnTo>
                    <a:pt x="1255" y="646"/>
                  </a:lnTo>
                  <a:lnTo>
                    <a:pt x="1253" y="644"/>
                  </a:lnTo>
                  <a:lnTo>
                    <a:pt x="1252" y="643"/>
                  </a:lnTo>
                  <a:lnTo>
                    <a:pt x="1252" y="643"/>
                  </a:lnTo>
                  <a:lnTo>
                    <a:pt x="1159" y="649"/>
                  </a:lnTo>
                  <a:lnTo>
                    <a:pt x="979" y="661"/>
                  </a:lnTo>
                  <a:lnTo>
                    <a:pt x="724" y="679"/>
                  </a:lnTo>
                  <a:lnTo>
                    <a:pt x="724" y="679"/>
                  </a:lnTo>
                  <a:lnTo>
                    <a:pt x="723" y="666"/>
                  </a:lnTo>
                  <a:lnTo>
                    <a:pt x="722" y="651"/>
                  </a:lnTo>
                  <a:lnTo>
                    <a:pt x="721" y="631"/>
                  </a:lnTo>
                  <a:lnTo>
                    <a:pt x="722" y="609"/>
                  </a:lnTo>
                  <a:lnTo>
                    <a:pt x="724" y="583"/>
                  </a:lnTo>
                  <a:lnTo>
                    <a:pt x="729" y="555"/>
                  </a:lnTo>
                  <a:lnTo>
                    <a:pt x="732" y="541"/>
                  </a:lnTo>
                  <a:lnTo>
                    <a:pt x="737" y="527"/>
                  </a:lnTo>
                  <a:lnTo>
                    <a:pt x="737" y="527"/>
                  </a:lnTo>
                  <a:lnTo>
                    <a:pt x="755" y="469"/>
                  </a:lnTo>
                  <a:lnTo>
                    <a:pt x="774" y="414"/>
                  </a:lnTo>
                  <a:lnTo>
                    <a:pt x="783" y="390"/>
                  </a:lnTo>
                  <a:lnTo>
                    <a:pt x="791" y="371"/>
                  </a:lnTo>
                  <a:lnTo>
                    <a:pt x="799" y="355"/>
                  </a:lnTo>
                  <a:lnTo>
                    <a:pt x="803" y="349"/>
                  </a:lnTo>
                  <a:lnTo>
                    <a:pt x="806" y="345"/>
                  </a:lnTo>
                  <a:lnTo>
                    <a:pt x="806" y="345"/>
                  </a:lnTo>
                  <a:lnTo>
                    <a:pt x="826" y="321"/>
                  </a:lnTo>
                  <a:lnTo>
                    <a:pt x="854" y="287"/>
                  </a:lnTo>
                  <a:lnTo>
                    <a:pt x="867" y="268"/>
                  </a:lnTo>
                  <a:lnTo>
                    <a:pt x="878" y="251"/>
                  </a:lnTo>
                  <a:lnTo>
                    <a:pt x="885" y="238"/>
                  </a:lnTo>
                  <a:lnTo>
                    <a:pt x="888" y="232"/>
                  </a:lnTo>
                  <a:lnTo>
                    <a:pt x="889" y="228"/>
                  </a:lnTo>
                  <a:lnTo>
                    <a:pt x="889" y="228"/>
                  </a:lnTo>
                  <a:lnTo>
                    <a:pt x="888" y="224"/>
                  </a:lnTo>
                  <a:lnTo>
                    <a:pt x="885" y="220"/>
                  </a:lnTo>
                  <a:lnTo>
                    <a:pt x="880" y="209"/>
                  </a:lnTo>
                  <a:lnTo>
                    <a:pt x="870" y="196"/>
                  </a:lnTo>
                  <a:lnTo>
                    <a:pt x="860" y="183"/>
                  </a:lnTo>
                  <a:lnTo>
                    <a:pt x="840" y="162"/>
                  </a:lnTo>
                  <a:lnTo>
                    <a:pt x="829" y="152"/>
                  </a:lnTo>
                  <a:lnTo>
                    <a:pt x="813" y="0"/>
                  </a:lnTo>
                  <a:lnTo>
                    <a:pt x="0" y="17"/>
                  </a:lnTo>
                  <a:lnTo>
                    <a:pt x="5" y="357"/>
                  </a:lnTo>
                  <a:lnTo>
                    <a:pt x="45" y="410"/>
                  </a:lnTo>
                  <a:lnTo>
                    <a:pt x="104" y="515"/>
                  </a:lnTo>
                  <a:lnTo>
                    <a:pt x="151" y="620"/>
                  </a:lnTo>
                  <a:lnTo>
                    <a:pt x="151" y="620"/>
                  </a:lnTo>
                  <a:lnTo>
                    <a:pt x="150" y="636"/>
                  </a:lnTo>
                  <a:lnTo>
                    <a:pt x="149" y="671"/>
                  </a:lnTo>
                  <a:lnTo>
                    <a:pt x="147" y="691"/>
                  </a:lnTo>
                  <a:lnTo>
                    <a:pt x="143" y="712"/>
                  </a:lnTo>
                  <a:lnTo>
                    <a:pt x="139" y="729"/>
                  </a:lnTo>
                  <a:lnTo>
                    <a:pt x="137" y="737"/>
                  </a:lnTo>
                  <a:lnTo>
                    <a:pt x="133" y="743"/>
                  </a:lnTo>
                  <a:lnTo>
                    <a:pt x="133" y="743"/>
                  </a:lnTo>
                  <a:lnTo>
                    <a:pt x="128" y="754"/>
                  </a:lnTo>
                  <a:lnTo>
                    <a:pt x="122" y="766"/>
                  </a:lnTo>
                  <a:lnTo>
                    <a:pt x="118" y="779"/>
                  </a:lnTo>
                  <a:lnTo>
                    <a:pt x="115" y="792"/>
                  </a:lnTo>
                  <a:lnTo>
                    <a:pt x="112" y="805"/>
                  </a:lnTo>
                  <a:lnTo>
                    <a:pt x="111" y="819"/>
                  </a:lnTo>
                  <a:lnTo>
                    <a:pt x="110" y="849"/>
                  </a:lnTo>
                  <a:lnTo>
                    <a:pt x="110" y="849"/>
                  </a:lnTo>
                  <a:lnTo>
                    <a:pt x="111" y="876"/>
                  </a:lnTo>
                  <a:lnTo>
                    <a:pt x="113" y="900"/>
                  </a:lnTo>
                  <a:lnTo>
                    <a:pt x="118" y="928"/>
                  </a:lnTo>
                  <a:lnTo>
                    <a:pt x="121" y="965"/>
                  </a:lnTo>
                  <a:lnTo>
                    <a:pt x="121" y="965"/>
                  </a:lnTo>
                  <a:lnTo>
                    <a:pt x="122" y="976"/>
                  </a:lnTo>
                  <a:lnTo>
                    <a:pt x="122" y="984"/>
                  </a:lnTo>
                  <a:lnTo>
                    <a:pt x="121" y="992"/>
                  </a:lnTo>
                  <a:lnTo>
                    <a:pt x="120" y="999"/>
                  </a:lnTo>
                  <a:lnTo>
                    <a:pt x="118" y="1004"/>
                  </a:lnTo>
                  <a:lnTo>
                    <a:pt x="115" y="1009"/>
                  </a:lnTo>
                  <a:lnTo>
                    <a:pt x="109" y="1018"/>
                  </a:lnTo>
                  <a:lnTo>
                    <a:pt x="90" y="1036"/>
                  </a:lnTo>
                  <a:lnTo>
                    <a:pt x="80" y="1048"/>
                  </a:lnTo>
                  <a:lnTo>
                    <a:pt x="74" y="1056"/>
                  </a:lnTo>
                  <a:lnTo>
                    <a:pt x="68" y="1065"/>
                  </a:lnTo>
                  <a:lnTo>
                    <a:pt x="68" y="1065"/>
                  </a:lnTo>
                  <a:lnTo>
                    <a:pt x="63" y="1077"/>
                  </a:lnTo>
                  <a:lnTo>
                    <a:pt x="59" y="1088"/>
                  </a:lnTo>
                  <a:lnTo>
                    <a:pt x="59" y="1097"/>
                  </a:lnTo>
                  <a:lnTo>
                    <a:pt x="61" y="1106"/>
                  </a:lnTo>
                  <a:lnTo>
                    <a:pt x="63" y="1113"/>
                  </a:lnTo>
                  <a:lnTo>
                    <a:pt x="66" y="1119"/>
                  </a:lnTo>
                  <a:lnTo>
                    <a:pt x="69" y="1124"/>
                  </a:lnTo>
                  <a:lnTo>
                    <a:pt x="74" y="1128"/>
                  </a:lnTo>
                  <a:lnTo>
                    <a:pt x="74" y="1128"/>
                  </a:lnTo>
                  <a:lnTo>
                    <a:pt x="96" y="1123"/>
                  </a:lnTo>
                  <a:lnTo>
                    <a:pt x="129" y="1115"/>
                  </a:lnTo>
                  <a:lnTo>
                    <a:pt x="148" y="1112"/>
                  </a:lnTo>
                  <a:lnTo>
                    <a:pt x="167" y="1109"/>
                  </a:lnTo>
                  <a:lnTo>
                    <a:pt x="186" y="1107"/>
                  </a:lnTo>
                  <a:lnTo>
                    <a:pt x="204" y="1106"/>
                  </a:lnTo>
                  <a:lnTo>
                    <a:pt x="204" y="1106"/>
                  </a:lnTo>
                  <a:lnTo>
                    <a:pt x="214" y="1107"/>
                  </a:lnTo>
                  <a:lnTo>
                    <a:pt x="226" y="1108"/>
                  </a:lnTo>
                  <a:lnTo>
                    <a:pt x="253" y="1115"/>
                  </a:lnTo>
                  <a:lnTo>
                    <a:pt x="283" y="1123"/>
                  </a:lnTo>
                  <a:lnTo>
                    <a:pt x="315" y="1133"/>
                  </a:lnTo>
                  <a:lnTo>
                    <a:pt x="348" y="1144"/>
                  </a:lnTo>
                  <a:lnTo>
                    <a:pt x="379" y="1153"/>
                  </a:lnTo>
                  <a:lnTo>
                    <a:pt x="407" y="1161"/>
                  </a:lnTo>
                  <a:lnTo>
                    <a:pt x="420" y="1163"/>
                  </a:lnTo>
                  <a:lnTo>
                    <a:pt x="432" y="1165"/>
                  </a:lnTo>
                  <a:lnTo>
                    <a:pt x="432" y="1165"/>
                  </a:lnTo>
                  <a:lnTo>
                    <a:pt x="455" y="1168"/>
                  </a:lnTo>
                  <a:lnTo>
                    <a:pt x="479" y="1171"/>
                  </a:lnTo>
                  <a:lnTo>
                    <a:pt x="502" y="1175"/>
                  </a:lnTo>
                  <a:lnTo>
                    <a:pt x="525" y="1178"/>
                  </a:lnTo>
                  <a:lnTo>
                    <a:pt x="546" y="1179"/>
                  </a:lnTo>
                  <a:lnTo>
                    <a:pt x="556" y="1179"/>
                  </a:lnTo>
                  <a:lnTo>
                    <a:pt x="563" y="1178"/>
                  </a:lnTo>
                  <a:lnTo>
                    <a:pt x="570" y="1177"/>
                  </a:lnTo>
                  <a:lnTo>
                    <a:pt x="577" y="1173"/>
                  </a:lnTo>
                  <a:lnTo>
                    <a:pt x="581" y="1170"/>
                  </a:lnTo>
                  <a:lnTo>
                    <a:pt x="584" y="1165"/>
                  </a:lnTo>
                  <a:lnTo>
                    <a:pt x="584" y="1165"/>
                  </a:lnTo>
                  <a:lnTo>
                    <a:pt x="586" y="1160"/>
                  </a:lnTo>
                  <a:lnTo>
                    <a:pt x="586" y="1154"/>
                  </a:lnTo>
                  <a:lnTo>
                    <a:pt x="586" y="1149"/>
                  </a:lnTo>
                  <a:lnTo>
                    <a:pt x="584" y="1143"/>
                  </a:lnTo>
                  <a:lnTo>
                    <a:pt x="580" y="1133"/>
                  </a:lnTo>
                  <a:lnTo>
                    <a:pt x="576" y="1124"/>
                  </a:lnTo>
                  <a:lnTo>
                    <a:pt x="574" y="1116"/>
                  </a:lnTo>
                  <a:lnTo>
                    <a:pt x="572" y="1112"/>
                  </a:lnTo>
                  <a:lnTo>
                    <a:pt x="574" y="1108"/>
                  </a:lnTo>
                  <a:lnTo>
                    <a:pt x="575" y="1106"/>
                  </a:lnTo>
                  <a:lnTo>
                    <a:pt x="578" y="1104"/>
                  </a:lnTo>
                  <a:lnTo>
                    <a:pt x="584" y="1102"/>
                  </a:lnTo>
                  <a:lnTo>
                    <a:pt x="590" y="1100"/>
                  </a:lnTo>
                  <a:lnTo>
                    <a:pt x="590" y="1100"/>
                  </a:lnTo>
                  <a:lnTo>
                    <a:pt x="607" y="1096"/>
                  </a:lnTo>
                  <a:lnTo>
                    <a:pt x="626" y="1090"/>
                  </a:lnTo>
                  <a:lnTo>
                    <a:pt x="647" y="1085"/>
                  </a:lnTo>
                  <a:lnTo>
                    <a:pt x="669" y="1080"/>
                  </a:lnTo>
                  <a:lnTo>
                    <a:pt x="679" y="1078"/>
                  </a:lnTo>
                  <a:lnTo>
                    <a:pt x="688" y="1078"/>
                  </a:lnTo>
                  <a:lnTo>
                    <a:pt x="696" y="1079"/>
                  </a:lnTo>
                  <a:lnTo>
                    <a:pt x="704" y="1083"/>
                  </a:lnTo>
                  <a:lnTo>
                    <a:pt x="711" y="1087"/>
                  </a:lnTo>
                  <a:lnTo>
                    <a:pt x="717" y="1093"/>
                  </a:lnTo>
                  <a:lnTo>
                    <a:pt x="721" y="1102"/>
                  </a:lnTo>
                  <a:lnTo>
                    <a:pt x="724" y="1112"/>
                  </a:lnTo>
                  <a:lnTo>
                    <a:pt x="724" y="1112"/>
                  </a:lnTo>
                  <a:lnTo>
                    <a:pt x="727" y="1123"/>
                  </a:lnTo>
                  <a:lnTo>
                    <a:pt x="730" y="1132"/>
                  </a:lnTo>
                  <a:lnTo>
                    <a:pt x="734" y="1140"/>
                  </a:lnTo>
                  <a:lnTo>
                    <a:pt x="739" y="1145"/>
                  </a:lnTo>
                  <a:lnTo>
                    <a:pt x="745" y="1150"/>
                  </a:lnTo>
                  <a:lnTo>
                    <a:pt x="750" y="1154"/>
                  </a:lnTo>
                  <a:lnTo>
                    <a:pt x="762" y="1160"/>
                  </a:lnTo>
                  <a:lnTo>
                    <a:pt x="776" y="1164"/>
                  </a:lnTo>
                  <a:lnTo>
                    <a:pt x="790" y="1171"/>
                  </a:lnTo>
                  <a:lnTo>
                    <a:pt x="797" y="1174"/>
                  </a:lnTo>
                  <a:lnTo>
                    <a:pt x="805" y="1180"/>
                  </a:lnTo>
                  <a:lnTo>
                    <a:pt x="812" y="1187"/>
                  </a:lnTo>
                  <a:lnTo>
                    <a:pt x="818" y="1194"/>
                  </a:lnTo>
                  <a:lnTo>
                    <a:pt x="818" y="1194"/>
                  </a:lnTo>
                  <a:lnTo>
                    <a:pt x="824" y="1202"/>
                  </a:lnTo>
                  <a:lnTo>
                    <a:pt x="827" y="1211"/>
                  </a:lnTo>
                  <a:lnTo>
                    <a:pt x="829" y="1219"/>
                  </a:lnTo>
                  <a:lnTo>
                    <a:pt x="831" y="1226"/>
                  </a:lnTo>
                  <a:lnTo>
                    <a:pt x="831" y="1240"/>
                  </a:lnTo>
                  <a:lnTo>
                    <a:pt x="832" y="1253"/>
                  </a:lnTo>
                  <a:lnTo>
                    <a:pt x="832" y="1258"/>
                  </a:lnTo>
                  <a:lnTo>
                    <a:pt x="834" y="1264"/>
                  </a:lnTo>
                  <a:lnTo>
                    <a:pt x="837" y="1269"/>
                  </a:lnTo>
                  <a:lnTo>
                    <a:pt x="843" y="1275"/>
                  </a:lnTo>
                  <a:lnTo>
                    <a:pt x="850" y="1279"/>
                  </a:lnTo>
                  <a:lnTo>
                    <a:pt x="860" y="1285"/>
                  </a:lnTo>
                  <a:lnTo>
                    <a:pt x="873" y="1289"/>
                  </a:lnTo>
                  <a:lnTo>
                    <a:pt x="889" y="1294"/>
                  </a:lnTo>
                  <a:lnTo>
                    <a:pt x="889" y="1294"/>
                  </a:lnTo>
                  <a:lnTo>
                    <a:pt x="905" y="1297"/>
                  </a:lnTo>
                  <a:lnTo>
                    <a:pt x="921" y="1301"/>
                  </a:lnTo>
                  <a:lnTo>
                    <a:pt x="950" y="1304"/>
                  </a:lnTo>
                  <a:lnTo>
                    <a:pt x="975" y="1305"/>
                  </a:lnTo>
                  <a:lnTo>
                    <a:pt x="997" y="1303"/>
                  </a:lnTo>
                  <a:lnTo>
                    <a:pt x="1015" y="1299"/>
                  </a:lnTo>
                  <a:lnTo>
                    <a:pt x="1030" y="1294"/>
                  </a:lnTo>
                  <a:lnTo>
                    <a:pt x="1043" y="1288"/>
                  </a:lnTo>
                  <a:lnTo>
                    <a:pt x="1052" y="1282"/>
                  </a:lnTo>
                  <a:lnTo>
                    <a:pt x="1052" y="1282"/>
                  </a:lnTo>
                  <a:lnTo>
                    <a:pt x="1063" y="1275"/>
                  </a:lnTo>
                  <a:lnTo>
                    <a:pt x="1078" y="1268"/>
                  </a:lnTo>
                  <a:lnTo>
                    <a:pt x="1093" y="1260"/>
                  </a:lnTo>
                  <a:lnTo>
                    <a:pt x="1109" y="1256"/>
                  </a:lnTo>
                  <a:lnTo>
                    <a:pt x="1122" y="1253"/>
                  </a:lnTo>
                  <a:lnTo>
                    <a:pt x="1128" y="1251"/>
                  </a:lnTo>
                  <a:lnTo>
                    <a:pt x="1132" y="1253"/>
                  </a:lnTo>
                  <a:lnTo>
                    <a:pt x="1136" y="1254"/>
                  </a:lnTo>
                  <a:lnTo>
                    <a:pt x="1137" y="1256"/>
                  </a:lnTo>
                  <a:lnTo>
                    <a:pt x="1137" y="1259"/>
                  </a:lnTo>
                  <a:lnTo>
                    <a:pt x="1135" y="1265"/>
                  </a:lnTo>
                  <a:lnTo>
                    <a:pt x="1135" y="1265"/>
                  </a:lnTo>
                  <a:lnTo>
                    <a:pt x="1128" y="1275"/>
                  </a:lnTo>
                  <a:lnTo>
                    <a:pt x="1123" y="1286"/>
                  </a:lnTo>
                  <a:lnTo>
                    <a:pt x="1121" y="1295"/>
                  </a:lnTo>
                  <a:lnTo>
                    <a:pt x="1120" y="1303"/>
                  </a:lnTo>
                  <a:lnTo>
                    <a:pt x="1121" y="1306"/>
                  </a:lnTo>
                  <a:lnTo>
                    <a:pt x="1122" y="1310"/>
                  </a:lnTo>
                  <a:lnTo>
                    <a:pt x="1125" y="1312"/>
                  </a:lnTo>
                  <a:lnTo>
                    <a:pt x="1127" y="1313"/>
                  </a:lnTo>
                  <a:lnTo>
                    <a:pt x="1130" y="1314"/>
                  </a:lnTo>
                  <a:lnTo>
                    <a:pt x="1135" y="1314"/>
                  </a:lnTo>
                  <a:lnTo>
                    <a:pt x="1140" y="1313"/>
                  </a:lnTo>
                  <a:lnTo>
                    <a:pt x="1146" y="1311"/>
                  </a:lnTo>
                  <a:lnTo>
                    <a:pt x="1146" y="1311"/>
                  </a:lnTo>
                  <a:lnTo>
                    <a:pt x="1170" y="1303"/>
                  </a:lnTo>
                  <a:lnTo>
                    <a:pt x="1182" y="1299"/>
                  </a:lnTo>
                  <a:lnTo>
                    <a:pt x="1190" y="1294"/>
                  </a:lnTo>
                  <a:lnTo>
                    <a:pt x="1198" y="1289"/>
                  </a:lnTo>
                  <a:lnTo>
                    <a:pt x="1201" y="1286"/>
                  </a:lnTo>
                  <a:lnTo>
                    <a:pt x="1203" y="1283"/>
                  </a:lnTo>
                  <a:lnTo>
                    <a:pt x="1204" y="1278"/>
                  </a:lnTo>
                  <a:lnTo>
                    <a:pt x="1205" y="1274"/>
                  </a:lnTo>
                  <a:lnTo>
                    <a:pt x="1205" y="1269"/>
                  </a:lnTo>
                  <a:lnTo>
                    <a:pt x="1205" y="1265"/>
                  </a:lnTo>
                  <a:lnTo>
                    <a:pt x="1205" y="1265"/>
                  </a:lnTo>
                  <a:lnTo>
                    <a:pt x="1202" y="1254"/>
                  </a:lnTo>
                  <a:lnTo>
                    <a:pt x="1198" y="1241"/>
                  </a:lnTo>
                  <a:lnTo>
                    <a:pt x="1195" y="1231"/>
                  </a:lnTo>
                  <a:lnTo>
                    <a:pt x="1193" y="1220"/>
                  </a:lnTo>
                  <a:lnTo>
                    <a:pt x="1193" y="1216"/>
                  </a:lnTo>
                  <a:lnTo>
                    <a:pt x="1193" y="1211"/>
                  </a:lnTo>
                  <a:lnTo>
                    <a:pt x="1194" y="1207"/>
                  </a:lnTo>
                  <a:lnTo>
                    <a:pt x="1196" y="1203"/>
                  </a:lnTo>
                  <a:lnTo>
                    <a:pt x="1199" y="1200"/>
                  </a:lnTo>
                  <a:lnTo>
                    <a:pt x="1204" y="1198"/>
                  </a:lnTo>
                  <a:lnTo>
                    <a:pt x="1209" y="1196"/>
                  </a:lnTo>
                  <a:lnTo>
                    <a:pt x="1216" y="1194"/>
                  </a:lnTo>
                  <a:lnTo>
                    <a:pt x="1216" y="1194"/>
                  </a:lnTo>
                  <a:lnTo>
                    <a:pt x="1231" y="1193"/>
                  </a:lnTo>
                  <a:lnTo>
                    <a:pt x="1245" y="1194"/>
                  </a:lnTo>
                  <a:lnTo>
                    <a:pt x="1260" y="1199"/>
                  </a:lnTo>
                  <a:lnTo>
                    <a:pt x="1274" y="1204"/>
                  </a:lnTo>
                  <a:lnTo>
                    <a:pt x="1291" y="1211"/>
                  </a:lnTo>
                  <a:lnTo>
                    <a:pt x="1309" y="1220"/>
                  </a:lnTo>
                  <a:lnTo>
                    <a:pt x="1351" y="1241"/>
                  </a:lnTo>
                  <a:lnTo>
                    <a:pt x="1351" y="1241"/>
                  </a:lnTo>
                  <a:lnTo>
                    <a:pt x="1403" y="1264"/>
                  </a:lnTo>
                  <a:lnTo>
                    <a:pt x="1430" y="1274"/>
                  </a:lnTo>
                  <a:lnTo>
                    <a:pt x="1454" y="1283"/>
                  </a:lnTo>
                  <a:lnTo>
                    <a:pt x="1475" y="1288"/>
                  </a:lnTo>
                  <a:lnTo>
                    <a:pt x="1486" y="1289"/>
                  </a:lnTo>
                  <a:lnTo>
                    <a:pt x="1493" y="1289"/>
                  </a:lnTo>
                  <a:lnTo>
                    <a:pt x="1500" y="1288"/>
                  </a:lnTo>
                  <a:lnTo>
                    <a:pt x="1505" y="1286"/>
                  </a:lnTo>
                  <a:lnTo>
                    <a:pt x="1508" y="1282"/>
                  </a:lnTo>
                  <a:lnTo>
                    <a:pt x="1509" y="1276"/>
                  </a:lnTo>
                  <a:lnTo>
                    <a:pt x="1509" y="1276"/>
                  </a:lnTo>
                  <a:lnTo>
                    <a:pt x="1508" y="1269"/>
                  </a:lnTo>
                  <a:lnTo>
                    <a:pt x="1505" y="1261"/>
                  </a:lnTo>
                  <a:lnTo>
                    <a:pt x="1500" y="1254"/>
                  </a:lnTo>
                  <a:lnTo>
                    <a:pt x="1494" y="1245"/>
                  </a:lnTo>
                  <a:lnTo>
                    <a:pt x="1487" y="1236"/>
                  </a:lnTo>
                  <a:lnTo>
                    <a:pt x="1478" y="1227"/>
                  </a:lnTo>
                  <a:lnTo>
                    <a:pt x="1459" y="1210"/>
                  </a:lnTo>
                  <a:lnTo>
                    <a:pt x="1440" y="1194"/>
                  </a:lnTo>
                  <a:lnTo>
                    <a:pt x="1420" y="1182"/>
                  </a:lnTo>
                  <a:lnTo>
                    <a:pt x="1404" y="1174"/>
                  </a:lnTo>
                  <a:lnTo>
                    <a:pt x="1397" y="1171"/>
                  </a:lnTo>
                  <a:lnTo>
                    <a:pt x="1392" y="1171"/>
                  </a:lnTo>
                  <a:lnTo>
                    <a:pt x="1392" y="1171"/>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26" name="Freeform 23"/>
            <p:cNvSpPr/>
            <p:nvPr/>
          </p:nvSpPr>
          <p:spPr bwMode="auto">
            <a:xfrm>
              <a:off x="8145463" y="2408238"/>
              <a:ext cx="760413" cy="1312863"/>
            </a:xfrm>
            <a:custGeom>
              <a:gdLst>
                <a:gd fmla="*/ 314 w 958" name="T0"/>
                <a:gd fmla="*/ 13 h 1654" name="T1"/>
                <a:gd fmla="*/ 274 w 958" name="T2"/>
                <a:gd fmla="*/ 94 h 1654" name="T3"/>
                <a:gd fmla="*/ 247 w 958" name="T4"/>
                <a:gd fmla="*/ 133 h 1654" name="T5"/>
                <a:gd fmla="*/ 240 w 958" name="T6"/>
                <a:gd fmla="*/ 137 h 1654" name="T7"/>
                <a:gd fmla="*/ 220 w 958" name="T8"/>
                <a:gd fmla="*/ 168 h 1654" name="T9"/>
                <a:gd fmla="*/ 182 w 958" name="T10"/>
                <a:gd fmla="*/ 247 h 1654" name="T11"/>
                <a:gd fmla="*/ 165 w 958" name="T12"/>
                <a:gd fmla="*/ 280 h 1654" name="T13"/>
                <a:gd fmla="*/ 127 w 958" name="T14"/>
                <a:gd fmla="*/ 364 h 1654" name="T15"/>
                <a:gd fmla="*/ 108 w 958" name="T16"/>
                <a:gd fmla="*/ 398 h 1654" name="T17"/>
                <a:gd fmla="*/ 97 w 958" name="T18"/>
                <a:gd fmla="*/ 425 h 1654" name="T19"/>
                <a:gd fmla="*/ 94 w 958" name="T20"/>
                <a:gd fmla="*/ 469 h 1654" name="T21"/>
                <a:gd fmla="*/ 93 w 958" name="T22"/>
                <a:gd fmla="*/ 530 h 1654" name="T23"/>
                <a:gd fmla="*/ 89 w 958" name="T24"/>
                <a:gd fmla="*/ 549 h 1654" name="T25"/>
                <a:gd fmla="*/ 84 w 958" name="T26"/>
                <a:gd fmla="*/ 621 h 1654" name="T27"/>
                <a:gd fmla="*/ 85 w 958" name="T28"/>
                <a:gd fmla="*/ 733 h 1654" name="T29"/>
                <a:gd fmla="*/ 92 w 958" name="T30"/>
                <a:gd fmla="*/ 733 h 1654" name="T31"/>
                <a:gd fmla="*/ 119 w 958" name="T32"/>
                <a:gd fmla="*/ 895 h 1654" name="T33"/>
                <a:gd fmla="*/ 159 w 958" name="T34"/>
                <a:gd fmla="*/ 942 h 1654" name="T35"/>
                <a:gd fmla="*/ 168 w 958" name="T36"/>
                <a:gd fmla="*/ 961 h 1654" name="T37"/>
                <a:gd fmla="*/ 164 w 958" name="T38"/>
                <a:gd fmla="*/ 971 h 1654" name="T39"/>
                <a:gd fmla="*/ 133 w 958" name="T40"/>
                <a:gd fmla="*/ 1020 h 1654" name="T41"/>
                <a:gd fmla="*/ 85 w 958" name="T42"/>
                <a:gd fmla="*/ 1078 h 1654" name="T43"/>
                <a:gd fmla="*/ 70 w 958" name="T44"/>
                <a:gd fmla="*/ 1104 h 1654" name="T45"/>
                <a:gd fmla="*/ 34 w 958" name="T46"/>
                <a:gd fmla="*/ 1202 h 1654" name="T47"/>
                <a:gd fmla="*/ 11 w 958" name="T48"/>
                <a:gd fmla="*/ 1274 h 1654" name="T49"/>
                <a:gd fmla="*/ 1 w 958" name="T50"/>
                <a:gd fmla="*/ 1342 h 1654" name="T51"/>
                <a:gd fmla="*/ 2 w 958" name="T52"/>
                <a:gd fmla="*/ 1399 h 1654" name="T53"/>
                <a:gd fmla="*/ 258 w 958" name="T54"/>
                <a:gd fmla="*/ 1394 h 1654" name="T55"/>
                <a:gd fmla="*/ 531 w 958" name="T56"/>
                <a:gd fmla="*/ 1376 h 1654" name="T57"/>
                <a:gd fmla="*/ 537 w 958" name="T58"/>
                <a:gd fmla="*/ 1382 h 1654" name="T59"/>
                <a:gd fmla="*/ 535 w 958" name="T60"/>
                <a:gd fmla="*/ 1417 h 1654" name="T61"/>
                <a:gd fmla="*/ 519 w 958" name="T62"/>
                <a:gd fmla="*/ 1510 h 1654" name="T63"/>
                <a:gd fmla="*/ 519 w 958" name="T64"/>
                <a:gd fmla="*/ 1523 h 1654" name="T65"/>
                <a:gd fmla="*/ 550 w 958" name="T66"/>
                <a:gd fmla="*/ 1582 h 1654" name="T67"/>
                <a:gd fmla="*/ 575 w 958" name="T68"/>
                <a:gd fmla="*/ 1629 h 1654" name="T69"/>
                <a:gd fmla="*/ 577 w 958" name="T70"/>
                <a:gd fmla="*/ 1640 h 1654" name="T71"/>
                <a:gd fmla="*/ 579 w 958" name="T72"/>
                <a:gd fmla="*/ 1654 h 1654" name="T73"/>
                <a:gd fmla="*/ 626 w 958" name="T74"/>
                <a:gd fmla="*/ 1621 h 1654" name="T75"/>
                <a:gd fmla="*/ 636 w 958" name="T76"/>
                <a:gd fmla="*/ 1611 h 1654" name="T77"/>
                <a:gd fmla="*/ 655 w 958" name="T78"/>
                <a:gd fmla="*/ 1595 h 1654" name="T79"/>
                <a:gd fmla="*/ 700 w 958" name="T80"/>
                <a:gd fmla="*/ 1580 h 1654" name="T81"/>
                <a:gd fmla="*/ 741 w 958" name="T82"/>
                <a:gd fmla="*/ 1570 h 1654" name="T83"/>
                <a:gd fmla="*/ 770 w 958" name="T84"/>
                <a:gd fmla="*/ 1571 h 1654" name="T85"/>
                <a:gd fmla="*/ 842 w 958" name="T86"/>
                <a:gd fmla="*/ 1586 h 1654" name="T87"/>
                <a:gd fmla="*/ 864 w 958" name="T88"/>
                <a:gd fmla="*/ 1588 h 1654" name="T89"/>
                <a:gd fmla="*/ 900 w 958" name="T90"/>
                <a:gd fmla="*/ 0 h 165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653" w="958">
                  <a:moveTo>
                    <a:pt x="900" y="0"/>
                  </a:moveTo>
                  <a:lnTo>
                    <a:pt x="314" y="13"/>
                  </a:lnTo>
                  <a:lnTo>
                    <a:pt x="314" y="13"/>
                  </a:lnTo>
                  <a:lnTo>
                    <a:pt x="305" y="31"/>
                  </a:lnTo>
                  <a:lnTo>
                    <a:pt x="285" y="72"/>
                  </a:lnTo>
                  <a:lnTo>
                    <a:pt x="274" y="94"/>
                  </a:lnTo>
                  <a:lnTo>
                    <a:pt x="262" y="113"/>
                  </a:lnTo>
                  <a:lnTo>
                    <a:pt x="252" y="128"/>
                  </a:lnTo>
                  <a:lnTo>
                    <a:pt x="247" y="133"/>
                  </a:lnTo>
                  <a:lnTo>
                    <a:pt x="244" y="136"/>
                  </a:lnTo>
                  <a:lnTo>
                    <a:pt x="244" y="136"/>
                  </a:lnTo>
                  <a:lnTo>
                    <a:pt x="240" y="137"/>
                  </a:lnTo>
                  <a:lnTo>
                    <a:pt x="236" y="141"/>
                  </a:lnTo>
                  <a:lnTo>
                    <a:pt x="228" y="152"/>
                  </a:lnTo>
                  <a:lnTo>
                    <a:pt x="220" y="168"/>
                  </a:lnTo>
                  <a:lnTo>
                    <a:pt x="210" y="187"/>
                  </a:lnTo>
                  <a:lnTo>
                    <a:pt x="191" y="227"/>
                  </a:lnTo>
                  <a:lnTo>
                    <a:pt x="182" y="247"/>
                  </a:lnTo>
                  <a:lnTo>
                    <a:pt x="173" y="264"/>
                  </a:lnTo>
                  <a:lnTo>
                    <a:pt x="173" y="264"/>
                  </a:lnTo>
                  <a:lnTo>
                    <a:pt x="165" y="280"/>
                  </a:lnTo>
                  <a:lnTo>
                    <a:pt x="158" y="296"/>
                  </a:lnTo>
                  <a:lnTo>
                    <a:pt x="143" y="329"/>
                  </a:lnTo>
                  <a:lnTo>
                    <a:pt x="127" y="364"/>
                  </a:lnTo>
                  <a:lnTo>
                    <a:pt x="119" y="382"/>
                  </a:lnTo>
                  <a:lnTo>
                    <a:pt x="108" y="398"/>
                  </a:lnTo>
                  <a:lnTo>
                    <a:pt x="108" y="398"/>
                  </a:lnTo>
                  <a:lnTo>
                    <a:pt x="104" y="407"/>
                  </a:lnTo>
                  <a:lnTo>
                    <a:pt x="101" y="416"/>
                  </a:lnTo>
                  <a:lnTo>
                    <a:pt x="97" y="425"/>
                  </a:lnTo>
                  <a:lnTo>
                    <a:pt x="95" y="434"/>
                  </a:lnTo>
                  <a:lnTo>
                    <a:pt x="94" y="452"/>
                  </a:lnTo>
                  <a:lnTo>
                    <a:pt x="94" y="469"/>
                  </a:lnTo>
                  <a:lnTo>
                    <a:pt x="95" y="505"/>
                  </a:lnTo>
                  <a:lnTo>
                    <a:pt x="94" y="521"/>
                  </a:lnTo>
                  <a:lnTo>
                    <a:pt x="93" y="530"/>
                  </a:lnTo>
                  <a:lnTo>
                    <a:pt x="92" y="539"/>
                  </a:lnTo>
                  <a:lnTo>
                    <a:pt x="92" y="539"/>
                  </a:lnTo>
                  <a:lnTo>
                    <a:pt x="89" y="549"/>
                  </a:lnTo>
                  <a:lnTo>
                    <a:pt x="87" y="562"/>
                  </a:lnTo>
                  <a:lnTo>
                    <a:pt x="85" y="589"/>
                  </a:lnTo>
                  <a:lnTo>
                    <a:pt x="84" y="621"/>
                  </a:lnTo>
                  <a:lnTo>
                    <a:pt x="84" y="653"/>
                  </a:lnTo>
                  <a:lnTo>
                    <a:pt x="85" y="709"/>
                  </a:lnTo>
                  <a:lnTo>
                    <a:pt x="85" y="733"/>
                  </a:lnTo>
                  <a:lnTo>
                    <a:pt x="85" y="733"/>
                  </a:lnTo>
                  <a:lnTo>
                    <a:pt x="85" y="733"/>
                  </a:lnTo>
                  <a:lnTo>
                    <a:pt x="92" y="733"/>
                  </a:lnTo>
                  <a:lnTo>
                    <a:pt x="108" y="885"/>
                  </a:lnTo>
                  <a:lnTo>
                    <a:pt x="108" y="885"/>
                  </a:lnTo>
                  <a:lnTo>
                    <a:pt x="119" y="895"/>
                  </a:lnTo>
                  <a:lnTo>
                    <a:pt x="139" y="916"/>
                  </a:lnTo>
                  <a:lnTo>
                    <a:pt x="149" y="929"/>
                  </a:lnTo>
                  <a:lnTo>
                    <a:pt x="159" y="942"/>
                  </a:lnTo>
                  <a:lnTo>
                    <a:pt x="164" y="953"/>
                  </a:lnTo>
                  <a:lnTo>
                    <a:pt x="167" y="957"/>
                  </a:lnTo>
                  <a:lnTo>
                    <a:pt x="168" y="961"/>
                  </a:lnTo>
                  <a:lnTo>
                    <a:pt x="168" y="961"/>
                  </a:lnTo>
                  <a:lnTo>
                    <a:pt x="167" y="965"/>
                  </a:lnTo>
                  <a:lnTo>
                    <a:pt x="164" y="971"/>
                  </a:lnTo>
                  <a:lnTo>
                    <a:pt x="157" y="984"/>
                  </a:lnTo>
                  <a:lnTo>
                    <a:pt x="146" y="1001"/>
                  </a:lnTo>
                  <a:lnTo>
                    <a:pt x="133" y="1020"/>
                  </a:lnTo>
                  <a:lnTo>
                    <a:pt x="105" y="1054"/>
                  </a:lnTo>
                  <a:lnTo>
                    <a:pt x="85" y="1078"/>
                  </a:lnTo>
                  <a:lnTo>
                    <a:pt x="85" y="1078"/>
                  </a:lnTo>
                  <a:lnTo>
                    <a:pt x="82" y="1082"/>
                  </a:lnTo>
                  <a:lnTo>
                    <a:pt x="78" y="1088"/>
                  </a:lnTo>
                  <a:lnTo>
                    <a:pt x="70" y="1104"/>
                  </a:lnTo>
                  <a:lnTo>
                    <a:pt x="62" y="1123"/>
                  </a:lnTo>
                  <a:lnTo>
                    <a:pt x="53" y="1147"/>
                  </a:lnTo>
                  <a:lnTo>
                    <a:pt x="34" y="1202"/>
                  </a:lnTo>
                  <a:lnTo>
                    <a:pt x="16" y="1260"/>
                  </a:lnTo>
                  <a:lnTo>
                    <a:pt x="16" y="1260"/>
                  </a:lnTo>
                  <a:lnTo>
                    <a:pt x="11" y="1274"/>
                  </a:lnTo>
                  <a:lnTo>
                    <a:pt x="8" y="1288"/>
                  </a:lnTo>
                  <a:lnTo>
                    <a:pt x="3" y="1316"/>
                  </a:lnTo>
                  <a:lnTo>
                    <a:pt x="1" y="1342"/>
                  </a:lnTo>
                  <a:lnTo>
                    <a:pt x="0" y="1364"/>
                  </a:lnTo>
                  <a:lnTo>
                    <a:pt x="1" y="1384"/>
                  </a:lnTo>
                  <a:lnTo>
                    <a:pt x="2" y="1399"/>
                  </a:lnTo>
                  <a:lnTo>
                    <a:pt x="3" y="1412"/>
                  </a:lnTo>
                  <a:lnTo>
                    <a:pt x="3" y="1412"/>
                  </a:lnTo>
                  <a:lnTo>
                    <a:pt x="258" y="1394"/>
                  </a:lnTo>
                  <a:lnTo>
                    <a:pt x="438" y="1382"/>
                  </a:lnTo>
                  <a:lnTo>
                    <a:pt x="531" y="1376"/>
                  </a:lnTo>
                  <a:lnTo>
                    <a:pt x="531" y="1376"/>
                  </a:lnTo>
                  <a:lnTo>
                    <a:pt x="532" y="1377"/>
                  </a:lnTo>
                  <a:lnTo>
                    <a:pt x="534" y="1379"/>
                  </a:lnTo>
                  <a:lnTo>
                    <a:pt x="537" y="1382"/>
                  </a:lnTo>
                  <a:lnTo>
                    <a:pt x="538" y="1389"/>
                  </a:lnTo>
                  <a:lnTo>
                    <a:pt x="538" y="1396"/>
                  </a:lnTo>
                  <a:lnTo>
                    <a:pt x="535" y="1417"/>
                  </a:lnTo>
                  <a:lnTo>
                    <a:pt x="531" y="1441"/>
                  </a:lnTo>
                  <a:lnTo>
                    <a:pt x="521" y="1490"/>
                  </a:lnTo>
                  <a:lnTo>
                    <a:pt x="519" y="1510"/>
                  </a:lnTo>
                  <a:lnTo>
                    <a:pt x="519" y="1517"/>
                  </a:lnTo>
                  <a:lnTo>
                    <a:pt x="519" y="1523"/>
                  </a:lnTo>
                  <a:lnTo>
                    <a:pt x="519" y="1523"/>
                  </a:lnTo>
                  <a:lnTo>
                    <a:pt x="523" y="1534"/>
                  </a:lnTo>
                  <a:lnTo>
                    <a:pt x="530" y="1548"/>
                  </a:lnTo>
                  <a:lnTo>
                    <a:pt x="550" y="1582"/>
                  </a:lnTo>
                  <a:lnTo>
                    <a:pt x="560" y="1599"/>
                  </a:lnTo>
                  <a:lnTo>
                    <a:pt x="569" y="1616"/>
                  </a:lnTo>
                  <a:lnTo>
                    <a:pt x="575" y="1629"/>
                  </a:lnTo>
                  <a:lnTo>
                    <a:pt x="577" y="1636"/>
                  </a:lnTo>
                  <a:lnTo>
                    <a:pt x="577" y="1640"/>
                  </a:lnTo>
                  <a:lnTo>
                    <a:pt x="577" y="1640"/>
                  </a:lnTo>
                  <a:lnTo>
                    <a:pt x="578" y="1647"/>
                  </a:lnTo>
                  <a:lnTo>
                    <a:pt x="579" y="1654"/>
                  </a:lnTo>
                  <a:lnTo>
                    <a:pt x="579" y="1654"/>
                  </a:lnTo>
                  <a:lnTo>
                    <a:pt x="596" y="1643"/>
                  </a:lnTo>
                  <a:lnTo>
                    <a:pt x="613" y="1632"/>
                  </a:lnTo>
                  <a:lnTo>
                    <a:pt x="626" y="1621"/>
                  </a:lnTo>
                  <a:lnTo>
                    <a:pt x="632" y="1616"/>
                  </a:lnTo>
                  <a:lnTo>
                    <a:pt x="636" y="1611"/>
                  </a:lnTo>
                  <a:lnTo>
                    <a:pt x="636" y="1611"/>
                  </a:lnTo>
                  <a:lnTo>
                    <a:pt x="639" y="1607"/>
                  </a:lnTo>
                  <a:lnTo>
                    <a:pt x="644" y="1602"/>
                  </a:lnTo>
                  <a:lnTo>
                    <a:pt x="655" y="1595"/>
                  </a:lnTo>
                  <a:lnTo>
                    <a:pt x="670" y="1589"/>
                  </a:lnTo>
                  <a:lnTo>
                    <a:pt x="684" y="1584"/>
                  </a:lnTo>
                  <a:lnTo>
                    <a:pt x="700" y="1580"/>
                  </a:lnTo>
                  <a:lnTo>
                    <a:pt x="715" y="1575"/>
                  </a:lnTo>
                  <a:lnTo>
                    <a:pt x="741" y="1570"/>
                  </a:lnTo>
                  <a:lnTo>
                    <a:pt x="741" y="1570"/>
                  </a:lnTo>
                  <a:lnTo>
                    <a:pt x="747" y="1570"/>
                  </a:lnTo>
                  <a:lnTo>
                    <a:pt x="754" y="1570"/>
                  </a:lnTo>
                  <a:lnTo>
                    <a:pt x="770" y="1571"/>
                  </a:lnTo>
                  <a:lnTo>
                    <a:pt x="788" y="1574"/>
                  </a:lnTo>
                  <a:lnTo>
                    <a:pt x="807" y="1579"/>
                  </a:lnTo>
                  <a:lnTo>
                    <a:pt x="842" y="1586"/>
                  </a:lnTo>
                  <a:lnTo>
                    <a:pt x="855" y="1588"/>
                  </a:lnTo>
                  <a:lnTo>
                    <a:pt x="861" y="1588"/>
                  </a:lnTo>
                  <a:lnTo>
                    <a:pt x="864" y="1588"/>
                  </a:lnTo>
                  <a:lnTo>
                    <a:pt x="864" y="1588"/>
                  </a:lnTo>
                  <a:lnTo>
                    <a:pt x="958" y="1559"/>
                  </a:lnTo>
                  <a:lnTo>
                    <a:pt x="900" y="0"/>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27" name="Freeform 24"/>
            <p:cNvSpPr/>
            <p:nvPr/>
          </p:nvSpPr>
          <p:spPr bwMode="auto">
            <a:xfrm>
              <a:off x="8859838" y="2362200"/>
              <a:ext cx="798513" cy="1325563"/>
            </a:xfrm>
            <a:custGeom>
              <a:gdLst>
                <a:gd fmla="*/ 289 w 1007" name="T0"/>
                <a:gd fmla="*/ 1573 h 1669" name="T1"/>
                <a:gd fmla="*/ 315 w 1007" name="T2"/>
                <a:gd fmla="*/ 1515 h 1669" name="T3"/>
                <a:gd fmla="*/ 326 w 1007" name="T4"/>
                <a:gd fmla="*/ 1497 h 1669" name="T5"/>
                <a:gd fmla="*/ 326 w 1007" name="T6"/>
                <a:gd fmla="*/ 1489 h 1669" name="T7"/>
                <a:gd fmla="*/ 304 w 1007" name="T8"/>
                <a:gd fmla="*/ 1472 h 1669" name="T9"/>
                <a:gd fmla="*/ 280 w 1007" name="T10"/>
                <a:gd fmla="*/ 1452 h 1669" name="T11"/>
                <a:gd fmla="*/ 256 w 1007" name="T12"/>
                <a:gd fmla="*/ 1419 h 1669" name="T13"/>
                <a:gd fmla="*/ 250 w 1007" name="T14"/>
                <a:gd fmla="*/ 1397 h 1669" name="T15"/>
                <a:gd fmla="*/ 1007 w 1007" name="T16"/>
                <a:gd fmla="*/ 1295 h 1669" name="T17"/>
                <a:gd fmla="*/ 977 w 1007" name="T18"/>
                <a:gd fmla="*/ 1224 h 1669" name="T19"/>
                <a:gd fmla="*/ 960 w 1007" name="T20"/>
                <a:gd fmla="*/ 1165 h 1669" name="T21"/>
                <a:gd fmla="*/ 956 w 1007" name="T22"/>
                <a:gd fmla="*/ 1137 h 1669" name="T23"/>
                <a:gd fmla="*/ 960 w 1007" name="T24"/>
                <a:gd fmla="*/ 1095 h 1669" name="T25"/>
                <a:gd fmla="*/ 936 w 1007" name="T26"/>
                <a:gd fmla="*/ 972 h 1669" name="T27"/>
                <a:gd fmla="*/ 937 w 1007" name="T28"/>
                <a:gd fmla="*/ 951 h 1669" name="T29"/>
                <a:gd fmla="*/ 960 w 1007" name="T30"/>
                <a:gd fmla="*/ 911 h 1669" name="T31"/>
                <a:gd fmla="*/ 971 w 1007" name="T32"/>
                <a:gd fmla="*/ 884 h 1669" name="T33"/>
                <a:gd fmla="*/ 973 w 1007" name="T34"/>
                <a:gd fmla="*/ 856 h 1669" name="T35"/>
                <a:gd fmla="*/ 961 w 1007" name="T36"/>
                <a:gd fmla="*/ 849 h 1669" name="T37"/>
                <a:gd fmla="*/ 948 w 1007" name="T38"/>
                <a:gd fmla="*/ 843 h 1669" name="T39"/>
                <a:gd fmla="*/ 927 w 1007" name="T40"/>
                <a:gd fmla="*/ 825 h 1669" name="T41"/>
                <a:gd fmla="*/ 911 w 1007" name="T42"/>
                <a:gd fmla="*/ 797 h 1669" name="T43"/>
                <a:gd fmla="*/ 907 w 1007" name="T44"/>
                <a:gd fmla="*/ 773 h 1669" name="T45"/>
                <a:gd fmla="*/ 901 w 1007" name="T46"/>
                <a:gd fmla="*/ 741 h 1669" name="T47"/>
                <a:gd fmla="*/ 873 w 1007" name="T48"/>
                <a:gd fmla="*/ 679 h 1669" name="T49"/>
                <a:gd fmla="*/ 0 w 1007" name="T50"/>
                <a:gd fmla="*/ 58 h 1669" name="T51"/>
                <a:gd fmla="*/ 87 w 1007" name="T52"/>
                <a:gd fmla="*/ 1604 h 1669" name="T53"/>
                <a:gd fmla="*/ 104 w 1007" name="T54"/>
                <a:gd fmla="*/ 1591 h 1669" name="T55"/>
                <a:gd fmla="*/ 137 w 1007" name="T56"/>
                <a:gd fmla="*/ 1551 h 1669" name="T57"/>
                <a:gd fmla="*/ 164 w 1007" name="T58"/>
                <a:gd fmla="*/ 1510 h 1669" name="T59"/>
                <a:gd fmla="*/ 174 w 1007" name="T60"/>
                <a:gd fmla="*/ 1501 h 1669" name="T61"/>
                <a:gd fmla="*/ 175 w 1007" name="T62"/>
                <a:gd fmla="*/ 1507 h 1669" name="T63"/>
                <a:gd fmla="*/ 169 w 1007" name="T64"/>
                <a:gd fmla="*/ 1534 h 1669" name="T65"/>
                <a:gd fmla="*/ 186 w 1007" name="T66"/>
                <a:gd fmla="*/ 1564 h 1669" name="T67"/>
                <a:gd fmla="*/ 203 w 1007" name="T68"/>
                <a:gd fmla="*/ 1604 h 1669" name="T69"/>
                <a:gd fmla="*/ 204 w 1007" name="T70"/>
                <a:gd fmla="*/ 1617 h 1669" name="T71"/>
                <a:gd fmla="*/ 199 w 1007" name="T72"/>
                <a:gd fmla="*/ 1636 h 1669" name="T73"/>
                <a:gd fmla="*/ 189 w 1007" name="T74"/>
                <a:gd fmla="*/ 1660 h 1669" name="T75"/>
                <a:gd fmla="*/ 194 w 1007" name="T76"/>
                <a:gd fmla="*/ 1666 h 1669" name="T77"/>
                <a:gd fmla="*/ 211 w 1007" name="T78"/>
                <a:gd fmla="*/ 1669 h 1669" name="T79"/>
                <a:gd fmla="*/ 240 w 1007" name="T80"/>
                <a:gd fmla="*/ 1663 h 1669" name="T81"/>
                <a:gd fmla="*/ 306 w 1007" name="T82"/>
                <a:gd fmla="*/ 1639 h 1669" name="T83"/>
                <a:gd fmla="*/ 322 w 1007" name="T84"/>
                <a:gd fmla="*/ 1599 h 166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69" w="1005">
                  <a:moveTo>
                    <a:pt x="286" y="1581"/>
                  </a:moveTo>
                  <a:lnTo>
                    <a:pt x="286" y="1581"/>
                  </a:lnTo>
                  <a:lnTo>
                    <a:pt x="289" y="1573"/>
                  </a:lnTo>
                  <a:lnTo>
                    <a:pt x="297" y="1552"/>
                  </a:lnTo>
                  <a:lnTo>
                    <a:pt x="308" y="1527"/>
                  </a:lnTo>
                  <a:lnTo>
                    <a:pt x="315" y="1515"/>
                  </a:lnTo>
                  <a:lnTo>
                    <a:pt x="322" y="1505"/>
                  </a:lnTo>
                  <a:lnTo>
                    <a:pt x="322" y="1505"/>
                  </a:lnTo>
                  <a:lnTo>
                    <a:pt x="326" y="1497"/>
                  </a:lnTo>
                  <a:lnTo>
                    <a:pt x="327" y="1495"/>
                  </a:lnTo>
                  <a:lnTo>
                    <a:pt x="327" y="1491"/>
                  </a:lnTo>
                  <a:lnTo>
                    <a:pt x="326" y="1489"/>
                  </a:lnTo>
                  <a:lnTo>
                    <a:pt x="325" y="1487"/>
                  </a:lnTo>
                  <a:lnTo>
                    <a:pt x="321" y="1482"/>
                  </a:lnTo>
                  <a:lnTo>
                    <a:pt x="304" y="1472"/>
                  </a:lnTo>
                  <a:lnTo>
                    <a:pt x="293" y="1463"/>
                  </a:lnTo>
                  <a:lnTo>
                    <a:pt x="280" y="1452"/>
                  </a:lnTo>
                  <a:lnTo>
                    <a:pt x="280" y="1452"/>
                  </a:lnTo>
                  <a:lnTo>
                    <a:pt x="269" y="1440"/>
                  </a:lnTo>
                  <a:lnTo>
                    <a:pt x="261" y="1429"/>
                  </a:lnTo>
                  <a:lnTo>
                    <a:pt x="256" y="1419"/>
                  </a:lnTo>
                  <a:lnTo>
                    <a:pt x="252" y="1410"/>
                  </a:lnTo>
                  <a:lnTo>
                    <a:pt x="251" y="1403"/>
                  </a:lnTo>
                  <a:lnTo>
                    <a:pt x="250" y="1397"/>
                  </a:lnTo>
                  <a:lnTo>
                    <a:pt x="251" y="1394"/>
                  </a:lnTo>
                  <a:lnTo>
                    <a:pt x="1007" y="1295"/>
                  </a:lnTo>
                  <a:lnTo>
                    <a:pt x="1007" y="1295"/>
                  </a:lnTo>
                  <a:lnTo>
                    <a:pt x="1000" y="1280"/>
                  </a:lnTo>
                  <a:lnTo>
                    <a:pt x="986" y="1245"/>
                  </a:lnTo>
                  <a:lnTo>
                    <a:pt x="977" y="1224"/>
                  </a:lnTo>
                  <a:lnTo>
                    <a:pt x="969" y="1203"/>
                  </a:lnTo>
                  <a:lnTo>
                    <a:pt x="963" y="1183"/>
                  </a:lnTo>
                  <a:lnTo>
                    <a:pt x="960" y="1165"/>
                  </a:lnTo>
                  <a:lnTo>
                    <a:pt x="960" y="1165"/>
                  </a:lnTo>
                  <a:lnTo>
                    <a:pt x="958" y="1150"/>
                  </a:lnTo>
                  <a:lnTo>
                    <a:pt x="956" y="1137"/>
                  </a:lnTo>
                  <a:lnTo>
                    <a:pt x="958" y="1115"/>
                  </a:lnTo>
                  <a:lnTo>
                    <a:pt x="959" y="1100"/>
                  </a:lnTo>
                  <a:lnTo>
                    <a:pt x="960" y="1095"/>
                  </a:lnTo>
                  <a:lnTo>
                    <a:pt x="960" y="1095"/>
                  </a:lnTo>
                  <a:lnTo>
                    <a:pt x="936" y="972"/>
                  </a:lnTo>
                  <a:lnTo>
                    <a:pt x="936" y="972"/>
                  </a:lnTo>
                  <a:lnTo>
                    <a:pt x="935" y="967"/>
                  </a:lnTo>
                  <a:lnTo>
                    <a:pt x="935" y="962"/>
                  </a:lnTo>
                  <a:lnTo>
                    <a:pt x="937" y="951"/>
                  </a:lnTo>
                  <a:lnTo>
                    <a:pt x="942" y="943"/>
                  </a:lnTo>
                  <a:lnTo>
                    <a:pt x="948" y="932"/>
                  </a:lnTo>
                  <a:lnTo>
                    <a:pt x="960" y="911"/>
                  </a:lnTo>
                  <a:lnTo>
                    <a:pt x="967" y="899"/>
                  </a:lnTo>
                  <a:lnTo>
                    <a:pt x="971" y="884"/>
                  </a:lnTo>
                  <a:lnTo>
                    <a:pt x="971" y="884"/>
                  </a:lnTo>
                  <a:lnTo>
                    <a:pt x="974" y="871"/>
                  </a:lnTo>
                  <a:lnTo>
                    <a:pt x="974" y="862"/>
                  </a:lnTo>
                  <a:lnTo>
                    <a:pt x="973" y="856"/>
                  </a:lnTo>
                  <a:lnTo>
                    <a:pt x="970" y="853"/>
                  </a:lnTo>
                  <a:lnTo>
                    <a:pt x="965" y="851"/>
                  </a:lnTo>
                  <a:lnTo>
                    <a:pt x="961" y="849"/>
                  </a:lnTo>
                  <a:lnTo>
                    <a:pt x="954" y="846"/>
                  </a:lnTo>
                  <a:lnTo>
                    <a:pt x="948" y="843"/>
                  </a:lnTo>
                  <a:lnTo>
                    <a:pt x="948" y="843"/>
                  </a:lnTo>
                  <a:lnTo>
                    <a:pt x="941" y="839"/>
                  </a:lnTo>
                  <a:lnTo>
                    <a:pt x="934" y="832"/>
                  </a:lnTo>
                  <a:lnTo>
                    <a:pt x="927" y="825"/>
                  </a:lnTo>
                  <a:lnTo>
                    <a:pt x="921" y="817"/>
                  </a:lnTo>
                  <a:lnTo>
                    <a:pt x="915" y="807"/>
                  </a:lnTo>
                  <a:lnTo>
                    <a:pt x="911" y="797"/>
                  </a:lnTo>
                  <a:lnTo>
                    <a:pt x="907" y="786"/>
                  </a:lnTo>
                  <a:lnTo>
                    <a:pt x="907" y="773"/>
                  </a:lnTo>
                  <a:lnTo>
                    <a:pt x="907" y="773"/>
                  </a:lnTo>
                  <a:lnTo>
                    <a:pt x="906" y="766"/>
                  </a:lnTo>
                  <a:lnTo>
                    <a:pt x="905" y="758"/>
                  </a:lnTo>
                  <a:lnTo>
                    <a:pt x="901" y="741"/>
                  </a:lnTo>
                  <a:lnTo>
                    <a:pt x="894" y="725"/>
                  </a:lnTo>
                  <a:lnTo>
                    <a:pt x="886" y="707"/>
                  </a:lnTo>
                  <a:lnTo>
                    <a:pt x="873" y="679"/>
                  </a:lnTo>
                  <a:lnTo>
                    <a:pt x="866" y="668"/>
                  </a:lnTo>
                  <a:lnTo>
                    <a:pt x="673" y="0"/>
                  </a:lnTo>
                  <a:lnTo>
                    <a:pt x="0" y="58"/>
                  </a:lnTo>
                  <a:lnTo>
                    <a:pt x="58" y="1610"/>
                  </a:lnTo>
                  <a:lnTo>
                    <a:pt x="87" y="1604"/>
                  </a:lnTo>
                  <a:lnTo>
                    <a:pt x="87" y="1604"/>
                  </a:lnTo>
                  <a:lnTo>
                    <a:pt x="91" y="1602"/>
                  </a:lnTo>
                  <a:lnTo>
                    <a:pt x="97" y="1598"/>
                  </a:lnTo>
                  <a:lnTo>
                    <a:pt x="104" y="1591"/>
                  </a:lnTo>
                  <a:lnTo>
                    <a:pt x="113" y="1581"/>
                  </a:lnTo>
                  <a:lnTo>
                    <a:pt x="124" y="1567"/>
                  </a:lnTo>
                  <a:lnTo>
                    <a:pt x="137" y="1551"/>
                  </a:lnTo>
                  <a:lnTo>
                    <a:pt x="152" y="1528"/>
                  </a:lnTo>
                  <a:lnTo>
                    <a:pt x="152" y="1528"/>
                  </a:lnTo>
                  <a:lnTo>
                    <a:pt x="164" y="1510"/>
                  </a:lnTo>
                  <a:lnTo>
                    <a:pt x="169" y="1505"/>
                  </a:lnTo>
                  <a:lnTo>
                    <a:pt x="172" y="1503"/>
                  </a:lnTo>
                  <a:lnTo>
                    <a:pt x="174" y="1501"/>
                  </a:lnTo>
                  <a:lnTo>
                    <a:pt x="175" y="1501"/>
                  </a:lnTo>
                  <a:lnTo>
                    <a:pt x="175" y="1504"/>
                  </a:lnTo>
                  <a:lnTo>
                    <a:pt x="175" y="1507"/>
                  </a:lnTo>
                  <a:lnTo>
                    <a:pt x="174" y="1515"/>
                  </a:lnTo>
                  <a:lnTo>
                    <a:pt x="172" y="1524"/>
                  </a:lnTo>
                  <a:lnTo>
                    <a:pt x="169" y="1534"/>
                  </a:lnTo>
                  <a:lnTo>
                    <a:pt x="169" y="1534"/>
                  </a:lnTo>
                  <a:lnTo>
                    <a:pt x="174" y="1543"/>
                  </a:lnTo>
                  <a:lnTo>
                    <a:pt x="186" y="1564"/>
                  </a:lnTo>
                  <a:lnTo>
                    <a:pt x="193" y="1577"/>
                  </a:lnTo>
                  <a:lnTo>
                    <a:pt x="199" y="1591"/>
                  </a:lnTo>
                  <a:lnTo>
                    <a:pt x="203" y="1604"/>
                  </a:lnTo>
                  <a:lnTo>
                    <a:pt x="204" y="1611"/>
                  </a:lnTo>
                  <a:lnTo>
                    <a:pt x="204" y="1617"/>
                  </a:lnTo>
                  <a:lnTo>
                    <a:pt x="204" y="1617"/>
                  </a:lnTo>
                  <a:lnTo>
                    <a:pt x="204" y="1621"/>
                  </a:lnTo>
                  <a:lnTo>
                    <a:pt x="203" y="1627"/>
                  </a:lnTo>
                  <a:lnTo>
                    <a:pt x="199" y="1636"/>
                  </a:lnTo>
                  <a:lnTo>
                    <a:pt x="191" y="1651"/>
                  </a:lnTo>
                  <a:lnTo>
                    <a:pt x="189" y="1658"/>
                  </a:lnTo>
                  <a:lnTo>
                    <a:pt x="189" y="1660"/>
                  </a:lnTo>
                  <a:lnTo>
                    <a:pt x="190" y="1662"/>
                  </a:lnTo>
                  <a:lnTo>
                    <a:pt x="191" y="1665"/>
                  </a:lnTo>
                  <a:lnTo>
                    <a:pt x="194" y="1666"/>
                  </a:lnTo>
                  <a:lnTo>
                    <a:pt x="204" y="1669"/>
                  </a:lnTo>
                  <a:lnTo>
                    <a:pt x="204" y="1669"/>
                  </a:lnTo>
                  <a:lnTo>
                    <a:pt x="211" y="1669"/>
                  </a:lnTo>
                  <a:lnTo>
                    <a:pt x="220" y="1669"/>
                  </a:lnTo>
                  <a:lnTo>
                    <a:pt x="230" y="1667"/>
                  </a:lnTo>
                  <a:lnTo>
                    <a:pt x="240" y="1663"/>
                  </a:lnTo>
                  <a:lnTo>
                    <a:pt x="262" y="1657"/>
                  </a:lnTo>
                  <a:lnTo>
                    <a:pt x="285" y="1648"/>
                  </a:lnTo>
                  <a:lnTo>
                    <a:pt x="306" y="1639"/>
                  </a:lnTo>
                  <a:lnTo>
                    <a:pt x="323" y="1630"/>
                  </a:lnTo>
                  <a:lnTo>
                    <a:pt x="338" y="1622"/>
                  </a:lnTo>
                  <a:lnTo>
                    <a:pt x="322" y="1599"/>
                  </a:lnTo>
                  <a:lnTo>
                    <a:pt x="286" y="1581"/>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28" name="Freeform 25"/>
            <p:cNvSpPr/>
            <p:nvPr/>
          </p:nvSpPr>
          <p:spPr bwMode="auto">
            <a:xfrm>
              <a:off x="9602788" y="3748088"/>
              <a:ext cx="7938" cy="3175"/>
            </a:xfrm>
            <a:custGeom>
              <a:gdLst>
                <a:gd fmla="*/ 10 w 10" name="T0"/>
                <a:gd fmla="*/ 0 h 5" name="T1"/>
                <a:gd fmla="*/ 10 w 10" name="T2"/>
                <a:gd fmla="*/ 0 h 5" name="T3"/>
                <a:gd fmla="*/ 4 w 10" name="T4"/>
                <a:gd fmla="*/ 1 h 5" name="T5"/>
                <a:gd fmla="*/ 1 w 10" name="T6"/>
                <a:gd fmla="*/ 3 h 5" name="T7"/>
                <a:gd fmla="*/ 0 w 10" name="T8"/>
                <a:gd fmla="*/ 5 h 5" name="T9"/>
                <a:gd fmla="*/ 0 w 10" name="T10"/>
                <a:gd fmla="*/ 5 h 5" name="T11"/>
                <a:gd fmla="*/ 5 w 10" name="T12"/>
                <a:gd fmla="*/ 3 h 5" name="T13"/>
                <a:gd fmla="*/ 7 w 10" name="T14"/>
                <a:gd fmla="*/ 2 h 5" name="T15"/>
                <a:gd fmla="*/ 10 w 10" name="T16"/>
                <a:gd fmla="*/ 0 h 5" name="T17"/>
                <a:gd fmla="*/ 10 w 10"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10">
                  <a:moveTo>
                    <a:pt x="10" y="0"/>
                  </a:moveTo>
                  <a:lnTo>
                    <a:pt x="10" y="0"/>
                  </a:lnTo>
                  <a:lnTo>
                    <a:pt x="4" y="1"/>
                  </a:lnTo>
                  <a:lnTo>
                    <a:pt x="1" y="3"/>
                  </a:lnTo>
                  <a:lnTo>
                    <a:pt x="0" y="5"/>
                  </a:lnTo>
                  <a:lnTo>
                    <a:pt x="0" y="5"/>
                  </a:lnTo>
                  <a:lnTo>
                    <a:pt x="5" y="3"/>
                  </a:lnTo>
                  <a:lnTo>
                    <a:pt x="7" y="2"/>
                  </a:lnTo>
                  <a:lnTo>
                    <a:pt x="10" y="0"/>
                  </a:lnTo>
                  <a:lnTo>
                    <a:pt x="10" y="0"/>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29" name="Freeform 26"/>
            <p:cNvSpPr/>
            <p:nvPr/>
          </p:nvSpPr>
          <p:spPr bwMode="auto">
            <a:xfrm>
              <a:off x="9058276" y="3349625"/>
              <a:ext cx="1944688" cy="1487488"/>
            </a:xfrm>
            <a:custGeom>
              <a:gdLst>
                <a:gd fmla="*/ 2419 w 2450" name="T0"/>
                <a:gd fmla="*/ 1336 h 1875" name="T1"/>
                <a:gd fmla="*/ 2310 w 2450" name="T2"/>
                <a:gd fmla="*/ 1049 h 1875" name="T3"/>
                <a:gd fmla="*/ 2219 w 2450" name="T4"/>
                <a:gd fmla="*/ 949 h 1875" name="T5"/>
                <a:gd fmla="*/ 2149 w 2450" name="T6"/>
                <a:gd fmla="*/ 829 h 1875" name="T7"/>
                <a:gd fmla="*/ 2162 w 2450" name="T8"/>
                <a:gd fmla="*/ 766 h 1875" name="T9"/>
                <a:gd fmla="*/ 2176 w 2450" name="T10"/>
                <a:gd fmla="*/ 722 h 1875" name="T11"/>
                <a:gd fmla="*/ 2015 w 2450" name="T12"/>
                <a:gd fmla="*/ 554 h 1875" name="T13"/>
                <a:gd fmla="*/ 1945 w 2450" name="T14"/>
                <a:gd fmla="*/ 407 h 1875" name="T15"/>
                <a:gd fmla="*/ 1867 w 2450" name="T16"/>
                <a:gd fmla="*/ 257 h 1875" name="T17"/>
                <a:gd fmla="*/ 1783 w 2450" name="T18"/>
                <a:gd fmla="*/ 27 h 1875" name="T19"/>
                <a:gd fmla="*/ 1699 w 2450" name="T20"/>
                <a:gd fmla="*/ 20 h 1875" name="T21"/>
                <a:gd fmla="*/ 1629 w 2450" name="T22"/>
                <a:gd fmla="*/ 3 h 1875" name="T23"/>
                <a:gd fmla="*/ 1617 w 2450" name="T24"/>
                <a:gd fmla="*/ 111 h 1875" name="T25"/>
                <a:gd fmla="*/ 1599 w 2450" name="T26"/>
                <a:gd fmla="*/ 156 h 1875" name="T27"/>
                <a:gd fmla="*/ 1550 w 2450" name="T28"/>
                <a:gd fmla="*/ 115 h 1875" name="T29"/>
                <a:gd fmla="*/ 1 w 2450" name="T30"/>
                <a:gd fmla="*/ 150 h 1875" name="T31"/>
                <a:gd fmla="*/ 30 w 2450" name="T32"/>
                <a:gd fmla="*/ 208 h 1875" name="T33"/>
                <a:gd fmla="*/ 76 w 2450" name="T34"/>
                <a:gd fmla="*/ 253 h 1875" name="T35"/>
                <a:gd fmla="*/ 72 w 2450" name="T36"/>
                <a:gd fmla="*/ 355 h 1875" name="T37"/>
                <a:gd fmla="*/ 227 w 2450" name="T38"/>
                <a:gd fmla="*/ 326 h 1875" name="T39"/>
                <a:gd fmla="*/ 463 w 2450" name="T40"/>
                <a:gd fmla="*/ 350 h 1875" name="T41"/>
                <a:gd fmla="*/ 632 w 2450" name="T42"/>
                <a:gd fmla="*/ 425 h 1875" name="T43"/>
                <a:gd fmla="*/ 698 w 2450" name="T44"/>
                <a:gd fmla="*/ 489 h 1875" name="T45"/>
                <a:gd fmla="*/ 762 w 2450" name="T46"/>
                <a:gd fmla="*/ 493 h 1875" name="T47"/>
                <a:gd fmla="*/ 886 w 2450" name="T48"/>
                <a:gd fmla="*/ 433 h 1875" name="T49"/>
                <a:gd fmla="*/ 947 w 2450" name="T50"/>
                <a:gd fmla="*/ 404 h 1875" name="T51"/>
                <a:gd fmla="*/ 959 w 2450" name="T52"/>
                <a:gd fmla="*/ 359 h 1875" name="T53"/>
                <a:gd fmla="*/ 1066 w 2450" name="T54"/>
                <a:gd fmla="*/ 354 h 1875" name="T55"/>
                <a:gd fmla="*/ 1184 w 2450" name="T56"/>
                <a:gd fmla="*/ 402 h 1875" name="T57"/>
                <a:gd fmla="*/ 1289 w 2450" name="T58"/>
                <a:gd fmla="*/ 512 h 1875" name="T59"/>
                <a:gd fmla="*/ 1392 w 2450" name="T60"/>
                <a:gd fmla="*/ 593 h 1875" name="T61"/>
                <a:gd fmla="*/ 1488 w 2450" name="T62"/>
                <a:gd fmla="*/ 659 h 1875" name="T63"/>
                <a:gd fmla="*/ 1541 w 2450" name="T64"/>
                <a:gd fmla="*/ 754 h 1875" name="T65"/>
                <a:gd fmla="*/ 1512 w 2450" name="T66"/>
                <a:gd fmla="*/ 928 h 1875" name="T67"/>
                <a:gd fmla="*/ 1528 w 2450" name="T68"/>
                <a:gd fmla="*/ 993 h 1875" name="T69"/>
                <a:gd fmla="*/ 1553 w 2450" name="T70"/>
                <a:gd fmla="*/ 1100 h 1875" name="T71"/>
                <a:gd fmla="*/ 1569 w 2450" name="T72"/>
                <a:gd fmla="*/ 1073 h 1875" name="T73"/>
                <a:gd fmla="*/ 1587 w 2450" name="T74"/>
                <a:gd fmla="*/ 998 h 1875" name="T75"/>
                <a:gd fmla="*/ 1629 w 2450" name="T76"/>
                <a:gd fmla="*/ 1015 h 1875" name="T77"/>
                <a:gd fmla="*/ 1613 w 2450" name="T78"/>
                <a:gd fmla="*/ 1051 h 1875" name="T79"/>
                <a:gd fmla="*/ 1576 w 2450" name="T80"/>
                <a:gd fmla="*/ 1157 h 1875" name="T81"/>
                <a:gd fmla="*/ 1677 w 2450" name="T82"/>
                <a:gd fmla="*/ 1297 h 1875" name="T83"/>
                <a:gd fmla="*/ 1769 w 2450" name="T84"/>
                <a:gd fmla="*/ 1443 h 1875" name="T85"/>
                <a:gd fmla="*/ 1816 w 2450" name="T86"/>
                <a:gd fmla="*/ 1450 h 1875" name="T87"/>
                <a:gd fmla="*/ 1869 w 2450" name="T88"/>
                <a:gd fmla="*/ 1476 h 1875" name="T89"/>
                <a:gd fmla="*/ 1927 w 2450" name="T90"/>
                <a:gd fmla="*/ 1566 h 1875" name="T91"/>
                <a:gd fmla="*/ 1982 w 2450" name="T92"/>
                <a:gd fmla="*/ 1626 h 1875" name="T93"/>
                <a:gd fmla="*/ 2044 w 2450" name="T94"/>
                <a:gd fmla="*/ 1637 h 1875" name="T95"/>
                <a:gd fmla="*/ 2149 w 2450" name="T96"/>
                <a:gd fmla="*/ 1812 h 1875" name="T97"/>
                <a:gd fmla="*/ 2186 w 2450" name="T98"/>
                <a:gd fmla="*/ 1861 h 1875" name="T99"/>
                <a:gd fmla="*/ 2234 w 2450" name="T100"/>
                <a:gd fmla="*/ 1866 h 1875" name="T101"/>
                <a:gd fmla="*/ 2283 w 2450" name="T102"/>
                <a:gd fmla="*/ 1812 h 1875" name="T103"/>
                <a:gd fmla="*/ 2357 w 2450" name="T104"/>
                <a:gd fmla="*/ 1781 h 1875" name="T105"/>
                <a:gd fmla="*/ 2384 w 2450" name="T106"/>
                <a:gd fmla="*/ 1731 h 1875" name="T107"/>
                <a:gd fmla="*/ 2425 w 2450" name="T108"/>
                <a:gd fmla="*/ 1626 h 1875" name="T109"/>
                <a:gd fmla="*/ 2449 w 2450" name="T110"/>
                <a:gd fmla="*/ 1508 h 187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874" w="2450">
                  <a:moveTo>
                    <a:pt x="2449" y="1508"/>
                  </a:moveTo>
                  <a:lnTo>
                    <a:pt x="2449" y="1508"/>
                  </a:lnTo>
                  <a:lnTo>
                    <a:pt x="2448" y="1494"/>
                  </a:lnTo>
                  <a:lnTo>
                    <a:pt x="2446" y="1472"/>
                  </a:lnTo>
                  <a:lnTo>
                    <a:pt x="2442" y="1446"/>
                  </a:lnTo>
                  <a:lnTo>
                    <a:pt x="2437" y="1413"/>
                  </a:lnTo>
                  <a:lnTo>
                    <a:pt x="2429" y="1377"/>
                  </a:lnTo>
                  <a:lnTo>
                    <a:pt x="2419" y="1336"/>
                  </a:lnTo>
                  <a:lnTo>
                    <a:pt x="2405" y="1291"/>
                  </a:lnTo>
                  <a:lnTo>
                    <a:pt x="2390" y="1244"/>
                  </a:lnTo>
                  <a:lnTo>
                    <a:pt x="2390" y="1244"/>
                  </a:lnTo>
                  <a:lnTo>
                    <a:pt x="2358" y="1155"/>
                  </a:lnTo>
                  <a:lnTo>
                    <a:pt x="2343" y="1116"/>
                  </a:lnTo>
                  <a:lnTo>
                    <a:pt x="2327" y="1081"/>
                  </a:lnTo>
                  <a:lnTo>
                    <a:pt x="2319" y="1064"/>
                  </a:lnTo>
                  <a:lnTo>
                    <a:pt x="2310" y="1049"/>
                  </a:lnTo>
                  <a:lnTo>
                    <a:pt x="2301" y="1033"/>
                  </a:lnTo>
                  <a:lnTo>
                    <a:pt x="2291" y="1019"/>
                  </a:lnTo>
                  <a:lnTo>
                    <a:pt x="2281" y="1005"/>
                  </a:lnTo>
                  <a:lnTo>
                    <a:pt x="2270" y="993"/>
                  </a:lnTo>
                  <a:lnTo>
                    <a:pt x="2257" y="981"/>
                  </a:lnTo>
                  <a:lnTo>
                    <a:pt x="2243" y="969"/>
                  </a:lnTo>
                  <a:lnTo>
                    <a:pt x="2243" y="969"/>
                  </a:lnTo>
                  <a:lnTo>
                    <a:pt x="2219" y="949"/>
                  </a:lnTo>
                  <a:lnTo>
                    <a:pt x="2200" y="933"/>
                  </a:lnTo>
                  <a:lnTo>
                    <a:pt x="2185" y="918"/>
                  </a:lnTo>
                  <a:lnTo>
                    <a:pt x="2175" y="903"/>
                  </a:lnTo>
                  <a:lnTo>
                    <a:pt x="2167" y="889"/>
                  </a:lnTo>
                  <a:lnTo>
                    <a:pt x="2161" y="872"/>
                  </a:lnTo>
                  <a:lnTo>
                    <a:pt x="2156" y="853"/>
                  </a:lnTo>
                  <a:lnTo>
                    <a:pt x="2149" y="829"/>
                  </a:lnTo>
                  <a:lnTo>
                    <a:pt x="2149" y="829"/>
                  </a:lnTo>
                  <a:lnTo>
                    <a:pt x="2147" y="816"/>
                  </a:lnTo>
                  <a:lnTo>
                    <a:pt x="2146" y="806"/>
                  </a:lnTo>
                  <a:lnTo>
                    <a:pt x="2147" y="796"/>
                  </a:lnTo>
                  <a:lnTo>
                    <a:pt x="2148" y="788"/>
                  </a:lnTo>
                  <a:lnTo>
                    <a:pt x="2152" y="782"/>
                  </a:lnTo>
                  <a:lnTo>
                    <a:pt x="2154" y="776"/>
                  </a:lnTo>
                  <a:lnTo>
                    <a:pt x="2158" y="770"/>
                  </a:lnTo>
                  <a:lnTo>
                    <a:pt x="2162" y="766"/>
                  </a:lnTo>
                  <a:lnTo>
                    <a:pt x="2171" y="758"/>
                  </a:lnTo>
                  <a:lnTo>
                    <a:pt x="2177" y="750"/>
                  </a:lnTo>
                  <a:lnTo>
                    <a:pt x="2180" y="746"/>
                  </a:lnTo>
                  <a:lnTo>
                    <a:pt x="2181" y="740"/>
                  </a:lnTo>
                  <a:lnTo>
                    <a:pt x="2181" y="736"/>
                  </a:lnTo>
                  <a:lnTo>
                    <a:pt x="2180" y="729"/>
                  </a:lnTo>
                  <a:lnTo>
                    <a:pt x="2180" y="729"/>
                  </a:lnTo>
                  <a:lnTo>
                    <a:pt x="2176" y="722"/>
                  </a:lnTo>
                  <a:lnTo>
                    <a:pt x="2171" y="715"/>
                  </a:lnTo>
                  <a:lnTo>
                    <a:pt x="2164" y="706"/>
                  </a:lnTo>
                  <a:lnTo>
                    <a:pt x="2155" y="696"/>
                  </a:lnTo>
                  <a:lnTo>
                    <a:pt x="2135" y="673"/>
                  </a:lnTo>
                  <a:lnTo>
                    <a:pt x="2110" y="651"/>
                  </a:lnTo>
                  <a:lnTo>
                    <a:pt x="2059" y="601"/>
                  </a:lnTo>
                  <a:lnTo>
                    <a:pt x="2035" y="577"/>
                  </a:lnTo>
                  <a:lnTo>
                    <a:pt x="2015" y="554"/>
                  </a:lnTo>
                  <a:lnTo>
                    <a:pt x="2015" y="554"/>
                  </a:lnTo>
                  <a:lnTo>
                    <a:pt x="2006" y="542"/>
                  </a:lnTo>
                  <a:lnTo>
                    <a:pt x="2000" y="531"/>
                  </a:lnTo>
                  <a:lnTo>
                    <a:pt x="1987" y="509"/>
                  </a:lnTo>
                  <a:lnTo>
                    <a:pt x="1976" y="485"/>
                  </a:lnTo>
                  <a:lnTo>
                    <a:pt x="1967" y="462"/>
                  </a:lnTo>
                  <a:lnTo>
                    <a:pt x="1956" y="435"/>
                  </a:lnTo>
                  <a:lnTo>
                    <a:pt x="1945" y="407"/>
                  </a:lnTo>
                  <a:lnTo>
                    <a:pt x="1929" y="376"/>
                  </a:lnTo>
                  <a:lnTo>
                    <a:pt x="1920" y="360"/>
                  </a:lnTo>
                  <a:lnTo>
                    <a:pt x="1910" y="342"/>
                  </a:lnTo>
                  <a:lnTo>
                    <a:pt x="1910" y="342"/>
                  </a:lnTo>
                  <a:lnTo>
                    <a:pt x="1899" y="324"/>
                  </a:lnTo>
                  <a:lnTo>
                    <a:pt x="1888" y="303"/>
                  </a:lnTo>
                  <a:lnTo>
                    <a:pt x="1877" y="281"/>
                  </a:lnTo>
                  <a:lnTo>
                    <a:pt x="1867" y="257"/>
                  </a:lnTo>
                  <a:lnTo>
                    <a:pt x="1846" y="208"/>
                  </a:lnTo>
                  <a:lnTo>
                    <a:pt x="1829" y="159"/>
                  </a:lnTo>
                  <a:lnTo>
                    <a:pt x="1813" y="113"/>
                  </a:lnTo>
                  <a:lnTo>
                    <a:pt x="1801" y="75"/>
                  </a:lnTo>
                  <a:lnTo>
                    <a:pt x="1787" y="33"/>
                  </a:lnTo>
                  <a:lnTo>
                    <a:pt x="1787" y="33"/>
                  </a:lnTo>
                  <a:lnTo>
                    <a:pt x="1785" y="29"/>
                  </a:lnTo>
                  <a:lnTo>
                    <a:pt x="1783" y="27"/>
                  </a:lnTo>
                  <a:lnTo>
                    <a:pt x="1779" y="25"/>
                  </a:lnTo>
                  <a:lnTo>
                    <a:pt x="1775" y="24"/>
                  </a:lnTo>
                  <a:lnTo>
                    <a:pt x="1764" y="23"/>
                  </a:lnTo>
                  <a:lnTo>
                    <a:pt x="1751" y="23"/>
                  </a:lnTo>
                  <a:lnTo>
                    <a:pt x="1725" y="23"/>
                  </a:lnTo>
                  <a:lnTo>
                    <a:pt x="1711" y="23"/>
                  </a:lnTo>
                  <a:lnTo>
                    <a:pt x="1699" y="20"/>
                  </a:lnTo>
                  <a:lnTo>
                    <a:pt x="1699" y="20"/>
                  </a:lnTo>
                  <a:lnTo>
                    <a:pt x="1688" y="17"/>
                  </a:lnTo>
                  <a:lnTo>
                    <a:pt x="1674" y="12"/>
                  </a:lnTo>
                  <a:lnTo>
                    <a:pt x="1662" y="6"/>
                  </a:lnTo>
                  <a:lnTo>
                    <a:pt x="1649" y="1"/>
                  </a:lnTo>
                  <a:lnTo>
                    <a:pt x="1643" y="0"/>
                  </a:lnTo>
                  <a:lnTo>
                    <a:pt x="1637" y="0"/>
                  </a:lnTo>
                  <a:lnTo>
                    <a:pt x="1633" y="0"/>
                  </a:lnTo>
                  <a:lnTo>
                    <a:pt x="1629" y="3"/>
                  </a:lnTo>
                  <a:lnTo>
                    <a:pt x="1624" y="6"/>
                  </a:lnTo>
                  <a:lnTo>
                    <a:pt x="1621" y="12"/>
                  </a:lnTo>
                  <a:lnTo>
                    <a:pt x="1618" y="18"/>
                  </a:lnTo>
                  <a:lnTo>
                    <a:pt x="1617" y="27"/>
                  </a:lnTo>
                  <a:lnTo>
                    <a:pt x="1617" y="27"/>
                  </a:lnTo>
                  <a:lnTo>
                    <a:pt x="1616" y="47"/>
                  </a:lnTo>
                  <a:lnTo>
                    <a:pt x="1616" y="69"/>
                  </a:lnTo>
                  <a:lnTo>
                    <a:pt x="1617" y="111"/>
                  </a:lnTo>
                  <a:lnTo>
                    <a:pt x="1616" y="129"/>
                  </a:lnTo>
                  <a:lnTo>
                    <a:pt x="1615" y="137"/>
                  </a:lnTo>
                  <a:lnTo>
                    <a:pt x="1614" y="142"/>
                  </a:lnTo>
                  <a:lnTo>
                    <a:pt x="1612" y="148"/>
                  </a:lnTo>
                  <a:lnTo>
                    <a:pt x="1608" y="152"/>
                  </a:lnTo>
                  <a:lnTo>
                    <a:pt x="1604" y="155"/>
                  </a:lnTo>
                  <a:lnTo>
                    <a:pt x="1599" y="156"/>
                  </a:lnTo>
                  <a:lnTo>
                    <a:pt x="1599" y="156"/>
                  </a:lnTo>
                  <a:lnTo>
                    <a:pt x="1594" y="155"/>
                  </a:lnTo>
                  <a:lnTo>
                    <a:pt x="1588" y="153"/>
                  </a:lnTo>
                  <a:lnTo>
                    <a:pt x="1584" y="151"/>
                  </a:lnTo>
                  <a:lnTo>
                    <a:pt x="1579" y="148"/>
                  </a:lnTo>
                  <a:lnTo>
                    <a:pt x="1569" y="141"/>
                  </a:lnTo>
                  <a:lnTo>
                    <a:pt x="1563" y="132"/>
                  </a:lnTo>
                  <a:lnTo>
                    <a:pt x="1556" y="123"/>
                  </a:lnTo>
                  <a:lnTo>
                    <a:pt x="1550" y="115"/>
                  </a:lnTo>
                  <a:lnTo>
                    <a:pt x="1547" y="109"/>
                  </a:lnTo>
                  <a:lnTo>
                    <a:pt x="809" y="167"/>
                  </a:lnTo>
                  <a:lnTo>
                    <a:pt x="809" y="167"/>
                  </a:lnTo>
                  <a:lnTo>
                    <a:pt x="797" y="142"/>
                  </a:lnTo>
                  <a:lnTo>
                    <a:pt x="779" y="105"/>
                  </a:lnTo>
                  <a:lnTo>
                    <a:pt x="751" y="51"/>
                  </a:lnTo>
                  <a:lnTo>
                    <a:pt x="1" y="150"/>
                  </a:lnTo>
                  <a:lnTo>
                    <a:pt x="1" y="150"/>
                  </a:lnTo>
                  <a:lnTo>
                    <a:pt x="0" y="153"/>
                  </a:lnTo>
                  <a:lnTo>
                    <a:pt x="1" y="159"/>
                  </a:lnTo>
                  <a:lnTo>
                    <a:pt x="2" y="166"/>
                  </a:lnTo>
                  <a:lnTo>
                    <a:pt x="6" y="175"/>
                  </a:lnTo>
                  <a:lnTo>
                    <a:pt x="11" y="185"/>
                  </a:lnTo>
                  <a:lnTo>
                    <a:pt x="19" y="196"/>
                  </a:lnTo>
                  <a:lnTo>
                    <a:pt x="30" y="208"/>
                  </a:lnTo>
                  <a:lnTo>
                    <a:pt x="30" y="208"/>
                  </a:lnTo>
                  <a:lnTo>
                    <a:pt x="43" y="219"/>
                  </a:lnTo>
                  <a:lnTo>
                    <a:pt x="54" y="228"/>
                  </a:lnTo>
                  <a:lnTo>
                    <a:pt x="71" y="238"/>
                  </a:lnTo>
                  <a:lnTo>
                    <a:pt x="75" y="243"/>
                  </a:lnTo>
                  <a:lnTo>
                    <a:pt x="76" y="245"/>
                  </a:lnTo>
                  <a:lnTo>
                    <a:pt x="77" y="247"/>
                  </a:lnTo>
                  <a:lnTo>
                    <a:pt x="77" y="251"/>
                  </a:lnTo>
                  <a:lnTo>
                    <a:pt x="76" y="253"/>
                  </a:lnTo>
                  <a:lnTo>
                    <a:pt x="72" y="261"/>
                  </a:lnTo>
                  <a:lnTo>
                    <a:pt x="72" y="261"/>
                  </a:lnTo>
                  <a:lnTo>
                    <a:pt x="65" y="271"/>
                  </a:lnTo>
                  <a:lnTo>
                    <a:pt x="58" y="283"/>
                  </a:lnTo>
                  <a:lnTo>
                    <a:pt x="47" y="308"/>
                  </a:lnTo>
                  <a:lnTo>
                    <a:pt x="39" y="329"/>
                  </a:lnTo>
                  <a:lnTo>
                    <a:pt x="36" y="337"/>
                  </a:lnTo>
                  <a:lnTo>
                    <a:pt x="72" y="355"/>
                  </a:lnTo>
                  <a:lnTo>
                    <a:pt x="83" y="370"/>
                  </a:lnTo>
                  <a:lnTo>
                    <a:pt x="83" y="370"/>
                  </a:lnTo>
                  <a:lnTo>
                    <a:pt x="111" y="359"/>
                  </a:lnTo>
                  <a:lnTo>
                    <a:pt x="152" y="345"/>
                  </a:lnTo>
                  <a:lnTo>
                    <a:pt x="176" y="337"/>
                  </a:lnTo>
                  <a:lnTo>
                    <a:pt x="198" y="331"/>
                  </a:lnTo>
                  <a:lnTo>
                    <a:pt x="218" y="327"/>
                  </a:lnTo>
                  <a:lnTo>
                    <a:pt x="227" y="326"/>
                  </a:lnTo>
                  <a:lnTo>
                    <a:pt x="235" y="326"/>
                  </a:lnTo>
                  <a:lnTo>
                    <a:pt x="235" y="326"/>
                  </a:lnTo>
                  <a:lnTo>
                    <a:pt x="283" y="327"/>
                  </a:lnTo>
                  <a:lnTo>
                    <a:pt x="314" y="329"/>
                  </a:lnTo>
                  <a:lnTo>
                    <a:pt x="349" y="332"/>
                  </a:lnTo>
                  <a:lnTo>
                    <a:pt x="387" y="337"/>
                  </a:lnTo>
                  <a:lnTo>
                    <a:pt x="425" y="342"/>
                  </a:lnTo>
                  <a:lnTo>
                    <a:pt x="463" y="350"/>
                  </a:lnTo>
                  <a:lnTo>
                    <a:pt x="499" y="360"/>
                  </a:lnTo>
                  <a:lnTo>
                    <a:pt x="499" y="360"/>
                  </a:lnTo>
                  <a:lnTo>
                    <a:pt x="516" y="367"/>
                  </a:lnTo>
                  <a:lnTo>
                    <a:pt x="534" y="374"/>
                  </a:lnTo>
                  <a:lnTo>
                    <a:pt x="551" y="380"/>
                  </a:lnTo>
                  <a:lnTo>
                    <a:pt x="569" y="389"/>
                  </a:lnTo>
                  <a:lnTo>
                    <a:pt x="601" y="406"/>
                  </a:lnTo>
                  <a:lnTo>
                    <a:pt x="632" y="425"/>
                  </a:lnTo>
                  <a:lnTo>
                    <a:pt x="657" y="443"/>
                  </a:lnTo>
                  <a:lnTo>
                    <a:pt x="667" y="452"/>
                  </a:lnTo>
                  <a:lnTo>
                    <a:pt x="677" y="461"/>
                  </a:lnTo>
                  <a:lnTo>
                    <a:pt x="685" y="469"/>
                  </a:lnTo>
                  <a:lnTo>
                    <a:pt x="691" y="476"/>
                  </a:lnTo>
                  <a:lnTo>
                    <a:pt x="695" y="483"/>
                  </a:lnTo>
                  <a:lnTo>
                    <a:pt x="698" y="489"/>
                  </a:lnTo>
                  <a:lnTo>
                    <a:pt x="698" y="489"/>
                  </a:lnTo>
                  <a:lnTo>
                    <a:pt x="699" y="493"/>
                  </a:lnTo>
                  <a:lnTo>
                    <a:pt x="698" y="497"/>
                  </a:lnTo>
                  <a:lnTo>
                    <a:pt x="696" y="501"/>
                  </a:lnTo>
                  <a:lnTo>
                    <a:pt x="696" y="501"/>
                  </a:lnTo>
                  <a:lnTo>
                    <a:pt x="714" y="498"/>
                  </a:lnTo>
                  <a:lnTo>
                    <a:pt x="744" y="495"/>
                  </a:lnTo>
                  <a:lnTo>
                    <a:pt x="744" y="495"/>
                  </a:lnTo>
                  <a:lnTo>
                    <a:pt x="762" y="493"/>
                  </a:lnTo>
                  <a:lnTo>
                    <a:pt x="778" y="491"/>
                  </a:lnTo>
                  <a:lnTo>
                    <a:pt x="794" y="487"/>
                  </a:lnTo>
                  <a:lnTo>
                    <a:pt x="806" y="482"/>
                  </a:lnTo>
                  <a:lnTo>
                    <a:pt x="818" y="478"/>
                  </a:lnTo>
                  <a:lnTo>
                    <a:pt x="829" y="472"/>
                  </a:lnTo>
                  <a:lnTo>
                    <a:pt x="848" y="460"/>
                  </a:lnTo>
                  <a:lnTo>
                    <a:pt x="880" y="437"/>
                  </a:lnTo>
                  <a:lnTo>
                    <a:pt x="886" y="433"/>
                  </a:lnTo>
                  <a:lnTo>
                    <a:pt x="894" y="430"/>
                  </a:lnTo>
                  <a:lnTo>
                    <a:pt x="901" y="426"/>
                  </a:lnTo>
                  <a:lnTo>
                    <a:pt x="909" y="425"/>
                  </a:lnTo>
                  <a:lnTo>
                    <a:pt x="909" y="425"/>
                  </a:lnTo>
                  <a:lnTo>
                    <a:pt x="922" y="422"/>
                  </a:lnTo>
                  <a:lnTo>
                    <a:pt x="933" y="417"/>
                  </a:lnTo>
                  <a:lnTo>
                    <a:pt x="941" y="412"/>
                  </a:lnTo>
                  <a:lnTo>
                    <a:pt x="947" y="404"/>
                  </a:lnTo>
                  <a:lnTo>
                    <a:pt x="951" y="396"/>
                  </a:lnTo>
                  <a:lnTo>
                    <a:pt x="953" y="387"/>
                  </a:lnTo>
                  <a:lnTo>
                    <a:pt x="955" y="377"/>
                  </a:lnTo>
                  <a:lnTo>
                    <a:pt x="956" y="366"/>
                  </a:lnTo>
                  <a:lnTo>
                    <a:pt x="956" y="366"/>
                  </a:lnTo>
                  <a:lnTo>
                    <a:pt x="956" y="364"/>
                  </a:lnTo>
                  <a:lnTo>
                    <a:pt x="957" y="361"/>
                  </a:lnTo>
                  <a:lnTo>
                    <a:pt x="959" y="359"/>
                  </a:lnTo>
                  <a:lnTo>
                    <a:pt x="962" y="357"/>
                  </a:lnTo>
                  <a:lnTo>
                    <a:pt x="971" y="354"/>
                  </a:lnTo>
                  <a:lnTo>
                    <a:pt x="983" y="351"/>
                  </a:lnTo>
                  <a:lnTo>
                    <a:pt x="997" y="350"/>
                  </a:lnTo>
                  <a:lnTo>
                    <a:pt x="1013" y="349"/>
                  </a:lnTo>
                  <a:lnTo>
                    <a:pt x="1029" y="349"/>
                  </a:lnTo>
                  <a:lnTo>
                    <a:pt x="1047" y="351"/>
                  </a:lnTo>
                  <a:lnTo>
                    <a:pt x="1066" y="354"/>
                  </a:lnTo>
                  <a:lnTo>
                    <a:pt x="1085" y="357"/>
                  </a:lnTo>
                  <a:lnTo>
                    <a:pt x="1104" y="361"/>
                  </a:lnTo>
                  <a:lnTo>
                    <a:pt x="1123" y="367"/>
                  </a:lnTo>
                  <a:lnTo>
                    <a:pt x="1141" y="374"/>
                  </a:lnTo>
                  <a:lnTo>
                    <a:pt x="1157" y="381"/>
                  </a:lnTo>
                  <a:lnTo>
                    <a:pt x="1171" y="392"/>
                  </a:lnTo>
                  <a:lnTo>
                    <a:pt x="1184" y="402"/>
                  </a:lnTo>
                  <a:lnTo>
                    <a:pt x="1184" y="402"/>
                  </a:lnTo>
                  <a:lnTo>
                    <a:pt x="1203" y="422"/>
                  </a:lnTo>
                  <a:lnTo>
                    <a:pt x="1217" y="437"/>
                  </a:lnTo>
                  <a:lnTo>
                    <a:pt x="1238" y="464"/>
                  </a:lnTo>
                  <a:lnTo>
                    <a:pt x="1249" y="475"/>
                  </a:lnTo>
                  <a:lnTo>
                    <a:pt x="1259" y="487"/>
                  </a:lnTo>
                  <a:lnTo>
                    <a:pt x="1272" y="499"/>
                  </a:lnTo>
                  <a:lnTo>
                    <a:pt x="1289" y="512"/>
                  </a:lnTo>
                  <a:lnTo>
                    <a:pt x="1289" y="512"/>
                  </a:lnTo>
                  <a:lnTo>
                    <a:pt x="1308" y="528"/>
                  </a:lnTo>
                  <a:lnTo>
                    <a:pt x="1323" y="541"/>
                  </a:lnTo>
                  <a:lnTo>
                    <a:pt x="1349" y="564"/>
                  </a:lnTo>
                  <a:lnTo>
                    <a:pt x="1368" y="580"/>
                  </a:lnTo>
                  <a:lnTo>
                    <a:pt x="1376" y="586"/>
                  </a:lnTo>
                  <a:lnTo>
                    <a:pt x="1383" y="588"/>
                  </a:lnTo>
                  <a:lnTo>
                    <a:pt x="1383" y="588"/>
                  </a:lnTo>
                  <a:lnTo>
                    <a:pt x="1392" y="593"/>
                  </a:lnTo>
                  <a:lnTo>
                    <a:pt x="1404" y="598"/>
                  </a:lnTo>
                  <a:lnTo>
                    <a:pt x="1417" y="606"/>
                  </a:lnTo>
                  <a:lnTo>
                    <a:pt x="1433" y="615"/>
                  </a:lnTo>
                  <a:lnTo>
                    <a:pt x="1449" y="625"/>
                  </a:lnTo>
                  <a:lnTo>
                    <a:pt x="1464" y="636"/>
                  </a:lnTo>
                  <a:lnTo>
                    <a:pt x="1478" y="647"/>
                  </a:lnTo>
                  <a:lnTo>
                    <a:pt x="1488" y="659"/>
                  </a:lnTo>
                  <a:lnTo>
                    <a:pt x="1488" y="659"/>
                  </a:lnTo>
                  <a:lnTo>
                    <a:pt x="1507" y="681"/>
                  </a:lnTo>
                  <a:lnTo>
                    <a:pt x="1517" y="692"/>
                  </a:lnTo>
                  <a:lnTo>
                    <a:pt x="1526" y="705"/>
                  </a:lnTo>
                  <a:lnTo>
                    <a:pt x="1532" y="719"/>
                  </a:lnTo>
                  <a:lnTo>
                    <a:pt x="1536" y="727"/>
                  </a:lnTo>
                  <a:lnTo>
                    <a:pt x="1538" y="735"/>
                  </a:lnTo>
                  <a:lnTo>
                    <a:pt x="1540" y="744"/>
                  </a:lnTo>
                  <a:lnTo>
                    <a:pt x="1541" y="754"/>
                  </a:lnTo>
                  <a:lnTo>
                    <a:pt x="1541" y="765"/>
                  </a:lnTo>
                  <a:lnTo>
                    <a:pt x="1541" y="776"/>
                  </a:lnTo>
                  <a:lnTo>
                    <a:pt x="1541" y="776"/>
                  </a:lnTo>
                  <a:lnTo>
                    <a:pt x="1537" y="802"/>
                  </a:lnTo>
                  <a:lnTo>
                    <a:pt x="1532" y="829"/>
                  </a:lnTo>
                  <a:lnTo>
                    <a:pt x="1520" y="882"/>
                  </a:lnTo>
                  <a:lnTo>
                    <a:pt x="1516" y="907"/>
                  </a:lnTo>
                  <a:lnTo>
                    <a:pt x="1512" y="928"/>
                  </a:lnTo>
                  <a:lnTo>
                    <a:pt x="1512" y="938"/>
                  </a:lnTo>
                  <a:lnTo>
                    <a:pt x="1513" y="946"/>
                  </a:lnTo>
                  <a:lnTo>
                    <a:pt x="1515" y="953"/>
                  </a:lnTo>
                  <a:lnTo>
                    <a:pt x="1518" y="958"/>
                  </a:lnTo>
                  <a:lnTo>
                    <a:pt x="1518" y="958"/>
                  </a:lnTo>
                  <a:lnTo>
                    <a:pt x="1520" y="964"/>
                  </a:lnTo>
                  <a:lnTo>
                    <a:pt x="1523" y="972"/>
                  </a:lnTo>
                  <a:lnTo>
                    <a:pt x="1528" y="993"/>
                  </a:lnTo>
                  <a:lnTo>
                    <a:pt x="1532" y="1019"/>
                  </a:lnTo>
                  <a:lnTo>
                    <a:pt x="1536" y="1045"/>
                  </a:lnTo>
                  <a:lnTo>
                    <a:pt x="1540" y="1070"/>
                  </a:lnTo>
                  <a:lnTo>
                    <a:pt x="1542" y="1081"/>
                  </a:lnTo>
                  <a:lnTo>
                    <a:pt x="1545" y="1089"/>
                  </a:lnTo>
                  <a:lnTo>
                    <a:pt x="1547" y="1096"/>
                  </a:lnTo>
                  <a:lnTo>
                    <a:pt x="1550" y="1100"/>
                  </a:lnTo>
                  <a:lnTo>
                    <a:pt x="1553" y="1100"/>
                  </a:lnTo>
                  <a:lnTo>
                    <a:pt x="1555" y="1101"/>
                  </a:lnTo>
                  <a:lnTo>
                    <a:pt x="1556" y="1100"/>
                  </a:lnTo>
                  <a:lnTo>
                    <a:pt x="1558" y="1098"/>
                  </a:lnTo>
                  <a:lnTo>
                    <a:pt x="1558" y="1098"/>
                  </a:lnTo>
                  <a:lnTo>
                    <a:pt x="1563" y="1093"/>
                  </a:lnTo>
                  <a:lnTo>
                    <a:pt x="1566" y="1088"/>
                  </a:lnTo>
                  <a:lnTo>
                    <a:pt x="1568" y="1081"/>
                  </a:lnTo>
                  <a:lnTo>
                    <a:pt x="1569" y="1073"/>
                  </a:lnTo>
                  <a:lnTo>
                    <a:pt x="1572" y="1058"/>
                  </a:lnTo>
                  <a:lnTo>
                    <a:pt x="1573" y="1042"/>
                  </a:lnTo>
                  <a:lnTo>
                    <a:pt x="1574" y="1026"/>
                  </a:lnTo>
                  <a:lnTo>
                    <a:pt x="1576" y="1013"/>
                  </a:lnTo>
                  <a:lnTo>
                    <a:pt x="1578" y="1009"/>
                  </a:lnTo>
                  <a:lnTo>
                    <a:pt x="1580" y="1004"/>
                  </a:lnTo>
                  <a:lnTo>
                    <a:pt x="1584" y="1001"/>
                  </a:lnTo>
                  <a:lnTo>
                    <a:pt x="1587" y="998"/>
                  </a:lnTo>
                  <a:lnTo>
                    <a:pt x="1587" y="998"/>
                  </a:lnTo>
                  <a:lnTo>
                    <a:pt x="1592" y="998"/>
                  </a:lnTo>
                  <a:lnTo>
                    <a:pt x="1597" y="997"/>
                  </a:lnTo>
                  <a:lnTo>
                    <a:pt x="1606" y="1000"/>
                  </a:lnTo>
                  <a:lnTo>
                    <a:pt x="1615" y="1003"/>
                  </a:lnTo>
                  <a:lnTo>
                    <a:pt x="1623" y="1009"/>
                  </a:lnTo>
                  <a:lnTo>
                    <a:pt x="1626" y="1012"/>
                  </a:lnTo>
                  <a:lnTo>
                    <a:pt x="1629" y="1015"/>
                  </a:lnTo>
                  <a:lnTo>
                    <a:pt x="1630" y="1019"/>
                  </a:lnTo>
                  <a:lnTo>
                    <a:pt x="1631" y="1023"/>
                  </a:lnTo>
                  <a:lnTo>
                    <a:pt x="1631" y="1026"/>
                  </a:lnTo>
                  <a:lnTo>
                    <a:pt x="1629" y="1031"/>
                  </a:lnTo>
                  <a:lnTo>
                    <a:pt x="1626" y="1035"/>
                  </a:lnTo>
                  <a:lnTo>
                    <a:pt x="1623" y="1040"/>
                  </a:lnTo>
                  <a:lnTo>
                    <a:pt x="1623" y="1040"/>
                  </a:lnTo>
                  <a:lnTo>
                    <a:pt x="1613" y="1051"/>
                  </a:lnTo>
                  <a:lnTo>
                    <a:pt x="1603" y="1067"/>
                  </a:lnTo>
                  <a:lnTo>
                    <a:pt x="1594" y="1085"/>
                  </a:lnTo>
                  <a:lnTo>
                    <a:pt x="1585" y="1104"/>
                  </a:lnTo>
                  <a:lnTo>
                    <a:pt x="1578" y="1124"/>
                  </a:lnTo>
                  <a:lnTo>
                    <a:pt x="1576" y="1133"/>
                  </a:lnTo>
                  <a:lnTo>
                    <a:pt x="1575" y="1142"/>
                  </a:lnTo>
                  <a:lnTo>
                    <a:pt x="1575" y="1149"/>
                  </a:lnTo>
                  <a:lnTo>
                    <a:pt x="1576" y="1157"/>
                  </a:lnTo>
                  <a:lnTo>
                    <a:pt x="1578" y="1164"/>
                  </a:lnTo>
                  <a:lnTo>
                    <a:pt x="1582" y="1168"/>
                  </a:lnTo>
                  <a:lnTo>
                    <a:pt x="1582" y="1168"/>
                  </a:lnTo>
                  <a:lnTo>
                    <a:pt x="1592" y="1181"/>
                  </a:lnTo>
                  <a:lnTo>
                    <a:pt x="1605" y="1197"/>
                  </a:lnTo>
                  <a:lnTo>
                    <a:pt x="1634" y="1239"/>
                  </a:lnTo>
                  <a:lnTo>
                    <a:pt x="1664" y="1280"/>
                  </a:lnTo>
                  <a:lnTo>
                    <a:pt x="1677" y="1297"/>
                  </a:lnTo>
                  <a:lnTo>
                    <a:pt x="1688" y="1309"/>
                  </a:lnTo>
                  <a:lnTo>
                    <a:pt x="1688" y="1309"/>
                  </a:lnTo>
                  <a:lnTo>
                    <a:pt x="1697" y="1320"/>
                  </a:lnTo>
                  <a:lnTo>
                    <a:pt x="1708" y="1336"/>
                  </a:lnTo>
                  <a:lnTo>
                    <a:pt x="1719" y="1354"/>
                  </a:lnTo>
                  <a:lnTo>
                    <a:pt x="1730" y="1374"/>
                  </a:lnTo>
                  <a:lnTo>
                    <a:pt x="1753" y="1413"/>
                  </a:lnTo>
                  <a:lnTo>
                    <a:pt x="1769" y="1443"/>
                  </a:lnTo>
                  <a:lnTo>
                    <a:pt x="1769" y="1443"/>
                  </a:lnTo>
                  <a:lnTo>
                    <a:pt x="1778" y="1459"/>
                  </a:lnTo>
                  <a:lnTo>
                    <a:pt x="1781" y="1461"/>
                  </a:lnTo>
                  <a:lnTo>
                    <a:pt x="1784" y="1462"/>
                  </a:lnTo>
                  <a:lnTo>
                    <a:pt x="1788" y="1460"/>
                  </a:lnTo>
                  <a:lnTo>
                    <a:pt x="1794" y="1458"/>
                  </a:lnTo>
                  <a:lnTo>
                    <a:pt x="1803" y="1453"/>
                  </a:lnTo>
                  <a:lnTo>
                    <a:pt x="1816" y="1450"/>
                  </a:lnTo>
                  <a:lnTo>
                    <a:pt x="1816" y="1450"/>
                  </a:lnTo>
                  <a:lnTo>
                    <a:pt x="1820" y="1449"/>
                  </a:lnTo>
                  <a:lnTo>
                    <a:pt x="1824" y="1449"/>
                  </a:lnTo>
                  <a:lnTo>
                    <a:pt x="1833" y="1450"/>
                  </a:lnTo>
                  <a:lnTo>
                    <a:pt x="1842" y="1454"/>
                  </a:lnTo>
                  <a:lnTo>
                    <a:pt x="1851" y="1460"/>
                  </a:lnTo>
                  <a:lnTo>
                    <a:pt x="1860" y="1467"/>
                  </a:lnTo>
                  <a:lnTo>
                    <a:pt x="1869" y="1476"/>
                  </a:lnTo>
                  <a:lnTo>
                    <a:pt x="1878" y="1485"/>
                  </a:lnTo>
                  <a:lnTo>
                    <a:pt x="1887" y="1495"/>
                  </a:lnTo>
                  <a:lnTo>
                    <a:pt x="1902" y="1516"/>
                  </a:lnTo>
                  <a:lnTo>
                    <a:pt x="1916" y="1537"/>
                  </a:lnTo>
                  <a:lnTo>
                    <a:pt x="1925" y="1554"/>
                  </a:lnTo>
                  <a:lnTo>
                    <a:pt x="1927" y="1562"/>
                  </a:lnTo>
                  <a:lnTo>
                    <a:pt x="1927" y="1566"/>
                  </a:lnTo>
                  <a:lnTo>
                    <a:pt x="1927" y="1566"/>
                  </a:lnTo>
                  <a:lnTo>
                    <a:pt x="1928" y="1577"/>
                  </a:lnTo>
                  <a:lnTo>
                    <a:pt x="1930" y="1590"/>
                  </a:lnTo>
                  <a:lnTo>
                    <a:pt x="1936" y="1617"/>
                  </a:lnTo>
                  <a:lnTo>
                    <a:pt x="1945" y="1649"/>
                  </a:lnTo>
                  <a:lnTo>
                    <a:pt x="1945" y="1649"/>
                  </a:lnTo>
                  <a:lnTo>
                    <a:pt x="1955" y="1640"/>
                  </a:lnTo>
                  <a:lnTo>
                    <a:pt x="1967" y="1632"/>
                  </a:lnTo>
                  <a:lnTo>
                    <a:pt x="1982" y="1626"/>
                  </a:lnTo>
                  <a:lnTo>
                    <a:pt x="1990" y="1622"/>
                  </a:lnTo>
                  <a:lnTo>
                    <a:pt x="1997" y="1620"/>
                  </a:lnTo>
                  <a:lnTo>
                    <a:pt x="2005" y="1619"/>
                  </a:lnTo>
                  <a:lnTo>
                    <a:pt x="2014" y="1619"/>
                  </a:lnTo>
                  <a:lnTo>
                    <a:pt x="2022" y="1621"/>
                  </a:lnTo>
                  <a:lnTo>
                    <a:pt x="2030" y="1624"/>
                  </a:lnTo>
                  <a:lnTo>
                    <a:pt x="2038" y="1629"/>
                  </a:lnTo>
                  <a:lnTo>
                    <a:pt x="2044" y="1637"/>
                  </a:lnTo>
                  <a:lnTo>
                    <a:pt x="2044" y="1637"/>
                  </a:lnTo>
                  <a:lnTo>
                    <a:pt x="2074" y="1678"/>
                  </a:lnTo>
                  <a:lnTo>
                    <a:pt x="2090" y="1703"/>
                  </a:lnTo>
                  <a:lnTo>
                    <a:pt x="2106" y="1727"/>
                  </a:lnTo>
                  <a:lnTo>
                    <a:pt x="2120" y="1752"/>
                  </a:lnTo>
                  <a:lnTo>
                    <a:pt x="2134" y="1774"/>
                  </a:lnTo>
                  <a:lnTo>
                    <a:pt x="2144" y="1795"/>
                  </a:lnTo>
                  <a:lnTo>
                    <a:pt x="2149" y="1812"/>
                  </a:lnTo>
                  <a:lnTo>
                    <a:pt x="2149" y="1812"/>
                  </a:lnTo>
                  <a:lnTo>
                    <a:pt x="2153" y="1820"/>
                  </a:lnTo>
                  <a:lnTo>
                    <a:pt x="2156" y="1828"/>
                  </a:lnTo>
                  <a:lnTo>
                    <a:pt x="2162" y="1836"/>
                  </a:lnTo>
                  <a:lnTo>
                    <a:pt x="2167" y="1843"/>
                  </a:lnTo>
                  <a:lnTo>
                    <a:pt x="2173" y="1850"/>
                  </a:lnTo>
                  <a:lnTo>
                    <a:pt x="2180" y="1856"/>
                  </a:lnTo>
                  <a:lnTo>
                    <a:pt x="2186" y="1861"/>
                  </a:lnTo>
                  <a:lnTo>
                    <a:pt x="2194" y="1867"/>
                  </a:lnTo>
                  <a:lnTo>
                    <a:pt x="2201" y="1870"/>
                  </a:lnTo>
                  <a:lnTo>
                    <a:pt x="2207" y="1874"/>
                  </a:lnTo>
                  <a:lnTo>
                    <a:pt x="2214" y="1875"/>
                  </a:lnTo>
                  <a:lnTo>
                    <a:pt x="2221" y="1875"/>
                  </a:lnTo>
                  <a:lnTo>
                    <a:pt x="2226" y="1874"/>
                  </a:lnTo>
                  <a:lnTo>
                    <a:pt x="2231" y="1870"/>
                  </a:lnTo>
                  <a:lnTo>
                    <a:pt x="2234" y="1866"/>
                  </a:lnTo>
                  <a:lnTo>
                    <a:pt x="2238" y="1859"/>
                  </a:lnTo>
                  <a:lnTo>
                    <a:pt x="2238" y="1859"/>
                  </a:lnTo>
                  <a:lnTo>
                    <a:pt x="2240" y="1852"/>
                  </a:lnTo>
                  <a:lnTo>
                    <a:pt x="2244" y="1845"/>
                  </a:lnTo>
                  <a:lnTo>
                    <a:pt x="2250" y="1838"/>
                  </a:lnTo>
                  <a:lnTo>
                    <a:pt x="2256" y="1832"/>
                  </a:lnTo>
                  <a:lnTo>
                    <a:pt x="2269" y="1821"/>
                  </a:lnTo>
                  <a:lnTo>
                    <a:pt x="2283" y="1812"/>
                  </a:lnTo>
                  <a:lnTo>
                    <a:pt x="2297" y="1804"/>
                  </a:lnTo>
                  <a:lnTo>
                    <a:pt x="2308" y="1799"/>
                  </a:lnTo>
                  <a:lnTo>
                    <a:pt x="2319" y="1795"/>
                  </a:lnTo>
                  <a:lnTo>
                    <a:pt x="2319" y="1795"/>
                  </a:lnTo>
                  <a:lnTo>
                    <a:pt x="2329" y="1793"/>
                  </a:lnTo>
                  <a:lnTo>
                    <a:pt x="2339" y="1790"/>
                  </a:lnTo>
                  <a:lnTo>
                    <a:pt x="2352" y="1784"/>
                  </a:lnTo>
                  <a:lnTo>
                    <a:pt x="2357" y="1781"/>
                  </a:lnTo>
                  <a:lnTo>
                    <a:pt x="2364" y="1776"/>
                  </a:lnTo>
                  <a:lnTo>
                    <a:pt x="2370" y="1772"/>
                  </a:lnTo>
                  <a:lnTo>
                    <a:pt x="2374" y="1765"/>
                  </a:lnTo>
                  <a:lnTo>
                    <a:pt x="2378" y="1759"/>
                  </a:lnTo>
                  <a:lnTo>
                    <a:pt x="2381" y="1751"/>
                  </a:lnTo>
                  <a:lnTo>
                    <a:pt x="2383" y="1741"/>
                  </a:lnTo>
                  <a:lnTo>
                    <a:pt x="2384" y="1731"/>
                  </a:lnTo>
                  <a:lnTo>
                    <a:pt x="2384" y="1731"/>
                  </a:lnTo>
                  <a:lnTo>
                    <a:pt x="2384" y="1712"/>
                  </a:lnTo>
                  <a:lnTo>
                    <a:pt x="2385" y="1698"/>
                  </a:lnTo>
                  <a:lnTo>
                    <a:pt x="2387" y="1687"/>
                  </a:lnTo>
                  <a:lnTo>
                    <a:pt x="2391" y="1678"/>
                  </a:lnTo>
                  <a:lnTo>
                    <a:pt x="2396" y="1669"/>
                  </a:lnTo>
                  <a:lnTo>
                    <a:pt x="2404" y="1658"/>
                  </a:lnTo>
                  <a:lnTo>
                    <a:pt x="2413" y="1645"/>
                  </a:lnTo>
                  <a:lnTo>
                    <a:pt x="2425" y="1626"/>
                  </a:lnTo>
                  <a:lnTo>
                    <a:pt x="2425" y="1626"/>
                  </a:lnTo>
                  <a:lnTo>
                    <a:pt x="2435" y="1604"/>
                  </a:lnTo>
                  <a:lnTo>
                    <a:pt x="2443" y="1586"/>
                  </a:lnTo>
                  <a:lnTo>
                    <a:pt x="2448" y="1570"/>
                  </a:lnTo>
                  <a:lnTo>
                    <a:pt x="2450" y="1556"/>
                  </a:lnTo>
                  <a:lnTo>
                    <a:pt x="2450" y="1543"/>
                  </a:lnTo>
                  <a:lnTo>
                    <a:pt x="2450" y="1530"/>
                  </a:lnTo>
                  <a:lnTo>
                    <a:pt x="2449" y="1508"/>
                  </a:lnTo>
                  <a:lnTo>
                    <a:pt x="2449" y="1508"/>
                  </a:lnTo>
                  <a:close/>
                </a:path>
              </a:pathLst>
            </a:custGeom>
            <a:solidFill>
              <a:srgbClr val="93BF31"/>
            </a:solid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30" name="Freeform 27"/>
            <p:cNvSpPr/>
            <p:nvPr/>
          </p:nvSpPr>
          <p:spPr bwMode="auto">
            <a:xfrm>
              <a:off x="9388476" y="2292350"/>
              <a:ext cx="1162050" cy="1189038"/>
            </a:xfrm>
            <a:custGeom>
              <a:gdLst>
                <a:gd fmla="*/ 220 w 1464" name="T0"/>
                <a:gd fmla="*/ 795 h 1499" name="T1"/>
                <a:gd fmla="*/ 240 w 1464" name="T2"/>
                <a:gd fmla="*/ 854 h 1499" name="T3"/>
                <a:gd fmla="*/ 245 w 1464" name="T4"/>
                <a:gd fmla="*/ 885 h 1499" name="T5"/>
                <a:gd fmla="*/ 268 w 1464" name="T6"/>
                <a:gd fmla="*/ 920 h 1499" name="T7"/>
                <a:gd fmla="*/ 288 w 1464" name="T8"/>
                <a:gd fmla="*/ 934 h 1499" name="T9"/>
                <a:gd fmla="*/ 307 w 1464" name="T10"/>
                <a:gd fmla="*/ 944 h 1499" name="T11"/>
                <a:gd fmla="*/ 305 w 1464" name="T12"/>
                <a:gd fmla="*/ 972 h 1499" name="T13"/>
                <a:gd fmla="*/ 276 w 1464" name="T14"/>
                <a:gd fmla="*/ 1031 h 1499" name="T15"/>
                <a:gd fmla="*/ 270 w 1464" name="T16"/>
                <a:gd fmla="*/ 1060 h 1499" name="T17"/>
                <a:gd fmla="*/ 293 w 1464" name="T18"/>
                <a:gd fmla="*/ 1188 h 1499" name="T19"/>
                <a:gd fmla="*/ 294 w 1464" name="T20"/>
                <a:gd fmla="*/ 1253 h 1499" name="T21"/>
                <a:gd fmla="*/ 311 w 1464" name="T22"/>
                <a:gd fmla="*/ 1312 h 1499" name="T23"/>
                <a:gd fmla="*/ 335 w 1464" name="T24"/>
                <a:gd fmla="*/ 1383 h 1499" name="T25"/>
                <a:gd fmla="*/ 393 w 1464" name="T26"/>
                <a:gd fmla="*/ 1499 h 1499" name="T27"/>
                <a:gd fmla="*/ 1140 w 1464" name="T28"/>
                <a:gd fmla="*/ 1455 h 1499" name="T29"/>
                <a:gd fmla="*/ 1168 w 1464" name="T30"/>
                <a:gd fmla="*/ 1483 h 1499" name="T31"/>
                <a:gd fmla="*/ 1183 w 1464" name="T32"/>
                <a:gd fmla="*/ 1488 h 1499" name="T33"/>
                <a:gd fmla="*/ 1198 w 1464" name="T34"/>
                <a:gd fmla="*/ 1474 h 1499" name="T35"/>
                <a:gd fmla="*/ 1200 w 1464" name="T36"/>
                <a:gd fmla="*/ 1401 h 1499" name="T37"/>
                <a:gd fmla="*/ 1202 w 1464" name="T38"/>
                <a:gd fmla="*/ 1350 h 1499" name="T39"/>
                <a:gd fmla="*/ 1217 w 1464" name="T40"/>
                <a:gd fmla="*/ 1332 h 1499" name="T41"/>
                <a:gd fmla="*/ 1246 w 1464" name="T42"/>
                <a:gd fmla="*/ 1338 h 1499" name="T43"/>
                <a:gd fmla="*/ 1283 w 1464" name="T44"/>
                <a:gd fmla="*/ 1352 h 1499" name="T45"/>
                <a:gd fmla="*/ 1343 w 1464" name="T46"/>
                <a:gd fmla="*/ 1355 h 1499" name="T47"/>
                <a:gd fmla="*/ 1359 w 1464" name="T48"/>
                <a:gd fmla="*/ 1336 h 1499" name="T49"/>
                <a:gd fmla="*/ 1366 w 1464" name="T50"/>
                <a:gd fmla="*/ 1266 h 1499" name="T51"/>
                <a:gd fmla="*/ 1380 w 1464" name="T52"/>
                <a:gd fmla="*/ 1171 h 1499" name="T53"/>
                <a:gd fmla="*/ 1410 w 1464" name="T54"/>
                <a:gd fmla="*/ 1095 h 1499" name="T55"/>
                <a:gd fmla="*/ 1424 w 1464" name="T56"/>
                <a:gd fmla="*/ 1048 h 1499" name="T57"/>
                <a:gd fmla="*/ 1430 w 1464" name="T58"/>
                <a:gd fmla="*/ 986 h 1499" name="T59"/>
                <a:gd fmla="*/ 1441 w 1464" name="T60"/>
                <a:gd fmla="*/ 955 h 1499" name="T61"/>
                <a:gd fmla="*/ 1464 w 1464" name="T62"/>
                <a:gd fmla="*/ 873 h 1499" name="T63"/>
                <a:gd fmla="*/ 1372 w 1464" name="T64"/>
                <a:gd fmla="*/ 795 h 1499" name="T65"/>
                <a:gd fmla="*/ 1349 w 1464" name="T66"/>
                <a:gd fmla="*/ 762 h 1499" name="T67"/>
                <a:gd fmla="*/ 1319 w 1464" name="T68"/>
                <a:gd fmla="*/ 746 h 1499" name="T69"/>
                <a:gd fmla="*/ 1276 w 1464" name="T70"/>
                <a:gd fmla="*/ 728 h 1499" name="T71"/>
                <a:gd fmla="*/ 1265 w 1464" name="T72"/>
                <a:gd fmla="*/ 714 h 1499" name="T73"/>
                <a:gd fmla="*/ 1226 w 1464" name="T74"/>
                <a:gd fmla="*/ 642 h 1499" name="T75"/>
                <a:gd fmla="*/ 1213 w 1464" name="T76"/>
                <a:gd fmla="*/ 604 h 1499" name="T77"/>
                <a:gd fmla="*/ 1206 w 1464" name="T78"/>
                <a:gd fmla="*/ 587 h 1499" name="T79"/>
                <a:gd fmla="*/ 1178 w 1464" name="T80"/>
                <a:gd fmla="*/ 566 h 1499" name="T81"/>
                <a:gd fmla="*/ 1118 w 1464" name="T82"/>
                <a:gd fmla="*/ 525 h 1499" name="T83"/>
                <a:gd fmla="*/ 1069 w 1464" name="T84"/>
                <a:gd fmla="*/ 493 h 1499" name="T85"/>
                <a:gd fmla="*/ 1056 w 1464" name="T86"/>
                <a:gd fmla="*/ 467 h 1499" name="T87"/>
                <a:gd fmla="*/ 1057 w 1464" name="T88"/>
                <a:gd fmla="*/ 430 h 1499" name="T89"/>
                <a:gd fmla="*/ 1059 w 1464" name="T90"/>
                <a:gd fmla="*/ 406 h 1499" name="T91"/>
                <a:gd fmla="*/ 1035 w 1464" name="T92"/>
                <a:gd fmla="*/ 396 h 1499" name="T93"/>
                <a:gd fmla="*/ 979 w 1464" name="T94"/>
                <a:gd fmla="*/ 398 h 1499" name="T95"/>
                <a:gd fmla="*/ 855 w 1464" name="T96"/>
                <a:gd fmla="*/ 287 h 1499" name="T97"/>
                <a:gd fmla="*/ 820 w 1464" name="T98"/>
                <a:gd fmla="*/ 246 h 1499" name="T99"/>
                <a:gd fmla="*/ 798 w 1464" name="T100"/>
                <a:gd fmla="*/ 203 h 1499" name="T101"/>
                <a:gd fmla="*/ 797 w 1464" name="T102"/>
                <a:gd fmla="*/ 182 h 1499" name="T103"/>
                <a:gd fmla="*/ 790 w 1464" name="T104"/>
                <a:gd fmla="*/ 162 h 1499" name="T105"/>
                <a:gd fmla="*/ 750 w 1464" name="T106"/>
                <a:gd fmla="*/ 158 h 1499" name="T107"/>
                <a:gd fmla="*/ 703 w 1464" name="T108"/>
                <a:gd fmla="*/ 159 h 1499" name="T109"/>
                <a:gd fmla="*/ 684 w 1464" name="T110"/>
                <a:gd fmla="*/ 149 h 1499" name="T111"/>
                <a:gd fmla="*/ 673 w 1464" name="T112"/>
                <a:gd fmla="*/ 121 h 1499" name="T113"/>
                <a:gd fmla="*/ 656 w 1464" name="T114"/>
                <a:gd fmla="*/ 94 h 1499" name="T115"/>
                <a:gd fmla="*/ 650 w 1464" name="T116"/>
                <a:gd fmla="*/ 79 h 1499" name="T117"/>
                <a:gd fmla="*/ 659 w 1464" name="T118"/>
                <a:gd fmla="*/ 40 h 1499" name="T119"/>
                <a:gd fmla="*/ 1 w 1464" name="T120"/>
                <a:gd fmla="*/ 88 h 149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99" w="1464">
                  <a:moveTo>
                    <a:pt x="200" y="756"/>
                  </a:moveTo>
                  <a:lnTo>
                    <a:pt x="200" y="756"/>
                  </a:lnTo>
                  <a:lnTo>
                    <a:pt x="207" y="767"/>
                  </a:lnTo>
                  <a:lnTo>
                    <a:pt x="220" y="795"/>
                  </a:lnTo>
                  <a:lnTo>
                    <a:pt x="228" y="813"/>
                  </a:lnTo>
                  <a:lnTo>
                    <a:pt x="235" y="829"/>
                  </a:lnTo>
                  <a:lnTo>
                    <a:pt x="239" y="846"/>
                  </a:lnTo>
                  <a:lnTo>
                    <a:pt x="240" y="854"/>
                  </a:lnTo>
                  <a:lnTo>
                    <a:pt x="241" y="861"/>
                  </a:lnTo>
                  <a:lnTo>
                    <a:pt x="241" y="861"/>
                  </a:lnTo>
                  <a:lnTo>
                    <a:pt x="241" y="874"/>
                  </a:lnTo>
                  <a:lnTo>
                    <a:pt x="245" y="885"/>
                  </a:lnTo>
                  <a:lnTo>
                    <a:pt x="249" y="895"/>
                  </a:lnTo>
                  <a:lnTo>
                    <a:pt x="255" y="905"/>
                  </a:lnTo>
                  <a:lnTo>
                    <a:pt x="261" y="913"/>
                  </a:lnTo>
                  <a:lnTo>
                    <a:pt x="268" y="920"/>
                  </a:lnTo>
                  <a:lnTo>
                    <a:pt x="275" y="927"/>
                  </a:lnTo>
                  <a:lnTo>
                    <a:pt x="282" y="931"/>
                  </a:lnTo>
                  <a:lnTo>
                    <a:pt x="282" y="931"/>
                  </a:lnTo>
                  <a:lnTo>
                    <a:pt x="288" y="934"/>
                  </a:lnTo>
                  <a:lnTo>
                    <a:pt x="295" y="937"/>
                  </a:lnTo>
                  <a:lnTo>
                    <a:pt x="299" y="939"/>
                  </a:lnTo>
                  <a:lnTo>
                    <a:pt x="304" y="941"/>
                  </a:lnTo>
                  <a:lnTo>
                    <a:pt x="307" y="944"/>
                  </a:lnTo>
                  <a:lnTo>
                    <a:pt x="308" y="950"/>
                  </a:lnTo>
                  <a:lnTo>
                    <a:pt x="308" y="959"/>
                  </a:lnTo>
                  <a:lnTo>
                    <a:pt x="305" y="972"/>
                  </a:lnTo>
                  <a:lnTo>
                    <a:pt x="305" y="972"/>
                  </a:lnTo>
                  <a:lnTo>
                    <a:pt x="301" y="987"/>
                  </a:lnTo>
                  <a:lnTo>
                    <a:pt x="294" y="999"/>
                  </a:lnTo>
                  <a:lnTo>
                    <a:pt x="282" y="1020"/>
                  </a:lnTo>
                  <a:lnTo>
                    <a:pt x="276" y="1031"/>
                  </a:lnTo>
                  <a:lnTo>
                    <a:pt x="271" y="1039"/>
                  </a:lnTo>
                  <a:lnTo>
                    <a:pt x="269" y="1050"/>
                  </a:lnTo>
                  <a:lnTo>
                    <a:pt x="269" y="1055"/>
                  </a:lnTo>
                  <a:lnTo>
                    <a:pt x="270" y="1060"/>
                  </a:lnTo>
                  <a:lnTo>
                    <a:pt x="270" y="1060"/>
                  </a:lnTo>
                  <a:lnTo>
                    <a:pt x="294" y="1183"/>
                  </a:lnTo>
                  <a:lnTo>
                    <a:pt x="294" y="1183"/>
                  </a:lnTo>
                  <a:lnTo>
                    <a:pt x="293" y="1188"/>
                  </a:lnTo>
                  <a:lnTo>
                    <a:pt x="292" y="1203"/>
                  </a:lnTo>
                  <a:lnTo>
                    <a:pt x="290" y="1225"/>
                  </a:lnTo>
                  <a:lnTo>
                    <a:pt x="292" y="1238"/>
                  </a:lnTo>
                  <a:lnTo>
                    <a:pt x="294" y="1253"/>
                  </a:lnTo>
                  <a:lnTo>
                    <a:pt x="294" y="1253"/>
                  </a:lnTo>
                  <a:lnTo>
                    <a:pt x="297" y="1271"/>
                  </a:lnTo>
                  <a:lnTo>
                    <a:pt x="303" y="1291"/>
                  </a:lnTo>
                  <a:lnTo>
                    <a:pt x="311" y="1312"/>
                  </a:lnTo>
                  <a:lnTo>
                    <a:pt x="320" y="1333"/>
                  </a:lnTo>
                  <a:lnTo>
                    <a:pt x="334" y="1368"/>
                  </a:lnTo>
                  <a:lnTo>
                    <a:pt x="341" y="1383"/>
                  </a:lnTo>
                  <a:lnTo>
                    <a:pt x="335" y="1383"/>
                  </a:lnTo>
                  <a:lnTo>
                    <a:pt x="335" y="1383"/>
                  </a:lnTo>
                  <a:lnTo>
                    <a:pt x="363" y="1437"/>
                  </a:lnTo>
                  <a:lnTo>
                    <a:pt x="381" y="1474"/>
                  </a:lnTo>
                  <a:lnTo>
                    <a:pt x="393" y="1499"/>
                  </a:lnTo>
                  <a:lnTo>
                    <a:pt x="1131" y="1441"/>
                  </a:lnTo>
                  <a:lnTo>
                    <a:pt x="1131" y="1441"/>
                  </a:lnTo>
                  <a:lnTo>
                    <a:pt x="1134" y="1447"/>
                  </a:lnTo>
                  <a:lnTo>
                    <a:pt x="1140" y="1455"/>
                  </a:lnTo>
                  <a:lnTo>
                    <a:pt x="1147" y="1464"/>
                  </a:lnTo>
                  <a:lnTo>
                    <a:pt x="1153" y="1473"/>
                  </a:lnTo>
                  <a:lnTo>
                    <a:pt x="1163" y="1480"/>
                  </a:lnTo>
                  <a:lnTo>
                    <a:pt x="1168" y="1483"/>
                  </a:lnTo>
                  <a:lnTo>
                    <a:pt x="1172" y="1485"/>
                  </a:lnTo>
                  <a:lnTo>
                    <a:pt x="1178" y="1487"/>
                  </a:lnTo>
                  <a:lnTo>
                    <a:pt x="1183" y="1488"/>
                  </a:lnTo>
                  <a:lnTo>
                    <a:pt x="1183" y="1488"/>
                  </a:lnTo>
                  <a:lnTo>
                    <a:pt x="1188" y="1487"/>
                  </a:lnTo>
                  <a:lnTo>
                    <a:pt x="1192" y="1484"/>
                  </a:lnTo>
                  <a:lnTo>
                    <a:pt x="1196" y="1480"/>
                  </a:lnTo>
                  <a:lnTo>
                    <a:pt x="1198" y="1474"/>
                  </a:lnTo>
                  <a:lnTo>
                    <a:pt x="1199" y="1469"/>
                  </a:lnTo>
                  <a:lnTo>
                    <a:pt x="1200" y="1461"/>
                  </a:lnTo>
                  <a:lnTo>
                    <a:pt x="1201" y="1443"/>
                  </a:lnTo>
                  <a:lnTo>
                    <a:pt x="1200" y="1401"/>
                  </a:lnTo>
                  <a:lnTo>
                    <a:pt x="1200" y="1379"/>
                  </a:lnTo>
                  <a:lnTo>
                    <a:pt x="1201" y="1359"/>
                  </a:lnTo>
                  <a:lnTo>
                    <a:pt x="1201" y="1359"/>
                  </a:lnTo>
                  <a:lnTo>
                    <a:pt x="1202" y="1350"/>
                  </a:lnTo>
                  <a:lnTo>
                    <a:pt x="1205" y="1344"/>
                  </a:lnTo>
                  <a:lnTo>
                    <a:pt x="1208" y="1338"/>
                  </a:lnTo>
                  <a:lnTo>
                    <a:pt x="1213" y="1335"/>
                  </a:lnTo>
                  <a:lnTo>
                    <a:pt x="1217" y="1332"/>
                  </a:lnTo>
                  <a:lnTo>
                    <a:pt x="1221" y="1332"/>
                  </a:lnTo>
                  <a:lnTo>
                    <a:pt x="1227" y="1332"/>
                  </a:lnTo>
                  <a:lnTo>
                    <a:pt x="1233" y="1333"/>
                  </a:lnTo>
                  <a:lnTo>
                    <a:pt x="1246" y="1338"/>
                  </a:lnTo>
                  <a:lnTo>
                    <a:pt x="1258" y="1344"/>
                  </a:lnTo>
                  <a:lnTo>
                    <a:pt x="1272" y="1349"/>
                  </a:lnTo>
                  <a:lnTo>
                    <a:pt x="1283" y="1352"/>
                  </a:lnTo>
                  <a:lnTo>
                    <a:pt x="1283" y="1352"/>
                  </a:lnTo>
                  <a:lnTo>
                    <a:pt x="1292" y="1354"/>
                  </a:lnTo>
                  <a:lnTo>
                    <a:pt x="1302" y="1355"/>
                  </a:lnTo>
                  <a:lnTo>
                    <a:pt x="1323" y="1355"/>
                  </a:lnTo>
                  <a:lnTo>
                    <a:pt x="1343" y="1355"/>
                  </a:lnTo>
                  <a:lnTo>
                    <a:pt x="1352" y="1355"/>
                  </a:lnTo>
                  <a:lnTo>
                    <a:pt x="1360" y="1357"/>
                  </a:lnTo>
                  <a:lnTo>
                    <a:pt x="1360" y="1357"/>
                  </a:lnTo>
                  <a:lnTo>
                    <a:pt x="1359" y="1336"/>
                  </a:lnTo>
                  <a:lnTo>
                    <a:pt x="1359" y="1336"/>
                  </a:lnTo>
                  <a:lnTo>
                    <a:pt x="1360" y="1321"/>
                  </a:lnTo>
                  <a:lnTo>
                    <a:pt x="1361" y="1304"/>
                  </a:lnTo>
                  <a:lnTo>
                    <a:pt x="1366" y="1266"/>
                  </a:lnTo>
                  <a:lnTo>
                    <a:pt x="1377" y="1189"/>
                  </a:lnTo>
                  <a:lnTo>
                    <a:pt x="1377" y="1189"/>
                  </a:lnTo>
                  <a:lnTo>
                    <a:pt x="1378" y="1180"/>
                  </a:lnTo>
                  <a:lnTo>
                    <a:pt x="1380" y="1171"/>
                  </a:lnTo>
                  <a:lnTo>
                    <a:pt x="1387" y="1152"/>
                  </a:lnTo>
                  <a:lnTo>
                    <a:pt x="1394" y="1133"/>
                  </a:lnTo>
                  <a:lnTo>
                    <a:pt x="1403" y="1114"/>
                  </a:lnTo>
                  <a:lnTo>
                    <a:pt x="1410" y="1095"/>
                  </a:lnTo>
                  <a:lnTo>
                    <a:pt x="1417" y="1079"/>
                  </a:lnTo>
                  <a:lnTo>
                    <a:pt x="1422" y="1063"/>
                  </a:lnTo>
                  <a:lnTo>
                    <a:pt x="1423" y="1055"/>
                  </a:lnTo>
                  <a:lnTo>
                    <a:pt x="1424" y="1048"/>
                  </a:lnTo>
                  <a:lnTo>
                    <a:pt x="1424" y="1048"/>
                  </a:lnTo>
                  <a:lnTo>
                    <a:pt x="1425" y="1023"/>
                  </a:lnTo>
                  <a:lnTo>
                    <a:pt x="1428" y="997"/>
                  </a:lnTo>
                  <a:lnTo>
                    <a:pt x="1430" y="986"/>
                  </a:lnTo>
                  <a:lnTo>
                    <a:pt x="1434" y="975"/>
                  </a:lnTo>
                  <a:lnTo>
                    <a:pt x="1437" y="963"/>
                  </a:lnTo>
                  <a:lnTo>
                    <a:pt x="1441" y="955"/>
                  </a:lnTo>
                  <a:lnTo>
                    <a:pt x="1441" y="955"/>
                  </a:lnTo>
                  <a:lnTo>
                    <a:pt x="1445" y="944"/>
                  </a:lnTo>
                  <a:lnTo>
                    <a:pt x="1449" y="932"/>
                  </a:lnTo>
                  <a:lnTo>
                    <a:pt x="1457" y="905"/>
                  </a:lnTo>
                  <a:lnTo>
                    <a:pt x="1464" y="873"/>
                  </a:lnTo>
                  <a:lnTo>
                    <a:pt x="1411" y="867"/>
                  </a:lnTo>
                  <a:lnTo>
                    <a:pt x="1411" y="867"/>
                  </a:lnTo>
                  <a:lnTo>
                    <a:pt x="1391" y="828"/>
                  </a:lnTo>
                  <a:lnTo>
                    <a:pt x="1372" y="795"/>
                  </a:lnTo>
                  <a:lnTo>
                    <a:pt x="1362" y="780"/>
                  </a:lnTo>
                  <a:lnTo>
                    <a:pt x="1353" y="768"/>
                  </a:lnTo>
                  <a:lnTo>
                    <a:pt x="1353" y="768"/>
                  </a:lnTo>
                  <a:lnTo>
                    <a:pt x="1349" y="762"/>
                  </a:lnTo>
                  <a:lnTo>
                    <a:pt x="1343" y="758"/>
                  </a:lnTo>
                  <a:lnTo>
                    <a:pt x="1338" y="754"/>
                  </a:lnTo>
                  <a:lnTo>
                    <a:pt x="1331" y="751"/>
                  </a:lnTo>
                  <a:lnTo>
                    <a:pt x="1319" y="746"/>
                  </a:lnTo>
                  <a:lnTo>
                    <a:pt x="1305" y="741"/>
                  </a:lnTo>
                  <a:lnTo>
                    <a:pt x="1292" y="737"/>
                  </a:lnTo>
                  <a:lnTo>
                    <a:pt x="1281" y="731"/>
                  </a:lnTo>
                  <a:lnTo>
                    <a:pt x="1276" y="728"/>
                  </a:lnTo>
                  <a:lnTo>
                    <a:pt x="1272" y="724"/>
                  </a:lnTo>
                  <a:lnTo>
                    <a:pt x="1268" y="720"/>
                  </a:lnTo>
                  <a:lnTo>
                    <a:pt x="1265" y="714"/>
                  </a:lnTo>
                  <a:lnTo>
                    <a:pt x="1265" y="714"/>
                  </a:lnTo>
                  <a:lnTo>
                    <a:pt x="1259" y="702"/>
                  </a:lnTo>
                  <a:lnTo>
                    <a:pt x="1252" y="689"/>
                  </a:lnTo>
                  <a:lnTo>
                    <a:pt x="1235" y="657"/>
                  </a:lnTo>
                  <a:lnTo>
                    <a:pt x="1226" y="642"/>
                  </a:lnTo>
                  <a:lnTo>
                    <a:pt x="1219" y="627"/>
                  </a:lnTo>
                  <a:lnTo>
                    <a:pt x="1215" y="614"/>
                  </a:lnTo>
                  <a:lnTo>
                    <a:pt x="1214" y="608"/>
                  </a:lnTo>
                  <a:lnTo>
                    <a:pt x="1213" y="604"/>
                  </a:lnTo>
                  <a:lnTo>
                    <a:pt x="1213" y="604"/>
                  </a:lnTo>
                  <a:lnTo>
                    <a:pt x="1213" y="599"/>
                  </a:lnTo>
                  <a:lnTo>
                    <a:pt x="1211" y="595"/>
                  </a:lnTo>
                  <a:lnTo>
                    <a:pt x="1206" y="587"/>
                  </a:lnTo>
                  <a:lnTo>
                    <a:pt x="1200" y="580"/>
                  </a:lnTo>
                  <a:lnTo>
                    <a:pt x="1192" y="575"/>
                  </a:lnTo>
                  <a:lnTo>
                    <a:pt x="1185" y="569"/>
                  </a:lnTo>
                  <a:lnTo>
                    <a:pt x="1178" y="566"/>
                  </a:lnTo>
                  <a:lnTo>
                    <a:pt x="1171" y="562"/>
                  </a:lnTo>
                  <a:lnTo>
                    <a:pt x="1171" y="562"/>
                  </a:lnTo>
                  <a:lnTo>
                    <a:pt x="1145" y="544"/>
                  </a:lnTo>
                  <a:lnTo>
                    <a:pt x="1118" y="525"/>
                  </a:lnTo>
                  <a:lnTo>
                    <a:pt x="1084" y="504"/>
                  </a:lnTo>
                  <a:lnTo>
                    <a:pt x="1084" y="504"/>
                  </a:lnTo>
                  <a:lnTo>
                    <a:pt x="1076" y="499"/>
                  </a:lnTo>
                  <a:lnTo>
                    <a:pt x="1069" y="493"/>
                  </a:lnTo>
                  <a:lnTo>
                    <a:pt x="1064" y="486"/>
                  </a:lnTo>
                  <a:lnTo>
                    <a:pt x="1061" y="481"/>
                  </a:lnTo>
                  <a:lnTo>
                    <a:pt x="1057" y="474"/>
                  </a:lnTo>
                  <a:lnTo>
                    <a:pt x="1056" y="467"/>
                  </a:lnTo>
                  <a:lnTo>
                    <a:pt x="1055" y="462"/>
                  </a:lnTo>
                  <a:lnTo>
                    <a:pt x="1055" y="455"/>
                  </a:lnTo>
                  <a:lnTo>
                    <a:pt x="1055" y="443"/>
                  </a:lnTo>
                  <a:lnTo>
                    <a:pt x="1057" y="430"/>
                  </a:lnTo>
                  <a:lnTo>
                    <a:pt x="1059" y="419"/>
                  </a:lnTo>
                  <a:lnTo>
                    <a:pt x="1061" y="410"/>
                  </a:lnTo>
                  <a:lnTo>
                    <a:pt x="1061" y="410"/>
                  </a:lnTo>
                  <a:lnTo>
                    <a:pt x="1059" y="406"/>
                  </a:lnTo>
                  <a:lnTo>
                    <a:pt x="1057" y="402"/>
                  </a:lnTo>
                  <a:lnTo>
                    <a:pt x="1053" y="400"/>
                  </a:lnTo>
                  <a:lnTo>
                    <a:pt x="1047" y="398"/>
                  </a:lnTo>
                  <a:lnTo>
                    <a:pt x="1035" y="396"/>
                  </a:lnTo>
                  <a:lnTo>
                    <a:pt x="1019" y="396"/>
                  </a:lnTo>
                  <a:lnTo>
                    <a:pt x="1005" y="396"/>
                  </a:lnTo>
                  <a:lnTo>
                    <a:pt x="991" y="397"/>
                  </a:lnTo>
                  <a:lnTo>
                    <a:pt x="979" y="398"/>
                  </a:lnTo>
                  <a:lnTo>
                    <a:pt x="979" y="398"/>
                  </a:lnTo>
                  <a:lnTo>
                    <a:pt x="917" y="345"/>
                  </a:lnTo>
                  <a:lnTo>
                    <a:pt x="873" y="304"/>
                  </a:lnTo>
                  <a:lnTo>
                    <a:pt x="855" y="287"/>
                  </a:lnTo>
                  <a:lnTo>
                    <a:pt x="844" y="275"/>
                  </a:lnTo>
                  <a:lnTo>
                    <a:pt x="844" y="275"/>
                  </a:lnTo>
                  <a:lnTo>
                    <a:pt x="828" y="257"/>
                  </a:lnTo>
                  <a:lnTo>
                    <a:pt x="820" y="246"/>
                  </a:lnTo>
                  <a:lnTo>
                    <a:pt x="811" y="235"/>
                  </a:lnTo>
                  <a:lnTo>
                    <a:pt x="805" y="224"/>
                  </a:lnTo>
                  <a:lnTo>
                    <a:pt x="799" y="210"/>
                  </a:lnTo>
                  <a:lnTo>
                    <a:pt x="798" y="203"/>
                  </a:lnTo>
                  <a:lnTo>
                    <a:pt x="797" y="197"/>
                  </a:lnTo>
                  <a:lnTo>
                    <a:pt x="797" y="189"/>
                  </a:lnTo>
                  <a:lnTo>
                    <a:pt x="797" y="182"/>
                  </a:lnTo>
                  <a:lnTo>
                    <a:pt x="797" y="182"/>
                  </a:lnTo>
                  <a:lnTo>
                    <a:pt x="797" y="174"/>
                  </a:lnTo>
                  <a:lnTo>
                    <a:pt x="796" y="169"/>
                  </a:lnTo>
                  <a:lnTo>
                    <a:pt x="793" y="165"/>
                  </a:lnTo>
                  <a:lnTo>
                    <a:pt x="790" y="162"/>
                  </a:lnTo>
                  <a:lnTo>
                    <a:pt x="784" y="160"/>
                  </a:lnTo>
                  <a:lnTo>
                    <a:pt x="779" y="158"/>
                  </a:lnTo>
                  <a:lnTo>
                    <a:pt x="765" y="156"/>
                  </a:lnTo>
                  <a:lnTo>
                    <a:pt x="750" y="158"/>
                  </a:lnTo>
                  <a:lnTo>
                    <a:pt x="733" y="159"/>
                  </a:lnTo>
                  <a:lnTo>
                    <a:pt x="717" y="160"/>
                  </a:lnTo>
                  <a:lnTo>
                    <a:pt x="703" y="159"/>
                  </a:lnTo>
                  <a:lnTo>
                    <a:pt x="703" y="159"/>
                  </a:lnTo>
                  <a:lnTo>
                    <a:pt x="697" y="156"/>
                  </a:lnTo>
                  <a:lnTo>
                    <a:pt x="692" y="154"/>
                  </a:lnTo>
                  <a:lnTo>
                    <a:pt x="688" y="152"/>
                  </a:lnTo>
                  <a:lnTo>
                    <a:pt x="684" y="149"/>
                  </a:lnTo>
                  <a:lnTo>
                    <a:pt x="682" y="144"/>
                  </a:lnTo>
                  <a:lnTo>
                    <a:pt x="679" y="140"/>
                  </a:lnTo>
                  <a:lnTo>
                    <a:pt x="675" y="131"/>
                  </a:lnTo>
                  <a:lnTo>
                    <a:pt x="673" y="121"/>
                  </a:lnTo>
                  <a:lnTo>
                    <a:pt x="668" y="111"/>
                  </a:lnTo>
                  <a:lnTo>
                    <a:pt x="664" y="102"/>
                  </a:lnTo>
                  <a:lnTo>
                    <a:pt x="660" y="97"/>
                  </a:lnTo>
                  <a:lnTo>
                    <a:pt x="656" y="94"/>
                  </a:lnTo>
                  <a:lnTo>
                    <a:pt x="656" y="94"/>
                  </a:lnTo>
                  <a:lnTo>
                    <a:pt x="653" y="91"/>
                  </a:lnTo>
                  <a:lnTo>
                    <a:pt x="650" y="85"/>
                  </a:lnTo>
                  <a:lnTo>
                    <a:pt x="650" y="79"/>
                  </a:lnTo>
                  <a:lnTo>
                    <a:pt x="650" y="72"/>
                  </a:lnTo>
                  <a:lnTo>
                    <a:pt x="651" y="65"/>
                  </a:lnTo>
                  <a:lnTo>
                    <a:pt x="654" y="57"/>
                  </a:lnTo>
                  <a:lnTo>
                    <a:pt x="659" y="40"/>
                  </a:lnTo>
                  <a:lnTo>
                    <a:pt x="666" y="26"/>
                  </a:lnTo>
                  <a:lnTo>
                    <a:pt x="673" y="12"/>
                  </a:lnTo>
                  <a:lnTo>
                    <a:pt x="679" y="0"/>
                  </a:lnTo>
                  <a:lnTo>
                    <a:pt x="1" y="88"/>
                  </a:lnTo>
                  <a:lnTo>
                    <a:pt x="0" y="88"/>
                  </a:lnTo>
                  <a:lnTo>
                    <a:pt x="7" y="88"/>
                  </a:lnTo>
                  <a:lnTo>
                    <a:pt x="200" y="756"/>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31" name="Freeform 28"/>
            <p:cNvSpPr/>
            <p:nvPr/>
          </p:nvSpPr>
          <p:spPr bwMode="auto">
            <a:xfrm>
              <a:off x="9904413" y="2185988"/>
              <a:ext cx="1050925" cy="796925"/>
            </a:xfrm>
            <a:custGeom>
              <a:gdLst>
                <a:gd fmla="*/ 1187 w 1324" name="T0"/>
                <a:gd fmla="*/ 201 h 1005" name="T1"/>
                <a:gd fmla="*/ 1133 w 1324" name="T2"/>
                <a:gd fmla="*/ 160 h 1005" name="T3"/>
                <a:gd fmla="*/ 1109 w 1324" name="T4"/>
                <a:gd fmla="*/ 135 h 1005" name="T5"/>
                <a:gd fmla="*/ 1046 w 1324" name="T6"/>
                <a:gd fmla="*/ 87 h 1005" name="T7"/>
                <a:gd fmla="*/ 811 w 1324" name="T8"/>
                <a:gd fmla="*/ 70 h 1005" name="T9"/>
                <a:gd fmla="*/ 715 w 1324" name="T10"/>
                <a:gd fmla="*/ 76 h 1005" name="T11"/>
                <a:gd fmla="*/ 668 w 1324" name="T12"/>
                <a:gd fmla="*/ 94 h 1005" name="T13"/>
                <a:gd fmla="*/ 651 w 1324" name="T14"/>
                <a:gd fmla="*/ 87 h 1005" name="T15"/>
                <a:gd fmla="*/ 651 w 1324" name="T16"/>
                <a:gd fmla="*/ 40 h 1005" name="T17"/>
                <a:gd fmla="*/ 635 w 1324" name="T18"/>
                <a:gd fmla="*/ 20 h 1005" name="T19"/>
                <a:gd fmla="*/ 527 w 1324" name="T20"/>
                <a:gd fmla="*/ 5 h 1005" name="T21"/>
                <a:gd fmla="*/ 305 w 1324" name="T22"/>
                <a:gd fmla="*/ 11 h 1005" name="T23"/>
                <a:gd fmla="*/ 265 w 1324" name="T24"/>
                <a:gd fmla="*/ 20 h 1005" name="T25"/>
                <a:gd fmla="*/ 178 w 1324" name="T26"/>
                <a:gd fmla="*/ 74 h 1005" name="T27"/>
                <a:gd fmla="*/ 121 w 1324" name="T28"/>
                <a:gd fmla="*/ 96 h 1005" name="T29"/>
                <a:gd fmla="*/ 17 w 1324" name="T30"/>
                <a:gd fmla="*/ 157 h 1005" name="T31"/>
                <a:gd fmla="*/ 0 w 1324" name="T32"/>
                <a:gd fmla="*/ 216 h 1005" name="T33"/>
                <a:gd fmla="*/ 10 w 1324" name="T34"/>
                <a:gd fmla="*/ 231 h 1005" name="T35"/>
                <a:gd fmla="*/ 29 w 1324" name="T36"/>
                <a:gd fmla="*/ 274 h 1005" name="T37"/>
                <a:gd fmla="*/ 47 w 1324" name="T38"/>
                <a:gd fmla="*/ 290 h 1005" name="T39"/>
                <a:gd fmla="*/ 100 w 1324" name="T40"/>
                <a:gd fmla="*/ 292 h 1005" name="T41"/>
                <a:gd fmla="*/ 143 w 1324" name="T42"/>
                <a:gd fmla="*/ 299 h 1005" name="T43"/>
                <a:gd fmla="*/ 147 w 1324" name="T44"/>
                <a:gd fmla="*/ 323 h 1005" name="T45"/>
                <a:gd fmla="*/ 161 w 1324" name="T46"/>
                <a:gd fmla="*/ 369 h 1005" name="T47"/>
                <a:gd fmla="*/ 205 w 1324" name="T48"/>
                <a:gd fmla="*/ 421 h 1005" name="T49"/>
                <a:gd fmla="*/ 341 w 1324" name="T50"/>
                <a:gd fmla="*/ 531 h 1005" name="T51"/>
                <a:gd fmla="*/ 403 w 1324" name="T52"/>
                <a:gd fmla="*/ 534 h 1005" name="T53"/>
                <a:gd fmla="*/ 409 w 1324" name="T54"/>
                <a:gd fmla="*/ 553 h 1005" name="T55"/>
                <a:gd fmla="*/ 406 w 1324" name="T56"/>
                <a:gd fmla="*/ 601 h 1005" name="T57"/>
                <a:gd fmla="*/ 426 w 1324" name="T58"/>
                <a:gd fmla="*/ 633 h 1005" name="T59"/>
                <a:gd fmla="*/ 521 w 1324" name="T60"/>
                <a:gd fmla="*/ 696 h 1005" name="T61"/>
                <a:gd fmla="*/ 550 w 1324" name="T62"/>
                <a:gd fmla="*/ 714 h 1005" name="T63"/>
                <a:gd fmla="*/ 563 w 1324" name="T64"/>
                <a:gd fmla="*/ 738 h 1005" name="T65"/>
                <a:gd fmla="*/ 585 w 1324" name="T66"/>
                <a:gd fmla="*/ 791 h 1005" name="T67"/>
                <a:gd fmla="*/ 618 w 1324" name="T68"/>
                <a:gd fmla="*/ 854 h 1005" name="T69"/>
                <a:gd fmla="*/ 655 w 1324" name="T70"/>
                <a:gd fmla="*/ 875 h 1005" name="T71"/>
                <a:gd fmla="*/ 699 w 1324" name="T72"/>
                <a:gd fmla="*/ 896 h 1005" name="T73"/>
                <a:gd fmla="*/ 741 w 1324" name="T74"/>
                <a:gd fmla="*/ 962 h 1005" name="T75"/>
                <a:gd fmla="*/ 803 w 1324" name="T76"/>
                <a:gd fmla="*/ 1001 h 1005" name="T77"/>
                <a:gd fmla="*/ 871 w 1324" name="T78"/>
                <a:gd fmla="*/ 962 h 1005" name="T79"/>
                <a:gd fmla="*/ 879 w 1324" name="T80"/>
                <a:gd fmla="*/ 942 h 1005" name="T81"/>
                <a:gd fmla="*/ 913 w 1324" name="T82"/>
                <a:gd fmla="*/ 872 h 1005" name="T83"/>
                <a:gd fmla="*/ 943 w 1324" name="T84"/>
                <a:gd fmla="*/ 828 h 1005" name="T85"/>
                <a:gd fmla="*/ 1013 w 1324" name="T86"/>
                <a:gd fmla="*/ 789 h 1005" name="T87"/>
                <a:gd fmla="*/ 1069 w 1324" name="T88"/>
                <a:gd fmla="*/ 767 h 1005" name="T89"/>
                <a:gd fmla="*/ 1078 w 1324" name="T90"/>
                <a:gd fmla="*/ 732 h 1005" name="T91"/>
                <a:gd fmla="*/ 1081 w 1324" name="T92"/>
                <a:gd fmla="*/ 668 h 1005" name="T93"/>
                <a:gd fmla="*/ 1120 w 1324" name="T94"/>
                <a:gd fmla="*/ 620 h 1005" name="T95"/>
                <a:gd fmla="*/ 1163 w 1324" name="T96"/>
                <a:gd fmla="*/ 599 h 1005" name="T97"/>
                <a:gd fmla="*/ 1197 w 1324" name="T98"/>
                <a:gd fmla="*/ 561 h 1005" name="T99"/>
                <a:gd fmla="*/ 1203 w 1324" name="T100"/>
                <a:gd fmla="*/ 505 h 1005" name="T101"/>
                <a:gd fmla="*/ 1202 w 1324" name="T102"/>
                <a:gd fmla="*/ 445 h 1005" name="T103"/>
                <a:gd fmla="*/ 1238 w 1324" name="T104"/>
                <a:gd fmla="*/ 409 h 1005" name="T105"/>
                <a:gd fmla="*/ 1296 w 1324" name="T106"/>
                <a:gd fmla="*/ 347 h 1005" name="T107"/>
                <a:gd fmla="*/ 1261 w 1324" name="T108"/>
                <a:gd fmla="*/ 274 h 1005" name="T109"/>
                <a:gd fmla="*/ 1197 w 1324" name="T110"/>
                <a:gd fmla="*/ 222 h 100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04" w="1324">
                  <a:moveTo>
                    <a:pt x="1195" y="217"/>
                  </a:moveTo>
                  <a:lnTo>
                    <a:pt x="1195" y="217"/>
                  </a:lnTo>
                  <a:lnTo>
                    <a:pt x="1193" y="211"/>
                  </a:lnTo>
                  <a:lnTo>
                    <a:pt x="1191" y="206"/>
                  </a:lnTo>
                  <a:lnTo>
                    <a:pt x="1187" y="201"/>
                  </a:lnTo>
                  <a:lnTo>
                    <a:pt x="1182" y="197"/>
                  </a:lnTo>
                  <a:lnTo>
                    <a:pt x="1172" y="187"/>
                  </a:lnTo>
                  <a:lnTo>
                    <a:pt x="1158" y="179"/>
                  </a:lnTo>
                  <a:lnTo>
                    <a:pt x="1145" y="170"/>
                  </a:lnTo>
                  <a:lnTo>
                    <a:pt x="1133" y="160"/>
                  </a:lnTo>
                  <a:lnTo>
                    <a:pt x="1121" y="151"/>
                  </a:lnTo>
                  <a:lnTo>
                    <a:pt x="1117" y="145"/>
                  </a:lnTo>
                  <a:lnTo>
                    <a:pt x="1114" y="140"/>
                  </a:lnTo>
                  <a:lnTo>
                    <a:pt x="1114" y="140"/>
                  </a:lnTo>
                  <a:lnTo>
                    <a:pt x="1109" y="135"/>
                  </a:lnTo>
                  <a:lnTo>
                    <a:pt x="1105" y="130"/>
                  </a:lnTo>
                  <a:lnTo>
                    <a:pt x="1093" y="118"/>
                  </a:lnTo>
                  <a:lnTo>
                    <a:pt x="1081" y="108"/>
                  </a:lnTo>
                  <a:lnTo>
                    <a:pt x="1069" y="99"/>
                  </a:lnTo>
                  <a:lnTo>
                    <a:pt x="1046" y="87"/>
                  </a:lnTo>
                  <a:lnTo>
                    <a:pt x="1036" y="81"/>
                  </a:lnTo>
                  <a:lnTo>
                    <a:pt x="920" y="76"/>
                  </a:lnTo>
                  <a:lnTo>
                    <a:pt x="920" y="76"/>
                  </a:lnTo>
                  <a:lnTo>
                    <a:pt x="863" y="73"/>
                  </a:lnTo>
                  <a:lnTo>
                    <a:pt x="811" y="70"/>
                  </a:lnTo>
                  <a:lnTo>
                    <a:pt x="761" y="70"/>
                  </a:lnTo>
                  <a:lnTo>
                    <a:pt x="761" y="70"/>
                  </a:lnTo>
                  <a:lnTo>
                    <a:pt x="742" y="70"/>
                  </a:lnTo>
                  <a:lnTo>
                    <a:pt x="727" y="73"/>
                  </a:lnTo>
                  <a:lnTo>
                    <a:pt x="715" y="76"/>
                  </a:lnTo>
                  <a:lnTo>
                    <a:pt x="703" y="79"/>
                  </a:lnTo>
                  <a:lnTo>
                    <a:pt x="687" y="87"/>
                  </a:lnTo>
                  <a:lnTo>
                    <a:pt x="678" y="90"/>
                  </a:lnTo>
                  <a:lnTo>
                    <a:pt x="668" y="94"/>
                  </a:lnTo>
                  <a:lnTo>
                    <a:pt x="668" y="94"/>
                  </a:lnTo>
                  <a:lnTo>
                    <a:pt x="663" y="94"/>
                  </a:lnTo>
                  <a:lnTo>
                    <a:pt x="659" y="94"/>
                  </a:lnTo>
                  <a:lnTo>
                    <a:pt x="655" y="93"/>
                  </a:lnTo>
                  <a:lnTo>
                    <a:pt x="653" y="90"/>
                  </a:lnTo>
                  <a:lnTo>
                    <a:pt x="651" y="87"/>
                  </a:lnTo>
                  <a:lnTo>
                    <a:pt x="650" y="84"/>
                  </a:lnTo>
                  <a:lnTo>
                    <a:pt x="649" y="76"/>
                  </a:lnTo>
                  <a:lnTo>
                    <a:pt x="649" y="67"/>
                  </a:lnTo>
                  <a:lnTo>
                    <a:pt x="649" y="57"/>
                  </a:lnTo>
                  <a:lnTo>
                    <a:pt x="651" y="40"/>
                  </a:lnTo>
                  <a:lnTo>
                    <a:pt x="651" y="40"/>
                  </a:lnTo>
                  <a:lnTo>
                    <a:pt x="650" y="37"/>
                  </a:lnTo>
                  <a:lnTo>
                    <a:pt x="649" y="33"/>
                  </a:lnTo>
                  <a:lnTo>
                    <a:pt x="643" y="27"/>
                  </a:lnTo>
                  <a:lnTo>
                    <a:pt x="635" y="20"/>
                  </a:lnTo>
                  <a:lnTo>
                    <a:pt x="627" y="13"/>
                  </a:lnTo>
                  <a:lnTo>
                    <a:pt x="611" y="3"/>
                  </a:lnTo>
                  <a:lnTo>
                    <a:pt x="604" y="0"/>
                  </a:lnTo>
                  <a:lnTo>
                    <a:pt x="604" y="0"/>
                  </a:lnTo>
                  <a:lnTo>
                    <a:pt x="527" y="5"/>
                  </a:lnTo>
                  <a:lnTo>
                    <a:pt x="463" y="10"/>
                  </a:lnTo>
                  <a:lnTo>
                    <a:pt x="434" y="11"/>
                  </a:lnTo>
                  <a:lnTo>
                    <a:pt x="411" y="11"/>
                  </a:lnTo>
                  <a:lnTo>
                    <a:pt x="411" y="11"/>
                  </a:lnTo>
                  <a:lnTo>
                    <a:pt x="305" y="11"/>
                  </a:lnTo>
                  <a:lnTo>
                    <a:pt x="305" y="11"/>
                  </a:lnTo>
                  <a:lnTo>
                    <a:pt x="294" y="12"/>
                  </a:lnTo>
                  <a:lnTo>
                    <a:pt x="284" y="13"/>
                  </a:lnTo>
                  <a:lnTo>
                    <a:pt x="274" y="17"/>
                  </a:lnTo>
                  <a:lnTo>
                    <a:pt x="265" y="20"/>
                  </a:lnTo>
                  <a:lnTo>
                    <a:pt x="256" y="24"/>
                  </a:lnTo>
                  <a:lnTo>
                    <a:pt x="247" y="29"/>
                  </a:lnTo>
                  <a:lnTo>
                    <a:pt x="229" y="40"/>
                  </a:lnTo>
                  <a:lnTo>
                    <a:pt x="196" y="64"/>
                  </a:lnTo>
                  <a:lnTo>
                    <a:pt x="178" y="74"/>
                  </a:lnTo>
                  <a:lnTo>
                    <a:pt x="168" y="78"/>
                  </a:lnTo>
                  <a:lnTo>
                    <a:pt x="159" y="81"/>
                  </a:lnTo>
                  <a:lnTo>
                    <a:pt x="159" y="81"/>
                  </a:lnTo>
                  <a:lnTo>
                    <a:pt x="140" y="88"/>
                  </a:lnTo>
                  <a:lnTo>
                    <a:pt x="121" y="96"/>
                  </a:lnTo>
                  <a:lnTo>
                    <a:pt x="82" y="113"/>
                  </a:lnTo>
                  <a:lnTo>
                    <a:pt x="48" y="128"/>
                  </a:lnTo>
                  <a:lnTo>
                    <a:pt x="27" y="138"/>
                  </a:lnTo>
                  <a:lnTo>
                    <a:pt x="27" y="138"/>
                  </a:lnTo>
                  <a:lnTo>
                    <a:pt x="17" y="157"/>
                  </a:lnTo>
                  <a:lnTo>
                    <a:pt x="12" y="170"/>
                  </a:lnTo>
                  <a:lnTo>
                    <a:pt x="6" y="183"/>
                  </a:lnTo>
                  <a:lnTo>
                    <a:pt x="1" y="198"/>
                  </a:lnTo>
                  <a:lnTo>
                    <a:pt x="0" y="210"/>
                  </a:lnTo>
                  <a:lnTo>
                    <a:pt x="0" y="216"/>
                  </a:lnTo>
                  <a:lnTo>
                    <a:pt x="1" y="220"/>
                  </a:lnTo>
                  <a:lnTo>
                    <a:pt x="4" y="225"/>
                  </a:lnTo>
                  <a:lnTo>
                    <a:pt x="6" y="228"/>
                  </a:lnTo>
                  <a:lnTo>
                    <a:pt x="6" y="228"/>
                  </a:lnTo>
                  <a:lnTo>
                    <a:pt x="10" y="231"/>
                  </a:lnTo>
                  <a:lnTo>
                    <a:pt x="14" y="236"/>
                  </a:lnTo>
                  <a:lnTo>
                    <a:pt x="18" y="245"/>
                  </a:lnTo>
                  <a:lnTo>
                    <a:pt x="23" y="255"/>
                  </a:lnTo>
                  <a:lnTo>
                    <a:pt x="25" y="265"/>
                  </a:lnTo>
                  <a:lnTo>
                    <a:pt x="29" y="274"/>
                  </a:lnTo>
                  <a:lnTo>
                    <a:pt x="32" y="278"/>
                  </a:lnTo>
                  <a:lnTo>
                    <a:pt x="34" y="283"/>
                  </a:lnTo>
                  <a:lnTo>
                    <a:pt x="38" y="286"/>
                  </a:lnTo>
                  <a:lnTo>
                    <a:pt x="42" y="288"/>
                  </a:lnTo>
                  <a:lnTo>
                    <a:pt x="47" y="290"/>
                  </a:lnTo>
                  <a:lnTo>
                    <a:pt x="53" y="293"/>
                  </a:lnTo>
                  <a:lnTo>
                    <a:pt x="53" y="293"/>
                  </a:lnTo>
                  <a:lnTo>
                    <a:pt x="67" y="294"/>
                  </a:lnTo>
                  <a:lnTo>
                    <a:pt x="83" y="293"/>
                  </a:lnTo>
                  <a:lnTo>
                    <a:pt x="100" y="292"/>
                  </a:lnTo>
                  <a:lnTo>
                    <a:pt x="115" y="290"/>
                  </a:lnTo>
                  <a:lnTo>
                    <a:pt x="129" y="292"/>
                  </a:lnTo>
                  <a:lnTo>
                    <a:pt x="134" y="294"/>
                  </a:lnTo>
                  <a:lnTo>
                    <a:pt x="140" y="296"/>
                  </a:lnTo>
                  <a:lnTo>
                    <a:pt x="143" y="299"/>
                  </a:lnTo>
                  <a:lnTo>
                    <a:pt x="146" y="303"/>
                  </a:lnTo>
                  <a:lnTo>
                    <a:pt x="147" y="308"/>
                  </a:lnTo>
                  <a:lnTo>
                    <a:pt x="147" y="316"/>
                  </a:lnTo>
                  <a:lnTo>
                    <a:pt x="147" y="316"/>
                  </a:lnTo>
                  <a:lnTo>
                    <a:pt x="147" y="323"/>
                  </a:lnTo>
                  <a:lnTo>
                    <a:pt x="147" y="331"/>
                  </a:lnTo>
                  <a:lnTo>
                    <a:pt x="148" y="337"/>
                  </a:lnTo>
                  <a:lnTo>
                    <a:pt x="149" y="344"/>
                  </a:lnTo>
                  <a:lnTo>
                    <a:pt x="155" y="358"/>
                  </a:lnTo>
                  <a:lnTo>
                    <a:pt x="161" y="369"/>
                  </a:lnTo>
                  <a:lnTo>
                    <a:pt x="170" y="380"/>
                  </a:lnTo>
                  <a:lnTo>
                    <a:pt x="178" y="391"/>
                  </a:lnTo>
                  <a:lnTo>
                    <a:pt x="194" y="409"/>
                  </a:lnTo>
                  <a:lnTo>
                    <a:pt x="194" y="409"/>
                  </a:lnTo>
                  <a:lnTo>
                    <a:pt x="205" y="421"/>
                  </a:lnTo>
                  <a:lnTo>
                    <a:pt x="223" y="438"/>
                  </a:lnTo>
                  <a:lnTo>
                    <a:pt x="267" y="479"/>
                  </a:lnTo>
                  <a:lnTo>
                    <a:pt x="329" y="532"/>
                  </a:lnTo>
                  <a:lnTo>
                    <a:pt x="329" y="532"/>
                  </a:lnTo>
                  <a:lnTo>
                    <a:pt x="341" y="531"/>
                  </a:lnTo>
                  <a:lnTo>
                    <a:pt x="355" y="530"/>
                  </a:lnTo>
                  <a:lnTo>
                    <a:pt x="369" y="530"/>
                  </a:lnTo>
                  <a:lnTo>
                    <a:pt x="385" y="530"/>
                  </a:lnTo>
                  <a:lnTo>
                    <a:pt x="397" y="532"/>
                  </a:lnTo>
                  <a:lnTo>
                    <a:pt x="403" y="534"/>
                  </a:lnTo>
                  <a:lnTo>
                    <a:pt x="407" y="536"/>
                  </a:lnTo>
                  <a:lnTo>
                    <a:pt x="409" y="540"/>
                  </a:lnTo>
                  <a:lnTo>
                    <a:pt x="411" y="544"/>
                  </a:lnTo>
                  <a:lnTo>
                    <a:pt x="411" y="544"/>
                  </a:lnTo>
                  <a:lnTo>
                    <a:pt x="409" y="553"/>
                  </a:lnTo>
                  <a:lnTo>
                    <a:pt x="407" y="564"/>
                  </a:lnTo>
                  <a:lnTo>
                    <a:pt x="405" y="577"/>
                  </a:lnTo>
                  <a:lnTo>
                    <a:pt x="405" y="589"/>
                  </a:lnTo>
                  <a:lnTo>
                    <a:pt x="405" y="596"/>
                  </a:lnTo>
                  <a:lnTo>
                    <a:pt x="406" y="601"/>
                  </a:lnTo>
                  <a:lnTo>
                    <a:pt x="407" y="608"/>
                  </a:lnTo>
                  <a:lnTo>
                    <a:pt x="411" y="615"/>
                  </a:lnTo>
                  <a:lnTo>
                    <a:pt x="414" y="620"/>
                  </a:lnTo>
                  <a:lnTo>
                    <a:pt x="419" y="627"/>
                  </a:lnTo>
                  <a:lnTo>
                    <a:pt x="426" y="633"/>
                  </a:lnTo>
                  <a:lnTo>
                    <a:pt x="434" y="638"/>
                  </a:lnTo>
                  <a:lnTo>
                    <a:pt x="434" y="638"/>
                  </a:lnTo>
                  <a:lnTo>
                    <a:pt x="468" y="659"/>
                  </a:lnTo>
                  <a:lnTo>
                    <a:pt x="495" y="678"/>
                  </a:lnTo>
                  <a:lnTo>
                    <a:pt x="521" y="696"/>
                  </a:lnTo>
                  <a:lnTo>
                    <a:pt x="521" y="696"/>
                  </a:lnTo>
                  <a:lnTo>
                    <a:pt x="528" y="700"/>
                  </a:lnTo>
                  <a:lnTo>
                    <a:pt x="535" y="703"/>
                  </a:lnTo>
                  <a:lnTo>
                    <a:pt x="542" y="709"/>
                  </a:lnTo>
                  <a:lnTo>
                    <a:pt x="550" y="714"/>
                  </a:lnTo>
                  <a:lnTo>
                    <a:pt x="556" y="721"/>
                  </a:lnTo>
                  <a:lnTo>
                    <a:pt x="561" y="729"/>
                  </a:lnTo>
                  <a:lnTo>
                    <a:pt x="563" y="733"/>
                  </a:lnTo>
                  <a:lnTo>
                    <a:pt x="563" y="738"/>
                  </a:lnTo>
                  <a:lnTo>
                    <a:pt x="563" y="738"/>
                  </a:lnTo>
                  <a:lnTo>
                    <a:pt x="564" y="742"/>
                  </a:lnTo>
                  <a:lnTo>
                    <a:pt x="565" y="748"/>
                  </a:lnTo>
                  <a:lnTo>
                    <a:pt x="569" y="761"/>
                  </a:lnTo>
                  <a:lnTo>
                    <a:pt x="576" y="776"/>
                  </a:lnTo>
                  <a:lnTo>
                    <a:pt x="585" y="791"/>
                  </a:lnTo>
                  <a:lnTo>
                    <a:pt x="602" y="823"/>
                  </a:lnTo>
                  <a:lnTo>
                    <a:pt x="609" y="836"/>
                  </a:lnTo>
                  <a:lnTo>
                    <a:pt x="615" y="848"/>
                  </a:lnTo>
                  <a:lnTo>
                    <a:pt x="615" y="848"/>
                  </a:lnTo>
                  <a:lnTo>
                    <a:pt x="618" y="854"/>
                  </a:lnTo>
                  <a:lnTo>
                    <a:pt x="622" y="858"/>
                  </a:lnTo>
                  <a:lnTo>
                    <a:pt x="626" y="862"/>
                  </a:lnTo>
                  <a:lnTo>
                    <a:pt x="631" y="865"/>
                  </a:lnTo>
                  <a:lnTo>
                    <a:pt x="642" y="871"/>
                  </a:lnTo>
                  <a:lnTo>
                    <a:pt x="655" y="875"/>
                  </a:lnTo>
                  <a:lnTo>
                    <a:pt x="669" y="880"/>
                  </a:lnTo>
                  <a:lnTo>
                    <a:pt x="681" y="885"/>
                  </a:lnTo>
                  <a:lnTo>
                    <a:pt x="688" y="888"/>
                  </a:lnTo>
                  <a:lnTo>
                    <a:pt x="693" y="892"/>
                  </a:lnTo>
                  <a:lnTo>
                    <a:pt x="699" y="896"/>
                  </a:lnTo>
                  <a:lnTo>
                    <a:pt x="703" y="902"/>
                  </a:lnTo>
                  <a:lnTo>
                    <a:pt x="703" y="902"/>
                  </a:lnTo>
                  <a:lnTo>
                    <a:pt x="712" y="914"/>
                  </a:lnTo>
                  <a:lnTo>
                    <a:pt x="722" y="929"/>
                  </a:lnTo>
                  <a:lnTo>
                    <a:pt x="741" y="962"/>
                  </a:lnTo>
                  <a:lnTo>
                    <a:pt x="761" y="1001"/>
                  </a:lnTo>
                  <a:lnTo>
                    <a:pt x="796" y="1005"/>
                  </a:lnTo>
                  <a:lnTo>
                    <a:pt x="796" y="1005"/>
                  </a:lnTo>
                  <a:lnTo>
                    <a:pt x="803" y="1001"/>
                  </a:lnTo>
                  <a:lnTo>
                    <a:pt x="803" y="1001"/>
                  </a:lnTo>
                  <a:lnTo>
                    <a:pt x="827" y="991"/>
                  </a:lnTo>
                  <a:lnTo>
                    <a:pt x="840" y="985"/>
                  </a:lnTo>
                  <a:lnTo>
                    <a:pt x="852" y="978"/>
                  </a:lnTo>
                  <a:lnTo>
                    <a:pt x="862" y="970"/>
                  </a:lnTo>
                  <a:lnTo>
                    <a:pt x="871" y="962"/>
                  </a:lnTo>
                  <a:lnTo>
                    <a:pt x="874" y="958"/>
                  </a:lnTo>
                  <a:lnTo>
                    <a:pt x="877" y="953"/>
                  </a:lnTo>
                  <a:lnTo>
                    <a:pt x="879" y="948"/>
                  </a:lnTo>
                  <a:lnTo>
                    <a:pt x="879" y="942"/>
                  </a:lnTo>
                  <a:lnTo>
                    <a:pt x="879" y="942"/>
                  </a:lnTo>
                  <a:lnTo>
                    <a:pt x="880" y="931"/>
                  </a:lnTo>
                  <a:lnTo>
                    <a:pt x="883" y="920"/>
                  </a:lnTo>
                  <a:lnTo>
                    <a:pt x="889" y="909"/>
                  </a:lnTo>
                  <a:lnTo>
                    <a:pt x="897" y="897"/>
                  </a:lnTo>
                  <a:lnTo>
                    <a:pt x="913" y="872"/>
                  </a:lnTo>
                  <a:lnTo>
                    <a:pt x="922" y="857"/>
                  </a:lnTo>
                  <a:lnTo>
                    <a:pt x="931" y="843"/>
                  </a:lnTo>
                  <a:lnTo>
                    <a:pt x="931" y="843"/>
                  </a:lnTo>
                  <a:lnTo>
                    <a:pt x="937" y="835"/>
                  </a:lnTo>
                  <a:lnTo>
                    <a:pt x="943" y="828"/>
                  </a:lnTo>
                  <a:lnTo>
                    <a:pt x="949" y="823"/>
                  </a:lnTo>
                  <a:lnTo>
                    <a:pt x="957" y="816"/>
                  </a:lnTo>
                  <a:lnTo>
                    <a:pt x="975" y="806"/>
                  </a:lnTo>
                  <a:lnTo>
                    <a:pt x="994" y="797"/>
                  </a:lnTo>
                  <a:lnTo>
                    <a:pt x="1013" y="789"/>
                  </a:lnTo>
                  <a:lnTo>
                    <a:pt x="1031" y="782"/>
                  </a:lnTo>
                  <a:lnTo>
                    <a:pt x="1060" y="772"/>
                  </a:lnTo>
                  <a:lnTo>
                    <a:pt x="1060" y="772"/>
                  </a:lnTo>
                  <a:lnTo>
                    <a:pt x="1065" y="770"/>
                  </a:lnTo>
                  <a:lnTo>
                    <a:pt x="1069" y="767"/>
                  </a:lnTo>
                  <a:lnTo>
                    <a:pt x="1072" y="762"/>
                  </a:lnTo>
                  <a:lnTo>
                    <a:pt x="1074" y="757"/>
                  </a:lnTo>
                  <a:lnTo>
                    <a:pt x="1077" y="751"/>
                  </a:lnTo>
                  <a:lnTo>
                    <a:pt x="1077" y="745"/>
                  </a:lnTo>
                  <a:lnTo>
                    <a:pt x="1078" y="732"/>
                  </a:lnTo>
                  <a:lnTo>
                    <a:pt x="1077" y="704"/>
                  </a:lnTo>
                  <a:lnTo>
                    <a:pt x="1077" y="691"/>
                  </a:lnTo>
                  <a:lnTo>
                    <a:pt x="1078" y="678"/>
                  </a:lnTo>
                  <a:lnTo>
                    <a:pt x="1078" y="678"/>
                  </a:lnTo>
                  <a:lnTo>
                    <a:pt x="1081" y="668"/>
                  </a:lnTo>
                  <a:lnTo>
                    <a:pt x="1087" y="657"/>
                  </a:lnTo>
                  <a:lnTo>
                    <a:pt x="1093" y="647"/>
                  </a:lnTo>
                  <a:lnTo>
                    <a:pt x="1101" y="637"/>
                  </a:lnTo>
                  <a:lnTo>
                    <a:pt x="1110" y="628"/>
                  </a:lnTo>
                  <a:lnTo>
                    <a:pt x="1120" y="620"/>
                  </a:lnTo>
                  <a:lnTo>
                    <a:pt x="1131" y="614"/>
                  </a:lnTo>
                  <a:lnTo>
                    <a:pt x="1143" y="609"/>
                  </a:lnTo>
                  <a:lnTo>
                    <a:pt x="1143" y="609"/>
                  </a:lnTo>
                  <a:lnTo>
                    <a:pt x="1153" y="603"/>
                  </a:lnTo>
                  <a:lnTo>
                    <a:pt x="1163" y="599"/>
                  </a:lnTo>
                  <a:lnTo>
                    <a:pt x="1172" y="592"/>
                  </a:lnTo>
                  <a:lnTo>
                    <a:pt x="1181" y="586"/>
                  </a:lnTo>
                  <a:lnTo>
                    <a:pt x="1187" y="579"/>
                  </a:lnTo>
                  <a:lnTo>
                    <a:pt x="1193" y="570"/>
                  </a:lnTo>
                  <a:lnTo>
                    <a:pt x="1197" y="561"/>
                  </a:lnTo>
                  <a:lnTo>
                    <a:pt x="1201" y="550"/>
                  </a:lnTo>
                  <a:lnTo>
                    <a:pt x="1201" y="550"/>
                  </a:lnTo>
                  <a:lnTo>
                    <a:pt x="1203" y="539"/>
                  </a:lnTo>
                  <a:lnTo>
                    <a:pt x="1203" y="527"/>
                  </a:lnTo>
                  <a:lnTo>
                    <a:pt x="1203" y="505"/>
                  </a:lnTo>
                  <a:lnTo>
                    <a:pt x="1202" y="482"/>
                  </a:lnTo>
                  <a:lnTo>
                    <a:pt x="1201" y="456"/>
                  </a:lnTo>
                  <a:lnTo>
                    <a:pt x="1201" y="456"/>
                  </a:lnTo>
                  <a:lnTo>
                    <a:pt x="1201" y="450"/>
                  </a:lnTo>
                  <a:lnTo>
                    <a:pt x="1202" y="445"/>
                  </a:lnTo>
                  <a:lnTo>
                    <a:pt x="1204" y="439"/>
                  </a:lnTo>
                  <a:lnTo>
                    <a:pt x="1206" y="435"/>
                  </a:lnTo>
                  <a:lnTo>
                    <a:pt x="1213" y="427"/>
                  </a:lnTo>
                  <a:lnTo>
                    <a:pt x="1221" y="420"/>
                  </a:lnTo>
                  <a:lnTo>
                    <a:pt x="1238" y="409"/>
                  </a:lnTo>
                  <a:lnTo>
                    <a:pt x="1247" y="403"/>
                  </a:lnTo>
                  <a:lnTo>
                    <a:pt x="1253" y="398"/>
                  </a:lnTo>
                  <a:lnTo>
                    <a:pt x="1253" y="398"/>
                  </a:lnTo>
                  <a:lnTo>
                    <a:pt x="1272" y="377"/>
                  </a:lnTo>
                  <a:lnTo>
                    <a:pt x="1296" y="347"/>
                  </a:lnTo>
                  <a:lnTo>
                    <a:pt x="1324" y="309"/>
                  </a:lnTo>
                  <a:lnTo>
                    <a:pt x="1324" y="309"/>
                  </a:lnTo>
                  <a:lnTo>
                    <a:pt x="1305" y="299"/>
                  </a:lnTo>
                  <a:lnTo>
                    <a:pt x="1285" y="288"/>
                  </a:lnTo>
                  <a:lnTo>
                    <a:pt x="1261" y="274"/>
                  </a:lnTo>
                  <a:lnTo>
                    <a:pt x="1239" y="259"/>
                  </a:lnTo>
                  <a:lnTo>
                    <a:pt x="1217" y="244"/>
                  </a:lnTo>
                  <a:lnTo>
                    <a:pt x="1209" y="236"/>
                  </a:lnTo>
                  <a:lnTo>
                    <a:pt x="1202" y="229"/>
                  </a:lnTo>
                  <a:lnTo>
                    <a:pt x="1197" y="222"/>
                  </a:lnTo>
                  <a:lnTo>
                    <a:pt x="1195" y="217"/>
                  </a:lnTo>
                  <a:lnTo>
                    <a:pt x="1195" y="217"/>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32" name="Freeform 29"/>
            <p:cNvSpPr/>
            <p:nvPr/>
          </p:nvSpPr>
          <p:spPr bwMode="auto">
            <a:xfrm>
              <a:off x="1979613" y="-1941513"/>
              <a:ext cx="1428750" cy="1014413"/>
            </a:xfrm>
            <a:custGeom>
              <a:gdLst>
                <a:gd fmla="*/ 537 w 1800" name="T0"/>
                <a:gd fmla="*/ 5 h 1278" name="T1"/>
                <a:gd fmla="*/ 556 w 1800" name="T2"/>
                <a:gd fmla="*/ 81 h 1278" name="T3"/>
                <a:gd fmla="*/ 552 w 1800" name="T4"/>
                <a:gd fmla="*/ 147 h 1278" name="T5"/>
                <a:gd fmla="*/ 540 w 1800" name="T6"/>
                <a:gd fmla="*/ 228 h 1278" name="T7"/>
                <a:gd fmla="*/ 487 w 1800" name="T8"/>
                <a:gd fmla="*/ 251 h 1278" name="T9"/>
                <a:gd fmla="*/ 447 w 1800" name="T10"/>
                <a:gd fmla="*/ 228 h 1278" name="T11"/>
                <a:gd fmla="*/ 354 w 1800" name="T12"/>
                <a:gd fmla="*/ 217 h 1278" name="T13"/>
                <a:gd fmla="*/ 267 w 1800" name="T14"/>
                <a:gd fmla="*/ 187 h 1278" name="T15"/>
                <a:gd fmla="*/ 198 w 1800" name="T16"/>
                <a:gd fmla="*/ 157 h 1278" name="T17"/>
                <a:gd fmla="*/ 126 w 1800" name="T18"/>
                <a:gd fmla="*/ 93 h 1278" name="T19"/>
                <a:gd fmla="*/ 71 w 1800" name="T20"/>
                <a:gd fmla="*/ 45 h 1278" name="T21"/>
                <a:gd fmla="*/ 54 w 1800" name="T22"/>
                <a:gd fmla="*/ 63 h 1278" name="T23"/>
                <a:gd fmla="*/ 37 w 1800" name="T24"/>
                <a:gd fmla="*/ 122 h 1278" name="T25"/>
                <a:gd fmla="*/ 38 w 1800" name="T26"/>
                <a:gd fmla="*/ 280 h 1278" name="T27"/>
                <a:gd fmla="*/ 54 w 1800" name="T28"/>
                <a:gd fmla="*/ 400 h 1278" name="T29"/>
                <a:gd fmla="*/ 56 w 1800" name="T30"/>
                <a:gd fmla="*/ 481 h 1278" name="T31"/>
                <a:gd fmla="*/ 66 w 1800" name="T32"/>
                <a:gd fmla="*/ 510 h 1278" name="T33"/>
                <a:gd fmla="*/ 84 w 1800" name="T34"/>
                <a:gd fmla="*/ 549 h 1278" name="T35"/>
                <a:gd fmla="*/ 69 w 1800" name="T36"/>
                <a:gd fmla="*/ 574 h 1278" name="T37"/>
                <a:gd fmla="*/ 48 w 1800" name="T38"/>
                <a:gd fmla="*/ 638 h 1278" name="T39"/>
                <a:gd fmla="*/ 53 w 1800" name="T40"/>
                <a:gd fmla="*/ 645 h 1278" name="T41"/>
                <a:gd fmla="*/ 45 w 1800" name="T42"/>
                <a:gd fmla="*/ 663 h 1278" name="T43"/>
                <a:gd fmla="*/ 29 w 1800" name="T44"/>
                <a:gd fmla="*/ 676 h 1278" name="T45"/>
                <a:gd fmla="*/ 8 w 1800" name="T46"/>
                <a:gd fmla="*/ 706 h 1278" name="T47"/>
                <a:gd fmla="*/ 0 w 1800" name="T48"/>
                <a:gd fmla="*/ 737 h 1278" name="T49"/>
                <a:gd fmla="*/ 8 w 1800" name="T50"/>
                <a:gd fmla="*/ 784 h 1278" name="T51"/>
                <a:gd fmla="*/ 37 w 1800" name="T52"/>
                <a:gd fmla="*/ 828 h 1278" name="T53"/>
                <a:gd fmla="*/ 93 w 1800" name="T54"/>
                <a:gd fmla="*/ 823 h 1278" name="T55"/>
                <a:gd fmla="*/ 155 w 1800" name="T56"/>
                <a:gd fmla="*/ 827 h 1278" name="T57"/>
                <a:gd fmla="*/ 213 w 1800" name="T58"/>
                <a:gd fmla="*/ 877 h 1278" name="T59"/>
                <a:gd fmla="*/ 247 w 1800" name="T60"/>
                <a:gd fmla="*/ 920 h 1278" name="T61"/>
                <a:gd fmla="*/ 252 w 1800" name="T62"/>
                <a:gd fmla="*/ 951 h 1278" name="T63"/>
                <a:gd fmla="*/ 265 w 1800" name="T64"/>
                <a:gd fmla="*/ 995 h 1278" name="T65"/>
                <a:gd fmla="*/ 270 w 1800" name="T66"/>
                <a:gd fmla="*/ 1056 h 1278" name="T67"/>
                <a:gd fmla="*/ 284 w 1800" name="T68"/>
                <a:gd fmla="*/ 1071 h 1278" name="T69"/>
                <a:gd fmla="*/ 314 w 1800" name="T70"/>
                <a:gd fmla="*/ 1079 h 1278" name="T71"/>
                <a:gd fmla="*/ 385 w 1800" name="T72"/>
                <a:gd fmla="*/ 1118 h 1278" name="T73"/>
                <a:gd fmla="*/ 426 w 1800" name="T74"/>
                <a:gd fmla="*/ 1115 h 1278" name="T75"/>
                <a:gd fmla="*/ 494 w 1800" name="T76"/>
                <a:gd fmla="*/ 1118 h 1278" name="T77"/>
                <a:gd fmla="*/ 618 w 1800" name="T78"/>
                <a:gd fmla="*/ 1151 h 1278" name="T79"/>
                <a:gd fmla="*/ 640 w 1800" name="T80"/>
                <a:gd fmla="*/ 1168 h 1278" name="T81"/>
                <a:gd fmla="*/ 734 w 1800" name="T82"/>
                <a:gd fmla="*/ 1206 h 1278" name="T83"/>
                <a:gd fmla="*/ 742 w 1800" name="T84"/>
                <a:gd fmla="*/ 1194 h 1278" name="T85"/>
                <a:gd fmla="*/ 888 w 1800" name="T86"/>
                <a:gd fmla="*/ 1186 h 1278" name="T87"/>
                <a:gd fmla="*/ 1040 w 1800" name="T88"/>
                <a:gd fmla="*/ 1178 h 1278" name="T89"/>
                <a:gd fmla="*/ 1102 w 1800" name="T90"/>
                <a:gd fmla="*/ 1183 h 1278" name="T91"/>
                <a:gd fmla="*/ 1342 w 1800" name="T92"/>
                <a:gd fmla="*/ 1234 h 1278" name="T93"/>
                <a:gd fmla="*/ 1434 w 1800" name="T94"/>
                <a:gd fmla="*/ 1245 h 1278" name="T95"/>
                <a:gd fmla="*/ 1571 w 1800" name="T96"/>
                <a:gd fmla="*/ 1277 h 1278" name="T97"/>
                <a:gd fmla="*/ 1591 w 1800" name="T98"/>
                <a:gd fmla="*/ 1268 h 1278" name="T99"/>
                <a:gd fmla="*/ 1601 w 1800" name="T100"/>
                <a:gd fmla="*/ 1172 h 1278" name="T101"/>
                <a:gd fmla="*/ 1614 w 1800" name="T102"/>
                <a:gd fmla="*/ 1065 h 1278" name="T103"/>
                <a:gd fmla="*/ 1670 w 1800" name="T104"/>
                <a:gd fmla="*/ 769 h 1278" name="T105"/>
                <a:gd fmla="*/ 1782 w 1800" name="T106"/>
                <a:gd fmla="*/ 368 h 1278" name="T107"/>
                <a:gd fmla="*/ 995 w 1800" name="T108"/>
                <a:gd fmla="*/ 119 h 1278" name="T109"/>
                <a:gd fmla="*/ 540 w 1800" name="T110"/>
                <a:gd fmla="*/ 0 h 12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278" w="1800">
                  <a:moveTo>
                    <a:pt x="540" y="0"/>
                  </a:moveTo>
                  <a:lnTo>
                    <a:pt x="540" y="0"/>
                  </a:lnTo>
                  <a:lnTo>
                    <a:pt x="538" y="0"/>
                  </a:lnTo>
                  <a:lnTo>
                    <a:pt x="537" y="1"/>
                  </a:lnTo>
                  <a:lnTo>
                    <a:pt x="537" y="5"/>
                  </a:lnTo>
                  <a:lnTo>
                    <a:pt x="537" y="10"/>
                  </a:lnTo>
                  <a:lnTo>
                    <a:pt x="540" y="24"/>
                  </a:lnTo>
                  <a:lnTo>
                    <a:pt x="546" y="42"/>
                  </a:lnTo>
                  <a:lnTo>
                    <a:pt x="551" y="61"/>
                  </a:lnTo>
                  <a:lnTo>
                    <a:pt x="556" y="81"/>
                  </a:lnTo>
                  <a:lnTo>
                    <a:pt x="558" y="100"/>
                  </a:lnTo>
                  <a:lnTo>
                    <a:pt x="559" y="109"/>
                  </a:lnTo>
                  <a:lnTo>
                    <a:pt x="558" y="118"/>
                  </a:lnTo>
                  <a:lnTo>
                    <a:pt x="558" y="118"/>
                  </a:lnTo>
                  <a:lnTo>
                    <a:pt x="552" y="147"/>
                  </a:lnTo>
                  <a:lnTo>
                    <a:pt x="547" y="175"/>
                  </a:lnTo>
                  <a:lnTo>
                    <a:pt x="542" y="203"/>
                  </a:lnTo>
                  <a:lnTo>
                    <a:pt x="541" y="215"/>
                  </a:lnTo>
                  <a:lnTo>
                    <a:pt x="540" y="228"/>
                  </a:lnTo>
                  <a:lnTo>
                    <a:pt x="540" y="228"/>
                  </a:lnTo>
                  <a:lnTo>
                    <a:pt x="540" y="299"/>
                  </a:lnTo>
                  <a:lnTo>
                    <a:pt x="540" y="299"/>
                  </a:lnTo>
                  <a:lnTo>
                    <a:pt x="529" y="287"/>
                  </a:lnTo>
                  <a:lnTo>
                    <a:pt x="502" y="264"/>
                  </a:lnTo>
                  <a:lnTo>
                    <a:pt x="487" y="251"/>
                  </a:lnTo>
                  <a:lnTo>
                    <a:pt x="472" y="239"/>
                  </a:lnTo>
                  <a:lnTo>
                    <a:pt x="457" y="232"/>
                  </a:lnTo>
                  <a:lnTo>
                    <a:pt x="452" y="229"/>
                  </a:lnTo>
                  <a:lnTo>
                    <a:pt x="447" y="228"/>
                  </a:lnTo>
                  <a:lnTo>
                    <a:pt x="447" y="228"/>
                  </a:lnTo>
                  <a:lnTo>
                    <a:pt x="430" y="227"/>
                  </a:lnTo>
                  <a:lnTo>
                    <a:pt x="409" y="225"/>
                  </a:lnTo>
                  <a:lnTo>
                    <a:pt x="385" y="222"/>
                  </a:lnTo>
                  <a:lnTo>
                    <a:pt x="354" y="217"/>
                  </a:lnTo>
                  <a:lnTo>
                    <a:pt x="354" y="217"/>
                  </a:lnTo>
                  <a:lnTo>
                    <a:pt x="337" y="214"/>
                  </a:lnTo>
                  <a:lnTo>
                    <a:pt x="323" y="210"/>
                  </a:lnTo>
                  <a:lnTo>
                    <a:pt x="310" y="206"/>
                  </a:lnTo>
                  <a:lnTo>
                    <a:pt x="298" y="200"/>
                  </a:lnTo>
                  <a:lnTo>
                    <a:pt x="267" y="187"/>
                  </a:lnTo>
                  <a:lnTo>
                    <a:pt x="248" y="178"/>
                  </a:lnTo>
                  <a:lnTo>
                    <a:pt x="225" y="170"/>
                  </a:lnTo>
                  <a:lnTo>
                    <a:pt x="225" y="170"/>
                  </a:lnTo>
                  <a:lnTo>
                    <a:pt x="212" y="165"/>
                  </a:lnTo>
                  <a:lnTo>
                    <a:pt x="198" y="157"/>
                  </a:lnTo>
                  <a:lnTo>
                    <a:pt x="185" y="149"/>
                  </a:lnTo>
                  <a:lnTo>
                    <a:pt x="172" y="139"/>
                  </a:lnTo>
                  <a:lnTo>
                    <a:pt x="160" y="128"/>
                  </a:lnTo>
                  <a:lnTo>
                    <a:pt x="148" y="116"/>
                  </a:lnTo>
                  <a:lnTo>
                    <a:pt x="126" y="93"/>
                  </a:lnTo>
                  <a:lnTo>
                    <a:pt x="105" y="72"/>
                  </a:lnTo>
                  <a:lnTo>
                    <a:pt x="89" y="55"/>
                  </a:lnTo>
                  <a:lnTo>
                    <a:pt x="82" y="49"/>
                  </a:lnTo>
                  <a:lnTo>
                    <a:pt x="75" y="46"/>
                  </a:lnTo>
                  <a:lnTo>
                    <a:pt x="71" y="45"/>
                  </a:lnTo>
                  <a:lnTo>
                    <a:pt x="69" y="46"/>
                  </a:lnTo>
                  <a:lnTo>
                    <a:pt x="66" y="47"/>
                  </a:lnTo>
                  <a:lnTo>
                    <a:pt x="66" y="47"/>
                  </a:lnTo>
                  <a:lnTo>
                    <a:pt x="60" y="54"/>
                  </a:lnTo>
                  <a:lnTo>
                    <a:pt x="54" y="63"/>
                  </a:lnTo>
                  <a:lnTo>
                    <a:pt x="50" y="73"/>
                  </a:lnTo>
                  <a:lnTo>
                    <a:pt x="45" y="84"/>
                  </a:lnTo>
                  <a:lnTo>
                    <a:pt x="42" y="96"/>
                  </a:lnTo>
                  <a:lnTo>
                    <a:pt x="39" y="109"/>
                  </a:lnTo>
                  <a:lnTo>
                    <a:pt x="37" y="122"/>
                  </a:lnTo>
                  <a:lnTo>
                    <a:pt x="37" y="134"/>
                  </a:lnTo>
                  <a:lnTo>
                    <a:pt x="37" y="134"/>
                  </a:lnTo>
                  <a:lnTo>
                    <a:pt x="37" y="252"/>
                  </a:lnTo>
                  <a:lnTo>
                    <a:pt x="37" y="252"/>
                  </a:lnTo>
                  <a:lnTo>
                    <a:pt x="38" y="280"/>
                  </a:lnTo>
                  <a:lnTo>
                    <a:pt x="41" y="304"/>
                  </a:lnTo>
                  <a:lnTo>
                    <a:pt x="48" y="357"/>
                  </a:lnTo>
                  <a:lnTo>
                    <a:pt x="48" y="357"/>
                  </a:lnTo>
                  <a:lnTo>
                    <a:pt x="52" y="382"/>
                  </a:lnTo>
                  <a:lnTo>
                    <a:pt x="54" y="400"/>
                  </a:lnTo>
                  <a:lnTo>
                    <a:pt x="55" y="417"/>
                  </a:lnTo>
                  <a:lnTo>
                    <a:pt x="55" y="440"/>
                  </a:lnTo>
                  <a:lnTo>
                    <a:pt x="55" y="440"/>
                  </a:lnTo>
                  <a:lnTo>
                    <a:pt x="55" y="463"/>
                  </a:lnTo>
                  <a:lnTo>
                    <a:pt x="56" y="481"/>
                  </a:lnTo>
                  <a:lnTo>
                    <a:pt x="57" y="489"/>
                  </a:lnTo>
                  <a:lnTo>
                    <a:pt x="60" y="497"/>
                  </a:lnTo>
                  <a:lnTo>
                    <a:pt x="63" y="503"/>
                  </a:lnTo>
                  <a:lnTo>
                    <a:pt x="66" y="510"/>
                  </a:lnTo>
                  <a:lnTo>
                    <a:pt x="66" y="510"/>
                  </a:lnTo>
                  <a:lnTo>
                    <a:pt x="77" y="524"/>
                  </a:lnTo>
                  <a:lnTo>
                    <a:pt x="81" y="532"/>
                  </a:lnTo>
                  <a:lnTo>
                    <a:pt x="84" y="545"/>
                  </a:lnTo>
                  <a:lnTo>
                    <a:pt x="84" y="545"/>
                  </a:lnTo>
                  <a:lnTo>
                    <a:pt x="84" y="549"/>
                  </a:lnTo>
                  <a:lnTo>
                    <a:pt x="84" y="554"/>
                  </a:lnTo>
                  <a:lnTo>
                    <a:pt x="83" y="557"/>
                  </a:lnTo>
                  <a:lnTo>
                    <a:pt x="81" y="561"/>
                  </a:lnTo>
                  <a:lnTo>
                    <a:pt x="75" y="568"/>
                  </a:lnTo>
                  <a:lnTo>
                    <a:pt x="69" y="574"/>
                  </a:lnTo>
                  <a:lnTo>
                    <a:pt x="62" y="579"/>
                  </a:lnTo>
                  <a:lnTo>
                    <a:pt x="55" y="583"/>
                  </a:lnTo>
                  <a:lnTo>
                    <a:pt x="48" y="586"/>
                  </a:lnTo>
                  <a:lnTo>
                    <a:pt x="48" y="586"/>
                  </a:lnTo>
                  <a:lnTo>
                    <a:pt x="48" y="638"/>
                  </a:lnTo>
                  <a:lnTo>
                    <a:pt x="48" y="638"/>
                  </a:lnTo>
                  <a:lnTo>
                    <a:pt x="50" y="643"/>
                  </a:lnTo>
                  <a:lnTo>
                    <a:pt x="51" y="645"/>
                  </a:lnTo>
                  <a:lnTo>
                    <a:pt x="52" y="645"/>
                  </a:lnTo>
                  <a:lnTo>
                    <a:pt x="53" y="645"/>
                  </a:lnTo>
                  <a:lnTo>
                    <a:pt x="54" y="645"/>
                  </a:lnTo>
                  <a:lnTo>
                    <a:pt x="54" y="646"/>
                  </a:lnTo>
                  <a:lnTo>
                    <a:pt x="48" y="656"/>
                  </a:lnTo>
                  <a:lnTo>
                    <a:pt x="48" y="656"/>
                  </a:lnTo>
                  <a:lnTo>
                    <a:pt x="45" y="663"/>
                  </a:lnTo>
                  <a:lnTo>
                    <a:pt x="42" y="668"/>
                  </a:lnTo>
                  <a:lnTo>
                    <a:pt x="39" y="670"/>
                  </a:lnTo>
                  <a:lnTo>
                    <a:pt x="36" y="671"/>
                  </a:lnTo>
                  <a:lnTo>
                    <a:pt x="34" y="673"/>
                  </a:lnTo>
                  <a:lnTo>
                    <a:pt x="29" y="676"/>
                  </a:lnTo>
                  <a:lnTo>
                    <a:pt x="25" y="682"/>
                  </a:lnTo>
                  <a:lnTo>
                    <a:pt x="19" y="691"/>
                  </a:lnTo>
                  <a:lnTo>
                    <a:pt x="19" y="691"/>
                  </a:lnTo>
                  <a:lnTo>
                    <a:pt x="14" y="700"/>
                  </a:lnTo>
                  <a:lnTo>
                    <a:pt x="8" y="706"/>
                  </a:lnTo>
                  <a:lnTo>
                    <a:pt x="5" y="709"/>
                  </a:lnTo>
                  <a:lnTo>
                    <a:pt x="1" y="712"/>
                  </a:lnTo>
                  <a:lnTo>
                    <a:pt x="0" y="717"/>
                  </a:lnTo>
                  <a:lnTo>
                    <a:pt x="0" y="725"/>
                  </a:lnTo>
                  <a:lnTo>
                    <a:pt x="0" y="737"/>
                  </a:lnTo>
                  <a:lnTo>
                    <a:pt x="1" y="756"/>
                  </a:lnTo>
                  <a:lnTo>
                    <a:pt x="1" y="756"/>
                  </a:lnTo>
                  <a:lnTo>
                    <a:pt x="4" y="766"/>
                  </a:lnTo>
                  <a:lnTo>
                    <a:pt x="6" y="776"/>
                  </a:lnTo>
                  <a:lnTo>
                    <a:pt x="8" y="784"/>
                  </a:lnTo>
                  <a:lnTo>
                    <a:pt x="10" y="792"/>
                  </a:lnTo>
                  <a:lnTo>
                    <a:pt x="17" y="805"/>
                  </a:lnTo>
                  <a:lnTo>
                    <a:pt x="25" y="815"/>
                  </a:lnTo>
                  <a:lnTo>
                    <a:pt x="32" y="823"/>
                  </a:lnTo>
                  <a:lnTo>
                    <a:pt x="37" y="828"/>
                  </a:lnTo>
                  <a:lnTo>
                    <a:pt x="43" y="832"/>
                  </a:lnTo>
                  <a:lnTo>
                    <a:pt x="43" y="832"/>
                  </a:lnTo>
                  <a:lnTo>
                    <a:pt x="58" y="828"/>
                  </a:lnTo>
                  <a:lnTo>
                    <a:pt x="74" y="825"/>
                  </a:lnTo>
                  <a:lnTo>
                    <a:pt x="93" y="823"/>
                  </a:lnTo>
                  <a:lnTo>
                    <a:pt x="113" y="822"/>
                  </a:lnTo>
                  <a:lnTo>
                    <a:pt x="132" y="822"/>
                  </a:lnTo>
                  <a:lnTo>
                    <a:pt x="140" y="823"/>
                  </a:lnTo>
                  <a:lnTo>
                    <a:pt x="148" y="825"/>
                  </a:lnTo>
                  <a:lnTo>
                    <a:pt x="155" y="827"/>
                  </a:lnTo>
                  <a:lnTo>
                    <a:pt x="160" y="832"/>
                  </a:lnTo>
                  <a:lnTo>
                    <a:pt x="160" y="832"/>
                  </a:lnTo>
                  <a:lnTo>
                    <a:pt x="170" y="841"/>
                  </a:lnTo>
                  <a:lnTo>
                    <a:pt x="184" y="852"/>
                  </a:lnTo>
                  <a:lnTo>
                    <a:pt x="213" y="877"/>
                  </a:lnTo>
                  <a:lnTo>
                    <a:pt x="226" y="889"/>
                  </a:lnTo>
                  <a:lnTo>
                    <a:pt x="237" y="901"/>
                  </a:lnTo>
                  <a:lnTo>
                    <a:pt x="242" y="908"/>
                  </a:lnTo>
                  <a:lnTo>
                    <a:pt x="245" y="913"/>
                  </a:lnTo>
                  <a:lnTo>
                    <a:pt x="247" y="920"/>
                  </a:lnTo>
                  <a:lnTo>
                    <a:pt x="248" y="926"/>
                  </a:lnTo>
                  <a:lnTo>
                    <a:pt x="248" y="926"/>
                  </a:lnTo>
                  <a:lnTo>
                    <a:pt x="248" y="936"/>
                  </a:lnTo>
                  <a:lnTo>
                    <a:pt x="250" y="944"/>
                  </a:lnTo>
                  <a:lnTo>
                    <a:pt x="252" y="951"/>
                  </a:lnTo>
                  <a:lnTo>
                    <a:pt x="254" y="958"/>
                  </a:lnTo>
                  <a:lnTo>
                    <a:pt x="261" y="974"/>
                  </a:lnTo>
                  <a:lnTo>
                    <a:pt x="263" y="984"/>
                  </a:lnTo>
                  <a:lnTo>
                    <a:pt x="265" y="995"/>
                  </a:lnTo>
                  <a:lnTo>
                    <a:pt x="265" y="995"/>
                  </a:lnTo>
                  <a:lnTo>
                    <a:pt x="267" y="1008"/>
                  </a:lnTo>
                  <a:lnTo>
                    <a:pt x="267" y="1022"/>
                  </a:lnTo>
                  <a:lnTo>
                    <a:pt x="267" y="1035"/>
                  </a:lnTo>
                  <a:lnTo>
                    <a:pt x="269" y="1046"/>
                  </a:lnTo>
                  <a:lnTo>
                    <a:pt x="270" y="1056"/>
                  </a:lnTo>
                  <a:lnTo>
                    <a:pt x="272" y="1061"/>
                  </a:lnTo>
                  <a:lnTo>
                    <a:pt x="274" y="1064"/>
                  </a:lnTo>
                  <a:lnTo>
                    <a:pt x="276" y="1068"/>
                  </a:lnTo>
                  <a:lnTo>
                    <a:pt x="280" y="1070"/>
                  </a:lnTo>
                  <a:lnTo>
                    <a:pt x="284" y="1071"/>
                  </a:lnTo>
                  <a:lnTo>
                    <a:pt x="289" y="1072"/>
                  </a:lnTo>
                  <a:lnTo>
                    <a:pt x="289" y="1072"/>
                  </a:lnTo>
                  <a:lnTo>
                    <a:pt x="294" y="1072"/>
                  </a:lnTo>
                  <a:lnTo>
                    <a:pt x="301" y="1073"/>
                  </a:lnTo>
                  <a:lnTo>
                    <a:pt x="314" y="1079"/>
                  </a:lnTo>
                  <a:lnTo>
                    <a:pt x="329" y="1087"/>
                  </a:lnTo>
                  <a:lnTo>
                    <a:pt x="343" y="1096"/>
                  </a:lnTo>
                  <a:lnTo>
                    <a:pt x="369" y="1111"/>
                  </a:lnTo>
                  <a:lnTo>
                    <a:pt x="380" y="1117"/>
                  </a:lnTo>
                  <a:lnTo>
                    <a:pt x="385" y="1118"/>
                  </a:lnTo>
                  <a:lnTo>
                    <a:pt x="388" y="1118"/>
                  </a:lnTo>
                  <a:lnTo>
                    <a:pt x="388" y="1118"/>
                  </a:lnTo>
                  <a:lnTo>
                    <a:pt x="396" y="1118"/>
                  </a:lnTo>
                  <a:lnTo>
                    <a:pt x="404" y="1117"/>
                  </a:lnTo>
                  <a:lnTo>
                    <a:pt x="426" y="1115"/>
                  </a:lnTo>
                  <a:lnTo>
                    <a:pt x="440" y="1113"/>
                  </a:lnTo>
                  <a:lnTo>
                    <a:pt x="455" y="1113"/>
                  </a:lnTo>
                  <a:lnTo>
                    <a:pt x="473" y="1115"/>
                  </a:lnTo>
                  <a:lnTo>
                    <a:pt x="494" y="1118"/>
                  </a:lnTo>
                  <a:lnTo>
                    <a:pt x="494" y="1118"/>
                  </a:lnTo>
                  <a:lnTo>
                    <a:pt x="537" y="1127"/>
                  </a:lnTo>
                  <a:lnTo>
                    <a:pt x="575" y="1135"/>
                  </a:lnTo>
                  <a:lnTo>
                    <a:pt x="590" y="1139"/>
                  </a:lnTo>
                  <a:lnTo>
                    <a:pt x="606" y="1145"/>
                  </a:lnTo>
                  <a:lnTo>
                    <a:pt x="618" y="1151"/>
                  </a:lnTo>
                  <a:lnTo>
                    <a:pt x="624" y="1155"/>
                  </a:lnTo>
                  <a:lnTo>
                    <a:pt x="628" y="1159"/>
                  </a:lnTo>
                  <a:lnTo>
                    <a:pt x="628" y="1159"/>
                  </a:lnTo>
                  <a:lnTo>
                    <a:pt x="634" y="1164"/>
                  </a:lnTo>
                  <a:lnTo>
                    <a:pt x="640" y="1168"/>
                  </a:lnTo>
                  <a:lnTo>
                    <a:pt x="655" y="1177"/>
                  </a:lnTo>
                  <a:lnTo>
                    <a:pt x="672" y="1185"/>
                  </a:lnTo>
                  <a:lnTo>
                    <a:pt x="690" y="1192"/>
                  </a:lnTo>
                  <a:lnTo>
                    <a:pt x="721" y="1202"/>
                  </a:lnTo>
                  <a:lnTo>
                    <a:pt x="734" y="1206"/>
                  </a:lnTo>
                  <a:lnTo>
                    <a:pt x="734" y="1206"/>
                  </a:lnTo>
                  <a:lnTo>
                    <a:pt x="735" y="1204"/>
                  </a:lnTo>
                  <a:lnTo>
                    <a:pt x="736" y="1201"/>
                  </a:lnTo>
                  <a:lnTo>
                    <a:pt x="738" y="1197"/>
                  </a:lnTo>
                  <a:lnTo>
                    <a:pt x="742" y="1194"/>
                  </a:lnTo>
                  <a:lnTo>
                    <a:pt x="749" y="1192"/>
                  </a:lnTo>
                  <a:lnTo>
                    <a:pt x="757" y="1189"/>
                  </a:lnTo>
                  <a:lnTo>
                    <a:pt x="769" y="1188"/>
                  </a:lnTo>
                  <a:lnTo>
                    <a:pt x="769" y="1188"/>
                  </a:lnTo>
                  <a:lnTo>
                    <a:pt x="888" y="1186"/>
                  </a:lnTo>
                  <a:lnTo>
                    <a:pt x="1003" y="1183"/>
                  </a:lnTo>
                  <a:lnTo>
                    <a:pt x="1003" y="1183"/>
                  </a:lnTo>
                  <a:lnTo>
                    <a:pt x="1013" y="1183"/>
                  </a:lnTo>
                  <a:lnTo>
                    <a:pt x="1022" y="1182"/>
                  </a:lnTo>
                  <a:lnTo>
                    <a:pt x="1040" y="1178"/>
                  </a:lnTo>
                  <a:lnTo>
                    <a:pt x="1051" y="1178"/>
                  </a:lnTo>
                  <a:lnTo>
                    <a:pt x="1064" y="1178"/>
                  </a:lnTo>
                  <a:lnTo>
                    <a:pt x="1081" y="1179"/>
                  </a:lnTo>
                  <a:lnTo>
                    <a:pt x="1102" y="1183"/>
                  </a:lnTo>
                  <a:lnTo>
                    <a:pt x="1102" y="1183"/>
                  </a:lnTo>
                  <a:lnTo>
                    <a:pt x="1130" y="1188"/>
                  </a:lnTo>
                  <a:lnTo>
                    <a:pt x="1165" y="1196"/>
                  </a:lnTo>
                  <a:lnTo>
                    <a:pt x="1242" y="1214"/>
                  </a:lnTo>
                  <a:lnTo>
                    <a:pt x="1315" y="1229"/>
                  </a:lnTo>
                  <a:lnTo>
                    <a:pt x="1342" y="1234"/>
                  </a:lnTo>
                  <a:lnTo>
                    <a:pt x="1361" y="1235"/>
                  </a:lnTo>
                  <a:lnTo>
                    <a:pt x="1361" y="1235"/>
                  </a:lnTo>
                  <a:lnTo>
                    <a:pt x="1378" y="1236"/>
                  </a:lnTo>
                  <a:lnTo>
                    <a:pt x="1404" y="1241"/>
                  </a:lnTo>
                  <a:lnTo>
                    <a:pt x="1434" y="1245"/>
                  </a:lnTo>
                  <a:lnTo>
                    <a:pt x="1468" y="1252"/>
                  </a:lnTo>
                  <a:lnTo>
                    <a:pt x="1530" y="1265"/>
                  </a:lnTo>
                  <a:lnTo>
                    <a:pt x="1555" y="1271"/>
                  </a:lnTo>
                  <a:lnTo>
                    <a:pt x="1571" y="1277"/>
                  </a:lnTo>
                  <a:lnTo>
                    <a:pt x="1571" y="1277"/>
                  </a:lnTo>
                  <a:lnTo>
                    <a:pt x="1576" y="1278"/>
                  </a:lnTo>
                  <a:lnTo>
                    <a:pt x="1581" y="1278"/>
                  </a:lnTo>
                  <a:lnTo>
                    <a:pt x="1585" y="1276"/>
                  </a:lnTo>
                  <a:lnTo>
                    <a:pt x="1589" y="1272"/>
                  </a:lnTo>
                  <a:lnTo>
                    <a:pt x="1591" y="1268"/>
                  </a:lnTo>
                  <a:lnTo>
                    <a:pt x="1593" y="1262"/>
                  </a:lnTo>
                  <a:lnTo>
                    <a:pt x="1596" y="1248"/>
                  </a:lnTo>
                  <a:lnTo>
                    <a:pt x="1599" y="1231"/>
                  </a:lnTo>
                  <a:lnTo>
                    <a:pt x="1600" y="1212"/>
                  </a:lnTo>
                  <a:lnTo>
                    <a:pt x="1601" y="1172"/>
                  </a:lnTo>
                  <a:lnTo>
                    <a:pt x="1601" y="1172"/>
                  </a:lnTo>
                  <a:lnTo>
                    <a:pt x="1601" y="1159"/>
                  </a:lnTo>
                  <a:lnTo>
                    <a:pt x="1602" y="1146"/>
                  </a:lnTo>
                  <a:lnTo>
                    <a:pt x="1608" y="1109"/>
                  </a:lnTo>
                  <a:lnTo>
                    <a:pt x="1614" y="1065"/>
                  </a:lnTo>
                  <a:lnTo>
                    <a:pt x="1624" y="1015"/>
                  </a:lnTo>
                  <a:lnTo>
                    <a:pt x="1644" y="904"/>
                  </a:lnTo>
                  <a:lnTo>
                    <a:pt x="1665" y="796"/>
                  </a:lnTo>
                  <a:lnTo>
                    <a:pt x="1665" y="796"/>
                  </a:lnTo>
                  <a:lnTo>
                    <a:pt x="1670" y="769"/>
                  </a:lnTo>
                  <a:lnTo>
                    <a:pt x="1677" y="737"/>
                  </a:lnTo>
                  <a:lnTo>
                    <a:pt x="1696" y="664"/>
                  </a:lnTo>
                  <a:lnTo>
                    <a:pt x="1718" y="584"/>
                  </a:lnTo>
                  <a:lnTo>
                    <a:pt x="1741" y="503"/>
                  </a:lnTo>
                  <a:lnTo>
                    <a:pt x="1782" y="368"/>
                  </a:lnTo>
                  <a:lnTo>
                    <a:pt x="1800" y="311"/>
                  </a:lnTo>
                  <a:lnTo>
                    <a:pt x="1800" y="311"/>
                  </a:lnTo>
                  <a:lnTo>
                    <a:pt x="1621" y="268"/>
                  </a:lnTo>
                  <a:lnTo>
                    <a:pt x="1219" y="172"/>
                  </a:lnTo>
                  <a:lnTo>
                    <a:pt x="995" y="119"/>
                  </a:lnTo>
                  <a:lnTo>
                    <a:pt x="792" y="68"/>
                  </a:lnTo>
                  <a:lnTo>
                    <a:pt x="704" y="46"/>
                  </a:lnTo>
                  <a:lnTo>
                    <a:pt x="632" y="27"/>
                  </a:lnTo>
                  <a:lnTo>
                    <a:pt x="576" y="11"/>
                  </a:lnTo>
                  <a:lnTo>
                    <a:pt x="540" y="0"/>
                  </a:lnTo>
                  <a:lnTo>
                    <a:pt x="540" y="0"/>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33" name="Freeform 30"/>
            <p:cNvSpPr/>
            <p:nvPr/>
          </p:nvSpPr>
          <p:spPr bwMode="auto">
            <a:xfrm>
              <a:off x="1606551" y="-1290638"/>
              <a:ext cx="1727200" cy="1412875"/>
            </a:xfrm>
            <a:custGeom>
              <a:gdLst>
                <a:gd fmla="*/ 2064 w 2176" name="T0"/>
                <a:gd fmla="*/ 438 h 1780" name="T1"/>
                <a:gd fmla="*/ 2053 w 2176" name="T2"/>
                <a:gd fmla="*/ 457 h 1780" name="T3"/>
                <a:gd fmla="*/ 2025 w 2176" name="T4"/>
                <a:gd fmla="*/ 451 h 1780" name="T5"/>
                <a:gd fmla="*/ 1848 w 2176" name="T6"/>
                <a:gd fmla="*/ 416 h 1780" name="T7"/>
                <a:gd fmla="*/ 1712 w 2176" name="T8"/>
                <a:gd fmla="*/ 394 h 1780" name="T9"/>
                <a:gd fmla="*/ 1551 w 2176" name="T10"/>
                <a:gd fmla="*/ 359 h 1780" name="T11"/>
                <a:gd fmla="*/ 1483 w 2176" name="T12"/>
                <a:gd fmla="*/ 363 h 1780" name="T13"/>
                <a:gd fmla="*/ 1239 w 2176" name="T14"/>
                <a:gd fmla="*/ 368 h 1780" name="T15"/>
                <a:gd fmla="*/ 1206 w 2176" name="T16"/>
                <a:gd fmla="*/ 381 h 1780" name="T17"/>
                <a:gd fmla="*/ 1160 w 2176" name="T18"/>
                <a:gd fmla="*/ 372 h 1780" name="T19"/>
                <a:gd fmla="*/ 1098 w 2176" name="T20"/>
                <a:gd fmla="*/ 339 h 1780" name="T21"/>
                <a:gd fmla="*/ 1060 w 2176" name="T22"/>
                <a:gd fmla="*/ 319 h 1780" name="T23"/>
                <a:gd fmla="*/ 943 w 2176" name="T24"/>
                <a:gd fmla="*/ 295 h 1780" name="T25"/>
                <a:gd fmla="*/ 866 w 2176" name="T26"/>
                <a:gd fmla="*/ 298 h 1780" name="T27"/>
                <a:gd fmla="*/ 839 w 2176" name="T28"/>
                <a:gd fmla="*/ 291 h 1780" name="T29"/>
                <a:gd fmla="*/ 764 w 2176" name="T30"/>
                <a:gd fmla="*/ 252 h 1780" name="T31"/>
                <a:gd fmla="*/ 746 w 2176" name="T32"/>
                <a:gd fmla="*/ 248 h 1780" name="T33"/>
                <a:gd fmla="*/ 737 w 2176" name="T34"/>
                <a:gd fmla="*/ 215 h 1780" name="T35"/>
                <a:gd fmla="*/ 733 w 2176" name="T36"/>
                <a:gd fmla="*/ 164 h 1780" name="T37"/>
                <a:gd fmla="*/ 718 w 2176" name="T38"/>
                <a:gd fmla="*/ 116 h 1780" name="T39"/>
                <a:gd fmla="*/ 712 w 2176" name="T40"/>
                <a:gd fmla="*/ 88 h 1780" name="T41"/>
                <a:gd fmla="*/ 640 w 2176" name="T42"/>
                <a:gd fmla="*/ 21 h 1780" name="T43"/>
                <a:gd fmla="*/ 610 w 2176" name="T44"/>
                <a:gd fmla="*/ 3 h 1780" name="T45"/>
                <a:gd fmla="*/ 528 w 2176" name="T46"/>
                <a:gd fmla="*/ 8 h 1780" name="T47"/>
                <a:gd fmla="*/ 498 w 2176" name="T48"/>
                <a:gd fmla="*/ 0 h 1780" name="T49"/>
                <a:gd fmla="*/ 449 w 2176" name="T50"/>
                <a:gd fmla="*/ 88 h 1780" name="T51"/>
                <a:gd fmla="*/ 380 w 2176" name="T52"/>
                <a:gd fmla="*/ 277 h 1780" name="T53"/>
                <a:gd fmla="*/ 356 w 2176" name="T54"/>
                <a:gd fmla="*/ 366 h 1780" name="T55"/>
                <a:gd fmla="*/ 308 w 2176" name="T56"/>
                <a:gd fmla="*/ 480 h 1780" name="T57"/>
                <a:gd fmla="*/ 238 w 2176" name="T58"/>
                <a:gd fmla="*/ 650 h 1780" name="T59"/>
                <a:gd fmla="*/ 99 w 2176" name="T60"/>
                <a:gd fmla="*/ 895 h 1780" name="T61"/>
                <a:gd fmla="*/ 85 w 2176" name="T62"/>
                <a:gd fmla="*/ 925 h 1780" name="T63"/>
                <a:gd fmla="*/ 28 w 2176" name="T64"/>
                <a:gd fmla="*/ 971 h 1780" name="T65"/>
                <a:gd fmla="*/ 4 w 2176" name="T66"/>
                <a:gd fmla="*/ 1013 h 1780" name="T67"/>
                <a:gd fmla="*/ 3 w 2176" name="T68"/>
                <a:gd fmla="*/ 1191 h 1780" name="T69"/>
                <a:gd fmla="*/ 4 w 2176" name="T70"/>
                <a:gd fmla="*/ 1259 h 1780" name="T71"/>
                <a:gd fmla="*/ 15 w 2176" name="T72"/>
                <a:gd fmla="*/ 1289 h 1780" name="T73"/>
                <a:gd fmla="*/ 15 w 2176" name="T74"/>
                <a:gd fmla="*/ 1341 h 1780" name="T75"/>
                <a:gd fmla="*/ 33 w 2176" name="T76"/>
                <a:gd fmla="*/ 1359 h 1780" name="T77"/>
                <a:gd fmla="*/ 334 w 2176" name="T78"/>
                <a:gd fmla="*/ 1430 h 1780" name="T79"/>
                <a:gd fmla="*/ 746 w 2176" name="T80"/>
                <a:gd fmla="*/ 1543 h 1780" name="T81"/>
                <a:gd fmla="*/ 1297 w 2176" name="T82"/>
                <a:gd fmla="*/ 1676 h 1780" name="T83"/>
                <a:gd fmla="*/ 1808 w 2176" name="T84"/>
                <a:gd fmla="*/ 1526 h 1780" name="T85"/>
                <a:gd fmla="*/ 1883 w 2176" name="T86"/>
                <a:gd fmla="*/ 1223 h 1780" name="T87"/>
                <a:gd fmla="*/ 1933 w 2176" name="T88"/>
                <a:gd fmla="*/ 1128 h 1780" name="T89"/>
                <a:gd fmla="*/ 1947 w 2176" name="T90"/>
                <a:gd fmla="*/ 1080 h 1780" name="T91"/>
                <a:gd fmla="*/ 1923 w 2176" name="T92"/>
                <a:gd fmla="*/ 1050 h 1780" name="T93"/>
                <a:gd fmla="*/ 1886 w 2176" name="T94"/>
                <a:gd fmla="*/ 1024 h 1780" name="T95"/>
                <a:gd fmla="*/ 1886 w 2176" name="T96"/>
                <a:gd fmla="*/ 998 h 1780" name="T97"/>
                <a:gd fmla="*/ 1905 w 2176" name="T98"/>
                <a:gd fmla="*/ 962 h 1780" name="T99"/>
                <a:gd fmla="*/ 1985 w 2176" name="T100"/>
                <a:gd fmla="*/ 889 h 1780" name="T101"/>
                <a:gd fmla="*/ 2015 w 2176" name="T102"/>
                <a:gd fmla="*/ 826 h 1780" name="T103"/>
                <a:gd fmla="*/ 2041 w 2176" name="T104"/>
                <a:gd fmla="*/ 779 h 1780" name="T105"/>
                <a:gd fmla="*/ 2107 w 2176" name="T106"/>
                <a:gd fmla="*/ 676 h 1780" name="T107"/>
                <a:gd fmla="*/ 2142 w 2176" name="T108"/>
                <a:gd fmla="*/ 640 h 1780" name="T109"/>
                <a:gd fmla="*/ 2176 w 2176" name="T110"/>
                <a:gd fmla="*/ 608 h 1780" name="T111"/>
                <a:gd fmla="*/ 2158 w 2176" name="T112"/>
                <a:gd fmla="*/ 574 h 1780" name="T113"/>
                <a:gd fmla="*/ 2097 w 2176" name="T114"/>
                <a:gd fmla="*/ 524 h 1780" name="T115"/>
                <a:gd fmla="*/ 2072 w 2176" name="T116"/>
                <a:gd fmla="*/ 486 h 178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780" w="2176">
                  <a:moveTo>
                    <a:pt x="2071" y="468"/>
                  </a:moveTo>
                  <a:lnTo>
                    <a:pt x="2071" y="468"/>
                  </a:lnTo>
                  <a:lnTo>
                    <a:pt x="2070" y="461"/>
                  </a:lnTo>
                  <a:lnTo>
                    <a:pt x="2069" y="454"/>
                  </a:lnTo>
                  <a:lnTo>
                    <a:pt x="2064" y="438"/>
                  </a:lnTo>
                  <a:lnTo>
                    <a:pt x="2064" y="438"/>
                  </a:lnTo>
                  <a:lnTo>
                    <a:pt x="2061" y="448"/>
                  </a:lnTo>
                  <a:lnTo>
                    <a:pt x="2059" y="452"/>
                  </a:lnTo>
                  <a:lnTo>
                    <a:pt x="2056" y="454"/>
                  </a:lnTo>
                  <a:lnTo>
                    <a:pt x="2053" y="457"/>
                  </a:lnTo>
                  <a:lnTo>
                    <a:pt x="2050" y="458"/>
                  </a:lnTo>
                  <a:lnTo>
                    <a:pt x="2045" y="458"/>
                  </a:lnTo>
                  <a:lnTo>
                    <a:pt x="2041" y="457"/>
                  </a:lnTo>
                  <a:lnTo>
                    <a:pt x="2041" y="457"/>
                  </a:lnTo>
                  <a:lnTo>
                    <a:pt x="2025" y="451"/>
                  </a:lnTo>
                  <a:lnTo>
                    <a:pt x="2000" y="445"/>
                  </a:lnTo>
                  <a:lnTo>
                    <a:pt x="1938" y="432"/>
                  </a:lnTo>
                  <a:lnTo>
                    <a:pt x="1904" y="425"/>
                  </a:lnTo>
                  <a:lnTo>
                    <a:pt x="1874" y="421"/>
                  </a:lnTo>
                  <a:lnTo>
                    <a:pt x="1848" y="416"/>
                  </a:lnTo>
                  <a:lnTo>
                    <a:pt x="1831" y="415"/>
                  </a:lnTo>
                  <a:lnTo>
                    <a:pt x="1831" y="415"/>
                  </a:lnTo>
                  <a:lnTo>
                    <a:pt x="1812" y="414"/>
                  </a:lnTo>
                  <a:lnTo>
                    <a:pt x="1785" y="409"/>
                  </a:lnTo>
                  <a:lnTo>
                    <a:pt x="1712" y="394"/>
                  </a:lnTo>
                  <a:lnTo>
                    <a:pt x="1635" y="376"/>
                  </a:lnTo>
                  <a:lnTo>
                    <a:pt x="1600" y="368"/>
                  </a:lnTo>
                  <a:lnTo>
                    <a:pt x="1572" y="363"/>
                  </a:lnTo>
                  <a:lnTo>
                    <a:pt x="1572" y="363"/>
                  </a:lnTo>
                  <a:lnTo>
                    <a:pt x="1551" y="359"/>
                  </a:lnTo>
                  <a:lnTo>
                    <a:pt x="1534" y="358"/>
                  </a:lnTo>
                  <a:lnTo>
                    <a:pt x="1521" y="358"/>
                  </a:lnTo>
                  <a:lnTo>
                    <a:pt x="1510" y="358"/>
                  </a:lnTo>
                  <a:lnTo>
                    <a:pt x="1492" y="362"/>
                  </a:lnTo>
                  <a:lnTo>
                    <a:pt x="1483" y="363"/>
                  </a:lnTo>
                  <a:lnTo>
                    <a:pt x="1473" y="363"/>
                  </a:lnTo>
                  <a:lnTo>
                    <a:pt x="1473" y="363"/>
                  </a:lnTo>
                  <a:lnTo>
                    <a:pt x="1358" y="366"/>
                  </a:lnTo>
                  <a:lnTo>
                    <a:pt x="1239" y="368"/>
                  </a:lnTo>
                  <a:lnTo>
                    <a:pt x="1239" y="368"/>
                  </a:lnTo>
                  <a:lnTo>
                    <a:pt x="1227" y="369"/>
                  </a:lnTo>
                  <a:lnTo>
                    <a:pt x="1219" y="372"/>
                  </a:lnTo>
                  <a:lnTo>
                    <a:pt x="1212" y="374"/>
                  </a:lnTo>
                  <a:lnTo>
                    <a:pt x="1208" y="377"/>
                  </a:lnTo>
                  <a:lnTo>
                    <a:pt x="1206" y="381"/>
                  </a:lnTo>
                  <a:lnTo>
                    <a:pt x="1205" y="384"/>
                  </a:lnTo>
                  <a:lnTo>
                    <a:pt x="1204" y="386"/>
                  </a:lnTo>
                  <a:lnTo>
                    <a:pt x="1204" y="386"/>
                  </a:lnTo>
                  <a:lnTo>
                    <a:pt x="1191" y="382"/>
                  </a:lnTo>
                  <a:lnTo>
                    <a:pt x="1160" y="372"/>
                  </a:lnTo>
                  <a:lnTo>
                    <a:pt x="1142" y="365"/>
                  </a:lnTo>
                  <a:lnTo>
                    <a:pt x="1125" y="357"/>
                  </a:lnTo>
                  <a:lnTo>
                    <a:pt x="1110" y="348"/>
                  </a:lnTo>
                  <a:lnTo>
                    <a:pt x="1104" y="344"/>
                  </a:lnTo>
                  <a:lnTo>
                    <a:pt x="1098" y="339"/>
                  </a:lnTo>
                  <a:lnTo>
                    <a:pt x="1098" y="339"/>
                  </a:lnTo>
                  <a:lnTo>
                    <a:pt x="1094" y="335"/>
                  </a:lnTo>
                  <a:lnTo>
                    <a:pt x="1088" y="331"/>
                  </a:lnTo>
                  <a:lnTo>
                    <a:pt x="1076" y="325"/>
                  </a:lnTo>
                  <a:lnTo>
                    <a:pt x="1060" y="319"/>
                  </a:lnTo>
                  <a:lnTo>
                    <a:pt x="1045" y="315"/>
                  </a:lnTo>
                  <a:lnTo>
                    <a:pt x="1007" y="307"/>
                  </a:lnTo>
                  <a:lnTo>
                    <a:pt x="964" y="298"/>
                  </a:lnTo>
                  <a:lnTo>
                    <a:pt x="964" y="298"/>
                  </a:lnTo>
                  <a:lnTo>
                    <a:pt x="943" y="295"/>
                  </a:lnTo>
                  <a:lnTo>
                    <a:pt x="925" y="293"/>
                  </a:lnTo>
                  <a:lnTo>
                    <a:pt x="910" y="293"/>
                  </a:lnTo>
                  <a:lnTo>
                    <a:pt x="896" y="295"/>
                  </a:lnTo>
                  <a:lnTo>
                    <a:pt x="874" y="297"/>
                  </a:lnTo>
                  <a:lnTo>
                    <a:pt x="866" y="298"/>
                  </a:lnTo>
                  <a:lnTo>
                    <a:pt x="858" y="298"/>
                  </a:lnTo>
                  <a:lnTo>
                    <a:pt x="858" y="298"/>
                  </a:lnTo>
                  <a:lnTo>
                    <a:pt x="855" y="298"/>
                  </a:lnTo>
                  <a:lnTo>
                    <a:pt x="850" y="297"/>
                  </a:lnTo>
                  <a:lnTo>
                    <a:pt x="839" y="291"/>
                  </a:lnTo>
                  <a:lnTo>
                    <a:pt x="813" y="276"/>
                  </a:lnTo>
                  <a:lnTo>
                    <a:pt x="799" y="267"/>
                  </a:lnTo>
                  <a:lnTo>
                    <a:pt x="784" y="259"/>
                  </a:lnTo>
                  <a:lnTo>
                    <a:pt x="771" y="253"/>
                  </a:lnTo>
                  <a:lnTo>
                    <a:pt x="764" y="252"/>
                  </a:lnTo>
                  <a:lnTo>
                    <a:pt x="759" y="252"/>
                  </a:lnTo>
                  <a:lnTo>
                    <a:pt x="759" y="252"/>
                  </a:lnTo>
                  <a:lnTo>
                    <a:pt x="754" y="251"/>
                  </a:lnTo>
                  <a:lnTo>
                    <a:pt x="750" y="250"/>
                  </a:lnTo>
                  <a:lnTo>
                    <a:pt x="746" y="248"/>
                  </a:lnTo>
                  <a:lnTo>
                    <a:pt x="744" y="244"/>
                  </a:lnTo>
                  <a:lnTo>
                    <a:pt x="742" y="241"/>
                  </a:lnTo>
                  <a:lnTo>
                    <a:pt x="740" y="236"/>
                  </a:lnTo>
                  <a:lnTo>
                    <a:pt x="739" y="226"/>
                  </a:lnTo>
                  <a:lnTo>
                    <a:pt x="737" y="215"/>
                  </a:lnTo>
                  <a:lnTo>
                    <a:pt x="737" y="202"/>
                  </a:lnTo>
                  <a:lnTo>
                    <a:pt x="737" y="188"/>
                  </a:lnTo>
                  <a:lnTo>
                    <a:pt x="735" y="175"/>
                  </a:lnTo>
                  <a:lnTo>
                    <a:pt x="735" y="175"/>
                  </a:lnTo>
                  <a:lnTo>
                    <a:pt x="733" y="164"/>
                  </a:lnTo>
                  <a:lnTo>
                    <a:pt x="731" y="154"/>
                  </a:lnTo>
                  <a:lnTo>
                    <a:pt x="724" y="138"/>
                  </a:lnTo>
                  <a:lnTo>
                    <a:pt x="722" y="131"/>
                  </a:lnTo>
                  <a:lnTo>
                    <a:pt x="720" y="124"/>
                  </a:lnTo>
                  <a:lnTo>
                    <a:pt x="718" y="116"/>
                  </a:lnTo>
                  <a:lnTo>
                    <a:pt x="718" y="106"/>
                  </a:lnTo>
                  <a:lnTo>
                    <a:pt x="718" y="106"/>
                  </a:lnTo>
                  <a:lnTo>
                    <a:pt x="717" y="100"/>
                  </a:lnTo>
                  <a:lnTo>
                    <a:pt x="715" y="93"/>
                  </a:lnTo>
                  <a:lnTo>
                    <a:pt x="712" y="88"/>
                  </a:lnTo>
                  <a:lnTo>
                    <a:pt x="707" y="81"/>
                  </a:lnTo>
                  <a:lnTo>
                    <a:pt x="696" y="69"/>
                  </a:lnTo>
                  <a:lnTo>
                    <a:pt x="683" y="57"/>
                  </a:lnTo>
                  <a:lnTo>
                    <a:pt x="654" y="32"/>
                  </a:lnTo>
                  <a:lnTo>
                    <a:pt x="640" y="21"/>
                  </a:lnTo>
                  <a:lnTo>
                    <a:pt x="630" y="12"/>
                  </a:lnTo>
                  <a:lnTo>
                    <a:pt x="630" y="12"/>
                  </a:lnTo>
                  <a:lnTo>
                    <a:pt x="625" y="7"/>
                  </a:lnTo>
                  <a:lnTo>
                    <a:pt x="618" y="5"/>
                  </a:lnTo>
                  <a:lnTo>
                    <a:pt x="610" y="3"/>
                  </a:lnTo>
                  <a:lnTo>
                    <a:pt x="602" y="2"/>
                  </a:lnTo>
                  <a:lnTo>
                    <a:pt x="583" y="2"/>
                  </a:lnTo>
                  <a:lnTo>
                    <a:pt x="563" y="3"/>
                  </a:lnTo>
                  <a:lnTo>
                    <a:pt x="544" y="5"/>
                  </a:lnTo>
                  <a:lnTo>
                    <a:pt x="528" y="8"/>
                  </a:lnTo>
                  <a:lnTo>
                    <a:pt x="513" y="12"/>
                  </a:lnTo>
                  <a:lnTo>
                    <a:pt x="513" y="12"/>
                  </a:lnTo>
                  <a:lnTo>
                    <a:pt x="508" y="8"/>
                  </a:lnTo>
                  <a:lnTo>
                    <a:pt x="504" y="5"/>
                  </a:lnTo>
                  <a:lnTo>
                    <a:pt x="498" y="0"/>
                  </a:lnTo>
                  <a:lnTo>
                    <a:pt x="498" y="0"/>
                  </a:lnTo>
                  <a:lnTo>
                    <a:pt x="487" y="17"/>
                  </a:lnTo>
                  <a:lnTo>
                    <a:pt x="474" y="39"/>
                  </a:lnTo>
                  <a:lnTo>
                    <a:pt x="461" y="62"/>
                  </a:lnTo>
                  <a:lnTo>
                    <a:pt x="449" y="88"/>
                  </a:lnTo>
                  <a:lnTo>
                    <a:pt x="449" y="88"/>
                  </a:lnTo>
                  <a:lnTo>
                    <a:pt x="437" y="115"/>
                  </a:lnTo>
                  <a:lnTo>
                    <a:pt x="425" y="145"/>
                  </a:lnTo>
                  <a:lnTo>
                    <a:pt x="401" y="212"/>
                  </a:lnTo>
                  <a:lnTo>
                    <a:pt x="380" y="277"/>
                  </a:lnTo>
                  <a:lnTo>
                    <a:pt x="372" y="305"/>
                  </a:lnTo>
                  <a:lnTo>
                    <a:pt x="366" y="328"/>
                  </a:lnTo>
                  <a:lnTo>
                    <a:pt x="366" y="328"/>
                  </a:lnTo>
                  <a:lnTo>
                    <a:pt x="362" y="347"/>
                  </a:lnTo>
                  <a:lnTo>
                    <a:pt x="356" y="366"/>
                  </a:lnTo>
                  <a:lnTo>
                    <a:pt x="350" y="385"/>
                  </a:lnTo>
                  <a:lnTo>
                    <a:pt x="342" y="404"/>
                  </a:lnTo>
                  <a:lnTo>
                    <a:pt x="325" y="441"/>
                  </a:lnTo>
                  <a:lnTo>
                    <a:pt x="308" y="480"/>
                  </a:lnTo>
                  <a:lnTo>
                    <a:pt x="308" y="480"/>
                  </a:lnTo>
                  <a:lnTo>
                    <a:pt x="293" y="518"/>
                  </a:lnTo>
                  <a:lnTo>
                    <a:pt x="277" y="556"/>
                  </a:lnTo>
                  <a:lnTo>
                    <a:pt x="260" y="599"/>
                  </a:lnTo>
                  <a:lnTo>
                    <a:pt x="238" y="650"/>
                  </a:lnTo>
                  <a:lnTo>
                    <a:pt x="238" y="650"/>
                  </a:lnTo>
                  <a:lnTo>
                    <a:pt x="222" y="681"/>
                  </a:lnTo>
                  <a:lnTo>
                    <a:pt x="202" y="718"/>
                  </a:lnTo>
                  <a:lnTo>
                    <a:pt x="156" y="796"/>
                  </a:lnTo>
                  <a:lnTo>
                    <a:pt x="114" y="868"/>
                  </a:lnTo>
                  <a:lnTo>
                    <a:pt x="99" y="895"/>
                  </a:lnTo>
                  <a:lnTo>
                    <a:pt x="95" y="905"/>
                  </a:lnTo>
                  <a:lnTo>
                    <a:pt x="91" y="914"/>
                  </a:lnTo>
                  <a:lnTo>
                    <a:pt x="91" y="914"/>
                  </a:lnTo>
                  <a:lnTo>
                    <a:pt x="88" y="919"/>
                  </a:lnTo>
                  <a:lnTo>
                    <a:pt x="85" y="925"/>
                  </a:lnTo>
                  <a:lnTo>
                    <a:pt x="79" y="931"/>
                  </a:lnTo>
                  <a:lnTo>
                    <a:pt x="72" y="936"/>
                  </a:lnTo>
                  <a:lnTo>
                    <a:pt x="59" y="947"/>
                  </a:lnTo>
                  <a:lnTo>
                    <a:pt x="43" y="957"/>
                  </a:lnTo>
                  <a:lnTo>
                    <a:pt x="28" y="971"/>
                  </a:lnTo>
                  <a:lnTo>
                    <a:pt x="22" y="978"/>
                  </a:lnTo>
                  <a:lnTo>
                    <a:pt x="15" y="985"/>
                  </a:lnTo>
                  <a:lnTo>
                    <a:pt x="11" y="993"/>
                  </a:lnTo>
                  <a:lnTo>
                    <a:pt x="7" y="1003"/>
                  </a:lnTo>
                  <a:lnTo>
                    <a:pt x="4" y="1013"/>
                  </a:lnTo>
                  <a:lnTo>
                    <a:pt x="3" y="1024"/>
                  </a:lnTo>
                  <a:lnTo>
                    <a:pt x="3" y="1024"/>
                  </a:lnTo>
                  <a:lnTo>
                    <a:pt x="3" y="1176"/>
                  </a:lnTo>
                  <a:lnTo>
                    <a:pt x="3" y="1176"/>
                  </a:lnTo>
                  <a:lnTo>
                    <a:pt x="3" y="1191"/>
                  </a:lnTo>
                  <a:lnTo>
                    <a:pt x="2" y="1204"/>
                  </a:lnTo>
                  <a:lnTo>
                    <a:pt x="0" y="1228"/>
                  </a:lnTo>
                  <a:lnTo>
                    <a:pt x="0" y="1239"/>
                  </a:lnTo>
                  <a:lnTo>
                    <a:pt x="1" y="1249"/>
                  </a:lnTo>
                  <a:lnTo>
                    <a:pt x="4" y="1259"/>
                  </a:lnTo>
                  <a:lnTo>
                    <a:pt x="10" y="1270"/>
                  </a:lnTo>
                  <a:lnTo>
                    <a:pt x="10" y="1270"/>
                  </a:lnTo>
                  <a:lnTo>
                    <a:pt x="12" y="1276"/>
                  </a:lnTo>
                  <a:lnTo>
                    <a:pt x="14" y="1283"/>
                  </a:lnTo>
                  <a:lnTo>
                    <a:pt x="15" y="1289"/>
                  </a:lnTo>
                  <a:lnTo>
                    <a:pt x="15" y="1296"/>
                  </a:lnTo>
                  <a:lnTo>
                    <a:pt x="15" y="1309"/>
                  </a:lnTo>
                  <a:lnTo>
                    <a:pt x="14" y="1323"/>
                  </a:lnTo>
                  <a:lnTo>
                    <a:pt x="14" y="1335"/>
                  </a:lnTo>
                  <a:lnTo>
                    <a:pt x="15" y="1341"/>
                  </a:lnTo>
                  <a:lnTo>
                    <a:pt x="17" y="1346"/>
                  </a:lnTo>
                  <a:lnTo>
                    <a:pt x="19" y="1351"/>
                  </a:lnTo>
                  <a:lnTo>
                    <a:pt x="22" y="1354"/>
                  </a:lnTo>
                  <a:lnTo>
                    <a:pt x="27" y="1356"/>
                  </a:lnTo>
                  <a:lnTo>
                    <a:pt x="33" y="1359"/>
                  </a:lnTo>
                  <a:lnTo>
                    <a:pt x="33" y="1359"/>
                  </a:lnTo>
                  <a:lnTo>
                    <a:pt x="90" y="1370"/>
                  </a:lnTo>
                  <a:lnTo>
                    <a:pt x="186" y="1392"/>
                  </a:lnTo>
                  <a:lnTo>
                    <a:pt x="289" y="1418"/>
                  </a:lnTo>
                  <a:lnTo>
                    <a:pt x="334" y="1430"/>
                  </a:lnTo>
                  <a:lnTo>
                    <a:pt x="366" y="1440"/>
                  </a:lnTo>
                  <a:lnTo>
                    <a:pt x="366" y="1440"/>
                  </a:lnTo>
                  <a:lnTo>
                    <a:pt x="417" y="1455"/>
                  </a:lnTo>
                  <a:lnTo>
                    <a:pt x="504" y="1479"/>
                  </a:lnTo>
                  <a:lnTo>
                    <a:pt x="746" y="1543"/>
                  </a:lnTo>
                  <a:lnTo>
                    <a:pt x="997" y="1607"/>
                  </a:lnTo>
                  <a:lnTo>
                    <a:pt x="1094" y="1630"/>
                  </a:lnTo>
                  <a:lnTo>
                    <a:pt x="1157" y="1645"/>
                  </a:lnTo>
                  <a:lnTo>
                    <a:pt x="1157" y="1645"/>
                  </a:lnTo>
                  <a:lnTo>
                    <a:pt x="1297" y="1676"/>
                  </a:lnTo>
                  <a:lnTo>
                    <a:pt x="1497" y="1721"/>
                  </a:lnTo>
                  <a:lnTo>
                    <a:pt x="1755" y="1780"/>
                  </a:lnTo>
                  <a:lnTo>
                    <a:pt x="1755" y="1780"/>
                  </a:lnTo>
                  <a:lnTo>
                    <a:pt x="1770" y="1702"/>
                  </a:lnTo>
                  <a:lnTo>
                    <a:pt x="1808" y="1526"/>
                  </a:lnTo>
                  <a:lnTo>
                    <a:pt x="1829" y="1428"/>
                  </a:lnTo>
                  <a:lnTo>
                    <a:pt x="1851" y="1337"/>
                  </a:lnTo>
                  <a:lnTo>
                    <a:pt x="1870" y="1266"/>
                  </a:lnTo>
                  <a:lnTo>
                    <a:pt x="1876" y="1240"/>
                  </a:lnTo>
                  <a:lnTo>
                    <a:pt x="1883" y="1223"/>
                  </a:lnTo>
                  <a:lnTo>
                    <a:pt x="1883" y="1223"/>
                  </a:lnTo>
                  <a:lnTo>
                    <a:pt x="1895" y="1199"/>
                  </a:lnTo>
                  <a:lnTo>
                    <a:pt x="1909" y="1175"/>
                  </a:lnTo>
                  <a:lnTo>
                    <a:pt x="1922" y="1151"/>
                  </a:lnTo>
                  <a:lnTo>
                    <a:pt x="1933" y="1128"/>
                  </a:lnTo>
                  <a:lnTo>
                    <a:pt x="1938" y="1117"/>
                  </a:lnTo>
                  <a:lnTo>
                    <a:pt x="1942" y="1107"/>
                  </a:lnTo>
                  <a:lnTo>
                    <a:pt x="1945" y="1098"/>
                  </a:lnTo>
                  <a:lnTo>
                    <a:pt x="1947" y="1088"/>
                  </a:lnTo>
                  <a:lnTo>
                    <a:pt x="1947" y="1080"/>
                  </a:lnTo>
                  <a:lnTo>
                    <a:pt x="1945" y="1073"/>
                  </a:lnTo>
                  <a:lnTo>
                    <a:pt x="1941" y="1066"/>
                  </a:lnTo>
                  <a:lnTo>
                    <a:pt x="1936" y="1060"/>
                  </a:lnTo>
                  <a:lnTo>
                    <a:pt x="1936" y="1060"/>
                  </a:lnTo>
                  <a:lnTo>
                    <a:pt x="1923" y="1050"/>
                  </a:lnTo>
                  <a:lnTo>
                    <a:pt x="1911" y="1043"/>
                  </a:lnTo>
                  <a:lnTo>
                    <a:pt x="1901" y="1037"/>
                  </a:lnTo>
                  <a:lnTo>
                    <a:pt x="1892" y="1031"/>
                  </a:lnTo>
                  <a:lnTo>
                    <a:pt x="1890" y="1028"/>
                  </a:lnTo>
                  <a:lnTo>
                    <a:pt x="1886" y="1024"/>
                  </a:lnTo>
                  <a:lnTo>
                    <a:pt x="1885" y="1021"/>
                  </a:lnTo>
                  <a:lnTo>
                    <a:pt x="1884" y="1016"/>
                  </a:lnTo>
                  <a:lnTo>
                    <a:pt x="1884" y="1011"/>
                  </a:lnTo>
                  <a:lnTo>
                    <a:pt x="1884" y="1004"/>
                  </a:lnTo>
                  <a:lnTo>
                    <a:pt x="1886" y="998"/>
                  </a:lnTo>
                  <a:lnTo>
                    <a:pt x="1889" y="990"/>
                  </a:lnTo>
                  <a:lnTo>
                    <a:pt x="1889" y="990"/>
                  </a:lnTo>
                  <a:lnTo>
                    <a:pt x="1893" y="981"/>
                  </a:lnTo>
                  <a:lnTo>
                    <a:pt x="1899" y="971"/>
                  </a:lnTo>
                  <a:lnTo>
                    <a:pt x="1905" y="962"/>
                  </a:lnTo>
                  <a:lnTo>
                    <a:pt x="1913" y="952"/>
                  </a:lnTo>
                  <a:lnTo>
                    <a:pt x="1932" y="934"/>
                  </a:lnTo>
                  <a:lnTo>
                    <a:pt x="1951" y="916"/>
                  </a:lnTo>
                  <a:lnTo>
                    <a:pt x="1969" y="902"/>
                  </a:lnTo>
                  <a:lnTo>
                    <a:pt x="1985" y="889"/>
                  </a:lnTo>
                  <a:lnTo>
                    <a:pt x="2000" y="878"/>
                  </a:lnTo>
                  <a:lnTo>
                    <a:pt x="2000" y="878"/>
                  </a:lnTo>
                  <a:lnTo>
                    <a:pt x="2003" y="868"/>
                  </a:lnTo>
                  <a:lnTo>
                    <a:pt x="2009" y="841"/>
                  </a:lnTo>
                  <a:lnTo>
                    <a:pt x="2015" y="826"/>
                  </a:lnTo>
                  <a:lnTo>
                    <a:pt x="2023" y="809"/>
                  </a:lnTo>
                  <a:lnTo>
                    <a:pt x="2031" y="793"/>
                  </a:lnTo>
                  <a:lnTo>
                    <a:pt x="2036" y="785"/>
                  </a:lnTo>
                  <a:lnTo>
                    <a:pt x="2041" y="779"/>
                  </a:lnTo>
                  <a:lnTo>
                    <a:pt x="2041" y="779"/>
                  </a:lnTo>
                  <a:lnTo>
                    <a:pt x="2052" y="765"/>
                  </a:lnTo>
                  <a:lnTo>
                    <a:pt x="2061" y="751"/>
                  </a:lnTo>
                  <a:lnTo>
                    <a:pt x="2079" y="720"/>
                  </a:lnTo>
                  <a:lnTo>
                    <a:pt x="2098" y="689"/>
                  </a:lnTo>
                  <a:lnTo>
                    <a:pt x="2107" y="676"/>
                  </a:lnTo>
                  <a:lnTo>
                    <a:pt x="2118" y="661"/>
                  </a:lnTo>
                  <a:lnTo>
                    <a:pt x="2118" y="661"/>
                  </a:lnTo>
                  <a:lnTo>
                    <a:pt x="2123" y="656"/>
                  </a:lnTo>
                  <a:lnTo>
                    <a:pt x="2129" y="650"/>
                  </a:lnTo>
                  <a:lnTo>
                    <a:pt x="2142" y="640"/>
                  </a:lnTo>
                  <a:lnTo>
                    <a:pt x="2156" y="631"/>
                  </a:lnTo>
                  <a:lnTo>
                    <a:pt x="2166" y="622"/>
                  </a:lnTo>
                  <a:lnTo>
                    <a:pt x="2170" y="618"/>
                  </a:lnTo>
                  <a:lnTo>
                    <a:pt x="2174" y="613"/>
                  </a:lnTo>
                  <a:lnTo>
                    <a:pt x="2176" y="608"/>
                  </a:lnTo>
                  <a:lnTo>
                    <a:pt x="2176" y="602"/>
                  </a:lnTo>
                  <a:lnTo>
                    <a:pt x="2175" y="596"/>
                  </a:lnTo>
                  <a:lnTo>
                    <a:pt x="2171" y="590"/>
                  </a:lnTo>
                  <a:lnTo>
                    <a:pt x="2166" y="582"/>
                  </a:lnTo>
                  <a:lnTo>
                    <a:pt x="2158" y="574"/>
                  </a:lnTo>
                  <a:lnTo>
                    <a:pt x="2158" y="574"/>
                  </a:lnTo>
                  <a:lnTo>
                    <a:pt x="2141" y="558"/>
                  </a:lnTo>
                  <a:lnTo>
                    <a:pt x="2124" y="545"/>
                  </a:lnTo>
                  <a:lnTo>
                    <a:pt x="2110" y="534"/>
                  </a:lnTo>
                  <a:lnTo>
                    <a:pt x="2097" y="524"/>
                  </a:lnTo>
                  <a:lnTo>
                    <a:pt x="2085" y="513"/>
                  </a:lnTo>
                  <a:lnTo>
                    <a:pt x="2081" y="507"/>
                  </a:lnTo>
                  <a:lnTo>
                    <a:pt x="2078" y="500"/>
                  </a:lnTo>
                  <a:lnTo>
                    <a:pt x="2074" y="494"/>
                  </a:lnTo>
                  <a:lnTo>
                    <a:pt x="2072" y="486"/>
                  </a:lnTo>
                  <a:lnTo>
                    <a:pt x="2071" y="478"/>
                  </a:lnTo>
                  <a:lnTo>
                    <a:pt x="2071" y="468"/>
                  </a:lnTo>
                  <a:lnTo>
                    <a:pt x="2071" y="468"/>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34" name="Freeform 31"/>
            <p:cNvSpPr/>
            <p:nvPr/>
          </p:nvSpPr>
          <p:spPr bwMode="auto">
            <a:xfrm>
              <a:off x="2212976" y="-11113"/>
              <a:ext cx="1362075" cy="2087563"/>
            </a:xfrm>
            <a:custGeom>
              <a:gdLst>
                <a:gd fmla="*/ 1125 w 1716" name="T0"/>
                <a:gd fmla="*/ 2592 h 2629" name="T1"/>
                <a:gd fmla="*/ 1130 w 1716" name="T2"/>
                <a:gd fmla="*/ 2583 h 2629" name="T3"/>
                <a:gd fmla="*/ 1138 w 1716" name="T4"/>
                <a:gd fmla="*/ 2552 h 2629" name="T5"/>
                <a:gd fmla="*/ 1145 w 1716" name="T6"/>
                <a:gd fmla="*/ 2480 h 2629" name="T7"/>
                <a:gd fmla="*/ 1151 w 1716" name="T8"/>
                <a:gd fmla="*/ 2368 h 2629" name="T9"/>
                <a:gd fmla="*/ 1159 w 1716" name="T10"/>
                <a:gd fmla="*/ 2298 h 2629" name="T11"/>
                <a:gd fmla="*/ 1167 w 1716" name="T12"/>
                <a:gd fmla="*/ 2270 h 2629" name="T13"/>
                <a:gd fmla="*/ 1172 w 1716" name="T14"/>
                <a:gd fmla="*/ 2264 h 2629" name="T15"/>
                <a:gd fmla="*/ 1177 w 1716" name="T16"/>
                <a:gd fmla="*/ 2262 h 2629" name="T17"/>
                <a:gd fmla="*/ 1191 w 1716" name="T18"/>
                <a:gd fmla="*/ 2259 h 2629" name="T19"/>
                <a:gd fmla="*/ 1205 w 1716" name="T20"/>
                <a:gd fmla="*/ 2262 h 2629" name="T21"/>
                <a:gd fmla="*/ 1227 w 1716" name="T22"/>
                <a:gd fmla="*/ 2269 h 2629" name="T23"/>
                <a:gd fmla="*/ 1252 w 1716" name="T24"/>
                <a:gd fmla="*/ 2286 h 2629" name="T25"/>
                <a:gd fmla="*/ 1263 w 1716" name="T26"/>
                <a:gd fmla="*/ 2301 h 2629" name="T27"/>
                <a:gd fmla="*/ 1265 w 1716" name="T28"/>
                <a:gd fmla="*/ 2305 h 2629" name="T29"/>
                <a:gd fmla="*/ 1271 w 1716" name="T30"/>
                <a:gd fmla="*/ 2310 h 2629" name="T31"/>
                <a:gd fmla="*/ 1281 w 1716" name="T32"/>
                <a:gd fmla="*/ 2308 h 2629" name="T33"/>
                <a:gd fmla="*/ 1296 w 1716" name="T34"/>
                <a:gd fmla="*/ 2301 h 2629" name="T35"/>
                <a:gd fmla="*/ 1327 w 1716" name="T36"/>
                <a:gd fmla="*/ 2275 h 2629" name="T37"/>
                <a:gd fmla="*/ 1340 w 1716" name="T38"/>
                <a:gd fmla="*/ 2259 h 2629" name="T39"/>
                <a:gd fmla="*/ 1349 w 1716" name="T40"/>
                <a:gd fmla="*/ 2244 h 2629" name="T41"/>
                <a:gd fmla="*/ 1354 w 1716" name="T42"/>
                <a:gd fmla="*/ 2229 h 2629" name="T43"/>
                <a:gd fmla="*/ 1355 w 1716" name="T44"/>
                <a:gd fmla="*/ 2212 h 2629" name="T45"/>
                <a:gd fmla="*/ 1373 w 1716" name="T46"/>
                <a:gd fmla="*/ 2120 h 2629" name="T47"/>
                <a:gd fmla="*/ 1398 w 1716" name="T48"/>
                <a:gd fmla="*/ 2008 h 2629" name="T49"/>
                <a:gd fmla="*/ 1716 w 1716" name="T50"/>
                <a:gd fmla="*/ 338 h 2629" name="T51"/>
                <a:gd fmla="*/ 991 w 1716" name="T52"/>
                <a:gd fmla="*/ 164 h 2629" name="T53"/>
                <a:gd fmla="*/ 991 w 1716" name="T54"/>
                <a:gd fmla="*/ 168 h 2629" name="T55"/>
                <a:gd fmla="*/ 533 w 1716" name="T56"/>
                <a:gd fmla="*/ 64 h 2629" name="T57"/>
                <a:gd fmla="*/ 393 w 1716" name="T58"/>
                <a:gd fmla="*/ 33 h 2629" name="T59"/>
                <a:gd fmla="*/ 257 w 1716" name="T60"/>
                <a:gd fmla="*/ 0 h 2629" name="T61"/>
                <a:gd fmla="*/ 1091 w 1716" name="T62"/>
                <a:gd fmla="*/ 2629 h 2629" name="T63"/>
                <a:gd fmla="*/ 1110 w 1716" name="T64"/>
                <a:gd fmla="*/ 2608 h 2629" name="T65"/>
                <a:gd fmla="*/ 1125 w 1716" name="T66"/>
                <a:gd fmla="*/ 2592 h 262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629" w="1716">
                  <a:moveTo>
                    <a:pt x="1125" y="2592"/>
                  </a:moveTo>
                  <a:lnTo>
                    <a:pt x="1125" y="2592"/>
                  </a:lnTo>
                  <a:lnTo>
                    <a:pt x="1128" y="2589"/>
                  </a:lnTo>
                  <a:lnTo>
                    <a:pt x="1130" y="2583"/>
                  </a:lnTo>
                  <a:lnTo>
                    <a:pt x="1134" y="2570"/>
                  </a:lnTo>
                  <a:lnTo>
                    <a:pt x="1138" y="2552"/>
                  </a:lnTo>
                  <a:lnTo>
                    <a:pt x="1140" y="2531"/>
                  </a:lnTo>
                  <a:lnTo>
                    <a:pt x="1145" y="2480"/>
                  </a:lnTo>
                  <a:lnTo>
                    <a:pt x="1148" y="2424"/>
                  </a:lnTo>
                  <a:lnTo>
                    <a:pt x="1151" y="2368"/>
                  </a:lnTo>
                  <a:lnTo>
                    <a:pt x="1156" y="2319"/>
                  </a:lnTo>
                  <a:lnTo>
                    <a:pt x="1159" y="2298"/>
                  </a:lnTo>
                  <a:lnTo>
                    <a:pt x="1163" y="2282"/>
                  </a:lnTo>
                  <a:lnTo>
                    <a:pt x="1167" y="2270"/>
                  </a:lnTo>
                  <a:lnTo>
                    <a:pt x="1169" y="2266"/>
                  </a:lnTo>
                  <a:lnTo>
                    <a:pt x="1172" y="2264"/>
                  </a:lnTo>
                  <a:lnTo>
                    <a:pt x="1172" y="2264"/>
                  </a:lnTo>
                  <a:lnTo>
                    <a:pt x="1177" y="2262"/>
                  </a:lnTo>
                  <a:lnTo>
                    <a:pt x="1184" y="2259"/>
                  </a:lnTo>
                  <a:lnTo>
                    <a:pt x="1191" y="2259"/>
                  </a:lnTo>
                  <a:lnTo>
                    <a:pt x="1198" y="2259"/>
                  </a:lnTo>
                  <a:lnTo>
                    <a:pt x="1205" y="2262"/>
                  </a:lnTo>
                  <a:lnTo>
                    <a:pt x="1213" y="2263"/>
                  </a:lnTo>
                  <a:lnTo>
                    <a:pt x="1227" y="2269"/>
                  </a:lnTo>
                  <a:lnTo>
                    <a:pt x="1241" y="2277"/>
                  </a:lnTo>
                  <a:lnTo>
                    <a:pt x="1252" y="2286"/>
                  </a:lnTo>
                  <a:lnTo>
                    <a:pt x="1261" y="2296"/>
                  </a:lnTo>
                  <a:lnTo>
                    <a:pt x="1263" y="2301"/>
                  </a:lnTo>
                  <a:lnTo>
                    <a:pt x="1265" y="2305"/>
                  </a:lnTo>
                  <a:lnTo>
                    <a:pt x="1265" y="2305"/>
                  </a:lnTo>
                  <a:lnTo>
                    <a:pt x="1268" y="2308"/>
                  </a:lnTo>
                  <a:lnTo>
                    <a:pt x="1271" y="2310"/>
                  </a:lnTo>
                  <a:lnTo>
                    <a:pt x="1276" y="2310"/>
                  </a:lnTo>
                  <a:lnTo>
                    <a:pt x="1281" y="2308"/>
                  </a:lnTo>
                  <a:lnTo>
                    <a:pt x="1288" y="2305"/>
                  </a:lnTo>
                  <a:lnTo>
                    <a:pt x="1296" y="2301"/>
                  </a:lnTo>
                  <a:lnTo>
                    <a:pt x="1311" y="2289"/>
                  </a:lnTo>
                  <a:lnTo>
                    <a:pt x="1327" y="2275"/>
                  </a:lnTo>
                  <a:lnTo>
                    <a:pt x="1334" y="2267"/>
                  </a:lnTo>
                  <a:lnTo>
                    <a:pt x="1340" y="2259"/>
                  </a:lnTo>
                  <a:lnTo>
                    <a:pt x="1346" y="2251"/>
                  </a:lnTo>
                  <a:lnTo>
                    <a:pt x="1349" y="2244"/>
                  </a:lnTo>
                  <a:lnTo>
                    <a:pt x="1353" y="2236"/>
                  </a:lnTo>
                  <a:lnTo>
                    <a:pt x="1354" y="2229"/>
                  </a:lnTo>
                  <a:lnTo>
                    <a:pt x="1354" y="2229"/>
                  </a:lnTo>
                  <a:lnTo>
                    <a:pt x="1355" y="2212"/>
                  </a:lnTo>
                  <a:lnTo>
                    <a:pt x="1359" y="2187"/>
                  </a:lnTo>
                  <a:lnTo>
                    <a:pt x="1373" y="2120"/>
                  </a:lnTo>
                  <a:lnTo>
                    <a:pt x="1387" y="2053"/>
                  </a:lnTo>
                  <a:lnTo>
                    <a:pt x="1398" y="2008"/>
                  </a:lnTo>
                  <a:lnTo>
                    <a:pt x="1394" y="2001"/>
                  </a:lnTo>
                  <a:lnTo>
                    <a:pt x="1716" y="338"/>
                  </a:lnTo>
                  <a:lnTo>
                    <a:pt x="991" y="164"/>
                  </a:lnTo>
                  <a:lnTo>
                    <a:pt x="991" y="164"/>
                  </a:lnTo>
                  <a:lnTo>
                    <a:pt x="991" y="168"/>
                  </a:lnTo>
                  <a:lnTo>
                    <a:pt x="991" y="168"/>
                  </a:lnTo>
                  <a:lnTo>
                    <a:pt x="733" y="109"/>
                  </a:lnTo>
                  <a:lnTo>
                    <a:pt x="533" y="64"/>
                  </a:lnTo>
                  <a:lnTo>
                    <a:pt x="393" y="33"/>
                  </a:lnTo>
                  <a:lnTo>
                    <a:pt x="393" y="33"/>
                  </a:lnTo>
                  <a:lnTo>
                    <a:pt x="339" y="21"/>
                  </a:lnTo>
                  <a:lnTo>
                    <a:pt x="257" y="0"/>
                  </a:lnTo>
                  <a:lnTo>
                    <a:pt x="0" y="993"/>
                  </a:lnTo>
                  <a:lnTo>
                    <a:pt x="1091" y="2629"/>
                  </a:lnTo>
                  <a:lnTo>
                    <a:pt x="1091" y="2629"/>
                  </a:lnTo>
                  <a:lnTo>
                    <a:pt x="1110" y="2608"/>
                  </a:lnTo>
                  <a:lnTo>
                    <a:pt x="1125" y="2592"/>
                  </a:lnTo>
                  <a:lnTo>
                    <a:pt x="1125" y="2592"/>
                  </a:lnTo>
                  <a:close/>
                </a:path>
              </a:pathLst>
            </a:custGeom>
            <a:solidFill>
              <a:srgbClr val="666678"/>
            </a:solid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35" name="Freeform 32"/>
            <p:cNvSpPr/>
            <p:nvPr/>
          </p:nvSpPr>
          <p:spPr bwMode="auto">
            <a:xfrm>
              <a:off x="3000376" y="-1695450"/>
              <a:ext cx="1270000" cy="2078038"/>
            </a:xfrm>
            <a:custGeom>
              <a:gdLst>
                <a:gd fmla="*/ 1527 w 1600" name="T0"/>
                <a:gd fmla="*/ 1649 h 2617" name="T1"/>
                <a:gd fmla="*/ 1485 w 1600" name="T2"/>
                <a:gd fmla="*/ 1683 h 2617" name="T3"/>
                <a:gd fmla="*/ 1443 w 1600" name="T4"/>
                <a:gd fmla="*/ 1689 h 2617" name="T5"/>
                <a:gd fmla="*/ 1322 w 1600" name="T6"/>
                <a:gd fmla="*/ 1679 h 2617" name="T7"/>
                <a:gd fmla="*/ 1292 w 1600" name="T8"/>
                <a:gd fmla="*/ 1685 h 2617" name="T9"/>
                <a:gd fmla="*/ 1276 w 1600" name="T10"/>
                <a:gd fmla="*/ 1707 h 2617" name="T11"/>
                <a:gd fmla="*/ 1242 w 1600" name="T12"/>
                <a:gd fmla="*/ 1702 h 2617" name="T13"/>
                <a:gd fmla="*/ 1172 w 1600" name="T14"/>
                <a:gd fmla="*/ 1706 h 2617" name="T15"/>
                <a:gd fmla="*/ 1144 w 1600" name="T16"/>
                <a:gd fmla="*/ 1703 h 2617" name="T17"/>
                <a:gd fmla="*/ 1130 w 1600" name="T18"/>
                <a:gd fmla="*/ 1661 h 2617" name="T19"/>
                <a:gd fmla="*/ 1120 w 1600" name="T20"/>
                <a:gd fmla="*/ 1582 h 2617" name="T21"/>
                <a:gd fmla="*/ 1093 w 1600" name="T22"/>
                <a:gd fmla="*/ 1537 h 2617" name="T23"/>
                <a:gd fmla="*/ 1029 w 1600" name="T24"/>
                <a:gd fmla="*/ 1514 h 2617" name="T25"/>
                <a:gd fmla="*/ 1012 w 1600" name="T26"/>
                <a:gd fmla="*/ 1502 h 2617" name="T27"/>
                <a:gd fmla="*/ 1046 w 1600" name="T28"/>
                <a:gd fmla="*/ 1471 h 2617" name="T29"/>
                <a:gd fmla="*/ 1033 w 1600" name="T30"/>
                <a:gd fmla="*/ 1399 h 2617" name="T31"/>
                <a:gd fmla="*/ 992 w 1600" name="T32"/>
                <a:gd fmla="*/ 1263 h 2617" name="T33"/>
                <a:gd fmla="*/ 949 w 1600" name="T34"/>
                <a:gd fmla="*/ 1251 h 2617" name="T35"/>
                <a:gd fmla="*/ 911 w 1600" name="T36"/>
                <a:gd fmla="*/ 1289 h 2617" name="T37"/>
                <a:gd fmla="*/ 879 w 1600" name="T38"/>
                <a:gd fmla="*/ 1261 h 2617" name="T39"/>
                <a:gd fmla="*/ 854 w 1600" name="T40"/>
                <a:gd fmla="*/ 1204 h 2617" name="T41"/>
                <a:gd fmla="*/ 871 w 1600" name="T42"/>
                <a:gd fmla="*/ 1147 h 2617" name="T43"/>
                <a:gd fmla="*/ 871 w 1600" name="T44"/>
                <a:gd fmla="*/ 1110 h 2617" name="T45"/>
                <a:gd fmla="*/ 876 w 1600" name="T46"/>
                <a:gd fmla="*/ 1074 h 2617" name="T47"/>
                <a:gd fmla="*/ 947 w 1600" name="T48"/>
                <a:gd fmla="*/ 929 h 2617" name="T49"/>
                <a:gd fmla="*/ 947 w 1600" name="T50"/>
                <a:gd fmla="*/ 909 h 2617" name="T51"/>
                <a:gd fmla="*/ 903 w 1600" name="T52"/>
                <a:gd fmla="*/ 885 h 2617" name="T53"/>
                <a:gd fmla="*/ 876 w 1600" name="T54"/>
                <a:gd fmla="*/ 880 h 2617" name="T55"/>
                <a:gd fmla="*/ 843 w 1600" name="T56"/>
                <a:gd fmla="*/ 820 h 2617" name="T57"/>
                <a:gd fmla="*/ 820 w 1600" name="T58"/>
                <a:gd fmla="*/ 739 h 2617" name="T59"/>
                <a:gd fmla="*/ 795 w 1600" name="T60"/>
                <a:gd fmla="*/ 684 h 2617" name="T61"/>
                <a:gd fmla="*/ 736 w 1600" name="T62"/>
                <a:gd fmla="*/ 612 h 2617" name="T63"/>
                <a:gd fmla="*/ 714 w 1600" name="T64"/>
                <a:gd fmla="*/ 587 h 2617" name="T65"/>
                <a:gd fmla="*/ 709 w 1600" name="T66"/>
                <a:gd fmla="*/ 549 h 2617" name="T67"/>
                <a:gd fmla="*/ 719 w 1600" name="T68"/>
                <a:gd fmla="*/ 507 h 2617" name="T69"/>
                <a:gd fmla="*/ 699 w 1600" name="T70"/>
                <a:gd fmla="*/ 459 h 2617" name="T71"/>
                <a:gd fmla="*/ 665 w 1600" name="T72"/>
                <a:gd fmla="*/ 395 h 2617" name="T73"/>
                <a:gd fmla="*/ 670 w 1600" name="T74"/>
                <a:gd fmla="*/ 331 h 2617" name="T75"/>
                <a:gd fmla="*/ 686 w 1600" name="T76"/>
                <a:gd fmla="*/ 259 h 2617" name="T77"/>
                <a:gd fmla="*/ 514 w 1600" name="T78"/>
                <a:gd fmla="*/ 0 h 2617" name="T79"/>
                <a:gd fmla="*/ 392 w 1600" name="T80"/>
                <a:gd fmla="*/ 427 h 2617" name="T81"/>
                <a:gd fmla="*/ 338 w 1600" name="T82"/>
                <a:gd fmla="*/ 702 h 2617" name="T83"/>
                <a:gd fmla="*/ 315 w 1600" name="T84"/>
                <a:gd fmla="*/ 858 h 2617" name="T85"/>
                <a:gd fmla="*/ 311 w 1600" name="T86"/>
                <a:gd fmla="*/ 937 h 2617" name="T87"/>
                <a:gd fmla="*/ 315 w 1600" name="T88"/>
                <a:gd fmla="*/ 976 h 2617" name="T89"/>
                <a:gd fmla="*/ 323 w 1600" name="T90"/>
                <a:gd fmla="*/ 1008 h 2617" name="T91"/>
                <a:gd fmla="*/ 370 w 1600" name="T92"/>
                <a:gd fmla="*/ 1053 h 2617" name="T93"/>
                <a:gd fmla="*/ 415 w 1600" name="T94"/>
                <a:gd fmla="*/ 1096 h 2617" name="T95"/>
                <a:gd fmla="*/ 415 w 1600" name="T96"/>
                <a:gd fmla="*/ 1124 h 2617" name="T97"/>
                <a:gd fmla="*/ 367 w 1600" name="T98"/>
                <a:gd fmla="*/ 1162 h 2617" name="T99"/>
                <a:gd fmla="*/ 324 w 1600" name="T100"/>
                <a:gd fmla="*/ 1227 h 2617" name="T101"/>
                <a:gd fmla="*/ 280 w 1600" name="T102"/>
                <a:gd fmla="*/ 1293 h 2617" name="T103"/>
                <a:gd fmla="*/ 247 w 1600" name="T104"/>
                <a:gd fmla="*/ 1375 h 2617" name="T105"/>
                <a:gd fmla="*/ 196 w 1600" name="T106"/>
                <a:gd fmla="*/ 1424 h 2617" name="T107"/>
                <a:gd fmla="*/ 138 w 1600" name="T108"/>
                <a:gd fmla="*/ 1488 h 2617" name="T109"/>
                <a:gd fmla="*/ 128 w 1600" name="T110"/>
                <a:gd fmla="*/ 1518 h 2617" name="T111"/>
                <a:gd fmla="*/ 137 w 1600" name="T112"/>
                <a:gd fmla="*/ 1539 h 2617" name="T113"/>
                <a:gd fmla="*/ 181 w 1600" name="T114"/>
                <a:gd fmla="*/ 1567 h 2617" name="T115"/>
                <a:gd fmla="*/ 190 w 1600" name="T116"/>
                <a:gd fmla="*/ 1605 h 2617" name="T117"/>
                <a:gd fmla="*/ 153 w 1600" name="T118"/>
                <a:gd fmla="*/ 1682 h 2617" name="T119"/>
                <a:gd fmla="*/ 115 w 1600" name="T120"/>
                <a:gd fmla="*/ 1770 h 2617" name="T121"/>
                <a:gd fmla="*/ 0 w 1600" name="T122"/>
                <a:gd fmla="*/ 2283 h 261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617" w="1600">
                  <a:moveTo>
                    <a:pt x="1457" y="2580"/>
                  </a:moveTo>
                  <a:lnTo>
                    <a:pt x="1450" y="2617"/>
                  </a:lnTo>
                  <a:lnTo>
                    <a:pt x="1463" y="2592"/>
                  </a:lnTo>
                  <a:lnTo>
                    <a:pt x="1600" y="1711"/>
                  </a:lnTo>
                  <a:lnTo>
                    <a:pt x="1527" y="1649"/>
                  </a:lnTo>
                  <a:lnTo>
                    <a:pt x="1527" y="1649"/>
                  </a:lnTo>
                  <a:lnTo>
                    <a:pt x="1521" y="1655"/>
                  </a:lnTo>
                  <a:lnTo>
                    <a:pt x="1504" y="1670"/>
                  </a:lnTo>
                  <a:lnTo>
                    <a:pt x="1495" y="1677"/>
                  </a:lnTo>
                  <a:lnTo>
                    <a:pt x="1485" y="1683"/>
                  </a:lnTo>
                  <a:lnTo>
                    <a:pt x="1476" y="1689"/>
                  </a:lnTo>
                  <a:lnTo>
                    <a:pt x="1472" y="1690"/>
                  </a:lnTo>
                  <a:lnTo>
                    <a:pt x="1468" y="1690"/>
                  </a:lnTo>
                  <a:lnTo>
                    <a:pt x="1468" y="1690"/>
                  </a:lnTo>
                  <a:lnTo>
                    <a:pt x="1443" y="1689"/>
                  </a:lnTo>
                  <a:lnTo>
                    <a:pt x="1400" y="1687"/>
                  </a:lnTo>
                  <a:lnTo>
                    <a:pt x="1355" y="1682"/>
                  </a:lnTo>
                  <a:lnTo>
                    <a:pt x="1336" y="1681"/>
                  </a:lnTo>
                  <a:lnTo>
                    <a:pt x="1322" y="1679"/>
                  </a:lnTo>
                  <a:lnTo>
                    <a:pt x="1322" y="1679"/>
                  </a:lnTo>
                  <a:lnTo>
                    <a:pt x="1313" y="1677"/>
                  </a:lnTo>
                  <a:lnTo>
                    <a:pt x="1305" y="1677"/>
                  </a:lnTo>
                  <a:lnTo>
                    <a:pt x="1299" y="1679"/>
                  </a:lnTo>
                  <a:lnTo>
                    <a:pt x="1295" y="1681"/>
                  </a:lnTo>
                  <a:lnTo>
                    <a:pt x="1292" y="1685"/>
                  </a:lnTo>
                  <a:lnTo>
                    <a:pt x="1288" y="1690"/>
                  </a:lnTo>
                  <a:lnTo>
                    <a:pt x="1282" y="1702"/>
                  </a:lnTo>
                  <a:lnTo>
                    <a:pt x="1282" y="1702"/>
                  </a:lnTo>
                  <a:lnTo>
                    <a:pt x="1278" y="1704"/>
                  </a:lnTo>
                  <a:lnTo>
                    <a:pt x="1276" y="1707"/>
                  </a:lnTo>
                  <a:lnTo>
                    <a:pt x="1272" y="1708"/>
                  </a:lnTo>
                  <a:lnTo>
                    <a:pt x="1268" y="1708"/>
                  </a:lnTo>
                  <a:lnTo>
                    <a:pt x="1259" y="1708"/>
                  </a:lnTo>
                  <a:lnTo>
                    <a:pt x="1250" y="1706"/>
                  </a:lnTo>
                  <a:lnTo>
                    <a:pt x="1242" y="1702"/>
                  </a:lnTo>
                  <a:lnTo>
                    <a:pt x="1235" y="1699"/>
                  </a:lnTo>
                  <a:lnTo>
                    <a:pt x="1228" y="1696"/>
                  </a:lnTo>
                  <a:lnTo>
                    <a:pt x="1228" y="1696"/>
                  </a:lnTo>
                  <a:lnTo>
                    <a:pt x="1197" y="1702"/>
                  </a:lnTo>
                  <a:lnTo>
                    <a:pt x="1172" y="1706"/>
                  </a:lnTo>
                  <a:lnTo>
                    <a:pt x="1152" y="1708"/>
                  </a:lnTo>
                  <a:lnTo>
                    <a:pt x="1152" y="1708"/>
                  </a:lnTo>
                  <a:lnTo>
                    <a:pt x="1150" y="1707"/>
                  </a:lnTo>
                  <a:lnTo>
                    <a:pt x="1146" y="1706"/>
                  </a:lnTo>
                  <a:lnTo>
                    <a:pt x="1144" y="1703"/>
                  </a:lnTo>
                  <a:lnTo>
                    <a:pt x="1141" y="1701"/>
                  </a:lnTo>
                  <a:lnTo>
                    <a:pt x="1137" y="1693"/>
                  </a:lnTo>
                  <a:lnTo>
                    <a:pt x="1134" y="1683"/>
                  </a:lnTo>
                  <a:lnTo>
                    <a:pt x="1132" y="1672"/>
                  </a:lnTo>
                  <a:lnTo>
                    <a:pt x="1130" y="1661"/>
                  </a:lnTo>
                  <a:lnTo>
                    <a:pt x="1128" y="1637"/>
                  </a:lnTo>
                  <a:lnTo>
                    <a:pt x="1128" y="1637"/>
                  </a:lnTo>
                  <a:lnTo>
                    <a:pt x="1127" y="1617"/>
                  </a:lnTo>
                  <a:lnTo>
                    <a:pt x="1124" y="1599"/>
                  </a:lnTo>
                  <a:lnTo>
                    <a:pt x="1120" y="1582"/>
                  </a:lnTo>
                  <a:lnTo>
                    <a:pt x="1112" y="1561"/>
                  </a:lnTo>
                  <a:lnTo>
                    <a:pt x="1112" y="1561"/>
                  </a:lnTo>
                  <a:lnTo>
                    <a:pt x="1106" y="1551"/>
                  </a:lnTo>
                  <a:lnTo>
                    <a:pt x="1101" y="1544"/>
                  </a:lnTo>
                  <a:lnTo>
                    <a:pt x="1093" y="1537"/>
                  </a:lnTo>
                  <a:lnTo>
                    <a:pt x="1084" y="1531"/>
                  </a:lnTo>
                  <a:lnTo>
                    <a:pt x="1073" y="1527"/>
                  </a:lnTo>
                  <a:lnTo>
                    <a:pt x="1060" y="1522"/>
                  </a:lnTo>
                  <a:lnTo>
                    <a:pt x="1029" y="1514"/>
                  </a:lnTo>
                  <a:lnTo>
                    <a:pt x="1029" y="1514"/>
                  </a:lnTo>
                  <a:lnTo>
                    <a:pt x="1022" y="1512"/>
                  </a:lnTo>
                  <a:lnTo>
                    <a:pt x="1017" y="1510"/>
                  </a:lnTo>
                  <a:lnTo>
                    <a:pt x="1013" y="1508"/>
                  </a:lnTo>
                  <a:lnTo>
                    <a:pt x="1012" y="1504"/>
                  </a:lnTo>
                  <a:lnTo>
                    <a:pt x="1012" y="1502"/>
                  </a:lnTo>
                  <a:lnTo>
                    <a:pt x="1014" y="1499"/>
                  </a:lnTo>
                  <a:lnTo>
                    <a:pt x="1020" y="1493"/>
                  </a:lnTo>
                  <a:lnTo>
                    <a:pt x="1038" y="1481"/>
                  </a:lnTo>
                  <a:lnTo>
                    <a:pt x="1045" y="1474"/>
                  </a:lnTo>
                  <a:lnTo>
                    <a:pt x="1046" y="1471"/>
                  </a:lnTo>
                  <a:lnTo>
                    <a:pt x="1047" y="1468"/>
                  </a:lnTo>
                  <a:lnTo>
                    <a:pt x="1047" y="1468"/>
                  </a:lnTo>
                  <a:lnTo>
                    <a:pt x="1046" y="1457"/>
                  </a:lnTo>
                  <a:lnTo>
                    <a:pt x="1044" y="1442"/>
                  </a:lnTo>
                  <a:lnTo>
                    <a:pt x="1033" y="1399"/>
                  </a:lnTo>
                  <a:lnTo>
                    <a:pt x="1012" y="1310"/>
                  </a:lnTo>
                  <a:lnTo>
                    <a:pt x="1012" y="1310"/>
                  </a:lnTo>
                  <a:lnTo>
                    <a:pt x="1007" y="1292"/>
                  </a:lnTo>
                  <a:lnTo>
                    <a:pt x="1000" y="1276"/>
                  </a:lnTo>
                  <a:lnTo>
                    <a:pt x="992" y="1263"/>
                  </a:lnTo>
                  <a:lnTo>
                    <a:pt x="984" y="1251"/>
                  </a:lnTo>
                  <a:lnTo>
                    <a:pt x="971" y="1234"/>
                  </a:lnTo>
                  <a:lnTo>
                    <a:pt x="965" y="1227"/>
                  </a:lnTo>
                  <a:lnTo>
                    <a:pt x="965" y="1227"/>
                  </a:lnTo>
                  <a:lnTo>
                    <a:pt x="949" y="1251"/>
                  </a:lnTo>
                  <a:lnTo>
                    <a:pt x="933" y="1270"/>
                  </a:lnTo>
                  <a:lnTo>
                    <a:pt x="918" y="1286"/>
                  </a:lnTo>
                  <a:lnTo>
                    <a:pt x="918" y="1286"/>
                  </a:lnTo>
                  <a:lnTo>
                    <a:pt x="915" y="1289"/>
                  </a:lnTo>
                  <a:lnTo>
                    <a:pt x="911" y="1289"/>
                  </a:lnTo>
                  <a:lnTo>
                    <a:pt x="906" y="1286"/>
                  </a:lnTo>
                  <a:lnTo>
                    <a:pt x="900" y="1284"/>
                  </a:lnTo>
                  <a:lnTo>
                    <a:pt x="895" y="1280"/>
                  </a:lnTo>
                  <a:lnTo>
                    <a:pt x="890" y="1274"/>
                  </a:lnTo>
                  <a:lnTo>
                    <a:pt x="879" y="1261"/>
                  </a:lnTo>
                  <a:lnTo>
                    <a:pt x="869" y="1245"/>
                  </a:lnTo>
                  <a:lnTo>
                    <a:pt x="861" y="1229"/>
                  </a:lnTo>
                  <a:lnTo>
                    <a:pt x="856" y="1215"/>
                  </a:lnTo>
                  <a:lnTo>
                    <a:pt x="855" y="1209"/>
                  </a:lnTo>
                  <a:lnTo>
                    <a:pt x="854" y="1204"/>
                  </a:lnTo>
                  <a:lnTo>
                    <a:pt x="854" y="1204"/>
                  </a:lnTo>
                  <a:lnTo>
                    <a:pt x="855" y="1195"/>
                  </a:lnTo>
                  <a:lnTo>
                    <a:pt x="858" y="1184"/>
                  </a:lnTo>
                  <a:lnTo>
                    <a:pt x="867" y="1159"/>
                  </a:lnTo>
                  <a:lnTo>
                    <a:pt x="871" y="1147"/>
                  </a:lnTo>
                  <a:lnTo>
                    <a:pt x="874" y="1134"/>
                  </a:lnTo>
                  <a:lnTo>
                    <a:pt x="874" y="1128"/>
                  </a:lnTo>
                  <a:lnTo>
                    <a:pt x="874" y="1122"/>
                  </a:lnTo>
                  <a:lnTo>
                    <a:pt x="873" y="1117"/>
                  </a:lnTo>
                  <a:lnTo>
                    <a:pt x="871" y="1110"/>
                  </a:lnTo>
                  <a:lnTo>
                    <a:pt x="871" y="1110"/>
                  </a:lnTo>
                  <a:lnTo>
                    <a:pt x="870" y="1104"/>
                  </a:lnTo>
                  <a:lnTo>
                    <a:pt x="870" y="1095"/>
                  </a:lnTo>
                  <a:lnTo>
                    <a:pt x="873" y="1085"/>
                  </a:lnTo>
                  <a:lnTo>
                    <a:pt x="876" y="1074"/>
                  </a:lnTo>
                  <a:lnTo>
                    <a:pt x="886" y="1047"/>
                  </a:lnTo>
                  <a:lnTo>
                    <a:pt x="898" y="1019"/>
                  </a:lnTo>
                  <a:lnTo>
                    <a:pt x="913" y="991"/>
                  </a:lnTo>
                  <a:lnTo>
                    <a:pt x="926" y="966"/>
                  </a:lnTo>
                  <a:lnTo>
                    <a:pt x="947" y="929"/>
                  </a:lnTo>
                  <a:lnTo>
                    <a:pt x="947" y="929"/>
                  </a:lnTo>
                  <a:lnTo>
                    <a:pt x="950" y="923"/>
                  </a:lnTo>
                  <a:lnTo>
                    <a:pt x="951" y="919"/>
                  </a:lnTo>
                  <a:lnTo>
                    <a:pt x="950" y="913"/>
                  </a:lnTo>
                  <a:lnTo>
                    <a:pt x="947" y="909"/>
                  </a:lnTo>
                  <a:lnTo>
                    <a:pt x="944" y="905"/>
                  </a:lnTo>
                  <a:lnTo>
                    <a:pt x="940" y="901"/>
                  </a:lnTo>
                  <a:lnTo>
                    <a:pt x="928" y="894"/>
                  </a:lnTo>
                  <a:lnTo>
                    <a:pt x="916" y="890"/>
                  </a:lnTo>
                  <a:lnTo>
                    <a:pt x="903" y="885"/>
                  </a:lnTo>
                  <a:lnTo>
                    <a:pt x="892" y="883"/>
                  </a:lnTo>
                  <a:lnTo>
                    <a:pt x="883" y="882"/>
                  </a:lnTo>
                  <a:lnTo>
                    <a:pt x="883" y="882"/>
                  </a:lnTo>
                  <a:lnTo>
                    <a:pt x="879" y="882"/>
                  </a:lnTo>
                  <a:lnTo>
                    <a:pt x="876" y="880"/>
                  </a:lnTo>
                  <a:lnTo>
                    <a:pt x="873" y="876"/>
                  </a:lnTo>
                  <a:lnTo>
                    <a:pt x="869" y="872"/>
                  </a:lnTo>
                  <a:lnTo>
                    <a:pt x="862" y="861"/>
                  </a:lnTo>
                  <a:lnTo>
                    <a:pt x="855" y="847"/>
                  </a:lnTo>
                  <a:lnTo>
                    <a:pt x="843" y="820"/>
                  </a:lnTo>
                  <a:lnTo>
                    <a:pt x="836" y="800"/>
                  </a:lnTo>
                  <a:lnTo>
                    <a:pt x="836" y="800"/>
                  </a:lnTo>
                  <a:lnTo>
                    <a:pt x="831" y="783"/>
                  </a:lnTo>
                  <a:lnTo>
                    <a:pt x="827" y="761"/>
                  </a:lnTo>
                  <a:lnTo>
                    <a:pt x="820" y="739"/>
                  </a:lnTo>
                  <a:lnTo>
                    <a:pt x="817" y="728"/>
                  </a:lnTo>
                  <a:lnTo>
                    <a:pt x="813" y="718"/>
                  </a:lnTo>
                  <a:lnTo>
                    <a:pt x="813" y="718"/>
                  </a:lnTo>
                  <a:lnTo>
                    <a:pt x="802" y="696"/>
                  </a:lnTo>
                  <a:lnTo>
                    <a:pt x="795" y="684"/>
                  </a:lnTo>
                  <a:lnTo>
                    <a:pt x="788" y="669"/>
                  </a:lnTo>
                  <a:lnTo>
                    <a:pt x="779" y="655"/>
                  </a:lnTo>
                  <a:lnTo>
                    <a:pt x="766" y="640"/>
                  </a:lnTo>
                  <a:lnTo>
                    <a:pt x="753" y="626"/>
                  </a:lnTo>
                  <a:lnTo>
                    <a:pt x="736" y="612"/>
                  </a:lnTo>
                  <a:lnTo>
                    <a:pt x="736" y="612"/>
                  </a:lnTo>
                  <a:lnTo>
                    <a:pt x="728" y="606"/>
                  </a:lnTo>
                  <a:lnTo>
                    <a:pt x="722" y="599"/>
                  </a:lnTo>
                  <a:lnTo>
                    <a:pt x="717" y="593"/>
                  </a:lnTo>
                  <a:lnTo>
                    <a:pt x="714" y="587"/>
                  </a:lnTo>
                  <a:lnTo>
                    <a:pt x="710" y="580"/>
                  </a:lnTo>
                  <a:lnTo>
                    <a:pt x="709" y="573"/>
                  </a:lnTo>
                  <a:lnTo>
                    <a:pt x="708" y="567"/>
                  </a:lnTo>
                  <a:lnTo>
                    <a:pt x="708" y="561"/>
                  </a:lnTo>
                  <a:lnTo>
                    <a:pt x="709" y="549"/>
                  </a:lnTo>
                  <a:lnTo>
                    <a:pt x="713" y="536"/>
                  </a:lnTo>
                  <a:lnTo>
                    <a:pt x="716" y="524"/>
                  </a:lnTo>
                  <a:lnTo>
                    <a:pt x="719" y="513"/>
                  </a:lnTo>
                  <a:lnTo>
                    <a:pt x="719" y="513"/>
                  </a:lnTo>
                  <a:lnTo>
                    <a:pt x="719" y="507"/>
                  </a:lnTo>
                  <a:lnTo>
                    <a:pt x="719" y="502"/>
                  </a:lnTo>
                  <a:lnTo>
                    <a:pt x="717" y="495"/>
                  </a:lnTo>
                  <a:lnTo>
                    <a:pt x="715" y="488"/>
                  </a:lnTo>
                  <a:lnTo>
                    <a:pt x="708" y="474"/>
                  </a:lnTo>
                  <a:lnTo>
                    <a:pt x="699" y="459"/>
                  </a:lnTo>
                  <a:lnTo>
                    <a:pt x="680" y="430"/>
                  </a:lnTo>
                  <a:lnTo>
                    <a:pt x="672" y="416"/>
                  </a:lnTo>
                  <a:lnTo>
                    <a:pt x="667" y="402"/>
                  </a:lnTo>
                  <a:lnTo>
                    <a:pt x="667" y="402"/>
                  </a:lnTo>
                  <a:lnTo>
                    <a:pt x="665" y="395"/>
                  </a:lnTo>
                  <a:lnTo>
                    <a:pt x="664" y="387"/>
                  </a:lnTo>
                  <a:lnTo>
                    <a:pt x="664" y="379"/>
                  </a:lnTo>
                  <a:lnTo>
                    <a:pt x="665" y="370"/>
                  </a:lnTo>
                  <a:lnTo>
                    <a:pt x="667" y="350"/>
                  </a:lnTo>
                  <a:lnTo>
                    <a:pt x="670" y="331"/>
                  </a:lnTo>
                  <a:lnTo>
                    <a:pt x="679" y="296"/>
                  </a:lnTo>
                  <a:lnTo>
                    <a:pt x="683" y="283"/>
                  </a:lnTo>
                  <a:lnTo>
                    <a:pt x="684" y="273"/>
                  </a:lnTo>
                  <a:lnTo>
                    <a:pt x="684" y="273"/>
                  </a:lnTo>
                  <a:lnTo>
                    <a:pt x="686" y="259"/>
                  </a:lnTo>
                  <a:lnTo>
                    <a:pt x="690" y="232"/>
                  </a:lnTo>
                  <a:lnTo>
                    <a:pt x="705" y="161"/>
                  </a:lnTo>
                  <a:lnTo>
                    <a:pt x="725" y="63"/>
                  </a:lnTo>
                  <a:lnTo>
                    <a:pt x="514" y="0"/>
                  </a:lnTo>
                  <a:lnTo>
                    <a:pt x="514" y="0"/>
                  </a:lnTo>
                  <a:lnTo>
                    <a:pt x="493" y="67"/>
                  </a:lnTo>
                  <a:lnTo>
                    <a:pt x="452" y="202"/>
                  </a:lnTo>
                  <a:lnTo>
                    <a:pt x="430" y="281"/>
                  </a:lnTo>
                  <a:lnTo>
                    <a:pt x="409" y="357"/>
                  </a:lnTo>
                  <a:lnTo>
                    <a:pt x="392" y="427"/>
                  </a:lnTo>
                  <a:lnTo>
                    <a:pt x="384" y="457"/>
                  </a:lnTo>
                  <a:lnTo>
                    <a:pt x="380" y="484"/>
                  </a:lnTo>
                  <a:lnTo>
                    <a:pt x="380" y="484"/>
                  </a:lnTo>
                  <a:lnTo>
                    <a:pt x="360" y="592"/>
                  </a:lnTo>
                  <a:lnTo>
                    <a:pt x="338" y="702"/>
                  </a:lnTo>
                  <a:lnTo>
                    <a:pt x="329" y="752"/>
                  </a:lnTo>
                  <a:lnTo>
                    <a:pt x="322" y="797"/>
                  </a:lnTo>
                  <a:lnTo>
                    <a:pt x="317" y="833"/>
                  </a:lnTo>
                  <a:lnTo>
                    <a:pt x="316" y="847"/>
                  </a:lnTo>
                  <a:lnTo>
                    <a:pt x="315" y="858"/>
                  </a:lnTo>
                  <a:lnTo>
                    <a:pt x="315" y="858"/>
                  </a:lnTo>
                  <a:lnTo>
                    <a:pt x="315" y="882"/>
                  </a:lnTo>
                  <a:lnTo>
                    <a:pt x="315" y="905"/>
                  </a:lnTo>
                  <a:lnTo>
                    <a:pt x="313" y="928"/>
                  </a:lnTo>
                  <a:lnTo>
                    <a:pt x="311" y="937"/>
                  </a:lnTo>
                  <a:lnTo>
                    <a:pt x="309" y="946"/>
                  </a:lnTo>
                  <a:lnTo>
                    <a:pt x="309" y="946"/>
                  </a:lnTo>
                  <a:lnTo>
                    <a:pt x="314" y="961"/>
                  </a:lnTo>
                  <a:lnTo>
                    <a:pt x="315" y="969"/>
                  </a:lnTo>
                  <a:lnTo>
                    <a:pt x="315" y="976"/>
                  </a:lnTo>
                  <a:lnTo>
                    <a:pt x="315" y="976"/>
                  </a:lnTo>
                  <a:lnTo>
                    <a:pt x="316" y="985"/>
                  </a:lnTo>
                  <a:lnTo>
                    <a:pt x="317" y="994"/>
                  </a:lnTo>
                  <a:lnTo>
                    <a:pt x="319" y="1001"/>
                  </a:lnTo>
                  <a:lnTo>
                    <a:pt x="323" y="1008"/>
                  </a:lnTo>
                  <a:lnTo>
                    <a:pt x="326" y="1014"/>
                  </a:lnTo>
                  <a:lnTo>
                    <a:pt x="330" y="1019"/>
                  </a:lnTo>
                  <a:lnTo>
                    <a:pt x="342" y="1031"/>
                  </a:lnTo>
                  <a:lnTo>
                    <a:pt x="355" y="1041"/>
                  </a:lnTo>
                  <a:lnTo>
                    <a:pt x="370" y="1053"/>
                  </a:lnTo>
                  <a:lnTo>
                    <a:pt x="385" y="1065"/>
                  </a:lnTo>
                  <a:lnTo>
                    <a:pt x="403" y="1081"/>
                  </a:lnTo>
                  <a:lnTo>
                    <a:pt x="403" y="1081"/>
                  </a:lnTo>
                  <a:lnTo>
                    <a:pt x="411" y="1090"/>
                  </a:lnTo>
                  <a:lnTo>
                    <a:pt x="415" y="1096"/>
                  </a:lnTo>
                  <a:lnTo>
                    <a:pt x="419" y="1103"/>
                  </a:lnTo>
                  <a:lnTo>
                    <a:pt x="420" y="1110"/>
                  </a:lnTo>
                  <a:lnTo>
                    <a:pt x="420" y="1115"/>
                  </a:lnTo>
                  <a:lnTo>
                    <a:pt x="419" y="1120"/>
                  </a:lnTo>
                  <a:lnTo>
                    <a:pt x="415" y="1124"/>
                  </a:lnTo>
                  <a:lnTo>
                    <a:pt x="411" y="1130"/>
                  </a:lnTo>
                  <a:lnTo>
                    <a:pt x="400" y="1138"/>
                  </a:lnTo>
                  <a:lnTo>
                    <a:pt x="387" y="1147"/>
                  </a:lnTo>
                  <a:lnTo>
                    <a:pt x="374" y="1157"/>
                  </a:lnTo>
                  <a:lnTo>
                    <a:pt x="367" y="1162"/>
                  </a:lnTo>
                  <a:lnTo>
                    <a:pt x="362" y="1169"/>
                  </a:lnTo>
                  <a:lnTo>
                    <a:pt x="362" y="1169"/>
                  </a:lnTo>
                  <a:lnTo>
                    <a:pt x="352" y="1183"/>
                  </a:lnTo>
                  <a:lnTo>
                    <a:pt x="342" y="1197"/>
                  </a:lnTo>
                  <a:lnTo>
                    <a:pt x="324" y="1227"/>
                  </a:lnTo>
                  <a:lnTo>
                    <a:pt x="306" y="1257"/>
                  </a:lnTo>
                  <a:lnTo>
                    <a:pt x="296" y="1272"/>
                  </a:lnTo>
                  <a:lnTo>
                    <a:pt x="286" y="1286"/>
                  </a:lnTo>
                  <a:lnTo>
                    <a:pt x="286" y="1286"/>
                  </a:lnTo>
                  <a:lnTo>
                    <a:pt x="280" y="1293"/>
                  </a:lnTo>
                  <a:lnTo>
                    <a:pt x="276" y="1300"/>
                  </a:lnTo>
                  <a:lnTo>
                    <a:pt x="267" y="1317"/>
                  </a:lnTo>
                  <a:lnTo>
                    <a:pt x="260" y="1333"/>
                  </a:lnTo>
                  <a:lnTo>
                    <a:pt x="254" y="1349"/>
                  </a:lnTo>
                  <a:lnTo>
                    <a:pt x="247" y="1375"/>
                  </a:lnTo>
                  <a:lnTo>
                    <a:pt x="244" y="1386"/>
                  </a:lnTo>
                  <a:lnTo>
                    <a:pt x="244" y="1386"/>
                  </a:lnTo>
                  <a:lnTo>
                    <a:pt x="230" y="1396"/>
                  </a:lnTo>
                  <a:lnTo>
                    <a:pt x="214" y="1408"/>
                  </a:lnTo>
                  <a:lnTo>
                    <a:pt x="196" y="1424"/>
                  </a:lnTo>
                  <a:lnTo>
                    <a:pt x="176" y="1441"/>
                  </a:lnTo>
                  <a:lnTo>
                    <a:pt x="158" y="1460"/>
                  </a:lnTo>
                  <a:lnTo>
                    <a:pt x="151" y="1469"/>
                  </a:lnTo>
                  <a:lnTo>
                    <a:pt x="144" y="1479"/>
                  </a:lnTo>
                  <a:lnTo>
                    <a:pt x="138" y="1488"/>
                  </a:lnTo>
                  <a:lnTo>
                    <a:pt x="134" y="1497"/>
                  </a:lnTo>
                  <a:lnTo>
                    <a:pt x="134" y="1497"/>
                  </a:lnTo>
                  <a:lnTo>
                    <a:pt x="130" y="1506"/>
                  </a:lnTo>
                  <a:lnTo>
                    <a:pt x="129" y="1512"/>
                  </a:lnTo>
                  <a:lnTo>
                    <a:pt x="128" y="1518"/>
                  </a:lnTo>
                  <a:lnTo>
                    <a:pt x="128" y="1523"/>
                  </a:lnTo>
                  <a:lnTo>
                    <a:pt x="129" y="1528"/>
                  </a:lnTo>
                  <a:lnTo>
                    <a:pt x="132" y="1532"/>
                  </a:lnTo>
                  <a:lnTo>
                    <a:pt x="134" y="1536"/>
                  </a:lnTo>
                  <a:lnTo>
                    <a:pt x="137" y="1539"/>
                  </a:lnTo>
                  <a:lnTo>
                    <a:pt x="146" y="1545"/>
                  </a:lnTo>
                  <a:lnTo>
                    <a:pt x="156" y="1550"/>
                  </a:lnTo>
                  <a:lnTo>
                    <a:pt x="167" y="1558"/>
                  </a:lnTo>
                  <a:lnTo>
                    <a:pt x="181" y="1567"/>
                  </a:lnTo>
                  <a:lnTo>
                    <a:pt x="181" y="1567"/>
                  </a:lnTo>
                  <a:lnTo>
                    <a:pt x="186" y="1573"/>
                  </a:lnTo>
                  <a:lnTo>
                    <a:pt x="190" y="1580"/>
                  </a:lnTo>
                  <a:lnTo>
                    <a:pt x="191" y="1587"/>
                  </a:lnTo>
                  <a:lnTo>
                    <a:pt x="191" y="1596"/>
                  </a:lnTo>
                  <a:lnTo>
                    <a:pt x="190" y="1605"/>
                  </a:lnTo>
                  <a:lnTo>
                    <a:pt x="187" y="1615"/>
                  </a:lnTo>
                  <a:lnTo>
                    <a:pt x="183" y="1625"/>
                  </a:lnTo>
                  <a:lnTo>
                    <a:pt x="178" y="1636"/>
                  </a:lnTo>
                  <a:lnTo>
                    <a:pt x="166" y="1659"/>
                  </a:lnTo>
                  <a:lnTo>
                    <a:pt x="153" y="1682"/>
                  </a:lnTo>
                  <a:lnTo>
                    <a:pt x="139" y="1707"/>
                  </a:lnTo>
                  <a:lnTo>
                    <a:pt x="128" y="1731"/>
                  </a:lnTo>
                  <a:lnTo>
                    <a:pt x="128" y="1731"/>
                  </a:lnTo>
                  <a:lnTo>
                    <a:pt x="121" y="1747"/>
                  </a:lnTo>
                  <a:lnTo>
                    <a:pt x="115" y="1770"/>
                  </a:lnTo>
                  <a:lnTo>
                    <a:pt x="97" y="1836"/>
                  </a:lnTo>
                  <a:lnTo>
                    <a:pt x="78" y="1920"/>
                  </a:lnTo>
                  <a:lnTo>
                    <a:pt x="57" y="2012"/>
                  </a:lnTo>
                  <a:lnTo>
                    <a:pt x="20" y="2185"/>
                  </a:lnTo>
                  <a:lnTo>
                    <a:pt x="0" y="2283"/>
                  </a:lnTo>
                  <a:lnTo>
                    <a:pt x="725" y="2457"/>
                  </a:lnTo>
                  <a:lnTo>
                    <a:pt x="725" y="2458"/>
                  </a:lnTo>
                  <a:lnTo>
                    <a:pt x="1457" y="2580"/>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36" name="Freeform 33"/>
            <p:cNvSpPr/>
            <p:nvPr/>
          </p:nvSpPr>
          <p:spPr bwMode="auto">
            <a:xfrm>
              <a:off x="3319463" y="258763"/>
              <a:ext cx="1189038" cy="1493838"/>
            </a:xfrm>
            <a:custGeom>
              <a:gdLst>
                <a:gd fmla="*/ 6 w 1499" name="T0"/>
                <a:gd fmla="*/ 1662 h 1883" name="T1"/>
                <a:gd fmla="*/ 1320 w 1499" name="T2"/>
                <a:gd fmla="*/ 1883 h 1883" name="T3"/>
                <a:gd fmla="*/ 1499 w 1499" name="T4"/>
                <a:gd fmla="*/ 538 h 1883" name="T5"/>
                <a:gd fmla="*/ 996 w 1499" name="T6"/>
                <a:gd fmla="*/ 467 h 1883" name="T7"/>
                <a:gd fmla="*/ 1054 w 1499" name="T8"/>
                <a:gd fmla="*/ 122 h 1883" name="T9"/>
                <a:gd fmla="*/ 322 w 1499" name="T10"/>
                <a:gd fmla="*/ 0 h 1883" name="T11"/>
                <a:gd fmla="*/ 0 w 1499" name="T12"/>
                <a:gd fmla="*/ 1662 h 1883" name="T13"/>
                <a:gd fmla="*/ 4 w 1499" name="T14"/>
                <a:gd fmla="*/ 1669 h 1883" name="T15"/>
                <a:gd fmla="*/ 4 w 1499" name="T16"/>
                <a:gd fmla="*/ 1669 h 1883" name="T17"/>
                <a:gd fmla="*/ 6 w 1499" name="T18"/>
                <a:gd fmla="*/ 1662 h 1883" name="T19"/>
                <a:gd fmla="*/ 6 w 1499" name="T20"/>
                <a:gd fmla="*/ 1662 h 188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83" w="1499">
                  <a:moveTo>
                    <a:pt x="6" y="1662"/>
                  </a:moveTo>
                  <a:lnTo>
                    <a:pt x="1320" y="1883"/>
                  </a:lnTo>
                  <a:lnTo>
                    <a:pt x="1499" y="538"/>
                  </a:lnTo>
                  <a:lnTo>
                    <a:pt x="996" y="467"/>
                  </a:lnTo>
                  <a:lnTo>
                    <a:pt x="1054" y="122"/>
                  </a:lnTo>
                  <a:lnTo>
                    <a:pt x="322" y="0"/>
                  </a:lnTo>
                  <a:lnTo>
                    <a:pt x="0" y="1662"/>
                  </a:lnTo>
                  <a:lnTo>
                    <a:pt x="4" y="1669"/>
                  </a:lnTo>
                  <a:lnTo>
                    <a:pt x="4" y="1669"/>
                  </a:lnTo>
                  <a:lnTo>
                    <a:pt x="6" y="1662"/>
                  </a:lnTo>
                  <a:lnTo>
                    <a:pt x="6" y="1662"/>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37" name="Freeform 34"/>
            <p:cNvSpPr/>
            <p:nvPr/>
          </p:nvSpPr>
          <p:spPr bwMode="auto">
            <a:xfrm>
              <a:off x="4367213" y="688975"/>
              <a:ext cx="1558925" cy="1203325"/>
            </a:xfrm>
            <a:custGeom>
              <a:gdLst>
                <a:gd fmla="*/ 3 w 1965" name="T0"/>
                <a:gd fmla="*/ 1342 h 1516" name="T1"/>
                <a:gd fmla="*/ 2 w 1965" name="T2"/>
                <a:gd fmla="*/ 1349 h 1516" name="T3"/>
                <a:gd fmla="*/ 2 w 1965" name="T4"/>
                <a:gd fmla="*/ 1349 h 1516" name="T5"/>
                <a:gd fmla="*/ 87 w 1965" name="T6"/>
                <a:gd fmla="*/ 1355 h 1516" name="T7"/>
                <a:gd fmla="*/ 188 w 1965" name="T8"/>
                <a:gd fmla="*/ 1363 h 1516" name="T9"/>
                <a:gd fmla="*/ 301 w 1965" name="T10"/>
                <a:gd fmla="*/ 1373 h 1516" name="T11"/>
                <a:gd fmla="*/ 424 w 1965" name="T12"/>
                <a:gd fmla="*/ 1384 h 1516" name="T13"/>
                <a:gd fmla="*/ 688 w 1965" name="T14"/>
                <a:gd fmla="*/ 1410 h 1516" name="T15"/>
                <a:gd fmla="*/ 957 w 1965" name="T16"/>
                <a:gd fmla="*/ 1437 h 1516" name="T17"/>
                <a:gd fmla="*/ 1206 w 1965" name="T18"/>
                <a:gd fmla="*/ 1463 h 1516" name="T19"/>
                <a:gd fmla="*/ 1414 w 1965" name="T20"/>
                <a:gd fmla="*/ 1487 h 1516" name="T21"/>
                <a:gd fmla="*/ 1607 w 1965" name="T22"/>
                <a:gd fmla="*/ 1508 h 1516" name="T23"/>
                <a:gd fmla="*/ 1610 w 1965" name="T24"/>
                <a:gd fmla="*/ 1516 h 1516" name="T25"/>
                <a:gd fmla="*/ 1871 w 1965" name="T26"/>
                <a:gd fmla="*/ 1505 h 1516" name="T27"/>
                <a:gd fmla="*/ 1965 w 1965" name="T28"/>
                <a:gd fmla="*/ 170 h 1516" name="T29"/>
                <a:gd fmla="*/ 179 w 1965" name="T30"/>
                <a:gd fmla="*/ 0 h 1516" name="T31"/>
                <a:gd fmla="*/ 0 w 1965" name="T32"/>
                <a:gd fmla="*/ 1340 h 1516" name="T33"/>
                <a:gd fmla="*/ 3 w 1965" name="T34"/>
                <a:gd fmla="*/ 1342 h 151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16" w="1965">
                  <a:moveTo>
                    <a:pt x="3" y="1342"/>
                  </a:moveTo>
                  <a:lnTo>
                    <a:pt x="2" y="1349"/>
                  </a:lnTo>
                  <a:lnTo>
                    <a:pt x="2" y="1349"/>
                  </a:lnTo>
                  <a:lnTo>
                    <a:pt x="87" y="1355"/>
                  </a:lnTo>
                  <a:lnTo>
                    <a:pt x="188" y="1363"/>
                  </a:lnTo>
                  <a:lnTo>
                    <a:pt x="301" y="1373"/>
                  </a:lnTo>
                  <a:lnTo>
                    <a:pt x="424" y="1384"/>
                  </a:lnTo>
                  <a:lnTo>
                    <a:pt x="688" y="1410"/>
                  </a:lnTo>
                  <a:lnTo>
                    <a:pt x="957" y="1437"/>
                  </a:lnTo>
                  <a:lnTo>
                    <a:pt x="1206" y="1463"/>
                  </a:lnTo>
                  <a:lnTo>
                    <a:pt x="1414" y="1487"/>
                  </a:lnTo>
                  <a:lnTo>
                    <a:pt x="1607" y="1508"/>
                  </a:lnTo>
                  <a:lnTo>
                    <a:pt x="1610" y="1516"/>
                  </a:lnTo>
                  <a:lnTo>
                    <a:pt x="1871" y="1505"/>
                  </a:lnTo>
                  <a:lnTo>
                    <a:pt x="1965" y="170"/>
                  </a:lnTo>
                  <a:lnTo>
                    <a:pt x="179" y="0"/>
                  </a:lnTo>
                  <a:lnTo>
                    <a:pt x="0" y="1340"/>
                  </a:lnTo>
                  <a:lnTo>
                    <a:pt x="3" y="1342"/>
                  </a:lnTo>
                  <a:close/>
                </a:path>
              </a:pathLst>
            </a:custGeom>
            <a:solidFill>
              <a:srgbClr val="93BF31"/>
            </a:solid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38" name="Freeform 35"/>
            <p:cNvSpPr/>
            <p:nvPr/>
          </p:nvSpPr>
          <p:spPr bwMode="auto">
            <a:xfrm>
              <a:off x="5511801" y="261938"/>
              <a:ext cx="1757363" cy="850900"/>
            </a:xfrm>
            <a:custGeom>
              <a:gdLst>
                <a:gd fmla="*/ 499 w 2214" name="T0"/>
                <a:gd fmla="*/ 1029 h 1071" name="T1"/>
                <a:gd fmla="*/ 589 w 2214" name="T2"/>
                <a:gd fmla="*/ 1036 h 1071" name="T3"/>
                <a:gd fmla="*/ 815 w 2214" name="T4"/>
                <a:gd fmla="*/ 1047 h 1071" name="T5"/>
                <a:gd fmla="*/ 1085 w 2214" name="T6"/>
                <a:gd fmla="*/ 1055 h 1071" name="T7"/>
                <a:gd fmla="*/ 1515 w 2214" name="T8"/>
                <a:gd fmla="*/ 1064 h 1071" name="T9"/>
                <a:gd fmla="*/ 2006 w 2214" name="T10"/>
                <a:gd fmla="*/ 1069 h 1071" name="T11"/>
                <a:gd fmla="*/ 2214 w 2214" name="T12"/>
                <a:gd fmla="*/ 1071 h 1071" name="T13"/>
                <a:gd fmla="*/ 2178 w 2214" name="T14"/>
                <a:gd fmla="*/ 1017 h 1071" name="T15"/>
                <a:gd fmla="*/ 2138 w 2214" name="T16"/>
                <a:gd fmla="*/ 947 h 1071" name="T17"/>
                <a:gd fmla="*/ 2113 w 2214" name="T18"/>
                <a:gd fmla="*/ 897 h 1071" name="T19"/>
                <a:gd fmla="*/ 2104 w 2214" name="T20"/>
                <a:gd fmla="*/ 870 h 1071" name="T21"/>
                <a:gd fmla="*/ 2102 w 2214" name="T22"/>
                <a:gd fmla="*/ 860 h 1071" name="T23"/>
                <a:gd fmla="*/ 2098 w 2214" name="T24"/>
                <a:gd fmla="*/ 822 h 1071" name="T25"/>
                <a:gd fmla="*/ 2085 w 2214" name="T26"/>
                <a:gd fmla="*/ 781 h 1071" name="T27"/>
                <a:gd fmla="*/ 2071 w 2214" name="T28"/>
                <a:gd fmla="*/ 743 h 1071" name="T29"/>
                <a:gd fmla="*/ 2056 w 2214" name="T30"/>
                <a:gd fmla="*/ 714 h 1071" name="T31"/>
                <a:gd fmla="*/ 2052 w 2214" name="T32"/>
                <a:gd fmla="*/ 706 h 1071" name="T33"/>
                <a:gd fmla="*/ 2037 w 2214" name="T34"/>
                <a:gd fmla="*/ 660 h 1071" name="T35"/>
                <a:gd fmla="*/ 2014 w 2214" name="T36"/>
                <a:gd fmla="*/ 568 h 1071" name="T37"/>
                <a:gd fmla="*/ 1984 w 2214" name="T38"/>
                <a:gd fmla="*/ 439 h 1071" name="T39"/>
                <a:gd fmla="*/ 1979 w 2214" name="T40"/>
                <a:gd fmla="*/ 415 h 1071" name="T41"/>
                <a:gd fmla="*/ 1969 w 2214" name="T42"/>
                <a:gd fmla="*/ 378 h 1071" name="T43"/>
                <a:gd fmla="*/ 1950 w 2214" name="T44"/>
                <a:gd fmla="*/ 330 h 1071" name="T45"/>
                <a:gd fmla="*/ 1913 w 2214" name="T46"/>
                <a:gd fmla="*/ 248 h 1071" name="T47"/>
                <a:gd fmla="*/ 1910 w 2214" name="T48"/>
                <a:gd fmla="*/ 247 h 1071" name="T49"/>
                <a:gd fmla="*/ 1899 w 2214" name="T50"/>
                <a:gd fmla="*/ 236 h 1071" name="T51"/>
                <a:gd fmla="*/ 1892 w 2214" name="T52"/>
                <a:gd fmla="*/ 228 h 1071" name="T53"/>
                <a:gd fmla="*/ 1856 w 2214" name="T54"/>
                <a:gd fmla="*/ 177 h 1071" name="T55"/>
                <a:gd fmla="*/ 1835 w 2214" name="T56"/>
                <a:gd fmla="*/ 152 h 1071" name="T57"/>
                <a:gd fmla="*/ 1820 w 2214" name="T58"/>
                <a:gd fmla="*/ 139 h 1071" name="T59"/>
                <a:gd fmla="*/ 1809 w 2214" name="T60"/>
                <a:gd fmla="*/ 135 h 1071" name="T61"/>
                <a:gd fmla="*/ 1804 w 2214" name="T62"/>
                <a:gd fmla="*/ 134 h 1071" name="T63"/>
                <a:gd fmla="*/ 1737 w 2214" name="T64"/>
                <a:gd fmla="*/ 133 h 1071" name="T65"/>
                <a:gd fmla="*/ 1662 w 2214" name="T66"/>
                <a:gd fmla="*/ 133 h 1071" name="T67"/>
                <a:gd fmla="*/ 1634 w 2214" name="T68"/>
                <a:gd fmla="*/ 134 h 1071" name="T69"/>
                <a:gd fmla="*/ 1585 w 2214" name="T70"/>
                <a:gd fmla="*/ 140 h 1071" name="T71"/>
                <a:gd fmla="*/ 1546 w 2214" name="T72"/>
                <a:gd fmla="*/ 146 h 1071" name="T73"/>
                <a:gd fmla="*/ 1530 w 2214" name="T74"/>
                <a:gd fmla="*/ 146 h 1071" name="T75"/>
                <a:gd fmla="*/ 1515 w 2214" name="T76"/>
                <a:gd fmla="*/ 143 h 1071" name="T77"/>
                <a:gd fmla="*/ 1501 w 2214" name="T78"/>
                <a:gd fmla="*/ 135 h 1071" name="T79"/>
                <a:gd fmla="*/ 1487 w 2214" name="T80"/>
                <a:gd fmla="*/ 122 h 1071" name="T81"/>
                <a:gd fmla="*/ 1464 w 2214" name="T82"/>
                <a:gd fmla="*/ 96 h 1071" name="T83"/>
                <a:gd fmla="*/ 1429 w 2214" name="T84"/>
                <a:gd fmla="*/ 58 h 1071" name="T85"/>
                <a:gd fmla="*/ 1271 w 2214" name="T86"/>
                <a:gd fmla="*/ 53 h 1071" name="T87"/>
                <a:gd fmla="*/ 664 w 2214" name="T88"/>
                <a:gd fmla="*/ 31 h 1071" name="T89"/>
                <a:gd fmla="*/ 228 w 2214" name="T90"/>
                <a:gd fmla="*/ 11 h 1071" name="T91"/>
                <a:gd fmla="*/ 56 w 2214" name="T92"/>
                <a:gd fmla="*/ 0 h 1071" name="T93"/>
                <a:gd fmla="*/ 0 w 2214" name="T94"/>
                <a:gd fmla="*/ 659 h 107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71" w="2214">
                  <a:moveTo>
                    <a:pt x="522" y="708"/>
                  </a:moveTo>
                  <a:lnTo>
                    <a:pt x="499" y="1029"/>
                  </a:lnTo>
                  <a:lnTo>
                    <a:pt x="499" y="1029"/>
                  </a:lnTo>
                  <a:lnTo>
                    <a:pt x="589" y="1036"/>
                  </a:lnTo>
                  <a:lnTo>
                    <a:pt x="695" y="1041"/>
                  </a:lnTo>
                  <a:lnTo>
                    <a:pt x="815" y="1047"/>
                  </a:lnTo>
                  <a:lnTo>
                    <a:pt x="946" y="1051"/>
                  </a:lnTo>
                  <a:lnTo>
                    <a:pt x="1085" y="1055"/>
                  </a:lnTo>
                  <a:lnTo>
                    <a:pt x="1228" y="1058"/>
                  </a:lnTo>
                  <a:lnTo>
                    <a:pt x="1515" y="1064"/>
                  </a:lnTo>
                  <a:lnTo>
                    <a:pt x="1784" y="1067"/>
                  </a:lnTo>
                  <a:lnTo>
                    <a:pt x="2006" y="1069"/>
                  </a:lnTo>
                  <a:lnTo>
                    <a:pt x="2214" y="1071"/>
                  </a:lnTo>
                  <a:lnTo>
                    <a:pt x="2214" y="1071"/>
                  </a:lnTo>
                  <a:lnTo>
                    <a:pt x="2196" y="1045"/>
                  </a:lnTo>
                  <a:lnTo>
                    <a:pt x="2178" y="1017"/>
                  </a:lnTo>
                  <a:lnTo>
                    <a:pt x="2158" y="983"/>
                  </a:lnTo>
                  <a:lnTo>
                    <a:pt x="2138" y="947"/>
                  </a:lnTo>
                  <a:lnTo>
                    <a:pt x="2120" y="913"/>
                  </a:lnTo>
                  <a:lnTo>
                    <a:pt x="2113" y="897"/>
                  </a:lnTo>
                  <a:lnTo>
                    <a:pt x="2108" y="883"/>
                  </a:lnTo>
                  <a:lnTo>
                    <a:pt x="2104" y="870"/>
                  </a:lnTo>
                  <a:lnTo>
                    <a:pt x="2102" y="860"/>
                  </a:lnTo>
                  <a:lnTo>
                    <a:pt x="2102" y="860"/>
                  </a:lnTo>
                  <a:lnTo>
                    <a:pt x="2101" y="841"/>
                  </a:lnTo>
                  <a:lnTo>
                    <a:pt x="2098" y="822"/>
                  </a:lnTo>
                  <a:lnTo>
                    <a:pt x="2092" y="801"/>
                  </a:lnTo>
                  <a:lnTo>
                    <a:pt x="2085" y="781"/>
                  </a:lnTo>
                  <a:lnTo>
                    <a:pt x="2079" y="761"/>
                  </a:lnTo>
                  <a:lnTo>
                    <a:pt x="2071" y="743"/>
                  </a:lnTo>
                  <a:lnTo>
                    <a:pt x="2063" y="727"/>
                  </a:lnTo>
                  <a:lnTo>
                    <a:pt x="2056" y="714"/>
                  </a:lnTo>
                  <a:lnTo>
                    <a:pt x="2056" y="714"/>
                  </a:lnTo>
                  <a:lnTo>
                    <a:pt x="2052" y="706"/>
                  </a:lnTo>
                  <a:lnTo>
                    <a:pt x="2047" y="695"/>
                  </a:lnTo>
                  <a:lnTo>
                    <a:pt x="2037" y="660"/>
                  </a:lnTo>
                  <a:lnTo>
                    <a:pt x="2025" y="618"/>
                  </a:lnTo>
                  <a:lnTo>
                    <a:pt x="2014" y="568"/>
                  </a:lnTo>
                  <a:lnTo>
                    <a:pt x="1992" y="475"/>
                  </a:lnTo>
                  <a:lnTo>
                    <a:pt x="1984" y="439"/>
                  </a:lnTo>
                  <a:lnTo>
                    <a:pt x="1979" y="415"/>
                  </a:lnTo>
                  <a:lnTo>
                    <a:pt x="1979" y="415"/>
                  </a:lnTo>
                  <a:lnTo>
                    <a:pt x="1976" y="400"/>
                  </a:lnTo>
                  <a:lnTo>
                    <a:pt x="1969" y="378"/>
                  </a:lnTo>
                  <a:lnTo>
                    <a:pt x="1960" y="355"/>
                  </a:lnTo>
                  <a:lnTo>
                    <a:pt x="1950" y="330"/>
                  </a:lnTo>
                  <a:lnTo>
                    <a:pt x="1929" y="282"/>
                  </a:lnTo>
                  <a:lnTo>
                    <a:pt x="1913" y="248"/>
                  </a:lnTo>
                  <a:lnTo>
                    <a:pt x="1913" y="248"/>
                  </a:lnTo>
                  <a:lnTo>
                    <a:pt x="1910" y="247"/>
                  </a:lnTo>
                  <a:lnTo>
                    <a:pt x="1904" y="242"/>
                  </a:lnTo>
                  <a:lnTo>
                    <a:pt x="1899" y="236"/>
                  </a:lnTo>
                  <a:lnTo>
                    <a:pt x="1892" y="228"/>
                  </a:lnTo>
                  <a:lnTo>
                    <a:pt x="1892" y="228"/>
                  </a:lnTo>
                  <a:lnTo>
                    <a:pt x="1867" y="194"/>
                  </a:lnTo>
                  <a:lnTo>
                    <a:pt x="1856" y="177"/>
                  </a:lnTo>
                  <a:lnTo>
                    <a:pt x="1846" y="164"/>
                  </a:lnTo>
                  <a:lnTo>
                    <a:pt x="1835" y="152"/>
                  </a:lnTo>
                  <a:lnTo>
                    <a:pt x="1825" y="143"/>
                  </a:lnTo>
                  <a:lnTo>
                    <a:pt x="1820" y="139"/>
                  </a:lnTo>
                  <a:lnTo>
                    <a:pt x="1815" y="136"/>
                  </a:lnTo>
                  <a:lnTo>
                    <a:pt x="1809" y="135"/>
                  </a:lnTo>
                  <a:lnTo>
                    <a:pt x="1804" y="134"/>
                  </a:lnTo>
                  <a:lnTo>
                    <a:pt x="1804" y="134"/>
                  </a:lnTo>
                  <a:lnTo>
                    <a:pt x="1776" y="134"/>
                  </a:lnTo>
                  <a:lnTo>
                    <a:pt x="1737" y="133"/>
                  </a:lnTo>
                  <a:lnTo>
                    <a:pt x="1689" y="131"/>
                  </a:lnTo>
                  <a:lnTo>
                    <a:pt x="1662" y="133"/>
                  </a:lnTo>
                  <a:lnTo>
                    <a:pt x="1634" y="134"/>
                  </a:lnTo>
                  <a:lnTo>
                    <a:pt x="1634" y="134"/>
                  </a:lnTo>
                  <a:lnTo>
                    <a:pt x="1607" y="137"/>
                  </a:lnTo>
                  <a:lnTo>
                    <a:pt x="1585" y="140"/>
                  </a:lnTo>
                  <a:lnTo>
                    <a:pt x="1563" y="144"/>
                  </a:lnTo>
                  <a:lnTo>
                    <a:pt x="1546" y="146"/>
                  </a:lnTo>
                  <a:lnTo>
                    <a:pt x="1538" y="146"/>
                  </a:lnTo>
                  <a:lnTo>
                    <a:pt x="1530" y="146"/>
                  </a:lnTo>
                  <a:lnTo>
                    <a:pt x="1522" y="145"/>
                  </a:lnTo>
                  <a:lnTo>
                    <a:pt x="1515" y="143"/>
                  </a:lnTo>
                  <a:lnTo>
                    <a:pt x="1508" y="139"/>
                  </a:lnTo>
                  <a:lnTo>
                    <a:pt x="1501" y="135"/>
                  </a:lnTo>
                  <a:lnTo>
                    <a:pt x="1494" y="129"/>
                  </a:lnTo>
                  <a:lnTo>
                    <a:pt x="1487" y="122"/>
                  </a:lnTo>
                  <a:lnTo>
                    <a:pt x="1487" y="122"/>
                  </a:lnTo>
                  <a:lnTo>
                    <a:pt x="1464" y="96"/>
                  </a:lnTo>
                  <a:lnTo>
                    <a:pt x="1445" y="74"/>
                  </a:lnTo>
                  <a:lnTo>
                    <a:pt x="1429" y="58"/>
                  </a:lnTo>
                  <a:lnTo>
                    <a:pt x="1429" y="58"/>
                  </a:lnTo>
                  <a:lnTo>
                    <a:pt x="1271" y="53"/>
                  </a:lnTo>
                  <a:lnTo>
                    <a:pt x="891" y="40"/>
                  </a:lnTo>
                  <a:lnTo>
                    <a:pt x="664" y="31"/>
                  </a:lnTo>
                  <a:lnTo>
                    <a:pt x="437" y="21"/>
                  </a:lnTo>
                  <a:lnTo>
                    <a:pt x="228" y="11"/>
                  </a:lnTo>
                  <a:lnTo>
                    <a:pt x="136" y="5"/>
                  </a:lnTo>
                  <a:lnTo>
                    <a:pt x="56" y="0"/>
                  </a:lnTo>
                  <a:lnTo>
                    <a:pt x="4" y="628"/>
                  </a:lnTo>
                  <a:lnTo>
                    <a:pt x="0" y="659"/>
                  </a:lnTo>
                  <a:lnTo>
                    <a:pt x="522" y="708"/>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39" name="Freeform 36"/>
            <p:cNvSpPr/>
            <p:nvPr/>
          </p:nvSpPr>
          <p:spPr bwMode="auto">
            <a:xfrm>
              <a:off x="5848351" y="1077913"/>
              <a:ext cx="1574800" cy="876300"/>
            </a:xfrm>
            <a:custGeom>
              <a:gdLst>
                <a:gd fmla="*/ 1886 w 1985" name="T0"/>
                <a:gd fmla="*/ 294 h 1102" name="T1"/>
                <a:gd fmla="*/ 1876 w 1985" name="T2"/>
                <a:gd fmla="*/ 283 h 1102" name="T3"/>
                <a:gd fmla="*/ 1869 w 1985" name="T4"/>
                <a:gd fmla="*/ 269 h 1102" name="T5"/>
                <a:gd fmla="*/ 1860 w 1985" name="T6"/>
                <a:gd fmla="*/ 236 h 1102" name="T7"/>
                <a:gd fmla="*/ 1857 w 1985" name="T8"/>
                <a:gd fmla="*/ 201 h 1102" name="T9"/>
                <a:gd fmla="*/ 1857 w 1985" name="T10"/>
                <a:gd fmla="*/ 177 h 1102" name="T11"/>
                <a:gd fmla="*/ 1859 w 1985" name="T12"/>
                <a:gd fmla="*/ 169 h 1102" name="T13"/>
                <a:gd fmla="*/ 1865 w 1985" name="T14"/>
                <a:gd fmla="*/ 163 h 1102" name="T15"/>
                <a:gd fmla="*/ 1884 w 1985" name="T16"/>
                <a:gd fmla="*/ 154 h 1102" name="T17"/>
                <a:gd fmla="*/ 1915 w 1985" name="T18"/>
                <a:gd fmla="*/ 142 h 1102" name="T19"/>
                <a:gd fmla="*/ 1920 w 1985" name="T20"/>
                <a:gd fmla="*/ 135 h 1102" name="T21"/>
                <a:gd fmla="*/ 1923 w 1985" name="T22"/>
                <a:gd fmla="*/ 133 h 1102" name="T23"/>
                <a:gd fmla="*/ 1923 w 1985" name="T24"/>
                <a:gd fmla="*/ 127 h 1102" name="T25"/>
                <a:gd fmla="*/ 1915 w 1985" name="T26"/>
                <a:gd fmla="*/ 120 h 1102" name="T27"/>
                <a:gd fmla="*/ 1888 w 1985" name="T28"/>
                <a:gd fmla="*/ 108 h 1102" name="T29"/>
                <a:gd fmla="*/ 1868 w 1985" name="T30"/>
                <a:gd fmla="*/ 101 h 1102" name="T31"/>
                <a:gd fmla="*/ 1846 w 1985" name="T32"/>
                <a:gd fmla="*/ 87 h 1102" name="T33"/>
                <a:gd fmla="*/ 1786 w 1985" name="T34"/>
                <a:gd fmla="*/ 48 h 1102" name="T35"/>
                <a:gd fmla="*/ 1770 w 1985" name="T36"/>
                <a:gd fmla="*/ 42 h 1102" name="T37"/>
                <a:gd fmla="*/ 1488 w 1985" name="T38"/>
                <a:gd fmla="*/ 40 h 1102" name="T39"/>
                <a:gd fmla="*/ 1006 w 1985" name="T40"/>
                <a:gd fmla="*/ 33 h 1102" name="T41"/>
                <a:gd fmla="*/ 483 w 1985" name="T42"/>
                <a:gd fmla="*/ 21 h 1102" name="T43"/>
                <a:gd fmla="*/ 255 w 1985" name="T44"/>
                <a:gd fmla="*/ 11 h 1102" name="T45"/>
                <a:gd fmla="*/ 77 w 1985" name="T46"/>
                <a:gd fmla="*/ 0 h 1102" name="T47"/>
                <a:gd fmla="*/ 0 w 1985" name="T48"/>
                <a:gd fmla="*/ 1014 h 1102" name="T49"/>
                <a:gd fmla="*/ 103 w 1985" name="T50"/>
                <a:gd fmla="*/ 1017 h 1102" name="T51"/>
                <a:gd fmla="*/ 241 w 1985" name="T52"/>
                <a:gd fmla="*/ 1020 h 1102" name="T53"/>
                <a:gd fmla="*/ 300 w 1985" name="T54"/>
                <a:gd fmla="*/ 1023 h 1102" name="T55"/>
                <a:gd fmla="*/ 678 w 1985" name="T56"/>
                <a:gd fmla="*/ 1046 h 1102" name="T57"/>
                <a:gd fmla="*/ 1051 w 1985" name="T58"/>
                <a:gd fmla="*/ 1071 h 1102" name="T59"/>
                <a:gd fmla="*/ 1107 w 1985" name="T60"/>
                <a:gd fmla="*/ 1073 h 1102" name="T61"/>
                <a:gd fmla="*/ 1205 w 1985" name="T62"/>
                <a:gd fmla="*/ 1077 h 1102" name="T63"/>
                <a:gd fmla="*/ 1431 w 1985" name="T64"/>
                <a:gd fmla="*/ 1095 h 1102" name="T65"/>
                <a:gd fmla="*/ 1563 w 1985" name="T66"/>
                <a:gd fmla="*/ 1102 h 1102" name="T67"/>
                <a:gd fmla="*/ 1604 w 1985" name="T68"/>
                <a:gd fmla="*/ 1102 h 1102" name="T69"/>
                <a:gd fmla="*/ 1822 w 1985" name="T70"/>
                <a:gd fmla="*/ 1088 h 1102" name="T71"/>
                <a:gd fmla="*/ 1980 w 1985" name="T72"/>
                <a:gd fmla="*/ 1079 h 1102" name="T73"/>
                <a:gd fmla="*/ 1985 w 1985" name="T74"/>
                <a:gd fmla="*/ 364 h 1102" name="T75"/>
                <a:gd fmla="*/ 1982 w 1985" name="T76"/>
                <a:gd fmla="*/ 350 h 1102" name="T77"/>
                <a:gd fmla="*/ 1974 w 1985" name="T78"/>
                <a:gd fmla="*/ 339 h 1102" name="T79"/>
                <a:gd fmla="*/ 1962 w 1985" name="T80"/>
                <a:gd fmla="*/ 330 h 1102" name="T81"/>
                <a:gd fmla="*/ 1914 w 1985" name="T82"/>
                <a:gd fmla="*/ 308 h 1102" name="T83"/>
                <a:gd fmla="*/ 1891 w 1985" name="T84"/>
                <a:gd fmla="*/ 298 h 1102" name="T85"/>
                <a:gd fmla="*/ 1886 w 1985" name="T86"/>
                <a:gd fmla="*/ 294 h 110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102" w="1985">
                  <a:moveTo>
                    <a:pt x="1886" y="294"/>
                  </a:moveTo>
                  <a:lnTo>
                    <a:pt x="1886" y="294"/>
                  </a:lnTo>
                  <a:lnTo>
                    <a:pt x="1880" y="289"/>
                  </a:lnTo>
                  <a:lnTo>
                    <a:pt x="1876" y="283"/>
                  </a:lnTo>
                  <a:lnTo>
                    <a:pt x="1872" y="276"/>
                  </a:lnTo>
                  <a:lnTo>
                    <a:pt x="1869" y="269"/>
                  </a:lnTo>
                  <a:lnTo>
                    <a:pt x="1863" y="253"/>
                  </a:lnTo>
                  <a:lnTo>
                    <a:pt x="1860" y="236"/>
                  </a:lnTo>
                  <a:lnTo>
                    <a:pt x="1858" y="218"/>
                  </a:lnTo>
                  <a:lnTo>
                    <a:pt x="1857" y="201"/>
                  </a:lnTo>
                  <a:lnTo>
                    <a:pt x="1857" y="177"/>
                  </a:lnTo>
                  <a:lnTo>
                    <a:pt x="1857" y="177"/>
                  </a:lnTo>
                  <a:lnTo>
                    <a:pt x="1857" y="172"/>
                  </a:lnTo>
                  <a:lnTo>
                    <a:pt x="1859" y="169"/>
                  </a:lnTo>
                  <a:lnTo>
                    <a:pt x="1861" y="165"/>
                  </a:lnTo>
                  <a:lnTo>
                    <a:pt x="1865" y="163"/>
                  </a:lnTo>
                  <a:lnTo>
                    <a:pt x="1874" y="158"/>
                  </a:lnTo>
                  <a:lnTo>
                    <a:pt x="1884" y="154"/>
                  </a:lnTo>
                  <a:lnTo>
                    <a:pt x="1906" y="146"/>
                  </a:lnTo>
                  <a:lnTo>
                    <a:pt x="1915" y="142"/>
                  </a:lnTo>
                  <a:lnTo>
                    <a:pt x="1918" y="139"/>
                  </a:lnTo>
                  <a:lnTo>
                    <a:pt x="1920" y="135"/>
                  </a:lnTo>
                  <a:lnTo>
                    <a:pt x="1920" y="135"/>
                  </a:lnTo>
                  <a:lnTo>
                    <a:pt x="1923" y="133"/>
                  </a:lnTo>
                  <a:lnTo>
                    <a:pt x="1923" y="130"/>
                  </a:lnTo>
                  <a:lnTo>
                    <a:pt x="1923" y="127"/>
                  </a:lnTo>
                  <a:lnTo>
                    <a:pt x="1920" y="124"/>
                  </a:lnTo>
                  <a:lnTo>
                    <a:pt x="1915" y="120"/>
                  </a:lnTo>
                  <a:lnTo>
                    <a:pt x="1907" y="116"/>
                  </a:lnTo>
                  <a:lnTo>
                    <a:pt x="1888" y="108"/>
                  </a:lnTo>
                  <a:lnTo>
                    <a:pt x="1878" y="105"/>
                  </a:lnTo>
                  <a:lnTo>
                    <a:pt x="1868" y="101"/>
                  </a:lnTo>
                  <a:lnTo>
                    <a:pt x="1868" y="101"/>
                  </a:lnTo>
                  <a:lnTo>
                    <a:pt x="1846" y="87"/>
                  </a:lnTo>
                  <a:lnTo>
                    <a:pt x="1819" y="70"/>
                  </a:lnTo>
                  <a:lnTo>
                    <a:pt x="1786" y="48"/>
                  </a:lnTo>
                  <a:lnTo>
                    <a:pt x="1786" y="48"/>
                  </a:lnTo>
                  <a:lnTo>
                    <a:pt x="1770" y="42"/>
                  </a:lnTo>
                  <a:lnTo>
                    <a:pt x="1770" y="42"/>
                  </a:lnTo>
                  <a:lnTo>
                    <a:pt x="1488" y="40"/>
                  </a:lnTo>
                  <a:lnTo>
                    <a:pt x="1262" y="37"/>
                  </a:lnTo>
                  <a:lnTo>
                    <a:pt x="1006" y="33"/>
                  </a:lnTo>
                  <a:lnTo>
                    <a:pt x="740" y="28"/>
                  </a:lnTo>
                  <a:lnTo>
                    <a:pt x="483" y="21"/>
                  </a:lnTo>
                  <a:lnTo>
                    <a:pt x="365" y="17"/>
                  </a:lnTo>
                  <a:lnTo>
                    <a:pt x="255" y="11"/>
                  </a:lnTo>
                  <a:lnTo>
                    <a:pt x="159" y="6"/>
                  </a:lnTo>
                  <a:lnTo>
                    <a:pt x="77" y="0"/>
                  </a:lnTo>
                  <a:lnTo>
                    <a:pt x="6" y="1014"/>
                  </a:lnTo>
                  <a:lnTo>
                    <a:pt x="0" y="1014"/>
                  </a:lnTo>
                  <a:lnTo>
                    <a:pt x="0" y="1014"/>
                  </a:lnTo>
                  <a:lnTo>
                    <a:pt x="103" y="1017"/>
                  </a:lnTo>
                  <a:lnTo>
                    <a:pt x="175" y="1019"/>
                  </a:lnTo>
                  <a:lnTo>
                    <a:pt x="241" y="1020"/>
                  </a:lnTo>
                  <a:lnTo>
                    <a:pt x="241" y="1020"/>
                  </a:lnTo>
                  <a:lnTo>
                    <a:pt x="300" y="1023"/>
                  </a:lnTo>
                  <a:lnTo>
                    <a:pt x="402" y="1028"/>
                  </a:lnTo>
                  <a:lnTo>
                    <a:pt x="678" y="1046"/>
                  </a:lnTo>
                  <a:lnTo>
                    <a:pt x="951" y="1064"/>
                  </a:lnTo>
                  <a:lnTo>
                    <a:pt x="1051" y="1071"/>
                  </a:lnTo>
                  <a:lnTo>
                    <a:pt x="1107" y="1073"/>
                  </a:lnTo>
                  <a:lnTo>
                    <a:pt x="1107" y="1073"/>
                  </a:lnTo>
                  <a:lnTo>
                    <a:pt x="1147" y="1074"/>
                  </a:lnTo>
                  <a:lnTo>
                    <a:pt x="1205" y="1077"/>
                  </a:lnTo>
                  <a:lnTo>
                    <a:pt x="1354" y="1090"/>
                  </a:lnTo>
                  <a:lnTo>
                    <a:pt x="1431" y="1095"/>
                  </a:lnTo>
                  <a:lnTo>
                    <a:pt x="1502" y="1100"/>
                  </a:lnTo>
                  <a:lnTo>
                    <a:pt x="1563" y="1102"/>
                  </a:lnTo>
                  <a:lnTo>
                    <a:pt x="1586" y="1102"/>
                  </a:lnTo>
                  <a:lnTo>
                    <a:pt x="1604" y="1102"/>
                  </a:lnTo>
                  <a:lnTo>
                    <a:pt x="1604" y="1102"/>
                  </a:lnTo>
                  <a:lnTo>
                    <a:pt x="1822" y="1088"/>
                  </a:lnTo>
                  <a:lnTo>
                    <a:pt x="1980" y="1079"/>
                  </a:lnTo>
                  <a:lnTo>
                    <a:pt x="1980" y="1079"/>
                  </a:lnTo>
                  <a:lnTo>
                    <a:pt x="1985" y="364"/>
                  </a:lnTo>
                  <a:lnTo>
                    <a:pt x="1985" y="364"/>
                  </a:lnTo>
                  <a:lnTo>
                    <a:pt x="1984" y="357"/>
                  </a:lnTo>
                  <a:lnTo>
                    <a:pt x="1982" y="350"/>
                  </a:lnTo>
                  <a:lnTo>
                    <a:pt x="1979" y="344"/>
                  </a:lnTo>
                  <a:lnTo>
                    <a:pt x="1974" y="339"/>
                  </a:lnTo>
                  <a:lnTo>
                    <a:pt x="1967" y="334"/>
                  </a:lnTo>
                  <a:lnTo>
                    <a:pt x="1962" y="330"/>
                  </a:lnTo>
                  <a:lnTo>
                    <a:pt x="1946" y="322"/>
                  </a:lnTo>
                  <a:lnTo>
                    <a:pt x="1914" y="308"/>
                  </a:lnTo>
                  <a:lnTo>
                    <a:pt x="1898" y="302"/>
                  </a:lnTo>
                  <a:lnTo>
                    <a:pt x="1891" y="298"/>
                  </a:lnTo>
                  <a:lnTo>
                    <a:pt x="1886" y="294"/>
                  </a:lnTo>
                  <a:lnTo>
                    <a:pt x="1886" y="294"/>
                  </a:lnTo>
                  <a:close/>
                </a:path>
              </a:pathLst>
            </a:custGeom>
            <a:solidFill>
              <a:srgbClr val="93BF31"/>
            </a:solid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40" name="Freeform 37"/>
            <p:cNvSpPr/>
            <p:nvPr/>
          </p:nvSpPr>
          <p:spPr bwMode="auto">
            <a:xfrm>
              <a:off x="5638801" y="1882775"/>
              <a:ext cx="1830388" cy="942975"/>
            </a:xfrm>
            <a:custGeom>
              <a:gdLst>
                <a:gd fmla="*/ 802 w 2305" name="T0"/>
                <a:gd fmla="*/ 855 h 1187" name="T1"/>
                <a:gd fmla="*/ 859 w 2305" name="T2"/>
                <a:gd fmla="*/ 910 h 1187" name="T3"/>
                <a:gd fmla="*/ 878 w 2305" name="T4"/>
                <a:gd fmla="*/ 920 h 1187" name="T5"/>
                <a:gd fmla="*/ 990 w 2305" name="T6"/>
                <a:gd fmla="*/ 931 h 1187" name="T7"/>
                <a:gd fmla="*/ 1036 w 2305" name="T8"/>
                <a:gd fmla="*/ 940 h 1187" name="T9"/>
                <a:gd fmla="*/ 1028 w 2305" name="T10"/>
                <a:gd fmla="*/ 948 h 1187" name="T11"/>
                <a:gd fmla="*/ 983 w 2305" name="T12"/>
                <a:gd fmla="*/ 954 h 1187" name="T13"/>
                <a:gd fmla="*/ 1026 w 2305" name="T14"/>
                <a:gd fmla="*/ 980 h 1187" name="T15"/>
                <a:gd fmla="*/ 1095 w 2305" name="T16"/>
                <a:gd fmla="*/ 996 h 1187" name="T17"/>
                <a:gd fmla="*/ 1124 w 2305" name="T18"/>
                <a:gd fmla="*/ 996 h 1187" name="T19"/>
                <a:gd fmla="*/ 1218 w 2305" name="T20"/>
                <a:gd fmla="*/ 1025 h 1187" name="T21"/>
                <a:gd fmla="*/ 1317 w 2305" name="T22"/>
                <a:gd fmla="*/ 1030 h 1187" name="T23"/>
                <a:gd fmla="*/ 1329 w 2305" name="T24"/>
                <a:gd fmla="*/ 1039 h 1187" name="T25"/>
                <a:gd fmla="*/ 1329 w 2305" name="T26"/>
                <a:gd fmla="*/ 1056 h 1187" name="T27"/>
                <a:gd fmla="*/ 1317 w 2305" name="T28"/>
                <a:gd fmla="*/ 1072 h 1187" name="T29"/>
                <a:gd fmla="*/ 1334 w 2305" name="T30"/>
                <a:gd fmla="*/ 1105 h 1187" name="T31"/>
                <a:gd fmla="*/ 1359 w 2305" name="T32"/>
                <a:gd fmla="*/ 1121 h 1187" name="T33"/>
                <a:gd fmla="*/ 1384 w 2305" name="T34"/>
                <a:gd fmla="*/ 1125 h 1187" name="T35"/>
                <a:gd fmla="*/ 1408 w 2305" name="T36"/>
                <a:gd fmla="*/ 1119 h 1187" name="T37"/>
                <a:gd fmla="*/ 1431 w 2305" name="T38"/>
                <a:gd fmla="*/ 1102 h 1187" name="T39"/>
                <a:gd fmla="*/ 1464 w 2305" name="T40"/>
                <a:gd fmla="*/ 1100 h 1187" name="T41"/>
                <a:gd fmla="*/ 1506 w 2305" name="T42"/>
                <a:gd fmla="*/ 1106 h 1187" name="T43"/>
                <a:gd fmla="*/ 1485 w 2305" name="T44"/>
                <a:gd fmla="*/ 1112 h 1187" name="T45"/>
                <a:gd fmla="*/ 1475 w 2305" name="T46"/>
                <a:gd fmla="*/ 1124 h 1187" name="T47"/>
                <a:gd fmla="*/ 1479 w 2305" name="T48"/>
                <a:gd fmla="*/ 1144 h 1187" name="T49"/>
                <a:gd fmla="*/ 1494 w 2305" name="T50"/>
                <a:gd fmla="*/ 1158 h 1187" name="T51"/>
                <a:gd fmla="*/ 1563 w 2305" name="T52"/>
                <a:gd fmla="*/ 1171 h 1187" name="T53"/>
                <a:gd fmla="*/ 1598 w 2305" name="T54"/>
                <a:gd fmla="*/ 1170 h 1187" name="T55"/>
                <a:gd fmla="*/ 1617 w 2305" name="T56"/>
                <a:gd fmla="*/ 1157 h 1187" name="T57"/>
                <a:gd fmla="*/ 1626 w 2305" name="T58"/>
                <a:gd fmla="*/ 1124 h 1187" name="T59"/>
                <a:gd fmla="*/ 1639 w 2305" name="T60"/>
                <a:gd fmla="*/ 1106 h 1187" name="T61"/>
                <a:gd fmla="*/ 1659 w 2305" name="T62"/>
                <a:gd fmla="*/ 1096 h 1187" name="T63"/>
                <a:gd fmla="*/ 1676 w 2305" name="T64"/>
                <a:gd fmla="*/ 1105 h 1187" name="T65"/>
                <a:gd fmla="*/ 1709 w 2305" name="T66"/>
                <a:gd fmla="*/ 1107 h 1187" name="T67"/>
                <a:gd fmla="*/ 1724 w 2305" name="T68"/>
                <a:gd fmla="*/ 1115 h 1187" name="T69"/>
                <a:gd fmla="*/ 1740 w 2305" name="T70"/>
                <a:gd fmla="*/ 1141 h 1187" name="T71"/>
                <a:gd fmla="*/ 1757 w 2305" name="T72"/>
                <a:gd fmla="*/ 1153 h 1187" name="T73"/>
                <a:gd fmla="*/ 1817 w 2305" name="T74"/>
                <a:gd fmla="*/ 1170 h 1187" name="T75"/>
                <a:gd fmla="*/ 1885 w 2305" name="T76"/>
                <a:gd fmla="*/ 1159 h 1187" name="T77"/>
                <a:gd fmla="*/ 1929 w 2305" name="T78"/>
                <a:gd fmla="*/ 1143 h 1187" name="T79"/>
                <a:gd fmla="*/ 1967 w 2305" name="T80"/>
                <a:gd fmla="*/ 1101 h 1187" name="T81"/>
                <a:gd fmla="*/ 1994 w 2305" name="T82"/>
                <a:gd fmla="*/ 1081 h 1187" name="T83"/>
                <a:gd fmla="*/ 2003 w 2305" name="T84"/>
                <a:gd fmla="*/ 1088 h 1187" name="T85"/>
                <a:gd fmla="*/ 2024 w 2305" name="T86"/>
                <a:gd fmla="*/ 1101 h 1187" name="T87"/>
                <a:gd fmla="*/ 2058 w 2305" name="T88"/>
                <a:gd fmla="*/ 1100 h 1187" name="T89"/>
                <a:gd fmla="*/ 2081 w 2305" name="T90"/>
                <a:gd fmla="*/ 1086 h 1187" name="T91"/>
                <a:gd fmla="*/ 2099 w 2305" name="T92"/>
                <a:gd fmla="*/ 1067 h 1187" name="T93"/>
                <a:gd fmla="*/ 2123 w 2305" name="T94"/>
                <a:gd fmla="*/ 1082 h 1187" name="T95"/>
                <a:gd fmla="*/ 2184 w 2305" name="T96"/>
                <a:gd fmla="*/ 1134 h 1187" name="T97"/>
                <a:gd fmla="*/ 2213 w 2305" name="T98"/>
                <a:gd fmla="*/ 1148 h 1187" name="T99"/>
                <a:gd fmla="*/ 2290 w 2305" name="T100"/>
                <a:gd fmla="*/ 1174 h 1187" name="T101"/>
                <a:gd fmla="*/ 2296 w 2305" name="T102"/>
                <a:gd fmla="*/ 816 h 1187" name="T103"/>
                <a:gd fmla="*/ 2289 w 2305" name="T104"/>
                <a:gd fmla="*/ 473 h 1187" name="T105"/>
                <a:gd fmla="*/ 2266 w 2305" name="T106"/>
                <a:gd fmla="*/ 261 h 1187" name="T107"/>
                <a:gd fmla="*/ 2067 w 2305" name="T108"/>
                <a:gd fmla="*/ 75 h 1187" name="T109"/>
                <a:gd fmla="*/ 1826 w 2305" name="T110"/>
                <a:gd fmla="*/ 88 h 1187" name="T111"/>
                <a:gd fmla="*/ 1468 w 2305" name="T112"/>
                <a:gd fmla="*/ 63 h 1187" name="T113"/>
                <a:gd fmla="*/ 1314 w 2305" name="T114"/>
                <a:gd fmla="*/ 57 h 1187" name="T115"/>
                <a:gd fmla="*/ 563 w 2305" name="T116"/>
                <a:gd fmla="*/ 9 h 1187" name="T117"/>
                <a:gd fmla="*/ 366 w 2305" name="T118"/>
                <a:gd fmla="*/ 3 h 1187" name="T119"/>
                <a:gd fmla="*/ 12 w 2305" name="T120"/>
                <a:gd fmla="*/ 21 h 118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187" w="2305">
                  <a:moveTo>
                    <a:pt x="0" y="166"/>
                  </a:moveTo>
                  <a:lnTo>
                    <a:pt x="797" y="211"/>
                  </a:lnTo>
                  <a:lnTo>
                    <a:pt x="802" y="855"/>
                  </a:lnTo>
                  <a:lnTo>
                    <a:pt x="802" y="855"/>
                  </a:lnTo>
                  <a:lnTo>
                    <a:pt x="811" y="865"/>
                  </a:lnTo>
                  <a:lnTo>
                    <a:pt x="833" y="887"/>
                  </a:lnTo>
                  <a:lnTo>
                    <a:pt x="847" y="898"/>
                  </a:lnTo>
                  <a:lnTo>
                    <a:pt x="859" y="910"/>
                  </a:lnTo>
                  <a:lnTo>
                    <a:pt x="870" y="916"/>
                  </a:lnTo>
                  <a:lnTo>
                    <a:pt x="875" y="919"/>
                  </a:lnTo>
                  <a:lnTo>
                    <a:pt x="878" y="920"/>
                  </a:lnTo>
                  <a:lnTo>
                    <a:pt x="878" y="920"/>
                  </a:lnTo>
                  <a:lnTo>
                    <a:pt x="887" y="920"/>
                  </a:lnTo>
                  <a:lnTo>
                    <a:pt x="898" y="921"/>
                  </a:lnTo>
                  <a:lnTo>
                    <a:pt x="990" y="931"/>
                  </a:lnTo>
                  <a:lnTo>
                    <a:pt x="990" y="931"/>
                  </a:lnTo>
                  <a:lnTo>
                    <a:pt x="1008" y="933"/>
                  </a:lnTo>
                  <a:lnTo>
                    <a:pt x="1021" y="935"/>
                  </a:lnTo>
                  <a:lnTo>
                    <a:pt x="1030" y="938"/>
                  </a:lnTo>
                  <a:lnTo>
                    <a:pt x="1036" y="940"/>
                  </a:lnTo>
                  <a:lnTo>
                    <a:pt x="1037" y="942"/>
                  </a:lnTo>
                  <a:lnTo>
                    <a:pt x="1037" y="943"/>
                  </a:lnTo>
                  <a:lnTo>
                    <a:pt x="1033" y="945"/>
                  </a:lnTo>
                  <a:lnTo>
                    <a:pt x="1028" y="948"/>
                  </a:lnTo>
                  <a:lnTo>
                    <a:pt x="1014" y="950"/>
                  </a:lnTo>
                  <a:lnTo>
                    <a:pt x="1000" y="952"/>
                  </a:lnTo>
                  <a:lnTo>
                    <a:pt x="983" y="954"/>
                  </a:lnTo>
                  <a:lnTo>
                    <a:pt x="983" y="954"/>
                  </a:lnTo>
                  <a:lnTo>
                    <a:pt x="990" y="960"/>
                  </a:lnTo>
                  <a:lnTo>
                    <a:pt x="999" y="965"/>
                  </a:lnTo>
                  <a:lnTo>
                    <a:pt x="1011" y="973"/>
                  </a:lnTo>
                  <a:lnTo>
                    <a:pt x="1026" y="980"/>
                  </a:lnTo>
                  <a:lnTo>
                    <a:pt x="1046" y="987"/>
                  </a:lnTo>
                  <a:lnTo>
                    <a:pt x="1068" y="992"/>
                  </a:lnTo>
                  <a:lnTo>
                    <a:pt x="1082" y="995"/>
                  </a:lnTo>
                  <a:lnTo>
                    <a:pt x="1095" y="996"/>
                  </a:lnTo>
                  <a:lnTo>
                    <a:pt x="1095" y="996"/>
                  </a:lnTo>
                  <a:lnTo>
                    <a:pt x="1132" y="998"/>
                  </a:lnTo>
                  <a:lnTo>
                    <a:pt x="1124" y="996"/>
                  </a:lnTo>
                  <a:lnTo>
                    <a:pt x="1124" y="996"/>
                  </a:lnTo>
                  <a:lnTo>
                    <a:pt x="1135" y="997"/>
                  </a:lnTo>
                  <a:lnTo>
                    <a:pt x="1139" y="998"/>
                  </a:lnTo>
                  <a:lnTo>
                    <a:pt x="1132" y="998"/>
                  </a:lnTo>
                  <a:lnTo>
                    <a:pt x="1218" y="1025"/>
                  </a:lnTo>
                  <a:lnTo>
                    <a:pt x="1270" y="1014"/>
                  </a:lnTo>
                  <a:lnTo>
                    <a:pt x="1270" y="1014"/>
                  </a:lnTo>
                  <a:lnTo>
                    <a:pt x="1283" y="1017"/>
                  </a:lnTo>
                  <a:lnTo>
                    <a:pt x="1317" y="1030"/>
                  </a:lnTo>
                  <a:lnTo>
                    <a:pt x="1317" y="1030"/>
                  </a:lnTo>
                  <a:lnTo>
                    <a:pt x="1322" y="1033"/>
                  </a:lnTo>
                  <a:lnTo>
                    <a:pt x="1325" y="1036"/>
                  </a:lnTo>
                  <a:lnTo>
                    <a:pt x="1329" y="1039"/>
                  </a:lnTo>
                  <a:lnTo>
                    <a:pt x="1330" y="1041"/>
                  </a:lnTo>
                  <a:lnTo>
                    <a:pt x="1331" y="1045"/>
                  </a:lnTo>
                  <a:lnTo>
                    <a:pt x="1330" y="1048"/>
                  </a:lnTo>
                  <a:lnTo>
                    <a:pt x="1329" y="1056"/>
                  </a:lnTo>
                  <a:lnTo>
                    <a:pt x="1325" y="1062"/>
                  </a:lnTo>
                  <a:lnTo>
                    <a:pt x="1322" y="1067"/>
                  </a:lnTo>
                  <a:lnTo>
                    <a:pt x="1317" y="1072"/>
                  </a:lnTo>
                  <a:lnTo>
                    <a:pt x="1317" y="1072"/>
                  </a:lnTo>
                  <a:lnTo>
                    <a:pt x="1320" y="1079"/>
                  </a:lnTo>
                  <a:lnTo>
                    <a:pt x="1322" y="1086"/>
                  </a:lnTo>
                  <a:lnTo>
                    <a:pt x="1326" y="1096"/>
                  </a:lnTo>
                  <a:lnTo>
                    <a:pt x="1334" y="1105"/>
                  </a:lnTo>
                  <a:lnTo>
                    <a:pt x="1339" y="1110"/>
                  </a:lnTo>
                  <a:lnTo>
                    <a:pt x="1344" y="1113"/>
                  </a:lnTo>
                  <a:lnTo>
                    <a:pt x="1351" y="1117"/>
                  </a:lnTo>
                  <a:lnTo>
                    <a:pt x="1359" y="1121"/>
                  </a:lnTo>
                  <a:lnTo>
                    <a:pt x="1367" y="1123"/>
                  </a:lnTo>
                  <a:lnTo>
                    <a:pt x="1375" y="1124"/>
                  </a:lnTo>
                  <a:lnTo>
                    <a:pt x="1375" y="1124"/>
                  </a:lnTo>
                  <a:lnTo>
                    <a:pt x="1384" y="1125"/>
                  </a:lnTo>
                  <a:lnTo>
                    <a:pt x="1392" y="1124"/>
                  </a:lnTo>
                  <a:lnTo>
                    <a:pt x="1399" y="1123"/>
                  </a:lnTo>
                  <a:lnTo>
                    <a:pt x="1403" y="1122"/>
                  </a:lnTo>
                  <a:lnTo>
                    <a:pt x="1408" y="1119"/>
                  </a:lnTo>
                  <a:lnTo>
                    <a:pt x="1412" y="1116"/>
                  </a:lnTo>
                  <a:lnTo>
                    <a:pt x="1419" y="1111"/>
                  </a:lnTo>
                  <a:lnTo>
                    <a:pt x="1427" y="1105"/>
                  </a:lnTo>
                  <a:lnTo>
                    <a:pt x="1431" y="1102"/>
                  </a:lnTo>
                  <a:lnTo>
                    <a:pt x="1438" y="1101"/>
                  </a:lnTo>
                  <a:lnTo>
                    <a:pt x="1445" y="1100"/>
                  </a:lnTo>
                  <a:lnTo>
                    <a:pt x="1453" y="1098"/>
                  </a:lnTo>
                  <a:lnTo>
                    <a:pt x="1464" y="1100"/>
                  </a:lnTo>
                  <a:lnTo>
                    <a:pt x="1475" y="1101"/>
                  </a:lnTo>
                  <a:lnTo>
                    <a:pt x="1475" y="1101"/>
                  </a:lnTo>
                  <a:lnTo>
                    <a:pt x="1505" y="1106"/>
                  </a:lnTo>
                  <a:lnTo>
                    <a:pt x="1506" y="1106"/>
                  </a:lnTo>
                  <a:lnTo>
                    <a:pt x="1506" y="1107"/>
                  </a:lnTo>
                  <a:lnTo>
                    <a:pt x="1502" y="1109"/>
                  </a:lnTo>
                  <a:lnTo>
                    <a:pt x="1494" y="1110"/>
                  </a:lnTo>
                  <a:lnTo>
                    <a:pt x="1485" y="1112"/>
                  </a:lnTo>
                  <a:lnTo>
                    <a:pt x="1482" y="1114"/>
                  </a:lnTo>
                  <a:lnTo>
                    <a:pt x="1478" y="1117"/>
                  </a:lnTo>
                  <a:lnTo>
                    <a:pt x="1476" y="1120"/>
                  </a:lnTo>
                  <a:lnTo>
                    <a:pt x="1475" y="1124"/>
                  </a:lnTo>
                  <a:lnTo>
                    <a:pt x="1475" y="1124"/>
                  </a:lnTo>
                  <a:lnTo>
                    <a:pt x="1476" y="1133"/>
                  </a:lnTo>
                  <a:lnTo>
                    <a:pt x="1477" y="1141"/>
                  </a:lnTo>
                  <a:lnTo>
                    <a:pt x="1479" y="1144"/>
                  </a:lnTo>
                  <a:lnTo>
                    <a:pt x="1482" y="1148"/>
                  </a:lnTo>
                  <a:lnTo>
                    <a:pt x="1485" y="1151"/>
                  </a:lnTo>
                  <a:lnTo>
                    <a:pt x="1488" y="1154"/>
                  </a:lnTo>
                  <a:lnTo>
                    <a:pt x="1494" y="1158"/>
                  </a:lnTo>
                  <a:lnTo>
                    <a:pt x="1500" y="1160"/>
                  </a:lnTo>
                  <a:lnTo>
                    <a:pt x="1515" y="1164"/>
                  </a:lnTo>
                  <a:lnTo>
                    <a:pt x="1536" y="1169"/>
                  </a:lnTo>
                  <a:lnTo>
                    <a:pt x="1563" y="1171"/>
                  </a:lnTo>
                  <a:lnTo>
                    <a:pt x="1563" y="1171"/>
                  </a:lnTo>
                  <a:lnTo>
                    <a:pt x="1577" y="1171"/>
                  </a:lnTo>
                  <a:lnTo>
                    <a:pt x="1589" y="1171"/>
                  </a:lnTo>
                  <a:lnTo>
                    <a:pt x="1598" y="1170"/>
                  </a:lnTo>
                  <a:lnTo>
                    <a:pt x="1605" y="1168"/>
                  </a:lnTo>
                  <a:lnTo>
                    <a:pt x="1610" y="1164"/>
                  </a:lnTo>
                  <a:lnTo>
                    <a:pt x="1614" y="1161"/>
                  </a:lnTo>
                  <a:lnTo>
                    <a:pt x="1617" y="1157"/>
                  </a:lnTo>
                  <a:lnTo>
                    <a:pt x="1619" y="1152"/>
                  </a:lnTo>
                  <a:lnTo>
                    <a:pt x="1621" y="1141"/>
                  </a:lnTo>
                  <a:lnTo>
                    <a:pt x="1624" y="1130"/>
                  </a:lnTo>
                  <a:lnTo>
                    <a:pt x="1626" y="1124"/>
                  </a:lnTo>
                  <a:lnTo>
                    <a:pt x="1629" y="1119"/>
                  </a:lnTo>
                  <a:lnTo>
                    <a:pt x="1634" y="1112"/>
                  </a:lnTo>
                  <a:lnTo>
                    <a:pt x="1639" y="1106"/>
                  </a:lnTo>
                  <a:lnTo>
                    <a:pt x="1639" y="1106"/>
                  </a:lnTo>
                  <a:lnTo>
                    <a:pt x="1649" y="1098"/>
                  </a:lnTo>
                  <a:lnTo>
                    <a:pt x="1655" y="1094"/>
                  </a:lnTo>
                  <a:lnTo>
                    <a:pt x="1657" y="1094"/>
                  </a:lnTo>
                  <a:lnTo>
                    <a:pt x="1659" y="1096"/>
                  </a:lnTo>
                  <a:lnTo>
                    <a:pt x="1662" y="1098"/>
                  </a:lnTo>
                  <a:lnTo>
                    <a:pt x="1666" y="1103"/>
                  </a:lnTo>
                  <a:lnTo>
                    <a:pt x="1671" y="1104"/>
                  </a:lnTo>
                  <a:lnTo>
                    <a:pt x="1676" y="1105"/>
                  </a:lnTo>
                  <a:lnTo>
                    <a:pt x="1683" y="1106"/>
                  </a:lnTo>
                  <a:lnTo>
                    <a:pt x="1692" y="1106"/>
                  </a:lnTo>
                  <a:lnTo>
                    <a:pt x="1692" y="1106"/>
                  </a:lnTo>
                  <a:lnTo>
                    <a:pt x="1709" y="1107"/>
                  </a:lnTo>
                  <a:lnTo>
                    <a:pt x="1714" y="1109"/>
                  </a:lnTo>
                  <a:lnTo>
                    <a:pt x="1719" y="1111"/>
                  </a:lnTo>
                  <a:lnTo>
                    <a:pt x="1722" y="1113"/>
                  </a:lnTo>
                  <a:lnTo>
                    <a:pt x="1724" y="1115"/>
                  </a:lnTo>
                  <a:lnTo>
                    <a:pt x="1729" y="1121"/>
                  </a:lnTo>
                  <a:lnTo>
                    <a:pt x="1732" y="1129"/>
                  </a:lnTo>
                  <a:lnTo>
                    <a:pt x="1737" y="1136"/>
                  </a:lnTo>
                  <a:lnTo>
                    <a:pt x="1740" y="1141"/>
                  </a:lnTo>
                  <a:lnTo>
                    <a:pt x="1744" y="1144"/>
                  </a:lnTo>
                  <a:lnTo>
                    <a:pt x="1750" y="1149"/>
                  </a:lnTo>
                  <a:lnTo>
                    <a:pt x="1757" y="1153"/>
                  </a:lnTo>
                  <a:lnTo>
                    <a:pt x="1757" y="1153"/>
                  </a:lnTo>
                  <a:lnTo>
                    <a:pt x="1771" y="1161"/>
                  </a:lnTo>
                  <a:lnTo>
                    <a:pt x="1787" y="1166"/>
                  </a:lnTo>
                  <a:lnTo>
                    <a:pt x="1801" y="1169"/>
                  </a:lnTo>
                  <a:lnTo>
                    <a:pt x="1817" y="1170"/>
                  </a:lnTo>
                  <a:lnTo>
                    <a:pt x="1833" y="1169"/>
                  </a:lnTo>
                  <a:lnTo>
                    <a:pt x="1848" y="1167"/>
                  </a:lnTo>
                  <a:lnTo>
                    <a:pt x="1885" y="1159"/>
                  </a:lnTo>
                  <a:lnTo>
                    <a:pt x="1885" y="1159"/>
                  </a:lnTo>
                  <a:lnTo>
                    <a:pt x="1902" y="1155"/>
                  </a:lnTo>
                  <a:lnTo>
                    <a:pt x="1914" y="1152"/>
                  </a:lnTo>
                  <a:lnTo>
                    <a:pt x="1922" y="1148"/>
                  </a:lnTo>
                  <a:lnTo>
                    <a:pt x="1929" y="1143"/>
                  </a:lnTo>
                  <a:lnTo>
                    <a:pt x="1934" y="1136"/>
                  </a:lnTo>
                  <a:lnTo>
                    <a:pt x="1942" y="1129"/>
                  </a:lnTo>
                  <a:lnTo>
                    <a:pt x="1952" y="1116"/>
                  </a:lnTo>
                  <a:lnTo>
                    <a:pt x="1967" y="1101"/>
                  </a:lnTo>
                  <a:lnTo>
                    <a:pt x="1967" y="1101"/>
                  </a:lnTo>
                  <a:lnTo>
                    <a:pt x="1981" y="1087"/>
                  </a:lnTo>
                  <a:lnTo>
                    <a:pt x="1990" y="1081"/>
                  </a:lnTo>
                  <a:lnTo>
                    <a:pt x="1994" y="1081"/>
                  </a:lnTo>
                  <a:lnTo>
                    <a:pt x="1996" y="1081"/>
                  </a:lnTo>
                  <a:lnTo>
                    <a:pt x="1998" y="1082"/>
                  </a:lnTo>
                  <a:lnTo>
                    <a:pt x="1999" y="1083"/>
                  </a:lnTo>
                  <a:lnTo>
                    <a:pt x="2003" y="1088"/>
                  </a:lnTo>
                  <a:lnTo>
                    <a:pt x="2008" y="1094"/>
                  </a:lnTo>
                  <a:lnTo>
                    <a:pt x="2013" y="1097"/>
                  </a:lnTo>
                  <a:lnTo>
                    <a:pt x="2017" y="1098"/>
                  </a:lnTo>
                  <a:lnTo>
                    <a:pt x="2024" y="1101"/>
                  </a:lnTo>
                  <a:lnTo>
                    <a:pt x="2032" y="1101"/>
                  </a:lnTo>
                  <a:lnTo>
                    <a:pt x="2032" y="1101"/>
                  </a:lnTo>
                  <a:lnTo>
                    <a:pt x="2047" y="1101"/>
                  </a:lnTo>
                  <a:lnTo>
                    <a:pt x="2058" y="1100"/>
                  </a:lnTo>
                  <a:lnTo>
                    <a:pt x="2066" y="1097"/>
                  </a:lnTo>
                  <a:lnTo>
                    <a:pt x="2072" y="1095"/>
                  </a:lnTo>
                  <a:lnTo>
                    <a:pt x="2076" y="1091"/>
                  </a:lnTo>
                  <a:lnTo>
                    <a:pt x="2081" y="1086"/>
                  </a:lnTo>
                  <a:lnTo>
                    <a:pt x="2090" y="1072"/>
                  </a:lnTo>
                  <a:lnTo>
                    <a:pt x="2090" y="1072"/>
                  </a:lnTo>
                  <a:lnTo>
                    <a:pt x="2094" y="1068"/>
                  </a:lnTo>
                  <a:lnTo>
                    <a:pt x="2099" y="1067"/>
                  </a:lnTo>
                  <a:lnTo>
                    <a:pt x="2103" y="1069"/>
                  </a:lnTo>
                  <a:lnTo>
                    <a:pt x="2110" y="1072"/>
                  </a:lnTo>
                  <a:lnTo>
                    <a:pt x="2115" y="1076"/>
                  </a:lnTo>
                  <a:lnTo>
                    <a:pt x="2123" y="1082"/>
                  </a:lnTo>
                  <a:lnTo>
                    <a:pt x="2139" y="1096"/>
                  </a:lnTo>
                  <a:lnTo>
                    <a:pt x="2156" y="1112"/>
                  </a:lnTo>
                  <a:lnTo>
                    <a:pt x="2175" y="1128"/>
                  </a:lnTo>
                  <a:lnTo>
                    <a:pt x="2184" y="1134"/>
                  </a:lnTo>
                  <a:lnTo>
                    <a:pt x="2194" y="1140"/>
                  </a:lnTo>
                  <a:lnTo>
                    <a:pt x="2204" y="1144"/>
                  </a:lnTo>
                  <a:lnTo>
                    <a:pt x="2213" y="1148"/>
                  </a:lnTo>
                  <a:lnTo>
                    <a:pt x="2213" y="1148"/>
                  </a:lnTo>
                  <a:lnTo>
                    <a:pt x="2232" y="1152"/>
                  </a:lnTo>
                  <a:lnTo>
                    <a:pt x="2248" y="1158"/>
                  </a:lnTo>
                  <a:lnTo>
                    <a:pt x="2274" y="1167"/>
                  </a:lnTo>
                  <a:lnTo>
                    <a:pt x="2290" y="1174"/>
                  </a:lnTo>
                  <a:lnTo>
                    <a:pt x="2295" y="1177"/>
                  </a:lnTo>
                  <a:lnTo>
                    <a:pt x="2305" y="1187"/>
                  </a:lnTo>
                  <a:lnTo>
                    <a:pt x="2305" y="1187"/>
                  </a:lnTo>
                  <a:lnTo>
                    <a:pt x="2296" y="816"/>
                  </a:lnTo>
                  <a:lnTo>
                    <a:pt x="2291" y="616"/>
                  </a:lnTo>
                  <a:lnTo>
                    <a:pt x="2290" y="492"/>
                  </a:lnTo>
                  <a:lnTo>
                    <a:pt x="2290" y="492"/>
                  </a:lnTo>
                  <a:lnTo>
                    <a:pt x="2289" y="473"/>
                  </a:lnTo>
                  <a:lnTo>
                    <a:pt x="2288" y="449"/>
                  </a:lnTo>
                  <a:lnTo>
                    <a:pt x="2282" y="393"/>
                  </a:lnTo>
                  <a:lnTo>
                    <a:pt x="2275" y="328"/>
                  </a:lnTo>
                  <a:lnTo>
                    <a:pt x="2266" y="261"/>
                  </a:lnTo>
                  <a:lnTo>
                    <a:pt x="2248" y="137"/>
                  </a:lnTo>
                  <a:lnTo>
                    <a:pt x="2237" y="65"/>
                  </a:lnTo>
                  <a:lnTo>
                    <a:pt x="2237" y="65"/>
                  </a:lnTo>
                  <a:lnTo>
                    <a:pt x="2067" y="75"/>
                  </a:lnTo>
                  <a:lnTo>
                    <a:pt x="1867" y="88"/>
                  </a:lnTo>
                  <a:lnTo>
                    <a:pt x="1867" y="88"/>
                  </a:lnTo>
                  <a:lnTo>
                    <a:pt x="1849" y="88"/>
                  </a:lnTo>
                  <a:lnTo>
                    <a:pt x="1826" y="88"/>
                  </a:lnTo>
                  <a:lnTo>
                    <a:pt x="1766" y="86"/>
                  </a:lnTo>
                  <a:lnTo>
                    <a:pt x="1694" y="81"/>
                  </a:lnTo>
                  <a:lnTo>
                    <a:pt x="1617" y="76"/>
                  </a:lnTo>
                  <a:lnTo>
                    <a:pt x="1468" y="63"/>
                  </a:lnTo>
                  <a:lnTo>
                    <a:pt x="1410" y="60"/>
                  </a:lnTo>
                  <a:lnTo>
                    <a:pt x="1370" y="59"/>
                  </a:lnTo>
                  <a:lnTo>
                    <a:pt x="1370" y="59"/>
                  </a:lnTo>
                  <a:lnTo>
                    <a:pt x="1314" y="57"/>
                  </a:lnTo>
                  <a:lnTo>
                    <a:pt x="1215" y="50"/>
                  </a:lnTo>
                  <a:lnTo>
                    <a:pt x="941" y="32"/>
                  </a:lnTo>
                  <a:lnTo>
                    <a:pt x="666" y="14"/>
                  </a:lnTo>
                  <a:lnTo>
                    <a:pt x="563" y="9"/>
                  </a:lnTo>
                  <a:lnTo>
                    <a:pt x="504" y="6"/>
                  </a:lnTo>
                  <a:lnTo>
                    <a:pt x="504" y="6"/>
                  </a:lnTo>
                  <a:lnTo>
                    <a:pt x="438" y="5"/>
                  </a:lnTo>
                  <a:lnTo>
                    <a:pt x="366" y="3"/>
                  </a:lnTo>
                  <a:lnTo>
                    <a:pt x="265" y="0"/>
                  </a:lnTo>
                  <a:lnTo>
                    <a:pt x="9" y="11"/>
                  </a:lnTo>
                  <a:lnTo>
                    <a:pt x="6" y="3"/>
                  </a:lnTo>
                  <a:lnTo>
                    <a:pt x="12" y="21"/>
                  </a:lnTo>
                  <a:lnTo>
                    <a:pt x="0" y="166"/>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41" name="Freeform 38"/>
            <p:cNvSpPr/>
            <p:nvPr/>
          </p:nvSpPr>
          <p:spPr bwMode="auto">
            <a:xfrm>
              <a:off x="7434263" y="2041525"/>
              <a:ext cx="1039813" cy="962025"/>
            </a:xfrm>
            <a:custGeom>
              <a:gdLst>
                <a:gd fmla="*/ 980 w 1309" name="T0"/>
                <a:gd fmla="*/ 1195 h 1212" name="T1"/>
                <a:gd fmla="*/ 980 w 1309" name="T2"/>
                <a:gd fmla="*/ 1195 h 1212" name="T3"/>
                <a:gd fmla="*/ 979 w 1309" name="T4"/>
                <a:gd fmla="*/ 1115 h 1212" name="T5"/>
                <a:gd fmla="*/ 980 w 1309" name="T6"/>
                <a:gd fmla="*/ 1051 h 1212" name="T7"/>
                <a:gd fmla="*/ 984 w 1309" name="T8"/>
                <a:gd fmla="*/ 1011 h 1212" name="T9"/>
                <a:gd fmla="*/ 987 w 1309" name="T10"/>
                <a:gd fmla="*/ 1001 h 1212" name="T11"/>
                <a:gd fmla="*/ 989 w 1309" name="T12"/>
                <a:gd fmla="*/ 983 h 1212" name="T13"/>
                <a:gd fmla="*/ 989 w 1309" name="T14"/>
                <a:gd fmla="*/ 931 h 1212" name="T15"/>
                <a:gd fmla="*/ 990 w 1309" name="T16"/>
                <a:gd fmla="*/ 896 h 1212" name="T17"/>
                <a:gd fmla="*/ 996 w 1309" name="T18"/>
                <a:gd fmla="*/ 878 h 1212" name="T19"/>
                <a:gd fmla="*/ 1003 w 1309" name="T20"/>
                <a:gd fmla="*/ 860 h 1212" name="T21"/>
                <a:gd fmla="*/ 1014 w 1309" name="T22"/>
                <a:gd fmla="*/ 844 h 1212" name="T23"/>
                <a:gd fmla="*/ 1038 w 1309" name="T24"/>
                <a:gd fmla="*/ 791 h 1212" name="T25"/>
                <a:gd fmla="*/ 1060 w 1309" name="T26"/>
                <a:gd fmla="*/ 742 h 1212" name="T27"/>
                <a:gd fmla="*/ 1068 w 1309" name="T28"/>
                <a:gd fmla="*/ 726 h 1212" name="T29"/>
                <a:gd fmla="*/ 1086 w 1309" name="T30"/>
                <a:gd fmla="*/ 689 h 1212" name="T31"/>
                <a:gd fmla="*/ 1115 w 1309" name="T32"/>
                <a:gd fmla="*/ 630 h 1212" name="T33"/>
                <a:gd fmla="*/ 1131 w 1309" name="T34"/>
                <a:gd fmla="*/ 603 h 1212" name="T35"/>
                <a:gd fmla="*/ 1139 w 1309" name="T36"/>
                <a:gd fmla="*/ 598 h 1212" name="T37"/>
                <a:gd fmla="*/ 1142 w 1309" name="T38"/>
                <a:gd fmla="*/ 595 h 1212" name="T39"/>
                <a:gd fmla="*/ 1157 w 1309" name="T40"/>
                <a:gd fmla="*/ 575 h 1212" name="T41"/>
                <a:gd fmla="*/ 1180 w 1309" name="T42"/>
                <a:gd fmla="*/ 534 h 1212" name="T43"/>
                <a:gd fmla="*/ 1209 w 1309" name="T44"/>
                <a:gd fmla="*/ 475 h 1212" name="T45"/>
                <a:gd fmla="*/ 1234 w 1309" name="T46"/>
                <a:gd fmla="*/ 474 h 1212" name="T47"/>
                <a:gd fmla="*/ 1240 w 1309" name="T48"/>
                <a:gd fmla="*/ 432 h 1212" name="T49"/>
                <a:gd fmla="*/ 1244 w 1309" name="T50"/>
                <a:gd fmla="*/ 386 h 1212" name="T51"/>
                <a:gd fmla="*/ 1245 w 1309" name="T52"/>
                <a:gd fmla="*/ 376 h 1212" name="T53"/>
                <a:gd fmla="*/ 1254 w 1309" name="T54"/>
                <a:gd fmla="*/ 333 h 1212" name="T55"/>
                <a:gd fmla="*/ 1276 w 1309" name="T56"/>
                <a:gd fmla="*/ 260 h 1212" name="T57"/>
                <a:gd fmla="*/ 1309 w 1309" name="T58"/>
                <a:gd fmla="*/ 170 h 1212" name="T59"/>
                <a:gd fmla="*/ 1286 w 1309" name="T60"/>
                <a:gd fmla="*/ 172 h 1212" name="T61"/>
                <a:gd fmla="*/ 1202 w 1309" name="T62"/>
                <a:gd fmla="*/ 182 h 1212" name="T63"/>
                <a:gd fmla="*/ 1189 w 1309" name="T64"/>
                <a:gd fmla="*/ 183 h 1212" name="T65"/>
                <a:gd fmla="*/ 1170 w 1309" name="T66"/>
                <a:gd fmla="*/ 180 h 1212" name="T67"/>
                <a:gd fmla="*/ 1160 w 1309" name="T68"/>
                <a:gd fmla="*/ 171 h 1212" name="T69"/>
                <a:gd fmla="*/ 1159 w 1309" name="T70"/>
                <a:gd fmla="*/ 156 h 1212" name="T71"/>
                <a:gd fmla="*/ 1164 w 1309" name="T72"/>
                <a:gd fmla="*/ 139 h 1212" name="T73"/>
                <a:gd fmla="*/ 1174 w 1309" name="T74"/>
                <a:gd fmla="*/ 119 h 1212" name="T75"/>
                <a:gd fmla="*/ 1197 w 1309" name="T76"/>
                <a:gd fmla="*/ 89 h 1212" name="T77"/>
                <a:gd fmla="*/ 1215 w 1309" name="T78"/>
                <a:gd fmla="*/ 70 h 1212" name="T79"/>
                <a:gd fmla="*/ 1228 w 1309" name="T80"/>
                <a:gd fmla="*/ 54 h 1212" name="T81"/>
                <a:gd fmla="*/ 1233 w 1309" name="T82"/>
                <a:gd fmla="*/ 40 h 1212" name="T83"/>
                <a:gd fmla="*/ 1231 w 1309" name="T84"/>
                <a:gd fmla="*/ 28 h 1212" name="T85"/>
                <a:gd fmla="*/ 1226 w 1309" name="T86"/>
                <a:gd fmla="*/ 18 h 1212" name="T87"/>
                <a:gd fmla="*/ 1211 w 1309" name="T88"/>
                <a:gd fmla="*/ 4 h 1212" name="T89"/>
                <a:gd fmla="*/ 3 w 1309" name="T90"/>
                <a:gd fmla="*/ 30 h 1212" name="T91"/>
                <a:gd fmla="*/ 0 w 1309" name="T92"/>
                <a:gd fmla="*/ 34 h 1212" name="T93"/>
                <a:gd fmla="*/ 10 w 1309" name="T94"/>
                <a:gd fmla="*/ 108 h 1212" name="T95"/>
                <a:gd fmla="*/ 24 w 1309" name="T96"/>
                <a:gd fmla="*/ 244 h 1212" name="T97"/>
                <a:gd fmla="*/ 28 w 1309" name="T98"/>
                <a:gd fmla="*/ 293 h 1212" name="T99"/>
                <a:gd fmla="*/ 29 w 1309" name="T100"/>
                <a:gd fmla="*/ 417 h 1212" name="T101"/>
                <a:gd fmla="*/ 43 w 1309" name="T102"/>
                <a:gd fmla="*/ 988 h 1212" name="T103"/>
                <a:gd fmla="*/ 172 w 1309" name="T104"/>
                <a:gd fmla="*/ 1025 h 1212" name="T105"/>
                <a:gd fmla="*/ 980 w 1309" name="T106"/>
                <a:gd fmla="*/ 1195 h 121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12" w="1309">
                  <a:moveTo>
                    <a:pt x="980" y="1195"/>
                  </a:moveTo>
                  <a:lnTo>
                    <a:pt x="980" y="1195"/>
                  </a:lnTo>
                  <a:lnTo>
                    <a:pt x="980" y="1195"/>
                  </a:lnTo>
                  <a:lnTo>
                    <a:pt x="980" y="1195"/>
                  </a:lnTo>
                  <a:lnTo>
                    <a:pt x="980" y="1171"/>
                  </a:lnTo>
                  <a:lnTo>
                    <a:pt x="979" y="1115"/>
                  </a:lnTo>
                  <a:lnTo>
                    <a:pt x="979" y="1083"/>
                  </a:lnTo>
                  <a:lnTo>
                    <a:pt x="980" y="1051"/>
                  </a:lnTo>
                  <a:lnTo>
                    <a:pt x="982" y="1024"/>
                  </a:lnTo>
                  <a:lnTo>
                    <a:pt x="984" y="1011"/>
                  </a:lnTo>
                  <a:lnTo>
                    <a:pt x="987" y="1001"/>
                  </a:lnTo>
                  <a:lnTo>
                    <a:pt x="987" y="1001"/>
                  </a:lnTo>
                  <a:lnTo>
                    <a:pt x="988" y="992"/>
                  </a:lnTo>
                  <a:lnTo>
                    <a:pt x="989" y="983"/>
                  </a:lnTo>
                  <a:lnTo>
                    <a:pt x="990" y="967"/>
                  </a:lnTo>
                  <a:lnTo>
                    <a:pt x="989" y="931"/>
                  </a:lnTo>
                  <a:lnTo>
                    <a:pt x="989" y="914"/>
                  </a:lnTo>
                  <a:lnTo>
                    <a:pt x="990" y="896"/>
                  </a:lnTo>
                  <a:lnTo>
                    <a:pt x="992" y="887"/>
                  </a:lnTo>
                  <a:lnTo>
                    <a:pt x="996" y="878"/>
                  </a:lnTo>
                  <a:lnTo>
                    <a:pt x="999" y="869"/>
                  </a:lnTo>
                  <a:lnTo>
                    <a:pt x="1003" y="860"/>
                  </a:lnTo>
                  <a:lnTo>
                    <a:pt x="1003" y="860"/>
                  </a:lnTo>
                  <a:lnTo>
                    <a:pt x="1014" y="844"/>
                  </a:lnTo>
                  <a:lnTo>
                    <a:pt x="1022" y="826"/>
                  </a:lnTo>
                  <a:lnTo>
                    <a:pt x="1038" y="791"/>
                  </a:lnTo>
                  <a:lnTo>
                    <a:pt x="1053" y="758"/>
                  </a:lnTo>
                  <a:lnTo>
                    <a:pt x="1060" y="742"/>
                  </a:lnTo>
                  <a:lnTo>
                    <a:pt x="1068" y="726"/>
                  </a:lnTo>
                  <a:lnTo>
                    <a:pt x="1068" y="726"/>
                  </a:lnTo>
                  <a:lnTo>
                    <a:pt x="1077" y="709"/>
                  </a:lnTo>
                  <a:lnTo>
                    <a:pt x="1086" y="689"/>
                  </a:lnTo>
                  <a:lnTo>
                    <a:pt x="1105" y="649"/>
                  </a:lnTo>
                  <a:lnTo>
                    <a:pt x="1115" y="630"/>
                  </a:lnTo>
                  <a:lnTo>
                    <a:pt x="1123" y="614"/>
                  </a:lnTo>
                  <a:lnTo>
                    <a:pt x="1131" y="603"/>
                  </a:lnTo>
                  <a:lnTo>
                    <a:pt x="1135" y="599"/>
                  </a:lnTo>
                  <a:lnTo>
                    <a:pt x="1139" y="598"/>
                  </a:lnTo>
                  <a:lnTo>
                    <a:pt x="1139" y="598"/>
                  </a:lnTo>
                  <a:lnTo>
                    <a:pt x="1142" y="595"/>
                  </a:lnTo>
                  <a:lnTo>
                    <a:pt x="1147" y="590"/>
                  </a:lnTo>
                  <a:lnTo>
                    <a:pt x="1157" y="575"/>
                  </a:lnTo>
                  <a:lnTo>
                    <a:pt x="1169" y="556"/>
                  </a:lnTo>
                  <a:lnTo>
                    <a:pt x="1180" y="534"/>
                  </a:lnTo>
                  <a:lnTo>
                    <a:pt x="1200" y="493"/>
                  </a:lnTo>
                  <a:lnTo>
                    <a:pt x="1209" y="475"/>
                  </a:lnTo>
                  <a:lnTo>
                    <a:pt x="1234" y="474"/>
                  </a:lnTo>
                  <a:lnTo>
                    <a:pt x="1234" y="474"/>
                  </a:lnTo>
                  <a:lnTo>
                    <a:pt x="1237" y="453"/>
                  </a:lnTo>
                  <a:lnTo>
                    <a:pt x="1240" y="432"/>
                  </a:lnTo>
                  <a:lnTo>
                    <a:pt x="1243" y="410"/>
                  </a:lnTo>
                  <a:lnTo>
                    <a:pt x="1244" y="386"/>
                  </a:lnTo>
                  <a:lnTo>
                    <a:pt x="1244" y="386"/>
                  </a:lnTo>
                  <a:lnTo>
                    <a:pt x="1245" y="376"/>
                  </a:lnTo>
                  <a:lnTo>
                    <a:pt x="1247" y="364"/>
                  </a:lnTo>
                  <a:lnTo>
                    <a:pt x="1254" y="333"/>
                  </a:lnTo>
                  <a:lnTo>
                    <a:pt x="1264" y="297"/>
                  </a:lnTo>
                  <a:lnTo>
                    <a:pt x="1276" y="260"/>
                  </a:lnTo>
                  <a:lnTo>
                    <a:pt x="1299" y="198"/>
                  </a:lnTo>
                  <a:lnTo>
                    <a:pt x="1309" y="170"/>
                  </a:lnTo>
                  <a:lnTo>
                    <a:pt x="1309" y="170"/>
                  </a:lnTo>
                  <a:lnTo>
                    <a:pt x="1286" y="172"/>
                  </a:lnTo>
                  <a:lnTo>
                    <a:pt x="1254" y="175"/>
                  </a:lnTo>
                  <a:lnTo>
                    <a:pt x="1202" y="182"/>
                  </a:lnTo>
                  <a:lnTo>
                    <a:pt x="1202" y="182"/>
                  </a:lnTo>
                  <a:lnTo>
                    <a:pt x="1189" y="183"/>
                  </a:lnTo>
                  <a:lnTo>
                    <a:pt x="1178" y="182"/>
                  </a:lnTo>
                  <a:lnTo>
                    <a:pt x="1170" y="180"/>
                  </a:lnTo>
                  <a:lnTo>
                    <a:pt x="1163" y="176"/>
                  </a:lnTo>
                  <a:lnTo>
                    <a:pt x="1160" y="171"/>
                  </a:lnTo>
                  <a:lnTo>
                    <a:pt x="1158" y="164"/>
                  </a:lnTo>
                  <a:lnTo>
                    <a:pt x="1159" y="156"/>
                  </a:lnTo>
                  <a:lnTo>
                    <a:pt x="1160" y="148"/>
                  </a:lnTo>
                  <a:lnTo>
                    <a:pt x="1164" y="139"/>
                  </a:lnTo>
                  <a:lnTo>
                    <a:pt x="1169" y="129"/>
                  </a:lnTo>
                  <a:lnTo>
                    <a:pt x="1174" y="119"/>
                  </a:lnTo>
                  <a:lnTo>
                    <a:pt x="1181" y="109"/>
                  </a:lnTo>
                  <a:lnTo>
                    <a:pt x="1197" y="89"/>
                  </a:lnTo>
                  <a:lnTo>
                    <a:pt x="1215" y="70"/>
                  </a:lnTo>
                  <a:lnTo>
                    <a:pt x="1215" y="70"/>
                  </a:lnTo>
                  <a:lnTo>
                    <a:pt x="1223" y="62"/>
                  </a:lnTo>
                  <a:lnTo>
                    <a:pt x="1228" y="54"/>
                  </a:lnTo>
                  <a:lnTo>
                    <a:pt x="1231" y="47"/>
                  </a:lnTo>
                  <a:lnTo>
                    <a:pt x="1233" y="40"/>
                  </a:lnTo>
                  <a:lnTo>
                    <a:pt x="1233" y="33"/>
                  </a:lnTo>
                  <a:lnTo>
                    <a:pt x="1231" y="28"/>
                  </a:lnTo>
                  <a:lnTo>
                    <a:pt x="1229" y="22"/>
                  </a:lnTo>
                  <a:lnTo>
                    <a:pt x="1226" y="18"/>
                  </a:lnTo>
                  <a:lnTo>
                    <a:pt x="1219" y="10"/>
                  </a:lnTo>
                  <a:lnTo>
                    <a:pt x="1211" y="4"/>
                  </a:lnTo>
                  <a:lnTo>
                    <a:pt x="1202" y="0"/>
                  </a:lnTo>
                  <a:lnTo>
                    <a:pt x="3" y="30"/>
                  </a:lnTo>
                  <a:lnTo>
                    <a:pt x="3" y="30"/>
                  </a:lnTo>
                  <a:lnTo>
                    <a:pt x="0" y="34"/>
                  </a:lnTo>
                  <a:lnTo>
                    <a:pt x="0" y="34"/>
                  </a:lnTo>
                  <a:lnTo>
                    <a:pt x="10" y="108"/>
                  </a:lnTo>
                  <a:lnTo>
                    <a:pt x="19" y="181"/>
                  </a:lnTo>
                  <a:lnTo>
                    <a:pt x="24" y="244"/>
                  </a:lnTo>
                  <a:lnTo>
                    <a:pt x="27" y="271"/>
                  </a:lnTo>
                  <a:lnTo>
                    <a:pt x="28" y="293"/>
                  </a:lnTo>
                  <a:lnTo>
                    <a:pt x="28" y="293"/>
                  </a:lnTo>
                  <a:lnTo>
                    <a:pt x="29" y="417"/>
                  </a:lnTo>
                  <a:lnTo>
                    <a:pt x="34" y="617"/>
                  </a:lnTo>
                  <a:lnTo>
                    <a:pt x="43" y="988"/>
                  </a:lnTo>
                  <a:lnTo>
                    <a:pt x="90" y="1030"/>
                  </a:lnTo>
                  <a:lnTo>
                    <a:pt x="172" y="1025"/>
                  </a:lnTo>
                  <a:lnTo>
                    <a:pt x="174" y="1212"/>
                  </a:lnTo>
                  <a:lnTo>
                    <a:pt x="980" y="1195"/>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42" name="Freeform 39"/>
            <p:cNvSpPr/>
            <p:nvPr/>
          </p:nvSpPr>
          <p:spPr bwMode="auto">
            <a:xfrm>
              <a:off x="7154863" y="939800"/>
              <a:ext cx="1452563" cy="1247775"/>
            </a:xfrm>
            <a:custGeom>
              <a:gdLst>
                <a:gd fmla="*/ 1787 w 1830" name="T0"/>
                <a:gd fmla="*/ 1182 h 1570" name="T1"/>
                <a:gd fmla="*/ 1726 w 1830" name="T2"/>
                <a:gd fmla="*/ 1152 h 1570" name="T3"/>
                <a:gd fmla="*/ 1709 w 1830" name="T4"/>
                <a:gd fmla="*/ 1106 h 1570" name="T5"/>
                <a:gd fmla="*/ 1703 w 1830" name="T6"/>
                <a:gd fmla="*/ 1041 h 1570" name="T7"/>
                <a:gd fmla="*/ 1682 w 1830" name="T8"/>
                <a:gd fmla="*/ 981 h 1570" name="T9"/>
                <a:gd fmla="*/ 1653 w 1830" name="T10"/>
                <a:gd fmla="*/ 946 h 1570" name="T11"/>
                <a:gd fmla="*/ 1579 w 1830" name="T12"/>
                <a:gd fmla="*/ 913 h 1570" name="T13"/>
                <a:gd fmla="*/ 1548 w 1830" name="T14"/>
                <a:gd fmla="*/ 893 h 1570" name="T15"/>
                <a:gd fmla="*/ 1515 w 1830" name="T16"/>
                <a:gd fmla="*/ 842 h 1570" name="T17"/>
                <a:gd fmla="*/ 1477 w 1830" name="T18"/>
                <a:gd fmla="*/ 773 h 1570" name="T19"/>
                <a:gd fmla="*/ 1474 w 1830" name="T20"/>
                <a:gd fmla="*/ 721 h 1570" name="T21"/>
                <a:gd fmla="*/ 1492 w 1830" name="T22"/>
                <a:gd fmla="*/ 639 h 1570" name="T23"/>
                <a:gd fmla="*/ 1489 w 1830" name="T24"/>
                <a:gd fmla="*/ 602 h 1570" name="T25"/>
                <a:gd fmla="*/ 1450 w 1830" name="T26"/>
                <a:gd fmla="*/ 555 h 1570" name="T27"/>
                <a:gd fmla="*/ 1418 w 1830" name="T28"/>
                <a:gd fmla="*/ 539 h 1570" name="T29"/>
                <a:gd fmla="*/ 1373 w 1830" name="T30"/>
                <a:gd fmla="*/ 554 h 1570" name="T31"/>
                <a:gd fmla="*/ 1345 w 1830" name="T32"/>
                <a:gd fmla="*/ 538 h 1570" name="T33"/>
                <a:gd fmla="*/ 1301 w 1830" name="T34"/>
                <a:gd fmla="*/ 446 h 1570" name="T35"/>
                <a:gd fmla="*/ 1189 w 1830" name="T36"/>
                <a:gd fmla="*/ 297 h 1570" name="T37"/>
                <a:gd fmla="*/ 1124 w 1830" name="T38"/>
                <a:gd fmla="*/ 207 h 1570" name="T39"/>
                <a:gd fmla="*/ 1118 w 1830" name="T40"/>
                <a:gd fmla="*/ 137 h 1570" name="T41"/>
                <a:gd fmla="*/ 1070 w 1830" name="T42"/>
                <a:gd fmla="*/ 0 h 1570" name="T43"/>
                <a:gd fmla="*/ 809 w 1830" name="T44"/>
                <a:gd fmla="*/ 7 h 1570" name="T45"/>
                <a:gd fmla="*/ 607 w 1830" name="T46"/>
                <a:gd fmla="*/ 19 h 1570" name="T47"/>
                <a:gd fmla="*/ 33 w 1830" name="T48"/>
                <a:gd fmla="*/ 29 h 1570" name="T49"/>
                <a:gd fmla="*/ 123 w 1830" name="T50"/>
                <a:gd fmla="*/ 216 h 1570" name="T51"/>
                <a:gd fmla="*/ 199 w 1830" name="T52"/>
                <a:gd fmla="*/ 261 h 1570" name="T53"/>
                <a:gd fmla="*/ 260 w 1830" name="T54"/>
                <a:gd fmla="*/ 290 h 1570" name="T55"/>
                <a:gd fmla="*/ 276 w 1830" name="T56"/>
                <a:gd fmla="*/ 307 h 1570" name="T57"/>
                <a:gd fmla="*/ 259 w 1830" name="T58"/>
                <a:gd fmla="*/ 320 h 1570" name="T59"/>
                <a:gd fmla="*/ 212 w 1830" name="T60"/>
                <a:gd fmla="*/ 343 h 1570" name="T61"/>
                <a:gd fmla="*/ 211 w 1830" name="T62"/>
                <a:gd fmla="*/ 392 h 1570" name="T63"/>
                <a:gd fmla="*/ 229 w 1830" name="T64"/>
                <a:gd fmla="*/ 457 h 1570" name="T65"/>
                <a:gd fmla="*/ 251 w 1830" name="T66"/>
                <a:gd fmla="*/ 476 h 1570" name="T67"/>
                <a:gd fmla="*/ 327 w 1830" name="T68"/>
                <a:gd fmla="*/ 513 h 1570" name="T69"/>
                <a:gd fmla="*/ 338 w 1830" name="T70"/>
                <a:gd fmla="*/ 538 h 1570" name="T71"/>
                <a:gd fmla="*/ 338 w 1830" name="T72"/>
                <a:gd fmla="*/ 1317 h 1570" name="T73"/>
                <a:gd fmla="*/ 356 w 1830" name="T74"/>
                <a:gd fmla="*/ 1417 h 1570" name="T75"/>
                <a:gd fmla="*/ 1579 w 1830" name="T76"/>
                <a:gd fmla="*/ 1405 h 1570" name="T77"/>
                <a:gd fmla="*/ 1584 w 1830" name="T78"/>
                <a:gd fmla="*/ 1434 h 1570" name="T79"/>
                <a:gd fmla="*/ 1550 w 1830" name="T80"/>
                <a:gd fmla="*/ 1476 h 1570" name="T81"/>
                <a:gd fmla="*/ 1513 w 1830" name="T82"/>
                <a:gd fmla="*/ 1535 h 1570" name="T83"/>
                <a:gd fmla="*/ 1523 w 1830" name="T84"/>
                <a:gd fmla="*/ 1567 h 1570" name="T85"/>
                <a:gd fmla="*/ 1597 w 1830" name="T86"/>
                <a:gd fmla="*/ 1563 h 1570" name="T87"/>
                <a:gd fmla="*/ 1667 w 1830" name="T88"/>
                <a:gd fmla="*/ 1551 h 1570" name="T89"/>
                <a:gd fmla="*/ 1686 w 1830" name="T90"/>
                <a:gd fmla="*/ 1559 h 1570" name="T91"/>
                <a:gd fmla="*/ 1703 w 1830" name="T92"/>
                <a:gd fmla="*/ 1534 h 1570" name="T93"/>
                <a:gd fmla="*/ 1725 w 1830" name="T94"/>
                <a:gd fmla="*/ 1420 h 1570" name="T95"/>
                <a:gd fmla="*/ 1731 w 1830" name="T96"/>
                <a:gd fmla="*/ 1372 h 1570" name="T97"/>
                <a:gd fmla="*/ 1770 w 1830" name="T98"/>
                <a:gd fmla="*/ 1325 h 1570" name="T99"/>
                <a:gd fmla="*/ 1819 w 1830" name="T100"/>
                <a:gd fmla="*/ 1287 h 1570" name="T101"/>
                <a:gd fmla="*/ 1830 w 1830" name="T102"/>
                <a:gd fmla="*/ 1254 h 1570" name="T103"/>
                <a:gd fmla="*/ 1812 w 1830" name="T104"/>
                <a:gd fmla="*/ 1202 h 157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570" w="1830">
                  <a:moveTo>
                    <a:pt x="1808" y="1194"/>
                  </a:moveTo>
                  <a:lnTo>
                    <a:pt x="1808" y="1194"/>
                  </a:lnTo>
                  <a:lnTo>
                    <a:pt x="1805" y="1191"/>
                  </a:lnTo>
                  <a:lnTo>
                    <a:pt x="1800" y="1188"/>
                  </a:lnTo>
                  <a:lnTo>
                    <a:pt x="1787" y="1182"/>
                  </a:lnTo>
                  <a:lnTo>
                    <a:pt x="1770" y="1175"/>
                  </a:lnTo>
                  <a:lnTo>
                    <a:pt x="1751" y="1168"/>
                  </a:lnTo>
                  <a:lnTo>
                    <a:pt x="1742" y="1163"/>
                  </a:lnTo>
                  <a:lnTo>
                    <a:pt x="1734" y="1158"/>
                  </a:lnTo>
                  <a:lnTo>
                    <a:pt x="1726" y="1152"/>
                  </a:lnTo>
                  <a:lnTo>
                    <a:pt x="1720" y="1144"/>
                  </a:lnTo>
                  <a:lnTo>
                    <a:pt x="1714" y="1136"/>
                  </a:lnTo>
                  <a:lnTo>
                    <a:pt x="1711" y="1127"/>
                  </a:lnTo>
                  <a:lnTo>
                    <a:pt x="1709" y="1117"/>
                  </a:lnTo>
                  <a:lnTo>
                    <a:pt x="1709" y="1106"/>
                  </a:lnTo>
                  <a:lnTo>
                    <a:pt x="1709" y="1106"/>
                  </a:lnTo>
                  <a:lnTo>
                    <a:pt x="1710" y="1085"/>
                  </a:lnTo>
                  <a:lnTo>
                    <a:pt x="1709" y="1067"/>
                  </a:lnTo>
                  <a:lnTo>
                    <a:pt x="1706" y="1052"/>
                  </a:lnTo>
                  <a:lnTo>
                    <a:pt x="1703" y="1041"/>
                  </a:lnTo>
                  <a:lnTo>
                    <a:pt x="1694" y="1018"/>
                  </a:lnTo>
                  <a:lnTo>
                    <a:pt x="1690" y="1004"/>
                  </a:lnTo>
                  <a:lnTo>
                    <a:pt x="1685" y="989"/>
                  </a:lnTo>
                  <a:lnTo>
                    <a:pt x="1685" y="989"/>
                  </a:lnTo>
                  <a:lnTo>
                    <a:pt x="1682" y="981"/>
                  </a:lnTo>
                  <a:lnTo>
                    <a:pt x="1677" y="972"/>
                  </a:lnTo>
                  <a:lnTo>
                    <a:pt x="1673" y="965"/>
                  </a:lnTo>
                  <a:lnTo>
                    <a:pt x="1666" y="959"/>
                  </a:lnTo>
                  <a:lnTo>
                    <a:pt x="1659" y="952"/>
                  </a:lnTo>
                  <a:lnTo>
                    <a:pt x="1653" y="946"/>
                  </a:lnTo>
                  <a:lnTo>
                    <a:pt x="1636" y="935"/>
                  </a:lnTo>
                  <a:lnTo>
                    <a:pt x="1620" y="927"/>
                  </a:lnTo>
                  <a:lnTo>
                    <a:pt x="1605" y="921"/>
                  </a:lnTo>
                  <a:lnTo>
                    <a:pt x="1590" y="916"/>
                  </a:lnTo>
                  <a:lnTo>
                    <a:pt x="1579" y="913"/>
                  </a:lnTo>
                  <a:lnTo>
                    <a:pt x="1579" y="913"/>
                  </a:lnTo>
                  <a:lnTo>
                    <a:pt x="1571" y="911"/>
                  </a:lnTo>
                  <a:lnTo>
                    <a:pt x="1563" y="906"/>
                  </a:lnTo>
                  <a:lnTo>
                    <a:pt x="1554" y="900"/>
                  </a:lnTo>
                  <a:lnTo>
                    <a:pt x="1548" y="893"/>
                  </a:lnTo>
                  <a:lnTo>
                    <a:pt x="1540" y="884"/>
                  </a:lnTo>
                  <a:lnTo>
                    <a:pt x="1532" y="873"/>
                  </a:lnTo>
                  <a:lnTo>
                    <a:pt x="1523" y="859"/>
                  </a:lnTo>
                  <a:lnTo>
                    <a:pt x="1515" y="842"/>
                  </a:lnTo>
                  <a:lnTo>
                    <a:pt x="1515" y="842"/>
                  </a:lnTo>
                  <a:lnTo>
                    <a:pt x="1506" y="827"/>
                  </a:lnTo>
                  <a:lnTo>
                    <a:pt x="1496" y="811"/>
                  </a:lnTo>
                  <a:lnTo>
                    <a:pt x="1487" y="797"/>
                  </a:lnTo>
                  <a:lnTo>
                    <a:pt x="1479" y="782"/>
                  </a:lnTo>
                  <a:lnTo>
                    <a:pt x="1477" y="773"/>
                  </a:lnTo>
                  <a:lnTo>
                    <a:pt x="1475" y="765"/>
                  </a:lnTo>
                  <a:lnTo>
                    <a:pt x="1473" y="755"/>
                  </a:lnTo>
                  <a:lnTo>
                    <a:pt x="1472" y="745"/>
                  </a:lnTo>
                  <a:lnTo>
                    <a:pt x="1473" y="733"/>
                  </a:lnTo>
                  <a:lnTo>
                    <a:pt x="1474" y="721"/>
                  </a:lnTo>
                  <a:lnTo>
                    <a:pt x="1476" y="706"/>
                  </a:lnTo>
                  <a:lnTo>
                    <a:pt x="1479" y="690"/>
                  </a:lnTo>
                  <a:lnTo>
                    <a:pt x="1479" y="690"/>
                  </a:lnTo>
                  <a:lnTo>
                    <a:pt x="1487" y="661"/>
                  </a:lnTo>
                  <a:lnTo>
                    <a:pt x="1492" y="639"/>
                  </a:lnTo>
                  <a:lnTo>
                    <a:pt x="1493" y="630"/>
                  </a:lnTo>
                  <a:lnTo>
                    <a:pt x="1493" y="621"/>
                  </a:lnTo>
                  <a:lnTo>
                    <a:pt x="1493" y="614"/>
                  </a:lnTo>
                  <a:lnTo>
                    <a:pt x="1492" y="608"/>
                  </a:lnTo>
                  <a:lnTo>
                    <a:pt x="1489" y="602"/>
                  </a:lnTo>
                  <a:lnTo>
                    <a:pt x="1486" y="595"/>
                  </a:lnTo>
                  <a:lnTo>
                    <a:pt x="1483" y="590"/>
                  </a:lnTo>
                  <a:lnTo>
                    <a:pt x="1478" y="584"/>
                  </a:lnTo>
                  <a:lnTo>
                    <a:pt x="1466" y="571"/>
                  </a:lnTo>
                  <a:lnTo>
                    <a:pt x="1450" y="555"/>
                  </a:lnTo>
                  <a:lnTo>
                    <a:pt x="1450" y="555"/>
                  </a:lnTo>
                  <a:lnTo>
                    <a:pt x="1441" y="548"/>
                  </a:lnTo>
                  <a:lnTo>
                    <a:pt x="1434" y="544"/>
                  </a:lnTo>
                  <a:lnTo>
                    <a:pt x="1426" y="541"/>
                  </a:lnTo>
                  <a:lnTo>
                    <a:pt x="1418" y="539"/>
                  </a:lnTo>
                  <a:lnTo>
                    <a:pt x="1411" y="541"/>
                  </a:lnTo>
                  <a:lnTo>
                    <a:pt x="1405" y="542"/>
                  </a:lnTo>
                  <a:lnTo>
                    <a:pt x="1391" y="547"/>
                  </a:lnTo>
                  <a:lnTo>
                    <a:pt x="1379" y="552"/>
                  </a:lnTo>
                  <a:lnTo>
                    <a:pt x="1373" y="554"/>
                  </a:lnTo>
                  <a:lnTo>
                    <a:pt x="1368" y="554"/>
                  </a:lnTo>
                  <a:lnTo>
                    <a:pt x="1362" y="553"/>
                  </a:lnTo>
                  <a:lnTo>
                    <a:pt x="1356" y="551"/>
                  </a:lnTo>
                  <a:lnTo>
                    <a:pt x="1351" y="545"/>
                  </a:lnTo>
                  <a:lnTo>
                    <a:pt x="1345" y="538"/>
                  </a:lnTo>
                  <a:lnTo>
                    <a:pt x="1345" y="538"/>
                  </a:lnTo>
                  <a:lnTo>
                    <a:pt x="1335" y="520"/>
                  </a:lnTo>
                  <a:lnTo>
                    <a:pt x="1326" y="503"/>
                  </a:lnTo>
                  <a:lnTo>
                    <a:pt x="1310" y="466"/>
                  </a:lnTo>
                  <a:lnTo>
                    <a:pt x="1301" y="446"/>
                  </a:lnTo>
                  <a:lnTo>
                    <a:pt x="1289" y="425"/>
                  </a:lnTo>
                  <a:lnTo>
                    <a:pt x="1275" y="403"/>
                  </a:lnTo>
                  <a:lnTo>
                    <a:pt x="1257" y="380"/>
                  </a:lnTo>
                  <a:lnTo>
                    <a:pt x="1257" y="380"/>
                  </a:lnTo>
                  <a:lnTo>
                    <a:pt x="1189" y="297"/>
                  </a:lnTo>
                  <a:lnTo>
                    <a:pt x="1161" y="262"/>
                  </a:lnTo>
                  <a:lnTo>
                    <a:pt x="1134" y="228"/>
                  </a:lnTo>
                  <a:lnTo>
                    <a:pt x="1134" y="228"/>
                  </a:lnTo>
                  <a:lnTo>
                    <a:pt x="1128" y="219"/>
                  </a:lnTo>
                  <a:lnTo>
                    <a:pt x="1124" y="207"/>
                  </a:lnTo>
                  <a:lnTo>
                    <a:pt x="1121" y="196"/>
                  </a:lnTo>
                  <a:lnTo>
                    <a:pt x="1118" y="185"/>
                  </a:lnTo>
                  <a:lnTo>
                    <a:pt x="1117" y="173"/>
                  </a:lnTo>
                  <a:lnTo>
                    <a:pt x="1117" y="161"/>
                  </a:lnTo>
                  <a:lnTo>
                    <a:pt x="1118" y="137"/>
                  </a:lnTo>
                  <a:lnTo>
                    <a:pt x="1121" y="116"/>
                  </a:lnTo>
                  <a:lnTo>
                    <a:pt x="1124" y="98"/>
                  </a:lnTo>
                  <a:lnTo>
                    <a:pt x="1128" y="81"/>
                  </a:lnTo>
                  <a:lnTo>
                    <a:pt x="1070" y="0"/>
                  </a:lnTo>
                  <a:lnTo>
                    <a:pt x="1070" y="0"/>
                  </a:lnTo>
                  <a:lnTo>
                    <a:pt x="1037" y="0"/>
                  </a:lnTo>
                  <a:lnTo>
                    <a:pt x="957" y="1"/>
                  </a:lnTo>
                  <a:lnTo>
                    <a:pt x="908" y="2"/>
                  </a:lnTo>
                  <a:lnTo>
                    <a:pt x="858" y="4"/>
                  </a:lnTo>
                  <a:lnTo>
                    <a:pt x="809" y="7"/>
                  </a:lnTo>
                  <a:lnTo>
                    <a:pt x="765" y="11"/>
                  </a:lnTo>
                  <a:lnTo>
                    <a:pt x="765" y="11"/>
                  </a:lnTo>
                  <a:lnTo>
                    <a:pt x="740" y="13"/>
                  </a:lnTo>
                  <a:lnTo>
                    <a:pt x="704" y="15"/>
                  </a:lnTo>
                  <a:lnTo>
                    <a:pt x="607" y="19"/>
                  </a:lnTo>
                  <a:lnTo>
                    <a:pt x="488" y="22"/>
                  </a:lnTo>
                  <a:lnTo>
                    <a:pt x="360" y="24"/>
                  </a:lnTo>
                  <a:lnTo>
                    <a:pt x="133" y="28"/>
                  </a:lnTo>
                  <a:lnTo>
                    <a:pt x="33" y="29"/>
                  </a:lnTo>
                  <a:lnTo>
                    <a:pt x="33" y="29"/>
                  </a:lnTo>
                  <a:lnTo>
                    <a:pt x="24" y="83"/>
                  </a:lnTo>
                  <a:lnTo>
                    <a:pt x="13" y="143"/>
                  </a:lnTo>
                  <a:lnTo>
                    <a:pt x="0" y="215"/>
                  </a:lnTo>
                  <a:lnTo>
                    <a:pt x="0" y="215"/>
                  </a:lnTo>
                  <a:lnTo>
                    <a:pt x="123" y="216"/>
                  </a:lnTo>
                  <a:lnTo>
                    <a:pt x="123" y="216"/>
                  </a:lnTo>
                  <a:lnTo>
                    <a:pt x="139" y="222"/>
                  </a:lnTo>
                  <a:lnTo>
                    <a:pt x="139" y="222"/>
                  </a:lnTo>
                  <a:lnTo>
                    <a:pt x="172" y="244"/>
                  </a:lnTo>
                  <a:lnTo>
                    <a:pt x="199" y="261"/>
                  </a:lnTo>
                  <a:lnTo>
                    <a:pt x="221" y="275"/>
                  </a:lnTo>
                  <a:lnTo>
                    <a:pt x="221" y="275"/>
                  </a:lnTo>
                  <a:lnTo>
                    <a:pt x="231" y="279"/>
                  </a:lnTo>
                  <a:lnTo>
                    <a:pt x="241" y="282"/>
                  </a:lnTo>
                  <a:lnTo>
                    <a:pt x="260" y="290"/>
                  </a:lnTo>
                  <a:lnTo>
                    <a:pt x="268" y="294"/>
                  </a:lnTo>
                  <a:lnTo>
                    <a:pt x="273" y="298"/>
                  </a:lnTo>
                  <a:lnTo>
                    <a:pt x="276" y="301"/>
                  </a:lnTo>
                  <a:lnTo>
                    <a:pt x="276" y="304"/>
                  </a:lnTo>
                  <a:lnTo>
                    <a:pt x="276" y="307"/>
                  </a:lnTo>
                  <a:lnTo>
                    <a:pt x="273" y="309"/>
                  </a:lnTo>
                  <a:lnTo>
                    <a:pt x="273" y="309"/>
                  </a:lnTo>
                  <a:lnTo>
                    <a:pt x="271" y="313"/>
                  </a:lnTo>
                  <a:lnTo>
                    <a:pt x="268" y="316"/>
                  </a:lnTo>
                  <a:lnTo>
                    <a:pt x="259" y="320"/>
                  </a:lnTo>
                  <a:lnTo>
                    <a:pt x="237" y="328"/>
                  </a:lnTo>
                  <a:lnTo>
                    <a:pt x="227" y="332"/>
                  </a:lnTo>
                  <a:lnTo>
                    <a:pt x="218" y="337"/>
                  </a:lnTo>
                  <a:lnTo>
                    <a:pt x="214" y="339"/>
                  </a:lnTo>
                  <a:lnTo>
                    <a:pt x="212" y="343"/>
                  </a:lnTo>
                  <a:lnTo>
                    <a:pt x="210" y="346"/>
                  </a:lnTo>
                  <a:lnTo>
                    <a:pt x="210" y="351"/>
                  </a:lnTo>
                  <a:lnTo>
                    <a:pt x="210" y="351"/>
                  </a:lnTo>
                  <a:lnTo>
                    <a:pt x="210" y="375"/>
                  </a:lnTo>
                  <a:lnTo>
                    <a:pt x="211" y="392"/>
                  </a:lnTo>
                  <a:lnTo>
                    <a:pt x="213" y="410"/>
                  </a:lnTo>
                  <a:lnTo>
                    <a:pt x="216" y="427"/>
                  </a:lnTo>
                  <a:lnTo>
                    <a:pt x="222" y="443"/>
                  </a:lnTo>
                  <a:lnTo>
                    <a:pt x="225" y="450"/>
                  </a:lnTo>
                  <a:lnTo>
                    <a:pt x="229" y="457"/>
                  </a:lnTo>
                  <a:lnTo>
                    <a:pt x="233" y="463"/>
                  </a:lnTo>
                  <a:lnTo>
                    <a:pt x="239" y="468"/>
                  </a:lnTo>
                  <a:lnTo>
                    <a:pt x="239" y="468"/>
                  </a:lnTo>
                  <a:lnTo>
                    <a:pt x="244" y="472"/>
                  </a:lnTo>
                  <a:lnTo>
                    <a:pt x="251" y="476"/>
                  </a:lnTo>
                  <a:lnTo>
                    <a:pt x="267" y="482"/>
                  </a:lnTo>
                  <a:lnTo>
                    <a:pt x="299" y="496"/>
                  </a:lnTo>
                  <a:lnTo>
                    <a:pt x="315" y="504"/>
                  </a:lnTo>
                  <a:lnTo>
                    <a:pt x="320" y="508"/>
                  </a:lnTo>
                  <a:lnTo>
                    <a:pt x="327" y="513"/>
                  </a:lnTo>
                  <a:lnTo>
                    <a:pt x="332" y="518"/>
                  </a:lnTo>
                  <a:lnTo>
                    <a:pt x="335" y="524"/>
                  </a:lnTo>
                  <a:lnTo>
                    <a:pt x="337" y="531"/>
                  </a:lnTo>
                  <a:lnTo>
                    <a:pt x="338" y="538"/>
                  </a:lnTo>
                  <a:lnTo>
                    <a:pt x="338" y="538"/>
                  </a:lnTo>
                  <a:lnTo>
                    <a:pt x="333" y="1253"/>
                  </a:lnTo>
                  <a:lnTo>
                    <a:pt x="333" y="1253"/>
                  </a:lnTo>
                  <a:lnTo>
                    <a:pt x="328" y="1253"/>
                  </a:lnTo>
                  <a:lnTo>
                    <a:pt x="328" y="1253"/>
                  </a:lnTo>
                  <a:lnTo>
                    <a:pt x="338" y="1317"/>
                  </a:lnTo>
                  <a:lnTo>
                    <a:pt x="354" y="1427"/>
                  </a:lnTo>
                  <a:lnTo>
                    <a:pt x="354" y="1427"/>
                  </a:lnTo>
                  <a:lnTo>
                    <a:pt x="353" y="1421"/>
                  </a:lnTo>
                  <a:lnTo>
                    <a:pt x="353" y="1421"/>
                  </a:lnTo>
                  <a:lnTo>
                    <a:pt x="356" y="1417"/>
                  </a:lnTo>
                  <a:lnTo>
                    <a:pt x="1555" y="1387"/>
                  </a:lnTo>
                  <a:lnTo>
                    <a:pt x="1555" y="1387"/>
                  </a:lnTo>
                  <a:lnTo>
                    <a:pt x="1564" y="1391"/>
                  </a:lnTo>
                  <a:lnTo>
                    <a:pt x="1572" y="1397"/>
                  </a:lnTo>
                  <a:lnTo>
                    <a:pt x="1579" y="1405"/>
                  </a:lnTo>
                  <a:lnTo>
                    <a:pt x="1582" y="1409"/>
                  </a:lnTo>
                  <a:lnTo>
                    <a:pt x="1584" y="1415"/>
                  </a:lnTo>
                  <a:lnTo>
                    <a:pt x="1586" y="1420"/>
                  </a:lnTo>
                  <a:lnTo>
                    <a:pt x="1586" y="1427"/>
                  </a:lnTo>
                  <a:lnTo>
                    <a:pt x="1584" y="1434"/>
                  </a:lnTo>
                  <a:lnTo>
                    <a:pt x="1581" y="1441"/>
                  </a:lnTo>
                  <a:lnTo>
                    <a:pt x="1576" y="1449"/>
                  </a:lnTo>
                  <a:lnTo>
                    <a:pt x="1568" y="1457"/>
                  </a:lnTo>
                  <a:lnTo>
                    <a:pt x="1568" y="1457"/>
                  </a:lnTo>
                  <a:lnTo>
                    <a:pt x="1550" y="1476"/>
                  </a:lnTo>
                  <a:lnTo>
                    <a:pt x="1534" y="1496"/>
                  </a:lnTo>
                  <a:lnTo>
                    <a:pt x="1527" y="1506"/>
                  </a:lnTo>
                  <a:lnTo>
                    <a:pt x="1522" y="1516"/>
                  </a:lnTo>
                  <a:lnTo>
                    <a:pt x="1517" y="1526"/>
                  </a:lnTo>
                  <a:lnTo>
                    <a:pt x="1513" y="1535"/>
                  </a:lnTo>
                  <a:lnTo>
                    <a:pt x="1512" y="1543"/>
                  </a:lnTo>
                  <a:lnTo>
                    <a:pt x="1511" y="1551"/>
                  </a:lnTo>
                  <a:lnTo>
                    <a:pt x="1513" y="1558"/>
                  </a:lnTo>
                  <a:lnTo>
                    <a:pt x="1516" y="1563"/>
                  </a:lnTo>
                  <a:lnTo>
                    <a:pt x="1523" y="1567"/>
                  </a:lnTo>
                  <a:lnTo>
                    <a:pt x="1531" y="1569"/>
                  </a:lnTo>
                  <a:lnTo>
                    <a:pt x="1542" y="1570"/>
                  </a:lnTo>
                  <a:lnTo>
                    <a:pt x="1555" y="1569"/>
                  </a:lnTo>
                  <a:lnTo>
                    <a:pt x="1555" y="1569"/>
                  </a:lnTo>
                  <a:lnTo>
                    <a:pt x="1597" y="1563"/>
                  </a:lnTo>
                  <a:lnTo>
                    <a:pt x="1626" y="1560"/>
                  </a:lnTo>
                  <a:lnTo>
                    <a:pt x="1657" y="1557"/>
                  </a:lnTo>
                  <a:lnTo>
                    <a:pt x="1657" y="1557"/>
                  </a:lnTo>
                  <a:lnTo>
                    <a:pt x="1663" y="1553"/>
                  </a:lnTo>
                  <a:lnTo>
                    <a:pt x="1667" y="1551"/>
                  </a:lnTo>
                  <a:lnTo>
                    <a:pt x="1671" y="1552"/>
                  </a:lnTo>
                  <a:lnTo>
                    <a:pt x="1675" y="1554"/>
                  </a:lnTo>
                  <a:lnTo>
                    <a:pt x="1678" y="1557"/>
                  </a:lnTo>
                  <a:lnTo>
                    <a:pt x="1682" y="1559"/>
                  </a:lnTo>
                  <a:lnTo>
                    <a:pt x="1686" y="1559"/>
                  </a:lnTo>
                  <a:lnTo>
                    <a:pt x="1691" y="1557"/>
                  </a:lnTo>
                  <a:lnTo>
                    <a:pt x="1691" y="1557"/>
                  </a:lnTo>
                  <a:lnTo>
                    <a:pt x="1694" y="1553"/>
                  </a:lnTo>
                  <a:lnTo>
                    <a:pt x="1697" y="1549"/>
                  </a:lnTo>
                  <a:lnTo>
                    <a:pt x="1703" y="1534"/>
                  </a:lnTo>
                  <a:lnTo>
                    <a:pt x="1710" y="1515"/>
                  </a:lnTo>
                  <a:lnTo>
                    <a:pt x="1715" y="1493"/>
                  </a:lnTo>
                  <a:lnTo>
                    <a:pt x="1720" y="1469"/>
                  </a:lnTo>
                  <a:lnTo>
                    <a:pt x="1723" y="1444"/>
                  </a:lnTo>
                  <a:lnTo>
                    <a:pt x="1725" y="1420"/>
                  </a:lnTo>
                  <a:lnTo>
                    <a:pt x="1725" y="1399"/>
                  </a:lnTo>
                  <a:lnTo>
                    <a:pt x="1725" y="1399"/>
                  </a:lnTo>
                  <a:lnTo>
                    <a:pt x="1726" y="1389"/>
                  </a:lnTo>
                  <a:lnTo>
                    <a:pt x="1728" y="1380"/>
                  </a:lnTo>
                  <a:lnTo>
                    <a:pt x="1731" y="1372"/>
                  </a:lnTo>
                  <a:lnTo>
                    <a:pt x="1734" y="1364"/>
                  </a:lnTo>
                  <a:lnTo>
                    <a:pt x="1739" y="1357"/>
                  </a:lnTo>
                  <a:lnTo>
                    <a:pt x="1744" y="1350"/>
                  </a:lnTo>
                  <a:lnTo>
                    <a:pt x="1757" y="1338"/>
                  </a:lnTo>
                  <a:lnTo>
                    <a:pt x="1770" y="1325"/>
                  </a:lnTo>
                  <a:lnTo>
                    <a:pt x="1785" y="1315"/>
                  </a:lnTo>
                  <a:lnTo>
                    <a:pt x="1800" y="1304"/>
                  </a:lnTo>
                  <a:lnTo>
                    <a:pt x="1814" y="1294"/>
                  </a:lnTo>
                  <a:lnTo>
                    <a:pt x="1814" y="1294"/>
                  </a:lnTo>
                  <a:lnTo>
                    <a:pt x="1819" y="1287"/>
                  </a:lnTo>
                  <a:lnTo>
                    <a:pt x="1824" y="1282"/>
                  </a:lnTo>
                  <a:lnTo>
                    <a:pt x="1827" y="1275"/>
                  </a:lnTo>
                  <a:lnTo>
                    <a:pt x="1829" y="1268"/>
                  </a:lnTo>
                  <a:lnTo>
                    <a:pt x="1830" y="1260"/>
                  </a:lnTo>
                  <a:lnTo>
                    <a:pt x="1830" y="1254"/>
                  </a:lnTo>
                  <a:lnTo>
                    <a:pt x="1829" y="1247"/>
                  </a:lnTo>
                  <a:lnTo>
                    <a:pt x="1828" y="1239"/>
                  </a:lnTo>
                  <a:lnTo>
                    <a:pt x="1824" y="1226"/>
                  </a:lnTo>
                  <a:lnTo>
                    <a:pt x="1818" y="1212"/>
                  </a:lnTo>
                  <a:lnTo>
                    <a:pt x="1812" y="1202"/>
                  </a:lnTo>
                  <a:lnTo>
                    <a:pt x="1808" y="1194"/>
                  </a:lnTo>
                  <a:lnTo>
                    <a:pt x="1808" y="1194"/>
                  </a:lnTo>
                  <a:close/>
                </a:path>
              </a:pathLst>
            </a:custGeom>
            <a:solidFill>
              <a:srgbClr val="666678"/>
            </a:solid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43" name="Freeform 40"/>
            <p:cNvSpPr/>
            <p:nvPr/>
          </p:nvSpPr>
          <p:spPr bwMode="auto">
            <a:xfrm>
              <a:off x="8413751" y="1801813"/>
              <a:ext cx="1765300" cy="615950"/>
            </a:xfrm>
            <a:custGeom>
              <a:gdLst>
                <a:gd fmla="*/ 1559 w 2224" name="T0"/>
                <a:gd fmla="*/ 663 h 776" name="T1"/>
                <a:gd fmla="*/ 1566 w 2224" name="T2"/>
                <a:gd fmla="*/ 625 h 776" name="T3"/>
                <a:gd fmla="*/ 1582 w 2224" name="T4"/>
                <a:gd fmla="*/ 598 h 776" name="T5"/>
                <a:gd fmla="*/ 1614 w 2224" name="T6"/>
                <a:gd fmla="*/ 558 h 776" name="T7"/>
                <a:gd fmla="*/ 1635 w 2224" name="T8"/>
                <a:gd fmla="*/ 545 h 776" name="T9"/>
                <a:gd fmla="*/ 1645 w 2224" name="T10"/>
                <a:gd fmla="*/ 543 h 776" name="T11"/>
                <a:gd fmla="*/ 1675 w 2224" name="T12"/>
                <a:gd fmla="*/ 487 h 776" name="T13"/>
                <a:gd fmla="*/ 1702 w 2224" name="T14"/>
                <a:gd fmla="*/ 443 h 776" name="T15"/>
                <a:gd fmla="*/ 1714 w 2224" name="T16"/>
                <a:gd fmla="*/ 436 h 776" name="T17"/>
                <a:gd fmla="*/ 1754 w 2224" name="T18"/>
                <a:gd fmla="*/ 434 h 776" name="T19"/>
                <a:gd fmla="*/ 1798 w 2224" name="T20"/>
                <a:gd fmla="*/ 429 h 776" name="T21"/>
                <a:gd fmla="*/ 1819 w 2224" name="T22"/>
                <a:gd fmla="*/ 419 h 776" name="T23"/>
                <a:gd fmla="*/ 1839 w 2224" name="T24"/>
                <a:gd fmla="*/ 399 h 776" name="T25"/>
                <a:gd fmla="*/ 1880 w 2224" name="T26"/>
                <a:gd fmla="*/ 346 h 776" name="T27"/>
                <a:gd fmla="*/ 1906 w 2224" name="T28"/>
                <a:gd fmla="*/ 320 h 776" name="T29"/>
                <a:gd fmla="*/ 1946 w 2224" name="T30"/>
                <a:gd fmla="*/ 276 h 776" name="T31"/>
                <a:gd fmla="*/ 1971 w 2224" name="T32"/>
                <a:gd fmla="*/ 232 h 776" name="T33"/>
                <a:gd fmla="*/ 1989 w 2224" name="T34"/>
                <a:gd fmla="*/ 238 h 776" name="T35"/>
                <a:gd fmla="*/ 2026 w 2224" name="T36"/>
                <a:gd fmla="*/ 241 h 776" name="T37"/>
                <a:gd fmla="*/ 2043 w 2224" name="T38"/>
                <a:gd fmla="*/ 236 h 776" name="T39"/>
                <a:gd fmla="*/ 2057 w 2224" name="T40"/>
                <a:gd fmla="*/ 222 h 776" name="T41"/>
                <a:gd fmla="*/ 2098 w 2224" name="T42"/>
                <a:gd fmla="*/ 196 h 776" name="T43"/>
                <a:gd fmla="*/ 2141 w 2224" name="T44"/>
                <a:gd fmla="*/ 177 h 776" name="T45"/>
                <a:gd fmla="*/ 2158 w 2224" name="T46"/>
                <a:gd fmla="*/ 172 h 776" name="T47"/>
                <a:gd fmla="*/ 2171 w 2224" name="T48"/>
                <a:gd fmla="*/ 162 h 776" name="T49"/>
                <a:gd fmla="*/ 2193 w 2224" name="T50"/>
                <a:gd fmla="*/ 126 h 776" name="T51"/>
                <a:gd fmla="*/ 2212 w 2224" name="T52"/>
                <a:gd fmla="*/ 79 h 776" name="T53"/>
                <a:gd fmla="*/ 2224 w 2224" name="T54"/>
                <a:gd fmla="*/ 29 h 776" name="T55"/>
                <a:gd fmla="*/ 2223 w 2224" name="T56"/>
                <a:gd fmla="*/ 4 h 776" name="T57"/>
                <a:gd fmla="*/ 2216 w 2224" name="T58"/>
                <a:gd fmla="*/ 0 h 776" name="T59"/>
                <a:gd fmla="*/ 2206 w 2224" name="T60"/>
                <a:gd fmla="*/ 16 h 776" name="T61"/>
                <a:gd fmla="*/ 2198 w 2224" name="T62"/>
                <a:gd fmla="*/ 20 h 776" name="T63"/>
                <a:gd fmla="*/ 2127 w 2224" name="T64"/>
                <a:gd fmla="*/ 37 h 776" name="T65"/>
                <a:gd fmla="*/ 1934 w 2224" name="T66"/>
                <a:gd fmla="*/ 65 h 776" name="T67"/>
                <a:gd fmla="*/ 1514 w 2224" name="T68"/>
                <a:gd fmla="*/ 111 h 776" name="T69"/>
                <a:gd fmla="*/ 789 w 2224" name="T70"/>
                <a:gd fmla="*/ 180 h 776" name="T71"/>
                <a:gd fmla="*/ 156 w 2224" name="T72"/>
                <a:gd fmla="*/ 266 h 776" name="T73"/>
                <a:gd fmla="*/ 144 w 2224" name="T74"/>
                <a:gd fmla="*/ 287 h 776" name="T75"/>
                <a:gd fmla="*/ 138 w 2224" name="T76"/>
                <a:gd fmla="*/ 314 h 776" name="T77"/>
                <a:gd fmla="*/ 133 w 2224" name="T78"/>
                <a:gd fmla="*/ 384 h 776" name="T79"/>
                <a:gd fmla="*/ 116 w 2224" name="T80"/>
                <a:gd fmla="*/ 449 h 776" name="T81"/>
                <a:gd fmla="*/ 104 w 2224" name="T82"/>
                <a:gd fmla="*/ 472 h 776" name="T83"/>
                <a:gd fmla="*/ 95 w 2224" name="T84"/>
                <a:gd fmla="*/ 474 h 776" name="T85"/>
                <a:gd fmla="*/ 84 w 2224" name="T86"/>
                <a:gd fmla="*/ 467 h 776" name="T87"/>
                <a:gd fmla="*/ 70 w 2224" name="T88"/>
                <a:gd fmla="*/ 472 h 776" name="T89"/>
                <a:gd fmla="*/ 75 w 2224" name="T90"/>
                <a:gd fmla="*/ 472 h 776" name="T91"/>
                <a:gd fmla="*/ 30 w 2224" name="T92"/>
                <a:gd fmla="*/ 599 h 776" name="T93"/>
                <a:gd fmla="*/ 11 w 2224" name="T94"/>
                <a:gd fmla="*/ 678 h 776" name="T95"/>
                <a:gd fmla="*/ 9 w 2224" name="T96"/>
                <a:gd fmla="*/ 712 h 776" name="T97"/>
                <a:gd fmla="*/ 0 w 2224" name="T98"/>
                <a:gd fmla="*/ 776 h 776" name="T99"/>
                <a:gd fmla="*/ 1227 w 2224" name="T100"/>
                <a:gd fmla="*/ 706 h 7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76" w="2224">
                  <a:moveTo>
                    <a:pt x="1228" y="706"/>
                  </a:moveTo>
                  <a:lnTo>
                    <a:pt x="1559" y="663"/>
                  </a:lnTo>
                  <a:lnTo>
                    <a:pt x="1559" y="663"/>
                  </a:lnTo>
                  <a:lnTo>
                    <a:pt x="1561" y="647"/>
                  </a:lnTo>
                  <a:lnTo>
                    <a:pt x="1561" y="647"/>
                  </a:lnTo>
                  <a:lnTo>
                    <a:pt x="1566" y="625"/>
                  </a:lnTo>
                  <a:lnTo>
                    <a:pt x="1568" y="618"/>
                  </a:lnTo>
                  <a:lnTo>
                    <a:pt x="1571" y="611"/>
                  </a:lnTo>
                  <a:lnTo>
                    <a:pt x="1582" y="598"/>
                  </a:lnTo>
                  <a:lnTo>
                    <a:pt x="1602" y="571"/>
                  </a:lnTo>
                  <a:lnTo>
                    <a:pt x="1602" y="571"/>
                  </a:lnTo>
                  <a:lnTo>
                    <a:pt x="1614" y="558"/>
                  </a:lnTo>
                  <a:lnTo>
                    <a:pt x="1623" y="550"/>
                  </a:lnTo>
                  <a:lnTo>
                    <a:pt x="1629" y="546"/>
                  </a:lnTo>
                  <a:lnTo>
                    <a:pt x="1635" y="545"/>
                  </a:lnTo>
                  <a:lnTo>
                    <a:pt x="1638" y="545"/>
                  </a:lnTo>
                  <a:lnTo>
                    <a:pt x="1642" y="545"/>
                  </a:lnTo>
                  <a:lnTo>
                    <a:pt x="1645" y="543"/>
                  </a:lnTo>
                  <a:lnTo>
                    <a:pt x="1649" y="536"/>
                  </a:lnTo>
                  <a:lnTo>
                    <a:pt x="1649" y="536"/>
                  </a:lnTo>
                  <a:lnTo>
                    <a:pt x="1675" y="487"/>
                  </a:lnTo>
                  <a:lnTo>
                    <a:pt x="1691" y="462"/>
                  </a:lnTo>
                  <a:lnTo>
                    <a:pt x="1702" y="443"/>
                  </a:lnTo>
                  <a:lnTo>
                    <a:pt x="1702" y="443"/>
                  </a:lnTo>
                  <a:lnTo>
                    <a:pt x="1705" y="440"/>
                  </a:lnTo>
                  <a:lnTo>
                    <a:pt x="1709" y="438"/>
                  </a:lnTo>
                  <a:lnTo>
                    <a:pt x="1714" y="436"/>
                  </a:lnTo>
                  <a:lnTo>
                    <a:pt x="1721" y="435"/>
                  </a:lnTo>
                  <a:lnTo>
                    <a:pt x="1737" y="434"/>
                  </a:lnTo>
                  <a:lnTo>
                    <a:pt x="1754" y="434"/>
                  </a:lnTo>
                  <a:lnTo>
                    <a:pt x="1772" y="432"/>
                  </a:lnTo>
                  <a:lnTo>
                    <a:pt x="1790" y="430"/>
                  </a:lnTo>
                  <a:lnTo>
                    <a:pt x="1798" y="429"/>
                  </a:lnTo>
                  <a:lnTo>
                    <a:pt x="1806" y="426"/>
                  </a:lnTo>
                  <a:lnTo>
                    <a:pt x="1813" y="424"/>
                  </a:lnTo>
                  <a:lnTo>
                    <a:pt x="1819" y="419"/>
                  </a:lnTo>
                  <a:lnTo>
                    <a:pt x="1819" y="419"/>
                  </a:lnTo>
                  <a:lnTo>
                    <a:pt x="1829" y="410"/>
                  </a:lnTo>
                  <a:lnTo>
                    <a:pt x="1839" y="399"/>
                  </a:lnTo>
                  <a:lnTo>
                    <a:pt x="1858" y="374"/>
                  </a:lnTo>
                  <a:lnTo>
                    <a:pt x="1868" y="361"/>
                  </a:lnTo>
                  <a:lnTo>
                    <a:pt x="1880" y="346"/>
                  </a:lnTo>
                  <a:lnTo>
                    <a:pt x="1893" y="333"/>
                  </a:lnTo>
                  <a:lnTo>
                    <a:pt x="1906" y="320"/>
                  </a:lnTo>
                  <a:lnTo>
                    <a:pt x="1906" y="320"/>
                  </a:lnTo>
                  <a:lnTo>
                    <a:pt x="1921" y="306"/>
                  </a:lnTo>
                  <a:lnTo>
                    <a:pt x="1934" y="292"/>
                  </a:lnTo>
                  <a:lnTo>
                    <a:pt x="1946" y="276"/>
                  </a:lnTo>
                  <a:lnTo>
                    <a:pt x="1954" y="263"/>
                  </a:lnTo>
                  <a:lnTo>
                    <a:pt x="1967" y="240"/>
                  </a:lnTo>
                  <a:lnTo>
                    <a:pt x="1971" y="232"/>
                  </a:lnTo>
                  <a:lnTo>
                    <a:pt x="1971" y="232"/>
                  </a:lnTo>
                  <a:lnTo>
                    <a:pt x="1980" y="235"/>
                  </a:lnTo>
                  <a:lnTo>
                    <a:pt x="1989" y="238"/>
                  </a:lnTo>
                  <a:lnTo>
                    <a:pt x="2000" y="240"/>
                  </a:lnTo>
                  <a:lnTo>
                    <a:pt x="2013" y="242"/>
                  </a:lnTo>
                  <a:lnTo>
                    <a:pt x="2026" y="241"/>
                  </a:lnTo>
                  <a:lnTo>
                    <a:pt x="2032" y="240"/>
                  </a:lnTo>
                  <a:lnTo>
                    <a:pt x="2037" y="239"/>
                  </a:lnTo>
                  <a:lnTo>
                    <a:pt x="2043" y="236"/>
                  </a:lnTo>
                  <a:lnTo>
                    <a:pt x="2047" y="232"/>
                  </a:lnTo>
                  <a:lnTo>
                    <a:pt x="2047" y="232"/>
                  </a:lnTo>
                  <a:lnTo>
                    <a:pt x="2057" y="222"/>
                  </a:lnTo>
                  <a:lnTo>
                    <a:pt x="2070" y="213"/>
                  </a:lnTo>
                  <a:lnTo>
                    <a:pt x="2083" y="204"/>
                  </a:lnTo>
                  <a:lnTo>
                    <a:pt x="2098" y="196"/>
                  </a:lnTo>
                  <a:lnTo>
                    <a:pt x="2113" y="188"/>
                  </a:lnTo>
                  <a:lnTo>
                    <a:pt x="2128" y="182"/>
                  </a:lnTo>
                  <a:lnTo>
                    <a:pt x="2141" y="177"/>
                  </a:lnTo>
                  <a:lnTo>
                    <a:pt x="2152" y="173"/>
                  </a:lnTo>
                  <a:lnTo>
                    <a:pt x="2152" y="173"/>
                  </a:lnTo>
                  <a:lnTo>
                    <a:pt x="2158" y="172"/>
                  </a:lnTo>
                  <a:lnTo>
                    <a:pt x="2163" y="170"/>
                  </a:lnTo>
                  <a:lnTo>
                    <a:pt x="2168" y="166"/>
                  </a:lnTo>
                  <a:lnTo>
                    <a:pt x="2171" y="162"/>
                  </a:lnTo>
                  <a:lnTo>
                    <a:pt x="2179" y="152"/>
                  </a:lnTo>
                  <a:lnTo>
                    <a:pt x="2187" y="140"/>
                  </a:lnTo>
                  <a:lnTo>
                    <a:pt x="2193" y="126"/>
                  </a:lnTo>
                  <a:lnTo>
                    <a:pt x="2199" y="111"/>
                  </a:lnTo>
                  <a:lnTo>
                    <a:pt x="2212" y="79"/>
                  </a:lnTo>
                  <a:lnTo>
                    <a:pt x="2212" y="79"/>
                  </a:lnTo>
                  <a:lnTo>
                    <a:pt x="2217" y="64"/>
                  </a:lnTo>
                  <a:lnTo>
                    <a:pt x="2222" y="46"/>
                  </a:lnTo>
                  <a:lnTo>
                    <a:pt x="2224" y="29"/>
                  </a:lnTo>
                  <a:lnTo>
                    <a:pt x="2224" y="14"/>
                  </a:lnTo>
                  <a:lnTo>
                    <a:pt x="2223" y="9"/>
                  </a:lnTo>
                  <a:lnTo>
                    <a:pt x="2223" y="4"/>
                  </a:lnTo>
                  <a:lnTo>
                    <a:pt x="2220" y="1"/>
                  </a:lnTo>
                  <a:lnTo>
                    <a:pt x="2218" y="0"/>
                  </a:lnTo>
                  <a:lnTo>
                    <a:pt x="2216" y="0"/>
                  </a:lnTo>
                  <a:lnTo>
                    <a:pt x="2213" y="3"/>
                  </a:lnTo>
                  <a:lnTo>
                    <a:pt x="2209" y="8"/>
                  </a:lnTo>
                  <a:lnTo>
                    <a:pt x="2206" y="16"/>
                  </a:lnTo>
                  <a:lnTo>
                    <a:pt x="2206" y="16"/>
                  </a:lnTo>
                  <a:lnTo>
                    <a:pt x="2204" y="18"/>
                  </a:lnTo>
                  <a:lnTo>
                    <a:pt x="2198" y="20"/>
                  </a:lnTo>
                  <a:lnTo>
                    <a:pt x="2182" y="24"/>
                  </a:lnTo>
                  <a:lnTo>
                    <a:pt x="2159" y="31"/>
                  </a:lnTo>
                  <a:lnTo>
                    <a:pt x="2127" y="37"/>
                  </a:lnTo>
                  <a:lnTo>
                    <a:pt x="2087" y="44"/>
                  </a:lnTo>
                  <a:lnTo>
                    <a:pt x="2043" y="50"/>
                  </a:lnTo>
                  <a:lnTo>
                    <a:pt x="1934" y="65"/>
                  </a:lnTo>
                  <a:lnTo>
                    <a:pt x="1807" y="79"/>
                  </a:lnTo>
                  <a:lnTo>
                    <a:pt x="1665" y="95"/>
                  </a:lnTo>
                  <a:lnTo>
                    <a:pt x="1514" y="111"/>
                  </a:lnTo>
                  <a:lnTo>
                    <a:pt x="1360" y="126"/>
                  </a:lnTo>
                  <a:lnTo>
                    <a:pt x="1055" y="155"/>
                  </a:lnTo>
                  <a:lnTo>
                    <a:pt x="789" y="180"/>
                  </a:lnTo>
                  <a:lnTo>
                    <a:pt x="531" y="202"/>
                  </a:lnTo>
                  <a:lnTo>
                    <a:pt x="531" y="255"/>
                  </a:lnTo>
                  <a:lnTo>
                    <a:pt x="156" y="266"/>
                  </a:lnTo>
                  <a:lnTo>
                    <a:pt x="156" y="266"/>
                  </a:lnTo>
                  <a:lnTo>
                    <a:pt x="149" y="276"/>
                  </a:lnTo>
                  <a:lnTo>
                    <a:pt x="144" y="287"/>
                  </a:lnTo>
                  <a:lnTo>
                    <a:pt x="141" y="301"/>
                  </a:lnTo>
                  <a:lnTo>
                    <a:pt x="138" y="314"/>
                  </a:lnTo>
                  <a:lnTo>
                    <a:pt x="138" y="314"/>
                  </a:lnTo>
                  <a:lnTo>
                    <a:pt x="138" y="335"/>
                  </a:lnTo>
                  <a:lnTo>
                    <a:pt x="136" y="359"/>
                  </a:lnTo>
                  <a:lnTo>
                    <a:pt x="133" y="384"/>
                  </a:lnTo>
                  <a:lnTo>
                    <a:pt x="128" y="408"/>
                  </a:lnTo>
                  <a:lnTo>
                    <a:pt x="123" y="430"/>
                  </a:lnTo>
                  <a:lnTo>
                    <a:pt x="116" y="449"/>
                  </a:lnTo>
                  <a:lnTo>
                    <a:pt x="110" y="464"/>
                  </a:lnTo>
                  <a:lnTo>
                    <a:pt x="107" y="468"/>
                  </a:lnTo>
                  <a:lnTo>
                    <a:pt x="104" y="472"/>
                  </a:lnTo>
                  <a:lnTo>
                    <a:pt x="104" y="472"/>
                  </a:lnTo>
                  <a:lnTo>
                    <a:pt x="99" y="474"/>
                  </a:lnTo>
                  <a:lnTo>
                    <a:pt x="95" y="474"/>
                  </a:lnTo>
                  <a:lnTo>
                    <a:pt x="91" y="472"/>
                  </a:lnTo>
                  <a:lnTo>
                    <a:pt x="88" y="469"/>
                  </a:lnTo>
                  <a:lnTo>
                    <a:pt x="84" y="467"/>
                  </a:lnTo>
                  <a:lnTo>
                    <a:pt x="80" y="466"/>
                  </a:lnTo>
                  <a:lnTo>
                    <a:pt x="76" y="468"/>
                  </a:lnTo>
                  <a:lnTo>
                    <a:pt x="70" y="472"/>
                  </a:lnTo>
                  <a:lnTo>
                    <a:pt x="70" y="472"/>
                  </a:lnTo>
                  <a:lnTo>
                    <a:pt x="75" y="472"/>
                  </a:lnTo>
                  <a:lnTo>
                    <a:pt x="75" y="472"/>
                  </a:lnTo>
                  <a:lnTo>
                    <a:pt x="65" y="500"/>
                  </a:lnTo>
                  <a:lnTo>
                    <a:pt x="42" y="562"/>
                  </a:lnTo>
                  <a:lnTo>
                    <a:pt x="30" y="599"/>
                  </a:lnTo>
                  <a:lnTo>
                    <a:pt x="20" y="635"/>
                  </a:lnTo>
                  <a:lnTo>
                    <a:pt x="13" y="666"/>
                  </a:lnTo>
                  <a:lnTo>
                    <a:pt x="11" y="678"/>
                  </a:lnTo>
                  <a:lnTo>
                    <a:pt x="10" y="688"/>
                  </a:lnTo>
                  <a:lnTo>
                    <a:pt x="10" y="688"/>
                  </a:lnTo>
                  <a:lnTo>
                    <a:pt x="9" y="712"/>
                  </a:lnTo>
                  <a:lnTo>
                    <a:pt x="6" y="734"/>
                  </a:lnTo>
                  <a:lnTo>
                    <a:pt x="3" y="755"/>
                  </a:lnTo>
                  <a:lnTo>
                    <a:pt x="0" y="776"/>
                  </a:lnTo>
                  <a:lnTo>
                    <a:pt x="561" y="764"/>
                  </a:lnTo>
                  <a:lnTo>
                    <a:pt x="1234" y="706"/>
                  </a:lnTo>
                  <a:lnTo>
                    <a:pt x="1227" y="706"/>
                  </a:lnTo>
                  <a:lnTo>
                    <a:pt x="1228" y="706"/>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44" name="Freeform 41"/>
            <p:cNvSpPr/>
            <p:nvPr/>
          </p:nvSpPr>
          <p:spPr bwMode="auto">
            <a:xfrm>
              <a:off x="9652001" y="1595438"/>
              <a:ext cx="1866900" cy="836613"/>
            </a:xfrm>
            <a:custGeom>
              <a:gdLst>
                <a:gd fmla="*/ 2242 w 2351" name="T0"/>
                <a:gd fmla="*/ 89 h 1054" name="T1"/>
                <a:gd fmla="*/ 1997 w 2351" name="T2"/>
                <a:gd fmla="*/ 47 h 1054" name="T3"/>
                <a:gd fmla="*/ 1173 w 2351" name="T4"/>
                <a:gd fmla="*/ 217 h 1054" name="T5"/>
                <a:gd fmla="*/ 743 w 2351" name="T6"/>
                <a:gd fmla="*/ 264 h 1054" name="T7"/>
                <a:gd fmla="*/ 656 w 2351" name="T8"/>
                <a:gd fmla="*/ 331 h 1054" name="T9"/>
                <a:gd fmla="*/ 620 w 2351" name="T10"/>
                <a:gd fmla="*/ 413 h 1054" name="T11"/>
                <a:gd fmla="*/ 593 w 2351" name="T12"/>
                <a:gd fmla="*/ 434 h 1054" name="T13"/>
                <a:gd fmla="*/ 511 w 2351" name="T14"/>
                <a:gd fmla="*/ 474 h 1054" name="T15"/>
                <a:gd fmla="*/ 473 w 2351" name="T16"/>
                <a:gd fmla="*/ 501 h 1054" name="T17"/>
                <a:gd fmla="*/ 412 w 2351" name="T18"/>
                <a:gd fmla="*/ 493 h 1054" name="T19"/>
                <a:gd fmla="*/ 362 w 2351" name="T20"/>
                <a:gd fmla="*/ 567 h 1054" name="T21"/>
                <a:gd fmla="*/ 299 w 2351" name="T22"/>
                <a:gd fmla="*/ 635 h 1054" name="T23"/>
                <a:gd fmla="*/ 247 w 2351" name="T24"/>
                <a:gd fmla="*/ 687 h 1054" name="T25"/>
                <a:gd fmla="*/ 162 w 2351" name="T26"/>
                <a:gd fmla="*/ 696 h 1054" name="T27"/>
                <a:gd fmla="*/ 132 w 2351" name="T28"/>
                <a:gd fmla="*/ 723 h 1054" name="T29"/>
                <a:gd fmla="*/ 79 w 2351" name="T30"/>
                <a:gd fmla="*/ 806 h 1054" name="T31"/>
                <a:gd fmla="*/ 43 w 2351" name="T32"/>
                <a:gd fmla="*/ 832 h 1054" name="T33"/>
                <a:gd fmla="*/ 2 w 2351" name="T34"/>
                <a:gd fmla="*/ 908 h 1054" name="T35"/>
                <a:gd fmla="*/ 366 w 2351" name="T36"/>
                <a:gd fmla="*/ 873 h 1054" name="T37"/>
                <a:gd fmla="*/ 486 w 2351" name="T38"/>
                <a:gd fmla="*/ 823 h 1054" name="T39"/>
                <a:gd fmla="*/ 583 w 2351" name="T40"/>
                <a:gd fmla="*/ 765 h 1054" name="T41"/>
                <a:gd fmla="*/ 729 w 2351" name="T42"/>
                <a:gd fmla="*/ 756 h 1054" name="T43"/>
                <a:gd fmla="*/ 922 w 2351" name="T44"/>
                <a:gd fmla="*/ 745 h 1054" name="T45"/>
                <a:gd fmla="*/ 968 w 2351" name="T46"/>
                <a:gd fmla="*/ 782 h 1054" name="T47"/>
                <a:gd fmla="*/ 968 w 2351" name="T48"/>
                <a:gd fmla="*/ 829 h 1054" name="T49"/>
                <a:gd fmla="*/ 986 w 2351" name="T50"/>
                <a:gd fmla="*/ 839 h 1054" name="T51"/>
                <a:gd fmla="*/ 1045 w 2351" name="T52"/>
                <a:gd fmla="*/ 818 h 1054" name="T53"/>
                <a:gd fmla="*/ 1238 w 2351" name="T54"/>
                <a:gd fmla="*/ 821 h 1054" name="T55"/>
                <a:gd fmla="*/ 1411 w 2351" name="T56"/>
                <a:gd fmla="*/ 863 h 1054" name="T57"/>
                <a:gd fmla="*/ 1439 w 2351" name="T58"/>
                <a:gd fmla="*/ 896 h 1054" name="T59"/>
                <a:gd fmla="*/ 1505 w 2351" name="T60"/>
                <a:gd fmla="*/ 946 h 1054" name="T61"/>
                <a:gd fmla="*/ 1520 w 2351" name="T62"/>
                <a:gd fmla="*/ 974 h 1054" name="T63"/>
                <a:gd fmla="*/ 1623 w 2351" name="T64"/>
                <a:gd fmla="*/ 1044 h 1054" name="T65"/>
                <a:gd fmla="*/ 1742 w 2351" name="T66"/>
                <a:gd fmla="*/ 1009 h 1054" name="T67"/>
                <a:gd fmla="*/ 1816 w 2351" name="T68"/>
                <a:gd fmla="*/ 1016 h 1054" name="T69"/>
                <a:gd fmla="*/ 1835 w 2351" name="T70"/>
                <a:gd fmla="*/ 996 h 1054" name="T71"/>
                <a:gd fmla="*/ 1864 w 2351" name="T72"/>
                <a:gd fmla="*/ 861 h 1054" name="T73"/>
                <a:gd fmla="*/ 1912 w 2351" name="T74"/>
                <a:gd fmla="*/ 780 h 1054" name="T75"/>
                <a:gd fmla="*/ 2017 w 2351" name="T76"/>
                <a:gd fmla="*/ 707 h 1054" name="T77"/>
                <a:gd fmla="*/ 2109 w 2351" name="T78"/>
                <a:gd fmla="*/ 667 h 1054" name="T79"/>
                <a:gd fmla="*/ 2162 w 2351" name="T80"/>
                <a:gd fmla="*/ 666 h 1054" name="T81"/>
                <a:gd fmla="*/ 2200 w 2351" name="T82"/>
                <a:gd fmla="*/ 636 h 1054" name="T83"/>
                <a:gd fmla="*/ 2241 w 2351" name="T84"/>
                <a:gd fmla="*/ 560 h 1054" name="T85"/>
                <a:gd fmla="*/ 2133 w 2351" name="T86"/>
                <a:gd fmla="*/ 546 h 1054" name="T87"/>
                <a:gd fmla="*/ 2102 w 2351" name="T88"/>
                <a:gd fmla="*/ 525 h 1054" name="T89"/>
                <a:gd fmla="*/ 2116 w 2351" name="T90"/>
                <a:gd fmla="*/ 497 h 1054" name="T91"/>
                <a:gd fmla="*/ 2136 w 2351" name="T92"/>
                <a:gd fmla="*/ 442 h 1054" name="T93"/>
                <a:gd fmla="*/ 2179 w 2351" name="T94"/>
                <a:gd fmla="*/ 432 h 1054" name="T95"/>
                <a:gd fmla="*/ 2246 w 2351" name="T96"/>
                <a:gd fmla="*/ 414 h 1054" name="T97"/>
                <a:gd fmla="*/ 2287 w 2351" name="T98"/>
                <a:gd fmla="*/ 367 h 1054" name="T99"/>
                <a:gd fmla="*/ 2293 w 2351" name="T100"/>
                <a:gd fmla="*/ 324 h 1054" name="T101"/>
                <a:gd fmla="*/ 2319 w 2351" name="T102"/>
                <a:gd fmla="*/ 264 h 1054" name="T103"/>
                <a:gd fmla="*/ 2349 w 2351" name="T104"/>
                <a:gd fmla="*/ 247 h 1054" name="T105"/>
                <a:gd fmla="*/ 2310 w 2351" name="T106"/>
                <a:gd fmla="*/ 192 h 105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54" w="2351">
                  <a:moveTo>
                    <a:pt x="2280" y="159"/>
                  </a:moveTo>
                  <a:lnTo>
                    <a:pt x="2280" y="159"/>
                  </a:lnTo>
                  <a:lnTo>
                    <a:pt x="2273" y="149"/>
                  </a:lnTo>
                  <a:lnTo>
                    <a:pt x="2266" y="139"/>
                  </a:lnTo>
                  <a:lnTo>
                    <a:pt x="2254" y="114"/>
                  </a:lnTo>
                  <a:lnTo>
                    <a:pt x="2242" y="89"/>
                  </a:lnTo>
                  <a:lnTo>
                    <a:pt x="2232" y="62"/>
                  </a:lnTo>
                  <a:lnTo>
                    <a:pt x="2216" y="19"/>
                  </a:lnTo>
                  <a:lnTo>
                    <a:pt x="2209" y="0"/>
                  </a:lnTo>
                  <a:lnTo>
                    <a:pt x="2209" y="0"/>
                  </a:lnTo>
                  <a:lnTo>
                    <a:pt x="2101" y="25"/>
                  </a:lnTo>
                  <a:lnTo>
                    <a:pt x="1997" y="47"/>
                  </a:lnTo>
                  <a:lnTo>
                    <a:pt x="1888" y="71"/>
                  </a:lnTo>
                  <a:lnTo>
                    <a:pt x="1888" y="71"/>
                  </a:lnTo>
                  <a:lnTo>
                    <a:pt x="1537" y="145"/>
                  </a:lnTo>
                  <a:lnTo>
                    <a:pt x="1332" y="186"/>
                  </a:lnTo>
                  <a:lnTo>
                    <a:pt x="1173" y="217"/>
                  </a:lnTo>
                  <a:lnTo>
                    <a:pt x="1173" y="217"/>
                  </a:lnTo>
                  <a:lnTo>
                    <a:pt x="1144" y="223"/>
                  </a:lnTo>
                  <a:lnTo>
                    <a:pt x="1112" y="227"/>
                  </a:lnTo>
                  <a:lnTo>
                    <a:pt x="1039" y="236"/>
                  </a:lnTo>
                  <a:lnTo>
                    <a:pt x="961" y="245"/>
                  </a:lnTo>
                  <a:lnTo>
                    <a:pt x="882" y="253"/>
                  </a:lnTo>
                  <a:lnTo>
                    <a:pt x="743" y="264"/>
                  </a:lnTo>
                  <a:lnTo>
                    <a:pt x="664" y="270"/>
                  </a:lnTo>
                  <a:lnTo>
                    <a:pt x="664" y="270"/>
                  </a:lnTo>
                  <a:lnTo>
                    <a:pt x="665" y="284"/>
                  </a:lnTo>
                  <a:lnTo>
                    <a:pt x="663" y="302"/>
                  </a:lnTo>
                  <a:lnTo>
                    <a:pt x="658" y="322"/>
                  </a:lnTo>
                  <a:lnTo>
                    <a:pt x="656" y="331"/>
                  </a:lnTo>
                  <a:lnTo>
                    <a:pt x="653" y="340"/>
                  </a:lnTo>
                  <a:lnTo>
                    <a:pt x="653" y="340"/>
                  </a:lnTo>
                  <a:lnTo>
                    <a:pt x="640" y="372"/>
                  </a:lnTo>
                  <a:lnTo>
                    <a:pt x="634" y="387"/>
                  </a:lnTo>
                  <a:lnTo>
                    <a:pt x="628" y="401"/>
                  </a:lnTo>
                  <a:lnTo>
                    <a:pt x="620" y="413"/>
                  </a:lnTo>
                  <a:lnTo>
                    <a:pt x="612" y="423"/>
                  </a:lnTo>
                  <a:lnTo>
                    <a:pt x="609" y="427"/>
                  </a:lnTo>
                  <a:lnTo>
                    <a:pt x="604" y="431"/>
                  </a:lnTo>
                  <a:lnTo>
                    <a:pt x="599" y="433"/>
                  </a:lnTo>
                  <a:lnTo>
                    <a:pt x="593" y="434"/>
                  </a:lnTo>
                  <a:lnTo>
                    <a:pt x="593" y="434"/>
                  </a:lnTo>
                  <a:lnTo>
                    <a:pt x="582" y="438"/>
                  </a:lnTo>
                  <a:lnTo>
                    <a:pt x="569" y="443"/>
                  </a:lnTo>
                  <a:lnTo>
                    <a:pt x="554" y="449"/>
                  </a:lnTo>
                  <a:lnTo>
                    <a:pt x="539" y="457"/>
                  </a:lnTo>
                  <a:lnTo>
                    <a:pt x="524" y="465"/>
                  </a:lnTo>
                  <a:lnTo>
                    <a:pt x="511" y="474"/>
                  </a:lnTo>
                  <a:lnTo>
                    <a:pt x="498" y="483"/>
                  </a:lnTo>
                  <a:lnTo>
                    <a:pt x="488" y="493"/>
                  </a:lnTo>
                  <a:lnTo>
                    <a:pt x="488" y="493"/>
                  </a:lnTo>
                  <a:lnTo>
                    <a:pt x="484" y="497"/>
                  </a:lnTo>
                  <a:lnTo>
                    <a:pt x="478" y="500"/>
                  </a:lnTo>
                  <a:lnTo>
                    <a:pt x="473" y="501"/>
                  </a:lnTo>
                  <a:lnTo>
                    <a:pt x="467" y="502"/>
                  </a:lnTo>
                  <a:lnTo>
                    <a:pt x="454" y="503"/>
                  </a:lnTo>
                  <a:lnTo>
                    <a:pt x="441" y="501"/>
                  </a:lnTo>
                  <a:lnTo>
                    <a:pt x="430" y="499"/>
                  </a:lnTo>
                  <a:lnTo>
                    <a:pt x="421" y="496"/>
                  </a:lnTo>
                  <a:lnTo>
                    <a:pt x="412" y="493"/>
                  </a:lnTo>
                  <a:lnTo>
                    <a:pt x="412" y="493"/>
                  </a:lnTo>
                  <a:lnTo>
                    <a:pt x="408" y="501"/>
                  </a:lnTo>
                  <a:lnTo>
                    <a:pt x="395" y="524"/>
                  </a:lnTo>
                  <a:lnTo>
                    <a:pt x="387" y="537"/>
                  </a:lnTo>
                  <a:lnTo>
                    <a:pt x="375" y="553"/>
                  </a:lnTo>
                  <a:lnTo>
                    <a:pt x="362" y="567"/>
                  </a:lnTo>
                  <a:lnTo>
                    <a:pt x="347" y="581"/>
                  </a:lnTo>
                  <a:lnTo>
                    <a:pt x="347" y="581"/>
                  </a:lnTo>
                  <a:lnTo>
                    <a:pt x="334" y="594"/>
                  </a:lnTo>
                  <a:lnTo>
                    <a:pt x="321" y="607"/>
                  </a:lnTo>
                  <a:lnTo>
                    <a:pt x="309" y="622"/>
                  </a:lnTo>
                  <a:lnTo>
                    <a:pt x="299" y="635"/>
                  </a:lnTo>
                  <a:lnTo>
                    <a:pt x="280" y="660"/>
                  </a:lnTo>
                  <a:lnTo>
                    <a:pt x="270" y="671"/>
                  </a:lnTo>
                  <a:lnTo>
                    <a:pt x="260" y="680"/>
                  </a:lnTo>
                  <a:lnTo>
                    <a:pt x="260" y="680"/>
                  </a:lnTo>
                  <a:lnTo>
                    <a:pt x="254" y="685"/>
                  </a:lnTo>
                  <a:lnTo>
                    <a:pt x="247" y="687"/>
                  </a:lnTo>
                  <a:lnTo>
                    <a:pt x="239" y="690"/>
                  </a:lnTo>
                  <a:lnTo>
                    <a:pt x="231" y="691"/>
                  </a:lnTo>
                  <a:lnTo>
                    <a:pt x="213" y="693"/>
                  </a:lnTo>
                  <a:lnTo>
                    <a:pt x="195" y="695"/>
                  </a:lnTo>
                  <a:lnTo>
                    <a:pt x="178" y="695"/>
                  </a:lnTo>
                  <a:lnTo>
                    <a:pt x="162" y="696"/>
                  </a:lnTo>
                  <a:lnTo>
                    <a:pt x="155" y="697"/>
                  </a:lnTo>
                  <a:lnTo>
                    <a:pt x="150" y="699"/>
                  </a:lnTo>
                  <a:lnTo>
                    <a:pt x="146" y="701"/>
                  </a:lnTo>
                  <a:lnTo>
                    <a:pt x="143" y="704"/>
                  </a:lnTo>
                  <a:lnTo>
                    <a:pt x="143" y="704"/>
                  </a:lnTo>
                  <a:lnTo>
                    <a:pt x="132" y="723"/>
                  </a:lnTo>
                  <a:lnTo>
                    <a:pt x="116" y="748"/>
                  </a:lnTo>
                  <a:lnTo>
                    <a:pt x="90" y="797"/>
                  </a:lnTo>
                  <a:lnTo>
                    <a:pt x="90" y="797"/>
                  </a:lnTo>
                  <a:lnTo>
                    <a:pt x="86" y="804"/>
                  </a:lnTo>
                  <a:lnTo>
                    <a:pt x="83" y="806"/>
                  </a:lnTo>
                  <a:lnTo>
                    <a:pt x="79" y="806"/>
                  </a:lnTo>
                  <a:lnTo>
                    <a:pt x="76" y="806"/>
                  </a:lnTo>
                  <a:lnTo>
                    <a:pt x="70" y="807"/>
                  </a:lnTo>
                  <a:lnTo>
                    <a:pt x="64" y="811"/>
                  </a:lnTo>
                  <a:lnTo>
                    <a:pt x="55" y="819"/>
                  </a:lnTo>
                  <a:lnTo>
                    <a:pt x="43" y="832"/>
                  </a:lnTo>
                  <a:lnTo>
                    <a:pt x="43" y="832"/>
                  </a:lnTo>
                  <a:lnTo>
                    <a:pt x="23" y="859"/>
                  </a:lnTo>
                  <a:lnTo>
                    <a:pt x="12" y="872"/>
                  </a:lnTo>
                  <a:lnTo>
                    <a:pt x="9" y="879"/>
                  </a:lnTo>
                  <a:lnTo>
                    <a:pt x="7" y="886"/>
                  </a:lnTo>
                  <a:lnTo>
                    <a:pt x="2" y="908"/>
                  </a:lnTo>
                  <a:lnTo>
                    <a:pt x="2" y="908"/>
                  </a:lnTo>
                  <a:lnTo>
                    <a:pt x="0" y="924"/>
                  </a:lnTo>
                  <a:lnTo>
                    <a:pt x="347" y="879"/>
                  </a:lnTo>
                  <a:lnTo>
                    <a:pt x="347" y="879"/>
                  </a:lnTo>
                  <a:lnTo>
                    <a:pt x="345" y="883"/>
                  </a:lnTo>
                  <a:lnTo>
                    <a:pt x="345" y="883"/>
                  </a:lnTo>
                  <a:lnTo>
                    <a:pt x="366" y="873"/>
                  </a:lnTo>
                  <a:lnTo>
                    <a:pt x="400" y="858"/>
                  </a:lnTo>
                  <a:lnTo>
                    <a:pt x="439" y="841"/>
                  </a:lnTo>
                  <a:lnTo>
                    <a:pt x="458" y="833"/>
                  </a:lnTo>
                  <a:lnTo>
                    <a:pt x="477" y="826"/>
                  </a:lnTo>
                  <a:lnTo>
                    <a:pt x="477" y="826"/>
                  </a:lnTo>
                  <a:lnTo>
                    <a:pt x="486" y="823"/>
                  </a:lnTo>
                  <a:lnTo>
                    <a:pt x="496" y="819"/>
                  </a:lnTo>
                  <a:lnTo>
                    <a:pt x="514" y="809"/>
                  </a:lnTo>
                  <a:lnTo>
                    <a:pt x="547" y="785"/>
                  </a:lnTo>
                  <a:lnTo>
                    <a:pt x="565" y="774"/>
                  </a:lnTo>
                  <a:lnTo>
                    <a:pt x="574" y="769"/>
                  </a:lnTo>
                  <a:lnTo>
                    <a:pt x="583" y="765"/>
                  </a:lnTo>
                  <a:lnTo>
                    <a:pt x="592" y="762"/>
                  </a:lnTo>
                  <a:lnTo>
                    <a:pt x="602" y="758"/>
                  </a:lnTo>
                  <a:lnTo>
                    <a:pt x="612" y="757"/>
                  </a:lnTo>
                  <a:lnTo>
                    <a:pt x="623" y="756"/>
                  </a:lnTo>
                  <a:lnTo>
                    <a:pt x="623" y="756"/>
                  </a:lnTo>
                  <a:lnTo>
                    <a:pt x="729" y="756"/>
                  </a:lnTo>
                  <a:lnTo>
                    <a:pt x="729" y="756"/>
                  </a:lnTo>
                  <a:lnTo>
                    <a:pt x="752" y="756"/>
                  </a:lnTo>
                  <a:lnTo>
                    <a:pt x="781" y="755"/>
                  </a:lnTo>
                  <a:lnTo>
                    <a:pt x="845" y="750"/>
                  </a:lnTo>
                  <a:lnTo>
                    <a:pt x="922" y="745"/>
                  </a:lnTo>
                  <a:lnTo>
                    <a:pt x="922" y="745"/>
                  </a:lnTo>
                  <a:lnTo>
                    <a:pt x="929" y="748"/>
                  </a:lnTo>
                  <a:lnTo>
                    <a:pt x="945" y="758"/>
                  </a:lnTo>
                  <a:lnTo>
                    <a:pt x="953" y="765"/>
                  </a:lnTo>
                  <a:lnTo>
                    <a:pt x="961" y="772"/>
                  </a:lnTo>
                  <a:lnTo>
                    <a:pt x="967" y="778"/>
                  </a:lnTo>
                  <a:lnTo>
                    <a:pt x="968" y="782"/>
                  </a:lnTo>
                  <a:lnTo>
                    <a:pt x="969" y="785"/>
                  </a:lnTo>
                  <a:lnTo>
                    <a:pt x="969" y="785"/>
                  </a:lnTo>
                  <a:lnTo>
                    <a:pt x="967" y="802"/>
                  </a:lnTo>
                  <a:lnTo>
                    <a:pt x="967" y="812"/>
                  </a:lnTo>
                  <a:lnTo>
                    <a:pt x="967" y="821"/>
                  </a:lnTo>
                  <a:lnTo>
                    <a:pt x="968" y="829"/>
                  </a:lnTo>
                  <a:lnTo>
                    <a:pt x="969" y="832"/>
                  </a:lnTo>
                  <a:lnTo>
                    <a:pt x="971" y="835"/>
                  </a:lnTo>
                  <a:lnTo>
                    <a:pt x="973" y="838"/>
                  </a:lnTo>
                  <a:lnTo>
                    <a:pt x="977" y="839"/>
                  </a:lnTo>
                  <a:lnTo>
                    <a:pt x="981" y="839"/>
                  </a:lnTo>
                  <a:lnTo>
                    <a:pt x="986" y="839"/>
                  </a:lnTo>
                  <a:lnTo>
                    <a:pt x="986" y="839"/>
                  </a:lnTo>
                  <a:lnTo>
                    <a:pt x="996" y="835"/>
                  </a:lnTo>
                  <a:lnTo>
                    <a:pt x="1005" y="832"/>
                  </a:lnTo>
                  <a:lnTo>
                    <a:pt x="1021" y="824"/>
                  </a:lnTo>
                  <a:lnTo>
                    <a:pt x="1033" y="821"/>
                  </a:lnTo>
                  <a:lnTo>
                    <a:pt x="1045" y="818"/>
                  </a:lnTo>
                  <a:lnTo>
                    <a:pt x="1060" y="815"/>
                  </a:lnTo>
                  <a:lnTo>
                    <a:pt x="1079" y="815"/>
                  </a:lnTo>
                  <a:lnTo>
                    <a:pt x="1079" y="815"/>
                  </a:lnTo>
                  <a:lnTo>
                    <a:pt x="1129" y="815"/>
                  </a:lnTo>
                  <a:lnTo>
                    <a:pt x="1181" y="818"/>
                  </a:lnTo>
                  <a:lnTo>
                    <a:pt x="1238" y="821"/>
                  </a:lnTo>
                  <a:lnTo>
                    <a:pt x="1354" y="826"/>
                  </a:lnTo>
                  <a:lnTo>
                    <a:pt x="1354" y="826"/>
                  </a:lnTo>
                  <a:lnTo>
                    <a:pt x="1364" y="832"/>
                  </a:lnTo>
                  <a:lnTo>
                    <a:pt x="1387" y="844"/>
                  </a:lnTo>
                  <a:lnTo>
                    <a:pt x="1399" y="853"/>
                  </a:lnTo>
                  <a:lnTo>
                    <a:pt x="1411" y="863"/>
                  </a:lnTo>
                  <a:lnTo>
                    <a:pt x="1423" y="875"/>
                  </a:lnTo>
                  <a:lnTo>
                    <a:pt x="1427" y="880"/>
                  </a:lnTo>
                  <a:lnTo>
                    <a:pt x="1432" y="885"/>
                  </a:lnTo>
                  <a:lnTo>
                    <a:pt x="1432" y="885"/>
                  </a:lnTo>
                  <a:lnTo>
                    <a:pt x="1435" y="890"/>
                  </a:lnTo>
                  <a:lnTo>
                    <a:pt x="1439" y="896"/>
                  </a:lnTo>
                  <a:lnTo>
                    <a:pt x="1451" y="905"/>
                  </a:lnTo>
                  <a:lnTo>
                    <a:pt x="1463" y="915"/>
                  </a:lnTo>
                  <a:lnTo>
                    <a:pt x="1476" y="924"/>
                  </a:lnTo>
                  <a:lnTo>
                    <a:pt x="1490" y="932"/>
                  </a:lnTo>
                  <a:lnTo>
                    <a:pt x="1500" y="942"/>
                  </a:lnTo>
                  <a:lnTo>
                    <a:pt x="1505" y="946"/>
                  </a:lnTo>
                  <a:lnTo>
                    <a:pt x="1509" y="951"/>
                  </a:lnTo>
                  <a:lnTo>
                    <a:pt x="1511" y="956"/>
                  </a:lnTo>
                  <a:lnTo>
                    <a:pt x="1513" y="962"/>
                  </a:lnTo>
                  <a:lnTo>
                    <a:pt x="1513" y="962"/>
                  </a:lnTo>
                  <a:lnTo>
                    <a:pt x="1515" y="967"/>
                  </a:lnTo>
                  <a:lnTo>
                    <a:pt x="1520" y="974"/>
                  </a:lnTo>
                  <a:lnTo>
                    <a:pt x="1527" y="981"/>
                  </a:lnTo>
                  <a:lnTo>
                    <a:pt x="1535" y="989"/>
                  </a:lnTo>
                  <a:lnTo>
                    <a:pt x="1557" y="1004"/>
                  </a:lnTo>
                  <a:lnTo>
                    <a:pt x="1579" y="1019"/>
                  </a:lnTo>
                  <a:lnTo>
                    <a:pt x="1603" y="1033"/>
                  </a:lnTo>
                  <a:lnTo>
                    <a:pt x="1623" y="1044"/>
                  </a:lnTo>
                  <a:lnTo>
                    <a:pt x="1642" y="1054"/>
                  </a:lnTo>
                  <a:lnTo>
                    <a:pt x="1642" y="1054"/>
                  </a:lnTo>
                  <a:lnTo>
                    <a:pt x="1723" y="1014"/>
                  </a:lnTo>
                  <a:lnTo>
                    <a:pt x="1723" y="1014"/>
                  </a:lnTo>
                  <a:lnTo>
                    <a:pt x="1732" y="1011"/>
                  </a:lnTo>
                  <a:lnTo>
                    <a:pt x="1742" y="1009"/>
                  </a:lnTo>
                  <a:lnTo>
                    <a:pt x="1751" y="1008"/>
                  </a:lnTo>
                  <a:lnTo>
                    <a:pt x="1760" y="1008"/>
                  </a:lnTo>
                  <a:lnTo>
                    <a:pt x="1778" y="1011"/>
                  </a:lnTo>
                  <a:lnTo>
                    <a:pt x="1795" y="1014"/>
                  </a:lnTo>
                  <a:lnTo>
                    <a:pt x="1809" y="1016"/>
                  </a:lnTo>
                  <a:lnTo>
                    <a:pt x="1816" y="1016"/>
                  </a:lnTo>
                  <a:lnTo>
                    <a:pt x="1822" y="1015"/>
                  </a:lnTo>
                  <a:lnTo>
                    <a:pt x="1826" y="1013"/>
                  </a:lnTo>
                  <a:lnTo>
                    <a:pt x="1831" y="1010"/>
                  </a:lnTo>
                  <a:lnTo>
                    <a:pt x="1833" y="1004"/>
                  </a:lnTo>
                  <a:lnTo>
                    <a:pt x="1835" y="996"/>
                  </a:lnTo>
                  <a:lnTo>
                    <a:pt x="1835" y="996"/>
                  </a:lnTo>
                  <a:lnTo>
                    <a:pt x="1839" y="963"/>
                  </a:lnTo>
                  <a:lnTo>
                    <a:pt x="1842" y="946"/>
                  </a:lnTo>
                  <a:lnTo>
                    <a:pt x="1845" y="927"/>
                  </a:lnTo>
                  <a:lnTo>
                    <a:pt x="1850" y="908"/>
                  </a:lnTo>
                  <a:lnTo>
                    <a:pt x="1855" y="886"/>
                  </a:lnTo>
                  <a:lnTo>
                    <a:pt x="1864" y="861"/>
                  </a:lnTo>
                  <a:lnTo>
                    <a:pt x="1876" y="832"/>
                  </a:lnTo>
                  <a:lnTo>
                    <a:pt x="1876" y="832"/>
                  </a:lnTo>
                  <a:lnTo>
                    <a:pt x="1883" y="818"/>
                  </a:lnTo>
                  <a:lnTo>
                    <a:pt x="1892" y="804"/>
                  </a:lnTo>
                  <a:lnTo>
                    <a:pt x="1901" y="791"/>
                  </a:lnTo>
                  <a:lnTo>
                    <a:pt x="1912" y="780"/>
                  </a:lnTo>
                  <a:lnTo>
                    <a:pt x="1923" y="768"/>
                  </a:lnTo>
                  <a:lnTo>
                    <a:pt x="1936" y="757"/>
                  </a:lnTo>
                  <a:lnTo>
                    <a:pt x="1948" y="748"/>
                  </a:lnTo>
                  <a:lnTo>
                    <a:pt x="1961" y="739"/>
                  </a:lnTo>
                  <a:lnTo>
                    <a:pt x="1989" y="723"/>
                  </a:lnTo>
                  <a:lnTo>
                    <a:pt x="2017" y="707"/>
                  </a:lnTo>
                  <a:lnTo>
                    <a:pt x="2070" y="680"/>
                  </a:lnTo>
                  <a:lnTo>
                    <a:pt x="2070" y="680"/>
                  </a:lnTo>
                  <a:lnTo>
                    <a:pt x="2081" y="674"/>
                  </a:lnTo>
                  <a:lnTo>
                    <a:pt x="2091" y="670"/>
                  </a:lnTo>
                  <a:lnTo>
                    <a:pt x="2100" y="668"/>
                  </a:lnTo>
                  <a:lnTo>
                    <a:pt x="2109" y="667"/>
                  </a:lnTo>
                  <a:lnTo>
                    <a:pt x="2117" y="666"/>
                  </a:lnTo>
                  <a:lnTo>
                    <a:pt x="2124" y="666"/>
                  </a:lnTo>
                  <a:lnTo>
                    <a:pt x="2137" y="667"/>
                  </a:lnTo>
                  <a:lnTo>
                    <a:pt x="2150" y="668"/>
                  </a:lnTo>
                  <a:lnTo>
                    <a:pt x="2156" y="667"/>
                  </a:lnTo>
                  <a:lnTo>
                    <a:pt x="2162" y="666"/>
                  </a:lnTo>
                  <a:lnTo>
                    <a:pt x="2169" y="662"/>
                  </a:lnTo>
                  <a:lnTo>
                    <a:pt x="2176" y="659"/>
                  </a:lnTo>
                  <a:lnTo>
                    <a:pt x="2184" y="653"/>
                  </a:lnTo>
                  <a:lnTo>
                    <a:pt x="2193" y="645"/>
                  </a:lnTo>
                  <a:lnTo>
                    <a:pt x="2193" y="645"/>
                  </a:lnTo>
                  <a:lnTo>
                    <a:pt x="2200" y="636"/>
                  </a:lnTo>
                  <a:lnTo>
                    <a:pt x="2208" y="628"/>
                  </a:lnTo>
                  <a:lnTo>
                    <a:pt x="2214" y="617"/>
                  </a:lnTo>
                  <a:lnTo>
                    <a:pt x="2221" y="609"/>
                  </a:lnTo>
                  <a:lnTo>
                    <a:pt x="2230" y="591"/>
                  </a:lnTo>
                  <a:lnTo>
                    <a:pt x="2236" y="575"/>
                  </a:lnTo>
                  <a:lnTo>
                    <a:pt x="2241" y="560"/>
                  </a:lnTo>
                  <a:lnTo>
                    <a:pt x="2243" y="549"/>
                  </a:lnTo>
                  <a:lnTo>
                    <a:pt x="2245" y="539"/>
                  </a:lnTo>
                  <a:lnTo>
                    <a:pt x="2245" y="539"/>
                  </a:lnTo>
                  <a:lnTo>
                    <a:pt x="2200" y="543"/>
                  </a:lnTo>
                  <a:lnTo>
                    <a:pt x="2164" y="545"/>
                  </a:lnTo>
                  <a:lnTo>
                    <a:pt x="2133" y="546"/>
                  </a:lnTo>
                  <a:lnTo>
                    <a:pt x="2133" y="546"/>
                  </a:lnTo>
                  <a:lnTo>
                    <a:pt x="2123" y="545"/>
                  </a:lnTo>
                  <a:lnTo>
                    <a:pt x="2116" y="541"/>
                  </a:lnTo>
                  <a:lnTo>
                    <a:pt x="2109" y="537"/>
                  </a:lnTo>
                  <a:lnTo>
                    <a:pt x="2104" y="531"/>
                  </a:lnTo>
                  <a:lnTo>
                    <a:pt x="2102" y="525"/>
                  </a:lnTo>
                  <a:lnTo>
                    <a:pt x="2102" y="518"/>
                  </a:lnTo>
                  <a:lnTo>
                    <a:pt x="2105" y="511"/>
                  </a:lnTo>
                  <a:lnTo>
                    <a:pt x="2110" y="505"/>
                  </a:lnTo>
                  <a:lnTo>
                    <a:pt x="2110" y="505"/>
                  </a:lnTo>
                  <a:lnTo>
                    <a:pt x="2113" y="501"/>
                  </a:lnTo>
                  <a:lnTo>
                    <a:pt x="2116" y="497"/>
                  </a:lnTo>
                  <a:lnTo>
                    <a:pt x="2119" y="487"/>
                  </a:lnTo>
                  <a:lnTo>
                    <a:pt x="2124" y="465"/>
                  </a:lnTo>
                  <a:lnTo>
                    <a:pt x="2128" y="454"/>
                  </a:lnTo>
                  <a:lnTo>
                    <a:pt x="2130" y="450"/>
                  </a:lnTo>
                  <a:lnTo>
                    <a:pt x="2132" y="445"/>
                  </a:lnTo>
                  <a:lnTo>
                    <a:pt x="2136" y="442"/>
                  </a:lnTo>
                  <a:lnTo>
                    <a:pt x="2140" y="439"/>
                  </a:lnTo>
                  <a:lnTo>
                    <a:pt x="2145" y="436"/>
                  </a:lnTo>
                  <a:lnTo>
                    <a:pt x="2151" y="434"/>
                  </a:lnTo>
                  <a:lnTo>
                    <a:pt x="2151" y="434"/>
                  </a:lnTo>
                  <a:lnTo>
                    <a:pt x="2165" y="433"/>
                  </a:lnTo>
                  <a:lnTo>
                    <a:pt x="2179" y="432"/>
                  </a:lnTo>
                  <a:lnTo>
                    <a:pt x="2194" y="430"/>
                  </a:lnTo>
                  <a:lnTo>
                    <a:pt x="2208" y="429"/>
                  </a:lnTo>
                  <a:lnTo>
                    <a:pt x="2222" y="425"/>
                  </a:lnTo>
                  <a:lnTo>
                    <a:pt x="2235" y="421"/>
                  </a:lnTo>
                  <a:lnTo>
                    <a:pt x="2241" y="419"/>
                  </a:lnTo>
                  <a:lnTo>
                    <a:pt x="2246" y="414"/>
                  </a:lnTo>
                  <a:lnTo>
                    <a:pt x="2252" y="410"/>
                  </a:lnTo>
                  <a:lnTo>
                    <a:pt x="2256" y="405"/>
                  </a:lnTo>
                  <a:lnTo>
                    <a:pt x="2256" y="405"/>
                  </a:lnTo>
                  <a:lnTo>
                    <a:pt x="2272" y="387"/>
                  </a:lnTo>
                  <a:lnTo>
                    <a:pt x="2283" y="374"/>
                  </a:lnTo>
                  <a:lnTo>
                    <a:pt x="2287" y="367"/>
                  </a:lnTo>
                  <a:lnTo>
                    <a:pt x="2290" y="362"/>
                  </a:lnTo>
                  <a:lnTo>
                    <a:pt x="2291" y="355"/>
                  </a:lnTo>
                  <a:lnTo>
                    <a:pt x="2292" y="347"/>
                  </a:lnTo>
                  <a:lnTo>
                    <a:pt x="2292" y="347"/>
                  </a:lnTo>
                  <a:lnTo>
                    <a:pt x="2292" y="336"/>
                  </a:lnTo>
                  <a:lnTo>
                    <a:pt x="2293" y="324"/>
                  </a:lnTo>
                  <a:lnTo>
                    <a:pt x="2295" y="310"/>
                  </a:lnTo>
                  <a:lnTo>
                    <a:pt x="2300" y="296"/>
                  </a:lnTo>
                  <a:lnTo>
                    <a:pt x="2306" y="281"/>
                  </a:lnTo>
                  <a:lnTo>
                    <a:pt x="2310" y="275"/>
                  </a:lnTo>
                  <a:lnTo>
                    <a:pt x="2313" y="269"/>
                  </a:lnTo>
                  <a:lnTo>
                    <a:pt x="2319" y="264"/>
                  </a:lnTo>
                  <a:lnTo>
                    <a:pt x="2325" y="259"/>
                  </a:lnTo>
                  <a:lnTo>
                    <a:pt x="2331" y="255"/>
                  </a:lnTo>
                  <a:lnTo>
                    <a:pt x="2339" y="253"/>
                  </a:lnTo>
                  <a:lnTo>
                    <a:pt x="2339" y="253"/>
                  </a:lnTo>
                  <a:lnTo>
                    <a:pt x="2345" y="251"/>
                  </a:lnTo>
                  <a:lnTo>
                    <a:pt x="2349" y="247"/>
                  </a:lnTo>
                  <a:lnTo>
                    <a:pt x="2351" y="244"/>
                  </a:lnTo>
                  <a:lnTo>
                    <a:pt x="2351" y="240"/>
                  </a:lnTo>
                  <a:lnTo>
                    <a:pt x="2350" y="235"/>
                  </a:lnTo>
                  <a:lnTo>
                    <a:pt x="2347" y="231"/>
                  </a:lnTo>
                  <a:lnTo>
                    <a:pt x="2338" y="220"/>
                  </a:lnTo>
                  <a:lnTo>
                    <a:pt x="2310" y="192"/>
                  </a:lnTo>
                  <a:lnTo>
                    <a:pt x="2294" y="176"/>
                  </a:lnTo>
                  <a:lnTo>
                    <a:pt x="2280" y="159"/>
                  </a:lnTo>
                  <a:lnTo>
                    <a:pt x="2280" y="159"/>
                  </a:lnTo>
                  <a:close/>
                </a:path>
              </a:pathLst>
            </a:custGeom>
            <a:solidFill>
              <a:srgbClr val="93BF31"/>
            </a:solid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45" name="Freeform 42"/>
            <p:cNvSpPr/>
            <p:nvPr/>
          </p:nvSpPr>
          <p:spPr bwMode="auto">
            <a:xfrm>
              <a:off x="8532813" y="1220788"/>
              <a:ext cx="1574800" cy="800100"/>
            </a:xfrm>
            <a:custGeom>
              <a:gdLst>
                <a:gd fmla="*/ 1973 w 1983" name="T0"/>
                <a:gd fmla="*/ 438 h 1008" name="T1"/>
                <a:gd fmla="*/ 1940 w 1983" name="T2"/>
                <a:gd fmla="*/ 427 h 1008" name="T3"/>
                <a:gd fmla="*/ 1875 w 1983" name="T4"/>
                <a:gd fmla="*/ 395 h 1008" name="T5"/>
                <a:gd fmla="*/ 1793 w 1983" name="T6"/>
                <a:gd fmla="*/ 319 h 1008" name="T7"/>
                <a:gd fmla="*/ 1754 w 1983" name="T8"/>
                <a:gd fmla="*/ 243 h 1008" name="T9"/>
                <a:gd fmla="*/ 1754 w 1983" name="T10"/>
                <a:gd fmla="*/ 194 h 1008" name="T11"/>
                <a:gd fmla="*/ 1737 w 1983" name="T12"/>
                <a:gd fmla="*/ 131 h 1008" name="T13"/>
                <a:gd fmla="*/ 1683 w 1983" name="T14"/>
                <a:gd fmla="*/ 102 h 1008" name="T15"/>
                <a:gd fmla="*/ 1659 w 1983" name="T16"/>
                <a:gd fmla="*/ 68 h 1008" name="T17"/>
                <a:gd fmla="*/ 1623 w 1983" name="T18"/>
                <a:gd fmla="*/ 74 h 1008" name="T19"/>
                <a:gd fmla="*/ 1605 w 1983" name="T20"/>
                <a:gd fmla="*/ 100 h 1008" name="T21"/>
                <a:gd fmla="*/ 1554 w 1983" name="T22"/>
                <a:gd fmla="*/ 104 h 1008" name="T23"/>
                <a:gd fmla="*/ 1460 w 1983" name="T24"/>
                <a:gd fmla="*/ 91 h 1008" name="T25"/>
                <a:gd fmla="*/ 1438 w 1983" name="T26"/>
                <a:gd fmla="*/ 107 h 1008" name="T27"/>
                <a:gd fmla="*/ 1430 w 1983" name="T28"/>
                <a:gd fmla="*/ 103 h 1008" name="T29"/>
                <a:gd fmla="*/ 1360 w 1983" name="T30"/>
                <a:gd fmla="*/ 86 h 1008" name="T31"/>
                <a:gd fmla="*/ 1300 w 1983" name="T32"/>
                <a:gd fmla="*/ 78 h 1008" name="T33"/>
                <a:gd fmla="*/ 1286 w 1983" name="T34"/>
                <a:gd fmla="*/ 62 h 1008" name="T35"/>
                <a:gd fmla="*/ 1227 w 1983" name="T36"/>
                <a:gd fmla="*/ 21 h 1008" name="T37"/>
                <a:gd fmla="*/ 1187 w 1983" name="T38"/>
                <a:gd fmla="*/ 0 h 1008" name="T39"/>
                <a:gd fmla="*/ 1156 w 1983" name="T40"/>
                <a:gd fmla="*/ 26 h 1008" name="T41"/>
                <a:gd fmla="*/ 1142 w 1983" name="T42"/>
                <a:gd fmla="*/ 79 h 1008" name="T43"/>
                <a:gd fmla="*/ 1105 w 1983" name="T44"/>
                <a:gd fmla="*/ 156 h 1008" name="T45"/>
                <a:gd fmla="*/ 1062 w 1983" name="T46"/>
                <a:gd fmla="*/ 161 h 1008" name="T47"/>
                <a:gd fmla="*/ 986 w 1983" name="T48"/>
                <a:gd fmla="*/ 136 h 1008" name="T49"/>
                <a:gd fmla="*/ 1000 w 1983" name="T50"/>
                <a:gd fmla="*/ 176 h 1008" name="T51"/>
                <a:gd fmla="*/ 1016 w 1983" name="T52"/>
                <a:gd fmla="*/ 232 h 1008" name="T53"/>
                <a:gd fmla="*/ 976 w 1983" name="T54"/>
                <a:gd fmla="*/ 269 h 1008" name="T55"/>
                <a:gd fmla="*/ 898 w 1983" name="T56"/>
                <a:gd fmla="*/ 297 h 1008" name="T57"/>
                <a:gd fmla="*/ 882 w 1983" name="T58"/>
                <a:gd fmla="*/ 322 h 1008" name="T59"/>
                <a:gd fmla="*/ 868 w 1983" name="T60"/>
                <a:gd fmla="*/ 384 h 1008" name="T61"/>
                <a:gd fmla="*/ 847 w 1983" name="T62"/>
                <a:gd fmla="*/ 428 h 1008" name="T63"/>
                <a:gd fmla="*/ 801 w 1983" name="T64"/>
                <a:gd fmla="*/ 398 h 1008" name="T65"/>
                <a:gd fmla="*/ 757 w 1983" name="T66"/>
                <a:gd fmla="*/ 381 h 1008" name="T67"/>
                <a:gd fmla="*/ 741 w 1983" name="T68"/>
                <a:gd fmla="*/ 422 h 1008" name="T69"/>
                <a:gd fmla="*/ 683 w 1983" name="T70"/>
                <a:gd fmla="*/ 467 h 1008" name="T71"/>
                <a:gd fmla="*/ 614 w 1983" name="T72"/>
                <a:gd fmla="*/ 469 h 1008" name="T73"/>
                <a:gd fmla="*/ 592 w 1983" name="T74"/>
                <a:gd fmla="*/ 502 h 1008" name="T75"/>
                <a:gd fmla="*/ 568 w 1983" name="T76"/>
                <a:gd fmla="*/ 505 h 1008" name="T77"/>
                <a:gd fmla="*/ 535 w 1983" name="T78"/>
                <a:gd fmla="*/ 488 h 1008" name="T79"/>
                <a:gd fmla="*/ 441 w 1983" name="T80"/>
                <a:gd fmla="*/ 489 h 1008" name="T81"/>
                <a:gd fmla="*/ 348 w 1983" name="T82"/>
                <a:gd fmla="*/ 516 h 1008" name="T83"/>
                <a:gd fmla="*/ 318 w 1983" name="T84"/>
                <a:gd fmla="*/ 542 h 1008" name="T85"/>
                <a:gd fmla="*/ 325 w 1983" name="T86"/>
                <a:gd fmla="*/ 639 h 1008" name="T87"/>
                <a:gd fmla="*/ 325 w 1983" name="T88"/>
                <a:gd fmla="*/ 697 h 1008" name="T89"/>
                <a:gd fmla="*/ 269 w 1983" name="T90"/>
                <a:gd fmla="*/ 686 h 1008" name="T91"/>
                <a:gd fmla="*/ 236 w 1983" name="T92"/>
                <a:gd fmla="*/ 693 h 1008" name="T93"/>
                <a:gd fmla="*/ 233 w 1983" name="T94"/>
                <a:gd fmla="*/ 744 h 1008" name="T95"/>
                <a:gd fmla="*/ 218 w 1983" name="T96"/>
                <a:gd fmla="*/ 777 h 1008" name="T97"/>
                <a:gd fmla="*/ 185 w 1983" name="T98"/>
                <a:gd fmla="*/ 783 h 1008" name="T99"/>
                <a:gd fmla="*/ 112 w 1983" name="T100"/>
                <a:gd fmla="*/ 759 h 1008" name="T101"/>
                <a:gd fmla="*/ 80 w 1983" name="T102"/>
                <a:gd fmla="*/ 782 h 1008" name="T103"/>
                <a:gd fmla="*/ 69 w 1983" name="T104"/>
                <a:gd fmla="*/ 838 h 1008" name="T105"/>
                <a:gd fmla="*/ 92 w 1983" name="T106"/>
                <a:gd fmla="*/ 886 h 1008" name="T107"/>
                <a:gd fmla="*/ 88 w 1983" name="T108"/>
                <a:gd fmla="*/ 929 h 1008" name="T109"/>
                <a:gd fmla="*/ 26 w 1983" name="T110"/>
                <a:gd fmla="*/ 980 h 1008" name="T111"/>
                <a:gd fmla="*/ 382 w 1983" name="T112"/>
                <a:gd fmla="*/ 987 h 1008" name="T113"/>
                <a:gd fmla="*/ 1292 w 1983" name="T114"/>
                <a:gd fmla="*/ 850 h 1008" name="T115"/>
                <a:gd fmla="*/ 1950 w 1983" name="T116"/>
                <a:gd fmla="*/ 773 h 1008" name="T117"/>
                <a:gd fmla="*/ 1982 w 1983" name="T118"/>
                <a:gd fmla="*/ 669 h 1008" name="T119"/>
                <a:gd fmla="*/ 1974 w 1983" name="T120"/>
                <a:gd fmla="*/ 565 h 100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06" w="1983">
                  <a:moveTo>
                    <a:pt x="1974" y="565"/>
                  </a:moveTo>
                  <a:lnTo>
                    <a:pt x="1974" y="565"/>
                  </a:lnTo>
                  <a:lnTo>
                    <a:pt x="1974" y="449"/>
                  </a:lnTo>
                  <a:lnTo>
                    <a:pt x="1974" y="449"/>
                  </a:lnTo>
                  <a:lnTo>
                    <a:pt x="1974" y="442"/>
                  </a:lnTo>
                  <a:lnTo>
                    <a:pt x="1973" y="438"/>
                  </a:lnTo>
                  <a:lnTo>
                    <a:pt x="1972" y="436"/>
                  </a:lnTo>
                  <a:lnTo>
                    <a:pt x="1970" y="433"/>
                  </a:lnTo>
                  <a:lnTo>
                    <a:pt x="1966" y="431"/>
                  </a:lnTo>
                  <a:lnTo>
                    <a:pt x="1963" y="430"/>
                  </a:lnTo>
                  <a:lnTo>
                    <a:pt x="1953" y="429"/>
                  </a:lnTo>
                  <a:lnTo>
                    <a:pt x="1940" y="427"/>
                  </a:lnTo>
                  <a:lnTo>
                    <a:pt x="1923" y="421"/>
                  </a:lnTo>
                  <a:lnTo>
                    <a:pt x="1913" y="418"/>
                  </a:lnTo>
                  <a:lnTo>
                    <a:pt x="1902" y="412"/>
                  </a:lnTo>
                  <a:lnTo>
                    <a:pt x="1888" y="404"/>
                  </a:lnTo>
                  <a:lnTo>
                    <a:pt x="1875" y="395"/>
                  </a:lnTo>
                  <a:lnTo>
                    <a:pt x="1875" y="395"/>
                  </a:lnTo>
                  <a:lnTo>
                    <a:pt x="1832" y="366"/>
                  </a:lnTo>
                  <a:lnTo>
                    <a:pt x="1819" y="356"/>
                  </a:lnTo>
                  <a:lnTo>
                    <a:pt x="1810" y="349"/>
                  </a:lnTo>
                  <a:lnTo>
                    <a:pt x="1804" y="343"/>
                  </a:lnTo>
                  <a:lnTo>
                    <a:pt x="1800" y="336"/>
                  </a:lnTo>
                  <a:lnTo>
                    <a:pt x="1793" y="319"/>
                  </a:lnTo>
                  <a:lnTo>
                    <a:pt x="1793" y="319"/>
                  </a:lnTo>
                  <a:lnTo>
                    <a:pt x="1788" y="308"/>
                  </a:lnTo>
                  <a:lnTo>
                    <a:pt x="1781" y="296"/>
                  </a:lnTo>
                  <a:lnTo>
                    <a:pt x="1766" y="270"/>
                  </a:lnTo>
                  <a:lnTo>
                    <a:pt x="1760" y="257"/>
                  </a:lnTo>
                  <a:lnTo>
                    <a:pt x="1754" y="243"/>
                  </a:lnTo>
                  <a:lnTo>
                    <a:pt x="1752" y="231"/>
                  </a:lnTo>
                  <a:lnTo>
                    <a:pt x="1752" y="226"/>
                  </a:lnTo>
                  <a:lnTo>
                    <a:pt x="1752" y="220"/>
                  </a:lnTo>
                  <a:lnTo>
                    <a:pt x="1752" y="220"/>
                  </a:lnTo>
                  <a:lnTo>
                    <a:pt x="1753" y="208"/>
                  </a:lnTo>
                  <a:lnTo>
                    <a:pt x="1754" y="194"/>
                  </a:lnTo>
                  <a:lnTo>
                    <a:pt x="1753" y="180"/>
                  </a:lnTo>
                  <a:lnTo>
                    <a:pt x="1752" y="165"/>
                  </a:lnTo>
                  <a:lnTo>
                    <a:pt x="1748" y="142"/>
                  </a:lnTo>
                  <a:lnTo>
                    <a:pt x="1746" y="133"/>
                  </a:lnTo>
                  <a:lnTo>
                    <a:pt x="1746" y="133"/>
                  </a:lnTo>
                  <a:lnTo>
                    <a:pt x="1737" y="131"/>
                  </a:lnTo>
                  <a:lnTo>
                    <a:pt x="1727" y="127"/>
                  </a:lnTo>
                  <a:lnTo>
                    <a:pt x="1715" y="123"/>
                  </a:lnTo>
                  <a:lnTo>
                    <a:pt x="1704" y="117"/>
                  </a:lnTo>
                  <a:lnTo>
                    <a:pt x="1691" y="110"/>
                  </a:lnTo>
                  <a:lnTo>
                    <a:pt x="1687" y="106"/>
                  </a:lnTo>
                  <a:lnTo>
                    <a:pt x="1683" y="102"/>
                  </a:lnTo>
                  <a:lnTo>
                    <a:pt x="1679" y="97"/>
                  </a:lnTo>
                  <a:lnTo>
                    <a:pt x="1676" y="91"/>
                  </a:lnTo>
                  <a:lnTo>
                    <a:pt x="1676" y="91"/>
                  </a:lnTo>
                  <a:lnTo>
                    <a:pt x="1671" y="81"/>
                  </a:lnTo>
                  <a:lnTo>
                    <a:pt x="1666" y="74"/>
                  </a:lnTo>
                  <a:lnTo>
                    <a:pt x="1659" y="68"/>
                  </a:lnTo>
                  <a:lnTo>
                    <a:pt x="1652" y="65"/>
                  </a:lnTo>
                  <a:lnTo>
                    <a:pt x="1645" y="64"/>
                  </a:lnTo>
                  <a:lnTo>
                    <a:pt x="1637" y="65"/>
                  </a:lnTo>
                  <a:lnTo>
                    <a:pt x="1630" y="68"/>
                  </a:lnTo>
                  <a:lnTo>
                    <a:pt x="1623" y="74"/>
                  </a:lnTo>
                  <a:lnTo>
                    <a:pt x="1623" y="74"/>
                  </a:lnTo>
                  <a:lnTo>
                    <a:pt x="1620" y="77"/>
                  </a:lnTo>
                  <a:lnTo>
                    <a:pt x="1618" y="81"/>
                  </a:lnTo>
                  <a:lnTo>
                    <a:pt x="1615" y="88"/>
                  </a:lnTo>
                  <a:lnTo>
                    <a:pt x="1611" y="95"/>
                  </a:lnTo>
                  <a:lnTo>
                    <a:pt x="1609" y="98"/>
                  </a:lnTo>
                  <a:lnTo>
                    <a:pt x="1605" y="100"/>
                  </a:lnTo>
                  <a:lnTo>
                    <a:pt x="1601" y="103"/>
                  </a:lnTo>
                  <a:lnTo>
                    <a:pt x="1595" y="105"/>
                  </a:lnTo>
                  <a:lnTo>
                    <a:pt x="1588" y="106"/>
                  </a:lnTo>
                  <a:lnTo>
                    <a:pt x="1579" y="106"/>
                  </a:lnTo>
                  <a:lnTo>
                    <a:pt x="1567" y="105"/>
                  </a:lnTo>
                  <a:lnTo>
                    <a:pt x="1554" y="104"/>
                  </a:lnTo>
                  <a:lnTo>
                    <a:pt x="1518" y="97"/>
                  </a:lnTo>
                  <a:lnTo>
                    <a:pt x="1518" y="97"/>
                  </a:lnTo>
                  <a:lnTo>
                    <a:pt x="1499" y="94"/>
                  </a:lnTo>
                  <a:lnTo>
                    <a:pt x="1482" y="91"/>
                  </a:lnTo>
                  <a:lnTo>
                    <a:pt x="1470" y="91"/>
                  </a:lnTo>
                  <a:lnTo>
                    <a:pt x="1460" y="91"/>
                  </a:lnTo>
                  <a:lnTo>
                    <a:pt x="1452" y="94"/>
                  </a:lnTo>
                  <a:lnTo>
                    <a:pt x="1446" y="95"/>
                  </a:lnTo>
                  <a:lnTo>
                    <a:pt x="1442" y="98"/>
                  </a:lnTo>
                  <a:lnTo>
                    <a:pt x="1440" y="100"/>
                  </a:lnTo>
                  <a:lnTo>
                    <a:pt x="1438" y="104"/>
                  </a:lnTo>
                  <a:lnTo>
                    <a:pt x="1438" y="107"/>
                  </a:lnTo>
                  <a:lnTo>
                    <a:pt x="1438" y="112"/>
                  </a:lnTo>
                  <a:lnTo>
                    <a:pt x="1438" y="113"/>
                  </a:lnTo>
                  <a:lnTo>
                    <a:pt x="1436" y="109"/>
                  </a:lnTo>
                  <a:lnTo>
                    <a:pt x="1436" y="109"/>
                  </a:lnTo>
                  <a:lnTo>
                    <a:pt x="1433" y="106"/>
                  </a:lnTo>
                  <a:lnTo>
                    <a:pt x="1430" y="103"/>
                  </a:lnTo>
                  <a:lnTo>
                    <a:pt x="1421" y="98"/>
                  </a:lnTo>
                  <a:lnTo>
                    <a:pt x="1411" y="94"/>
                  </a:lnTo>
                  <a:lnTo>
                    <a:pt x="1400" y="90"/>
                  </a:lnTo>
                  <a:lnTo>
                    <a:pt x="1389" y="88"/>
                  </a:lnTo>
                  <a:lnTo>
                    <a:pt x="1377" y="87"/>
                  </a:lnTo>
                  <a:lnTo>
                    <a:pt x="1360" y="86"/>
                  </a:lnTo>
                  <a:lnTo>
                    <a:pt x="1360" y="86"/>
                  </a:lnTo>
                  <a:lnTo>
                    <a:pt x="1343" y="85"/>
                  </a:lnTo>
                  <a:lnTo>
                    <a:pt x="1332" y="85"/>
                  </a:lnTo>
                  <a:lnTo>
                    <a:pt x="1320" y="84"/>
                  </a:lnTo>
                  <a:lnTo>
                    <a:pt x="1309" y="81"/>
                  </a:lnTo>
                  <a:lnTo>
                    <a:pt x="1300" y="78"/>
                  </a:lnTo>
                  <a:lnTo>
                    <a:pt x="1294" y="74"/>
                  </a:lnTo>
                  <a:lnTo>
                    <a:pt x="1291" y="71"/>
                  </a:lnTo>
                  <a:lnTo>
                    <a:pt x="1289" y="68"/>
                  </a:lnTo>
                  <a:lnTo>
                    <a:pt x="1289" y="68"/>
                  </a:lnTo>
                  <a:lnTo>
                    <a:pt x="1288" y="65"/>
                  </a:lnTo>
                  <a:lnTo>
                    <a:pt x="1286" y="62"/>
                  </a:lnTo>
                  <a:lnTo>
                    <a:pt x="1280" y="57"/>
                  </a:lnTo>
                  <a:lnTo>
                    <a:pt x="1272" y="51"/>
                  </a:lnTo>
                  <a:lnTo>
                    <a:pt x="1262" y="46"/>
                  </a:lnTo>
                  <a:lnTo>
                    <a:pt x="1251" y="39"/>
                  </a:lnTo>
                  <a:lnTo>
                    <a:pt x="1239" y="31"/>
                  </a:lnTo>
                  <a:lnTo>
                    <a:pt x="1227" y="21"/>
                  </a:lnTo>
                  <a:lnTo>
                    <a:pt x="1213" y="10"/>
                  </a:lnTo>
                  <a:lnTo>
                    <a:pt x="1213" y="10"/>
                  </a:lnTo>
                  <a:lnTo>
                    <a:pt x="1206" y="4"/>
                  </a:lnTo>
                  <a:lnTo>
                    <a:pt x="1201" y="1"/>
                  </a:lnTo>
                  <a:lnTo>
                    <a:pt x="1194" y="0"/>
                  </a:lnTo>
                  <a:lnTo>
                    <a:pt x="1187" y="0"/>
                  </a:lnTo>
                  <a:lnTo>
                    <a:pt x="1182" y="1"/>
                  </a:lnTo>
                  <a:lnTo>
                    <a:pt x="1176" y="4"/>
                  </a:lnTo>
                  <a:lnTo>
                    <a:pt x="1171" y="9"/>
                  </a:lnTo>
                  <a:lnTo>
                    <a:pt x="1165" y="14"/>
                  </a:lnTo>
                  <a:lnTo>
                    <a:pt x="1161" y="20"/>
                  </a:lnTo>
                  <a:lnTo>
                    <a:pt x="1156" y="26"/>
                  </a:lnTo>
                  <a:lnTo>
                    <a:pt x="1149" y="39"/>
                  </a:lnTo>
                  <a:lnTo>
                    <a:pt x="1145" y="51"/>
                  </a:lnTo>
                  <a:lnTo>
                    <a:pt x="1143" y="62"/>
                  </a:lnTo>
                  <a:lnTo>
                    <a:pt x="1143" y="62"/>
                  </a:lnTo>
                  <a:lnTo>
                    <a:pt x="1143" y="70"/>
                  </a:lnTo>
                  <a:lnTo>
                    <a:pt x="1142" y="79"/>
                  </a:lnTo>
                  <a:lnTo>
                    <a:pt x="1138" y="88"/>
                  </a:lnTo>
                  <a:lnTo>
                    <a:pt x="1135" y="97"/>
                  </a:lnTo>
                  <a:lnTo>
                    <a:pt x="1114" y="144"/>
                  </a:lnTo>
                  <a:lnTo>
                    <a:pt x="1114" y="144"/>
                  </a:lnTo>
                  <a:lnTo>
                    <a:pt x="1110" y="151"/>
                  </a:lnTo>
                  <a:lnTo>
                    <a:pt x="1105" y="156"/>
                  </a:lnTo>
                  <a:lnTo>
                    <a:pt x="1099" y="160"/>
                  </a:lnTo>
                  <a:lnTo>
                    <a:pt x="1094" y="162"/>
                  </a:lnTo>
                  <a:lnTo>
                    <a:pt x="1086" y="163"/>
                  </a:lnTo>
                  <a:lnTo>
                    <a:pt x="1078" y="163"/>
                  </a:lnTo>
                  <a:lnTo>
                    <a:pt x="1070" y="163"/>
                  </a:lnTo>
                  <a:lnTo>
                    <a:pt x="1062" y="161"/>
                  </a:lnTo>
                  <a:lnTo>
                    <a:pt x="1044" y="156"/>
                  </a:lnTo>
                  <a:lnTo>
                    <a:pt x="1028" y="150"/>
                  </a:lnTo>
                  <a:lnTo>
                    <a:pt x="996" y="138"/>
                  </a:lnTo>
                  <a:lnTo>
                    <a:pt x="996" y="138"/>
                  </a:lnTo>
                  <a:lnTo>
                    <a:pt x="991" y="136"/>
                  </a:lnTo>
                  <a:lnTo>
                    <a:pt x="986" y="136"/>
                  </a:lnTo>
                  <a:lnTo>
                    <a:pt x="984" y="136"/>
                  </a:lnTo>
                  <a:lnTo>
                    <a:pt x="982" y="137"/>
                  </a:lnTo>
                  <a:lnTo>
                    <a:pt x="982" y="140"/>
                  </a:lnTo>
                  <a:lnTo>
                    <a:pt x="982" y="143"/>
                  </a:lnTo>
                  <a:lnTo>
                    <a:pt x="986" y="152"/>
                  </a:lnTo>
                  <a:lnTo>
                    <a:pt x="1000" y="176"/>
                  </a:lnTo>
                  <a:lnTo>
                    <a:pt x="1007" y="192"/>
                  </a:lnTo>
                  <a:lnTo>
                    <a:pt x="1014" y="209"/>
                  </a:lnTo>
                  <a:lnTo>
                    <a:pt x="1014" y="209"/>
                  </a:lnTo>
                  <a:lnTo>
                    <a:pt x="1016" y="217"/>
                  </a:lnTo>
                  <a:lnTo>
                    <a:pt x="1018" y="224"/>
                  </a:lnTo>
                  <a:lnTo>
                    <a:pt x="1016" y="232"/>
                  </a:lnTo>
                  <a:lnTo>
                    <a:pt x="1014" y="239"/>
                  </a:lnTo>
                  <a:lnTo>
                    <a:pt x="1011" y="245"/>
                  </a:lnTo>
                  <a:lnTo>
                    <a:pt x="1006" y="250"/>
                  </a:lnTo>
                  <a:lnTo>
                    <a:pt x="1000" y="256"/>
                  </a:lnTo>
                  <a:lnTo>
                    <a:pt x="993" y="260"/>
                  </a:lnTo>
                  <a:lnTo>
                    <a:pt x="976" y="269"/>
                  </a:lnTo>
                  <a:lnTo>
                    <a:pt x="957" y="277"/>
                  </a:lnTo>
                  <a:lnTo>
                    <a:pt x="937" y="284"/>
                  </a:lnTo>
                  <a:lnTo>
                    <a:pt x="915" y="290"/>
                  </a:lnTo>
                  <a:lnTo>
                    <a:pt x="915" y="290"/>
                  </a:lnTo>
                  <a:lnTo>
                    <a:pt x="905" y="294"/>
                  </a:lnTo>
                  <a:lnTo>
                    <a:pt x="898" y="297"/>
                  </a:lnTo>
                  <a:lnTo>
                    <a:pt x="891" y="300"/>
                  </a:lnTo>
                  <a:lnTo>
                    <a:pt x="888" y="304"/>
                  </a:lnTo>
                  <a:lnTo>
                    <a:pt x="886" y="308"/>
                  </a:lnTo>
                  <a:lnTo>
                    <a:pt x="883" y="313"/>
                  </a:lnTo>
                  <a:lnTo>
                    <a:pt x="882" y="317"/>
                  </a:lnTo>
                  <a:lnTo>
                    <a:pt x="882" y="322"/>
                  </a:lnTo>
                  <a:lnTo>
                    <a:pt x="882" y="333"/>
                  </a:lnTo>
                  <a:lnTo>
                    <a:pt x="882" y="347"/>
                  </a:lnTo>
                  <a:lnTo>
                    <a:pt x="880" y="355"/>
                  </a:lnTo>
                  <a:lnTo>
                    <a:pt x="878" y="364"/>
                  </a:lnTo>
                  <a:lnTo>
                    <a:pt x="873" y="373"/>
                  </a:lnTo>
                  <a:lnTo>
                    <a:pt x="868" y="384"/>
                  </a:lnTo>
                  <a:lnTo>
                    <a:pt x="868" y="384"/>
                  </a:lnTo>
                  <a:lnTo>
                    <a:pt x="858" y="403"/>
                  </a:lnTo>
                  <a:lnTo>
                    <a:pt x="852" y="416"/>
                  </a:lnTo>
                  <a:lnTo>
                    <a:pt x="848" y="428"/>
                  </a:lnTo>
                  <a:lnTo>
                    <a:pt x="847" y="428"/>
                  </a:lnTo>
                  <a:lnTo>
                    <a:pt x="847" y="428"/>
                  </a:lnTo>
                  <a:lnTo>
                    <a:pt x="843" y="425"/>
                  </a:lnTo>
                  <a:lnTo>
                    <a:pt x="838" y="420"/>
                  </a:lnTo>
                  <a:lnTo>
                    <a:pt x="828" y="413"/>
                  </a:lnTo>
                  <a:lnTo>
                    <a:pt x="828" y="413"/>
                  </a:lnTo>
                  <a:lnTo>
                    <a:pt x="814" y="407"/>
                  </a:lnTo>
                  <a:lnTo>
                    <a:pt x="801" y="398"/>
                  </a:lnTo>
                  <a:lnTo>
                    <a:pt x="778" y="383"/>
                  </a:lnTo>
                  <a:lnTo>
                    <a:pt x="769" y="379"/>
                  </a:lnTo>
                  <a:lnTo>
                    <a:pt x="763" y="376"/>
                  </a:lnTo>
                  <a:lnTo>
                    <a:pt x="760" y="376"/>
                  </a:lnTo>
                  <a:lnTo>
                    <a:pt x="758" y="378"/>
                  </a:lnTo>
                  <a:lnTo>
                    <a:pt x="757" y="381"/>
                  </a:lnTo>
                  <a:lnTo>
                    <a:pt x="757" y="384"/>
                  </a:lnTo>
                  <a:lnTo>
                    <a:pt x="757" y="384"/>
                  </a:lnTo>
                  <a:lnTo>
                    <a:pt x="756" y="389"/>
                  </a:lnTo>
                  <a:lnTo>
                    <a:pt x="755" y="394"/>
                  </a:lnTo>
                  <a:lnTo>
                    <a:pt x="749" y="408"/>
                  </a:lnTo>
                  <a:lnTo>
                    <a:pt x="741" y="422"/>
                  </a:lnTo>
                  <a:lnTo>
                    <a:pt x="734" y="437"/>
                  </a:lnTo>
                  <a:lnTo>
                    <a:pt x="717" y="461"/>
                  </a:lnTo>
                  <a:lnTo>
                    <a:pt x="710" y="471"/>
                  </a:lnTo>
                  <a:lnTo>
                    <a:pt x="710" y="471"/>
                  </a:lnTo>
                  <a:lnTo>
                    <a:pt x="697" y="469"/>
                  </a:lnTo>
                  <a:lnTo>
                    <a:pt x="683" y="467"/>
                  </a:lnTo>
                  <a:lnTo>
                    <a:pt x="667" y="466"/>
                  </a:lnTo>
                  <a:lnTo>
                    <a:pt x="650" y="465"/>
                  </a:lnTo>
                  <a:lnTo>
                    <a:pt x="633" y="465"/>
                  </a:lnTo>
                  <a:lnTo>
                    <a:pt x="626" y="466"/>
                  </a:lnTo>
                  <a:lnTo>
                    <a:pt x="620" y="467"/>
                  </a:lnTo>
                  <a:lnTo>
                    <a:pt x="614" y="469"/>
                  </a:lnTo>
                  <a:lnTo>
                    <a:pt x="611" y="471"/>
                  </a:lnTo>
                  <a:lnTo>
                    <a:pt x="611" y="471"/>
                  </a:lnTo>
                  <a:lnTo>
                    <a:pt x="604" y="479"/>
                  </a:lnTo>
                  <a:lnTo>
                    <a:pt x="600" y="487"/>
                  </a:lnTo>
                  <a:lnTo>
                    <a:pt x="595" y="495"/>
                  </a:lnTo>
                  <a:lnTo>
                    <a:pt x="592" y="502"/>
                  </a:lnTo>
                  <a:lnTo>
                    <a:pt x="586" y="507"/>
                  </a:lnTo>
                  <a:lnTo>
                    <a:pt x="584" y="508"/>
                  </a:lnTo>
                  <a:lnTo>
                    <a:pt x="581" y="509"/>
                  </a:lnTo>
                  <a:lnTo>
                    <a:pt x="577" y="508"/>
                  </a:lnTo>
                  <a:lnTo>
                    <a:pt x="573" y="507"/>
                  </a:lnTo>
                  <a:lnTo>
                    <a:pt x="568" y="505"/>
                  </a:lnTo>
                  <a:lnTo>
                    <a:pt x="564" y="502"/>
                  </a:lnTo>
                  <a:lnTo>
                    <a:pt x="564" y="502"/>
                  </a:lnTo>
                  <a:lnTo>
                    <a:pt x="557" y="497"/>
                  </a:lnTo>
                  <a:lnTo>
                    <a:pt x="550" y="494"/>
                  </a:lnTo>
                  <a:lnTo>
                    <a:pt x="543" y="490"/>
                  </a:lnTo>
                  <a:lnTo>
                    <a:pt x="535" y="488"/>
                  </a:lnTo>
                  <a:lnTo>
                    <a:pt x="517" y="486"/>
                  </a:lnTo>
                  <a:lnTo>
                    <a:pt x="498" y="485"/>
                  </a:lnTo>
                  <a:lnTo>
                    <a:pt x="480" y="485"/>
                  </a:lnTo>
                  <a:lnTo>
                    <a:pt x="463" y="486"/>
                  </a:lnTo>
                  <a:lnTo>
                    <a:pt x="450" y="487"/>
                  </a:lnTo>
                  <a:lnTo>
                    <a:pt x="441" y="489"/>
                  </a:lnTo>
                  <a:lnTo>
                    <a:pt x="441" y="489"/>
                  </a:lnTo>
                  <a:lnTo>
                    <a:pt x="415" y="495"/>
                  </a:lnTo>
                  <a:lnTo>
                    <a:pt x="397" y="499"/>
                  </a:lnTo>
                  <a:lnTo>
                    <a:pt x="377" y="505"/>
                  </a:lnTo>
                  <a:lnTo>
                    <a:pt x="357" y="512"/>
                  </a:lnTo>
                  <a:lnTo>
                    <a:pt x="348" y="516"/>
                  </a:lnTo>
                  <a:lnTo>
                    <a:pt x="339" y="520"/>
                  </a:lnTo>
                  <a:lnTo>
                    <a:pt x="331" y="525"/>
                  </a:lnTo>
                  <a:lnTo>
                    <a:pt x="326" y="530"/>
                  </a:lnTo>
                  <a:lnTo>
                    <a:pt x="321" y="536"/>
                  </a:lnTo>
                  <a:lnTo>
                    <a:pt x="318" y="542"/>
                  </a:lnTo>
                  <a:lnTo>
                    <a:pt x="318" y="542"/>
                  </a:lnTo>
                  <a:lnTo>
                    <a:pt x="315" y="554"/>
                  </a:lnTo>
                  <a:lnTo>
                    <a:pt x="313" y="565"/>
                  </a:lnTo>
                  <a:lnTo>
                    <a:pt x="313" y="577"/>
                  </a:lnTo>
                  <a:lnTo>
                    <a:pt x="315" y="589"/>
                  </a:lnTo>
                  <a:lnTo>
                    <a:pt x="321" y="619"/>
                  </a:lnTo>
                  <a:lnTo>
                    <a:pt x="325" y="639"/>
                  </a:lnTo>
                  <a:lnTo>
                    <a:pt x="329" y="665"/>
                  </a:lnTo>
                  <a:lnTo>
                    <a:pt x="329" y="665"/>
                  </a:lnTo>
                  <a:lnTo>
                    <a:pt x="330" y="678"/>
                  </a:lnTo>
                  <a:lnTo>
                    <a:pt x="330" y="687"/>
                  </a:lnTo>
                  <a:lnTo>
                    <a:pt x="328" y="694"/>
                  </a:lnTo>
                  <a:lnTo>
                    <a:pt x="325" y="697"/>
                  </a:lnTo>
                  <a:lnTo>
                    <a:pt x="320" y="699"/>
                  </a:lnTo>
                  <a:lnTo>
                    <a:pt x="315" y="699"/>
                  </a:lnTo>
                  <a:lnTo>
                    <a:pt x="308" y="698"/>
                  </a:lnTo>
                  <a:lnTo>
                    <a:pt x="301" y="697"/>
                  </a:lnTo>
                  <a:lnTo>
                    <a:pt x="285" y="691"/>
                  </a:lnTo>
                  <a:lnTo>
                    <a:pt x="269" y="686"/>
                  </a:lnTo>
                  <a:lnTo>
                    <a:pt x="262" y="684"/>
                  </a:lnTo>
                  <a:lnTo>
                    <a:pt x="254" y="684"/>
                  </a:lnTo>
                  <a:lnTo>
                    <a:pt x="247" y="685"/>
                  </a:lnTo>
                  <a:lnTo>
                    <a:pt x="242" y="688"/>
                  </a:lnTo>
                  <a:lnTo>
                    <a:pt x="242" y="688"/>
                  </a:lnTo>
                  <a:lnTo>
                    <a:pt x="236" y="693"/>
                  </a:lnTo>
                  <a:lnTo>
                    <a:pt x="234" y="698"/>
                  </a:lnTo>
                  <a:lnTo>
                    <a:pt x="232" y="704"/>
                  </a:lnTo>
                  <a:lnTo>
                    <a:pt x="231" y="708"/>
                  </a:lnTo>
                  <a:lnTo>
                    <a:pt x="231" y="721"/>
                  </a:lnTo>
                  <a:lnTo>
                    <a:pt x="232" y="733"/>
                  </a:lnTo>
                  <a:lnTo>
                    <a:pt x="233" y="744"/>
                  </a:lnTo>
                  <a:lnTo>
                    <a:pt x="233" y="751"/>
                  </a:lnTo>
                  <a:lnTo>
                    <a:pt x="233" y="756"/>
                  </a:lnTo>
                  <a:lnTo>
                    <a:pt x="231" y="762"/>
                  </a:lnTo>
                  <a:lnTo>
                    <a:pt x="228" y="767"/>
                  </a:lnTo>
                  <a:lnTo>
                    <a:pt x="224" y="772"/>
                  </a:lnTo>
                  <a:lnTo>
                    <a:pt x="218" y="777"/>
                  </a:lnTo>
                  <a:lnTo>
                    <a:pt x="218" y="777"/>
                  </a:lnTo>
                  <a:lnTo>
                    <a:pt x="212" y="780"/>
                  </a:lnTo>
                  <a:lnTo>
                    <a:pt x="205" y="782"/>
                  </a:lnTo>
                  <a:lnTo>
                    <a:pt x="198" y="783"/>
                  </a:lnTo>
                  <a:lnTo>
                    <a:pt x="192" y="783"/>
                  </a:lnTo>
                  <a:lnTo>
                    <a:pt x="185" y="783"/>
                  </a:lnTo>
                  <a:lnTo>
                    <a:pt x="178" y="781"/>
                  </a:lnTo>
                  <a:lnTo>
                    <a:pt x="166" y="777"/>
                  </a:lnTo>
                  <a:lnTo>
                    <a:pt x="139" y="765"/>
                  </a:lnTo>
                  <a:lnTo>
                    <a:pt x="126" y="761"/>
                  </a:lnTo>
                  <a:lnTo>
                    <a:pt x="119" y="760"/>
                  </a:lnTo>
                  <a:lnTo>
                    <a:pt x="112" y="759"/>
                  </a:lnTo>
                  <a:lnTo>
                    <a:pt x="112" y="759"/>
                  </a:lnTo>
                  <a:lnTo>
                    <a:pt x="109" y="760"/>
                  </a:lnTo>
                  <a:lnTo>
                    <a:pt x="104" y="761"/>
                  </a:lnTo>
                  <a:lnTo>
                    <a:pt x="97" y="765"/>
                  </a:lnTo>
                  <a:lnTo>
                    <a:pt x="88" y="773"/>
                  </a:lnTo>
                  <a:lnTo>
                    <a:pt x="80" y="782"/>
                  </a:lnTo>
                  <a:lnTo>
                    <a:pt x="72" y="793"/>
                  </a:lnTo>
                  <a:lnTo>
                    <a:pt x="65" y="806"/>
                  </a:lnTo>
                  <a:lnTo>
                    <a:pt x="52" y="829"/>
                  </a:lnTo>
                  <a:lnTo>
                    <a:pt x="52" y="829"/>
                  </a:lnTo>
                  <a:lnTo>
                    <a:pt x="64" y="835"/>
                  </a:lnTo>
                  <a:lnTo>
                    <a:pt x="69" y="838"/>
                  </a:lnTo>
                  <a:lnTo>
                    <a:pt x="72" y="841"/>
                  </a:lnTo>
                  <a:lnTo>
                    <a:pt x="72" y="841"/>
                  </a:lnTo>
                  <a:lnTo>
                    <a:pt x="76" y="849"/>
                  </a:lnTo>
                  <a:lnTo>
                    <a:pt x="82" y="859"/>
                  </a:lnTo>
                  <a:lnTo>
                    <a:pt x="88" y="873"/>
                  </a:lnTo>
                  <a:lnTo>
                    <a:pt x="92" y="886"/>
                  </a:lnTo>
                  <a:lnTo>
                    <a:pt x="93" y="894"/>
                  </a:lnTo>
                  <a:lnTo>
                    <a:pt x="94" y="901"/>
                  </a:lnTo>
                  <a:lnTo>
                    <a:pt x="94" y="907"/>
                  </a:lnTo>
                  <a:lnTo>
                    <a:pt x="93" y="915"/>
                  </a:lnTo>
                  <a:lnTo>
                    <a:pt x="91" y="922"/>
                  </a:lnTo>
                  <a:lnTo>
                    <a:pt x="88" y="929"/>
                  </a:lnTo>
                  <a:lnTo>
                    <a:pt x="83" y="934"/>
                  </a:lnTo>
                  <a:lnTo>
                    <a:pt x="78" y="941"/>
                  </a:lnTo>
                  <a:lnTo>
                    <a:pt x="78" y="941"/>
                  </a:lnTo>
                  <a:lnTo>
                    <a:pt x="57" y="955"/>
                  </a:lnTo>
                  <a:lnTo>
                    <a:pt x="36" y="971"/>
                  </a:lnTo>
                  <a:lnTo>
                    <a:pt x="26" y="980"/>
                  </a:lnTo>
                  <a:lnTo>
                    <a:pt x="16" y="988"/>
                  </a:lnTo>
                  <a:lnTo>
                    <a:pt x="8" y="998"/>
                  </a:lnTo>
                  <a:lnTo>
                    <a:pt x="0" y="1008"/>
                  </a:lnTo>
                  <a:lnTo>
                    <a:pt x="0" y="1008"/>
                  </a:lnTo>
                  <a:lnTo>
                    <a:pt x="7" y="998"/>
                  </a:lnTo>
                  <a:lnTo>
                    <a:pt x="382" y="987"/>
                  </a:lnTo>
                  <a:lnTo>
                    <a:pt x="382" y="934"/>
                  </a:lnTo>
                  <a:lnTo>
                    <a:pt x="382" y="934"/>
                  </a:lnTo>
                  <a:lnTo>
                    <a:pt x="575" y="917"/>
                  </a:lnTo>
                  <a:lnTo>
                    <a:pt x="781" y="900"/>
                  </a:lnTo>
                  <a:lnTo>
                    <a:pt x="1028" y="876"/>
                  </a:lnTo>
                  <a:lnTo>
                    <a:pt x="1292" y="850"/>
                  </a:lnTo>
                  <a:lnTo>
                    <a:pt x="1550" y="824"/>
                  </a:lnTo>
                  <a:lnTo>
                    <a:pt x="1668" y="810"/>
                  </a:lnTo>
                  <a:lnTo>
                    <a:pt x="1776" y="797"/>
                  </a:lnTo>
                  <a:lnTo>
                    <a:pt x="1871" y="784"/>
                  </a:lnTo>
                  <a:lnTo>
                    <a:pt x="1950" y="773"/>
                  </a:lnTo>
                  <a:lnTo>
                    <a:pt x="1950" y="773"/>
                  </a:lnTo>
                  <a:lnTo>
                    <a:pt x="1960" y="753"/>
                  </a:lnTo>
                  <a:lnTo>
                    <a:pt x="1968" y="733"/>
                  </a:lnTo>
                  <a:lnTo>
                    <a:pt x="1973" y="715"/>
                  </a:lnTo>
                  <a:lnTo>
                    <a:pt x="1978" y="699"/>
                  </a:lnTo>
                  <a:lnTo>
                    <a:pt x="1981" y="684"/>
                  </a:lnTo>
                  <a:lnTo>
                    <a:pt x="1982" y="669"/>
                  </a:lnTo>
                  <a:lnTo>
                    <a:pt x="1983" y="656"/>
                  </a:lnTo>
                  <a:lnTo>
                    <a:pt x="1983" y="644"/>
                  </a:lnTo>
                  <a:lnTo>
                    <a:pt x="1981" y="621"/>
                  </a:lnTo>
                  <a:lnTo>
                    <a:pt x="1979" y="601"/>
                  </a:lnTo>
                  <a:lnTo>
                    <a:pt x="1975" y="582"/>
                  </a:lnTo>
                  <a:lnTo>
                    <a:pt x="1974" y="565"/>
                  </a:lnTo>
                  <a:lnTo>
                    <a:pt x="1974" y="565"/>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46" name="Freeform 43"/>
            <p:cNvSpPr/>
            <p:nvPr/>
          </p:nvSpPr>
          <p:spPr bwMode="auto">
            <a:xfrm>
              <a:off x="8528051" y="2022475"/>
              <a:ext cx="4763" cy="7938"/>
            </a:xfrm>
            <a:custGeom>
              <a:gdLst>
                <a:gd fmla="*/ 5 w 5" name="T0"/>
                <a:gd fmla="*/ 0 h 11" name="T1"/>
                <a:gd fmla="*/ 5 w 5" name="T2"/>
                <a:gd fmla="*/ 0 h 11" name="T3"/>
                <a:gd fmla="*/ 0 w 5" name="T4"/>
                <a:gd fmla="*/ 11 h 11" name="T5"/>
                <a:gd fmla="*/ 0 w 5" name="T6"/>
                <a:gd fmla="*/ 11 h 11" name="T7"/>
                <a:gd fmla="*/ 5 w 5" name="T8"/>
                <a:gd fmla="*/ 0 h 11" name="T9"/>
                <a:gd fmla="*/ 5 w 5" name="T10"/>
                <a:gd fmla="*/ 0 h 11" name="T11"/>
              </a:gdLst>
              <a:cxnLst>
                <a:cxn ang="0">
                  <a:pos x="T0" y="T1"/>
                </a:cxn>
                <a:cxn ang="0">
                  <a:pos x="T2" y="T3"/>
                </a:cxn>
                <a:cxn ang="0">
                  <a:pos x="T4" y="T5"/>
                </a:cxn>
                <a:cxn ang="0">
                  <a:pos x="T6" y="T7"/>
                </a:cxn>
                <a:cxn ang="0">
                  <a:pos x="T8" y="T9"/>
                </a:cxn>
                <a:cxn ang="0">
                  <a:pos x="T10" y="T11"/>
                </a:cxn>
              </a:cxnLst>
              <a:rect b="b" l="0" r="r" t="0"/>
              <a:pathLst>
                <a:path h="11" w="5">
                  <a:moveTo>
                    <a:pt x="5" y="0"/>
                  </a:moveTo>
                  <a:lnTo>
                    <a:pt x="5" y="0"/>
                  </a:lnTo>
                  <a:lnTo>
                    <a:pt x="0" y="11"/>
                  </a:lnTo>
                  <a:lnTo>
                    <a:pt x="0" y="11"/>
                  </a:lnTo>
                  <a:lnTo>
                    <a:pt x="5" y="0"/>
                  </a:lnTo>
                  <a:lnTo>
                    <a:pt x="5" y="0"/>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47" name="Freeform 44"/>
            <p:cNvSpPr/>
            <p:nvPr/>
          </p:nvSpPr>
          <p:spPr bwMode="auto">
            <a:xfrm>
              <a:off x="10080626" y="931863"/>
              <a:ext cx="1325563" cy="903288"/>
            </a:xfrm>
            <a:custGeom>
              <a:gdLst>
                <a:gd fmla="*/ 113 w 1668" name="T0"/>
                <a:gd fmla="*/ 1100 h 1138" name="T1"/>
                <a:gd fmla="*/ 123 w 1668" name="T2"/>
                <a:gd fmla="*/ 1101 h 1138" name="T3"/>
                <a:gd fmla="*/ 420 w 1668" name="T4"/>
                <a:gd fmla="*/ 1081 h 1138" name="T5"/>
                <a:gd fmla="*/ 632 w 1668" name="T6"/>
                <a:gd fmla="*/ 1053 h 1138" name="T7"/>
                <a:gd fmla="*/ 1456 w 1668" name="T8"/>
                <a:gd fmla="*/ 883 h 1138" name="T9"/>
                <a:gd fmla="*/ 1665 w 1668" name="T10"/>
                <a:gd fmla="*/ 821 h 1138" name="T11"/>
                <a:gd fmla="*/ 1628 w 1668" name="T12"/>
                <a:gd fmla="*/ 772 h 1138" name="T13"/>
                <a:gd fmla="*/ 1505 w 1668" name="T14"/>
                <a:gd fmla="*/ 731 h 1138" name="T15"/>
                <a:gd fmla="*/ 1522 w 1668" name="T16"/>
                <a:gd fmla="*/ 702 h 1138" name="T17"/>
                <a:gd fmla="*/ 1516 w 1668" name="T18"/>
                <a:gd fmla="*/ 691 h 1138" name="T19"/>
                <a:gd fmla="*/ 1496 w 1668" name="T20"/>
                <a:gd fmla="*/ 654 h 1138" name="T21"/>
                <a:gd fmla="*/ 1473 w 1668" name="T22"/>
                <a:gd fmla="*/ 605 h 1138" name="T23"/>
                <a:gd fmla="*/ 1484 w 1668" name="T24"/>
                <a:gd fmla="*/ 597 h 1138" name="T25"/>
                <a:gd fmla="*/ 1504 w 1668" name="T26"/>
                <a:gd fmla="*/ 589 h 1138" name="T27"/>
                <a:gd fmla="*/ 1496 w 1668" name="T28"/>
                <a:gd fmla="*/ 553 h 1138" name="T29"/>
                <a:gd fmla="*/ 1487 w 1668" name="T30"/>
                <a:gd fmla="*/ 515 h 1138" name="T31"/>
                <a:gd fmla="*/ 1480 w 1668" name="T32"/>
                <a:gd fmla="*/ 436 h 1138" name="T33"/>
                <a:gd fmla="*/ 1459 w 1668" name="T34"/>
                <a:gd fmla="*/ 406 h 1138" name="T35"/>
                <a:gd fmla="*/ 1341 w 1668" name="T36"/>
                <a:gd fmla="*/ 351 h 1138" name="T37"/>
                <a:gd fmla="*/ 1165 w 1668" name="T38"/>
                <a:gd fmla="*/ 296 h 1138" name="T39"/>
                <a:gd fmla="*/ 1161 w 1668" name="T40"/>
                <a:gd fmla="*/ 269 h 1138" name="T41"/>
                <a:gd fmla="*/ 1207 w 1668" name="T42"/>
                <a:gd fmla="*/ 176 h 1138" name="T43"/>
                <a:gd fmla="*/ 1217 w 1668" name="T44"/>
                <a:gd fmla="*/ 133 h 1138" name="T45"/>
                <a:gd fmla="*/ 1202 w 1668" name="T46"/>
                <a:gd fmla="*/ 119 h 1138" name="T47"/>
                <a:gd fmla="*/ 1158 w 1668" name="T48"/>
                <a:gd fmla="*/ 116 h 1138" name="T49"/>
                <a:gd fmla="*/ 1100 w 1668" name="T50"/>
                <a:gd fmla="*/ 94 h 1138" name="T51"/>
                <a:gd fmla="*/ 1072 w 1668" name="T52"/>
                <a:gd fmla="*/ 64 h 1138" name="T53"/>
                <a:gd fmla="*/ 1046 w 1668" name="T54"/>
                <a:gd fmla="*/ 23 h 1138" name="T55"/>
                <a:gd fmla="*/ 997 w 1668" name="T56"/>
                <a:gd fmla="*/ 0 h 1138" name="T57"/>
                <a:gd fmla="*/ 982 w 1668" name="T58"/>
                <a:gd fmla="*/ 24 h 1138" name="T59"/>
                <a:gd fmla="*/ 838 w 1668" name="T60"/>
                <a:gd fmla="*/ 6 h 1138" name="T61"/>
                <a:gd fmla="*/ 828 w 1668" name="T62"/>
                <a:gd fmla="*/ 52 h 1138" name="T63"/>
                <a:gd fmla="*/ 832 w 1668" name="T64"/>
                <a:gd fmla="*/ 121 h 1138" name="T65"/>
                <a:gd fmla="*/ 818 w 1668" name="T66"/>
                <a:gd fmla="*/ 166 h 1138" name="T67"/>
                <a:gd fmla="*/ 764 w 1668" name="T68"/>
                <a:gd fmla="*/ 209 h 1138" name="T69"/>
                <a:gd fmla="*/ 741 w 1668" name="T70"/>
                <a:gd fmla="*/ 242 h 1138" name="T71"/>
                <a:gd fmla="*/ 721 w 1668" name="T72"/>
                <a:gd fmla="*/ 245 h 1138" name="T73"/>
                <a:gd fmla="*/ 683 w 1668" name="T74"/>
                <a:gd fmla="*/ 242 h 1138" name="T75"/>
                <a:gd fmla="*/ 665 w 1668" name="T76"/>
                <a:gd fmla="*/ 262 h 1138" name="T77"/>
                <a:gd fmla="*/ 663 w 1668" name="T78"/>
                <a:gd fmla="*/ 323 h 1138" name="T79"/>
                <a:gd fmla="*/ 651 w 1668" name="T80"/>
                <a:gd fmla="*/ 369 h 1138" name="T81"/>
                <a:gd fmla="*/ 621 w 1668" name="T82"/>
                <a:gd fmla="*/ 380 h 1138" name="T83"/>
                <a:gd fmla="*/ 574 w 1668" name="T84"/>
                <a:gd fmla="*/ 368 h 1138" name="T85"/>
                <a:gd fmla="*/ 556 w 1668" name="T86"/>
                <a:gd fmla="*/ 398 h 1138" name="T87"/>
                <a:gd fmla="*/ 550 w 1668" name="T88"/>
                <a:gd fmla="*/ 468 h 1138" name="T89"/>
                <a:gd fmla="*/ 519 w 1668" name="T90"/>
                <a:gd fmla="*/ 517 h 1138" name="T91"/>
                <a:gd fmla="*/ 475 w 1668" name="T92"/>
                <a:gd fmla="*/ 579 h 1138" name="T93"/>
                <a:gd fmla="*/ 442 w 1668" name="T94"/>
                <a:gd fmla="*/ 664 h 1138" name="T95"/>
                <a:gd fmla="*/ 435 w 1668" name="T96"/>
                <a:gd fmla="*/ 731 h 1138" name="T97"/>
                <a:gd fmla="*/ 410 w 1668" name="T98"/>
                <a:gd fmla="*/ 791 h 1138" name="T99"/>
                <a:gd fmla="*/ 298 w 1668" name="T100"/>
                <a:gd fmla="*/ 792 h 1138" name="T101"/>
                <a:gd fmla="*/ 290 w 1668" name="T102"/>
                <a:gd fmla="*/ 806 h 1138" name="T103"/>
                <a:gd fmla="*/ 290 w 1668" name="T104"/>
                <a:gd fmla="*/ 842 h 1138" name="T105"/>
                <a:gd fmla="*/ 272 w 1668" name="T106"/>
                <a:gd fmla="*/ 862 h 1138" name="T107"/>
                <a:gd fmla="*/ 203 w 1668" name="T108"/>
                <a:gd fmla="*/ 863 h 1138" name="T109"/>
                <a:gd fmla="*/ 164 w 1668" name="T110"/>
                <a:gd fmla="*/ 871 h 1138" name="T111"/>
                <a:gd fmla="*/ 86 w 1668" name="T112"/>
                <a:gd fmla="*/ 880 h 1138" name="T113"/>
                <a:gd fmla="*/ 41 w 1668" name="T114"/>
                <a:gd fmla="*/ 867 h 1138" name="T115"/>
                <a:gd fmla="*/ 24 w 1668" name="T116"/>
                <a:gd fmla="*/ 930 h 1138" name="T117"/>
                <a:gd fmla="*/ 32 w 1668" name="T118"/>
                <a:gd fmla="*/ 1009 h 1138" name="T119"/>
                <a:gd fmla="*/ 22 w 1668" name="T120"/>
                <a:gd fmla="*/ 1080 h 1138" name="T121"/>
                <a:gd fmla="*/ 51 w 1668" name="T122"/>
                <a:gd fmla="*/ 1129 h 113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38" w="1668">
                  <a:moveTo>
                    <a:pt x="87" y="1120"/>
                  </a:moveTo>
                  <a:lnTo>
                    <a:pt x="106" y="1111"/>
                  </a:lnTo>
                  <a:lnTo>
                    <a:pt x="106" y="1111"/>
                  </a:lnTo>
                  <a:lnTo>
                    <a:pt x="109" y="1106"/>
                  </a:lnTo>
                  <a:lnTo>
                    <a:pt x="113" y="1100"/>
                  </a:lnTo>
                  <a:lnTo>
                    <a:pt x="116" y="1098"/>
                  </a:lnTo>
                  <a:lnTo>
                    <a:pt x="118" y="1097"/>
                  </a:lnTo>
                  <a:lnTo>
                    <a:pt x="119" y="1097"/>
                  </a:lnTo>
                  <a:lnTo>
                    <a:pt x="122" y="1099"/>
                  </a:lnTo>
                  <a:lnTo>
                    <a:pt x="123" y="1101"/>
                  </a:lnTo>
                  <a:lnTo>
                    <a:pt x="124" y="1106"/>
                  </a:lnTo>
                  <a:lnTo>
                    <a:pt x="124" y="1106"/>
                  </a:lnTo>
                  <a:lnTo>
                    <a:pt x="202" y="1100"/>
                  </a:lnTo>
                  <a:lnTo>
                    <a:pt x="341" y="1089"/>
                  </a:lnTo>
                  <a:lnTo>
                    <a:pt x="420" y="1081"/>
                  </a:lnTo>
                  <a:lnTo>
                    <a:pt x="498" y="1072"/>
                  </a:lnTo>
                  <a:lnTo>
                    <a:pt x="571" y="1063"/>
                  </a:lnTo>
                  <a:lnTo>
                    <a:pt x="603" y="1059"/>
                  </a:lnTo>
                  <a:lnTo>
                    <a:pt x="632" y="1053"/>
                  </a:lnTo>
                  <a:lnTo>
                    <a:pt x="632" y="1053"/>
                  </a:lnTo>
                  <a:lnTo>
                    <a:pt x="791" y="1022"/>
                  </a:lnTo>
                  <a:lnTo>
                    <a:pt x="997" y="981"/>
                  </a:lnTo>
                  <a:lnTo>
                    <a:pt x="1347" y="907"/>
                  </a:lnTo>
                  <a:lnTo>
                    <a:pt x="1347" y="907"/>
                  </a:lnTo>
                  <a:lnTo>
                    <a:pt x="1456" y="883"/>
                  </a:lnTo>
                  <a:lnTo>
                    <a:pt x="1561" y="861"/>
                  </a:lnTo>
                  <a:lnTo>
                    <a:pt x="1668" y="836"/>
                  </a:lnTo>
                  <a:lnTo>
                    <a:pt x="1668" y="836"/>
                  </a:lnTo>
                  <a:lnTo>
                    <a:pt x="1668" y="829"/>
                  </a:lnTo>
                  <a:lnTo>
                    <a:pt x="1665" y="821"/>
                  </a:lnTo>
                  <a:lnTo>
                    <a:pt x="1662" y="813"/>
                  </a:lnTo>
                  <a:lnTo>
                    <a:pt x="1656" y="804"/>
                  </a:lnTo>
                  <a:lnTo>
                    <a:pt x="1649" y="796"/>
                  </a:lnTo>
                  <a:lnTo>
                    <a:pt x="1643" y="787"/>
                  </a:lnTo>
                  <a:lnTo>
                    <a:pt x="1628" y="772"/>
                  </a:lnTo>
                  <a:lnTo>
                    <a:pt x="1613" y="758"/>
                  </a:lnTo>
                  <a:lnTo>
                    <a:pt x="1600" y="747"/>
                  </a:lnTo>
                  <a:lnTo>
                    <a:pt x="1587" y="737"/>
                  </a:lnTo>
                  <a:lnTo>
                    <a:pt x="1505" y="731"/>
                  </a:lnTo>
                  <a:lnTo>
                    <a:pt x="1505" y="731"/>
                  </a:lnTo>
                  <a:lnTo>
                    <a:pt x="1510" y="727"/>
                  </a:lnTo>
                  <a:lnTo>
                    <a:pt x="1513" y="721"/>
                  </a:lnTo>
                  <a:lnTo>
                    <a:pt x="1518" y="716"/>
                  </a:lnTo>
                  <a:lnTo>
                    <a:pt x="1521" y="709"/>
                  </a:lnTo>
                  <a:lnTo>
                    <a:pt x="1522" y="702"/>
                  </a:lnTo>
                  <a:lnTo>
                    <a:pt x="1522" y="699"/>
                  </a:lnTo>
                  <a:lnTo>
                    <a:pt x="1521" y="696"/>
                  </a:lnTo>
                  <a:lnTo>
                    <a:pt x="1520" y="693"/>
                  </a:lnTo>
                  <a:lnTo>
                    <a:pt x="1516" y="691"/>
                  </a:lnTo>
                  <a:lnTo>
                    <a:pt x="1516" y="691"/>
                  </a:lnTo>
                  <a:lnTo>
                    <a:pt x="1513" y="688"/>
                  </a:lnTo>
                  <a:lnTo>
                    <a:pt x="1511" y="684"/>
                  </a:lnTo>
                  <a:lnTo>
                    <a:pt x="1505" y="677"/>
                  </a:lnTo>
                  <a:lnTo>
                    <a:pt x="1501" y="665"/>
                  </a:lnTo>
                  <a:lnTo>
                    <a:pt x="1496" y="654"/>
                  </a:lnTo>
                  <a:lnTo>
                    <a:pt x="1487" y="630"/>
                  </a:lnTo>
                  <a:lnTo>
                    <a:pt x="1482" y="619"/>
                  </a:lnTo>
                  <a:lnTo>
                    <a:pt x="1476" y="608"/>
                  </a:lnTo>
                  <a:lnTo>
                    <a:pt x="1476" y="608"/>
                  </a:lnTo>
                  <a:lnTo>
                    <a:pt x="1473" y="605"/>
                  </a:lnTo>
                  <a:lnTo>
                    <a:pt x="1472" y="602"/>
                  </a:lnTo>
                  <a:lnTo>
                    <a:pt x="1472" y="600"/>
                  </a:lnTo>
                  <a:lnTo>
                    <a:pt x="1473" y="598"/>
                  </a:lnTo>
                  <a:lnTo>
                    <a:pt x="1477" y="597"/>
                  </a:lnTo>
                  <a:lnTo>
                    <a:pt x="1484" y="597"/>
                  </a:lnTo>
                  <a:lnTo>
                    <a:pt x="1491" y="597"/>
                  </a:lnTo>
                  <a:lnTo>
                    <a:pt x="1497" y="595"/>
                  </a:lnTo>
                  <a:lnTo>
                    <a:pt x="1501" y="594"/>
                  </a:lnTo>
                  <a:lnTo>
                    <a:pt x="1503" y="592"/>
                  </a:lnTo>
                  <a:lnTo>
                    <a:pt x="1504" y="589"/>
                  </a:lnTo>
                  <a:lnTo>
                    <a:pt x="1505" y="585"/>
                  </a:lnTo>
                  <a:lnTo>
                    <a:pt x="1505" y="585"/>
                  </a:lnTo>
                  <a:lnTo>
                    <a:pt x="1504" y="577"/>
                  </a:lnTo>
                  <a:lnTo>
                    <a:pt x="1502" y="568"/>
                  </a:lnTo>
                  <a:lnTo>
                    <a:pt x="1496" y="553"/>
                  </a:lnTo>
                  <a:lnTo>
                    <a:pt x="1493" y="544"/>
                  </a:lnTo>
                  <a:lnTo>
                    <a:pt x="1491" y="535"/>
                  </a:lnTo>
                  <a:lnTo>
                    <a:pt x="1488" y="526"/>
                  </a:lnTo>
                  <a:lnTo>
                    <a:pt x="1487" y="515"/>
                  </a:lnTo>
                  <a:lnTo>
                    <a:pt x="1487" y="515"/>
                  </a:lnTo>
                  <a:lnTo>
                    <a:pt x="1487" y="490"/>
                  </a:lnTo>
                  <a:lnTo>
                    <a:pt x="1486" y="477"/>
                  </a:lnTo>
                  <a:lnTo>
                    <a:pt x="1485" y="463"/>
                  </a:lnTo>
                  <a:lnTo>
                    <a:pt x="1483" y="450"/>
                  </a:lnTo>
                  <a:lnTo>
                    <a:pt x="1480" y="436"/>
                  </a:lnTo>
                  <a:lnTo>
                    <a:pt x="1476" y="425"/>
                  </a:lnTo>
                  <a:lnTo>
                    <a:pt x="1469" y="415"/>
                  </a:lnTo>
                  <a:lnTo>
                    <a:pt x="1469" y="415"/>
                  </a:lnTo>
                  <a:lnTo>
                    <a:pt x="1465" y="411"/>
                  </a:lnTo>
                  <a:lnTo>
                    <a:pt x="1459" y="406"/>
                  </a:lnTo>
                  <a:lnTo>
                    <a:pt x="1443" y="395"/>
                  </a:lnTo>
                  <a:lnTo>
                    <a:pt x="1421" y="385"/>
                  </a:lnTo>
                  <a:lnTo>
                    <a:pt x="1399" y="375"/>
                  </a:lnTo>
                  <a:lnTo>
                    <a:pt x="1359" y="358"/>
                  </a:lnTo>
                  <a:lnTo>
                    <a:pt x="1341" y="351"/>
                  </a:lnTo>
                  <a:lnTo>
                    <a:pt x="1341" y="351"/>
                  </a:lnTo>
                  <a:lnTo>
                    <a:pt x="1269" y="329"/>
                  </a:lnTo>
                  <a:lnTo>
                    <a:pt x="1171" y="299"/>
                  </a:lnTo>
                  <a:lnTo>
                    <a:pt x="1171" y="299"/>
                  </a:lnTo>
                  <a:lnTo>
                    <a:pt x="1165" y="296"/>
                  </a:lnTo>
                  <a:lnTo>
                    <a:pt x="1162" y="292"/>
                  </a:lnTo>
                  <a:lnTo>
                    <a:pt x="1160" y="288"/>
                  </a:lnTo>
                  <a:lnTo>
                    <a:pt x="1159" y="282"/>
                  </a:lnTo>
                  <a:lnTo>
                    <a:pt x="1159" y="275"/>
                  </a:lnTo>
                  <a:lnTo>
                    <a:pt x="1161" y="269"/>
                  </a:lnTo>
                  <a:lnTo>
                    <a:pt x="1167" y="252"/>
                  </a:lnTo>
                  <a:lnTo>
                    <a:pt x="1176" y="234"/>
                  </a:lnTo>
                  <a:lnTo>
                    <a:pt x="1186" y="215"/>
                  </a:lnTo>
                  <a:lnTo>
                    <a:pt x="1197" y="195"/>
                  </a:lnTo>
                  <a:lnTo>
                    <a:pt x="1207" y="176"/>
                  </a:lnTo>
                  <a:lnTo>
                    <a:pt x="1207" y="176"/>
                  </a:lnTo>
                  <a:lnTo>
                    <a:pt x="1214" y="158"/>
                  </a:lnTo>
                  <a:lnTo>
                    <a:pt x="1217" y="143"/>
                  </a:lnTo>
                  <a:lnTo>
                    <a:pt x="1217" y="138"/>
                  </a:lnTo>
                  <a:lnTo>
                    <a:pt x="1217" y="133"/>
                  </a:lnTo>
                  <a:lnTo>
                    <a:pt x="1216" y="130"/>
                  </a:lnTo>
                  <a:lnTo>
                    <a:pt x="1215" y="127"/>
                  </a:lnTo>
                  <a:lnTo>
                    <a:pt x="1212" y="123"/>
                  </a:lnTo>
                  <a:lnTo>
                    <a:pt x="1209" y="121"/>
                  </a:lnTo>
                  <a:lnTo>
                    <a:pt x="1202" y="119"/>
                  </a:lnTo>
                  <a:lnTo>
                    <a:pt x="1193" y="117"/>
                  </a:lnTo>
                  <a:lnTo>
                    <a:pt x="1183" y="117"/>
                  </a:lnTo>
                  <a:lnTo>
                    <a:pt x="1183" y="117"/>
                  </a:lnTo>
                  <a:lnTo>
                    <a:pt x="1171" y="117"/>
                  </a:lnTo>
                  <a:lnTo>
                    <a:pt x="1158" y="116"/>
                  </a:lnTo>
                  <a:lnTo>
                    <a:pt x="1144" y="114"/>
                  </a:lnTo>
                  <a:lnTo>
                    <a:pt x="1130" y="110"/>
                  </a:lnTo>
                  <a:lnTo>
                    <a:pt x="1115" y="104"/>
                  </a:lnTo>
                  <a:lnTo>
                    <a:pt x="1107" y="100"/>
                  </a:lnTo>
                  <a:lnTo>
                    <a:pt x="1100" y="94"/>
                  </a:lnTo>
                  <a:lnTo>
                    <a:pt x="1093" y="89"/>
                  </a:lnTo>
                  <a:lnTo>
                    <a:pt x="1085" y="82"/>
                  </a:lnTo>
                  <a:lnTo>
                    <a:pt x="1078" y="73"/>
                  </a:lnTo>
                  <a:lnTo>
                    <a:pt x="1072" y="64"/>
                  </a:lnTo>
                  <a:lnTo>
                    <a:pt x="1072" y="64"/>
                  </a:lnTo>
                  <a:lnTo>
                    <a:pt x="1062" y="47"/>
                  </a:lnTo>
                  <a:lnTo>
                    <a:pt x="1055" y="37"/>
                  </a:lnTo>
                  <a:lnTo>
                    <a:pt x="1051" y="31"/>
                  </a:lnTo>
                  <a:lnTo>
                    <a:pt x="1049" y="26"/>
                  </a:lnTo>
                  <a:lnTo>
                    <a:pt x="1046" y="23"/>
                  </a:lnTo>
                  <a:lnTo>
                    <a:pt x="1039" y="19"/>
                  </a:lnTo>
                  <a:lnTo>
                    <a:pt x="1013" y="6"/>
                  </a:lnTo>
                  <a:lnTo>
                    <a:pt x="1013" y="6"/>
                  </a:lnTo>
                  <a:lnTo>
                    <a:pt x="1005" y="2"/>
                  </a:lnTo>
                  <a:lnTo>
                    <a:pt x="997" y="0"/>
                  </a:lnTo>
                  <a:lnTo>
                    <a:pt x="991" y="2"/>
                  </a:lnTo>
                  <a:lnTo>
                    <a:pt x="988" y="5"/>
                  </a:lnTo>
                  <a:lnTo>
                    <a:pt x="984" y="10"/>
                  </a:lnTo>
                  <a:lnTo>
                    <a:pt x="982" y="17"/>
                  </a:lnTo>
                  <a:lnTo>
                    <a:pt x="982" y="24"/>
                  </a:lnTo>
                  <a:lnTo>
                    <a:pt x="982" y="33"/>
                  </a:lnTo>
                  <a:lnTo>
                    <a:pt x="983" y="50"/>
                  </a:lnTo>
                  <a:lnTo>
                    <a:pt x="986" y="65"/>
                  </a:lnTo>
                  <a:lnTo>
                    <a:pt x="990" y="82"/>
                  </a:lnTo>
                  <a:lnTo>
                    <a:pt x="838" y="6"/>
                  </a:lnTo>
                  <a:lnTo>
                    <a:pt x="838" y="6"/>
                  </a:lnTo>
                  <a:lnTo>
                    <a:pt x="835" y="14"/>
                  </a:lnTo>
                  <a:lnTo>
                    <a:pt x="832" y="24"/>
                  </a:lnTo>
                  <a:lnTo>
                    <a:pt x="830" y="36"/>
                  </a:lnTo>
                  <a:lnTo>
                    <a:pt x="828" y="52"/>
                  </a:lnTo>
                  <a:lnTo>
                    <a:pt x="828" y="70"/>
                  </a:lnTo>
                  <a:lnTo>
                    <a:pt x="829" y="90"/>
                  </a:lnTo>
                  <a:lnTo>
                    <a:pt x="831" y="111"/>
                  </a:lnTo>
                  <a:lnTo>
                    <a:pt x="831" y="111"/>
                  </a:lnTo>
                  <a:lnTo>
                    <a:pt x="832" y="121"/>
                  </a:lnTo>
                  <a:lnTo>
                    <a:pt x="832" y="131"/>
                  </a:lnTo>
                  <a:lnTo>
                    <a:pt x="830" y="141"/>
                  </a:lnTo>
                  <a:lnTo>
                    <a:pt x="827" y="150"/>
                  </a:lnTo>
                  <a:lnTo>
                    <a:pt x="822" y="158"/>
                  </a:lnTo>
                  <a:lnTo>
                    <a:pt x="818" y="166"/>
                  </a:lnTo>
                  <a:lnTo>
                    <a:pt x="811" y="173"/>
                  </a:lnTo>
                  <a:lnTo>
                    <a:pt x="804" y="179"/>
                  </a:lnTo>
                  <a:lnTo>
                    <a:pt x="790" y="190"/>
                  </a:lnTo>
                  <a:lnTo>
                    <a:pt x="777" y="200"/>
                  </a:lnTo>
                  <a:lnTo>
                    <a:pt x="764" y="209"/>
                  </a:lnTo>
                  <a:lnTo>
                    <a:pt x="755" y="216"/>
                  </a:lnTo>
                  <a:lnTo>
                    <a:pt x="755" y="216"/>
                  </a:lnTo>
                  <a:lnTo>
                    <a:pt x="750" y="223"/>
                  </a:lnTo>
                  <a:lnTo>
                    <a:pt x="746" y="230"/>
                  </a:lnTo>
                  <a:lnTo>
                    <a:pt x="741" y="242"/>
                  </a:lnTo>
                  <a:lnTo>
                    <a:pt x="737" y="246"/>
                  </a:lnTo>
                  <a:lnTo>
                    <a:pt x="733" y="249"/>
                  </a:lnTo>
                  <a:lnTo>
                    <a:pt x="728" y="249"/>
                  </a:lnTo>
                  <a:lnTo>
                    <a:pt x="721" y="245"/>
                  </a:lnTo>
                  <a:lnTo>
                    <a:pt x="721" y="245"/>
                  </a:lnTo>
                  <a:lnTo>
                    <a:pt x="712" y="242"/>
                  </a:lnTo>
                  <a:lnTo>
                    <a:pt x="702" y="240"/>
                  </a:lnTo>
                  <a:lnTo>
                    <a:pt x="692" y="240"/>
                  </a:lnTo>
                  <a:lnTo>
                    <a:pt x="687" y="241"/>
                  </a:lnTo>
                  <a:lnTo>
                    <a:pt x="683" y="242"/>
                  </a:lnTo>
                  <a:lnTo>
                    <a:pt x="678" y="244"/>
                  </a:lnTo>
                  <a:lnTo>
                    <a:pt x="674" y="247"/>
                  </a:lnTo>
                  <a:lnTo>
                    <a:pt x="670" y="252"/>
                  </a:lnTo>
                  <a:lnTo>
                    <a:pt x="668" y="256"/>
                  </a:lnTo>
                  <a:lnTo>
                    <a:pt x="665" y="262"/>
                  </a:lnTo>
                  <a:lnTo>
                    <a:pt x="664" y="270"/>
                  </a:lnTo>
                  <a:lnTo>
                    <a:pt x="663" y="278"/>
                  </a:lnTo>
                  <a:lnTo>
                    <a:pt x="661" y="287"/>
                  </a:lnTo>
                  <a:lnTo>
                    <a:pt x="661" y="287"/>
                  </a:lnTo>
                  <a:lnTo>
                    <a:pt x="663" y="323"/>
                  </a:lnTo>
                  <a:lnTo>
                    <a:pt x="661" y="339"/>
                  </a:lnTo>
                  <a:lnTo>
                    <a:pt x="659" y="354"/>
                  </a:lnTo>
                  <a:lnTo>
                    <a:pt x="657" y="359"/>
                  </a:lnTo>
                  <a:lnTo>
                    <a:pt x="655" y="365"/>
                  </a:lnTo>
                  <a:lnTo>
                    <a:pt x="651" y="369"/>
                  </a:lnTo>
                  <a:lnTo>
                    <a:pt x="647" y="373"/>
                  </a:lnTo>
                  <a:lnTo>
                    <a:pt x="642" y="376"/>
                  </a:lnTo>
                  <a:lnTo>
                    <a:pt x="636" y="378"/>
                  </a:lnTo>
                  <a:lnTo>
                    <a:pt x="629" y="379"/>
                  </a:lnTo>
                  <a:lnTo>
                    <a:pt x="621" y="380"/>
                  </a:lnTo>
                  <a:lnTo>
                    <a:pt x="621" y="380"/>
                  </a:lnTo>
                  <a:lnTo>
                    <a:pt x="604" y="379"/>
                  </a:lnTo>
                  <a:lnTo>
                    <a:pt x="592" y="377"/>
                  </a:lnTo>
                  <a:lnTo>
                    <a:pt x="582" y="373"/>
                  </a:lnTo>
                  <a:lnTo>
                    <a:pt x="574" y="368"/>
                  </a:lnTo>
                  <a:lnTo>
                    <a:pt x="569" y="365"/>
                  </a:lnTo>
                  <a:lnTo>
                    <a:pt x="565" y="360"/>
                  </a:lnTo>
                  <a:lnTo>
                    <a:pt x="562" y="357"/>
                  </a:lnTo>
                  <a:lnTo>
                    <a:pt x="562" y="357"/>
                  </a:lnTo>
                  <a:lnTo>
                    <a:pt x="556" y="398"/>
                  </a:lnTo>
                  <a:lnTo>
                    <a:pt x="553" y="433"/>
                  </a:lnTo>
                  <a:lnTo>
                    <a:pt x="551" y="450"/>
                  </a:lnTo>
                  <a:lnTo>
                    <a:pt x="551" y="462"/>
                  </a:lnTo>
                  <a:lnTo>
                    <a:pt x="551" y="462"/>
                  </a:lnTo>
                  <a:lnTo>
                    <a:pt x="550" y="468"/>
                  </a:lnTo>
                  <a:lnTo>
                    <a:pt x="549" y="474"/>
                  </a:lnTo>
                  <a:lnTo>
                    <a:pt x="545" y="480"/>
                  </a:lnTo>
                  <a:lnTo>
                    <a:pt x="541" y="487"/>
                  </a:lnTo>
                  <a:lnTo>
                    <a:pt x="532" y="501"/>
                  </a:lnTo>
                  <a:lnTo>
                    <a:pt x="519" y="517"/>
                  </a:lnTo>
                  <a:lnTo>
                    <a:pt x="506" y="532"/>
                  </a:lnTo>
                  <a:lnTo>
                    <a:pt x="494" y="548"/>
                  </a:lnTo>
                  <a:lnTo>
                    <a:pt x="483" y="564"/>
                  </a:lnTo>
                  <a:lnTo>
                    <a:pt x="478" y="572"/>
                  </a:lnTo>
                  <a:lnTo>
                    <a:pt x="475" y="579"/>
                  </a:lnTo>
                  <a:lnTo>
                    <a:pt x="475" y="579"/>
                  </a:lnTo>
                  <a:lnTo>
                    <a:pt x="461" y="608"/>
                  </a:lnTo>
                  <a:lnTo>
                    <a:pt x="450" y="635"/>
                  </a:lnTo>
                  <a:lnTo>
                    <a:pt x="446" y="650"/>
                  </a:lnTo>
                  <a:lnTo>
                    <a:pt x="442" y="664"/>
                  </a:lnTo>
                  <a:lnTo>
                    <a:pt x="440" y="680"/>
                  </a:lnTo>
                  <a:lnTo>
                    <a:pt x="439" y="697"/>
                  </a:lnTo>
                  <a:lnTo>
                    <a:pt x="439" y="697"/>
                  </a:lnTo>
                  <a:lnTo>
                    <a:pt x="438" y="714"/>
                  </a:lnTo>
                  <a:lnTo>
                    <a:pt x="435" y="731"/>
                  </a:lnTo>
                  <a:lnTo>
                    <a:pt x="430" y="747"/>
                  </a:lnTo>
                  <a:lnTo>
                    <a:pt x="424" y="760"/>
                  </a:lnTo>
                  <a:lnTo>
                    <a:pt x="419" y="773"/>
                  </a:lnTo>
                  <a:lnTo>
                    <a:pt x="414" y="782"/>
                  </a:lnTo>
                  <a:lnTo>
                    <a:pt x="410" y="791"/>
                  </a:lnTo>
                  <a:lnTo>
                    <a:pt x="410" y="791"/>
                  </a:lnTo>
                  <a:lnTo>
                    <a:pt x="310" y="791"/>
                  </a:lnTo>
                  <a:lnTo>
                    <a:pt x="310" y="791"/>
                  </a:lnTo>
                  <a:lnTo>
                    <a:pt x="304" y="791"/>
                  </a:lnTo>
                  <a:lnTo>
                    <a:pt x="298" y="792"/>
                  </a:lnTo>
                  <a:lnTo>
                    <a:pt x="295" y="793"/>
                  </a:lnTo>
                  <a:lnTo>
                    <a:pt x="293" y="794"/>
                  </a:lnTo>
                  <a:lnTo>
                    <a:pt x="290" y="796"/>
                  </a:lnTo>
                  <a:lnTo>
                    <a:pt x="290" y="800"/>
                  </a:lnTo>
                  <a:lnTo>
                    <a:pt x="290" y="806"/>
                  </a:lnTo>
                  <a:lnTo>
                    <a:pt x="291" y="815"/>
                  </a:lnTo>
                  <a:lnTo>
                    <a:pt x="293" y="825"/>
                  </a:lnTo>
                  <a:lnTo>
                    <a:pt x="293" y="830"/>
                  </a:lnTo>
                  <a:lnTo>
                    <a:pt x="291" y="836"/>
                  </a:lnTo>
                  <a:lnTo>
                    <a:pt x="290" y="842"/>
                  </a:lnTo>
                  <a:lnTo>
                    <a:pt x="287" y="849"/>
                  </a:lnTo>
                  <a:lnTo>
                    <a:pt x="287" y="849"/>
                  </a:lnTo>
                  <a:lnTo>
                    <a:pt x="284" y="854"/>
                  </a:lnTo>
                  <a:lnTo>
                    <a:pt x="278" y="859"/>
                  </a:lnTo>
                  <a:lnTo>
                    <a:pt x="272" y="862"/>
                  </a:lnTo>
                  <a:lnTo>
                    <a:pt x="267" y="864"/>
                  </a:lnTo>
                  <a:lnTo>
                    <a:pt x="259" y="866"/>
                  </a:lnTo>
                  <a:lnTo>
                    <a:pt x="252" y="867"/>
                  </a:lnTo>
                  <a:lnTo>
                    <a:pt x="236" y="867"/>
                  </a:lnTo>
                  <a:lnTo>
                    <a:pt x="203" y="863"/>
                  </a:lnTo>
                  <a:lnTo>
                    <a:pt x="189" y="863"/>
                  </a:lnTo>
                  <a:lnTo>
                    <a:pt x="182" y="864"/>
                  </a:lnTo>
                  <a:lnTo>
                    <a:pt x="176" y="867"/>
                  </a:lnTo>
                  <a:lnTo>
                    <a:pt x="176" y="867"/>
                  </a:lnTo>
                  <a:lnTo>
                    <a:pt x="164" y="871"/>
                  </a:lnTo>
                  <a:lnTo>
                    <a:pt x="151" y="874"/>
                  </a:lnTo>
                  <a:lnTo>
                    <a:pt x="135" y="878"/>
                  </a:lnTo>
                  <a:lnTo>
                    <a:pt x="119" y="880"/>
                  </a:lnTo>
                  <a:lnTo>
                    <a:pt x="103" y="881"/>
                  </a:lnTo>
                  <a:lnTo>
                    <a:pt x="86" y="880"/>
                  </a:lnTo>
                  <a:lnTo>
                    <a:pt x="69" y="878"/>
                  </a:lnTo>
                  <a:lnTo>
                    <a:pt x="61" y="876"/>
                  </a:lnTo>
                  <a:lnTo>
                    <a:pt x="53" y="872"/>
                  </a:lnTo>
                  <a:lnTo>
                    <a:pt x="53" y="872"/>
                  </a:lnTo>
                  <a:lnTo>
                    <a:pt x="41" y="867"/>
                  </a:lnTo>
                  <a:lnTo>
                    <a:pt x="32" y="860"/>
                  </a:lnTo>
                  <a:lnTo>
                    <a:pt x="27" y="854"/>
                  </a:lnTo>
                  <a:lnTo>
                    <a:pt x="24" y="850"/>
                  </a:lnTo>
                  <a:lnTo>
                    <a:pt x="24" y="850"/>
                  </a:lnTo>
                  <a:lnTo>
                    <a:pt x="24" y="930"/>
                  </a:lnTo>
                  <a:lnTo>
                    <a:pt x="24" y="930"/>
                  </a:lnTo>
                  <a:lnTo>
                    <a:pt x="25" y="947"/>
                  </a:lnTo>
                  <a:lnTo>
                    <a:pt x="28" y="966"/>
                  </a:lnTo>
                  <a:lnTo>
                    <a:pt x="31" y="986"/>
                  </a:lnTo>
                  <a:lnTo>
                    <a:pt x="32" y="1009"/>
                  </a:lnTo>
                  <a:lnTo>
                    <a:pt x="32" y="1021"/>
                  </a:lnTo>
                  <a:lnTo>
                    <a:pt x="31" y="1034"/>
                  </a:lnTo>
                  <a:lnTo>
                    <a:pt x="30" y="1049"/>
                  </a:lnTo>
                  <a:lnTo>
                    <a:pt x="27" y="1064"/>
                  </a:lnTo>
                  <a:lnTo>
                    <a:pt x="22" y="1080"/>
                  </a:lnTo>
                  <a:lnTo>
                    <a:pt x="17" y="1098"/>
                  </a:lnTo>
                  <a:lnTo>
                    <a:pt x="9" y="1118"/>
                  </a:lnTo>
                  <a:lnTo>
                    <a:pt x="0" y="1138"/>
                  </a:lnTo>
                  <a:lnTo>
                    <a:pt x="0" y="1138"/>
                  </a:lnTo>
                  <a:lnTo>
                    <a:pt x="51" y="1129"/>
                  </a:lnTo>
                  <a:lnTo>
                    <a:pt x="71" y="1125"/>
                  </a:lnTo>
                  <a:lnTo>
                    <a:pt x="87" y="1120"/>
                  </a:lnTo>
                  <a:lnTo>
                    <a:pt x="87" y="1120"/>
                  </a:lnTo>
                  <a:close/>
                </a:path>
              </a:pathLst>
            </a:custGeom>
            <a:solidFill>
              <a:srgbClr val="666678"/>
            </a:solid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48" name="Freeform 45"/>
            <p:cNvSpPr/>
            <p:nvPr/>
          </p:nvSpPr>
          <p:spPr bwMode="auto">
            <a:xfrm>
              <a:off x="9923463" y="703263"/>
              <a:ext cx="957263" cy="927100"/>
            </a:xfrm>
            <a:custGeom>
              <a:gdLst>
                <a:gd fmla="*/ 161 w 1207" name="T0"/>
                <a:gd fmla="*/ 1070 h 1168" name="T1"/>
                <a:gd fmla="*/ 214 w 1207" name="T2"/>
                <a:gd fmla="*/ 1083 h 1168" name="T3"/>
                <a:gd fmla="*/ 222 w 1207" name="T4"/>
                <a:gd fmla="*/ 1101 h 1168" name="T5"/>
                <a:gd fmla="*/ 231 w 1207" name="T6"/>
                <a:gd fmla="*/ 1147 h 1168" name="T7"/>
                <a:gd fmla="*/ 268 w 1207" name="T8"/>
                <a:gd fmla="*/ 1165 h 1168" name="T9"/>
                <a:gd fmla="*/ 349 w 1207" name="T10"/>
                <a:gd fmla="*/ 1161 h 1168" name="T11"/>
                <a:gd fmla="*/ 388 w 1207" name="T12"/>
                <a:gd fmla="*/ 1150 h 1168" name="T13"/>
                <a:gd fmla="*/ 466 w 1207" name="T14"/>
                <a:gd fmla="*/ 1151 h 1168" name="T15"/>
                <a:gd fmla="*/ 486 w 1207" name="T16"/>
                <a:gd fmla="*/ 1136 h 1168" name="T17"/>
                <a:gd fmla="*/ 490 w 1207" name="T18"/>
                <a:gd fmla="*/ 1102 h 1168" name="T19"/>
                <a:gd fmla="*/ 494 w 1207" name="T20"/>
                <a:gd fmla="*/ 1080 h 1168" name="T21"/>
                <a:gd fmla="*/ 609 w 1207" name="T22"/>
                <a:gd fmla="*/ 1078 h 1168" name="T23"/>
                <a:gd fmla="*/ 629 w 1207" name="T24"/>
                <a:gd fmla="*/ 1034 h 1168" name="T25"/>
                <a:gd fmla="*/ 639 w 1207" name="T26"/>
                <a:gd fmla="*/ 967 h 1168" name="T27"/>
                <a:gd fmla="*/ 674 w 1207" name="T28"/>
                <a:gd fmla="*/ 866 h 1168" name="T29"/>
                <a:gd fmla="*/ 705 w 1207" name="T30"/>
                <a:gd fmla="*/ 819 h 1168" name="T31"/>
                <a:gd fmla="*/ 746 w 1207" name="T32"/>
                <a:gd fmla="*/ 761 h 1168" name="T33"/>
                <a:gd fmla="*/ 751 w 1207" name="T34"/>
                <a:gd fmla="*/ 720 h 1168" name="T35"/>
                <a:gd fmla="*/ 768 w 1207" name="T36"/>
                <a:gd fmla="*/ 652 h 1168" name="T37"/>
                <a:gd fmla="*/ 820 w 1207" name="T38"/>
                <a:gd fmla="*/ 667 h 1168" name="T39"/>
                <a:gd fmla="*/ 846 w 1207" name="T40"/>
                <a:gd fmla="*/ 660 h 1168" name="T41"/>
                <a:gd fmla="*/ 860 w 1207" name="T42"/>
                <a:gd fmla="*/ 626 h 1168" name="T43"/>
                <a:gd fmla="*/ 863 w 1207" name="T44"/>
                <a:gd fmla="*/ 557 h 1168" name="T45"/>
                <a:gd fmla="*/ 877 w 1207" name="T46"/>
                <a:gd fmla="*/ 531 h 1168" name="T47"/>
                <a:gd fmla="*/ 910 w 1207" name="T48"/>
                <a:gd fmla="*/ 529 h 1168" name="T49"/>
                <a:gd fmla="*/ 936 w 1207" name="T50"/>
                <a:gd fmla="*/ 533 h 1168" name="T51"/>
                <a:gd fmla="*/ 954 w 1207" name="T52"/>
                <a:gd fmla="*/ 503 h 1168" name="T53"/>
                <a:gd fmla="*/ 1010 w 1207" name="T54"/>
                <a:gd fmla="*/ 460 h 1168" name="T55"/>
                <a:gd fmla="*/ 1031 w 1207" name="T56"/>
                <a:gd fmla="*/ 418 h 1168" name="T57"/>
                <a:gd fmla="*/ 1027 w 1207" name="T58"/>
                <a:gd fmla="*/ 357 h 1168" name="T59"/>
                <a:gd fmla="*/ 1036 w 1207" name="T60"/>
                <a:gd fmla="*/ 293 h 1168" name="T61"/>
                <a:gd fmla="*/ 1181 w 1207" name="T62"/>
                <a:gd fmla="*/ 322 h 1168" name="T63"/>
                <a:gd fmla="*/ 1188 w 1207" name="T64"/>
                <a:gd fmla="*/ 290 h 1168" name="T65"/>
                <a:gd fmla="*/ 1205 w 1207" name="T66"/>
                <a:gd fmla="*/ 282 h 1168" name="T67"/>
                <a:gd fmla="*/ 1191 w 1207" name="T68"/>
                <a:gd fmla="*/ 254 h 1168" name="T69"/>
                <a:gd fmla="*/ 1107 w 1207" name="T70"/>
                <a:gd fmla="*/ 220 h 1168" name="T71"/>
                <a:gd fmla="*/ 1072 w 1207" name="T72"/>
                <a:gd fmla="*/ 199 h 1168" name="T73"/>
                <a:gd fmla="*/ 1064 w 1207" name="T74"/>
                <a:gd fmla="*/ 186 h 1168" name="T75"/>
                <a:gd fmla="*/ 1048 w 1207" name="T76"/>
                <a:gd fmla="*/ 199 h 1168" name="T77"/>
                <a:gd fmla="*/ 1017 w 1207" name="T78"/>
                <a:gd fmla="*/ 211 h 1168" name="T79"/>
                <a:gd fmla="*/ 860 w 1207" name="T80"/>
                <a:gd fmla="*/ 322 h 1168" name="T81"/>
                <a:gd fmla="*/ 410 w 1207" name="T82"/>
                <a:gd fmla="*/ 0 h 1168" name="T83"/>
                <a:gd fmla="*/ 345 w 1207" name="T84"/>
                <a:gd fmla="*/ 375 h 1168" name="T85"/>
                <a:gd fmla="*/ 321 w 1207" name="T86"/>
                <a:gd fmla="*/ 409 h 1168" name="T87"/>
                <a:gd fmla="*/ 258 w 1207" name="T88"/>
                <a:gd fmla="*/ 468 h 1168" name="T89"/>
                <a:gd fmla="*/ 192 w 1207" name="T90"/>
                <a:gd fmla="*/ 530 h 1168" name="T91"/>
                <a:gd fmla="*/ 152 w 1207" name="T92"/>
                <a:gd fmla="*/ 575 h 1168" name="T93"/>
                <a:gd fmla="*/ 148 w 1207" name="T94"/>
                <a:gd fmla="*/ 608 h 1168" name="T95"/>
                <a:gd fmla="*/ 124 w 1207" name="T96"/>
                <a:gd fmla="*/ 628 h 1168" name="T97"/>
                <a:gd fmla="*/ 98 w 1207" name="T98"/>
                <a:gd fmla="*/ 615 h 1168" name="T99"/>
                <a:gd fmla="*/ 83 w 1207" name="T100"/>
                <a:gd fmla="*/ 626 h 1168" name="T101"/>
                <a:gd fmla="*/ 80 w 1207" name="T102"/>
                <a:gd fmla="*/ 774 h 1168" name="T103"/>
                <a:gd fmla="*/ 47 w 1207" name="T104"/>
                <a:gd fmla="*/ 814 h 1168" name="T105"/>
                <a:gd fmla="*/ 15 w 1207" name="T106"/>
                <a:gd fmla="*/ 830 h 1168" name="T107"/>
                <a:gd fmla="*/ 2 w 1207" name="T108"/>
                <a:gd fmla="*/ 851 h 1168" name="T109"/>
                <a:gd fmla="*/ 0 w 1207" name="T110"/>
                <a:gd fmla="*/ 883 h 1168" name="T111"/>
                <a:gd fmla="*/ 36 w 1207" name="T112"/>
                <a:gd fmla="*/ 960 h 1168" name="T113"/>
                <a:gd fmla="*/ 58 w 1207" name="T114"/>
                <a:gd fmla="*/ 1001 h 116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68" w="1207">
                  <a:moveTo>
                    <a:pt x="123" y="1047"/>
                  </a:moveTo>
                  <a:lnTo>
                    <a:pt x="123" y="1047"/>
                  </a:lnTo>
                  <a:lnTo>
                    <a:pt x="137" y="1056"/>
                  </a:lnTo>
                  <a:lnTo>
                    <a:pt x="150" y="1064"/>
                  </a:lnTo>
                  <a:lnTo>
                    <a:pt x="161" y="1070"/>
                  </a:lnTo>
                  <a:lnTo>
                    <a:pt x="171" y="1073"/>
                  </a:lnTo>
                  <a:lnTo>
                    <a:pt x="188" y="1079"/>
                  </a:lnTo>
                  <a:lnTo>
                    <a:pt x="201" y="1081"/>
                  </a:lnTo>
                  <a:lnTo>
                    <a:pt x="211" y="1082"/>
                  </a:lnTo>
                  <a:lnTo>
                    <a:pt x="214" y="1083"/>
                  </a:lnTo>
                  <a:lnTo>
                    <a:pt x="218" y="1085"/>
                  </a:lnTo>
                  <a:lnTo>
                    <a:pt x="220" y="1088"/>
                  </a:lnTo>
                  <a:lnTo>
                    <a:pt x="221" y="1090"/>
                  </a:lnTo>
                  <a:lnTo>
                    <a:pt x="222" y="1094"/>
                  </a:lnTo>
                  <a:lnTo>
                    <a:pt x="222" y="1101"/>
                  </a:lnTo>
                  <a:lnTo>
                    <a:pt x="222" y="1101"/>
                  </a:lnTo>
                  <a:lnTo>
                    <a:pt x="222" y="1137"/>
                  </a:lnTo>
                  <a:lnTo>
                    <a:pt x="222" y="1137"/>
                  </a:lnTo>
                  <a:lnTo>
                    <a:pt x="226" y="1141"/>
                  </a:lnTo>
                  <a:lnTo>
                    <a:pt x="231" y="1147"/>
                  </a:lnTo>
                  <a:lnTo>
                    <a:pt x="240" y="1154"/>
                  </a:lnTo>
                  <a:lnTo>
                    <a:pt x="251" y="1159"/>
                  </a:lnTo>
                  <a:lnTo>
                    <a:pt x="251" y="1159"/>
                  </a:lnTo>
                  <a:lnTo>
                    <a:pt x="259" y="1163"/>
                  </a:lnTo>
                  <a:lnTo>
                    <a:pt x="268" y="1165"/>
                  </a:lnTo>
                  <a:lnTo>
                    <a:pt x="284" y="1167"/>
                  </a:lnTo>
                  <a:lnTo>
                    <a:pt x="302" y="1168"/>
                  </a:lnTo>
                  <a:lnTo>
                    <a:pt x="317" y="1167"/>
                  </a:lnTo>
                  <a:lnTo>
                    <a:pt x="334" y="1165"/>
                  </a:lnTo>
                  <a:lnTo>
                    <a:pt x="349" y="1161"/>
                  </a:lnTo>
                  <a:lnTo>
                    <a:pt x="363" y="1158"/>
                  </a:lnTo>
                  <a:lnTo>
                    <a:pt x="375" y="1154"/>
                  </a:lnTo>
                  <a:lnTo>
                    <a:pt x="375" y="1154"/>
                  </a:lnTo>
                  <a:lnTo>
                    <a:pt x="381" y="1151"/>
                  </a:lnTo>
                  <a:lnTo>
                    <a:pt x="388" y="1150"/>
                  </a:lnTo>
                  <a:lnTo>
                    <a:pt x="402" y="1150"/>
                  </a:lnTo>
                  <a:lnTo>
                    <a:pt x="435" y="1154"/>
                  </a:lnTo>
                  <a:lnTo>
                    <a:pt x="451" y="1154"/>
                  </a:lnTo>
                  <a:lnTo>
                    <a:pt x="458" y="1153"/>
                  </a:lnTo>
                  <a:lnTo>
                    <a:pt x="466" y="1151"/>
                  </a:lnTo>
                  <a:lnTo>
                    <a:pt x="471" y="1149"/>
                  </a:lnTo>
                  <a:lnTo>
                    <a:pt x="477" y="1146"/>
                  </a:lnTo>
                  <a:lnTo>
                    <a:pt x="483" y="1141"/>
                  </a:lnTo>
                  <a:lnTo>
                    <a:pt x="486" y="1136"/>
                  </a:lnTo>
                  <a:lnTo>
                    <a:pt x="486" y="1136"/>
                  </a:lnTo>
                  <a:lnTo>
                    <a:pt x="488" y="1129"/>
                  </a:lnTo>
                  <a:lnTo>
                    <a:pt x="490" y="1123"/>
                  </a:lnTo>
                  <a:lnTo>
                    <a:pt x="492" y="1117"/>
                  </a:lnTo>
                  <a:lnTo>
                    <a:pt x="492" y="1112"/>
                  </a:lnTo>
                  <a:lnTo>
                    <a:pt x="490" y="1102"/>
                  </a:lnTo>
                  <a:lnTo>
                    <a:pt x="489" y="1093"/>
                  </a:lnTo>
                  <a:lnTo>
                    <a:pt x="488" y="1087"/>
                  </a:lnTo>
                  <a:lnTo>
                    <a:pt x="489" y="1083"/>
                  </a:lnTo>
                  <a:lnTo>
                    <a:pt x="490" y="1081"/>
                  </a:lnTo>
                  <a:lnTo>
                    <a:pt x="494" y="1080"/>
                  </a:lnTo>
                  <a:lnTo>
                    <a:pt x="497" y="1079"/>
                  </a:lnTo>
                  <a:lnTo>
                    <a:pt x="503" y="1078"/>
                  </a:lnTo>
                  <a:lnTo>
                    <a:pt x="509" y="1078"/>
                  </a:lnTo>
                  <a:lnTo>
                    <a:pt x="509" y="1078"/>
                  </a:lnTo>
                  <a:lnTo>
                    <a:pt x="609" y="1078"/>
                  </a:lnTo>
                  <a:lnTo>
                    <a:pt x="609" y="1078"/>
                  </a:lnTo>
                  <a:lnTo>
                    <a:pt x="613" y="1069"/>
                  </a:lnTo>
                  <a:lnTo>
                    <a:pt x="618" y="1060"/>
                  </a:lnTo>
                  <a:lnTo>
                    <a:pt x="623" y="1047"/>
                  </a:lnTo>
                  <a:lnTo>
                    <a:pt x="629" y="1034"/>
                  </a:lnTo>
                  <a:lnTo>
                    <a:pt x="634" y="1018"/>
                  </a:lnTo>
                  <a:lnTo>
                    <a:pt x="637" y="1001"/>
                  </a:lnTo>
                  <a:lnTo>
                    <a:pt x="638" y="984"/>
                  </a:lnTo>
                  <a:lnTo>
                    <a:pt x="638" y="984"/>
                  </a:lnTo>
                  <a:lnTo>
                    <a:pt x="639" y="967"/>
                  </a:lnTo>
                  <a:lnTo>
                    <a:pt x="641" y="951"/>
                  </a:lnTo>
                  <a:lnTo>
                    <a:pt x="645" y="937"/>
                  </a:lnTo>
                  <a:lnTo>
                    <a:pt x="649" y="922"/>
                  </a:lnTo>
                  <a:lnTo>
                    <a:pt x="660" y="895"/>
                  </a:lnTo>
                  <a:lnTo>
                    <a:pt x="674" y="866"/>
                  </a:lnTo>
                  <a:lnTo>
                    <a:pt x="674" y="866"/>
                  </a:lnTo>
                  <a:lnTo>
                    <a:pt x="677" y="859"/>
                  </a:lnTo>
                  <a:lnTo>
                    <a:pt x="682" y="851"/>
                  </a:lnTo>
                  <a:lnTo>
                    <a:pt x="693" y="835"/>
                  </a:lnTo>
                  <a:lnTo>
                    <a:pt x="705" y="819"/>
                  </a:lnTo>
                  <a:lnTo>
                    <a:pt x="718" y="804"/>
                  </a:lnTo>
                  <a:lnTo>
                    <a:pt x="730" y="788"/>
                  </a:lnTo>
                  <a:lnTo>
                    <a:pt x="740" y="774"/>
                  </a:lnTo>
                  <a:lnTo>
                    <a:pt x="744" y="767"/>
                  </a:lnTo>
                  <a:lnTo>
                    <a:pt x="746" y="761"/>
                  </a:lnTo>
                  <a:lnTo>
                    <a:pt x="749" y="755"/>
                  </a:lnTo>
                  <a:lnTo>
                    <a:pt x="750" y="749"/>
                  </a:lnTo>
                  <a:lnTo>
                    <a:pt x="750" y="749"/>
                  </a:lnTo>
                  <a:lnTo>
                    <a:pt x="750" y="737"/>
                  </a:lnTo>
                  <a:lnTo>
                    <a:pt x="751" y="720"/>
                  </a:lnTo>
                  <a:lnTo>
                    <a:pt x="755" y="685"/>
                  </a:lnTo>
                  <a:lnTo>
                    <a:pt x="761" y="644"/>
                  </a:lnTo>
                  <a:lnTo>
                    <a:pt x="761" y="644"/>
                  </a:lnTo>
                  <a:lnTo>
                    <a:pt x="764" y="647"/>
                  </a:lnTo>
                  <a:lnTo>
                    <a:pt x="768" y="652"/>
                  </a:lnTo>
                  <a:lnTo>
                    <a:pt x="773" y="655"/>
                  </a:lnTo>
                  <a:lnTo>
                    <a:pt x="781" y="660"/>
                  </a:lnTo>
                  <a:lnTo>
                    <a:pt x="791" y="664"/>
                  </a:lnTo>
                  <a:lnTo>
                    <a:pt x="803" y="666"/>
                  </a:lnTo>
                  <a:lnTo>
                    <a:pt x="820" y="667"/>
                  </a:lnTo>
                  <a:lnTo>
                    <a:pt x="820" y="667"/>
                  </a:lnTo>
                  <a:lnTo>
                    <a:pt x="828" y="666"/>
                  </a:lnTo>
                  <a:lnTo>
                    <a:pt x="835" y="665"/>
                  </a:lnTo>
                  <a:lnTo>
                    <a:pt x="841" y="663"/>
                  </a:lnTo>
                  <a:lnTo>
                    <a:pt x="846" y="660"/>
                  </a:lnTo>
                  <a:lnTo>
                    <a:pt x="850" y="656"/>
                  </a:lnTo>
                  <a:lnTo>
                    <a:pt x="854" y="652"/>
                  </a:lnTo>
                  <a:lnTo>
                    <a:pt x="856" y="646"/>
                  </a:lnTo>
                  <a:lnTo>
                    <a:pt x="858" y="641"/>
                  </a:lnTo>
                  <a:lnTo>
                    <a:pt x="860" y="626"/>
                  </a:lnTo>
                  <a:lnTo>
                    <a:pt x="860" y="610"/>
                  </a:lnTo>
                  <a:lnTo>
                    <a:pt x="860" y="574"/>
                  </a:lnTo>
                  <a:lnTo>
                    <a:pt x="860" y="574"/>
                  </a:lnTo>
                  <a:lnTo>
                    <a:pt x="862" y="565"/>
                  </a:lnTo>
                  <a:lnTo>
                    <a:pt x="863" y="557"/>
                  </a:lnTo>
                  <a:lnTo>
                    <a:pt x="864" y="549"/>
                  </a:lnTo>
                  <a:lnTo>
                    <a:pt x="867" y="543"/>
                  </a:lnTo>
                  <a:lnTo>
                    <a:pt x="869" y="539"/>
                  </a:lnTo>
                  <a:lnTo>
                    <a:pt x="873" y="534"/>
                  </a:lnTo>
                  <a:lnTo>
                    <a:pt x="877" y="531"/>
                  </a:lnTo>
                  <a:lnTo>
                    <a:pt x="882" y="529"/>
                  </a:lnTo>
                  <a:lnTo>
                    <a:pt x="886" y="528"/>
                  </a:lnTo>
                  <a:lnTo>
                    <a:pt x="891" y="527"/>
                  </a:lnTo>
                  <a:lnTo>
                    <a:pt x="901" y="527"/>
                  </a:lnTo>
                  <a:lnTo>
                    <a:pt x="910" y="529"/>
                  </a:lnTo>
                  <a:lnTo>
                    <a:pt x="920" y="532"/>
                  </a:lnTo>
                  <a:lnTo>
                    <a:pt x="920" y="532"/>
                  </a:lnTo>
                  <a:lnTo>
                    <a:pt x="926" y="536"/>
                  </a:lnTo>
                  <a:lnTo>
                    <a:pt x="932" y="536"/>
                  </a:lnTo>
                  <a:lnTo>
                    <a:pt x="936" y="533"/>
                  </a:lnTo>
                  <a:lnTo>
                    <a:pt x="939" y="529"/>
                  </a:lnTo>
                  <a:lnTo>
                    <a:pt x="945" y="517"/>
                  </a:lnTo>
                  <a:lnTo>
                    <a:pt x="949" y="510"/>
                  </a:lnTo>
                  <a:lnTo>
                    <a:pt x="954" y="503"/>
                  </a:lnTo>
                  <a:lnTo>
                    <a:pt x="954" y="503"/>
                  </a:lnTo>
                  <a:lnTo>
                    <a:pt x="963" y="496"/>
                  </a:lnTo>
                  <a:lnTo>
                    <a:pt x="976" y="487"/>
                  </a:lnTo>
                  <a:lnTo>
                    <a:pt x="989" y="477"/>
                  </a:lnTo>
                  <a:lnTo>
                    <a:pt x="1003" y="466"/>
                  </a:lnTo>
                  <a:lnTo>
                    <a:pt x="1010" y="460"/>
                  </a:lnTo>
                  <a:lnTo>
                    <a:pt x="1016" y="453"/>
                  </a:lnTo>
                  <a:lnTo>
                    <a:pt x="1021" y="445"/>
                  </a:lnTo>
                  <a:lnTo>
                    <a:pt x="1026" y="437"/>
                  </a:lnTo>
                  <a:lnTo>
                    <a:pt x="1029" y="428"/>
                  </a:lnTo>
                  <a:lnTo>
                    <a:pt x="1031" y="418"/>
                  </a:lnTo>
                  <a:lnTo>
                    <a:pt x="1031" y="408"/>
                  </a:lnTo>
                  <a:lnTo>
                    <a:pt x="1030" y="398"/>
                  </a:lnTo>
                  <a:lnTo>
                    <a:pt x="1030" y="398"/>
                  </a:lnTo>
                  <a:lnTo>
                    <a:pt x="1027" y="377"/>
                  </a:lnTo>
                  <a:lnTo>
                    <a:pt x="1027" y="357"/>
                  </a:lnTo>
                  <a:lnTo>
                    <a:pt x="1027" y="339"/>
                  </a:lnTo>
                  <a:lnTo>
                    <a:pt x="1029" y="323"/>
                  </a:lnTo>
                  <a:lnTo>
                    <a:pt x="1031" y="311"/>
                  </a:lnTo>
                  <a:lnTo>
                    <a:pt x="1034" y="301"/>
                  </a:lnTo>
                  <a:lnTo>
                    <a:pt x="1036" y="293"/>
                  </a:lnTo>
                  <a:lnTo>
                    <a:pt x="1189" y="369"/>
                  </a:lnTo>
                  <a:lnTo>
                    <a:pt x="1189" y="369"/>
                  </a:lnTo>
                  <a:lnTo>
                    <a:pt x="1186" y="353"/>
                  </a:lnTo>
                  <a:lnTo>
                    <a:pt x="1182" y="339"/>
                  </a:lnTo>
                  <a:lnTo>
                    <a:pt x="1181" y="322"/>
                  </a:lnTo>
                  <a:lnTo>
                    <a:pt x="1180" y="314"/>
                  </a:lnTo>
                  <a:lnTo>
                    <a:pt x="1181" y="306"/>
                  </a:lnTo>
                  <a:lnTo>
                    <a:pt x="1182" y="300"/>
                  </a:lnTo>
                  <a:lnTo>
                    <a:pt x="1185" y="294"/>
                  </a:lnTo>
                  <a:lnTo>
                    <a:pt x="1188" y="290"/>
                  </a:lnTo>
                  <a:lnTo>
                    <a:pt x="1192" y="287"/>
                  </a:lnTo>
                  <a:lnTo>
                    <a:pt x="1199" y="287"/>
                  </a:lnTo>
                  <a:lnTo>
                    <a:pt x="1207" y="290"/>
                  </a:lnTo>
                  <a:lnTo>
                    <a:pt x="1207" y="290"/>
                  </a:lnTo>
                  <a:lnTo>
                    <a:pt x="1205" y="282"/>
                  </a:lnTo>
                  <a:lnTo>
                    <a:pt x="1202" y="273"/>
                  </a:lnTo>
                  <a:lnTo>
                    <a:pt x="1199" y="265"/>
                  </a:lnTo>
                  <a:lnTo>
                    <a:pt x="1195" y="257"/>
                  </a:lnTo>
                  <a:lnTo>
                    <a:pt x="1195" y="257"/>
                  </a:lnTo>
                  <a:lnTo>
                    <a:pt x="1191" y="254"/>
                  </a:lnTo>
                  <a:lnTo>
                    <a:pt x="1186" y="251"/>
                  </a:lnTo>
                  <a:lnTo>
                    <a:pt x="1170" y="244"/>
                  </a:lnTo>
                  <a:lnTo>
                    <a:pt x="1150" y="236"/>
                  </a:lnTo>
                  <a:lnTo>
                    <a:pt x="1129" y="228"/>
                  </a:lnTo>
                  <a:lnTo>
                    <a:pt x="1107" y="220"/>
                  </a:lnTo>
                  <a:lnTo>
                    <a:pt x="1090" y="213"/>
                  </a:lnTo>
                  <a:lnTo>
                    <a:pt x="1082" y="209"/>
                  </a:lnTo>
                  <a:lnTo>
                    <a:pt x="1076" y="206"/>
                  </a:lnTo>
                  <a:lnTo>
                    <a:pt x="1073" y="202"/>
                  </a:lnTo>
                  <a:lnTo>
                    <a:pt x="1072" y="199"/>
                  </a:lnTo>
                  <a:lnTo>
                    <a:pt x="1072" y="199"/>
                  </a:lnTo>
                  <a:lnTo>
                    <a:pt x="1071" y="194"/>
                  </a:lnTo>
                  <a:lnTo>
                    <a:pt x="1069" y="189"/>
                  </a:lnTo>
                  <a:lnTo>
                    <a:pt x="1067" y="187"/>
                  </a:lnTo>
                  <a:lnTo>
                    <a:pt x="1064" y="186"/>
                  </a:lnTo>
                  <a:lnTo>
                    <a:pt x="1060" y="187"/>
                  </a:lnTo>
                  <a:lnTo>
                    <a:pt x="1057" y="189"/>
                  </a:lnTo>
                  <a:lnTo>
                    <a:pt x="1053" y="194"/>
                  </a:lnTo>
                  <a:lnTo>
                    <a:pt x="1048" y="199"/>
                  </a:lnTo>
                  <a:lnTo>
                    <a:pt x="1048" y="199"/>
                  </a:lnTo>
                  <a:lnTo>
                    <a:pt x="1044" y="205"/>
                  </a:lnTo>
                  <a:lnTo>
                    <a:pt x="1038" y="208"/>
                  </a:lnTo>
                  <a:lnTo>
                    <a:pt x="1031" y="210"/>
                  </a:lnTo>
                  <a:lnTo>
                    <a:pt x="1026" y="211"/>
                  </a:lnTo>
                  <a:lnTo>
                    <a:pt x="1017" y="211"/>
                  </a:lnTo>
                  <a:lnTo>
                    <a:pt x="1014" y="210"/>
                  </a:lnTo>
                  <a:lnTo>
                    <a:pt x="983" y="270"/>
                  </a:lnTo>
                  <a:lnTo>
                    <a:pt x="925" y="281"/>
                  </a:lnTo>
                  <a:lnTo>
                    <a:pt x="896" y="257"/>
                  </a:lnTo>
                  <a:lnTo>
                    <a:pt x="860" y="322"/>
                  </a:lnTo>
                  <a:lnTo>
                    <a:pt x="837" y="333"/>
                  </a:lnTo>
                  <a:lnTo>
                    <a:pt x="750" y="451"/>
                  </a:lnTo>
                  <a:lnTo>
                    <a:pt x="732" y="257"/>
                  </a:lnTo>
                  <a:lnTo>
                    <a:pt x="451" y="310"/>
                  </a:lnTo>
                  <a:lnTo>
                    <a:pt x="410" y="0"/>
                  </a:lnTo>
                  <a:lnTo>
                    <a:pt x="410" y="0"/>
                  </a:lnTo>
                  <a:lnTo>
                    <a:pt x="382" y="175"/>
                  </a:lnTo>
                  <a:lnTo>
                    <a:pt x="361" y="301"/>
                  </a:lnTo>
                  <a:lnTo>
                    <a:pt x="352" y="349"/>
                  </a:lnTo>
                  <a:lnTo>
                    <a:pt x="345" y="375"/>
                  </a:lnTo>
                  <a:lnTo>
                    <a:pt x="345" y="375"/>
                  </a:lnTo>
                  <a:lnTo>
                    <a:pt x="343" y="381"/>
                  </a:lnTo>
                  <a:lnTo>
                    <a:pt x="340" y="387"/>
                  </a:lnTo>
                  <a:lnTo>
                    <a:pt x="331" y="398"/>
                  </a:lnTo>
                  <a:lnTo>
                    <a:pt x="321" y="409"/>
                  </a:lnTo>
                  <a:lnTo>
                    <a:pt x="308" y="419"/>
                  </a:lnTo>
                  <a:lnTo>
                    <a:pt x="295" y="429"/>
                  </a:lnTo>
                  <a:lnTo>
                    <a:pt x="283" y="442"/>
                  </a:lnTo>
                  <a:lnTo>
                    <a:pt x="269" y="454"/>
                  </a:lnTo>
                  <a:lnTo>
                    <a:pt x="258" y="468"/>
                  </a:lnTo>
                  <a:lnTo>
                    <a:pt x="258" y="468"/>
                  </a:lnTo>
                  <a:lnTo>
                    <a:pt x="251" y="476"/>
                  </a:lnTo>
                  <a:lnTo>
                    <a:pt x="245" y="484"/>
                  </a:lnTo>
                  <a:lnTo>
                    <a:pt x="228" y="500"/>
                  </a:lnTo>
                  <a:lnTo>
                    <a:pt x="192" y="530"/>
                  </a:lnTo>
                  <a:lnTo>
                    <a:pt x="175" y="544"/>
                  </a:lnTo>
                  <a:lnTo>
                    <a:pt x="162" y="558"/>
                  </a:lnTo>
                  <a:lnTo>
                    <a:pt x="157" y="564"/>
                  </a:lnTo>
                  <a:lnTo>
                    <a:pt x="154" y="569"/>
                  </a:lnTo>
                  <a:lnTo>
                    <a:pt x="152" y="575"/>
                  </a:lnTo>
                  <a:lnTo>
                    <a:pt x="152" y="579"/>
                  </a:lnTo>
                  <a:lnTo>
                    <a:pt x="152" y="579"/>
                  </a:lnTo>
                  <a:lnTo>
                    <a:pt x="153" y="589"/>
                  </a:lnTo>
                  <a:lnTo>
                    <a:pt x="152" y="598"/>
                  </a:lnTo>
                  <a:lnTo>
                    <a:pt x="148" y="608"/>
                  </a:lnTo>
                  <a:lnTo>
                    <a:pt x="144" y="616"/>
                  </a:lnTo>
                  <a:lnTo>
                    <a:pt x="137" y="623"/>
                  </a:lnTo>
                  <a:lnTo>
                    <a:pt x="131" y="627"/>
                  </a:lnTo>
                  <a:lnTo>
                    <a:pt x="127" y="628"/>
                  </a:lnTo>
                  <a:lnTo>
                    <a:pt x="124" y="628"/>
                  </a:lnTo>
                  <a:lnTo>
                    <a:pt x="121" y="628"/>
                  </a:lnTo>
                  <a:lnTo>
                    <a:pt x="117" y="626"/>
                  </a:lnTo>
                  <a:lnTo>
                    <a:pt x="117" y="626"/>
                  </a:lnTo>
                  <a:lnTo>
                    <a:pt x="104" y="618"/>
                  </a:lnTo>
                  <a:lnTo>
                    <a:pt x="98" y="615"/>
                  </a:lnTo>
                  <a:lnTo>
                    <a:pt x="93" y="613"/>
                  </a:lnTo>
                  <a:lnTo>
                    <a:pt x="88" y="613"/>
                  </a:lnTo>
                  <a:lnTo>
                    <a:pt x="85" y="615"/>
                  </a:lnTo>
                  <a:lnTo>
                    <a:pt x="83" y="619"/>
                  </a:lnTo>
                  <a:lnTo>
                    <a:pt x="83" y="626"/>
                  </a:lnTo>
                  <a:lnTo>
                    <a:pt x="83" y="626"/>
                  </a:lnTo>
                  <a:lnTo>
                    <a:pt x="83" y="731"/>
                  </a:lnTo>
                  <a:lnTo>
                    <a:pt x="83" y="731"/>
                  </a:lnTo>
                  <a:lnTo>
                    <a:pt x="81" y="765"/>
                  </a:lnTo>
                  <a:lnTo>
                    <a:pt x="80" y="774"/>
                  </a:lnTo>
                  <a:lnTo>
                    <a:pt x="78" y="781"/>
                  </a:lnTo>
                  <a:lnTo>
                    <a:pt x="74" y="788"/>
                  </a:lnTo>
                  <a:lnTo>
                    <a:pt x="67" y="794"/>
                  </a:lnTo>
                  <a:lnTo>
                    <a:pt x="47" y="814"/>
                  </a:lnTo>
                  <a:lnTo>
                    <a:pt x="47" y="814"/>
                  </a:lnTo>
                  <a:lnTo>
                    <a:pt x="40" y="819"/>
                  </a:lnTo>
                  <a:lnTo>
                    <a:pt x="33" y="824"/>
                  </a:lnTo>
                  <a:lnTo>
                    <a:pt x="28" y="827"/>
                  </a:lnTo>
                  <a:lnTo>
                    <a:pt x="21" y="828"/>
                  </a:lnTo>
                  <a:lnTo>
                    <a:pt x="15" y="830"/>
                  </a:lnTo>
                  <a:lnTo>
                    <a:pt x="10" y="830"/>
                  </a:lnTo>
                  <a:lnTo>
                    <a:pt x="5" y="828"/>
                  </a:lnTo>
                  <a:lnTo>
                    <a:pt x="1" y="826"/>
                  </a:lnTo>
                  <a:lnTo>
                    <a:pt x="1" y="826"/>
                  </a:lnTo>
                  <a:lnTo>
                    <a:pt x="2" y="851"/>
                  </a:lnTo>
                  <a:lnTo>
                    <a:pt x="1" y="862"/>
                  </a:lnTo>
                  <a:lnTo>
                    <a:pt x="0" y="872"/>
                  </a:lnTo>
                  <a:lnTo>
                    <a:pt x="0" y="872"/>
                  </a:lnTo>
                  <a:lnTo>
                    <a:pt x="0" y="878"/>
                  </a:lnTo>
                  <a:lnTo>
                    <a:pt x="0" y="883"/>
                  </a:lnTo>
                  <a:lnTo>
                    <a:pt x="2" y="895"/>
                  </a:lnTo>
                  <a:lnTo>
                    <a:pt x="8" y="909"/>
                  </a:lnTo>
                  <a:lnTo>
                    <a:pt x="14" y="922"/>
                  </a:lnTo>
                  <a:lnTo>
                    <a:pt x="29" y="948"/>
                  </a:lnTo>
                  <a:lnTo>
                    <a:pt x="36" y="960"/>
                  </a:lnTo>
                  <a:lnTo>
                    <a:pt x="41" y="971"/>
                  </a:lnTo>
                  <a:lnTo>
                    <a:pt x="41" y="971"/>
                  </a:lnTo>
                  <a:lnTo>
                    <a:pt x="48" y="988"/>
                  </a:lnTo>
                  <a:lnTo>
                    <a:pt x="52" y="995"/>
                  </a:lnTo>
                  <a:lnTo>
                    <a:pt x="58" y="1001"/>
                  </a:lnTo>
                  <a:lnTo>
                    <a:pt x="67" y="1008"/>
                  </a:lnTo>
                  <a:lnTo>
                    <a:pt x="80" y="1018"/>
                  </a:lnTo>
                  <a:lnTo>
                    <a:pt x="123" y="1047"/>
                  </a:lnTo>
                  <a:lnTo>
                    <a:pt x="123" y="1047"/>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49" name="Freeform 46"/>
            <p:cNvSpPr/>
            <p:nvPr/>
          </p:nvSpPr>
          <p:spPr bwMode="auto">
            <a:xfrm>
              <a:off x="11210926" y="720725"/>
              <a:ext cx="241300" cy="363538"/>
            </a:xfrm>
            <a:custGeom>
              <a:gdLst>
                <a:gd fmla="*/ 35 w 305" name="T0"/>
                <a:gd fmla="*/ 59 h 458" name="T1"/>
                <a:gd fmla="*/ 64 w 305" name="T2"/>
                <a:gd fmla="*/ 127 h 458" name="T3"/>
                <a:gd fmla="*/ 84 w 305" name="T4"/>
                <a:gd fmla="*/ 179 h 458" name="T5"/>
                <a:gd fmla="*/ 92 w 305" name="T6"/>
                <a:gd fmla="*/ 211 h 458" name="T7"/>
                <a:gd fmla="*/ 93 w 305" name="T8"/>
                <a:gd fmla="*/ 216 h 458" name="T9"/>
                <a:gd fmla="*/ 97 w 305" name="T10"/>
                <a:gd fmla="*/ 270 h 458" name="T11"/>
                <a:gd fmla="*/ 99 w 305" name="T12"/>
                <a:gd fmla="*/ 328 h 458" name="T13"/>
                <a:gd fmla="*/ 100 w 305" name="T14"/>
                <a:gd fmla="*/ 340 h 458" name="T15"/>
                <a:gd fmla="*/ 107 w 305" name="T16"/>
                <a:gd fmla="*/ 358 h 458" name="T17"/>
                <a:gd fmla="*/ 116 w 305" name="T18"/>
                <a:gd fmla="*/ 374 h 458" name="T19"/>
                <a:gd fmla="*/ 121 w 305" name="T20"/>
                <a:gd fmla="*/ 392 h 458" name="T21"/>
                <a:gd fmla="*/ 122 w 305" name="T22"/>
                <a:gd fmla="*/ 404 h 458" name="T23"/>
                <a:gd fmla="*/ 124 w 305" name="T24"/>
                <a:gd fmla="*/ 438 h 458" name="T25"/>
                <a:gd fmla="*/ 128 w 305" name="T26"/>
                <a:gd fmla="*/ 452 h 458" name="T27"/>
                <a:gd fmla="*/ 133 w 305" name="T28"/>
                <a:gd fmla="*/ 456 h 458" name="T29"/>
                <a:gd fmla="*/ 138 w 305" name="T30"/>
                <a:gd fmla="*/ 458 h 458" name="T31"/>
                <a:gd fmla="*/ 146 w 305" name="T32"/>
                <a:gd fmla="*/ 457 h 458" name="T33"/>
                <a:gd fmla="*/ 168 w 305" name="T34"/>
                <a:gd fmla="*/ 449 h 458" name="T35"/>
                <a:gd fmla="*/ 222 w 305" name="T36"/>
                <a:gd fmla="*/ 422 h 458" name="T37"/>
                <a:gd fmla="*/ 298 w 305" name="T38"/>
                <a:gd fmla="*/ 363 h 458" name="T39"/>
                <a:gd fmla="*/ 299 w 305" name="T40"/>
                <a:gd fmla="*/ 372 h 458" name="T41"/>
                <a:gd fmla="*/ 305 w 305" name="T42"/>
                <a:gd fmla="*/ 363 h 458" name="T43"/>
                <a:gd fmla="*/ 305 w 305" name="T44"/>
                <a:gd fmla="*/ 358 h 458" name="T45"/>
                <a:gd fmla="*/ 301 w 305" name="T46"/>
                <a:gd fmla="*/ 344 h 458" name="T47"/>
                <a:gd fmla="*/ 290 w 305" name="T48"/>
                <a:gd fmla="*/ 329 h 458" name="T49"/>
                <a:gd fmla="*/ 277 w 305" name="T50"/>
                <a:gd fmla="*/ 318 h 458" name="T51"/>
                <a:gd fmla="*/ 258 w 305" name="T52"/>
                <a:gd fmla="*/ 306 h 458" name="T53"/>
                <a:gd fmla="*/ 245 w 305" name="T54"/>
                <a:gd fmla="*/ 299 h 458" name="T55"/>
                <a:gd fmla="*/ 224 w 305" name="T56"/>
                <a:gd fmla="*/ 287 h 458" name="T57"/>
                <a:gd fmla="*/ 212 w 305" name="T58"/>
                <a:gd fmla="*/ 276 h 458" name="T59"/>
                <a:gd fmla="*/ 206 w 305" name="T60"/>
                <a:gd fmla="*/ 267 h 458" name="T61"/>
                <a:gd fmla="*/ 204 w 305" name="T62"/>
                <a:gd fmla="*/ 257 h 458" name="T63"/>
                <a:gd fmla="*/ 204 w 305" name="T64"/>
                <a:gd fmla="*/ 234 h 458" name="T65"/>
                <a:gd fmla="*/ 201 w 305" name="T66"/>
                <a:gd fmla="*/ 221 h 458" name="T67"/>
                <a:gd fmla="*/ 193 w 305" name="T68"/>
                <a:gd fmla="*/ 205 h 458" name="T69"/>
                <a:gd fmla="*/ 182 w 305" name="T70"/>
                <a:gd fmla="*/ 188 h 458" name="T71"/>
                <a:gd fmla="*/ 159 w 305" name="T72"/>
                <a:gd fmla="*/ 160 h 458" name="T73"/>
                <a:gd fmla="*/ 135 w 305" name="T74"/>
                <a:gd fmla="*/ 135 h 458" name="T75"/>
                <a:gd fmla="*/ 106 w 305" name="T76"/>
                <a:gd fmla="*/ 64 h 458" name="T77"/>
                <a:gd fmla="*/ 111 w 305" name="T78"/>
                <a:gd fmla="*/ 54 h 458" name="T79"/>
                <a:gd fmla="*/ 122 w 305" name="T80"/>
                <a:gd fmla="*/ 30 h 458" name="T81"/>
                <a:gd fmla="*/ 127 w 305" name="T82"/>
                <a:gd fmla="*/ 13 h 458" name="T83"/>
                <a:gd fmla="*/ 127 w 305" name="T84"/>
                <a:gd fmla="*/ 4 h 458" name="T85"/>
                <a:gd fmla="*/ 121 w 305" name="T86"/>
                <a:gd fmla="*/ 0 h 458" name="T87"/>
                <a:gd fmla="*/ 117 w 305" name="T88"/>
                <a:gd fmla="*/ 1 h 458" name="T89"/>
                <a:gd fmla="*/ 57 w 305" name="T90"/>
                <a:gd fmla="*/ 17 h 458" name="T91"/>
                <a:gd fmla="*/ 17 w 305" name="T92"/>
                <a:gd fmla="*/ 30 h 458" name="T93"/>
                <a:gd fmla="*/ 35 w 305" name="T94"/>
                <a:gd fmla="*/ 59 h 45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58" w="305">
                  <a:moveTo>
                    <a:pt x="35" y="59"/>
                  </a:moveTo>
                  <a:lnTo>
                    <a:pt x="35" y="59"/>
                  </a:lnTo>
                  <a:lnTo>
                    <a:pt x="44" y="79"/>
                  </a:lnTo>
                  <a:lnTo>
                    <a:pt x="64" y="127"/>
                  </a:lnTo>
                  <a:lnTo>
                    <a:pt x="74" y="154"/>
                  </a:lnTo>
                  <a:lnTo>
                    <a:pt x="84" y="179"/>
                  </a:lnTo>
                  <a:lnTo>
                    <a:pt x="91" y="202"/>
                  </a:lnTo>
                  <a:lnTo>
                    <a:pt x="92" y="211"/>
                  </a:lnTo>
                  <a:lnTo>
                    <a:pt x="93" y="216"/>
                  </a:lnTo>
                  <a:lnTo>
                    <a:pt x="93" y="216"/>
                  </a:lnTo>
                  <a:lnTo>
                    <a:pt x="95" y="242"/>
                  </a:lnTo>
                  <a:lnTo>
                    <a:pt x="97" y="270"/>
                  </a:lnTo>
                  <a:lnTo>
                    <a:pt x="98" y="300"/>
                  </a:lnTo>
                  <a:lnTo>
                    <a:pt x="99" y="328"/>
                  </a:lnTo>
                  <a:lnTo>
                    <a:pt x="99" y="328"/>
                  </a:lnTo>
                  <a:lnTo>
                    <a:pt x="100" y="340"/>
                  </a:lnTo>
                  <a:lnTo>
                    <a:pt x="103" y="349"/>
                  </a:lnTo>
                  <a:lnTo>
                    <a:pt x="107" y="358"/>
                  </a:lnTo>
                  <a:lnTo>
                    <a:pt x="111" y="366"/>
                  </a:lnTo>
                  <a:lnTo>
                    <a:pt x="116" y="374"/>
                  </a:lnTo>
                  <a:lnTo>
                    <a:pt x="119" y="383"/>
                  </a:lnTo>
                  <a:lnTo>
                    <a:pt x="121" y="392"/>
                  </a:lnTo>
                  <a:lnTo>
                    <a:pt x="122" y="404"/>
                  </a:lnTo>
                  <a:lnTo>
                    <a:pt x="122" y="404"/>
                  </a:lnTo>
                  <a:lnTo>
                    <a:pt x="124" y="428"/>
                  </a:lnTo>
                  <a:lnTo>
                    <a:pt x="124" y="438"/>
                  </a:lnTo>
                  <a:lnTo>
                    <a:pt x="126" y="445"/>
                  </a:lnTo>
                  <a:lnTo>
                    <a:pt x="128" y="452"/>
                  </a:lnTo>
                  <a:lnTo>
                    <a:pt x="130" y="454"/>
                  </a:lnTo>
                  <a:lnTo>
                    <a:pt x="133" y="456"/>
                  </a:lnTo>
                  <a:lnTo>
                    <a:pt x="135" y="458"/>
                  </a:lnTo>
                  <a:lnTo>
                    <a:pt x="138" y="458"/>
                  </a:lnTo>
                  <a:lnTo>
                    <a:pt x="146" y="457"/>
                  </a:lnTo>
                  <a:lnTo>
                    <a:pt x="146" y="457"/>
                  </a:lnTo>
                  <a:lnTo>
                    <a:pt x="156" y="453"/>
                  </a:lnTo>
                  <a:lnTo>
                    <a:pt x="168" y="449"/>
                  </a:lnTo>
                  <a:lnTo>
                    <a:pt x="193" y="438"/>
                  </a:lnTo>
                  <a:lnTo>
                    <a:pt x="222" y="422"/>
                  </a:lnTo>
                  <a:lnTo>
                    <a:pt x="298" y="363"/>
                  </a:lnTo>
                  <a:lnTo>
                    <a:pt x="298" y="363"/>
                  </a:lnTo>
                  <a:lnTo>
                    <a:pt x="299" y="372"/>
                  </a:lnTo>
                  <a:lnTo>
                    <a:pt x="299" y="372"/>
                  </a:lnTo>
                  <a:lnTo>
                    <a:pt x="305" y="363"/>
                  </a:lnTo>
                  <a:lnTo>
                    <a:pt x="305" y="363"/>
                  </a:lnTo>
                  <a:lnTo>
                    <a:pt x="305" y="362"/>
                  </a:lnTo>
                  <a:lnTo>
                    <a:pt x="305" y="358"/>
                  </a:lnTo>
                  <a:lnTo>
                    <a:pt x="305" y="352"/>
                  </a:lnTo>
                  <a:lnTo>
                    <a:pt x="301" y="344"/>
                  </a:lnTo>
                  <a:lnTo>
                    <a:pt x="295" y="335"/>
                  </a:lnTo>
                  <a:lnTo>
                    <a:pt x="290" y="329"/>
                  </a:lnTo>
                  <a:lnTo>
                    <a:pt x="285" y="324"/>
                  </a:lnTo>
                  <a:lnTo>
                    <a:pt x="277" y="318"/>
                  </a:lnTo>
                  <a:lnTo>
                    <a:pt x="269" y="311"/>
                  </a:lnTo>
                  <a:lnTo>
                    <a:pt x="258" y="306"/>
                  </a:lnTo>
                  <a:lnTo>
                    <a:pt x="245" y="299"/>
                  </a:lnTo>
                  <a:lnTo>
                    <a:pt x="245" y="299"/>
                  </a:lnTo>
                  <a:lnTo>
                    <a:pt x="234" y="292"/>
                  </a:lnTo>
                  <a:lnTo>
                    <a:pt x="224" y="287"/>
                  </a:lnTo>
                  <a:lnTo>
                    <a:pt x="217" y="281"/>
                  </a:lnTo>
                  <a:lnTo>
                    <a:pt x="212" y="276"/>
                  </a:lnTo>
                  <a:lnTo>
                    <a:pt x="209" y="271"/>
                  </a:lnTo>
                  <a:lnTo>
                    <a:pt x="206" y="267"/>
                  </a:lnTo>
                  <a:lnTo>
                    <a:pt x="204" y="261"/>
                  </a:lnTo>
                  <a:lnTo>
                    <a:pt x="204" y="257"/>
                  </a:lnTo>
                  <a:lnTo>
                    <a:pt x="204" y="247"/>
                  </a:lnTo>
                  <a:lnTo>
                    <a:pt x="204" y="234"/>
                  </a:lnTo>
                  <a:lnTo>
                    <a:pt x="203" y="229"/>
                  </a:lnTo>
                  <a:lnTo>
                    <a:pt x="201" y="221"/>
                  </a:lnTo>
                  <a:lnTo>
                    <a:pt x="197" y="213"/>
                  </a:lnTo>
                  <a:lnTo>
                    <a:pt x="193" y="205"/>
                  </a:lnTo>
                  <a:lnTo>
                    <a:pt x="193" y="205"/>
                  </a:lnTo>
                  <a:lnTo>
                    <a:pt x="182" y="188"/>
                  </a:lnTo>
                  <a:lnTo>
                    <a:pt x="171" y="174"/>
                  </a:lnTo>
                  <a:lnTo>
                    <a:pt x="159" y="160"/>
                  </a:lnTo>
                  <a:lnTo>
                    <a:pt x="149" y="149"/>
                  </a:lnTo>
                  <a:lnTo>
                    <a:pt x="135" y="135"/>
                  </a:lnTo>
                  <a:lnTo>
                    <a:pt x="128" y="129"/>
                  </a:lnTo>
                  <a:lnTo>
                    <a:pt x="106" y="64"/>
                  </a:lnTo>
                  <a:lnTo>
                    <a:pt x="106" y="64"/>
                  </a:lnTo>
                  <a:lnTo>
                    <a:pt x="111" y="54"/>
                  </a:lnTo>
                  <a:lnTo>
                    <a:pt x="117" y="43"/>
                  </a:lnTo>
                  <a:lnTo>
                    <a:pt x="122" y="30"/>
                  </a:lnTo>
                  <a:lnTo>
                    <a:pt x="126" y="19"/>
                  </a:lnTo>
                  <a:lnTo>
                    <a:pt x="127" y="13"/>
                  </a:lnTo>
                  <a:lnTo>
                    <a:pt x="127" y="7"/>
                  </a:lnTo>
                  <a:lnTo>
                    <a:pt x="127" y="4"/>
                  </a:lnTo>
                  <a:lnTo>
                    <a:pt x="125" y="2"/>
                  </a:lnTo>
                  <a:lnTo>
                    <a:pt x="121" y="0"/>
                  </a:lnTo>
                  <a:lnTo>
                    <a:pt x="117" y="1"/>
                  </a:lnTo>
                  <a:lnTo>
                    <a:pt x="117" y="1"/>
                  </a:lnTo>
                  <a:lnTo>
                    <a:pt x="89" y="7"/>
                  </a:lnTo>
                  <a:lnTo>
                    <a:pt x="57" y="17"/>
                  </a:lnTo>
                  <a:lnTo>
                    <a:pt x="17" y="30"/>
                  </a:lnTo>
                  <a:lnTo>
                    <a:pt x="17" y="30"/>
                  </a:lnTo>
                  <a:lnTo>
                    <a:pt x="0" y="65"/>
                  </a:lnTo>
                  <a:lnTo>
                    <a:pt x="35" y="59"/>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50" name="Freeform 47"/>
            <p:cNvSpPr/>
            <p:nvPr/>
          </p:nvSpPr>
          <p:spPr bwMode="auto">
            <a:xfrm>
              <a:off x="10198101" y="149225"/>
              <a:ext cx="1230313" cy="911225"/>
            </a:xfrm>
            <a:custGeom>
              <a:gdLst>
                <a:gd fmla="*/ 1294 w 1551" name="T0"/>
                <a:gd fmla="*/ 750 h 1148" name="T1"/>
                <a:gd fmla="*/ 1394 w 1551" name="T2"/>
                <a:gd fmla="*/ 721 h 1148" name="T3"/>
                <a:gd fmla="*/ 1399 w 1551" name="T4"/>
                <a:gd fmla="*/ 708 h 1148" name="T5"/>
                <a:gd fmla="*/ 1448 w 1551" name="T6"/>
                <a:gd fmla="*/ 693 h 1148" name="T7"/>
                <a:gd fmla="*/ 1475 w 1551" name="T8"/>
                <a:gd fmla="*/ 661 h 1148" name="T9"/>
                <a:gd fmla="*/ 1522 w 1551" name="T10"/>
                <a:gd fmla="*/ 602 h 1148" name="T11"/>
                <a:gd fmla="*/ 1551 w 1551" name="T12"/>
                <a:gd fmla="*/ 569 h 1148" name="T13"/>
                <a:gd fmla="*/ 1539 w 1551" name="T14"/>
                <a:gd fmla="*/ 542 h 1148" name="T15"/>
                <a:gd fmla="*/ 1511 w 1551" name="T16"/>
                <a:gd fmla="*/ 522 h 1148" name="T17"/>
                <a:gd fmla="*/ 1461 w 1551" name="T18"/>
                <a:gd fmla="*/ 498 h 1148" name="T19"/>
                <a:gd fmla="*/ 1449 w 1551" name="T20"/>
                <a:gd fmla="*/ 480 h 1148" name="T21"/>
                <a:gd fmla="*/ 1443 w 1551" name="T22"/>
                <a:gd fmla="*/ 465 h 1148" name="T23"/>
                <a:gd fmla="*/ 1433 w 1551" name="T24"/>
                <a:gd fmla="*/ 457 h 1148" name="T25"/>
                <a:gd fmla="*/ 1414 w 1551" name="T26"/>
                <a:gd fmla="*/ 456 h 1148" name="T27"/>
                <a:gd fmla="*/ 1412 w 1551" name="T28"/>
                <a:gd fmla="*/ 445 h 1148" name="T29"/>
                <a:gd fmla="*/ 1412 w 1551" name="T30"/>
                <a:gd fmla="*/ 392 h 1148" name="T31"/>
                <a:gd fmla="*/ 1408 w 1551" name="T32"/>
                <a:gd fmla="*/ 357 h 1148" name="T33"/>
                <a:gd fmla="*/ 1394 w 1551" name="T34"/>
                <a:gd fmla="*/ 316 h 1148" name="T35"/>
                <a:gd fmla="*/ 1402 w 1551" name="T36"/>
                <a:gd fmla="*/ 263 h 1148" name="T37"/>
                <a:gd fmla="*/ 1417 w 1551" name="T38"/>
                <a:gd fmla="*/ 222 h 1148" name="T39"/>
                <a:gd fmla="*/ 1436 w 1551" name="T40"/>
                <a:gd fmla="*/ 165 h 1148" name="T41"/>
                <a:gd fmla="*/ 1427 w 1551" name="T42"/>
                <a:gd fmla="*/ 149 h 1148" name="T43"/>
                <a:gd fmla="*/ 1376 w 1551" name="T44"/>
                <a:gd fmla="*/ 141 h 1148" name="T45"/>
                <a:gd fmla="*/ 1361 w 1551" name="T46"/>
                <a:gd fmla="*/ 135 h 1148" name="T47"/>
                <a:gd fmla="*/ 1358 w 1551" name="T48"/>
                <a:gd fmla="*/ 107 h 1148" name="T49"/>
                <a:gd fmla="*/ 1365 w 1551" name="T50"/>
                <a:gd fmla="*/ 58 h 1148" name="T51"/>
                <a:gd fmla="*/ 1361 w 1551" name="T52"/>
                <a:gd fmla="*/ 40 h 1148" name="T53"/>
                <a:gd fmla="*/ 1330 w 1551" name="T54"/>
                <a:gd fmla="*/ 29 h 1148" name="T55"/>
                <a:gd fmla="*/ 1320 w 1551" name="T56"/>
                <a:gd fmla="*/ 20 h 1148" name="T57"/>
                <a:gd fmla="*/ 1273 w 1551" name="T58"/>
                <a:gd fmla="*/ 5 h 1148" name="T59"/>
                <a:gd fmla="*/ 170 w 1551" name="T60"/>
                <a:gd fmla="*/ 205 h 1148" name="T61"/>
                <a:gd fmla="*/ 158 w 1551" name="T62"/>
                <a:gd fmla="*/ 124 h 1148" name="T63"/>
                <a:gd fmla="*/ 152 w 1551" name="T64"/>
                <a:gd fmla="*/ 123 h 1148" name="T65"/>
                <a:gd fmla="*/ 137 w 1551" name="T66"/>
                <a:gd fmla="*/ 146 h 1148" name="T67"/>
                <a:gd fmla="*/ 47 w 1551" name="T68"/>
                <a:gd fmla="*/ 219 h 1148" name="T69"/>
                <a:gd fmla="*/ 59 w 1551" name="T70"/>
                <a:gd fmla="*/ 735 h 1148" name="T71"/>
                <a:gd fmla="*/ 387 w 1551" name="T72"/>
                <a:gd fmla="*/ 954 h 1148" name="T73"/>
                <a:gd fmla="*/ 551 w 1551" name="T74"/>
                <a:gd fmla="*/ 954 h 1148" name="T75"/>
                <a:gd fmla="*/ 669 w 1551" name="T76"/>
                <a:gd fmla="*/ 907 h 1148" name="T77"/>
                <a:gd fmla="*/ 693 w 1551" name="T78"/>
                <a:gd fmla="*/ 905 h 1148" name="T79"/>
                <a:gd fmla="*/ 708 w 1551" name="T80"/>
                <a:gd fmla="*/ 891 h 1148" name="T81"/>
                <a:gd fmla="*/ 722 w 1551" name="T82"/>
                <a:gd fmla="*/ 884 h 1148" name="T83"/>
                <a:gd fmla="*/ 727 w 1551" name="T84"/>
                <a:gd fmla="*/ 896 h 1148" name="T85"/>
                <a:gd fmla="*/ 745 w 1551" name="T86"/>
                <a:gd fmla="*/ 910 h 1148" name="T87"/>
                <a:gd fmla="*/ 825 w 1551" name="T88"/>
                <a:gd fmla="*/ 941 h 1148" name="T89"/>
                <a:gd fmla="*/ 850 w 1551" name="T90"/>
                <a:gd fmla="*/ 954 h 1148" name="T91"/>
                <a:gd fmla="*/ 862 w 1551" name="T92"/>
                <a:gd fmla="*/ 987 h 1148" name="T93"/>
                <a:gd fmla="*/ 876 w 1551" name="T94"/>
                <a:gd fmla="*/ 994 h 1148" name="T95"/>
                <a:gd fmla="*/ 1322 w 1551" name="T96"/>
                <a:gd fmla="*/ 802 h 114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48" w="1551">
                  <a:moveTo>
                    <a:pt x="1312" y="779"/>
                  </a:moveTo>
                  <a:lnTo>
                    <a:pt x="1277" y="785"/>
                  </a:lnTo>
                  <a:lnTo>
                    <a:pt x="1277" y="785"/>
                  </a:lnTo>
                  <a:lnTo>
                    <a:pt x="1294" y="750"/>
                  </a:lnTo>
                  <a:lnTo>
                    <a:pt x="1294" y="750"/>
                  </a:lnTo>
                  <a:lnTo>
                    <a:pt x="1334" y="737"/>
                  </a:lnTo>
                  <a:lnTo>
                    <a:pt x="1366" y="727"/>
                  </a:lnTo>
                  <a:lnTo>
                    <a:pt x="1394" y="721"/>
                  </a:lnTo>
                  <a:lnTo>
                    <a:pt x="1394" y="721"/>
                  </a:lnTo>
                  <a:lnTo>
                    <a:pt x="1396" y="720"/>
                  </a:lnTo>
                  <a:lnTo>
                    <a:pt x="1399" y="708"/>
                  </a:lnTo>
                  <a:lnTo>
                    <a:pt x="1399" y="708"/>
                  </a:lnTo>
                  <a:lnTo>
                    <a:pt x="1418" y="705"/>
                  </a:lnTo>
                  <a:lnTo>
                    <a:pt x="1427" y="702"/>
                  </a:lnTo>
                  <a:lnTo>
                    <a:pt x="1437" y="698"/>
                  </a:lnTo>
                  <a:lnTo>
                    <a:pt x="1448" y="693"/>
                  </a:lnTo>
                  <a:lnTo>
                    <a:pt x="1458" y="686"/>
                  </a:lnTo>
                  <a:lnTo>
                    <a:pt x="1467" y="675"/>
                  </a:lnTo>
                  <a:lnTo>
                    <a:pt x="1475" y="661"/>
                  </a:lnTo>
                  <a:lnTo>
                    <a:pt x="1475" y="661"/>
                  </a:lnTo>
                  <a:lnTo>
                    <a:pt x="1486" y="646"/>
                  </a:lnTo>
                  <a:lnTo>
                    <a:pt x="1498" y="630"/>
                  </a:lnTo>
                  <a:lnTo>
                    <a:pt x="1510" y="616"/>
                  </a:lnTo>
                  <a:lnTo>
                    <a:pt x="1522" y="602"/>
                  </a:lnTo>
                  <a:lnTo>
                    <a:pt x="1544" y="582"/>
                  </a:lnTo>
                  <a:lnTo>
                    <a:pt x="1551" y="574"/>
                  </a:lnTo>
                  <a:lnTo>
                    <a:pt x="1551" y="574"/>
                  </a:lnTo>
                  <a:lnTo>
                    <a:pt x="1551" y="569"/>
                  </a:lnTo>
                  <a:lnTo>
                    <a:pt x="1550" y="564"/>
                  </a:lnTo>
                  <a:lnTo>
                    <a:pt x="1548" y="557"/>
                  </a:lnTo>
                  <a:lnTo>
                    <a:pt x="1545" y="550"/>
                  </a:lnTo>
                  <a:lnTo>
                    <a:pt x="1539" y="542"/>
                  </a:lnTo>
                  <a:lnTo>
                    <a:pt x="1532" y="534"/>
                  </a:lnTo>
                  <a:lnTo>
                    <a:pt x="1522" y="527"/>
                  </a:lnTo>
                  <a:lnTo>
                    <a:pt x="1522" y="527"/>
                  </a:lnTo>
                  <a:lnTo>
                    <a:pt x="1511" y="522"/>
                  </a:lnTo>
                  <a:lnTo>
                    <a:pt x="1499" y="516"/>
                  </a:lnTo>
                  <a:lnTo>
                    <a:pt x="1475" y="507"/>
                  </a:lnTo>
                  <a:lnTo>
                    <a:pt x="1465" y="502"/>
                  </a:lnTo>
                  <a:lnTo>
                    <a:pt x="1461" y="498"/>
                  </a:lnTo>
                  <a:lnTo>
                    <a:pt x="1456" y="495"/>
                  </a:lnTo>
                  <a:lnTo>
                    <a:pt x="1453" y="490"/>
                  </a:lnTo>
                  <a:lnTo>
                    <a:pt x="1451" y="486"/>
                  </a:lnTo>
                  <a:lnTo>
                    <a:pt x="1449" y="480"/>
                  </a:lnTo>
                  <a:lnTo>
                    <a:pt x="1446" y="475"/>
                  </a:lnTo>
                  <a:lnTo>
                    <a:pt x="1446" y="475"/>
                  </a:lnTo>
                  <a:lnTo>
                    <a:pt x="1445" y="468"/>
                  </a:lnTo>
                  <a:lnTo>
                    <a:pt x="1443" y="465"/>
                  </a:lnTo>
                  <a:lnTo>
                    <a:pt x="1441" y="461"/>
                  </a:lnTo>
                  <a:lnTo>
                    <a:pt x="1439" y="459"/>
                  </a:lnTo>
                  <a:lnTo>
                    <a:pt x="1436" y="458"/>
                  </a:lnTo>
                  <a:lnTo>
                    <a:pt x="1433" y="457"/>
                  </a:lnTo>
                  <a:lnTo>
                    <a:pt x="1426" y="458"/>
                  </a:lnTo>
                  <a:lnTo>
                    <a:pt x="1421" y="458"/>
                  </a:lnTo>
                  <a:lnTo>
                    <a:pt x="1416" y="457"/>
                  </a:lnTo>
                  <a:lnTo>
                    <a:pt x="1414" y="456"/>
                  </a:lnTo>
                  <a:lnTo>
                    <a:pt x="1413" y="454"/>
                  </a:lnTo>
                  <a:lnTo>
                    <a:pt x="1412" y="450"/>
                  </a:lnTo>
                  <a:lnTo>
                    <a:pt x="1412" y="445"/>
                  </a:lnTo>
                  <a:lnTo>
                    <a:pt x="1412" y="445"/>
                  </a:lnTo>
                  <a:lnTo>
                    <a:pt x="1411" y="429"/>
                  </a:lnTo>
                  <a:lnTo>
                    <a:pt x="1410" y="421"/>
                  </a:lnTo>
                  <a:lnTo>
                    <a:pt x="1410" y="411"/>
                  </a:lnTo>
                  <a:lnTo>
                    <a:pt x="1412" y="392"/>
                  </a:lnTo>
                  <a:lnTo>
                    <a:pt x="1412" y="392"/>
                  </a:lnTo>
                  <a:lnTo>
                    <a:pt x="1413" y="380"/>
                  </a:lnTo>
                  <a:lnTo>
                    <a:pt x="1411" y="369"/>
                  </a:lnTo>
                  <a:lnTo>
                    <a:pt x="1408" y="357"/>
                  </a:lnTo>
                  <a:lnTo>
                    <a:pt x="1405" y="347"/>
                  </a:lnTo>
                  <a:lnTo>
                    <a:pt x="1397" y="331"/>
                  </a:lnTo>
                  <a:lnTo>
                    <a:pt x="1395" y="323"/>
                  </a:lnTo>
                  <a:lnTo>
                    <a:pt x="1394" y="316"/>
                  </a:lnTo>
                  <a:lnTo>
                    <a:pt x="1394" y="316"/>
                  </a:lnTo>
                  <a:lnTo>
                    <a:pt x="1395" y="299"/>
                  </a:lnTo>
                  <a:lnTo>
                    <a:pt x="1399" y="276"/>
                  </a:lnTo>
                  <a:lnTo>
                    <a:pt x="1402" y="263"/>
                  </a:lnTo>
                  <a:lnTo>
                    <a:pt x="1406" y="249"/>
                  </a:lnTo>
                  <a:lnTo>
                    <a:pt x="1412" y="236"/>
                  </a:lnTo>
                  <a:lnTo>
                    <a:pt x="1417" y="222"/>
                  </a:lnTo>
                  <a:lnTo>
                    <a:pt x="1417" y="222"/>
                  </a:lnTo>
                  <a:lnTo>
                    <a:pt x="1422" y="212"/>
                  </a:lnTo>
                  <a:lnTo>
                    <a:pt x="1425" y="202"/>
                  </a:lnTo>
                  <a:lnTo>
                    <a:pt x="1431" y="182"/>
                  </a:lnTo>
                  <a:lnTo>
                    <a:pt x="1436" y="165"/>
                  </a:lnTo>
                  <a:lnTo>
                    <a:pt x="1439" y="158"/>
                  </a:lnTo>
                  <a:lnTo>
                    <a:pt x="1441" y="154"/>
                  </a:lnTo>
                  <a:lnTo>
                    <a:pt x="1441" y="154"/>
                  </a:lnTo>
                  <a:lnTo>
                    <a:pt x="1427" y="149"/>
                  </a:lnTo>
                  <a:lnTo>
                    <a:pt x="1411" y="145"/>
                  </a:lnTo>
                  <a:lnTo>
                    <a:pt x="1393" y="142"/>
                  </a:lnTo>
                  <a:lnTo>
                    <a:pt x="1376" y="141"/>
                  </a:lnTo>
                  <a:lnTo>
                    <a:pt x="1376" y="141"/>
                  </a:lnTo>
                  <a:lnTo>
                    <a:pt x="1372" y="141"/>
                  </a:lnTo>
                  <a:lnTo>
                    <a:pt x="1367" y="139"/>
                  </a:lnTo>
                  <a:lnTo>
                    <a:pt x="1364" y="137"/>
                  </a:lnTo>
                  <a:lnTo>
                    <a:pt x="1361" y="135"/>
                  </a:lnTo>
                  <a:lnTo>
                    <a:pt x="1359" y="132"/>
                  </a:lnTo>
                  <a:lnTo>
                    <a:pt x="1358" y="127"/>
                  </a:lnTo>
                  <a:lnTo>
                    <a:pt x="1357" y="118"/>
                  </a:lnTo>
                  <a:lnTo>
                    <a:pt x="1358" y="107"/>
                  </a:lnTo>
                  <a:lnTo>
                    <a:pt x="1360" y="94"/>
                  </a:lnTo>
                  <a:lnTo>
                    <a:pt x="1365" y="65"/>
                  </a:lnTo>
                  <a:lnTo>
                    <a:pt x="1365" y="65"/>
                  </a:lnTo>
                  <a:lnTo>
                    <a:pt x="1365" y="58"/>
                  </a:lnTo>
                  <a:lnTo>
                    <a:pt x="1365" y="51"/>
                  </a:lnTo>
                  <a:lnTo>
                    <a:pt x="1365" y="47"/>
                  </a:lnTo>
                  <a:lnTo>
                    <a:pt x="1364" y="43"/>
                  </a:lnTo>
                  <a:lnTo>
                    <a:pt x="1361" y="40"/>
                  </a:lnTo>
                  <a:lnTo>
                    <a:pt x="1359" y="38"/>
                  </a:lnTo>
                  <a:lnTo>
                    <a:pt x="1353" y="35"/>
                  </a:lnTo>
                  <a:lnTo>
                    <a:pt x="1338" y="31"/>
                  </a:lnTo>
                  <a:lnTo>
                    <a:pt x="1330" y="29"/>
                  </a:lnTo>
                  <a:lnTo>
                    <a:pt x="1327" y="27"/>
                  </a:lnTo>
                  <a:lnTo>
                    <a:pt x="1323" y="23"/>
                  </a:lnTo>
                  <a:lnTo>
                    <a:pt x="1323" y="23"/>
                  </a:lnTo>
                  <a:lnTo>
                    <a:pt x="1320" y="20"/>
                  </a:lnTo>
                  <a:lnTo>
                    <a:pt x="1315" y="18"/>
                  </a:lnTo>
                  <a:lnTo>
                    <a:pt x="1302" y="12"/>
                  </a:lnTo>
                  <a:lnTo>
                    <a:pt x="1288" y="9"/>
                  </a:lnTo>
                  <a:lnTo>
                    <a:pt x="1273" y="5"/>
                  </a:lnTo>
                  <a:lnTo>
                    <a:pt x="1247" y="1"/>
                  </a:lnTo>
                  <a:lnTo>
                    <a:pt x="1236" y="0"/>
                  </a:lnTo>
                  <a:lnTo>
                    <a:pt x="170" y="205"/>
                  </a:lnTo>
                  <a:lnTo>
                    <a:pt x="170" y="205"/>
                  </a:lnTo>
                  <a:lnTo>
                    <a:pt x="168" y="187"/>
                  </a:lnTo>
                  <a:lnTo>
                    <a:pt x="163" y="153"/>
                  </a:lnTo>
                  <a:lnTo>
                    <a:pt x="161" y="136"/>
                  </a:lnTo>
                  <a:lnTo>
                    <a:pt x="158" y="124"/>
                  </a:lnTo>
                  <a:lnTo>
                    <a:pt x="157" y="119"/>
                  </a:lnTo>
                  <a:lnTo>
                    <a:pt x="156" y="118"/>
                  </a:lnTo>
                  <a:lnTo>
                    <a:pt x="153" y="119"/>
                  </a:lnTo>
                  <a:lnTo>
                    <a:pt x="152" y="123"/>
                  </a:lnTo>
                  <a:lnTo>
                    <a:pt x="152" y="123"/>
                  </a:lnTo>
                  <a:lnTo>
                    <a:pt x="150" y="129"/>
                  </a:lnTo>
                  <a:lnTo>
                    <a:pt x="144" y="137"/>
                  </a:lnTo>
                  <a:lnTo>
                    <a:pt x="137" y="146"/>
                  </a:lnTo>
                  <a:lnTo>
                    <a:pt x="126" y="155"/>
                  </a:lnTo>
                  <a:lnTo>
                    <a:pt x="102" y="176"/>
                  </a:lnTo>
                  <a:lnTo>
                    <a:pt x="74" y="199"/>
                  </a:lnTo>
                  <a:lnTo>
                    <a:pt x="47" y="219"/>
                  </a:lnTo>
                  <a:lnTo>
                    <a:pt x="24" y="236"/>
                  </a:lnTo>
                  <a:lnTo>
                    <a:pt x="0" y="252"/>
                  </a:lnTo>
                  <a:lnTo>
                    <a:pt x="59" y="697"/>
                  </a:lnTo>
                  <a:lnTo>
                    <a:pt x="59" y="735"/>
                  </a:lnTo>
                  <a:lnTo>
                    <a:pt x="59" y="735"/>
                  </a:lnTo>
                  <a:lnTo>
                    <a:pt x="65" y="697"/>
                  </a:lnTo>
                  <a:lnTo>
                    <a:pt x="106" y="1007"/>
                  </a:lnTo>
                  <a:lnTo>
                    <a:pt x="387" y="954"/>
                  </a:lnTo>
                  <a:lnTo>
                    <a:pt x="405" y="1148"/>
                  </a:lnTo>
                  <a:lnTo>
                    <a:pt x="492" y="1030"/>
                  </a:lnTo>
                  <a:lnTo>
                    <a:pt x="515" y="1019"/>
                  </a:lnTo>
                  <a:lnTo>
                    <a:pt x="551" y="954"/>
                  </a:lnTo>
                  <a:lnTo>
                    <a:pt x="580" y="978"/>
                  </a:lnTo>
                  <a:lnTo>
                    <a:pt x="638" y="967"/>
                  </a:lnTo>
                  <a:lnTo>
                    <a:pt x="669" y="907"/>
                  </a:lnTo>
                  <a:lnTo>
                    <a:pt x="669" y="907"/>
                  </a:lnTo>
                  <a:lnTo>
                    <a:pt x="672" y="908"/>
                  </a:lnTo>
                  <a:lnTo>
                    <a:pt x="681" y="908"/>
                  </a:lnTo>
                  <a:lnTo>
                    <a:pt x="686" y="907"/>
                  </a:lnTo>
                  <a:lnTo>
                    <a:pt x="693" y="905"/>
                  </a:lnTo>
                  <a:lnTo>
                    <a:pt x="699" y="902"/>
                  </a:lnTo>
                  <a:lnTo>
                    <a:pt x="703" y="896"/>
                  </a:lnTo>
                  <a:lnTo>
                    <a:pt x="703" y="896"/>
                  </a:lnTo>
                  <a:lnTo>
                    <a:pt x="708" y="891"/>
                  </a:lnTo>
                  <a:lnTo>
                    <a:pt x="712" y="886"/>
                  </a:lnTo>
                  <a:lnTo>
                    <a:pt x="715" y="884"/>
                  </a:lnTo>
                  <a:lnTo>
                    <a:pt x="719" y="883"/>
                  </a:lnTo>
                  <a:lnTo>
                    <a:pt x="722" y="884"/>
                  </a:lnTo>
                  <a:lnTo>
                    <a:pt x="724" y="886"/>
                  </a:lnTo>
                  <a:lnTo>
                    <a:pt x="726" y="891"/>
                  </a:lnTo>
                  <a:lnTo>
                    <a:pt x="727" y="896"/>
                  </a:lnTo>
                  <a:lnTo>
                    <a:pt x="727" y="896"/>
                  </a:lnTo>
                  <a:lnTo>
                    <a:pt x="728" y="899"/>
                  </a:lnTo>
                  <a:lnTo>
                    <a:pt x="731" y="903"/>
                  </a:lnTo>
                  <a:lnTo>
                    <a:pt x="737" y="906"/>
                  </a:lnTo>
                  <a:lnTo>
                    <a:pt x="745" y="910"/>
                  </a:lnTo>
                  <a:lnTo>
                    <a:pt x="762" y="917"/>
                  </a:lnTo>
                  <a:lnTo>
                    <a:pt x="784" y="925"/>
                  </a:lnTo>
                  <a:lnTo>
                    <a:pt x="805" y="933"/>
                  </a:lnTo>
                  <a:lnTo>
                    <a:pt x="825" y="941"/>
                  </a:lnTo>
                  <a:lnTo>
                    <a:pt x="841" y="948"/>
                  </a:lnTo>
                  <a:lnTo>
                    <a:pt x="846" y="951"/>
                  </a:lnTo>
                  <a:lnTo>
                    <a:pt x="850" y="954"/>
                  </a:lnTo>
                  <a:lnTo>
                    <a:pt x="850" y="954"/>
                  </a:lnTo>
                  <a:lnTo>
                    <a:pt x="854" y="962"/>
                  </a:lnTo>
                  <a:lnTo>
                    <a:pt x="857" y="970"/>
                  </a:lnTo>
                  <a:lnTo>
                    <a:pt x="860" y="979"/>
                  </a:lnTo>
                  <a:lnTo>
                    <a:pt x="862" y="987"/>
                  </a:lnTo>
                  <a:lnTo>
                    <a:pt x="862" y="987"/>
                  </a:lnTo>
                  <a:lnTo>
                    <a:pt x="867" y="990"/>
                  </a:lnTo>
                  <a:lnTo>
                    <a:pt x="867" y="990"/>
                  </a:lnTo>
                  <a:lnTo>
                    <a:pt x="876" y="994"/>
                  </a:lnTo>
                  <a:lnTo>
                    <a:pt x="876" y="994"/>
                  </a:lnTo>
                  <a:lnTo>
                    <a:pt x="1087" y="921"/>
                  </a:lnTo>
                  <a:lnTo>
                    <a:pt x="1206" y="878"/>
                  </a:lnTo>
                  <a:lnTo>
                    <a:pt x="1322" y="802"/>
                  </a:lnTo>
                  <a:lnTo>
                    <a:pt x="1322" y="802"/>
                  </a:lnTo>
                  <a:lnTo>
                    <a:pt x="1312" y="779"/>
                  </a:lnTo>
                  <a:lnTo>
                    <a:pt x="1312" y="779"/>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51" name="Freeform 48"/>
            <p:cNvSpPr/>
            <p:nvPr/>
          </p:nvSpPr>
          <p:spPr bwMode="auto">
            <a:xfrm>
              <a:off x="7023101" y="161925"/>
              <a:ext cx="1252538" cy="871538"/>
            </a:xfrm>
            <a:custGeom>
              <a:gdLst>
                <a:gd fmla="*/ 1487 w 1578" name="T0"/>
                <a:gd fmla="*/ 338 h 1098" name="T1"/>
                <a:gd fmla="*/ 1477 w 1578" name="T2"/>
                <a:gd fmla="*/ 307 h 1098" name="T3"/>
                <a:gd fmla="*/ 1455 w 1578" name="T4"/>
                <a:gd fmla="*/ 291 h 1098" name="T5"/>
                <a:gd fmla="*/ 1425 w 1578" name="T6"/>
                <a:gd fmla="*/ 280 h 1098" name="T7"/>
                <a:gd fmla="*/ 1387 w 1578" name="T8"/>
                <a:gd fmla="*/ 248 h 1098" name="T9"/>
                <a:gd fmla="*/ 1354 w 1578" name="T10"/>
                <a:gd fmla="*/ 194 h 1098" name="T11"/>
                <a:gd fmla="*/ 1341 w 1578" name="T12"/>
                <a:gd fmla="*/ 148 h 1098" name="T13"/>
                <a:gd fmla="*/ 1354 w 1578" name="T14"/>
                <a:gd fmla="*/ 111 h 1098" name="T15"/>
                <a:gd fmla="*/ 1360 w 1578" name="T16"/>
                <a:gd fmla="*/ 79 h 1098" name="T17"/>
                <a:gd fmla="*/ 1344 w 1578" name="T18"/>
                <a:gd fmla="*/ 44 h 1098" name="T19"/>
                <a:gd fmla="*/ 1308 w 1578" name="T20"/>
                <a:gd fmla="*/ 3 h 1098" name="T21"/>
                <a:gd fmla="*/ 37 w 1578" name="T22"/>
                <a:gd fmla="*/ 37 h 1098" name="T23"/>
                <a:gd fmla="*/ 29 w 1578" name="T24"/>
                <a:gd fmla="*/ 109 h 1098" name="T25"/>
                <a:gd fmla="*/ 40 w 1578" name="T26"/>
                <a:gd fmla="*/ 142 h 1098" name="T27"/>
                <a:gd fmla="*/ 35 w 1578" name="T28"/>
                <a:gd fmla="*/ 170 h 1098" name="T29"/>
                <a:gd fmla="*/ 15 w 1578" name="T30"/>
                <a:gd fmla="*/ 210 h 1098" name="T31"/>
                <a:gd fmla="*/ 0 w 1578" name="T32"/>
                <a:gd fmla="*/ 278 h 1098" name="T33"/>
                <a:gd fmla="*/ 8 w 1578" name="T34"/>
                <a:gd fmla="*/ 313 h 1098" name="T35"/>
                <a:gd fmla="*/ 17 w 1578" name="T36"/>
                <a:gd fmla="*/ 348 h 1098" name="T37"/>
                <a:gd fmla="*/ 16 w 1578" name="T38"/>
                <a:gd fmla="*/ 374 h 1098" name="T39"/>
                <a:gd fmla="*/ 27 w 1578" name="T40"/>
                <a:gd fmla="*/ 408 h 1098" name="T41"/>
                <a:gd fmla="*/ 74 w 1578" name="T42"/>
                <a:gd fmla="*/ 526 h 1098" name="T43"/>
                <a:gd fmla="*/ 90 w 1578" name="T44"/>
                <a:gd fmla="*/ 601 h 1098" name="T45"/>
                <a:gd fmla="*/ 145 w 1578" name="T46"/>
                <a:gd fmla="*/ 821 h 1098" name="T47"/>
                <a:gd fmla="*/ 161 w 1578" name="T48"/>
                <a:gd fmla="*/ 853 h 1098" name="T49"/>
                <a:gd fmla="*/ 190 w 1578" name="T50"/>
                <a:gd fmla="*/ 927 h 1098" name="T51"/>
                <a:gd fmla="*/ 200 w 1578" name="T52"/>
                <a:gd fmla="*/ 986 h 1098" name="T53"/>
                <a:gd fmla="*/ 330 w 1578" name="T54"/>
                <a:gd fmla="*/ 1009 h 1098" name="T55"/>
                <a:gd fmla="*/ 875 w 1578" name="T56"/>
                <a:gd fmla="*/ 996 h 1098" name="T57"/>
                <a:gd fmla="*/ 976 w 1578" name="T58"/>
                <a:gd fmla="*/ 988 h 1098" name="T59"/>
                <a:gd fmla="*/ 1204 w 1578" name="T60"/>
                <a:gd fmla="*/ 981 h 1098" name="T61"/>
                <a:gd fmla="*/ 1293 w 1578" name="T62"/>
                <a:gd fmla="*/ 1072 h 1098" name="T63"/>
                <a:gd fmla="*/ 1297 w 1578" name="T64"/>
                <a:gd fmla="*/ 1090 h 1098" name="T65"/>
                <a:gd fmla="*/ 1311 w 1578" name="T66"/>
                <a:gd fmla="*/ 1052 h 1098" name="T67"/>
                <a:gd fmla="*/ 1319 w 1578" name="T68"/>
                <a:gd fmla="*/ 992 h 1098" name="T69"/>
                <a:gd fmla="*/ 1328 w 1578" name="T70"/>
                <a:gd fmla="*/ 969 h 1098" name="T71"/>
                <a:gd fmla="*/ 1365 w 1578" name="T72"/>
                <a:gd fmla="*/ 952 h 1098" name="T73"/>
                <a:gd fmla="*/ 1395 w 1578" name="T74"/>
                <a:gd fmla="*/ 935 h 1098" name="T75"/>
                <a:gd fmla="*/ 1405 w 1578" name="T76"/>
                <a:gd fmla="*/ 916 h 1098" name="T77"/>
                <a:gd fmla="*/ 1394 w 1578" name="T78"/>
                <a:gd fmla="*/ 867 h 1098" name="T79"/>
                <a:gd fmla="*/ 1389 w 1578" name="T80"/>
                <a:gd fmla="*/ 822 h 1098" name="T81"/>
                <a:gd fmla="*/ 1384 w 1578" name="T82"/>
                <a:gd fmla="*/ 747 h 1098" name="T83"/>
                <a:gd fmla="*/ 1392 w 1578" name="T84"/>
                <a:gd fmla="*/ 708 h 1098" name="T85"/>
                <a:gd fmla="*/ 1415 w 1578" name="T86"/>
                <a:gd fmla="*/ 680 h 1098" name="T87"/>
                <a:gd fmla="*/ 1460 w 1578" name="T88"/>
                <a:gd fmla="*/ 664 h 1098" name="T89"/>
                <a:gd fmla="*/ 1544 w 1578" name="T90"/>
                <a:gd fmla="*/ 648 h 1098" name="T91"/>
                <a:gd fmla="*/ 1565 w 1578" name="T92"/>
                <a:gd fmla="*/ 635 h 1098" name="T93"/>
                <a:gd fmla="*/ 1576 w 1578" name="T94"/>
                <a:gd fmla="*/ 599 h 1098" name="T95"/>
                <a:gd fmla="*/ 1575 w 1578" name="T96"/>
                <a:gd fmla="*/ 518 h 1098" name="T97"/>
                <a:gd fmla="*/ 1559 w 1578" name="T98"/>
                <a:gd fmla="*/ 442 h 1098" name="T99"/>
                <a:gd fmla="*/ 1541 w 1578" name="T100"/>
                <a:gd fmla="*/ 414 h 1098" name="T101"/>
                <a:gd fmla="*/ 1509 w 1578" name="T102"/>
                <a:gd fmla="*/ 394 h 1098" name="T103"/>
                <a:gd fmla="*/ 1492 w 1578" name="T104"/>
                <a:gd fmla="*/ 378 h 109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98" w="1578">
                  <a:moveTo>
                    <a:pt x="1489" y="366"/>
                  </a:moveTo>
                  <a:lnTo>
                    <a:pt x="1489" y="366"/>
                  </a:lnTo>
                  <a:lnTo>
                    <a:pt x="1488" y="351"/>
                  </a:lnTo>
                  <a:lnTo>
                    <a:pt x="1487" y="338"/>
                  </a:lnTo>
                  <a:lnTo>
                    <a:pt x="1484" y="327"/>
                  </a:lnTo>
                  <a:lnTo>
                    <a:pt x="1482" y="316"/>
                  </a:lnTo>
                  <a:lnTo>
                    <a:pt x="1480" y="311"/>
                  </a:lnTo>
                  <a:lnTo>
                    <a:pt x="1477" y="307"/>
                  </a:lnTo>
                  <a:lnTo>
                    <a:pt x="1473" y="302"/>
                  </a:lnTo>
                  <a:lnTo>
                    <a:pt x="1468" y="298"/>
                  </a:lnTo>
                  <a:lnTo>
                    <a:pt x="1462" y="294"/>
                  </a:lnTo>
                  <a:lnTo>
                    <a:pt x="1455" y="291"/>
                  </a:lnTo>
                  <a:lnTo>
                    <a:pt x="1446" y="286"/>
                  </a:lnTo>
                  <a:lnTo>
                    <a:pt x="1436" y="283"/>
                  </a:lnTo>
                  <a:lnTo>
                    <a:pt x="1436" y="283"/>
                  </a:lnTo>
                  <a:lnTo>
                    <a:pt x="1425" y="280"/>
                  </a:lnTo>
                  <a:lnTo>
                    <a:pt x="1415" y="273"/>
                  </a:lnTo>
                  <a:lnTo>
                    <a:pt x="1405" y="266"/>
                  </a:lnTo>
                  <a:lnTo>
                    <a:pt x="1396" y="257"/>
                  </a:lnTo>
                  <a:lnTo>
                    <a:pt x="1387" y="248"/>
                  </a:lnTo>
                  <a:lnTo>
                    <a:pt x="1379" y="237"/>
                  </a:lnTo>
                  <a:lnTo>
                    <a:pt x="1371" y="227"/>
                  </a:lnTo>
                  <a:lnTo>
                    <a:pt x="1365" y="216"/>
                  </a:lnTo>
                  <a:lnTo>
                    <a:pt x="1354" y="194"/>
                  </a:lnTo>
                  <a:lnTo>
                    <a:pt x="1346" y="172"/>
                  </a:lnTo>
                  <a:lnTo>
                    <a:pt x="1344" y="164"/>
                  </a:lnTo>
                  <a:lnTo>
                    <a:pt x="1342" y="155"/>
                  </a:lnTo>
                  <a:lnTo>
                    <a:pt x="1341" y="148"/>
                  </a:lnTo>
                  <a:lnTo>
                    <a:pt x="1342" y="143"/>
                  </a:lnTo>
                  <a:lnTo>
                    <a:pt x="1342" y="143"/>
                  </a:lnTo>
                  <a:lnTo>
                    <a:pt x="1348" y="127"/>
                  </a:lnTo>
                  <a:lnTo>
                    <a:pt x="1354" y="111"/>
                  </a:lnTo>
                  <a:lnTo>
                    <a:pt x="1358" y="95"/>
                  </a:lnTo>
                  <a:lnTo>
                    <a:pt x="1359" y="88"/>
                  </a:lnTo>
                  <a:lnTo>
                    <a:pt x="1360" y="79"/>
                  </a:lnTo>
                  <a:lnTo>
                    <a:pt x="1360" y="79"/>
                  </a:lnTo>
                  <a:lnTo>
                    <a:pt x="1359" y="74"/>
                  </a:lnTo>
                  <a:lnTo>
                    <a:pt x="1358" y="69"/>
                  </a:lnTo>
                  <a:lnTo>
                    <a:pt x="1351" y="57"/>
                  </a:lnTo>
                  <a:lnTo>
                    <a:pt x="1344" y="44"/>
                  </a:lnTo>
                  <a:lnTo>
                    <a:pt x="1333" y="32"/>
                  </a:lnTo>
                  <a:lnTo>
                    <a:pt x="1316" y="12"/>
                  </a:lnTo>
                  <a:lnTo>
                    <a:pt x="1308" y="3"/>
                  </a:lnTo>
                  <a:lnTo>
                    <a:pt x="1308" y="3"/>
                  </a:lnTo>
                  <a:lnTo>
                    <a:pt x="1306" y="0"/>
                  </a:lnTo>
                  <a:lnTo>
                    <a:pt x="1306" y="0"/>
                  </a:lnTo>
                  <a:lnTo>
                    <a:pt x="1308" y="14"/>
                  </a:lnTo>
                  <a:lnTo>
                    <a:pt x="37" y="37"/>
                  </a:lnTo>
                  <a:lnTo>
                    <a:pt x="25" y="37"/>
                  </a:lnTo>
                  <a:lnTo>
                    <a:pt x="25" y="102"/>
                  </a:lnTo>
                  <a:lnTo>
                    <a:pt x="25" y="102"/>
                  </a:lnTo>
                  <a:lnTo>
                    <a:pt x="29" y="109"/>
                  </a:lnTo>
                  <a:lnTo>
                    <a:pt x="33" y="115"/>
                  </a:lnTo>
                  <a:lnTo>
                    <a:pt x="37" y="124"/>
                  </a:lnTo>
                  <a:lnTo>
                    <a:pt x="39" y="136"/>
                  </a:lnTo>
                  <a:lnTo>
                    <a:pt x="40" y="142"/>
                  </a:lnTo>
                  <a:lnTo>
                    <a:pt x="40" y="149"/>
                  </a:lnTo>
                  <a:lnTo>
                    <a:pt x="39" y="156"/>
                  </a:lnTo>
                  <a:lnTo>
                    <a:pt x="37" y="164"/>
                  </a:lnTo>
                  <a:lnTo>
                    <a:pt x="35" y="170"/>
                  </a:lnTo>
                  <a:lnTo>
                    <a:pt x="31" y="178"/>
                  </a:lnTo>
                  <a:lnTo>
                    <a:pt x="31" y="178"/>
                  </a:lnTo>
                  <a:lnTo>
                    <a:pt x="22" y="194"/>
                  </a:lnTo>
                  <a:lnTo>
                    <a:pt x="15" y="210"/>
                  </a:lnTo>
                  <a:lnTo>
                    <a:pt x="9" y="226"/>
                  </a:lnTo>
                  <a:lnTo>
                    <a:pt x="3" y="243"/>
                  </a:lnTo>
                  <a:lnTo>
                    <a:pt x="1" y="261"/>
                  </a:lnTo>
                  <a:lnTo>
                    <a:pt x="0" y="278"/>
                  </a:lnTo>
                  <a:lnTo>
                    <a:pt x="1" y="286"/>
                  </a:lnTo>
                  <a:lnTo>
                    <a:pt x="2" y="295"/>
                  </a:lnTo>
                  <a:lnTo>
                    <a:pt x="5" y="304"/>
                  </a:lnTo>
                  <a:lnTo>
                    <a:pt x="8" y="313"/>
                  </a:lnTo>
                  <a:lnTo>
                    <a:pt x="8" y="313"/>
                  </a:lnTo>
                  <a:lnTo>
                    <a:pt x="11" y="326"/>
                  </a:lnTo>
                  <a:lnTo>
                    <a:pt x="15" y="337"/>
                  </a:lnTo>
                  <a:lnTo>
                    <a:pt x="17" y="348"/>
                  </a:lnTo>
                  <a:lnTo>
                    <a:pt x="19" y="357"/>
                  </a:lnTo>
                  <a:lnTo>
                    <a:pt x="19" y="365"/>
                  </a:lnTo>
                  <a:lnTo>
                    <a:pt x="18" y="370"/>
                  </a:lnTo>
                  <a:lnTo>
                    <a:pt x="16" y="374"/>
                  </a:lnTo>
                  <a:lnTo>
                    <a:pt x="14" y="375"/>
                  </a:lnTo>
                  <a:lnTo>
                    <a:pt x="11" y="374"/>
                  </a:lnTo>
                  <a:lnTo>
                    <a:pt x="11" y="374"/>
                  </a:lnTo>
                  <a:lnTo>
                    <a:pt x="27" y="408"/>
                  </a:lnTo>
                  <a:lnTo>
                    <a:pt x="48" y="456"/>
                  </a:lnTo>
                  <a:lnTo>
                    <a:pt x="58" y="481"/>
                  </a:lnTo>
                  <a:lnTo>
                    <a:pt x="67" y="504"/>
                  </a:lnTo>
                  <a:lnTo>
                    <a:pt x="74" y="526"/>
                  </a:lnTo>
                  <a:lnTo>
                    <a:pt x="77" y="541"/>
                  </a:lnTo>
                  <a:lnTo>
                    <a:pt x="77" y="541"/>
                  </a:lnTo>
                  <a:lnTo>
                    <a:pt x="82" y="565"/>
                  </a:lnTo>
                  <a:lnTo>
                    <a:pt x="90" y="601"/>
                  </a:lnTo>
                  <a:lnTo>
                    <a:pt x="112" y="694"/>
                  </a:lnTo>
                  <a:lnTo>
                    <a:pt x="123" y="744"/>
                  </a:lnTo>
                  <a:lnTo>
                    <a:pt x="135" y="786"/>
                  </a:lnTo>
                  <a:lnTo>
                    <a:pt x="145" y="821"/>
                  </a:lnTo>
                  <a:lnTo>
                    <a:pt x="150" y="832"/>
                  </a:lnTo>
                  <a:lnTo>
                    <a:pt x="154" y="840"/>
                  </a:lnTo>
                  <a:lnTo>
                    <a:pt x="154" y="840"/>
                  </a:lnTo>
                  <a:lnTo>
                    <a:pt x="161" y="853"/>
                  </a:lnTo>
                  <a:lnTo>
                    <a:pt x="169" y="869"/>
                  </a:lnTo>
                  <a:lnTo>
                    <a:pt x="177" y="887"/>
                  </a:lnTo>
                  <a:lnTo>
                    <a:pt x="183" y="907"/>
                  </a:lnTo>
                  <a:lnTo>
                    <a:pt x="190" y="927"/>
                  </a:lnTo>
                  <a:lnTo>
                    <a:pt x="196" y="948"/>
                  </a:lnTo>
                  <a:lnTo>
                    <a:pt x="199" y="967"/>
                  </a:lnTo>
                  <a:lnTo>
                    <a:pt x="200" y="986"/>
                  </a:lnTo>
                  <a:lnTo>
                    <a:pt x="200" y="986"/>
                  </a:lnTo>
                  <a:lnTo>
                    <a:pt x="202" y="996"/>
                  </a:lnTo>
                  <a:lnTo>
                    <a:pt x="206" y="1010"/>
                  </a:lnTo>
                  <a:lnTo>
                    <a:pt x="206" y="1010"/>
                  </a:lnTo>
                  <a:lnTo>
                    <a:pt x="330" y="1009"/>
                  </a:lnTo>
                  <a:lnTo>
                    <a:pt x="553" y="1005"/>
                  </a:lnTo>
                  <a:lnTo>
                    <a:pt x="674" y="1002"/>
                  </a:lnTo>
                  <a:lnTo>
                    <a:pt x="785" y="1000"/>
                  </a:lnTo>
                  <a:lnTo>
                    <a:pt x="875" y="996"/>
                  </a:lnTo>
                  <a:lnTo>
                    <a:pt x="909" y="994"/>
                  </a:lnTo>
                  <a:lnTo>
                    <a:pt x="932" y="992"/>
                  </a:lnTo>
                  <a:lnTo>
                    <a:pt x="932" y="992"/>
                  </a:lnTo>
                  <a:lnTo>
                    <a:pt x="976" y="988"/>
                  </a:lnTo>
                  <a:lnTo>
                    <a:pt x="1025" y="985"/>
                  </a:lnTo>
                  <a:lnTo>
                    <a:pt x="1075" y="983"/>
                  </a:lnTo>
                  <a:lnTo>
                    <a:pt x="1124" y="982"/>
                  </a:lnTo>
                  <a:lnTo>
                    <a:pt x="1204" y="981"/>
                  </a:lnTo>
                  <a:lnTo>
                    <a:pt x="1237" y="981"/>
                  </a:lnTo>
                  <a:lnTo>
                    <a:pt x="1295" y="1062"/>
                  </a:lnTo>
                  <a:lnTo>
                    <a:pt x="1295" y="1062"/>
                  </a:lnTo>
                  <a:lnTo>
                    <a:pt x="1293" y="1072"/>
                  </a:lnTo>
                  <a:lnTo>
                    <a:pt x="1288" y="1098"/>
                  </a:lnTo>
                  <a:lnTo>
                    <a:pt x="1288" y="1098"/>
                  </a:lnTo>
                  <a:lnTo>
                    <a:pt x="1292" y="1095"/>
                  </a:lnTo>
                  <a:lnTo>
                    <a:pt x="1297" y="1090"/>
                  </a:lnTo>
                  <a:lnTo>
                    <a:pt x="1300" y="1085"/>
                  </a:lnTo>
                  <a:lnTo>
                    <a:pt x="1302" y="1079"/>
                  </a:lnTo>
                  <a:lnTo>
                    <a:pt x="1308" y="1066"/>
                  </a:lnTo>
                  <a:lnTo>
                    <a:pt x="1311" y="1052"/>
                  </a:lnTo>
                  <a:lnTo>
                    <a:pt x="1313" y="1036"/>
                  </a:lnTo>
                  <a:lnTo>
                    <a:pt x="1316" y="1022"/>
                  </a:lnTo>
                  <a:lnTo>
                    <a:pt x="1319" y="992"/>
                  </a:lnTo>
                  <a:lnTo>
                    <a:pt x="1319" y="992"/>
                  </a:lnTo>
                  <a:lnTo>
                    <a:pt x="1320" y="985"/>
                  </a:lnTo>
                  <a:lnTo>
                    <a:pt x="1322" y="979"/>
                  </a:lnTo>
                  <a:lnTo>
                    <a:pt x="1325" y="974"/>
                  </a:lnTo>
                  <a:lnTo>
                    <a:pt x="1328" y="969"/>
                  </a:lnTo>
                  <a:lnTo>
                    <a:pt x="1331" y="966"/>
                  </a:lnTo>
                  <a:lnTo>
                    <a:pt x="1335" y="964"/>
                  </a:lnTo>
                  <a:lnTo>
                    <a:pt x="1344" y="959"/>
                  </a:lnTo>
                  <a:lnTo>
                    <a:pt x="1365" y="952"/>
                  </a:lnTo>
                  <a:lnTo>
                    <a:pt x="1376" y="947"/>
                  </a:lnTo>
                  <a:lnTo>
                    <a:pt x="1389" y="939"/>
                  </a:lnTo>
                  <a:lnTo>
                    <a:pt x="1389" y="939"/>
                  </a:lnTo>
                  <a:lnTo>
                    <a:pt x="1395" y="935"/>
                  </a:lnTo>
                  <a:lnTo>
                    <a:pt x="1399" y="930"/>
                  </a:lnTo>
                  <a:lnTo>
                    <a:pt x="1403" y="926"/>
                  </a:lnTo>
                  <a:lnTo>
                    <a:pt x="1404" y="921"/>
                  </a:lnTo>
                  <a:lnTo>
                    <a:pt x="1405" y="916"/>
                  </a:lnTo>
                  <a:lnTo>
                    <a:pt x="1405" y="910"/>
                  </a:lnTo>
                  <a:lnTo>
                    <a:pt x="1403" y="898"/>
                  </a:lnTo>
                  <a:lnTo>
                    <a:pt x="1398" y="884"/>
                  </a:lnTo>
                  <a:lnTo>
                    <a:pt x="1394" y="867"/>
                  </a:lnTo>
                  <a:lnTo>
                    <a:pt x="1390" y="846"/>
                  </a:lnTo>
                  <a:lnTo>
                    <a:pt x="1389" y="835"/>
                  </a:lnTo>
                  <a:lnTo>
                    <a:pt x="1389" y="822"/>
                  </a:lnTo>
                  <a:lnTo>
                    <a:pt x="1389" y="822"/>
                  </a:lnTo>
                  <a:lnTo>
                    <a:pt x="1388" y="798"/>
                  </a:lnTo>
                  <a:lnTo>
                    <a:pt x="1387" y="778"/>
                  </a:lnTo>
                  <a:lnTo>
                    <a:pt x="1385" y="762"/>
                  </a:lnTo>
                  <a:lnTo>
                    <a:pt x="1384" y="747"/>
                  </a:lnTo>
                  <a:lnTo>
                    <a:pt x="1385" y="734"/>
                  </a:lnTo>
                  <a:lnTo>
                    <a:pt x="1387" y="721"/>
                  </a:lnTo>
                  <a:lnTo>
                    <a:pt x="1389" y="715"/>
                  </a:lnTo>
                  <a:lnTo>
                    <a:pt x="1392" y="708"/>
                  </a:lnTo>
                  <a:lnTo>
                    <a:pt x="1401" y="693"/>
                  </a:lnTo>
                  <a:lnTo>
                    <a:pt x="1401" y="693"/>
                  </a:lnTo>
                  <a:lnTo>
                    <a:pt x="1407" y="687"/>
                  </a:lnTo>
                  <a:lnTo>
                    <a:pt x="1415" y="680"/>
                  </a:lnTo>
                  <a:lnTo>
                    <a:pt x="1425" y="675"/>
                  </a:lnTo>
                  <a:lnTo>
                    <a:pt x="1435" y="671"/>
                  </a:lnTo>
                  <a:lnTo>
                    <a:pt x="1447" y="668"/>
                  </a:lnTo>
                  <a:lnTo>
                    <a:pt x="1460" y="664"/>
                  </a:lnTo>
                  <a:lnTo>
                    <a:pt x="1485" y="660"/>
                  </a:lnTo>
                  <a:lnTo>
                    <a:pt x="1510" y="655"/>
                  </a:lnTo>
                  <a:lnTo>
                    <a:pt x="1534" y="651"/>
                  </a:lnTo>
                  <a:lnTo>
                    <a:pt x="1544" y="648"/>
                  </a:lnTo>
                  <a:lnTo>
                    <a:pt x="1553" y="644"/>
                  </a:lnTo>
                  <a:lnTo>
                    <a:pt x="1559" y="640"/>
                  </a:lnTo>
                  <a:lnTo>
                    <a:pt x="1565" y="635"/>
                  </a:lnTo>
                  <a:lnTo>
                    <a:pt x="1565" y="635"/>
                  </a:lnTo>
                  <a:lnTo>
                    <a:pt x="1569" y="629"/>
                  </a:lnTo>
                  <a:lnTo>
                    <a:pt x="1572" y="621"/>
                  </a:lnTo>
                  <a:lnTo>
                    <a:pt x="1575" y="611"/>
                  </a:lnTo>
                  <a:lnTo>
                    <a:pt x="1576" y="599"/>
                  </a:lnTo>
                  <a:lnTo>
                    <a:pt x="1577" y="588"/>
                  </a:lnTo>
                  <a:lnTo>
                    <a:pt x="1578" y="575"/>
                  </a:lnTo>
                  <a:lnTo>
                    <a:pt x="1577" y="547"/>
                  </a:lnTo>
                  <a:lnTo>
                    <a:pt x="1575" y="518"/>
                  </a:lnTo>
                  <a:lnTo>
                    <a:pt x="1570" y="490"/>
                  </a:lnTo>
                  <a:lnTo>
                    <a:pt x="1565" y="464"/>
                  </a:lnTo>
                  <a:lnTo>
                    <a:pt x="1559" y="442"/>
                  </a:lnTo>
                  <a:lnTo>
                    <a:pt x="1559" y="442"/>
                  </a:lnTo>
                  <a:lnTo>
                    <a:pt x="1556" y="433"/>
                  </a:lnTo>
                  <a:lnTo>
                    <a:pt x="1551" y="425"/>
                  </a:lnTo>
                  <a:lnTo>
                    <a:pt x="1547" y="418"/>
                  </a:lnTo>
                  <a:lnTo>
                    <a:pt x="1541" y="414"/>
                  </a:lnTo>
                  <a:lnTo>
                    <a:pt x="1536" y="409"/>
                  </a:lnTo>
                  <a:lnTo>
                    <a:pt x="1530" y="405"/>
                  </a:lnTo>
                  <a:lnTo>
                    <a:pt x="1519" y="399"/>
                  </a:lnTo>
                  <a:lnTo>
                    <a:pt x="1509" y="394"/>
                  </a:lnTo>
                  <a:lnTo>
                    <a:pt x="1504" y="390"/>
                  </a:lnTo>
                  <a:lnTo>
                    <a:pt x="1500" y="387"/>
                  </a:lnTo>
                  <a:lnTo>
                    <a:pt x="1496" y="384"/>
                  </a:lnTo>
                  <a:lnTo>
                    <a:pt x="1492" y="378"/>
                  </a:lnTo>
                  <a:lnTo>
                    <a:pt x="1490" y="373"/>
                  </a:lnTo>
                  <a:lnTo>
                    <a:pt x="1489" y="366"/>
                  </a:lnTo>
                  <a:lnTo>
                    <a:pt x="1489" y="366"/>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52" name="Freeform 49"/>
            <p:cNvSpPr/>
            <p:nvPr/>
          </p:nvSpPr>
          <p:spPr bwMode="auto">
            <a:xfrm>
              <a:off x="6921501" y="-1370013"/>
              <a:ext cx="1370013" cy="1562100"/>
            </a:xfrm>
            <a:custGeom>
              <a:gdLst>
                <a:gd fmla="*/ 1526 w 1726" name="T0"/>
                <a:gd fmla="*/ 382 h 1967" name="T1"/>
                <a:gd fmla="*/ 1469 w 1726" name="T2"/>
                <a:gd fmla="*/ 369 h 1967" name="T3"/>
                <a:gd fmla="*/ 1412 w 1726" name="T4"/>
                <a:gd fmla="*/ 347 h 1967" name="T5"/>
                <a:gd fmla="*/ 1374 w 1726" name="T6"/>
                <a:gd fmla="*/ 366 h 1967" name="T7"/>
                <a:gd fmla="*/ 1282 w 1726" name="T8"/>
                <a:gd fmla="*/ 405 h 1967" name="T9"/>
                <a:gd fmla="*/ 1216 w 1726" name="T10"/>
                <a:gd fmla="*/ 388 h 1967" name="T11"/>
                <a:gd fmla="*/ 1168 w 1726" name="T12"/>
                <a:gd fmla="*/ 350 h 1967" name="T13"/>
                <a:gd fmla="*/ 1061 w 1726" name="T14"/>
                <a:gd fmla="*/ 324 h 1967" name="T15"/>
                <a:gd fmla="*/ 1008 w 1726" name="T16"/>
                <a:gd fmla="*/ 294 h 1967" name="T17"/>
                <a:gd fmla="*/ 978 w 1726" name="T18"/>
                <a:gd fmla="*/ 258 h 1967" name="T19"/>
                <a:gd fmla="*/ 913 w 1726" name="T20"/>
                <a:gd fmla="*/ 240 h 1967" name="T21"/>
                <a:gd fmla="*/ 884 w 1726" name="T22"/>
                <a:gd fmla="*/ 253 h 1967" name="T23"/>
                <a:gd fmla="*/ 852 w 1726" name="T24"/>
                <a:gd fmla="*/ 268 h 1967" name="T25"/>
                <a:gd fmla="*/ 770 w 1726" name="T26"/>
                <a:gd fmla="*/ 268 h 1967" name="T27"/>
                <a:gd fmla="*/ 728 w 1726" name="T28"/>
                <a:gd fmla="*/ 244 h 1967" name="T29"/>
                <a:gd fmla="*/ 643 w 1726" name="T30"/>
                <a:gd fmla="*/ 222 h 1967" name="T31"/>
                <a:gd fmla="*/ 595 w 1726" name="T32"/>
                <a:gd fmla="*/ 201 h 1967" name="T33"/>
                <a:gd fmla="*/ 550 w 1726" name="T34"/>
                <a:gd fmla="*/ 148 h 1967" name="T35"/>
                <a:gd fmla="*/ 517 w 1726" name="T36"/>
                <a:gd fmla="*/ 66 h 1967" name="T37"/>
                <a:gd fmla="*/ 474 w 1726" name="T38"/>
                <a:gd fmla="*/ 0 h 1967" name="T39"/>
                <a:gd fmla="*/ 3 w 1726" name="T40"/>
                <a:gd fmla="*/ 276 h 1967" name="T41"/>
                <a:gd fmla="*/ 25 w 1726" name="T42"/>
                <a:gd fmla="*/ 466 h 1967" name="T43"/>
                <a:gd fmla="*/ 68 w 1726" name="T44"/>
                <a:gd fmla="*/ 728 h 1967" name="T45"/>
                <a:gd fmla="*/ 100 w 1726" name="T46"/>
                <a:gd fmla="*/ 921 h 1967" name="T47"/>
                <a:gd fmla="*/ 124 w 1726" name="T48"/>
                <a:gd fmla="*/ 1059 h 1967" name="T49"/>
                <a:gd fmla="*/ 113 w 1726" name="T50"/>
                <a:gd fmla="*/ 1157 h 1967" name="T51"/>
                <a:gd fmla="*/ 78 w 1726" name="T52"/>
                <a:gd fmla="*/ 1233 h 1967" name="T53"/>
                <a:gd fmla="*/ 96 w 1726" name="T54"/>
                <a:gd fmla="*/ 1251 h 1967" name="T55"/>
                <a:gd fmla="*/ 117 w 1726" name="T56"/>
                <a:gd fmla="*/ 1271 h 1967" name="T57"/>
                <a:gd fmla="*/ 156 w 1726" name="T58"/>
                <a:gd fmla="*/ 1389 h 1967" name="T59"/>
                <a:gd fmla="*/ 164 w 1726" name="T60"/>
                <a:gd fmla="*/ 1967 h 1967" name="T61"/>
                <a:gd fmla="*/ 1415 w 1726" name="T62"/>
                <a:gd fmla="*/ 1807 h 1967" name="T63"/>
                <a:gd fmla="*/ 1386 w 1726" name="T64"/>
                <a:gd fmla="*/ 1765 h 1967" name="T65"/>
                <a:gd fmla="*/ 1306 w 1726" name="T66"/>
                <a:gd fmla="*/ 1716 h 1967" name="T67"/>
                <a:gd fmla="*/ 1245 w 1726" name="T68"/>
                <a:gd fmla="*/ 1635 h 1967" name="T69"/>
                <a:gd fmla="*/ 1221 w 1726" name="T70"/>
                <a:gd fmla="*/ 1598 h 1967" name="T71"/>
                <a:gd fmla="*/ 1077 w 1726" name="T72"/>
                <a:gd fmla="*/ 1551 h 1967" name="T73"/>
                <a:gd fmla="*/ 1041 w 1726" name="T74"/>
                <a:gd fmla="*/ 1530 h 1967" name="T75"/>
                <a:gd fmla="*/ 1036 w 1726" name="T76"/>
                <a:gd fmla="*/ 1458 h 1967" name="T77"/>
                <a:gd fmla="*/ 1048 w 1726" name="T78"/>
                <a:gd fmla="*/ 1289 h 1967" name="T79"/>
                <a:gd fmla="*/ 1044 w 1726" name="T80"/>
                <a:gd fmla="*/ 1250 h 1967" name="T81"/>
                <a:gd fmla="*/ 1007 w 1726" name="T82"/>
                <a:gd fmla="*/ 1244 h 1967" name="T83"/>
                <a:gd fmla="*/ 993 w 1726" name="T84"/>
                <a:gd fmla="*/ 1223 h 1967" name="T85"/>
                <a:gd fmla="*/ 1051 w 1726" name="T86"/>
                <a:gd fmla="*/ 1143 h 1967" name="T87"/>
                <a:gd fmla="*/ 1113 w 1726" name="T88"/>
                <a:gd fmla="*/ 1069 h 1967" name="T89"/>
                <a:gd fmla="*/ 1131 w 1726" name="T90"/>
                <a:gd fmla="*/ 1023 h 1967" name="T91"/>
                <a:gd fmla="*/ 1136 w 1726" name="T92"/>
                <a:gd fmla="*/ 951 h 1967" name="T93"/>
                <a:gd fmla="*/ 1181 w 1726" name="T94"/>
                <a:gd fmla="*/ 814 h 1967" name="T95"/>
                <a:gd fmla="*/ 1211 w 1726" name="T96"/>
                <a:gd fmla="*/ 785 h 1967" name="T97"/>
                <a:gd fmla="*/ 1405 w 1726" name="T98"/>
                <a:gd fmla="*/ 598 h 1967" name="T99"/>
                <a:gd fmla="*/ 1479 w 1726" name="T100"/>
                <a:gd fmla="*/ 509 h 1967" name="T101"/>
                <a:gd fmla="*/ 1559 w 1726" name="T102"/>
                <a:gd fmla="*/ 458 h 1967" name="T103"/>
                <a:gd fmla="*/ 1726 w 1726" name="T104"/>
                <a:gd fmla="*/ 405 h 196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67" w="1726">
                  <a:moveTo>
                    <a:pt x="1639" y="392"/>
                  </a:moveTo>
                  <a:lnTo>
                    <a:pt x="1639" y="392"/>
                  </a:lnTo>
                  <a:lnTo>
                    <a:pt x="1627" y="390"/>
                  </a:lnTo>
                  <a:lnTo>
                    <a:pt x="1608" y="389"/>
                  </a:lnTo>
                  <a:lnTo>
                    <a:pt x="1554" y="386"/>
                  </a:lnTo>
                  <a:lnTo>
                    <a:pt x="1526" y="382"/>
                  </a:lnTo>
                  <a:lnTo>
                    <a:pt x="1501" y="379"/>
                  </a:lnTo>
                  <a:lnTo>
                    <a:pt x="1490" y="378"/>
                  </a:lnTo>
                  <a:lnTo>
                    <a:pt x="1481" y="376"/>
                  </a:lnTo>
                  <a:lnTo>
                    <a:pt x="1474" y="372"/>
                  </a:lnTo>
                  <a:lnTo>
                    <a:pt x="1469" y="369"/>
                  </a:lnTo>
                  <a:lnTo>
                    <a:pt x="1469" y="369"/>
                  </a:lnTo>
                  <a:lnTo>
                    <a:pt x="1463" y="362"/>
                  </a:lnTo>
                  <a:lnTo>
                    <a:pt x="1454" y="357"/>
                  </a:lnTo>
                  <a:lnTo>
                    <a:pt x="1445" y="352"/>
                  </a:lnTo>
                  <a:lnTo>
                    <a:pt x="1435" y="348"/>
                  </a:lnTo>
                  <a:lnTo>
                    <a:pt x="1424" y="347"/>
                  </a:lnTo>
                  <a:lnTo>
                    <a:pt x="1412" y="347"/>
                  </a:lnTo>
                  <a:lnTo>
                    <a:pt x="1407" y="349"/>
                  </a:lnTo>
                  <a:lnTo>
                    <a:pt x="1400" y="351"/>
                  </a:lnTo>
                  <a:lnTo>
                    <a:pt x="1393" y="353"/>
                  </a:lnTo>
                  <a:lnTo>
                    <a:pt x="1388" y="358"/>
                  </a:lnTo>
                  <a:lnTo>
                    <a:pt x="1388" y="358"/>
                  </a:lnTo>
                  <a:lnTo>
                    <a:pt x="1374" y="366"/>
                  </a:lnTo>
                  <a:lnTo>
                    <a:pt x="1360" y="373"/>
                  </a:lnTo>
                  <a:lnTo>
                    <a:pt x="1332" y="388"/>
                  </a:lnTo>
                  <a:lnTo>
                    <a:pt x="1306" y="398"/>
                  </a:lnTo>
                  <a:lnTo>
                    <a:pt x="1294" y="401"/>
                  </a:lnTo>
                  <a:lnTo>
                    <a:pt x="1282" y="405"/>
                  </a:lnTo>
                  <a:lnTo>
                    <a:pt x="1282" y="405"/>
                  </a:lnTo>
                  <a:lnTo>
                    <a:pt x="1270" y="406"/>
                  </a:lnTo>
                  <a:lnTo>
                    <a:pt x="1260" y="406"/>
                  </a:lnTo>
                  <a:lnTo>
                    <a:pt x="1249" y="404"/>
                  </a:lnTo>
                  <a:lnTo>
                    <a:pt x="1238" y="400"/>
                  </a:lnTo>
                  <a:lnTo>
                    <a:pt x="1227" y="395"/>
                  </a:lnTo>
                  <a:lnTo>
                    <a:pt x="1216" y="388"/>
                  </a:lnTo>
                  <a:lnTo>
                    <a:pt x="1206" y="379"/>
                  </a:lnTo>
                  <a:lnTo>
                    <a:pt x="1194" y="369"/>
                  </a:lnTo>
                  <a:lnTo>
                    <a:pt x="1194" y="369"/>
                  </a:lnTo>
                  <a:lnTo>
                    <a:pt x="1184" y="360"/>
                  </a:lnTo>
                  <a:lnTo>
                    <a:pt x="1175" y="353"/>
                  </a:lnTo>
                  <a:lnTo>
                    <a:pt x="1168" y="350"/>
                  </a:lnTo>
                  <a:lnTo>
                    <a:pt x="1158" y="347"/>
                  </a:lnTo>
                  <a:lnTo>
                    <a:pt x="1129" y="341"/>
                  </a:lnTo>
                  <a:lnTo>
                    <a:pt x="1106" y="335"/>
                  </a:lnTo>
                  <a:lnTo>
                    <a:pt x="1077" y="329"/>
                  </a:lnTo>
                  <a:lnTo>
                    <a:pt x="1077" y="329"/>
                  </a:lnTo>
                  <a:lnTo>
                    <a:pt x="1061" y="324"/>
                  </a:lnTo>
                  <a:lnTo>
                    <a:pt x="1048" y="319"/>
                  </a:lnTo>
                  <a:lnTo>
                    <a:pt x="1037" y="314"/>
                  </a:lnTo>
                  <a:lnTo>
                    <a:pt x="1028" y="309"/>
                  </a:lnTo>
                  <a:lnTo>
                    <a:pt x="1020" y="304"/>
                  </a:lnTo>
                  <a:lnTo>
                    <a:pt x="1013" y="298"/>
                  </a:lnTo>
                  <a:lnTo>
                    <a:pt x="1008" y="294"/>
                  </a:lnTo>
                  <a:lnTo>
                    <a:pt x="1003" y="288"/>
                  </a:lnTo>
                  <a:lnTo>
                    <a:pt x="997" y="279"/>
                  </a:lnTo>
                  <a:lnTo>
                    <a:pt x="991" y="271"/>
                  </a:lnTo>
                  <a:lnTo>
                    <a:pt x="985" y="264"/>
                  </a:lnTo>
                  <a:lnTo>
                    <a:pt x="981" y="260"/>
                  </a:lnTo>
                  <a:lnTo>
                    <a:pt x="978" y="258"/>
                  </a:lnTo>
                  <a:lnTo>
                    <a:pt x="978" y="258"/>
                  </a:lnTo>
                  <a:lnTo>
                    <a:pt x="968" y="254"/>
                  </a:lnTo>
                  <a:lnTo>
                    <a:pt x="954" y="249"/>
                  </a:lnTo>
                  <a:lnTo>
                    <a:pt x="941" y="245"/>
                  </a:lnTo>
                  <a:lnTo>
                    <a:pt x="926" y="241"/>
                  </a:lnTo>
                  <a:lnTo>
                    <a:pt x="913" y="240"/>
                  </a:lnTo>
                  <a:lnTo>
                    <a:pt x="906" y="240"/>
                  </a:lnTo>
                  <a:lnTo>
                    <a:pt x="901" y="241"/>
                  </a:lnTo>
                  <a:lnTo>
                    <a:pt x="895" y="243"/>
                  </a:lnTo>
                  <a:lnTo>
                    <a:pt x="890" y="245"/>
                  </a:lnTo>
                  <a:lnTo>
                    <a:pt x="887" y="248"/>
                  </a:lnTo>
                  <a:lnTo>
                    <a:pt x="884" y="253"/>
                  </a:lnTo>
                  <a:lnTo>
                    <a:pt x="884" y="253"/>
                  </a:lnTo>
                  <a:lnTo>
                    <a:pt x="880" y="256"/>
                  </a:lnTo>
                  <a:lnTo>
                    <a:pt x="876" y="260"/>
                  </a:lnTo>
                  <a:lnTo>
                    <a:pt x="869" y="264"/>
                  </a:lnTo>
                  <a:lnTo>
                    <a:pt x="861" y="266"/>
                  </a:lnTo>
                  <a:lnTo>
                    <a:pt x="852" y="268"/>
                  </a:lnTo>
                  <a:lnTo>
                    <a:pt x="842" y="271"/>
                  </a:lnTo>
                  <a:lnTo>
                    <a:pt x="821" y="273"/>
                  </a:lnTo>
                  <a:lnTo>
                    <a:pt x="799" y="273"/>
                  </a:lnTo>
                  <a:lnTo>
                    <a:pt x="789" y="272"/>
                  </a:lnTo>
                  <a:lnTo>
                    <a:pt x="779" y="271"/>
                  </a:lnTo>
                  <a:lnTo>
                    <a:pt x="770" y="268"/>
                  </a:lnTo>
                  <a:lnTo>
                    <a:pt x="761" y="265"/>
                  </a:lnTo>
                  <a:lnTo>
                    <a:pt x="754" y="262"/>
                  </a:lnTo>
                  <a:lnTo>
                    <a:pt x="750" y="258"/>
                  </a:lnTo>
                  <a:lnTo>
                    <a:pt x="750" y="258"/>
                  </a:lnTo>
                  <a:lnTo>
                    <a:pt x="740" y="250"/>
                  </a:lnTo>
                  <a:lnTo>
                    <a:pt x="728" y="244"/>
                  </a:lnTo>
                  <a:lnTo>
                    <a:pt x="716" y="238"/>
                  </a:lnTo>
                  <a:lnTo>
                    <a:pt x="703" y="234"/>
                  </a:lnTo>
                  <a:lnTo>
                    <a:pt x="689" y="230"/>
                  </a:lnTo>
                  <a:lnTo>
                    <a:pt x="675" y="228"/>
                  </a:lnTo>
                  <a:lnTo>
                    <a:pt x="643" y="222"/>
                  </a:lnTo>
                  <a:lnTo>
                    <a:pt x="643" y="222"/>
                  </a:lnTo>
                  <a:lnTo>
                    <a:pt x="636" y="221"/>
                  </a:lnTo>
                  <a:lnTo>
                    <a:pt x="628" y="219"/>
                  </a:lnTo>
                  <a:lnTo>
                    <a:pt x="620" y="216"/>
                  </a:lnTo>
                  <a:lnTo>
                    <a:pt x="611" y="211"/>
                  </a:lnTo>
                  <a:lnTo>
                    <a:pt x="603" y="207"/>
                  </a:lnTo>
                  <a:lnTo>
                    <a:pt x="595" y="201"/>
                  </a:lnTo>
                  <a:lnTo>
                    <a:pt x="586" y="195"/>
                  </a:lnTo>
                  <a:lnTo>
                    <a:pt x="579" y="187"/>
                  </a:lnTo>
                  <a:lnTo>
                    <a:pt x="571" y="179"/>
                  </a:lnTo>
                  <a:lnTo>
                    <a:pt x="563" y="169"/>
                  </a:lnTo>
                  <a:lnTo>
                    <a:pt x="556" y="159"/>
                  </a:lnTo>
                  <a:lnTo>
                    <a:pt x="550" y="148"/>
                  </a:lnTo>
                  <a:lnTo>
                    <a:pt x="543" y="136"/>
                  </a:lnTo>
                  <a:lnTo>
                    <a:pt x="537" y="123"/>
                  </a:lnTo>
                  <a:lnTo>
                    <a:pt x="532" y="108"/>
                  </a:lnTo>
                  <a:lnTo>
                    <a:pt x="527" y="94"/>
                  </a:lnTo>
                  <a:lnTo>
                    <a:pt x="527" y="94"/>
                  </a:lnTo>
                  <a:lnTo>
                    <a:pt x="517" y="66"/>
                  </a:lnTo>
                  <a:lnTo>
                    <a:pt x="508" y="45"/>
                  </a:lnTo>
                  <a:lnTo>
                    <a:pt x="499" y="28"/>
                  </a:lnTo>
                  <a:lnTo>
                    <a:pt x="491" y="17"/>
                  </a:lnTo>
                  <a:lnTo>
                    <a:pt x="485" y="8"/>
                  </a:lnTo>
                  <a:lnTo>
                    <a:pt x="479" y="3"/>
                  </a:lnTo>
                  <a:lnTo>
                    <a:pt x="474" y="0"/>
                  </a:lnTo>
                  <a:lnTo>
                    <a:pt x="457" y="117"/>
                  </a:lnTo>
                  <a:lnTo>
                    <a:pt x="0" y="117"/>
                  </a:lnTo>
                  <a:lnTo>
                    <a:pt x="0" y="117"/>
                  </a:lnTo>
                  <a:lnTo>
                    <a:pt x="0" y="151"/>
                  </a:lnTo>
                  <a:lnTo>
                    <a:pt x="1" y="229"/>
                  </a:lnTo>
                  <a:lnTo>
                    <a:pt x="3" y="276"/>
                  </a:lnTo>
                  <a:lnTo>
                    <a:pt x="4" y="322"/>
                  </a:lnTo>
                  <a:lnTo>
                    <a:pt x="7" y="364"/>
                  </a:lnTo>
                  <a:lnTo>
                    <a:pt x="12" y="398"/>
                  </a:lnTo>
                  <a:lnTo>
                    <a:pt x="12" y="398"/>
                  </a:lnTo>
                  <a:lnTo>
                    <a:pt x="18" y="430"/>
                  </a:lnTo>
                  <a:lnTo>
                    <a:pt x="25" y="466"/>
                  </a:lnTo>
                  <a:lnTo>
                    <a:pt x="45" y="543"/>
                  </a:lnTo>
                  <a:lnTo>
                    <a:pt x="62" y="609"/>
                  </a:lnTo>
                  <a:lnTo>
                    <a:pt x="68" y="632"/>
                  </a:lnTo>
                  <a:lnTo>
                    <a:pt x="70" y="645"/>
                  </a:lnTo>
                  <a:lnTo>
                    <a:pt x="70" y="645"/>
                  </a:lnTo>
                  <a:lnTo>
                    <a:pt x="68" y="728"/>
                  </a:lnTo>
                  <a:lnTo>
                    <a:pt x="68" y="780"/>
                  </a:lnTo>
                  <a:lnTo>
                    <a:pt x="68" y="801"/>
                  </a:lnTo>
                  <a:lnTo>
                    <a:pt x="70" y="814"/>
                  </a:lnTo>
                  <a:lnTo>
                    <a:pt x="70" y="814"/>
                  </a:lnTo>
                  <a:lnTo>
                    <a:pt x="88" y="880"/>
                  </a:lnTo>
                  <a:lnTo>
                    <a:pt x="100" y="921"/>
                  </a:lnTo>
                  <a:lnTo>
                    <a:pt x="111" y="955"/>
                  </a:lnTo>
                  <a:lnTo>
                    <a:pt x="111" y="955"/>
                  </a:lnTo>
                  <a:lnTo>
                    <a:pt x="115" y="972"/>
                  </a:lnTo>
                  <a:lnTo>
                    <a:pt x="118" y="998"/>
                  </a:lnTo>
                  <a:lnTo>
                    <a:pt x="122" y="1027"/>
                  </a:lnTo>
                  <a:lnTo>
                    <a:pt x="124" y="1059"/>
                  </a:lnTo>
                  <a:lnTo>
                    <a:pt x="127" y="1113"/>
                  </a:lnTo>
                  <a:lnTo>
                    <a:pt x="128" y="1137"/>
                  </a:lnTo>
                  <a:lnTo>
                    <a:pt x="128" y="1137"/>
                  </a:lnTo>
                  <a:lnTo>
                    <a:pt x="119" y="1136"/>
                  </a:lnTo>
                  <a:lnTo>
                    <a:pt x="119" y="1136"/>
                  </a:lnTo>
                  <a:lnTo>
                    <a:pt x="113" y="1157"/>
                  </a:lnTo>
                  <a:lnTo>
                    <a:pt x="102" y="1181"/>
                  </a:lnTo>
                  <a:lnTo>
                    <a:pt x="92" y="1204"/>
                  </a:lnTo>
                  <a:lnTo>
                    <a:pt x="81" y="1224"/>
                  </a:lnTo>
                  <a:lnTo>
                    <a:pt x="81" y="1224"/>
                  </a:lnTo>
                  <a:lnTo>
                    <a:pt x="79" y="1230"/>
                  </a:lnTo>
                  <a:lnTo>
                    <a:pt x="78" y="1233"/>
                  </a:lnTo>
                  <a:lnTo>
                    <a:pt x="78" y="1236"/>
                  </a:lnTo>
                  <a:lnTo>
                    <a:pt x="78" y="1240"/>
                  </a:lnTo>
                  <a:lnTo>
                    <a:pt x="80" y="1242"/>
                  </a:lnTo>
                  <a:lnTo>
                    <a:pt x="82" y="1244"/>
                  </a:lnTo>
                  <a:lnTo>
                    <a:pt x="88" y="1247"/>
                  </a:lnTo>
                  <a:lnTo>
                    <a:pt x="96" y="1251"/>
                  </a:lnTo>
                  <a:lnTo>
                    <a:pt x="104" y="1255"/>
                  </a:lnTo>
                  <a:lnTo>
                    <a:pt x="108" y="1259"/>
                  </a:lnTo>
                  <a:lnTo>
                    <a:pt x="111" y="1262"/>
                  </a:lnTo>
                  <a:lnTo>
                    <a:pt x="115" y="1266"/>
                  </a:lnTo>
                  <a:lnTo>
                    <a:pt x="117" y="1271"/>
                  </a:lnTo>
                  <a:lnTo>
                    <a:pt x="117" y="1271"/>
                  </a:lnTo>
                  <a:lnTo>
                    <a:pt x="128" y="1297"/>
                  </a:lnTo>
                  <a:lnTo>
                    <a:pt x="135" y="1313"/>
                  </a:lnTo>
                  <a:lnTo>
                    <a:pt x="142" y="1330"/>
                  </a:lnTo>
                  <a:lnTo>
                    <a:pt x="148" y="1349"/>
                  </a:lnTo>
                  <a:lnTo>
                    <a:pt x="153" y="1369"/>
                  </a:lnTo>
                  <a:lnTo>
                    <a:pt x="156" y="1389"/>
                  </a:lnTo>
                  <a:lnTo>
                    <a:pt x="158" y="1412"/>
                  </a:lnTo>
                  <a:lnTo>
                    <a:pt x="158" y="1412"/>
                  </a:lnTo>
                  <a:lnTo>
                    <a:pt x="155" y="1702"/>
                  </a:lnTo>
                  <a:lnTo>
                    <a:pt x="152" y="1950"/>
                  </a:lnTo>
                  <a:lnTo>
                    <a:pt x="152" y="1967"/>
                  </a:lnTo>
                  <a:lnTo>
                    <a:pt x="164" y="1967"/>
                  </a:lnTo>
                  <a:lnTo>
                    <a:pt x="1435" y="1944"/>
                  </a:lnTo>
                  <a:lnTo>
                    <a:pt x="1435" y="1944"/>
                  </a:lnTo>
                  <a:lnTo>
                    <a:pt x="1428" y="1898"/>
                  </a:lnTo>
                  <a:lnTo>
                    <a:pt x="1417" y="1815"/>
                  </a:lnTo>
                  <a:lnTo>
                    <a:pt x="1417" y="1815"/>
                  </a:lnTo>
                  <a:lnTo>
                    <a:pt x="1415" y="1807"/>
                  </a:lnTo>
                  <a:lnTo>
                    <a:pt x="1412" y="1800"/>
                  </a:lnTo>
                  <a:lnTo>
                    <a:pt x="1410" y="1793"/>
                  </a:lnTo>
                  <a:lnTo>
                    <a:pt x="1406" y="1786"/>
                  </a:lnTo>
                  <a:lnTo>
                    <a:pt x="1401" y="1781"/>
                  </a:lnTo>
                  <a:lnTo>
                    <a:pt x="1397" y="1775"/>
                  </a:lnTo>
                  <a:lnTo>
                    <a:pt x="1386" y="1765"/>
                  </a:lnTo>
                  <a:lnTo>
                    <a:pt x="1372" y="1756"/>
                  </a:lnTo>
                  <a:lnTo>
                    <a:pt x="1357" y="1747"/>
                  </a:lnTo>
                  <a:lnTo>
                    <a:pt x="1340" y="1738"/>
                  </a:lnTo>
                  <a:lnTo>
                    <a:pt x="1323" y="1728"/>
                  </a:lnTo>
                  <a:lnTo>
                    <a:pt x="1323" y="1728"/>
                  </a:lnTo>
                  <a:lnTo>
                    <a:pt x="1306" y="1716"/>
                  </a:lnTo>
                  <a:lnTo>
                    <a:pt x="1292" y="1703"/>
                  </a:lnTo>
                  <a:lnTo>
                    <a:pt x="1278" y="1691"/>
                  </a:lnTo>
                  <a:lnTo>
                    <a:pt x="1267" y="1677"/>
                  </a:lnTo>
                  <a:lnTo>
                    <a:pt x="1257" y="1663"/>
                  </a:lnTo>
                  <a:lnTo>
                    <a:pt x="1249" y="1650"/>
                  </a:lnTo>
                  <a:lnTo>
                    <a:pt x="1245" y="1635"/>
                  </a:lnTo>
                  <a:lnTo>
                    <a:pt x="1241" y="1622"/>
                  </a:lnTo>
                  <a:lnTo>
                    <a:pt x="1241" y="1622"/>
                  </a:lnTo>
                  <a:lnTo>
                    <a:pt x="1239" y="1616"/>
                  </a:lnTo>
                  <a:lnTo>
                    <a:pt x="1235" y="1610"/>
                  </a:lnTo>
                  <a:lnTo>
                    <a:pt x="1229" y="1604"/>
                  </a:lnTo>
                  <a:lnTo>
                    <a:pt x="1221" y="1598"/>
                  </a:lnTo>
                  <a:lnTo>
                    <a:pt x="1212" y="1594"/>
                  </a:lnTo>
                  <a:lnTo>
                    <a:pt x="1202" y="1589"/>
                  </a:lnTo>
                  <a:lnTo>
                    <a:pt x="1179" y="1581"/>
                  </a:lnTo>
                  <a:lnTo>
                    <a:pt x="1153" y="1573"/>
                  </a:lnTo>
                  <a:lnTo>
                    <a:pt x="1126" y="1566"/>
                  </a:lnTo>
                  <a:lnTo>
                    <a:pt x="1077" y="1551"/>
                  </a:lnTo>
                  <a:lnTo>
                    <a:pt x="1077" y="1551"/>
                  </a:lnTo>
                  <a:lnTo>
                    <a:pt x="1067" y="1548"/>
                  </a:lnTo>
                  <a:lnTo>
                    <a:pt x="1058" y="1545"/>
                  </a:lnTo>
                  <a:lnTo>
                    <a:pt x="1051" y="1540"/>
                  </a:lnTo>
                  <a:lnTo>
                    <a:pt x="1046" y="1536"/>
                  </a:lnTo>
                  <a:lnTo>
                    <a:pt x="1041" y="1530"/>
                  </a:lnTo>
                  <a:lnTo>
                    <a:pt x="1038" y="1525"/>
                  </a:lnTo>
                  <a:lnTo>
                    <a:pt x="1036" y="1518"/>
                  </a:lnTo>
                  <a:lnTo>
                    <a:pt x="1035" y="1511"/>
                  </a:lnTo>
                  <a:lnTo>
                    <a:pt x="1034" y="1496"/>
                  </a:lnTo>
                  <a:lnTo>
                    <a:pt x="1035" y="1478"/>
                  </a:lnTo>
                  <a:lnTo>
                    <a:pt x="1036" y="1458"/>
                  </a:lnTo>
                  <a:lnTo>
                    <a:pt x="1036" y="1435"/>
                  </a:lnTo>
                  <a:lnTo>
                    <a:pt x="1036" y="1435"/>
                  </a:lnTo>
                  <a:lnTo>
                    <a:pt x="1037" y="1394"/>
                  </a:lnTo>
                  <a:lnTo>
                    <a:pt x="1040" y="1361"/>
                  </a:lnTo>
                  <a:lnTo>
                    <a:pt x="1044" y="1329"/>
                  </a:lnTo>
                  <a:lnTo>
                    <a:pt x="1048" y="1289"/>
                  </a:lnTo>
                  <a:lnTo>
                    <a:pt x="1048" y="1289"/>
                  </a:lnTo>
                  <a:lnTo>
                    <a:pt x="1049" y="1269"/>
                  </a:lnTo>
                  <a:lnTo>
                    <a:pt x="1048" y="1262"/>
                  </a:lnTo>
                  <a:lnTo>
                    <a:pt x="1047" y="1256"/>
                  </a:lnTo>
                  <a:lnTo>
                    <a:pt x="1046" y="1253"/>
                  </a:lnTo>
                  <a:lnTo>
                    <a:pt x="1044" y="1250"/>
                  </a:lnTo>
                  <a:lnTo>
                    <a:pt x="1040" y="1249"/>
                  </a:lnTo>
                  <a:lnTo>
                    <a:pt x="1038" y="1247"/>
                  </a:lnTo>
                  <a:lnTo>
                    <a:pt x="1030" y="1247"/>
                  </a:lnTo>
                  <a:lnTo>
                    <a:pt x="1021" y="1247"/>
                  </a:lnTo>
                  <a:lnTo>
                    <a:pt x="1011" y="1246"/>
                  </a:lnTo>
                  <a:lnTo>
                    <a:pt x="1007" y="1244"/>
                  </a:lnTo>
                  <a:lnTo>
                    <a:pt x="1001" y="1242"/>
                  </a:lnTo>
                  <a:lnTo>
                    <a:pt x="1001" y="1242"/>
                  </a:lnTo>
                  <a:lnTo>
                    <a:pt x="997" y="1238"/>
                  </a:lnTo>
                  <a:lnTo>
                    <a:pt x="994" y="1234"/>
                  </a:lnTo>
                  <a:lnTo>
                    <a:pt x="993" y="1228"/>
                  </a:lnTo>
                  <a:lnTo>
                    <a:pt x="993" y="1223"/>
                  </a:lnTo>
                  <a:lnTo>
                    <a:pt x="996" y="1217"/>
                  </a:lnTo>
                  <a:lnTo>
                    <a:pt x="999" y="1211"/>
                  </a:lnTo>
                  <a:lnTo>
                    <a:pt x="1009" y="1196"/>
                  </a:lnTo>
                  <a:lnTo>
                    <a:pt x="1022" y="1180"/>
                  </a:lnTo>
                  <a:lnTo>
                    <a:pt x="1037" y="1162"/>
                  </a:lnTo>
                  <a:lnTo>
                    <a:pt x="1051" y="1143"/>
                  </a:lnTo>
                  <a:lnTo>
                    <a:pt x="1065" y="1124"/>
                  </a:lnTo>
                  <a:lnTo>
                    <a:pt x="1065" y="1124"/>
                  </a:lnTo>
                  <a:lnTo>
                    <a:pt x="1078" y="1107"/>
                  </a:lnTo>
                  <a:lnTo>
                    <a:pt x="1091" y="1092"/>
                  </a:lnTo>
                  <a:lnTo>
                    <a:pt x="1103" y="1080"/>
                  </a:lnTo>
                  <a:lnTo>
                    <a:pt x="1113" y="1069"/>
                  </a:lnTo>
                  <a:lnTo>
                    <a:pt x="1121" y="1057"/>
                  </a:lnTo>
                  <a:lnTo>
                    <a:pt x="1124" y="1052"/>
                  </a:lnTo>
                  <a:lnTo>
                    <a:pt x="1127" y="1045"/>
                  </a:lnTo>
                  <a:lnTo>
                    <a:pt x="1129" y="1038"/>
                  </a:lnTo>
                  <a:lnTo>
                    <a:pt x="1130" y="1031"/>
                  </a:lnTo>
                  <a:lnTo>
                    <a:pt x="1131" y="1023"/>
                  </a:lnTo>
                  <a:lnTo>
                    <a:pt x="1130" y="1014"/>
                  </a:lnTo>
                  <a:lnTo>
                    <a:pt x="1130" y="1014"/>
                  </a:lnTo>
                  <a:lnTo>
                    <a:pt x="1129" y="995"/>
                  </a:lnTo>
                  <a:lnTo>
                    <a:pt x="1130" y="980"/>
                  </a:lnTo>
                  <a:lnTo>
                    <a:pt x="1132" y="966"/>
                  </a:lnTo>
                  <a:lnTo>
                    <a:pt x="1136" y="951"/>
                  </a:lnTo>
                  <a:lnTo>
                    <a:pt x="1149" y="917"/>
                  </a:lnTo>
                  <a:lnTo>
                    <a:pt x="1156" y="894"/>
                  </a:lnTo>
                  <a:lnTo>
                    <a:pt x="1165" y="867"/>
                  </a:lnTo>
                  <a:lnTo>
                    <a:pt x="1165" y="867"/>
                  </a:lnTo>
                  <a:lnTo>
                    <a:pt x="1178" y="825"/>
                  </a:lnTo>
                  <a:lnTo>
                    <a:pt x="1181" y="814"/>
                  </a:lnTo>
                  <a:lnTo>
                    <a:pt x="1184" y="808"/>
                  </a:lnTo>
                  <a:lnTo>
                    <a:pt x="1188" y="805"/>
                  </a:lnTo>
                  <a:lnTo>
                    <a:pt x="1193" y="801"/>
                  </a:lnTo>
                  <a:lnTo>
                    <a:pt x="1200" y="795"/>
                  </a:lnTo>
                  <a:lnTo>
                    <a:pt x="1211" y="785"/>
                  </a:lnTo>
                  <a:lnTo>
                    <a:pt x="1211" y="785"/>
                  </a:lnTo>
                  <a:lnTo>
                    <a:pt x="1253" y="746"/>
                  </a:lnTo>
                  <a:lnTo>
                    <a:pt x="1311" y="691"/>
                  </a:lnTo>
                  <a:lnTo>
                    <a:pt x="1368" y="637"/>
                  </a:lnTo>
                  <a:lnTo>
                    <a:pt x="1390" y="615"/>
                  </a:lnTo>
                  <a:lnTo>
                    <a:pt x="1405" y="598"/>
                  </a:lnTo>
                  <a:lnTo>
                    <a:pt x="1405" y="598"/>
                  </a:lnTo>
                  <a:lnTo>
                    <a:pt x="1415" y="585"/>
                  </a:lnTo>
                  <a:lnTo>
                    <a:pt x="1424" y="573"/>
                  </a:lnTo>
                  <a:lnTo>
                    <a:pt x="1440" y="549"/>
                  </a:lnTo>
                  <a:lnTo>
                    <a:pt x="1452" y="537"/>
                  </a:lnTo>
                  <a:lnTo>
                    <a:pt x="1464" y="523"/>
                  </a:lnTo>
                  <a:lnTo>
                    <a:pt x="1479" y="509"/>
                  </a:lnTo>
                  <a:lnTo>
                    <a:pt x="1498" y="492"/>
                  </a:lnTo>
                  <a:lnTo>
                    <a:pt x="1498" y="492"/>
                  </a:lnTo>
                  <a:lnTo>
                    <a:pt x="1511" y="484"/>
                  </a:lnTo>
                  <a:lnTo>
                    <a:pt x="1525" y="475"/>
                  </a:lnTo>
                  <a:lnTo>
                    <a:pt x="1541" y="467"/>
                  </a:lnTo>
                  <a:lnTo>
                    <a:pt x="1559" y="458"/>
                  </a:lnTo>
                  <a:lnTo>
                    <a:pt x="1597" y="444"/>
                  </a:lnTo>
                  <a:lnTo>
                    <a:pt x="1635" y="430"/>
                  </a:lnTo>
                  <a:lnTo>
                    <a:pt x="1671" y="420"/>
                  </a:lnTo>
                  <a:lnTo>
                    <a:pt x="1700" y="411"/>
                  </a:lnTo>
                  <a:lnTo>
                    <a:pt x="1726" y="405"/>
                  </a:lnTo>
                  <a:lnTo>
                    <a:pt x="1726" y="405"/>
                  </a:lnTo>
                  <a:lnTo>
                    <a:pt x="1690" y="400"/>
                  </a:lnTo>
                  <a:lnTo>
                    <a:pt x="1661" y="397"/>
                  </a:lnTo>
                  <a:lnTo>
                    <a:pt x="1648" y="395"/>
                  </a:lnTo>
                  <a:lnTo>
                    <a:pt x="1639" y="392"/>
                  </a:lnTo>
                  <a:lnTo>
                    <a:pt x="1639" y="392"/>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53" name="Freeform 50"/>
            <p:cNvSpPr/>
            <p:nvPr/>
          </p:nvSpPr>
          <p:spPr bwMode="auto">
            <a:xfrm flipH="1">
              <a:off x="8059738" y="171450"/>
              <a:ext cx="0" cy="1588"/>
            </a:xfrm>
            <a:custGeom>
              <a:gdLst>
                <a:gd fmla="*/ 1 w 1" name="T0"/>
                <a:gd fmla="*/ 1 h 1" name="T1"/>
                <a:gd fmla="*/ 1 w 1" name="T2"/>
                <a:gd fmla="*/ 1 h 1" name="T3"/>
                <a:gd fmla="*/ 0 w 1" name="T4"/>
                <a:gd fmla="*/ 0 h 1" name="T5"/>
                <a:gd fmla="*/ 0 w 1" name="T6"/>
                <a:gd fmla="*/ 0 h 1" name="T7"/>
                <a:gd fmla="*/ 1 w 1" name="T8"/>
                <a:gd fmla="*/ 1 h 1" name="T9"/>
                <a:gd fmla="*/ 1 w 1" name="T10"/>
                <a:gd fmla="*/ 1 h 1" name="T11"/>
              </a:gdLst>
              <a:cxnLst>
                <a:cxn ang="0">
                  <a:pos x="T0" y="T1"/>
                </a:cxn>
                <a:cxn ang="0">
                  <a:pos x="T2" y="T3"/>
                </a:cxn>
                <a:cxn ang="0">
                  <a:pos x="T4" y="T5"/>
                </a:cxn>
                <a:cxn ang="0">
                  <a:pos x="T6" y="T7"/>
                </a:cxn>
                <a:cxn ang="0">
                  <a:pos x="T8" y="T9"/>
                </a:cxn>
                <a:cxn ang="0">
                  <a:pos x="T10" y="T11"/>
                </a:cxn>
              </a:cxnLst>
              <a:rect b="b" l="0" r="r" t="0"/>
              <a:pathLst>
                <a:path h="1" w="1">
                  <a:moveTo>
                    <a:pt x="1" y="1"/>
                  </a:moveTo>
                  <a:lnTo>
                    <a:pt x="1" y="1"/>
                  </a:lnTo>
                  <a:lnTo>
                    <a:pt x="0" y="0"/>
                  </a:lnTo>
                  <a:lnTo>
                    <a:pt x="0" y="0"/>
                  </a:lnTo>
                  <a:lnTo>
                    <a:pt x="1" y="1"/>
                  </a:lnTo>
                  <a:lnTo>
                    <a:pt x="1" y="1"/>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54" name="Freeform 51"/>
            <p:cNvSpPr/>
            <p:nvPr/>
          </p:nvSpPr>
          <p:spPr bwMode="auto">
            <a:xfrm>
              <a:off x="7710488" y="-769938"/>
              <a:ext cx="1123950" cy="1171575"/>
            </a:xfrm>
            <a:custGeom>
              <a:gdLst>
                <a:gd fmla="*/ 1270 w 1416" name="T0"/>
                <a:gd fmla="*/ 686 h 1475" name="T1"/>
                <a:gd fmla="*/ 1203 w 1416" name="T2"/>
                <a:gd fmla="*/ 755 h 1475" name="T3"/>
                <a:gd fmla="*/ 1196 w 1416" name="T4"/>
                <a:gd fmla="*/ 740 h 1475" name="T5"/>
                <a:gd fmla="*/ 1250 w 1416" name="T6"/>
                <a:gd fmla="*/ 594 h 1475" name="T7"/>
                <a:gd fmla="*/ 1263 w 1416" name="T8"/>
                <a:gd fmla="*/ 560 h 1475" name="T9"/>
                <a:gd fmla="*/ 1227 w 1416" name="T10"/>
                <a:gd fmla="*/ 523 h 1475" name="T11"/>
                <a:gd fmla="*/ 1191 w 1416" name="T12"/>
                <a:gd fmla="*/ 482 h 1475" name="T13"/>
                <a:gd fmla="*/ 1178 w 1416" name="T14"/>
                <a:gd fmla="*/ 374 h 1475" name="T15"/>
                <a:gd fmla="*/ 1154 w 1416" name="T16"/>
                <a:gd fmla="*/ 319 h 1475" name="T17"/>
                <a:gd fmla="*/ 1093 w 1416" name="T18"/>
                <a:gd fmla="*/ 285 h 1475" name="T19"/>
                <a:gd fmla="*/ 997 w 1416" name="T20"/>
                <a:gd fmla="*/ 275 h 1475" name="T21"/>
                <a:gd fmla="*/ 748 w 1416" name="T22"/>
                <a:gd fmla="*/ 221 h 1475" name="T23"/>
                <a:gd fmla="*/ 615 w 1416" name="T24"/>
                <a:gd fmla="*/ 173 h 1475" name="T25"/>
                <a:gd fmla="*/ 565 w 1416" name="T26"/>
                <a:gd fmla="*/ 105 h 1475" name="T27"/>
                <a:gd fmla="*/ 533 w 1416" name="T28"/>
                <a:gd fmla="*/ 86 h 1475" name="T29"/>
                <a:gd fmla="*/ 429 w 1416" name="T30"/>
                <a:gd fmla="*/ 88 h 1475" name="T31"/>
                <a:gd fmla="*/ 425 w 1416" name="T32"/>
                <a:gd fmla="*/ 69 h 1475" name="T33"/>
                <a:gd fmla="*/ 480 w 1416" name="T34"/>
                <a:gd fmla="*/ 18 h 1475" name="T35"/>
                <a:gd fmla="*/ 478 w 1416" name="T36"/>
                <a:gd fmla="*/ 0 h 1475" name="T37"/>
                <a:gd fmla="*/ 407 w 1416" name="T38"/>
                <a:gd fmla="*/ 24 h 1475" name="T39"/>
                <a:gd fmla="*/ 252 w 1416" name="T40"/>
                <a:gd fmla="*/ 94 h 1475" name="T41"/>
                <a:gd fmla="*/ 185 w 1416" name="T42"/>
                <a:gd fmla="*/ 87 h 1475" name="T43"/>
                <a:gd fmla="*/ 156 w 1416" name="T44"/>
                <a:gd fmla="*/ 161 h 1475" name="T45"/>
                <a:gd fmla="*/ 137 w 1416" name="T46"/>
                <a:gd fmla="*/ 258 h 1475" name="T47"/>
                <a:gd fmla="*/ 128 w 1416" name="T48"/>
                <a:gd fmla="*/ 301 h 1475" name="T49"/>
                <a:gd fmla="*/ 72 w 1416" name="T50"/>
                <a:gd fmla="*/ 368 h 1475" name="T51"/>
                <a:gd fmla="*/ 3 w 1416" name="T52"/>
                <a:gd fmla="*/ 461 h 1475" name="T53"/>
                <a:gd fmla="*/ 8 w 1416" name="T54"/>
                <a:gd fmla="*/ 486 h 1475" name="T55"/>
                <a:gd fmla="*/ 47 w 1416" name="T56"/>
                <a:gd fmla="*/ 493 h 1475" name="T57"/>
                <a:gd fmla="*/ 55 w 1416" name="T58"/>
                <a:gd fmla="*/ 533 h 1475" name="T59"/>
                <a:gd fmla="*/ 43 w 1416" name="T60"/>
                <a:gd fmla="*/ 679 h 1475" name="T61"/>
                <a:gd fmla="*/ 45 w 1416" name="T62"/>
                <a:gd fmla="*/ 769 h 1475" name="T63"/>
                <a:gd fmla="*/ 84 w 1416" name="T64"/>
                <a:gd fmla="*/ 795 h 1475" name="T65"/>
                <a:gd fmla="*/ 219 w 1416" name="T66"/>
                <a:gd fmla="*/ 838 h 1475" name="T67"/>
                <a:gd fmla="*/ 248 w 1416" name="T68"/>
                <a:gd fmla="*/ 866 h 1475" name="T69"/>
                <a:gd fmla="*/ 299 w 1416" name="T70"/>
                <a:gd fmla="*/ 947 h 1475" name="T71"/>
                <a:gd fmla="*/ 379 w 1416" name="T72"/>
                <a:gd fmla="*/ 1000 h 1475" name="T73"/>
                <a:gd fmla="*/ 419 w 1416" name="T74"/>
                <a:gd fmla="*/ 1044 h 1475" name="T75"/>
                <a:gd fmla="*/ 442 w 1416" name="T76"/>
                <a:gd fmla="*/ 1177 h 1475" name="T77"/>
                <a:gd fmla="*/ 492 w 1416" name="T78"/>
                <a:gd fmla="*/ 1243 h 1475" name="T79"/>
                <a:gd fmla="*/ 488 w 1416" name="T80"/>
                <a:gd fmla="*/ 1285 h 1475" name="T81"/>
                <a:gd fmla="*/ 478 w 1416" name="T82"/>
                <a:gd fmla="*/ 1338 h 1475" name="T83"/>
                <a:gd fmla="*/ 521 w 1416" name="T84"/>
                <a:gd fmla="*/ 1422 h 1475" name="T85"/>
                <a:gd fmla="*/ 570 w 1416" name="T86"/>
                <a:gd fmla="*/ 1457 h 1475" name="T87"/>
                <a:gd fmla="*/ 1272 w 1416" name="T88"/>
                <a:gd fmla="*/ 1282 h 1475" name="T89"/>
                <a:gd fmla="*/ 1260 w 1416" name="T90"/>
                <a:gd fmla="*/ 1181 h 1475" name="T91"/>
                <a:gd fmla="*/ 1273 w 1416" name="T92"/>
                <a:gd fmla="*/ 1098 h 1475" name="T93"/>
                <a:gd fmla="*/ 1286 w 1416" name="T94"/>
                <a:gd fmla="*/ 1036 h 1475" name="T95"/>
                <a:gd fmla="*/ 1257 w 1416" name="T96"/>
                <a:gd fmla="*/ 975 h 1475" name="T97"/>
                <a:gd fmla="*/ 1261 w 1416" name="T98"/>
                <a:gd fmla="*/ 933 h 1475" name="T99"/>
                <a:gd fmla="*/ 1314 w 1416" name="T100"/>
                <a:gd fmla="*/ 876 h 1475" name="T101"/>
                <a:gd fmla="*/ 1324 w 1416" name="T102"/>
                <a:gd fmla="*/ 817 h 1475" name="T103"/>
                <a:gd fmla="*/ 1317 w 1416" name="T104"/>
                <a:gd fmla="*/ 692 h 1475" name="T105"/>
                <a:gd fmla="*/ 1374 w 1416" name="T106"/>
                <a:gd fmla="*/ 601 h 1475" name="T107"/>
                <a:gd fmla="*/ 1413 w 1416" name="T108"/>
                <a:gd fmla="*/ 520 h 1475" name="T109"/>
                <a:gd fmla="*/ 1414 w 1416" name="T110"/>
                <a:gd fmla="*/ 487 h 1475" name="T111"/>
                <a:gd fmla="*/ 1383 w 1416" name="T112"/>
                <a:gd fmla="*/ 518 h 147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475" w="1416">
                  <a:moveTo>
                    <a:pt x="1343" y="585"/>
                  </a:moveTo>
                  <a:lnTo>
                    <a:pt x="1343" y="585"/>
                  </a:lnTo>
                  <a:lnTo>
                    <a:pt x="1329" y="608"/>
                  </a:lnTo>
                  <a:lnTo>
                    <a:pt x="1311" y="632"/>
                  </a:lnTo>
                  <a:lnTo>
                    <a:pt x="1291" y="659"/>
                  </a:lnTo>
                  <a:lnTo>
                    <a:pt x="1270" y="686"/>
                  </a:lnTo>
                  <a:lnTo>
                    <a:pt x="1250" y="711"/>
                  </a:lnTo>
                  <a:lnTo>
                    <a:pt x="1230" y="731"/>
                  </a:lnTo>
                  <a:lnTo>
                    <a:pt x="1214" y="746"/>
                  </a:lnTo>
                  <a:lnTo>
                    <a:pt x="1207" y="752"/>
                  </a:lnTo>
                  <a:lnTo>
                    <a:pt x="1203" y="755"/>
                  </a:lnTo>
                  <a:lnTo>
                    <a:pt x="1203" y="755"/>
                  </a:lnTo>
                  <a:lnTo>
                    <a:pt x="1201" y="755"/>
                  </a:lnTo>
                  <a:lnTo>
                    <a:pt x="1198" y="755"/>
                  </a:lnTo>
                  <a:lnTo>
                    <a:pt x="1197" y="754"/>
                  </a:lnTo>
                  <a:lnTo>
                    <a:pt x="1196" y="753"/>
                  </a:lnTo>
                  <a:lnTo>
                    <a:pt x="1196" y="747"/>
                  </a:lnTo>
                  <a:lnTo>
                    <a:pt x="1196" y="740"/>
                  </a:lnTo>
                  <a:lnTo>
                    <a:pt x="1201" y="717"/>
                  </a:lnTo>
                  <a:lnTo>
                    <a:pt x="1208" y="690"/>
                  </a:lnTo>
                  <a:lnTo>
                    <a:pt x="1220" y="660"/>
                  </a:lnTo>
                  <a:lnTo>
                    <a:pt x="1231" y="631"/>
                  </a:lnTo>
                  <a:lnTo>
                    <a:pt x="1243" y="604"/>
                  </a:lnTo>
                  <a:lnTo>
                    <a:pt x="1250" y="594"/>
                  </a:lnTo>
                  <a:lnTo>
                    <a:pt x="1255" y="585"/>
                  </a:lnTo>
                  <a:lnTo>
                    <a:pt x="1255" y="585"/>
                  </a:lnTo>
                  <a:lnTo>
                    <a:pt x="1260" y="577"/>
                  </a:lnTo>
                  <a:lnTo>
                    <a:pt x="1262" y="571"/>
                  </a:lnTo>
                  <a:lnTo>
                    <a:pt x="1263" y="565"/>
                  </a:lnTo>
                  <a:lnTo>
                    <a:pt x="1263" y="560"/>
                  </a:lnTo>
                  <a:lnTo>
                    <a:pt x="1262" y="554"/>
                  </a:lnTo>
                  <a:lnTo>
                    <a:pt x="1259" y="548"/>
                  </a:lnTo>
                  <a:lnTo>
                    <a:pt x="1255" y="544"/>
                  </a:lnTo>
                  <a:lnTo>
                    <a:pt x="1251" y="539"/>
                  </a:lnTo>
                  <a:lnTo>
                    <a:pt x="1240" y="532"/>
                  </a:lnTo>
                  <a:lnTo>
                    <a:pt x="1227" y="523"/>
                  </a:lnTo>
                  <a:lnTo>
                    <a:pt x="1214" y="514"/>
                  </a:lnTo>
                  <a:lnTo>
                    <a:pt x="1203" y="504"/>
                  </a:lnTo>
                  <a:lnTo>
                    <a:pt x="1203" y="504"/>
                  </a:lnTo>
                  <a:lnTo>
                    <a:pt x="1197" y="497"/>
                  </a:lnTo>
                  <a:lnTo>
                    <a:pt x="1194" y="490"/>
                  </a:lnTo>
                  <a:lnTo>
                    <a:pt x="1191" y="482"/>
                  </a:lnTo>
                  <a:lnTo>
                    <a:pt x="1188" y="474"/>
                  </a:lnTo>
                  <a:lnTo>
                    <a:pt x="1186" y="453"/>
                  </a:lnTo>
                  <a:lnTo>
                    <a:pt x="1185" y="432"/>
                  </a:lnTo>
                  <a:lnTo>
                    <a:pt x="1184" y="409"/>
                  </a:lnTo>
                  <a:lnTo>
                    <a:pt x="1181" y="385"/>
                  </a:lnTo>
                  <a:lnTo>
                    <a:pt x="1178" y="374"/>
                  </a:lnTo>
                  <a:lnTo>
                    <a:pt x="1176" y="362"/>
                  </a:lnTo>
                  <a:lnTo>
                    <a:pt x="1172" y="351"/>
                  </a:lnTo>
                  <a:lnTo>
                    <a:pt x="1167" y="339"/>
                  </a:lnTo>
                  <a:lnTo>
                    <a:pt x="1167" y="339"/>
                  </a:lnTo>
                  <a:lnTo>
                    <a:pt x="1162" y="329"/>
                  </a:lnTo>
                  <a:lnTo>
                    <a:pt x="1154" y="319"/>
                  </a:lnTo>
                  <a:lnTo>
                    <a:pt x="1146" y="311"/>
                  </a:lnTo>
                  <a:lnTo>
                    <a:pt x="1137" y="305"/>
                  </a:lnTo>
                  <a:lnTo>
                    <a:pt x="1127" y="298"/>
                  </a:lnTo>
                  <a:lnTo>
                    <a:pt x="1116" y="294"/>
                  </a:lnTo>
                  <a:lnTo>
                    <a:pt x="1105" y="289"/>
                  </a:lnTo>
                  <a:lnTo>
                    <a:pt x="1093" y="285"/>
                  </a:lnTo>
                  <a:lnTo>
                    <a:pt x="1081" y="282"/>
                  </a:lnTo>
                  <a:lnTo>
                    <a:pt x="1069" y="280"/>
                  </a:lnTo>
                  <a:lnTo>
                    <a:pt x="1044" y="277"/>
                  </a:lnTo>
                  <a:lnTo>
                    <a:pt x="1021" y="276"/>
                  </a:lnTo>
                  <a:lnTo>
                    <a:pt x="997" y="275"/>
                  </a:lnTo>
                  <a:lnTo>
                    <a:pt x="997" y="275"/>
                  </a:lnTo>
                  <a:lnTo>
                    <a:pt x="984" y="275"/>
                  </a:lnTo>
                  <a:lnTo>
                    <a:pt x="966" y="272"/>
                  </a:lnTo>
                  <a:lnTo>
                    <a:pt x="921" y="263"/>
                  </a:lnTo>
                  <a:lnTo>
                    <a:pt x="865" y="251"/>
                  </a:lnTo>
                  <a:lnTo>
                    <a:pt x="806" y="237"/>
                  </a:lnTo>
                  <a:lnTo>
                    <a:pt x="748" y="221"/>
                  </a:lnTo>
                  <a:lnTo>
                    <a:pt x="695" y="205"/>
                  </a:lnTo>
                  <a:lnTo>
                    <a:pt x="654" y="192"/>
                  </a:lnTo>
                  <a:lnTo>
                    <a:pt x="638" y="186"/>
                  </a:lnTo>
                  <a:lnTo>
                    <a:pt x="628" y="181"/>
                  </a:lnTo>
                  <a:lnTo>
                    <a:pt x="628" y="181"/>
                  </a:lnTo>
                  <a:lnTo>
                    <a:pt x="615" y="173"/>
                  </a:lnTo>
                  <a:lnTo>
                    <a:pt x="604" y="165"/>
                  </a:lnTo>
                  <a:lnTo>
                    <a:pt x="595" y="157"/>
                  </a:lnTo>
                  <a:lnTo>
                    <a:pt x="587" y="149"/>
                  </a:lnTo>
                  <a:lnTo>
                    <a:pt x="581" y="140"/>
                  </a:lnTo>
                  <a:lnTo>
                    <a:pt x="576" y="132"/>
                  </a:lnTo>
                  <a:lnTo>
                    <a:pt x="565" y="105"/>
                  </a:lnTo>
                  <a:lnTo>
                    <a:pt x="565" y="105"/>
                  </a:lnTo>
                  <a:lnTo>
                    <a:pt x="560" y="98"/>
                  </a:lnTo>
                  <a:lnTo>
                    <a:pt x="555" y="94"/>
                  </a:lnTo>
                  <a:lnTo>
                    <a:pt x="549" y="89"/>
                  </a:lnTo>
                  <a:lnTo>
                    <a:pt x="541" y="87"/>
                  </a:lnTo>
                  <a:lnTo>
                    <a:pt x="533" y="86"/>
                  </a:lnTo>
                  <a:lnTo>
                    <a:pt x="524" y="85"/>
                  </a:lnTo>
                  <a:lnTo>
                    <a:pt x="505" y="86"/>
                  </a:lnTo>
                  <a:lnTo>
                    <a:pt x="465" y="89"/>
                  </a:lnTo>
                  <a:lnTo>
                    <a:pt x="446" y="90"/>
                  </a:lnTo>
                  <a:lnTo>
                    <a:pt x="437" y="89"/>
                  </a:lnTo>
                  <a:lnTo>
                    <a:pt x="429" y="88"/>
                  </a:lnTo>
                  <a:lnTo>
                    <a:pt x="429" y="88"/>
                  </a:lnTo>
                  <a:lnTo>
                    <a:pt x="424" y="85"/>
                  </a:lnTo>
                  <a:lnTo>
                    <a:pt x="421" y="82"/>
                  </a:lnTo>
                  <a:lnTo>
                    <a:pt x="419" y="78"/>
                  </a:lnTo>
                  <a:lnTo>
                    <a:pt x="422" y="73"/>
                  </a:lnTo>
                  <a:lnTo>
                    <a:pt x="425" y="69"/>
                  </a:lnTo>
                  <a:lnTo>
                    <a:pt x="429" y="64"/>
                  </a:lnTo>
                  <a:lnTo>
                    <a:pt x="443" y="53"/>
                  </a:lnTo>
                  <a:lnTo>
                    <a:pt x="457" y="41"/>
                  </a:lnTo>
                  <a:lnTo>
                    <a:pt x="471" y="29"/>
                  </a:lnTo>
                  <a:lnTo>
                    <a:pt x="476" y="23"/>
                  </a:lnTo>
                  <a:lnTo>
                    <a:pt x="480" y="18"/>
                  </a:lnTo>
                  <a:lnTo>
                    <a:pt x="482" y="11"/>
                  </a:lnTo>
                  <a:lnTo>
                    <a:pt x="482" y="5"/>
                  </a:lnTo>
                  <a:lnTo>
                    <a:pt x="482" y="5"/>
                  </a:lnTo>
                  <a:lnTo>
                    <a:pt x="481" y="3"/>
                  </a:lnTo>
                  <a:lnTo>
                    <a:pt x="480" y="2"/>
                  </a:lnTo>
                  <a:lnTo>
                    <a:pt x="478" y="0"/>
                  </a:lnTo>
                  <a:lnTo>
                    <a:pt x="475" y="0"/>
                  </a:lnTo>
                  <a:lnTo>
                    <a:pt x="469" y="0"/>
                  </a:lnTo>
                  <a:lnTo>
                    <a:pt x="460" y="2"/>
                  </a:lnTo>
                  <a:lnTo>
                    <a:pt x="448" y="5"/>
                  </a:lnTo>
                  <a:lnTo>
                    <a:pt x="436" y="11"/>
                  </a:lnTo>
                  <a:lnTo>
                    <a:pt x="407" y="24"/>
                  </a:lnTo>
                  <a:lnTo>
                    <a:pt x="340" y="58"/>
                  </a:lnTo>
                  <a:lnTo>
                    <a:pt x="305" y="75"/>
                  </a:lnTo>
                  <a:lnTo>
                    <a:pt x="289" y="81"/>
                  </a:lnTo>
                  <a:lnTo>
                    <a:pt x="272" y="88"/>
                  </a:lnTo>
                  <a:lnTo>
                    <a:pt x="272" y="88"/>
                  </a:lnTo>
                  <a:lnTo>
                    <a:pt x="252" y="94"/>
                  </a:lnTo>
                  <a:lnTo>
                    <a:pt x="235" y="96"/>
                  </a:lnTo>
                  <a:lnTo>
                    <a:pt x="220" y="97"/>
                  </a:lnTo>
                  <a:lnTo>
                    <a:pt x="209" y="97"/>
                  </a:lnTo>
                  <a:lnTo>
                    <a:pt x="199" y="95"/>
                  </a:lnTo>
                  <a:lnTo>
                    <a:pt x="191" y="91"/>
                  </a:lnTo>
                  <a:lnTo>
                    <a:pt x="185" y="87"/>
                  </a:lnTo>
                  <a:lnTo>
                    <a:pt x="180" y="82"/>
                  </a:lnTo>
                  <a:lnTo>
                    <a:pt x="180" y="82"/>
                  </a:lnTo>
                  <a:lnTo>
                    <a:pt x="172" y="111"/>
                  </a:lnTo>
                  <a:lnTo>
                    <a:pt x="172" y="111"/>
                  </a:lnTo>
                  <a:lnTo>
                    <a:pt x="163" y="138"/>
                  </a:lnTo>
                  <a:lnTo>
                    <a:pt x="156" y="161"/>
                  </a:lnTo>
                  <a:lnTo>
                    <a:pt x="143" y="195"/>
                  </a:lnTo>
                  <a:lnTo>
                    <a:pt x="139" y="210"/>
                  </a:lnTo>
                  <a:lnTo>
                    <a:pt x="137" y="224"/>
                  </a:lnTo>
                  <a:lnTo>
                    <a:pt x="136" y="239"/>
                  </a:lnTo>
                  <a:lnTo>
                    <a:pt x="137" y="258"/>
                  </a:lnTo>
                  <a:lnTo>
                    <a:pt x="137" y="258"/>
                  </a:lnTo>
                  <a:lnTo>
                    <a:pt x="138" y="267"/>
                  </a:lnTo>
                  <a:lnTo>
                    <a:pt x="137" y="275"/>
                  </a:lnTo>
                  <a:lnTo>
                    <a:pt x="136" y="282"/>
                  </a:lnTo>
                  <a:lnTo>
                    <a:pt x="134" y="289"/>
                  </a:lnTo>
                  <a:lnTo>
                    <a:pt x="131" y="296"/>
                  </a:lnTo>
                  <a:lnTo>
                    <a:pt x="128" y="301"/>
                  </a:lnTo>
                  <a:lnTo>
                    <a:pt x="120" y="313"/>
                  </a:lnTo>
                  <a:lnTo>
                    <a:pt x="110" y="324"/>
                  </a:lnTo>
                  <a:lnTo>
                    <a:pt x="98" y="336"/>
                  </a:lnTo>
                  <a:lnTo>
                    <a:pt x="85" y="351"/>
                  </a:lnTo>
                  <a:lnTo>
                    <a:pt x="72" y="368"/>
                  </a:lnTo>
                  <a:lnTo>
                    <a:pt x="72" y="368"/>
                  </a:lnTo>
                  <a:lnTo>
                    <a:pt x="58" y="387"/>
                  </a:lnTo>
                  <a:lnTo>
                    <a:pt x="44" y="406"/>
                  </a:lnTo>
                  <a:lnTo>
                    <a:pt x="29" y="424"/>
                  </a:lnTo>
                  <a:lnTo>
                    <a:pt x="16" y="440"/>
                  </a:lnTo>
                  <a:lnTo>
                    <a:pt x="6" y="455"/>
                  </a:lnTo>
                  <a:lnTo>
                    <a:pt x="3" y="461"/>
                  </a:lnTo>
                  <a:lnTo>
                    <a:pt x="0" y="467"/>
                  </a:lnTo>
                  <a:lnTo>
                    <a:pt x="0" y="472"/>
                  </a:lnTo>
                  <a:lnTo>
                    <a:pt x="1" y="478"/>
                  </a:lnTo>
                  <a:lnTo>
                    <a:pt x="4" y="482"/>
                  </a:lnTo>
                  <a:lnTo>
                    <a:pt x="8" y="486"/>
                  </a:lnTo>
                  <a:lnTo>
                    <a:pt x="8" y="486"/>
                  </a:lnTo>
                  <a:lnTo>
                    <a:pt x="14" y="488"/>
                  </a:lnTo>
                  <a:lnTo>
                    <a:pt x="18" y="490"/>
                  </a:lnTo>
                  <a:lnTo>
                    <a:pt x="28" y="491"/>
                  </a:lnTo>
                  <a:lnTo>
                    <a:pt x="37" y="491"/>
                  </a:lnTo>
                  <a:lnTo>
                    <a:pt x="45" y="491"/>
                  </a:lnTo>
                  <a:lnTo>
                    <a:pt x="47" y="493"/>
                  </a:lnTo>
                  <a:lnTo>
                    <a:pt x="51" y="494"/>
                  </a:lnTo>
                  <a:lnTo>
                    <a:pt x="53" y="497"/>
                  </a:lnTo>
                  <a:lnTo>
                    <a:pt x="54" y="500"/>
                  </a:lnTo>
                  <a:lnTo>
                    <a:pt x="55" y="506"/>
                  </a:lnTo>
                  <a:lnTo>
                    <a:pt x="56" y="513"/>
                  </a:lnTo>
                  <a:lnTo>
                    <a:pt x="55" y="533"/>
                  </a:lnTo>
                  <a:lnTo>
                    <a:pt x="55" y="533"/>
                  </a:lnTo>
                  <a:lnTo>
                    <a:pt x="51" y="573"/>
                  </a:lnTo>
                  <a:lnTo>
                    <a:pt x="47" y="605"/>
                  </a:lnTo>
                  <a:lnTo>
                    <a:pt x="44" y="638"/>
                  </a:lnTo>
                  <a:lnTo>
                    <a:pt x="43" y="679"/>
                  </a:lnTo>
                  <a:lnTo>
                    <a:pt x="43" y="679"/>
                  </a:lnTo>
                  <a:lnTo>
                    <a:pt x="43" y="702"/>
                  </a:lnTo>
                  <a:lnTo>
                    <a:pt x="42" y="722"/>
                  </a:lnTo>
                  <a:lnTo>
                    <a:pt x="41" y="740"/>
                  </a:lnTo>
                  <a:lnTo>
                    <a:pt x="42" y="755"/>
                  </a:lnTo>
                  <a:lnTo>
                    <a:pt x="43" y="762"/>
                  </a:lnTo>
                  <a:lnTo>
                    <a:pt x="45" y="769"/>
                  </a:lnTo>
                  <a:lnTo>
                    <a:pt x="48" y="774"/>
                  </a:lnTo>
                  <a:lnTo>
                    <a:pt x="53" y="780"/>
                  </a:lnTo>
                  <a:lnTo>
                    <a:pt x="58" y="784"/>
                  </a:lnTo>
                  <a:lnTo>
                    <a:pt x="65" y="789"/>
                  </a:lnTo>
                  <a:lnTo>
                    <a:pt x="74" y="792"/>
                  </a:lnTo>
                  <a:lnTo>
                    <a:pt x="84" y="795"/>
                  </a:lnTo>
                  <a:lnTo>
                    <a:pt x="84" y="795"/>
                  </a:lnTo>
                  <a:lnTo>
                    <a:pt x="133" y="810"/>
                  </a:lnTo>
                  <a:lnTo>
                    <a:pt x="160" y="817"/>
                  </a:lnTo>
                  <a:lnTo>
                    <a:pt x="186" y="825"/>
                  </a:lnTo>
                  <a:lnTo>
                    <a:pt x="209" y="833"/>
                  </a:lnTo>
                  <a:lnTo>
                    <a:pt x="219" y="838"/>
                  </a:lnTo>
                  <a:lnTo>
                    <a:pt x="228" y="842"/>
                  </a:lnTo>
                  <a:lnTo>
                    <a:pt x="236" y="848"/>
                  </a:lnTo>
                  <a:lnTo>
                    <a:pt x="242" y="854"/>
                  </a:lnTo>
                  <a:lnTo>
                    <a:pt x="246" y="860"/>
                  </a:lnTo>
                  <a:lnTo>
                    <a:pt x="248" y="866"/>
                  </a:lnTo>
                  <a:lnTo>
                    <a:pt x="248" y="866"/>
                  </a:lnTo>
                  <a:lnTo>
                    <a:pt x="252" y="879"/>
                  </a:lnTo>
                  <a:lnTo>
                    <a:pt x="256" y="894"/>
                  </a:lnTo>
                  <a:lnTo>
                    <a:pt x="264" y="907"/>
                  </a:lnTo>
                  <a:lnTo>
                    <a:pt x="274" y="921"/>
                  </a:lnTo>
                  <a:lnTo>
                    <a:pt x="285" y="935"/>
                  </a:lnTo>
                  <a:lnTo>
                    <a:pt x="299" y="947"/>
                  </a:lnTo>
                  <a:lnTo>
                    <a:pt x="313" y="960"/>
                  </a:lnTo>
                  <a:lnTo>
                    <a:pt x="330" y="972"/>
                  </a:lnTo>
                  <a:lnTo>
                    <a:pt x="330" y="972"/>
                  </a:lnTo>
                  <a:lnTo>
                    <a:pt x="347" y="982"/>
                  </a:lnTo>
                  <a:lnTo>
                    <a:pt x="364" y="991"/>
                  </a:lnTo>
                  <a:lnTo>
                    <a:pt x="379" y="1000"/>
                  </a:lnTo>
                  <a:lnTo>
                    <a:pt x="393" y="1009"/>
                  </a:lnTo>
                  <a:lnTo>
                    <a:pt x="404" y="1019"/>
                  </a:lnTo>
                  <a:lnTo>
                    <a:pt x="408" y="1025"/>
                  </a:lnTo>
                  <a:lnTo>
                    <a:pt x="413" y="1030"/>
                  </a:lnTo>
                  <a:lnTo>
                    <a:pt x="417" y="1037"/>
                  </a:lnTo>
                  <a:lnTo>
                    <a:pt x="419" y="1044"/>
                  </a:lnTo>
                  <a:lnTo>
                    <a:pt x="422" y="1051"/>
                  </a:lnTo>
                  <a:lnTo>
                    <a:pt x="424" y="1059"/>
                  </a:lnTo>
                  <a:lnTo>
                    <a:pt x="424" y="1059"/>
                  </a:lnTo>
                  <a:lnTo>
                    <a:pt x="440" y="1174"/>
                  </a:lnTo>
                  <a:lnTo>
                    <a:pt x="440" y="1174"/>
                  </a:lnTo>
                  <a:lnTo>
                    <a:pt x="442" y="1177"/>
                  </a:lnTo>
                  <a:lnTo>
                    <a:pt x="442" y="1177"/>
                  </a:lnTo>
                  <a:lnTo>
                    <a:pt x="450" y="1186"/>
                  </a:lnTo>
                  <a:lnTo>
                    <a:pt x="467" y="1206"/>
                  </a:lnTo>
                  <a:lnTo>
                    <a:pt x="478" y="1218"/>
                  </a:lnTo>
                  <a:lnTo>
                    <a:pt x="485" y="1231"/>
                  </a:lnTo>
                  <a:lnTo>
                    <a:pt x="492" y="1243"/>
                  </a:lnTo>
                  <a:lnTo>
                    <a:pt x="493" y="1248"/>
                  </a:lnTo>
                  <a:lnTo>
                    <a:pt x="494" y="1253"/>
                  </a:lnTo>
                  <a:lnTo>
                    <a:pt x="494" y="1253"/>
                  </a:lnTo>
                  <a:lnTo>
                    <a:pt x="493" y="1262"/>
                  </a:lnTo>
                  <a:lnTo>
                    <a:pt x="492" y="1269"/>
                  </a:lnTo>
                  <a:lnTo>
                    <a:pt x="488" y="1285"/>
                  </a:lnTo>
                  <a:lnTo>
                    <a:pt x="482" y="1301"/>
                  </a:lnTo>
                  <a:lnTo>
                    <a:pt x="476" y="1317"/>
                  </a:lnTo>
                  <a:lnTo>
                    <a:pt x="476" y="1317"/>
                  </a:lnTo>
                  <a:lnTo>
                    <a:pt x="475" y="1322"/>
                  </a:lnTo>
                  <a:lnTo>
                    <a:pt x="476" y="1329"/>
                  </a:lnTo>
                  <a:lnTo>
                    <a:pt x="478" y="1338"/>
                  </a:lnTo>
                  <a:lnTo>
                    <a:pt x="480" y="1346"/>
                  </a:lnTo>
                  <a:lnTo>
                    <a:pt x="488" y="1368"/>
                  </a:lnTo>
                  <a:lnTo>
                    <a:pt x="499" y="1390"/>
                  </a:lnTo>
                  <a:lnTo>
                    <a:pt x="505" y="1401"/>
                  </a:lnTo>
                  <a:lnTo>
                    <a:pt x="513" y="1411"/>
                  </a:lnTo>
                  <a:lnTo>
                    <a:pt x="521" y="1422"/>
                  </a:lnTo>
                  <a:lnTo>
                    <a:pt x="530" y="1431"/>
                  </a:lnTo>
                  <a:lnTo>
                    <a:pt x="539" y="1440"/>
                  </a:lnTo>
                  <a:lnTo>
                    <a:pt x="549" y="1447"/>
                  </a:lnTo>
                  <a:lnTo>
                    <a:pt x="559" y="1454"/>
                  </a:lnTo>
                  <a:lnTo>
                    <a:pt x="570" y="1457"/>
                  </a:lnTo>
                  <a:lnTo>
                    <a:pt x="570" y="1457"/>
                  </a:lnTo>
                  <a:lnTo>
                    <a:pt x="581" y="1462"/>
                  </a:lnTo>
                  <a:lnTo>
                    <a:pt x="592" y="1466"/>
                  </a:lnTo>
                  <a:lnTo>
                    <a:pt x="599" y="1471"/>
                  </a:lnTo>
                  <a:lnTo>
                    <a:pt x="606" y="1475"/>
                  </a:lnTo>
                  <a:lnTo>
                    <a:pt x="1308" y="1446"/>
                  </a:lnTo>
                  <a:lnTo>
                    <a:pt x="1272" y="1282"/>
                  </a:lnTo>
                  <a:lnTo>
                    <a:pt x="1272" y="1282"/>
                  </a:lnTo>
                  <a:lnTo>
                    <a:pt x="1269" y="1268"/>
                  </a:lnTo>
                  <a:lnTo>
                    <a:pt x="1267" y="1251"/>
                  </a:lnTo>
                  <a:lnTo>
                    <a:pt x="1263" y="1231"/>
                  </a:lnTo>
                  <a:lnTo>
                    <a:pt x="1261" y="1208"/>
                  </a:lnTo>
                  <a:lnTo>
                    <a:pt x="1260" y="1181"/>
                  </a:lnTo>
                  <a:lnTo>
                    <a:pt x="1261" y="1167"/>
                  </a:lnTo>
                  <a:lnTo>
                    <a:pt x="1262" y="1152"/>
                  </a:lnTo>
                  <a:lnTo>
                    <a:pt x="1264" y="1139"/>
                  </a:lnTo>
                  <a:lnTo>
                    <a:pt x="1267" y="1124"/>
                  </a:lnTo>
                  <a:lnTo>
                    <a:pt x="1267" y="1124"/>
                  </a:lnTo>
                  <a:lnTo>
                    <a:pt x="1273" y="1098"/>
                  </a:lnTo>
                  <a:lnTo>
                    <a:pt x="1279" y="1079"/>
                  </a:lnTo>
                  <a:lnTo>
                    <a:pt x="1283" y="1065"/>
                  </a:lnTo>
                  <a:lnTo>
                    <a:pt x="1287" y="1053"/>
                  </a:lnTo>
                  <a:lnTo>
                    <a:pt x="1287" y="1047"/>
                  </a:lnTo>
                  <a:lnTo>
                    <a:pt x="1287" y="1041"/>
                  </a:lnTo>
                  <a:lnTo>
                    <a:pt x="1286" y="1036"/>
                  </a:lnTo>
                  <a:lnTo>
                    <a:pt x="1284" y="1029"/>
                  </a:lnTo>
                  <a:lnTo>
                    <a:pt x="1278" y="1015"/>
                  </a:lnTo>
                  <a:lnTo>
                    <a:pt x="1267" y="996"/>
                  </a:lnTo>
                  <a:lnTo>
                    <a:pt x="1267" y="996"/>
                  </a:lnTo>
                  <a:lnTo>
                    <a:pt x="1261" y="984"/>
                  </a:lnTo>
                  <a:lnTo>
                    <a:pt x="1257" y="975"/>
                  </a:lnTo>
                  <a:lnTo>
                    <a:pt x="1254" y="966"/>
                  </a:lnTo>
                  <a:lnTo>
                    <a:pt x="1253" y="959"/>
                  </a:lnTo>
                  <a:lnTo>
                    <a:pt x="1253" y="952"/>
                  </a:lnTo>
                  <a:lnTo>
                    <a:pt x="1255" y="945"/>
                  </a:lnTo>
                  <a:lnTo>
                    <a:pt x="1258" y="939"/>
                  </a:lnTo>
                  <a:lnTo>
                    <a:pt x="1261" y="933"/>
                  </a:lnTo>
                  <a:lnTo>
                    <a:pt x="1270" y="922"/>
                  </a:lnTo>
                  <a:lnTo>
                    <a:pt x="1281" y="911"/>
                  </a:lnTo>
                  <a:lnTo>
                    <a:pt x="1295" y="898"/>
                  </a:lnTo>
                  <a:lnTo>
                    <a:pt x="1308" y="884"/>
                  </a:lnTo>
                  <a:lnTo>
                    <a:pt x="1308" y="884"/>
                  </a:lnTo>
                  <a:lnTo>
                    <a:pt x="1314" y="876"/>
                  </a:lnTo>
                  <a:lnTo>
                    <a:pt x="1318" y="868"/>
                  </a:lnTo>
                  <a:lnTo>
                    <a:pt x="1321" y="860"/>
                  </a:lnTo>
                  <a:lnTo>
                    <a:pt x="1324" y="852"/>
                  </a:lnTo>
                  <a:lnTo>
                    <a:pt x="1325" y="845"/>
                  </a:lnTo>
                  <a:lnTo>
                    <a:pt x="1325" y="836"/>
                  </a:lnTo>
                  <a:lnTo>
                    <a:pt x="1324" y="817"/>
                  </a:lnTo>
                  <a:lnTo>
                    <a:pt x="1318" y="774"/>
                  </a:lnTo>
                  <a:lnTo>
                    <a:pt x="1315" y="749"/>
                  </a:lnTo>
                  <a:lnTo>
                    <a:pt x="1314" y="719"/>
                  </a:lnTo>
                  <a:lnTo>
                    <a:pt x="1314" y="719"/>
                  </a:lnTo>
                  <a:lnTo>
                    <a:pt x="1315" y="705"/>
                  </a:lnTo>
                  <a:lnTo>
                    <a:pt x="1317" y="692"/>
                  </a:lnTo>
                  <a:lnTo>
                    <a:pt x="1321" y="678"/>
                  </a:lnTo>
                  <a:lnTo>
                    <a:pt x="1327" y="667"/>
                  </a:lnTo>
                  <a:lnTo>
                    <a:pt x="1334" y="655"/>
                  </a:lnTo>
                  <a:lnTo>
                    <a:pt x="1340" y="645"/>
                  </a:lnTo>
                  <a:lnTo>
                    <a:pt x="1357" y="622"/>
                  </a:lnTo>
                  <a:lnTo>
                    <a:pt x="1374" y="601"/>
                  </a:lnTo>
                  <a:lnTo>
                    <a:pt x="1382" y="590"/>
                  </a:lnTo>
                  <a:lnTo>
                    <a:pt x="1391" y="577"/>
                  </a:lnTo>
                  <a:lnTo>
                    <a:pt x="1397" y="565"/>
                  </a:lnTo>
                  <a:lnTo>
                    <a:pt x="1404" y="551"/>
                  </a:lnTo>
                  <a:lnTo>
                    <a:pt x="1410" y="536"/>
                  </a:lnTo>
                  <a:lnTo>
                    <a:pt x="1413" y="520"/>
                  </a:lnTo>
                  <a:lnTo>
                    <a:pt x="1413" y="520"/>
                  </a:lnTo>
                  <a:lnTo>
                    <a:pt x="1415" y="506"/>
                  </a:lnTo>
                  <a:lnTo>
                    <a:pt x="1416" y="496"/>
                  </a:lnTo>
                  <a:lnTo>
                    <a:pt x="1415" y="489"/>
                  </a:lnTo>
                  <a:lnTo>
                    <a:pt x="1415" y="488"/>
                  </a:lnTo>
                  <a:lnTo>
                    <a:pt x="1414" y="487"/>
                  </a:lnTo>
                  <a:lnTo>
                    <a:pt x="1412" y="486"/>
                  </a:lnTo>
                  <a:lnTo>
                    <a:pt x="1411" y="486"/>
                  </a:lnTo>
                  <a:lnTo>
                    <a:pt x="1406" y="489"/>
                  </a:lnTo>
                  <a:lnTo>
                    <a:pt x="1402" y="494"/>
                  </a:lnTo>
                  <a:lnTo>
                    <a:pt x="1395" y="500"/>
                  </a:lnTo>
                  <a:lnTo>
                    <a:pt x="1383" y="518"/>
                  </a:lnTo>
                  <a:lnTo>
                    <a:pt x="1368" y="541"/>
                  </a:lnTo>
                  <a:lnTo>
                    <a:pt x="1343" y="585"/>
                  </a:lnTo>
                  <a:lnTo>
                    <a:pt x="1343" y="585"/>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55" name="Freeform 52"/>
            <p:cNvSpPr/>
            <p:nvPr/>
          </p:nvSpPr>
          <p:spPr bwMode="auto">
            <a:xfrm>
              <a:off x="8048626" y="1009650"/>
              <a:ext cx="1588" cy="12700"/>
            </a:xfrm>
            <a:custGeom>
              <a:gdLst>
                <a:gd fmla="*/ 0 w 3" name="T0"/>
                <a:gd fmla="*/ 14 h 14" name="T1"/>
                <a:gd fmla="*/ 0 w 3" name="T2"/>
                <a:gd fmla="*/ 14 h 14" name="T3"/>
                <a:gd fmla="*/ 3 w 3" name="T4"/>
                <a:gd fmla="*/ 0 h 14" name="T5"/>
                <a:gd fmla="*/ 3 w 3" name="T6"/>
                <a:gd fmla="*/ 0 h 14" name="T7"/>
                <a:gd fmla="*/ 0 w 3" name="T8"/>
                <a:gd fmla="*/ 14 h 14" name="T9"/>
                <a:gd fmla="*/ 0 w 3" name="T10"/>
                <a:gd fmla="*/ 14 h 14" name="T11"/>
              </a:gdLst>
              <a:cxnLst>
                <a:cxn ang="0">
                  <a:pos x="T0" y="T1"/>
                </a:cxn>
                <a:cxn ang="0">
                  <a:pos x="T2" y="T3"/>
                </a:cxn>
                <a:cxn ang="0">
                  <a:pos x="T4" y="T5"/>
                </a:cxn>
                <a:cxn ang="0">
                  <a:pos x="T6" y="T7"/>
                </a:cxn>
                <a:cxn ang="0">
                  <a:pos x="T8" y="T9"/>
                </a:cxn>
                <a:cxn ang="0">
                  <a:pos x="T10" y="T11"/>
                </a:cxn>
              </a:cxnLst>
              <a:rect b="b" l="0" r="r" t="0"/>
              <a:pathLst>
                <a:path h="14" w="3">
                  <a:moveTo>
                    <a:pt x="0" y="14"/>
                  </a:moveTo>
                  <a:lnTo>
                    <a:pt x="0" y="14"/>
                  </a:lnTo>
                  <a:lnTo>
                    <a:pt x="3" y="0"/>
                  </a:lnTo>
                  <a:lnTo>
                    <a:pt x="3" y="0"/>
                  </a:lnTo>
                  <a:lnTo>
                    <a:pt x="0" y="14"/>
                  </a:lnTo>
                  <a:lnTo>
                    <a:pt x="0" y="14"/>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56" name="Freeform 53"/>
            <p:cNvSpPr/>
            <p:nvPr/>
          </p:nvSpPr>
          <p:spPr bwMode="auto">
            <a:xfrm>
              <a:off x="8043863" y="379413"/>
              <a:ext cx="835025" cy="1500188"/>
            </a:xfrm>
            <a:custGeom>
              <a:gdLst>
                <a:gd fmla="*/ 783 w 1051" name="T0"/>
                <a:gd fmla="*/ 1838 h 1890" name="T1"/>
                <a:gd fmla="*/ 829 w 1051" name="T2"/>
                <a:gd fmla="*/ 1841 h 1890" name="T3"/>
                <a:gd fmla="*/ 850 w 1051" name="T4"/>
                <a:gd fmla="*/ 1817 h 1890" name="T5"/>
                <a:gd fmla="*/ 849 w 1051" name="T6"/>
                <a:gd fmla="*/ 1765 h 1890" name="T7"/>
                <a:gd fmla="*/ 872 w 1051" name="T8"/>
                <a:gd fmla="*/ 1745 h 1890" name="T9"/>
                <a:gd fmla="*/ 933 w 1051" name="T10"/>
                <a:gd fmla="*/ 1760 h 1890" name="T11"/>
                <a:gd fmla="*/ 947 w 1051" name="T12"/>
                <a:gd fmla="*/ 1726 h 1890" name="T13"/>
                <a:gd fmla="*/ 931 w 1051" name="T14"/>
                <a:gd fmla="*/ 1626 h 1890" name="T15"/>
                <a:gd fmla="*/ 946 w 1051" name="T16"/>
                <a:gd fmla="*/ 1588 h 1890" name="T17"/>
                <a:gd fmla="*/ 962 w 1051" name="T18"/>
                <a:gd fmla="*/ 1534 h 1890" name="T19"/>
                <a:gd fmla="*/ 977 w 1051" name="T20"/>
                <a:gd fmla="*/ 1431 h 1890" name="T21"/>
                <a:gd fmla="*/ 1023 w 1051" name="T22"/>
                <a:gd fmla="*/ 1351 h 1890" name="T23"/>
                <a:gd fmla="*/ 1050 w 1051" name="T24"/>
                <a:gd fmla="*/ 1245 h 1890" name="T25"/>
                <a:gd fmla="*/ 1028 w 1051" name="T26"/>
                <a:gd fmla="*/ 1135 h 1890" name="T27"/>
                <a:gd fmla="*/ 1034 w 1051" name="T28"/>
                <a:gd fmla="*/ 971 h 1890" name="T29"/>
                <a:gd fmla="*/ 1029 w 1051" name="T30"/>
                <a:gd fmla="*/ 777 h 1890" name="T31"/>
                <a:gd fmla="*/ 996 w 1051" name="T32"/>
                <a:gd fmla="*/ 618 h 1890" name="T33"/>
                <a:gd fmla="*/ 988 w 1051" name="T34"/>
                <a:gd fmla="*/ 322 h 1890" name="T35"/>
                <a:gd fmla="*/ 948 w 1051" name="T36"/>
                <a:gd fmla="*/ 210 h 1890" name="T37"/>
                <a:gd fmla="*/ 936 w 1051" name="T38"/>
                <a:gd fmla="*/ 152 h 1890" name="T39"/>
                <a:gd fmla="*/ 877 w 1051" name="T40"/>
                <a:gd fmla="*/ 75 h 1890" name="T41"/>
                <a:gd fmla="*/ 865 w 1051" name="T42"/>
                <a:gd fmla="*/ 48 h 1890" name="T43"/>
                <a:gd fmla="*/ 889 w 1051" name="T44"/>
                <a:gd fmla="*/ 5 h 1890" name="T45"/>
                <a:gd fmla="*/ 192 w 1051" name="T46"/>
                <a:gd fmla="*/ 34 h 1890" name="T47"/>
                <a:gd fmla="*/ 204 w 1051" name="T48"/>
                <a:gd fmla="*/ 93 h 1890" name="T49"/>
                <a:gd fmla="*/ 224 w 1051" name="T50"/>
                <a:gd fmla="*/ 121 h 1890" name="T51"/>
                <a:gd fmla="*/ 266 w 1051" name="T52"/>
                <a:gd fmla="*/ 152 h 1890" name="T53"/>
                <a:gd fmla="*/ 290 w 1051" name="T54"/>
                <a:gd fmla="*/ 245 h 1890" name="T55"/>
                <a:gd fmla="*/ 287 w 1051" name="T56"/>
                <a:gd fmla="*/ 348 h 1890" name="T57"/>
                <a:gd fmla="*/ 259 w 1051" name="T58"/>
                <a:gd fmla="*/ 375 h 1890" name="T59"/>
                <a:gd fmla="*/ 150 w 1051" name="T60"/>
                <a:gd fmla="*/ 398 h 1890" name="T61"/>
                <a:gd fmla="*/ 107 w 1051" name="T62"/>
                <a:gd fmla="*/ 435 h 1890" name="T63"/>
                <a:gd fmla="*/ 102 w 1051" name="T64"/>
                <a:gd fmla="*/ 505 h 1890" name="T65"/>
                <a:gd fmla="*/ 109 w 1051" name="T66"/>
                <a:gd fmla="*/ 594 h 1890" name="T67"/>
                <a:gd fmla="*/ 117 w 1051" name="T68"/>
                <a:gd fmla="*/ 653 h 1890" name="T69"/>
                <a:gd fmla="*/ 79 w 1051" name="T70"/>
                <a:gd fmla="*/ 679 h 1890" name="T71"/>
                <a:gd fmla="*/ 38 w 1051" name="T72"/>
                <a:gd fmla="*/ 706 h 1890" name="T73"/>
                <a:gd fmla="*/ 25 w 1051" name="T74"/>
                <a:gd fmla="*/ 779 h 1890" name="T75"/>
                <a:gd fmla="*/ 3 w 1051" name="T76"/>
                <a:gd fmla="*/ 825 h 1890" name="T77"/>
                <a:gd fmla="*/ 1 w 1051" name="T78"/>
                <a:gd fmla="*/ 896 h 1890" name="T79"/>
                <a:gd fmla="*/ 43 w 1051" name="T80"/>
                <a:gd fmla="*/ 970 h 1890" name="T81"/>
                <a:gd fmla="*/ 183 w 1051" name="T82"/>
                <a:gd fmla="*/ 1154 h 1890" name="T83"/>
                <a:gd fmla="*/ 232 w 1051" name="T84"/>
                <a:gd fmla="*/ 1253 h 1890" name="T85"/>
                <a:gd fmla="*/ 273 w 1051" name="T86"/>
                <a:gd fmla="*/ 1255 h 1890" name="T87"/>
                <a:gd fmla="*/ 324 w 1051" name="T88"/>
                <a:gd fmla="*/ 1256 h 1890" name="T89"/>
                <a:gd fmla="*/ 368 w 1051" name="T90"/>
                <a:gd fmla="*/ 1303 h 1890" name="T91"/>
                <a:gd fmla="*/ 374 w 1051" name="T92"/>
                <a:gd fmla="*/ 1347 h 1890" name="T93"/>
                <a:gd fmla="*/ 354 w 1051" name="T94"/>
                <a:gd fmla="*/ 1441 h 1890" name="T95"/>
                <a:gd fmla="*/ 369 w 1051" name="T96"/>
                <a:gd fmla="*/ 1505 h 1890" name="T97"/>
                <a:gd fmla="*/ 413 w 1051" name="T98"/>
                <a:gd fmla="*/ 1581 h 1890" name="T99"/>
                <a:gd fmla="*/ 461 w 1051" name="T100"/>
                <a:gd fmla="*/ 1621 h 1890" name="T101"/>
                <a:gd fmla="*/ 534 w 1051" name="T102"/>
                <a:gd fmla="*/ 1654 h 1890" name="T103"/>
                <a:gd fmla="*/ 566 w 1051" name="T104"/>
                <a:gd fmla="*/ 1697 h 1890" name="T105"/>
                <a:gd fmla="*/ 591 w 1051" name="T106"/>
                <a:gd fmla="*/ 1775 h 1890" name="T107"/>
                <a:gd fmla="*/ 593 w 1051" name="T108"/>
                <a:gd fmla="*/ 1839 h 1890" name="T109"/>
                <a:gd fmla="*/ 630 w 1051" name="T110"/>
                <a:gd fmla="*/ 1875 h 1890" name="T111"/>
                <a:gd fmla="*/ 698 w 1051" name="T112"/>
                <a:gd fmla="*/ 1843 h 1890" name="T113"/>
                <a:gd fmla="*/ 730 w 1051" name="T114"/>
                <a:gd fmla="*/ 1820 h 189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89" w="1051">
                  <a:moveTo>
                    <a:pt x="730" y="1820"/>
                  </a:moveTo>
                  <a:lnTo>
                    <a:pt x="730" y="1820"/>
                  </a:lnTo>
                  <a:lnTo>
                    <a:pt x="737" y="1821"/>
                  </a:lnTo>
                  <a:lnTo>
                    <a:pt x="744" y="1822"/>
                  </a:lnTo>
                  <a:lnTo>
                    <a:pt x="757" y="1826"/>
                  </a:lnTo>
                  <a:lnTo>
                    <a:pt x="783" y="1838"/>
                  </a:lnTo>
                  <a:lnTo>
                    <a:pt x="796" y="1842"/>
                  </a:lnTo>
                  <a:lnTo>
                    <a:pt x="803" y="1844"/>
                  </a:lnTo>
                  <a:lnTo>
                    <a:pt x="810" y="1844"/>
                  </a:lnTo>
                  <a:lnTo>
                    <a:pt x="817" y="1844"/>
                  </a:lnTo>
                  <a:lnTo>
                    <a:pt x="823" y="1843"/>
                  </a:lnTo>
                  <a:lnTo>
                    <a:pt x="829" y="1841"/>
                  </a:lnTo>
                  <a:lnTo>
                    <a:pt x="836" y="1838"/>
                  </a:lnTo>
                  <a:lnTo>
                    <a:pt x="836" y="1838"/>
                  </a:lnTo>
                  <a:lnTo>
                    <a:pt x="841" y="1833"/>
                  </a:lnTo>
                  <a:lnTo>
                    <a:pt x="846" y="1828"/>
                  </a:lnTo>
                  <a:lnTo>
                    <a:pt x="849" y="1823"/>
                  </a:lnTo>
                  <a:lnTo>
                    <a:pt x="850" y="1817"/>
                  </a:lnTo>
                  <a:lnTo>
                    <a:pt x="851" y="1812"/>
                  </a:lnTo>
                  <a:lnTo>
                    <a:pt x="851" y="1805"/>
                  </a:lnTo>
                  <a:lnTo>
                    <a:pt x="850" y="1794"/>
                  </a:lnTo>
                  <a:lnTo>
                    <a:pt x="848" y="1782"/>
                  </a:lnTo>
                  <a:lnTo>
                    <a:pt x="848" y="1769"/>
                  </a:lnTo>
                  <a:lnTo>
                    <a:pt x="849" y="1765"/>
                  </a:lnTo>
                  <a:lnTo>
                    <a:pt x="851" y="1759"/>
                  </a:lnTo>
                  <a:lnTo>
                    <a:pt x="855" y="1754"/>
                  </a:lnTo>
                  <a:lnTo>
                    <a:pt x="859" y="1749"/>
                  </a:lnTo>
                  <a:lnTo>
                    <a:pt x="859" y="1749"/>
                  </a:lnTo>
                  <a:lnTo>
                    <a:pt x="866" y="1746"/>
                  </a:lnTo>
                  <a:lnTo>
                    <a:pt x="872" y="1745"/>
                  </a:lnTo>
                  <a:lnTo>
                    <a:pt x="879" y="1745"/>
                  </a:lnTo>
                  <a:lnTo>
                    <a:pt x="887" y="1747"/>
                  </a:lnTo>
                  <a:lnTo>
                    <a:pt x="903" y="1752"/>
                  </a:lnTo>
                  <a:lnTo>
                    <a:pt x="918" y="1758"/>
                  </a:lnTo>
                  <a:lnTo>
                    <a:pt x="926" y="1759"/>
                  </a:lnTo>
                  <a:lnTo>
                    <a:pt x="933" y="1760"/>
                  </a:lnTo>
                  <a:lnTo>
                    <a:pt x="938" y="1760"/>
                  </a:lnTo>
                  <a:lnTo>
                    <a:pt x="943" y="1758"/>
                  </a:lnTo>
                  <a:lnTo>
                    <a:pt x="946" y="1755"/>
                  </a:lnTo>
                  <a:lnTo>
                    <a:pt x="948" y="1748"/>
                  </a:lnTo>
                  <a:lnTo>
                    <a:pt x="948" y="1739"/>
                  </a:lnTo>
                  <a:lnTo>
                    <a:pt x="947" y="1726"/>
                  </a:lnTo>
                  <a:lnTo>
                    <a:pt x="947" y="1726"/>
                  </a:lnTo>
                  <a:lnTo>
                    <a:pt x="943" y="1700"/>
                  </a:lnTo>
                  <a:lnTo>
                    <a:pt x="938" y="1680"/>
                  </a:lnTo>
                  <a:lnTo>
                    <a:pt x="933" y="1650"/>
                  </a:lnTo>
                  <a:lnTo>
                    <a:pt x="931" y="1638"/>
                  </a:lnTo>
                  <a:lnTo>
                    <a:pt x="931" y="1626"/>
                  </a:lnTo>
                  <a:lnTo>
                    <a:pt x="932" y="1615"/>
                  </a:lnTo>
                  <a:lnTo>
                    <a:pt x="935" y="1603"/>
                  </a:lnTo>
                  <a:lnTo>
                    <a:pt x="935" y="1603"/>
                  </a:lnTo>
                  <a:lnTo>
                    <a:pt x="937" y="1600"/>
                  </a:lnTo>
                  <a:lnTo>
                    <a:pt x="939" y="1595"/>
                  </a:lnTo>
                  <a:lnTo>
                    <a:pt x="946" y="1588"/>
                  </a:lnTo>
                  <a:lnTo>
                    <a:pt x="955" y="1583"/>
                  </a:lnTo>
                  <a:lnTo>
                    <a:pt x="965" y="1577"/>
                  </a:lnTo>
                  <a:lnTo>
                    <a:pt x="965" y="1577"/>
                  </a:lnTo>
                  <a:lnTo>
                    <a:pt x="963" y="1565"/>
                  </a:lnTo>
                  <a:lnTo>
                    <a:pt x="962" y="1550"/>
                  </a:lnTo>
                  <a:lnTo>
                    <a:pt x="962" y="1534"/>
                  </a:lnTo>
                  <a:lnTo>
                    <a:pt x="963" y="1516"/>
                  </a:lnTo>
                  <a:lnTo>
                    <a:pt x="966" y="1480"/>
                  </a:lnTo>
                  <a:lnTo>
                    <a:pt x="971" y="1451"/>
                  </a:lnTo>
                  <a:lnTo>
                    <a:pt x="971" y="1451"/>
                  </a:lnTo>
                  <a:lnTo>
                    <a:pt x="973" y="1440"/>
                  </a:lnTo>
                  <a:lnTo>
                    <a:pt x="977" y="1431"/>
                  </a:lnTo>
                  <a:lnTo>
                    <a:pt x="982" y="1423"/>
                  </a:lnTo>
                  <a:lnTo>
                    <a:pt x="989" y="1414"/>
                  </a:lnTo>
                  <a:lnTo>
                    <a:pt x="995" y="1405"/>
                  </a:lnTo>
                  <a:lnTo>
                    <a:pt x="1003" y="1392"/>
                  </a:lnTo>
                  <a:lnTo>
                    <a:pt x="1013" y="1375"/>
                  </a:lnTo>
                  <a:lnTo>
                    <a:pt x="1023" y="1351"/>
                  </a:lnTo>
                  <a:lnTo>
                    <a:pt x="1023" y="1351"/>
                  </a:lnTo>
                  <a:lnTo>
                    <a:pt x="1041" y="1308"/>
                  </a:lnTo>
                  <a:lnTo>
                    <a:pt x="1047" y="1291"/>
                  </a:lnTo>
                  <a:lnTo>
                    <a:pt x="1050" y="1277"/>
                  </a:lnTo>
                  <a:lnTo>
                    <a:pt x="1051" y="1261"/>
                  </a:lnTo>
                  <a:lnTo>
                    <a:pt x="1050" y="1245"/>
                  </a:lnTo>
                  <a:lnTo>
                    <a:pt x="1047" y="1227"/>
                  </a:lnTo>
                  <a:lnTo>
                    <a:pt x="1041" y="1205"/>
                  </a:lnTo>
                  <a:lnTo>
                    <a:pt x="1041" y="1205"/>
                  </a:lnTo>
                  <a:lnTo>
                    <a:pt x="1036" y="1182"/>
                  </a:lnTo>
                  <a:lnTo>
                    <a:pt x="1031" y="1159"/>
                  </a:lnTo>
                  <a:lnTo>
                    <a:pt x="1028" y="1135"/>
                  </a:lnTo>
                  <a:lnTo>
                    <a:pt x="1027" y="1110"/>
                  </a:lnTo>
                  <a:lnTo>
                    <a:pt x="1027" y="1082"/>
                  </a:lnTo>
                  <a:lnTo>
                    <a:pt x="1029" y="1051"/>
                  </a:lnTo>
                  <a:lnTo>
                    <a:pt x="1031" y="1014"/>
                  </a:lnTo>
                  <a:lnTo>
                    <a:pt x="1034" y="971"/>
                  </a:lnTo>
                  <a:lnTo>
                    <a:pt x="1034" y="971"/>
                  </a:lnTo>
                  <a:lnTo>
                    <a:pt x="1037" y="948"/>
                  </a:lnTo>
                  <a:lnTo>
                    <a:pt x="1038" y="923"/>
                  </a:lnTo>
                  <a:lnTo>
                    <a:pt x="1038" y="899"/>
                  </a:lnTo>
                  <a:lnTo>
                    <a:pt x="1037" y="874"/>
                  </a:lnTo>
                  <a:lnTo>
                    <a:pt x="1033" y="825"/>
                  </a:lnTo>
                  <a:lnTo>
                    <a:pt x="1029" y="777"/>
                  </a:lnTo>
                  <a:lnTo>
                    <a:pt x="1022" y="732"/>
                  </a:lnTo>
                  <a:lnTo>
                    <a:pt x="1014" y="692"/>
                  </a:lnTo>
                  <a:lnTo>
                    <a:pt x="1007" y="657"/>
                  </a:lnTo>
                  <a:lnTo>
                    <a:pt x="1000" y="632"/>
                  </a:lnTo>
                  <a:lnTo>
                    <a:pt x="1000" y="632"/>
                  </a:lnTo>
                  <a:lnTo>
                    <a:pt x="996" y="618"/>
                  </a:lnTo>
                  <a:lnTo>
                    <a:pt x="994" y="599"/>
                  </a:lnTo>
                  <a:lnTo>
                    <a:pt x="992" y="577"/>
                  </a:lnTo>
                  <a:lnTo>
                    <a:pt x="991" y="551"/>
                  </a:lnTo>
                  <a:lnTo>
                    <a:pt x="989" y="493"/>
                  </a:lnTo>
                  <a:lnTo>
                    <a:pt x="988" y="430"/>
                  </a:lnTo>
                  <a:lnTo>
                    <a:pt x="988" y="322"/>
                  </a:lnTo>
                  <a:lnTo>
                    <a:pt x="989" y="274"/>
                  </a:lnTo>
                  <a:lnTo>
                    <a:pt x="989" y="274"/>
                  </a:lnTo>
                  <a:lnTo>
                    <a:pt x="981" y="265"/>
                  </a:lnTo>
                  <a:lnTo>
                    <a:pt x="965" y="240"/>
                  </a:lnTo>
                  <a:lnTo>
                    <a:pt x="956" y="226"/>
                  </a:lnTo>
                  <a:lnTo>
                    <a:pt x="948" y="210"/>
                  </a:lnTo>
                  <a:lnTo>
                    <a:pt x="943" y="195"/>
                  </a:lnTo>
                  <a:lnTo>
                    <a:pt x="942" y="187"/>
                  </a:lnTo>
                  <a:lnTo>
                    <a:pt x="942" y="180"/>
                  </a:lnTo>
                  <a:lnTo>
                    <a:pt x="942" y="180"/>
                  </a:lnTo>
                  <a:lnTo>
                    <a:pt x="939" y="167"/>
                  </a:lnTo>
                  <a:lnTo>
                    <a:pt x="936" y="152"/>
                  </a:lnTo>
                  <a:lnTo>
                    <a:pt x="931" y="138"/>
                  </a:lnTo>
                  <a:lnTo>
                    <a:pt x="923" y="123"/>
                  </a:lnTo>
                  <a:lnTo>
                    <a:pt x="913" y="110"/>
                  </a:lnTo>
                  <a:lnTo>
                    <a:pt x="901" y="96"/>
                  </a:lnTo>
                  <a:lnTo>
                    <a:pt x="890" y="85"/>
                  </a:lnTo>
                  <a:lnTo>
                    <a:pt x="877" y="75"/>
                  </a:lnTo>
                  <a:lnTo>
                    <a:pt x="877" y="75"/>
                  </a:lnTo>
                  <a:lnTo>
                    <a:pt x="871" y="70"/>
                  </a:lnTo>
                  <a:lnTo>
                    <a:pt x="867" y="65"/>
                  </a:lnTo>
                  <a:lnTo>
                    <a:pt x="865" y="59"/>
                  </a:lnTo>
                  <a:lnTo>
                    <a:pt x="863" y="54"/>
                  </a:lnTo>
                  <a:lnTo>
                    <a:pt x="865" y="48"/>
                  </a:lnTo>
                  <a:lnTo>
                    <a:pt x="866" y="43"/>
                  </a:lnTo>
                  <a:lnTo>
                    <a:pt x="869" y="31"/>
                  </a:lnTo>
                  <a:lnTo>
                    <a:pt x="876" y="21"/>
                  </a:lnTo>
                  <a:lnTo>
                    <a:pt x="881" y="12"/>
                  </a:lnTo>
                  <a:lnTo>
                    <a:pt x="889" y="5"/>
                  </a:lnTo>
                  <a:lnTo>
                    <a:pt x="889" y="5"/>
                  </a:lnTo>
                  <a:lnTo>
                    <a:pt x="867" y="0"/>
                  </a:lnTo>
                  <a:lnTo>
                    <a:pt x="186" y="28"/>
                  </a:lnTo>
                  <a:lnTo>
                    <a:pt x="186" y="28"/>
                  </a:lnTo>
                  <a:lnTo>
                    <a:pt x="186" y="28"/>
                  </a:lnTo>
                  <a:lnTo>
                    <a:pt x="186" y="28"/>
                  </a:lnTo>
                  <a:lnTo>
                    <a:pt x="192" y="34"/>
                  </a:lnTo>
                  <a:lnTo>
                    <a:pt x="196" y="40"/>
                  </a:lnTo>
                  <a:lnTo>
                    <a:pt x="198" y="48"/>
                  </a:lnTo>
                  <a:lnTo>
                    <a:pt x="200" y="55"/>
                  </a:lnTo>
                  <a:lnTo>
                    <a:pt x="202" y="73"/>
                  </a:lnTo>
                  <a:lnTo>
                    <a:pt x="204" y="93"/>
                  </a:lnTo>
                  <a:lnTo>
                    <a:pt x="204" y="93"/>
                  </a:lnTo>
                  <a:lnTo>
                    <a:pt x="205" y="100"/>
                  </a:lnTo>
                  <a:lnTo>
                    <a:pt x="207" y="105"/>
                  </a:lnTo>
                  <a:lnTo>
                    <a:pt x="211" y="111"/>
                  </a:lnTo>
                  <a:lnTo>
                    <a:pt x="214" y="114"/>
                  </a:lnTo>
                  <a:lnTo>
                    <a:pt x="219" y="117"/>
                  </a:lnTo>
                  <a:lnTo>
                    <a:pt x="224" y="121"/>
                  </a:lnTo>
                  <a:lnTo>
                    <a:pt x="234" y="126"/>
                  </a:lnTo>
                  <a:lnTo>
                    <a:pt x="245" y="132"/>
                  </a:lnTo>
                  <a:lnTo>
                    <a:pt x="251" y="136"/>
                  </a:lnTo>
                  <a:lnTo>
                    <a:pt x="257" y="141"/>
                  </a:lnTo>
                  <a:lnTo>
                    <a:pt x="261" y="145"/>
                  </a:lnTo>
                  <a:lnTo>
                    <a:pt x="266" y="152"/>
                  </a:lnTo>
                  <a:lnTo>
                    <a:pt x="270" y="160"/>
                  </a:lnTo>
                  <a:lnTo>
                    <a:pt x="273" y="169"/>
                  </a:lnTo>
                  <a:lnTo>
                    <a:pt x="273" y="169"/>
                  </a:lnTo>
                  <a:lnTo>
                    <a:pt x="280" y="191"/>
                  </a:lnTo>
                  <a:lnTo>
                    <a:pt x="286" y="217"/>
                  </a:lnTo>
                  <a:lnTo>
                    <a:pt x="290" y="245"/>
                  </a:lnTo>
                  <a:lnTo>
                    <a:pt x="292" y="274"/>
                  </a:lnTo>
                  <a:lnTo>
                    <a:pt x="292" y="302"/>
                  </a:lnTo>
                  <a:lnTo>
                    <a:pt x="292" y="315"/>
                  </a:lnTo>
                  <a:lnTo>
                    <a:pt x="291" y="326"/>
                  </a:lnTo>
                  <a:lnTo>
                    <a:pt x="289" y="338"/>
                  </a:lnTo>
                  <a:lnTo>
                    <a:pt x="287" y="348"/>
                  </a:lnTo>
                  <a:lnTo>
                    <a:pt x="283" y="356"/>
                  </a:lnTo>
                  <a:lnTo>
                    <a:pt x="280" y="362"/>
                  </a:lnTo>
                  <a:lnTo>
                    <a:pt x="280" y="362"/>
                  </a:lnTo>
                  <a:lnTo>
                    <a:pt x="274" y="367"/>
                  </a:lnTo>
                  <a:lnTo>
                    <a:pt x="267" y="371"/>
                  </a:lnTo>
                  <a:lnTo>
                    <a:pt x="259" y="375"/>
                  </a:lnTo>
                  <a:lnTo>
                    <a:pt x="249" y="378"/>
                  </a:lnTo>
                  <a:lnTo>
                    <a:pt x="225" y="382"/>
                  </a:lnTo>
                  <a:lnTo>
                    <a:pt x="200" y="387"/>
                  </a:lnTo>
                  <a:lnTo>
                    <a:pt x="174" y="391"/>
                  </a:lnTo>
                  <a:lnTo>
                    <a:pt x="162" y="395"/>
                  </a:lnTo>
                  <a:lnTo>
                    <a:pt x="150" y="398"/>
                  </a:lnTo>
                  <a:lnTo>
                    <a:pt x="139" y="402"/>
                  </a:lnTo>
                  <a:lnTo>
                    <a:pt x="130" y="407"/>
                  </a:lnTo>
                  <a:lnTo>
                    <a:pt x="122" y="414"/>
                  </a:lnTo>
                  <a:lnTo>
                    <a:pt x="116" y="420"/>
                  </a:lnTo>
                  <a:lnTo>
                    <a:pt x="116" y="420"/>
                  </a:lnTo>
                  <a:lnTo>
                    <a:pt x="107" y="435"/>
                  </a:lnTo>
                  <a:lnTo>
                    <a:pt x="103" y="442"/>
                  </a:lnTo>
                  <a:lnTo>
                    <a:pt x="101" y="448"/>
                  </a:lnTo>
                  <a:lnTo>
                    <a:pt x="99" y="461"/>
                  </a:lnTo>
                  <a:lnTo>
                    <a:pt x="99" y="474"/>
                  </a:lnTo>
                  <a:lnTo>
                    <a:pt x="100" y="489"/>
                  </a:lnTo>
                  <a:lnTo>
                    <a:pt x="102" y="505"/>
                  </a:lnTo>
                  <a:lnTo>
                    <a:pt x="103" y="525"/>
                  </a:lnTo>
                  <a:lnTo>
                    <a:pt x="105" y="549"/>
                  </a:lnTo>
                  <a:lnTo>
                    <a:pt x="105" y="549"/>
                  </a:lnTo>
                  <a:lnTo>
                    <a:pt x="105" y="562"/>
                  </a:lnTo>
                  <a:lnTo>
                    <a:pt x="106" y="573"/>
                  </a:lnTo>
                  <a:lnTo>
                    <a:pt x="109" y="594"/>
                  </a:lnTo>
                  <a:lnTo>
                    <a:pt x="114" y="611"/>
                  </a:lnTo>
                  <a:lnTo>
                    <a:pt x="117" y="625"/>
                  </a:lnTo>
                  <a:lnTo>
                    <a:pt x="119" y="637"/>
                  </a:lnTo>
                  <a:lnTo>
                    <a:pt x="119" y="643"/>
                  </a:lnTo>
                  <a:lnTo>
                    <a:pt x="119" y="648"/>
                  </a:lnTo>
                  <a:lnTo>
                    <a:pt x="117" y="653"/>
                  </a:lnTo>
                  <a:lnTo>
                    <a:pt x="115" y="657"/>
                  </a:lnTo>
                  <a:lnTo>
                    <a:pt x="110" y="662"/>
                  </a:lnTo>
                  <a:lnTo>
                    <a:pt x="105" y="666"/>
                  </a:lnTo>
                  <a:lnTo>
                    <a:pt x="105" y="666"/>
                  </a:lnTo>
                  <a:lnTo>
                    <a:pt x="91" y="674"/>
                  </a:lnTo>
                  <a:lnTo>
                    <a:pt x="79" y="679"/>
                  </a:lnTo>
                  <a:lnTo>
                    <a:pt x="58" y="686"/>
                  </a:lnTo>
                  <a:lnTo>
                    <a:pt x="50" y="691"/>
                  </a:lnTo>
                  <a:lnTo>
                    <a:pt x="45" y="693"/>
                  </a:lnTo>
                  <a:lnTo>
                    <a:pt x="42" y="696"/>
                  </a:lnTo>
                  <a:lnTo>
                    <a:pt x="40" y="701"/>
                  </a:lnTo>
                  <a:lnTo>
                    <a:pt x="38" y="706"/>
                  </a:lnTo>
                  <a:lnTo>
                    <a:pt x="35" y="712"/>
                  </a:lnTo>
                  <a:lnTo>
                    <a:pt x="34" y="719"/>
                  </a:lnTo>
                  <a:lnTo>
                    <a:pt x="34" y="719"/>
                  </a:lnTo>
                  <a:lnTo>
                    <a:pt x="31" y="749"/>
                  </a:lnTo>
                  <a:lnTo>
                    <a:pt x="29" y="763"/>
                  </a:lnTo>
                  <a:lnTo>
                    <a:pt x="25" y="779"/>
                  </a:lnTo>
                  <a:lnTo>
                    <a:pt x="22" y="793"/>
                  </a:lnTo>
                  <a:lnTo>
                    <a:pt x="17" y="806"/>
                  </a:lnTo>
                  <a:lnTo>
                    <a:pt x="14" y="812"/>
                  </a:lnTo>
                  <a:lnTo>
                    <a:pt x="11" y="817"/>
                  </a:lnTo>
                  <a:lnTo>
                    <a:pt x="7" y="822"/>
                  </a:lnTo>
                  <a:lnTo>
                    <a:pt x="3" y="825"/>
                  </a:lnTo>
                  <a:lnTo>
                    <a:pt x="3" y="825"/>
                  </a:lnTo>
                  <a:lnTo>
                    <a:pt x="1" y="838"/>
                  </a:lnTo>
                  <a:lnTo>
                    <a:pt x="0" y="852"/>
                  </a:lnTo>
                  <a:lnTo>
                    <a:pt x="0" y="867"/>
                  </a:lnTo>
                  <a:lnTo>
                    <a:pt x="0" y="882"/>
                  </a:lnTo>
                  <a:lnTo>
                    <a:pt x="1" y="896"/>
                  </a:lnTo>
                  <a:lnTo>
                    <a:pt x="4" y="911"/>
                  </a:lnTo>
                  <a:lnTo>
                    <a:pt x="10" y="924"/>
                  </a:lnTo>
                  <a:lnTo>
                    <a:pt x="13" y="930"/>
                  </a:lnTo>
                  <a:lnTo>
                    <a:pt x="16" y="936"/>
                  </a:lnTo>
                  <a:lnTo>
                    <a:pt x="16" y="936"/>
                  </a:lnTo>
                  <a:lnTo>
                    <a:pt x="43" y="970"/>
                  </a:lnTo>
                  <a:lnTo>
                    <a:pt x="71" y="1005"/>
                  </a:lnTo>
                  <a:lnTo>
                    <a:pt x="139" y="1088"/>
                  </a:lnTo>
                  <a:lnTo>
                    <a:pt x="139" y="1088"/>
                  </a:lnTo>
                  <a:lnTo>
                    <a:pt x="157" y="1111"/>
                  </a:lnTo>
                  <a:lnTo>
                    <a:pt x="171" y="1133"/>
                  </a:lnTo>
                  <a:lnTo>
                    <a:pt x="183" y="1154"/>
                  </a:lnTo>
                  <a:lnTo>
                    <a:pt x="192" y="1174"/>
                  </a:lnTo>
                  <a:lnTo>
                    <a:pt x="209" y="1211"/>
                  </a:lnTo>
                  <a:lnTo>
                    <a:pt x="217" y="1228"/>
                  </a:lnTo>
                  <a:lnTo>
                    <a:pt x="228" y="1246"/>
                  </a:lnTo>
                  <a:lnTo>
                    <a:pt x="228" y="1246"/>
                  </a:lnTo>
                  <a:lnTo>
                    <a:pt x="232" y="1253"/>
                  </a:lnTo>
                  <a:lnTo>
                    <a:pt x="238" y="1259"/>
                  </a:lnTo>
                  <a:lnTo>
                    <a:pt x="243" y="1261"/>
                  </a:lnTo>
                  <a:lnTo>
                    <a:pt x="249" y="1262"/>
                  </a:lnTo>
                  <a:lnTo>
                    <a:pt x="255" y="1262"/>
                  </a:lnTo>
                  <a:lnTo>
                    <a:pt x="261" y="1260"/>
                  </a:lnTo>
                  <a:lnTo>
                    <a:pt x="273" y="1255"/>
                  </a:lnTo>
                  <a:lnTo>
                    <a:pt x="287" y="1250"/>
                  </a:lnTo>
                  <a:lnTo>
                    <a:pt x="293" y="1249"/>
                  </a:lnTo>
                  <a:lnTo>
                    <a:pt x="300" y="1247"/>
                  </a:lnTo>
                  <a:lnTo>
                    <a:pt x="308" y="1249"/>
                  </a:lnTo>
                  <a:lnTo>
                    <a:pt x="316" y="1252"/>
                  </a:lnTo>
                  <a:lnTo>
                    <a:pt x="324" y="1256"/>
                  </a:lnTo>
                  <a:lnTo>
                    <a:pt x="333" y="1263"/>
                  </a:lnTo>
                  <a:lnTo>
                    <a:pt x="333" y="1263"/>
                  </a:lnTo>
                  <a:lnTo>
                    <a:pt x="348" y="1279"/>
                  </a:lnTo>
                  <a:lnTo>
                    <a:pt x="361" y="1292"/>
                  </a:lnTo>
                  <a:lnTo>
                    <a:pt x="365" y="1298"/>
                  </a:lnTo>
                  <a:lnTo>
                    <a:pt x="368" y="1303"/>
                  </a:lnTo>
                  <a:lnTo>
                    <a:pt x="372" y="1310"/>
                  </a:lnTo>
                  <a:lnTo>
                    <a:pt x="374" y="1316"/>
                  </a:lnTo>
                  <a:lnTo>
                    <a:pt x="375" y="1322"/>
                  </a:lnTo>
                  <a:lnTo>
                    <a:pt x="375" y="1329"/>
                  </a:lnTo>
                  <a:lnTo>
                    <a:pt x="375" y="1338"/>
                  </a:lnTo>
                  <a:lnTo>
                    <a:pt x="374" y="1347"/>
                  </a:lnTo>
                  <a:lnTo>
                    <a:pt x="369" y="1369"/>
                  </a:lnTo>
                  <a:lnTo>
                    <a:pt x="362" y="1398"/>
                  </a:lnTo>
                  <a:lnTo>
                    <a:pt x="362" y="1398"/>
                  </a:lnTo>
                  <a:lnTo>
                    <a:pt x="358" y="1414"/>
                  </a:lnTo>
                  <a:lnTo>
                    <a:pt x="356" y="1429"/>
                  </a:lnTo>
                  <a:lnTo>
                    <a:pt x="354" y="1441"/>
                  </a:lnTo>
                  <a:lnTo>
                    <a:pt x="354" y="1453"/>
                  </a:lnTo>
                  <a:lnTo>
                    <a:pt x="355" y="1463"/>
                  </a:lnTo>
                  <a:lnTo>
                    <a:pt x="356" y="1473"/>
                  </a:lnTo>
                  <a:lnTo>
                    <a:pt x="358" y="1481"/>
                  </a:lnTo>
                  <a:lnTo>
                    <a:pt x="362" y="1490"/>
                  </a:lnTo>
                  <a:lnTo>
                    <a:pt x="369" y="1505"/>
                  </a:lnTo>
                  <a:lnTo>
                    <a:pt x="378" y="1519"/>
                  </a:lnTo>
                  <a:lnTo>
                    <a:pt x="387" y="1535"/>
                  </a:lnTo>
                  <a:lnTo>
                    <a:pt x="396" y="1550"/>
                  </a:lnTo>
                  <a:lnTo>
                    <a:pt x="396" y="1550"/>
                  </a:lnTo>
                  <a:lnTo>
                    <a:pt x="405" y="1567"/>
                  </a:lnTo>
                  <a:lnTo>
                    <a:pt x="413" y="1581"/>
                  </a:lnTo>
                  <a:lnTo>
                    <a:pt x="421" y="1592"/>
                  </a:lnTo>
                  <a:lnTo>
                    <a:pt x="429" y="1601"/>
                  </a:lnTo>
                  <a:lnTo>
                    <a:pt x="437" y="1608"/>
                  </a:lnTo>
                  <a:lnTo>
                    <a:pt x="444" y="1614"/>
                  </a:lnTo>
                  <a:lnTo>
                    <a:pt x="452" y="1619"/>
                  </a:lnTo>
                  <a:lnTo>
                    <a:pt x="461" y="1621"/>
                  </a:lnTo>
                  <a:lnTo>
                    <a:pt x="461" y="1621"/>
                  </a:lnTo>
                  <a:lnTo>
                    <a:pt x="472" y="1624"/>
                  </a:lnTo>
                  <a:lnTo>
                    <a:pt x="486" y="1629"/>
                  </a:lnTo>
                  <a:lnTo>
                    <a:pt x="501" y="1635"/>
                  </a:lnTo>
                  <a:lnTo>
                    <a:pt x="518" y="1643"/>
                  </a:lnTo>
                  <a:lnTo>
                    <a:pt x="534" y="1654"/>
                  </a:lnTo>
                  <a:lnTo>
                    <a:pt x="542" y="1660"/>
                  </a:lnTo>
                  <a:lnTo>
                    <a:pt x="548" y="1667"/>
                  </a:lnTo>
                  <a:lnTo>
                    <a:pt x="555" y="1673"/>
                  </a:lnTo>
                  <a:lnTo>
                    <a:pt x="559" y="1680"/>
                  </a:lnTo>
                  <a:lnTo>
                    <a:pt x="564" y="1689"/>
                  </a:lnTo>
                  <a:lnTo>
                    <a:pt x="566" y="1697"/>
                  </a:lnTo>
                  <a:lnTo>
                    <a:pt x="566" y="1697"/>
                  </a:lnTo>
                  <a:lnTo>
                    <a:pt x="572" y="1712"/>
                  </a:lnTo>
                  <a:lnTo>
                    <a:pt x="576" y="1726"/>
                  </a:lnTo>
                  <a:lnTo>
                    <a:pt x="585" y="1749"/>
                  </a:lnTo>
                  <a:lnTo>
                    <a:pt x="589" y="1760"/>
                  </a:lnTo>
                  <a:lnTo>
                    <a:pt x="591" y="1775"/>
                  </a:lnTo>
                  <a:lnTo>
                    <a:pt x="591" y="1793"/>
                  </a:lnTo>
                  <a:lnTo>
                    <a:pt x="590" y="1814"/>
                  </a:lnTo>
                  <a:lnTo>
                    <a:pt x="590" y="1814"/>
                  </a:lnTo>
                  <a:lnTo>
                    <a:pt x="590" y="1823"/>
                  </a:lnTo>
                  <a:lnTo>
                    <a:pt x="591" y="1831"/>
                  </a:lnTo>
                  <a:lnTo>
                    <a:pt x="593" y="1839"/>
                  </a:lnTo>
                  <a:lnTo>
                    <a:pt x="596" y="1845"/>
                  </a:lnTo>
                  <a:lnTo>
                    <a:pt x="601" y="1851"/>
                  </a:lnTo>
                  <a:lnTo>
                    <a:pt x="605" y="1857"/>
                  </a:lnTo>
                  <a:lnTo>
                    <a:pt x="611" y="1862"/>
                  </a:lnTo>
                  <a:lnTo>
                    <a:pt x="616" y="1867"/>
                  </a:lnTo>
                  <a:lnTo>
                    <a:pt x="630" y="1875"/>
                  </a:lnTo>
                  <a:lnTo>
                    <a:pt x="644" y="1880"/>
                  </a:lnTo>
                  <a:lnTo>
                    <a:pt x="670" y="1890"/>
                  </a:lnTo>
                  <a:lnTo>
                    <a:pt x="670" y="1890"/>
                  </a:lnTo>
                  <a:lnTo>
                    <a:pt x="682" y="1867"/>
                  </a:lnTo>
                  <a:lnTo>
                    <a:pt x="690" y="1854"/>
                  </a:lnTo>
                  <a:lnTo>
                    <a:pt x="698" y="1843"/>
                  </a:lnTo>
                  <a:lnTo>
                    <a:pt x="706" y="1834"/>
                  </a:lnTo>
                  <a:lnTo>
                    <a:pt x="714" y="1826"/>
                  </a:lnTo>
                  <a:lnTo>
                    <a:pt x="723" y="1822"/>
                  </a:lnTo>
                  <a:lnTo>
                    <a:pt x="726" y="1821"/>
                  </a:lnTo>
                  <a:lnTo>
                    <a:pt x="730" y="1820"/>
                  </a:lnTo>
                  <a:lnTo>
                    <a:pt x="730" y="1820"/>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57" name="Freeform 54"/>
            <p:cNvSpPr/>
            <p:nvPr/>
          </p:nvSpPr>
          <p:spPr bwMode="auto">
            <a:xfrm>
              <a:off x="8045451" y="1028700"/>
              <a:ext cx="1588" cy="4763"/>
            </a:xfrm>
            <a:custGeom>
              <a:gdLst>
                <a:gd fmla="*/ 0 w 1" name="T0"/>
                <a:gd fmla="*/ 7 h 7" name="T1"/>
                <a:gd fmla="*/ 0 w 1" name="T2"/>
                <a:gd fmla="*/ 7 h 7" name="T3"/>
                <a:gd fmla="*/ 0 w 1" name="T4"/>
                <a:gd fmla="*/ 7 h 7" name="T5"/>
                <a:gd fmla="*/ 0 w 1" name="T6"/>
                <a:gd fmla="*/ 7 h 7" name="T7"/>
                <a:gd fmla="*/ 1 w 1" name="T8"/>
                <a:gd fmla="*/ 0 h 7" name="T9"/>
                <a:gd fmla="*/ 1 w 1" name="T10"/>
                <a:gd fmla="*/ 0 h 7" name="T11"/>
                <a:gd fmla="*/ 0 w 1" name="T12"/>
                <a:gd fmla="*/ 7 h 7" name="T13"/>
                <a:gd fmla="*/ 0 w 1" name="T14"/>
                <a:gd fmla="*/ 7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
                  <a:moveTo>
                    <a:pt x="0" y="7"/>
                  </a:moveTo>
                  <a:lnTo>
                    <a:pt x="0" y="7"/>
                  </a:lnTo>
                  <a:lnTo>
                    <a:pt x="0" y="7"/>
                  </a:lnTo>
                  <a:lnTo>
                    <a:pt x="0" y="7"/>
                  </a:lnTo>
                  <a:lnTo>
                    <a:pt x="1" y="0"/>
                  </a:lnTo>
                  <a:lnTo>
                    <a:pt x="1" y="0"/>
                  </a:lnTo>
                  <a:lnTo>
                    <a:pt x="0" y="7"/>
                  </a:lnTo>
                  <a:lnTo>
                    <a:pt x="0" y="7"/>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58" name="Freeform 55"/>
            <p:cNvSpPr/>
            <p:nvPr/>
          </p:nvSpPr>
          <p:spPr bwMode="auto">
            <a:xfrm>
              <a:off x="8807451" y="527050"/>
              <a:ext cx="623888" cy="1103313"/>
            </a:xfrm>
            <a:custGeom>
              <a:gdLst>
                <a:gd fmla="*/ 117 w 786" name="T0"/>
                <a:gd fmla="*/ 1360 h 1389" name="T1"/>
                <a:gd fmla="*/ 189 w 786" name="T2"/>
                <a:gd fmla="*/ 1362 h 1389" name="T3"/>
                <a:gd fmla="*/ 218 w 786" name="T4"/>
                <a:gd fmla="*/ 1376 h 1389" name="T5"/>
                <a:gd fmla="*/ 231 w 786" name="T6"/>
                <a:gd fmla="*/ 1382 h 1389" name="T7"/>
                <a:gd fmla="*/ 246 w 786" name="T8"/>
                <a:gd fmla="*/ 1376 h 1389" name="T9"/>
                <a:gd fmla="*/ 265 w 786" name="T10"/>
                <a:gd fmla="*/ 1345 h 1389" name="T11"/>
                <a:gd fmla="*/ 280 w 786" name="T12"/>
                <a:gd fmla="*/ 1340 h 1389" name="T13"/>
                <a:gd fmla="*/ 337 w 786" name="T14"/>
                <a:gd fmla="*/ 1341 h 1389" name="T15"/>
                <a:gd fmla="*/ 371 w 786" name="T16"/>
                <a:gd fmla="*/ 1335 h 1389" name="T17"/>
                <a:gd fmla="*/ 409 w 786" name="T18"/>
                <a:gd fmla="*/ 1268 h 1389" name="T19"/>
                <a:gd fmla="*/ 411 w 786" name="T20"/>
                <a:gd fmla="*/ 1255 h 1389" name="T21"/>
                <a:gd fmla="*/ 423 w 786" name="T22"/>
                <a:gd fmla="*/ 1253 h 1389" name="T23"/>
                <a:gd fmla="*/ 482 w 786" name="T24"/>
                <a:gd fmla="*/ 1287 h 1389" name="T25"/>
                <a:gd fmla="*/ 501 w 786" name="T26"/>
                <a:gd fmla="*/ 1302 h 1389" name="T27"/>
                <a:gd fmla="*/ 512 w 786" name="T28"/>
                <a:gd fmla="*/ 1277 h 1389" name="T29"/>
                <a:gd fmla="*/ 532 w 786" name="T30"/>
                <a:gd fmla="*/ 1238 h 1389" name="T31"/>
                <a:gd fmla="*/ 536 w 786" name="T32"/>
                <a:gd fmla="*/ 1196 h 1389" name="T33"/>
                <a:gd fmla="*/ 542 w 786" name="T34"/>
                <a:gd fmla="*/ 1178 h 1389" name="T35"/>
                <a:gd fmla="*/ 569 w 786" name="T36"/>
                <a:gd fmla="*/ 1164 h 1389" name="T37"/>
                <a:gd fmla="*/ 630 w 786" name="T38"/>
                <a:gd fmla="*/ 1143 h 1389" name="T39"/>
                <a:gd fmla="*/ 665 w 786" name="T40"/>
                <a:gd fmla="*/ 1119 h 1389" name="T41"/>
                <a:gd fmla="*/ 670 w 786" name="T42"/>
                <a:gd fmla="*/ 1091 h 1389" name="T43"/>
                <a:gd fmla="*/ 654 w 786" name="T44"/>
                <a:gd fmla="*/ 1050 h 1389" name="T45"/>
                <a:gd fmla="*/ 636 w 786" name="T46"/>
                <a:gd fmla="*/ 1011 h 1389" name="T47"/>
                <a:gd fmla="*/ 650 w 786" name="T48"/>
                <a:gd fmla="*/ 1012 h 1389" name="T49"/>
                <a:gd fmla="*/ 716 w 786" name="T50"/>
                <a:gd fmla="*/ 1035 h 1389" name="T51"/>
                <a:gd fmla="*/ 748 w 786" name="T52"/>
                <a:gd fmla="*/ 1036 h 1389" name="T53"/>
                <a:gd fmla="*/ 768 w 786" name="T54"/>
                <a:gd fmla="*/ 1018 h 1389" name="T55"/>
                <a:gd fmla="*/ 692 w 786" name="T56"/>
                <a:gd fmla="*/ 0 h 1389" name="T57"/>
                <a:gd fmla="*/ 191 w 786" name="T58"/>
                <a:gd fmla="*/ 40 h 1389" name="T59"/>
                <a:gd fmla="*/ 147 w 786" name="T60"/>
                <a:gd fmla="*/ 61 h 1389" name="T61"/>
                <a:gd fmla="*/ 135 w 786" name="T62"/>
                <a:gd fmla="*/ 76 h 1389" name="T63"/>
                <a:gd fmla="*/ 122 w 786" name="T64"/>
                <a:gd fmla="*/ 90 h 1389" name="T65"/>
                <a:gd fmla="*/ 93 w 786" name="T66"/>
                <a:gd fmla="*/ 93 h 1389" name="T67"/>
                <a:gd fmla="*/ 66 w 786" name="T68"/>
                <a:gd fmla="*/ 81 h 1389" name="T69"/>
                <a:gd fmla="*/ 41 w 786" name="T70"/>
                <a:gd fmla="*/ 74 h 1389" name="T71"/>
                <a:gd fmla="*/ 24 w 786" name="T72"/>
                <a:gd fmla="*/ 86 h 1389" name="T73"/>
                <a:gd fmla="*/ 26 w 786" name="T74"/>
                <a:gd fmla="*/ 135 h 1389" name="T75"/>
                <a:gd fmla="*/ 30 w 786" name="T76"/>
                <a:gd fmla="*/ 390 h 1389" name="T77"/>
                <a:gd fmla="*/ 38 w 786" name="T78"/>
                <a:gd fmla="*/ 445 h 1389" name="T79"/>
                <a:gd fmla="*/ 67 w 786" name="T80"/>
                <a:gd fmla="*/ 590 h 1389" name="T81"/>
                <a:gd fmla="*/ 76 w 786" name="T82"/>
                <a:gd fmla="*/ 736 h 1389" name="T83"/>
                <a:gd fmla="*/ 69 w 786" name="T84"/>
                <a:gd fmla="*/ 827 h 1389" name="T85"/>
                <a:gd fmla="*/ 66 w 786" name="T86"/>
                <a:gd fmla="*/ 948 h 1389" name="T87"/>
                <a:gd fmla="*/ 79 w 786" name="T88"/>
                <a:gd fmla="*/ 1018 h 1389" name="T89"/>
                <a:gd fmla="*/ 88 w 786" name="T90"/>
                <a:gd fmla="*/ 1090 h 1389" name="T91"/>
                <a:gd fmla="*/ 61 w 786" name="T92"/>
                <a:gd fmla="*/ 1164 h 1389" name="T93"/>
                <a:gd fmla="*/ 27 w 786" name="T94"/>
                <a:gd fmla="*/ 1227 h 1389" name="T95"/>
                <a:gd fmla="*/ 9 w 786" name="T96"/>
                <a:gd fmla="*/ 1264 h 1389" name="T97"/>
                <a:gd fmla="*/ 0 w 786" name="T98"/>
                <a:gd fmla="*/ 1345 h 1389" name="T99"/>
                <a:gd fmla="*/ 3 w 786" name="T100"/>
                <a:gd fmla="*/ 1389 h 1389" name="T101"/>
                <a:gd fmla="*/ 80 w 786" name="T102"/>
                <a:gd fmla="*/ 1367 h 138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389" w="786">
                  <a:moveTo>
                    <a:pt x="95" y="1363"/>
                  </a:moveTo>
                  <a:lnTo>
                    <a:pt x="95" y="1363"/>
                  </a:lnTo>
                  <a:lnTo>
                    <a:pt x="104" y="1361"/>
                  </a:lnTo>
                  <a:lnTo>
                    <a:pt x="117" y="1360"/>
                  </a:lnTo>
                  <a:lnTo>
                    <a:pt x="134" y="1359"/>
                  </a:lnTo>
                  <a:lnTo>
                    <a:pt x="152" y="1359"/>
                  </a:lnTo>
                  <a:lnTo>
                    <a:pt x="171" y="1360"/>
                  </a:lnTo>
                  <a:lnTo>
                    <a:pt x="189" y="1362"/>
                  </a:lnTo>
                  <a:lnTo>
                    <a:pt x="197" y="1364"/>
                  </a:lnTo>
                  <a:lnTo>
                    <a:pt x="204" y="1368"/>
                  </a:lnTo>
                  <a:lnTo>
                    <a:pt x="211" y="1371"/>
                  </a:lnTo>
                  <a:lnTo>
                    <a:pt x="218" y="1376"/>
                  </a:lnTo>
                  <a:lnTo>
                    <a:pt x="218" y="1376"/>
                  </a:lnTo>
                  <a:lnTo>
                    <a:pt x="222" y="1379"/>
                  </a:lnTo>
                  <a:lnTo>
                    <a:pt x="227" y="1381"/>
                  </a:lnTo>
                  <a:lnTo>
                    <a:pt x="231" y="1382"/>
                  </a:lnTo>
                  <a:lnTo>
                    <a:pt x="235" y="1383"/>
                  </a:lnTo>
                  <a:lnTo>
                    <a:pt x="238" y="1382"/>
                  </a:lnTo>
                  <a:lnTo>
                    <a:pt x="240" y="1381"/>
                  </a:lnTo>
                  <a:lnTo>
                    <a:pt x="246" y="1376"/>
                  </a:lnTo>
                  <a:lnTo>
                    <a:pt x="249" y="1369"/>
                  </a:lnTo>
                  <a:lnTo>
                    <a:pt x="254" y="1361"/>
                  </a:lnTo>
                  <a:lnTo>
                    <a:pt x="258" y="1353"/>
                  </a:lnTo>
                  <a:lnTo>
                    <a:pt x="265" y="1345"/>
                  </a:lnTo>
                  <a:lnTo>
                    <a:pt x="265" y="1345"/>
                  </a:lnTo>
                  <a:lnTo>
                    <a:pt x="268" y="1343"/>
                  </a:lnTo>
                  <a:lnTo>
                    <a:pt x="274" y="1341"/>
                  </a:lnTo>
                  <a:lnTo>
                    <a:pt x="280" y="1340"/>
                  </a:lnTo>
                  <a:lnTo>
                    <a:pt x="287" y="1339"/>
                  </a:lnTo>
                  <a:lnTo>
                    <a:pt x="304" y="1339"/>
                  </a:lnTo>
                  <a:lnTo>
                    <a:pt x="321" y="1340"/>
                  </a:lnTo>
                  <a:lnTo>
                    <a:pt x="337" y="1341"/>
                  </a:lnTo>
                  <a:lnTo>
                    <a:pt x="351" y="1343"/>
                  </a:lnTo>
                  <a:lnTo>
                    <a:pt x="364" y="1345"/>
                  </a:lnTo>
                  <a:lnTo>
                    <a:pt x="364" y="1345"/>
                  </a:lnTo>
                  <a:lnTo>
                    <a:pt x="371" y="1335"/>
                  </a:lnTo>
                  <a:lnTo>
                    <a:pt x="388" y="1311"/>
                  </a:lnTo>
                  <a:lnTo>
                    <a:pt x="395" y="1296"/>
                  </a:lnTo>
                  <a:lnTo>
                    <a:pt x="403" y="1282"/>
                  </a:lnTo>
                  <a:lnTo>
                    <a:pt x="409" y="1268"/>
                  </a:lnTo>
                  <a:lnTo>
                    <a:pt x="410" y="1263"/>
                  </a:lnTo>
                  <a:lnTo>
                    <a:pt x="411" y="1258"/>
                  </a:lnTo>
                  <a:lnTo>
                    <a:pt x="411" y="1258"/>
                  </a:lnTo>
                  <a:lnTo>
                    <a:pt x="411" y="1255"/>
                  </a:lnTo>
                  <a:lnTo>
                    <a:pt x="412" y="1252"/>
                  </a:lnTo>
                  <a:lnTo>
                    <a:pt x="414" y="1250"/>
                  </a:lnTo>
                  <a:lnTo>
                    <a:pt x="417" y="1250"/>
                  </a:lnTo>
                  <a:lnTo>
                    <a:pt x="423" y="1253"/>
                  </a:lnTo>
                  <a:lnTo>
                    <a:pt x="432" y="1257"/>
                  </a:lnTo>
                  <a:lnTo>
                    <a:pt x="455" y="1272"/>
                  </a:lnTo>
                  <a:lnTo>
                    <a:pt x="468" y="1281"/>
                  </a:lnTo>
                  <a:lnTo>
                    <a:pt x="482" y="1287"/>
                  </a:lnTo>
                  <a:lnTo>
                    <a:pt x="482" y="1287"/>
                  </a:lnTo>
                  <a:lnTo>
                    <a:pt x="492" y="1294"/>
                  </a:lnTo>
                  <a:lnTo>
                    <a:pt x="497" y="1299"/>
                  </a:lnTo>
                  <a:lnTo>
                    <a:pt x="501" y="1302"/>
                  </a:lnTo>
                  <a:lnTo>
                    <a:pt x="501" y="1302"/>
                  </a:lnTo>
                  <a:lnTo>
                    <a:pt x="502" y="1302"/>
                  </a:lnTo>
                  <a:lnTo>
                    <a:pt x="506" y="1290"/>
                  </a:lnTo>
                  <a:lnTo>
                    <a:pt x="512" y="1277"/>
                  </a:lnTo>
                  <a:lnTo>
                    <a:pt x="522" y="1258"/>
                  </a:lnTo>
                  <a:lnTo>
                    <a:pt x="522" y="1258"/>
                  </a:lnTo>
                  <a:lnTo>
                    <a:pt x="527" y="1247"/>
                  </a:lnTo>
                  <a:lnTo>
                    <a:pt x="532" y="1238"/>
                  </a:lnTo>
                  <a:lnTo>
                    <a:pt x="534" y="1229"/>
                  </a:lnTo>
                  <a:lnTo>
                    <a:pt x="536" y="1221"/>
                  </a:lnTo>
                  <a:lnTo>
                    <a:pt x="536" y="1207"/>
                  </a:lnTo>
                  <a:lnTo>
                    <a:pt x="536" y="1196"/>
                  </a:lnTo>
                  <a:lnTo>
                    <a:pt x="536" y="1191"/>
                  </a:lnTo>
                  <a:lnTo>
                    <a:pt x="537" y="1187"/>
                  </a:lnTo>
                  <a:lnTo>
                    <a:pt x="540" y="1182"/>
                  </a:lnTo>
                  <a:lnTo>
                    <a:pt x="542" y="1178"/>
                  </a:lnTo>
                  <a:lnTo>
                    <a:pt x="545" y="1174"/>
                  </a:lnTo>
                  <a:lnTo>
                    <a:pt x="552" y="1171"/>
                  </a:lnTo>
                  <a:lnTo>
                    <a:pt x="559" y="1168"/>
                  </a:lnTo>
                  <a:lnTo>
                    <a:pt x="569" y="1164"/>
                  </a:lnTo>
                  <a:lnTo>
                    <a:pt x="569" y="1164"/>
                  </a:lnTo>
                  <a:lnTo>
                    <a:pt x="591" y="1158"/>
                  </a:lnTo>
                  <a:lnTo>
                    <a:pt x="611" y="1151"/>
                  </a:lnTo>
                  <a:lnTo>
                    <a:pt x="630" y="1143"/>
                  </a:lnTo>
                  <a:lnTo>
                    <a:pt x="647" y="1134"/>
                  </a:lnTo>
                  <a:lnTo>
                    <a:pt x="654" y="1130"/>
                  </a:lnTo>
                  <a:lnTo>
                    <a:pt x="660" y="1124"/>
                  </a:lnTo>
                  <a:lnTo>
                    <a:pt x="665" y="1119"/>
                  </a:lnTo>
                  <a:lnTo>
                    <a:pt x="668" y="1113"/>
                  </a:lnTo>
                  <a:lnTo>
                    <a:pt x="670" y="1106"/>
                  </a:lnTo>
                  <a:lnTo>
                    <a:pt x="672" y="1098"/>
                  </a:lnTo>
                  <a:lnTo>
                    <a:pt x="670" y="1091"/>
                  </a:lnTo>
                  <a:lnTo>
                    <a:pt x="668" y="1083"/>
                  </a:lnTo>
                  <a:lnTo>
                    <a:pt x="668" y="1083"/>
                  </a:lnTo>
                  <a:lnTo>
                    <a:pt x="661" y="1066"/>
                  </a:lnTo>
                  <a:lnTo>
                    <a:pt x="654" y="1050"/>
                  </a:lnTo>
                  <a:lnTo>
                    <a:pt x="640" y="1026"/>
                  </a:lnTo>
                  <a:lnTo>
                    <a:pt x="636" y="1017"/>
                  </a:lnTo>
                  <a:lnTo>
                    <a:pt x="636" y="1014"/>
                  </a:lnTo>
                  <a:lnTo>
                    <a:pt x="636" y="1011"/>
                  </a:lnTo>
                  <a:lnTo>
                    <a:pt x="638" y="1010"/>
                  </a:lnTo>
                  <a:lnTo>
                    <a:pt x="640" y="1010"/>
                  </a:lnTo>
                  <a:lnTo>
                    <a:pt x="645" y="1010"/>
                  </a:lnTo>
                  <a:lnTo>
                    <a:pt x="650" y="1012"/>
                  </a:lnTo>
                  <a:lnTo>
                    <a:pt x="650" y="1012"/>
                  </a:lnTo>
                  <a:lnTo>
                    <a:pt x="682" y="1024"/>
                  </a:lnTo>
                  <a:lnTo>
                    <a:pt x="698" y="1030"/>
                  </a:lnTo>
                  <a:lnTo>
                    <a:pt x="716" y="1035"/>
                  </a:lnTo>
                  <a:lnTo>
                    <a:pt x="724" y="1037"/>
                  </a:lnTo>
                  <a:lnTo>
                    <a:pt x="732" y="1037"/>
                  </a:lnTo>
                  <a:lnTo>
                    <a:pt x="740" y="1037"/>
                  </a:lnTo>
                  <a:lnTo>
                    <a:pt x="748" y="1036"/>
                  </a:lnTo>
                  <a:lnTo>
                    <a:pt x="753" y="1034"/>
                  </a:lnTo>
                  <a:lnTo>
                    <a:pt x="759" y="1030"/>
                  </a:lnTo>
                  <a:lnTo>
                    <a:pt x="764" y="1025"/>
                  </a:lnTo>
                  <a:lnTo>
                    <a:pt x="768" y="1018"/>
                  </a:lnTo>
                  <a:lnTo>
                    <a:pt x="768" y="1018"/>
                  </a:lnTo>
                  <a:lnTo>
                    <a:pt x="779" y="993"/>
                  </a:lnTo>
                  <a:lnTo>
                    <a:pt x="786" y="919"/>
                  </a:lnTo>
                  <a:lnTo>
                    <a:pt x="692" y="0"/>
                  </a:lnTo>
                  <a:lnTo>
                    <a:pt x="212" y="34"/>
                  </a:lnTo>
                  <a:lnTo>
                    <a:pt x="212" y="34"/>
                  </a:lnTo>
                  <a:lnTo>
                    <a:pt x="201" y="37"/>
                  </a:lnTo>
                  <a:lnTo>
                    <a:pt x="191" y="40"/>
                  </a:lnTo>
                  <a:lnTo>
                    <a:pt x="178" y="44"/>
                  </a:lnTo>
                  <a:lnTo>
                    <a:pt x="165" y="50"/>
                  </a:lnTo>
                  <a:lnTo>
                    <a:pt x="152" y="57"/>
                  </a:lnTo>
                  <a:lnTo>
                    <a:pt x="147" y="61"/>
                  </a:lnTo>
                  <a:lnTo>
                    <a:pt x="142" y="66"/>
                  </a:lnTo>
                  <a:lnTo>
                    <a:pt x="138" y="70"/>
                  </a:lnTo>
                  <a:lnTo>
                    <a:pt x="135" y="76"/>
                  </a:lnTo>
                  <a:lnTo>
                    <a:pt x="135" y="76"/>
                  </a:lnTo>
                  <a:lnTo>
                    <a:pt x="133" y="80"/>
                  </a:lnTo>
                  <a:lnTo>
                    <a:pt x="129" y="85"/>
                  </a:lnTo>
                  <a:lnTo>
                    <a:pt x="126" y="88"/>
                  </a:lnTo>
                  <a:lnTo>
                    <a:pt x="122" y="90"/>
                  </a:lnTo>
                  <a:lnTo>
                    <a:pt x="117" y="93"/>
                  </a:lnTo>
                  <a:lnTo>
                    <a:pt x="113" y="94"/>
                  </a:lnTo>
                  <a:lnTo>
                    <a:pt x="103" y="94"/>
                  </a:lnTo>
                  <a:lnTo>
                    <a:pt x="93" y="93"/>
                  </a:lnTo>
                  <a:lnTo>
                    <a:pt x="83" y="89"/>
                  </a:lnTo>
                  <a:lnTo>
                    <a:pt x="72" y="86"/>
                  </a:lnTo>
                  <a:lnTo>
                    <a:pt x="66" y="81"/>
                  </a:lnTo>
                  <a:lnTo>
                    <a:pt x="66" y="81"/>
                  </a:lnTo>
                  <a:lnTo>
                    <a:pt x="59" y="78"/>
                  </a:lnTo>
                  <a:lnTo>
                    <a:pt x="52" y="76"/>
                  </a:lnTo>
                  <a:lnTo>
                    <a:pt x="47" y="75"/>
                  </a:lnTo>
                  <a:lnTo>
                    <a:pt x="41" y="74"/>
                  </a:lnTo>
                  <a:lnTo>
                    <a:pt x="33" y="75"/>
                  </a:lnTo>
                  <a:lnTo>
                    <a:pt x="30" y="76"/>
                  </a:lnTo>
                  <a:lnTo>
                    <a:pt x="30" y="76"/>
                  </a:lnTo>
                  <a:lnTo>
                    <a:pt x="24" y="86"/>
                  </a:lnTo>
                  <a:lnTo>
                    <a:pt x="24" y="86"/>
                  </a:lnTo>
                  <a:lnTo>
                    <a:pt x="27" y="87"/>
                  </a:lnTo>
                  <a:lnTo>
                    <a:pt x="27" y="87"/>
                  </a:lnTo>
                  <a:lnTo>
                    <a:pt x="26" y="135"/>
                  </a:lnTo>
                  <a:lnTo>
                    <a:pt x="26" y="243"/>
                  </a:lnTo>
                  <a:lnTo>
                    <a:pt x="27" y="306"/>
                  </a:lnTo>
                  <a:lnTo>
                    <a:pt x="29" y="364"/>
                  </a:lnTo>
                  <a:lnTo>
                    <a:pt x="30" y="390"/>
                  </a:lnTo>
                  <a:lnTo>
                    <a:pt x="32" y="412"/>
                  </a:lnTo>
                  <a:lnTo>
                    <a:pt x="34" y="431"/>
                  </a:lnTo>
                  <a:lnTo>
                    <a:pt x="38" y="445"/>
                  </a:lnTo>
                  <a:lnTo>
                    <a:pt x="38" y="445"/>
                  </a:lnTo>
                  <a:lnTo>
                    <a:pt x="45" y="470"/>
                  </a:lnTo>
                  <a:lnTo>
                    <a:pt x="52" y="505"/>
                  </a:lnTo>
                  <a:lnTo>
                    <a:pt x="60" y="545"/>
                  </a:lnTo>
                  <a:lnTo>
                    <a:pt x="67" y="590"/>
                  </a:lnTo>
                  <a:lnTo>
                    <a:pt x="71" y="638"/>
                  </a:lnTo>
                  <a:lnTo>
                    <a:pt x="75" y="687"/>
                  </a:lnTo>
                  <a:lnTo>
                    <a:pt x="76" y="712"/>
                  </a:lnTo>
                  <a:lnTo>
                    <a:pt x="76" y="736"/>
                  </a:lnTo>
                  <a:lnTo>
                    <a:pt x="75" y="761"/>
                  </a:lnTo>
                  <a:lnTo>
                    <a:pt x="72" y="784"/>
                  </a:lnTo>
                  <a:lnTo>
                    <a:pt x="72" y="784"/>
                  </a:lnTo>
                  <a:lnTo>
                    <a:pt x="69" y="827"/>
                  </a:lnTo>
                  <a:lnTo>
                    <a:pt x="67" y="864"/>
                  </a:lnTo>
                  <a:lnTo>
                    <a:pt x="65" y="895"/>
                  </a:lnTo>
                  <a:lnTo>
                    <a:pt x="65" y="923"/>
                  </a:lnTo>
                  <a:lnTo>
                    <a:pt x="66" y="948"/>
                  </a:lnTo>
                  <a:lnTo>
                    <a:pt x="69" y="972"/>
                  </a:lnTo>
                  <a:lnTo>
                    <a:pt x="74" y="995"/>
                  </a:lnTo>
                  <a:lnTo>
                    <a:pt x="79" y="1018"/>
                  </a:lnTo>
                  <a:lnTo>
                    <a:pt x="79" y="1018"/>
                  </a:lnTo>
                  <a:lnTo>
                    <a:pt x="85" y="1040"/>
                  </a:lnTo>
                  <a:lnTo>
                    <a:pt x="88" y="1058"/>
                  </a:lnTo>
                  <a:lnTo>
                    <a:pt x="89" y="1074"/>
                  </a:lnTo>
                  <a:lnTo>
                    <a:pt x="88" y="1090"/>
                  </a:lnTo>
                  <a:lnTo>
                    <a:pt x="85" y="1104"/>
                  </a:lnTo>
                  <a:lnTo>
                    <a:pt x="79" y="1121"/>
                  </a:lnTo>
                  <a:lnTo>
                    <a:pt x="61" y="1164"/>
                  </a:lnTo>
                  <a:lnTo>
                    <a:pt x="61" y="1164"/>
                  </a:lnTo>
                  <a:lnTo>
                    <a:pt x="51" y="1188"/>
                  </a:lnTo>
                  <a:lnTo>
                    <a:pt x="41" y="1205"/>
                  </a:lnTo>
                  <a:lnTo>
                    <a:pt x="33" y="1218"/>
                  </a:lnTo>
                  <a:lnTo>
                    <a:pt x="27" y="1227"/>
                  </a:lnTo>
                  <a:lnTo>
                    <a:pt x="20" y="1236"/>
                  </a:lnTo>
                  <a:lnTo>
                    <a:pt x="15" y="1244"/>
                  </a:lnTo>
                  <a:lnTo>
                    <a:pt x="11" y="1253"/>
                  </a:lnTo>
                  <a:lnTo>
                    <a:pt x="9" y="1264"/>
                  </a:lnTo>
                  <a:lnTo>
                    <a:pt x="9" y="1264"/>
                  </a:lnTo>
                  <a:lnTo>
                    <a:pt x="4" y="1293"/>
                  </a:lnTo>
                  <a:lnTo>
                    <a:pt x="1" y="1328"/>
                  </a:lnTo>
                  <a:lnTo>
                    <a:pt x="0" y="1345"/>
                  </a:lnTo>
                  <a:lnTo>
                    <a:pt x="0" y="1362"/>
                  </a:lnTo>
                  <a:lnTo>
                    <a:pt x="1" y="1378"/>
                  </a:lnTo>
                  <a:lnTo>
                    <a:pt x="3" y="1389"/>
                  </a:lnTo>
                  <a:lnTo>
                    <a:pt x="3" y="1389"/>
                  </a:lnTo>
                  <a:lnTo>
                    <a:pt x="15" y="1383"/>
                  </a:lnTo>
                  <a:lnTo>
                    <a:pt x="29" y="1379"/>
                  </a:lnTo>
                  <a:lnTo>
                    <a:pt x="57" y="1372"/>
                  </a:lnTo>
                  <a:lnTo>
                    <a:pt x="80" y="1367"/>
                  </a:lnTo>
                  <a:lnTo>
                    <a:pt x="95" y="1363"/>
                  </a:lnTo>
                  <a:lnTo>
                    <a:pt x="95" y="1363"/>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59" name="Freeform 56"/>
            <p:cNvSpPr/>
            <p:nvPr/>
          </p:nvSpPr>
          <p:spPr bwMode="auto">
            <a:xfrm>
              <a:off x="9355138" y="344488"/>
              <a:ext cx="887413" cy="1017588"/>
            </a:xfrm>
            <a:custGeom>
              <a:gdLst>
                <a:gd fmla="*/ 1064 w 1119" name="T0"/>
                <a:gd fmla="*/ 3 h 1281" name="T1"/>
                <a:gd fmla="*/ 1050 w 1119" name="T2"/>
                <a:gd fmla="*/ 0 h 1281" name="T3"/>
                <a:gd fmla="*/ 997 w 1119" name="T4"/>
                <a:gd fmla="*/ 23 h 1281" name="T5"/>
                <a:gd fmla="*/ 867 w 1119" name="T6"/>
                <a:gd fmla="*/ 117 h 1281" name="T7"/>
                <a:gd fmla="*/ 756 w 1119" name="T8"/>
                <a:gd fmla="*/ 199 h 1281" name="T9"/>
                <a:gd fmla="*/ 713 w 1119" name="T10"/>
                <a:gd fmla="*/ 219 h 1281" name="T11"/>
                <a:gd fmla="*/ 662 w 1119" name="T12"/>
                <a:gd fmla="*/ 222 h 1281" name="T13"/>
                <a:gd fmla="*/ 610 w 1119" name="T14"/>
                <a:gd fmla="*/ 229 h 1281" name="T15"/>
                <a:gd fmla="*/ 575 w 1119" name="T16"/>
                <a:gd fmla="*/ 246 h 1281" name="T17"/>
                <a:gd fmla="*/ 560 w 1119" name="T18"/>
                <a:gd fmla="*/ 246 h 1281" name="T19"/>
                <a:gd fmla="*/ 531 w 1119" name="T20"/>
                <a:gd fmla="*/ 222 h 1281" name="T21"/>
                <a:gd fmla="*/ 504 w 1119" name="T22"/>
                <a:gd fmla="*/ 213 h 1281" name="T23"/>
                <a:gd fmla="*/ 444 w 1119" name="T24"/>
                <a:gd fmla="*/ 227 h 1281" name="T25"/>
                <a:gd fmla="*/ 420 w 1119" name="T26"/>
                <a:gd fmla="*/ 228 h 1281" name="T27"/>
                <a:gd fmla="*/ 364 w 1119" name="T28"/>
                <a:gd fmla="*/ 208 h 1281" name="T29"/>
                <a:gd fmla="*/ 0 w 1119" name="T30"/>
                <a:gd fmla="*/ 229 h 1281" name="T31"/>
                <a:gd fmla="*/ 95 w 1119" name="T32"/>
                <a:gd fmla="*/ 1206 h 1281" name="T33"/>
                <a:gd fmla="*/ 105 w 1119" name="T34"/>
                <a:gd fmla="*/ 1165 h 1281" name="T35"/>
                <a:gd fmla="*/ 123 w 1119" name="T36"/>
                <a:gd fmla="*/ 1123 h 1281" name="T37"/>
                <a:gd fmla="*/ 145 w 1119" name="T38"/>
                <a:gd fmla="*/ 1104 h 1281" name="T39"/>
                <a:gd fmla="*/ 169 w 1119" name="T40"/>
                <a:gd fmla="*/ 1107 h 1281" name="T41"/>
                <a:gd fmla="*/ 202 w 1119" name="T42"/>
                <a:gd fmla="*/ 1134 h 1281" name="T43"/>
                <a:gd fmla="*/ 243 w 1119" name="T44"/>
                <a:gd fmla="*/ 1160 h 1281" name="T45"/>
                <a:gd fmla="*/ 252 w 1119" name="T46"/>
                <a:gd fmla="*/ 1171 h 1281" name="T47"/>
                <a:gd fmla="*/ 272 w 1119" name="T48"/>
                <a:gd fmla="*/ 1184 h 1281" name="T49"/>
                <a:gd fmla="*/ 322 w 1119" name="T50"/>
                <a:gd fmla="*/ 1189 h 1281" name="T51"/>
                <a:gd fmla="*/ 363 w 1119" name="T52"/>
                <a:gd fmla="*/ 1193 h 1281" name="T53"/>
                <a:gd fmla="*/ 396 w 1119" name="T54"/>
                <a:gd fmla="*/ 1209 h 1281" name="T55"/>
                <a:gd fmla="*/ 401 w 1119" name="T56"/>
                <a:gd fmla="*/ 1215 h 1281" name="T57"/>
                <a:gd fmla="*/ 405 w 1119" name="T58"/>
                <a:gd fmla="*/ 1201 h 1281" name="T59"/>
                <a:gd fmla="*/ 433 w 1119" name="T60"/>
                <a:gd fmla="*/ 1194 h 1281" name="T61"/>
                <a:gd fmla="*/ 481 w 1119" name="T62"/>
                <a:gd fmla="*/ 1200 h 1281" name="T63"/>
                <a:gd fmla="*/ 550 w 1119" name="T64"/>
                <a:gd fmla="*/ 1209 h 1281" name="T65"/>
                <a:gd fmla="*/ 572 w 1119" name="T66"/>
                <a:gd fmla="*/ 1201 h 1281" name="T67"/>
                <a:gd fmla="*/ 583 w 1119" name="T68"/>
                <a:gd fmla="*/ 1180 h 1281" name="T69"/>
                <a:gd fmla="*/ 599 w 1119" name="T70"/>
                <a:gd fmla="*/ 1168 h 1281" name="T71"/>
                <a:gd fmla="*/ 627 w 1119" name="T72"/>
                <a:gd fmla="*/ 1177 h 1281" name="T73"/>
                <a:gd fmla="*/ 641 w 1119" name="T74"/>
                <a:gd fmla="*/ 1200 h 1281" name="T75"/>
                <a:gd fmla="*/ 667 w 1119" name="T76"/>
                <a:gd fmla="*/ 1220 h 1281" name="T77"/>
                <a:gd fmla="*/ 709 w 1119" name="T78"/>
                <a:gd fmla="*/ 1236 h 1281" name="T79"/>
                <a:gd fmla="*/ 715 w 1119" name="T80"/>
                <a:gd fmla="*/ 1277 h 1281" name="T81"/>
                <a:gd fmla="*/ 736 w 1119" name="T82"/>
                <a:gd fmla="*/ 1279 h 1281" name="T83"/>
                <a:gd fmla="*/ 762 w 1119" name="T84"/>
                <a:gd fmla="*/ 1265 h 1281" name="T85"/>
                <a:gd fmla="*/ 793 w 1119" name="T86"/>
                <a:gd fmla="*/ 1232 h 1281" name="T87"/>
                <a:gd fmla="*/ 796 w 1119" name="T88"/>
                <a:gd fmla="*/ 1182 h 1281" name="T89"/>
                <a:gd fmla="*/ 800 w 1119" name="T90"/>
                <a:gd fmla="*/ 1066 h 1281" name="T91"/>
                <a:gd fmla="*/ 819 w 1119" name="T92"/>
                <a:gd fmla="*/ 1069 h 1281" name="T93"/>
                <a:gd fmla="*/ 839 w 1119" name="T94"/>
                <a:gd fmla="*/ 1079 h 1281" name="T95"/>
                <a:gd fmla="*/ 858 w 1119" name="T96"/>
                <a:gd fmla="*/ 1067 h 1281" name="T97"/>
                <a:gd fmla="*/ 867 w 1119" name="T98"/>
                <a:gd fmla="*/ 1030 h 1281" name="T99"/>
                <a:gd fmla="*/ 872 w 1119" name="T100"/>
                <a:gd fmla="*/ 1015 h 1281" name="T101"/>
                <a:gd fmla="*/ 943 w 1119" name="T102"/>
                <a:gd fmla="*/ 951 h 1281" name="T103"/>
                <a:gd fmla="*/ 973 w 1119" name="T104"/>
                <a:gd fmla="*/ 919 h 1281" name="T105"/>
                <a:gd fmla="*/ 1023 w 1119" name="T106"/>
                <a:gd fmla="*/ 870 h 1281" name="T107"/>
                <a:gd fmla="*/ 1058 w 1119" name="T108"/>
                <a:gd fmla="*/ 832 h 1281" name="T109"/>
                <a:gd fmla="*/ 1071 w 1119" name="T110"/>
                <a:gd fmla="*/ 773 h 1281" name="T111"/>
                <a:gd fmla="*/ 1060 w 1119" name="T112"/>
                <a:gd fmla="*/ 6 h 128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81" w="1119">
                  <a:moveTo>
                    <a:pt x="1060" y="6"/>
                  </a:moveTo>
                  <a:lnTo>
                    <a:pt x="1060" y="6"/>
                  </a:lnTo>
                  <a:lnTo>
                    <a:pt x="1064" y="3"/>
                  </a:lnTo>
                  <a:lnTo>
                    <a:pt x="1064" y="3"/>
                  </a:lnTo>
                  <a:lnTo>
                    <a:pt x="1059" y="1"/>
                  </a:lnTo>
                  <a:lnTo>
                    <a:pt x="1054" y="0"/>
                  </a:lnTo>
                  <a:lnTo>
                    <a:pt x="1054" y="0"/>
                  </a:lnTo>
                  <a:lnTo>
                    <a:pt x="1050" y="0"/>
                  </a:lnTo>
                  <a:lnTo>
                    <a:pt x="1044" y="1"/>
                  </a:lnTo>
                  <a:lnTo>
                    <a:pt x="1031" y="5"/>
                  </a:lnTo>
                  <a:lnTo>
                    <a:pt x="1015" y="13"/>
                  </a:lnTo>
                  <a:lnTo>
                    <a:pt x="997" y="23"/>
                  </a:lnTo>
                  <a:lnTo>
                    <a:pt x="977" y="35"/>
                  </a:lnTo>
                  <a:lnTo>
                    <a:pt x="956" y="50"/>
                  </a:lnTo>
                  <a:lnTo>
                    <a:pt x="911" y="82"/>
                  </a:lnTo>
                  <a:lnTo>
                    <a:pt x="867" y="117"/>
                  </a:lnTo>
                  <a:lnTo>
                    <a:pt x="823" y="149"/>
                  </a:lnTo>
                  <a:lnTo>
                    <a:pt x="785" y="178"/>
                  </a:lnTo>
                  <a:lnTo>
                    <a:pt x="756" y="199"/>
                  </a:lnTo>
                  <a:lnTo>
                    <a:pt x="756" y="199"/>
                  </a:lnTo>
                  <a:lnTo>
                    <a:pt x="744" y="206"/>
                  </a:lnTo>
                  <a:lnTo>
                    <a:pt x="734" y="211"/>
                  </a:lnTo>
                  <a:lnTo>
                    <a:pt x="722" y="215"/>
                  </a:lnTo>
                  <a:lnTo>
                    <a:pt x="713" y="219"/>
                  </a:lnTo>
                  <a:lnTo>
                    <a:pt x="703" y="221"/>
                  </a:lnTo>
                  <a:lnTo>
                    <a:pt x="694" y="222"/>
                  </a:lnTo>
                  <a:lnTo>
                    <a:pt x="678" y="222"/>
                  </a:lnTo>
                  <a:lnTo>
                    <a:pt x="662" y="222"/>
                  </a:lnTo>
                  <a:lnTo>
                    <a:pt x="645" y="222"/>
                  </a:lnTo>
                  <a:lnTo>
                    <a:pt x="629" y="223"/>
                  </a:lnTo>
                  <a:lnTo>
                    <a:pt x="618" y="225"/>
                  </a:lnTo>
                  <a:lnTo>
                    <a:pt x="610" y="229"/>
                  </a:lnTo>
                  <a:lnTo>
                    <a:pt x="610" y="229"/>
                  </a:lnTo>
                  <a:lnTo>
                    <a:pt x="593" y="234"/>
                  </a:lnTo>
                  <a:lnTo>
                    <a:pt x="582" y="241"/>
                  </a:lnTo>
                  <a:lnTo>
                    <a:pt x="575" y="246"/>
                  </a:lnTo>
                  <a:lnTo>
                    <a:pt x="569" y="248"/>
                  </a:lnTo>
                  <a:lnTo>
                    <a:pt x="568" y="249"/>
                  </a:lnTo>
                  <a:lnTo>
                    <a:pt x="566" y="249"/>
                  </a:lnTo>
                  <a:lnTo>
                    <a:pt x="560" y="246"/>
                  </a:lnTo>
                  <a:lnTo>
                    <a:pt x="551" y="239"/>
                  </a:lnTo>
                  <a:lnTo>
                    <a:pt x="539" y="229"/>
                  </a:lnTo>
                  <a:lnTo>
                    <a:pt x="539" y="229"/>
                  </a:lnTo>
                  <a:lnTo>
                    <a:pt x="531" y="222"/>
                  </a:lnTo>
                  <a:lnTo>
                    <a:pt x="525" y="219"/>
                  </a:lnTo>
                  <a:lnTo>
                    <a:pt x="518" y="215"/>
                  </a:lnTo>
                  <a:lnTo>
                    <a:pt x="511" y="213"/>
                  </a:lnTo>
                  <a:lnTo>
                    <a:pt x="504" y="213"/>
                  </a:lnTo>
                  <a:lnTo>
                    <a:pt x="498" y="213"/>
                  </a:lnTo>
                  <a:lnTo>
                    <a:pt x="485" y="215"/>
                  </a:lnTo>
                  <a:lnTo>
                    <a:pt x="459" y="223"/>
                  </a:lnTo>
                  <a:lnTo>
                    <a:pt x="444" y="227"/>
                  </a:lnTo>
                  <a:lnTo>
                    <a:pt x="436" y="228"/>
                  </a:lnTo>
                  <a:lnTo>
                    <a:pt x="427" y="229"/>
                  </a:lnTo>
                  <a:lnTo>
                    <a:pt x="427" y="229"/>
                  </a:lnTo>
                  <a:lnTo>
                    <a:pt x="420" y="228"/>
                  </a:lnTo>
                  <a:lnTo>
                    <a:pt x="411" y="227"/>
                  </a:lnTo>
                  <a:lnTo>
                    <a:pt x="394" y="222"/>
                  </a:lnTo>
                  <a:lnTo>
                    <a:pt x="377" y="215"/>
                  </a:lnTo>
                  <a:lnTo>
                    <a:pt x="364" y="208"/>
                  </a:lnTo>
                  <a:lnTo>
                    <a:pt x="351" y="201"/>
                  </a:lnTo>
                  <a:lnTo>
                    <a:pt x="342" y="194"/>
                  </a:lnTo>
                  <a:lnTo>
                    <a:pt x="335" y="187"/>
                  </a:lnTo>
                  <a:lnTo>
                    <a:pt x="0" y="229"/>
                  </a:lnTo>
                  <a:lnTo>
                    <a:pt x="94" y="1148"/>
                  </a:lnTo>
                  <a:lnTo>
                    <a:pt x="88" y="1222"/>
                  </a:lnTo>
                  <a:lnTo>
                    <a:pt x="88" y="1222"/>
                  </a:lnTo>
                  <a:lnTo>
                    <a:pt x="95" y="1206"/>
                  </a:lnTo>
                  <a:lnTo>
                    <a:pt x="101" y="1191"/>
                  </a:lnTo>
                  <a:lnTo>
                    <a:pt x="104" y="1179"/>
                  </a:lnTo>
                  <a:lnTo>
                    <a:pt x="105" y="1165"/>
                  </a:lnTo>
                  <a:lnTo>
                    <a:pt x="105" y="1165"/>
                  </a:lnTo>
                  <a:lnTo>
                    <a:pt x="108" y="1154"/>
                  </a:lnTo>
                  <a:lnTo>
                    <a:pt x="112" y="1142"/>
                  </a:lnTo>
                  <a:lnTo>
                    <a:pt x="119" y="1129"/>
                  </a:lnTo>
                  <a:lnTo>
                    <a:pt x="123" y="1123"/>
                  </a:lnTo>
                  <a:lnTo>
                    <a:pt x="128" y="1117"/>
                  </a:lnTo>
                  <a:lnTo>
                    <a:pt x="133" y="1112"/>
                  </a:lnTo>
                  <a:lnTo>
                    <a:pt x="138" y="1107"/>
                  </a:lnTo>
                  <a:lnTo>
                    <a:pt x="145" y="1104"/>
                  </a:lnTo>
                  <a:lnTo>
                    <a:pt x="150" y="1103"/>
                  </a:lnTo>
                  <a:lnTo>
                    <a:pt x="157" y="1103"/>
                  </a:lnTo>
                  <a:lnTo>
                    <a:pt x="162" y="1104"/>
                  </a:lnTo>
                  <a:lnTo>
                    <a:pt x="169" y="1107"/>
                  </a:lnTo>
                  <a:lnTo>
                    <a:pt x="176" y="1113"/>
                  </a:lnTo>
                  <a:lnTo>
                    <a:pt x="176" y="1113"/>
                  </a:lnTo>
                  <a:lnTo>
                    <a:pt x="189" y="1124"/>
                  </a:lnTo>
                  <a:lnTo>
                    <a:pt x="202" y="1134"/>
                  </a:lnTo>
                  <a:lnTo>
                    <a:pt x="214" y="1142"/>
                  </a:lnTo>
                  <a:lnTo>
                    <a:pt x="225" y="1149"/>
                  </a:lnTo>
                  <a:lnTo>
                    <a:pt x="235" y="1154"/>
                  </a:lnTo>
                  <a:lnTo>
                    <a:pt x="243" y="1160"/>
                  </a:lnTo>
                  <a:lnTo>
                    <a:pt x="249" y="1165"/>
                  </a:lnTo>
                  <a:lnTo>
                    <a:pt x="251" y="1168"/>
                  </a:lnTo>
                  <a:lnTo>
                    <a:pt x="252" y="1171"/>
                  </a:lnTo>
                  <a:lnTo>
                    <a:pt x="252" y="1171"/>
                  </a:lnTo>
                  <a:lnTo>
                    <a:pt x="254" y="1174"/>
                  </a:lnTo>
                  <a:lnTo>
                    <a:pt x="256" y="1177"/>
                  </a:lnTo>
                  <a:lnTo>
                    <a:pt x="263" y="1181"/>
                  </a:lnTo>
                  <a:lnTo>
                    <a:pt x="272" y="1184"/>
                  </a:lnTo>
                  <a:lnTo>
                    <a:pt x="283" y="1187"/>
                  </a:lnTo>
                  <a:lnTo>
                    <a:pt x="294" y="1188"/>
                  </a:lnTo>
                  <a:lnTo>
                    <a:pt x="304" y="1188"/>
                  </a:lnTo>
                  <a:lnTo>
                    <a:pt x="322" y="1189"/>
                  </a:lnTo>
                  <a:lnTo>
                    <a:pt x="322" y="1189"/>
                  </a:lnTo>
                  <a:lnTo>
                    <a:pt x="340" y="1190"/>
                  </a:lnTo>
                  <a:lnTo>
                    <a:pt x="351" y="1191"/>
                  </a:lnTo>
                  <a:lnTo>
                    <a:pt x="363" y="1193"/>
                  </a:lnTo>
                  <a:lnTo>
                    <a:pt x="374" y="1197"/>
                  </a:lnTo>
                  <a:lnTo>
                    <a:pt x="384" y="1201"/>
                  </a:lnTo>
                  <a:lnTo>
                    <a:pt x="393" y="1206"/>
                  </a:lnTo>
                  <a:lnTo>
                    <a:pt x="396" y="1209"/>
                  </a:lnTo>
                  <a:lnTo>
                    <a:pt x="398" y="1212"/>
                  </a:lnTo>
                  <a:lnTo>
                    <a:pt x="398" y="1212"/>
                  </a:lnTo>
                  <a:lnTo>
                    <a:pt x="401" y="1216"/>
                  </a:lnTo>
                  <a:lnTo>
                    <a:pt x="401" y="1215"/>
                  </a:lnTo>
                  <a:lnTo>
                    <a:pt x="401" y="1210"/>
                  </a:lnTo>
                  <a:lnTo>
                    <a:pt x="401" y="1207"/>
                  </a:lnTo>
                  <a:lnTo>
                    <a:pt x="403" y="1203"/>
                  </a:lnTo>
                  <a:lnTo>
                    <a:pt x="405" y="1201"/>
                  </a:lnTo>
                  <a:lnTo>
                    <a:pt x="408" y="1198"/>
                  </a:lnTo>
                  <a:lnTo>
                    <a:pt x="415" y="1197"/>
                  </a:lnTo>
                  <a:lnTo>
                    <a:pt x="423" y="1194"/>
                  </a:lnTo>
                  <a:lnTo>
                    <a:pt x="433" y="1194"/>
                  </a:lnTo>
                  <a:lnTo>
                    <a:pt x="445" y="1194"/>
                  </a:lnTo>
                  <a:lnTo>
                    <a:pt x="461" y="1197"/>
                  </a:lnTo>
                  <a:lnTo>
                    <a:pt x="481" y="1200"/>
                  </a:lnTo>
                  <a:lnTo>
                    <a:pt x="481" y="1200"/>
                  </a:lnTo>
                  <a:lnTo>
                    <a:pt x="517" y="1207"/>
                  </a:lnTo>
                  <a:lnTo>
                    <a:pt x="530" y="1208"/>
                  </a:lnTo>
                  <a:lnTo>
                    <a:pt x="541" y="1209"/>
                  </a:lnTo>
                  <a:lnTo>
                    <a:pt x="550" y="1209"/>
                  </a:lnTo>
                  <a:lnTo>
                    <a:pt x="558" y="1208"/>
                  </a:lnTo>
                  <a:lnTo>
                    <a:pt x="564" y="1206"/>
                  </a:lnTo>
                  <a:lnTo>
                    <a:pt x="568" y="1203"/>
                  </a:lnTo>
                  <a:lnTo>
                    <a:pt x="572" y="1201"/>
                  </a:lnTo>
                  <a:lnTo>
                    <a:pt x="574" y="1198"/>
                  </a:lnTo>
                  <a:lnTo>
                    <a:pt x="578" y="1191"/>
                  </a:lnTo>
                  <a:lnTo>
                    <a:pt x="580" y="1184"/>
                  </a:lnTo>
                  <a:lnTo>
                    <a:pt x="583" y="1180"/>
                  </a:lnTo>
                  <a:lnTo>
                    <a:pt x="586" y="1177"/>
                  </a:lnTo>
                  <a:lnTo>
                    <a:pt x="586" y="1177"/>
                  </a:lnTo>
                  <a:lnTo>
                    <a:pt x="593" y="1171"/>
                  </a:lnTo>
                  <a:lnTo>
                    <a:pt x="599" y="1168"/>
                  </a:lnTo>
                  <a:lnTo>
                    <a:pt x="607" y="1167"/>
                  </a:lnTo>
                  <a:lnTo>
                    <a:pt x="614" y="1168"/>
                  </a:lnTo>
                  <a:lnTo>
                    <a:pt x="622" y="1171"/>
                  </a:lnTo>
                  <a:lnTo>
                    <a:pt x="627" y="1177"/>
                  </a:lnTo>
                  <a:lnTo>
                    <a:pt x="634" y="1184"/>
                  </a:lnTo>
                  <a:lnTo>
                    <a:pt x="639" y="1194"/>
                  </a:lnTo>
                  <a:lnTo>
                    <a:pt x="639" y="1194"/>
                  </a:lnTo>
                  <a:lnTo>
                    <a:pt x="641" y="1200"/>
                  </a:lnTo>
                  <a:lnTo>
                    <a:pt x="645" y="1205"/>
                  </a:lnTo>
                  <a:lnTo>
                    <a:pt x="650" y="1209"/>
                  </a:lnTo>
                  <a:lnTo>
                    <a:pt x="654" y="1213"/>
                  </a:lnTo>
                  <a:lnTo>
                    <a:pt x="667" y="1220"/>
                  </a:lnTo>
                  <a:lnTo>
                    <a:pt x="678" y="1226"/>
                  </a:lnTo>
                  <a:lnTo>
                    <a:pt x="690" y="1230"/>
                  </a:lnTo>
                  <a:lnTo>
                    <a:pt x="700" y="1234"/>
                  </a:lnTo>
                  <a:lnTo>
                    <a:pt x="709" y="1236"/>
                  </a:lnTo>
                  <a:lnTo>
                    <a:pt x="709" y="1236"/>
                  </a:lnTo>
                  <a:lnTo>
                    <a:pt x="711" y="1248"/>
                  </a:lnTo>
                  <a:lnTo>
                    <a:pt x="715" y="1277"/>
                  </a:lnTo>
                  <a:lnTo>
                    <a:pt x="715" y="1277"/>
                  </a:lnTo>
                  <a:lnTo>
                    <a:pt x="720" y="1279"/>
                  </a:lnTo>
                  <a:lnTo>
                    <a:pt x="725" y="1281"/>
                  </a:lnTo>
                  <a:lnTo>
                    <a:pt x="730" y="1281"/>
                  </a:lnTo>
                  <a:lnTo>
                    <a:pt x="736" y="1279"/>
                  </a:lnTo>
                  <a:lnTo>
                    <a:pt x="741" y="1278"/>
                  </a:lnTo>
                  <a:lnTo>
                    <a:pt x="748" y="1275"/>
                  </a:lnTo>
                  <a:lnTo>
                    <a:pt x="755" y="1270"/>
                  </a:lnTo>
                  <a:lnTo>
                    <a:pt x="762" y="1265"/>
                  </a:lnTo>
                  <a:lnTo>
                    <a:pt x="762" y="1265"/>
                  </a:lnTo>
                  <a:lnTo>
                    <a:pt x="782" y="1245"/>
                  </a:lnTo>
                  <a:lnTo>
                    <a:pt x="788" y="1239"/>
                  </a:lnTo>
                  <a:lnTo>
                    <a:pt x="793" y="1232"/>
                  </a:lnTo>
                  <a:lnTo>
                    <a:pt x="795" y="1225"/>
                  </a:lnTo>
                  <a:lnTo>
                    <a:pt x="796" y="1216"/>
                  </a:lnTo>
                  <a:lnTo>
                    <a:pt x="796" y="1182"/>
                  </a:lnTo>
                  <a:lnTo>
                    <a:pt x="796" y="1182"/>
                  </a:lnTo>
                  <a:lnTo>
                    <a:pt x="796" y="1077"/>
                  </a:lnTo>
                  <a:lnTo>
                    <a:pt x="796" y="1077"/>
                  </a:lnTo>
                  <a:lnTo>
                    <a:pt x="797" y="1070"/>
                  </a:lnTo>
                  <a:lnTo>
                    <a:pt x="800" y="1066"/>
                  </a:lnTo>
                  <a:lnTo>
                    <a:pt x="803" y="1064"/>
                  </a:lnTo>
                  <a:lnTo>
                    <a:pt x="807" y="1064"/>
                  </a:lnTo>
                  <a:lnTo>
                    <a:pt x="813" y="1066"/>
                  </a:lnTo>
                  <a:lnTo>
                    <a:pt x="819" y="1069"/>
                  </a:lnTo>
                  <a:lnTo>
                    <a:pt x="832" y="1077"/>
                  </a:lnTo>
                  <a:lnTo>
                    <a:pt x="832" y="1077"/>
                  </a:lnTo>
                  <a:lnTo>
                    <a:pt x="835" y="1079"/>
                  </a:lnTo>
                  <a:lnTo>
                    <a:pt x="839" y="1079"/>
                  </a:lnTo>
                  <a:lnTo>
                    <a:pt x="842" y="1079"/>
                  </a:lnTo>
                  <a:lnTo>
                    <a:pt x="845" y="1078"/>
                  </a:lnTo>
                  <a:lnTo>
                    <a:pt x="852" y="1074"/>
                  </a:lnTo>
                  <a:lnTo>
                    <a:pt x="858" y="1067"/>
                  </a:lnTo>
                  <a:lnTo>
                    <a:pt x="863" y="1059"/>
                  </a:lnTo>
                  <a:lnTo>
                    <a:pt x="867" y="1049"/>
                  </a:lnTo>
                  <a:lnTo>
                    <a:pt x="868" y="1040"/>
                  </a:lnTo>
                  <a:lnTo>
                    <a:pt x="867" y="1030"/>
                  </a:lnTo>
                  <a:lnTo>
                    <a:pt x="867" y="1030"/>
                  </a:lnTo>
                  <a:lnTo>
                    <a:pt x="867" y="1026"/>
                  </a:lnTo>
                  <a:lnTo>
                    <a:pt x="869" y="1020"/>
                  </a:lnTo>
                  <a:lnTo>
                    <a:pt x="872" y="1015"/>
                  </a:lnTo>
                  <a:lnTo>
                    <a:pt x="877" y="1009"/>
                  </a:lnTo>
                  <a:lnTo>
                    <a:pt x="890" y="995"/>
                  </a:lnTo>
                  <a:lnTo>
                    <a:pt x="907" y="981"/>
                  </a:lnTo>
                  <a:lnTo>
                    <a:pt x="943" y="951"/>
                  </a:lnTo>
                  <a:lnTo>
                    <a:pt x="959" y="935"/>
                  </a:lnTo>
                  <a:lnTo>
                    <a:pt x="966" y="927"/>
                  </a:lnTo>
                  <a:lnTo>
                    <a:pt x="973" y="919"/>
                  </a:lnTo>
                  <a:lnTo>
                    <a:pt x="973" y="919"/>
                  </a:lnTo>
                  <a:lnTo>
                    <a:pt x="984" y="905"/>
                  </a:lnTo>
                  <a:lnTo>
                    <a:pt x="996" y="893"/>
                  </a:lnTo>
                  <a:lnTo>
                    <a:pt x="1010" y="880"/>
                  </a:lnTo>
                  <a:lnTo>
                    <a:pt x="1023" y="870"/>
                  </a:lnTo>
                  <a:lnTo>
                    <a:pt x="1035" y="860"/>
                  </a:lnTo>
                  <a:lnTo>
                    <a:pt x="1045" y="849"/>
                  </a:lnTo>
                  <a:lnTo>
                    <a:pt x="1054" y="838"/>
                  </a:lnTo>
                  <a:lnTo>
                    <a:pt x="1058" y="832"/>
                  </a:lnTo>
                  <a:lnTo>
                    <a:pt x="1060" y="826"/>
                  </a:lnTo>
                  <a:lnTo>
                    <a:pt x="1060" y="826"/>
                  </a:lnTo>
                  <a:lnTo>
                    <a:pt x="1064" y="807"/>
                  </a:lnTo>
                  <a:lnTo>
                    <a:pt x="1071" y="773"/>
                  </a:lnTo>
                  <a:lnTo>
                    <a:pt x="1088" y="680"/>
                  </a:lnTo>
                  <a:lnTo>
                    <a:pt x="1119" y="488"/>
                  </a:lnTo>
                  <a:lnTo>
                    <a:pt x="1119" y="451"/>
                  </a:lnTo>
                  <a:lnTo>
                    <a:pt x="1060" y="6"/>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60" name="Freeform 57"/>
            <p:cNvSpPr/>
            <p:nvPr/>
          </p:nvSpPr>
          <p:spPr bwMode="auto">
            <a:xfrm>
              <a:off x="8939213" y="-552450"/>
              <a:ext cx="831850" cy="1112838"/>
            </a:xfrm>
            <a:custGeom>
              <a:gdLst>
                <a:gd fmla="*/ 904 w 1049" name="T0"/>
                <a:gd fmla="*/ 1347 h 1402" name="T1"/>
                <a:gd fmla="*/ 963 w 1049" name="T2"/>
                <a:gd fmla="*/ 1360 h 1402" name="T3"/>
                <a:gd fmla="*/ 941 w 1049" name="T4"/>
                <a:gd fmla="*/ 1333 h 1402" name="T5"/>
                <a:gd fmla="*/ 866 w 1049" name="T6"/>
                <a:gd fmla="*/ 1281 h 1402" name="T7"/>
                <a:gd fmla="*/ 892 w 1049" name="T8"/>
                <a:gd fmla="*/ 1260 h 1402" name="T9"/>
                <a:gd fmla="*/ 937 w 1049" name="T10"/>
                <a:gd fmla="*/ 1231 h 1402" name="T11"/>
                <a:gd fmla="*/ 965 w 1049" name="T12"/>
                <a:gd fmla="*/ 1151 h 1402" name="T13"/>
                <a:gd fmla="*/ 970 w 1049" name="T14"/>
                <a:gd fmla="*/ 1065 h 1402" name="T15"/>
                <a:gd fmla="*/ 1001 w 1049" name="T16"/>
                <a:gd fmla="*/ 951 h 1402" name="T17"/>
                <a:gd fmla="*/ 1047 w 1049" name="T18"/>
                <a:gd fmla="*/ 869 h 1402" name="T19"/>
                <a:gd fmla="*/ 1032 w 1049" name="T20"/>
                <a:gd fmla="*/ 805 h 1402" name="T21"/>
                <a:gd fmla="*/ 997 w 1049" name="T22"/>
                <a:gd fmla="*/ 686 h 1402" name="T23"/>
                <a:gd fmla="*/ 947 w 1049" name="T24"/>
                <a:gd fmla="*/ 565 h 1402" name="T25"/>
                <a:gd fmla="*/ 897 w 1049" name="T26"/>
                <a:gd fmla="*/ 525 h 1402" name="T27"/>
                <a:gd fmla="*/ 827 w 1049" name="T28"/>
                <a:gd fmla="*/ 526 h 1402" name="T29"/>
                <a:gd fmla="*/ 780 w 1049" name="T30"/>
                <a:gd fmla="*/ 572 h 1402" name="T31"/>
                <a:gd fmla="*/ 720 w 1049" name="T32"/>
                <a:gd fmla="*/ 699 h 1402" name="T33"/>
                <a:gd fmla="*/ 688 w 1049" name="T34"/>
                <a:gd fmla="*/ 720 h 1402" name="T35"/>
                <a:gd fmla="*/ 662 w 1049" name="T36"/>
                <a:gd fmla="*/ 681 h 1402" name="T37"/>
                <a:gd fmla="*/ 667 w 1049" name="T38"/>
                <a:gd fmla="*/ 586 h 1402" name="T39"/>
                <a:gd fmla="*/ 698 w 1049" name="T40"/>
                <a:gd fmla="*/ 518 h 1402" name="T41"/>
                <a:gd fmla="*/ 742 w 1049" name="T42"/>
                <a:gd fmla="*/ 501 h 1402" name="T43"/>
                <a:gd fmla="*/ 787 w 1049" name="T44"/>
                <a:gd fmla="*/ 470 h 1402" name="T45"/>
                <a:gd fmla="*/ 788 w 1049" name="T46"/>
                <a:gd fmla="*/ 426 h 1402" name="T47"/>
                <a:gd fmla="*/ 771 w 1049" name="T48"/>
                <a:gd fmla="*/ 369 h 1402" name="T49"/>
                <a:gd fmla="*/ 798 w 1049" name="T50"/>
                <a:gd fmla="*/ 338 h 1402" name="T51"/>
                <a:gd fmla="*/ 789 w 1049" name="T52"/>
                <a:gd fmla="*/ 292 h 1402" name="T53"/>
                <a:gd fmla="*/ 738 w 1049" name="T54"/>
                <a:gd fmla="*/ 236 h 1402" name="T55"/>
                <a:gd fmla="*/ 730 w 1049" name="T56"/>
                <a:gd fmla="*/ 207 h 1402" name="T57"/>
                <a:gd fmla="*/ 773 w 1049" name="T58"/>
                <a:gd fmla="*/ 184 h 1402" name="T59"/>
                <a:gd fmla="*/ 773 w 1049" name="T60"/>
                <a:gd fmla="*/ 157 h 1402" name="T61"/>
                <a:gd fmla="*/ 702 w 1049" name="T62"/>
                <a:gd fmla="*/ 110 h 1402" name="T63"/>
                <a:gd fmla="*/ 605 w 1049" name="T64"/>
                <a:gd fmla="*/ 80 h 1402" name="T65"/>
                <a:gd fmla="*/ 580 w 1049" name="T66"/>
                <a:gd fmla="*/ 54 h 1402" name="T67"/>
                <a:gd fmla="*/ 562 w 1049" name="T68"/>
                <a:gd fmla="*/ 32 h 1402" name="T69"/>
                <a:gd fmla="*/ 461 w 1049" name="T70"/>
                <a:gd fmla="*/ 9 h 1402" name="T71"/>
                <a:gd fmla="*/ 409 w 1049" name="T72"/>
                <a:gd fmla="*/ 2 h 1402" name="T73"/>
                <a:gd fmla="*/ 332 w 1049" name="T74"/>
                <a:gd fmla="*/ 32 h 1402" name="T75"/>
                <a:gd fmla="*/ 320 w 1049" name="T76"/>
                <a:gd fmla="*/ 80 h 1402" name="T77"/>
                <a:gd fmla="*/ 331 w 1049" name="T78"/>
                <a:gd fmla="*/ 133 h 1402" name="T79"/>
                <a:gd fmla="*/ 257 w 1049" name="T80"/>
                <a:gd fmla="*/ 171 h 1402" name="T81"/>
                <a:gd fmla="*/ 244 w 1049" name="T82"/>
                <a:gd fmla="*/ 230 h 1402" name="T83"/>
                <a:gd fmla="*/ 234 w 1049" name="T84"/>
                <a:gd fmla="*/ 318 h 1402" name="T85"/>
                <a:gd fmla="*/ 217 w 1049" name="T86"/>
                <a:gd fmla="*/ 337 h 1402" name="T87"/>
                <a:gd fmla="*/ 203 w 1049" name="T88"/>
                <a:gd fmla="*/ 293 h 1402" name="T89"/>
                <a:gd fmla="*/ 216 w 1049" name="T90"/>
                <a:gd fmla="*/ 231 h 1402" name="T91"/>
                <a:gd fmla="*/ 218 w 1049" name="T92"/>
                <a:gd fmla="*/ 218 h 1402" name="T93"/>
                <a:gd fmla="*/ 148 w 1049" name="T94"/>
                <a:gd fmla="*/ 272 h 1402" name="T95"/>
                <a:gd fmla="*/ 101 w 1049" name="T96"/>
                <a:gd fmla="*/ 347 h 1402" name="T97"/>
                <a:gd fmla="*/ 70 w 1049" name="T98"/>
                <a:gd fmla="*/ 423 h 1402" name="T99"/>
                <a:gd fmla="*/ 73 w 1049" name="T100"/>
                <a:gd fmla="*/ 498 h 1402" name="T101"/>
                <a:gd fmla="*/ 40 w 1049" name="T102"/>
                <a:gd fmla="*/ 563 h 1402" name="T103"/>
                <a:gd fmla="*/ 1 w 1049" name="T104"/>
                <a:gd fmla="*/ 624 h 1402" name="T105"/>
                <a:gd fmla="*/ 20 w 1049" name="T106"/>
                <a:gd fmla="*/ 707 h 1402" name="T107"/>
                <a:gd fmla="*/ 29 w 1049" name="T108"/>
                <a:gd fmla="*/ 756 h 1402" name="T109"/>
                <a:gd fmla="*/ 101 w 1049" name="T110"/>
                <a:gd fmla="*/ 938 h 1402" name="T111"/>
                <a:gd fmla="*/ 148 w 1049" name="T112"/>
                <a:gd fmla="*/ 1091 h 1402" name="T113"/>
                <a:gd fmla="*/ 132 w 1049" name="T114"/>
                <a:gd fmla="*/ 1195 h 1402" name="T115"/>
                <a:gd fmla="*/ 100 w 1049" name="T116"/>
                <a:gd fmla="*/ 1285 h 1402" name="T117"/>
                <a:gd fmla="*/ 66 w 1049" name="T118"/>
                <a:gd fmla="*/ 1343 h 1402" name="T119"/>
                <a:gd fmla="*/ 21 w 1049" name="T120"/>
                <a:gd fmla="*/ 1402 h 140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02" w="1049">
                  <a:moveTo>
                    <a:pt x="861" y="1319"/>
                  </a:moveTo>
                  <a:lnTo>
                    <a:pt x="861" y="1319"/>
                  </a:lnTo>
                  <a:lnTo>
                    <a:pt x="869" y="1326"/>
                  </a:lnTo>
                  <a:lnTo>
                    <a:pt x="878" y="1333"/>
                  </a:lnTo>
                  <a:lnTo>
                    <a:pt x="890" y="1340"/>
                  </a:lnTo>
                  <a:lnTo>
                    <a:pt x="904" y="1347"/>
                  </a:lnTo>
                  <a:lnTo>
                    <a:pt x="920" y="1354"/>
                  </a:lnTo>
                  <a:lnTo>
                    <a:pt x="937" y="1359"/>
                  </a:lnTo>
                  <a:lnTo>
                    <a:pt x="946" y="1360"/>
                  </a:lnTo>
                  <a:lnTo>
                    <a:pt x="954" y="1361"/>
                  </a:lnTo>
                  <a:lnTo>
                    <a:pt x="954" y="1361"/>
                  </a:lnTo>
                  <a:lnTo>
                    <a:pt x="963" y="1360"/>
                  </a:lnTo>
                  <a:lnTo>
                    <a:pt x="970" y="1359"/>
                  </a:lnTo>
                  <a:lnTo>
                    <a:pt x="985" y="1355"/>
                  </a:lnTo>
                  <a:lnTo>
                    <a:pt x="985" y="1355"/>
                  </a:lnTo>
                  <a:lnTo>
                    <a:pt x="971" y="1348"/>
                  </a:lnTo>
                  <a:lnTo>
                    <a:pt x="971" y="1348"/>
                  </a:lnTo>
                  <a:lnTo>
                    <a:pt x="941" y="1333"/>
                  </a:lnTo>
                  <a:lnTo>
                    <a:pt x="916" y="1321"/>
                  </a:lnTo>
                  <a:lnTo>
                    <a:pt x="897" y="1308"/>
                  </a:lnTo>
                  <a:lnTo>
                    <a:pt x="883" y="1299"/>
                  </a:lnTo>
                  <a:lnTo>
                    <a:pt x="873" y="1291"/>
                  </a:lnTo>
                  <a:lnTo>
                    <a:pt x="868" y="1285"/>
                  </a:lnTo>
                  <a:lnTo>
                    <a:pt x="866" y="1281"/>
                  </a:lnTo>
                  <a:lnTo>
                    <a:pt x="866" y="1279"/>
                  </a:lnTo>
                  <a:lnTo>
                    <a:pt x="866" y="1276"/>
                  </a:lnTo>
                  <a:lnTo>
                    <a:pt x="868" y="1274"/>
                  </a:lnTo>
                  <a:lnTo>
                    <a:pt x="871" y="1270"/>
                  </a:lnTo>
                  <a:lnTo>
                    <a:pt x="876" y="1266"/>
                  </a:lnTo>
                  <a:lnTo>
                    <a:pt x="892" y="1260"/>
                  </a:lnTo>
                  <a:lnTo>
                    <a:pt x="909" y="1252"/>
                  </a:lnTo>
                  <a:lnTo>
                    <a:pt x="918" y="1248"/>
                  </a:lnTo>
                  <a:lnTo>
                    <a:pt x="925" y="1243"/>
                  </a:lnTo>
                  <a:lnTo>
                    <a:pt x="925" y="1243"/>
                  </a:lnTo>
                  <a:lnTo>
                    <a:pt x="931" y="1238"/>
                  </a:lnTo>
                  <a:lnTo>
                    <a:pt x="937" y="1231"/>
                  </a:lnTo>
                  <a:lnTo>
                    <a:pt x="941" y="1224"/>
                  </a:lnTo>
                  <a:lnTo>
                    <a:pt x="946" y="1217"/>
                  </a:lnTo>
                  <a:lnTo>
                    <a:pt x="954" y="1201"/>
                  </a:lnTo>
                  <a:lnTo>
                    <a:pt x="958" y="1184"/>
                  </a:lnTo>
                  <a:lnTo>
                    <a:pt x="963" y="1167"/>
                  </a:lnTo>
                  <a:lnTo>
                    <a:pt x="965" y="1151"/>
                  </a:lnTo>
                  <a:lnTo>
                    <a:pt x="966" y="1135"/>
                  </a:lnTo>
                  <a:lnTo>
                    <a:pt x="966" y="1120"/>
                  </a:lnTo>
                  <a:lnTo>
                    <a:pt x="966" y="1120"/>
                  </a:lnTo>
                  <a:lnTo>
                    <a:pt x="966" y="1105"/>
                  </a:lnTo>
                  <a:lnTo>
                    <a:pt x="968" y="1086"/>
                  </a:lnTo>
                  <a:lnTo>
                    <a:pt x="970" y="1065"/>
                  </a:lnTo>
                  <a:lnTo>
                    <a:pt x="975" y="1042"/>
                  </a:lnTo>
                  <a:lnTo>
                    <a:pt x="979" y="1018"/>
                  </a:lnTo>
                  <a:lnTo>
                    <a:pt x="986" y="994"/>
                  </a:lnTo>
                  <a:lnTo>
                    <a:pt x="993" y="972"/>
                  </a:lnTo>
                  <a:lnTo>
                    <a:pt x="1001" y="951"/>
                  </a:lnTo>
                  <a:lnTo>
                    <a:pt x="1001" y="951"/>
                  </a:lnTo>
                  <a:lnTo>
                    <a:pt x="1009" y="933"/>
                  </a:lnTo>
                  <a:lnTo>
                    <a:pt x="1017" y="918"/>
                  </a:lnTo>
                  <a:lnTo>
                    <a:pt x="1031" y="896"/>
                  </a:lnTo>
                  <a:lnTo>
                    <a:pt x="1041" y="881"/>
                  </a:lnTo>
                  <a:lnTo>
                    <a:pt x="1045" y="875"/>
                  </a:lnTo>
                  <a:lnTo>
                    <a:pt x="1047" y="869"/>
                  </a:lnTo>
                  <a:lnTo>
                    <a:pt x="1047" y="869"/>
                  </a:lnTo>
                  <a:lnTo>
                    <a:pt x="1049" y="864"/>
                  </a:lnTo>
                  <a:lnTo>
                    <a:pt x="1047" y="859"/>
                  </a:lnTo>
                  <a:lnTo>
                    <a:pt x="1045" y="844"/>
                  </a:lnTo>
                  <a:lnTo>
                    <a:pt x="1039" y="825"/>
                  </a:lnTo>
                  <a:lnTo>
                    <a:pt x="1032" y="805"/>
                  </a:lnTo>
                  <a:lnTo>
                    <a:pt x="1016" y="763"/>
                  </a:lnTo>
                  <a:lnTo>
                    <a:pt x="1011" y="744"/>
                  </a:lnTo>
                  <a:lnTo>
                    <a:pt x="1007" y="728"/>
                  </a:lnTo>
                  <a:lnTo>
                    <a:pt x="1007" y="728"/>
                  </a:lnTo>
                  <a:lnTo>
                    <a:pt x="1003" y="710"/>
                  </a:lnTo>
                  <a:lnTo>
                    <a:pt x="997" y="686"/>
                  </a:lnTo>
                  <a:lnTo>
                    <a:pt x="988" y="655"/>
                  </a:lnTo>
                  <a:lnTo>
                    <a:pt x="977" y="624"/>
                  </a:lnTo>
                  <a:lnTo>
                    <a:pt x="970" y="609"/>
                  </a:lnTo>
                  <a:lnTo>
                    <a:pt x="963" y="593"/>
                  </a:lnTo>
                  <a:lnTo>
                    <a:pt x="955" y="578"/>
                  </a:lnTo>
                  <a:lnTo>
                    <a:pt x="947" y="565"/>
                  </a:lnTo>
                  <a:lnTo>
                    <a:pt x="938" y="553"/>
                  </a:lnTo>
                  <a:lnTo>
                    <a:pt x="928" y="543"/>
                  </a:lnTo>
                  <a:lnTo>
                    <a:pt x="918" y="535"/>
                  </a:lnTo>
                  <a:lnTo>
                    <a:pt x="908" y="529"/>
                  </a:lnTo>
                  <a:lnTo>
                    <a:pt x="908" y="529"/>
                  </a:lnTo>
                  <a:lnTo>
                    <a:pt x="897" y="525"/>
                  </a:lnTo>
                  <a:lnTo>
                    <a:pt x="885" y="522"/>
                  </a:lnTo>
                  <a:lnTo>
                    <a:pt x="874" y="521"/>
                  </a:lnTo>
                  <a:lnTo>
                    <a:pt x="864" y="521"/>
                  </a:lnTo>
                  <a:lnTo>
                    <a:pt x="854" y="521"/>
                  </a:lnTo>
                  <a:lnTo>
                    <a:pt x="844" y="522"/>
                  </a:lnTo>
                  <a:lnTo>
                    <a:pt x="827" y="526"/>
                  </a:lnTo>
                  <a:lnTo>
                    <a:pt x="812" y="530"/>
                  </a:lnTo>
                  <a:lnTo>
                    <a:pt x="800" y="536"/>
                  </a:lnTo>
                  <a:lnTo>
                    <a:pt x="790" y="540"/>
                  </a:lnTo>
                  <a:lnTo>
                    <a:pt x="790" y="540"/>
                  </a:lnTo>
                  <a:lnTo>
                    <a:pt x="786" y="555"/>
                  </a:lnTo>
                  <a:lnTo>
                    <a:pt x="780" y="572"/>
                  </a:lnTo>
                  <a:lnTo>
                    <a:pt x="773" y="593"/>
                  </a:lnTo>
                  <a:lnTo>
                    <a:pt x="762" y="617"/>
                  </a:lnTo>
                  <a:lnTo>
                    <a:pt x="750" y="644"/>
                  </a:lnTo>
                  <a:lnTo>
                    <a:pt x="737" y="672"/>
                  </a:lnTo>
                  <a:lnTo>
                    <a:pt x="720" y="699"/>
                  </a:lnTo>
                  <a:lnTo>
                    <a:pt x="720" y="699"/>
                  </a:lnTo>
                  <a:lnTo>
                    <a:pt x="711" y="710"/>
                  </a:lnTo>
                  <a:lnTo>
                    <a:pt x="703" y="717"/>
                  </a:lnTo>
                  <a:lnTo>
                    <a:pt x="699" y="719"/>
                  </a:lnTo>
                  <a:lnTo>
                    <a:pt x="695" y="720"/>
                  </a:lnTo>
                  <a:lnTo>
                    <a:pt x="691" y="721"/>
                  </a:lnTo>
                  <a:lnTo>
                    <a:pt x="688" y="720"/>
                  </a:lnTo>
                  <a:lnTo>
                    <a:pt x="684" y="719"/>
                  </a:lnTo>
                  <a:lnTo>
                    <a:pt x="681" y="718"/>
                  </a:lnTo>
                  <a:lnTo>
                    <a:pt x="675" y="712"/>
                  </a:lnTo>
                  <a:lnTo>
                    <a:pt x="670" y="704"/>
                  </a:lnTo>
                  <a:lnTo>
                    <a:pt x="665" y="693"/>
                  </a:lnTo>
                  <a:lnTo>
                    <a:pt x="662" y="681"/>
                  </a:lnTo>
                  <a:lnTo>
                    <a:pt x="660" y="668"/>
                  </a:lnTo>
                  <a:lnTo>
                    <a:pt x="659" y="653"/>
                  </a:lnTo>
                  <a:lnTo>
                    <a:pt x="659" y="636"/>
                  </a:lnTo>
                  <a:lnTo>
                    <a:pt x="661" y="621"/>
                  </a:lnTo>
                  <a:lnTo>
                    <a:pt x="663" y="603"/>
                  </a:lnTo>
                  <a:lnTo>
                    <a:pt x="667" y="586"/>
                  </a:lnTo>
                  <a:lnTo>
                    <a:pt x="673" y="569"/>
                  </a:lnTo>
                  <a:lnTo>
                    <a:pt x="673" y="569"/>
                  </a:lnTo>
                  <a:lnTo>
                    <a:pt x="684" y="543"/>
                  </a:lnTo>
                  <a:lnTo>
                    <a:pt x="692" y="527"/>
                  </a:lnTo>
                  <a:lnTo>
                    <a:pt x="695" y="521"/>
                  </a:lnTo>
                  <a:lnTo>
                    <a:pt x="698" y="518"/>
                  </a:lnTo>
                  <a:lnTo>
                    <a:pt x="701" y="515"/>
                  </a:lnTo>
                  <a:lnTo>
                    <a:pt x="704" y="514"/>
                  </a:lnTo>
                  <a:lnTo>
                    <a:pt x="713" y="511"/>
                  </a:lnTo>
                  <a:lnTo>
                    <a:pt x="724" y="508"/>
                  </a:lnTo>
                  <a:lnTo>
                    <a:pt x="733" y="506"/>
                  </a:lnTo>
                  <a:lnTo>
                    <a:pt x="742" y="501"/>
                  </a:lnTo>
                  <a:lnTo>
                    <a:pt x="754" y="496"/>
                  </a:lnTo>
                  <a:lnTo>
                    <a:pt x="767" y="488"/>
                  </a:lnTo>
                  <a:lnTo>
                    <a:pt x="767" y="488"/>
                  </a:lnTo>
                  <a:lnTo>
                    <a:pt x="779" y="479"/>
                  </a:lnTo>
                  <a:lnTo>
                    <a:pt x="784" y="474"/>
                  </a:lnTo>
                  <a:lnTo>
                    <a:pt x="787" y="470"/>
                  </a:lnTo>
                  <a:lnTo>
                    <a:pt x="790" y="465"/>
                  </a:lnTo>
                  <a:lnTo>
                    <a:pt x="793" y="462"/>
                  </a:lnTo>
                  <a:lnTo>
                    <a:pt x="794" y="453"/>
                  </a:lnTo>
                  <a:lnTo>
                    <a:pt x="794" y="444"/>
                  </a:lnTo>
                  <a:lnTo>
                    <a:pt x="792" y="435"/>
                  </a:lnTo>
                  <a:lnTo>
                    <a:pt x="788" y="426"/>
                  </a:lnTo>
                  <a:lnTo>
                    <a:pt x="785" y="419"/>
                  </a:lnTo>
                  <a:lnTo>
                    <a:pt x="776" y="402"/>
                  </a:lnTo>
                  <a:lnTo>
                    <a:pt x="773" y="393"/>
                  </a:lnTo>
                  <a:lnTo>
                    <a:pt x="770" y="385"/>
                  </a:lnTo>
                  <a:lnTo>
                    <a:pt x="769" y="377"/>
                  </a:lnTo>
                  <a:lnTo>
                    <a:pt x="771" y="369"/>
                  </a:lnTo>
                  <a:lnTo>
                    <a:pt x="774" y="365"/>
                  </a:lnTo>
                  <a:lnTo>
                    <a:pt x="776" y="361"/>
                  </a:lnTo>
                  <a:lnTo>
                    <a:pt x="785" y="354"/>
                  </a:lnTo>
                  <a:lnTo>
                    <a:pt x="785" y="354"/>
                  </a:lnTo>
                  <a:lnTo>
                    <a:pt x="793" y="346"/>
                  </a:lnTo>
                  <a:lnTo>
                    <a:pt x="798" y="338"/>
                  </a:lnTo>
                  <a:lnTo>
                    <a:pt x="802" y="330"/>
                  </a:lnTo>
                  <a:lnTo>
                    <a:pt x="803" y="322"/>
                  </a:lnTo>
                  <a:lnTo>
                    <a:pt x="802" y="315"/>
                  </a:lnTo>
                  <a:lnTo>
                    <a:pt x="799" y="308"/>
                  </a:lnTo>
                  <a:lnTo>
                    <a:pt x="795" y="300"/>
                  </a:lnTo>
                  <a:lnTo>
                    <a:pt x="789" y="292"/>
                  </a:lnTo>
                  <a:lnTo>
                    <a:pt x="777" y="278"/>
                  </a:lnTo>
                  <a:lnTo>
                    <a:pt x="762" y="263"/>
                  </a:lnTo>
                  <a:lnTo>
                    <a:pt x="748" y="250"/>
                  </a:lnTo>
                  <a:lnTo>
                    <a:pt x="742" y="243"/>
                  </a:lnTo>
                  <a:lnTo>
                    <a:pt x="738" y="236"/>
                  </a:lnTo>
                  <a:lnTo>
                    <a:pt x="738" y="236"/>
                  </a:lnTo>
                  <a:lnTo>
                    <a:pt x="733" y="230"/>
                  </a:lnTo>
                  <a:lnTo>
                    <a:pt x="731" y="224"/>
                  </a:lnTo>
                  <a:lnTo>
                    <a:pt x="730" y="220"/>
                  </a:lnTo>
                  <a:lnTo>
                    <a:pt x="729" y="215"/>
                  </a:lnTo>
                  <a:lnTo>
                    <a:pt x="729" y="211"/>
                  </a:lnTo>
                  <a:lnTo>
                    <a:pt x="730" y="207"/>
                  </a:lnTo>
                  <a:lnTo>
                    <a:pt x="732" y="204"/>
                  </a:lnTo>
                  <a:lnTo>
                    <a:pt x="736" y="201"/>
                  </a:lnTo>
                  <a:lnTo>
                    <a:pt x="742" y="196"/>
                  </a:lnTo>
                  <a:lnTo>
                    <a:pt x="751" y="192"/>
                  </a:lnTo>
                  <a:lnTo>
                    <a:pt x="773" y="184"/>
                  </a:lnTo>
                  <a:lnTo>
                    <a:pt x="773" y="184"/>
                  </a:lnTo>
                  <a:lnTo>
                    <a:pt x="777" y="180"/>
                  </a:lnTo>
                  <a:lnTo>
                    <a:pt x="779" y="177"/>
                  </a:lnTo>
                  <a:lnTo>
                    <a:pt x="780" y="173"/>
                  </a:lnTo>
                  <a:lnTo>
                    <a:pt x="779" y="168"/>
                  </a:lnTo>
                  <a:lnTo>
                    <a:pt x="777" y="163"/>
                  </a:lnTo>
                  <a:lnTo>
                    <a:pt x="773" y="157"/>
                  </a:lnTo>
                  <a:lnTo>
                    <a:pt x="767" y="151"/>
                  </a:lnTo>
                  <a:lnTo>
                    <a:pt x="761" y="145"/>
                  </a:lnTo>
                  <a:lnTo>
                    <a:pt x="745" y="132"/>
                  </a:lnTo>
                  <a:lnTo>
                    <a:pt x="724" y="120"/>
                  </a:lnTo>
                  <a:lnTo>
                    <a:pt x="714" y="114"/>
                  </a:lnTo>
                  <a:lnTo>
                    <a:pt x="702" y="110"/>
                  </a:lnTo>
                  <a:lnTo>
                    <a:pt x="691" y="106"/>
                  </a:lnTo>
                  <a:lnTo>
                    <a:pt x="679" y="101"/>
                  </a:lnTo>
                  <a:lnTo>
                    <a:pt x="679" y="101"/>
                  </a:lnTo>
                  <a:lnTo>
                    <a:pt x="636" y="90"/>
                  </a:lnTo>
                  <a:lnTo>
                    <a:pt x="619" y="84"/>
                  </a:lnTo>
                  <a:lnTo>
                    <a:pt x="605" y="80"/>
                  </a:lnTo>
                  <a:lnTo>
                    <a:pt x="594" y="73"/>
                  </a:lnTo>
                  <a:lnTo>
                    <a:pt x="589" y="71"/>
                  </a:lnTo>
                  <a:lnTo>
                    <a:pt x="586" y="66"/>
                  </a:lnTo>
                  <a:lnTo>
                    <a:pt x="583" y="63"/>
                  </a:lnTo>
                  <a:lnTo>
                    <a:pt x="581" y="59"/>
                  </a:lnTo>
                  <a:lnTo>
                    <a:pt x="580" y="54"/>
                  </a:lnTo>
                  <a:lnTo>
                    <a:pt x="579" y="49"/>
                  </a:lnTo>
                  <a:lnTo>
                    <a:pt x="579" y="49"/>
                  </a:lnTo>
                  <a:lnTo>
                    <a:pt x="578" y="44"/>
                  </a:lnTo>
                  <a:lnTo>
                    <a:pt x="575" y="40"/>
                  </a:lnTo>
                  <a:lnTo>
                    <a:pt x="569" y="35"/>
                  </a:lnTo>
                  <a:lnTo>
                    <a:pt x="562" y="32"/>
                  </a:lnTo>
                  <a:lnTo>
                    <a:pt x="555" y="28"/>
                  </a:lnTo>
                  <a:lnTo>
                    <a:pt x="546" y="26"/>
                  </a:lnTo>
                  <a:lnTo>
                    <a:pt x="524" y="22"/>
                  </a:lnTo>
                  <a:lnTo>
                    <a:pt x="483" y="15"/>
                  </a:lnTo>
                  <a:lnTo>
                    <a:pt x="466" y="12"/>
                  </a:lnTo>
                  <a:lnTo>
                    <a:pt x="461" y="9"/>
                  </a:lnTo>
                  <a:lnTo>
                    <a:pt x="456" y="8"/>
                  </a:lnTo>
                  <a:lnTo>
                    <a:pt x="456" y="8"/>
                  </a:lnTo>
                  <a:lnTo>
                    <a:pt x="448" y="4"/>
                  </a:lnTo>
                  <a:lnTo>
                    <a:pt x="437" y="2"/>
                  </a:lnTo>
                  <a:lnTo>
                    <a:pt x="424" y="0"/>
                  </a:lnTo>
                  <a:lnTo>
                    <a:pt x="409" y="2"/>
                  </a:lnTo>
                  <a:lnTo>
                    <a:pt x="393" y="4"/>
                  </a:lnTo>
                  <a:lnTo>
                    <a:pt x="375" y="8"/>
                  </a:lnTo>
                  <a:lnTo>
                    <a:pt x="357" y="16"/>
                  </a:lnTo>
                  <a:lnTo>
                    <a:pt x="339" y="25"/>
                  </a:lnTo>
                  <a:lnTo>
                    <a:pt x="339" y="25"/>
                  </a:lnTo>
                  <a:lnTo>
                    <a:pt x="332" y="32"/>
                  </a:lnTo>
                  <a:lnTo>
                    <a:pt x="325" y="38"/>
                  </a:lnTo>
                  <a:lnTo>
                    <a:pt x="322" y="46"/>
                  </a:lnTo>
                  <a:lnTo>
                    <a:pt x="320" y="54"/>
                  </a:lnTo>
                  <a:lnTo>
                    <a:pt x="319" y="63"/>
                  </a:lnTo>
                  <a:lnTo>
                    <a:pt x="319" y="72"/>
                  </a:lnTo>
                  <a:lnTo>
                    <a:pt x="320" y="80"/>
                  </a:lnTo>
                  <a:lnTo>
                    <a:pt x="322" y="89"/>
                  </a:lnTo>
                  <a:lnTo>
                    <a:pt x="327" y="106"/>
                  </a:lnTo>
                  <a:lnTo>
                    <a:pt x="333" y="118"/>
                  </a:lnTo>
                  <a:lnTo>
                    <a:pt x="339" y="131"/>
                  </a:lnTo>
                  <a:lnTo>
                    <a:pt x="339" y="131"/>
                  </a:lnTo>
                  <a:lnTo>
                    <a:pt x="331" y="133"/>
                  </a:lnTo>
                  <a:lnTo>
                    <a:pt x="310" y="142"/>
                  </a:lnTo>
                  <a:lnTo>
                    <a:pt x="296" y="148"/>
                  </a:lnTo>
                  <a:lnTo>
                    <a:pt x="283" y="156"/>
                  </a:lnTo>
                  <a:lnTo>
                    <a:pt x="270" y="164"/>
                  </a:lnTo>
                  <a:lnTo>
                    <a:pt x="257" y="171"/>
                  </a:lnTo>
                  <a:lnTo>
                    <a:pt x="257" y="171"/>
                  </a:lnTo>
                  <a:lnTo>
                    <a:pt x="253" y="176"/>
                  </a:lnTo>
                  <a:lnTo>
                    <a:pt x="249" y="182"/>
                  </a:lnTo>
                  <a:lnTo>
                    <a:pt x="246" y="188"/>
                  </a:lnTo>
                  <a:lnTo>
                    <a:pt x="245" y="195"/>
                  </a:lnTo>
                  <a:lnTo>
                    <a:pt x="243" y="212"/>
                  </a:lnTo>
                  <a:lnTo>
                    <a:pt x="244" y="230"/>
                  </a:lnTo>
                  <a:lnTo>
                    <a:pt x="244" y="250"/>
                  </a:lnTo>
                  <a:lnTo>
                    <a:pt x="244" y="271"/>
                  </a:lnTo>
                  <a:lnTo>
                    <a:pt x="243" y="282"/>
                  </a:lnTo>
                  <a:lnTo>
                    <a:pt x="241" y="294"/>
                  </a:lnTo>
                  <a:lnTo>
                    <a:pt x="238" y="306"/>
                  </a:lnTo>
                  <a:lnTo>
                    <a:pt x="234" y="318"/>
                  </a:lnTo>
                  <a:lnTo>
                    <a:pt x="234" y="318"/>
                  </a:lnTo>
                  <a:lnTo>
                    <a:pt x="229" y="328"/>
                  </a:lnTo>
                  <a:lnTo>
                    <a:pt x="225" y="335"/>
                  </a:lnTo>
                  <a:lnTo>
                    <a:pt x="222" y="337"/>
                  </a:lnTo>
                  <a:lnTo>
                    <a:pt x="219" y="338"/>
                  </a:lnTo>
                  <a:lnTo>
                    <a:pt x="217" y="337"/>
                  </a:lnTo>
                  <a:lnTo>
                    <a:pt x="214" y="335"/>
                  </a:lnTo>
                  <a:lnTo>
                    <a:pt x="210" y="329"/>
                  </a:lnTo>
                  <a:lnTo>
                    <a:pt x="208" y="322"/>
                  </a:lnTo>
                  <a:lnTo>
                    <a:pt x="206" y="313"/>
                  </a:lnTo>
                  <a:lnTo>
                    <a:pt x="204" y="303"/>
                  </a:lnTo>
                  <a:lnTo>
                    <a:pt x="203" y="293"/>
                  </a:lnTo>
                  <a:lnTo>
                    <a:pt x="203" y="282"/>
                  </a:lnTo>
                  <a:lnTo>
                    <a:pt x="204" y="270"/>
                  </a:lnTo>
                  <a:lnTo>
                    <a:pt x="205" y="259"/>
                  </a:lnTo>
                  <a:lnTo>
                    <a:pt x="208" y="249"/>
                  </a:lnTo>
                  <a:lnTo>
                    <a:pt x="211" y="239"/>
                  </a:lnTo>
                  <a:lnTo>
                    <a:pt x="216" y="231"/>
                  </a:lnTo>
                  <a:lnTo>
                    <a:pt x="216" y="231"/>
                  </a:lnTo>
                  <a:lnTo>
                    <a:pt x="220" y="224"/>
                  </a:lnTo>
                  <a:lnTo>
                    <a:pt x="222" y="220"/>
                  </a:lnTo>
                  <a:lnTo>
                    <a:pt x="222" y="218"/>
                  </a:lnTo>
                  <a:lnTo>
                    <a:pt x="222" y="218"/>
                  </a:lnTo>
                  <a:lnTo>
                    <a:pt x="218" y="218"/>
                  </a:lnTo>
                  <a:lnTo>
                    <a:pt x="214" y="220"/>
                  </a:lnTo>
                  <a:lnTo>
                    <a:pt x="208" y="223"/>
                  </a:lnTo>
                  <a:lnTo>
                    <a:pt x="194" y="233"/>
                  </a:lnTo>
                  <a:lnTo>
                    <a:pt x="177" y="245"/>
                  </a:lnTo>
                  <a:lnTo>
                    <a:pt x="161" y="259"/>
                  </a:lnTo>
                  <a:lnTo>
                    <a:pt x="148" y="272"/>
                  </a:lnTo>
                  <a:lnTo>
                    <a:pt x="143" y="278"/>
                  </a:lnTo>
                  <a:lnTo>
                    <a:pt x="140" y="283"/>
                  </a:lnTo>
                  <a:lnTo>
                    <a:pt x="140" y="283"/>
                  </a:lnTo>
                  <a:lnTo>
                    <a:pt x="134" y="294"/>
                  </a:lnTo>
                  <a:lnTo>
                    <a:pt x="124" y="309"/>
                  </a:lnTo>
                  <a:lnTo>
                    <a:pt x="101" y="347"/>
                  </a:lnTo>
                  <a:lnTo>
                    <a:pt x="90" y="367"/>
                  </a:lnTo>
                  <a:lnTo>
                    <a:pt x="80" y="387"/>
                  </a:lnTo>
                  <a:lnTo>
                    <a:pt x="75" y="397"/>
                  </a:lnTo>
                  <a:lnTo>
                    <a:pt x="73" y="406"/>
                  </a:lnTo>
                  <a:lnTo>
                    <a:pt x="71" y="415"/>
                  </a:lnTo>
                  <a:lnTo>
                    <a:pt x="70" y="423"/>
                  </a:lnTo>
                  <a:lnTo>
                    <a:pt x="70" y="423"/>
                  </a:lnTo>
                  <a:lnTo>
                    <a:pt x="71" y="439"/>
                  </a:lnTo>
                  <a:lnTo>
                    <a:pt x="73" y="454"/>
                  </a:lnTo>
                  <a:lnTo>
                    <a:pt x="74" y="471"/>
                  </a:lnTo>
                  <a:lnTo>
                    <a:pt x="74" y="489"/>
                  </a:lnTo>
                  <a:lnTo>
                    <a:pt x="73" y="498"/>
                  </a:lnTo>
                  <a:lnTo>
                    <a:pt x="71" y="508"/>
                  </a:lnTo>
                  <a:lnTo>
                    <a:pt x="67" y="518"/>
                  </a:lnTo>
                  <a:lnTo>
                    <a:pt x="63" y="528"/>
                  </a:lnTo>
                  <a:lnTo>
                    <a:pt x="57" y="539"/>
                  </a:lnTo>
                  <a:lnTo>
                    <a:pt x="49" y="550"/>
                  </a:lnTo>
                  <a:lnTo>
                    <a:pt x="40" y="563"/>
                  </a:lnTo>
                  <a:lnTo>
                    <a:pt x="29" y="576"/>
                  </a:lnTo>
                  <a:lnTo>
                    <a:pt x="29" y="576"/>
                  </a:lnTo>
                  <a:lnTo>
                    <a:pt x="18" y="588"/>
                  </a:lnTo>
                  <a:lnTo>
                    <a:pt x="10" y="601"/>
                  </a:lnTo>
                  <a:lnTo>
                    <a:pt x="5" y="613"/>
                  </a:lnTo>
                  <a:lnTo>
                    <a:pt x="1" y="624"/>
                  </a:lnTo>
                  <a:lnTo>
                    <a:pt x="0" y="635"/>
                  </a:lnTo>
                  <a:lnTo>
                    <a:pt x="0" y="647"/>
                  </a:lnTo>
                  <a:lnTo>
                    <a:pt x="2" y="657"/>
                  </a:lnTo>
                  <a:lnTo>
                    <a:pt x="5" y="667"/>
                  </a:lnTo>
                  <a:lnTo>
                    <a:pt x="13" y="687"/>
                  </a:lnTo>
                  <a:lnTo>
                    <a:pt x="20" y="707"/>
                  </a:lnTo>
                  <a:lnTo>
                    <a:pt x="24" y="716"/>
                  </a:lnTo>
                  <a:lnTo>
                    <a:pt x="26" y="726"/>
                  </a:lnTo>
                  <a:lnTo>
                    <a:pt x="28" y="736"/>
                  </a:lnTo>
                  <a:lnTo>
                    <a:pt x="29" y="746"/>
                  </a:lnTo>
                  <a:lnTo>
                    <a:pt x="29" y="746"/>
                  </a:lnTo>
                  <a:lnTo>
                    <a:pt x="29" y="756"/>
                  </a:lnTo>
                  <a:lnTo>
                    <a:pt x="32" y="767"/>
                  </a:lnTo>
                  <a:lnTo>
                    <a:pt x="35" y="781"/>
                  </a:lnTo>
                  <a:lnTo>
                    <a:pt x="39" y="794"/>
                  </a:lnTo>
                  <a:lnTo>
                    <a:pt x="52" y="825"/>
                  </a:lnTo>
                  <a:lnTo>
                    <a:pt x="66" y="860"/>
                  </a:lnTo>
                  <a:lnTo>
                    <a:pt x="101" y="938"/>
                  </a:lnTo>
                  <a:lnTo>
                    <a:pt x="119" y="982"/>
                  </a:lnTo>
                  <a:lnTo>
                    <a:pt x="134" y="1027"/>
                  </a:lnTo>
                  <a:lnTo>
                    <a:pt x="134" y="1027"/>
                  </a:lnTo>
                  <a:lnTo>
                    <a:pt x="141" y="1049"/>
                  </a:lnTo>
                  <a:lnTo>
                    <a:pt x="146" y="1070"/>
                  </a:lnTo>
                  <a:lnTo>
                    <a:pt x="148" y="1091"/>
                  </a:lnTo>
                  <a:lnTo>
                    <a:pt x="148" y="1110"/>
                  </a:lnTo>
                  <a:lnTo>
                    <a:pt x="147" y="1129"/>
                  </a:lnTo>
                  <a:lnTo>
                    <a:pt x="144" y="1146"/>
                  </a:lnTo>
                  <a:lnTo>
                    <a:pt x="141" y="1164"/>
                  </a:lnTo>
                  <a:lnTo>
                    <a:pt x="137" y="1180"/>
                  </a:lnTo>
                  <a:lnTo>
                    <a:pt x="132" y="1195"/>
                  </a:lnTo>
                  <a:lnTo>
                    <a:pt x="127" y="1210"/>
                  </a:lnTo>
                  <a:lnTo>
                    <a:pt x="115" y="1237"/>
                  </a:lnTo>
                  <a:lnTo>
                    <a:pt x="106" y="1261"/>
                  </a:lnTo>
                  <a:lnTo>
                    <a:pt x="102" y="1272"/>
                  </a:lnTo>
                  <a:lnTo>
                    <a:pt x="100" y="1285"/>
                  </a:lnTo>
                  <a:lnTo>
                    <a:pt x="100" y="1285"/>
                  </a:lnTo>
                  <a:lnTo>
                    <a:pt x="96" y="1295"/>
                  </a:lnTo>
                  <a:lnTo>
                    <a:pt x="92" y="1306"/>
                  </a:lnTo>
                  <a:lnTo>
                    <a:pt x="87" y="1316"/>
                  </a:lnTo>
                  <a:lnTo>
                    <a:pt x="81" y="1325"/>
                  </a:lnTo>
                  <a:lnTo>
                    <a:pt x="74" y="1335"/>
                  </a:lnTo>
                  <a:lnTo>
                    <a:pt x="66" y="1343"/>
                  </a:lnTo>
                  <a:lnTo>
                    <a:pt x="51" y="1359"/>
                  </a:lnTo>
                  <a:lnTo>
                    <a:pt x="36" y="1372"/>
                  </a:lnTo>
                  <a:lnTo>
                    <a:pt x="24" y="1381"/>
                  </a:lnTo>
                  <a:lnTo>
                    <a:pt x="11" y="1390"/>
                  </a:lnTo>
                  <a:lnTo>
                    <a:pt x="11" y="1390"/>
                  </a:lnTo>
                  <a:lnTo>
                    <a:pt x="21" y="1402"/>
                  </a:lnTo>
                  <a:lnTo>
                    <a:pt x="21" y="1402"/>
                  </a:lnTo>
                  <a:lnTo>
                    <a:pt x="39" y="1397"/>
                  </a:lnTo>
                  <a:lnTo>
                    <a:pt x="47" y="1395"/>
                  </a:lnTo>
                  <a:lnTo>
                    <a:pt x="527" y="1361"/>
                  </a:lnTo>
                  <a:lnTo>
                    <a:pt x="861" y="1319"/>
                  </a:lnTo>
                  <a:close/>
                </a:path>
              </a:pathLst>
            </a:custGeom>
            <a:grpFill/>
            <a:ln w="3175">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lang="en-US"/>
            </a:p>
          </p:txBody>
        </p:sp>
      </p:grpSp>
      <p:grpSp>
        <p:nvGrpSpPr>
          <p:cNvPr id="63" name="Group 62"/>
          <p:cNvGrpSpPr/>
          <p:nvPr/>
        </p:nvGrpSpPr>
        <p:grpSpPr>
          <a:xfrm>
            <a:off x="6765286" y="3354097"/>
            <a:ext cx="1821509" cy="193899"/>
            <a:chOff x="1965366" y="5491607"/>
            <a:chExt cx="1821509" cy="193899"/>
          </a:xfrm>
        </p:grpSpPr>
        <p:sp>
          <p:nvSpPr>
            <p:cNvPr id="64" name="speed"/>
            <p:cNvSpPr txBox="1">
              <a:spLocks noChangeArrowheads="1"/>
            </p:cNvSpPr>
            <p:nvPr/>
          </p:nvSpPr>
          <p:spPr bwMode="auto">
            <a:xfrm>
              <a:off x="2427950" y="5491607"/>
              <a:ext cx="1358925" cy="19202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400">
                  <a:solidFill>
                    <a:schemeClr val="bg1"/>
                  </a:solidFill>
                  <a:latin charset="0" panose="020f0502020204030204" pitchFamily="34" typeface="Calibri"/>
                  <a:ea charset="0" pitchFamily="34" typeface="Tahoma"/>
                  <a:cs charset="0" panose="020b0604020202020204" pitchFamily="34" typeface="Arial"/>
                </a:rPr>
                <a:t>Visual appealing</a:t>
              </a:r>
            </a:p>
          </p:txBody>
        </p:sp>
        <p:sp>
          <p:nvSpPr>
            <p:cNvPr id="65" name="Rectangle 64"/>
            <p:cNvSpPr/>
            <p:nvPr/>
          </p:nvSpPr>
          <p:spPr>
            <a:xfrm>
              <a:off x="1965366" y="5514756"/>
              <a:ext cx="391633" cy="147600"/>
            </a:xfrm>
            <a:prstGeom prst="rect">
              <a:avLst/>
            </a:prstGeom>
            <a:solidFill>
              <a:srgbClr val="93B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2F2F38"/>
                </a:solidFill>
              </a:endParaRPr>
            </a:p>
          </p:txBody>
        </p:sp>
      </p:grpSp>
      <p:sp>
        <p:nvSpPr>
          <p:cNvPr id="71" name="speed"/>
          <p:cNvSpPr txBox="1">
            <a:spLocks noChangeArrowheads="1"/>
          </p:cNvSpPr>
          <p:nvPr/>
        </p:nvSpPr>
        <p:spPr bwMode="auto">
          <a:xfrm>
            <a:off x="6765286" y="4414253"/>
            <a:ext cx="484774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Tremendous visual appeal</a:t>
            </a:r>
          </a:p>
        </p:txBody>
      </p:sp>
      <p:sp>
        <p:nvSpPr>
          <p:cNvPr id="72" name="Rectangle 3"/>
          <p:cNvSpPr txBox="1">
            <a:spLocks noChangeArrowheads="1"/>
          </p:cNvSpPr>
          <p:nvPr/>
        </p:nvSpPr>
        <p:spPr bwMode="auto">
          <a:xfrm>
            <a:off x="6765287" y="4669473"/>
            <a:ext cx="4074164"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PowerPoint offers word processing, outlining, drawing, graphing, and presentation management tools all designed to be easy to use and learn</a:t>
            </a:r>
          </a:p>
        </p:txBody>
      </p:sp>
      <p:grpSp>
        <p:nvGrpSpPr>
          <p:cNvPr id="73" name="그룹 30"/>
          <p:cNvGrpSpPr/>
          <p:nvPr/>
        </p:nvGrpSpPr>
        <p:grpSpPr>
          <a:xfrm>
            <a:off x="6765286" y="5322911"/>
            <a:ext cx="242239" cy="557024"/>
            <a:chOff x="4362451" y="2873375"/>
            <a:chExt cx="922338" cy="2120901"/>
          </a:xfrm>
          <a:solidFill>
            <a:srgbClr val="93BF31"/>
          </a:solidFill>
          <a:effectLst>
            <a:outerShdw algn="t" blurRad="25400" dir="5400000" dist="12700" rotWithShape="0">
              <a:prstClr val="black">
                <a:alpha val="70000"/>
              </a:prstClr>
            </a:outerShdw>
          </a:effectLst>
        </p:grpSpPr>
        <p:sp>
          <p:nvSpPr>
            <p:cNvPr id="74"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75"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76" name="그룹 30"/>
          <p:cNvGrpSpPr/>
          <p:nvPr/>
        </p:nvGrpSpPr>
        <p:grpSpPr>
          <a:xfrm>
            <a:off x="7047861" y="5322911"/>
            <a:ext cx="242239" cy="557024"/>
            <a:chOff x="4362451" y="2873375"/>
            <a:chExt cx="922338" cy="2120901"/>
          </a:xfrm>
          <a:solidFill>
            <a:srgbClr val="93BF31"/>
          </a:solidFill>
          <a:effectLst>
            <a:outerShdw algn="t" blurRad="25400" dir="5400000" dist="12700" rotWithShape="0">
              <a:prstClr val="black">
                <a:alpha val="70000"/>
              </a:prstClr>
            </a:outerShdw>
          </a:effectLst>
        </p:grpSpPr>
        <p:sp>
          <p:nvSpPr>
            <p:cNvPr id="77"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78"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79" name="그룹 30"/>
          <p:cNvGrpSpPr/>
          <p:nvPr/>
        </p:nvGrpSpPr>
        <p:grpSpPr>
          <a:xfrm>
            <a:off x="7330436" y="5322911"/>
            <a:ext cx="242239" cy="557024"/>
            <a:chOff x="4362451" y="2873375"/>
            <a:chExt cx="922338" cy="2120901"/>
          </a:xfrm>
          <a:solidFill>
            <a:srgbClr val="93BF31"/>
          </a:solidFill>
          <a:effectLst>
            <a:outerShdw algn="t" blurRad="25400" dir="5400000" dist="12700" rotWithShape="0">
              <a:prstClr val="black">
                <a:alpha val="70000"/>
              </a:prstClr>
            </a:outerShdw>
          </a:effectLst>
        </p:grpSpPr>
        <p:sp>
          <p:nvSpPr>
            <p:cNvPr id="80"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81"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82" name="그룹 30"/>
          <p:cNvGrpSpPr/>
          <p:nvPr/>
        </p:nvGrpSpPr>
        <p:grpSpPr>
          <a:xfrm>
            <a:off x="7613011" y="5322911"/>
            <a:ext cx="242239" cy="557024"/>
            <a:chOff x="4362451" y="2873375"/>
            <a:chExt cx="922338" cy="2120901"/>
          </a:xfrm>
          <a:solidFill>
            <a:srgbClr val="93BF31"/>
          </a:solidFill>
          <a:effectLst>
            <a:outerShdw algn="t" blurRad="25400" dir="5400000" dist="12700" rotWithShape="0">
              <a:prstClr val="black">
                <a:alpha val="70000"/>
              </a:prstClr>
            </a:outerShdw>
          </a:effectLst>
        </p:grpSpPr>
        <p:sp>
          <p:nvSpPr>
            <p:cNvPr id="83"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84"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85" name="그룹 30"/>
          <p:cNvGrpSpPr/>
          <p:nvPr/>
        </p:nvGrpSpPr>
        <p:grpSpPr>
          <a:xfrm>
            <a:off x="7895586" y="5322911"/>
            <a:ext cx="242239" cy="557024"/>
            <a:chOff x="4362451" y="2873375"/>
            <a:chExt cx="922338" cy="2120901"/>
          </a:xfrm>
          <a:solidFill>
            <a:srgbClr val="93BF31"/>
          </a:solidFill>
          <a:effectLst>
            <a:outerShdw algn="t" blurRad="25400" dir="5400000" dist="12700" rotWithShape="0">
              <a:prstClr val="black">
                <a:alpha val="70000"/>
              </a:prstClr>
            </a:outerShdw>
          </a:effectLst>
        </p:grpSpPr>
        <p:sp>
          <p:nvSpPr>
            <p:cNvPr id="86"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87"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88" name="그룹 30"/>
          <p:cNvGrpSpPr/>
          <p:nvPr/>
        </p:nvGrpSpPr>
        <p:grpSpPr>
          <a:xfrm>
            <a:off x="8178161" y="5322911"/>
            <a:ext cx="242239" cy="557024"/>
            <a:chOff x="4362451" y="2873375"/>
            <a:chExt cx="922338" cy="2120901"/>
          </a:xfrm>
          <a:solidFill>
            <a:srgbClr val="93BF31"/>
          </a:solidFill>
          <a:effectLst>
            <a:outerShdw algn="t" blurRad="25400" dir="5400000" dist="12700" rotWithShape="0">
              <a:prstClr val="black">
                <a:alpha val="70000"/>
              </a:prstClr>
            </a:outerShdw>
          </a:effectLst>
        </p:grpSpPr>
        <p:sp>
          <p:nvSpPr>
            <p:cNvPr id="89"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90"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91" name="그룹 30"/>
          <p:cNvGrpSpPr/>
          <p:nvPr/>
        </p:nvGrpSpPr>
        <p:grpSpPr>
          <a:xfrm>
            <a:off x="8460736" y="5322911"/>
            <a:ext cx="242239" cy="557024"/>
            <a:chOff x="4362451" y="2873375"/>
            <a:chExt cx="922338" cy="2120901"/>
          </a:xfrm>
          <a:solidFill>
            <a:srgbClr val="93BF31"/>
          </a:solidFill>
          <a:effectLst>
            <a:outerShdw algn="t" blurRad="25400" dir="5400000" dist="12700" rotWithShape="0">
              <a:prstClr val="black">
                <a:alpha val="70000"/>
              </a:prstClr>
            </a:outerShdw>
          </a:effectLst>
        </p:grpSpPr>
        <p:sp>
          <p:nvSpPr>
            <p:cNvPr id="92"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93"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94" name="그룹 30"/>
          <p:cNvGrpSpPr/>
          <p:nvPr/>
        </p:nvGrpSpPr>
        <p:grpSpPr>
          <a:xfrm>
            <a:off x="8743311" y="5322911"/>
            <a:ext cx="242239" cy="557024"/>
            <a:chOff x="4362451" y="2873375"/>
            <a:chExt cx="922338" cy="2120901"/>
          </a:xfrm>
          <a:solidFill>
            <a:srgbClr val="666678"/>
          </a:solidFill>
          <a:effectLst/>
        </p:grpSpPr>
        <p:sp>
          <p:nvSpPr>
            <p:cNvPr id="95"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ko-KR"/>
            </a:p>
          </p:txBody>
        </p:sp>
        <p:sp>
          <p:nvSpPr>
            <p:cNvPr id="96"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97" name="그룹 30"/>
          <p:cNvGrpSpPr/>
          <p:nvPr/>
        </p:nvGrpSpPr>
        <p:grpSpPr>
          <a:xfrm>
            <a:off x="9025886" y="5322911"/>
            <a:ext cx="242239" cy="557024"/>
            <a:chOff x="4362451" y="2873375"/>
            <a:chExt cx="922338" cy="2120901"/>
          </a:xfrm>
          <a:solidFill>
            <a:srgbClr val="666678"/>
          </a:solidFill>
          <a:effectLst/>
        </p:grpSpPr>
        <p:sp>
          <p:nvSpPr>
            <p:cNvPr id="98"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ko-KR"/>
            </a:p>
          </p:txBody>
        </p:sp>
        <p:sp>
          <p:nvSpPr>
            <p:cNvPr id="99"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100" name="그룹 30"/>
          <p:cNvGrpSpPr/>
          <p:nvPr/>
        </p:nvGrpSpPr>
        <p:grpSpPr>
          <a:xfrm>
            <a:off x="9308461" y="5322911"/>
            <a:ext cx="242239" cy="557024"/>
            <a:chOff x="4362451" y="2873375"/>
            <a:chExt cx="922338" cy="2120901"/>
          </a:xfrm>
          <a:solidFill>
            <a:srgbClr val="666678"/>
          </a:solidFill>
          <a:effectLst/>
        </p:grpSpPr>
        <p:sp>
          <p:nvSpPr>
            <p:cNvPr id="101"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02"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ko-KR"/>
            </a:p>
          </p:txBody>
        </p:sp>
      </p:grpSp>
      <p:sp>
        <p:nvSpPr>
          <p:cNvPr id="109" name="speed"/>
          <p:cNvSpPr txBox="1">
            <a:spLocks noChangeArrowheads="1"/>
          </p:cNvSpPr>
          <p:nvPr/>
        </p:nvSpPr>
        <p:spPr bwMode="auto">
          <a:xfrm>
            <a:off x="9618172" y="5455639"/>
            <a:ext cx="779016" cy="98755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3600">
                <a:solidFill>
                  <a:srgbClr val="93BF3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rPr>
              <a:t>70%</a:t>
            </a:r>
          </a:p>
        </p:txBody>
      </p:sp>
      <p:grpSp>
        <p:nvGrpSpPr>
          <p:cNvPr id="527" name="Group 526"/>
          <p:cNvGrpSpPr/>
          <p:nvPr/>
        </p:nvGrpSpPr>
        <p:grpSpPr>
          <a:xfrm>
            <a:off x="6765286" y="3620797"/>
            <a:ext cx="1821509" cy="193899"/>
            <a:chOff x="1965366" y="5491607"/>
            <a:chExt cx="1821509" cy="193899"/>
          </a:xfrm>
        </p:grpSpPr>
        <p:sp>
          <p:nvSpPr>
            <p:cNvPr id="528" name="speed"/>
            <p:cNvSpPr txBox="1">
              <a:spLocks noChangeArrowheads="1"/>
            </p:cNvSpPr>
            <p:nvPr/>
          </p:nvSpPr>
          <p:spPr bwMode="auto">
            <a:xfrm>
              <a:off x="2427950" y="5491607"/>
              <a:ext cx="1358925" cy="19202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400">
                  <a:solidFill>
                    <a:schemeClr val="bg1"/>
                  </a:solidFill>
                  <a:latin charset="0" panose="020f0502020204030204" pitchFamily="34" typeface="Calibri"/>
                  <a:ea charset="0" pitchFamily="34" typeface="Tahoma"/>
                  <a:cs charset="0" panose="020b0604020202020204" pitchFamily="34" typeface="Arial"/>
                </a:rPr>
                <a:t>Visual appealing</a:t>
              </a:r>
            </a:p>
          </p:txBody>
        </p:sp>
        <p:sp>
          <p:nvSpPr>
            <p:cNvPr id="529" name="Rectangle 528"/>
            <p:cNvSpPr/>
            <p:nvPr/>
          </p:nvSpPr>
          <p:spPr>
            <a:xfrm>
              <a:off x="1965366" y="5514756"/>
              <a:ext cx="391633" cy="147600"/>
            </a:xfrm>
            <a:prstGeom prst="rect">
              <a:avLst/>
            </a:prstGeom>
            <a:solidFill>
              <a:srgbClr val="6666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2F2F38"/>
                </a:solidFill>
              </a:endParaRPr>
            </a:p>
          </p:txBody>
        </p:sp>
      </p:grpSp>
    </p:spTree>
    <p:extLst>
      <p:ext uri="{BB962C8B-B14F-4D97-AF65-F5344CB8AC3E}">
        <p14:creationId val="3191423049"/>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Picture 3"/>
          <p:cNvPicPr>
            <a:picLocks noChangeAspect="1"/>
          </p:cNvPicPr>
          <p:nvPr/>
        </p:nvPicPr>
        <p:blipFill>
          <a:blip r:embed="rId2">
            <a:extLst>
              <a:ext uri="{28A0092B-C50C-407E-A947-70E740481C1C}">
                <a14:useLocalDpi/>
              </a:ext>
            </a:extLst>
          </a:blip>
          <a:stretch>
            <a:fillRect/>
          </a:stretch>
        </p:blipFill>
        <p:spPr>
          <a:xfrm>
            <a:off x="7315200" y="2654300"/>
            <a:ext cx="4876799" cy="2006600"/>
          </a:xfrm>
          <a:prstGeom prst="rect">
            <a:avLst/>
          </a:prstGeom>
        </p:spPr>
      </p:pic>
      <p:sp>
        <p:nvSpPr>
          <p:cNvPr id="16" name="Rectangle 3"/>
          <p:cNvSpPr txBox="1">
            <a:spLocks noChangeArrowheads="1"/>
          </p:cNvSpPr>
          <p:nvPr/>
        </p:nvSpPr>
        <p:spPr bwMode="auto">
          <a:xfrm>
            <a:off x="548160" y="2598361"/>
            <a:ext cx="5827486" cy="82296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r" eaLnBrk="1" hangingPunct="1">
              <a:defRPr/>
            </a:pPr>
            <a:r>
              <a:rPr altLang="ko-KR" b="1" lang="en-US" sz="5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rPr>
              <a:t>Mobile Game</a:t>
            </a:r>
          </a:p>
        </p:txBody>
      </p:sp>
      <p:sp>
        <p:nvSpPr>
          <p:cNvPr id="17" name="Rectangle 3"/>
          <p:cNvSpPr txBox="1">
            <a:spLocks noChangeArrowheads="1"/>
          </p:cNvSpPr>
          <p:nvPr/>
        </p:nvSpPr>
        <p:spPr bwMode="auto">
          <a:xfrm>
            <a:off x="548159" y="3429372"/>
            <a:ext cx="5827486" cy="12801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defRPr/>
            </a:pPr>
            <a:r>
              <a:rPr lang="en-US" sz="1200">
                <a:solidFill>
                  <a:schemeClr val="bg1">
                    <a:lumMod val="85000"/>
                  </a:schemeClr>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pic>
        <p:nvPicPr>
          <p:cNvPr id="2" name="Picture 1"/>
          <p:cNvPicPr>
            <a:picLocks noChangeAspect="1"/>
          </p:cNvPicPr>
          <p:nvPr/>
        </p:nvPicPr>
        <p:blipFill>
          <a:blip r:embed="rId3">
            <a:extLst>
              <a:ext uri="{28A0092B-C50C-407E-A947-70E740481C1C}">
                <a14:useLocalDpi/>
              </a:ext>
            </a:extLst>
          </a:blip>
          <a:stretch>
            <a:fillRect/>
          </a:stretch>
        </p:blipFill>
        <p:spPr>
          <a:xfrm>
            <a:off x="6375644" y="692696"/>
            <a:ext cx="5816355" cy="4957234"/>
          </a:xfrm>
          <a:prstGeom prst="rect">
            <a:avLst/>
          </a:prstGeom>
        </p:spPr>
      </p:pic>
    </p:spTree>
    <p:extLst>
      <p:ext uri="{BB962C8B-B14F-4D97-AF65-F5344CB8AC3E}">
        <p14:creationId val="2027145825"/>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Picture 3"/>
          <p:cNvPicPr>
            <a:picLocks noChangeAspect="1"/>
          </p:cNvPicPr>
          <p:nvPr/>
        </p:nvPicPr>
        <p:blipFill>
          <a:blip r:embed="rId2">
            <a:extLst>
              <a:ext uri="{28A0092B-C50C-407E-A947-70E740481C1C}">
                <a14:useLocalDpi/>
              </a:ext>
            </a:extLst>
          </a:blip>
          <a:stretch>
            <a:fillRect/>
          </a:stretch>
        </p:blipFill>
        <p:spPr>
          <a:xfrm>
            <a:off x="2956933" y="1397918"/>
            <a:ext cx="2109232" cy="3737962"/>
          </a:xfrm>
          <a:prstGeom prst="rect">
            <a:avLst/>
          </a:prstGeom>
        </p:spPr>
      </p:pic>
      <p:pic>
        <p:nvPicPr>
          <p:cNvPr id="7" name="Picture 6"/>
          <p:cNvPicPr>
            <a:picLocks noChangeAspect="1"/>
          </p:cNvPicPr>
          <p:nvPr/>
        </p:nvPicPr>
        <p:blipFill>
          <a:blip r:embed="rId3">
            <a:extLst>
              <a:ext uri="{28A0092B-C50C-407E-A947-70E740481C1C}">
                <a14:useLocalDpi/>
              </a:ext>
            </a:extLst>
          </a:blip>
          <a:stretch>
            <a:fillRect/>
          </a:stretch>
        </p:blipFill>
        <p:spPr>
          <a:xfrm>
            <a:off x="2216172" y="1204914"/>
            <a:ext cx="2571102" cy="5038722"/>
          </a:xfrm>
          <a:prstGeom prst="rect">
            <a:avLst/>
          </a:prstGeom>
        </p:spPr>
      </p:pic>
      <p:sp>
        <p:nvSpPr>
          <p:cNvPr id="8" name="Rectangle 3"/>
          <p:cNvSpPr txBox="1">
            <a:spLocks noChangeArrowheads="1"/>
          </p:cNvSpPr>
          <p:nvPr/>
        </p:nvSpPr>
        <p:spPr bwMode="auto">
          <a:xfrm>
            <a:off x="5069051" y="1428040"/>
            <a:ext cx="4017913" cy="164592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eaLnBrk="1" hangingPunct="1">
              <a:defRPr/>
            </a:pPr>
            <a:r>
              <a:rPr altLang="ko-KR" b="1" lang="en-US" sz="5400">
                <a:solidFill>
                  <a:schemeClr val="bg1"/>
                </a:solidFill>
                <a:latin charset="0" panose="020f0502020204030204" pitchFamily="34" typeface="Calibri"/>
                <a:ea charset="0" pitchFamily="34" typeface="Tahoma"/>
                <a:cs charset="0" panose="020b0604020202020204" pitchFamily="34" typeface="Arial"/>
              </a:rPr>
              <a:t>Top quality design</a:t>
            </a:r>
          </a:p>
        </p:txBody>
      </p:sp>
      <p:sp>
        <p:nvSpPr>
          <p:cNvPr id="9" name="Rectangle 3"/>
          <p:cNvSpPr txBox="1">
            <a:spLocks noChangeArrowheads="1"/>
          </p:cNvSpPr>
          <p:nvPr/>
        </p:nvSpPr>
        <p:spPr bwMode="auto">
          <a:xfrm>
            <a:off x="5069051" y="3139338"/>
            <a:ext cx="4017913" cy="24384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600">
                <a:solidFill>
                  <a:schemeClr val="bg1"/>
                </a:solidFill>
                <a:latin charset="0" panose="020f0502020204030204" pitchFamily="34" typeface="Calibri"/>
                <a:ea charset="0" pitchFamily="34" typeface="Tahoma"/>
                <a:cs charset="0" panose="020b0604020202020204" pitchFamily="34" typeface="Arial"/>
              </a:rPr>
              <a:t>A SUBTITLE ABOUT THE INTRODUCTION</a:t>
            </a:r>
          </a:p>
        </p:txBody>
      </p:sp>
      <p:sp>
        <p:nvSpPr>
          <p:cNvPr id="10" name="Rectangle 3"/>
          <p:cNvSpPr txBox="1">
            <a:spLocks noChangeArrowheads="1"/>
          </p:cNvSpPr>
          <p:nvPr/>
        </p:nvSpPr>
        <p:spPr bwMode="auto">
          <a:xfrm>
            <a:off x="5069051" y="3525962"/>
            <a:ext cx="3865513" cy="182880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just"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pic>
        <p:nvPicPr>
          <p:cNvPr id="11" name="Picture 10"/>
          <p:cNvPicPr>
            <a:picLocks noChangeAspect="1"/>
          </p:cNvPicPr>
          <p:nvPr/>
        </p:nvPicPr>
        <p:blipFill>
          <a:blip r:embed="rId4">
            <a:extLst>
              <a:ext uri="{28A0092B-C50C-407E-A947-70E740481C1C}">
                <a14:useLocalDpi/>
              </a:ext>
            </a:extLst>
          </a:blip>
          <a:stretch>
            <a:fillRect/>
          </a:stretch>
        </p:blipFill>
        <p:spPr>
          <a:xfrm>
            <a:off x="2956933" y="1397918"/>
            <a:ext cx="2109232" cy="2823562"/>
          </a:xfrm>
          <a:prstGeom prst="rect">
            <a:avLst/>
          </a:prstGeom>
        </p:spPr>
      </p:pic>
    </p:spTree>
    <p:extLst>
      <p:ext uri="{BB962C8B-B14F-4D97-AF65-F5344CB8AC3E}">
        <p14:creationId val="1860882649"/>
      </p:ext>
    </p:ext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3" sz="quarter" type="body"/>
          </p:nvPr>
        </p:nvSpPr>
        <p:spPr/>
        <p:txBody>
          <a:bodyPr/>
          <a:lstStyle/>
          <a:p>
            <a:pPr lvl="0"/>
            <a:r>
              <a:rPr altLang="ko-KR" lang="en-US"/>
              <a:t>Slide Main title</a:t>
            </a:r>
          </a:p>
        </p:txBody>
      </p:sp>
      <p:sp>
        <p:nvSpPr>
          <p:cNvPr id="18" name="Slide Number Placeholder 17"/>
          <p:cNvSpPr>
            <a:spLocks noGrp="1"/>
          </p:cNvSpPr>
          <p:nvPr>
            <p:ph idx="12" sz="quarter" type="sldNum"/>
          </p:nvPr>
        </p:nvSpPr>
        <p:spPr>
          <a:xfrm>
            <a:off x="11373753" y="6643009"/>
            <a:ext cx="292102" cy="150582"/>
          </a:xfrm>
          <a:prstGeom prst="rect">
            <a:avLst/>
          </a:prstGeom>
        </p:spPr>
        <p:txBody>
          <a:bodyPr/>
          <a:lstStyle/>
          <a:p>
            <a:fld id="{DB3D912C-33FE-4BA9-83C7-0CC222B0F1DB}" type="slidenum">
              <a:rPr altLang="en-US" lang="ko-KR" smtClean="0"/>
              <a:t>26</a:t>
            </a:fld>
          </a:p>
        </p:txBody>
      </p:sp>
      <p:sp>
        <p:nvSpPr>
          <p:cNvPr id="6" name="speed"/>
          <p:cNvSpPr txBox="1">
            <a:spLocks noChangeArrowheads="1"/>
          </p:cNvSpPr>
          <p:nvPr/>
        </p:nvSpPr>
        <p:spPr bwMode="auto">
          <a:xfrm>
            <a:off x="597099" y="2137822"/>
            <a:ext cx="2114525"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Top quality design</a:t>
            </a:r>
          </a:p>
        </p:txBody>
      </p:sp>
      <p:sp>
        <p:nvSpPr>
          <p:cNvPr id="7" name="speed"/>
          <p:cNvSpPr txBox="1">
            <a:spLocks noChangeArrowheads="1"/>
          </p:cNvSpPr>
          <p:nvPr/>
        </p:nvSpPr>
        <p:spPr bwMode="auto">
          <a:xfrm>
            <a:off x="7201099" y="2137822"/>
            <a:ext cx="2114525"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Sleek Diagram &amp; chart</a:t>
            </a:r>
          </a:p>
        </p:txBody>
      </p:sp>
      <p:graphicFrame>
        <p:nvGraphicFramePr>
          <p:cNvPr id="8" name="차트 28"/>
          <p:cNvGraphicFramePr/>
          <p:nvPr>
            <p:extLst>
              <p:ext uri="{D42A27DB-BD31-4B8C-83A1-F6EECF244321}">
                <p14:modId val="1138229445"/>
              </p:ext>
            </p:extLst>
          </p:nvPr>
        </p:nvGraphicFramePr>
        <p:xfrm>
          <a:off x="6965899" y="2556412"/>
          <a:ext cx="1814034" cy="1788700"/>
        </p:xfrm>
        <a:graphic>
          <a:graphicData uri="http://schemas.openxmlformats.org/drawingml/2006/chart">
            <c:chart xmlns:c="http://schemas.openxmlformats.org/drawingml/2006/chart" r:id="rId2"/>
          </a:graphicData>
        </a:graphic>
      </p:graphicFrame>
      <p:sp>
        <p:nvSpPr>
          <p:cNvPr id="9" name="speed"/>
          <p:cNvSpPr txBox="1">
            <a:spLocks noChangeArrowheads="1"/>
          </p:cNvSpPr>
          <p:nvPr/>
        </p:nvSpPr>
        <p:spPr bwMode="auto">
          <a:xfrm>
            <a:off x="8656929" y="2835811"/>
            <a:ext cx="882946" cy="49377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3600">
                <a:solidFill>
                  <a:srgbClr val="F55726"/>
                </a:solidFill>
                <a:latin charset="0" panose="020f0502020204030204" pitchFamily="34" typeface="Calibri"/>
                <a:ea charset="0" pitchFamily="34" typeface="Tahoma"/>
                <a:cs charset="0" panose="020b0604020202020204" pitchFamily="34" typeface="Arial"/>
              </a:rPr>
              <a:t>60%</a:t>
            </a:r>
          </a:p>
        </p:txBody>
      </p:sp>
      <p:sp>
        <p:nvSpPr>
          <p:cNvPr id="10" name="Rectangle 3"/>
          <p:cNvSpPr txBox="1">
            <a:spLocks noChangeArrowheads="1"/>
          </p:cNvSpPr>
          <p:nvPr/>
        </p:nvSpPr>
        <p:spPr bwMode="auto">
          <a:xfrm>
            <a:off x="8656929" y="3342451"/>
            <a:ext cx="2643823"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We create PowerPoint presentations based on new visual trends that are fresh, relevant, and always on the cutting edge.</a:t>
            </a:r>
          </a:p>
        </p:txBody>
      </p:sp>
      <p:sp>
        <p:nvSpPr>
          <p:cNvPr id="13" name="speed"/>
          <p:cNvSpPr txBox="1">
            <a:spLocks noChangeArrowheads="1"/>
          </p:cNvSpPr>
          <p:nvPr/>
        </p:nvSpPr>
        <p:spPr bwMode="auto">
          <a:xfrm>
            <a:off x="8656929" y="4487803"/>
            <a:ext cx="882946" cy="49377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3600">
                <a:solidFill>
                  <a:srgbClr val="666678"/>
                </a:solidFill>
                <a:latin charset="0" panose="020f0502020204030204" pitchFamily="34" typeface="Calibri"/>
                <a:ea charset="0" pitchFamily="34" typeface="Tahoma"/>
                <a:cs charset="0" panose="020b0604020202020204" pitchFamily="34" typeface="Arial"/>
              </a:rPr>
              <a:t>20%</a:t>
            </a:r>
          </a:p>
        </p:txBody>
      </p:sp>
      <p:sp>
        <p:nvSpPr>
          <p:cNvPr id="14" name="Rectangle 3"/>
          <p:cNvSpPr txBox="1">
            <a:spLocks noChangeArrowheads="1"/>
          </p:cNvSpPr>
          <p:nvPr/>
        </p:nvSpPr>
        <p:spPr bwMode="auto">
          <a:xfrm>
            <a:off x="8656929" y="4986401"/>
            <a:ext cx="2643823"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Our easy-to-use and functional search engine helps you locate the right templates quickly, saving you time. </a:t>
            </a:r>
          </a:p>
        </p:txBody>
      </p:sp>
      <p:sp>
        <p:nvSpPr>
          <p:cNvPr id="15" name="Rectangle 3"/>
          <p:cNvSpPr txBox="1">
            <a:spLocks noChangeArrowheads="1"/>
          </p:cNvSpPr>
          <p:nvPr/>
        </p:nvSpPr>
        <p:spPr bwMode="auto">
          <a:xfrm>
            <a:off x="7201099" y="2364592"/>
            <a:ext cx="2643823" cy="18288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Design inspiration For presentation</a:t>
            </a:r>
          </a:p>
        </p:txBody>
      </p:sp>
      <p:graphicFrame>
        <p:nvGraphicFramePr>
          <p:cNvPr id="24" name="차트 28"/>
          <p:cNvGraphicFramePr/>
          <p:nvPr>
            <p:extLst>
              <p:ext uri="{D42A27DB-BD31-4B8C-83A1-F6EECF244321}">
                <p14:modId val="2139257853"/>
              </p:ext>
            </p:extLst>
          </p:nvPr>
        </p:nvGraphicFramePr>
        <p:xfrm>
          <a:off x="6965899" y="4194712"/>
          <a:ext cx="1814034" cy="1788700"/>
        </p:xfrm>
        <a:graphic>
          <a:graphicData uri="http://schemas.openxmlformats.org/drawingml/2006/chart">
            <c:chart xmlns:c="http://schemas.openxmlformats.org/drawingml/2006/chart" r:id="rId3"/>
          </a:graphicData>
        </a:graphic>
      </p:graphicFrame>
      <p:graphicFrame>
        <p:nvGraphicFramePr>
          <p:cNvPr id="25" name="차트 27"/>
          <p:cNvGraphicFramePr/>
          <p:nvPr>
            <p:extLst>
              <p:ext uri="{D42A27DB-BD31-4B8C-83A1-F6EECF244321}">
                <p14:modId val="2001536084"/>
              </p:ext>
            </p:extLst>
          </p:nvPr>
        </p:nvGraphicFramePr>
        <p:xfrm>
          <a:off x="536321" y="2336346"/>
          <a:ext cx="6444344" cy="3717923"/>
        </p:xfrm>
        <a:graphic>
          <a:graphicData uri="http://schemas.openxmlformats.org/drawingml/2006/chart">
            <c:chart xmlns:c="http://schemas.openxmlformats.org/drawingml/2006/chart" r:id="rId4"/>
          </a:graphicData>
        </a:graphic>
      </p:graphicFrame>
      <p:sp>
        <p:nvSpPr>
          <p:cNvPr id="30" name="Rectangle 3"/>
          <p:cNvSpPr txBox="1">
            <a:spLocks noChangeArrowheads="1"/>
          </p:cNvSpPr>
          <p:nvPr/>
        </p:nvSpPr>
        <p:spPr bwMode="auto">
          <a:xfrm>
            <a:off x="537051" y="1489093"/>
            <a:ext cx="8057475"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Tree>
    <p:extLst>
      <p:ext uri="{BB962C8B-B14F-4D97-AF65-F5344CB8AC3E}">
        <p14:creationId val="1815985133"/>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3" sz="quarter" type="body"/>
          </p:nvPr>
        </p:nvSpPr>
        <p:spPr/>
        <p:txBody>
          <a:bodyPr/>
          <a:lstStyle/>
          <a:p>
            <a:pPr lvl="0"/>
            <a:r>
              <a:rPr altLang="ko-KR" lang="en-US"/>
              <a:t>Slide Main title</a:t>
            </a:r>
          </a:p>
        </p:txBody>
      </p:sp>
      <p:sp>
        <p:nvSpPr>
          <p:cNvPr id="3" name="Slide Number Placeholder 2"/>
          <p:cNvSpPr>
            <a:spLocks noGrp="1"/>
          </p:cNvSpPr>
          <p:nvPr>
            <p:ph idx="12" sz="quarter" type="sldNum"/>
          </p:nvPr>
        </p:nvSpPr>
        <p:spPr>
          <a:xfrm>
            <a:off x="11373753" y="6643009"/>
            <a:ext cx="292102" cy="150582"/>
          </a:xfrm>
          <a:prstGeom prst="rect">
            <a:avLst/>
          </a:prstGeom>
        </p:spPr>
        <p:txBody>
          <a:bodyPr/>
          <a:lstStyle/>
          <a:p>
            <a:fld id="{8A90C8D1-3192-410C-BB11-496F9CF428C2}" type="slidenum">
              <a:rPr altLang="en-US" lang="ko-KR" smtClean="0"/>
              <a:t>27</a:t>
            </a:fld>
          </a:p>
        </p:txBody>
      </p:sp>
      <p:graphicFrame>
        <p:nvGraphicFramePr>
          <p:cNvPr id="4" name="Table 3"/>
          <p:cNvGraphicFramePr>
            <a:graphicFrameLocks noGrp="1"/>
          </p:cNvGraphicFramePr>
          <p:nvPr>
            <p:extLst>
              <p:ext uri="{D42A27DB-BD31-4B8C-83A1-F6EECF244321}">
                <p14:modId val="2353541235"/>
              </p:ext>
            </p:extLst>
          </p:nvPr>
        </p:nvGraphicFramePr>
        <p:xfrm>
          <a:off x="626060" y="2089076"/>
          <a:ext cx="10937287" cy="3158542"/>
        </p:xfrm>
        <a:graphic>
          <a:graphicData uri="http://schemas.openxmlformats.org/drawingml/2006/table">
            <a:tbl>
              <a:tblPr bandRow="1" firstRow="1">
                <a:tableStyleId>{5C22544A-7EE6-4342-B048-85BDC9FD1C3A}</a:tableStyleId>
              </a:tblPr>
              <a:tblGrid>
                <a:gridCol w="1897007">
                  <a:extLst>
                    <a:ext uri="{9D8B030D-6E8A-4147-A177-3AD203B41FA5}">
                      <a16:colId xmlns:a16="http://schemas.microsoft.com/office/drawing/2014/main" val="20000"/>
                    </a:ext>
                  </a:extLst>
                </a:gridCol>
                <a:gridCol w="904028">
                  <a:extLst>
                    <a:ext uri="{9D8B030D-6E8A-4147-A177-3AD203B41FA5}">
                      <a16:colId xmlns:a16="http://schemas.microsoft.com/office/drawing/2014/main" val="20001"/>
                    </a:ext>
                  </a:extLst>
                </a:gridCol>
                <a:gridCol w="904028">
                  <a:extLst>
                    <a:ext uri="{9D8B030D-6E8A-4147-A177-3AD203B41FA5}">
                      <a16:colId xmlns:a16="http://schemas.microsoft.com/office/drawing/2014/main" val="20002"/>
                    </a:ext>
                  </a:extLst>
                </a:gridCol>
                <a:gridCol w="904028">
                  <a:extLst>
                    <a:ext uri="{9D8B030D-6E8A-4147-A177-3AD203B41FA5}">
                      <a16:colId xmlns:a16="http://schemas.microsoft.com/office/drawing/2014/main" val="20003"/>
                    </a:ext>
                  </a:extLst>
                </a:gridCol>
                <a:gridCol w="904028">
                  <a:extLst>
                    <a:ext uri="{9D8B030D-6E8A-4147-A177-3AD203B41FA5}">
                      <a16:colId xmlns:a16="http://schemas.microsoft.com/office/drawing/2014/main" val="20004"/>
                    </a:ext>
                  </a:extLst>
                </a:gridCol>
                <a:gridCol w="904028">
                  <a:extLst>
                    <a:ext uri="{9D8B030D-6E8A-4147-A177-3AD203B41FA5}">
                      <a16:colId xmlns:a16="http://schemas.microsoft.com/office/drawing/2014/main" val="20005"/>
                    </a:ext>
                  </a:extLst>
                </a:gridCol>
                <a:gridCol w="904028">
                  <a:extLst>
                    <a:ext uri="{9D8B030D-6E8A-4147-A177-3AD203B41FA5}">
                      <a16:colId xmlns:a16="http://schemas.microsoft.com/office/drawing/2014/main" val="20006"/>
                    </a:ext>
                  </a:extLst>
                </a:gridCol>
                <a:gridCol w="904028">
                  <a:extLst>
                    <a:ext uri="{9D8B030D-6E8A-4147-A177-3AD203B41FA5}">
                      <a16:colId xmlns:a16="http://schemas.microsoft.com/office/drawing/2014/main" val="20007"/>
                    </a:ext>
                  </a:extLst>
                </a:gridCol>
                <a:gridCol w="904028">
                  <a:extLst>
                    <a:ext uri="{9D8B030D-6E8A-4147-A177-3AD203B41FA5}">
                      <a16:colId xmlns:a16="http://schemas.microsoft.com/office/drawing/2014/main" val="20008"/>
                    </a:ext>
                  </a:extLst>
                </a:gridCol>
                <a:gridCol w="904028">
                  <a:extLst>
                    <a:ext uri="{9D8B030D-6E8A-4147-A177-3AD203B41FA5}">
                      <a16:colId xmlns:a16="http://schemas.microsoft.com/office/drawing/2014/main" val="20009"/>
                    </a:ext>
                  </a:extLst>
                </a:gridCol>
                <a:gridCol w="904028">
                  <a:extLst>
                    <a:ext uri="{9D8B030D-6E8A-4147-A177-3AD203B41FA5}">
                      <a16:colId xmlns:a16="http://schemas.microsoft.com/office/drawing/2014/main" val="20010"/>
                    </a:ext>
                  </a:extLst>
                </a:gridCol>
              </a:tblGrid>
              <a:tr h="455690">
                <a:tc>
                  <a:txBody>
                    <a:bodyPr vert="horz" wrap="square"/>
                    <a:lstStyle/>
                    <a:p>
                      <a:pPr algn="ctr"/>
                      <a:endParaRPr b="0" lang="en-US" sz="1200">
                        <a:solidFill>
                          <a:srgbClr val="2F2F38"/>
                        </a:solidFill>
                      </a:endParaRPr>
                    </a:p>
                  </a:txBody>
                  <a:tcPr anchor="ctr">
                    <a:lnL algn="ctr" cap="flat" cmpd="sng" w="6350">
                      <a:no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19050">
                      <a:solidFill>
                        <a:schemeClr val="tx1">
                          <a:lumMod val="85000"/>
                          <a:lumOff val="15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rgbClr val="F55726"/>
                    </a:solidFill>
                  </a:tcPr>
                </a:tc>
                <a:tc gridSpan="2">
                  <a:txBody>
                    <a:bodyPr vert="horz" wrap="square"/>
                    <a:lstStyle/>
                    <a:p>
                      <a:pPr algn="ctr"/>
                      <a:r>
                        <a:rPr b="0" lang="en-US" sz="1200">
                          <a:solidFill>
                            <a:srgbClr val="2F2F38"/>
                          </a:solidFill>
                        </a:rPr>
                        <a:t>Visual appealing</a:t>
                      </a: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19050">
                      <a:solidFill>
                        <a:schemeClr val="tx1">
                          <a:lumMod val="85000"/>
                          <a:lumOff val="15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rgbClr val="F55726"/>
                    </a:solidFill>
                  </a:tcPr>
                </a:tc>
                <a:tc hMerge="1">
                  <a:txBody>
                    <a:bodyPr vert="horz" wrap="square"/>
                    <a:lstStyle/>
                    <a:p>
                      <a:endParaRPr lang="en-US"/>
                    </a:p>
                  </a:txBody>
                  <a:tcPr anchor="ctr">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B algn="ctr" cap="flat" cmpd="sng" w="3175">
                      <a:solidFill>
                        <a:schemeClr val="bg1">
                          <a:lumMod val="85000"/>
                        </a:schemeClr>
                      </a:solidFill>
                      <a:prstDash val="solid"/>
                      <a:round/>
                      <a:headEnd len="med" type="none" w="med"/>
                      <a:tailEnd len="med" type="none" w="med"/>
                    </a:lnB>
                    <a:solidFill>
                      <a:schemeClr val="tx1">
                        <a:lumMod val="85000"/>
                        <a:lumOff val="15000"/>
                      </a:schemeClr>
                    </a:solidFill>
                  </a:tcPr>
                </a:tc>
                <a:tc gridSpan="2">
                  <a:txBody>
                    <a:bodyPr vert="horz" wrap="square"/>
                    <a:lstStyle/>
                    <a:p>
                      <a:pPr algn="ctr"/>
                      <a:r>
                        <a:rPr b="0" lang="en-US" sz="1200">
                          <a:solidFill>
                            <a:srgbClr val="2F2F38"/>
                          </a:solidFill>
                        </a:rPr>
                        <a:t>Visual appealing</a:t>
                      </a: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19050">
                      <a:solidFill>
                        <a:schemeClr val="tx1">
                          <a:lumMod val="85000"/>
                          <a:lumOff val="15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rgbClr val="F55726"/>
                    </a:solidFill>
                  </a:tcPr>
                </a:tc>
                <a:tc hMerge="1">
                  <a:txBody>
                    <a:bodyPr vert="horz" wrap="square"/>
                    <a:lstStyle/>
                    <a:p>
                      <a:endParaRPr lang="en-US"/>
                    </a:p>
                  </a:txBody>
                  <a:tcPr anchor="ctr">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B algn="ctr" cap="flat" cmpd="sng" w="3175">
                      <a:solidFill>
                        <a:schemeClr val="bg1">
                          <a:lumMod val="85000"/>
                        </a:schemeClr>
                      </a:solidFill>
                      <a:prstDash val="solid"/>
                      <a:round/>
                      <a:headEnd len="med" type="none" w="med"/>
                      <a:tailEnd len="med" type="none" w="med"/>
                    </a:lnB>
                    <a:solidFill>
                      <a:schemeClr val="tx1">
                        <a:lumMod val="85000"/>
                        <a:lumOff val="15000"/>
                      </a:schemeClr>
                    </a:solidFill>
                  </a:tcPr>
                </a:tc>
                <a:tc gridSpan="2">
                  <a:txBody>
                    <a:bodyPr vert="horz" wrap="square"/>
                    <a:lstStyle/>
                    <a:p>
                      <a:pPr algn="ctr"/>
                      <a:r>
                        <a:rPr b="0" lang="en-US" sz="1200">
                          <a:solidFill>
                            <a:srgbClr val="2F2F38"/>
                          </a:solidFill>
                        </a:rPr>
                        <a:t>Visual appealing</a:t>
                      </a: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19050">
                      <a:solidFill>
                        <a:schemeClr val="tx1">
                          <a:lumMod val="85000"/>
                          <a:lumOff val="15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rgbClr val="F55726"/>
                    </a:solidFill>
                  </a:tcPr>
                </a:tc>
                <a:tc hMerge="1">
                  <a:txBody>
                    <a:bodyPr vert="horz" wrap="square"/>
                    <a:lstStyle/>
                    <a:p>
                      <a:endParaRPr lang="en-US"/>
                    </a:p>
                  </a:txBody>
                  <a:tcPr anchor="ctr">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B algn="ctr" cap="flat" cmpd="sng" w="3175">
                      <a:solidFill>
                        <a:schemeClr val="bg1">
                          <a:lumMod val="85000"/>
                        </a:schemeClr>
                      </a:solidFill>
                      <a:prstDash val="solid"/>
                      <a:round/>
                      <a:headEnd len="med" type="none" w="med"/>
                      <a:tailEnd len="med" type="none" w="med"/>
                    </a:lnB>
                    <a:solidFill>
                      <a:schemeClr val="tx1">
                        <a:lumMod val="85000"/>
                        <a:lumOff val="15000"/>
                      </a:schemeClr>
                    </a:solidFill>
                  </a:tcPr>
                </a:tc>
                <a:tc gridSpan="2">
                  <a:txBody>
                    <a:bodyPr vert="horz" wrap="square"/>
                    <a:lstStyle/>
                    <a:p>
                      <a:pPr algn="ctr"/>
                      <a:r>
                        <a:rPr b="0" lang="en-US" sz="1200">
                          <a:solidFill>
                            <a:srgbClr val="2F2F38"/>
                          </a:solidFill>
                        </a:rPr>
                        <a:t>Visual appealing</a:t>
                      </a: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19050">
                      <a:solidFill>
                        <a:schemeClr val="tx1">
                          <a:lumMod val="85000"/>
                          <a:lumOff val="15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rgbClr val="F55726"/>
                    </a:solidFill>
                  </a:tcPr>
                </a:tc>
                <a:tc hMerge="1">
                  <a:txBody>
                    <a:bodyPr vert="horz" wrap="square"/>
                    <a:lstStyle/>
                    <a:p>
                      <a:endParaRPr lang="en-US"/>
                    </a:p>
                  </a:txBody>
                  <a:tcPr anchor="ctr">
                    <a:lnL algn="ctr" cap="flat" cmpd="sng" w="3175">
                      <a:solidFill>
                        <a:schemeClr val="bg1">
                          <a:lumMod val="85000"/>
                        </a:schemeClr>
                      </a:solidFill>
                      <a:prstDash val="solid"/>
                      <a:round/>
                      <a:headEnd len="med" type="none" w="med"/>
                      <a:tailEnd len="med" type="none" w="med"/>
                    </a:lnL>
                    <a:lnR algn="ctr" cap="flat" cmpd="sng" w="3175">
                      <a:solidFill>
                        <a:schemeClr val="bg1">
                          <a:lumMod val="85000"/>
                        </a:schemeClr>
                      </a:solidFill>
                      <a:prstDash val="solid"/>
                      <a:round/>
                      <a:headEnd len="med" type="none" w="med"/>
                      <a:tailEnd len="med" type="none" w="med"/>
                    </a:lnR>
                    <a:lnB algn="ctr" cap="flat" cmpd="sng" w="3175">
                      <a:solidFill>
                        <a:schemeClr val="bg1">
                          <a:lumMod val="85000"/>
                        </a:schemeClr>
                      </a:solidFill>
                      <a:prstDash val="solid"/>
                      <a:round/>
                      <a:headEnd len="med" type="none" w="med"/>
                      <a:tailEnd len="med" type="none" w="med"/>
                    </a:lnB>
                    <a:solidFill>
                      <a:schemeClr val="tx1">
                        <a:lumMod val="85000"/>
                        <a:lumOff val="15000"/>
                      </a:schemeClr>
                    </a:solidFill>
                  </a:tcPr>
                </a:tc>
                <a:tc gridSpan="2">
                  <a:txBody>
                    <a:bodyPr vert="horz" wrap="square"/>
                    <a:lstStyle/>
                    <a:p>
                      <a:pPr algn="ctr"/>
                      <a:r>
                        <a:rPr b="0" lang="en-US" sz="1200">
                          <a:solidFill>
                            <a:srgbClr val="2F2F38"/>
                          </a:solidFill>
                        </a:rPr>
                        <a:t>Visual appealing</a:t>
                      </a:r>
                    </a:p>
                  </a:txBody>
                  <a:tcPr anchor="ctr">
                    <a:lnL algn="ctr" cap="flat" cmpd="sng" w="3175">
                      <a:solidFill>
                        <a:schemeClr val="bg1">
                          <a:lumMod val="50000"/>
                        </a:schemeClr>
                      </a:solidFill>
                      <a:prstDash val="solid"/>
                      <a:round/>
                      <a:headEnd len="med" type="none" w="med"/>
                      <a:tailEnd len="med" type="none" w="med"/>
                    </a:lnL>
                    <a:lnR algn="ctr" cap="flat" cmpd="sng" w="3175">
                      <a:noFill/>
                      <a:prstDash val="solid"/>
                      <a:round/>
                      <a:headEnd len="med" type="none" w="med"/>
                      <a:tailEnd len="med" type="none" w="med"/>
                    </a:lnR>
                    <a:lnT algn="ctr" cap="flat" cmpd="sng" w="19050">
                      <a:solidFill>
                        <a:schemeClr val="tx1">
                          <a:lumMod val="85000"/>
                          <a:lumOff val="15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rgbClr val="F55726"/>
                    </a:solidFill>
                  </a:tcPr>
                </a:tc>
                <a:tc hMerge="1">
                  <a:txBody>
                    <a:bodyPr vert="horz" wrap="square"/>
                    <a:lstStyle/>
                    <a:p>
                      <a:endParaRPr lang="en-US"/>
                    </a:p>
                  </a:txBody>
                  <a:tcPr anchor="ctr">
                    <a:lnL algn="ctr" cap="flat" cmpd="sng" w="3175">
                      <a:solidFill>
                        <a:schemeClr val="bg1">
                          <a:lumMod val="85000"/>
                        </a:schemeClr>
                      </a:solidFill>
                      <a:prstDash val="solid"/>
                      <a:round/>
                      <a:headEnd len="med" type="none" w="med"/>
                      <a:tailEnd len="med" type="none" w="med"/>
                    </a:lnL>
                    <a:lnR algn="ctr" cap="flat" cmpd="sng" w="6350">
                      <a:noFill/>
                      <a:prstDash val="solid"/>
                      <a:round/>
                      <a:headEnd len="med" type="none" w="med"/>
                      <a:tailEnd len="med" type="none" w="med"/>
                    </a:lnR>
                    <a:lnB algn="ctr" cap="flat" cmpd="sng" w="3175">
                      <a:solidFill>
                        <a:schemeClr val="bg1">
                          <a:lumMod val="85000"/>
                        </a:schemeClr>
                      </a:solidFill>
                      <a:prstDash val="solid"/>
                      <a:round/>
                      <a:headEnd len="med" type="none" w="med"/>
                      <a:tailEnd len="med" type="none" w="med"/>
                    </a:lnB>
                    <a:solidFill>
                      <a:schemeClr val="tx1">
                        <a:lumMod val="85000"/>
                        <a:lumOff val="15000"/>
                      </a:schemeClr>
                    </a:solidFill>
                  </a:tcPr>
                </a:tc>
                <a:extLst>
                  <a:ext uri="{0D108BD9-81ED-4DB2-BD59-A6C34878D82A}">
                    <a16:rowId xmlns:a16="http://schemas.microsoft.com/office/drawing/2014/main" val="10000"/>
                  </a:ext>
                </a:extLst>
              </a:tr>
              <a:tr h="341768">
                <a:tc>
                  <a:txBody>
                    <a:bodyPr vert="horz" wrap="square"/>
                    <a:lstStyle/>
                    <a:p>
                      <a:pPr algn="r"/>
                      <a:endParaRPr lang="en-US" sz="1200">
                        <a:solidFill>
                          <a:schemeClr val="bg1"/>
                        </a:solidFill>
                      </a:endParaRPr>
                    </a:p>
                  </a:txBody>
                  <a:tcPr anchor="ctr">
                    <a:lnL algn="ctr" cap="flat" cmpd="sng" w="6350">
                      <a:no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tx1">
                        <a:lumMod val="65000"/>
                        <a:lumOff val="35000"/>
                      </a:schemeClr>
                    </a:solidFill>
                  </a:tcPr>
                </a:tc>
                <a:tc>
                  <a:txBody>
                    <a:bodyPr vert="horz" wrap="square"/>
                    <a:lstStyle/>
                    <a:p>
                      <a:pPr algn="ctr"/>
                      <a:r>
                        <a:rPr lang="en-US" sz="1200">
                          <a:solidFill>
                            <a:schemeClr val="bg1"/>
                          </a:solidFill>
                        </a:rPr>
                        <a:t>Step</a:t>
                      </a:r>
                      <a:r>
                        <a:rPr baseline="0" lang="en-US" sz="1200">
                          <a:solidFill>
                            <a:schemeClr val="bg1"/>
                          </a:solidFill>
                        </a:rPr>
                        <a:t> 1</a:t>
                      </a:r>
                      <a:endParaRPr lang="en-US" sz="1200">
                        <a:solidFill>
                          <a:schemeClr val="bg1"/>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tx1">
                        <a:lumMod val="65000"/>
                        <a:lumOff val="35000"/>
                      </a:schemeClr>
                    </a:solidFill>
                  </a:tcPr>
                </a:tc>
                <a:tc>
                  <a:txBody>
                    <a:bodyPr vert="horz" wrap="square"/>
                    <a:lstStyle/>
                    <a:p>
                      <a:pPr algn="ctr"/>
                      <a:r>
                        <a:rPr lang="en-US" sz="1200">
                          <a:solidFill>
                            <a:schemeClr val="bg1"/>
                          </a:solidFill>
                        </a:rPr>
                        <a:t>Step</a:t>
                      </a:r>
                      <a:r>
                        <a:rPr baseline="0" lang="en-US" sz="1200">
                          <a:solidFill>
                            <a:schemeClr val="bg1"/>
                          </a:solidFill>
                        </a:rPr>
                        <a:t> 2</a:t>
                      </a:r>
                      <a:endParaRPr lang="en-US" sz="1200">
                        <a:solidFill>
                          <a:schemeClr val="bg1"/>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tx1">
                        <a:lumMod val="65000"/>
                        <a:lumOff val="35000"/>
                      </a:schemeClr>
                    </a:solidFill>
                  </a:tcPr>
                </a:tc>
                <a:tc>
                  <a:txBody>
                    <a:bodyPr vert="horz" wrap="square"/>
                    <a:lstStyle/>
                    <a:p>
                      <a:pPr algn="ctr"/>
                      <a:r>
                        <a:rPr lang="en-US" sz="1200">
                          <a:solidFill>
                            <a:schemeClr val="bg1"/>
                          </a:solidFill>
                        </a:rPr>
                        <a:t>Step</a:t>
                      </a:r>
                      <a:r>
                        <a:rPr baseline="0" lang="en-US" sz="1200">
                          <a:solidFill>
                            <a:schemeClr val="bg1"/>
                          </a:solidFill>
                        </a:rPr>
                        <a:t> 3</a:t>
                      </a:r>
                      <a:endParaRPr lang="en-US" sz="1200">
                        <a:solidFill>
                          <a:schemeClr val="bg1"/>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tx1">
                        <a:lumMod val="65000"/>
                        <a:lumOff val="35000"/>
                      </a:schemeClr>
                    </a:solidFill>
                  </a:tcPr>
                </a:tc>
                <a:tc>
                  <a:txBody>
                    <a:bodyPr vert="horz" wrap="square"/>
                    <a:lstStyle/>
                    <a:p>
                      <a:pPr algn="ctr"/>
                      <a:r>
                        <a:rPr lang="en-US" sz="1200">
                          <a:solidFill>
                            <a:schemeClr val="bg1"/>
                          </a:solidFill>
                        </a:rPr>
                        <a:t>Step</a:t>
                      </a:r>
                      <a:r>
                        <a:rPr baseline="0" lang="en-US" sz="1200">
                          <a:solidFill>
                            <a:schemeClr val="bg1"/>
                          </a:solidFill>
                        </a:rPr>
                        <a:t> 4</a:t>
                      </a:r>
                      <a:endParaRPr lang="en-US" sz="1200">
                        <a:solidFill>
                          <a:schemeClr val="bg1"/>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tx1">
                        <a:lumMod val="65000"/>
                        <a:lumOff val="35000"/>
                      </a:schemeClr>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lang="en-US" sz="1200">
                          <a:solidFill>
                            <a:schemeClr val="bg1"/>
                          </a:solidFill>
                        </a:rPr>
                        <a:t>Step</a:t>
                      </a:r>
                      <a:r>
                        <a:rPr baseline="0" lang="en-US" sz="1200">
                          <a:solidFill>
                            <a:schemeClr val="bg1"/>
                          </a:solidFill>
                        </a:rPr>
                        <a:t> 5</a:t>
                      </a:r>
                      <a:endParaRPr lang="en-US" sz="1200">
                        <a:solidFill>
                          <a:schemeClr val="bg1"/>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tx1">
                        <a:lumMod val="65000"/>
                        <a:lumOff val="35000"/>
                      </a:schemeClr>
                    </a:solidFill>
                  </a:tcPr>
                </a:tc>
                <a:tc>
                  <a:txBody>
                    <a:bodyPr vert="horz" wrap="square"/>
                    <a:lstStyle/>
                    <a:p>
                      <a:pPr algn="ctr"/>
                      <a:r>
                        <a:rPr lang="en-US" sz="1200">
                          <a:solidFill>
                            <a:schemeClr val="bg1"/>
                          </a:solidFill>
                        </a:rPr>
                        <a:t>Step</a:t>
                      </a:r>
                      <a:r>
                        <a:rPr baseline="0" lang="en-US" sz="1200">
                          <a:solidFill>
                            <a:schemeClr val="bg1"/>
                          </a:solidFill>
                        </a:rPr>
                        <a:t> 6</a:t>
                      </a:r>
                      <a:endParaRPr lang="en-US" sz="1200">
                        <a:solidFill>
                          <a:schemeClr val="bg1"/>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tx1">
                        <a:lumMod val="65000"/>
                        <a:lumOff val="35000"/>
                      </a:schemeClr>
                    </a:solidFill>
                  </a:tcPr>
                </a:tc>
                <a:tc>
                  <a:txBody>
                    <a:bodyPr vert="horz" wrap="square"/>
                    <a:lstStyle/>
                    <a:p>
                      <a:pPr algn="ctr"/>
                      <a:r>
                        <a:rPr lang="en-US" sz="1200">
                          <a:solidFill>
                            <a:schemeClr val="bg1"/>
                          </a:solidFill>
                        </a:rPr>
                        <a:t>Step</a:t>
                      </a:r>
                      <a:r>
                        <a:rPr baseline="0" lang="en-US" sz="1200">
                          <a:solidFill>
                            <a:schemeClr val="bg1"/>
                          </a:solidFill>
                        </a:rPr>
                        <a:t> 7</a:t>
                      </a:r>
                      <a:endParaRPr lang="en-US" sz="1200">
                        <a:solidFill>
                          <a:schemeClr val="bg1"/>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tx1">
                        <a:lumMod val="65000"/>
                        <a:lumOff val="35000"/>
                      </a:schemeClr>
                    </a:solidFill>
                  </a:tcPr>
                </a:tc>
                <a:tc>
                  <a:txBody>
                    <a:bodyPr vert="horz" wrap="square"/>
                    <a:lstStyle/>
                    <a:p>
                      <a:pPr algn="ctr"/>
                      <a:r>
                        <a:rPr lang="en-US" sz="1200">
                          <a:solidFill>
                            <a:schemeClr val="bg1"/>
                          </a:solidFill>
                        </a:rPr>
                        <a:t>Step</a:t>
                      </a:r>
                      <a:r>
                        <a:rPr baseline="0" lang="en-US" sz="1200">
                          <a:solidFill>
                            <a:schemeClr val="bg1"/>
                          </a:solidFill>
                        </a:rPr>
                        <a:t> 8</a:t>
                      </a:r>
                      <a:endParaRPr lang="en-US" sz="1200">
                        <a:solidFill>
                          <a:schemeClr val="bg1"/>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tx1">
                        <a:lumMod val="65000"/>
                        <a:lumOff val="35000"/>
                      </a:schemeClr>
                    </a:solidFill>
                  </a:tcPr>
                </a:tc>
                <a:tc>
                  <a:txBody>
                    <a:bodyPr vert="horz" wrap="square"/>
                    <a:lstStyle/>
                    <a:p>
                      <a:pPr algn="ctr"/>
                      <a:r>
                        <a:rPr lang="en-US" sz="1200">
                          <a:solidFill>
                            <a:schemeClr val="bg1"/>
                          </a:solidFill>
                        </a:rPr>
                        <a:t>Step</a:t>
                      </a:r>
                      <a:r>
                        <a:rPr baseline="0" lang="en-US" sz="1200">
                          <a:solidFill>
                            <a:schemeClr val="bg1"/>
                          </a:solidFill>
                        </a:rPr>
                        <a:t> 9</a:t>
                      </a:r>
                      <a:endParaRPr lang="en-US" sz="1200">
                        <a:solidFill>
                          <a:schemeClr val="bg1"/>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tx1">
                        <a:lumMod val="65000"/>
                        <a:lumOff val="35000"/>
                      </a:schemeClr>
                    </a:solidFill>
                  </a:tcPr>
                </a:tc>
                <a:tc>
                  <a:txBody>
                    <a:bodyPr vert="horz" wrap="square"/>
                    <a:lstStyle/>
                    <a:p>
                      <a:pPr algn="ctr"/>
                      <a:r>
                        <a:rPr lang="en-US" sz="1200">
                          <a:solidFill>
                            <a:schemeClr val="bg1"/>
                          </a:solidFill>
                        </a:rPr>
                        <a:t>Step</a:t>
                      </a:r>
                      <a:r>
                        <a:rPr baseline="0" lang="en-US" sz="1200">
                          <a:solidFill>
                            <a:schemeClr val="bg1"/>
                          </a:solidFill>
                        </a:rPr>
                        <a:t> 10</a:t>
                      </a:r>
                      <a:endParaRPr lang="en-US" sz="1200">
                        <a:solidFill>
                          <a:schemeClr val="bg1"/>
                        </a:solidFill>
                      </a:endParaRPr>
                    </a:p>
                  </a:txBody>
                  <a:tcPr anchor="ctr">
                    <a:lnL algn="ctr" cap="flat" cmpd="sng" w="3175">
                      <a:solidFill>
                        <a:schemeClr val="bg1">
                          <a:lumMod val="50000"/>
                        </a:schemeClr>
                      </a:solidFill>
                      <a:prstDash val="solid"/>
                      <a:round/>
                      <a:headEnd len="med" type="none" w="med"/>
                      <a:tailEnd len="med" type="none" w="med"/>
                    </a:lnL>
                    <a:lnR algn="ctr" cap="flat" cmpd="sng" w="6350">
                      <a:no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tx1">
                        <a:lumMod val="65000"/>
                        <a:lumOff val="35000"/>
                      </a:schemeClr>
                    </a:solidFill>
                  </a:tcPr>
                </a:tc>
                <a:extLst>
                  <a:ext uri="{0D108BD9-81ED-4DB2-BD59-A6C34878D82A}">
                    <a16:rowId xmlns:a16="http://schemas.microsoft.com/office/drawing/2014/main" val="10001"/>
                  </a:ext>
                </a:extLst>
              </a:tr>
              <a:tr h="787028">
                <a:tc>
                  <a:txBody>
                    <a:bodyPr vert="horz" wrap="square"/>
                    <a:lstStyle/>
                    <a:p>
                      <a:pPr algn="r"/>
                      <a:r>
                        <a:rPr lang="en-US" sz="1200">
                          <a:solidFill>
                            <a:schemeClr val="bg1"/>
                          </a:solidFill>
                        </a:rPr>
                        <a:t>Stylish design</a:t>
                      </a:r>
                    </a:p>
                  </a:txBody>
                  <a:tcPr anchor="ctr">
                    <a:lnL algn="ctr" cap="flat" cmpd="sng" w="6350">
                      <a:no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6350">
                      <a:no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2"/>
                  </a:ext>
                </a:extLst>
              </a:tr>
              <a:tr h="787028">
                <a:tc>
                  <a:txBody>
                    <a:bodyPr vert="horz" wrap="square"/>
                    <a:lstStyle/>
                    <a:p>
                      <a:pPr algn="r"/>
                      <a:r>
                        <a:rPr lang="en-US" sz="1200">
                          <a:solidFill>
                            <a:schemeClr val="bg1"/>
                          </a:solidFill>
                        </a:rPr>
                        <a:t>Top quality design</a:t>
                      </a:r>
                    </a:p>
                  </a:txBody>
                  <a:tcPr anchor="ctr">
                    <a:lnL algn="ctr" cap="flat" cmpd="sng" w="6350">
                      <a:no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6350">
                      <a:no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3"/>
                  </a:ext>
                </a:extLst>
              </a:tr>
              <a:tr h="787028">
                <a:tc>
                  <a:txBody>
                    <a:bodyPr vert="horz" wrap="square"/>
                    <a:lstStyle/>
                    <a:p>
                      <a:pPr algn="r"/>
                      <a:r>
                        <a:rPr lang="en-US" sz="1200">
                          <a:solidFill>
                            <a:schemeClr val="bg1"/>
                          </a:solidFill>
                        </a:rPr>
                        <a:t>Contemporary Colors</a:t>
                      </a:r>
                    </a:p>
                  </a:txBody>
                  <a:tcPr anchor="ctr">
                    <a:lnL algn="ctr" cap="flat" cmpd="sng" w="6350">
                      <a:no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lang="en-US" sz="1200">
                        <a:solidFill>
                          <a:srgbClr val="2F2F38"/>
                        </a:solidFill>
                      </a:endParaRPr>
                    </a:p>
                  </a:txBody>
                  <a:tcPr anchor="ctr">
                    <a:lnL algn="ctr" cap="flat" cmpd="sng" w="3175">
                      <a:solidFill>
                        <a:schemeClr val="bg1">
                          <a:lumMod val="50000"/>
                        </a:schemeClr>
                      </a:solidFill>
                      <a:prstDash val="solid"/>
                      <a:round/>
                      <a:headEnd len="med" type="none" w="med"/>
                      <a:tailEnd len="med" type="none" w="med"/>
                    </a:lnL>
                    <a:lnR algn="ctr" cap="flat" cmpd="sng" w="6350">
                      <a:no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4"/>
                  </a:ext>
                </a:extLst>
              </a:tr>
            </a:tbl>
          </a:graphicData>
        </a:graphic>
      </p:graphicFrame>
      <p:sp>
        <p:nvSpPr>
          <p:cNvPr id="5" name="Rectangle 3"/>
          <p:cNvSpPr txBox="1">
            <a:spLocks noChangeArrowheads="1"/>
          </p:cNvSpPr>
          <p:nvPr/>
        </p:nvSpPr>
        <p:spPr bwMode="auto">
          <a:xfrm>
            <a:off x="537052" y="1489605"/>
            <a:ext cx="10080148"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7" name="Right Arrow 6"/>
          <p:cNvSpPr/>
          <p:nvPr/>
        </p:nvSpPr>
        <p:spPr>
          <a:xfrm>
            <a:off x="2523067" y="3070860"/>
            <a:ext cx="2701395" cy="443140"/>
          </a:xfrm>
          <a:prstGeom prst="rightArrow">
            <a:avLst>
              <a:gd fmla="val 50000" name="adj1"/>
              <a:gd fmla="val 109430" name="adj2"/>
            </a:avLst>
          </a:prstGeom>
          <a:solidFill>
            <a:srgbClr val="F55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Right Arrow 7"/>
          <p:cNvSpPr/>
          <p:nvPr/>
        </p:nvSpPr>
        <p:spPr>
          <a:xfrm>
            <a:off x="4337134" y="3825240"/>
            <a:ext cx="4524926" cy="443140"/>
          </a:xfrm>
          <a:prstGeom prst="rightArrow">
            <a:avLst>
              <a:gd fmla="val 50000" name="adj1"/>
              <a:gd fmla="val 109430" name="adj2"/>
            </a:avLst>
          </a:prstGeom>
          <a:solidFill>
            <a:srgbClr val="F55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Right Arrow 8"/>
          <p:cNvSpPr/>
          <p:nvPr/>
        </p:nvSpPr>
        <p:spPr>
          <a:xfrm>
            <a:off x="7940039" y="4631055"/>
            <a:ext cx="3623307" cy="443140"/>
          </a:xfrm>
          <a:prstGeom prst="rightArrow">
            <a:avLst>
              <a:gd fmla="val 50000" name="adj1"/>
              <a:gd fmla="val 109430" name="adj2"/>
            </a:avLst>
          </a:prstGeom>
          <a:solidFill>
            <a:srgbClr val="F55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 name="Rectangle 3"/>
          <p:cNvSpPr txBox="1">
            <a:spLocks noChangeArrowheads="1"/>
          </p:cNvSpPr>
          <p:nvPr/>
        </p:nvSpPr>
        <p:spPr bwMode="auto">
          <a:xfrm>
            <a:off x="2528312" y="5396907"/>
            <a:ext cx="9035034"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latinLnBrk="0" marL="0">
              <a:defRPr/>
            </a:pPr>
            <a:r>
              <a:rPr lang="en-US" sz="1200">
                <a:solidFill>
                  <a:schemeClr val="bg1"/>
                </a:solidFill>
                <a:latin charset="0" panose="020f0502020204030204" pitchFamily="34" typeface="Calibri"/>
                <a:ea charset="0" pitchFamily="34" typeface="Tahoma"/>
                <a:cs charset="0" pitchFamily="34" typeface="Tahoma"/>
              </a:rPr>
              <a:t>Lorem Ipsum is simply dummy text of the printing and typesetting industry. Lorem Ipsum has been the industry's standard dummy text ever since the 1500s, when an unknown printer took a galley of type and scrambled it to make a type specimen book.</a:t>
            </a:r>
          </a:p>
        </p:txBody>
      </p:sp>
    </p:spTree>
    <p:extLst>
      <p:ext uri="{BB962C8B-B14F-4D97-AF65-F5344CB8AC3E}">
        <p14:creationId val="1047502984"/>
      </p:ext>
    </p:ext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3" sz="quarter" type="body"/>
          </p:nvPr>
        </p:nvSpPr>
        <p:spPr/>
        <p:txBody>
          <a:bodyPr/>
          <a:lstStyle/>
          <a:p>
            <a:pPr lvl="0"/>
            <a:r>
              <a:rPr altLang="ko-KR" lang="en-US"/>
              <a:t>Slide Main title</a:t>
            </a:r>
          </a:p>
        </p:txBody>
      </p:sp>
      <p:sp>
        <p:nvSpPr>
          <p:cNvPr id="3" name="Slide Number Placeholder 2"/>
          <p:cNvSpPr>
            <a:spLocks noGrp="1"/>
          </p:cNvSpPr>
          <p:nvPr>
            <p:ph idx="12" sz="quarter" type="sldNum"/>
          </p:nvPr>
        </p:nvSpPr>
        <p:spPr>
          <a:xfrm>
            <a:off x="11373753" y="6643009"/>
            <a:ext cx="292102" cy="150582"/>
          </a:xfrm>
          <a:prstGeom prst="rect">
            <a:avLst/>
          </a:prstGeom>
        </p:spPr>
        <p:txBody>
          <a:bodyPr/>
          <a:lstStyle/>
          <a:p>
            <a:fld id="{CDE15424-7087-4214-9FB0-25D1496FB982}" type="slidenum">
              <a:rPr altLang="en-US" lang="ko-KR" smtClean="0"/>
              <a:t>28</a:t>
            </a:fld>
          </a:p>
        </p:txBody>
      </p:sp>
      <p:grpSp>
        <p:nvGrpSpPr>
          <p:cNvPr id="12" name="그룹 60"/>
          <p:cNvGrpSpPr/>
          <p:nvPr/>
        </p:nvGrpSpPr>
        <p:grpSpPr>
          <a:xfrm>
            <a:off x="1674536" y="2137285"/>
            <a:ext cx="1286691" cy="1299043"/>
            <a:chOff x="6692081" y="3702050"/>
            <a:chExt cx="1984375" cy="2003425"/>
          </a:xfrm>
          <a:effectLst>
            <a:outerShdw algn="t" blurRad="127000" dir="5400000" dist="127000" rotWithShape="0">
              <a:prstClr val="black">
                <a:alpha val="30000"/>
              </a:prstClr>
            </a:outerShdw>
          </a:effectLst>
        </p:grpSpPr>
        <p:sp>
          <p:nvSpPr>
            <p:cNvPr id="13" name="Freeform 11"/>
            <p:cNvSpPr>
              <a:spLocks noEditPoints="1"/>
            </p:cNvSpPr>
            <p:nvPr/>
          </p:nvSpPr>
          <p:spPr bwMode="auto">
            <a:xfrm>
              <a:off x="7337967" y="4357470"/>
              <a:ext cx="692602" cy="690998"/>
            </a:xfrm>
            <a:custGeom>
              <a:gdLst>
                <a:gd fmla="*/ 497 w 863" name="T0"/>
                <a:gd fmla="*/ 5 h 862" name="T1"/>
                <a:gd fmla="*/ 599 w 863" name="T2"/>
                <a:gd fmla="*/ 35 h 862" name="T3"/>
                <a:gd fmla="*/ 689 w 863" name="T4"/>
                <a:gd fmla="*/ 86 h 862" name="T5"/>
                <a:gd fmla="*/ 764 w 863" name="T6"/>
                <a:gd fmla="*/ 157 h 862" name="T7"/>
                <a:gd fmla="*/ 820 w 863" name="T8"/>
                <a:gd fmla="*/ 245 h 862" name="T9"/>
                <a:gd fmla="*/ 854 w 863" name="T10"/>
                <a:gd fmla="*/ 345 h 862" name="T11"/>
                <a:gd fmla="*/ 863 w 863" name="T12"/>
                <a:gd fmla="*/ 432 h 862" name="T13"/>
                <a:gd fmla="*/ 849 w 863" name="T14"/>
                <a:gd fmla="*/ 539 h 862" name="T15"/>
                <a:gd fmla="*/ 811 w 863" name="T16"/>
                <a:gd fmla="*/ 637 h 862" name="T17"/>
                <a:gd fmla="*/ 750 w 863" name="T18"/>
                <a:gd fmla="*/ 722 h 862" name="T19"/>
                <a:gd fmla="*/ 673 w 863" name="T20"/>
                <a:gd fmla="*/ 790 h 862" name="T21"/>
                <a:gd fmla="*/ 580 w 863" name="T22"/>
                <a:gd fmla="*/ 836 h 862" name="T23"/>
                <a:gd fmla="*/ 475 w 863" name="T24"/>
                <a:gd fmla="*/ 861 h 862" name="T25"/>
                <a:gd fmla="*/ 387 w 863" name="T26"/>
                <a:gd fmla="*/ 861 h 862" name="T27"/>
                <a:gd fmla="*/ 283 w 863" name="T28"/>
                <a:gd fmla="*/ 836 h 862" name="T29"/>
                <a:gd fmla="*/ 190 w 863" name="T30"/>
                <a:gd fmla="*/ 790 h 862" name="T31"/>
                <a:gd fmla="*/ 113 w 863" name="T32"/>
                <a:gd fmla="*/ 722 h 862" name="T33"/>
                <a:gd fmla="*/ 52 w 863" name="T34"/>
                <a:gd fmla="*/ 637 h 862" name="T35"/>
                <a:gd fmla="*/ 14 w 863" name="T36"/>
                <a:gd fmla="*/ 539 h 862" name="T37"/>
                <a:gd fmla="*/ 0 w 863" name="T38"/>
                <a:gd fmla="*/ 432 h 862" name="T39"/>
                <a:gd fmla="*/ 9 w 863" name="T40"/>
                <a:gd fmla="*/ 345 h 862" name="T41"/>
                <a:gd fmla="*/ 42 w 863" name="T42"/>
                <a:gd fmla="*/ 245 h 862" name="T43"/>
                <a:gd fmla="*/ 98 w 863" name="T44"/>
                <a:gd fmla="*/ 157 h 862" name="T45"/>
                <a:gd fmla="*/ 173 w 863" name="T46"/>
                <a:gd fmla="*/ 86 h 862" name="T47"/>
                <a:gd fmla="*/ 264 w 863" name="T48"/>
                <a:gd fmla="*/ 35 h 862" name="T49"/>
                <a:gd fmla="*/ 366 w 863" name="T50"/>
                <a:gd fmla="*/ 5 h 862" name="T51"/>
                <a:gd fmla="*/ 431 w 863" name="T52"/>
                <a:gd fmla="*/ 24 h 862" name="T53"/>
                <a:gd fmla="*/ 513 w 863" name="T54"/>
                <a:gd fmla="*/ 32 h 862" name="T55"/>
                <a:gd fmla="*/ 609 w 863" name="T56"/>
                <a:gd fmla="*/ 64 h 862" name="T57"/>
                <a:gd fmla="*/ 691 w 863" name="T58"/>
                <a:gd fmla="*/ 117 h 862" name="T59"/>
                <a:gd fmla="*/ 758 w 863" name="T60"/>
                <a:gd fmla="*/ 188 h 862" name="T61"/>
                <a:gd fmla="*/ 807 w 863" name="T62"/>
                <a:gd fmla="*/ 272 h 862" name="T63"/>
                <a:gd fmla="*/ 835 w 863" name="T64"/>
                <a:gd fmla="*/ 370 h 862" name="T65"/>
                <a:gd fmla="*/ 838 w 863" name="T66"/>
                <a:gd fmla="*/ 452 h 862" name="T67"/>
                <a:gd fmla="*/ 820 w 863" name="T68"/>
                <a:gd fmla="*/ 553 h 862" name="T69"/>
                <a:gd fmla="*/ 780 w 863" name="T70"/>
                <a:gd fmla="*/ 643 h 862" name="T71"/>
                <a:gd fmla="*/ 719 w 863" name="T72"/>
                <a:gd fmla="*/ 720 h 862" name="T73"/>
                <a:gd fmla="*/ 643 w 863" name="T74"/>
                <a:gd fmla="*/ 780 h 862" name="T75"/>
                <a:gd fmla="*/ 553 w 863" name="T76"/>
                <a:gd fmla="*/ 821 h 862" name="T77"/>
                <a:gd fmla="*/ 453 w 863" name="T78"/>
                <a:gd fmla="*/ 838 h 862" name="T79"/>
                <a:gd fmla="*/ 370 w 863" name="T80"/>
                <a:gd fmla="*/ 835 h 862" name="T81"/>
                <a:gd fmla="*/ 273 w 863" name="T82"/>
                <a:gd fmla="*/ 807 h 862" name="T83"/>
                <a:gd fmla="*/ 188 w 863" name="T84"/>
                <a:gd fmla="*/ 759 h 862" name="T85"/>
                <a:gd fmla="*/ 117 w 863" name="T86"/>
                <a:gd fmla="*/ 691 h 862" name="T87"/>
                <a:gd fmla="*/ 64 w 863" name="T88"/>
                <a:gd fmla="*/ 608 h 862" name="T89"/>
                <a:gd fmla="*/ 32 w 863" name="T90"/>
                <a:gd fmla="*/ 514 h 862" name="T91"/>
                <a:gd fmla="*/ 23 w 863" name="T92"/>
                <a:gd fmla="*/ 432 h 862" name="T93"/>
                <a:gd fmla="*/ 37 w 863" name="T94"/>
                <a:gd fmla="*/ 330 h 862" name="T95"/>
                <a:gd fmla="*/ 73 w 863" name="T96"/>
                <a:gd fmla="*/ 237 h 862" name="T97"/>
                <a:gd fmla="*/ 129 w 863" name="T98"/>
                <a:gd fmla="*/ 157 h 862" name="T99"/>
                <a:gd fmla="*/ 203 w 863" name="T100"/>
                <a:gd fmla="*/ 94 h 862" name="T101"/>
                <a:gd fmla="*/ 291 w 863" name="T102"/>
                <a:gd fmla="*/ 49 h 862" name="T103"/>
                <a:gd fmla="*/ 390 w 863" name="T104"/>
                <a:gd fmla="*/ 26 h 8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62" w="863">
                  <a:moveTo>
                    <a:pt x="431" y="0"/>
                  </a:moveTo>
                  <a:lnTo>
                    <a:pt x="431" y="0"/>
                  </a:lnTo>
                  <a:lnTo>
                    <a:pt x="454" y="1"/>
                  </a:lnTo>
                  <a:lnTo>
                    <a:pt x="475" y="3"/>
                  </a:lnTo>
                  <a:lnTo>
                    <a:pt x="497" y="5"/>
                  </a:lnTo>
                  <a:lnTo>
                    <a:pt x="518" y="10"/>
                  </a:lnTo>
                  <a:lnTo>
                    <a:pt x="540" y="14"/>
                  </a:lnTo>
                  <a:lnTo>
                    <a:pt x="560" y="20"/>
                  </a:lnTo>
                  <a:lnTo>
                    <a:pt x="580" y="26"/>
                  </a:lnTo>
                  <a:lnTo>
                    <a:pt x="599" y="35"/>
                  </a:lnTo>
                  <a:lnTo>
                    <a:pt x="618" y="43"/>
                  </a:lnTo>
                  <a:lnTo>
                    <a:pt x="637" y="52"/>
                  </a:lnTo>
                  <a:lnTo>
                    <a:pt x="655" y="63"/>
                  </a:lnTo>
                  <a:lnTo>
                    <a:pt x="673" y="74"/>
                  </a:lnTo>
                  <a:lnTo>
                    <a:pt x="689" y="86"/>
                  </a:lnTo>
                  <a:lnTo>
                    <a:pt x="706" y="99"/>
                  </a:lnTo>
                  <a:lnTo>
                    <a:pt x="722" y="112"/>
                  </a:lnTo>
                  <a:lnTo>
                    <a:pt x="736" y="126"/>
                  </a:lnTo>
                  <a:lnTo>
                    <a:pt x="750" y="142"/>
                  </a:lnTo>
                  <a:lnTo>
                    <a:pt x="764" y="157"/>
                  </a:lnTo>
                  <a:lnTo>
                    <a:pt x="778" y="174"/>
                  </a:lnTo>
                  <a:lnTo>
                    <a:pt x="789" y="190"/>
                  </a:lnTo>
                  <a:lnTo>
                    <a:pt x="800" y="208"/>
                  </a:lnTo>
                  <a:lnTo>
                    <a:pt x="811" y="226"/>
                  </a:lnTo>
                  <a:lnTo>
                    <a:pt x="820" y="245"/>
                  </a:lnTo>
                  <a:lnTo>
                    <a:pt x="829" y="264"/>
                  </a:lnTo>
                  <a:lnTo>
                    <a:pt x="837" y="283"/>
                  </a:lnTo>
                  <a:lnTo>
                    <a:pt x="843" y="303"/>
                  </a:lnTo>
                  <a:lnTo>
                    <a:pt x="849" y="324"/>
                  </a:lnTo>
                  <a:lnTo>
                    <a:pt x="854" y="345"/>
                  </a:lnTo>
                  <a:lnTo>
                    <a:pt x="857" y="366"/>
                  </a:lnTo>
                  <a:lnTo>
                    <a:pt x="861" y="388"/>
                  </a:lnTo>
                  <a:lnTo>
                    <a:pt x="862" y="409"/>
                  </a:lnTo>
                  <a:lnTo>
                    <a:pt x="863" y="432"/>
                  </a:lnTo>
                  <a:lnTo>
                    <a:pt x="863" y="432"/>
                  </a:lnTo>
                  <a:lnTo>
                    <a:pt x="862" y="453"/>
                  </a:lnTo>
                  <a:lnTo>
                    <a:pt x="861" y="476"/>
                  </a:lnTo>
                  <a:lnTo>
                    <a:pt x="857" y="497"/>
                  </a:lnTo>
                  <a:lnTo>
                    <a:pt x="854" y="519"/>
                  </a:lnTo>
                  <a:lnTo>
                    <a:pt x="849" y="539"/>
                  </a:lnTo>
                  <a:lnTo>
                    <a:pt x="843" y="560"/>
                  </a:lnTo>
                  <a:lnTo>
                    <a:pt x="837" y="580"/>
                  </a:lnTo>
                  <a:lnTo>
                    <a:pt x="829" y="599"/>
                  </a:lnTo>
                  <a:lnTo>
                    <a:pt x="820" y="618"/>
                  </a:lnTo>
                  <a:lnTo>
                    <a:pt x="811" y="637"/>
                  </a:lnTo>
                  <a:lnTo>
                    <a:pt x="800" y="655"/>
                  </a:lnTo>
                  <a:lnTo>
                    <a:pt x="789" y="673"/>
                  </a:lnTo>
                  <a:lnTo>
                    <a:pt x="778" y="690"/>
                  </a:lnTo>
                  <a:lnTo>
                    <a:pt x="764" y="706"/>
                  </a:lnTo>
                  <a:lnTo>
                    <a:pt x="750" y="722"/>
                  </a:lnTo>
                  <a:lnTo>
                    <a:pt x="736" y="736"/>
                  </a:lnTo>
                  <a:lnTo>
                    <a:pt x="722" y="750"/>
                  </a:lnTo>
                  <a:lnTo>
                    <a:pt x="706" y="765"/>
                  </a:lnTo>
                  <a:lnTo>
                    <a:pt x="689" y="777"/>
                  </a:lnTo>
                  <a:lnTo>
                    <a:pt x="673" y="790"/>
                  </a:lnTo>
                  <a:lnTo>
                    <a:pt x="655" y="800"/>
                  </a:lnTo>
                  <a:lnTo>
                    <a:pt x="637" y="811"/>
                  </a:lnTo>
                  <a:lnTo>
                    <a:pt x="618" y="821"/>
                  </a:lnTo>
                  <a:lnTo>
                    <a:pt x="599" y="829"/>
                  </a:lnTo>
                  <a:lnTo>
                    <a:pt x="580" y="836"/>
                  </a:lnTo>
                  <a:lnTo>
                    <a:pt x="560" y="843"/>
                  </a:lnTo>
                  <a:lnTo>
                    <a:pt x="540" y="849"/>
                  </a:lnTo>
                  <a:lnTo>
                    <a:pt x="518" y="854"/>
                  </a:lnTo>
                  <a:lnTo>
                    <a:pt x="497" y="857"/>
                  </a:lnTo>
                  <a:lnTo>
                    <a:pt x="475" y="861"/>
                  </a:lnTo>
                  <a:lnTo>
                    <a:pt x="454" y="862"/>
                  </a:lnTo>
                  <a:lnTo>
                    <a:pt x="431" y="862"/>
                  </a:lnTo>
                  <a:lnTo>
                    <a:pt x="431" y="862"/>
                  </a:lnTo>
                  <a:lnTo>
                    <a:pt x="409" y="862"/>
                  </a:lnTo>
                  <a:lnTo>
                    <a:pt x="387" y="861"/>
                  </a:lnTo>
                  <a:lnTo>
                    <a:pt x="366" y="857"/>
                  </a:lnTo>
                  <a:lnTo>
                    <a:pt x="345" y="854"/>
                  </a:lnTo>
                  <a:lnTo>
                    <a:pt x="323" y="849"/>
                  </a:lnTo>
                  <a:lnTo>
                    <a:pt x="303" y="843"/>
                  </a:lnTo>
                  <a:lnTo>
                    <a:pt x="283" y="836"/>
                  </a:lnTo>
                  <a:lnTo>
                    <a:pt x="264" y="829"/>
                  </a:lnTo>
                  <a:lnTo>
                    <a:pt x="245" y="821"/>
                  </a:lnTo>
                  <a:lnTo>
                    <a:pt x="226" y="811"/>
                  </a:lnTo>
                  <a:lnTo>
                    <a:pt x="208" y="800"/>
                  </a:lnTo>
                  <a:lnTo>
                    <a:pt x="190" y="790"/>
                  </a:lnTo>
                  <a:lnTo>
                    <a:pt x="173" y="777"/>
                  </a:lnTo>
                  <a:lnTo>
                    <a:pt x="157" y="765"/>
                  </a:lnTo>
                  <a:lnTo>
                    <a:pt x="141" y="750"/>
                  </a:lnTo>
                  <a:lnTo>
                    <a:pt x="127" y="736"/>
                  </a:lnTo>
                  <a:lnTo>
                    <a:pt x="113" y="722"/>
                  </a:lnTo>
                  <a:lnTo>
                    <a:pt x="98" y="706"/>
                  </a:lnTo>
                  <a:lnTo>
                    <a:pt x="85" y="690"/>
                  </a:lnTo>
                  <a:lnTo>
                    <a:pt x="73" y="673"/>
                  </a:lnTo>
                  <a:lnTo>
                    <a:pt x="63" y="655"/>
                  </a:lnTo>
                  <a:lnTo>
                    <a:pt x="52" y="637"/>
                  </a:lnTo>
                  <a:lnTo>
                    <a:pt x="42" y="618"/>
                  </a:lnTo>
                  <a:lnTo>
                    <a:pt x="34" y="599"/>
                  </a:lnTo>
                  <a:lnTo>
                    <a:pt x="26" y="580"/>
                  </a:lnTo>
                  <a:lnTo>
                    <a:pt x="20" y="560"/>
                  </a:lnTo>
                  <a:lnTo>
                    <a:pt x="14" y="539"/>
                  </a:lnTo>
                  <a:lnTo>
                    <a:pt x="9" y="519"/>
                  </a:lnTo>
                  <a:lnTo>
                    <a:pt x="6" y="497"/>
                  </a:lnTo>
                  <a:lnTo>
                    <a:pt x="2" y="476"/>
                  </a:lnTo>
                  <a:lnTo>
                    <a:pt x="1" y="453"/>
                  </a:lnTo>
                  <a:lnTo>
                    <a:pt x="0" y="432"/>
                  </a:lnTo>
                  <a:lnTo>
                    <a:pt x="0" y="432"/>
                  </a:lnTo>
                  <a:lnTo>
                    <a:pt x="1" y="409"/>
                  </a:lnTo>
                  <a:lnTo>
                    <a:pt x="2" y="388"/>
                  </a:lnTo>
                  <a:lnTo>
                    <a:pt x="6" y="366"/>
                  </a:lnTo>
                  <a:lnTo>
                    <a:pt x="9" y="345"/>
                  </a:lnTo>
                  <a:lnTo>
                    <a:pt x="14" y="324"/>
                  </a:lnTo>
                  <a:lnTo>
                    <a:pt x="20" y="303"/>
                  </a:lnTo>
                  <a:lnTo>
                    <a:pt x="26" y="283"/>
                  </a:lnTo>
                  <a:lnTo>
                    <a:pt x="34" y="264"/>
                  </a:lnTo>
                  <a:lnTo>
                    <a:pt x="42" y="245"/>
                  </a:lnTo>
                  <a:lnTo>
                    <a:pt x="52" y="226"/>
                  </a:lnTo>
                  <a:lnTo>
                    <a:pt x="63" y="208"/>
                  </a:lnTo>
                  <a:lnTo>
                    <a:pt x="73" y="190"/>
                  </a:lnTo>
                  <a:lnTo>
                    <a:pt x="85" y="174"/>
                  </a:lnTo>
                  <a:lnTo>
                    <a:pt x="98" y="157"/>
                  </a:lnTo>
                  <a:lnTo>
                    <a:pt x="113" y="142"/>
                  </a:lnTo>
                  <a:lnTo>
                    <a:pt x="127" y="126"/>
                  </a:lnTo>
                  <a:lnTo>
                    <a:pt x="141" y="112"/>
                  </a:lnTo>
                  <a:lnTo>
                    <a:pt x="157" y="99"/>
                  </a:lnTo>
                  <a:lnTo>
                    <a:pt x="173" y="86"/>
                  </a:lnTo>
                  <a:lnTo>
                    <a:pt x="190" y="74"/>
                  </a:lnTo>
                  <a:lnTo>
                    <a:pt x="208" y="63"/>
                  </a:lnTo>
                  <a:lnTo>
                    <a:pt x="226" y="52"/>
                  </a:lnTo>
                  <a:lnTo>
                    <a:pt x="245" y="43"/>
                  </a:lnTo>
                  <a:lnTo>
                    <a:pt x="264" y="35"/>
                  </a:lnTo>
                  <a:lnTo>
                    <a:pt x="283" y="26"/>
                  </a:lnTo>
                  <a:lnTo>
                    <a:pt x="303" y="20"/>
                  </a:lnTo>
                  <a:lnTo>
                    <a:pt x="323" y="14"/>
                  </a:lnTo>
                  <a:lnTo>
                    <a:pt x="345" y="10"/>
                  </a:lnTo>
                  <a:lnTo>
                    <a:pt x="366" y="5"/>
                  </a:lnTo>
                  <a:lnTo>
                    <a:pt x="387" y="3"/>
                  </a:lnTo>
                  <a:lnTo>
                    <a:pt x="409" y="1"/>
                  </a:lnTo>
                  <a:lnTo>
                    <a:pt x="431" y="0"/>
                  </a:lnTo>
                  <a:lnTo>
                    <a:pt x="431" y="0"/>
                  </a:lnTo>
                  <a:close/>
                  <a:moveTo>
                    <a:pt x="431" y="24"/>
                  </a:moveTo>
                  <a:lnTo>
                    <a:pt x="431" y="24"/>
                  </a:lnTo>
                  <a:lnTo>
                    <a:pt x="453" y="25"/>
                  </a:lnTo>
                  <a:lnTo>
                    <a:pt x="473" y="26"/>
                  </a:lnTo>
                  <a:lnTo>
                    <a:pt x="493" y="29"/>
                  </a:lnTo>
                  <a:lnTo>
                    <a:pt x="513" y="32"/>
                  </a:lnTo>
                  <a:lnTo>
                    <a:pt x="534" y="37"/>
                  </a:lnTo>
                  <a:lnTo>
                    <a:pt x="553" y="42"/>
                  </a:lnTo>
                  <a:lnTo>
                    <a:pt x="572" y="49"/>
                  </a:lnTo>
                  <a:lnTo>
                    <a:pt x="590" y="56"/>
                  </a:lnTo>
                  <a:lnTo>
                    <a:pt x="609" y="64"/>
                  </a:lnTo>
                  <a:lnTo>
                    <a:pt x="625" y="73"/>
                  </a:lnTo>
                  <a:lnTo>
                    <a:pt x="643" y="83"/>
                  </a:lnTo>
                  <a:lnTo>
                    <a:pt x="660" y="94"/>
                  </a:lnTo>
                  <a:lnTo>
                    <a:pt x="675" y="105"/>
                  </a:lnTo>
                  <a:lnTo>
                    <a:pt x="691" y="117"/>
                  </a:lnTo>
                  <a:lnTo>
                    <a:pt x="705" y="130"/>
                  </a:lnTo>
                  <a:lnTo>
                    <a:pt x="719" y="143"/>
                  </a:lnTo>
                  <a:lnTo>
                    <a:pt x="734" y="157"/>
                  </a:lnTo>
                  <a:lnTo>
                    <a:pt x="747" y="173"/>
                  </a:lnTo>
                  <a:lnTo>
                    <a:pt x="758" y="188"/>
                  </a:lnTo>
                  <a:lnTo>
                    <a:pt x="769" y="203"/>
                  </a:lnTo>
                  <a:lnTo>
                    <a:pt x="780" y="220"/>
                  </a:lnTo>
                  <a:lnTo>
                    <a:pt x="789" y="237"/>
                  </a:lnTo>
                  <a:lnTo>
                    <a:pt x="799" y="255"/>
                  </a:lnTo>
                  <a:lnTo>
                    <a:pt x="807" y="272"/>
                  </a:lnTo>
                  <a:lnTo>
                    <a:pt x="814" y="291"/>
                  </a:lnTo>
                  <a:lnTo>
                    <a:pt x="820" y="310"/>
                  </a:lnTo>
                  <a:lnTo>
                    <a:pt x="826" y="330"/>
                  </a:lnTo>
                  <a:lnTo>
                    <a:pt x="831" y="350"/>
                  </a:lnTo>
                  <a:lnTo>
                    <a:pt x="835" y="370"/>
                  </a:lnTo>
                  <a:lnTo>
                    <a:pt x="837" y="390"/>
                  </a:lnTo>
                  <a:lnTo>
                    <a:pt x="838" y="410"/>
                  </a:lnTo>
                  <a:lnTo>
                    <a:pt x="839" y="432"/>
                  </a:lnTo>
                  <a:lnTo>
                    <a:pt x="839" y="432"/>
                  </a:lnTo>
                  <a:lnTo>
                    <a:pt x="838" y="452"/>
                  </a:lnTo>
                  <a:lnTo>
                    <a:pt x="837" y="473"/>
                  </a:lnTo>
                  <a:lnTo>
                    <a:pt x="835" y="494"/>
                  </a:lnTo>
                  <a:lnTo>
                    <a:pt x="831" y="514"/>
                  </a:lnTo>
                  <a:lnTo>
                    <a:pt x="826" y="533"/>
                  </a:lnTo>
                  <a:lnTo>
                    <a:pt x="820" y="553"/>
                  </a:lnTo>
                  <a:lnTo>
                    <a:pt x="814" y="572"/>
                  </a:lnTo>
                  <a:lnTo>
                    <a:pt x="807" y="590"/>
                  </a:lnTo>
                  <a:lnTo>
                    <a:pt x="799" y="608"/>
                  </a:lnTo>
                  <a:lnTo>
                    <a:pt x="789" y="626"/>
                  </a:lnTo>
                  <a:lnTo>
                    <a:pt x="780" y="643"/>
                  </a:lnTo>
                  <a:lnTo>
                    <a:pt x="769" y="659"/>
                  </a:lnTo>
                  <a:lnTo>
                    <a:pt x="758" y="676"/>
                  </a:lnTo>
                  <a:lnTo>
                    <a:pt x="747" y="691"/>
                  </a:lnTo>
                  <a:lnTo>
                    <a:pt x="734" y="705"/>
                  </a:lnTo>
                  <a:lnTo>
                    <a:pt x="719" y="720"/>
                  </a:lnTo>
                  <a:lnTo>
                    <a:pt x="705" y="734"/>
                  </a:lnTo>
                  <a:lnTo>
                    <a:pt x="691" y="746"/>
                  </a:lnTo>
                  <a:lnTo>
                    <a:pt x="675" y="759"/>
                  </a:lnTo>
                  <a:lnTo>
                    <a:pt x="660" y="769"/>
                  </a:lnTo>
                  <a:lnTo>
                    <a:pt x="643" y="780"/>
                  </a:lnTo>
                  <a:lnTo>
                    <a:pt x="625" y="790"/>
                  </a:lnTo>
                  <a:lnTo>
                    <a:pt x="609" y="799"/>
                  </a:lnTo>
                  <a:lnTo>
                    <a:pt x="590" y="807"/>
                  </a:lnTo>
                  <a:lnTo>
                    <a:pt x="572" y="815"/>
                  </a:lnTo>
                  <a:lnTo>
                    <a:pt x="553" y="821"/>
                  </a:lnTo>
                  <a:lnTo>
                    <a:pt x="534" y="827"/>
                  </a:lnTo>
                  <a:lnTo>
                    <a:pt x="513" y="831"/>
                  </a:lnTo>
                  <a:lnTo>
                    <a:pt x="493" y="835"/>
                  </a:lnTo>
                  <a:lnTo>
                    <a:pt x="473" y="837"/>
                  </a:lnTo>
                  <a:lnTo>
                    <a:pt x="453" y="838"/>
                  </a:lnTo>
                  <a:lnTo>
                    <a:pt x="431" y="840"/>
                  </a:lnTo>
                  <a:lnTo>
                    <a:pt x="431" y="840"/>
                  </a:lnTo>
                  <a:lnTo>
                    <a:pt x="410" y="838"/>
                  </a:lnTo>
                  <a:lnTo>
                    <a:pt x="390" y="837"/>
                  </a:lnTo>
                  <a:lnTo>
                    <a:pt x="370" y="835"/>
                  </a:lnTo>
                  <a:lnTo>
                    <a:pt x="349" y="831"/>
                  </a:lnTo>
                  <a:lnTo>
                    <a:pt x="329" y="827"/>
                  </a:lnTo>
                  <a:lnTo>
                    <a:pt x="310" y="821"/>
                  </a:lnTo>
                  <a:lnTo>
                    <a:pt x="291" y="815"/>
                  </a:lnTo>
                  <a:lnTo>
                    <a:pt x="273" y="807"/>
                  </a:lnTo>
                  <a:lnTo>
                    <a:pt x="254" y="799"/>
                  </a:lnTo>
                  <a:lnTo>
                    <a:pt x="238" y="790"/>
                  </a:lnTo>
                  <a:lnTo>
                    <a:pt x="220" y="780"/>
                  </a:lnTo>
                  <a:lnTo>
                    <a:pt x="203" y="769"/>
                  </a:lnTo>
                  <a:lnTo>
                    <a:pt x="188" y="759"/>
                  </a:lnTo>
                  <a:lnTo>
                    <a:pt x="172" y="746"/>
                  </a:lnTo>
                  <a:lnTo>
                    <a:pt x="158" y="734"/>
                  </a:lnTo>
                  <a:lnTo>
                    <a:pt x="144" y="720"/>
                  </a:lnTo>
                  <a:lnTo>
                    <a:pt x="129" y="705"/>
                  </a:lnTo>
                  <a:lnTo>
                    <a:pt x="117" y="691"/>
                  </a:lnTo>
                  <a:lnTo>
                    <a:pt x="104" y="676"/>
                  </a:lnTo>
                  <a:lnTo>
                    <a:pt x="94" y="659"/>
                  </a:lnTo>
                  <a:lnTo>
                    <a:pt x="83" y="643"/>
                  </a:lnTo>
                  <a:lnTo>
                    <a:pt x="73" y="626"/>
                  </a:lnTo>
                  <a:lnTo>
                    <a:pt x="64" y="608"/>
                  </a:lnTo>
                  <a:lnTo>
                    <a:pt x="56" y="590"/>
                  </a:lnTo>
                  <a:lnTo>
                    <a:pt x="48" y="572"/>
                  </a:lnTo>
                  <a:lnTo>
                    <a:pt x="42" y="553"/>
                  </a:lnTo>
                  <a:lnTo>
                    <a:pt x="37" y="533"/>
                  </a:lnTo>
                  <a:lnTo>
                    <a:pt x="32" y="514"/>
                  </a:lnTo>
                  <a:lnTo>
                    <a:pt x="28" y="494"/>
                  </a:lnTo>
                  <a:lnTo>
                    <a:pt x="26" y="473"/>
                  </a:lnTo>
                  <a:lnTo>
                    <a:pt x="25" y="452"/>
                  </a:lnTo>
                  <a:lnTo>
                    <a:pt x="23" y="432"/>
                  </a:lnTo>
                  <a:lnTo>
                    <a:pt x="23" y="432"/>
                  </a:lnTo>
                  <a:lnTo>
                    <a:pt x="25" y="410"/>
                  </a:lnTo>
                  <a:lnTo>
                    <a:pt x="26" y="390"/>
                  </a:lnTo>
                  <a:lnTo>
                    <a:pt x="28" y="370"/>
                  </a:lnTo>
                  <a:lnTo>
                    <a:pt x="32" y="350"/>
                  </a:lnTo>
                  <a:lnTo>
                    <a:pt x="37" y="330"/>
                  </a:lnTo>
                  <a:lnTo>
                    <a:pt x="42" y="310"/>
                  </a:lnTo>
                  <a:lnTo>
                    <a:pt x="48" y="291"/>
                  </a:lnTo>
                  <a:lnTo>
                    <a:pt x="56" y="272"/>
                  </a:lnTo>
                  <a:lnTo>
                    <a:pt x="64" y="255"/>
                  </a:lnTo>
                  <a:lnTo>
                    <a:pt x="73" y="237"/>
                  </a:lnTo>
                  <a:lnTo>
                    <a:pt x="83" y="220"/>
                  </a:lnTo>
                  <a:lnTo>
                    <a:pt x="94" y="203"/>
                  </a:lnTo>
                  <a:lnTo>
                    <a:pt x="104" y="188"/>
                  </a:lnTo>
                  <a:lnTo>
                    <a:pt x="117" y="173"/>
                  </a:lnTo>
                  <a:lnTo>
                    <a:pt x="129" y="157"/>
                  </a:lnTo>
                  <a:lnTo>
                    <a:pt x="144" y="143"/>
                  </a:lnTo>
                  <a:lnTo>
                    <a:pt x="158" y="130"/>
                  </a:lnTo>
                  <a:lnTo>
                    <a:pt x="172" y="117"/>
                  </a:lnTo>
                  <a:lnTo>
                    <a:pt x="188" y="105"/>
                  </a:lnTo>
                  <a:lnTo>
                    <a:pt x="203" y="94"/>
                  </a:lnTo>
                  <a:lnTo>
                    <a:pt x="220" y="83"/>
                  </a:lnTo>
                  <a:lnTo>
                    <a:pt x="238" y="73"/>
                  </a:lnTo>
                  <a:lnTo>
                    <a:pt x="254" y="64"/>
                  </a:lnTo>
                  <a:lnTo>
                    <a:pt x="273" y="56"/>
                  </a:lnTo>
                  <a:lnTo>
                    <a:pt x="291" y="49"/>
                  </a:lnTo>
                  <a:lnTo>
                    <a:pt x="310" y="42"/>
                  </a:lnTo>
                  <a:lnTo>
                    <a:pt x="329" y="37"/>
                  </a:lnTo>
                  <a:lnTo>
                    <a:pt x="349" y="32"/>
                  </a:lnTo>
                  <a:lnTo>
                    <a:pt x="370" y="29"/>
                  </a:lnTo>
                  <a:lnTo>
                    <a:pt x="390" y="26"/>
                  </a:lnTo>
                  <a:lnTo>
                    <a:pt x="410" y="25"/>
                  </a:lnTo>
                  <a:lnTo>
                    <a:pt x="431" y="24"/>
                  </a:lnTo>
                  <a:lnTo>
                    <a:pt x="431" y="24"/>
                  </a:lnTo>
                  <a:close/>
                </a:path>
              </a:pathLst>
            </a:custGeom>
            <a:gradFill flip="none" rotWithShape="1">
              <a:gsLst>
                <a:gs pos="0">
                  <a:srgbClr val="BC3308"/>
                </a:gs>
                <a:gs pos="100000">
                  <a:srgbClr val="F99C7F"/>
                </a:gs>
              </a:gsLst>
              <a:lin ang="54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14" name="Freeform 12"/>
            <p:cNvSpPr>
              <a:spLocks noEditPoints="1"/>
            </p:cNvSpPr>
            <p:nvPr/>
          </p:nvSpPr>
          <p:spPr bwMode="auto">
            <a:xfrm>
              <a:off x="6692081" y="3702050"/>
              <a:ext cx="1984375" cy="2003425"/>
            </a:xfrm>
            <a:custGeom>
              <a:gdLst>
                <a:gd fmla="*/ 1485 w 2500" name="T0"/>
                <a:gd fmla="*/ 201 h 2523" name="T1"/>
                <a:gd fmla="*/ 1712 w 2500" name="T2"/>
                <a:gd fmla="*/ 280 h 2523" name="T3"/>
                <a:gd fmla="*/ 1870 w 2500" name="T4"/>
                <a:gd fmla="*/ 371 h 2523" name="T5"/>
                <a:gd fmla="*/ 2020 w 2500" name="T6"/>
                <a:gd fmla="*/ 496 h 2523" name="T7"/>
                <a:gd fmla="*/ 2322 w 2500" name="T8"/>
                <a:gd fmla="*/ 594 h 2523" name="T9"/>
                <a:gd fmla="*/ 2254 w 2500" name="T10"/>
                <a:gd fmla="*/ 847 h 2523" name="T11"/>
                <a:gd fmla="*/ 2493 w 2500" name="T12"/>
                <a:gd fmla="*/ 1043 h 2523" name="T13"/>
                <a:gd fmla="*/ 2336 w 2500" name="T14"/>
                <a:gd fmla="*/ 1262 h 2523" name="T15"/>
                <a:gd fmla="*/ 2493 w 2500" name="T16"/>
                <a:gd fmla="*/ 1481 h 2523" name="T17"/>
                <a:gd fmla="*/ 2271 w 2500" name="T18"/>
                <a:gd fmla="*/ 1633 h 2523" name="T19"/>
                <a:gd fmla="*/ 2322 w 2500" name="T20"/>
                <a:gd fmla="*/ 1930 h 2523" name="T21"/>
                <a:gd fmla="*/ 2052 w 2500" name="T22"/>
                <a:gd fmla="*/ 1993 h 2523" name="T23"/>
                <a:gd fmla="*/ 1870 w 2500" name="T24"/>
                <a:gd fmla="*/ 2152 h 2523" name="T25"/>
                <a:gd fmla="*/ 1712 w 2500" name="T26"/>
                <a:gd fmla="*/ 2244 h 2523" name="T27"/>
                <a:gd fmla="*/ 1529 w 2500" name="T28"/>
                <a:gd fmla="*/ 2310 h 2523" name="T29"/>
                <a:gd fmla="*/ 1293 w 2500" name="T30"/>
                <a:gd fmla="*/ 2523 h 2523" name="T31"/>
                <a:gd fmla="*/ 1106 w 2500" name="T32"/>
                <a:gd fmla="*/ 2338 h 2523" name="T33"/>
                <a:gd fmla="*/ 819 w 2500" name="T34"/>
                <a:gd fmla="*/ 2447 h 2523" name="T35"/>
                <a:gd fmla="*/ 707 w 2500" name="T36"/>
                <a:gd fmla="*/ 2201 h 2523" name="T37"/>
                <a:gd fmla="*/ 406 w 2500" name="T38"/>
                <a:gd fmla="*/ 2200 h 2523" name="T39"/>
                <a:gd fmla="*/ 390 w 2500" name="T40"/>
                <a:gd fmla="*/ 1924 h 2523" name="T41"/>
                <a:gd fmla="*/ 266 w 2500" name="T42"/>
                <a:gd fmla="*/ 1717 h 2523" name="T43"/>
                <a:gd fmla="*/ 203 w 2500" name="T44"/>
                <a:gd fmla="*/ 1546 h 2523" name="T45"/>
                <a:gd fmla="*/ 169 w 2500" name="T46"/>
                <a:gd fmla="*/ 1353 h 2523" name="T47"/>
                <a:gd fmla="*/ 169 w 2500" name="T48"/>
                <a:gd fmla="*/ 1170 h 2523" name="T49"/>
                <a:gd fmla="*/ 203 w 2500" name="T50"/>
                <a:gd fmla="*/ 978 h 2523" name="T51"/>
                <a:gd fmla="*/ 136 w 2500" name="T52"/>
                <a:gd fmla="*/ 668 h 2523" name="T53"/>
                <a:gd fmla="*/ 390 w 2500" name="T54"/>
                <a:gd fmla="*/ 599 h 2523" name="T55"/>
                <a:gd fmla="*/ 439 w 2500" name="T56"/>
                <a:gd fmla="*/ 295 h 2523" name="T57"/>
                <a:gd fmla="*/ 708 w 2500" name="T58"/>
                <a:gd fmla="*/ 321 h 2523" name="T59"/>
                <a:gd fmla="*/ 859 w 2500" name="T60"/>
                <a:gd fmla="*/ 61 h 2523" name="T61"/>
                <a:gd fmla="*/ 1106 w 2500" name="T62"/>
                <a:gd fmla="*/ 186 h 2523" name="T63"/>
                <a:gd fmla="*/ 1348 w 2500" name="T64"/>
                <a:gd fmla="*/ 181 h 2523" name="T65"/>
                <a:gd fmla="*/ 1294 w 2500" name="T66"/>
                <a:gd fmla="*/ 833 h 2523" name="T67"/>
                <a:gd fmla="*/ 1399 w 2500" name="T68"/>
                <a:gd fmla="*/ 856 h 2523" name="T69"/>
                <a:gd fmla="*/ 1492 w 2500" name="T70"/>
                <a:gd fmla="*/ 904 h 2523" name="T71"/>
                <a:gd fmla="*/ 1569 w 2500" name="T72"/>
                <a:gd fmla="*/ 972 h 2523" name="T73"/>
                <a:gd fmla="*/ 1630 w 2500" name="T74"/>
                <a:gd fmla="*/ 1056 h 2523" name="T75"/>
                <a:gd fmla="*/ 1668 w 2500" name="T76"/>
                <a:gd fmla="*/ 1154 h 2523" name="T77"/>
                <a:gd fmla="*/ 1682 w 2500" name="T78"/>
                <a:gd fmla="*/ 1262 h 2523" name="T79"/>
                <a:gd fmla="*/ 1673 w 2500" name="T80"/>
                <a:gd fmla="*/ 1349 h 2523" name="T81"/>
                <a:gd fmla="*/ 1639 w 2500" name="T82"/>
                <a:gd fmla="*/ 1448 h 2523" name="T83"/>
                <a:gd fmla="*/ 1583 w 2500" name="T84"/>
                <a:gd fmla="*/ 1536 h 2523" name="T85"/>
                <a:gd fmla="*/ 1508 w 2500" name="T86"/>
                <a:gd fmla="*/ 1607 h 2523" name="T87"/>
                <a:gd fmla="*/ 1418 w 2500" name="T88"/>
                <a:gd fmla="*/ 1659 h 2523" name="T89"/>
                <a:gd fmla="*/ 1316 w 2500" name="T90"/>
                <a:gd fmla="*/ 1687 h 2523" name="T91"/>
                <a:gd fmla="*/ 1228 w 2500" name="T92"/>
                <a:gd fmla="*/ 1692 h 2523" name="T93"/>
                <a:gd fmla="*/ 1122 w 2500" name="T94"/>
                <a:gd fmla="*/ 1673 h 2523" name="T95"/>
                <a:gd fmla="*/ 1027 w 2500" name="T96"/>
                <a:gd fmla="*/ 1630 h 2523" name="T97"/>
                <a:gd fmla="*/ 946 w 2500" name="T98"/>
                <a:gd fmla="*/ 1566 h 2523" name="T99"/>
                <a:gd fmla="*/ 882 w 2500" name="T100"/>
                <a:gd fmla="*/ 1485 h 2523" name="T101"/>
                <a:gd fmla="*/ 839 w 2500" name="T102"/>
                <a:gd fmla="*/ 1390 h 2523" name="T103"/>
                <a:gd fmla="*/ 820 w 2500" name="T104"/>
                <a:gd fmla="*/ 1284 h 2523" name="T105"/>
                <a:gd fmla="*/ 825 w 2500" name="T106"/>
                <a:gd fmla="*/ 1196 h 2523" name="T107"/>
                <a:gd fmla="*/ 853 w 2500" name="T108"/>
                <a:gd fmla="*/ 1094 h 2523" name="T109"/>
                <a:gd fmla="*/ 904 w 2500" name="T110"/>
                <a:gd fmla="*/ 1004 h 2523" name="T111"/>
                <a:gd fmla="*/ 976 w 2500" name="T112"/>
                <a:gd fmla="*/ 929 h 2523" name="T113"/>
                <a:gd fmla="*/ 1064 w 2500" name="T114"/>
                <a:gd fmla="*/ 873 h 2523" name="T115"/>
                <a:gd fmla="*/ 1164 w 2500" name="T116"/>
                <a:gd fmla="*/ 840 h 2523" name="T117"/>
                <a:gd fmla="*/ 1250 w 2500" name="T118"/>
                <a:gd fmla="*/ 830 h 252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23" w="2500">
                  <a:moveTo>
                    <a:pt x="1348" y="181"/>
                  </a:moveTo>
                  <a:lnTo>
                    <a:pt x="1348" y="181"/>
                  </a:lnTo>
                  <a:lnTo>
                    <a:pt x="1394" y="186"/>
                  </a:lnTo>
                  <a:lnTo>
                    <a:pt x="1440" y="193"/>
                  </a:lnTo>
                  <a:lnTo>
                    <a:pt x="1485" y="201"/>
                  </a:lnTo>
                  <a:lnTo>
                    <a:pt x="1529" y="212"/>
                  </a:lnTo>
                  <a:lnTo>
                    <a:pt x="1642" y="61"/>
                  </a:lnTo>
                  <a:lnTo>
                    <a:pt x="1682" y="76"/>
                  </a:lnTo>
                  <a:lnTo>
                    <a:pt x="1723" y="91"/>
                  </a:lnTo>
                  <a:lnTo>
                    <a:pt x="1712" y="280"/>
                  </a:lnTo>
                  <a:lnTo>
                    <a:pt x="1712" y="280"/>
                  </a:lnTo>
                  <a:lnTo>
                    <a:pt x="1754" y="300"/>
                  </a:lnTo>
                  <a:lnTo>
                    <a:pt x="1794" y="321"/>
                  </a:lnTo>
                  <a:lnTo>
                    <a:pt x="1832" y="345"/>
                  </a:lnTo>
                  <a:lnTo>
                    <a:pt x="1870" y="371"/>
                  </a:lnTo>
                  <a:lnTo>
                    <a:pt x="2028" y="267"/>
                  </a:lnTo>
                  <a:lnTo>
                    <a:pt x="2062" y="295"/>
                  </a:lnTo>
                  <a:lnTo>
                    <a:pt x="2095" y="322"/>
                  </a:lnTo>
                  <a:lnTo>
                    <a:pt x="2020" y="496"/>
                  </a:lnTo>
                  <a:lnTo>
                    <a:pt x="2020" y="496"/>
                  </a:lnTo>
                  <a:lnTo>
                    <a:pt x="2052" y="529"/>
                  </a:lnTo>
                  <a:lnTo>
                    <a:pt x="2082" y="564"/>
                  </a:lnTo>
                  <a:lnTo>
                    <a:pt x="2110" y="599"/>
                  </a:lnTo>
                  <a:lnTo>
                    <a:pt x="2138" y="636"/>
                  </a:lnTo>
                  <a:lnTo>
                    <a:pt x="2322" y="594"/>
                  </a:lnTo>
                  <a:lnTo>
                    <a:pt x="2343" y="630"/>
                  </a:lnTo>
                  <a:lnTo>
                    <a:pt x="2365" y="668"/>
                  </a:lnTo>
                  <a:lnTo>
                    <a:pt x="2235" y="805"/>
                  </a:lnTo>
                  <a:lnTo>
                    <a:pt x="2235" y="805"/>
                  </a:lnTo>
                  <a:lnTo>
                    <a:pt x="2254" y="847"/>
                  </a:lnTo>
                  <a:lnTo>
                    <a:pt x="2271" y="890"/>
                  </a:lnTo>
                  <a:lnTo>
                    <a:pt x="2285" y="934"/>
                  </a:lnTo>
                  <a:lnTo>
                    <a:pt x="2298" y="978"/>
                  </a:lnTo>
                  <a:lnTo>
                    <a:pt x="2486" y="1000"/>
                  </a:lnTo>
                  <a:lnTo>
                    <a:pt x="2493" y="1043"/>
                  </a:lnTo>
                  <a:lnTo>
                    <a:pt x="2500" y="1086"/>
                  </a:lnTo>
                  <a:lnTo>
                    <a:pt x="2332" y="1170"/>
                  </a:lnTo>
                  <a:lnTo>
                    <a:pt x="2332" y="1170"/>
                  </a:lnTo>
                  <a:lnTo>
                    <a:pt x="2335" y="1215"/>
                  </a:lnTo>
                  <a:lnTo>
                    <a:pt x="2336" y="1262"/>
                  </a:lnTo>
                  <a:lnTo>
                    <a:pt x="2336" y="1262"/>
                  </a:lnTo>
                  <a:lnTo>
                    <a:pt x="2335" y="1308"/>
                  </a:lnTo>
                  <a:lnTo>
                    <a:pt x="2332" y="1353"/>
                  </a:lnTo>
                  <a:lnTo>
                    <a:pt x="2500" y="1438"/>
                  </a:lnTo>
                  <a:lnTo>
                    <a:pt x="2493" y="1481"/>
                  </a:lnTo>
                  <a:lnTo>
                    <a:pt x="2486" y="1523"/>
                  </a:lnTo>
                  <a:lnTo>
                    <a:pt x="2298" y="1546"/>
                  </a:lnTo>
                  <a:lnTo>
                    <a:pt x="2298" y="1546"/>
                  </a:lnTo>
                  <a:lnTo>
                    <a:pt x="2285" y="1590"/>
                  </a:lnTo>
                  <a:lnTo>
                    <a:pt x="2271" y="1633"/>
                  </a:lnTo>
                  <a:lnTo>
                    <a:pt x="2254" y="1676"/>
                  </a:lnTo>
                  <a:lnTo>
                    <a:pt x="2235" y="1717"/>
                  </a:lnTo>
                  <a:lnTo>
                    <a:pt x="2365" y="1855"/>
                  </a:lnTo>
                  <a:lnTo>
                    <a:pt x="2343" y="1892"/>
                  </a:lnTo>
                  <a:lnTo>
                    <a:pt x="2322" y="1930"/>
                  </a:lnTo>
                  <a:lnTo>
                    <a:pt x="2138" y="1887"/>
                  </a:lnTo>
                  <a:lnTo>
                    <a:pt x="2138" y="1887"/>
                  </a:lnTo>
                  <a:lnTo>
                    <a:pt x="2110" y="1924"/>
                  </a:lnTo>
                  <a:lnTo>
                    <a:pt x="2082" y="1960"/>
                  </a:lnTo>
                  <a:lnTo>
                    <a:pt x="2052" y="1993"/>
                  </a:lnTo>
                  <a:lnTo>
                    <a:pt x="2020" y="2026"/>
                  </a:lnTo>
                  <a:lnTo>
                    <a:pt x="2095" y="2200"/>
                  </a:lnTo>
                  <a:lnTo>
                    <a:pt x="2062" y="2228"/>
                  </a:lnTo>
                  <a:lnTo>
                    <a:pt x="2028" y="2256"/>
                  </a:lnTo>
                  <a:lnTo>
                    <a:pt x="1870" y="2152"/>
                  </a:lnTo>
                  <a:lnTo>
                    <a:pt x="1870" y="2152"/>
                  </a:lnTo>
                  <a:lnTo>
                    <a:pt x="1832" y="2177"/>
                  </a:lnTo>
                  <a:lnTo>
                    <a:pt x="1794" y="2201"/>
                  </a:lnTo>
                  <a:lnTo>
                    <a:pt x="1754" y="2224"/>
                  </a:lnTo>
                  <a:lnTo>
                    <a:pt x="1712" y="2244"/>
                  </a:lnTo>
                  <a:lnTo>
                    <a:pt x="1723" y="2433"/>
                  </a:lnTo>
                  <a:lnTo>
                    <a:pt x="1682" y="2447"/>
                  </a:lnTo>
                  <a:lnTo>
                    <a:pt x="1642" y="2463"/>
                  </a:lnTo>
                  <a:lnTo>
                    <a:pt x="1529" y="2310"/>
                  </a:lnTo>
                  <a:lnTo>
                    <a:pt x="1529" y="2310"/>
                  </a:lnTo>
                  <a:lnTo>
                    <a:pt x="1485" y="2321"/>
                  </a:lnTo>
                  <a:lnTo>
                    <a:pt x="1440" y="2331"/>
                  </a:lnTo>
                  <a:lnTo>
                    <a:pt x="1394" y="2338"/>
                  </a:lnTo>
                  <a:lnTo>
                    <a:pt x="1348" y="2343"/>
                  </a:lnTo>
                  <a:lnTo>
                    <a:pt x="1293" y="2523"/>
                  </a:lnTo>
                  <a:lnTo>
                    <a:pt x="1250" y="2523"/>
                  </a:lnTo>
                  <a:lnTo>
                    <a:pt x="1208" y="2523"/>
                  </a:lnTo>
                  <a:lnTo>
                    <a:pt x="1153" y="2343"/>
                  </a:lnTo>
                  <a:lnTo>
                    <a:pt x="1153" y="2343"/>
                  </a:lnTo>
                  <a:lnTo>
                    <a:pt x="1106" y="2338"/>
                  </a:lnTo>
                  <a:lnTo>
                    <a:pt x="1061" y="2331"/>
                  </a:lnTo>
                  <a:lnTo>
                    <a:pt x="1016" y="2321"/>
                  </a:lnTo>
                  <a:lnTo>
                    <a:pt x="972" y="2310"/>
                  </a:lnTo>
                  <a:lnTo>
                    <a:pt x="859" y="2461"/>
                  </a:lnTo>
                  <a:lnTo>
                    <a:pt x="819" y="2447"/>
                  </a:lnTo>
                  <a:lnTo>
                    <a:pt x="778" y="2433"/>
                  </a:lnTo>
                  <a:lnTo>
                    <a:pt x="789" y="2244"/>
                  </a:lnTo>
                  <a:lnTo>
                    <a:pt x="789" y="2244"/>
                  </a:lnTo>
                  <a:lnTo>
                    <a:pt x="747" y="2224"/>
                  </a:lnTo>
                  <a:lnTo>
                    <a:pt x="707" y="2201"/>
                  </a:lnTo>
                  <a:lnTo>
                    <a:pt x="669" y="2177"/>
                  </a:lnTo>
                  <a:lnTo>
                    <a:pt x="631" y="2152"/>
                  </a:lnTo>
                  <a:lnTo>
                    <a:pt x="473" y="2256"/>
                  </a:lnTo>
                  <a:lnTo>
                    <a:pt x="439" y="2228"/>
                  </a:lnTo>
                  <a:lnTo>
                    <a:pt x="406" y="2200"/>
                  </a:lnTo>
                  <a:lnTo>
                    <a:pt x="481" y="2026"/>
                  </a:lnTo>
                  <a:lnTo>
                    <a:pt x="481" y="2026"/>
                  </a:lnTo>
                  <a:lnTo>
                    <a:pt x="449" y="1993"/>
                  </a:lnTo>
                  <a:lnTo>
                    <a:pt x="419" y="1960"/>
                  </a:lnTo>
                  <a:lnTo>
                    <a:pt x="390" y="1924"/>
                  </a:lnTo>
                  <a:lnTo>
                    <a:pt x="363" y="1886"/>
                  </a:lnTo>
                  <a:lnTo>
                    <a:pt x="179" y="1930"/>
                  </a:lnTo>
                  <a:lnTo>
                    <a:pt x="157" y="1892"/>
                  </a:lnTo>
                  <a:lnTo>
                    <a:pt x="136" y="1855"/>
                  </a:lnTo>
                  <a:lnTo>
                    <a:pt x="266" y="1717"/>
                  </a:lnTo>
                  <a:lnTo>
                    <a:pt x="266" y="1717"/>
                  </a:lnTo>
                  <a:lnTo>
                    <a:pt x="247" y="1676"/>
                  </a:lnTo>
                  <a:lnTo>
                    <a:pt x="230" y="1633"/>
                  </a:lnTo>
                  <a:lnTo>
                    <a:pt x="216" y="1590"/>
                  </a:lnTo>
                  <a:lnTo>
                    <a:pt x="203" y="1546"/>
                  </a:lnTo>
                  <a:lnTo>
                    <a:pt x="15" y="1523"/>
                  </a:lnTo>
                  <a:lnTo>
                    <a:pt x="7" y="1481"/>
                  </a:lnTo>
                  <a:lnTo>
                    <a:pt x="0" y="1438"/>
                  </a:lnTo>
                  <a:lnTo>
                    <a:pt x="169" y="1353"/>
                  </a:lnTo>
                  <a:lnTo>
                    <a:pt x="169" y="1353"/>
                  </a:lnTo>
                  <a:lnTo>
                    <a:pt x="166" y="1307"/>
                  </a:lnTo>
                  <a:lnTo>
                    <a:pt x="164" y="1262"/>
                  </a:lnTo>
                  <a:lnTo>
                    <a:pt x="164" y="1262"/>
                  </a:lnTo>
                  <a:lnTo>
                    <a:pt x="166" y="1215"/>
                  </a:lnTo>
                  <a:lnTo>
                    <a:pt x="169" y="1170"/>
                  </a:lnTo>
                  <a:lnTo>
                    <a:pt x="0" y="1085"/>
                  </a:lnTo>
                  <a:lnTo>
                    <a:pt x="7" y="1043"/>
                  </a:lnTo>
                  <a:lnTo>
                    <a:pt x="15" y="1000"/>
                  </a:lnTo>
                  <a:lnTo>
                    <a:pt x="203" y="978"/>
                  </a:lnTo>
                  <a:lnTo>
                    <a:pt x="203" y="978"/>
                  </a:lnTo>
                  <a:lnTo>
                    <a:pt x="216" y="934"/>
                  </a:lnTo>
                  <a:lnTo>
                    <a:pt x="230" y="890"/>
                  </a:lnTo>
                  <a:lnTo>
                    <a:pt x="247" y="847"/>
                  </a:lnTo>
                  <a:lnTo>
                    <a:pt x="266" y="805"/>
                  </a:lnTo>
                  <a:lnTo>
                    <a:pt x="136" y="668"/>
                  </a:lnTo>
                  <a:lnTo>
                    <a:pt x="157" y="630"/>
                  </a:lnTo>
                  <a:lnTo>
                    <a:pt x="179" y="594"/>
                  </a:lnTo>
                  <a:lnTo>
                    <a:pt x="363" y="636"/>
                  </a:lnTo>
                  <a:lnTo>
                    <a:pt x="363" y="636"/>
                  </a:lnTo>
                  <a:lnTo>
                    <a:pt x="390" y="599"/>
                  </a:lnTo>
                  <a:lnTo>
                    <a:pt x="419" y="564"/>
                  </a:lnTo>
                  <a:lnTo>
                    <a:pt x="449" y="529"/>
                  </a:lnTo>
                  <a:lnTo>
                    <a:pt x="481" y="496"/>
                  </a:lnTo>
                  <a:lnTo>
                    <a:pt x="406" y="322"/>
                  </a:lnTo>
                  <a:lnTo>
                    <a:pt x="439" y="295"/>
                  </a:lnTo>
                  <a:lnTo>
                    <a:pt x="473" y="267"/>
                  </a:lnTo>
                  <a:lnTo>
                    <a:pt x="631" y="371"/>
                  </a:lnTo>
                  <a:lnTo>
                    <a:pt x="631" y="371"/>
                  </a:lnTo>
                  <a:lnTo>
                    <a:pt x="669" y="345"/>
                  </a:lnTo>
                  <a:lnTo>
                    <a:pt x="708" y="321"/>
                  </a:lnTo>
                  <a:lnTo>
                    <a:pt x="747" y="300"/>
                  </a:lnTo>
                  <a:lnTo>
                    <a:pt x="789" y="280"/>
                  </a:lnTo>
                  <a:lnTo>
                    <a:pt x="778" y="91"/>
                  </a:lnTo>
                  <a:lnTo>
                    <a:pt x="819" y="76"/>
                  </a:lnTo>
                  <a:lnTo>
                    <a:pt x="859" y="61"/>
                  </a:lnTo>
                  <a:lnTo>
                    <a:pt x="972" y="212"/>
                  </a:lnTo>
                  <a:lnTo>
                    <a:pt x="972" y="212"/>
                  </a:lnTo>
                  <a:lnTo>
                    <a:pt x="1016" y="201"/>
                  </a:lnTo>
                  <a:lnTo>
                    <a:pt x="1061" y="193"/>
                  </a:lnTo>
                  <a:lnTo>
                    <a:pt x="1106" y="186"/>
                  </a:lnTo>
                  <a:lnTo>
                    <a:pt x="1153" y="181"/>
                  </a:lnTo>
                  <a:lnTo>
                    <a:pt x="1208" y="0"/>
                  </a:lnTo>
                  <a:lnTo>
                    <a:pt x="1250" y="0"/>
                  </a:lnTo>
                  <a:lnTo>
                    <a:pt x="1293" y="0"/>
                  </a:lnTo>
                  <a:lnTo>
                    <a:pt x="1348" y="181"/>
                  </a:lnTo>
                  <a:lnTo>
                    <a:pt x="1348" y="181"/>
                  </a:lnTo>
                  <a:close/>
                  <a:moveTo>
                    <a:pt x="1250" y="830"/>
                  </a:moveTo>
                  <a:lnTo>
                    <a:pt x="1250" y="830"/>
                  </a:lnTo>
                  <a:lnTo>
                    <a:pt x="1273" y="831"/>
                  </a:lnTo>
                  <a:lnTo>
                    <a:pt x="1294" y="833"/>
                  </a:lnTo>
                  <a:lnTo>
                    <a:pt x="1316" y="835"/>
                  </a:lnTo>
                  <a:lnTo>
                    <a:pt x="1337" y="840"/>
                  </a:lnTo>
                  <a:lnTo>
                    <a:pt x="1359" y="844"/>
                  </a:lnTo>
                  <a:lnTo>
                    <a:pt x="1379" y="850"/>
                  </a:lnTo>
                  <a:lnTo>
                    <a:pt x="1399" y="856"/>
                  </a:lnTo>
                  <a:lnTo>
                    <a:pt x="1418" y="865"/>
                  </a:lnTo>
                  <a:lnTo>
                    <a:pt x="1437" y="873"/>
                  </a:lnTo>
                  <a:lnTo>
                    <a:pt x="1456" y="882"/>
                  </a:lnTo>
                  <a:lnTo>
                    <a:pt x="1474" y="893"/>
                  </a:lnTo>
                  <a:lnTo>
                    <a:pt x="1492" y="904"/>
                  </a:lnTo>
                  <a:lnTo>
                    <a:pt x="1508" y="916"/>
                  </a:lnTo>
                  <a:lnTo>
                    <a:pt x="1525" y="929"/>
                  </a:lnTo>
                  <a:lnTo>
                    <a:pt x="1541" y="942"/>
                  </a:lnTo>
                  <a:lnTo>
                    <a:pt x="1555" y="956"/>
                  </a:lnTo>
                  <a:lnTo>
                    <a:pt x="1569" y="972"/>
                  </a:lnTo>
                  <a:lnTo>
                    <a:pt x="1583" y="987"/>
                  </a:lnTo>
                  <a:lnTo>
                    <a:pt x="1597" y="1004"/>
                  </a:lnTo>
                  <a:lnTo>
                    <a:pt x="1608" y="1020"/>
                  </a:lnTo>
                  <a:lnTo>
                    <a:pt x="1619" y="1038"/>
                  </a:lnTo>
                  <a:lnTo>
                    <a:pt x="1630" y="1056"/>
                  </a:lnTo>
                  <a:lnTo>
                    <a:pt x="1639" y="1075"/>
                  </a:lnTo>
                  <a:lnTo>
                    <a:pt x="1648" y="1094"/>
                  </a:lnTo>
                  <a:lnTo>
                    <a:pt x="1656" y="1113"/>
                  </a:lnTo>
                  <a:lnTo>
                    <a:pt x="1662" y="1133"/>
                  </a:lnTo>
                  <a:lnTo>
                    <a:pt x="1668" y="1154"/>
                  </a:lnTo>
                  <a:lnTo>
                    <a:pt x="1673" y="1175"/>
                  </a:lnTo>
                  <a:lnTo>
                    <a:pt x="1676" y="1196"/>
                  </a:lnTo>
                  <a:lnTo>
                    <a:pt x="1680" y="1218"/>
                  </a:lnTo>
                  <a:lnTo>
                    <a:pt x="1681" y="1239"/>
                  </a:lnTo>
                  <a:lnTo>
                    <a:pt x="1682" y="1262"/>
                  </a:lnTo>
                  <a:lnTo>
                    <a:pt x="1682" y="1262"/>
                  </a:lnTo>
                  <a:lnTo>
                    <a:pt x="1681" y="1284"/>
                  </a:lnTo>
                  <a:lnTo>
                    <a:pt x="1680" y="1306"/>
                  </a:lnTo>
                  <a:lnTo>
                    <a:pt x="1676" y="1327"/>
                  </a:lnTo>
                  <a:lnTo>
                    <a:pt x="1673" y="1349"/>
                  </a:lnTo>
                  <a:lnTo>
                    <a:pt x="1668" y="1369"/>
                  </a:lnTo>
                  <a:lnTo>
                    <a:pt x="1662" y="1390"/>
                  </a:lnTo>
                  <a:lnTo>
                    <a:pt x="1656" y="1410"/>
                  </a:lnTo>
                  <a:lnTo>
                    <a:pt x="1648" y="1429"/>
                  </a:lnTo>
                  <a:lnTo>
                    <a:pt x="1639" y="1448"/>
                  </a:lnTo>
                  <a:lnTo>
                    <a:pt x="1630" y="1467"/>
                  </a:lnTo>
                  <a:lnTo>
                    <a:pt x="1619" y="1485"/>
                  </a:lnTo>
                  <a:lnTo>
                    <a:pt x="1608" y="1503"/>
                  </a:lnTo>
                  <a:lnTo>
                    <a:pt x="1597" y="1520"/>
                  </a:lnTo>
                  <a:lnTo>
                    <a:pt x="1583" y="1536"/>
                  </a:lnTo>
                  <a:lnTo>
                    <a:pt x="1569" y="1552"/>
                  </a:lnTo>
                  <a:lnTo>
                    <a:pt x="1555" y="1566"/>
                  </a:lnTo>
                  <a:lnTo>
                    <a:pt x="1541" y="1580"/>
                  </a:lnTo>
                  <a:lnTo>
                    <a:pt x="1525" y="1595"/>
                  </a:lnTo>
                  <a:lnTo>
                    <a:pt x="1508" y="1607"/>
                  </a:lnTo>
                  <a:lnTo>
                    <a:pt x="1492" y="1620"/>
                  </a:lnTo>
                  <a:lnTo>
                    <a:pt x="1474" y="1630"/>
                  </a:lnTo>
                  <a:lnTo>
                    <a:pt x="1456" y="1641"/>
                  </a:lnTo>
                  <a:lnTo>
                    <a:pt x="1437" y="1651"/>
                  </a:lnTo>
                  <a:lnTo>
                    <a:pt x="1418" y="1659"/>
                  </a:lnTo>
                  <a:lnTo>
                    <a:pt x="1399" y="1666"/>
                  </a:lnTo>
                  <a:lnTo>
                    <a:pt x="1379" y="1673"/>
                  </a:lnTo>
                  <a:lnTo>
                    <a:pt x="1359" y="1679"/>
                  </a:lnTo>
                  <a:lnTo>
                    <a:pt x="1337" y="1684"/>
                  </a:lnTo>
                  <a:lnTo>
                    <a:pt x="1316" y="1687"/>
                  </a:lnTo>
                  <a:lnTo>
                    <a:pt x="1294" y="1691"/>
                  </a:lnTo>
                  <a:lnTo>
                    <a:pt x="1273" y="1692"/>
                  </a:lnTo>
                  <a:lnTo>
                    <a:pt x="1250" y="1692"/>
                  </a:lnTo>
                  <a:lnTo>
                    <a:pt x="1250" y="1692"/>
                  </a:lnTo>
                  <a:lnTo>
                    <a:pt x="1228" y="1692"/>
                  </a:lnTo>
                  <a:lnTo>
                    <a:pt x="1206" y="1691"/>
                  </a:lnTo>
                  <a:lnTo>
                    <a:pt x="1185" y="1687"/>
                  </a:lnTo>
                  <a:lnTo>
                    <a:pt x="1164" y="1684"/>
                  </a:lnTo>
                  <a:lnTo>
                    <a:pt x="1142" y="1679"/>
                  </a:lnTo>
                  <a:lnTo>
                    <a:pt x="1122" y="1673"/>
                  </a:lnTo>
                  <a:lnTo>
                    <a:pt x="1102" y="1666"/>
                  </a:lnTo>
                  <a:lnTo>
                    <a:pt x="1083" y="1659"/>
                  </a:lnTo>
                  <a:lnTo>
                    <a:pt x="1064" y="1651"/>
                  </a:lnTo>
                  <a:lnTo>
                    <a:pt x="1045" y="1641"/>
                  </a:lnTo>
                  <a:lnTo>
                    <a:pt x="1027" y="1630"/>
                  </a:lnTo>
                  <a:lnTo>
                    <a:pt x="1009" y="1620"/>
                  </a:lnTo>
                  <a:lnTo>
                    <a:pt x="992" y="1607"/>
                  </a:lnTo>
                  <a:lnTo>
                    <a:pt x="976" y="1595"/>
                  </a:lnTo>
                  <a:lnTo>
                    <a:pt x="960" y="1580"/>
                  </a:lnTo>
                  <a:lnTo>
                    <a:pt x="946" y="1566"/>
                  </a:lnTo>
                  <a:lnTo>
                    <a:pt x="932" y="1552"/>
                  </a:lnTo>
                  <a:lnTo>
                    <a:pt x="917" y="1536"/>
                  </a:lnTo>
                  <a:lnTo>
                    <a:pt x="904" y="1520"/>
                  </a:lnTo>
                  <a:lnTo>
                    <a:pt x="892" y="1503"/>
                  </a:lnTo>
                  <a:lnTo>
                    <a:pt x="882" y="1485"/>
                  </a:lnTo>
                  <a:lnTo>
                    <a:pt x="871" y="1467"/>
                  </a:lnTo>
                  <a:lnTo>
                    <a:pt x="861" y="1448"/>
                  </a:lnTo>
                  <a:lnTo>
                    <a:pt x="853" y="1429"/>
                  </a:lnTo>
                  <a:lnTo>
                    <a:pt x="845" y="1410"/>
                  </a:lnTo>
                  <a:lnTo>
                    <a:pt x="839" y="1390"/>
                  </a:lnTo>
                  <a:lnTo>
                    <a:pt x="833" y="1369"/>
                  </a:lnTo>
                  <a:lnTo>
                    <a:pt x="828" y="1349"/>
                  </a:lnTo>
                  <a:lnTo>
                    <a:pt x="825" y="1327"/>
                  </a:lnTo>
                  <a:lnTo>
                    <a:pt x="821" y="1306"/>
                  </a:lnTo>
                  <a:lnTo>
                    <a:pt x="820" y="1284"/>
                  </a:lnTo>
                  <a:lnTo>
                    <a:pt x="819" y="1262"/>
                  </a:lnTo>
                  <a:lnTo>
                    <a:pt x="819" y="1262"/>
                  </a:lnTo>
                  <a:lnTo>
                    <a:pt x="820" y="1239"/>
                  </a:lnTo>
                  <a:lnTo>
                    <a:pt x="821" y="1218"/>
                  </a:lnTo>
                  <a:lnTo>
                    <a:pt x="825" y="1196"/>
                  </a:lnTo>
                  <a:lnTo>
                    <a:pt x="828" y="1175"/>
                  </a:lnTo>
                  <a:lnTo>
                    <a:pt x="833" y="1154"/>
                  </a:lnTo>
                  <a:lnTo>
                    <a:pt x="839" y="1133"/>
                  </a:lnTo>
                  <a:lnTo>
                    <a:pt x="845" y="1113"/>
                  </a:lnTo>
                  <a:lnTo>
                    <a:pt x="853" y="1094"/>
                  </a:lnTo>
                  <a:lnTo>
                    <a:pt x="861" y="1075"/>
                  </a:lnTo>
                  <a:lnTo>
                    <a:pt x="871" y="1056"/>
                  </a:lnTo>
                  <a:lnTo>
                    <a:pt x="882" y="1038"/>
                  </a:lnTo>
                  <a:lnTo>
                    <a:pt x="892" y="1020"/>
                  </a:lnTo>
                  <a:lnTo>
                    <a:pt x="904" y="1004"/>
                  </a:lnTo>
                  <a:lnTo>
                    <a:pt x="917" y="987"/>
                  </a:lnTo>
                  <a:lnTo>
                    <a:pt x="932" y="972"/>
                  </a:lnTo>
                  <a:lnTo>
                    <a:pt x="946" y="956"/>
                  </a:lnTo>
                  <a:lnTo>
                    <a:pt x="960" y="942"/>
                  </a:lnTo>
                  <a:lnTo>
                    <a:pt x="976" y="929"/>
                  </a:lnTo>
                  <a:lnTo>
                    <a:pt x="992" y="916"/>
                  </a:lnTo>
                  <a:lnTo>
                    <a:pt x="1009" y="904"/>
                  </a:lnTo>
                  <a:lnTo>
                    <a:pt x="1027" y="893"/>
                  </a:lnTo>
                  <a:lnTo>
                    <a:pt x="1045" y="882"/>
                  </a:lnTo>
                  <a:lnTo>
                    <a:pt x="1064" y="873"/>
                  </a:lnTo>
                  <a:lnTo>
                    <a:pt x="1083" y="865"/>
                  </a:lnTo>
                  <a:lnTo>
                    <a:pt x="1102" y="856"/>
                  </a:lnTo>
                  <a:lnTo>
                    <a:pt x="1122" y="850"/>
                  </a:lnTo>
                  <a:lnTo>
                    <a:pt x="1142" y="844"/>
                  </a:lnTo>
                  <a:lnTo>
                    <a:pt x="1164" y="840"/>
                  </a:lnTo>
                  <a:lnTo>
                    <a:pt x="1185" y="835"/>
                  </a:lnTo>
                  <a:lnTo>
                    <a:pt x="1206" y="833"/>
                  </a:lnTo>
                  <a:lnTo>
                    <a:pt x="1228" y="831"/>
                  </a:lnTo>
                  <a:lnTo>
                    <a:pt x="1250" y="830"/>
                  </a:lnTo>
                  <a:lnTo>
                    <a:pt x="1250" y="830"/>
                  </a:lnTo>
                  <a:close/>
                </a:path>
              </a:pathLst>
            </a:custGeom>
            <a:solidFill>
              <a:srgbClr val="F5572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15" name="Freeform 13"/>
            <p:cNvSpPr>
              <a:spLocks noEditPoints="1"/>
            </p:cNvSpPr>
            <p:nvPr/>
          </p:nvSpPr>
          <p:spPr bwMode="auto">
            <a:xfrm>
              <a:off x="6931793" y="3952875"/>
              <a:ext cx="1503363" cy="1501775"/>
            </a:xfrm>
            <a:custGeom>
              <a:gdLst>
                <a:gd fmla="*/ 1090 w 1893" name="T0"/>
                <a:gd fmla="*/ 11 h 1892" name="T1"/>
                <a:gd fmla="*/ 1315 w 1893" name="T2"/>
                <a:gd fmla="*/ 75 h 1892" name="T3"/>
                <a:gd fmla="*/ 1513 w 1893" name="T4"/>
                <a:gd fmla="*/ 188 h 1892" name="T5"/>
                <a:gd fmla="*/ 1677 w 1893" name="T6"/>
                <a:gd fmla="*/ 345 h 1892" name="T7"/>
                <a:gd fmla="*/ 1799 w 1893" name="T8"/>
                <a:gd fmla="*/ 537 h 1892" name="T9"/>
                <a:gd fmla="*/ 1873 w 1893" name="T10"/>
                <a:gd fmla="*/ 757 h 1892" name="T11"/>
                <a:gd fmla="*/ 1893 w 1893" name="T12"/>
                <a:gd fmla="*/ 947 h 1892" name="T13"/>
                <a:gd fmla="*/ 1863 w 1893" name="T14"/>
                <a:gd fmla="*/ 1183 h 1892" name="T15"/>
                <a:gd fmla="*/ 1779 w 1893" name="T16"/>
                <a:gd fmla="*/ 1397 h 1892" name="T17"/>
                <a:gd fmla="*/ 1647 w 1893" name="T18"/>
                <a:gd fmla="*/ 1583 h 1892" name="T19"/>
                <a:gd fmla="*/ 1476 w 1893" name="T20"/>
                <a:gd fmla="*/ 1730 h 1892" name="T21"/>
                <a:gd fmla="*/ 1272 w 1893" name="T22"/>
                <a:gd fmla="*/ 1835 h 1892" name="T23"/>
                <a:gd fmla="*/ 1043 w 1893" name="T24"/>
                <a:gd fmla="*/ 1887 h 1892" name="T25"/>
                <a:gd fmla="*/ 850 w 1893" name="T26"/>
                <a:gd fmla="*/ 1887 h 1892" name="T27"/>
                <a:gd fmla="*/ 620 w 1893" name="T28"/>
                <a:gd fmla="*/ 1835 h 1892" name="T29"/>
                <a:gd fmla="*/ 417 w 1893" name="T30"/>
                <a:gd fmla="*/ 1730 h 1892" name="T31"/>
                <a:gd fmla="*/ 246 w 1893" name="T32"/>
                <a:gd fmla="*/ 1583 h 1892" name="T33"/>
                <a:gd fmla="*/ 115 w 1893" name="T34"/>
                <a:gd fmla="*/ 1397 h 1892" name="T35"/>
                <a:gd fmla="*/ 31 w 1893" name="T36"/>
                <a:gd fmla="*/ 1183 h 1892" name="T37"/>
                <a:gd fmla="*/ 0 w 1893" name="T38"/>
                <a:gd fmla="*/ 947 h 1892" name="T39"/>
                <a:gd fmla="*/ 20 w 1893" name="T40"/>
                <a:gd fmla="*/ 757 h 1892" name="T41"/>
                <a:gd fmla="*/ 94 w 1893" name="T42"/>
                <a:gd fmla="*/ 537 h 1892" name="T43"/>
                <a:gd fmla="*/ 216 w 1893" name="T44"/>
                <a:gd fmla="*/ 345 h 1892" name="T45"/>
                <a:gd fmla="*/ 380 w 1893" name="T46"/>
                <a:gd fmla="*/ 188 h 1892" name="T47"/>
                <a:gd fmla="*/ 578 w 1893" name="T48"/>
                <a:gd fmla="*/ 75 h 1892" name="T49"/>
                <a:gd fmla="*/ 802 w 1893" name="T50"/>
                <a:gd fmla="*/ 11 h 1892" name="T51"/>
                <a:gd fmla="*/ 946 w 1893" name="T52"/>
                <a:gd fmla="*/ 31 h 1892" name="T53"/>
                <a:gd fmla="*/ 1131 w 1893" name="T54"/>
                <a:gd fmla="*/ 50 h 1892" name="T55"/>
                <a:gd fmla="*/ 1344 w 1893" name="T56"/>
                <a:gd fmla="*/ 122 h 1892" name="T57"/>
                <a:gd fmla="*/ 1529 w 1893" name="T58"/>
                <a:gd fmla="*/ 240 h 1892" name="T59"/>
                <a:gd fmla="*/ 1680 w 1893" name="T60"/>
                <a:gd fmla="*/ 399 h 1892" name="T61"/>
                <a:gd fmla="*/ 1790 w 1893" name="T62"/>
                <a:gd fmla="*/ 590 h 1892" name="T63"/>
                <a:gd fmla="*/ 1852 w 1893" name="T64"/>
                <a:gd fmla="*/ 808 h 1892" name="T65"/>
                <a:gd fmla="*/ 1861 w 1893" name="T66"/>
                <a:gd fmla="*/ 993 h 1892" name="T67"/>
                <a:gd fmla="*/ 1821 w 1893" name="T68"/>
                <a:gd fmla="*/ 1219 h 1892" name="T69"/>
                <a:gd fmla="*/ 1729 w 1893" name="T70"/>
                <a:gd fmla="*/ 1421 h 1892" name="T71"/>
                <a:gd fmla="*/ 1593 w 1893" name="T72"/>
                <a:gd fmla="*/ 1594 h 1892" name="T73"/>
                <a:gd fmla="*/ 1421 w 1893" name="T74"/>
                <a:gd fmla="*/ 1729 h 1892" name="T75"/>
                <a:gd fmla="*/ 1219 w 1893" name="T76"/>
                <a:gd fmla="*/ 1821 h 1892" name="T77"/>
                <a:gd fmla="*/ 994 w 1893" name="T78"/>
                <a:gd fmla="*/ 1860 h 1892" name="T79"/>
                <a:gd fmla="*/ 807 w 1893" name="T80"/>
                <a:gd fmla="*/ 1852 h 1892" name="T81"/>
                <a:gd fmla="*/ 590 w 1893" name="T82"/>
                <a:gd fmla="*/ 1790 h 1892" name="T83"/>
                <a:gd fmla="*/ 399 w 1893" name="T84"/>
                <a:gd fmla="*/ 1680 h 1892" name="T85"/>
                <a:gd fmla="*/ 240 w 1893" name="T86"/>
                <a:gd fmla="*/ 1528 h 1892" name="T87"/>
                <a:gd fmla="*/ 121 w 1893" name="T88"/>
                <a:gd fmla="*/ 1344 h 1892" name="T89"/>
                <a:gd fmla="*/ 50 w 1893" name="T90"/>
                <a:gd fmla="*/ 1131 h 1892" name="T91"/>
                <a:gd fmla="*/ 31 w 1893" name="T92"/>
                <a:gd fmla="*/ 947 h 1892" name="T93"/>
                <a:gd fmla="*/ 60 w 1893" name="T94"/>
                <a:gd fmla="*/ 718 h 1892" name="T95"/>
                <a:gd fmla="*/ 141 w 1893" name="T96"/>
                <a:gd fmla="*/ 510 h 1892" name="T97"/>
                <a:gd fmla="*/ 268 w 1893" name="T98"/>
                <a:gd fmla="*/ 331 h 1892" name="T99"/>
                <a:gd fmla="*/ 435 w 1893" name="T100"/>
                <a:gd fmla="*/ 188 h 1892" name="T101"/>
                <a:gd fmla="*/ 631 w 1893" name="T102"/>
                <a:gd fmla="*/ 87 h 1892" name="T103"/>
                <a:gd fmla="*/ 852 w 1893" name="T104"/>
                <a:gd fmla="*/ 36 h 18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91" w="1893">
                  <a:moveTo>
                    <a:pt x="946" y="0"/>
                  </a:moveTo>
                  <a:lnTo>
                    <a:pt x="946" y="0"/>
                  </a:lnTo>
                  <a:lnTo>
                    <a:pt x="995" y="1"/>
                  </a:lnTo>
                  <a:lnTo>
                    <a:pt x="1043" y="5"/>
                  </a:lnTo>
                  <a:lnTo>
                    <a:pt x="1090" y="11"/>
                  </a:lnTo>
                  <a:lnTo>
                    <a:pt x="1137" y="19"/>
                  </a:lnTo>
                  <a:lnTo>
                    <a:pt x="1183" y="30"/>
                  </a:lnTo>
                  <a:lnTo>
                    <a:pt x="1228" y="43"/>
                  </a:lnTo>
                  <a:lnTo>
                    <a:pt x="1272" y="59"/>
                  </a:lnTo>
                  <a:lnTo>
                    <a:pt x="1315" y="75"/>
                  </a:lnTo>
                  <a:lnTo>
                    <a:pt x="1357" y="94"/>
                  </a:lnTo>
                  <a:lnTo>
                    <a:pt x="1397" y="114"/>
                  </a:lnTo>
                  <a:lnTo>
                    <a:pt x="1438" y="137"/>
                  </a:lnTo>
                  <a:lnTo>
                    <a:pt x="1476" y="162"/>
                  </a:lnTo>
                  <a:lnTo>
                    <a:pt x="1513" y="188"/>
                  </a:lnTo>
                  <a:lnTo>
                    <a:pt x="1548" y="217"/>
                  </a:lnTo>
                  <a:lnTo>
                    <a:pt x="1583" y="246"/>
                  </a:lnTo>
                  <a:lnTo>
                    <a:pt x="1616" y="277"/>
                  </a:lnTo>
                  <a:lnTo>
                    <a:pt x="1647" y="311"/>
                  </a:lnTo>
                  <a:lnTo>
                    <a:pt x="1677" y="345"/>
                  </a:lnTo>
                  <a:lnTo>
                    <a:pt x="1705" y="381"/>
                  </a:lnTo>
                  <a:lnTo>
                    <a:pt x="1731" y="418"/>
                  </a:lnTo>
                  <a:lnTo>
                    <a:pt x="1755" y="456"/>
                  </a:lnTo>
                  <a:lnTo>
                    <a:pt x="1779" y="496"/>
                  </a:lnTo>
                  <a:lnTo>
                    <a:pt x="1799" y="537"/>
                  </a:lnTo>
                  <a:lnTo>
                    <a:pt x="1818" y="578"/>
                  </a:lnTo>
                  <a:lnTo>
                    <a:pt x="1835" y="621"/>
                  </a:lnTo>
                  <a:lnTo>
                    <a:pt x="1850" y="665"/>
                  </a:lnTo>
                  <a:lnTo>
                    <a:pt x="1863" y="710"/>
                  </a:lnTo>
                  <a:lnTo>
                    <a:pt x="1873" y="757"/>
                  </a:lnTo>
                  <a:lnTo>
                    <a:pt x="1881" y="803"/>
                  </a:lnTo>
                  <a:lnTo>
                    <a:pt x="1887" y="850"/>
                  </a:lnTo>
                  <a:lnTo>
                    <a:pt x="1892" y="898"/>
                  </a:lnTo>
                  <a:lnTo>
                    <a:pt x="1893" y="947"/>
                  </a:lnTo>
                  <a:lnTo>
                    <a:pt x="1893" y="947"/>
                  </a:lnTo>
                  <a:lnTo>
                    <a:pt x="1892" y="996"/>
                  </a:lnTo>
                  <a:lnTo>
                    <a:pt x="1887" y="1043"/>
                  </a:lnTo>
                  <a:lnTo>
                    <a:pt x="1881" y="1091"/>
                  </a:lnTo>
                  <a:lnTo>
                    <a:pt x="1873" y="1137"/>
                  </a:lnTo>
                  <a:lnTo>
                    <a:pt x="1863" y="1183"/>
                  </a:lnTo>
                  <a:lnTo>
                    <a:pt x="1850" y="1227"/>
                  </a:lnTo>
                  <a:lnTo>
                    <a:pt x="1835" y="1271"/>
                  </a:lnTo>
                  <a:lnTo>
                    <a:pt x="1818" y="1314"/>
                  </a:lnTo>
                  <a:lnTo>
                    <a:pt x="1799" y="1357"/>
                  </a:lnTo>
                  <a:lnTo>
                    <a:pt x="1779" y="1397"/>
                  </a:lnTo>
                  <a:lnTo>
                    <a:pt x="1755" y="1437"/>
                  </a:lnTo>
                  <a:lnTo>
                    <a:pt x="1731" y="1476"/>
                  </a:lnTo>
                  <a:lnTo>
                    <a:pt x="1705" y="1513"/>
                  </a:lnTo>
                  <a:lnTo>
                    <a:pt x="1677" y="1548"/>
                  </a:lnTo>
                  <a:lnTo>
                    <a:pt x="1647" y="1583"/>
                  </a:lnTo>
                  <a:lnTo>
                    <a:pt x="1616" y="1615"/>
                  </a:lnTo>
                  <a:lnTo>
                    <a:pt x="1583" y="1647"/>
                  </a:lnTo>
                  <a:lnTo>
                    <a:pt x="1548" y="1677"/>
                  </a:lnTo>
                  <a:lnTo>
                    <a:pt x="1513" y="1704"/>
                  </a:lnTo>
                  <a:lnTo>
                    <a:pt x="1476" y="1730"/>
                  </a:lnTo>
                  <a:lnTo>
                    <a:pt x="1438" y="1755"/>
                  </a:lnTo>
                  <a:lnTo>
                    <a:pt x="1397" y="1778"/>
                  </a:lnTo>
                  <a:lnTo>
                    <a:pt x="1357" y="1799"/>
                  </a:lnTo>
                  <a:lnTo>
                    <a:pt x="1315" y="1818"/>
                  </a:lnTo>
                  <a:lnTo>
                    <a:pt x="1272" y="1835"/>
                  </a:lnTo>
                  <a:lnTo>
                    <a:pt x="1228" y="1850"/>
                  </a:lnTo>
                  <a:lnTo>
                    <a:pt x="1183" y="1862"/>
                  </a:lnTo>
                  <a:lnTo>
                    <a:pt x="1137" y="1873"/>
                  </a:lnTo>
                  <a:lnTo>
                    <a:pt x="1090" y="1881"/>
                  </a:lnTo>
                  <a:lnTo>
                    <a:pt x="1043" y="1887"/>
                  </a:lnTo>
                  <a:lnTo>
                    <a:pt x="995" y="1891"/>
                  </a:lnTo>
                  <a:lnTo>
                    <a:pt x="946" y="1892"/>
                  </a:lnTo>
                  <a:lnTo>
                    <a:pt x="946" y="1892"/>
                  </a:lnTo>
                  <a:lnTo>
                    <a:pt x="898" y="1891"/>
                  </a:lnTo>
                  <a:lnTo>
                    <a:pt x="850" y="1887"/>
                  </a:lnTo>
                  <a:lnTo>
                    <a:pt x="802" y="1881"/>
                  </a:lnTo>
                  <a:lnTo>
                    <a:pt x="756" y="1873"/>
                  </a:lnTo>
                  <a:lnTo>
                    <a:pt x="710" y="1862"/>
                  </a:lnTo>
                  <a:lnTo>
                    <a:pt x="665" y="1850"/>
                  </a:lnTo>
                  <a:lnTo>
                    <a:pt x="620" y="1835"/>
                  </a:lnTo>
                  <a:lnTo>
                    <a:pt x="578" y="1818"/>
                  </a:lnTo>
                  <a:lnTo>
                    <a:pt x="536" y="1799"/>
                  </a:lnTo>
                  <a:lnTo>
                    <a:pt x="496" y="1778"/>
                  </a:lnTo>
                  <a:lnTo>
                    <a:pt x="456" y="1755"/>
                  </a:lnTo>
                  <a:lnTo>
                    <a:pt x="417" y="1730"/>
                  </a:lnTo>
                  <a:lnTo>
                    <a:pt x="380" y="1704"/>
                  </a:lnTo>
                  <a:lnTo>
                    <a:pt x="345" y="1677"/>
                  </a:lnTo>
                  <a:lnTo>
                    <a:pt x="310" y="1647"/>
                  </a:lnTo>
                  <a:lnTo>
                    <a:pt x="277" y="1615"/>
                  </a:lnTo>
                  <a:lnTo>
                    <a:pt x="246" y="1583"/>
                  </a:lnTo>
                  <a:lnTo>
                    <a:pt x="216" y="1548"/>
                  </a:lnTo>
                  <a:lnTo>
                    <a:pt x="189" y="1513"/>
                  </a:lnTo>
                  <a:lnTo>
                    <a:pt x="161" y="1476"/>
                  </a:lnTo>
                  <a:lnTo>
                    <a:pt x="138" y="1437"/>
                  </a:lnTo>
                  <a:lnTo>
                    <a:pt x="115" y="1397"/>
                  </a:lnTo>
                  <a:lnTo>
                    <a:pt x="94" y="1357"/>
                  </a:lnTo>
                  <a:lnTo>
                    <a:pt x="75" y="1314"/>
                  </a:lnTo>
                  <a:lnTo>
                    <a:pt x="58" y="1271"/>
                  </a:lnTo>
                  <a:lnTo>
                    <a:pt x="42" y="1227"/>
                  </a:lnTo>
                  <a:lnTo>
                    <a:pt x="31" y="1183"/>
                  </a:lnTo>
                  <a:lnTo>
                    <a:pt x="20" y="1137"/>
                  </a:lnTo>
                  <a:lnTo>
                    <a:pt x="12" y="1091"/>
                  </a:lnTo>
                  <a:lnTo>
                    <a:pt x="6" y="1043"/>
                  </a:lnTo>
                  <a:lnTo>
                    <a:pt x="2" y="996"/>
                  </a:lnTo>
                  <a:lnTo>
                    <a:pt x="0" y="947"/>
                  </a:lnTo>
                  <a:lnTo>
                    <a:pt x="0" y="947"/>
                  </a:lnTo>
                  <a:lnTo>
                    <a:pt x="2" y="898"/>
                  </a:lnTo>
                  <a:lnTo>
                    <a:pt x="6" y="850"/>
                  </a:lnTo>
                  <a:lnTo>
                    <a:pt x="12" y="803"/>
                  </a:lnTo>
                  <a:lnTo>
                    <a:pt x="20" y="757"/>
                  </a:lnTo>
                  <a:lnTo>
                    <a:pt x="31" y="710"/>
                  </a:lnTo>
                  <a:lnTo>
                    <a:pt x="42" y="665"/>
                  </a:lnTo>
                  <a:lnTo>
                    <a:pt x="58" y="621"/>
                  </a:lnTo>
                  <a:lnTo>
                    <a:pt x="75" y="578"/>
                  </a:lnTo>
                  <a:lnTo>
                    <a:pt x="94" y="537"/>
                  </a:lnTo>
                  <a:lnTo>
                    <a:pt x="115" y="496"/>
                  </a:lnTo>
                  <a:lnTo>
                    <a:pt x="138" y="456"/>
                  </a:lnTo>
                  <a:lnTo>
                    <a:pt x="161" y="418"/>
                  </a:lnTo>
                  <a:lnTo>
                    <a:pt x="189" y="381"/>
                  </a:lnTo>
                  <a:lnTo>
                    <a:pt x="216" y="345"/>
                  </a:lnTo>
                  <a:lnTo>
                    <a:pt x="246" y="311"/>
                  </a:lnTo>
                  <a:lnTo>
                    <a:pt x="277" y="277"/>
                  </a:lnTo>
                  <a:lnTo>
                    <a:pt x="310" y="246"/>
                  </a:lnTo>
                  <a:lnTo>
                    <a:pt x="345" y="217"/>
                  </a:lnTo>
                  <a:lnTo>
                    <a:pt x="380" y="188"/>
                  </a:lnTo>
                  <a:lnTo>
                    <a:pt x="417" y="162"/>
                  </a:lnTo>
                  <a:lnTo>
                    <a:pt x="456" y="137"/>
                  </a:lnTo>
                  <a:lnTo>
                    <a:pt x="496" y="114"/>
                  </a:lnTo>
                  <a:lnTo>
                    <a:pt x="536" y="94"/>
                  </a:lnTo>
                  <a:lnTo>
                    <a:pt x="578" y="75"/>
                  </a:lnTo>
                  <a:lnTo>
                    <a:pt x="620" y="59"/>
                  </a:lnTo>
                  <a:lnTo>
                    <a:pt x="665" y="43"/>
                  </a:lnTo>
                  <a:lnTo>
                    <a:pt x="710" y="30"/>
                  </a:lnTo>
                  <a:lnTo>
                    <a:pt x="756" y="19"/>
                  </a:lnTo>
                  <a:lnTo>
                    <a:pt x="802" y="11"/>
                  </a:lnTo>
                  <a:lnTo>
                    <a:pt x="850" y="5"/>
                  </a:lnTo>
                  <a:lnTo>
                    <a:pt x="898" y="1"/>
                  </a:lnTo>
                  <a:lnTo>
                    <a:pt x="946" y="0"/>
                  </a:lnTo>
                  <a:lnTo>
                    <a:pt x="946" y="0"/>
                  </a:lnTo>
                  <a:close/>
                  <a:moveTo>
                    <a:pt x="946" y="31"/>
                  </a:moveTo>
                  <a:lnTo>
                    <a:pt x="946" y="31"/>
                  </a:lnTo>
                  <a:lnTo>
                    <a:pt x="994" y="32"/>
                  </a:lnTo>
                  <a:lnTo>
                    <a:pt x="1040" y="36"/>
                  </a:lnTo>
                  <a:lnTo>
                    <a:pt x="1086" y="42"/>
                  </a:lnTo>
                  <a:lnTo>
                    <a:pt x="1131" y="50"/>
                  </a:lnTo>
                  <a:lnTo>
                    <a:pt x="1175" y="60"/>
                  </a:lnTo>
                  <a:lnTo>
                    <a:pt x="1219" y="73"/>
                  </a:lnTo>
                  <a:lnTo>
                    <a:pt x="1262" y="87"/>
                  </a:lnTo>
                  <a:lnTo>
                    <a:pt x="1303" y="104"/>
                  </a:lnTo>
                  <a:lnTo>
                    <a:pt x="1344" y="122"/>
                  </a:lnTo>
                  <a:lnTo>
                    <a:pt x="1383" y="142"/>
                  </a:lnTo>
                  <a:lnTo>
                    <a:pt x="1421" y="164"/>
                  </a:lnTo>
                  <a:lnTo>
                    <a:pt x="1458" y="188"/>
                  </a:lnTo>
                  <a:lnTo>
                    <a:pt x="1495" y="213"/>
                  </a:lnTo>
                  <a:lnTo>
                    <a:pt x="1529" y="240"/>
                  </a:lnTo>
                  <a:lnTo>
                    <a:pt x="1563" y="269"/>
                  </a:lnTo>
                  <a:lnTo>
                    <a:pt x="1593" y="300"/>
                  </a:lnTo>
                  <a:lnTo>
                    <a:pt x="1624" y="331"/>
                  </a:lnTo>
                  <a:lnTo>
                    <a:pt x="1653" y="364"/>
                  </a:lnTo>
                  <a:lnTo>
                    <a:pt x="1680" y="399"/>
                  </a:lnTo>
                  <a:lnTo>
                    <a:pt x="1705" y="435"/>
                  </a:lnTo>
                  <a:lnTo>
                    <a:pt x="1729" y="472"/>
                  </a:lnTo>
                  <a:lnTo>
                    <a:pt x="1752" y="510"/>
                  </a:lnTo>
                  <a:lnTo>
                    <a:pt x="1772" y="550"/>
                  </a:lnTo>
                  <a:lnTo>
                    <a:pt x="1790" y="590"/>
                  </a:lnTo>
                  <a:lnTo>
                    <a:pt x="1806" y="632"/>
                  </a:lnTo>
                  <a:lnTo>
                    <a:pt x="1821" y="674"/>
                  </a:lnTo>
                  <a:lnTo>
                    <a:pt x="1833" y="718"/>
                  </a:lnTo>
                  <a:lnTo>
                    <a:pt x="1843" y="762"/>
                  </a:lnTo>
                  <a:lnTo>
                    <a:pt x="1852" y="808"/>
                  </a:lnTo>
                  <a:lnTo>
                    <a:pt x="1857" y="853"/>
                  </a:lnTo>
                  <a:lnTo>
                    <a:pt x="1861" y="899"/>
                  </a:lnTo>
                  <a:lnTo>
                    <a:pt x="1862" y="947"/>
                  </a:lnTo>
                  <a:lnTo>
                    <a:pt x="1862" y="947"/>
                  </a:lnTo>
                  <a:lnTo>
                    <a:pt x="1861" y="993"/>
                  </a:lnTo>
                  <a:lnTo>
                    <a:pt x="1857" y="1041"/>
                  </a:lnTo>
                  <a:lnTo>
                    <a:pt x="1852" y="1086"/>
                  </a:lnTo>
                  <a:lnTo>
                    <a:pt x="1843" y="1131"/>
                  </a:lnTo>
                  <a:lnTo>
                    <a:pt x="1833" y="1175"/>
                  </a:lnTo>
                  <a:lnTo>
                    <a:pt x="1821" y="1219"/>
                  </a:lnTo>
                  <a:lnTo>
                    <a:pt x="1806" y="1261"/>
                  </a:lnTo>
                  <a:lnTo>
                    <a:pt x="1790" y="1302"/>
                  </a:lnTo>
                  <a:lnTo>
                    <a:pt x="1772" y="1344"/>
                  </a:lnTo>
                  <a:lnTo>
                    <a:pt x="1752" y="1383"/>
                  </a:lnTo>
                  <a:lnTo>
                    <a:pt x="1729" y="1421"/>
                  </a:lnTo>
                  <a:lnTo>
                    <a:pt x="1705" y="1458"/>
                  </a:lnTo>
                  <a:lnTo>
                    <a:pt x="1680" y="1494"/>
                  </a:lnTo>
                  <a:lnTo>
                    <a:pt x="1653" y="1528"/>
                  </a:lnTo>
                  <a:lnTo>
                    <a:pt x="1624" y="1561"/>
                  </a:lnTo>
                  <a:lnTo>
                    <a:pt x="1593" y="1594"/>
                  </a:lnTo>
                  <a:lnTo>
                    <a:pt x="1563" y="1625"/>
                  </a:lnTo>
                  <a:lnTo>
                    <a:pt x="1529" y="1653"/>
                  </a:lnTo>
                  <a:lnTo>
                    <a:pt x="1495" y="1680"/>
                  </a:lnTo>
                  <a:lnTo>
                    <a:pt x="1458" y="1705"/>
                  </a:lnTo>
                  <a:lnTo>
                    <a:pt x="1421" y="1729"/>
                  </a:lnTo>
                  <a:lnTo>
                    <a:pt x="1383" y="1752"/>
                  </a:lnTo>
                  <a:lnTo>
                    <a:pt x="1344" y="1772"/>
                  </a:lnTo>
                  <a:lnTo>
                    <a:pt x="1303" y="1790"/>
                  </a:lnTo>
                  <a:lnTo>
                    <a:pt x="1262" y="1806"/>
                  </a:lnTo>
                  <a:lnTo>
                    <a:pt x="1219" y="1821"/>
                  </a:lnTo>
                  <a:lnTo>
                    <a:pt x="1175" y="1833"/>
                  </a:lnTo>
                  <a:lnTo>
                    <a:pt x="1131" y="1843"/>
                  </a:lnTo>
                  <a:lnTo>
                    <a:pt x="1086" y="1852"/>
                  </a:lnTo>
                  <a:lnTo>
                    <a:pt x="1040" y="1858"/>
                  </a:lnTo>
                  <a:lnTo>
                    <a:pt x="994" y="1860"/>
                  </a:lnTo>
                  <a:lnTo>
                    <a:pt x="946" y="1861"/>
                  </a:lnTo>
                  <a:lnTo>
                    <a:pt x="946" y="1861"/>
                  </a:lnTo>
                  <a:lnTo>
                    <a:pt x="899" y="1860"/>
                  </a:lnTo>
                  <a:lnTo>
                    <a:pt x="852" y="1858"/>
                  </a:lnTo>
                  <a:lnTo>
                    <a:pt x="807" y="1852"/>
                  </a:lnTo>
                  <a:lnTo>
                    <a:pt x="762" y="1843"/>
                  </a:lnTo>
                  <a:lnTo>
                    <a:pt x="718" y="1833"/>
                  </a:lnTo>
                  <a:lnTo>
                    <a:pt x="674" y="1821"/>
                  </a:lnTo>
                  <a:lnTo>
                    <a:pt x="631" y="1806"/>
                  </a:lnTo>
                  <a:lnTo>
                    <a:pt x="590" y="1790"/>
                  </a:lnTo>
                  <a:lnTo>
                    <a:pt x="549" y="1772"/>
                  </a:lnTo>
                  <a:lnTo>
                    <a:pt x="510" y="1752"/>
                  </a:lnTo>
                  <a:lnTo>
                    <a:pt x="472" y="1729"/>
                  </a:lnTo>
                  <a:lnTo>
                    <a:pt x="435" y="1705"/>
                  </a:lnTo>
                  <a:lnTo>
                    <a:pt x="399" y="1680"/>
                  </a:lnTo>
                  <a:lnTo>
                    <a:pt x="364" y="1653"/>
                  </a:lnTo>
                  <a:lnTo>
                    <a:pt x="331" y="1625"/>
                  </a:lnTo>
                  <a:lnTo>
                    <a:pt x="299" y="1594"/>
                  </a:lnTo>
                  <a:lnTo>
                    <a:pt x="268" y="1561"/>
                  </a:lnTo>
                  <a:lnTo>
                    <a:pt x="240" y="1528"/>
                  </a:lnTo>
                  <a:lnTo>
                    <a:pt x="213" y="1494"/>
                  </a:lnTo>
                  <a:lnTo>
                    <a:pt x="188" y="1458"/>
                  </a:lnTo>
                  <a:lnTo>
                    <a:pt x="164" y="1421"/>
                  </a:lnTo>
                  <a:lnTo>
                    <a:pt x="141" y="1383"/>
                  </a:lnTo>
                  <a:lnTo>
                    <a:pt x="121" y="1344"/>
                  </a:lnTo>
                  <a:lnTo>
                    <a:pt x="103" y="1302"/>
                  </a:lnTo>
                  <a:lnTo>
                    <a:pt x="86" y="1261"/>
                  </a:lnTo>
                  <a:lnTo>
                    <a:pt x="72" y="1219"/>
                  </a:lnTo>
                  <a:lnTo>
                    <a:pt x="60" y="1175"/>
                  </a:lnTo>
                  <a:lnTo>
                    <a:pt x="50" y="1131"/>
                  </a:lnTo>
                  <a:lnTo>
                    <a:pt x="41" y="1086"/>
                  </a:lnTo>
                  <a:lnTo>
                    <a:pt x="35" y="1041"/>
                  </a:lnTo>
                  <a:lnTo>
                    <a:pt x="32" y="993"/>
                  </a:lnTo>
                  <a:lnTo>
                    <a:pt x="31" y="947"/>
                  </a:lnTo>
                  <a:lnTo>
                    <a:pt x="31" y="947"/>
                  </a:lnTo>
                  <a:lnTo>
                    <a:pt x="32" y="899"/>
                  </a:lnTo>
                  <a:lnTo>
                    <a:pt x="35" y="853"/>
                  </a:lnTo>
                  <a:lnTo>
                    <a:pt x="41" y="808"/>
                  </a:lnTo>
                  <a:lnTo>
                    <a:pt x="50" y="762"/>
                  </a:lnTo>
                  <a:lnTo>
                    <a:pt x="60" y="718"/>
                  </a:lnTo>
                  <a:lnTo>
                    <a:pt x="72" y="674"/>
                  </a:lnTo>
                  <a:lnTo>
                    <a:pt x="86" y="632"/>
                  </a:lnTo>
                  <a:lnTo>
                    <a:pt x="103" y="590"/>
                  </a:lnTo>
                  <a:lnTo>
                    <a:pt x="121" y="550"/>
                  </a:lnTo>
                  <a:lnTo>
                    <a:pt x="141" y="510"/>
                  </a:lnTo>
                  <a:lnTo>
                    <a:pt x="164" y="472"/>
                  </a:lnTo>
                  <a:lnTo>
                    <a:pt x="188" y="435"/>
                  </a:lnTo>
                  <a:lnTo>
                    <a:pt x="213" y="399"/>
                  </a:lnTo>
                  <a:lnTo>
                    <a:pt x="240" y="364"/>
                  </a:lnTo>
                  <a:lnTo>
                    <a:pt x="268" y="331"/>
                  </a:lnTo>
                  <a:lnTo>
                    <a:pt x="299" y="300"/>
                  </a:lnTo>
                  <a:lnTo>
                    <a:pt x="331" y="269"/>
                  </a:lnTo>
                  <a:lnTo>
                    <a:pt x="364" y="240"/>
                  </a:lnTo>
                  <a:lnTo>
                    <a:pt x="399" y="213"/>
                  </a:lnTo>
                  <a:lnTo>
                    <a:pt x="435" y="188"/>
                  </a:lnTo>
                  <a:lnTo>
                    <a:pt x="472" y="164"/>
                  </a:lnTo>
                  <a:lnTo>
                    <a:pt x="510" y="142"/>
                  </a:lnTo>
                  <a:lnTo>
                    <a:pt x="549" y="122"/>
                  </a:lnTo>
                  <a:lnTo>
                    <a:pt x="590" y="104"/>
                  </a:lnTo>
                  <a:lnTo>
                    <a:pt x="631" y="87"/>
                  </a:lnTo>
                  <a:lnTo>
                    <a:pt x="674" y="73"/>
                  </a:lnTo>
                  <a:lnTo>
                    <a:pt x="718" y="60"/>
                  </a:lnTo>
                  <a:lnTo>
                    <a:pt x="762" y="50"/>
                  </a:lnTo>
                  <a:lnTo>
                    <a:pt x="807" y="42"/>
                  </a:lnTo>
                  <a:lnTo>
                    <a:pt x="852" y="36"/>
                  </a:lnTo>
                  <a:lnTo>
                    <a:pt x="899" y="32"/>
                  </a:lnTo>
                  <a:lnTo>
                    <a:pt x="946" y="31"/>
                  </a:lnTo>
                  <a:lnTo>
                    <a:pt x="946" y="31"/>
                  </a:lnTo>
                  <a:close/>
                </a:path>
              </a:pathLst>
            </a:custGeom>
            <a:gradFill flip="none" rotWithShape="1">
              <a:gsLst>
                <a:gs pos="0">
                  <a:srgbClr val="BC3308"/>
                </a:gs>
                <a:gs pos="100000">
                  <a:srgbClr val="F99C7F"/>
                </a:gs>
              </a:gsLst>
              <a:lin ang="54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grpSp>
      <p:sp>
        <p:nvSpPr>
          <p:cNvPr id="18" name="원호 83"/>
          <p:cNvSpPr/>
          <p:nvPr/>
        </p:nvSpPr>
        <p:spPr>
          <a:xfrm>
            <a:off x="1925595" y="2394520"/>
            <a:ext cx="784572" cy="784572"/>
          </a:xfrm>
          <a:prstGeom prst="arc">
            <a:avLst>
              <a:gd fmla="val 12272767" name="adj1"/>
              <a:gd fmla="val 9127939" name="adj2"/>
            </a:avLst>
          </a:prstGeom>
          <a:noFill/>
          <a:ln>
            <a:solidFill>
              <a:schemeClr val="bg1"/>
            </a:solidFill>
            <a:tailEnd len="lg" type="triangle" w="lg"/>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nvGrpSpPr>
          <p:cNvPr id="8" name="그룹 56"/>
          <p:cNvGrpSpPr/>
          <p:nvPr/>
        </p:nvGrpSpPr>
        <p:grpSpPr>
          <a:xfrm>
            <a:off x="2497319" y="2968327"/>
            <a:ext cx="1566000" cy="1565335"/>
            <a:chOff x="6692081" y="3702050"/>
            <a:chExt cx="1984375" cy="2003425"/>
          </a:xfrm>
          <a:effectLst>
            <a:outerShdw algn="t" blurRad="165100" dir="5400000" dist="177800" rotWithShape="0">
              <a:prstClr val="black">
                <a:alpha val="30000"/>
              </a:prstClr>
            </a:outerShdw>
          </a:effectLst>
        </p:grpSpPr>
        <p:sp>
          <p:nvSpPr>
            <p:cNvPr id="9" name="Freeform 11"/>
            <p:cNvSpPr>
              <a:spLocks noEditPoints="1"/>
            </p:cNvSpPr>
            <p:nvPr/>
          </p:nvSpPr>
          <p:spPr bwMode="auto">
            <a:xfrm>
              <a:off x="7337967" y="4357470"/>
              <a:ext cx="692602" cy="690998"/>
            </a:xfrm>
            <a:custGeom>
              <a:gdLst>
                <a:gd fmla="*/ 497 w 863" name="T0"/>
                <a:gd fmla="*/ 5 h 862" name="T1"/>
                <a:gd fmla="*/ 599 w 863" name="T2"/>
                <a:gd fmla="*/ 35 h 862" name="T3"/>
                <a:gd fmla="*/ 689 w 863" name="T4"/>
                <a:gd fmla="*/ 86 h 862" name="T5"/>
                <a:gd fmla="*/ 764 w 863" name="T6"/>
                <a:gd fmla="*/ 157 h 862" name="T7"/>
                <a:gd fmla="*/ 820 w 863" name="T8"/>
                <a:gd fmla="*/ 245 h 862" name="T9"/>
                <a:gd fmla="*/ 854 w 863" name="T10"/>
                <a:gd fmla="*/ 345 h 862" name="T11"/>
                <a:gd fmla="*/ 863 w 863" name="T12"/>
                <a:gd fmla="*/ 432 h 862" name="T13"/>
                <a:gd fmla="*/ 849 w 863" name="T14"/>
                <a:gd fmla="*/ 539 h 862" name="T15"/>
                <a:gd fmla="*/ 811 w 863" name="T16"/>
                <a:gd fmla="*/ 637 h 862" name="T17"/>
                <a:gd fmla="*/ 750 w 863" name="T18"/>
                <a:gd fmla="*/ 722 h 862" name="T19"/>
                <a:gd fmla="*/ 673 w 863" name="T20"/>
                <a:gd fmla="*/ 790 h 862" name="T21"/>
                <a:gd fmla="*/ 580 w 863" name="T22"/>
                <a:gd fmla="*/ 836 h 862" name="T23"/>
                <a:gd fmla="*/ 475 w 863" name="T24"/>
                <a:gd fmla="*/ 861 h 862" name="T25"/>
                <a:gd fmla="*/ 387 w 863" name="T26"/>
                <a:gd fmla="*/ 861 h 862" name="T27"/>
                <a:gd fmla="*/ 283 w 863" name="T28"/>
                <a:gd fmla="*/ 836 h 862" name="T29"/>
                <a:gd fmla="*/ 190 w 863" name="T30"/>
                <a:gd fmla="*/ 790 h 862" name="T31"/>
                <a:gd fmla="*/ 113 w 863" name="T32"/>
                <a:gd fmla="*/ 722 h 862" name="T33"/>
                <a:gd fmla="*/ 52 w 863" name="T34"/>
                <a:gd fmla="*/ 637 h 862" name="T35"/>
                <a:gd fmla="*/ 14 w 863" name="T36"/>
                <a:gd fmla="*/ 539 h 862" name="T37"/>
                <a:gd fmla="*/ 0 w 863" name="T38"/>
                <a:gd fmla="*/ 432 h 862" name="T39"/>
                <a:gd fmla="*/ 9 w 863" name="T40"/>
                <a:gd fmla="*/ 345 h 862" name="T41"/>
                <a:gd fmla="*/ 42 w 863" name="T42"/>
                <a:gd fmla="*/ 245 h 862" name="T43"/>
                <a:gd fmla="*/ 98 w 863" name="T44"/>
                <a:gd fmla="*/ 157 h 862" name="T45"/>
                <a:gd fmla="*/ 173 w 863" name="T46"/>
                <a:gd fmla="*/ 86 h 862" name="T47"/>
                <a:gd fmla="*/ 264 w 863" name="T48"/>
                <a:gd fmla="*/ 35 h 862" name="T49"/>
                <a:gd fmla="*/ 366 w 863" name="T50"/>
                <a:gd fmla="*/ 5 h 862" name="T51"/>
                <a:gd fmla="*/ 431 w 863" name="T52"/>
                <a:gd fmla="*/ 24 h 862" name="T53"/>
                <a:gd fmla="*/ 513 w 863" name="T54"/>
                <a:gd fmla="*/ 32 h 862" name="T55"/>
                <a:gd fmla="*/ 609 w 863" name="T56"/>
                <a:gd fmla="*/ 64 h 862" name="T57"/>
                <a:gd fmla="*/ 691 w 863" name="T58"/>
                <a:gd fmla="*/ 117 h 862" name="T59"/>
                <a:gd fmla="*/ 758 w 863" name="T60"/>
                <a:gd fmla="*/ 188 h 862" name="T61"/>
                <a:gd fmla="*/ 807 w 863" name="T62"/>
                <a:gd fmla="*/ 272 h 862" name="T63"/>
                <a:gd fmla="*/ 835 w 863" name="T64"/>
                <a:gd fmla="*/ 370 h 862" name="T65"/>
                <a:gd fmla="*/ 838 w 863" name="T66"/>
                <a:gd fmla="*/ 452 h 862" name="T67"/>
                <a:gd fmla="*/ 820 w 863" name="T68"/>
                <a:gd fmla="*/ 553 h 862" name="T69"/>
                <a:gd fmla="*/ 780 w 863" name="T70"/>
                <a:gd fmla="*/ 643 h 862" name="T71"/>
                <a:gd fmla="*/ 719 w 863" name="T72"/>
                <a:gd fmla="*/ 720 h 862" name="T73"/>
                <a:gd fmla="*/ 643 w 863" name="T74"/>
                <a:gd fmla="*/ 780 h 862" name="T75"/>
                <a:gd fmla="*/ 553 w 863" name="T76"/>
                <a:gd fmla="*/ 821 h 862" name="T77"/>
                <a:gd fmla="*/ 453 w 863" name="T78"/>
                <a:gd fmla="*/ 838 h 862" name="T79"/>
                <a:gd fmla="*/ 370 w 863" name="T80"/>
                <a:gd fmla="*/ 835 h 862" name="T81"/>
                <a:gd fmla="*/ 273 w 863" name="T82"/>
                <a:gd fmla="*/ 807 h 862" name="T83"/>
                <a:gd fmla="*/ 188 w 863" name="T84"/>
                <a:gd fmla="*/ 759 h 862" name="T85"/>
                <a:gd fmla="*/ 117 w 863" name="T86"/>
                <a:gd fmla="*/ 691 h 862" name="T87"/>
                <a:gd fmla="*/ 64 w 863" name="T88"/>
                <a:gd fmla="*/ 608 h 862" name="T89"/>
                <a:gd fmla="*/ 32 w 863" name="T90"/>
                <a:gd fmla="*/ 514 h 862" name="T91"/>
                <a:gd fmla="*/ 23 w 863" name="T92"/>
                <a:gd fmla="*/ 432 h 862" name="T93"/>
                <a:gd fmla="*/ 37 w 863" name="T94"/>
                <a:gd fmla="*/ 330 h 862" name="T95"/>
                <a:gd fmla="*/ 73 w 863" name="T96"/>
                <a:gd fmla="*/ 237 h 862" name="T97"/>
                <a:gd fmla="*/ 129 w 863" name="T98"/>
                <a:gd fmla="*/ 157 h 862" name="T99"/>
                <a:gd fmla="*/ 203 w 863" name="T100"/>
                <a:gd fmla="*/ 94 h 862" name="T101"/>
                <a:gd fmla="*/ 291 w 863" name="T102"/>
                <a:gd fmla="*/ 49 h 862" name="T103"/>
                <a:gd fmla="*/ 390 w 863" name="T104"/>
                <a:gd fmla="*/ 26 h 8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62" w="863">
                  <a:moveTo>
                    <a:pt x="431" y="0"/>
                  </a:moveTo>
                  <a:lnTo>
                    <a:pt x="431" y="0"/>
                  </a:lnTo>
                  <a:lnTo>
                    <a:pt x="454" y="1"/>
                  </a:lnTo>
                  <a:lnTo>
                    <a:pt x="475" y="3"/>
                  </a:lnTo>
                  <a:lnTo>
                    <a:pt x="497" y="5"/>
                  </a:lnTo>
                  <a:lnTo>
                    <a:pt x="518" y="10"/>
                  </a:lnTo>
                  <a:lnTo>
                    <a:pt x="540" y="14"/>
                  </a:lnTo>
                  <a:lnTo>
                    <a:pt x="560" y="20"/>
                  </a:lnTo>
                  <a:lnTo>
                    <a:pt x="580" y="26"/>
                  </a:lnTo>
                  <a:lnTo>
                    <a:pt x="599" y="35"/>
                  </a:lnTo>
                  <a:lnTo>
                    <a:pt x="618" y="43"/>
                  </a:lnTo>
                  <a:lnTo>
                    <a:pt x="637" y="52"/>
                  </a:lnTo>
                  <a:lnTo>
                    <a:pt x="655" y="63"/>
                  </a:lnTo>
                  <a:lnTo>
                    <a:pt x="673" y="74"/>
                  </a:lnTo>
                  <a:lnTo>
                    <a:pt x="689" y="86"/>
                  </a:lnTo>
                  <a:lnTo>
                    <a:pt x="706" y="99"/>
                  </a:lnTo>
                  <a:lnTo>
                    <a:pt x="722" y="112"/>
                  </a:lnTo>
                  <a:lnTo>
                    <a:pt x="736" y="126"/>
                  </a:lnTo>
                  <a:lnTo>
                    <a:pt x="750" y="142"/>
                  </a:lnTo>
                  <a:lnTo>
                    <a:pt x="764" y="157"/>
                  </a:lnTo>
                  <a:lnTo>
                    <a:pt x="778" y="174"/>
                  </a:lnTo>
                  <a:lnTo>
                    <a:pt x="789" y="190"/>
                  </a:lnTo>
                  <a:lnTo>
                    <a:pt x="800" y="208"/>
                  </a:lnTo>
                  <a:lnTo>
                    <a:pt x="811" y="226"/>
                  </a:lnTo>
                  <a:lnTo>
                    <a:pt x="820" y="245"/>
                  </a:lnTo>
                  <a:lnTo>
                    <a:pt x="829" y="264"/>
                  </a:lnTo>
                  <a:lnTo>
                    <a:pt x="837" y="283"/>
                  </a:lnTo>
                  <a:lnTo>
                    <a:pt x="843" y="303"/>
                  </a:lnTo>
                  <a:lnTo>
                    <a:pt x="849" y="324"/>
                  </a:lnTo>
                  <a:lnTo>
                    <a:pt x="854" y="345"/>
                  </a:lnTo>
                  <a:lnTo>
                    <a:pt x="857" y="366"/>
                  </a:lnTo>
                  <a:lnTo>
                    <a:pt x="861" y="388"/>
                  </a:lnTo>
                  <a:lnTo>
                    <a:pt x="862" y="409"/>
                  </a:lnTo>
                  <a:lnTo>
                    <a:pt x="863" y="432"/>
                  </a:lnTo>
                  <a:lnTo>
                    <a:pt x="863" y="432"/>
                  </a:lnTo>
                  <a:lnTo>
                    <a:pt x="862" y="453"/>
                  </a:lnTo>
                  <a:lnTo>
                    <a:pt x="861" y="476"/>
                  </a:lnTo>
                  <a:lnTo>
                    <a:pt x="857" y="497"/>
                  </a:lnTo>
                  <a:lnTo>
                    <a:pt x="854" y="519"/>
                  </a:lnTo>
                  <a:lnTo>
                    <a:pt x="849" y="539"/>
                  </a:lnTo>
                  <a:lnTo>
                    <a:pt x="843" y="560"/>
                  </a:lnTo>
                  <a:lnTo>
                    <a:pt x="837" y="580"/>
                  </a:lnTo>
                  <a:lnTo>
                    <a:pt x="829" y="599"/>
                  </a:lnTo>
                  <a:lnTo>
                    <a:pt x="820" y="618"/>
                  </a:lnTo>
                  <a:lnTo>
                    <a:pt x="811" y="637"/>
                  </a:lnTo>
                  <a:lnTo>
                    <a:pt x="800" y="655"/>
                  </a:lnTo>
                  <a:lnTo>
                    <a:pt x="789" y="673"/>
                  </a:lnTo>
                  <a:lnTo>
                    <a:pt x="778" y="690"/>
                  </a:lnTo>
                  <a:lnTo>
                    <a:pt x="764" y="706"/>
                  </a:lnTo>
                  <a:lnTo>
                    <a:pt x="750" y="722"/>
                  </a:lnTo>
                  <a:lnTo>
                    <a:pt x="736" y="736"/>
                  </a:lnTo>
                  <a:lnTo>
                    <a:pt x="722" y="750"/>
                  </a:lnTo>
                  <a:lnTo>
                    <a:pt x="706" y="765"/>
                  </a:lnTo>
                  <a:lnTo>
                    <a:pt x="689" y="777"/>
                  </a:lnTo>
                  <a:lnTo>
                    <a:pt x="673" y="790"/>
                  </a:lnTo>
                  <a:lnTo>
                    <a:pt x="655" y="800"/>
                  </a:lnTo>
                  <a:lnTo>
                    <a:pt x="637" y="811"/>
                  </a:lnTo>
                  <a:lnTo>
                    <a:pt x="618" y="821"/>
                  </a:lnTo>
                  <a:lnTo>
                    <a:pt x="599" y="829"/>
                  </a:lnTo>
                  <a:lnTo>
                    <a:pt x="580" y="836"/>
                  </a:lnTo>
                  <a:lnTo>
                    <a:pt x="560" y="843"/>
                  </a:lnTo>
                  <a:lnTo>
                    <a:pt x="540" y="849"/>
                  </a:lnTo>
                  <a:lnTo>
                    <a:pt x="518" y="854"/>
                  </a:lnTo>
                  <a:lnTo>
                    <a:pt x="497" y="857"/>
                  </a:lnTo>
                  <a:lnTo>
                    <a:pt x="475" y="861"/>
                  </a:lnTo>
                  <a:lnTo>
                    <a:pt x="454" y="862"/>
                  </a:lnTo>
                  <a:lnTo>
                    <a:pt x="431" y="862"/>
                  </a:lnTo>
                  <a:lnTo>
                    <a:pt x="431" y="862"/>
                  </a:lnTo>
                  <a:lnTo>
                    <a:pt x="409" y="862"/>
                  </a:lnTo>
                  <a:lnTo>
                    <a:pt x="387" y="861"/>
                  </a:lnTo>
                  <a:lnTo>
                    <a:pt x="366" y="857"/>
                  </a:lnTo>
                  <a:lnTo>
                    <a:pt x="345" y="854"/>
                  </a:lnTo>
                  <a:lnTo>
                    <a:pt x="323" y="849"/>
                  </a:lnTo>
                  <a:lnTo>
                    <a:pt x="303" y="843"/>
                  </a:lnTo>
                  <a:lnTo>
                    <a:pt x="283" y="836"/>
                  </a:lnTo>
                  <a:lnTo>
                    <a:pt x="264" y="829"/>
                  </a:lnTo>
                  <a:lnTo>
                    <a:pt x="245" y="821"/>
                  </a:lnTo>
                  <a:lnTo>
                    <a:pt x="226" y="811"/>
                  </a:lnTo>
                  <a:lnTo>
                    <a:pt x="208" y="800"/>
                  </a:lnTo>
                  <a:lnTo>
                    <a:pt x="190" y="790"/>
                  </a:lnTo>
                  <a:lnTo>
                    <a:pt x="173" y="777"/>
                  </a:lnTo>
                  <a:lnTo>
                    <a:pt x="157" y="765"/>
                  </a:lnTo>
                  <a:lnTo>
                    <a:pt x="141" y="750"/>
                  </a:lnTo>
                  <a:lnTo>
                    <a:pt x="127" y="736"/>
                  </a:lnTo>
                  <a:lnTo>
                    <a:pt x="113" y="722"/>
                  </a:lnTo>
                  <a:lnTo>
                    <a:pt x="98" y="706"/>
                  </a:lnTo>
                  <a:lnTo>
                    <a:pt x="85" y="690"/>
                  </a:lnTo>
                  <a:lnTo>
                    <a:pt x="73" y="673"/>
                  </a:lnTo>
                  <a:lnTo>
                    <a:pt x="63" y="655"/>
                  </a:lnTo>
                  <a:lnTo>
                    <a:pt x="52" y="637"/>
                  </a:lnTo>
                  <a:lnTo>
                    <a:pt x="42" y="618"/>
                  </a:lnTo>
                  <a:lnTo>
                    <a:pt x="34" y="599"/>
                  </a:lnTo>
                  <a:lnTo>
                    <a:pt x="26" y="580"/>
                  </a:lnTo>
                  <a:lnTo>
                    <a:pt x="20" y="560"/>
                  </a:lnTo>
                  <a:lnTo>
                    <a:pt x="14" y="539"/>
                  </a:lnTo>
                  <a:lnTo>
                    <a:pt x="9" y="519"/>
                  </a:lnTo>
                  <a:lnTo>
                    <a:pt x="6" y="497"/>
                  </a:lnTo>
                  <a:lnTo>
                    <a:pt x="2" y="476"/>
                  </a:lnTo>
                  <a:lnTo>
                    <a:pt x="1" y="453"/>
                  </a:lnTo>
                  <a:lnTo>
                    <a:pt x="0" y="432"/>
                  </a:lnTo>
                  <a:lnTo>
                    <a:pt x="0" y="432"/>
                  </a:lnTo>
                  <a:lnTo>
                    <a:pt x="1" y="409"/>
                  </a:lnTo>
                  <a:lnTo>
                    <a:pt x="2" y="388"/>
                  </a:lnTo>
                  <a:lnTo>
                    <a:pt x="6" y="366"/>
                  </a:lnTo>
                  <a:lnTo>
                    <a:pt x="9" y="345"/>
                  </a:lnTo>
                  <a:lnTo>
                    <a:pt x="14" y="324"/>
                  </a:lnTo>
                  <a:lnTo>
                    <a:pt x="20" y="303"/>
                  </a:lnTo>
                  <a:lnTo>
                    <a:pt x="26" y="283"/>
                  </a:lnTo>
                  <a:lnTo>
                    <a:pt x="34" y="264"/>
                  </a:lnTo>
                  <a:lnTo>
                    <a:pt x="42" y="245"/>
                  </a:lnTo>
                  <a:lnTo>
                    <a:pt x="52" y="226"/>
                  </a:lnTo>
                  <a:lnTo>
                    <a:pt x="63" y="208"/>
                  </a:lnTo>
                  <a:lnTo>
                    <a:pt x="73" y="190"/>
                  </a:lnTo>
                  <a:lnTo>
                    <a:pt x="85" y="174"/>
                  </a:lnTo>
                  <a:lnTo>
                    <a:pt x="98" y="157"/>
                  </a:lnTo>
                  <a:lnTo>
                    <a:pt x="113" y="142"/>
                  </a:lnTo>
                  <a:lnTo>
                    <a:pt x="127" y="126"/>
                  </a:lnTo>
                  <a:lnTo>
                    <a:pt x="141" y="112"/>
                  </a:lnTo>
                  <a:lnTo>
                    <a:pt x="157" y="99"/>
                  </a:lnTo>
                  <a:lnTo>
                    <a:pt x="173" y="86"/>
                  </a:lnTo>
                  <a:lnTo>
                    <a:pt x="190" y="74"/>
                  </a:lnTo>
                  <a:lnTo>
                    <a:pt x="208" y="63"/>
                  </a:lnTo>
                  <a:lnTo>
                    <a:pt x="226" y="52"/>
                  </a:lnTo>
                  <a:lnTo>
                    <a:pt x="245" y="43"/>
                  </a:lnTo>
                  <a:lnTo>
                    <a:pt x="264" y="35"/>
                  </a:lnTo>
                  <a:lnTo>
                    <a:pt x="283" y="26"/>
                  </a:lnTo>
                  <a:lnTo>
                    <a:pt x="303" y="20"/>
                  </a:lnTo>
                  <a:lnTo>
                    <a:pt x="323" y="14"/>
                  </a:lnTo>
                  <a:lnTo>
                    <a:pt x="345" y="10"/>
                  </a:lnTo>
                  <a:lnTo>
                    <a:pt x="366" y="5"/>
                  </a:lnTo>
                  <a:lnTo>
                    <a:pt x="387" y="3"/>
                  </a:lnTo>
                  <a:lnTo>
                    <a:pt x="409" y="1"/>
                  </a:lnTo>
                  <a:lnTo>
                    <a:pt x="431" y="0"/>
                  </a:lnTo>
                  <a:lnTo>
                    <a:pt x="431" y="0"/>
                  </a:lnTo>
                  <a:close/>
                  <a:moveTo>
                    <a:pt x="431" y="24"/>
                  </a:moveTo>
                  <a:lnTo>
                    <a:pt x="431" y="24"/>
                  </a:lnTo>
                  <a:lnTo>
                    <a:pt x="453" y="25"/>
                  </a:lnTo>
                  <a:lnTo>
                    <a:pt x="473" y="26"/>
                  </a:lnTo>
                  <a:lnTo>
                    <a:pt x="493" y="29"/>
                  </a:lnTo>
                  <a:lnTo>
                    <a:pt x="513" y="32"/>
                  </a:lnTo>
                  <a:lnTo>
                    <a:pt x="534" y="37"/>
                  </a:lnTo>
                  <a:lnTo>
                    <a:pt x="553" y="42"/>
                  </a:lnTo>
                  <a:lnTo>
                    <a:pt x="572" y="49"/>
                  </a:lnTo>
                  <a:lnTo>
                    <a:pt x="590" y="56"/>
                  </a:lnTo>
                  <a:lnTo>
                    <a:pt x="609" y="64"/>
                  </a:lnTo>
                  <a:lnTo>
                    <a:pt x="625" y="73"/>
                  </a:lnTo>
                  <a:lnTo>
                    <a:pt x="643" y="83"/>
                  </a:lnTo>
                  <a:lnTo>
                    <a:pt x="660" y="94"/>
                  </a:lnTo>
                  <a:lnTo>
                    <a:pt x="675" y="105"/>
                  </a:lnTo>
                  <a:lnTo>
                    <a:pt x="691" y="117"/>
                  </a:lnTo>
                  <a:lnTo>
                    <a:pt x="705" y="130"/>
                  </a:lnTo>
                  <a:lnTo>
                    <a:pt x="719" y="143"/>
                  </a:lnTo>
                  <a:lnTo>
                    <a:pt x="734" y="157"/>
                  </a:lnTo>
                  <a:lnTo>
                    <a:pt x="747" y="173"/>
                  </a:lnTo>
                  <a:lnTo>
                    <a:pt x="758" y="188"/>
                  </a:lnTo>
                  <a:lnTo>
                    <a:pt x="769" y="203"/>
                  </a:lnTo>
                  <a:lnTo>
                    <a:pt x="780" y="220"/>
                  </a:lnTo>
                  <a:lnTo>
                    <a:pt x="789" y="237"/>
                  </a:lnTo>
                  <a:lnTo>
                    <a:pt x="799" y="255"/>
                  </a:lnTo>
                  <a:lnTo>
                    <a:pt x="807" y="272"/>
                  </a:lnTo>
                  <a:lnTo>
                    <a:pt x="814" y="291"/>
                  </a:lnTo>
                  <a:lnTo>
                    <a:pt x="820" y="310"/>
                  </a:lnTo>
                  <a:lnTo>
                    <a:pt x="826" y="330"/>
                  </a:lnTo>
                  <a:lnTo>
                    <a:pt x="831" y="350"/>
                  </a:lnTo>
                  <a:lnTo>
                    <a:pt x="835" y="370"/>
                  </a:lnTo>
                  <a:lnTo>
                    <a:pt x="837" y="390"/>
                  </a:lnTo>
                  <a:lnTo>
                    <a:pt x="838" y="410"/>
                  </a:lnTo>
                  <a:lnTo>
                    <a:pt x="839" y="432"/>
                  </a:lnTo>
                  <a:lnTo>
                    <a:pt x="839" y="432"/>
                  </a:lnTo>
                  <a:lnTo>
                    <a:pt x="838" y="452"/>
                  </a:lnTo>
                  <a:lnTo>
                    <a:pt x="837" y="473"/>
                  </a:lnTo>
                  <a:lnTo>
                    <a:pt x="835" y="494"/>
                  </a:lnTo>
                  <a:lnTo>
                    <a:pt x="831" y="514"/>
                  </a:lnTo>
                  <a:lnTo>
                    <a:pt x="826" y="533"/>
                  </a:lnTo>
                  <a:lnTo>
                    <a:pt x="820" y="553"/>
                  </a:lnTo>
                  <a:lnTo>
                    <a:pt x="814" y="572"/>
                  </a:lnTo>
                  <a:lnTo>
                    <a:pt x="807" y="590"/>
                  </a:lnTo>
                  <a:lnTo>
                    <a:pt x="799" y="608"/>
                  </a:lnTo>
                  <a:lnTo>
                    <a:pt x="789" y="626"/>
                  </a:lnTo>
                  <a:lnTo>
                    <a:pt x="780" y="643"/>
                  </a:lnTo>
                  <a:lnTo>
                    <a:pt x="769" y="659"/>
                  </a:lnTo>
                  <a:lnTo>
                    <a:pt x="758" y="676"/>
                  </a:lnTo>
                  <a:lnTo>
                    <a:pt x="747" y="691"/>
                  </a:lnTo>
                  <a:lnTo>
                    <a:pt x="734" y="705"/>
                  </a:lnTo>
                  <a:lnTo>
                    <a:pt x="719" y="720"/>
                  </a:lnTo>
                  <a:lnTo>
                    <a:pt x="705" y="734"/>
                  </a:lnTo>
                  <a:lnTo>
                    <a:pt x="691" y="746"/>
                  </a:lnTo>
                  <a:lnTo>
                    <a:pt x="675" y="759"/>
                  </a:lnTo>
                  <a:lnTo>
                    <a:pt x="660" y="769"/>
                  </a:lnTo>
                  <a:lnTo>
                    <a:pt x="643" y="780"/>
                  </a:lnTo>
                  <a:lnTo>
                    <a:pt x="625" y="790"/>
                  </a:lnTo>
                  <a:lnTo>
                    <a:pt x="609" y="799"/>
                  </a:lnTo>
                  <a:lnTo>
                    <a:pt x="590" y="807"/>
                  </a:lnTo>
                  <a:lnTo>
                    <a:pt x="572" y="815"/>
                  </a:lnTo>
                  <a:lnTo>
                    <a:pt x="553" y="821"/>
                  </a:lnTo>
                  <a:lnTo>
                    <a:pt x="534" y="827"/>
                  </a:lnTo>
                  <a:lnTo>
                    <a:pt x="513" y="831"/>
                  </a:lnTo>
                  <a:lnTo>
                    <a:pt x="493" y="835"/>
                  </a:lnTo>
                  <a:lnTo>
                    <a:pt x="473" y="837"/>
                  </a:lnTo>
                  <a:lnTo>
                    <a:pt x="453" y="838"/>
                  </a:lnTo>
                  <a:lnTo>
                    <a:pt x="431" y="840"/>
                  </a:lnTo>
                  <a:lnTo>
                    <a:pt x="431" y="840"/>
                  </a:lnTo>
                  <a:lnTo>
                    <a:pt x="410" y="838"/>
                  </a:lnTo>
                  <a:lnTo>
                    <a:pt x="390" y="837"/>
                  </a:lnTo>
                  <a:lnTo>
                    <a:pt x="370" y="835"/>
                  </a:lnTo>
                  <a:lnTo>
                    <a:pt x="349" y="831"/>
                  </a:lnTo>
                  <a:lnTo>
                    <a:pt x="329" y="827"/>
                  </a:lnTo>
                  <a:lnTo>
                    <a:pt x="310" y="821"/>
                  </a:lnTo>
                  <a:lnTo>
                    <a:pt x="291" y="815"/>
                  </a:lnTo>
                  <a:lnTo>
                    <a:pt x="273" y="807"/>
                  </a:lnTo>
                  <a:lnTo>
                    <a:pt x="254" y="799"/>
                  </a:lnTo>
                  <a:lnTo>
                    <a:pt x="238" y="790"/>
                  </a:lnTo>
                  <a:lnTo>
                    <a:pt x="220" y="780"/>
                  </a:lnTo>
                  <a:lnTo>
                    <a:pt x="203" y="769"/>
                  </a:lnTo>
                  <a:lnTo>
                    <a:pt x="188" y="759"/>
                  </a:lnTo>
                  <a:lnTo>
                    <a:pt x="172" y="746"/>
                  </a:lnTo>
                  <a:lnTo>
                    <a:pt x="158" y="734"/>
                  </a:lnTo>
                  <a:lnTo>
                    <a:pt x="144" y="720"/>
                  </a:lnTo>
                  <a:lnTo>
                    <a:pt x="129" y="705"/>
                  </a:lnTo>
                  <a:lnTo>
                    <a:pt x="117" y="691"/>
                  </a:lnTo>
                  <a:lnTo>
                    <a:pt x="104" y="676"/>
                  </a:lnTo>
                  <a:lnTo>
                    <a:pt x="94" y="659"/>
                  </a:lnTo>
                  <a:lnTo>
                    <a:pt x="83" y="643"/>
                  </a:lnTo>
                  <a:lnTo>
                    <a:pt x="73" y="626"/>
                  </a:lnTo>
                  <a:lnTo>
                    <a:pt x="64" y="608"/>
                  </a:lnTo>
                  <a:lnTo>
                    <a:pt x="56" y="590"/>
                  </a:lnTo>
                  <a:lnTo>
                    <a:pt x="48" y="572"/>
                  </a:lnTo>
                  <a:lnTo>
                    <a:pt x="42" y="553"/>
                  </a:lnTo>
                  <a:lnTo>
                    <a:pt x="37" y="533"/>
                  </a:lnTo>
                  <a:lnTo>
                    <a:pt x="32" y="514"/>
                  </a:lnTo>
                  <a:lnTo>
                    <a:pt x="28" y="494"/>
                  </a:lnTo>
                  <a:lnTo>
                    <a:pt x="26" y="473"/>
                  </a:lnTo>
                  <a:lnTo>
                    <a:pt x="25" y="452"/>
                  </a:lnTo>
                  <a:lnTo>
                    <a:pt x="23" y="432"/>
                  </a:lnTo>
                  <a:lnTo>
                    <a:pt x="23" y="432"/>
                  </a:lnTo>
                  <a:lnTo>
                    <a:pt x="25" y="410"/>
                  </a:lnTo>
                  <a:lnTo>
                    <a:pt x="26" y="390"/>
                  </a:lnTo>
                  <a:lnTo>
                    <a:pt x="28" y="370"/>
                  </a:lnTo>
                  <a:lnTo>
                    <a:pt x="32" y="350"/>
                  </a:lnTo>
                  <a:lnTo>
                    <a:pt x="37" y="330"/>
                  </a:lnTo>
                  <a:lnTo>
                    <a:pt x="42" y="310"/>
                  </a:lnTo>
                  <a:lnTo>
                    <a:pt x="48" y="291"/>
                  </a:lnTo>
                  <a:lnTo>
                    <a:pt x="56" y="272"/>
                  </a:lnTo>
                  <a:lnTo>
                    <a:pt x="64" y="255"/>
                  </a:lnTo>
                  <a:lnTo>
                    <a:pt x="73" y="237"/>
                  </a:lnTo>
                  <a:lnTo>
                    <a:pt x="83" y="220"/>
                  </a:lnTo>
                  <a:lnTo>
                    <a:pt x="94" y="203"/>
                  </a:lnTo>
                  <a:lnTo>
                    <a:pt x="104" y="188"/>
                  </a:lnTo>
                  <a:lnTo>
                    <a:pt x="117" y="173"/>
                  </a:lnTo>
                  <a:lnTo>
                    <a:pt x="129" y="157"/>
                  </a:lnTo>
                  <a:lnTo>
                    <a:pt x="144" y="143"/>
                  </a:lnTo>
                  <a:lnTo>
                    <a:pt x="158" y="130"/>
                  </a:lnTo>
                  <a:lnTo>
                    <a:pt x="172" y="117"/>
                  </a:lnTo>
                  <a:lnTo>
                    <a:pt x="188" y="105"/>
                  </a:lnTo>
                  <a:lnTo>
                    <a:pt x="203" y="94"/>
                  </a:lnTo>
                  <a:lnTo>
                    <a:pt x="220" y="83"/>
                  </a:lnTo>
                  <a:lnTo>
                    <a:pt x="238" y="73"/>
                  </a:lnTo>
                  <a:lnTo>
                    <a:pt x="254" y="64"/>
                  </a:lnTo>
                  <a:lnTo>
                    <a:pt x="273" y="56"/>
                  </a:lnTo>
                  <a:lnTo>
                    <a:pt x="291" y="49"/>
                  </a:lnTo>
                  <a:lnTo>
                    <a:pt x="310" y="42"/>
                  </a:lnTo>
                  <a:lnTo>
                    <a:pt x="329" y="37"/>
                  </a:lnTo>
                  <a:lnTo>
                    <a:pt x="349" y="32"/>
                  </a:lnTo>
                  <a:lnTo>
                    <a:pt x="370" y="29"/>
                  </a:lnTo>
                  <a:lnTo>
                    <a:pt x="390" y="26"/>
                  </a:lnTo>
                  <a:lnTo>
                    <a:pt x="410" y="25"/>
                  </a:lnTo>
                  <a:lnTo>
                    <a:pt x="431" y="24"/>
                  </a:lnTo>
                  <a:lnTo>
                    <a:pt x="431" y="24"/>
                  </a:lnTo>
                  <a:close/>
                </a:path>
              </a:pathLst>
            </a:custGeom>
            <a:gradFill flip="none" rotWithShape="1">
              <a:gsLst>
                <a:gs pos="0">
                  <a:srgbClr val="1E687C"/>
                </a:gs>
                <a:gs pos="100000">
                  <a:srgbClr val="A0D9E8"/>
                </a:gs>
              </a:gsLst>
              <a:lin ang="54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10" name="Freeform 12"/>
            <p:cNvSpPr>
              <a:spLocks noEditPoints="1"/>
            </p:cNvSpPr>
            <p:nvPr/>
          </p:nvSpPr>
          <p:spPr bwMode="auto">
            <a:xfrm>
              <a:off x="6692081" y="3702050"/>
              <a:ext cx="1984375" cy="2003425"/>
            </a:xfrm>
            <a:custGeom>
              <a:gdLst>
                <a:gd fmla="*/ 1485 w 2500" name="T0"/>
                <a:gd fmla="*/ 201 h 2523" name="T1"/>
                <a:gd fmla="*/ 1712 w 2500" name="T2"/>
                <a:gd fmla="*/ 280 h 2523" name="T3"/>
                <a:gd fmla="*/ 1870 w 2500" name="T4"/>
                <a:gd fmla="*/ 371 h 2523" name="T5"/>
                <a:gd fmla="*/ 2020 w 2500" name="T6"/>
                <a:gd fmla="*/ 496 h 2523" name="T7"/>
                <a:gd fmla="*/ 2322 w 2500" name="T8"/>
                <a:gd fmla="*/ 594 h 2523" name="T9"/>
                <a:gd fmla="*/ 2254 w 2500" name="T10"/>
                <a:gd fmla="*/ 847 h 2523" name="T11"/>
                <a:gd fmla="*/ 2493 w 2500" name="T12"/>
                <a:gd fmla="*/ 1043 h 2523" name="T13"/>
                <a:gd fmla="*/ 2336 w 2500" name="T14"/>
                <a:gd fmla="*/ 1262 h 2523" name="T15"/>
                <a:gd fmla="*/ 2493 w 2500" name="T16"/>
                <a:gd fmla="*/ 1481 h 2523" name="T17"/>
                <a:gd fmla="*/ 2271 w 2500" name="T18"/>
                <a:gd fmla="*/ 1633 h 2523" name="T19"/>
                <a:gd fmla="*/ 2322 w 2500" name="T20"/>
                <a:gd fmla="*/ 1930 h 2523" name="T21"/>
                <a:gd fmla="*/ 2052 w 2500" name="T22"/>
                <a:gd fmla="*/ 1993 h 2523" name="T23"/>
                <a:gd fmla="*/ 1870 w 2500" name="T24"/>
                <a:gd fmla="*/ 2152 h 2523" name="T25"/>
                <a:gd fmla="*/ 1712 w 2500" name="T26"/>
                <a:gd fmla="*/ 2244 h 2523" name="T27"/>
                <a:gd fmla="*/ 1529 w 2500" name="T28"/>
                <a:gd fmla="*/ 2310 h 2523" name="T29"/>
                <a:gd fmla="*/ 1293 w 2500" name="T30"/>
                <a:gd fmla="*/ 2523 h 2523" name="T31"/>
                <a:gd fmla="*/ 1106 w 2500" name="T32"/>
                <a:gd fmla="*/ 2338 h 2523" name="T33"/>
                <a:gd fmla="*/ 819 w 2500" name="T34"/>
                <a:gd fmla="*/ 2447 h 2523" name="T35"/>
                <a:gd fmla="*/ 707 w 2500" name="T36"/>
                <a:gd fmla="*/ 2201 h 2523" name="T37"/>
                <a:gd fmla="*/ 406 w 2500" name="T38"/>
                <a:gd fmla="*/ 2200 h 2523" name="T39"/>
                <a:gd fmla="*/ 390 w 2500" name="T40"/>
                <a:gd fmla="*/ 1924 h 2523" name="T41"/>
                <a:gd fmla="*/ 266 w 2500" name="T42"/>
                <a:gd fmla="*/ 1717 h 2523" name="T43"/>
                <a:gd fmla="*/ 203 w 2500" name="T44"/>
                <a:gd fmla="*/ 1546 h 2523" name="T45"/>
                <a:gd fmla="*/ 169 w 2500" name="T46"/>
                <a:gd fmla="*/ 1353 h 2523" name="T47"/>
                <a:gd fmla="*/ 169 w 2500" name="T48"/>
                <a:gd fmla="*/ 1170 h 2523" name="T49"/>
                <a:gd fmla="*/ 203 w 2500" name="T50"/>
                <a:gd fmla="*/ 978 h 2523" name="T51"/>
                <a:gd fmla="*/ 136 w 2500" name="T52"/>
                <a:gd fmla="*/ 668 h 2523" name="T53"/>
                <a:gd fmla="*/ 390 w 2500" name="T54"/>
                <a:gd fmla="*/ 599 h 2523" name="T55"/>
                <a:gd fmla="*/ 439 w 2500" name="T56"/>
                <a:gd fmla="*/ 295 h 2523" name="T57"/>
                <a:gd fmla="*/ 708 w 2500" name="T58"/>
                <a:gd fmla="*/ 321 h 2523" name="T59"/>
                <a:gd fmla="*/ 859 w 2500" name="T60"/>
                <a:gd fmla="*/ 61 h 2523" name="T61"/>
                <a:gd fmla="*/ 1106 w 2500" name="T62"/>
                <a:gd fmla="*/ 186 h 2523" name="T63"/>
                <a:gd fmla="*/ 1348 w 2500" name="T64"/>
                <a:gd fmla="*/ 181 h 2523" name="T65"/>
                <a:gd fmla="*/ 1294 w 2500" name="T66"/>
                <a:gd fmla="*/ 833 h 2523" name="T67"/>
                <a:gd fmla="*/ 1399 w 2500" name="T68"/>
                <a:gd fmla="*/ 856 h 2523" name="T69"/>
                <a:gd fmla="*/ 1492 w 2500" name="T70"/>
                <a:gd fmla="*/ 904 h 2523" name="T71"/>
                <a:gd fmla="*/ 1569 w 2500" name="T72"/>
                <a:gd fmla="*/ 972 h 2523" name="T73"/>
                <a:gd fmla="*/ 1630 w 2500" name="T74"/>
                <a:gd fmla="*/ 1056 h 2523" name="T75"/>
                <a:gd fmla="*/ 1668 w 2500" name="T76"/>
                <a:gd fmla="*/ 1154 h 2523" name="T77"/>
                <a:gd fmla="*/ 1682 w 2500" name="T78"/>
                <a:gd fmla="*/ 1262 h 2523" name="T79"/>
                <a:gd fmla="*/ 1673 w 2500" name="T80"/>
                <a:gd fmla="*/ 1349 h 2523" name="T81"/>
                <a:gd fmla="*/ 1639 w 2500" name="T82"/>
                <a:gd fmla="*/ 1448 h 2523" name="T83"/>
                <a:gd fmla="*/ 1583 w 2500" name="T84"/>
                <a:gd fmla="*/ 1536 h 2523" name="T85"/>
                <a:gd fmla="*/ 1508 w 2500" name="T86"/>
                <a:gd fmla="*/ 1607 h 2523" name="T87"/>
                <a:gd fmla="*/ 1418 w 2500" name="T88"/>
                <a:gd fmla="*/ 1659 h 2523" name="T89"/>
                <a:gd fmla="*/ 1316 w 2500" name="T90"/>
                <a:gd fmla="*/ 1687 h 2523" name="T91"/>
                <a:gd fmla="*/ 1228 w 2500" name="T92"/>
                <a:gd fmla="*/ 1692 h 2523" name="T93"/>
                <a:gd fmla="*/ 1122 w 2500" name="T94"/>
                <a:gd fmla="*/ 1673 h 2523" name="T95"/>
                <a:gd fmla="*/ 1027 w 2500" name="T96"/>
                <a:gd fmla="*/ 1630 h 2523" name="T97"/>
                <a:gd fmla="*/ 946 w 2500" name="T98"/>
                <a:gd fmla="*/ 1566 h 2523" name="T99"/>
                <a:gd fmla="*/ 882 w 2500" name="T100"/>
                <a:gd fmla="*/ 1485 h 2523" name="T101"/>
                <a:gd fmla="*/ 839 w 2500" name="T102"/>
                <a:gd fmla="*/ 1390 h 2523" name="T103"/>
                <a:gd fmla="*/ 820 w 2500" name="T104"/>
                <a:gd fmla="*/ 1284 h 2523" name="T105"/>
                <a:gd fmla="*/ 825 w 2500" name="T106"/>
                <a:gd fmla="*/ 1196 h 2523" name="T107"/>
                <a:gd fmla="*/ 853 w 2500" name="T108"/>
                <a:gd fmla="*/ 1094 h 2523" name="T109"/>
                <a:gd fmla="*/ 904 w 2500" name="T110"/>
                <a:gd fmla="*/ 1004 h 2523" name="T111"/>
                <a:gd fmla="*/ 976 w 2500" name="T112"/>
                <a:gd fmla="*/ 929 h 2523" name="T113"/>
                <a:gd fmla="*/ 1064 w 2500" name="T114"/>
                <a:gd fmla="*/ 873 h 2523" name="T115"/>
                <a:gd fmla="*/ 1164 w 2500" name="T116"/>
                <a:gd fmla="*/ 840 h 2523" name="T117"/>
                <a:gd fmla="*/ 1250 w 2500" name="T118"/>
                <a:gd fmla="*/ 830 h 252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23" w="2500">
                  <a:moveTo>
                    <a:pt x="1348" y="181"/>
                  </a:moveTo>
                  <a:lnTo>
                    <a:pt x="1348" y="181"/>
                  </a:lnTo>
                  <a:lnTo>
                    <a:pt x="1394" y="186"/>
                  </a:lnTo>
                  <a:lnTo>
                    <a:pt x="1440" y="193"/>
                  </a:lnTo>
                  <a:lnTo>
                    <a:pt x="1485" y="201"/>
                  </a:lnTo>
                  <a:lnTo>
                    <a:pt x="1529" y="212"/>
                  </a:lnTo>
                  <a:lnTo>
                    <a:pt x="1642" y="61"/>
                  </a:lnTo>
                  <a:lnTo>
                    <a:pt x="1682" y="76"/>
                  </a:lnTo>
                  <a:lnTo>
                    <a:pt x="1723" y="91"/>
                  </a:lnTo>
                  <a:lnTo>
                    <a:pt x="1712" y="280"/>
                  </a:lnTo>
                  <a:lnTo>
                    <a:pt x="1712" y="280"/>
                  </a:lnTo>
                  <a:lnTo>
                    <a:pt x="1754" y="300"/>
                  </a:lnTo>
                  <a:lnTo>
                    <a:pt x="1794" y="321"/>
                  </a:lnTo>
                  <a:lnTo>
                    <a:pt x="1832" y="345"/>
                  </a:lnTo>
                  <a:lnTo>
                    <a:pt x="1870" y="371"/>
                  </a:lnTo>
                  <a:lnTo>
                    <a:pt x="2028" y="267"/>
                  </a:lnTo>
                  <a:lnTo>
                    <a:pt x="2062" y="295"/>
                  </a:lnTo>
                  <a:lnTo>
                    <a:pt x="2095" y="322"/>
                  </a:lnTo>
                  <a:lnTo>
                    <a:pt x="2020" y="496"/>
                  </a:lnTo>
                  <a:lnTo>
                    <a:pt x="2020" y="496"/>
                  </a:lnTo>
                  <a:lnTo>
                    <a:pt x="2052" y="529"/>
                  </a:lnTo>
                  <a:lnTo>
                    <a:pt x="2082" y="564"/>
                  </a:lnTo>
                  <a:lnTo>
                    <a:pt x="2110" y="599"/>
                  </a:lnTo>
                  <a:lnTo>
                    <a:pt x="2138" y="636"/>
                  </a:lnTo>
                  <a:lnTo>
                    <a:pt x="2322" y="594"/>
                  </a:lnTo>
                  <a:lnTo>
                    <a:pt x="2343" y="630"/>
                  </a:lnTo>
                  <a:lnTo>
                    <a:pt x="2365" y="668"/>
                  </a:lnTo>
                  <a:lnTo>
                    <a:pt x="2235" y="805"/>
                  </a:lnTo>
                  <a:lnTo>
                    <a:pt x="2235" y="805"/>
                  </a:lnTo>
                  <a:lnTo>
                    <a:pt x="2254" y="847"/>
                  </a:lnTo>
                  <a:lnTo>
                    <a:pt x="2271" y="890"/>
                  </a:lnTo>
                  <a:lnTo>
                    <a:pt x="2285" y="934"/>
                  </a:lnTo>
                  <a:lnTo>
                    <a:pt x="2298" y="978"/>
                  </a:lnTo>
                  <a:lnTo>
                    <a:pt x="2486" y="1000"/>
                  </a:lnTo>
                  <a:lnTo>
                    <a:pt x="2493" y="1043"/>
                  </a:lnTo>
                  <a:lnTo>
                    <a:pt x="2500" y="1086"/>
                  </a:lnTo>
                  <a:lnTo>
                    <a:pt x="2332" y="1170"/>
                  </a:lnTo>
                  <a:lnTo>
                    <a:pt x="2332" y="1170"/>
                  </a:lnTo>
                  <a:lnTo>
                    <a:pt x="2335" y="1215"/>
                  </a:lnTo>
                  <a:lnTo>
                    <a:pt x="2336" y="1262"/>
                  </a:lnTo>
                  <a:lnTo>
                    <a:pt x="2336" y="1262"/>
                  </a:lnTo>
                  <a:lnTo>
                    <a:pt x="2335" y="1308"/>
                  </a:lnTo>
                  <a:lnTo>
                    <a:pt x="2332" y="1353"/>
                  </a:lnTo>
                  <a:lnTo>
                    <a:pt x="2500" y="1438"/>
                  </a:lnTo>
                  <a:lnTo>
                    <a:pt x="2493" y="1481"/>
                  </a:lnTo>
                  <a:lnTo>
                    <a:pt x="2486" y="1523"/>
                  </a:lnTo>
                  <a:lnTo>
                    <a:pt x="2298" y="1546"/>
                  </a:lnTo>
                  <a:lnTo>
                    <a:pt x="2298" y="1546"/>
                  </a:lnTo>
                  <a:lnTo>
                    <a:pt x="2285" y="1590"/>
                  </a:lnTo>
                  <a:lnTo>
                    <a:pt x="2271" y="1633"/>
                  </a:lnTo>
                  <a:lnTo>
                    <a:pt x="2254" y="1676"/>
                  </a:lnTo>
                  <a:lnTo>
                    <a:pt x="2235" y="1717"/>
                  </a:lnTo>
                  <a:lnTo>
                    <a:pt x="2365" y="1855"/>
                  </a:lnTo>
                  <a:lnTo>
                    <a:pt x="2343" y="1892"/>
                  </a:lnTo>
                  <a:lnTo>
                    <a:pt x="2322" y="1930"/>
                  </a:lnTo>
                  <a:lnTo>
                    <a:pt x="2138" y="1887"/>
                  </a:lnTo>
                  <a:lnTo>
                    <a:pt x="2138" y="1887"/>
                  </a:lnTo>
                  <a:lnTo>
                    <a:pt x="2110" y="1924"/>
                  </a:lnTo>
                  <a:lnTo>
                    <a:pt x="2082" y="1960"/>
                  </a:lnTo>
                  <a:lnTo>
                    <a:pt x="2052" y="1993"/>
                  </a:lnTo>
                  <a:lnTo>
                    <a:pt x="2020" y="2026"/>
                  </a:lnTo>
                  <a:lnTo>
                    <a:pt x="2095" y="2200"/>
                  </a:lnTo>
                  <a:lnTo>
                    <a:pt x="2062" y="2228"/>
                  </a:lnTo>
                  <a:lnTo>
                    <a:pt x="2028" y="2256"/>
                  </a:lnTo>
                  <a:lnTo>
                    <a:pt x="1870" y="2152"/>
                  </a:lnTo>
                  <a:lnTo>
                    <a:pt x="1870" y="2152"/>
                  </a:lnTo>
                  <a:lnTo>
                    <a:pt x="1832" y="2177"/>
                  </a:lnTo>
                  <a:lnTo>
                    <a:pt x="1794" y="2201"/>
                  </a:lnTo>
                  <a:lnTo>
                    <a:pt x="1754" y="2224"/>
                  </a:lnTo>
                  <a:lnTo>
                    <a:pt x="1712" y="2244"/>
                  </a:lnTo>
                  <a:lnTo>
                    <a:pt x="1723" y="2433"/>
                  </a:lnTo>
                  <a:lnTo>
                    <a:pt x="1682" y="2447"/>
                  </a:lnTo>
                  <a:lnTo>
                    <a:pt x="1642" y="2463"/>
                  </a:lnTo>
                  <a:lnTo>
                    <a:pt x="1529" y="2310"/>
                  </a:lnTo>
                  <a:lnTo>
                    <a:pt x="1529" y="2310"/>
                  </a:lnTo>
                  <a:lnTo>
                    <a:pt x="1485" y="2321"/>
                  </a:lnTo>
                  <a:lnTo>
                    <a:pt x="1440" y="2331"/>
                  </a:lnTo>
                  <a:lnTo>
                    <a:pt x="1394" y="2338"/>
                  </a:lnTo>
                  <a:lnTo>
                    <a:pt x="1348" y="2343"/>
                  </a:lnTo>
                  <a:lnTo>
                    <a:pt x="1293" y="2523"/>
                  </a:lnTo>
                  <a:lnTo>
                    <a:pt x="1250" y="2523"/>
                  </a:lnTo>
                  <a:lnTo>
                    <a:pt x="1208" y="2523"/>
                  </a:lnTo>
                  <a:lnTo>
                    <a:pt x="1153" y="2343"/>
                  </a:lnTo>
                  <a:lnTo>
                    <a:pt x="1153" y="2343"/>
                  </a:lnTo>
                  <a:lnTo>
                    <a:pt x="1106" y="2338"/>
                  </a:lnTo>
                  <a:lnTo>
                    <a:pt x="1061" y="2331"/>
                  </a:lnTo>
                  <a:lnTo>
                    <a:pt x="1016" y="2321"/>
                  </a:lnTo>
                  <a:lnTo>
                    <a:pt x="972" y="2310"/>
                  </a:lnTo>
                  <a:lnTo>
                    <a:pt x="859" y="2461"/>
                  </a:lnTo>
                  <a:lnTo>
                    <a:pt x="819" y="2447"/>
                  </a:lnTo>
                  <a:lnTo>
                    <a:pt x="778" y="2433"/>
                  </a:lnTo>
                  <a:lnTo>
                    <a:pt x="789" y="2244"/>
                  </a:lnTo>
                  <a:lnTo>
                    <a:pt x="789" y="2244"/>
                  </a:lnTo>
                  <a:lnTo>
                    <a:pt x="747" y="2224"/>
                  </a:lnTo>
                  <a:lnTo>
                    <a:pt x="707" y="2201"/>
                  </a:lnTo>
                  <a:lnTo>
                    <a:pt x="669" y="2177"/>
                  </a:lnTo>
                  <a:lnTo>
                    <a:pt x="631" y="2152"/>
                  </a:lnTo>
                  <a:lnTo>
                    <a:pt x="473" y="2256"/>
                  </a:lnTo>
                  <a:lnTo>
                    <a:pt x="439" y="2228"/>
                  </a:lnTo>
                  <a:lnTo>
                    <a:pt x="406" y="2200"/>
                  </a:lnTo>
                  <a:lnTo>
                    <a:pt x="481" y="2026"/>
                  </a:lnTo>
                  <a:lnTo>
                    <a:pt x="481" y="2026"/>
                  </a:lnTo>
                  <a:lnTo>
                    <a:pt x="449" y="1993"/>
                  </a:lnTo>
                  <a:lnTo>
                    <a:pt x="419" y="1960"/>
                  </a:lnTo>
                  <a:lnTo>
                    <a:pt x="390" y="1924"/>
                  </a:lnTo>
                  <a:lnTo>
                    <a:pt x="363" y="1886"/>
                  </a:lnTo>
                  <a:lnTo>
                    <a:pt x="179" y="1930"/>
                  </a:lnTo>
                  <a:lnTo>
                    <a:pt x="157" y="1892"/>
                  </a:lnTo>
                  <a:lnTo>
                    <a:pt x="136" y="1855"/>
                  </a:lnTo>
                  <a:lnTo>
                    <a:pt x="266" y="1717"/>
                  </a:lnTo>
                  <a:lnTo>
                    <a:pt x="266" y="1717"/>
                  </a:lnTo>
                  <a:lnTo>
                    <a:pt x="247" y="1676"/>
                  </a:lnTo>
                  <a:lnTo>
                    <a:pt x="230" y="1633"/>
                  </a:lnTo>
                  <a:lnTo>
                    <a:pt x="216" y="1590"/>
                  </a:lnTo>
                  <a:lnTo>
                    <a:pt x="203" y="1546"/>
                  </a:lnTo>
                  <a:lnTo>
                    <a:pt x="15" y="1523"/>
                  </a:lnTo>
                  <a:lnTo>
                    <a:pt x="7" y="1481"/>
                  </a:lnTo>
                  <a:lnTo>
                    <a:pt x="0" y="1438"/>
                  </a:lnTo>
                  <a:lnTo>
                    <a:pt x="169" y="1353"/>
                  </a:lnTo>
                  <a:lnTo>
                    <a:pt x="169" y="1353"/>
                  </a:lnTo>
                  <a:lnTo>
                    <a:pt x="166" y="1307"/>
                  </a:lnTo>
                  <a:lnTo>
                    <a:pt x="164" y="1262"/>
                  </a:lnTo>
                  <a:lnTo>
                    <a:pt x="164" y="1262"/>
                  </a:lnTo>
                  <a:lnTo>
                    <a:pt x="166" y="1215"/>
                  </a:lnTo>
                  <a:lnTo>
                    <a:pt x="169" y="1170"/>
                  </a:lnTo>
                  <a:lnTo>
                    <a:pt x="0" y="1085"/>
                  </a:lnTo>
                  <a:lnTo>
                    <a:pt x="7" y="1043"/>
                  </a:lnTo>
                  <a:lnTo>
                    <a:pt x="15" y="1000"/>
                  </a:lnTo>
                  <a:lnTo>
                    <a:pt x="203" y="978"/>
                  </a:lnTo>
                  <a:lnTo>
                    <a:pt x="203" y="978"/>
                  </a:lnTo>
                  <a:lnTo>
                    <a:pt x="216" y="934"/>
                  </a:lnTo>
                  <a:lnTo>
                    <a:pt x="230" y="890"/>
                  </a:lnTo>
                  <a:lnTo>
                    <a:pt x="247" y="847"/>
                  </a:lnTo>
                  <a:lnTo>
                    <a:pt x="266" y="805"/>
                  </a:lnTo>
                  <a:lnTo>
                    <a:pt x="136" y="668"/>
                  </a:lnTo>
                  <a:lnTo>
                    <a:pt x="157" y="630"/>
                  </a:lnTo>
                  <a:lnTo>
                    <a:pt x="179" y="594"/>
                  </a:lnTo>
                  <a:lnTo>
                    <a:pt x="363" y="636"/>
                  </a:lnTo>
                  <a:lnTo>
                    <a:pt x="363" y="636"/>
                  </a:lnTo>
                  <a:lnTo>
                    <a:pt x="390" y="599"/>
                  </a:lnTo>
                  <a:lnTo>
                    <a:pt x="419" y="564"/>
                  </a:lnTo>
                  <a:lnTo>
                    <a:pt x="449" y="529"/>
                  </a:lnTo>
                  <a:lnTo>
                    <a:pt x="481" y="496"/>
                  </a:lnTo>
                  <a:lnTo>
                    <a:pt x="406" y="322"/>
                  </a:lnTo>
                  <a:lnTo>
                    <a:pt x="439" y="295"/>
                  </a:lnTo>
                  <a:lnTo>
                    <a:pt x="473" y="267"/>
                  </a:lnTo>
                  <a:lnTo>
                    <a:pt x="631" y="371"/>
                  </a:lnTo>
                  <a:lnTo>
                    <a:pt x="631" y="371"/>
                  </a:lnTo>
                  <a:lnTo>
                    <a:pt x="669" y="345"/>
                  </a:lnTo>
                  <a:lnTo>
                    <a:pt x="708" y="321"/>
                  </a:lnTo>
                  <a:lnTo>
                    <a:pt x="747" y="300"/>
                  </a:lnTo>
                  <a:lnTo>
                    <a:pt x="789" y="280"/>
                  </a:lnTo>
                  <a:lnTo>
                    <a:pt x="778" y="91"/>
                  </a:lnTo>
                  <a:lnTo>
                    <a:pt x="819" y="76"/>
                  </a:lnTo>
                  <a:lnTo>
                    <a:pt x="859" y="61"/>
                  </a:lnTo>
                  <a:lnTo>
                    <a:pt x="972" y="212"/>
                  </a:lnTo>
                  <a:lnTo>
                    <a:pt x="972" y="212"/>
                  </a:lnTo>
                  <a:lnTo>
                    <a:pt x="1016" y="201"/>
                  </a:lnTo>
                  <a:lnTo>
                    <a:pt x="1061" y="193"/>
                  </a:lnTo>
                  <a:lnTo>
                    <a:pt x="1106" y="186"/>
                  </a:lnTo>
                  <a:lnTo>
                    <a:pt x="1153" y="181"/>
                  </a:lnTo>
                  <a:lnTo>
                    <a:pt x="1208" y="0"/>
                  </a:lnTo>
                  <a:lnTo>
                    <a:pt x="1250" y="0"/>
                  </a:lnTo>
                  <a:lnTo>
                    <a:pt x="1293" y="0"/>
                  </a:lnTo>
                  <a:lnTo>
                    <a:pt x="1348" y="181"/>
                  </a:lnTo>
                  <a:lnTo>
                    <a:pt x="1348" y="181"/>
                  </a:lnTo>
                  <a:close/>
                  <a:moveTo>
                    <a:pt x="1250" y="830"/>
                  </a:moveTo>
                  <a:lnTo>
                    <a:pt x="1250" y="830"/>
                  </a:lnTo>
                  <a:lnTo>
                    <a:pt x="1273" y="831"/>
                  </a:lnTo>
                  <a:lnTo>
                    <a:pt x="1294" y="833"/>
                  </a:lnTo>
                  <a:lnTo>
                    <a:pt x="1316" y="835"/>
                  </a:lnTo>
                  <a:lnTo>
                    <a:pt x="1337" y="840"/>
                  </a:lnTo>
                  <a:lnTo>
                    <a:pt x="1359" y="844"/>
                  </a:lnTo>
                  <a:lnTo>
                    <a:pt x="1379" y="850"/>
                  </a:lnTo>
                  <a:lnTo>
                    <a:pt x="1399" y="856"/>
                  </a:lnTo>
                  <a:lnTo>
                    <a:pt x="1418" y="865"/>
                  </a:lnTo>
                  <a:lnTo>
                    <a:pt x="1437" y="873"/>
                  </a:lnTo>
                  <a:lnTo>
                    <a:pt x="1456" y="882"/>
                  </a:lnTo>
                  <a:lnTo>
                    <a:pt x="1474" y="893"/>
                  </a:lnTo>
                  <a:lnTo>
                    <a:pt x="1492" y="904"/>
                  </a:lnTo>
                  <a:lnTo>
                    <a:pt x="1508" y="916"/>
                  </a:lnTo>
                  <a:lnTo>
                    <a:pt x="1525" y="929"/>
                  </a:lnTo>
                  <a:lnTo>
                    <a:pt x="1541" y="942"/>
                  </a:lnTo>
                  <a:lnTo>
                    <a:pt x="1555" y="956"/>
                  </a:lnTo>
                  <a:lnTo>
                    <a:pt x="1569" y="972"/>
                  </a:lnTo>
                  <a:lnTo>
                    <a:pt x="1583" y="987"/>
                  </a:lnTo>
                  <a:lnTo>
                    <a:pt x="1597" y="1004"/>
                  </a:lnTo>
                  <a:lnTo>
                    <a:pt x="1608" y="1020"/>
                  </a:lnTo>
                  <a:lnTo>
                    <a:pt x="1619" y="1038"/>
                  </a:lnTo>
                  <a:lnTo>
                    <a:pt x="1630" y="1056"/>
                  </a:lnTo>
                  <a:lnTo>
                    <a:pt x="1639" y="1075"/>
                  </a:lnTo>
                  <a:lnTo>
                    <a:pt x="1648" y="1094"/>
                  </a:lnTo>
                  <a:lnTo>
                    <a:pt x="1656" y="1113"/>
                  </a:lnTo>
                  <a:lnTo>
                    <a:pt x="1662" y="1133"/>
                  </a:lnTo>
                  <a:lnTo>
                    <a:pt x="1668" y="1154"/>
                  </a:lnTo>
                  <a:lnTo>
                    <a:pt x="1673" y="1175"/>
                  </a:lnTo>
                  <a:lnTo>
                    <a:pt x="1676" y="1196"/>
                  </a:lnTo>
                  <a:lnTo>
                    <a:pt x="1680" y="1218"/>
                  </a:lnTo>
                  <a:lnTo>
                    <a:pt x="1681" y="1239"/>
                  </a:lnTo>
                  <a:lnTo>
                    <a:pt x="1682" y="1262"/>
                  </a:lnTo>
                  <a:lnTo>
                    <a:pt x="1682" y="1262"/>
                  </a:lnTo>
                  <a:lnTo>
                    <a:pt x="1681" y="1284"/>
                  </a:lnTo>
                  <a:lnTo>
                    <a:pt x="1680" y="1306"/>
                  </a:lnTo>
                  <a:lnTo>
                    <a:pt x="1676" y="1327"/>
                  </a:lnTo>
                  <a:lnTo>
                    <a:pt x="1673" y="1349"/>
                  </a:lnTo>
                  <a:lnTo>
                    <a:pt x="1668" y="1369"/>
                  </a:lnTo>
                  <a:lnTo>
                    <a:pt x="1662" y="1390"/>
                  </a:lnTo>
                  <a:lnTo>
                    <a:pt x="1656" y="1410"/>
                  </a:lnTo>
                  <a:lnTo>
                    <a:pt x="1648" y="1429"/>
                  </a:lnTo>
                  <a:lnTo>
                    <a:pt x="1639" y="1448"/>
                  </a:lnTo>
                  <a:lnTo>
                    <a:pt x="1630" y="1467"/>
                  </a:lnTo>
                  <a:lnTo>
                    <a:pt x="1619" y="1485"/>
                  </a:lnTo>
                  <a:lnTo>
                    <a:pt x="1608" y="1503"/>
                  </a:lnTo>
                  <a:lnTo>
                    <a:pt x="1597" y="1520"/>
                  </a:lnTo>
                  <a:lnTo>
                    <a:pt x="1583" y="1536"/>
                  </a:lnTo>
                  <a:lnTo>
                    <a:pt x="1569" y="1552"/>
                  </a:lnTo>
                  <a:lnTo>
                    <a:pt x="1555" y="1566"/>
                  </a:lnTo>
                  <a:lnTo>
                    <a:pt x="1541" y="1580"/>
                  </a:lnTo>
                  <a:lnTo>
                    <a:pt x="1525" y="1595"/>
                  </a:lnTo>
                  <a:lnTo>
                    <a:pt x="1508" y="1607"/>
                  </a:lnTo>
                  <a:lnTo>
                    <a:pt x="1492" y="1620"/>
                  </a:lnTo>
                  <a:lnTo>
                    <a:pt x="1474" y="1630"/>
                  </a:lnTo>
                  <a:lnTo>
                    <a:pt x="1456" y="1641"/>
                  </a:lnTo>
                  <a:lnTo>
                    <a:pt x="1437" y="1651"/>
                  </a:lnTo>
                  <a:lnTo>
                    <a:pt x="1418" y="1659"/>
                  </a:lnTo>
                  <a:lnTo>
                    <a:pt x="1399" y="1666"/>
                  </a:lnTo>
                  <a:lnTo>
                    <a:pt x="1379" y="1673"/>
                  </a:lnTo>
                  <a:lnTo>
                    <a:pt x="1359" y="1679"/>
                  </a:lnTo>
                  <a:lnTo>
                    <a:pt x="1337" y="1684"/>
                  </a:lnTo>
                  <a:lnTo>
                    <a:pt x="1316" y="1687"/>
                  </a:lnTo>
                  <a:lnTo>
                    <a:pt x="1294" y="1691"/>
                  </a:lnTo>
                  <a:lnTo>
                    <a:pt x="1273" y="1692"/>
                  </a:lnTo>
                  <a:lnTo>
                    <a:pt x="1250" y="1692"/>
                  </a:lnTo>
                  <a:lnTo>
                    <a:pt x="1250" y="1692"/>
                  </a:lnTo>
                  <a:lnTo>
                    <a:pt x="1228" y="1692"/>
                  </a:lnTo>
                  <a:lnTo>
                    <a:pt x="1206" y="1691"/>
                  </a:lnTo>
                  <a:lnTo>
                    <a:pt x="1185" y="1687"/>
                  </a:lnTo>
                  <a:lnTo>
                    <a:pt x="1164" y="1684"/>
                  </a:lnTo>
                  <a:lnTo>
                    <a:pt x="1142" y="1679"/>
                  </a:lnTo>
                  <a:lnTo>
                    <a:pt x="1122" y="1673"/>
                  </a:lnTo>
                  <a:lnTo>
                    <a:pt x="1102" y="1666"/>
                  </a:lnTo>
                  <a:lnTo>
                    <a:pt x="1083" y="1659"/>
                  </a:lnTo>
                  <a:lnTo>
                    <a:pt x="1064" y="1651"/>
                  </a:lnTo>
                  <a:lnTo>
                    <a:pt x="1045" y="1641"/>
                  </a:lnTo>
                  <a:lnTo>
                    <a:pt x="1027" y="1630"/>
                  </a:lnTo>
                  <a:lnTo>
                    <a:pt x="1009" y="1620"/>
                  </a:lnTo>
                  <a:lnTo>
                    <a:pt x="992" y="1607"/>
                  </a:lnTo>
                  <a:lnTo>
                    <a:pt x="976" y="1595"/>
                  </a:lnTo>
                  <a:lnTo>
                    <a:pt x="960" y="1580"/>
                  </a:lnTo>
                  <a:lnTo>
                    <a:pt x="946" y="1566"/>
                  </a:lnTo>
                  <a:lnTo>
                    <a:pt x="932" y="1552"/>
                  </a:lnTo>
                  <a:lnTo>
                    <a:pt x="917" y="1536"/>
                  </a:lnTo>
                  <a:lnTo>
                    <a:pt x="904" y="1520"/>
                  </a:lnTo>
                  <a:lnTo>
                    <a:pt x="892" y="1503"/>
                  </a:lnTo>
                  <a:lnTo>
                    <a:pt x="882" y="1485"/>
                  </a:lnTo>
                  <a:lnTo>
                    <a:pt x="871" y="1467"/>
                  </a:lnTo>
                  <a:lnTo>
                    <a:pt x="861" y="1448"/>
                  </a:lnTo>
                  <a:lnTo>
                    <a:pt x="853" y="1429"/>
                  </a:lnTo>
                  <a:lnTo>
                    <a:pt x="845" y="1410"/>
                  </a:lnTo>
                  <a:lnTo>
                    <a:pt x="839" y="1390"/>
                  </a:lnTo>
                  <a:lnTo>
                    <a:pt x="833" y="1369"/>
                  </a:lnTo>
                  <a:lnTo>
                    <a:pt x="828" y="1349"/>
                  </a:lnTo>
                  <a:lnTo>
                    <a:pt x="825" y="1327"/>
                  </a:lnTo>
                  <a:lnTo>
                    <a:pt x="821" y="1306"/>
                  </a:lnTo>
                  <a:lnTo>
                    <a:pt x="820" y="1284"/>
                  </a:lnTo>
                  <a:lnTo>
                    <a:pt x="819" y="1262"/>
                  </a:lnTo>
                  <a:lnTo>
                    <a:pt x="819" y="1262"/>
                  </a:lnTo>
                  <a:lnTo>
                    <a:pt x="820" y="1239"/>
                  </a:lnTo>
                  <a:lnTo>
                    <a:pt x="821" y="1218"/>
                  </a:lnTo>
                  <a:lnTo>
                    <a:pt x="825" y="1196"/>
                  </a:lnTo>
                  <a:lnTo>
                    <a:pt x="828" y="1175"/>
                  </a:lnTo>
                  <a:lnTo>
                    <a:pt x="833" y="1154"/>
                  </a:lnTo>
                  <a:lnTo>
                    <a:pt x="839" y="1133"/>
                  </a:lnTo>
                  <a:lnTo>
                    <a:pt x="845" y="1113"/>
                  </a:lnTo>
                  <a:lnTo>
                    <a:pt x="853" y="1094"/>
                  </a:lnTo>
                  <a:lnTo>
                    <a:pt x="861" y="1075"/>
                  </a:lnTo>
                  <a:lnTo>
                    <a:pt x="871" y="1056"/>
                  </a:lnTo>
                  <a:lnTo>
                    <a:pt x="882" y="1038"/>
                  </a:lnTo>
                  <a:lnTo>
                    <a:pt x="892" y="1020"/>
                  </a:lnTo>
                  <a:lnTo>
                    <a:pt x="904" y="1004"/>
                  </a:lnTo>
                  <a:lnTo>
                    <a:pt x="917" y="987"/>
                  </a:lnTo>
                  <a:lnTo>
                    <a:pt x="932" y="972"/>
                  </a:lnTo>
                  <a:lnTo>
                    <a:pt x="946" y="956"/>
                  </a:lnTo>
                  <a:lnTo>
                    <a:pt x="960" y="942"/>
                  </a:lnTo>
                  <a:lnTo>
                    <a:pt x="976" y="929"/>
                  </a:lnTo>
                  <a:lnTo>
                    <a:pt x="992" y="916"/>
                  </a:lnTo>
                  <a:lnTo>
                    <a:pt x="1009" y="904"/>
                  </a:lnTo>
                  <a:lnTo>
                    <a:pt x="1027" y="893"/>
                  </a:lnTo>
                  <a:lnTo>
                    <a:pt x="1045" y="882"/>
                  </a:lnTo>
                  <a:lnTo>
                    <a:pt x="1064" y="873"/>
                  </a:lnTo>
                  <a:lnTo>
                    <a:pt x="1083" y="865"/>
                  </a:lnTo>
                  <a:lnTo>
                    <a:pt x="1102" y="856"/>
                  </a:lnTo>
                  <a:lnTo>
                    <a:pt x="1122" y="850"/>
                  </a:lnTo>
                  <a:lnTo>
                    <a:pt x="1142" y="844"/>
                  </a:lnTo>
                  <a:lnTo>
                    <a:pt x="1164" y="840"/>
                  </a:lnTo>
                  <a:lnTo>
                    <a:pt x="1185" y="835"/>
                  </a:lnTo>
                  <a:lnTo>
                    <a:pt x="1206" y="833"/>
                  </a:lnTo>
                  <a:lnTo>
                    <a:pt x="1228" y="831"/>
                  </a:lnTo>
                  <a:lnTo>
                    <a:pt x="1250" y="830"/>
                  </a:lnTo>
                  <a:lnTo>
                    <a:pt x="1250" y="830"/>
                  </a:lnTo>
                  <a:close/>
                </a:path>
              </a:pathLst>
            </a:custGeom>
            <a:solidFill>
              <a:srgbClr val="30ABC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11" name="Freeform 13"/>
            <p:cNvSpPr>
              <a:spLocks noEditPoints="1"/>
            </p:cNvSpPr>
            <p:nvPr/>
          </p:nvSpPr>
          <p:spPr bwMode="auto">
            <a:xfrm>
              <a:off x="6931793" y="3952875"/>
              <a:ext cx="1503363" cy="1501775"/>
            </a:xfrm>
            <a:custGeom>
              <a:gdLst>
                <a:gd fmla="*/ 1090 w 1893" name="T0"/>
                <a:gd fmla="*/ 11 h 1892" name="T1"/>
                <a:gd fmla="*/ 1315 w 1893" name="T2"/>
                <a:gd fmla="*/ 75 h 1892" name="T3"/>
                <a:gd fmla="*/ 1513 w 1893" name="T4"/>
                <a:gd fmla="*/ 188 h 1892" name="T5"/>
                <a:gd fmla="*/ 1677 w 1893" name="T6"/>
                <a:gd fmla="*/ 345 h 1892" name="T7"/>
                <a:gd fmla="*/ 1799 w 1893" name="T8"/>
                <a:gd fmla="*/ 537 h 1892" name="T9"/>
                <a:gd fmla="*/ 1873 w 1893" name="T10"/>
                <a:gd fmla="*/ 757 h 1892" name="T11"/>
                <a:gd fmla="*/ 1893 w 1893" name="T12"/>
                <a:gd fmla="*/ 947 h 1892" name="T13"/>
                <a:gd fmla="*/ 1863 w 1893" name="T14"/>
                <a:gd fmla="*/ 1183 h 1892" name="T15"/>
                <a:gd fmla="*/ 1779 w 1893" name="T16"/>
                <a:gd fmla="*/ 1397 h 1892" name="T17"/>
                <a:gd fmla="*/ 1647 w 1893" name="T18"/>
                <a:gd fmla="*/ 1583 h 1892" name="T19"/>
                <a:gd fmla="*/ 1476 w 1893" name="T20"/>
                <a:gd fmla="*/ 1730 h 1892" name="T21"/>
                <a:gd fmla="*/ 1272 w 1893" name="T22"/>
                <a:gd fmla="*/ 1835 h 1892" name="T23"/>
                <a:gd fmla="*/ 1043 w 1893" name="T24"/>
                <a:gd fmla="*/ 1887 h 1892" name="T25"/>
                <a:gd fmla="*/ 850 w 1893" name="T26"/>
                <a:gd fmla="*/ 1887 h 1892" name="T27"/>
                <a:gd fmla="*/ 620 w 1893" name="T28"/>
                <a:gd fmla="*/ 1835 h 1892" name="T29"/>
                <a:gd fmla="*/ 417 w 1893" name="T30"/>
                <a:gd fmla="*/ 1730 h 1892" name="T31"/>
                <a:gd fmla="*/ 246 w 1893" name="T32"/>
                <a:gd fmla="*/ 1583 h 1892" name="T33"/>
                <a:gd fmla="*/ 115 w 1893" name="T34"/>
                <a:gd fmla="*/ 1397 h 1892" name="T35"/>
                <a:gd fmla="*/ 31 w 1893" name="T36"/>
                <a:gd fmla="*/ 1183 h 1892" name="T37"/>
                <a:gd fmla="*/ 0 w 1893" name="T38"/>
                <a:gd fmla="*/ 947 h 1892" name="T39"/>
                <a:gd fmla="*/ 20 w 1893" name="T40"/>
                <a:gd fmla="*/ 757 h 1892" name="T41"/>
                <a:gd fmla="*/ 94 w 1893" name="T42"/>
                <a:gd fmla="*/ 537 h 1892" name="T43"/>
                <a:gd fmla="*/ 216 w 1893" name="T44"/>
                <a:gd fmla="*/ 345 h 1892" name="T45"/>
                <a:gd fmla="*/ 380 w 1893" name="T46"/>
                <a:gd fmla="*/ 188 h 1892" name="T47"/>
                <a:gd fmla="*/ 578 w 1893" name="T48"/>
                <a:gd fmla="*/ 75 h 1892" name="T49"/>
                <a:gd fmla="*/ 802 w 1893" name="T50"/>
                <a:gd fmla="*/ 11 h 1892" name="T51"/>
                <a:gd fmla="*/ 946 w 1893" name="T52"/>
                <a:gd fmla="*/ 31 h 1892" name="T53"/>
                <a:gd fmla="*/ 1131 w 1893" name="T54"/>
                <a:gd fmla="*/ 50 h 1892" name="T55"/>
                <a:gd fmla="*/ 1344 w 1893" name="T56"/>
                <a:gd fmla="*/ 122 h 1892" name="T57"/>
                <a:gd fmla="*/ 1529 w 1893" name="T58"/>
                <a:gd fmla="*/ 240 h 1892" name="T59"/>
                <a:gd fmla="*/ 1680 w 1893" name="T60"/>
                <a:gd fmla="*/ 399 h 1892" name="T61"/>
                <a:gd fmla="*/ 1790 w 1893" name="T62"/>
                <a:gd fmla="*/ 590 h 1892" name="T63"/>
                <a:gd fmla="*/ 1852 w 1893" name="T64"/>
                <a:gd fmla="*/ 808 h 1892" name="T65"/>
                <a:gd fmla="*/ 1861 w 1893" name="T66"/>
                <a:gd fmla="*/ 993 h 1892" name="T67"/>
                <a:gd fmla="*/ 1821 w 1893" name="T68"/>
                <a:gd fmla="*/ 1219 h 1892" name="T69"/>
                <a:gd fmla="*/ 1729 w 1893" name="T70"/>
                <a:gd fmla="*/ 1421 h 1892" name="T71"/>
                <a:gd fmla="*/ 1593 w 1893" name="T72"/>
                <a:gd fmla="*/ 1594 h 1892" name="T73"/>
                <a:gd fmla="*/ 1421 w 1893" name="T74"/>
                <a:gd fmla="*/ 1729 h 1892" name="T75"/>
                <a:gd fmla="*/ 1219 w 1893" name="T76"/>
                <a:gd fmla="*/ 1821 h 1892" name="T77"/>
                <a:gd fmla="*/ 994 w 1893" name="T78"/>
                <a:gd fmla="*/ 1860 h 1892" name="T79"/>
                <a:gd fmla="*/ 807 w 1893" name="T80"/>
                <a:gd fmla="*/ 1852 h 1892" name="T81"/>
                <a:gd fmla="*/ 590 w 1893" name="T82"/>
                <a:gd fmla="*/ 1790 h 1892" name="T83"/>
                <a:gd fmla="*/ 399 w 1893" name="T84"/>
                <a:gd fmla="*/ 1680 h 1892" name="T85"/>
                <a:gd fmla="*/ 240 w 1893" name="T86"/>
                <a:gd fmla="*/ 1528 h 1892" name="T87"/>
                <a:gd fmla="*/ 121 w 1893" name="T88"/>
                <a:gd fmla="*/ 1344 h 1892" name="T89"/>
                <a:gd fmla="*/ 50 w 1893" name="T90"/>
                <a:gd fmla="*/ 1131 h 1892" name="T91"/>
                <a:gd fmla="*/ 31 w 1893" name="T92"/>
                <a:gd fmla="*/ 947 h 1892" name="T93"/>
                <a:gd fmla="*/ 60 w 1893" name="T94"/>
                <a:gd fmla="*/ 718 h 1892" name="T95"/>
                <a:gd fmla="*/ 141 w 1893" name="T96"/>
                <a:gd fmla="*/ 510 h 1892" name="T97"/>
                <a:gd fmla="*/ 268 w 1893" name="T98"/>
                <a:gd fmla="*/ 331 h 1892" name="T99"/>
                <a:gd fmla="*/ 435 w 1893" name="T100"/>
                <a:gd fmla="*/ 188 h 1892" name="T101"/>
                <a:gd fmla="*/ 631 w 1893" name="T102"/>
                <a:gd fmla="*/ 87 h 1892" name="T103"/>
                <a:gd fmla="*/ 852 w 1893" name="T104"/>
                <a:gd fmla="*/ 36 h 18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91" w="1893">
                  <a:moveTo>
                    <a:pt x="946" y="0"/>
                  </a:moveTo>
                  <a:lnTo>
                    <a:pt x="946" y="0"/>
                  </a:lnTo>
                  <a:lnTo>
                    <a:pt x="995" y="1"/>
                  </a:lnTo>
                  <a:lnTo>
                    <a:pt x="1043" y="5"/>
                  </a:lnTo>
                  <a:lnTo>
                    <a:pt x="1090" y="11"/>
                  </a:lnTo>
                  <a:lnTo>
                    <a:pt x="1137" y="19"/>
                  </a:lnTo>
                  <a:lnTo>
                    <a:pt x="1183" y="30"/>
                  </a:lnTo>
                  <a:lnTo>
                    <a:pt x="1228" y="43"/>
                  </a:lnTo>
                  <a:lnTo>
                    <a:pt x="1272" y="59"/>
                  </a:lnTo>
                  <a:lnTo>
                    <a:pt x="1315" y="75"/>
                  </a:lnTo>
                  <a:lnTo>
                    <a:pt x="1357" y="94"/>
                  </a:lnTo>
                  <a:lnTo>
                    <a:pt x="1397" y="114"/>
                  </a:lnTo>
                  <a:lnTo>
                    <a:pt x="1438" y="137"/>
                  </a:lnTo>
                  <a:lnTo>
                    <a:pt x="1476" y="162"/>
                  </a:lnTo>
                  <a:lnTo>
                    <a:pt x="1513" y="188"/>
                  </a:lnTo>
                  <a:lnTo>
                    <a:pt x="1548" y="217"/>
                  </a:lnTo>
                  <a:lnTo>
                    <a:pt x="1583" y="246"/>
                  </a:lnTo>
                  <a:lnTo>
                    <a:pt x="1616" y="277"/>
                  </a:lnTo>
                  <a:lnTo>
                    <a:pt x="1647" y="311"/>
                  </a:lnTo>
                  <a:lnTo>
                    <a:pt x="1677" y="345"/>
                  </a:lnTo>
                  <a:lnTo>
                    <a:pt x="1705" y="381"/>
                  </a:lnTo>
                  <a:lnTo>
                    <a:pt x="1731" y="418"/>
                  </a:lnTo>
                  <a:lnTo>
                    <a:pt x="1755" y="456"/>
                  </a:lnTo>
                  <a:lnTo>
                    <a:pt x="1779" y="496"/>
                  </a:lnTo>
                  <a:lnTo>
                    <a:pt x="1799" y="537"/>
                  </a:lnTo>
                  <a:lnTo>
                    <a:pt x="1818" y="578"/>
                  </a:lnTo>
                  <a:lnTo>
                    <a:pt x="1835" y="621"/>
                  </a:lnTo>
                  <a:lnTo>
                    <a:pt x="1850" y="665"/>
                  </a:lnTo>
                  <a:lnTo>
                    <a:pt x="1863" y="710"/>
                  </a:lnTo>
                  <a:lnTo>
                    <a:pt x="1873" y="757"/>
                  </a:lnTo>
                  <a:lnTo>
                    <a:pt x="1881" y="803"/>
                  </a:lnTo>
                  <a:lnTo>
                    <a:pt x="1887" y="850"/>
                  </a:lnTo>
                  <a:lnTo>
                    <a:pt x="1892" y="898"/>
                  </a:lnTo>
                  <a:lnTo>
                    <a:pt x="1893" y="947"/>
                  </a:lnTo>
                  <a:lnTo>
                    <a:pt x="1893" y="947"/>
                  </a:lnTo>
                  <a:lnTo>
                    <a:pt x="1892" y="996"/>
                  </a:lnTo>
                  <a:lnTo>
                    <a:pt x="1887" y="1043"/>
                  </a:lnTo>
                  <a:lnTo>
                    <a:pt x="1881" y="1091"/>
                  </a:lnTo>
                  <a:lnTo>
                    <a:pt x="1873" y="1137"/>
                  </a:lnTo>
                  <a:lnTo>
                    <a:pt x="1863" y="1183"/>
                  </a:lnTo>
                  <a:lnTo>
                    <a:pt x="1850" y="1227"/>
                  </a:lnTo>
                  <a:lnTo>
                    <a:pt x="1835" y="1271"/>
                  </a:lnTo>
                  <a:lnTo>
                    <a:pt x="1818" y="1314"/>
                  </a:lnTo>
                  <a:lnTo>
                    <a:pt x="1799" y="1357"/>
                  </a:lnTo>
                  <a:lnTo>
                    <a:pt x="1779" y="1397"/>
                  </a:lnTo>
                  <a:lnTo>
                    <a:pt x="1755" y="1437"/>
                  </a:lnTo>
                  <a:lnTo>
                    <a:pt x="1731" y="1476"/>
                  </a:lnTo>
                  <a:lnTo>
                    <a:pt x="1705" y="1513"/>
                  </a:lnTo>
                  <a:lnTo>
                    <a:pt x="1677" y="1548"/>
                  </a:lnTo>
                  <a:lnTo>
                    <a:pt x="1647" y="1583"/>
                  </a:lnTo>
                  <a:lnTo>
                    <a:pt x="1616" y="1615"/>
                  </a:lnTo>
                  <a:lnTo>
                    <a:pt x="1583" y="1647"/>
                  </a:lnTo>
                  <a:lnTo>
                    <a:pt x="1548" y="1677"/>
                  </a:lnTo>
                  <a:lnTo>
                    <a:pt x="1513" y="1704"/>
                  </a:lnTo>
                  <a:lnTo>
                    <a:pt x="1476" y="1730"/>
                  </a:lnTo>
                  <a:lnTo>
                    <a:pt x="1438" y="1755"/>
                  </a:lnTo>
                  <a:lnTo>
                    <a:pt x="1397" y="1778"/>
                  </a:lnTo>
                  <a:lnTo>
                    <a:pt x="1357" y="1799"/>
                  </a:lnTo>
                  <a:lnTo>
                    <a:pt x="1315" y="1818"/>
                  </a:lnTo>
                  <a:lnTo>
                    <a:pt x="1272" y="1835"/>
                  </a:lnTo>
                  <a:lnTo>
                    <a:pt x="1228" y="1850"/>
                  </a:lnTo>
                  <a:lnTo>
                    <a:pt x="1183" y="1862"/>
                  </a:lnTo>
                  <a:lnTo>
                    <a:pt x="1137" y="1873"/>
                  </a:lnTo>
                  <a:lnTo>
                    <a:pt x="1090" y="1881"/>
                  </a:lnTo>
                  <a:lnTo>
                    <a:pt x="1043" y="1887"/>
                  </a:lnTo>
                  <a:lnTo>
                    <a:pt x="995" y="1891"/>
                  </a:lnTo>
                  <a:lnTo>
                    <a:pt x="946" y="1892"/>
                  </a:lnTo>
                  <a:lnTo>
                    <a:pt x="946" y="1892"/>
                  </a:lnTo>
                  <a:lnTo>
                    <a:pt x="898" y="1891"/>
                  </a:lnTo>
                  <a:lnTo>
                    <a:pt x="850" y="1887"/>
                  </a:lnTo>
                  <a:lnTo>
                    <a:pt x="802" y="1881"/>
                  </a:lnTo>
                  <a:lnTo>
                    <a:pt x="756" y="1873"/>
                  </a:lnTo>
                  <a:lnTo>
                    <a:pt x="710" y="1862"/>
                  </a:lnTo>
                  <a:lnTo>
                    <a:pt x="665" y="1850"/>
                  </a:lnTo>
                  <a:lnTo>
                    <a:pt x="620" y="1835"/>
                  </a:lnTo>
                  <a:lnTo>
                    <a:pt x="578" y="1818"/>
                  </a:lnTo>
                  <a:lnTo>
                    <a:pt x="536" y="1799"/>
                  </a:lnTo>
                  <a:lnTo>
                    <a:pt x="496" y="1778"/>
                  </a:lnTo>
                  <a:lnTo>
                    <a:pt x="456" y="1755"/>
                  </a:lnTo>
                  <a:lnTo>
                    <a:pt x="417" y="1730"/>
                  </a:lnTo>
                  <a:lnTo>
                    <a:pt x="380" y="1704"/>
                  </a:lnTo>
                  <a:lnTo>
                    <a:pt x="345" y="1677"/>
                  </a:lnTo>
                  <a:lnTo>
                    <a:pt x="310" y="1647"/>
                  </a:lnTo>
                  <a:lnTo>
                    <a:pt x="277" y="1615"/>
                  </a:lnTo>
                  <a:lnTo>
                    <a:pt x="246" y="1583"/>
                  </a:lnTo>
                  <a:lnTo>
                    <a:pt x="216" y="1548"/>
                  </a:lnTo>
                  <a:lnTo>
                    <a:pt x="189" y="1513"/>
                  </a:lnTo>
                  <a:lnTo>
                    <a:pt x="161" y="1476"/>
                  </a:lnTo>
                  <a:lnTo>
                    <a:pt x="138" y="1437"/>
                  </a:lnTo>
                  <a:lnTo>
                    <a:pt x="115" y="1397"/>
                  </a:lnTo>
                  <a:lnTo>
                    <a:pt x="94" y="1357"/>
                  </a:lnTo>
                  <a:lnTo>
                    <a:pt x="75" y="1314"/>
                  </a:lnTo>
                  <a:lnTo>
                    <a:pt x="58" y="1271"/>
                  </a:lnTo>
                  <a:lnTo>
                    <a:pt x="42" y="1227"/>
                  </a:lnTo>
                  <a:lnTo>
                    <a:pt x="31" y="1183"/>
                  </a:lnTo>
                  <a:lnTo>
                    <a:pt x="20" y="1137"/>
                  </a:lnTo>
                  <a:lnTo>
                    <a:pt x="12" y="1091"/>
                  </a:lnTo>
                  <a:lnTo>
                    <a:pt x="6" y="1043"/>
                  </a:lnTo>
                  <a:lnTo>
                    <a:pt x="2" y="996"/>
                  </a:lnTo>
                  <a:lnTo>
                    <a:pt x="0" y="947"/>
                  </a:lnTo>
                  <a:lnTo>
                    <a:pt x="0" y="947"/>
                  </a:lnTo>
                  <a:lnTo>
                    <a:pt x="2" y="898"/>
                  </a:lnTo>
                  <a:lnTo>
                    <a:pt x="6" y="850"/>
                  </a:lnTo>
                  <a:lnTo>
                    <a:pt x="12" y="803"/>
                  </a:lnTo>
                  <a:lnTo>
                    <a:pt x="20" y="757"/>
                  </a:lnTo>
                  <a:lnTo>
                    <a:pt x="31" y="710"/>
                  </a:lnTo>
                  <a:lnTo>
                    <a:pt x="42" y="665"/>
                  </a:lnTo>
                  <a:lnTo>
                    <a:pt x="58" y="621"/>
                  </a:lnTo>
                  <a:lnTo>
                    <a:pt x="75" y="578"/>
                  </a:lnTo>
                  <a:lnTo>
                    <a:pt x="94" y="537"/>
                  </a:lnTo>
                  <a:lnTo>
                    <a:pt x="115" y="496"/>
                  </a:lnTo>
                  <a:lnTo>
                    <a:pt x="138" y="456"/>
                  </a:lnTo>
                  <a:lnTo>
                    <a:pt x="161" y="418"/>
                  </a:lnTo>
                  <a:lnTo>
                    <a:pt x="189" y="381"/>
                  </a:lnTo>
                  <a:lnTo>
                    <a:pt x="216" y="345"/>
                  </a:lnTo>
                  <a:lnTo>
                    <a:pt x="246" y="311"/>
                  </a:lnTo>
                  <a:lnTo>
                    <a:pt x="277" y="277"/>
                  </a:lnTo>
                  <a:lnTo>
                    <a:pt x="310" y="246"/>
                  </a:lnTo>
                  <a:lnTo>
                    <a:pt x="345" y="217"/>
                  </a:lnTo>
                  <a:lnTo>
                    <a:pt x="380" y="188"/>
                  </a:lnTo>
                  <a:lnTo>
                    <a:pt x="417" y="162"/>
                  </a:lnTo>
                  <a:lnTo>
                    <a:pt x="456" y="137"/>
                  </a:lnTo>
                  <a:lnTo>
                    <a:pt x="496" y="114"/>
                  </a:lnTo>
                  <a:lnTo>
                    <a:pt x="536" y="94"/>
                  </a:lnTo>
                  <a:lnTo>
                    <a:pt x="578" y="75"/>
                  </a:lnTo>
                  <a:lnTo>
                    <a:pt x="620" y="59"/>
                  </a:lnTo>
                  <a:lnTo>
                    <a:pt x="665" y="43"/>
                  </a:lnTo>
                  <a:lnTo>
                    <a:pt x="710" y="30"/>
                  </a:lnTo>
                  <a:lnTo>
                    <a:pt x="756" y="19"/>
                  </a:lnTo>
                  <a:lnTo>
                    <a:pt x="802" y="11"/>
                  </a:lnTo>
                  <a:lnTo>
                    <a:pt x="850" y="5"/>
                  </a:lnTo>
                  <a:lnTo>
                    <a:pt x="898" y="1"/>
                  </a:lnTo>
                  <a:lnTo>
                    <a:pt x="946" y="0"/>
                  </a:lnTo>
                  <a:lnTo>
                    <a:pt x="946" y="0"/>
                  </a:lnTo>
                  <a:close/>
                  <a:moveTo>
                    <a:pt x="946" y="31"/>
                  </a:moveTo>
                  <a:lnTo>
                    <a:pt x="946" y="31"/>
                  </a:lnTo>
                  <a:lnTo>
                    <a:pt x="994" y="32"/>
                  </a:lnTo>
                  <a:lnTo>
                    <a:pt x="1040" y="36"/>
                  </a:lnTo>
                  <a:lnTo>
                    <a:pt x="1086" y="42"/>
                  </a:lnTo>
                  <a:lnTo>
                    <a:pt x="1131" y="50"/>
                  </a:lnTo>
                  <a:lnTo>
                    <a:pt x="1175" y="60"/>
                  </a:lnTo>
                  <a:lnTo>
                    <a:pt x="1219" y="73"/>
                  </a:lnTo>
                  <a:lnTo>
                    <a:pt x="1262" y="87"/>
                  </a:lnTo>
                  <a:lnTo>
                    <a:pt x="1303" y="104"/>
                  </a:lnTo>
                  <a:lnTo>
                    <a:pt x="1344" y="122"/>
                  </a:lnTo>
                  <a:lnTo>
                    <a:pt x="1383" y="142"/>
                  </a:lnTo>
                  <a:lnTo>
                    <a:pt x="1421" y="164"/>
                  </a:lnTo>
                  <a:lnTo>
                    <a:pt x="1458" y="188"/>
                  </a:lnTo>
                  <a:lnTo>
                    <a:pt x="1495" y="213"/>
                  </a:lnTo>
                  <a:lnTo>
                    <a:pt x="1529" y="240"/>
                  </a:lnTo>
                  <a:lnTo>
                    <a:pt x="1563" y="269"/>
                  </a:lnTo>
                  <a:lnTo>
                    <a:pt x="1593" y="300"/>
                  </a:lnTo>
                  <a:lnTo>
                    <a:pt x="1624" y="331"/>
                  </a:lnTo>
                  <a:lnTo>
                    <a:pt x="1653" y="364"/>
                  </a:lnTo>
                  <a:lnTo>
                    <a:pt x="1680" y="399"/>
                  </a:lnTo>
                  <a:lnTo>
                    <a:pt x="1705" y="435"/>
                  </a:lnTo>
                  <a:lnTo>
                    <a:pt x="1729" y="472"/>
                  </a:lnTo>
                  <a:lnTo>
                    <a:pt x="1752" y="510"/>
                  </a:lnTo>
                  <a:lnTo>
                    <a:pt x="1772" y="550"/>
                  </a:lnTo>
                  <a:lnTo>
                    <a:pt x="1790" y="590"/>
                  </a:lnTo>
                  <a:lnTo>
                    <a:pt x="1806" y="632"/>
                  </a:lnTo>
                  <a:lnTo>
                    <a:pt x="1821" y="674"/>
                  </a:lnTo>
                  <a:lnTo>
                    <a:pt x="1833" y="718"/>
                  </a:lnTo>
                  <a:lnTo>
                    <a:pt x="1843" y="762"/>
                  </a:lnTo>
                  <a:lnTo>
                    <a:pt x="1852" y="808"/>
                  </a:lnTo>
                  <a:lnTo>
                    <a:pt x="1857" y="853"/>
                  </a:lnTo>
                  <a:lnTo>
                    <a:pt x="1861" y="899"/>
                  </a:lnTo>
                  <a:lnTo>
                    <a:pt x="1862" y="947"/>
                  </a:lnTo>
                  <a:lnTo>
                    <a:pt x="1862" y="947"/>
                  </a:lnTo>
                  <a:lnTo>
                    <a:pt x="1861" y="993"/>
                  </a:lnTo>
                  <a:lnTo>
                    <a:pt x="1857" y="1041"/>
                  </a:lnTo>
                  <a:lnTo>
                    <a:pt x="1852" y="1086"/>
                  </a:lnTo>
                  <a:lnTo>
                    <a:pt x="1843" y="1131"/>
                  </a:lnTo>
                  <a:lnTo>
                    <a:pt x="1833" y="1175"/>
                  </a:lnTo>
                  <a:lnTo>
                    <a:pt x="1821" y="1219"/>
                  </a:lnTo>
                  <a:lnTo>
                    <a:pt x="1806" y="1261"/>
                  </a:lnTo>
                  <a:lnTo>
                    <a:pt x="1790" y="1302"/>
                  </a:lnTo>
                  <a:lnTo>
                    <a:pt x="1772" y="1344"/>
                  </a:lnTo>
                  <a:lnTo>
                    <a:pt x="1752" y="1383"/>
                  </a:lnTo>
                  <a:lnTo>
                    <a:pt x="1729" y="1421"/>
                  </a:lnTo>
                  <a:lnTo>
                    <a:pt x="1705" y="1458"/>
                  </a:lnTo>
                  <a:lnTo>
                    <a:pt x="1680" y="1494"/>
                  </a:lnTo>
                  <a:lnTo>
                    <a:pt x="1653" y="1528"/>
                  </a:lnTo>
                  <a:lnTo>
                    <a:pt x="1624" y="1561"/>
                  </a:lnTo>
                  <a:lnTo>
                    <a:pt x="1593" y="1594"/>
                  </a:lnTo>
                  <a:lnTo>
                    <a:pt x="1563" y="1625"/>
                  </a:lnTo>
                  <a:lnTo>
                    <a:pt x="1529" y="1653"/>
                  </a:lnTo>
                  <a:lnTo>
                    <a:pt x="1495" y="1680"/>
                  </a:lnTo>
                  <a:lnTo>
                    <a:pt x="1458" y="1705"/>
                  </a:lnTo>
                  <a:lnTo>
                    <a:pt x="1421" y="1729"/>
                  </a:lnTo>
                  <a:lnTo>
                    <a:pt x="1383" y="1752"/>
                  </a:lnTo>
                  <a:lnTo>
                    <a:pt x="1344" y="1772"/>
                  </a:lnTo>
                  <a:lnTo>
                    <a:pt x="1303" y="1790"/>
                  </a:lnTo>
                  <a:lnTo>
                    <a:pt x="1262" y="1806"/>
                  </a:lnTo>
                  <a:lnTo>
                    <a:pt x="1219" y="1821"/>
                  </a:lnTo>
                  <a:lnTo>
                    <a:pt x="1175" y="1833"/>
                  </a:lnTo>
                  <a:lnTo>
                    <a:pt x="1131" y="1843"/>
                  </a:lnTo>
                  <a:lnTo>
                    <a:pt x="1086" y="1852"/>
                  </a:lnTo>
                  <a:lnTo>
                    <a:pt x="1040" y="1858"/>
                  </a:lnTo>
                  <a:lnTo>
                    <a:pt x="994" y="1860"/>
                  </a:lnTo>
                  <a:lnTo>
                    <a:pt x="946" y="1861"/>
                  </a:lnTo>
                  <a:lnTo>
                    <a:pt x="946" y="1861"/>
                  </a:lnTo>
                  <a:lnTo>
                    <a:pt x="899" y="1860"/>
                  </a:lnTo>
                  <a:lnTo>
                    <a:pt x="852" y="1858"/>
                  </a:lnTo>
                  <a:lnTo>
                    <a:pt x="807" y="1852"/>
                  </a:lnTo>
                  <a:lnTo>
                    <a:pt x="762" y="1843"/>
                  </a:lnTo>
                  <a:lnTo>
                    <a:pt x="718" y="1833"/>
                  </a:lnTo>
                  <a:lnTo>
                    <a:pt x="674" y="1821"/>
                  </a:lnTo>
                  <a:lnTo>
                    <a:pt x="631" y="1806"/>
                  </a:lnTo>
                  <a:lnTo>
                    <a:pt x="590" y="1790"/>
                  </a:lnTo>
                  <a:lnTo>
                    <a:pt x="549" y="1772"/>
                  </a:lnTo>
                  <a:lnTo>
                    <a:pt x="510" y="1752"/>
                  </a:lnTo>
                  <a:lnTo>
                    <a:pt x="472" y="1729"/>
                  </a:lnTo>
                  <a:lnTo>
                    <a:pt x="435" y="1705"/>
                  </a:lnTo>
                  <a:lnTo>
                    <a:pt x="399" y="1680"/>
                  </a:lnTo>
                  <a:lnTo>
                    <a:pt x="364" y="1653"/>
                  </a:lnTo>
                  <a:lnTo>
                    <a:pt x="331" y="1625"/>
                  </a:lnTo>
                  <a:lnTo>
                    <a:pt x="299" y="1594"/>
                  </a:lnTo>
                  <a:lnTo>
                    <a:pt x="268" y="1561"/>
                  </a:lnTo>
                  <a:lnTo>
                    <a:pt x="240" y="1528"/>
                  </a:lnTo>
                  <a:lnTo>
                    <a:pt x="213" y="1494"/>
                  </a:lnTo>
                  <a:lnTo>
                    <a:pt x="188" y="1458"/>
                  </a:lnTo>
                  <a:lnTo>
                    <a:pt x="164" y="1421"/>
                  </a:lnTo>
                  <a:lnTo>
                    <a:pt x="141" y="1383"/>
                  </a:lnTo>
                  <a:lnTo>
                    <a:pt x="121" y="1344"/>
                  </a:lnTo>
                  <a:lnTo>
                    <a:pt x="103" y="1302"/>
                  </a:lnTo>
                  <a:lnTo>
                    <a:pt x="86" y="1261"/>
                  </a:lnTo>
                  <a:lnTo>
                    <a:pt x="72" y="1219"/>
                  </a:lnTo>
                  <a:lnTo>
                    <a:pt x="60" y="1175"/>
                  </a:lnTo>
                  <a:lnTo>
                    <a:pt x="50" y="1131"/>
                  </a:lnTo>
                  <a:lnTo>
                    <a:pt x="41" y="1086"/>
                  </a:lnTo>
                  <a:lnTo>
                    <a:pt x="35" y="1041"/>
                  </a:lnTo>
                  <a:lnTo>
                    <a:pt x="32" y="993"/>
                  </a:lnTo>
                  <a:lnTo>
                    <a:pt x="31" y="947"/>
                  </a:lnTo>
                  <a:lnTo>
                    <a:pt x="31" y="947"/>
                  </a:lnTo>
                  <a:lnTo>
                    <a:pt x="32" y="899"/>
                  </a:lnTo>
                  <a:lnTo>
                    <a:pt x="35" y="853"/>
                  </a:lnTo>
                  <a:lnTo>
                    <a:pt x="41" y="808"/>
                  </a:lnTo>
                  <a:lnTo>
                    <a:pt x="50" y="762"/>
                  </a:lnTo>
                  <a:lnTo>
                    <a:pt x="60" y="718"/>
                  </a:lnTo>
                  <a:lnTo>
                    <a:pt x="72" y="674"/>
                  </a:lnTo>
                  <a:lnTo>
                    <a:pt x="86" y="632"/>
                  </a:lnTo>
                  <a:lnTo>
                    <a:pt x="103" y="590"/>
                  </a:lnTo>
                  <a:lnTo>
                    <a:pt x="121" y="550"/>
                  </a:lnTo>
                  <a:lnTo>
                    <a:pt x="141" y="510"/>
                  </a:lnTo>
                  <a:lnTo>
                    <a:pt x="164" y="472"/>
                  </a:lnTo>
                  <a:lnTo>
                    <a:pt x="188" y="435"/>
                  </a:lnTo>
                  <a:lnTo>
                    <a:pt x="213" y="399"/>
                  </a:lnTo>
                  <a:lnTo>
                    <a:pt x="240" y="364"/>
                  </a:lnTo>
                  <a:lnTo>
                    <a:pt x="268" y="331"/>
                  </a:lnTo>
                  <a:lnTo>
                    <a:pt x="299" y="300"/>
                  </a:lnTo>
                  <a:lnTo>
                    <a:pt x="331" y="269"/>
                  </a:lnTo>
                  <a:lnTo>
                    <a:pt x="364" y="240"/>
                  </a:lnTo>
                  <a:lnTo>
                    <a:pt x="399" y="213"/>
                  </a:lnTo>
                  <a:lnTo>
                    <a:pt x="435" y="188"/>
                  </a:lnTo>
                  <a:lnTo>
                    <a:pt x="472" y="164"/>
                  </a:lnTo>
                  <a:lnTo>
                    <a:pt x="510" y="142"/>
                  </a:lnTo>
                  <a:lnTo>
                    <a:pt x="549" y="122"/>
                  </a:lnTo>
                  <a:lnTo>
                    <a:pt x="590" y="104"/>
                  </a:lnTo>
                  <a:lnTo>
                    <a:pt x="631" y="87"/>
                  </a:lnTo>
                  <a:lnTo>
                    <a:pt x="674" y="73"/>
                  </a:lnTo>
                  <a:lnTo>
                    <a:pt x="718" y="60"/>
                  </a:lnTo>
                  <a:lnTo>
                    <a:pt x="762" y="50"/>
                  </a:lnTo>
                  <a:lnTo>
                    <a:pt x="807" y="42"/>
                  </a:lnTo>
                  <a:lnTo>
                    <a:pt x="852" y="36"/>
                  </a:lnTo>
                  <a:lnTo>
                    <a:pt x="899" y="32"/>
                  </a:lnTo>
                  <a:lnTo>
                    <a:pt x="946" y="31"/>
                  </a:lnTo>
                  <a:lnTo>
                    <a:pt x="946" y="31"/>
                  </a:lnTo>
                  <a:close/>
                </a:path>
              </a:pathLst>
            </a:custGeom>
            <a:gradFill flip="none" rotWithShape="1">
              <a:gsLst>
                <a:gs pos="0">
                  <a:srgbClr val="1E687C"/>
                </a:gs>
                <a:gs pos="100000">
                  <a:srgbClr val="A0D9E8"/>
                </a:gs>
              </a:gsLst>
              <a:lin ang="54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grpSp>
      <p:sp>
        <p:nvSpPr>
          <p:cNvPr id="17" name="원호 82"/>
          <p:cNvSpPr/>
          <p:nvPr/>
        </p:nvSpPr>
        <p:spPr>
          <a:xfrm flipH="1">
            <a:off x="2783632" y="3254307"/>
            <a:ext cx="993374" cy="993374"/>
          </a:xfrm>
          <a:prstGeom prst="arc">
            <a:avLst>
              <a:gd fmla="val 12272767" name="adj1"/>
              <a:gd fmla="val 9127939" name="adj2"/>
            </a:avLst>
          </a:prstGeom>
          <a:noFill/>
          <a:ln>
            <a:solidFill>
              <a:schemeClr val="bg1"/>
            </a:solidFill>
            <a:tailEnd len="lg" type="triangle" w="lg"/>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nvGrpSpPr>
          <p:cNvPr id="4" name="그룹 34"/>
          <p:cNvGrpSpPr/>
          <p:nvPr/>
        </p:nvGrpSpPr>
        <p:grpSpPr>
          <a:xfrm>
            <a:off x="760902" y="3482851"/>
            <a:ext cx="1987200" cy="1986964"/>
            <a:chOff x="6692081" y="3702050"/>
            <a:chExt cx="1984375" cy="2003425"/>
          </a:xfrm>
          <a:effectLst>
            <a:outerShdw algn="t" blurRad="127000" dir="5400000" dist="127000" rotWithShape="0">
              <a:prstClr val="black">
                <a:alpha val="30000"/>
              </a:prstClr>
            </a:outerShdw>
          </a:effectLst>
        </p:grpSpPr>
        <p:sp>
          <p:nvSpPr>
            <p:cNvPr id="5" name="Freeform 11"/>
            <p:cNvSpPr>
              <a:spLocks noEditPoints="1"/>
            </p:cNvSpPr>
            <p:nvPr/>
          </p:nvSpPr>
          <p:spPr bwMode="auto">
            <a:xfrm>
              <a:off x="7337967" y="4357470"/>
              <a:ext cx="692602" cy="690998"/>
            </a:xfrm>
            <a:custGeom>
              <a:gdLst>
                <a:gd fmla="*/ 497 w 863" name="T0"/>
                <a:gd fmla="*/ 5 h 862" name="T1"/>
                <a:gd fmla="*/ 599 w 863" name="T2"/>
                <a:gd fmla="*/ 35 h 862" name="T3"/>
                <a:gd fmla="*/ 689 w 863" name="T4"/>
                <a:gd fmla="*/ 86 h 862" name="T5"/>
                <a:gd fmla="*/ 764 w 863" name="T6"/>
                <a:gd fmla="*/ 157 h 862" name="T7"/>
                <a:gd fmla="*/ 820 w 863" name="T8"/>
                <a:gd fmla="*/ 245 h 862" name="T9"/>
                <a:gd fmla="*/ 854 w 863" name="T10"/>
                <a:gd fmla="*/ 345 h 862" name="T11"/>
                <a:gd fmla="*/ 863 w 863" name="T12"/>
                <a:gd fmla="*/ 432 h 862" name="T13"/>
                <a:gd fmla="*/ 849 w 863" name="T14"/>
                <a:gd fmla="*/ 539 h 862" name="T15"/>
                <a:gd fmla="*/ 811 w 863" name="T16"/>
                <a:gd fmla="*/ 637 h 862" name="T17"/>
                <a:gd fmla="*/ 750 w 863" name="T18"/>
                <a:gd fmla="*/ 722 h 862" name="T19"/>
                <a:gd fmla="*/ 673 w 863" name="T20"/>
                <a:gd fmla="*/ 790 h 862" name="T21"/>
                <a:gd fmla="*/ 580 w 863" name="T22"/>
                <a:gd fmla="*/ 836 h 862" name="T23"/>
                <a:gd fmla="*/ 475 w 863" name="T24"/>
                <a:gd fmla="*/ 861 h 862" name="T25"/>
                <a:gd fmla="*/ 387 w 863" name="T26"/>
                <a:gd fmla="*/ 861 h 862" name="T27"/>
                <a:gd fmla="*/ 283 w 863" name="T28"/>
                <a:gd fmla="*/ 836 h 862" name="T29"/>
                <a:gd fmla="*/ 190 w 863" name="T30"/>
                <a:gd fmla="*/ 790 h 862" name="T31"/>
                <a:gd fmla="*/ 113 w 863" name="T32"/>
                <a:gd fmla="*/ 722 h 862" name="T33"/>
                <a:gd fmla="*/ 52 w 863" name="T34"/>
                <a:gd fmla="*/ 637 h 862" name="T35"/>
                <a:gd fmla="*/ 14 w 863" name="T36"/>
                <a:gd fmla="*/ 539 h 862" name="T37"/>
                <a:gd fmla="*/ 0 w 863" name="T38"/>
                <a:gd fmla="*/ 432 h 862" name="T39"/>
                <a:gd fmla="*/ 9 w 863" name="T40"/>
                <a:gd fmla="*/ 345 h 862" name="T41"/>
                <a:gd fmla="*/ 42 w 863" name="T42"/>
                <a:gd fmla="*/ 245 h 862" name="T43"/>
                <a:gd fmla="*/ 98 w 863" name="T44"/>
                <a:gd fmla="*/ 157 h 862" name="T45"/>
                <a:gd fmla="*/ 173 w 863" name="T46"/>
                <a:gd fmla="*/ 86 h 862" name="T47"/>
                <a:gd fmla="*/ 264 w 863" name="T48"/>
                <a:gd fmla="*/ 35 h 862" name="T49"/>
                <a:gd fmla="*/ 366 w 863" name="T50"/>
                <a:gd fmla="*/ 5 h 862" name="T51"/>
                <a:gd fmla="*/ 431 w 863" name="T52"/>
                <a:gd fmla="*/ 24 h 862" name="T53"/>
                <a:gd fmla="*/ 513 w 863" name="T54"/>
                <a:gd fmla="*/ 32 h 862" name="T55"/>
                <a:gd fmla="*/ 609 w 863" name="T56"/>
                <a:gd fmla="*/ 64 h 862" name="T57"/>
                <a:gd fmla="*/ 691 w 863" name="T58"/>
                <a:gd fmla="*/ 117 h 862" name="T59"/>
                <a:gd fmla="*/ 758 w 863" name="T60"/>
                <a:gd fmla="*/ 188 h 862" name="T61"/>
                <a:gd fmla="*/ 807 w 863" name="T62"/>
                <a:gd fmla="*/ 272 h 862" name="T63"/>
                <a:gd fmla="*/ 835 w 863" name="T64"/>
                <a:gd fmla="*/ 370 h 862" name="T65"/>
                <a:gd fmla="*/ 838 w 863" name="T66"/>
                <a:gd fmla="*/ 452 h 862" name="T67"/>
                <a:gd fmla="*/ 820 w 863" name="T68"/>
                <a:gd fmla="*/ 553 h 862" name="T69"/>
                <a:gd fmla="*/ 780 w 863" name="T70"/>
                <a:gd fmla="*/ 643 h 862" name="T71"/>
                <a:gd fmla="*/ 719 w 863" name="T72"/>
                <a:gd fmla="*/ 720 h 862" name="T73"/>
                <a:gd fmla="*/ 643 w 863" name="T74"/>
                <a:gd fmla="*/ 780 h 862" name="T75"/>
                <a:gd fmla="*/ 553 w 863" name="T76"/>
                <a:gd fmla="*/ 821 h 862" name="T77"/>
                <a:gd fmla="*/ 453 w 863" name="T78"/>
                <a:gd fmla="*/ 838 h 862" name="T79"/>
                <a:gd fmla="*/ 370 w 863" name="T80"/>
                <a:gd fmla="*/ 835 h 862" name="T81"/>
                <a:gd fmla="*/ 273 w 863" name="T82"/>
                <a:gd fmla="*/ 807 h 862" name="T83"/>
                <a:gd fmla="*/ 188 w 863" name="T84"/>
                <a:gd fmla="*/ 759 h 862" name="T85"/>
                <a:gd fmla="*/ 117 w 863" name="T86"/>
                <a:gd fmla="*/ 691 h 862" name="T87"/>
                <a:gd fmla="*/ 64 w 863" name="T88"/>
                <a:gd fmla="*/ 608 h 862" name="T89"/>
                <a:gd fmla="*/ 32 w 863" name="T90"/>
                <a:gd fmla="*/ 514 h 862" name="T91"/>
                <a:gd fmla="*/ 23 w 863" name="T92"/>
                <a:gd fmla="*/ 432 h 862" name="T93"/>
                <a:gd fmla="*/ 37 w 863" name="T94"/>
                <a:gd fmla="*/ 330 h 862" name="T95"/>
                <a:gd fmla="*/ 73 w 863" name="T96"/>
                <a:gd fmla="*/ 237 h 862" name="T97"/>
                <a:gd fmla="*/ 129 w 863" name="T98"/>
                <a:gd fmla="*/ 157 h 862" name="T99"/>
                <a:gd fmla="*/ 203 w 863" name="T100"/>
                <a:gd fmla="*/ 94 h 862" name="T101"/>
                <a:gd fmla="*/ 291 w 863" name="T102"/>
                <a:gd fmla="*/ 49 h 862" name="T103"/>
                <a:gd fmla="*/ 390 w 863" name="T104"/>
                <a:gd fmla="*/ 26 h 8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62" w="863">
                  <a:moveTo>
                    <a:pt x="431" y="0"/>
                  </a:moveTo>
                  <a:lnTo>
                    <a:pt x="431" y="0"/>
                  </a:lnTo>
                  <a:lnTo>
                    <a:pt x="454" y="1"/>
                  </a:lnTo>
                  <a:lnTo>
                    <a:pt x="475" y="3"/>
                  </a:lnTo>
                  <a:lnTo>
                    <a:pt x="497" y="5"/>
                  </a:lnTo>
                  <a:lnTo>
                    <a:pt x="518" y="10"/>
                  </a:lnTo>
                  <a:lnTo>
                    <a:pt x="540" y="14"/>
                  </a:lnTo>
                  <a:lnTo>
                    <a:pt x="560" y="20"/>
                  </a:lnTo>
                  <a:lnTo>
                    <a:pt x="580" y="26"/>
                  </a:lnTo>
                  <a:lnTo>
                    <a:pt x="599" y="35"/>
                  </a:lnTo>
                  <a:lnTo>
                    <a:pt x="618" y="43"/>
                  </a:lnTo>
                  <a:lnTo>
                    <a:pt x="637" y="52"/>
                  </a:lnTo>
                  <a:lnTo>
                    <a:pt x="655" y="63"/>
                  </a:lnTo>
                  <a:lnTo>
                    <a:pt x="673" y="74"/>
                  </a:lnTo>
                  <a:lnTo>
                    <a:pt x="689" y="86"/>
                  </a:lnTo>
                  <a:lnTo>
                    <a:pt x="706" y="99"/>
                  </a:lnTo>
                  <a:lnTo>
                    <a:pt x="722" y="112"/>
                  </a:lnTo>
                  <a:lnTo>
                    <a:pt x="736" y="126"/>
                  </a:lnTo>
                  <a:lnTo>
                    <a:pt x="750" y="142"/>
                  </a:lnTo>
                  <a:lnTo>
                    <a:pt x="764" y="157"/>
                  </a:lnTo>
                  <a:lnTo>
                    <a:pt x="778" y="174"/>
                  </a:lnTo>
                  <a:lnTo>
                    <a:pt x="789" y="190"/>
                  </a:lnTo>
                  <a:lnTo>
                    <a:pt x="800" y="208"/>
                  </a:lnTo>
                  <a:lnTo>
                    <a:pt x="811" y="226"/>
                  </a:lnTo>
                  <a:lnTo>
                    <a:pt x="820" y="245"/>
                  </a:lnTo>
                  <a:lnTo>
                    <a:pt x="829" y="264"/>
                  </a:lnTo>
                  <a:lnTo>
                    <a:pt x="837" y="283"/>
                  </a:lnTo>
                  <a:lnTo>
                    <a:pt x="843" y="303"/>
                  </a:lnTo>
                  <a:lnTo>
                    <a:pt x="849" y="324"/>
                  </a:lnTo>
                  <a:lnTo>
                    <a:pt x="854" y="345"/>
                  </a:lnTo>
                  <a:lnTo>
                    <a:pt x="857" y="366"/>
                  </a:lnTo>
                  <a:lnTo>
                    <a:pt x="861" y="388"/>
                  </a:lnTo>
                  <a:lnTo>
                    <a:pt x="862" y="409"/>
                  </a:lnTo>
                  <a:lnTo>
                    <a:pt x="863" y="432"/>
                  </a:lnTo>
                  <a:lnTo>
                    <a:pt x="863" y="432"/>
                  </a:lnTo>
                  <a:lnTo>
                    <a:pt x="862" y="453"/>
                  </a:lnTo>
                  <a:lnTo>
                    <a:pt x="861" y="476"/>
                  </a:lnTo>
                  <a:lnTo>
                    <a:pt x="857" y="497"/>
                  </a:lnTo>
                  <a:lnTo>
                    <a:pt x="854" y="519"/>
                  </a:lnTo>
                  <a:lnTo>
                    <a:pt x="849" y="539"/>
                  </a:lnTo>
                  <a:lnTo>
                    <a:pt x="843" y="560"/>
                  </a:lnTo>
                  <a:lnTo>
                    <a:pt x="837" y="580"/>
                  </a:lnTo>
                  <a:lnTo>
                    <a:pt x="829" y="599"/>
                  </a:lnTo>
                  <a:lnTo>
                    <a:pt x="820" y="618"/>
                  </a:lnTo>
                  <a:lnTo>
                    <a:pt x="811" y="637"/>
                  </a:lnTo>
                  <a:lnTo>
                    <a:pt x="800" y="655"/>
                  </a:lnTo>
                  <a:lnTo>
                    <a:pt x="789" y="673"/>
                  </a:lnTo>
                  <a:lnTo>
                    <a:pt x="778" y="690"/>
                  </a:lnTo>
                  <a:lnTo>
                    <a:pt x="764" y="706"/>
                  </a:lnTo>
                  <a:lnTo>
                    <a:pt x="750" y="722"/>
                  </a:lnTo>
                  <a:lnTo>
                    <a:pt x="736" y="736"/>
                  </a:lnTo>
                  <a:lnTo>
                    <a:pt x="722" y="750"/>
                  </a:lnTo>
                  <a:lnTo>
                    <a:pt x="706" y="765"/>
                  </a:lnTo>
                  <a:lnTo>
                    <a:pt x="689" y="777"/>
                  </a:lnTo>
                  <a:lnTo>
                    <a:pt x="673" y="790"/>
                  </a:lnTo>
                  <a:lnTo>
                    <a:pt x="655" y="800"/>
                  </a:lnTo>
                  <a:lnTo>
                    <a:pt x="637" y="811"/>
                  </a:lnTo>
                  <a:lnTo>
                    <a:pt x="618" y="821"/>
                  </a:lnTo>
                  <a:lnTo>
                    <a:pt x="599" y="829"/>
                  </a:lnTo>
                  <a:lnTo>
                    <a:pt x="580" y="836"/>
                  </a:lnTo>
                  <a:lnTo>
                    <a:pt x="560" y="843"/>
                  </a:lnTo>
                  <a:lnTo>
                    <a:pt x="540" y="849"/>
                  </a:lnTo>
                  <a:lnTo>
                    <a:pt x="518" y="854"/>
                  </a:lnTo>
                  <a:lnTo>
                    <a:pt x="497" y="857"/>
                  </a:lnTo>
                  <a:lnTo>
                    <a:pt x="475" y="861"/>
                  </a:lnTo>
                  <a:lnTo>
                    <a:pt x="454" y="862"/>
                  </a:lnTo>
                  <a:lnTo>
                    <a:pt x="431" y="862"/>
                  </a:lnTo>
                  <a:lnTo>
                    <a:pt x="431" y="862"/>
                  </a:lnTo>
                  <a:lnTo>
                    <a:pt x="409" y="862"/>
                  </a:lnTo>
                  <a:lnTo>
                    <a:pt x="387" y="861"/>
                  </a:lnTo>
                  <a:lnTo>
                    <a:pt x="366" y="857"/>
                  </a:lnTo>
                  <a:lnTo>
                    <a:pt x="345" y="854"/>
                  </a:lnTo>
                  <a:lnTo>
                    <a:pt x="323" y="849"/>
                  </a:lnTo>
                  <a:lnTo>
                    <a:pt x="303" y="843"/>
                  </a:lnTo>
                  <a:lnTo>
                    <a:pt x="283" y="836"/>
                  </a:lnTo>
                  <a:lnTo>
                    <a:pt x="264" y="829"/>
                  </a:lnTo>
                  <a:lnTo>
                    <a:pt x="245" y="821"/>
                  </a:lnTo>
                  <a:lnTo>
                    <a:pt x="226" y="811"/>
                  </a:lnTo>
                  <a:lnTo>
                    <a:pt x="208" y="800"/>
                  </a:lnTo>
                  <a:lnTo>
                    <a:pt x="190" y="790"/>
                  </a:lnTo>
                  <a:lnTo>
                    <a:pt x="173" y="777"/>
                  </a:lnTo>
                  <a:lnTo>
                    <a:pt x="157" y="765"/>
                  </a:lnTo>
                  <a:lnTo>
                    <a:pt x="141" y="750"/>
                  </a:lnTo>
                  <a:lnTo>
                    <a:pt x="127" y="736"/>
                  </a:lnTo>
                  <a:lnTo>
                    <a:pt x="113" y="722"/>
                  </a:lnTo>
                  <a:lnTo>
                    <a:pt x="98" y="706"/>
                  </a:lnTo>
                  <a:lnTo>
                    <a:pt x="85" y="690"/>
                  </a:lnTo>
                  <a:lnTo>
                    <a:pt x="73" y="673"/>
                  </a:lnTo>
                  <a:lnTo>
                    <a:pt x="63" y="655"/>
                  </a:lnTo>
                  <a:lnTo>
                    <a:pt x="52" y="637"/>
                  </a:lnTo>
                  <a:lnTo>
                    <a:pt x="42" y="618"/>
                  </a:lnTo>
                  <a:lnTo>
                    <a:pt x="34" y="599"/>
                  </a:lnTo>
                  <a:lnTo>
                    <a:pt x="26" y="580"/>
                  </a:lnTo>
                  <a:lnTo>
                    <a:pt x="20" y="560"/>
                  </a:lnTo>
                  <a:lnTo>
                    <a:pt x="14" y="539"/>
                  </a:lnTo>
                  <a:lnTo>
                    <a:pt x="9" y="519"/>
                  </a:lnTo>
                  <a:lnTo>
                    <a:pt x="6" y="497"/>
                  </a:lnTo>
                  <a:lnTo>
                    <a:pt x="2" y="476"/>
                  </a:lnTo>
                  <a:lnTo>
                    <a:pt x="1" y="453"/>
                  </a:lnTo>
                  <a:lnTo>
                    <a:pt x="0" y="432"/>
                  </a:lnTo>
                  <a:lnTo>
                    <a:pt x="0" y="432"/>
                  </a:lnTo>
                  <a:lnTo>
                    <a:pt x="1" y="409"/>
                  </a:lnTo>
                  <a:lnTo>
                    <a:pt x="2" y="388"/>
                  </a:lnTo>
                  <a:lnTo>
                    <a:pt x="6" y="366"/>
                  </a:lnTo>
                  <a:lnTo>
                    <a:pt x="9" y="345"/>
                  </a:lnTo>
                  <a:lnTo>
                    <a:pt x="14" y="324"/>
                  </a:lnTo>
                  <a:lnTo>
                    <a:pt x="20" y="303"/>
                  </a:lnTo>
                  <a:lnTo>
                    <a:pt x="26" y="283"/>
                  </a:lnTo>
                  <a:lnTo>
                    <a:pt x="34" y="264"/>
                  </a:lnTo>
                  <a:lnTo>
                    <a:pt x="42" y="245"/>
                  </a:lnTo>
                  <a:lnTo>
                    <a:pt x="52" y="226"/>
                  </a:lnTo>
                  <a:lnTo>
                    <a:pt x="63" y="208"/>
                  </a:lnTo>
                  <a:lnTo>
                    <a:pt x="73" y="190"/>
                  </a:lnTo>
                  <a:lnTo>
                    <a:pt x="85" y="174"/>
                  </a:lnTo>
                  <a:lnTo>
                    <a:pt x="98" y="157"/>
                  </a:lnTo>
                  <a:lnTo>
                    <a:pt x="113" y="142"/>
                  </a:lnTo>
                  <a:lnTo>
                    <a:pt x="127" y="126"/>
                  </a:lnTo>
                  <a:lnTo>
                    <a:pt x="141" y="112"/>
                  </a:lnTo>
                  <a:lnTo>
                    <a:pt x="157" y="99"/>
                  </a:lnTo>
                  <a:lnTo>
                    <a:pt x="173" y="86"/>
                  </a:lnTo>
                  <a:lnTo>
                    <a:pt x="190" y="74"/>
                  </a:lnTo>
                  <a:lnTo>
                    <a:pt x="208" y="63"/>
                  </a:lnTo>
                  <a:lnTo>
                    <a:pt x="226" y="52"/>
                  </a:lnTo>
                  <a:lnTo>
                    <a:pt x="245" y="43"/>
                  </a:lnTo>
                  <a:lnTo>
                    <a:pt x="264" y="35"/>
                  </a:lnTo>
                  <a:lnTo>
                    <a:pt x="283" y="26"/>
                  </a:lnTo>
                  <a:lnTo>
                    <a:pt x="303" y="20"/>
                  </a:lnTo>
                  <a:lnTo>
                    <a:pt x="323" y="14"/>
                  </a:lnTo>
                  <a:lnTo>
                    <a:pt x="345" y="10"/>
                  </a:lnTo>
                  <a:lnTo>
                    <a:pt x="366" y="5"/>
                  </a:lnTo>
                  <a:lnTo>
                    <a:pt x="387" y="3"/>
                  </a:lnTo>
                  <a:lnTo>
                    <a:pt x="409" y="1"/>
                  </a:lnTo>
                  <a:lnTo>
                    <a:pt x="431" y="0"/>
                  </a:lnTo>
                  <a:lnTo>
                    <a:pt x="431" y="0"/>
                  </a:lnTo>
                  <a:close/>
                  <a:moveTo>
                    <a:pt x="431" y="24"/>
                  </a:moveTo>
                  <a:lnTo>
                    <a:pt x="431" y="24"/>
                  </a:lnTo>
                  <a:lnTo>
                    <a:pt x="453" y="25"/>
                  </a:lnTo>
                  <a:lnTo>
                    <a:pt x="473" y="26"/>
                  </a:lnTo>
                  <a:lnTo>
                    <a:pt x="493" y="29"/>
                  </a:lnTo>
                  <a:lnTo>
                    <a:pt x="513" y="32"/>
                  </a:lnTo>
                  <a:lnTo>
                    <a:pt x="534" y="37"/>
                  </a:lnTo>
                  <a:lnTo>
                    <a:pt x="553" y="42"/>
                  </a:lnTo>
                  <a:lnTo>
                    <a:pt x="572" y="49"/>
                  </a:lnTo>
                  <a:lnTo>
                    <a:pt x="590" y="56"/>
                  </a:lnTo>
                  <a:lnTo>
                    <a:pt x="609" y="64"/>
                  </a:lnTo>
                  <a:lnTo>
                    <a:pt x="625" y="73"/>
                  </a:lnTo>
                  <a:lnTo>
                    <a:pt x="643" y="83"/>
                  </a:lnTo>
                  <a:lnTo>
                    <a:pt x="660" y="94"/>
                  </a:lnTo>
                  <a:lnTo>
                    <a:pt x="675" y="105"/>
                  </a:lnTo>
                  <a:lnTo>
                    <a:pt x="691" y="117"/>
                  </a:lnTo>
                  <a:lnTo>
                    <a:pt x="705" y="130"/>
                  </a:lnTo>
                  <a:lnTo>
                    <a:pt x="719" y="143"/>
                  </a:lnTo>
                  <a:lnTo>
                    <a:pt x="734" y="157"/>
                  </a:lnTo>
                  <a:lnTo>
                    <a:pt x="747" y="173"/>
                  </a:lnTo>
                  <a:lnTo>
                    <a:pt x="758" y="188"/>
                  </a:lnTo>
                  <a:lnTo>
                    <a:pt x="769" y="203"/>
                  </a:lnTo>
                  <a:lnTo>
                    <a:pt x="780" y="220"/>
                  </a:lnTo>
                  <a:lnTo>
                    <a:pt x="789" y="237"/>
                  </a:lnTo>
                  <a:lnTo>
                    <a:pt x="799" y="255"/>
                  </a:lnTo>
                  <a:lnTo>
                    <a:pt x="807" y="272"/>
                  </a:lnTo>
                  <a:lnTo>
                    <a:pt x="814" y="291"/>
                  </a:lnTo>
                  <a:lnTo>
                    <a:pt x="820" y="310"/>
                  </a:lnTo>
                  <a:lnTo>
                    <a:pt x="826" y="330"/>
                  </a:lnTo>
                  <a:lnTo>
                    <a:pt x="831" y="350"/>
                  </a:lnTo>
                  <a:lnTo>
                    <a:pt x="835" y="370"/>
                  </a:lnTo>
                  <a:lnTo>
                    <a:pt x="837" y="390"/>
                  </a:lnTo>
                  <a:lnTo>
                    <a:pt x="838" y="410"/>
                  </a:lnTo>
                  <a:lnTo>
                    <a:pt x="839" y="432"/>
                  </a:lnTo>
                  <a:lnTo>
                    <a:pt x="839" y="432"/>
                  </a:lnTo>
                  <a:lnTo>
                    <a:pt x="838" y="452"/>
                  </a:lnTo>
                  <a:lnTo>
                    <a:pt x="837" y="473"/>
                  </a:lnTo>
                  <a:lnTo>
                    <a:pt x="835" y="494"/>
                  </a:lnTo>
                  <a:lnTo>
                    <a:pt x="831" y="514"/>
                  </a:lnTo>
                  <a:lnTo>
                    <a:pt x="826" y="533"/>
                  </a:lnTo>
                  <a:lnTo>
                    <a:pt x="820" y="553"/>
                  </a:lnTo>
                  <a:lnTo>
                    <a:pt x="814" y="572"/>
                  </a:lnTo>
                  <a:lnTo>
                    <a:pt x="807" y="590"/>
                  </a:lnTo>
                  <a:lnTo>
                    <a:pt x="799" y="608"/>
                  </a:lnTo>
                  <a:lnTo>
                    <a:pt x="789" y="626"/>
                  </a:lnTo>
                  <a:lnTo>
                    <a:pt x="780" y="643"/>
                  </a:lnTo>
                  <a:lnTo>
                    <a:pt x="769" y="659"/>
                  </a:lnTo>
                  <a:lnTo>
                    <a:pt x="758" y="676"/>
                  </a:lnTo>
                  <a:lnTo>
                    <a:pt x="747" y="691"/>
                  </a:lnTo>
                  <a:lnTo>
                    <a:pt x="734" y="705"/>
                  </a:lnTo>
                  <a:lnTo>
                    <a:pt x="719" y="720"/>
                  </a:lnTo>
                  <a:lnTo>
                    <a:pt x="705" y="734"/>
                  </a:lnTo>
                  <a:lnTo>
                    <a:pt x="691" y="746"/>
                  </a:lnTo>
                  <a:lnTo>
                    <a:pt x="675" y="759"/>
                  </a:lnTo>
                  <a:lnTo>
                    <a:pt x="660" y="769"/>
                  </a:lnTo>
                  <a:lnTo>
                    <a:pt x="643" y="780"/>
                  </a:lnTo>
                  <a:lnTo>
                    <a:pt x="625" y="790"/>
                  </a:lnTo>
                  <a:lnTo>
                    <a:pt x="609" y="799"/>
                  </a:lnTo>
                  <a:lnTo>
                    <a:pt x="590" y="807"/>
                  </a:lnTo>
                  <a:lnTo>
                    <a:pt x="572" y="815"/>
                  </a:lnTo>
                  <a:lnTo>
                    <a:pt x="553" y="821"/>
                  </a:lnTo>
                  <a:lnTo>
                    <a:pt x="534" y="827"/>
                  </a:lnTo>
                  <a:lnTo>
                    <a:pt x="513" y="831"/>
                  </a:lnTo>
                  <a:lnTo>
                    <a:pt x="493" y="835"/>
                  </a:lnTo>
                  <a:lnTo>
                    <a:pt x="473" y="837"/>
                  </a:lnTo>
                  <a:lnTo>
                    <a:pt x="453" y="838"/>
                  </a:lnTo>
                  <a:lnTo>
                    <a:pt x="431" y="840"/>
                  </a:lnTo>
                  <a:lnTo>
                    <a:pt x="431" y="840"/>
                  </a:lnTo>
                  <a:lnTo>
                    <a:pt x="410" y="838"/>
                  </a:lnTo>
                  <a:lnTo>
                    <a:pt x="390" y="837"/>
                  </a:lnTo>
                  <a:lnTo>
                    <a:pt x="370" y="835"/>
                  </a:lnTo>
                  <a:lnTo>
                    <a:pt x="349" y="831"/>
                  </a:lnTo>
                  <a:lnTo>
                    <a:pt x="329" y="827"/>
                  </a:lnTo>
                  <a:lnTo>
                    <a:pt x="310" y="821"/>
                  </a:lnTo>
                  <a:lnTo>
                    <a:pt x="291" y="815"/>
                  </a:lnTo>
                  <a:lnTo>
                    <a:pt x="273" y="807"/>
                  </a:lnTo>
                  <a:lnTo>
                    <a:pt x="254" y="799"/>
                  </a:lnTo>
                  <a:lnTo>
                    <a:pt x="238" y="790"/>
                  </a:lnTo>
                  <a:lnTo>
                    <a:pt x="220" y="780"/>
                  </a:lnTo>
                  <a:lnTo>
                    <a:pt x="203" y="769"/>
                  </a:lnTo>
                  <a:lnTo>
                    <a:pt x="188" y="759"/>
                  </a:lnTo>
                  <a:lnTo>
                    <a:pt x="172" y="746"/>
                  </a:lnTo>
                  <a:lnTo>
                    <a:pt x="158" y="734"/>
                  </a:lnTo>
                  <a:lnTo>
                    <a:pt x="144" y="720"/>
                  </a:lnTo>
                  <a:lnTo>
                    <a:pt x="129" y="705"/>
                  </a:lnTo>
                  <a:lnTo>
                    <a:pt x="117" y="691"/>
                  </a:lnTo>
                  <a:lnTo>
                    <a:pt x="104" y="676"/>
                  </a:lnTo>
                  <a:lnTo>
                    <a:pt x="94" y="659"/>
                  </a:lnTo>
                  <a:lnTo>
                    <a:pt x="83" y="643"/>
                  </a:lnTo>
                  <a:lnTo>
                    <a:pt x="73" y="626"/>
                  </a:lnTo>
                  <a:lnTo>
                    <a:pt x="64" y="608"/>
                  </a:lnTo>
                  <a:lnTo>
                    <a:pt x="56" y="590"/>
                  </a:lnTo>
                  <a:lnTo>
                    <a:pt x="48" y="572"/>
                  </a:lnTo>
                  <a:lnTo>
                    <a:pt x="42" y="553"/>
                  </a:lnTo>
                  <a:lnTo>
                    <a:pt x="37" y="533"/>
                  </a:lnTo>
                  <a:lnTo>
                    <a:pt x="32" y="514"/>
                  </a:lnTo>
                  <a:lnTo>
                    <a:pt x="28" y="494"/>
                  </a:lnTo>
                  <a:lnTo>
                    <a:pt x="26" y="473"/>
                  </a:lnTo>
                  <a:lnTo>
                    <a:pt x="25" y="452"/>
                  </a:lnTo>
                  <a:lnTo>
                    <a:pt x="23" y="432"/>
                  </a:lnTo>
                  <a:lnTo>
                    <a:pt x="23" y="432"/>
                  </a:lnTo>
                  <a:lnTo>
                    <a:pt x="25" y="410"/>
                  </a:lnTo>
                  <a:lnTo>
                    <a:pt x="26" y="390"/>
                  </a:lnTo>
                  <a:lnTo>
                    <a:pt x="28" y="370"/>
                  </a:lnTo>
                  <a:lnTo>
                    <a:pt x="32" y="350"/>
                  </a:lnTo>
                  <a:lnTo>
                    <a:pt x="37" y="330"/>
                  </a:lnTo>
                  <a:lnTo>
                    <a:pt x="42" y="310"/>
                  </a:lnTo>
                  <a:lnTo>
                    <a:pt x="48" y="291"/>
                  </a:lnTo>
                  <a:lnTo>
                    <a:pt x="56" y="272"/>
                  </a:lnTo>
                  <a:lnTo>
                    <a:pt x="64" y="255"/>
                  </a:lnTo>
                  <a:lnTo>
                    <a:pt x="73" y="237"/>
                  </a:lnTo>
                  <a:lnTo>
                    <a:pt x="83" y="220"/>
                  </a:lnTo>
                  <a:lnTo>
                    <a:pt x="94" y="203"/>
                  </a:lnTo>
                  <a:lnTo>
                    <a:pt x="104" y="188"/>
                  </a:lnTo>
                  <a:lnTo>
                    <a:pt x="117" y="173"/>
                  </a:lnTo>
                  <a:lnTo>
                    <a:pt x="129" y="157"/>
                  </a:lnTo>
                  <a:lnTo>
                    <a:pt x="144" y="143"/>
                  </a:lnTo>
                  <a:lnTo>
                    <a:pt x="158" y="130"/>
                  </a:lnTo>
                  <a:lnTo>
                    <a:pt x="172" y="117"/>
                  </a:lnTo>
                  <a:lnTo>
                    <a:pt x="188" y="105"/>
                  </a:lnTo>
                  <a:lnTo>
                    <a:pt x="203" y="94"/>
                  </a:lnTo>
                  <a:lnTo>
                    <a:pt x="220" y="83"/>
                  </a:lnTo>
                  <a:lnTo>
                    <a:pt x="238" y="73"/>
                  </a:lnTo>
                  <a:lnTo>
                    <a:pt x="254" y="64"/>
                  </a:lnTo>
                  <a:lnTo>
                    <a:pt x="273" y="56"/>
                  </a:lnTo>
                  <a:lnTo>
                    <a:pt x="291" y="49"/>
                  </a:lnTo>
                  <a:lnTo>
                    <a:pt x="310" y="42"/>
                  </a:lnTo>
                  <a:lnTo>
                    <a:pt x="329" y="37"/>
                  </a:lnTo>
                  <a:lnTo>
                    <a:pt x="349" y="32"/>
                  </a:lnTo>
                  <a:lnTo>
                    <a:pt x="370" y="29"/>
                  </a:lnTo>
                  <a:lnTo>
                    <a:pt x="390" y="26"/>
                  </a:lnTo>
                  <a:lnTo>
                    <a:pt x="410" y="25"/>
                  </a:lnTo>
                  <a:lnTo>
                    <a:pt x="431" y="24"/>
                  </a:lnTo>
                  <a:lnTo>
                    <a:pt x="431" y="24"/>
                  </a:lnTo>
                  <a:close/>
                </a:path>
              </a:pathLst>
            </a:custGeom>
            <a:gradFill flip="none" rotWithShape="1">
              <a:gsLst>
                <a:gs pos="0">
                  <a:srgbClr val="57711D"/>
                </a:gs>
                <a:gs pos="100000">
                  <a:srgbClr val="C6E18B"/>
                </a:gs>
              </a:gsLst>
              <a:lin ang="54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6" name="Freeform 12"/>
            <p:cNvSpPr>
              <a:spLocks noEditPoints="1"/>
            </p:cNvSpPr>
            <p:nvPr/>
          </p:nvSpPr>
          <p:spPr bwMode="auto">
            <a:xfrm>
              <a:off x="6692081" y="3702050"/>
              <a:ext cx="1984375" cy="2003425"/>
            </a:xfrm>
            <a:custGeom>
              <a:gdLst>
                <a:gd fmla="*/ 1485 w 2500" name="T0"/>
                <a:gd fmla="*/ 201 h 2523" name="T1"/>
                <a:gd fmla="*/ 1712 w 2500" name="T2"/>
                <a:gd fmla="*/ 280 h 2523" name="T3"/>
                <a:gd fmla="*/ 1870 w 2500" name="T4"/>
                <a:gd fmla="*/ 371 h 2523" name="T5"/>
                <a:gd fmla="*/ 2020 w 2500" name="T6"/>
                <a:gd fmla="*/ 496 h 2523" name="T7"/>
                <a:gd fmla="*/ 2322 w 2500" name="T8"/>
                <a:gd fmla="*/ 594 h 2523" name="T9"/>
                <a:gd fmla="*/ 2254 w 2500" name="T10"/>
                <a:gd fmla="*/ 847 h 2523" name="T11"/>
                <a:gd fmla="*/ 2493 w 2500" name="T12"/>
                <a:gd fmla="*/ 1043 h 2523" name="T13"/>
                <a:gd fmla="*/ 2336 w 2500" name="T14"/>
                <a:gd fmla="*/ 1262 h 2523" name="T15"/>
                <a:gd fmla="*/ 2493 w 2500" name="T16"/>
                <a:gd fmla="*/ 1481 h 2523" name="T17"/>
                <a:gd fmla="*/ 2271 w 2500" name="T18"/>
                <a:gd fmla="*/ 1633 h 2523" name="T19"/>
                <a:gd fmla="*/ 2322 w 2500" name="T20"/>
                <a:gd fmla="*/ 1930 h 2523" name="T21"/>
                <a:gd fmla="*/ 2052 w 2500" name="T22"/>
                <a:gd fmla="*/ 1993 h 2523" name="T23"/>
                <a:gd fmla="*/ 1870 w 2500" name="T24"/>
                <a:gd fmla="*/ 2152 h 2523" name="T25"/>
                <a:gd fmla="*/ 1712 w 2500" name="T26"/>
                <a:gd fmla="*/ 2244 h 2523" name="T27"/>
                <a:gd fmla="*/ 1529 w 2500" name="T28"/>
                <a:gd fmla="*/ 2310 h 2523" name="T29"/>
                <a:gd fmla="*/ 1293 w 2500" name="T30"/>
                <a:gd fmla="*/ 2523 h 2523" name="T31"/>
                <a:gd fmla="*/ 1106 w 2500" name="T32"/>
                <a:gd fmla="*/ 2338 h 2523" name="T33"/>
                <a:gd fmla="*/ 819 w 2500" name="T34"/>
                <a:gd fmla="*/ 2447 h 2523" name="T35"/>
                <a:gd fmla="*/ 707 w 2500" name="T36"/>
                <a:gd fmla="*/ 2201 h 2523" name="T37"/>
                <a:gd fmla="*/ 406 w 2500" name="T38"/>
                <a:gd fmla="*/ 2200 h 2523" name="T39"/>
                <a:gd fmla="*/ 390 w 2500" name="T40"/>
                <a:gd fmla="*/ 1924 h 2523" name="T41"/>
                <a:gd fmla="*/ 266 w 2500" name="T42"/>
                <a:gd fmla="*/ 1717 h 2523" name="T43"/>
                <a:gd fmla="*/ 203 w 2500" name="T44"/>
                <a:gd fmla="*/ 1546 h 2523" name="T45"/>
                <a:gd fmla="*/ 169 w 2500" name="T46"/>
                <a:gd fmla="*/ 1353 h 2523" name="T47"/>
                <a:gd fmla="*/ 169 w 2500" name="T48"/>
                <a:gd fmla="*/ 1170 h 2523" name="T49"/>
                <a:gd fmla="*/ 203 w 2500" name="T50"/>
                <a:gd fmla="*/ 978 h 2523" name="T51"/>
                <a:gd fmla="*/ 136 w 2500" name="T52"/>
                <a:gd fmla="*/ 668 h 2523" name="T53"/>
                <a:gd fmla="*/ 390 w 2500" name="T54"/>
                <a:gd fmla="*/ 599 h 2523" name="T55"/>
                <a:gd fmla="*/ 439 w 2500" name="T56"/>
                <a:gd fmla="*/ 295 h 2523" name="T57"/>
                <a:gd fmla="*/ 708 w 2500" name="T58"/>
                <a:gd fmla="*/ 321 h 2523" name="T59"/>
                <a:gd fmla="*/ 859 w 2500" name="T60"/>
                <a:gd fmla="*/ 61 h 2523" name="T61"/>
                <a:gd fmla="*/ 1106 w 2500" name="T62"/>
                <a:gd fmla="*/ 186 h 2523" name="T63"/>
                <a:gd fmla="*/ 1348 w 2500" name="T64"/>
                <a:gd fmla="*/ 181 h 2523" name="T65"/>
                <a:gd fmla="*/ 1294 w 2500" name="T66"/>
                <a:gd fmla="*/ 833 h 2523" name="T67"/>
                <a:gd fmla="*/ 1399 w 2500" name="T68"/>
                <a:gd fmla="*/ 856 h 2523" name="T69"/>
                <a:gd fmla="*/ 1492 w 2500" name="T70"/>
                <a:gd fmla="*/ 904 h 2523" name="T71"/>
                <a:gd fmla="*/ 1569 w 2500" name="T72"/>
                <a:gd fmla="*/ 972 h 2523" name="T73"/>
                <a:gd fmla="*/ 1630 w 2500" name="T74"/>
                <a:gd fmla="*/ 1056 h 2523" name="T75"/>
                <a:gd fmla="*/ 1668 w 2500" name="T76"/>
                <a:gd fmla="*/ 1154 h 2523" name="T77"/>
                <a:gd fmla="*/ 1682 w 2500" name="T78"/>
                <a:gd fmla="*/ 1262 h 2523" name="T79"/>
                <a:gd fmla="*/ 1673 w 2500" name="T80"/>
                <a:gd fmla="*/ 1349 h 2523" name="T81"/>
                <a:gd fmla="*/ 1639 w 2500" name="T82"/>
                <a:gd fmla="*/ 1448 h 2523" name="T83"/>
                <a:gd fmla="*/ 1583 w 2500" name="T84"/>
                <a:gd fmla="*/ 1536 h 2523" name="T85"/>
                <a:gd fmla="*/ 1508 w 2500" name="T86"/>
                <a:gd fmla="*/ 1607 h 2523" name="T87"/>
                <a:gd fmla="*/ 1418 w 2500" name="T88"/>
                <a:gd fmla="*/ 1659 h 2523" name="T89"/>
                <a:gd fmla="*/ 1316 w 2500" name="T90"/>
                <a:gd fmla="*/ 1687 h 2523" name="T91"/>
                <a:gd fmla="*/ 1228 w 2500" name="T92"/>
                <a:gd fmla="*/ 1692 h 2523" name="T93"/>
                <a:gd fmla="*/ 1122 w 2500" name="T94"/>
                <a:gd fmla="*/ 1673 h 2523" name="T95"/>
                <a:gd fmla="*/ 1027 w 2500" name="T96"/>
                <a:gd fmla="*/ 1630 h 2523" name="T97"/>
                <a:gd fmla="*/ 946 w 2500" name="T98"/>
                <a:gd fmla="*/ 1566 h 2523" name="T99"/>
                <a:gd fmla="*/ 882 w 2500" name="T100"/>
                <a:gd fmla="*/ 1485 h 2523" name="T101"/>
                <a:gd fmla="*/ 839 w 2500" name="T102"/>
                <a:gd fmla="*/ 1390 h 2523" name="T103"/>
                <a:gd fmla="*/ 820 w 2500" name="T104"/>
                <a:gd fmla="*/ 1284 h 2523" name="T105"/>
                <a:gd fmla="*/ 825 w 2500" name="T106"/>
                <a:gd fmla="*/ 1196 h 2523" name="T107"/>
                <a:gd fmla="*/ 853 w 2500" name="T108"/>
                <a:gd fmla="*/ 1094 h 2523" name="T109"/>
                <a:gd fmla="*/ 904 w 2500" name="T110"/>
                <a:gd fmla="*/ 1004 h 2523" name="T111"/>
                <a:gd fmla="*/ 976 w 2500" name="T112"/>
                <a:gd fmla="*/ 929 h 2523" name="T113"/>
                <a:gd fmla="*/ 1064 w 2500" name="T114"/>
                <a:gd fmla="*/ 873 h 2523" name="T115"/>
                <a:gd fmla="*/ 1164 w 2500" name="T116"/>
                <a:gd fmla="*/ 840 h 2523" name="T117"/>
                <a:gd fmla="*/ 1250 w 2500" name="T118"/>
                <a:gd fmla="*/ 830 h 252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23" w="2500">
                  <a:moveTo>
                    <a:pt x="1348" y="181"/>
                  </a:moveTo>
                  <a:lnTo>
                    <a:pt x="1348" y="181"/>
                  </a:lnTo>
                  <a:lnTo>
                    <a:pt x="1394" y="186"/>
                  </a:lnTo>
                  <a:lnTo>
                    <a:pt x="1440" y="193"/>
                  </a:lnTo>
                  <a:lnTo>
                    <a:pt x="1485" y="201"/>
                  </a:lnTo>
                  <a:lnTo>
                    <a:pt x="1529" y="212"/>
                  </a:lnTo>
                  <a:lnTo>
                    <a:pt x="1642" y="61"/>
                  </a:lnTo>
                  <a:lnTo>
                    <a:pt x="1682" y="76"/>
                  </a:lnTo>
                  <a:lnTo>
                    <a:pt x="1723" y="91"/>
                  </a:lnTo>
                  <a:lnTo>
                    <a:pt x="1712" y="280"/>
                  </a:lnTo>
                  <a:lnTo>
                    <a:pt x="1712" y="280"/>
                  </a:lnTo>
                  <a:lnTo>
                    <a:pt x="1754" y="300"/>
                  </a:lnTo>
                  <a:lnTo>
                    <a:pt x="1794" y="321"/>
                  </a:lnTo>
                  <a:lnTo>
                    <a:pt x="1832" y="345"/>
                  </a:lnTo>
                  <a:lnTo>
                    <a:pt x="1870" y="371"/>
                  </a:lnTo>
                  <a:lnTo>
                    <a:pt x="2028" y="267"/>
                  </a:lnTo>
                  <a:lnTo>
                    <a:pt x="2062" y="295"/>
                  </a:lnTo>
                  <a:lnTo>
                    <a:pt x="2095" y="322"/>
                  </a:lnTo>
                  <a:lnTo>
                    <a:pt x="2020" y="496"/>
                  </a:lnTo>
                  <a:lnTo>
                    <a:pt x="2020" y="496"/>
                  </a:lnTo>
                  <a:lnTo>
                    <a:pt x="2052" y="529"/>
                  </a:lnTo>
                  <a:lnTo>
                    <a:pt x="2082" y="564"/>
                  </a:lnTo>
                  <a:lnTo>
                    <a:pt x="2110" y="599"/>
                  </a:lnTo>
                  <a:lnTo>
                    <a:pt x="2138" y="636"/>
                  </a:lnTo>
                  <a:lnTo>
                    <a:pt x="2322" y="594"/>
                  </a:lnTo>
                  <a:lnTo>
                    <a:pt x="2343" y="630"/>
                  </a:lnTo>
                  <a:lnTo>
                    <a:pt x="2365" y="668"/>
                  </a:lnTo>
                  <a:lnTo>
                    <a:pt x="2235" y="805"/>
                  </a:lnTo>
                  <a:lnTo>
                    <a:pt x="2235" y="805"/>
                  </a:lnTo>
                  <a:lnTo>
                    <a:pt x="2254" y="847"/>
                  </a:lnTo>
                  <a:lnTo>
                    <a:pt x="2271" y="890"/>
                  </a:lnTo>
                  <a:lnTo>
                    <a:pt x="2285" y="934"/>
                  </a:lnTo>
                  <a:lnTo>
                    <a:pt x="2298" y="978"/>
                  </a:lnTo>
                  <a:lnTo>
                    <a:pt x="2486" y="1000"/>
                  </a:lnTo>
                  <a:lnTo>
                    <a:pt x="2493" y="1043"/>
                  </a:lnTo>
                  <a:lnTo>
                    <a:pt x="2500" y="1086"/>
                  </a:lnTo>
                  <a:lnTo>
                    <a:pt x="2332" y="1170"/>
                  </a:lnTo>
                  <a:lnTo>
                    <a:pt x="2332" y="1170"/>
                  </a:lnTo>
                  <a:lnTo>
                    <a:pt x="2335" y="1215"/>
                  </a:lnTo>
                  <a:lnTo>
                    <a:pt x="2336" y="1262"/>
                  </a:lnTo>
                  <a:lnTo>
                    <a:pt x="2336" y="1262"/>
                  </a:lnTo>
                  <a:lnTo>
                    <a:pt x="2335" y="1308"/>
                  </a:lnTo>
                  <a:lnTo>
                    <a:pt x="2332" y="1353"/>
                  </a:lnTo>
                  <a:lnTo>
                    <a:pt x="2500" y="1438"/>
                  </a:lnTo>
                  <a:lnTo>
                    <a:pt x="2493" y="1481"/>
                  </a:lnTo>
                  <a:lnTo>
                    <a:pt x="2486" y="1523"/>
                  </a:lnTo>
                  <a:lnTo>
                    <a:pt x="2298" y="1546"/>
                  </a:lnTo>
                  <a:lnTo>
                    <a:pt x="2298" y="1546"/>
                  </a:lnTo>
                  <a:lnTo>
                    <a:pt x="2285" y="1590"/>
                  </a:lnTo>
                  <a:lnTo>
                    <a:pt x="2271" y="1633"/>
                  </a:lnTo>
                  <a:lnTo>
                    <a:pt x="2254" y="1676"/>
                  </a:lnTo>
                  <a:lnTo>
                    <a:pt x="2235" y="1717"/>
                  </a:lnTo>
                  <a:lnTo>
                    <a:pt x="2365" y="1855"/>
                  </a:lnTo>
                  <a:lnTo>
                    <a:pt x="2343" y="1892"/>
                  </a:lnTo>
                  <a:lnTo>
                    <a:pt x="2322" y="1930"/>
                  </a:lnTo>
                  <a:lnTo>
                    <a:pt x="2138" y="1887"/>
                  </a:lnTo>
                  <a:lnTo>
                    <a:pt x="2138" y="1887"/>
                  </a:lnTo>
                  <a:lnTo>
                    <a:pt x="2110" y="1924"/>
                  </a:lnTo>
                  <a:lnTo>
                    <a:pt x="2082" y="1960"/>
                  </a:lnTo>
                  <a:lnTo>
                    <a:pt x="2052" y="1993"/>
                  </a:lnTo>
                  <a:lnTo>
                    <a:pt x="2020" y="2026"/>
                  </a:lnTo>
                  <a:lnTo>
                    <a:pt x="2095" y="2200"/>
                  </a:lnTo>
                  <a:lnTo>
                    <a:pt x="2062" y="2228"/>
                  </a:lnTo>
                  <a:lnTo>
                    <a:pt x="2028" y="2256"/>
                  </a:lnTo>
                  <a:lnTo>
                    <a:pt x="1870" y="2152"/>
                  </a:lnTo>
                  <a:lnTo>
                    <a:pt x="1870" y="2152"/>
                  </a:lnTo>
                  <a:lnTo>
                    <a:pt x="1832" y="2177"/>
                  </a:lnTo>
                  <a:lnTo>
                    <a:pt x="1794" y="2201"/>
                  </a:lnTo>
                  <a:lnTo>
                    <a:pt x="1754" y="2224"/>
                  </a:lnTo>
                  <a:lnTo>
                    <a:pt x="1712" y="2244"/>
                  </a:lnTo>
                  <a:lnTo>
                    <a:pt x="1723" y="2433"/>
                  </a:lnTo>
                  <a:lnTo>
                    <a:pt x="1682" y="2447"/>
                  </a:lnTo>
                  <a:lnTo>
                    <a:pt x="1642" y="2463"/>
                  </a:lnTo>
                  <a:lnTo>
                    <a:pt x="1529" y="2310"/>
                  </a:lnTo>
                  <a:lnTo>
                    <a:pt x="1529" y="2310"/>
                  </a:lnTo>
                  <a:lnTo>
                    <a:pt x="1485" y="2321"/>
                  </a:lnTo>
                  <a:lnTo>
                    <a:pt x="1440" y="2331"/>
                  </a:lnTo>
                  <a:lnTo>
                    <a:pt x="1394" y="2338"/>
                  </a:lnTo>
                  <a:lnTo>
                    <a:pt x="1348" y="2343"/>
                  </a:lnTo>
                  <a:lnTo>
                    <a:pt x="1293" y="2523"/>
                  </a:lnTo>
                  <a:lnTo>
                    <a:pt x="1250" y="2523"/>
                  </a:lnTo>
                  <a:lnTo>
                    <a:pt x="1208" y="2523"/>
                  </a:lnTo>
                  <a:lnTo>
                    <a:pt x="1153" y="2343"/>
                  </a:lnTo>
                  <a:lnTo>
                    <a:pt x="1153" y="2343"/>
                  </a:lnTo>
                  <a:lnTo>
                    <a:pt x="1106" y="2338"/>
                  </a:lnTo>
                  <a:lnTo>
                    <a:pt x="1061" y="2331"/>
                  </a:lnTo>
                  <a:lnTo>
                    <a:pt x="1016" y="2321"/>
                  </a:lnTo>
                  <a:lnTo>
                    <a:pt x="972" y="2310"/>
                  </a:lnTo>
                  <a:lnTo>
                    <a:pt x="859" y="2461"/>
                  </a:lnTo>
                  <a:lnTo>
                    <a:pt x="819" y="2447"/>
                  </a:lnTo>
                  <a:lnTo>
                    <a:pt x="778" y="2433"/>
                  </a:lnTo>
                  <a:lnTo>
                    <a:pt x="789" y="2244"/>
                  </a:lnTo>
                  <a:lnTo>
                    <a:pt x="789" y="2244"/>
                  </a:lnTo>
                  <a:lnTo>
                    <a:pt x="747" y="2224"/>
                  </a:lnTo>
                  <a:lnTo>
                    <a:pt x="707" y="2201"/>
                  </a:lnTo>
                  <a:lnTo>
                    <a:pt x="669" y="2177"/>
                  </a:lnTo>
                  <a:lnTo>
                    <a:pt x="631" y="2152"/>
                  </a:lnTo>
                  <a:lnTo>
                    <a:pt x="473" y="2256"/>
                  </a:lnTo>
                  <a:lnTo>
                    <a:pt x="439" y="2228"/>
                  </a:lnTo>
                  <a:lnTo>
                    <a:pt x="406" y="2200"/>
                  </a:lnTo>
                  <a:lnTo>
                    <a:pt x="481" y="2026"/>
                  </a:lnTo>
                  <a:lnTo>
                    <a:pt x="481" y="2026"/>
                  </a:lnTo>
                  <a:lnTo>
                    <a:pt x="449" y="1993"/>
                  </a:lnTo>
                  <a:lnTo>
                    <a:pt x="419" y="1960"/>
                  </a:lnTo>
                  <a:lnTo>
                    <a:pt x="390" y="1924"/>
                  </a:lnTo>
                  <a:lnTo>
                    <a:pt x="363" y="1886"/>
                  </a:lnTo>
                  <a:lnTo>
                    <a:pt x="179" y="1930"/>
                  </a:lnTo>
                  <a:lnTo>
                    <a:pt x="157" y="1892"/>
                  </a:lnTo>
                  <a:lnTo>
                    <a:pt x="136" y="1855"/>
                  </a:lnTo>
                  <a:lnTo>
                    <a:pt x="266" y="1717"/>
                  </a:lnTo>
                  <a:lnTo>
                    <a:pt x="266" y="1717"/>
                  </a:lnTo>
                  <a:lnTo>
                    <a:pt x="247" y="1676"/>
                  </a:lnTo>
                  <a:lnTo>
                    <a:pt x="230" y="1633"/>
                  </a:lnTo>
                  <a:lnTo>
                    <a:pt x="216" y="1590"/>
                  </a:lnTo>
                  <a:lnTo>
                    <a:pt x="203" y="1546"/>
                  </a:lnTo>
                  <a:lnTo>
                    <a:pt x="15" y="1523"/>
                  </a:lnTo>
                  <a:lnTo>
                    <a:pt x="7" y="1481"/>
                  </a:lnTo>
                  <a:lnTo>
                    <a:pt x="0" y="1438"/>
                  </a:lnTo>
                  <a:lnTo>
                    <a:pt x="169" y="1353"/>
                  </a:lnTo>
                  <a:lnTo>
                    <a:pt x="169" y="1353"/>
                  </a:lnTo>
                  <a:lnTo>
                    <a:pt x="166" y="1307"/>
                  </a:lnTo>
                  <a:lnTo>
                    <a:pt x="164" y="1262"/>
                  </a:lnTo>
                  <a:lnTo>
                    <a:pt x="164" y="1262"/>
                  </a:lnTo>
                  <a:lnTo>
                    <a:pt x="166" y="1215"/>
                  </a:lnTo>
                  <a:lnTo>
                    <a:pt x="169" y="1170"/>
                  </a:lnTo>
                  <a:lnTo>
                    <a:pt x="0" y="1085"/>
                  </a:lnTo>
                  <a:lnTo>
                    <a:pt x="7" y="1043"/>
                  </a:lnTo>
                  <a:lnTo>
                    <a:pt x="15" y="1000"/>
                  </a:lnTo>
                  <a:lnTo>
                    <a:pt x="203" y="978"/>
                  </a:lnTo>
                  <a:lnTo>
                    <a:pt x="203" y="978"/>
                  </a:lnTo>
                  <a:lnTo>
                    <a:pt x="216" y="934"/>
                  </a:lnTo>
                  <a:lnTo>
                    <a:pt x="230" y="890"/>
                  </a:lnTo>
                  <a:lnTo>
                    <a:pt x="247" y="847"/>
                  </a:lnTo>
                  <a:lnTo>
                    <a:pt x="266" y="805"/>
                  </a:lnTo>
                  <a:lnTo>
                    <a:pt x="136" y="668"/>
                  </a:lnTo>
                  <a:lnTo>
                    <a:pt x="157" y="630"/>
                  </a:lnTo>
                  <a:lnTo>
                    <a:pt x="179" y="594"/>
                  </a:lnTo>
                  <a:lnTo>
                    <a:pt x="363" y="636"/>
                  </a:lnTo>
                  <a:lnTo>
                    <a:pt x="363" y="636"/>
                  </a:lnTo>
                  <a:lnTo>
                    <a:pt x="390" y="599"/>
                  </a:lnTo>
                  <a:lnTo>
                    <a:pt x="419" y="564"/>
                  </a:lnTo>
                  <a:lnTo>
                    <a:pt x="449" y="529"/>
                  </a:lnTo>
                  <a:lnTo>
                    <a:pt x="481" y="496"/>
                  </a:lnTo>
                  <a:lnTo>
                    <a:pt x="406" y="322"/>
                  </a:lnTo>
                  <a:lnTo>
                    <a:pt x="439" y="295"/>
                  </a:lnTo>
                  <a:lnTo>
                    <a:pt x="473" y="267"/>
                  </a:lnTo>
                  <a:lnTo>
                    <a:pt x="631" y="371"/>
                  </a:lnTo>
                  <a:lnTo>
                    <a:pt x="631" y="371"/>
                  </a:lnTo>
                  <a:lnTo>
                    <a:pt x="669" y="345"/>
                  </a:lnTo>
                  <a:lnTo>
                    <a:pt x="708" y="321"/>
                  </a:lnTo>
                  <a:lnTo>
                    <a:pt x="747" y="300"/>
                  </a:lnTo>
                  <a:lnTo>
                    <a:pt x="789" y="280"/>
                  </a:lnTo>
                  <a:lnTo>
                    <a:pt x="778" y="91"/>
                  </a:lnTo>
                  <a:lnTo>
                    <a:pt x="819" y="76"/>
                  </a:lnTo>
                  <a:lnTo>
                    <a:pt x="859" y="61"/>
                  </a:lnTo>
                  <a:lnTo>
                    <a:pt x="972" y="212"/>
                  </a:lnTo>
                  <a:lnTo>
                    <a:pt x="972" y="212"/>
                  </a:lnTo>
                  <a:lnTo>
                    <a:pt x="1016" y="201"/>
                  </a:lnTo>
                  <a:lnTo>
                    <a:pt x="1061" y="193"/>
                  </a:lnTo>
                  <a:lnTo>
                    <a:pt x="1106" y="186"/>
                  </a:lnTo>
                  <a:lnTo>
                    <a:pt x="1153" y="181"/>
                  </a:lnTo>
                  <a:lnTo>
                    <a:pt x="1208" y="0"/>
                  </a:lnTo>
                  <a:lnTo>
                    <a:pt x="1250" y="0"/>
                  </a:lnTo>
                  <a:lnTo>
                    <a:pt x="1293" y="0"/>
                  </a:lnTo>
                  <a:lnTo>
                    <a:pt x="1348" y="181"/>
                  </a:lnTo>
                  <a:lnTo>
                    <a:pt x="1348" y="181"/>
                  </a:lnTo>
                  <a:close/>
                  <a:moveTo>
                    <a:pt x="1250" y="830"/>
                  </a:moveTo>
                  <a:lnTo>
                    <a:pt x="1250" y="830"/>
                  </a:lnTo>
                  <a:lnTo>
                    <a:pt x="1273" y="831"/>
                  </a:lnTo>
                  <a:lnTo>
                    <a:pt x="1294" y="833"/>
                  </a:lnTo>
                  <a:lnTo>
                    <a:pt x="1316" y="835"/>
                  </a:lnTo>
                  <a:lnTo>
                    <a:pt x="1337" y="840"/>
                  </a:lnTo>
                  <a:lnTo>
                    <a:pt x="1359" y="844"/>
                  </a:lnTo>
                  <a:lnTo>
                    <a:pt x="1379" y="850"/>
                  </a:lnTo>
                  <a:lnTo>
                    <a:pt x="1399" y="856"/>
                  </a:lnTo>
                  <a:lnTo>
                    <a:pt x="1418" y="865"/>
                  </a:lnTo>
                  <a:lnTo>
                    <a:pt x="1437" y="873"/>
                  </a:lnTo>
                  <a:lnTo>
                    <a:pt x="1456" y="882"/>
                  </a:lnTo>
                  <a:lnTo>
                    <a:pt x="1474" y="893"/>
                  </a:lnTo>
                  <a:lnTo>
                    <a:pt x="1492" y="904"/>
                  </a:lnTo>
                  <a:lnTo>
                    <a:pt x="1508" y="916"/>
                  </a:lnTo>
                  <a:lnTo>
                    <a:pt x="1525" y="929"/>
                  </a:lnTo>
                  <a:lnTo>
                    <a:pt x="1541" y="942"/>
                  </a:lnTo>
                  <a:lnTo>
                    <a:pt x="1555" y="956"/>
                  </a:lnTo>
                  <a:lnTo>
                    <a:pt x="1569" y="972"/>
                  </a:lnTo>
                  <a:lnTo>
                    <a:pt x="1583" y="987"/>
                  </a:lnTo>
                  <a:lnTo>
                    <a:pt x="1597" y="1004"/>
                  </a:lnTo>
                  <a:lnTo>
                    <a:pt x="1608" y="1020"/>
                  </a:lnTo>
                  <a:lnTo>
                    <a:pt x="1619" y="1038"/>
                  </a:lnTo>
                  <a:lnTo>
                    <a:pt x="1630" y="1056"/>
                  </a:lnTo>
                  <a:lnTo>
                    <a:pt x="1639" y="1075"/>
                  </a:lnTo>
                  <a:lnTo>
                    <a:pt x="1648" y="1094"/>
                  </a:lnTo>
                  <a:lnTo>
                    <a:pt x="1656" y="1113"/>
                  </a:lnTo>
                  <a:lnTo>
                    <a:pt x="1662" y="1133"/>
                  </a:lnTo>
                  <a:lnTo>
                    <a:pt x="1668" y="1154"/>
                  </a:lnTo>
                  <a:lnTo>
                    <a:pt x="1673" y="1175"/>
                  </a:lnTo>
                  <a:lnTo>
                    <a:pt x="1676" y="1196"/>
                  </a:lnTo>
                  <a:lnTo>
                    <a:pt x="1680" y="1218"/>
                  </a:lnTo>
                  <a:lnTo>
                    <a:pt x="1681" y="1239"/>
                  </a:lnTo>
                  <a:lnTo>
                    <a:pt x="1682" y="1262"/>
                  </a:lnTo>
                  <a:lnTo>
                    <a:pt x="1682" y="1262"/>
                  </a:lnTo>
                  <a:lnTo>
                    <a:pt x="1681" y="1284"/>
                  </a:lnTo>
                  <a:lnTo>
                    <a:pt x="1680" y="1306"/>
                  </a:lnTo>
                  <a:lnTo>
                    <a:pt x="1676" y="1327"/>
                  </a:lnTo>
                  <a:lnTo>
                    <a:pt x="1673" y="1349"/>
                  </a:lnTo>
                  <a:lnTo>
                    <a:pt x="1668" y="1369"/>
                  </a:lnTo>
                  <a:lnTo>
                    <a:pt x="1662" y="1390"/>
                  </a:lnTo>
                  <a:lnTo>
                    <a:pt x="1656" y="1410"/>
                  </a:lnTo>
                  <a:lnTo>
                    <a:pt x="1648" y="1429"/>
                  </a:lnTo>
                  <a:lnTo>
                    <a:pt x="1639" y="1448"/>
                  </a:lnTo>
                  <a:lnTo>
                    <a:pt x="1630" y="1467"/>
                  </a:lnTo>
                  <a:lnTo>
                    <a:pt x="1619" y="1485"/>
                  </a:lnTo>
                  <a:lnTo>
                    <a:pt x="1608" y="1503"/>
                  </a:lnTo>
                  <a:lnTo>
                    <a:pt x="1597" y="1520"/>
                  </a:lnTo>
                  <a:lnTo>
                    <a:pt x="1583" y="1536"/>
                  </a:lnTo>
                  <a:lnTo>
                    <a:pt x="1569" y="1552"/>
                  </a:lnTo>
                  <a:lnTo>
                    <a:pt x="1555" y="1566"/>
                  </a:lnTo>
                  <a:lnTo>
                    <a:pt x="1541" y="1580"/>
                  </a:lnTo>
                  <a:lnTo>
                    <a:pt x="1525" y="1595"/>
                  </a:lnTo>
                  <a:lnTo>
                    <a:pt x="1508" y="1607"/>
                  </a:lnTo>
                  <a:lnTo>
                    <a:pt x="1492" y="1620"/>
                  </a:lnTo>
                  <a:lnTo>
                    <a:pt x="1474" y="1630"/>
                  </a:lnTo>
                  <a:lnTo>
                    <a:pt x="1456" y="1641"/>
                  </a:lnTo>
                  <a:lnTo>
                    <a:pt x="1437" y="1651"/>
                  </a:lnTo>
                  <a:lnTo>
                    <a:pt x="1418" y="1659"/>
                  </a:lnTo>
                  <a:lnTo>
                    <a:pt x="1399" y="1666"/>
                  </a:lnTo>
                  <a:lnTo>
                    <a:pt x="1379" y="1673"/>
                  </a:lnTo>
                  <a:lnTo>
                    <a:pt x="1359" y="1679"/>
                  </a:lnTo>
                  <a:lnTo>
                    <a:pt x="1337" y="1684"/>
                  </a:lnTo>
                  <a:lnTo>
                    <a:pt x="1316" y="1687"/>
                  </a:lnTo>
                  <a:lnTo>
                    <a:pt x="1294" y="1691"/>
                  </a:lnTo>
                  <a:lnTo>
                    <a:pt x="1273" y="1692"/>
                  </a:lnTo>
                  <a:lnTo>
                    <a:pt x="1250" y="1692"/>
                  </a:lnTo>
                  <a:lnTo>
                    <a:pt x="1250" y="1692"/>
                  </a:lnTo>
                  <a:lnTo>
                    <a:pt x="1228" y="1692"/>
                  </a:lnTo>
                  <a:lnTo>
                    <a:pt x="1206" y="1691"/>
                  </a:lnTo>
                  <a:lnTo>
                    <a:pt x="1185" y="1687"/>
                  </a:lnTo>
                  <a:lnTo>
                    <a:pt x="1164" y="1684"/>
                  </a:lnTo>
                  <a:lnTo>
                    <a:pt x="1142" y="1679"/>
                  </a:lnTo>
                  <a:lnTo>
                    <a:pt x="1122" y="1673"/>
                  </a:lnTo>
                  <a:lnTo>
                    <a:pt x="1102" y="1666"/>
                  </a:lnTo>
                  <a:lnTo>
                    <a:pt x="1083" y="1659"/>
                  </a:lnTo>
                  <a:lnTo>
                    <a:pt x="1064" y="1651"/>
                  </a:lnTo>
                  <a:lnTo>
                    <a:pt x="1045" y="1641"/>
                  </a:lnTo>
                  <a:lnTo>
                    <a:pt x="1027" y="1630"/>
                  </a:lnTo>
                  <a:lnTo>
                    <a:pt x="1009" y="1620"/>
                  </a:lnTo>
                  <a:lnTo>
                    <a:pt x="992" y="1607"/>
                  </a:lnTo>
                  <a:lnTo>
                    <a:pt x="976" y="1595"/>
                  </a:lnTo>
                  <a:lnTo>
                    <a:pt x="960" y="1580"/>
                  </a:lnTo>
                  <a:lnTo>
                    <a:pt x="946" y="1566"/>
                  </a:lnTo>
                  <a:lnTo>
                    <a:pt x="932" y="1552"/>
                  </a:lnTo>
                  <a:lnTo>
                    <a:pt x="917" y="1536"/>
                  </a:lnTo>
                  <a:lnTo>
                    <a:pt x="904" y="1520"/>
                  </a:lnTo>
                  <a:lnTo>
                    <a:pt x="892" y="1503"/>
                  </a:lnTo>
                  <a:lnTo>
                    <a:pt x="882" y="1485"/>
                  </a:lnTo>
                  <a:lnTo>
                    <a:pt x="871" y="1467"/>
                  </a:lnTo>
                  <a:lnTo>
                    <a:pt x="861" y="1448"/>
                  </a:lnTo>
                  <a:lnTo>
                    <a:pt x="853" y="1429"/>
                  </a:lnTo>
                  <a:lnTo>
                    <a:pt x="845" y="1410"/>
                  </a:lnTo>
                  <a:lnTo>
                    <a:pt x="839" y="1390"/>
                  </a:lnTo>
                  <a:lnTo>
                    <a:pt x="833" y="1369"/>
                  </a:lnTo>
                  <a:lnTo>
                    <a:pt x="828" y="1349"/>
                  </a:lnTo>
                  <a:lnTo>
                    <a:pt x="825" y="1327"/>
                  </a:lnTo>
                  <a:lnTo>
                    <a:pt x="821" y="1306"/>
                  </a:lnTo>
                  <a:lnTo>
                    <a:pt x="820" y="1284"/>
                  </a:lnTo>
                  <a:lnTo>
                    <a:pt x="819" y="1262"/>
                  </a:lnTo>
                  <a:lnTo>
                    <a:pt x="819" y="1262"/>
                  </a:lnTo>
                  <a:lnTo>
                    <a:pt x="820" y="1239"/>
                  </a:lnTo>
                  <a:lnTo>
                    <a:pt x="821" y="1218"/>
                  </a:lnTo>
                  <a:lnTo>
                    <a:pt x="825" y="1196"/>
                  </a:lnTo>
                  <a:lnTo>
                    <a:pt x="828" y="1175"/>
                  </a:lnTo>
                  <a:lnTo>
                    <a:pt x="833" y="1154"/>
                  </a:lnTo>
                  <a:lnTo>
                    <a:pt x="839" y="1133"/>
                  </a:lnTo>
                  <a:lnTo>
                    <a:pt x="845" y="1113"/>
                  </a:lnTo>
                  <a:lnTo>
                    <a:pt x="853" y="1094"/>
                  </a:lnTo>
                  <a:lnTo>
                    <a:pt x="861" y="1075"/>
                  </a:lnTo>
                  <a:lnTo>
                    <a:pt x="871" y="1056"/>
                  </a:lnTo>
                  <a:lnTo>
                    <a:pt x="882" y="1038"/>
                  </a:lnTo>
                  <a:lnTo>
                    <a:pt x="892" y="1020"/>
                  </a:lnTo>
                  <a:lnTo>
                    <a:pt x="904" y="1004"/>
                  </a:lnTo>
                  <a:lnTo>
                    <a:pt x="917" y="987"/>
                  </a:lnTo>
                  <a:lnTo>
                    <a:pt x="932" y="972"/>
                  </a:lnTo>
                  <a:lnTo>
                    <a:pt x="946" y="956"/>
                  </a:lnTo>
                  <a:lnTo>
                    <a:pt x="960" y="942"/>
                  </a:lnTo>
                  <a:lnTo>
                    <a:pt x="976" y="929"/>
                  </a:lnTo>
                  <a:lnTo>
                    <a:pt x="992" y="916"/>
                  </a:lnTo>
                  <a:lnTo>
                    <a:pt x="1009" y="904"/>
                  </a:lnTo>
                  <a:lnTo>
                    <a:pt x="1027" y="893"/>
                  </a:lnTo>
                  <a:lnTo>
                    <a:pt x="1045" y="882"/>
                  </a:lnTo>
                  <a:lnTo>
                    <a:pt x="1064" y="873"/>
                  </a:lnTo>
                  <a:lnTo>
                    <a:pt x="1083" y="865"/>
                  </a:lnTo>
                  <a:lnTo>
                    <a:pt x="1102" y="856"/>
                  </a:lnTo>
                  <a:lnTo>
                    <a:pt x="1122" y="850"/>
                  </a:lnTo>
                  <a:lnTo>
                    <a:pt x="1142" y="844"/>
                  </a:lnTo>
                  <a:lnTo>
                    <a:pt x="1164" y="840"/>
                  </a:lnTo>
                  <a:lnTo>
                    <a:pt x="1185" y="835"/>
                  </a:lnTo>
                  <a:lnTo>
                    <a:pt x="1206" y="833"/>
                  </a:lnTo>
                  <a:lnTo>
                    <a:pt x="1228" y="831"/>
                  </a:lnTo>
                  <a:lnTo>
                    <a:pt x="1250" y="830"/>
                  </a:lnTo>
                  <a:lnTo>
                    <a:pt x="1250" y="830"/>
                  </a:lnTo>
                  <a:close/>
                </a:path>
              </a:pathLst>
            </a:custGeom>
            <a:solidFill>
              <a:srgbClr val="93BF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7" name="Freeform 13"/>
            <p:cNvSpPr>
              <a:spLocks noEditPoints="1"/>
            </p:cNvSpPr>
            <p:nvPr/>
          </p:nvSpPr>
          <p:spPr bwMode="auto">
            <a:xfrm>
              <a:off x="6931793" y="3952875"/>
              <a:ext cx="1503363" cy="1501775"/>
            </a:xfrm>
            <a:custGeom>
              <a:gdLst>
                <a:gd fmla="*/ 1090 w 1893" name="T0"/>
                <a:gd fmla="*/ 11 h 1892" name="T1"/>
                <a:gd fmla="*/ 1315 w 1893" name="T2"/>
                <a:gd fmla="*/ 75 h 1892" name="T3"/>
                <a:gd fmla="*/ 1513 w 1893" name="T4"/>
                <a:gd fmla="*/ 188 h 1892" name="T5"/>
                <a:gd fmla="*/ 1677 w 1893" name="T6"/>
                <a:gd fmla="*/ 345 h 1892" name="T7"/>
                <a:gd fmla="*/ 1799 w 1893" name="T8"/>
                <a:gd fmla="*/ 537 h 1892" name="T9"/>
                <a:gd fmla="*/ 1873 w 1893" name="T10"/>
                <a:gd fmla="*/ 757 h 1892" name="T11"/>
                <a:gd fmla="*/ 1893 w 1893" name="T12"/>
                <a:gd fmla="*/ 947 h 1892" name="T13"/>
                <a:gd fmla="*/ 1863 w 1893" name="T14"/>
                <a:gd fmla="*/ 1183 h 1892" name="T15"/>
                <a:gd fmla="*/ 1779 w 1893" name="T16"/>
                <a:gd fmla="*/ 1397 h 1892" name="T17"/>
                <a:gd fmla="*/ 1647 w 1893" name="T18"/>
                <a:gd fmla="*/ 1583 h 1892" name="T19"/>
                <a:gd fmla="*/ 1476 w 1893" name="T20"/>
                <a:gd fmla="*/ 1730 h 1892" name="T21"/>
                <a:gd fmla="*/ 1272 w 1893" name="T22"/>
                <a:gd fmla="*/ 1835 h 1892" name="T23"/>
                <a:gd fmla="*/ 1043 w 1893" name="T24"/>
                <a:gd fmla="*/ 1887 h 1892" name="T25"/>
                <a:gd fmla="*/ 850 w 1893" name="T26"/>
                <a:gd fmla="*/ 1887 h 1892" name="T27"/>
                <a:gd fmla="*/ 620 w 1893" name="T28"/>
                <a:gd fmla="*/ 1835 h 1892" name="T29"/>
                <a:gd fmla="*/ 417 w 1893" name="T30"/>
                <a:gd fmla="*/ 1730 h 1892" name="T31"/>
                <a:gd fmla="*/ 246 w 1893" name="T32"/>
                <a:gd fmla="*/ 1583 h 1892" name="T33"/>
                <a:gd fmla="*/ 115 w 1893" name="T34"/>
                <a:gd fmla="*/ 1397 h 1892" name="T35"/>
                <a:gd fmla="*/ 31 w 1893" name="T36"/>
                <a:gd fmla="*/ 1183 h 1892" name="T37"/>
                <a:gd fmla="*/ 0 w 1893" name="T38"/>
                <a:gd fmla="*/ 947 h 1892" name="T39"/>
                <a:gd fmla="*/ 20 w 1893" name="T40"/>
                <a:gd fmla="*/ 757 h 1892" name="T41"/>
                <a:gd fmla="*/ 94 w 1893" name="T42"/>
                <a:gd fmla="*/ 537 h 1892" name="T43"/>
                <a:gd fmla="*/ 216 w 1893" name="T44"/>
                <a:gd fmla="*/ 345 h 1892" name="T45"/>
                <a:gd fmla="*/ 380 w 1893" name="T46"/>
                <a:gd fmla="*/ 188 h 1892" name="T47"/>
                <a:gd fmla="*/ 578 w 1893" name="T48"/>
                <a:gd fmla="*/ 75 h 1892" name="T49"/>
                <a:gd fmla="*/ 802 w 1893" name="T50"/>
                <a:gd fmla="*/ 11 h 1892" name="T51"/>
                <a:gd fmla="*/ 946 w 1893" name="T52"/>
                <a:gd fmla="*/ 31 h 1892" name="T53"/>
                <a:gd fmla="*/ 1131 w 1893" name="T54"/>
                <a:gd fmla="*/ 50 h 1892" name="T55"/>
                <a:gd fmla="*/ 1344 w 1893" name="T56"/>
                <a:gd fmla="*/ 122 h 1892" name="T57"/>
                <a:gd fmla="*/ 1529 w 1893" name="T58"/>
                <a:gd fmla="*/ 240 h 1892" name="T59"/>
                <a:gd fmla="*/ 1680 w 1893" name="T60"/>
                <a:gd fmla="*/ 399 h 1892" name="T61"/>
                <a:gd fmla="*/ 1790 w 1893" name="T62"/>
                <a:gd fmla="*/ 590 h 1892" name="T63"/>
                <a:gd fmla="*/ 1852 w 1893" name="T64"/>
                <a:gd fmla="*/ 808 h 1892" name="T65"/>
                <a:gd fmla="*/ 1861 w 1893" name="T66"/>
                <a:gd fmla="*/ 993 h 1892" name="T67"/>
                <a:gd fmla="*/ 1821 w 1893" name="T68"/>
                <a:gd fmla="*/ 1219 h 1892" name="T69"/>
                <a:gd fmla="*/ 1729 w 1893" name="T70"/>
                <a:gd fmla="*/ 1421 h 1892" name="T71"/>
                <a:gd fmla="*/ 1593 w 1893" name="T72"/>
                <a:gd fmla="*/ 1594 h 1892" name="T73"/>
                <a:gd fmla="*/ 1421 w 1893" name="T74"/>
                <a:gd fmla="*/ 1729 h 1892" name="T75"/>
                <a:gd fmla="*/ 1219 w 1893" name="T76"/>
                <a:gd fmla="*/ 1821 h 1892" name="T77"/>
                <a:gd fmla="*/ 994 w 1893" name="T78"/>
                <a:gd fmla="*/ 1860 h 1892" name="T79"/>
                <a:gd fmla="*/ 807 w 1893" name="T80"/>
                <a:gd fmla="*/ 1852 h 1892" name="T81"/>
                <a:gd fmla="*/ 590 w 1893" name="T82"/>
                <a:gd fmla="*/ 1790 h 1892" name="T83"/>
                <a:gd fmla="*/ 399 w 1893" name="T84"/>
                <a:gd fmla="*/ 1680 h 1892" name="T85"/>
                <a:gd fmla="*/ 240 w 1893" name="T86"/>
                <a:gd fmla="*/ 1528 h 1892" name="T87"/>
                <a:gd fmla="*/ 121 w 1893" name="T88"/>
                <a:gd fmla="*/ 1344 h 1892" name="T89"/>
                <a:gd fmla="*/ 50 w 1893" name="T90"/>
                <a:gd fmla="*/ 1131 h 1892" name="T91"/>
                <a:gd fmla="*/ 31 w 1893" name="T92"/>
                <a:gd fmla="*/ 947 h 1892" name="T93"/>
                <a:gd fmla="*/ 60 w 1893" name="T94"/>
                <a:gd fmla="*/ 718 h 1892" name="T95"/>
                <a:gd fmla="*/ 141 w 1893" name="T96"/>
                <a:gd fmla="*/ 510 h 1892" name="T97"/>
                <a:gd fmla="*/ 268 w 1893" name="T98"/>
                <a:gd fmla="*/ 331 h 1892" name="T99"/>
                <a:gd fmla="*/ 435 w 1893" name="T100"/>
                <a:gd fmla="*/ 188 h 1892" name="T101"/>
                <a:gd fmla="*/ 631 w 1893" name="T102"/>
                <a:gd fmla="*/ 87 h 1892" name="T103"/>
                <a:gd fmla="*/ 852 w 1893" name="T104"/>
                <a:gd fmla="*/ 36 h 18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91" w="1893">
                  <a:moveTo>
                    <a:pt x="946" y="0"/>
                  </a:moveTo>
                  <a:lnTo>
                    <a:pt x="946" y="0"/>
                  </a:lnTo>
                  <a:lnTo>
                    <a:pt x="995" y="1"/>
                  </a:lnTo>
                  <a:lnTo>
                    <a:pt x="1043" y="5"/>
                  </a:lnTo>
                  <a:lnTo>
                    <a:pt x="1090" y="11"/>
                  </a:lnTo>
                  <a:lnTo>
                    <a:pt x="1137" y="19"/>
                  </a:lnTo>
                  <a:lnTo>
                    <a:pt x="1183" y="30"/>
                  </a:lnTo>
                  <a:lnTo>
                    <a:pt x="1228" y="43"/>
                  </a:lnTo>
                  <a:lnTo>
                    <a:pt x="1272" y="59"/>
                  </a:lnTo>
                  <a:lnTo>
                    <a:pt x="1315" y="75"/>
                  </a:lnTo>
                  <a:lnTo>
                    <a:pt x="1357" y="94"/>
                  </a:lnTo>
                  <a:lnTo>
                    <a:pt x="1397" y="114"/>
                  </a:lnTo>
                  <a:lnTo>
                    <a:pt x="1438" y="137"/>
                  </a:lnTo>
                  <a:lnTo>
                    <a:pt x="1476" y="162"/>
                  </a:lnTo>
                  <a:lnTo>
                    <a:pt x="1513" y="188"/>
                  </a:lnTo>
                  <a:lnTo>
                    <a:pt x="1548" y="217"/>
                  </a:lnTo>
                  <a:lnTo>
                    <a:pt x="1583" y="246"/>
                  </a:lnTo>
                  <a:lnTo>
                    <a:pt x="1616" y="277"/>
                  </a:lnTo>
                  <a:lnTo>
                    <a:pt x="1647" y="311"/>
                  </a:lnTo>
                  <a:lnTo>
                    <a:pt x="1677" y="345"/>
                  </a:lnTo>
                  <a:lnTo>
                    <a:pt x="1705" y="381"/>
                  </a:lnTo>
                  <a:lnTo>
                    <a:pt x="1731" y="418"/>
                  </a:lnTo>
                  <a:lnTo>
                    <a:pt x="1755" y="456"/>
                  </a:lnTo>
                  <a:lnTo>
                    <a:pt x="1779" y="496"/>
                  </a:lnTo>
                  <a:lnTo>
                    <a:pt x="1799" y="537"/>
                  </a:lnTo>
                  <a:lnTo>
                    <a:pt x="1818" y="578"/>
                  </a:lnTo>
                  <a:lnTo>
                    <a:pt x="1835" y="621"/>
                  </a:lnTo>
                  <a:lnTo>
                    <a:pt x="1850" y="665"/>
                  </a:lnTo>
                  <a:lnTo>
                    <a:pt x="1863" y="710"/>
                  </a:lnTo>
                  <a:lnTo>
                    <a:pt x="1873" y="757"/>
                  </a:lnTo>
                  <a:lnTo>
                    <a:pt x="1881" y="803"/>
                  </a:lnTo>
                  <a:lnTo>
                    <a:pt x="1887" y="850"/>
                  </a:lnTo>
                  <a:lnTo>
                    <a:pt x="1892" y="898"/>
                  </a:lnTo>
                  <a:lnTo>
                    <a:pt x="1893" y="947"/>
                  </a:lnTo>
                  <a:lnTo>
                    <a:pt x="1893" y="947"/>
                  </a:lnTo>
                  <a:lnTo>
                    <a:pt x="1892" y="996"/>
                  </a:lnTo>
                  <a:lnTo>
                    <a:pt x="1887" y="1043"/>
                  </a:lnTo>
                  <a:lnTo>
                    <a:pt x="1881" y="1091"/>
                  </a:lnTo>
                  <a:lnTo>
                    <a:pt x="1873" y="1137"/>
                  </a:lnTo>
                  <a:lnTo>
                    <a:pt x="1863" y="1183"/>
                  </a:lnTo>
                  <a:lnTo>
                    <a:pt x="1850" y="1227"/>
                  </a:lnTo>
                  <a:lnTo>
                    <a:pt x="1835" y="1271"/>
                  </a:lnTo>
                  <a:lnTo>
                    <a:pt x="1818" y="1314"/>
                  </a:lnTo>
                  <a:lnTo>
                    <a:pt x="1799" y="1357"/>
                  </a:lnTo>
                  <a:lnTo>
                    <a:pt x="1779" y="1397"/>
                  </a:lnTo>
                  <a:lnTo>
                    <a:pt x="1755" y="1437"/>
                  </a:lnTo>
                  <a:lnTo>
                    <a:pt x="1731" y="1476"/>
                  </a:lnTo>
                  <a:lnTo>
                    <a:pt x="1705" y="1513"/>
                  </a:lnTo>
                  <a:lnTo>
                    <a:pt x="1677" y="1548"/>
                  </a:lnTo>
                  <a:lnTo>
                    <a:pt x="1647" y="1583"/>
                  </a:lnTo>
                  <a:lnTo>
                    <a:pt x="1616" y="1615"/>
                  </a:lnTo>
                  <a:lnTo>
                    <a:pt x="1583" y="1647"/>
                  </a:lnTo>
                  <a:lnTo>
                    <a:pt x="1548" y="1677"/>
                  </a:lnTo>
                  <a:lnTo>
                    <a:pt x="1513" y="1704"/>
                  </a:lnTo>
                  <a:lnTo>
                    <a:pt x="1476" y="1730"/>
                  </a:lnTo>
                  <a:lnTo>
                    <a:pt x="1438" y="1755"/>
                  </a:lnTo>
                  <a:lnTo>
                    <a:pt x="1397" y="1778"/>
                  </a:lnTo>
                  <a:lnTo>
                    <a:pt x="1357" y="1799"/>
                  </a:lnTo>
                  <a:lnTo>
                    <a:pt x="1315" y="1818"/>
                  </a:lnTo>
                  <a:lnTo>
                    <a:pt x="1272" y="1835"/>
                  </a:lnTo>
                  <a:lnTo>
                    <a:pt x="1228" y="1850"/>
                  </a:lnTo>
                  <a:lnTo>
                    <a:pt x="1183" y="1862"/>
                  </a:lnTo>
                  <a:lnTo>
                    <a:pt x="1137" y="1873"/>
                  </a:lnTo>
                  <a:lnTo>
                    <a:pt x="1090" y="1881"/>
                  </a:lnTo>
                  <a:lnTo>
                    <a:pt x="1043" y="1887"/>
                  </a:lnTo>
                  <a:lnTo>
                    <a:pt x="995" y="1891"/>
                  </a:lnTo>
                  <a:lnTo>
                    <a:pt x="946" y="1892"/>
                  </a:lnTo>
                  <a:lnTo>
                    <a:pt x="946" y="1892"/>
                  </a:lnTo>
                  <a:lnTo>
                    <a:pt x="898" y="1891"/>
                  </a:lnTo>
                  <a:lnTo>
                    <a:pt x="850" y="1887"/>
                  </a:lnTo>
                  <a:lnTo>
                    <a:pt x="802" y="1881"/>
                  </a:lnTo>
                  <a:lnTo>
                    <a:pt x="756" y="1873"/>
                  </a:lnTo>
                  <a:lnTo>
                    <a:pt x="710" y="1862"/>
                  </a:lnTo>
                  <a:lnTo>
                    <a:pt x="665" y="1850"/>
                  </a:lnTo>
                  <a:lnTo>
                    <a:pt x="620" y="1835"/>
                  </a:lnTo>
                  <a:lnTo>
                    <a:pt x="578" y="1818"/>
                  </a:lnTo>
                  <a:lnTo>
                    <a:pt x="536" y="1799"/>
                  </a:lnTo>
                  <a:lnTo>
                    <a:pt x="496" y="1778"/>
                  </a:lnTo>
                  <a:lnTo>
                    <a:pt x="456" y="1755"/>
                  </a:lnTo>
                  <a:lnTo>
                    <a:pt x="417" y="1730"/>
                  </a:lnTo>
                  <a:lnTo>
                    <a:pt x="380" y="1704"/>
                  </a:lnTo>
                  <a:lnTo>
                    <a:pt x="345" y="1677"/>
                  </a:lnTo>
                  <a:lnTo>
                    <a:pt x="310" y="1647"/>
                  </a:lnTo>
                  <a:lnTo>
                    <a:pt x="277" y="1615"/>
                  </a:lnTo>
                  <a:lnTo>
                    <a:pt x="246" y="1583"/>
                  </a:lnTo>
                  <a:lnTo>
                    <a:pt x="216" y="1548"/>
                  </a:lnTo>
                  <a:lnTo>
                    <a:pt x="189" y="1513"/>
                  </a:lnTo>
                  <a:lnTo>
                    <a:pt x="161" y="1476"/>
                  </a:lnTo>
                  <a:lnTo>
                    <a:pt x="138" y="1437"/>
                  </a:lnTo>
                  <a:lnTo>
                    <a:pt x="115" y="1397"/>
                  </a:lnTo>
                  <a:lnTo>
                    <a:pt x="94" y="1357"/>
                  </a:lnTo>
                  <a:lnTo>
                    <a:pt x="75" y="1314"/>
                  </a:lnTo>
                  <a:lnTo>
                    <a:pt x="58" y="1271"/>
                  </a:lnTo>
                  <a:lnTo>
                    <a:pt x="42" y="1227"/>
                  </a:lnTo>
                  <a:lnTo>
                    <a:pt x="31" y="1183"/>
                  </a:lnTo>
                  <a:lnTo>
                    <a:pt x="20" y="1137"/>
                  </a:lnTo>
                  <a:lnTo>
                    <a:pt x="12" y="1091"/>
                  </a:lnTo>
                  <a:lnTo>
                    <a:pt x="6" y="1043"/>
                  </a:lnTo>
                  <a:lnTo>
                    <a:pt x="2" y="996"/>
                  </a:lnTo>
                  <a:lnTo>
                    <a:pt x="0" y="947"/>
                  </a:lnTo>
                  <a:lnTo>
                    <a:pt x="0" y="947"/>
                  </a:lnTo>
                  <a:lnTo>
                    <a:pt x="2" y="898"/>
                  </a:lnTo>
                  <a:lnTo>
                    <a:pt x="6" y="850"/>
                  </a:lnTo>
                  <a:lnTo>
                    <a:pt x="12" y="803"/>
                  </a:lnTo>
                  <a:lnTo>
                    <a:pt x="20" y="757"/>
                  </a:lnTo>
                  <a:lnTo>
                    <a:pt x="31" y="710"/>
                  </a:lnTo>
                  <a:lnTo>
                    <a:pt x="42" y="665"/>
                  </a:lnTo>
                  <a:lnTo>
                    <a:pt x="58" y="621"/>
                  </a:lnTo>
                  <a:lnTo>
                    <a:pt x="75" y="578"/>
                  </a:lnTo>
                  <a:lnTo>
                    <a:pt x="94" y="537"/>
                  </a:lnTo>
                  <a:lnTo>
                    <a:pt x="115" y="496"/>
                  </a:lnTo>
                  <a:lnTo>
                    <a:pt x="138" y="456"/>
                  </a:lnTo>
                  <a:lnTo>
                    <a:pt x="161" y="418"/>
                  </a:lnTo>
                  <a:lnTo>
                    <a:pt x="189" y="381"/>
                  </a:lnTo>
                  <a:lnTo>
                    <a:pt x="216" y="345"/>
                  </a:lnTo>
                  <a:lnTo>
                    <a:pt x="246" y="311"/>
                  </a:lnTo>
                  <a:lnTo>
                    <a:pt x="277" y="277"/>
                  </a:lnTo>
                  <a:lnTo>
                    <a:pt x="310" y="246"/>
                  </a:lnTo>
                  <a:lnTo>
                    <a:pt x="345" y="217"/>
                  </a:lnTo>
                  <a:lnTo>
                    <a:pt x="380" y="188"/>
                  </a:lnTo>
                  <a:lnTo>
                    <a:pt x="417" y="162"/>
                  </a:lnTo>
                  <a:lnTo>
                    <a:pt x="456" y="137"/>
                  </a:lnTo>
                  <a:lnTo>
                    <a:pt x="496" y="114"/>
                  </a:lnTo>
                  <a:lnTo>
                    <a:pt x="536" y="94"/>
                  </a:lnTo>
                  <a:lnTo>
                    <a:pt x="578" y="75"/>
                  </a:lnTo>
                  <a:lnTo>
                    <a:pt x="620" y="59"/>
                  </a:lnTo>
                  <a:lnTo>
                    <a:pt x="665" y="43"/>
                  </a:lnTo>
                  <a:lnTo>
                    <a:pt x="710" y="30"/>
                  </a:lnTo>
                  <a:lnTo>
                    <a:pt x="756" y="19"/>
                  </a:lnTo>
                  <a:lnTo>
                    <a:pt x="802" y="11"/>
                  </a:lnTo>
                  <a:lnTo>
                    <a:pt x="850" y="5"/>
                  </a:lnTo>
                  <a:lnTo>
                    <a:pt x="898" y="1"/>
                  </a:lnTo>
                  <a:lnTo>
                    <a:pt x="946" y="0"/>
                  </a:lnTo>
                  <a:lnTo>
                    <a:pt x="946" y="0"/>
                  </a:lnTo>
                  <a:close/>
                  <a:moveTo>
                    <a:pt x="946" y="31"/>
                  </a:moveTo>
                  <a:lnTo>
                    <a:pt x="946" y="31"/>
                  </a:lnTo>
                  <a:lnTo>
                    <a:pt x="994" y="32"/>
                  </a:lnTo>
                  <a:lnTo>
                    <a:pt x="1040" y="36"/>
                  </a:lnTo>
                  <a:lnTo>
                    <a:pt x="1086" y="42"/>
                  </a:lnTo>
                  <a:lnTo>
                    <a:pt x="1131" y="50"/>
                  </a:lnTo>
                  <a:lnTo>
                    <a:pt x="1175" y="60"/>
                  </a:lnTo>
                  <a:lnTo>
                    <a:pt x="1219" y="73"/>
                  </a:lnTo>
                  <a:lnTo>
                    <a:pt x="1262" y="87"/>
                  </a:lnTo>
                  <a:lnTo>
                    <a:pt x="1303" y="104"/>
                  </a:lnTo>
                  <a:lnTo>
                    <a:pt x="1344" y="122"/>
                  </a:lnTo>
                  <a:lnTo>
                    <a:pt x="1383" y="142"/>
                  </a:lnTo>
                  <a:lnTo>
                    <a:pt x="1421" y="164"/>
                  </a:lnTo>
                  <a:lnTo>
                    <a:pt x="1458" y="188"/>
                  </a:lnTo>
                  <a:lnTo>
                    <a:pt x="1495" y="213"/>
                  </a:lnTo>
                  <a:lnTo>
                    <a:pt x="1529" y="240"/>
                  </a:lnTo>
                  <a:lnTo>
                    <a:pt x="1563" y="269"/>
                  </a:lnTo>
                  <a:lnTo>
                    <a:pt x="1593" y="300"/>
                  </a:lnTo>
                  <a:lnTo>
                    <a:pt x="1624" y="331"/>
                  </a:lnTo>
                  <a:lnTo>
                    <a:pt x="1653" y="364"/>
                  </a:lnTo>
                  <a:lnTo>
                    <a:pt x="1680" y="399"/>
                  </a:lnTo>
                  <a:lnTo>
                    <a:pt x="1705" y="435"/>
                  </a:lnTo>
                  <a:lnTo>
                    <a:pt x="1729" y="472"/>
                  </a:lnTo>
                  <a:lnTo>
                    <a:pt x="1752" y="510"/>
                  </a:lnTo>
                  <a:lnTo>
                    <a:pt x="1772" y="550"/>
                  </a:lnTo>
                  <a:lnTo>
                    <a:pt x="1790" y="590"/>
                  </a:lnTo>
                  <a:lnTo>
                    <a:pt x="1806" y="632"/>
                  </a:lnTo>
                  <a:lnTo>
                    <a:pt x="1821" y="674"/>
                  </a:lnTo>
                  <a:lnTo>
                    <a:pt x="1833" y="718"/>
                  </a:lnTo>
                  <a:lnTo>
                    <a:pt x="1843" y="762"/>
                  </a:lnTo>
                  <a:lnTo>
                    <a:pt x="1852" y="808"/>
                  </a:lnTo>
                  <a:lnTo>
                    <a:pt x="1857" y="853"/>
                  </a:lnTo>
                  <a:lnTo>
                    <a:pt x="1861" y="899"/>
                  </a:lnTo>
                  <a:lnTo>
                    <a:pt x="1862" y="947"/>
                  </a:lnTo>
                  <a:lnTo>
                    <a:pt x="1862" y="947"/>
                  </a:lnTo>
                  <a:lnTo>
                    <a:pt x="1861" y="993"/>
                  </a:lnTo>
                  <a:lnTo>
                    <a:pt x="1857" y="1041"/>
                  </a:lnTo>
                  <a:lnTo>
                    <a:pt x="1852" y="1086"/>
                  </a:lnTo>
                  <a:lnTo>
                    <a:pt x="1843" y="1131"/>
                  </a:lnTo>
                  <a:lnTo>
                    <a:pt x="1833" y="1175"/>
                  </a:lnTo>
                  <a:lnTo>
                    <a:pt x="1821" y="1219"/>
                  </a:lnTo>
                  <a:lnTo>
                    <a:pt x="1806" y="1261"/>
                  </a:lnTo>
                  <a:lnTo>
                    <a:pt x="1790" y="1302"/>
                  </a:lnTo>
                  <a:lnTo>
                    <a:pt x="1772" y="1344"/>
                  </a:lnTo>
                  <a:lnTo>
                    <a:pt x="1752" y="1383"/>
                  </a:lnTo>
                  <a:lnTo>
                    <a:pt x="1729" y="1421"/>
                  </a:lnTo>
                  <a:lnTo>
                    <a:pt x="1705" y="1458"/>
                  </a:lnTo>
                  <a:lnTo>
                    <a:pt x="1680" y="1494"/>
                  </a:lnTo>
                  <a:lnTo>
                    <a:pt x="1653" y="1528"/>
                  </a:lnTo>
                  <a:lnTo>
                    <a:pt x="1624" y="1561"/>
                  </a:lnTo>
                  <a:lnTo>
                    <a:pt x="1593" y="1594"/>
                  </a:lnTo>
                  <a:lnTo>
                    <a:pt x="1563" y="1625"/>
                  </a:lnTo>
                  <a:lnTo>
                    <a:pt x="1529" y="1653"/>
                  </a:lnTo>
                  <a:lnTo>
                    <a:pt x="1495" y="1680"/>
                  </a:lnTo>
                  <a:lnTo>
                    <a:pt x="1458" y="1705"/>
                  </a:lnTo>
                  <a:lnTo>
                    <a:pt x="1421" y="1729"/>
                  </a:lnTo>
                  <a:lnTo>
                    <a:pt x="1383" y="1752"/>
                  </a:lnTo>
                  <a:lnTo>
                    <a:pt x="1344" y="1772"/>
                  </a:lnTo>
                  <a:lnTo>
                    <a:pt x="1303" y="1790"/>
                  </a:lnTo>
                  <a:lnTo>
                    <a:pt x="1262" y="1806"/>
                  </a:lnTo>
                  <a:lnTo>
                    <a:pt x="1219" y="1821"/>
                  </a:lnTo>
                  <a:lnTo>
                    <a:pt x="1175" y="1833"/>
                  </a:lnTo>
                  <a:lnTo>
                    <a:pt x="1131" y="1843"/>
                  </a:lnTo>
                  <a:lnTo>
                    <a:pt x="1086" y="1852"/>
                  </a:lnTo>
                  <a:lnTo>
                    <a:pt x="1040" y="1858"/>
                  </a:lnTo>
                  <a:lnTo>
                    <a:pt x="994" y="1860"/>
                  </a:lnTo>
                  <a:lnTo>
                    <a:pt x="946" y="1861"/>
                  </a:lnTo>
                  <a:lnTo>
                    <a:pt x="946" y="1861"/>
                  </a:lnTo>
                  <a:lnTo>
                    <a:pt x="899" y="1860"/>
                  </a:lnTo>
                  <a:lnTo>
                    <a:pt x="852" y="1858"/>
                  </a:lnTo>
                  <a:lnTo>
                    <a:pt x="807" y="1852"/>
                  </a:lnTo>
                  <a:lnTo>
                    <a:pt x="762" y="1843"/>
                  </a:lnTo>
                  <a:lnTo>
                    <a:pt x="718" y="1833"/>
                  </a:lnTo>
                  <a:lnTo>
                    <a:pt x="674" y="1821"/>
                  </a:lnTo>
                  <a:lnTo>
                    <a:pt x="631" y="1806"/>
                  </a:lnTo>
                  <a:lnTo>
                    <a:pt x="590" y="1790"/>
                  </a:lnTo>
                  <a:lnTo>
                    <a:pt x="549" y="1772"/>
                  </a:lnTo>
                  <a:lnTo>
                    <a:pt x="510" y="1752"/>
                  </a:lnTo>
                  <a:lnTo>
                    <a:pt x="472" y="1729"/>
                  </a:lnTo>
                  <a:lnTo>
                    <a:pt x="435" y="1705"/>
                  </a:lnTo>
                  <a:lnTo>
                    <a:pt x="399" y="1680"/>
                  </a:lnTo>
                  <a:lnTo>
                    <a:pt x="364" y="1653"/>
                  </a:lnTo>
                  <a:lnTo>
                    <a:pt x="331" y="1625"/>
                  </a:lnTo>
                  <a:lnTo>
                    <a:pt x="299" y="1594"/>
                  </a:lnTo>
                  <a:lnTo>
                    <a:pt x="268" y="1561"/>
                  </a:lnTo>
                  <a:lnTo>
                    <a:pt x="240" y="1528"/>
                  </a:lnTo>
                  <a:lnTo>
                    <a:pt x="213" y="1494"/>
                  </a:lnTo>
                  <a:lnTo>
                    <a:pt x="188" y="1458"/>
                  </a:lnTo>
                  <a:lnTo>
                    <a:pt x="164" y="1421"/>
                  </a:lnTo>
                  <a:lnTo>
                    <a:pt x="141" y="1383"/>
                  </a:lnTo>
                  <a:lnTo>
                    <a:pt x="121" y="1344"/>
                  </a:lnTo>
                  <a:lnTo>
                    <a:pt x="103" y="1302"/>
                  </a:lnTo>
                  <a:lnTo>
                    <a:pt x="86" y="1261"/>
                  </a:lnTo>
                  <a:lnTo>
                    <a:pt x="72" y="1219"/>
                  </a:lnTo>
                  <a:lnTo>
                    <a:pt x="60" y="1175"/>
                  </a:lnTo>
                  <a:lnTo>
                    <a:pt x="50" y="1131"/>
                  </a:lnTo>
                  <a:lnTo>
                    <a:pt x="41" y="1086"/>
                  </a:lnTo>
                  <a:lnTo>
                    <a:pt x="35" y="1041"/>
                  </a:lnTo>
                  <a:lnTo>
                    <a:pt x="32" y="993"/>
                  </a:lnTo>
                  <a:lnTo>
                    <a:pt x="31" y="947"/>
                  </a:lnTo>
                  <a:lnTo>
                    <a:pt x="31" y="947"/>
                  </a:lnTo>
                  <a:lnTo>
                    <a:pt x="32" y="899"/>
                  </a:lnTo>
                  <a:lnTo>
                    <a:pt x="35" y="853"/>
                  </a:lnTo>
                  <a:lnTo>
                    <a:pt x="41" y="808"/>
                  </a:lnTo>
                  <a:lnTo>
                    <a:pt x="50" y="762"/>
                  </a:lnTo>
                  <a:lnTo>
                    <a:pt x="60" y="718"/>
                  </a:lnTo>
                  <a:lnTo>
                    <a:pt x="72" y="674"/>
                  </a:lnTo>
                  <a:lnTo>
                    <a:pt x="86" y="632"/>
                  </a:lnTo>
                  <a:lnTo>
                    <a:pt x="103" y="590"/>
                  </a:lnTo>
                  <a:lnTo>
                    <a:pt x="121" y="550"/>
                  </a:lnTo>
                  <a:lnTo>
                    <a:pt x="141" y="510"/>
                  </a:lnTo>
                  <a:lnTo>
                    <a:pt x="164" y="472"/>
                  </a:lnTo>
                  <a:lnTo>
                    <a:pt x="188" y="435"/>
                  </a:lnTo>
                  <a:lnTo>
                    <a:pt x="213" y="399"/>
                  </a:lnTo>
                  <a:lnTo>
                    <a:pt x="240" y="364"/>
                  </a:lnTo>
                  <a:lnTo>
                    <a:pt x="268" y="331"/>
                  </a:lnTo>
                  <a:lnTo>
                    <a:pt x="299" y="300"/>
                  </a:lnTo>
                  <a:lnTo>
                    <a:pt x="331" y="269"/>
                  </a:lnTo>
                  <a:lnTo>
                    <a:pt x="364" y="240"/>
                  </a:lnTo>
                  <a:lnTo>
                    <a:pt x="399" y="213"/>
                  </a:lnTo>
                  <a:lnTo>
                    <a:pt x="435" y="188"/>
                  </a:lnTo>
                  <a:lnTo>
                    <a:pt x="472" y="164"/>
                  </a:lnTo>
                  <a:lnTo>
                    <a:pt x="510" y="142"/>
                  </a:lnTo>
                  <a:lnTo>
                    <a:pt x="549" y="122"/>
                  </a:lnTo>
                  <a:lnTo>
                    <a:pt x="590" y="104"/>
                  </a:lnTo>
                  <a:lnTo>
                    <a:pt x="631" y="87"/>
                  </a:lnTo>
                  <a:lnTo>
                    <a:pt x="674" y="73"/>
                  </a:lnTo>
                  <a:lnTo>
                    <a:pt x="718" y="60"/>
                  </a:lnTo>
                  <a:lnTo>
                    <a:pt x="762" y="50"/>
                  </a:lnTo>
                  <a:lnTo>
                    <a:pt x="807" y="42"/>
                  </a:lnTo>
                  <a:lnTo>
                    <a:pt x="852" y="36"/>
                  </a:lnTo>
                  <a:lnTo>
                    <a:pt x="899" y="32"/>
                  </a:lnTo>
                  <a:lnTo>
                    <a:pt x="946" y="31"/>
                  </a:lnTo>
                  <a:lnTo>
                    <a:pt x="946" y="31"/>
                  </a:lnTo>
                  <a:close/>
                </a:path>
              </a:pathLst>
            </a:custGeom>
            <a:gradFill flip="none" rotWithShape="1">
              <a:gsLst>
                <a:gs pos="0">
                  <a:srgbClr val="57711D"/>
                </a:gs>
                <a:gs pos="100000">
                  <a:srgbClr val="C6E18B"/>
                </a:gs>
              </a:gsLst>
              <a:lin ang="54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grpSp>
      <p:sp>
        <p:nvSpPr>
          <p:cNvPr id="16" name="원호 81"/>
          <p:cNvSpPr/>
          <p:nvPr/>
        </p:nvSpPr>
        <p:spPr>
          <a:xfrm>
            <a:off x="1114367" y="3836198"/>
            <a:ext cx="1280270" cy="1280270"/>
          </a:xfrm>
          <a:prstGeom prst="arc">
            <a:avLst>
              <a:gd fmla="val 12272767" name="adj1"/>
              <a:gd fmla="val 9127939" name="adj2"/>
            </a:avLst>
          </a:prstGeom>
          <a:noFill/>
          <a:ln>
            <a:solidFill>
              <a:schemeClr val="bg1"/>
            </a:solidFill>
            <a:tailEnd len="lg" type="triangle" w="lg"/>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nvGrpSpPr>
          <p:cNvPr id="22" name="Group 21"/>
          <p:cNvGrpSpPr/>
          <p:nvPr/>
        </p:nvGrpSpPr>
        <p:grpSpPr>
          <a:xfrm>
            <a:off x="2852680" y="4894015"/>
            <a:ext cx="2040426" cy="616102"/>
            <a:chOff x="1109886" y="4351742"/>
            <a:chExt cx="2040426" cy="616102"/>
          </a:xfrm>
        </p:grpSpPr>
        <p:sp>
          <p:nvSpPr>
            <p:cNvPr id="20" name="Rectangle 3"/>
            <p:cNvSpPr txBox="1">
              <a:spLocks noChangeArrowheads="1"/>
            </p:cNvSpPr>
            <p:nvPr/>
          </p:nvSpPr>
          <p:spPr bwMode="auto">
            <a:xfrm>
              <a:off x="1109886" y="4598512"/>
              <a:ext cx="1975685"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21" name="speed"/>
            <p:cNvSpPr txBox="1">
              <a:spLocks noChangeArrowheads="1"/>
            </p:cNvSpPr>
            <p:nvPr/>
          </p:nvSpPr>
          <p:spPr bwMode="auto">
            <a:xfrm>
              <a:off x="1109886" y="4351742"/>
              <a:ext cx="2040426"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Top quality design</a:t>
              </a:r>
            </a:p>
          </p:txBody>
        </p:sp>
      </p:grpSp>
      <p:grpSp>
        <p:nvGrpSpPr>
          <p:cNvPr id="23" name="Group 22"/>
          <p:cNvGrpSpPr/>
          <p:nvPr/>
        </p:nvGrpSpPr>
        <p:grpSpPr>
          <a:xfrm>
            <a:off x="4228740" y="3442943"/>
            <a:ext cx="2027309" cy="616102"/>
            <a:chOff x="669048" y="4351742"/>
            <a:chExt cx="2027309" cy="616102"/>
          </a:xfrm>
        </p:grpSpPr>
        <p:sp>
          <p:nvSpPr>
            <p:cNvPr id="24" name="Rectangle 3"/>
            <p:cNvSpPr txBox="1">
              <a:spLocks noChangeArrowheads="1"/>
            </p:cNvSpPr>
            <p:nvPr/>
          </p:nvSpPr>
          <p:spPr bwMode="auto">
            <a:xfrm>
              <a:off x="669047" y="4598512"/>
              <a:ext cx="2027308"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25" name="speed"/>
            <p:cNvSpPr txBox="1">
              <a:spLocks noChangeArrowheads="1"/>
            </p:cNvSpPr>
            <p:nvPr/>
          </p:nvSpPr>
          <p:spPr bwMode="auto">
            <a:xfrm>
              <a:off x="669049" y="4351743"/>
              <a:ext cx="202730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Stylish design</a:t>
              </a:r>
            </a:p>
          </p:txBody>
        </p:sp>
      </p:grpSp>
      <p:grpSp>
        <p:nvGrpSpPr>
          <p:cNvPr id="26" name="Group 25"/>
          <p:cNvGrpSpPr/>
          <p:nvPr/>
        </p:nvGrpSpPr>
        <p:grpSpPr>
          <a:xfrm>
            <a:off x="3056854" y="2124867"/>
            <a:ext cx="2114526" cy="616102"/>
            <a:chOff x="1035786" y="4351742"/>
            <a:chExt cx="2114526" cy="616102"/>
          </a:xfrm>
        </p:grpSpPr>
        <p:sp>
          <p:nvSpPr>
            <p:cNvPr id="27" name="Rectangle 3"/>
            <p:cNvSpPr txBox="1">
              <a:spLocks noChangeArrowheads="1"/>
            </p:cNvSpPr>
            <p:nvPr/>
          </p:nvSpPr>
          <p:spPr bwMode="auto">
            <a:xfrm>
              <a:off x="1035786" y="4598512"/>
              <a:ext cx="2114525"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28" name="speed"/>
            <p:cNvSpPr txBox="1">
              <a:spLocks noChangeArrowheads="1"/>
            </p:cNvSpPr>
            <p:nvPr/>
          </p:nvSpPr>
          <p:spPr bwMode="auto">
            <a:xfrm>
              <a:off x="1035786" y="4351743"/>
              <a:ext cx="2114526"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Visual appealing</a:t>
              </a:r>
            </a:p>
          </p:txBody>
        </p:sp>
      </p:grpSp>
      <p:sp>
        <p:nvSpPr>
          <p:cNvPr id="29" name="Rectangle 3"/>
          <p:cNvSpPr txBox="1">
            <a:spLocks noChangeArrowheads="1"/>
          </p:cNvSpPr>
          <p:nvPr/>
        </p:nvSpPr>
        <p:spPr bwMode="auto">
          <a:xfrm>
            <a:off x="6672064" y="2543868"/>
            <a:ext cx="4844573" cy="73152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30" name="speed"/>
          <p:cNvSpPr txBox="1">
            <a:spLocks noChangeArrowheads="1"/>
          </p:cNvSpPr>
          <p:nvPr/>
        </p:nvSpPr>
        <p:spPr bwMode="auto">
          <a:xfrm>
            <a:off x="6672064" y="2161648"/>
            <a:ext cx="3568223" cy="34290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2500">
                <a:solidFill>
                  <a:schemeClr val="bg1"/>
                </a:solidFill>
                <a:latin charset="0" panose="020f0502020204030204" pitchFamily="34" typeface="Calibri"/>
                <a:ea charset="0" pitchFamily="34" typeface="Tahoma"/>
                <a:cs charset="0" panose="020b0604020202020204" pitchFamily="34" typeface="Arial"/>
              </a:rPr>
              <a:t>Sleek Diagram &amp; chart</a:t>
            </a:r>
          </a:p>
        </p:txBody>
      </p:sp>
      <p:graphicFrame>
        <p:nvGraphicFramePr>
          <p:cNvPr id="31" name="표 18"/>
          <p:cNvGraphicFramePr>
            <a:graphicFrameLocks noGrp="1"/>
          </p:cNvGraphicFramePr>
          <p:nvPr>
            <p:extLst>
              <p:ext uri="{D42A27DB-BD31-4B8C-83A1-F6EECF244321}">
                <p14:modId val="1752390368"/>
              </p:ext>
            </p:extLst>
          </p:nvPr>
        </p:nvGraphicFramePr>
        <p:xfrm>
          <a:off x="6655063" y="3462156"/>
          <a:ext cx="4718690" cy="1571050"/>
        </p:xfrm>
        <a:graphic>
          <a:graphicData uri="http://schemas.openxmlformats.org/drawingml/2006/table">
            <a:tbl>
              <a:tblPr bandRow="1" firstRow="1">
                <a:tableStyleId>{5C22544A-7EE6-4342-B048-85BDC9FD1C3A}</a:tableStyleId>
              </a:tblPr>
              <a:tblGrid>
                <a:gridCol w="2852247">
                  <a:extLst>
                    <a:ext uri="{9D8B030D-6E8A-4147-A177-3AD203B41FA5}">
                      <a16:colId xmlns:a16="http://schemas.microsoft.com/office/drawing/2014/main" val="20000"/>
                    </a:ext>
                  </a:extLst>
                </a:gridCol>
                <a:gridCol w="1866443">
                  <a:extLst>
                    <a:ext uri="{9D8B030D-6E8A-4147-A177-3AD203B41FA5}">
                      <a16:colId xmlns:a16="http://schemas.microsoft.com/office/drawing/2014/main" val="20001"/>
                    </a:ext>
                  </a:extLst>
                </a:gridCol>
              </a:tblGrid>
              <a:tr h="314210">
                <a:tc>
                  <a:txBody>
                    <a:bodyPr vert="horz" wrap="square"/>
                    <a:lstStyle/>
                    <a:p>
                      <a:pPr algn="l" latinLnBrk="1"/>
                      <a:endParaRPr altLang="ko-KR" b="1" lang="en-US" sz="1200">
                        <a:solidFill>
                          <a:schemeClr val="bg1"/>
                        </a:solidFill>
                        <a:effectLst/>
                        <a:latin charset="0" panose="020f0502020204030204" pitchFamily="34" typeface="Calibri"/>
                        <a:ea charset="0" pitchFamily="34" typeface="Tahoma"/>
                        <a:cs charset="0" pitchFamily="34" typeface="Tahoma"/>
                      </a:endParaRPr>
                    </a:p>
                  </a:txBody>
                  <a:tcP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bg1">
                          <a:lumMod val="50000"/>
                        </a:schemeClr>
                      </a:solidFill>
                      <a:prstDash val="solid"/>
                      <a:round/>
                      <a:headEnd len="med" type="none" w="med"/>
                      <a:tailEnd len="med" type="none" w="med"/>
                    </a:lnT>
                    <a:lnB algn="ctr" cap="flat" cmpd="sng" w="3175">
                      <a:no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1" lang="en-US" sz="1200">
                          <a:solidFill>
                            <a:schemeClr val="bg1"/>
                          </a:solidFill>
                          <a:effectLst/>
                          <a:latin charset="0" panose="020f0502020204030204" pitchFamily="34" typeface="Calibri"/>
                          <a:ea charset="0" pitchFamily="34" typeface="Tahoma"/>
                          <a:cs charset="0" pitchFamily="34" typeface="Tahoma"/>
                        </a:rPr>
                        <a:t>Number</a:t>
                      </a: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bg1">
                          <a:lumMod val="50000"/>
                        </a:schemeClr>
                      </a:solidFill>
                      <a:prstDash val="solid"/>
                      <a:round/>
                      <a:headEnd len="med" type="none" w="med"/>
                      <a:tailEnd len="med" type="none" w="med"/>
                    </a:lnT>
                    <a:lnB algn="ctr" cap="flat" cmpd="sng" w="3175">
                      <a:no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0"/>
                  </a:ext>
                </a:extLst>
              </a:tr>
              <a:tr h="314210">
                <a:tc>
                  <a:txBody>
                    <a:bodyPr vert="horz" wrap="square"/>
                    <a:lstStyle/>
                    <a:p>
                      <a:pPr algn="l" defTabSz="914400" eaLnBrk="1" fontAlgn="auto" hangingPunct="1" indent="0" latinLnBrk="1" marL="0" marR="0" rtl="0">
                        <a:lnSpc>
                          <a:spcPct val="100000"/>
                        </a:lnSpc>
                        <a:spcBef>
                          <a:spcPct val="0"/>
                        </a:spcBef>
                        <a:spcAft>
                          <a:spcPct val="0"/>
                        </a:spcAft>
                        <a:buClrTx/>
                        <a:buSzTx/>
                        <a:buFontTx/>
                        <a:buNone/>
                        <a:defRPr/>
                      </a:pPr>
                      <a:r>
                        <a:rPr altLang="ko-KR" b="1" lang="en-US" sz="1200">
                          <a:solidFill>
                            <a:srgbClr val="F55726"/>
                          </a:solidFill>
                          <a:effectLst/>
                          <a:latin charset="0" panose="020f0502020204030204" pitchFamily="34" typeface="Calibri"/>
                          <a:ea charset="0" pitchFamily="34" typeface="Tahoma"/>
                          <a:cs charset="0" pitchFamily="34" typeface="Tahoma"/>
                        </a:rPr>
                        <a:t>Visual trends</a:t>
                      </a: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rgbClr val="2F2F38"/>
                    </a:solidFill>
                  </a:tcPr>
                </a:tc>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endParaRPr altLang="en-US" b="0" lang="ko-KR" sz="1200">
                        <a:solidFill>
                          <a:schemeClr val="tx1"/>
                        </a:solidFill>
                        <a:effectLst/>
                        <a:latin charset="0" panose="020f0502020204030204" pitchFamily="34" typeface="Calibri"/>
                        <a:cs charset="0"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rgbClr val="2F2F38"/>
                    </a:solidFill>
                  </a:tcPr>
                </a:tc>
                <a:extLst>
                  <a:ext uri="{0D108BD9-81ED-4DB2-BD59-A6C34878D82A}">
                    <a16:rowId xmlns:a16="http://schemas.microsoft.com/office/drawing/2014/main" val="10001"/>
                  </a:ext>
                </a:extLst>
              </a:tr>
              <a:tr h="314210">
                <a:tc>
                  <a:txBody>
                    <a:bodyPr vert="horz" wrap="square"/>
                    <a:lstStyle/>
                    <a:p>
                      <a:pPr algn="l" defTabSz="914400" eaLnBrk="1" fontAlgn="auto" hangingPunct="1" indent="0" latinLnBrk="1" marL="0" marR="0" rtl="0">
                        <a:lnSpc>
                          <a:spcPct val="100000"/>
                        </a:lnSpc>
                        <a:spcBef>
                          <a:spcPct val="0"/>
                        </a:spcBef>
                        <a:spcAft>
                          <a:spcPct val="0"/>
                        </a:spcAft>
                        <a:buClrTx/>
                        <a:buSzTx/>
                        <a:buFontTx/>
                        <a:buNone/>
                        <a:defRPr/>
                      </a:pPr>
                      <a:r>
                        <a:rPr altLang="ko-KR" b="0" lang="en-US" sz="1200">
                          <a:solidFill>
                            <a:schemeClr val="bg1"/>
                          </a:solidFill>
                          <a:effectLst/>
                          <a:latin charset="0" panose="020f0502020204030204" pitchFamily="34" typeface="Calibri"/>
                          <a:ea charset="0" pitchFamily="34" typeface="Tahoma"/>
                          <a:cs charset="0" pitchFamily="34" typeface="Tahoma"/>
                        </a:rPr>
                        <a:t>Top quality</a:t>
                      </a:r>
                      <a:r>
                        <a:rPr altLang="ko-KR" b="0" baseline="0" lang="en-US" sz="1200">
                          <a:solidFill>
                            <a:schemeClr val="bg1"/>
                          </a:solidFill>
                          <a:effectLst/>
                          <a:latin charset="0" panose="020f0502020204030204" pitchFamily="34" typeface="Calibri"/>
                          <a:ea charset="0" pitchFamily="34" typeface="Tahoma"/>
                          <a:cs charset="0" pitchFamily="34" typeface="Tahoma"/>
                        </a:rPr>
                        <a:t> </a:t>
                      </a:r>
                      <a:r>
                        <a:rPr altLang="ko-KR" b="0" lang="en-US" sz="1200">
                          <a:solidFill>
                            <a:schemeClr val="bg1"/>
                          </a:solidFill>
                          <a:effectLst/>
                          <a:latin charset="0" panose="020f0502020204030204" pitchFamily="34" typeface="Calibri"/>
                          <a:ea charset="0" pitchFamily="34" typeface="Tahoma"/>
                          <a:cs charset="0" pitchFamily="34" typeface="Tahoma"/>
                        </a:rPr>
                        <a:t>design</a:t>
                      </a: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no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2F2F2">
                        <a:alpha val="30196"/>
                      </a:srgbClr>
                    </a:solidFill>
                  </a:tcPr>
                </a:tc>
                <a:tc>
                  <a:txBody>
                    <a:bodyPr vert="horz" wrap="square"/>
                    <a:lstStyle/>
                    <a:p>
                      <a:pPr algn="r" latinLnBrk="1"/>
                      <a:r>
                        <a:rPr altLang="ko-KR" b="0" lang="en-US" sz="1200">
                          <a:solidFill>
                            <a:schemeClr val="bg1"/>
                          </a:solidFill>
                          <a:effectLst/>
                          <a:latin charset="0" panose="020f0502020204030204" pitchFamily="34" typeface="Calibri"/>
                          <a:cs charset="0" pitchFamily="34" typeface="Tahoma"/>
                        </a:rPr>
                        <a:t>0.00</a:t>
                      </a:r>
                      <a:endParaRPr altLang="en-US" b="0" lang="ko-KR" sz="1200">
                        <a:solidFill>
                          <a:schemeClr val="bg1"/>
                        </a:solidFill>
                        <a:effectLst/>
                        <a:latin charset="0" panose="020f0502020204030204" pitchFamily="34" typeface="Calibri"/>
                        <a:cs charset="0"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no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2F2F2">
                        <a:alpha val="30196"/>
                      </a:srgbClr>
                    </a:solidFill>
                  </a:tcPr>
                </a:tc>
                <a:extLst>
                  <a:ext uri="{0D108BD9-81ED-4DB2-BD59-A6C34878D82A}">
                    <a16:rowId xmlns:a16="http://schemas.microsoft.com/office/drawing/2014/main" val="10002"/>
                  </a:ext>
                </a:extLst>
              </a:tr>
              <a:tr h="314210">
                <a:tc>
                  <a:txBody>
                    <a:bodyPr vert="horz" wrap="square"/>
                    <a:lstStyle/>
                    <a:p>
                      <a:pPr algn="l" defTabSz="914400" eaLnBrk="1" fontAlgn="auto" hangingPunct="1" indent="0" latinLnBrk="1" marL="0" marR="0" rtl="0">
                        <a:lnSpc>
                          <a:spcPct val="100000"/>
                        </a:lnSpc>
                        <a:spcBef>
                          <a:spcPct val="0"/>
                        </a:spcBef>
                        <a:spcAft>
                          <a:spcPct val="0"/>
                        </a:spcAft>
                        <a:buClrTx/>
                        <a:buSzTx/>
                        <a:buFontTx/>
                        <a:buNone/>
                        <a:defRPr/>
                      </a:pPr>
                      <a:r>
                        <a:rPr altLang="ko-KR" b="0" lang="en-US" sz="1200">
                          <a:solidFill>
                            <a:schemeClr val="bg1"/>
                          </a:solidFill>
                          <a:effectLst/>
                          <a:latin charset="0" panose="020f0502020204030204" pitchFamily="34" typeface="Calibri"/>
                          <a:ea charset="0" pitchFamily="34" typeface="Tahoma"/>
                          <a:cs charset="0" pitchFamily="34" typeface="Tahoma"/>
                        </a:rPr>
                        <a:t>Tremendous visual appeal</a:t>
                      </a:r>
                      <a:endParaRPr altLang="ko-KR" b="0" lang="en-US" sz="1200">
                        <a:solidFill>
                          <a:schemeClr val="bg1"/>
                        </a:solidFill>
                        <a:effectLst/>
                        <a:latin charset="0" panose="020f0502020204030204" pitchFamily="34" typeface="Calibri"/>
                        <a:ea charset="0" pitchFamily="34" typeface="Tahoma"/>
                        <a:cs charset="0"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2F2F2">
                        <a:alpha val="30196"/>
                      </a:srgbClr>
                    </a:solidFill>
                  </a:tcPr>
                </a:tc>
                <a:tc>
                  <a:txBody>
                    <a:bodyPr vert="horz" wrap="square"/>
                    <a:lstStyle/>
                    <a:p>
                      <a:pPr algn="r" latinLnBrk="1"/>
                      <a:r>
                        <a:rPr altLang="ko-KR" b="0" lang="en-US" sz="1200">
                          <a:solidFill>
                            <a:schemeClr val="bg1"/>
                          </a:solidFill>
                          <a:effectLst/>
                          <a:latin charset="0" panose="020f0502020204030204" pitchFamily="34" typeface="Calibri"/>
                          <a:cs charset="0" pitchFamily="34" typeface="Tahoma"/>
                        </a:rPr>
                        <a:t>0.00</a:t>
                      </a:r>
                      <a:endParaRPr altLang="en-US" b="0" lang="ko-KR" sz="1200">
                        <a:solidFill>
                          <a:schemeClr val="bg1"/>
                        </a:solidFill>
                        <a:effectLst/>
                        <a:latin charset="0" panose="020f0502020204030204" pitchFamily="34" typeface="Calibri"/>
                        <a:cs charset="0"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2F2F2">
                        <a:alpha val="30196"/>
                      </a:srgbClr>
                    </a:solidFill>
                  </a:tcPr>
                </a:tc>
                <a:extLst>
                  <a:ext uri="{0D108BD9-81ED-4DB2-BD59-A6C34878D82A}">
                    <a16:rowId xmlns:a16="http://schemas.microsoft.com/office/drawing/2014/main" val="10003"/>
                  </a:ext>
                </a:extLst>
              </a:tr>
              <a:tr h="314210">
                <a:tc>
                  <a:txBody>
                    <a:bodyPr vert="horz" wrap="square"/>
                    <a:lstStyle/>
                    <a:p>
                      <a:pPr algn="l" defTabSz="914400" eaLnBrk="1" fontAlgn="auto" hangingPunct="1" indent="0" latinLnBrk="1" marL="0" marR="0" rtl="0">
                        <a:lnSpc>
                          <a:spcPct val="100000"/>
                        </a:lnSpc>
                        <a:spcBef>
                          <a:spcPct val="0"/>
                        </a:spcBef>
                        <a:spcAft>
                          <a:spcPct val="0"/>
                        </a:spcAft>
                        <a:buClrTx/>
                        <a:buSzTx/>
                        <a:buFontTx/>
                        <a:buNone/>
                        <a:defRPr/>
                      </a:pPr>
                      <a:r>
                        <a:rPr altLang="ko-KR" b="0" lang="en-US" sz="1200">
                          <a:solidFill>
                            <a:schemeClr val="bg1"/>
                          </a:solidFill>
                          <a:effectLst/>
                          <a:latin charset="0" panose="020f0502020204030204" pitchFamily="34" typeface="Calibri"/>
                          <a:ea charset="0" pitchFamily="34" typeface="Tahoma"/>
                          <a:cs charset="0" pitchFamily="34" typeface="Tahoma"/>
                        </a:rPr>
                        <a:t>Contemporary</a:t>
                      </a:r>
                      <a:r>
                        <a:rPr altLang="ko-KR" b="0" baseline="0" lang="en-US" sz="1200">
                          <a:solidFill>
                            <a:schemeClr val="bg1"/>
                          </a:solidFill>
                          <a:effectLst/>
                          <a:latin charset="0" panose="020f0502020204030204" pitchFamily="34" typeface="Calibri"/>
                          <a:ea charset="0" pitchFamily="34" typeface="Tahoma"/>
                          <a:cs charset="0" pitchFamily="34" typeface="Tahoma"/>
                        </a:rPr>
                        <a:t> </a:t>
                      </a:r>
                      <a:r>
                        <a:rPr altLang="ko-KR" b="0" lang="en-US" sz="1200">
                          <a:solidFill>
                            <a:schemeClr val="bg1"/>
                          </a:solidFill>
                          <a:effectLst/>
                          <a:latin charset="0" panose="020f0502020204030204" pitchFamily="34" typeface="Calibri"/>
                          <a:ea charset="0" pitchFamily="34" typeface="Tahoma"/>
                          <a:cs charset="0" pitchFamily="34" typeface="Tahoma"/>
                        </a:rPr>
                        <a:t>colors</a:t>
                      </a: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2F2F2">
                        <a:alpha val="30196"/>
                      </a:srgbClr>
                    </a:solidFill>
                  </a:tcPr>
                </a:tc>
                <a:tc>
                  <a:txBody>
                    <a:bodyPr vert="horz" wrap="square"/>
                    <a:lstStyle/>
                    <a:p>
                      <a:pPr algn="r" latinLnBrk="1"/>
                      <a:r>
                        <a:rPr altLang="ko-KR" b="0" lang="en-US" sz="1200">
                          <a:solidFill>
                            <a:schemeClr val="bg1"/>
                          </a:solidFill>
                          <a:effectLst/>
                          <a:latin charset="0" panose="020f0502020204030204" pitchFamily="34" typeface="Calibri"/>
                          <a:cs charset="0" pitchFamily="34" typeface="Tahoma"/>
                        </a:rPr>
                        <a:t> 0.00</a:t>
                      </a:r>
                      <a:endParaRPr altLang="en-US" b="0" lang="ko-KR" sz="1200">
                        <a:solidFill>
                          <a:schemeClr val="bg1"/>
                        </a:solidFill>
                        <a:effectLst/>
                        <a:latin charset="0" panose="020f0502020204030204" pitchFamily="34" typeface="Calibri"/>
                        <a:cs charset="0"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1905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2F2F2">
                        <a:alpha val="30196"/>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val="2364766897"/>
      </p:ext>
    </p:extLst>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3" sz="quarter" type="body"/>
          </p:nvPr>
        </p:nvSpPr>
        <p:spPr/>
        <p:txBody>
          <a:bodyPr/>
          <a:lstStyle/>
          <a:p>
            <a:pPr lvl="0"/>
            <a:r>
              <a:rPr altLang="ko-KR" lang="en-US"/>
              <a:t>Slide Main title</a:t>
            </a:r>
          </a:p>
        </p:txBody>
      </p:sp>
      <p:sp>
        <p:nvSpPr>
          <p:cNvPr id="3" name="Slide Number Placeholder 2"/>
          <p:cNvSpPr>
            <a:spLocks noGrp="1"/>
          </p:cNvSpPr>
          <p:nvPr>
            <p:ph idx="12" sz="quarter" type="sldNum"/>
          </p:nvPr>
        </p:nvSpPr>
        <p:spPr>
          <a:xfrm>
            <a:off x="11373753" y="6643009"/>
            <a:ext cx="292102" cy="150582"/>
          </a:xfrm>
          <a:prstGeom prst="rect">
            <a:avLst/>
          </a:prstGeom>
        </p:spPr>
        <p:txBody>
          <a:bodyPr/>
          <a:lstStyle/>
          <a:p>
            <a:fld id="{10CCCF86-F814-42C7-A881-DD43E0610E24}" type="slidenum">
              <a:rPr altLang="en-US" lang="ko-KR" smtClean="0"/>
              <a:t>29</a:t>
            </a:fld>
          </a:p>
        </p:txBody>
      </p:sp>
      <p:sp>
        <p:nvSpPr>
          <p:cNvPr id="14" name="Rectangle 3"/>
          <p:cNvSpPr txBox="1">
            <a:spLocks noChangeArrowheads="1"/>
          </p:cNvSpPr>
          <p:nvPr/>
        </p:nvSpPr>
        <p:spPr bwMode="auto">
          <a:xfrm>
            <a:off x="537052" y="1487174"/>
            <a:ext cx="6149498"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grpSp>
        <p:nvGrpSpPr>
          <p:cNvPr id="27" name="그룹 96"/>
          <p:cNvGrpSpPr/>
          <p:nvPr/>
        </p:nvGrpSpPr>
        <p:grpSpPr>
          <a:xfrm>
            <a:off x="767408" y="2276872"/>
            <a:ext cx="3650280" cy="3749984"/>
            <a:chOff x="6100763" y="1919288"/>
            <a:chExt cx="4475163" cy="4597400"/>
          </a:xfrm>
          <a:solidFill>
            <a:schemeClr val="bg1">
              <a:lumMod val="95000"/>
            </a:schemeClr>
          </a:solidFill>
          <a:effectLst>
            <a:outerShdw algn="t" blurRad="50800" dir="5400000" dist="38100" rotWithShape="0">
              <a:prstClr val="black">
                <a:alpha val="70000"/>
              </a:prstClr>
            </a:outerShdw>
          </a:effectLst>
        </p:grpSpPr>
        <p:sp>
          <p:nvSpPr>
            <p:cNvPr id="28" name="Freeform 5"/>
            <p:cNvSpPr>
              <a:spLocks noEditPoints="1"/>
            </p:cNvSpPr>
            <p:nvPr/>
          </p:nvSpPr>
          <p:spPr bwMode="auto">
            <a:xfrm>
              <a:off x="8489950" y="5645151"/>
              <a:ext cx="71438" cy="246063"/>
            </a:xfrm>
            <a:custGeom>
              <a:gdLst>
                <a:gd fmla="*/ 149 w 367" name="T0"/>
                <a:gd fmla="*/ 197 h 1241" name="T1"/>
                <a:gd fmla="*/ 126 w 367" name="T2"/>
                <a:gd fmla="*/ 135 h 1241" name="T3"/>
                <a:gd fmla="*/ 153 w 367" name="T4"/>
                <a:gd fmla="*/ 61 h 1241" name="T5"/>
                <a:gd fmla="*/ 153 w 367" name="T6"/>
                <a:gd fmla="*/ 20 h 1241" name="T7"/>
                <a:gd fmla="*/ 113 w 367" name="T8"/>
                <a:gd fmla="*/ 38 h 1241" name="T9"/>
                <a:gd fmla="*/ 109 w 367" name="T10"/>
                <a:gd fmla="*/ 115 h 1241" name="T11"/>
                <a:gd fmla="*/ 96 w 367" name="T12"/>
                <a:gd fmla="*/ 212 h 1241" name="T13"/>
                <a:gd fmla="*/ 111 w 367" name="T14"/>
                <a:gd fmla="*/ 227 h 1241" name="T15"/>
                <a:gd fmla="*/ 117 w 367" name="T16"/>
                <a:gd fmla="*/ 372 h 1241" name="T17"/>
                <a:gd fmla="*/ 102 w 367" name="T18"/>
                <a:gd fmla="*/ 319 h 1241" name="T19"/>
                <a:gd fmla="*/ 133 w 367" name="T20"/>
                <a:gd fmla="*/ 264 h 1241" name="T21"/>
                <a:gd fmla="*/ 85 w 367" name="T22"/>
                <a:gd fmla="*/ 264 h 1241" name="T23"/>
                <a:gd fmla="*/ 74 w 367" name="T24"/>
                <a:gd fmla="*/ 335 h 1241" name="T25"/>
                <a:gd fmla="*/ 83 w 367" name="T26"/>
                <a:gd fmla="*/ 403 h 1241" name="T27"/>
                <a:gd fmla="*/ 93 w 367" name="T28"/>
                <a:gd fmla="*/ 427 h 1241" name="T29"/>
                <a:gd fmla="*/ 39 w 367" name="T30"/>
                <a:gd fmla="*/ 401 h 1241" name="T31"/>
                <a:gd fmla="*/ 0 w 367" name="T32"/>
                <a:gd fmla="*/ 391 h 1241" name="T33"/>
                <a:gd fmla="*/ 62 w 367" name="T34"/>
                <a:gd fmla="*/ 585 h 1241" name="T35"/>
                <a:gd fmla="*/ 113 w 367" name="T36"/>
                <a:gd fmla="*/ 539 h 1241" name="T37"/>
                <a:gd fmla="*/ 66 w 367" name="T38"/>
                <a:gd fmla="*/ 518 h 1241" name="T39"/>
                <a:gd fmla="*/ 62 w 367" name="T40"/>
                <a:gd fmla="*/ 555 h 1241" name="T41"/>
                <a:gd fmla="*/ 62 w 367" name="T42"/>
                <a:gd fmla="*/ 585 h 1241" name="T43"/>
                <a:gd fmla="*/ 130 w 367" name="T44"/>
                <a:gd fmla="*/ 803 h 1241" name="T45"/>
                <a:gd fmla="*/ 161 w 367" name="T46"/>
                <a:gd fmla="*/ 794 h 1241" name="T47"/>
                <a:gd fmla="*/ 202 w 367" name="T48"/>
                <a:gd fmla="*/ 929 h 1241" name="T49"/>
                <a:gd fmla="*/ 239 w 367" name="T50"/>
                <a:gd fmla="*/ 982 h 1241" name="T51"/>
                <a:gd fmla="*/ 212 w 367" name="T52"/>
                <a:gd fmla="*/ 955 h 1241" name="T53"/>
                <a:gd fmla="*/ 202 w 367" name="T54"/>
                <a:gd fmla="*/ 929 h 1241" name="T55"/>
                <a:gd fmla="*/ 293 w 367" name="T56"/>
                <a:gd fmla="*/ 951 h 1241" name="T57"/>
                <a:gd fmla="*/ 294 w 367" name="T58"/>
                <a:gd fmla="*/ 1004 h 1241" name="T59"/>
                <a:gd fmla="*/ 305 w 367" name="T60"/>
                <a:gd fmla="*/ 963 h 1241" name="T61"/>
                <a:gd fmla="*/ 293 w 367" name="T62"/>
                <a:gd fmla="*/ 951 h 1241" name="T63"/>
                <a:gd fmla="*/ 274 w 367" name="T64"/>
                <a:gd fmla="*/ 1056 h 1241" name="T65"/>
                <a:gd fmla="*/ 273 w 367" name="T66"/>
                <a:gd fmla="*/ 1012 h 1241" name="T67"/>
                <a:gd fmla="*/ 252 w 367" name="T68"/>
                <a:gd fmla="*/ 1041 h 1241" name="T69"/>
                <a:gd fmla="*/ 311 w 367" name="T70"/>
                <a:gd fmla="*/ 1130 h 1241" name="T71"/>
                <a:gd fmla="*/ 318 w 367" name="T72"/>
                <a:gd fmla="*/ 1097 h 1241" name="T73"/>
                <a:gd fmla="*/ 311 w 367" name="T74"/>
                <a:gd fmla="*/ 1130 h 1241" name="T75"/>
                <a:gd fmla="*/ 339 w 367" name="T76"/>
                <a:gd fmla="*/ 1138 h 1241" name="T77"/>
                <a:gd fmla="*/ 316 w 367" name="T78"/>
                <a:gd fmla="*/ 1196 h 1241" name="T79"/>
                <a:gd fmla="*/ 324 w 367" name="T80"/>
                <a:gd fmla="*/ 1200 h 1241" name="T81"/>
                <a:gd fmla="*/ 334 w 367" name="T82"/>
                <a:gd fmla="*/ 1206 h 1241" name="T83"/>
                <a:gd fmla="*/ 341 w 367" name="T84"/>
                <a:gd fmla="*/ 1224 h 1241" name="T85"/>
                <a:gd fmla="*/ 367 w 367" name="T86"/>
                <a:gd fmla="*/ 1216 h 1241" name="T87"/>
                <a:gd fmla="*/ 359 w 367" name="T88"/>
                <a:gd fmla="*/ 1155 h 124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241" w="367">
                  <a:moveTo>
                    <a:pt x="111" y="227"/>
                  </a:moveTo>
                  <a:lnTo>
                    <a:pt x="149" y="197"/>
                  </a:lnTo>
                  <a:lnTo>
                    <a:pt x="149" y="149"/>
                  </a:lnTo>
                  <a:lnTo>
                    <a:pt x="126" y="135"/>
                  </a:lnTo>
                  <a:lnTo>
                    <a:pt x="152" y="97"/>
                  </a:lnTo>
                  <a:lnTo>
                    <a:pt x="153" y="61"/>
                  </a:lnTo>
                  <a:lnTo>
                    <a:pt x="142" y="48"/>
                  </a:lnTo>
                  <a:lnTo>
                    <a:pt x="153" y="20"/>
                  </a:lnTo>
                  <a:lnTo>
                    <a:pt x="146" y="0"/>
                  </a:lnTo>
                  <a:lnTo>
                    <a:pt x="113" y="38"/>
                  </a:lnTo>
                  <a:lnTo>
                    <a:pt x="118" y="95"/>
                  </a:lnTo>
                  <a:lnTo>
                    <a:pt x="109" y="115"/>
                  </a:lnTo>
                  <a:lnTo>
                    <a:pt x="115" y="138"/>
                  </a:lnTo>
                  <a:lnTo>
                    <a:pt x="96" y="212"/>
                  </a:lnTo>
                  <a:lnTo>
                    <a:pt x="111" y="227"/>
                  </a:lnTo>
                  <a:lnTo>
                    <a:pt x="111" y="227"/>
                  </a:lnTo>
                  <a:close/>
                  <a:moveTo>
                    <a:pt x="93" y="427"/>
                  </a:moveTo>
                  <a:lnTo>
                    <a:pt x="117" y="372"/>
                  </a:lnTo>
                  <a:lnTo>
                    <a:pt x="114" y="340"/>
                  </a:lnTo>
                  <a:lnTo>
                    <a:pt x="102" y="319"/>
                  </a:lnTo>
                  <a:lnTo>
                    <a:pt x="113" y="282"/>
                  </a:lnTo>
                  <a:lnTo>
                    <a:pt x="133" y="264"/>
                  </a:lnTo>
                  <a:lnTo>
                    <a:pt x="133" y="248"/>
                  </a:lnTo>
                  <a:lnTo>
                    <a:pt x="85" y="264"/>
                  </a:lnTo>
                  <a:lnTo>
                    <a:pt x="85" y="314"/>
                  </a:lnTo>
                  <a:lnTo>
                    <a:pt x="74" y="335"/>
                  </a:lnTo>
                  <a:lnTo>
                    <a:pt x="93" y="375"/>
                  </a:lnTo>
                  <a:lnTo>
                    <a:pt x="83" y="403"/>
                  </a:lnTo>
                  <a:lnTo>
                    <a:pt x="93" y="427"/>
                  </a:lnTo>
                  <a:lnTo>
                    <a:pt x="93" y="427"/>
                  </a:lnTo>
                  <a:close/>
                  <a:moveTo>
                    <a:pt x="0" y="391"/>
                  </a:moveTo>
                  <a:lnTo>
                    <a:pt x="39" y="401"/>
                  </a:lnTo>
                  <a:lnTo>
                    <a:pt x="25" y="377"/>
                  </a:lnTo>
                  <a:lnTo>
                    <a:pt x="0" y="391"/>
                  </a:lnTo>
                  <a:lnTo>
                    <a:pt x="0" y="391"/>
                  </a:lnTo>
                  <a:close/>
                  <a:moveTo>
                    <a:pt x="62" y="585"/>
                  </a:moveTo>
                  <a:lnTo>
                    <a:pt x="96" y="584"/>
                  </a:lnTo>
                  <a:lnTo>
                    <a:pt x="113" y="539"/>
                  </a:lnTo>
                  <a:lnTo>
                    <a:pt x="102" y="500"/>
                  </a:lnTo>
                  <a:lnTo>
                    <a:pt x="66" y="518"/>
                  </a:lnTo>
                  <a:lnTo>
                    <a:pt x="62" y="555"/>
                  </a:lnTo>
                  <a:lnTo>
                    <a:pt x="62" y="555"/>
                  </a:lnTo>
                  <a:lnTo>
                    <a:pt x="62" y="585"/>
                  </a:lnTo>
                  <a:lnTo>
                    <a:pt x="62" y="585"/>
                  </a:lnTo>
                  <a:close/>
                  <a:moveTo>
                    <a:pt x="161" y="794"/>
                  </a:moveTo>
                  <a:lnTo>
                    <a:pt x="130" y="803"/>
                  </a:lnTo>
                  <a:lnTo>
                    <a:pt x="151" y="814"/>
                  </a:lnTo>
                  <a:lnTo>
                    <a:pt x="161" y="794"/>
                  </a:lnTo>
                  <a:lnTo>
                    <a:pt x="161" y="794"/>
                  </a:lnTo>
                  <a:close/>
                  <a:moveTo>
                    <a:pt x="202" y="929"/>
                  </a:moveTo>
                  <a:lnTo>
                    <a:pt x="227" y="935"/>
                  </a:lnTo>
                  <a:lnTo>
                    <a:pt x="239" y="982"/>
                  </a:lnTo>
                  <a:lnTo>
                    <a:pt x="212" y="955"/>
                  </a:lnTo>
                  <a:lnTo>
                    <a:pt x="212" y="955"/>
                  </a:lnTo>
                  <a:lnTo>
                    <a:pt x="208" y="943"/>
                  </a:lnTo>
                  <a:lnTo>
                    <a:pt x="202" y="929"/>
                  </a:lnTo>
                  <a:lnTo>
                    <a:pt x="202" y="929"/>
                  </a:lnTo>
                  <a:close/>
                  <a:moveTo>
                    <a:pt x="293" y="951"/>
                  </a:moveTo>
                  <a:lnTo>
                    <a:pt x="279" y="980"/>
                  </a:lnTo>
                  <a:lnTo>
                    <a:pt x="294" y="1004"/>
                  </a:lnTo>
                  <a:lnTo>
                    <a:pt x="306" y="990"/>
                  </a:lnTo>
                  <a:lnTo>
                    <a:pt x="305" y="963"/>
                  </a:lnTo>
                  <a:lnTo>
                    <a:pt x="293" y="951"/>
                  </a:lnTo>
                  <a:lnTo>
                    <a:pt x="293" y="951"/>
                  </a:lnTo>
                  <a:close/>
                  <a:moveTo>
                    <a:pt x="252" y="1041"/>
                  </a:moveTo>
                  <a:lnTo>
                    <a:pt x="274" y="1056"/>
                  </a:lnTo>
                  <a:lnTo>
                    <a:pt x="291" y="1044"/>
                  </a:lnTo>
                  <a:lnTo>
                    <a:pt x="273" y="1012"/>
                  </a:lnTo>
                  <a:lnTo>
                    <a:pt x="243" y="1018"/>
                  </a:lnTo>
                  <a:lnTo>
                    <a:pt x="252" y="1041"/>
                  </a:lnTo>
                  <a:lnTo>
                    <a:pt x="252" y="1041"/>
                  </a:lnTo>
                  <a:close/>
                  <a:moveTo>
                    <a:pt x="311" y="1130"/>
                  </a:moveTo>
                  <a:lnTo>
                    <a:pt x="337" y="1098"/>
                  </a:lnTo>
                  <a:lnTo>
                    <a:pt x="318" y="1097"/>
                  </a:lnTo>
                  <a:lnTo>
                    <a:pt x="300" y="1120"/>
                  </a:lnTo>
                  <a:lnTo>
                    <a:pt x="311" y="1130"/>
                  </a:lnTo>
                  <a:lnTo>
                    <a:pt x="311" y="1130"/>
                  </a:lnTo>
                  <a:close/>
                  <a:moveTo>
                    <a:pt x="339" y="1138"/>
                  </a:moveTo>
                  <a:lnTo>
                    <a:pt x="315" y="1162"/>
                  </a:lnTo>
                  <a:lnTo>
                    <a:pt x="316" y="1196"/>
                  </a:lnTo>
                  <a:lnTo>
                    <a:pt x="316" y="1196"/>
                  </a:lnTo>
                  <a:lnTo>
                    <a:pt x="324" y="1200"/>
                  </a:lnTo>
                  <a:lnTo>
                    <a:pt x="330" y="1203"/>
                  </a:lnTo>
                  <a:lnTo>
                    <a:pt x="334" y="1206"/>
                  </a:lnTo>
                  <a:lnTo>
                    <a:pt x="334" y="1206"/>
                  </a:lnTo>
                  <a:lnTo>
                    <a:pt x="341" y="1224"/>
                  </a:lnTo>
                  <a:lnTo>
                    <a:pt x="347" y="1241"/>
                  </a:lnTo>
                  <a:lnTo>
                    <a:pt x="367" y="1216"/>
                  </a:lnTo>
                  <a:lnTo>
                    <a:pt x="358" y="1188"/>
                  </a:lnTo>
                  <a:lnTo>
                    <a:pt x="359" y="1155"/>
                  </a:lnTo>
                  <a:lnTo>
                    <a:pt x="339" y="1138"/>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32" name="Freeform 6"/>
            <p:cNvSpPr>
              <a:spLocks noEditPoints="1"/>
            </p:cNvSpPr>
            <p:nvPr/>
          </p:nvSpPr>
          <p:spPr bwMode="auto">
            <a:xfrm>
              <a:off x="6100763" y="1919288"/>
              <a:ext cx="4475163" cy="2697163"/>
            </a:xfrm>
            <a:custGeom>
              <a:gdLst>
                <a:gd fmla="*/ 17394 w 22552" name="T0"/>
                <a:gd fmla="*/ 11082 h 13597" name="T1"/>
                <a:gd fmla="*/ 15887 w 22552" name="T2"/>
                <a:gd fmla="*/ 9845 h 13597" name="T3"/>
                <a:gd fmla="*/ 14538 w 22552" name="T4"/>
                <a:gd fmla="*/ 10804 h 13597" name="T5"/>
                <a:gd fmla="*/ 11625 w 22552" name="T6"/>
                <a:gd fmla="*/ 10983 h 13597" name="T7"/>
                <a:gd fmla="*/ 8982 w 22552" name="T8"/>
                <a:gd fmla="*/ 11113 h 13597" name="T9"/>
                <a:gd fmla="*/ 6219 w 22552" name="T10"/>
                <a:gd fmla="*/ 10366 h 13597" name="T11"/>
                <a:gd fmla="*/ 4710 w 22552" name="T12"/>
                <a:gd fmla="*/ 11439 h 13597" name="T13"/>
                <a:gd fmla="*/ 3792 w 22552" name="T14"/>
                <a:gd fmla="*/ 12563 h 13597" name="T15"/>
                <a:gd fmla="*/ 2156 w 22552" name="T16"/>
                <a:gd fmla="*/ 12715 h 13597" name="T17"/>
                <a:gd fmla="*/ 864 w 22552" name="T18"/>
                <a:gd fmla="*/ 10416 h 13597" name="T19"/>
                <a:gd fmla="*/ 230 w 22552" name="T20"/>
                <a:gd fmla="*/ 7275 h 13597" name="T21"/>
                <a:gd fmla="*/ 1328 w 22552" name="T22"/>
                <a:gd fmla="*/ 6694 h 13597" name="T23"/>
                <a:gd fmla="*/ 998 w 22552" name="T24"/>
                <a:gd fmla="*/ 7688 h 13597" name="T25"/>
                <a:gd fmla="*/ 2205 w 22552" name="T26"/>
                <a:gd fmla="*/ 6808 h 13597" name="T27"/>
                <a:gd fmla="*/ 3533 w 22552" name="T28"/>
                <a:gd fmla="*/ 6585 h 13597" name="T29"/>
                <a:gd fmla="*/ 5523 w 22552" name="T30"/>
                <a:gd fmla="*/ 6120 h 13597" name="T31"/>
                <a:gd fmla="*/ 6078 w 22552" name="T32"/>
                <a:gd fmla="*/ 6084 h 13597" name="T33"/>
                <a:gd fmla="*/ 6819 w 22552" name="T34"/>
                <a:gd fmla="*/ 6276 h 13597" name="T35"/>
                <a:gd fmla="*/ 6236 w 22552" name="T36"/>
                <a:gd fmla="*/ 4894 h 13597" name="T37"/>
                <a:gd fmla="*/ 6627 w 22552" name="T38"/>
                <a:gd fmla="*/ 4562 h 13597" name="T39"/>
                <a:gd fmla="*/ 7079 w 22552" name="T40"/>
                <a:gd fmla="*/ 2982 h 13597" name="T41"/>
                <a:gd fmla="*/ 8014 w 22552" name="T42"/>
                <a:gd fmla="*/ 1928 h 13597" name="T43"/>
                <a:gd fmla="*/ 9784 w 22552" name="T44"/>
                <a:gd fmla="*/ 2015 h 13597" name="T45"/>
                <a:gd fmla="*/ 9987 w 22552" name="T46"/>
                <a:gd fmla="*/ 3265 h 13597" name="T47"/>
                <a:gd fmla="*/ 11983 w 22552" name="T48"/>
                <a:gd fmla="*/ 2575 h 13597" name="T49"/>
                <a:gd fmla="*/ 13411 w 22552" name="T50"/>
                <a:gd fmla="*/ 3267 h 13597" name="T51"/>
                <a:gd fmla="*/ 14750 w 22552" name="T52"/>
                <a:gd fmla="*/ 2374 h 13597" name="T53"/>
                <a:gd fmla="*/ 17496 w 22552" name="T54"/>
                <a:gd fmla="*/ 2725 h 13597" name="T55"/>
                <a:gd fmla="*/ 19280 w 22552" name="T56"/>
                <a:gd fmla="*/ 1923 h 13597" name="T57"/>
                <a:gd fmla="*/ 21825 w 22552" name="T58"/>
                <a:gd fmla="*/ 2399 h 13597" name="T59"/>
                <a:gd fmla="*/ 22483 w 22552" name="T60"/>
                <a:gd fmla="*/ 2980 h 13597" name="T61"/>
                <a:gd fmla="*/ 21357 w 22552" name="T62"/>
                <a:gd fmla="*/ 3888 h 13597" name="T63"/>
                <a:gd fmla="*/ 21684 w 22552" name="T64"/>
                <a:gd fmla="*/ 5309 h 13597" name="T65"/>
                <a:gd fmla="*/ 20643 w 22552" name="T66"/>
                <a:gd fmla="*/ 6898 h 13597" name="T67"/>
                <a:gd fmla="*/ 21078 w 22552" name="T68"/>
                <a:gd fmla="*/ 9174 h 13597" name="T69"/>
                <a:gd fmla="*/ 20269 w 22552" name="T70"/>
                <a:gd fmla="*/ 5812 h 13597" name="T71"/>
                <a:gd fmla="*/ 19459 w 22552" name="T72"/>
                <a:gd fmla="*/ 5952 h 13597" name="T73"/>
                <a:gd fmla="*/ 18475 w 22552" name="T74"/>
                <a:gd fmla="*/ 7061 h 13597" name="T75"/>
                <a:gd fmla="*/ 17575 w 22552" name="T76"/>
                <a:gd fmla="*/ 9189 h 13597" name="T77"/>
                <a:gd fmla="*/ 18410 w 22552" name="T78"/>
                <a:gd fmla="*/ 11348 h 13597" name="T79"/>
                <a:gd fmla="*/ 3233 w 22552" name="T80"/>
                <a:gd fmla="*/ 3626 h 13597" name="T81"/>
                <a:gd fmla="*/ 4354 w 22552" name="T82"/>
                <a:gd fmla="*/ 3206 h 13597" name="T83"/>
                <a:gd fmla="*/ 3029 w 22552" name="T84"/>
                <a:gd fmla="*/ 4070 h 13597" name="T85"/>
                <a:gd fmla="*/ 3712 w 22552" name="T86"/>
                <a:gd fmla="*/ 5651 h 13597" name="T87"/>
                <a:gd fmla="*/ 3271 w 22552" name="T88"/>
                <a:gd fmla="*/ 5575 h 13597" name="T89"/>
                <a:gd fmla="*/ 3138 w 22552" name="T90"/>
                <a:gd fmla="*/ 6549 h 13597" name="T91"/>
                <a:gd fmla="*/ 4121 w 22552" name="T92"/>
                <a:gd fmla="*/ 5848 h 13597" name="T93"/>
                <a:gd fmla="*/ 5733 w 22552" name="T94"/>
                <a:gd fmla="*/ 4209 h 13597" name="T95"/>
                <a:gd fmla="*/ 6074 w 22552" name="T96"/>
                <a:gd fmla="*/ 2998 h 13597" name="T97"/>
                <a:gd fmla="*/ 6719 w 22552" name="T98"/>
                <a:gd fmla="*/ 1907 h 13597" name="T99"/>
                <a:gd fmla="*/ 4501 w 22552" name="T100"/>
                <a:gd fmla="*/ 1529 h 13597" name="T101"/>
                <a:gd fmla="*/ 6068 w 22552" name="T102"/>
                <a:gd fmla="*/ 792 h 13597" name="T103"/>
                <a:gd fmla="*/ 7142 w 22552" name="T104"/>
                <a:gd fmla="*/ 977 h 13597" name="T105"/>
                <a:gd fmla="*/ 13272 w 22552" name="T106"/>
                <a:gd fmla="*/ 948 h 13597" name="T107"/>
                <a:gd fmla="*/ 13664 w 22552" name="T108"/>
                <a:gd fmla="*/ 807 h 13597" name="T109"/>
                <a:gd fmla="*/ 7410 w 22552" name="T110"/>
                <a:gd fmla="*/ 1194 h 13597" name="T111"/>
                <a:gd fmla="*/ 10172 w 22552" name="T112"/>
                <a:gd fmla="*/ 2837 h 13597" name="T113"/>
                <a:gd fmla="*/ 17852 w 22552" name="T114"/>
                <a:gd fmla="*/ 2771 h 13597" name="T115"/>
                <a:gd fmla="*/ 19206 w 22552" name="T116"/>
                <a:gd fmla="*/ 10508 h 13597" name="T117"/>
                <a:gd fmla="*/ 18768 w 22552" name="T118"/>
                <a:gd fmla="*/ 10415 h 13597" name="T119"/>
                <a:gd fmla="*/ 20869 w 22552" name="T120"/>
                <a:gd fmla="*/ 6933 h 13597" name="T121"/>
                <a:gd fmla="*/ 20760 w 22552" name="T122"/>
                <a:gd fmla="*/ 9869 h 13597" name="T123"/>
                <a:gd fmla="*/ 20133 w 22552" name="T124"/>
                <a:gd fmla="*/ 11535 h 1359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3597" w="22552">
                  <a:moveTo>
                    <a:pt x="17494" y="12489"/>
                  </a:moveTo>
                  <a:lnTo>
                    <a:pt x="17491" y="12485"/>
                  </a:lnTo>
                  <a:lnTo>
                    <a:pt x="17461" y="12457"/>
                  </a:lnTo>
                  <a:lnTo>
                    <a:pt x="17462" y="12457"/>
                  </a:lnTo>
                  <a:lnTo>
                    <a:pt x="17469" y="12439"/>
                  </a:lnTo>
                  <a:lnTo>
                    <a:pt x="17469" y="12419"/>
                  </a:lnTo>
                  <a:lnTo>
                    <a:pt x="17456" y="12411"/>
                  </a:lnTo>
                  <a:lnTo>
                    <a:pt x="17451" y="12382"/>
                  </a:lnTo>
                  <a:lnTo>
                    <a:pt x="17452" y="12369"/>
                  </a:lnTo>
                  <a:lnTo>
                    <a:pt x="17472" y="12356"/>
                  </a:lnTo>
                  <a:lnTo>
                    <a:pt x="17512" y="12362"/>
                  </a:lnTo>
                  <a:lnTo>
                    <a:pt x="17525" y="12358"/>
                  </a:lnTo>
                  <a:lnTo>
                    <a:pt x="17525" y="12329"/>
                  </a:lnTo>
                  <a:lnTo>
                    <a:pt x="17520" y="12311"/>
                  </a:lnTo>
                  <a:lnTo>
                    <a:pt x="17522" y="12289"/>
                  </a:lnTo>
                  <a:lnTo>
                    <a:pt x="17530" y="12272"/>
                  </a:lnTo>
                  <a:lnTo>
                    <a:pt x="17529" y="12241"/>
                  </a:lnTo>
                  <a:lnTo>
                    <a:pt x="17527" y="12210"/>
                  </a:lnTo>
                  <a:lnTo>
                    <a:pt x="17506" y="12196"/>
                  </a:lnTo>
                  <a:lnTo>
                    <a:pt x="17506" y="12137"/>
                  </a:lnTo>
                  <a:lnTo>
                    <a:pt x="17503" y="12109"/>
                  </a:lnTo>
                  <a:lnTo>
                    <a:pt x="17499" y="12068"/>
                  </a:lnTo>
                  <a:lnTo>
                    <a:pt x="17500" y="12037"/>
                  </a:lnTo>
                  <a:lnTo>
                    <a:pt x="17478" y="12007"/>
                  </a:lnTo>
                  <a:lnTo>
                    <a:pt x="17467" y="11986"/>
                  </a:lnTo>
                  <a:lnTo>
                    <a:pt x="17459" y="11961"/>
                  </a:lnTo>
                  <a:lnTo>
                    <a:pt x="17419" y="11898"/>
                  </a:lnTo>
                  <a:lnTo>
                    <a:pt x="17406" y="11870"/>
                  </a:lnTo>
                  <a:lnTo>
                    <a:pt x="17414" y="11855"/>
                  </a:lnTo>
                  <a:lnTo>
                    <a:pt x="17435" y="11840"/>
                  </a:lnTo>
                  <a:lnTo>
                    <a:pt x="17455" y="11838"/>
                  </a:lnTo>
                  <a:lnTo>
                    <a:pt x="17471" y="11817"/>
                  </a:lnTo>
                  <a:lnTo>
                    <a:pt x="17478" y="11794"/>
                  </a:lnTo>
                  <a:lnTo>
                    <a:pt x="17509" y="11746"/>
                  </a:lnTo>
                  <a:lnTo>
                    <a:pt x="17523" y="11742"/>
                  </a:lnTo>
                  <a:lnTo>
                    <a:pt x="17550" y="11749"/>
                  </a:lnTo>
                  <a:lnTo>
                    <a:pt x="17572" y="11757"/>
                  </a:lnTo>
                  <a:lnTo>
                    <a:pt x="17681" y="11778"/>
                  </a:lnTo>
                  <a:lnTo>
                    <a:pt x="17697" y="11783"/>
                  </a:lnTo>
                  <a:lnTo>
                    <a:pt x="17717" y="11783"/>
                  </a:lnTo>
                  <a:lnTo>
                    <a:pt x="17730" y="11765"/>
                  </a:lnTo>
                  <a:lnTo>
                    <a:pt x="17726" y="11741"/>
                  </a:lnTo>
                  <a:lnTo>
                    <a:pt x="17715" y="11721"/>
                  </a:lnTo>
                  <a:lnTo>
                    <a:pt x="17713" y="11704"/>
                  </a:lnTo>
                  <a:lnTo>
                    <a:pt x="17719" y="11690"/>
                  </a:lnTo>
                  <a:lnTo>
                    <a:pt x="17713" y="11673"/>
                  </a:lnTo>
                  <a:lnTo>
                    <a:pt x="17709" y="11653"/>
                  </a:lnTo>
                  <a:lnTo>
                    <a:pt x="17723" y="11619"/>
                  </a:lnTo>
                  <a:lnTo>
                    <a:pt x="17734" y="11607"/>
                  </a:lnTo>
                  <a:lnTo>
                    <a:pt x="17729" y="11580"/>
                  </a:lnTo>
                  <a:lnTo>
                    <a:pt x="17719" y="11563"/>
                  </a:lnTo>
                  <a:lnTo>
                    <a:pt x="17724" y="11553"/>
                  </a:lnTo>
                  <a:lnTo>
                    <a:pt x="17748" y="11541"/>
                  </a:lnTo>
                  <a:lnTo>
                    <a:pt x="17738" y="11525"/>
                  </a:lnTo>
                  <a:lnTo>
                    <a:pt x="17738" y="11506"/>
                  </a:lnTo>
                  <a:lnTo>
                    <a:pt x="17727" y="11488"/>
                  </a:lnTo>
                  <a:lnTo>
                    <a:pt x="17734" y="11465"/>
                  </a:lnTo>
                  <a:lnTo>
                    <a:pt x="17751" y="11453"/>
                  </a:lnTo>
                  <a:lnTo>
                    <a:pt x="17751" y="11439"/>
                  </a:lnTo>
                  <a:lnTo>
                    <a:pt x="17741" y="11421"/>
                  </a:lnTo>
                  <a:lnTo>
                    <a:pt x="17729" y="11386"/>
                  </a:lnTo>
                  <a:lnTo>
                    <a:pt x="17726" y="11346"/>
                  </a:lnTo>
                  <a:lnTo>
                    <a:pt x="17737" y="11341"/>
                  </a:lnTo>
                  <a:lnTo>
                    <a:pt x="17745" y="11334"/>
                  </a:lnTo>
                  <a:lnTo>
                    <a:pt x="17743" y="11321"/>
                  </a:lnTo>
                  <a:lnTo>
                    <a:pt x="17736" y="11309"/>
                  </a:lnTo>
                  <a:lnTo>
                    <a:pt x="17738" y="11289"/>
                  </a:lnTo>
                  <a:lnTo>
                    <a:pt x="17723" y="11279"/>
                  </a:lnTo>
                  <a:lnTo>
                    <a:pt x="17712" y="11264"/>
                  </a:lnTo>
                  <a:lnTo>
                    <a:pt x="17722" y="11239"/>
                  </a:lnTo>
                  <a:lnTo>
                    <a:pt x="17724" y="11210"/>
                  </a:lnTo>
                  <a:lnTo>
                    <a:pt x="17717" y="11202"/>
                  </a:lnTo>
                  <a:lnTo>
                    <a:pt x="17701" y="11181"/>
                  </a:lnTo>
                  <a:lnTo>
                    <a:pt x="17701" y="11166"/>
                  </a:lnTo>
                  <a:lnTo>
                    <a:pt x="17725" y="11137"/>
                  </a:lnTo>
                  <a:lnTo>
                    <a:pt x="17751" y="11132"/>
                  </a:lnTo>
                  <a:lnTo>
                    <a:pt x="17758" y="11119"/>
                  </a:lnTo>
                  <a:lnTo>
                    <a:pt x="17759" y="11089"/>
                  </a:lnTo>
                  <a:lnTo>
                    <a:pt x="17766" y="11053"/>
                  </a:lnTo>
                  <a:lnTo>
                    <a:pt x="17746" y="11041"/>
                  </a:lnTo>
                  <a:lnTo>
                    <a:pt x="17729" y="11024"/>
                  </a:lnTo>
                  <a:lnTo>
                    <a:pt x="17726" y="11000"/>
                  </a:lnTo>
                  <a:lnTo>
                    <a:pt x="17697" y="10969"/>
                  </a:lnTo>
                  <a:lnTo>
                    <a:pt x="17691" y="10951"/>
                  </a:lnTo>
                  <a:lnTo>
                    <a:pt x="17709" y="10935"/>
                  </a:lnTo>
                  <a:lnTo>
                    <a:pt x="17691" y="10904"/>
                  </a:lnTo>
                  <a:lnTo>
                    <a:pt x="17681" y="10885"/>
                  </a:lnTo>
                  <a:lnTo>
                    <a:pt x="17653" y="10884"/>
                  </a:lnTo>
                  <a:lnTo>
                    <a:pt x="17635" y="10870"/>
                  </a:lnTo>
                  <a:lnTo>
                    <a:pt x="17602" y="10858"/>
                  </a:lnTo>
                  <a:lnTo>
                    <a:pt x="17585" y="10875"/>
                  </a:lnTo>
                  <a:lnTo>
                    <a:pt x="17557" y="10878"/>
                  </a:lnTo>
                  <a:lnTo>
                    <a:pt x="17538" y="10895"/>
                  </a:lnTo>
                  <a:lnTo>
                    <a:pt x="17534" y="10921"/>
                  </a:lnTo>
                  <a:lnTo>
                    <a:pt x="17516" y="10927"/>
                  </a:lnTo>
                  <a:lnTo>
                    <a:pt x="17499" y="10931"/>
                  </a:lnTo>
                  <a:lnTo>
                    <a:pt x="17489" y="10965"/>
                  </a:lnTo>
                  <a:lnTo>
                    <a:pt x="17455" y="10965"/>
                  </a:lnTo>
                  <a:lnTo>
                    <a:pt x="17433" y="10968"/>
                  </a:lnTo>
                  <a:lnTo>
                    <a:pt x="17423" y="10993"/>
                  </a:lnTo>
                  <a:lnTo>
                    <a:pt x="17423" y="11020"/>
                  </a:lnTo>
                  <a:lnTo>
                    <a:pt x="17400" y="11031"/>
                  </a:lnTo>
                  <a:lnTo>
                    <a:pt x="17392" y="11063"/>
                  </a:lnTo>
                  <a:lnTo>
                    <a:pt x="17394" y="11082"/>
                  </a:lnTo>
                  <a:lnTo>
                    <a:pt x="17377" y="11090"/>
                  </a:lnTo>
                  <a:lnTo>
                    <a:pt x="17355" y="11110"/>
                  </a:lnTo>
                  <a:lnTo>
                    <a:pt x="17307" y="11119"/>
                  </a:lnTo>
                  <a:lnTo>
                    <a:pt x="17290" y="11125"/>
                  </a:lnTo>
                  <a:lnTo>
                    <a:pt x="17266" y="11119"/>
                  </a:lnTo>
                  <a:lnTo>
                    <a:pt x="17252" y="11133"/>
                  </a:lnTo>
                  <a:lnTo>
                    <a:pt x="17231" y="11140"/>
                  </a:lnTo>
                  <a:lnTo>
                    <a:pt x="17222" y="11118"/>
                  </a:lnTo>
                  <a:lnTo>
                    <a:pt x="17207" y="11095"/>
                  </a:lnTo>
                  <a:lnTo>
                    <a:pt x="17182" y="11095"/>
                  </a:lnTo>
                  <a:lnTo>
                    <a:pt x="17160" y="11112"/>
                  </a:lnTo>
                  <a:lnTo>
                    <a:pt x="17133" y="11119"/>
                  </a:lnTo>
                  <a:lnTo>
                    <a:pt x="17125" y="11101"/>
                  </a:lnTo>
                  <a:lnTo>
                    <a:pt x="17097" y="11067"/>
                  </a:lnTo>
                  <a:lnTo>
                    <a:pt x="17083" y="11058"/>
                  </a:lnTo>
                  <a:lnTo>
                    <a:pt x="17050" y="11017"/>
                  </a:lnTo>
                  <a:lnTo>
                    <a:pt x="17050" y="10992"/>
                  </a:lnTo>
                  <a:lnTo>
                    <a:pt x="17058" y="10982"/>
                  </a:lnTo>
                  <a:lnTo>
                    <a:pt x="17063" y="10950"/>
                  </a:lnTo>
                  <a:lnTo>
                    <a:pt x="17053" y="10922"/>
                  </a:lnTo>
                  <a:lnTo>
                    <a:pt x="17046" y="10892"/>
                  </a:lnTo>
                  <a:lnTo>
                    <a:pt x="17018" y="10894"/>
                  </a:lnTo>
                  <a:lnTo>
                    <a:pt x="17015" y="10874"/>
                  </a:lnTo>
                  <a:lnTo>
                    <a:pt x="17014" y="10850"/>
                  </a:lnTo>
                  <a:lnTo>
                    <a:pt x="17028" y="10830"/>
                  </a:lnTo>
                  <a:lnTo>
                    <a:pt x="17032" y="10807"/>
                  </a:lnTo>
                  <a:lnTo>
                    <a:pt x="17019" y="10801"/>
                  </a:lnTo>
                  <a:lnTo>
                    <a:pt x="17006" y="10804"/>
                  </a:lnTo>
                  <a:lnTo>
                    <a:pt x="16987" y="10818"/>
                  </a:lnTo>
                  <a:lnTo>
                    <a:pt x="16968" y="10820"/>
                  </a:lnTo>
                  <a:lnTo>
                    <a:pt x="16949" y="10825"/>
                  </a:lnTo>
                  <a:lnTo>
                    <a:pt x="16926" y="10821"/>
                  </a:lnTo>
                  <a:lnTo>
                    <a:pt x="16908" y="10807"/>
                  </a:lnTo>
                  <a:lnTo>
                    <a:pt x="16892" y="10805"/>
                  </a:lnTo>
                  <a:lnTo>
                    <a:pt x="16883" y="10797"/>
                  </a:lnTo>
                  <a:lnTo>
                    <a:pt x="16846" y="10781"/>
                  </a:lnTo>
                  <a:lnTo>
                    <a:pt x="16842" y="10764"/>
                  </a:lnTo>
                  <a:lnTo>
                    <a:pt x="16827" y="10748"/>
                  </a:lnTo>
                  <a:lnTo>
                    <a:pt x="16818" y="10749"/>
                  </a:lnTo>
                  <a:lnTo>
                    <a:pt x="16799" y="10733"/>
                  </a:lnTo>
                  <a:lnTo>
                    <a:pt x="16794" y="10717"/>
                  </a:lnTo>
                  <a:lnTo>
                    <a:pt x="16775" y="10715"/>
                  </a:lnTo>
                  <a:lnTo>
                    <a:pt x="16758" y="10694"/>
                  </a:lnTo>
                  <a:lnTo>
                    <a:pt x="16751" y="10675"/>
                  </a:lnTo>
                  <a:lnTo>
                    <a:pt x="16738" y="10662"/>
                  </a:lnTo>
                  <a:lnTo>
                    <a:pt x="16721" y="10664"/>
                  </a:lnTo>
                  <a:lnTo>
                    <a:pt x="16714" y="10685"/>
                  </a:lnTo>
                  <a:lnTo>
                    <a:pt x="16696" y="10680"/>
                  </a:lnTo>
                  <a:lnTo>
                    <a:pt x="16679" y="10687"/>
                  </a:lnTo>
                  <a:lnTo>
                    <a:pt x="16674" y="10700"/>
                  </a:lnTo>
                  <a:lnTo>
                    <a:pt x="16653" y="10687"/>
                  </a:lnTo>
                  <a:lnTo>
                    <a:pt x="16642" y="10674"/>
                  </a:lnTo>
                  <a:lnTo>
                    <a:pt x="16624" y="10664"/>
                  </a:lnTo>
                  <a:lnTo>
                    <a:pt x="16586" y="10661"/>
                  </a:lnTo>
                  <a:lnTo>
                    <a:pt x="16575" y="10651"/>
                  </a:lnTo>
                  <a:lnTo>
                    <a:pt x="16589" y="10637"/>
                  </a:lnTo>
                  <a:lnTo>
                    <a:pt x="16589" y="10627"/>
                  </a:lnTo>
                  <a:lnTo>
                    <a:pt x="16566" y="10627"/>
                  </a:lnTo>
                  <a:lnTo>
                    <a:pt x="16547" y="10643"/>
                  </a:lnTo>
                  <a:lnTo>
                    <a:pt x="16511" y="10638"/>
                  </a:lnTo>
                  <a:lnTo>
                    <a:pt x="16498" y="10645"/>
                  </a:lnTo>
                  <a:lnTo>
                    <a:pt x="16481" y="10636"/>
                  </a:lnTo>
                  <a:lnTo>
                    <a:pt x="16463" y="10642"/>
                  </a:lnTo>
                  <a:lnTo>
                    <a:pt x="16442" y="10638"/>
                  </a:lnTo>
                  <a:lnTo>
                    <a:pt x="16429" y="10615"/>
                  </a:lnTo>
                  <a:lnTo>
                    <a:pt x="16400" y="10606"/>
                  </a:lnTo>
                  <a:lnTo>
                    <a:pt x="16362" y="10566"/>
                  </a:lnTo>
                  <a:lnTo>
                    <a:pt x="16344" y="10533"/>
                  </a:lnTo>
                  <a:lnTo>
                    <a:pt x="16347" y="10509"/>
                  </a:lnTo>
                  <a:lnTo>
                    <a:pt x="16340" y="10479"/>
                  </a:lnTo>
                  <a:lnTo>
                    <a:pt x="16321" y="10476"/>
                  </a:lnTo>
                  <a:lnTo>
                    <a:pt x="16302" y="10465"/>
                  </a:lnTo>
                  <a:lnTo>
                    <a:pt x="16300" y="10430"/>
                  </a:lnTo>
                  <a:lnTo>
                    <a:pt x="16287" y="10420"/>
                  </a:lnTo>
                  <a:lnTo>
                    <a:pt x="16280" y="10385"/>
                  </a:lnTo>
                  <a:lnTo>
                    <a:pt x="16270" y="10353"/>
                  </a:lnTo>
                  <a:lnTo>
                    <a:pt x="16208" y="10313"/>
                  </a:lnTo>
                  <a:lnTo>
                    <a:pt x="16175" y="10270"/>
                  </a:lnTo>
                  <a:lnTo>
                    <a:pt x="16171" y="10248"/>
                  </a:lnTo>
                  <a:lnTo>
                    <a:pt x="16155" y="10221"/>
                  </a:lnTo>
                  <a:lnTo>
                    <a:pt x="16138" y="10230"/>
                  </a:lnTo>
                  <a:lnTo>
                    <a:pt x="16128" y="10224"/>
                  </a:lnTo>
                  <a:lnTo>
                    <a:pt x="16133" y="10205"/>
                  </a:lnTo>
                  <a:lnTo>
                    <a:pt x="16134" y="10191"/>
                  </a:lnTo>
                  <a:lnTo>
                    <a:pt x="16113" y="10174"/>
                  </a:lnTo>
                  <a:lnTo>
                    <a:pt x="16101" y="10145"/>
                  </a:lnTo>
                  <a:lnTo>
                    <a:pt x="16085" y="10137"/>
                  </a:lnTo>
                  <a:lnTo>
                    <a:pt x="16079" y="10112"/>
                  </a:lnTo>
                  <a:lnTo>
                    <a:pt x="16057" y="10086"/>
                  </a:lnTo>
                  <a:lnTo>
                    <a:pt x="16043" y="10057"/>
                  </a:lnTo>
                  <a:lnTo>
                    <a:pt x="16004" y="10033"/>
                  </a:lnTo>
                  <a:lnTo>
                    <a:pt x="16001" y="10015"/>
                  </a:lnTo>
                  <a:lnTo>
                    <a:pt x="16010" y="9992"/>
                  </a:lnTo>
                  <a:lnTo>
                    <a:pt x="16006" y="9973"/>
                  </a:lnTo>
                  <a:lnTo>
                    <a:pt x="15962" y="9971"/>
                  </a:lnTo>
                  <a:lnTo>
                    <a:pt x="15954" y="9959"/>
                  </a:lnTo>
                  <a:lnTo>
                    <a:pt x="15954" y="9943"/>
                  </a:lnTo>
                  <a:lnTo>
                    <a:pt x="15946" y="9922"/>
                  </a:lnTo>
                  <a:lnTo>
                    <a:pt x="15944" y="9899"/>
                  </a:lnTo>
                  <a:lnTo>
                    <a:pt x="15933" y="9879"/>
                  </a:lnTo>
                  <a:lnTo>
                    <a:pt x="15915" y="9870"/>
                  </a:lnTo>
                  <a:lnTo>
                    <a:pt x="15915" y="9853"/>
                  </a:lnTo>
                  <a:lnTo>
                    <a:pt x="15903" y="9842"/>
                  </a:lnTo>
                  <a:lnTo>
                    <a:pt x="15887" y="9845"/>
                  </a:lnTo>
                  <a:lnTo>
                    <a:pt x="15859" y="9837"/>
                  </a:lnTo>
                  <a:lnTo>
                    <a:pt x="15851" y="9821"/>
                  </a:lnTo>
                  <a:lnTo>
                    <a:pt x="15860" y="9805"/>
                  </a:lnTo>
                  <a:lnTo>
                    <a:pt x="15854" y="9790"/>
                  </a:lnTo>
                  <a:lnTo>
                    <a:pt x="15831" y="9784"/>
                  </a:lnTo>
                  <a:lnTo>
                    <a:pt x="15814" y="9799"/>
                  </a:lnTo>
                  <a:lnTo>
                    <a:pt x="15805" y="9786"/>
                  </a:lnTo>
                  <a:lnTo>
                    <a:pt x="15786" y="9784"/>
                  </a:lnTo>
                  <a:lnTo>
                    <a:pt x="15781" y="9767"/>
                  </a:lnTo>
                  <a:lnTo>
                    <a:pt x="15785" y="9750"/>
                  </a:lnTo>
                  <a:lnTo>
                    <a:pt x="15775" y="9734"/>
                  </a:lnTo>
                  <a:lnTo>
                    <a:pt x="15752" y="9726"/>
                  </a:lnTo>
                  <a:lnTo>
                    <a:pt x="15735" y="9728"/>
                  </a:lnTo>
                  <a:lnTo>
                    <a:pt x="15717" y="9708"/>
                  </a:lnTo>
                  <a:lnTo>
                    <a:pt x="15705" y="9714"/>
                  </a:lnTo>
                  <a:lnTo>
                    <a:pt x="15680" y="9714"/>
                  </a:lnTo>
                  <a:lnTo>
                    <a:pt x="15666" y="9707"/>
                  </a:lnTo>
                  <a:lnTo>
                    <a:pt x="15649" y="9718"/>
                  </a:lnTo>
                  <a:lnTo>
                    <a:pt x="15652" y="9738"/>
                  </a:lnTo>
                  <a:lnTo>
                    <a:pt x="15638" y="9744"/>
                  </a:lnTo>
                  <a:lnTo>
                    <a:pt x="15607" y="9730"/>
                  </a:lnTo>
                  <a:lnTo>
                    <a:pt x="15597" y="9719"/>
                  </a:lnTo>
                  <a:lnTo>
                    <a:pt x="15574" y="9726"/>
                  </a:lnTo>
                  <a:lnTo>
                    <a:pt x="15535" y="9726"/>
                  </a:lnTo>
                  <a:lnTo>
                    <a:pt x="15529" y="9711"/>
                  </a:lnTo>
                  <a:lnTo>
                    <a:pt x="15506" y="9693"/>
                  </a:lnTo>
                  <a:lnTo>
                    <a:pt x="15452" y="9688"/>
                  </a:lnTo>
                  <a:lnTo>
                    <a:pt x="15428" y="9670"/>
                  </a:lnTo>
                  <a:lnTo>
                    <a:pt x="15402" y="9668"/>
                  </a:lnTo>
                  <a:lnTo>
                    <a:pt x="15382" y="9663"/>
                  </a:lnTo>
                  <a:lnTo>
                    <a:pt x="15373" y="9668"/>
                  </a:lnTo>
                  <a:lnTo>
                    <a:pt x="15324" y="9674"/>
                  </a:lnTo>
                  <a:lnTo>
                    <a:pt x="15314" y="9700"/>
                  </a:lnTo>
                  <a:lnTo>
                    <a:pt x="15301" y="9700"/>
                  </a:lnTo>
                  <a:lnTo>
                    <a:pt x="15285" y="9714"/>
                  </a:lnTo>
                  <a:lnTo>
                    <a:pt x="15251" y="9713"/>
                  </a:lnTo>
                  <a:lnTo>
                    <a:pt x="15229" y="9717"/>
                  </a:lnTo>
                  <a:lnTo>
                    <a:pt x="15192" y="9710"/>
                  </a:lnTo>
                  <a:lnTo>
                    <a:pt x="15172" y="9732"/>
                  </a:lnTo>
                  <a:lnTo>
                    <a:pt x="15143" y="9732"/>
                  </a:lnTo>
                  <a:lnTo>
                    <a:pt x="15129" y="9759"/>
                  </a:lnTo>
                  <a:lnTo>
                    <a:pt x="15104" y="9769"/>
                  </a:lnTo>
                  <a:lnTo>
                    <a:pt x="15079" y="9767"/>
                  </a:lnTo>
                  <a:lnTo>
                    <a:pt x="15073" y="9773"/>
                  </a:lnTo>
                  <a:lnTo>
                    <a:pt x="15050" y="9774"/>
                  </a:lnTo>
                  <a:lnTo>
                    <a:pt x="15030" y="9781"/>
                  </a:lnTo>
                  <a:lnTo>
                    <a:pt x="14985" y="9787"/>
                  </a:lnTo>
                  <a:lnTo>
                    <a:pt x="14967" y="9803"/>
                  </a:lnTo>
                  <a:lnTo>
                    <a:pt x="14967" y="9824"/>
                  </a:lnTo>
                  <a:lnTo>
                    <a:pt x="14941" y="9853"/>
                  </a:lnTo>
                  <a:lnTo>
                    <a:pt x="14932" y="9885"/>
                  </a:lnTo>
                  <a:lnTo>
                    <a:pt x="14919" y="9903"/>
                  </a:lnTo>
                  <a:lnTo>
                    <a:pt x="14919" y="9920"/>
                  </a:lnTo>
                  <a:lnTo>
                    <a:pt x="14907" y="9935"/>
                  </a:lnTo>
                  <a:lnTo>
                    <a:pt x="14907" y="9977"/>
                  </a:lnTo>
                  <a:lnTo>
                    <a:pt x="14919" y="9990"/>
                  </a:lnTo>
                  <a:lnTo>
                    <a:pt x="14936" y="9993"/>
                  </a:lnTo>
                  <a:lnTo>
                    <a:pt x="14974" y="9970"/>
                  </a:lnTo>
                  <a:lnTo>
                    <a:pt x="14998" y="9959"/>
                  </a:lnTo>
                  <a:lnTo>
                    <a:pt x="15018" y="9964"/>
                  </a:lnTo>
                  <a:lnTo>
                    <a:pt x="15043" y="10005"/>
                  </a:lnTo>
                  <a:lnTo>
                    <a:pt x="15056" y="10037"/>
                  </a:lnTo>
                  <a:lnTo>
                    <a:pt x="15081" y="10056"/>
                  </a:lnTo>
                  <a:lnTo>
                    <a:pt x="15081" y="10082"/>
                  </a:lnTo>
                  <a:lnTo>
                    <a:pt x="15088" y="10102"/>
                  </a:lnTo>
                  <a:lnTo>
                    <a:pt x="15086" y="10143"/>
                  </a:lnTo>
                  <a:lnTo>
                    <a:pt x="15066" y="10159"/>
                  </a:lnTo>
                  <a:lnTo>
                    <a:pt x="15043" y="10193"/>
                  </a:lnTo>
                  <a:lnTo>
                    <a:pt x="15036" y="10232"/>
                  </a:lnTo>
                  <a:lnTo>
                    <a:pt x="15014" y="10249"/>
                  </a:lnTo>
                  <a:lnTo>
                    <a:pt x="14995" y="10284"/>
                  </a:lnTo>
                  <a:lnTo>
                    <a:pt x="14993" y="10312"/>
                  </a:lnTo>
                  <a:lnTo>
                    <a:pt x="15010" y="10341"/>
                  </a:lnTo>
                  <a:lnTo>
                    <a:pt x="15004" y="10359"/>
                  </a:lnTo>
                  <a:lnTo>
                    <a:pt x="15009" y="10396"/>
                  </a:lnTo>
                  <a:lnTo>
                    <a:pt x="15029" y="10418"/>
                  </a:lnTo>
                  <a:lnTo>
                    <a:pt x="15025" y="10450"/>
                  </a:lnTo>
                  <a:lnTo>
                    <a:pt x="15005" y="10461"/>
                  </a:lnTo>
                  <a:lnTo>
                    <a:pt x="14999" y="10480"/>
                  </a:lnTo>
                  <a:lnTo>
                    <a:pt x="15011" y="10511"/>
                  </a:lnTo>
                  <a:lnTo>
                    <a:pt x="15012" y="10561"/>
                  </a:lnTo>
                  <a:lnTo>
                    <a:pt x="15003" y="10575"/>
                  </a:lnTo>
                  <a:lnTo>
                    <a:pt x="15006" y="10622"/>
                  </a:lnTo>
                  <a:lnTo>
                    <a:pt x="15022" y="10625"/>
                  </a:lnTo>
                  <a:lnTo>
                    <a:pt x="15035" y="10636"/>
                  </a:lnTo>
                  <a:lnTo>
                    <a:pt x="15049" y="10625"/>
                  </a:lnTo>
                  <a:lnTo>
                    <a:pt x="15061" y="10634"/>
                  </a:lnTo>
                  <a:lnTo>
                    <a:pt x="15069" y="10669"/>
                  </a:lnTo>
                  <a:lnTo>
                    <a:pt x="15058" y="10701"/>
                  </a:lnTo>
                  <a:lnTo>
                    <a:pt x="15032" y="10727"/>
                  </a:lnTo>
                  <a:lnTo>
                    <a:pt x="14971" y="10737"/>
                  </a:lnTo>
                  <a:lnTo>
                    <a:pt x="14932" y="10765"/>
                  </a:lnTo>
                  <a:lnTo>
                    <a:pt x="14851" y="10842"/>
                  </a:lnTo>
                  <a:lnTo>
                    <a:pt x="14831" y="10845"/>
                  </a:lnTo>
                  <a:lnTo>
                    <a:pt x="14807" y="10825"/>
                  </a:lnTo>
                  <a:lnTo>
                    <a:pt x="14756" y="10818"/>
                  </a:lnTo>
                  <a:lnTo>
                    <a:pt x="14725" y="10824"/>
                  </a:lnTo>
                  <a:lnTo>
                    <a:pt x="14720" y="10811"/>
                  </a:lnTo>
                  <a:lnTo>
                    <a:pt x="14696" y="10807"/>
                  </a:lnTo>
                  <a:lnTo>
                    <a:pt x="14677" y="10814"/>
                  </a:lnTo>
                  <a:lnTo>
                    <a:pt x="14661" y="10797"/>
                  </a:lnTo>
                  <a:lnTo>
                    <a:pt x="14597" y="10777"/>
                  </a:lnTo>
                  <a:lnTo>
                    <a:pt x="14539" y="10787"/>
                  </a:lnTo>
                  <a:lnTo>
                    <a:pt x="14538" y="10804"/>
                  </a:lnTo>
                  <a:lnTo>
                    <a:pt x="14500" y="10827"/>
                  </a:lnTo>
                  <a:lnTo>
                    <a:pt x="14470" y="10828"/>
                  </a:lnTo>
                  <a:lnTo>
                    <a:pt x="14452" y="10814"/>
                  </a:lnTo>
                  <a:lnTo>
                    <a:pt x="14420" y="10831"/>
                  </a:lnTo>
                  <a:lnTo>
                    <a:pt x="14395" y="10822"/>
                  </a:lnTo>
                  <a:lnTo>
                    <a:pt x="14375" y="10792"/>
                  </a:lnTo>
                  <a:lnTo>
                    <a:pt x="14334" y="10766"/>
                  </a:lnTo>
                  <a:lnTo>
                    <a:pt x="14302" y="10762"/>
                  </a:lnTo>
                  <a:lnTo>
                    <a:pt x="14252" y="10775"/>
                  </a:lnTo>
                  <a:lnTo>
                    <a:pt x="14240" y="10766"/>
                  </a:lnTo>
                  <a:lnTo>
                    <a:pt x="14211" y="10766"/>
                  </a:lnTo>
                  <a:lnTo>
                    <a:pt x="14185" y="10791"/>
                  </a:lnTo>
                  <a:lnTo>
                    <a:pt x="14172" y="10827"/>
                  </a:lnTo>
                  <a:lnTo>
                    <a:pt x="14147" y="10853"/>
                  </a:lnTo>
                  <a:lnTo>
                    <a:pt x="14111" y="10868"/>
                  </a:lnTo>
                  <a:lnTo>
                    <a:pt x="14089" y="10903"/>
                  </a:lnTo>
                  <a:lnTo>
                    <a:pt x="14089" y="10917"/>
                  </a:lnTo>
                  <a:lnTo>
                    <a:pt x="14079" y="10951"/>
                  </a:lnTo>
                  <a:lnTo>
                    <a:pt x="14045" y="10982"/>
                  </a:lnTo>
                  <a:lnTo>
                    <a:pt x="13966" y="10981"/>
                  </a:lnTo>
                  <a:lnTo>
                    <a:pt x="13938" y="10984"/>
                  </a:lnTo>
                  <a:lnTo>
                    <a:pt x="13912" y="11016"/>
                  </a:lnTo>
                  <a:lnTo>
                    <a:pt x="13871" y="11015"/>
                  </a:lnTo>
                  <a:lnTo>
                    <a:pt x="13808" y="11052"/>
                  </a:lnTo>
                  <a:lnTo>
                    <a:pt x="13780" y="11094"/>
                  </a:lnTo>
                  <a:lnTo>
                    <a:pt x="13760" y="11096"/>
                  </a:lnTo>
                  <a:lnTo>
                    <a:pt x="13729" y="11080"/>
                  </a:lnTo>
                  <a:lnTo>
                    <a:pt x="13691" y="11080"/>
                  </a:lnTo>
                  <a:lnTo>
                    <a:pt x="13673" y="11093"/>
                  </a:lnTo>
                  <a:lnTo>
                    <a:pt x="13630" y="11099"/>
                  </a:lnTo>
                  <a:lnTo>
                    <a:pt x="13527" y="11100"/>
                  </a:lnTo>
                  <a:lnTo>
                    <a:pt x="13459" y="11081"/>
                  </a:lnTo>
                  <a:lnTo>
                    <a:pt x="13382" y="11088"/>
                  </a:lnTo>
                  <a:lnTo>
                    <a:pt x="13357" y="11087"/>
                  </a:lnTo>
                  <a:lnTo>
                    <a:pt x="13327" y="11055"/>
                  </a:lnTo>
                  <a:lnTo>
                    <a:pt x="13304" y="11050"/>
                  </a:lnTo>
                  <a:lnTo>
                    <a:pt x="13284" y="11038"/>
                  </a:lnTo>
                  <a:lnTo>
                    <a:pt x="13249" y="11014"/>
                  </a:lnTo>
                  <a:lnTo>
                    <a:pt x="13230" y="10959"/>
                  </a:lnTo>
                  <a:lnTo>
                    <a:pt x="13213" y="10944"/>
                  </a:lnTo>
                  <a:lnTo>
                    <a:pt x="13178" y="10952"/>
                  </a:lnTo>
                  <a:lnTo>
                    <a:pt x="13128" y="10953"/>
                  </a:lnTo>
                  <a:lnTo>
                    <a:pt x="13068" y="10930"/>
                  </a:lnTo>
                  <a:lnTo>
                    <a:pt x="13033" y="10880"/>
                  </a:lnTo>
                  <a:lnTo>
                    <a:pt x="12966" y="10882"/>
                  </a:lnTo>
                  <a:lnTo>
                    <a:pt x="12916" y="10877"/>
                  </a:lnTo>
                  <a:lnTo>
                    <a:pt x="12878" y="10856"/>
                  </a:lnTo>
                  <a:lnTo>
                    <a:pt x="12835" y="10868"/>
                  </a:lnTo>
                  <a:lnTo>
                    <a:pt x="12790" y="10870"/>
                  </a:lnTo>
                  <a:lnTo>
                    <a:pt x="12755" y="10891"/>
                  </a:lnTo>
                  <a:lnTo>
                    <a:pt x="12688" y="10896"/>
                  </a:lnTo>
                  <a:lnTo>
                    <a:pt x="12638" y="10911"/>
                  </a:lnTo>
                  <a:lnTo>
                    <a:pt x="12609" y="10943"/>
                  </a:lnTo>
                  <a:lnTo>
                    <a:pt x="12587" y="10950"/>
                  </a:lnTo>
                  <a:lnTo>
                    <a:pt x="12565" y="10943"/>
                  </a:lnTo>
                  <a:lnTo>
                    <a:pt x="12541" y="10942"/>
                  </a:lnTo>
                  <a:lnTo>
                    <a:pt x="12517" y="10957"/>
                  </a:lnTo>
                  <a:lnTo>
                    <a:pt x="12465" y="10955"/>
                  </a:lnTo>
                  <a:lnTo>
                    <a:pt x="12452" y="10967"/>
                  </a:lnTo>
                  <a:lnTo>
                    <a:pt x="12429" y="10966"/>
                  </a:lnTo>
                  <a:lnTo>
                    <a:pt x="12376" y="10939"/>
                  </a:lnTo>
                  <a:lnTo>
                    <a:pt x="12326" y="10923"/>
                  </a:lnTo>
                  <a:lnTo>
                    <a:pt x="12316" y="10905"/>
                  </a:lnTo>
                  <a:lnTo>
                    <a:pt x="12281" y="10874"/>
                  </a:lnTo>
                  <a:lnTo>
                    <a:pt x="12260" y="10873"/>
                  </a:lnTo>
                  <a:lnTo>
                    <a:pt x="12240" y="10856"/>
                  </a:lnTo>
                  <a:lnTo>
                    <a:pt x="12241" y="10825"/>
                  </a:lnTo>
                  <a:lnTo>
                    <a:pt x="12223" y="10787"/>
                  </a:lnTo>
                  <a:lnTo>
                    <a:pt x="12207" y="10768"/>
                  </a:lnTo>
                  <a:lnTo>
                    <a:pt x="12207" y="10744"/>
                  </a:lnTo>
                  <a:lnTo>
                    <a:pt x="12190" y="10720"/>
                  </a:lnTo>
                  <a:lnTo>
                    <a:pt x="12190" y="10698"/>
                  </a:lnTo>
                  <a:lnTo>
                    <a:pt x="12178" y="10671"/>
                  </a:lnTo>
                  <a:lnTo>
                    <a:pt x="12150" y="10660"/>
                  </a:lnTo>
                  <a:lnTo>
                    <a:pt x="12078" y="10662"/>
                  </a:lnTo>
                  <a:lnTo>
                    <a:pt x="12048" y="10657"/>
                  </a:lnTo>
                  <a:lnTo>
                    <a:pt x="12025" y="10646"/>
                  </a:lnTo>
                  <a:lnTo>
                    <a:pt x="11981" y="10642"/>
                  </a:lnTo>
                  <a:lnTo>
                    <a:pt x="11964" y="10626"/>
                  </a:lnTo>
                  <a:lnTo>
                    <a:pt x="11942" y="10610"/>
                  </a:lnTo>
                  <a:lnTo>
                    <a:pt x="11879" y="10612"/>
                  </a:lnTo>
                  <a:lnTo>
                    <a:pt x="11837" y="10609"/>
                  </a:lnTo>
                  <a:lnTo>
                    <a:pt x="11797" y="10595"/>
                  </a:lnTo>
                  <a:lnTo>
                    <a:pt x="11791" y="10583"/>
                  </a:lnTo>
                  <a:lnTo>
                    <a:pt x="11745" y="10562"/>
                  </a:lnTo>
                  <a:lnTo>
                    <a:pt x="11700" y="10549"/>
                  </a:lnTo>
                  <a:lnTo>
                    <a:pt x="11678" y="10534"/>
                  </a:lnTo>
                  <a:lnTo>
                    <a:pt x="11644" y="10533"/>
                  </a:lnTo>
                  <a:lnTo>
                    <a:pt x="11622" y="10551"/>
                  </a:lnTo>
                  <a:lnTo>
                    <a:pt x="11618" y="10578"/>
                  </a:lnTo>
                  <a:lnTo>
                    <a:pt x="11627" y="10607"/>
                  </a:lnTo>
                  <a:lnTo>
                    <a:pt x="11615" y="10636"/>
                  </a:lnTo>
                  <a:lnTo>
                    <a:pt x="11598" y="10629"/>
                  </a:lnTo>
                  <a:lnTo>
                    <a:pt x="11570" y="10639"/>
                  </a:lnTo>
                  <a:lnTo>
                    <a:pt x="11552" y="10667"/>
                  </a:lnTo>
                  <a:lnTo>
                    <a:pt x="11552" y="10693"/>
                  </a:lnTo>
                  <a:lnTo>
                    <a:pt x="11518" y="10732"/>
                  </a:lnTo>
                  <a:lnTo>
                    <a:pt x="11516" y="10817"/>
                  </a:lnTo>
                  <a:lnTo>
                    <a:pt x="11530" y="10859"/>
                  </a:lnTo>
                  <a:lnTo>
                    <a:pt x="11580" y="10872"/>
                  </a:lnTo>
                  <a:lnTo>
                    <a:pt x="11596" y="10895"/>
                  </a:lnTo>
                  <a:lnTo>
                    <a:pt x="11629" y="10905"/>
                  </a:lnTo>
                  <a:lnTo>
                    <a:pt x="11635" y="10928"/>
                  </a:lnTo>
                  <a:lnTo>
                    <a:pt x="11625" y="10983"/>
                  </a:lnTo>
                  <a:lnTo>
                    <a:pt x="11624" y="11034"/>
                  </a:lnTo>
                  <a:lnTo>
                    <a:pt x="11658" y="11058"/>
                  </a:lnTo>
                  <a:lnTo>
                    <a:pt x="11676" y="11080"/>
                  </a:lnTo>
                  <a:lnTo>
                    <a:pt x="11645" y="11131"/>
                  </a:lnTo>
                  <a:lnTo>
                    <a:pt x="11587" y="11138"/>
                  </a:lnTo>
                  <a:lnTo>
                    <a:pt x="11555" y="11132"/>
                  </a:lnTo>
                  <a:lnTo>
                    <a:pt x="11547" y="11141"/>
                  </a:lnTo>
                  <a:lnTo>
                    <a:pt x="11515" y="11144"/>
                  </a:lnTo>
                  <a:lnTo>
                    <a:pt x="11487" y="11131"/>
                  </a:lnTo>
                  <a:lnTo>
                    <a:pt x="11413" y="11130"/>
                  </a:lnTo>
                  <a:lnTo>
                    <a:pt x="11386" y="11138"/>
                  </a:lnTo>
                  <a:lnTo>
                    <a:pt x="11360" y="11120"/>
                  </a:lnTo>
                  <a:lnTo>
                    <a:pt x="11328" y="11112"/>
                  </a:lnTo>
                  <a:lnTo>
                    <a:pt x="11298" y="11115"/>
                  </a:lnTo>
                  <a:lnTo>
                    <a:pt x="11261" y="11142"/>
                  </a:lnTo>
                  <a:lnTo>
                    <a:pt x="11226" y="11155"/>
                  </a:lnTo>
                  <a:lnTo>
                    <a:pt x="11205" y="11167"/>
                  </a:lnTo>
                  <a:lnTo>
                    <a:pt x="11143" y="11138"/>
                  </a:lnTo>
                  <a:lnTo>
                    <a:pt x="11111" y="11113"/>
                  </a:lnTo>
                  <a:lnTo>
                    <a:pt x="11027" y="11064"/>
                  </a:lnTo>
                  <a:lnTo>
                    <a:pt x="11018" y="11043"/>
                  </a:lnTo>
                  <a:lnTo>
                    <a:pt x="11011" y="11014"/>
                  </a:lnTo>
                  <a:lnTo>
                    <a:pt x="11000" y="10987"/>
                  </a:lnTo>
                  <a:lnTo>
                    <a:pt x="10946" y="10990"/>
                  </a:lnTo>
                  <a:lnTo>
                    <a:pt x="10920" y="11008"/>
                  </a:lnTo>
                  <a:lnTo>
                    <a:pt x="10889" y="11006"/>
                  </a:lnTo>
                  <a:lnTo>
                    <a:pt x="10871" y="11012"/>
                  </a:lnTo>
                  <a:lnTo>
                    <a:pt x="10835" y="11014"/>
                  </a:lnTo>
                  <a:lnTo>
                    <a:pt x="10815" y="10993"/>
                  </a:lnTo>
                  <a:lnTo>
                    <a:pt x="10811" y="10973"/>
                  </a:lnTo>
                  <a:lnTo>
                    <a:pt x="10791" y="10945"/>
                  </a:lnTo>
                  <a:lnTo>
                    <a:pt x="10781" y="10944"/>
                  </a:lnTo>
                  <a:lnTo>
                    <a:pt x="10756" y="10959"/>
                  </a:lnTo>
                  <a:lnTo>
                    <a:pt x="10717" y="10957"/>
                  </a:lnTo>
                  <a:lnTo>
                    <a:pt x="10688" y="10958"/>
                  </a:lnTo>
                  <a:lnTo>
                    <a:pt x="10655" y="10967"/>
                  </a:lnTo>
                  <a:lnTo>
                    <a:pt x="10594" y="10975"/>
                  </a:lnTo>
                  <a:lnTo>
                    <a:pt x="10568" y="10985"/>
                  </a:lnTo>
                  <a:lnTo>
                    <a:pt x="10550" y="11030"/>
                  </a:lnTo>
                  <a:lnTo>
                    <a:pt x="10527" y="11043"/>
                  </a:lnTo>
                  <a:lnTo>
                    <a:pt x="10470" y="11026"/>
                  </a:lnTo>
                  <a:lnTo>
                    <a:pt x="10459" y="11041"/>
                  </a:lnTo>
                  <a:lnTo>
                    <a:pt x="10460" y="11065"/>
                  </a:lnTo>
                  <a:lnTo>
                    <a:pt x="10478" y="11080"/>
                  </a:lnTo>
                  <a:lnTo>
                    <a:pt x="10464" y="11093"/>
                  </a:lnTo>
                  <a:lnTo>
                    <a:pt x="10440" y="11126"/>
                  </a:lnTo>
                  <a:lnTo>
                    <a:pt x="10411" y="11133"/>
                  </a:lnTo>
                  <a:lnTo>
                    <a:pt x="10384" y="11161"/>
                  </a:lnTo>
                  <a:lnTo>
                    <a:pt x="10383" y="11185"/>
                  </a:lnTo>
                  <a:lnTo>
                    <a:pt x="10337" y="11205"/>
                  </a:lnTo>
                  <a:lnTo>
                    <a:pt x="10325" y="11239"/>
                  </a:lnTo>
                  <a:lnTo>
                    <a:pt x="10323" y="11274"/>
                  </a:lnTo>
                  <a:lnTo>
                    <a:pt x="10269" y="11294"/>
                  </a:lnTo>
                  <a:lnTo>
                    <a:pt x="10239" y="11326"/>
                  </a:lnTo>
                  <a:lnTo>
                    <a:pt x="10229" y="11343"/>
                  </a:lnTo>
                  <a:lnTo>
                    <a:pt x="10149" y="11340"/>
                  </a:lnTo>
                  <a:lnTo>
                    <a:pt x="10119" y="11355"/>
                  </a:lnTo>
                  <a:lnTo>
                    <a:pt x="10091" y="11419"/>
                  </a:lnTo>
                  <a:lnTo>
                    <a:pt x="10092" y="11423"/>
                  </a:lnTo>
                  <a:lnTo>
                    <a:pt x="10078" y="11422"/>
                  </a:lnTo>
                  <a:lnTo>
                    <a:pt x="10043" y="11410"/>
                  </a:lnTo>
                  <a:lnTo>
                    <a:pt x="10022" y="11410"/>
                  </a:lnTo>
                  <a:lnTo>
                    <a:pt x="10014" y="11400"/>
                  </a:lnTo>
                  <a:lnTo>
                    <a:pt x="9963" y="11383"/>
                  </a:lnTo>
                  <a:lnTo>
                    <a:pt x="9925" y="11349"/>
                  </a:lnTo>
                  <a:lnTo>
                    <a:pt x="9900" y="11343"/>
                  </a:lnTo>
                  <a:lnTo>
                    <a:pt x="9890" y="11315"/>
                  </a:lnTo>
                  <a:lnTo>
                    <a:pt x="9905" y="11273"/>
                  </a:lnTo>
                  <a:lnTo>
                    <a:pt x="9886" y="11265"/>
                  </a:lnTo>
                  <a:lnTo>
                    <a:pt x="9853" y="11283"/>
                  </a:lnTo>
                  <a:lnTo>
                    <a:pt x="9836" y="11312"/>
                  </a:lnTo>
                  <a:lnTo>
                    <a:pt x="9799" y="11323"/>
                  </a:lnTo>
                  <a:lnTo>
                    <a:pt x="9718" y="11328"/>
                  </a:lnTo>
                  <a:lnTo>
                    <a:pt x="9691" y="11344"/>
                  </a:lnTo>
                  <a:lnTo>
                    <a:pt x="9682" y="11359"/>
                  </a:lnTo>
                  <a:lnTo>
                    <a:pt x="9656" y="11347"/>
                  </a:lnTo>
                  <a:lnTo>
                    <a:pt x="9621" y="11333"/>
                  </a:lnTo>
                  <a:lnTo>
                    <a:pt x="9606" y="11334"/>
                  </a:lnTo>
                  <a:lnTo>
                    <a:pt x="9599" y="11324"/>
                  </a:lnTo>
                  <a:lnTo>
                    <a:pt x="9582" y="11309"/>
                  </a:lnTo>
                  <a:lnTo>
                    <a:pt x="9573" y="11285"/>
                  </a:lnTo>
                  <a:lnTo>
                    <a:pt x="9572" y="11259"/>
                  </a:lnTo>
                  <a:lnTo>
                    <a:pt x="9578" y="11242"/>
                  </a:lnTo>
                  <a:lnTo>
                    <a:pt x="9577" y="11222"/>
                  </a:lnTo>
                  <a:lnTo>
                    <a:pt x="9551" y="11210"/>
                  </a:lnTo>
                  <a:lnTo>
                    <a:pt x="9539" y="11210"/>
                  </a:lnTo>
                  <a:lnTo>
                    <a:pt x="9499" y="11185"/>
                  </a:lnTo>
                  <a:lnTo>
                    <a:pt x="9463" y="11175"/>
                  </a:lnTo>
                  <a:lnTo>
                    <a:pt x="9447" y="11173"/>
                  </a:lnTo>
                  <a:lnTo>
                    <a:pt x="9428" y="11134"/>
                  </a:lnTo>
                  <a:lnTo>
                    <a:pt x="9400" y="11085"/>
                  </a:lnTo>
                  <a:lnTo>
                    <a:pt x="9350" y="11047"/>
                  </a:lnTo>
                  <a:lnTo>
                    <a:pt x="9299" y="11033"/>
                  </a:lnTo>
                  <a:lnTo>
                    <a:pt x="9238" y="11033"/>
                  </a:lnTo>
                  <a:lnTo>
                    <a:pt x="9180" y="11042"/>
                  </a:lnTo>
                  <a:lnTo>
                    <a:pt x="9174" y="11060"/>
                  </a:lnTo>
                  <a:lnTo>
                    <a:pt x="9186" y="11078"/>
                  </a:lnTo>
                  <a:lnTo>
                    <a:pt x="9177" y="11093"/>
                  </a:lnTo>
                  <a:lnTo>
                    <a:pt x="9143" y="11106"/>
                  </a:lnTo>
                  <a:lnTo>
                    <a:pt x="9116" y="11100"/>
                  </a:lnTo>
                  <a:lnTo>
                    <a:pt x="9078" y="11117"/>
                  </a:lnTo>
                  <a:lnTo>
                    <a:pt x="9034" y="11092"/>
                  </a:lnTo>
                  <a:lnTo>
                    <a:pt x="9006" y="11097"/>
                  </a:lnTo>
                  <a:lnTo>
                    <a:pt x="8982" y="11113"/>
                  </a:lnTo>
                  <a:lnTo>
                    <a:pt x="8952" y="11113"/>
                  </a:lnTo>
                  <a:lnTo>
                    <a:pt x="8928" y="11087"/>
                  </a:lnTo>
                  <a:lnTo>
                    <a:pt x="8889" y="11077"/>
                  </a:lnTo>
                  <a:lnTo>
                    <a:pt x="8885" y="11053"/>
                  </a:lnTo>
                  <a:lnTo>
                    <a:pt x="8891" y="11029"/>
                  </a:lnTo>
                  <a:lnTo>
                    <a:pt x="8841" y="11006"/>
                  </a:lnTo>
                  <a:lnTo>
                    <a:pt x="8815" y="11019"/>
                  </a:lnTo>
                  <a:lnTo>
                    <a:pt x="8816" y="11057"/>
                  </a:lnTo>
                  <a:lnTo>
                    <a:pt x="8824" y="11064"/>
                  </a:lnTo>
                  <a:lnTo>
                    <a:pt x="8817" y="11085"/>
                  </a:lnTo>
                  <a:lnTo>
                    <a:pt x="8789" y="11102"/>
                  </a:lnTo>
                  <a:lnTo>
                    <a:pt x="8747" y="11110"/>
                  </a:lnTo>
                  <a:lnTo>
                    <a:pt x="8327" y="10583"/>
                  </a:lnTo>
                  <a:lnTo>
                    <a:pt x="8019" y="10352"/>
                  </a:lnTo>
                  <a:lnTo>
                    <a:pt x="8006" y="10327"/>
                  </a:lnTo>
                  <a:lnTo>
                    <a:pt x="8033" y="10320"/>
                  </a:lnTo>
                  <a:lnTo>
                    <a:pt x="8061" y="10288"/>
                  </a:lnTo>
                  <a:lnTo>
                    <a:pt x="8062" y="10258"/>
                  </a:lnTo>
                  <a:lnTo>
                    <a:pt x="8044" y="10247"/>
                  </a:lnTo>
                  <a:lnTo>
                    <a:pt x="8000" y="10260"/>
                  </a:lnTo>
                  <a:lnTo>
                    <a:pt x="7963" y="10270"/>
                  </a:lnTo>
                  <a:lnTo>
                    <a:pt x="7936" y="10297"/>
                  </a:lnTo>
                  <a:lnTo>
                    <a:pt x="7909" y="10307"/>
                  </a:lnTo>
                  <a:lnTo>
                    <a:pt x="7871" y="10345"/>
                  </a:lnTo>
                  <a:lnTo>
                    <a:pt x="7868" y="10369"/>
                  </a:lnTo>
                  <a:lnTo>
                    <a:pt x="7842" y="10391"/>
                  </a:lnTo>
                  <a:lnTo>
                    <a:pt x="7828" y="10421"/>
                  </a:lnTo>
                  <a:lnTo>
                    <a:pt x="7796" y="10442"/>
                  </a:lnTo>
                  <a:lnTo>
                    <a:pt x="7746" y="10449"/>
                  </a:lnTo>
                  <a:lnTo>
                    <a:pt x="7714" y="10461"/>
                  </a:lnTo>
                  <a:lnTo>
                    <a:pt x="7720" y="10500"/>
                  </a:lnTo>
                  <a:lnTo>
                    <a:pt x="7700" y="10514"/>
                  </a:lnTo>
                  <a:lnTo>
                    <a:pt x="7683" y="10503"/>
                  </a:lnTo>
                  <a:lnTo>
                    <a:pt x="7614" y="10487"/>
                  </a:lnTo>
                  <a:lnTo>
                    <a:pt x="7575" y="10497"/>
                  </a:lnTo>
                  <a:lnTo>
                    <a:pt x="7556" y="10522"/>
                  </a:lnTo>
                  <a:lnTo>
                    <a:pt x="7532" y="10524"/>
                  </a:lnTo>
                  <a:lnTo>
                    <a:pt x="7510" y="10493"/>
                  </a:lnTo>
                  <a:lnTo>
                    <a:pt x="7510" y="10449"/>
                  </a:lnTo>
                  <a:lnTo>
                    <a:pt x="7531" y="10430"/>
                  </a:lnTo>
                  <a:lnTo>
                    <a:pt x="7545" y="10396"/>
                  </a:lnTo>
                  <a:lnTo>
                    <a:pt x="7526" y="10386"/>
                  </a:lnTo>
                  <a:lnTo>
                    <a:pt x="7500" y="10406"/>
                  </a:lnTo>
                  <a:lnTo>
                    <a:pt x="7479" y="10406"/>
                  </a:lnTo>
                  <a:lnTo>
                    <a:pt x="7414" y="10376"/>
                  </a:lnTo>
                  <a:lnTo>
                    <a:pt x="7376" y="10384"/>
                  </a:lnTo>
                  <a:lnTo>
                    <a:pt x="7386" y="10403"/>
                  </a:lnTo>
                  <a:lnTo>
                    <a:pt x="7405" y="10412"/>
                  </a:lnTo>
                  <a:lnTo>
                    <a:pt x="7380" y="10438"/>
                  </a:lnTo>
                  <a:lnTo>
                    <a:pt x="7359" y="10440"/>
                  </a:lnTo>
                  <a:lnTo>
                    <a:pt x="7338" y="10397"/>
                  </a:lnTo>
                  <a:lnTo>
                    <a:pt x="7331" y="10343"/>
                  </a:lnTo>
                  <a:lnTo>
                    <a:pt x="7272" y="10299"/>
                  </a:lnTo>
                  <a:lnTo>
                    <a:pt x="7261" y="10307"/>
                  </a:lnTo>
                  <a:lnTo>
                    <a:pt x="7274" y="10342"/>
                  </a:lnTo>
                  <a:lnTo>
                    <a:pt x="7270" y="10368"/>
                  </a:lnTo>
                  <a:lnTo>
                    <a:pt x="7249" y="10368"/>
                  </a:lnTo>
                  <a:lnTo>
                    <a:pt x="7237" y="10333"/>
                  </a:lnTo>
                  <a:lnTo>
                    <a:pt x="7216" y="10343"/>
                  </a:lnTo>
                  <a:lnTo>
                    <a:pt x="7209" y="10376"/>
                  </a:lnTo>
                  <a:lnTo>
                    <a:pt x="7191" y="10383"/>
                  </a:lnTo>
                  <a:lnTo>
                    <a:pt x="7164" y="10361"/>
                  </a:lnTo>
                  <a:lnTo>
                    <a:pt x="7126" y="10384"/>
                  </a:lnTo>
                  <a:lnTo>
                    <a:pt x="7106" y="10369"/>
                  </a:lnTo>
                  <a:lnTo>
                    <a:pt x="7090" y="10336"/>
                  </a:lnTo>
                  <a:lnTo>
                    <a:pt x="7117" y="10329"/>
                  </a:lnTo>
                  <a:lnTo>
                    <a:pt x="7119" y="10317"/>
                  </a:lnTo>
                  <a:lnTo>
                    <a:pt x="7112" y="10284"/>
                  </a:lnTo>
                  <a:lnTo>
                    <a:pt x="7121" y="10254"/>
                  </a:lnTo>
                  <a:lnTo>
                    <a:pt x="7117" y="10236"/>
                  </a:lnTo>
                  <a:lnTo>
                    <a:pt x="7094" y="10223"/>
                  </a:lnTo>
                  <a:lnTo>
                    <a:pt x="7071" y="10194"/>
                  </a:lnTo>
                  <a:lnTo>
                    <a:pt x="7058" y="10158"/>
                  </a:lnTo>
                  <a:lnTo>
                    <a:pt x="7045" y="10147"/>
                  </a:lnTo>
                  <a:lnTo>
                    <a:pt x="7031" y="10105"/>
                  </a:lnTo>
                  <a:lnTo>
                    <a:pt x="6996" y="10102"/>
                  </a:lnTo>
                  <a:lnTo>
                    <a:pt x="6958" y="10119"/>
                  </a:lnTo>
                  <a:lnTo>
                    <a:pt x="6917" y="10119"/>
                  </a:lnTo>
                  <a:lnTo>
                    <a:pt x="6875" y="10092"/>
                  </a:lnTo>
                  <a:lnTo>
                    <a:pt x="6829" y="10096"/>
                  </a:lnTo>
                  <a:lnTo>
                    <a:pt x="6787" y="10079"/>
                  </a:lnTo>
                  <a:lnTo>
                    <a:pt x="6761" y="10088"/>
                  </a:lnTo>
                  <a:lnTo>
                    <a:pt x="6740" y="10084"/>
                  </a:lnTo>
                  <a:lnTo>
                    <a:pt x="6709" y="10101"/>
                  </a:lnTo>
                  <a:lnTo>
                    <a:pt x="6700" y="10135"/>
                  </a:lnTo>
                  <a:lnTo>
                    <a:pt x="6654" y="10137"/>
                  </a:lnTo>
                  <a:lnTo>
                    <a:pt x="6635" y="10146"/>
                  </a:lnTo>
                  <a:lnTo>
                    <a:pt x="6651" y="10173"/>
                  </a:lnTo>
                  <a:lnTo>
                    <a:pt x="6652" y="10198"/>
                  </a:lnTo>
                  <a:lnTo>
                    <a:pt x="6607" y="10207"/>
                  </a:lnTo>
                  <a:lnTo>
                    <a:pt x="6585" y="10201"/>
                  </a:lnTo>
                  <a:lnTo>
                    <a:pt x="6561" y="10232"/>
                  </a:lnTo>
                  <a:lnTo>
                    <a:pt x="6521" y="10239"/>
                  </a:lnTo>
                  <a:lnTo>
                    <a:pt x="6505" y="10250"/>
                  </a:lnTo>
                  <a:lnTo>
                    <a:pt x="6489" y="10250"/>
                  </a:lnTo>
                  <a:lnTo>
                    <a:pt x="6416" y="10299"/>
                  </a:lnTo>
                  <a:lnTo>
                    <a:pt x="6378" y="10312"/>
                  </a:lnTo>
                  <a:lnTo>
                    <a:pt x="6345" y="10330"/>
                  </a:lnTo>
                  <a:lnTo>
                    <a:pt x="6321" y="10325"/>
                  </a:lnTo>
                  <a:lnTo>
                    <a:pt x="6302" y="10309"/>
                  </a:lnTo>
                  <a:lnTo>
                    <a:pt x="6280" y="10327"/>
                  </a:lnTo>
                  <a:lnTo>
                    <a:pt x="6275" y="10349"/>
                  </a:lnTo>
                  <a:lnTo>
                    <a:pt x="6238" y="10349"/>
                  </a:lnTo>
                  <a:lnTo>
                    <a:pt x="6219" y="10366"/>
                  </a:lnTo>
                  <a:lnTo>
                    <a:pt x="6220" y="10402"/>
                  </a:lnTo>
                  <a:lnTo>
                    <a:pt x="6207" y="10415"/>
                  </a:lnTo>
                  <a:lnTo>
                    <a:pt x="6183" y="10404"/>
                  </a:lnTo>
                  <a:lnTo>
                    <a:pt x="6158" y="10407"/>
                  </a:lnTo>
                  <a:lnTo>
                    <a:pt x="6131" y="10426"/>
                  </a:lnTo>
                  <a:lnTo>
                    <a:pt x="6089" y="10427"/>
                  </a:lnTo>
                  <a:lnTo>
                    <a:pt x="6043" y="10455"/>
                  </a:lnTo>
                  <a:lnTo>
                    <a:pt x="6035" y="10470"/>
                  </a:lnTo>
                  <a:lnTo>
                    <a:pt x="5990" y="10473"/>
                  </a:lnTo>
                  <a:lnTo>
                    <a:pt x="5947" y="10495"/>
                  </a:lnTo>
                  <a:lnTo>
                    <a:pt x="5906" y="10498"/>
                  </a:lnTo>
                  <a:lnTo>
                    <a:pt x="5848" y="10516"/>
                  </a:lnTo>
                  <a:lnTo>
                    <a:pt x="5844" y="10541"/>
                  </a:lnTo>
                  <a:lnTo>
                    <a:pt x="5828" y="10564"/>
                  </a:lnTo>
                  <a:lnTo>
                    <a:pt x="5808" y="10533"/>
                  </a:lnTo>
                  <a:lnTo>
                    <a:pt x="5777" y="10532"/>
                  </a:lnTo>
                  <a:lnTo>
                    <a:pt x="5748" y="10550"/>
                  </a:lnTo>
                  <a:lnTo>
                    <a:pt x="5748" y="10571"/>
                  </a:lnTo>
                  <a:lnTo>
                    <a:pt x="5734" y="10588"/>
                  </a:lnTo>
                  <a:lnTo>
                    <a:pt x="5703" y="10566"/>
                  </a:lnTo>
                  <a:lnTo>
                    <a:pt x="5664" y="10571"/>
                  </a:lnTo>
                  <a:lnTo>
                    <a:pt x="5653" y="10552"/>
                  </a:lnTo>
                  <a:lnTo>
                    <a:pt x="5628" y="10551"/>
                  </a:lnTo>
                  <a:lnTo>
                    <a:pt x="5610" y="10572"/>
                  </a:lnTo>
                  <a:lnTo>
                    <a:pt x="5574" y="10575"/>
                  </a:lnTo>
                  <a:lnTo>
                    <a:pt x="5561" y="10586"/>
                  </a:lnTo>
                  <a:lnTo>
                    <a:pt x="5580" y="10626"/>
                  </a:lnTo>
                  <a:lnTo>
                    <a:pt x="5564" y="10644"/>
                  </a:lnTo>
                  <a:lnTo>
                    <a:pt x="5595" y="10652"/>
                  </a:lnTo>
                  <a:lnTo>
                    <a:pt x="5638" y="10646"/>
                  </a:lnTo>
                  <a:lnTo>
                    <a:pt x="5652" y="10683"/>
                  </a:lnTo>
                  <a:lnTo>
                    <a:pt x="5606" y="10685"/>
                  </a:lnTo>
                  <a:lnTo>
                    <a:pt x="5591" y="10698"/>
                  </a:lnTo>
                  <a:lnTo>
                    <a:pt x="5595" y="10720"/>
                  </a:lnTo>
                  <a:lnTo>
                    <a:pt x="5638" y="10722"/>
                  </a:lnTo>
                  <a:lnTo>
                    <a:pt x="5672" y="10736"/>
                  </a:lnTo>
                  <a:lnTo>
                    <a:pt x="5694" y="10720"/>
                  </a:lnTo>
                  <a:lnTo>
                    <a:pt x="5720" y="10719"/>
                  </a:lnTo>
                  <a:lnTo>
                    <a:pt x="5748" y="10747"/>
                  </a:lnTo>
                  <a:lnTo>
                    <a:pt x="5781" y="10756"/>
                  </a:lnTo>
                  <a:lnTo>
                    <a:pt x="5780" y="10791"/>
                  </a:lnTo>
                  <a:lnTo>
                    <a:pt x="5761" y="10804"/>
                  </a:lnTo>
                  <a:lnTo>
                    <a:pt x="5732" y="10794"/>
                  </a:lnTo>
                  <a:lnTo>
                    <a:pt x="5660" y="10802"/>
                  </a:lnTo>
                  <a:lnTo>
                    <a:pt x="5621" y="10837"/>
                  </a:lnTo>
                  <a:lnTo>
                    <a:pt x="5583" y="10893"/>
                  </a:lnTo>
                  <a:lnTo>
                    <a:pt x="5585" y="10930"/>
                  </a:lnTo>
                  <a:lnTo>
                    <a:pt x="5610" y="10934"/>
                  </a:lnTo>
                  <a:lnTo>
                    <a:pt x="5620" y="10973"/>
                  </a:lnTo>
                  <a:lnTo>
                    <a:pt x="5594" y="11004"/>
                  </a:lnTo>
                  <a:lnTo>
                    <a:pt x="5588" y="11040"/>
                  </a:lnTo>
                  <a:lnTo>
                    <a:pt x="5557" y="11044"/>
                  </a:lnTo>
                  <a:lnTo>
                    <a:pt x="5552" y="11061"/>
                  </a:lnTo>
                  <a:lnTo>
                    <a:pt x="5563" y="11082"/>
                  </a:lnTo>
                  <a:lnTo>
                    <a:pt x="5565" y="11104"/>
                  </a:lnTo>
                  <a:lnTo>
                    <a:pt x="5606" y="11104"/>
                  </a:lnTo>
                  <a:lnTo>
                    <a:pt x="5629" y="11126"/>
                  </a:lnTo>
                  <a:lnTo>
                    <a:pt x="5668" y="11135"/>
                  </a:lnTo>
                  <a:lnTo>
                    <a:pt x="5674" y="11154"/>
                  </a:lnTo>
                  <a:lnTo>
                    <a:pt x="5706" y="11179"/>
                  </a:lnTo>
                  <a:lnTo>
                    <a:pt x="5756" y="11180"/>
                  </a:lnTo>
                  <a:lnTo>
                    <a:pt x="5772" y="11193"/>
                  </a:lnTo>
                  <a:lnTo>
                    <a:pt x="5781" y="11327"/>
                  </a:lnTo>
                  <a:lnTo>
                    <a:pt x="5765" y="11355"/>
                  </a:lnTo>
                  <a:lnTo>
                    <a:pt x="5707" y="11375"/>
                  </a:lnTo>
                  <a:lnTo>
                    <a:pt x="5659" y="11371"/>
                  </a:lnTo>
                  <a:lnTo>
                    <a:pt x="5606" y="11339"/>
                  </a:lnTo>
                  <a:lnTo>
                    <a:pt x="5589" y="11354"/>
                  </a:lnTo>
                  <a:lnTo>
                    <a:pt x="5586" y="11388"/>
                  </a:lnTo>
                  <a:lnTo>
                    <a:pt x="5569" y="11423"/>
                  </a:lnTo>
                  <a:lnTo>
                    <a:pt x="5530" y="11431"/>
                  </a:lnTo>
                  <a:lnTo>
                    <a:pt x="5471" y="11397"/>
                  </a:lnTo>
                  <a:lnTo>
                    <a:pt x="5418" y="11400"/>
                  </a:lnTo>
                  <a:lnTo>
                    <a:pt x="5395" y="11386"/>
                  </a:lnTo>
                  <a:lnTo>
                    <a:pt x="5380" y="11396"/>
                  </a:lnTo>
                  <a:lnTo>
                    <a:pt x="5349" y="11386"/>
                  </a:lnTo>
                  <a:lnTo>
                    <a:pt x="5317" y="11347"/>
                  </a:lnTo>
                  <a:lnTo>
                    <a:pt x="5342" y="11334"/>
                  </a:lnTo>
                  <a:lnTo>
                    <a:pt x="5354" y="11310"/>
                  </a:lnTo>
                  <a:lnTo>
                    <a:pt x="5329" y="11298"/>
                  </a:lnTo>
                  <a:lnTo>
                    <a:pt x="5288" y="11275"/>
                  </a:lnTo>
                  <a:lnTo>
                    <a:pt x="5269" y="11299"/>
                  </a:lnTo>
                  <a:lnTo>
                    <a:pt x="5231" y="11295"/>
                  </a:lnTo>
                  <a:lnTo>
                    <a:pt x="5204" y="11304"/>
                  </a:lnTo>
                  <a:lnTo>
                    <a:pt x="5210" y="11346"/>
                  </a:lnTo>
                  <a:lnTo>
                    <a:pt x="5162" y="11350"/>
                  </a:lnTo>
                  <a:lnTo>
                    <a:pt x="5152" y="11332"/>
                  </a:lnTo>
                  <a:lnTo>
                    <a:pt x="5103" y="11286"/>
                  </a:lnTo>
                  <a:lnTo>
                    <a:pt x="5064" y="11292"/>
                  </a:lnTo>
                  <a:lnTo>
                    <a:pt x="5048" y="11321"/>
                  </a:lnTo>
                  <a:lnTo>
                    <a:pt x="5029" y="11295"/>
                  </a:lnTo>
                  <a:lnTo>
                    <a:pt x="5002" y="11304"/>
                  </a:lnTo>
                  <a:lnTo>
                    <a:pt x="4999" y="11336"/>
                  </a:lnTo>
                  <a:lnTo>
                    <a:pt x="4963" y="11340"/>
                  </a:lnTo>
                  <a:lnTo>
                    <a:pt x="4960" y="11404"/>
                  </a:lnTo>
                  <a:lnTo>
                    <a:pt x="4918" y="11435"/>
                  </a:lnTo>
                  <a:lnTo>
                    <a:pt x="4891" y="11424"/>
                  </a:lnTo>
                  <a:lnTo>
                    <a:pt x="4871" y="11392"/>
                  </a:lnTo>
                  <a:lnTo>
                    <a:pt x="4806" y="11383"/>
                  </a:lnTo>
                  <a:lnTo>
                    <a:pt x="4782" y="11349"/>
                  </a:lnTo>
                  <a:lnTo>
                    <a:pt x="4749" y="11370"/>
                  </a:lnTo>
                  <a:lnTo>
                    <a:pt x="4752" y="11412"/>
                  </a:lnTo>
                  <a:lnTo>
                    <a:pt x="4731" y="11446"/>
                  </a:lnTo>
                  <a:lnTo>
                    <a:pt x="4710" y="11439"/>
                  </a:lnTo>
                  <a:lnTo>
                    <a:pt x="4708" y="11400"/>
                  </a:lnTo>
                  <a:lnTo>
                    <a:pt x="4695" y="11377"/>
                  </a:lnTo>
                  <a:lnTo>
                    <a:pt x="4667" y="11374"/>
                  </a:lnTo>
                  <a:lnTo>
                    <a:pt x="4620" y="11339"/>
                  </a:lnTo>
                  <a:lnTo>
                    <a:pt x="4592" y="11303"/>
                  </a:lnTo>
                  <a:lnTo>
                    <a:pt x="4555" y="11303"/>
                  </a:lnTo>
                  <a:lnTo>
                    <a:pt x="4521" y="11259"/>
                  </a:lnTo>
                  <a:lnTo>
                    <a:pt x="4501" y="11257"/>
                  </a:lnTo>
                  <a:lnTo>
                    <a:pt x="4484" y="11231"/>
                  </a:lnTo>
                  <a:lnTo>
                    <a:pt x="4455" y="11230"/>
                  </a:lnTo>
                  <a:lnTo>
                    <a:pt x="4394" y="11249"/>
                  </a:lnTo>
                  <a:lnTo>
                    <a:pt x="4356" y="11224"/>
                  </a:lnTo>
                  <a:lnTo>
                    <a:pt x="4337" y="11178"/>
                  </a:lnTo>
                  <a:lnTo>
                    <a:pt x="4306" y="11179"/>
                  </a:lnTo>
                  <a:lnTo>
                    <a:pt x="4270" y="11204"/>
                  </a:lnTo>
                  <a:lnTo>
                    <a:pt x="4238" y="11207"/>
                  </a:lnTo>
                  <a:lnTo>
                    <a:pt x="4232" y="11229"/>
                  </a:lnTo>
                  <a:lnTo>
                    <a:pt x="4210" y="11252"/>
                  </a:lnTo>
                  <a:lnTo>
                    <a:pt x="4209" y="11223"/>
                  </a:lnTo>
                  <a:lnTo>
                    <a:pt x="4185" y="11237"/>
                  </a:lnTo>
                  <a:lnTo>
                    <a:pt x="4177" y="11263"/>
                  </a:lnTo>
                  <a:lnTo>
                    <a:pt x="4145" y="11281"/>
                  </a:lnTo>
                  <a:lnTo>
                    <a:pt x="4128" y="11265"/>
                  </a:lnTo>
                  <a:lnTo>
                    <a:pt x="4151" y="11236"/>
                  </a:lnTo>
                  <a:lnTo>
                    <a:pt x="4156" y="11213"/>
                  </a:lnTo>
                  <a:lnTo>
                    <a:pt x="4115" y="11197"/>
                  </a:lnTo>
                  <a:lnTo>
                    <a:pt x="4065" y="11167"/>
                  </a:lnTo>
                  <a:lnTo>
                    <a:pt x="4056" y="11189"/>
                  </a:lnTo>
                  <a:lnTo>
                    <a:pt x="4065" y="11220"/>
                  </a:lnTo>
                  <a:lnTo>
                    <a:pt x="4060" y="11250"/>
                  </a:lnTo>
                  <a:lnTo>
                    <a:pt x="4024" y="11241"/>
                  </a:lnTo>
                  <a:lnTo>
                    <a:pt x="3998" y="11261"/>
                  </a:lnTo>
                  <a:lnTo>
                    <a:pt x="3982" y="11306"/>
                  </a:lnTo>
                  <a:lnTo>
                    <a:pt x="3959" y="11308"/>
                  </a:lnTo>
                  <a:lnTo>
                    <a:pt x="3908" y="11340"/>
                  </a:lnTo>
                  <a:lnTo>
                    <a:pt x="3897" y="11379"/>
                  </a:lnTo>
                  <a:lnTo>
                    <a:pt x="3922" y="11410"/>
                  </a:lnTo>
                  <a:lnTo>
                    <a:pt x="3922" y="11451"/>
                  </a:lnTo>
                  <a:lnTo>
                    <a:pt x="3867" y="11451"/>
                  </a:lnTo>
                  <a:lnTo>
                    <a:pt x="3813" y="11457"/>
                  </a:lnTo>
                  <a:lnTo>
                    <a:pt x="3852" y="11594"/>
                  </a:lnTo>
                  <a:lnTo>
                    <a:pt x="3832" y="11611"/>
                  </a:lnTo>
                  <a:lnTo>
                    <a:pt x="3838" y="11663"/>
                  </a:lnTo>
                  <a:lnTo>
                    <a:pt x="3784" y="11668"/>
                  </a:lnTo>
                  <a:lnTo>
                    <a:pt x="3733" y="11636"/>
                  </a:lnTo>
                  <a:lnTo>
                    <a:pt x="3722" y="11605"/>
                  </a:lnTo>
                  <a:lnTo>
                    <a:pt x="3630" y="11522"/>
                  </a:lnTo>
                  <a:lnTo>
                    <a:pt x="3606" y="11554"/>
                  </a:lnTo>
                  <a:lnTo>
                    <a:pt x="3606" y="11597"/>
                  </a:lnTo>
                  <a:lnTo>
                    <a:pt x="3560" y="11654"/>
                  </a:lnTo>
                  <a:lnTo>
                    <a:pt x="3528" y="11670"/>
                  </a:lnTo>
                  <a:lnTo>
                    <a:pt x="3536" y="11754"/>
                  </a:lnTo>
                  <a:lnTo>
                    <a:pt x="3561" y="11780"/>
                  </a:lnTo>
                  <a:lnTo>
                    <a:pt x="3547" y="11886"/>
                  </a:lnTo>
                  <a:lnTo>
                    <a:pt x="3521" y="11945"/>
                  </a:lnTo>
                  <a:lnTo>
                    <a:pt x="3591" y="11972"/>
                  </a:lnTo>
                  <a:lnTo>
                    <a:pt x="3621" y="12020"/>
                  </a:lnTo>
                  <a:lnTo>
                    <a:pt x="3610" y="12046"/>
                  </a:lnTo>
                  <a:lnTo>
                    <a:pt x="3665" y="12093"/>
                  </a:lnTo>
                  <a:lnTo>
                    <a:pt x="3679" y="12068"/>
                  </a:lnTo>
                  <a:lnTo>
                    <a:pt x="3790" y="12098"/>
                  </a:lnTo>
                  <a:lnTo>
                    <a:pt x="3869" y="12172"/>
                  </a:lnTo>
                  <a:lnTo>
                    <a:pt x="3938" y="12288"/>
                  </a:lnTo>
                  <a:lnTo>
                    <a:pt x="3873" y="12288"/>
                  </a:lnTo>
                  <a:lnTo>
                    <a:pt x="3869" y="12316"/>
                  </a:lnTo>
                  <a:lnTo>
                    <a:pt x="3931" y="12358"/>
                  </a:lnTo>
                  <a:lnTo>
                    <a:pt x="3976" y="12343"/>
                  </a:lnTo>
                  <a:lnTo>
                    <a:pt x="4018" y="12371"/>
                  </a:lnTo>
                  <a:lnTo>
                    <a:pt x="4018" y="12371"/>
                  </a:lnTo>
                  <a:lnTo>
                    <a:pt x="4017" y="12371"/>
                  </a:lnTo>
                  <a:lnTo>
                    <a:pt x="4015" y="12384"/>
                  </a:lnTo>
                  <a:lnTo>
                    <a:pt x="4013" y="12403"/>
                  </a:lnTo>
                  <a:lnTo>
                    <a:pt x="3987" y="12408"/>
                  </a:lnTo>
                  <a:lnTo>
                    <a:pt x="4001" y="12420"/>
                  </a:lnTo>
                  <a:lnTo>
                    <a:pt x="4002" y="12440"/>
                  </a:lnTo>
                  <a:lnTo>
                    <a:pt x="3984" y="12441"/>
                  </a:lnTo>
                  <a:lnTo>
                    <a:pt x="4000" y="12451"/>
                  </a:lnTo>
                  <a:lnTo>
                    <a:pt x="4000" y="12472"/>
                  </a:lnTo>
                  <a:lnTo>
                    <a:pt x="3972" y="12465"/>
                  </a:lnTo>
                  <a:lnTo>
                    <a:pt x="3960" y="12470"/>
                  </a:lnTo>
                  <a:lnTo>
                    <a:pt x="3929" y="12460"/>
                  </a:lnTo>
                  <a:lnTo>
                    <a:pt x="3907" y="12465"/>
                  </a:lnTo>
                  <a:lnTo>
                    <a:pt x="3956" y="12494"/>
                  </a:lnTo>
                  <a:lnTo>
                    <a:pt x="3963" y="12514"/>
                  </a:lnTo>
                  <a:lnTo>
                    <a:pt x="3951" y="12524"/>
                  </a:lnTo>
                  <a:lnTo>
                    <a:pt x="3934" y="12509"/>
                  </a:lnTo>
                  <a:lnTo>
                    <a:pt x="3934" y="12509"/>
                  </a:lnTo>
                  <a:lnTo>
                    <a:pt x="3923" y="12512"/>
                  </a:lnTo>
                  <a:lnTo>
                    <a:pt x="3914" y="12514"/>
                  </a:lnTo>
                  <a:lnTo>
                    <a:pt x="3908" y="12515"/>
                  </a:lnTo>
                  <a:lnTo>
                    <a:pt x="3908" y="12515"/>
                  </a:lnTo>
                  <a:lnTo>
                    <a:pt x="3904" y="12514"/>
                  </a:lnTo>
                  <a:lnTo>
                    <a:pt x="3898" y="12512"/>
                  </a:lnTo>
                  <a:lnTo>
                    <a:pt x="3892" y="12509"/>
                  </a:lnTo>
                  <a:lnTo>
                    <a:pt x="3876" y="12510"/>
                  </a:lnTo>
                  <a:lnTo>
                    <a:pt x="3901" y="12519"/>
                  </a:lnTo>
                  <a:lnTo>
                    <a:pt x="3906" y="12533"/>
                  </a:lnTo>
                  <a:lnTo>
                    <a:pt x="3882" y="12551"/>
                  </a:lnTo>
                  <a:lnTo>
                    <a:pt x="3859" y="12551"/>
                  </a:lnTo>
                  <a:lnTo>
                    <a:pt x="3843" y="12563"/>
                  </a:lnTo>
                  <a:lnTo>
                    <a:pt x="3829" y="12549"/>
                  </a:lnTo>
                  <a:lnTo>
                    <a:pt x="3821" y="12569"/>
                  </a:lnTo>
                  <a:lnTo>
                    <a:pt x="3808" y="12576"/>
                  </a:lnTo>
                  <a:lnTo>
                    <a:pt x="3792" y="12563"/>
                  </a:lnTo>
                  <a:lnTo>
                    <a:pt x="3774" y="12557"/>
                  </a:lnTo>
                  <a:lnTo>
                    <a:pt x="3772" y="12578"/>
                  </a:lnTo>
                  <a:lnTo>
                    <a:pt x="3758" y="12605"/>
                  </a:lnTo>
                  <a:lnTo>
                    <a:pt x="3749" y="12643"/>
                  </a:lnTo>
                  <a:lnTo>
                    <a:pt x="3731" y="12656"/>
                  </a:lnTo>
                  <a:lnTo>
                    <a:pt x="3721" y="12692"/>
                  </a:lnTo>
                  <a:lnTo>
                    <a:pt x="3706" y="12718"/>
                  </a:lnTo>
                  <a:lnTo>
                    <a:pt x="3706" y="12782"/>
                  </a:lnTo>
                  <a:lnTo>
                    <a:pt x="3688" y="12795"/>
                  </a:lnTo>
                  <a:lnTo>
                    <a:pt x="3678" y="12826"/>
                  </a:lnTo>
                  <a:lnTo>
                    <a:pt x="3693" y="12885"/>
                  </a:lnTo>
                  <a:lnTo>
                    <a:pt x="3722" y="12889"/>
                  </a:lnTo>
                  <a:lnTo>
                    <a:pt x="3742" y="12883"/>
                  </a:lnTo>
                  <a:lnTo>
                    <a:pt x="3765" y="12909"/>
                  </a:lnTo>
                  <a:lnTo>
                    <a:pt x="3797" y="12920"/>
                  </a:lnTo>
                  <a:lnTo>
                    <a:pt x="3797" y="12976"/>
                  </a:lnTo>
                  <a:lnTo>
                    <a:pt x="3836" y="13001"/>
                  </a:lnTo>
                  <a:lnTo>
                    <a:pt x="3853" y="12986"/>
                  </a:lnTo>
                  <a:lnTo>
                    <a:pt x="3873" y="12983"/>
                  </a:lnTo>
                  <a:lnTo>
                    <a:pt x="3859" y="13012"/>
                  </a:lnTo>
                  <a:lnTo>
                    <a:pt x="3851" y="13044"/>
                  </a:lnTo>
                  <a:lnTo>
                    <a:pt x="3834" y="13037"/>
                  </a:lnTo>
                  <a:lnTo>
                    <a:pt x="3830" y="13067"/>
                  </a:lnTo>
                  <a:lnTo>
                    <a:pt x="3853" y="13067"/>
                  </a:lnTo>
                  <a:lnTo>
                    <a:pt x="3858" y="13085"/>
                  </a:lnTo>
                  <a:lnTo>
                    <a:pt x="3869" y="13109"/>
                  </a:lnTo>
                  <a:lnTo>
                    <a:pt x="3872" y="13158"/>
                  </a:lnTo>
                  <a:lnTo>
                    <a:pt x="3897" y="13187"/>
                  </a:lnTo>
                  <a:lnTo>
                    <a:pt x="3909" y="13236"/>
                  </a:lnTo>
                  <a:lnTo>
                    <a:pt x="3974" y="13316"/>
                  </a:lnTo>
                  <a:lnTo>
                    <a:pt x="4064" y="13390"/>
                  </a:lnTo>
                  <a:lnTo>
                    <a:pt x="4079" y="13401"/>
                  </a:lnTo>
                  <a:lnTo>
                    <a:pt x="4078" y="13404"/>
                  </a:lnTo>
                  <a:lnTo>
                    <a:pt x="4021" y="13474"/>
                  </a:lnTo>
                  <a:lnTo>
                    <a:pt x="3971" y="13501"/>
                  </a:lnTo>
                  <a:lnTo>
                    <a:pt x="3956" y="13530"/>
                  </a:lnTo>
                  <a:lnTo>
                    <a:pt x="3877" y="13523"/>
                  </a:lnTo>
                  <a:lnTo>
                    <a:pt x="3855" y="13481"/>
                  </a:lnTo>
                  <a:lnTo>
                    <a:pt x="3776" y="13417"/>
                  </a:lnTo>
                  <a:lnTo>
                    <a:pt x="3727" y="13412"/>
                  </a:lnTo>
                  <a:lnTo>
                    <a:pt x="3709" y="13474"/>
                  </a:lnTo>
                  <a:lnTo>
                    <a:pt x="3754" y="13501"/>
                  </a:lnTo>
                  <a:lnTo>
                    <a:pt x="3778" y="13535"/>
                  </a:lnTo>
                  <a:lnTo>
                    <a:pt x="3769" y="13597"/>
                  </a:lnTo>
                  <a:lnTo>
                    <a:pt x="3707" y="13565"/>
                  </a:lnTo>
                  <a:lnTo>
                    <a:pt x="3643" y="13562"/>
                  </a:lnTo>
                  <a:lnTo>
                    <a:pt x="3546" y="13509"/>
                  </a:lnTo>
                  <a:lnTo>
                    <a:pt x="3482" y="13533"/>
                  </a:lnTo>
                  <a:lnTo>
                    <a:pt x="3479" y="13561"/>
                  </a:lnTo>
                  <a:lnTo>
                    <a:pt x="3512" y="13592"/>
                  </a:lnTo>
                  <a:lnTo>
                    <a:pt x="3470" y="13553"/>
                  </a:lnTo>
                  <a:lnTo>
                    <a:pt x="3373" y="13555"/>
                  </a:lnTo>
                  <a:lnTo>
                    <a:pt x="3351" y="13550"/>
                  </a:lnTo>
                  <a:lnTo>
                    <a:pt x="3275" y="13567"/>
                  </a:lnTo>
                  <a:lnTo>
                    <a:pt x="3221" y="13586"/>
                  </a:lnTo>
                  <a:lnTo>
                    <a:pt x="3219" y="13583"/>
                  </a:lnTo>
                  <a:lnTo>
                    <a:pt x="3188" y="13576"/>
                  </a:lnTo>
                  <a:lnTo>
                    <a:pt x="3116" y="13515"/>
                  </a:lnTo>
                  <a:lnTo>
                    <a:pt x="3089" y="13508"/>
                  </a:lnTo>
                  <a:lnTo>
                    <a:pt x="3064" y="13528"/>
                  </a:lnTo>
                  <a:lnTo>
                    <a:pt x="3042" y="13532"/>
                  </a:lnTo>
                  <a:lnTo>
                    <a:pt x="2998" y="13515"/>
                  </a:lnTo>
                  <a:lnTo>
                    <a:pt x="2982" y="13537"/>
                  </a:lnTo>
                  <a:lnTo>
                    <a:pt x="2962" y="13530"/>
                  </a:lnTo>
                  <a:lnTo>
                    <a:pt x="2955" y="13500"/>
                  </a:lnTo>
                  <a:lnTo>
                    <a:pt x="2934" y="13496"/>
                  </a:lnTo>
                  <a:lnTo>
                    <a:pt x="2934" y="13495"/>
                  </a:lnTo>
                  <a:lnTo>
                    <a:pt x="2939" y="13489"/>
                  </a:lnTo>
                  <a:lnTo>
                    <a:pt x="2930" y="13459"/>
                  </a:lnTo>
                  <a:lnTo>
                    <a:pt x="2943" y="13440"/>
                  </a:lnTo>
                  <a:lnTo>
                    <a:pt x="2913" y="13385"/>
                  </a:lnTo>
                  <a:lnTo>
                    <a:pt x="2904" y="13314"/>
                  </a:lnTo>
                  <a:lnTo>
                    <a:pt x="2883" y="13288"/>
                  </a:lnTo>
                  <a:lnTo>
                    <a:pt x="2846" y="13231"/>
                  </a:lnTo>
                  <a:lnTo>
                    <a:pt x="2805" y="13226"/>
                  </a:lnTo>
                  <a:lnTo>
                    <a:pt x="2803" y="13204"/>
                  </a:lnTo>
                  <a:lnTo>
                    <a:pt x="2759" y="13166"/>
                  </a:lnTo>
                  <a:lnTo>
                    <a:pt x="2740" y="13178"/>
                  </a:lnTo>
                  <a:lnTo>
                    <a:pt x="2724" y="13170"/>
                  </a:lnTo>
                  <a:lnTo>
                    <a:pt x="2690" y="13164"/>
                  </a:lnTo>
                  <a:lnTo>
                    <a:pt x="2663" y="13124"/>
                  </a:lnTo>
                  <a:lnTo>
                    <a:pt x="2645" y="13124"/>
                  </a:lnTo>
                  <a:lnTo>
                    <a:pt x="2612" y="13111"/>
                  </a:lnTo>
                  <a:lnTo>
                    <a:pt x="2602" y="13087"/>
                  </a:lnTo>
                  <a:lnTo>
                    <a:pt x="2575" y="13086"/>
                  </a:lnTo>
                  <a:lnTo>
                    <a:pt x="2547" y="13063"/>
                  </a:lnTo>
                  <a:lnTo>
                    <a:pt x="2537" y="13042"/>
                  </a:lnTo>
                  <a:lnTo>
                    <a:pt x="2506" y="13032"/>
                  </a:lnTo>
                  <a:lnTo>
                    <a:pt x="2485" y="12991"/>
                  </a:lnTo>
                  <a:lnTo>
                    <a:pt x="2375" y="12910"/>
                  </a:lnTo>
                  <a:lnTo>
                    <a:pt x="2329" y="12898"/>
                  </a:lnTo>
                  <a:lnTo>
                    <a:pt x="2263" y="12858"/>
                  </a:lnTo>
                  <a:lnTo>
                    <a:pt x="2200" y="12863"/>
                  </a:lnTo>
                  <a:lnTo>
                    <a:pt x="2162" y="12825"/>
                  </a:lnTo>
                  <a:lnTo>
                    <a:pt x="2160" y="12798"/>
                  </a:lnTo>
                  <a:lnTo>
                    <a:pt x="2113" y="12760"/>
                  </a:lnTo>
                  <a:lnTo>
                    <a:pt x="2093" y="12761"/>
                  </a:lnTo>
                  <a:lnTo>
                    <a:pt x="2053" y="12756"/>
                  </a:lnTo>
                  <a:lnTo>
                    <a:pt x="2077" y="12737"/>
                  </a:lnTo>
                  <a:lnTo>
                    <a:pt x="2102" y="12725"/>
                  </a:lnTo>
                  <a:lnTo>
                    <a:pt x="2090" y="12701"/>
                  </a:lnTo>
                  <a:lnTo>
                    <a:pt x="2091" y="12685"/>
                  </a:lnTo>
                  <a:lnTo>
                    <a:pt x="2128" y="12694"/>
                  </a:lnTo>
                  <a:lnTo>
                    <a:pt x="2156" y="12715"/>
                  </a:lnTo>
                  <a:lnTo>
                    <a:pt x="2163" y="12709"/>
                  </a:lnTo>
                  <a:lnTo>
                    <a:pt x="2197" y="12715"/>
                  </a:lnTo>
                  <a:lnTo>
                    <a:pt x="2205" y="12666"/>
                  </a:lnTo>
                  <a:lnTo>
                    <a:pt x="2188" y="12654"/>
                  </a:lnTo>
                  <a:lnTo>
                    <a:pt x="2188" y="12619"/>
                  </a:lnTo>
                  <a:lnTo>
                    <a:pt x="2225" y="12583"/>
                  </a:lnTo>
                  <a:lnTo>
                    <a:pt x="2225" y="12569"/>
                  </a:lnTo>
                  <a:lnTo>
                    <a:pt x="2238" y="12557"/>
                  </a:lnTo>
                  <a:lnTo>
                    <a:pt x="2262" y="12561"/>
                  </a:lnTo>
                  <a:lnTo>
                    <a:pt x="2276" y="12539"/>
                  </a:lnTo>
                  <a:lnTo>
                    <a:pt x="2297" y="12534"/>
                  </a:lnTo>
                  <a:lnTo>
                    <a:pt x="2297" y="12521"/>
                  </a:lnTo>
                  <a:lnTo>
                    <a:pt x="2263" y="12511"/>
                  </a:lnTo>
                  <a:lnTo>
                    <a:pt x="2254" y="12492"/>
                  </a:lnTo>
                  <a:lnTo>
                    <a:pt x="2236" y="12508"/>
                  </a:lnTo>
                  <a:lnTo>
                    <a:pt x="2211" y="12483"/>
                  </a:lnTo>
                  <a:lnTo>
                    <a:pt x="2188" y="12432"/>
                  </a:lnTo>
                  <a:lnTo>
                    <a:pt x="2246" y="12424"/>
                  </a:lnTo>
                  <a:lnTo>
                    <a:pt x="2287" y="12432"/>
                  </a:lnTo>
                  <a:lnTo>
                    <a:pt x="2310" y="12408"/>
                  </a:lnTo>
                  <a:lnTo>
                    <a:pt x="2287" y="12408"/>
                  </a:lnTo>
                  <a:lnTo>
                    <a:pt x="2271" y="12391"/>
                  </a:lnTo>
                  <a:lnTo>
                    <a:pt x="2309" y="12365"/>
                  </a:lnTo>
                  <a:lnTo>
                    <a:pt x="2397" y="12317"/>
                  </a:lnTo>
                  <a:lnTo>
                    <a:pt x="2406" y="12292"/>
                  </a:lnTo>
                  <a:lnTo>
                    <a:pt x="2396" y="12273"/>
                  </a:lnTo>
                  <a:lnTo>
                    <a:pt x="2351" y="12279"/>
                  </a:lnTo>
                  <a:lnTo>
                    <a:pt x="2314" y="12306"/>
                  </a:lnTo>
                  <a:lnTo>
                    <a:pt x="2279" y="12299"/>
                  </a:lnTo>
                  <a:lnTo>
                    <a:pt x="2272" y="12302"/>
                  </a:lnTo>
                  <a:lnTo>
                    <a:pt x="2271" y="12300"/>
                  </a:lnTo>
                  <a:lnTo>
                    <a:pt x="2281" y="12223"/>
                  </a:lnTo>
                  <a:lnTo>
                    <a:pt x="2303" y="12213"/>
                  </a:lnTo>
                  <a:lnTo>
                    <a:pt x="2340" y="12154"/>
                  </a:lnTo>
                  <a:lnTo>
                    <a:pt x="2423" y="12149"/>
                  </a:lnTo>
                  <a:lnTo>
                    <a:pt x="2454" y="12125"/>
                  </a:lnTo>
                  <a:lnTo>
                    <a:pt x="2448" y="12082"/>
                  </a:lnTo>
                  <a:lnTo>
                    <a:pt x="2468" y="12019"/>
                  </a:lnTo>
                  <a:lnTo>
                    <a:pt x="2461" y="11970"/>
                  </a:lnTo>
                  <a:lnTo>
                    <a:pt x="2412" y="11935"/>
                  </a:lnTo>
                  <a:lnTo>
                    <a:pt x="2423" y="11861"/>
                  </a:lnTo>
                  <a:lnTo>
                    <a:pt x="2458" y="11854"/>
                  </a:lnTo>
                  <a:lnTo>
                    <a:pt x="2487" y="11816"/>
                  </a:lnTo>
                  <a:lnTo>
                    <a:pt x="2486" y="11769"/>
                  </a:lnTo>
                  <a:lnTo>
                    <a:pt x="2462" y="11756"/>
                  </a:lnTo>
                  <a:lnTo>
                    <a:pt x="2448" y="11717"/>
                  </a:lnTo>
                  <a:lnTo>
                    <a:pt x="2421" y="11743"/>
                  </a:lnTo>
                  <a:lnTo>
                    <a:pt x="2369" y="11732"/>
                  </a:lnTo>
                  <a:lnTo>
                    <a:pt x="2325" y="11706"/>
                  </a:lnTo>
                  <a:lnTo>
                    <a:pt x="2288" y="11712"/>
                  </a:lnTo>
                  <a:lnTo>
                    <a:pt x="2256" y="11692"/>
                  </a:lnTo>
                  <a:lnTo>
                    <a:pt x="2210" y="11691"/>
                  </a:lnTo>
                  <a:lnTo>
                    <a:pt x="2148" y="11677"/>
                  </a:lnTo>
                  <a:lnTo>
                    <a:pt x="2125" y="11701"/>
                  </a:lnTo>
                  <a:lnTo>
                    <a:pt x="2109" y="11668"/>
                  </a:lnTo>
                  <a:lnTo>
                    <a:pt x="2056" y="11634"/>
                  </a:lnTo>
                  <a:lnTo>
                    <a:pt x="2018" y="11551"/>
                  </a:lnTo>
                  <a:lnTo>
                    <a:pt x="1991" y="11554"/>
                  </a:lnTo>
                  <a:lnTo>
                    <a:pt x="1933" y="11599"/>
                  </a:lnTo>
                  <a:lnTo>
                    <a:pt x="1896" y="11591"/>
                  </a:lnTo>
                  <a:lnTo>
                    <a:pt x="1857" y="11602"/>
                  </a:lnTo>
                  <a:lnTo>
                    <a:pt x="1808" y="11576"/>
                  </a:lnTo>
                  <a:lnTo>
                    <a:pt x="1778" y="11611"/>
                  </a:lnTo>
                  <a:lnTo>
                    <a:pt x="1699" y="11536"/>
                  </a:lnTo>
                  <a:lnTo>
                    <a:pt x="1682" y="11481"/>
                  </a:lnTo>
                  <a:lnTo>
                    <a:pt x="1682" y="11433"/>
                  </a:lnTo>
                  <a:lnTo>
                    <a:pt x="1649" y="11428"/>
                  </a:lnTo>
                  <a:lnTo>
                    <a:pt x="1645" y="11392"/>
                  </a:lnTo>
                  <a:lnTo>
                    <a:pt x="1610" y="11363"/>
                  </a:lnTo>
                  <a:lnTo>
                    <a:pt x="1515" y="11377"/>
                  </a:lnTo>
                  <a:lnTo>
                    <a:pt x="1468" y="11315"/>
                  </a:lnTo>
                  <a:lnTo>
                    <a:pt x="1488" y="11277"/>
                  </a:lnTo>
                  <a:lnTo>
                    <a:pt x="1452" y="11247"/>
                  </a:lnTo>
                  <a:lnTo>
                    <a:pt x="1426" y="11168"/>
                  </a:lnTo>
                  <a:lnTo>
                    <a:pt x="1387" y="11166"/>
                  </a:lnTo>
                  <a:lnTo>
                    <a:pt x="1344" y="11189"/>
                  </a:lnTo>
                  <a:lnTo>
                    <a:pt x="1257" y="11189"/>
                  </a:lnTo>
                  <a:lnTo>
                    <a:pt x="1171" y="11161"/>
                  </a:lnTo>
                  <a:lnTo>
                    <a:pt x="1146" y="11185"/>
                  </a:lnTo>
                  <a:lnTo>
                    <a:pt x="1149" y="11220"/>
                  </a:lnTo>
                  <a:lnTo>
                    <a:pt x="1110" y="11229"/>
                  </a:lnTo>
                  <a:lnTo>
                    <a:pt x="1082" y="11223"/>
                  </a:lnTo>
                  <a:lnTo>
                    <a:pt x="1082" y="11178"/>
                  </a:lnTo>
                  <a:lnTo>
                    <a:pt x="1043" y="11134"/>
                  </a:lnTo>
                  <a:lnTo>
                    <a:pt x="1047" y="11087"/>
                  </a:lnTo>
                  <a:lnTo>
                    <a:pt x="1013" y="11033"/>
                  </a:lnTo>
                  <a:lnTo>
                    <a:pt x="1010" y="10991"/>
                  </a:lnTo>
                  <a:lnTo>
                    <a:pt x="1025" y="10964"/>
                  </a:lnTo>
                  <a:lnTo>
                    <a:pt x="1062" y="10998"/>
                  </a:lnTo>
                  <a:lnTo>
                    <a:pt x="1151" y="10986"/>
                  </a:lnTo>
                  <a:lnTo>
                    <a:pt x="1186" y="10930"/>
                  </a:lnTo>
                  <a:lnTo>
                    <a:pt x="1205" y="10912"/>
                  </a:lnTo>
                  <a:lnTo>
                    <a:pt x="1161" y="10882"/>
                  </a:lnTo>
                  <a:lnTo>
                    <a:pt x="1156" y="10850"/>
                  </a:lnTo>
                  <a:lnTo>
                    <a:pt x="1092" y="10793"/>
                  </a:lnTo>
                  <a:lnTo>
                    <a:pt x="1035" y="10779"/>
                  </a:lnTo>
                  <a:lnTo>
                    <a:pt x="1020" y="10722"/>
                  </a:lnTo>
                  <a:lnTo>
                    <a:pt x="985" y="10697"/>
                  </a:lnTo>
                  <a:lnTo>
                    <a:pt x="941" y="10636"/>
                  </a:lnTo>
                  <a:lnTo>
                    <a:pt x="922" y="10588"/>
                  </a:lnTo>
                  <a:lnTo>
                    <a:pt x="881" y="10546"/>
                  </a:lnTo>
                  <a:lnTo>
                    <a:pt x="881" y="10495"/>
                  </a:lnTo>
                  <a:lnTo>
                    <a:pt x="852" y="10460"/>
                  </a:lnTo>
                  <a:lnTo>
                    <a:pt x="864" y="10416"/>
                  </a:lnTo>
                  <a:lnTo>
                    <a:pt x="855" y="10376"/>
                  </a:lnTo>
                  <a:lnTo>
                    <a:pt x="781" y="10349"/>
                  </a:lnTo>
                  <a:lnTo>
                    <a:pt x="756" y="10349"/>
                  </a:lnTo>
                  <a:lnTo>
                    <a:pt x="737" y="10324"/>
                  </a:lnTo>
                  <a:lnTo>
                    <a:pt x="686" y="10339"/>
                  </a:lnTo>
                  <a:lnTo>
                    <a:pt x="642" y="10373"/>
                  </a:lnTo>
                  <a:lnTo>
                    <a:pt x="610" y="10317"/>
                  </a:lnTo>
                  <a:lnTo>
                    <a:pt x="573" y="10312"/>
                  </a:lnTo>
                  <a:lnTo>
                    <a:pt x="531" y="10331"/>
                  </a:lnTo>
                  <a:lnTo>
                    <a:pt x="496" y="10277"/>
                  </a:lnTo>
                  <a:lnTo>
                    <a:pt x="459" y="10299"/>
                  </a:lnTo>
                  <a:lnTo>
                    <a:pt x="430" y="10280"/>
                  </a:lnTo>
                  <a:lnTo>
                    <a:pt x="416" y="10283"/>
                  </a:lnTo>
                  <a:lnTo>
                    <a:pt x="411" y="10235"/>
                  </a:lnTo>
                  <a:lnTo>
                    <a:pt x="387" y="10202"/>
                  </a:lnTo>
                  <a:lnTo>
                    <a:pt x="369" y="10152"/>
                  </a:lnTo>
                  <a:lnTo>
                    <a:pt x="357" y="10137"/>
                  </a:lnTo>
                  <a:lnTo>
                    <a:pt x="335" y="10095"/>
                  </a:lnTo>
                  <a:lnTo>
                    <a:pt x="340" y="10073"/>
                  </a:lnTo>
                  <a:lnTo>
                    <a:pt x="331" y="10045"/>
                  </a:lnTo>
                  <a:lnTo>
                    <a:pt x="315" y="10031"/>
                  </a:lnTo>
                  <a:lnTo>
                    <a:pt x="322" y="10015"/>
                  </a:lnTo>
                  <a:lnTo>
                    <a:pt x="318" y="9985"/>
                  </a:lnTo>
                  <a:lnTo>
                    <a:pt x="283" y="9981"/>
                  </a:lnTo>
                  <a:lnTo>
                    <a:pt x="309" y="9942"/>
                  </a:lnTo>
                  <a:lnTo>
                    <a:pt x="304" y="9910"/>
                  </a:lnTo>
                  <a:lnTo>
                    <a:pt x="332" y="9886"/>
                  </a:lnTo>
                  <a:lnTo>
                    <a:pt x="332" y="9852"/>
                  </a:lnTo>
                  <a:lnTo>
                    <a:pt x="253" y="9709"/>
                  </a:lnTo>
                  <a:lnTo>
                    <a:pt x="265" y="9581"/>
                  </a:lnTo>
                  <a:lnTo>
                    <a:pt x="284" y="9567"/>
                  </a:lnTo>
                  <a:lnTo>
                    <a:pt x="297" y="9518"/>
                  </a:lnTo>
                  <a:lnTo>
                    <a:pt x="323" y="9484"/>
                  </a:lnTo>
                  <a:lnTo>
                    <a:pt x="328" y="9473"/>
                  </a:lnTo>
                  <a:lnTo>
                    <a:pt x="325" y="9468"/>
                  </a:lnTo>
                  <a:lnTo>
                    <a:pt x="310" y="9441"/>
                  </a:lnTo>
                  <a:lnTo>
                    <a:pt x="310" y="9438"/>
                  </a:lnTo>
                  <a:lnTo>
                    <a:pt x="320" y="9400"/>
                  </a:lnTo>
                  <a:lnTo>
                    <a:pt x="305" y="9374"/>
                  </a:lnTo>
                  <a:lnTo>
                    <a:pt x="305" y="9355"/>
                  </a:lnTo>
                  <a:lnTo>
                    <a:pt x="320" y="9350"/>
                  </a:lnTo>
                  <a:lnTo>
                    <a:pt x="335" y="9378"/>
                  </a:lnTo>
                  <a:lnTo>
                    <a:pt x="366" y="9368"/>
                  </a:lnTo>
                  <a:lnTo>
                    <a:pt x="364" y="9334"/>
                  </a:lnTo>
                  <a:lnTo>
                    <a:pt x="382" y="9319"/>
                  </a:lnTo>
                  <a:lnTo>
                    <a:pt x="416" y="9339"/>
                  </a:lnTo>
                  <a:lnTo>
                    <a:pt x="457" y="9309"/>
                  </a:lnTo>
                  <a:lnTo>
                    <a:pt x="466" y="9279"/>
                  </a:lnTo>
                  <a:lnTo>
                    <a:pt x="487" y="9270"/>
                  </a:lnTo>
                  <a:lnTo>
                    <a:pt x="538" y="9288"/>
                  </a:lnTo>
                  <a:lnTo>
                    <a:pt x="559" y="9262"/>
                  </a:lnTo>
                  <a:lnTo>
                    <a:pt x="529" y="9219"/>
                  </a:lnTo>
                  <a:lnTo>
                    <a:pt x="501" y="9219"/>
                  </a:lnTo>
                  <a:lnTo>
                    <a:pt x="486" y="9225"/>
                  </a:lnTo>
                  <a:lnTo>
                    <a:pt x="447" y="9225"/>
                  </a:lnTo>
                  <a:lnTo>
                    <a:pt x="425" y="9193"/>
                  </a:lnTo>
                  <a:lnTo>
                    <a:pt x="385" y="9190"/>
                  </a:lnTo>
                  <a:lnTo>
                    <a:pt x="345" y="9146"/>
                  </a:lnTo>
                  <a:lnTo>
                    <a:pt x="351" y="9125"/>
                  </a:lnTo>
                  <a:lnTo>
                    <a:pt x="389" y="9155"/>
                  </a:lnTo>
                  <a:lnTo>
                    <a:pt x="389" y="9126"/>
                  </a:lnTo>
                  <a:lnTo>
                    <a:pt x="377" y="9104"/>
                  </a:lnTo>
                  <a:lnTo>
                    <a:pt x="402" y="9083"/>
                  </a:lnTo>
                  <a:lnTo>
                    <a:pt x="365" y="9090"/>
                  </a:lnTo>
                  <a:lnTo>
                    <a:pt x="365" y="9090"/>
                  </a:lnTo>
                  <a:lnTo>
                    <a:pt x="343" y="9102"/>
                  </a:lnTo>
                  <a:lnTo>
                    <a:pt x="328" y="9110"/>
                  </a:lnTo>
                  <a:lnTo>
                    <a:pt x="316" y="9115"/>
                  </a:lnTo>
                  <a:lnTo>
                    <a:pt x="316" y="9115"/>
                  </a:lnTo>
                  <a:lnTo>
                    <a:pt x="314" y="9116"/>
                  </a:lnTo>
                  <a:lnTo>
                    <a:pt x="313" y="9118"/>
                  </a:lnTo>
                  <a:lnTo>
                    <a:pt x="308" y="9125"/>
                  </a:lnTo>
                  <a:lnTo>
                    <a:pt x="308" y="9125"/>
                  </a:lnTo>
                  <a:lnTo>
                    <a:pt x="302" y="9077"/>
                  </a:lnTo>
                  <a:lnTo>
                    <a:pt x="381" y="9002"/>
                  </a:lnTo>
                  <a:lnTo>
                    <a:pt x="421" y="8983"/>
                  </a:lnTo>
                  <a:lnTo>
                    <a:pt x="467" y="8901"/>
                  </a:lnTo>
                  <a:lnTo>
                    <a:pt x="515" y="8830"/>
                  </a:lnTo>
                  <a:lnTo>
                    <a:pt x="551" y="8744"/>
                  </a:lnTo>
                  <a:lnTo>
                    <a:pt x="619" y="8627"/>
                  </a:lnTo>
                  <a:lnTo>
                    <a:pt x="670" y="8506"/>
                  </a:lnTo>
                  <a:lnTo>
                    <a:pt x="658" y="8453"/>
                  </a:lnTo>
                  <a:lnTo>
                    <a:pt x="584" y="8368"/>
                  </a:lnTo>
                  <a:lnTo>
                    <a:pt x="540" y="8354"/>
                  </a:lnTo>
                  <a:lnTo>
                    <a:pt x="461" y="8243"/>
                  </a:lnTo>
                  <a:lnTo>
                    <a:pt x="475" y="8192"/>
                  </a:lnTo>
                  <a:lnTo>
                    <a:pt x="506" y="8148"/>
                  </a:lnTo>
                  <a:lnTo>
                    <a:pt x="502" y="8097"/>
                  </a:lnTo>
                  <a:lnTo>
                    <a:pt x="451" y="8062"/>
                  </a:lnTo>
                  <a:lnTo>
                    <a:pt x="432" y="8022"/>
                  </a:lnTo>
                  <a:lnTo>
                    <a:pt x="430" y="7959"/>
                  </a:lnTo>
                  <a:lnTo>
                    <a:pt x="444" y="7942"/>
                  </a:lnTo>
                  <a:lnTo>
                    <a:pt x="428" y="7911"/>
                  </a:lnTo>
                  <a:lnTo>
                    <a:pt x="387" y="7903"/>
                  </a:lnTo>
                  <a:lnTo>
                    <a:pt x="365" y="7875"/>
                  </a:lnTo>
                  <a:lnTo>
                    <a:pt x="365" y="7818"/>
                  </a:lnTo>
                  <a:lnTo>
                    <a:pt x="388" y="7787"/>
                  </a:lnTo>
                  <a:lnTo>
                    <a:pt x="354" y="7779"/>
                  </a:lnTo>
                  <a:lnTo>
                    <a:pt x="353" y="7749"/>
                  </a:lnTo>
                  <a:lnTo>
                    <a:pt x="360" y="7638"/>
                  </a:lnTo>
                  <a:lnTo>
                    <a:pt x="392" y="7631"/>
                  </a:lnTo>
                  <a:lnTo>
                    <a:pt x="315" y="7453"/>
                  </a:lnTo>
                  <a:lnTo>
                    <a:pt x="245" y="7324"/>
                  </a:lnTo>
                  <a:lnTo>
                    <a:pt x="230" y="7275"/>
                  </a:lnTo>
                  <a:lnTo>
                    <a:pt x="190" y="7231"/>
                  </a:lnTo>
                  <a:lnTo>
                    <a:pt x="218" y="7150"/>
                  </a:lnTo>
                  <a:lnTo>
                    <a:pt x="253" y="7094"/>
                  </a:lnTo>
                  <a:lnTo>
                    <a:pt x="269" y="7044"/>
                  </a:lnTo>
                  <a:lnTo>
                    <a:pt x="247" y="7024"/>
                  </a:lnTo>
                  <a:lnTo>
                    <a:pt x="170" y="6975"/>
                  </a:lnTo>
                  <a:lnTo>
                    <a:pt x="156" y="6942"/>
                  </a:lnTo>
                  <a:lnTo>
                    <a:pt x="130" y="6903"/>
                  </a:lnTo>
                  <a:lnTo>
                    <a:pt x="84" y="6877"/>
                  </a:lnTo>
                  <a:lnTo>
                    <a:pt x="60" y="6873"/>
                  </a:lnTo>
                  <a:lnTo>
                    <a:pt x="31" y="6796"/>
                  </a:lnTo>
                  <a:lnTo>
                    <a:pt x="7" y="6767"/>
                  </a:lnTo>
                  <a:lnTo>
                    <a:pt x="19" y="6710"/>
                  </a:lnTo>
                  <a:lnTo>
                    <a:pt x="26" y="6664"/>
                  </a:lnTo>
                  <a:lnTo>
                    <a:pt x="0" y="6654"/>
                  </a:lnTo>
                  <a:lnTo>
                    <a:pt x="27" y="6636"/>
                  </a:lnTo>
                  <a:lnTo>
                    <a:pt x="73" y="6617"/>
                  </a:lnTo>
                  <a:lnTo>
                    <a:pt x="73" y="6616"/>
                  </a:lnTo>
                  <a:lnTo>
                    <a:pt x="92" y="6612"/>
                  </a:lnTo>
                  <a:lnTo>
                    <a:pt x="94" y="6553"/>
                  </a:lnTo>
                  <a:lnTo>
                    <a:pt x="140" y="6508"/>
                  </a:lnTo>
                  <a:lnTo>
                    <a:pt x="181" y="6503"/>
                  </a:lnTo>
                  <a:lnTo>
                    <a:pt x="207" y="6467"/>
                  </a:lnTo>
                  <a:lnTo>
                    <a:pt x="203" y="6418"/>
                  </a:lnTo>
                  <a:lnTo>
                    <a:pt x="232" y="6416"/>
                  </a:lnTo>
                  <a:lnTo>
                    <a:pt x="267" y="6430"/>
                  </a:lnTo>
                  <a:lnTo>
                    <a:pt x="287" y="6404"/>
                  </a:lnTo>
                  <a:lnTo>
                    <a:pt x="286" y="6369"/>
                  </a:lnTo>
                  <a:lnTo>
                    <a:pt x="286" y="6368"/>
                  </a:lnTo>
                  <a:lnTo>
                    <a:pt x="323" y="6372"/>
                  </a:lnTo>
                  <a:lnTo>
                    <a:pt x="338" y="6385"/>
                  </a:lnTo>
                  <a:lnTo>
                    <a:pt x="338" y="6418"/>
                  </a:lnTo>
                  <a:lnTo>
                    <a:pt x="352" y="6439"/>
                  </a:lnTo>
                  <a:lnTo>
                    <a:pt x="356" y="6396"/>
                  </a:lnTo>
                  <a:lnTo>
                    <a:pt x="371" y="6375"/>
                  </a:lnTo>
                  <a:lnTo>
                    <a:pt x="393" y="6377"/>
                  </a:lnTo>
                  <a:lnTo>
                    <a:pt x="408" y="6370"/>
                  </a:lnTo>
                  <a:lnTo>
                    <a:pt x="379" y="6349"/>
                  </a:lnTo>
                  <a:lnTo>
                    <a:pt x="380" y="6336"/>
                  </a:lnTo>
                  <a:lnTo>
                    <a:pt x="398" y="6340"/>
                  </a:lnTo>
                  <a:lnTo>
                    <a:pt x="419" y="6336"/>
                  </a:lnTo>
                  <a:lnTo>
                    <a:pt x="419" y="6322"/>
                  </a:lnTo>
                  <a:lnTo>
                    <a:pt x="409" y="6319"/>
                  </a:lnTo>
                  <a:lnTo>
                    <a:pt x="397" y="6300"/>
                  </a:lnTo>
                  <a:lnTo>
                    <a:pt x="405" y="6289"/>
                  </a:lnTo>
                  <a:lnTo>
                    <a:pt x="436" y="6292"/>
                  </a:lnTo>
                  <a:lnTo>
                    <a:pt x="471" y="6308"/>
                  </a:lnTo>
                  <a:lnTo>
                    <a:pt x="489" y="6334"/>
                  </a:lnTo>
                  <a:lnTo>
                    <a:pt x="507" y="6349"/>
                  </a:lnTo>
                  <a:lnTo>
                    <a:pt x="521" y="6336"/>
                  </a:lnTo>
                  <a:lnTo>
                    <a:pt x="546" y="6347"/>
                  </a:lnTo>
                  <a:lnTo>
                    <a:pt x="555" y="6358"/>
                  </a:lnTo>
                  <a:lnTo>
                    <a:pt x="575" y="6372"/>
                  </a:lnTo>
                  <a:lnTo>
                    <a:pt x="578" y="6390"/>
                  </a:lnTo>
                  <a:lnTo>
                    <a:pt x="548" y="6413"/>
                  </a:lnTo>
                  <a:lnTo>
                    <a:pt x="523" y="6401"/>
                  </a:lnTo>
                  <a:lnTo>
                    <a:pt x="483" y="6407"/>
                  </a:lnTo>
                  <a:lnTo>
                    <a:pt x="457" y="6380"/>
                  </a:lnTo>
                  <a:lnTo>
                    <a:pt x="455" y="6358"/>
                  </a:lnTo>
                  <a:lnTo>
                    <a:pt x="436" y="6383"/>
                  </a:lnTo>
                  <a:lnTo>
                    <a:pt x="436" y="6420"/>
                  </a:lnTo>
                  <a:lnTo>
                    <a:pt x="446" y="6451"/>
                  </a:lnTo>
                  <a:lnTo>
                    <a:pt x="469" y="6428"/>
                  </a:lnTo>
                  <a:lnTo>
                    <a:pt x="483" y="6437"/>
                  </a:lnTo>
                  <a:lnTo>
                    <a:pt x="491" y="6468"/>
                  </a:lnTo>
                  <a:lnTo>
                    <a:pt x="519" y="6445"/>
                  </a:lnTo>
                  <a:lnTo>
                    <a:pt x="546" y="6454"/>
                  </a:lnTo>
                  <a:lnTo>
                    <a:pt x="550" y="6480"/>
                  </a:lnTo>
                  <a:lnTo>
                    <a:pt x="559" y="6477"/>
                  </a:lnTo>
                  <a:lnTo>
                    <a:pt x="574" y="6456"/>
                  </a:lnTo>
                  <a:lnTo>
                    <a:pt x="583" y="6466"/>
                  </a:lnTo>
                  <a:lnTo>
                    <a:pt x="579" y="6480"/>
                  </a:lnTo>
                  <a:lnTo>
                    <a:pt x="579" y="6501"/>
                  </a:lnTo>
                  <a:lnTo>
                    <a:pt x="607" y="6465"/>
                  </a:lnTo>
                  <a:lnTo>
                    <a:pt x="624" y="6450"/>
                  </a:lnTo>
                  <a:lnTo>
                    <a:pt x="638" y="6458"/>
                  </a:lnTo>
                  <a:lnTo>
                    <a:pt x="629" y="6470"/>
                  </a:lnTo>
                  <a:lnTo>
                    <a:pt x="621" y="6490"/>
                  </a:lnTo>
                  <a:lnTo>
                    <a:pt x="648" y="6490"/>
                  </a:lnTo>
                  <a:lnTo>
                    <a:pt x="659" y="6504"/>
                  </a:lnTo>
                  <a:lnTo>
                    <a:pt x="639" y="6517"/>
                  </a:lnTo>
                  <a:lnTo>
                    <a:pt x="618" y="6549"/>
                  </a:lnTo>
                  <a:lnTo>
                    <a:pt x="654" y="6545"/>
                  </a:lnTo>
                  <a:lnTo>
                    <a:pt x="676" y="6504"/>
                  </a:lnTo>
                  <a:lnTo>
                    <a:pt x="670" y="6483"/>
                  </a:lnTo>
                  <a:lnTo>
                    <a:pt x="683" y="6469"/>
                  </a:lnTo>
                  <a:lnTo>
                    <a:pt x="718" y="6465"/>
                  </a:lnTo>
                  <a:lnTo>
                    <a:pt x="741" y="6483"/>
                  </a:lnTo>
                  <a:lnTo>
                    <a:pt x="746" y="6466"/>
                  </a:lnTo>
                  <a:lnTo>
                    <a:pt x="728" y="6442"/>
                  </a:lnTo>
                  <a:lnTo>
                    <a:pt x="729" y="6433"/>
                  </a:lnTo>
                  <a:lnTo>
                    <a:pt x="761" y="6447"/>
                  </a:lnTo>
                  <a:lnTo>
                    <a:pt x="784" y="6477"/>
                  </a:lnTo>
                  <a:lnTo>
                    <a:pt x="833" y="6480"/>
                  </a:lnTo>
                  <a:lnTo>
                    <a:pt x="866" y="6493"/>
                  </a:lnTo>
                  <a:lnTo>
                    <a:pt x="893" y="6479"/>
                  </a:lnTo>
                  <a:lnTo>
                    <a:pt x="889" y="6461"/>
                  </a:lnTo>
                  <a:lnTo>
                    <a:pt x="930" y="6470"/>
                  </a:lnTo>
                  <a:lnTo>
                    <a:pt x="966" y="6493"/>
                  </a:lnTo>
                  <a:lnTo>
                    <a:pt x="971" y="6479"/>
                  </a:lnTo>
                  <a:lnTo>
                    <a:pt x="1012" y="6495"/>
                  </a:lnTo>
                  <a:lnTo>
                    <a:pt x="1187" y="6589"/>
                  </a:lnTo>
                  <a:lnTo>
                    <a:pt x="1304" y="6666"/>
                  </a:lnTo>
                  <a:lnTo>
                    <a:pt x="1328" y="6694"/>
                  </a:lnTo>
                  <a:lnTo>
                    <a:pt x="1361" y="6705"/>
                  </a:lnTo>
                  <a:lnTo>
                    <a:pt x="1401" y="6764"/>
                  </a:lnTo>
                  <a:lnTo>
                    <a:pt x="1427" y="6770"/>
                  </a:lnTo>
                  <a:lnTo>
                    <a:pt x="1420" y="6751"/>
                  </a:lnTo>
                  <a:lnTo>
                    <a:pt x="1420" y="6738"/>
                  </a:lnTo>
                  <a:lnTo>
                    <a:pt x="1437" y="6738"/>
                  </a:lnTo>
                  <a:lnTo>
                    <a:pt x="1487" y="6783"/>
                  </a:lnTo>
                  <a:lnTo>
                    <a:pt x="1513" y="6785"/>
                  </a:lnTo>
                  <a:lnTo>
                    <a:pt x="1557" y="6824"/>
                  </a:lnTo>
                  <a:lnTo>
                    <a:pt x="1581" y="6814"/>
                  </a:lnTo>
                  <a:lnTo>
                    <a:pt x="1553" y="6774"/>
                  </a:lnTo>
                  <a:lnTo>
                    <a:pt x="1546" y="6757"/>
                  </a:lnTo>
                  <a:lnTo>
                    <a:pt x="1564" y="6757"/>
                  </a:lnTo>
                  <a:lnTo>
                    <a:pt x="1601" y="6793"/>
                  </a:lnTo>
                  <a:lnTo>
                    <a:pt x="1598" y="6825"/>
                  </a:lnTo>
                  <a:lnTo>
                    <a:pt x="1667" y="6873"/>
                  </a:lnTo>
                  <a:lnTo>
                    <a:pt x="1662" y="6895"/>
                  </a:lnTo>
                  <a:lnTo>
                    <a:pt x="1701" y="6913"/>
                  </a:lnTo>
                  <a:lnTo>
                    <a:pt x="1709" y="6898"/>
                  </a:lnTo>
                  <a:lnTo>
                    <a:pt x="1738" y="6904"/>
                  </a:lnTo>
                  <a:lnTo>
                    <a:pt x="1775" y="6942"/>
                  </a:lnTo>
                  <a:lnTo>
                    <a:pt x="1787" y="6984"/>
                  </a:lnTo>
                  <a:lnTo>
                    <a:pt x="1807" y="6998"/>
                  </a:lnTo>
                  <a:lnTo>
                    <a:pt x="1835" y="7040"/>
                  </a:lnTo>
                  <a:lnTo>
                    <a:pt x="1847" y="7037"/>
                  </a:lnTo>
                  <a:lnTo>
                    <a:pt x="1861" y="7049"/>
                  </a:lnTo>
                  <a:lnTo>
                    <a:pt x="1862" y="7092"/>
                  </a:lnTo>
                  <a:lnTo>
                    <a:pt x="1863" y="7132"/>
                  </a:lnTo>
                  <a:lnTo>
                    <a:pt x="1856" y="7183"/>
                  </a:lnTo>
                  <a:lnTo>
                    <a:pt x="1843" y="7208"/>
                  </a:lnTo>
                  <a:lnTo>
                    <a:pt x="1843" y="7232"/>
                  </a:lnTo>
                  <a:lnTo>
                    <a:pt x="1806" y="7279"/>
                  </a:lnTo>
                  <a:lnTo>
                    <a:pt x="1800" y="7303"/>
                  </a:lnTo>
                  <a:lnTo>
                    <a:pt x="1735" y="7391"/>
                  </a:lnTo>
                  <a:lnTo>
                    <a:pt x="1688" y="7416"/>
                  </a:lnTo>
                  <a:lnTo>
                    <a:pt x="1633" y="7426"/>
                  </a:lnTo>
                  <a:lnTo>
                    <a:pt x="1608" y="7446"/>
                  </a:lnTo>
                  <a:lnTo>
                    <a:pt x="1558" y="7446"/>
                  </a:lnTo>
                  <a:lnTo>
                    <a:pt x="1547" y="7459"/>
                  </a:lnTo>
                  <a:lnTo>
                    <a:pt x="1469" y="7468"/>
                  </a:lnTo>
                  <a:lnTo>
                    <a:pt x="1371" y="7463"/>
                  </a:lnTo>
                  <a:lnTo>
                    <a:pt x="1314" y="7447"/>
                  </a:lnTo>
                  <a:lnTo>
                    <a:pt x="1274" y="7418"/>
                  </a:lnTo>
                  <a:lnTo>
                    <a:pt x="1248" y="7437"/>
                  </a:lnTo>
                  <a:lnTo>
                    <a:pt x="1221" y="7427"/>
                  </a:lnTo>
                  <a:lnTo>
                    <a:pt x="1173" y="7427"/>
                  </a:lnTo>
                  <a:lnTo>
                    <a:pt x="1167" y="7411"/>
                  </a:lnTo>
                  <a:lnTo>
                    <a:pt x="1138" y="7402"/>
                  </a:lnTo>
                  <a:lnTo>
                    <a:pt x="1113" y="7419"/>
                  </a:lnTo>
                  <a:lnTo>
                    <a:pt x="1069" y="7378"/>
                  </a:lnTo>
                  <a:lnTo>
                    <a:pt x="1071" y="7357"/>
                  </a:lnTo>
                  <a:lnTo>
                    <a:pt x="1038" y="7363"/>
                  </a:lnTo>
                  <a:lnTo>
                    <a:pt x="1008" y="7358"/>
                  </a:lnTo>
                  <a:lnTo>
                    <a:pt x="1022" y="7351"/>
                  </a:lnTo>
                  <a:lnTo>
                    <a:pt x="968" y="7349"/>
                  </a:lnTo>
                  <a:lnTo>
                    <a:pt x="952" y="7367"/>
                  </a:lnTo>
                  <a:lnTo>
                    <a:pt x="918" y="7365"/>
                  </a:lnTo>
                  <a:lnTo>
                    <a:pt x="918" y="7346"/>
                  </a:lnTo>
                  <a:lnTo>
                    <a:pt x="905" y="7336"/>
                  </a:lnTo>
                  <a:lnTo>
                    <a:pt x="926" y="7321"/>
                  </a:lnTo>
                  <a:lnTo>
                    <a:pt x="904" y="7297"/>
                  </a:lnTo>
                  <a:lnTo>
                    <a:pt x="898" y="7311"/>
                  </a:lnTo>
                  <a:lnTo>
                    <a:pt x="842" y="7311"/>
                  </a:lnTo>
                  <a:lnTo>
                    <a:pt x="807" y="7287"/>
                  </a:lnTo>
                  <a:lnTo>
                    <a:pt x="800" y="7298"/>
                  </a:lnTo>
                  <a:lnTo>
                    <a:pt x="778" y="7295"/>
                  </a:lnTo>
                  <a:lnTo>
                    <a:pt x="704" y="7234"/>
                  </a:lnTo>
                  <a:lnTo>
                    <a:pt x="696" y="7202"/>
                  </a:lnTo>
                  <a:lnTo>
                    <a:pt x="653" y="7198"/>
                  </a:lnTo>
                  <a:lnTo>
                    <a:pt x="644" y="7188"/>
                  </a:lnTo>
                  <a:lnTo>
                    <a:pt x="613" y="7189"/>
                  </a:lnTo>
                  <a:lnTo>
                    <a:pt x="605" y="7199"/>
                  </a:lnTo>
                  <a:lnTo>
                    <a:pt x="641" y="7224"/>
                  </a:lnTo>
                  <a:lnTo>
                    <a:pt x="649" y="7273"/>
                  </a:lnTo>
                  <a:lnTo>
                    <a:pt x="689" y="7299"/>
                  </a:lnTo>
                  <a:lnTo>
                    <a:pt x="699" y="7325"/>
                  </a:lnTo>
                  <a:lnTo>
                    <a:pt x="749" y="7337"/>
                  </a:lnTo>
                  <a:lnTo>
                    <a:pt x="759" y="7348"/>
                  </a:lnTo>
                  <a:lnTo>
                    <a:pt x="725" y="7365"/>
                  </a:lnTo>
                  <a:lnTo>
                    <a:pt x="710" y="7386"/>
                  </a:lnTo>
                  <a:lnTo>
                    <a:pt x="718" y="7394"/>
                  </a:lnTo>
                  <a:lnTo>
                    <a:pt x="774" y="7381"/>
                  </a:lnTo>
                  <a:lnTo>
                    <a:pt x="796" y="7365"/>
                  </a:lnTo>
                  <a:lnTo>
                    <a:pt x="820" y="7382"/>
                  </a:lnTo>
                  <a:lnTo>
                    <a:pt x="795" y="7392"/>
                  </a:lnTo>
                  <a:lnTo>
                    <a:pt x="795" y="7403"/>
                  </a:lnTo>
                  <a:lnTo>
                    <a:pt x="833" y="7407"/>
                  </a:lnTo>
                  <a:lnTo>
                    <a:pt x="824" y="7433"/>
                  </a:lnTo>
                  <a:lnTo>
                    <a:pt x="790" y="7438"/>
                  </a:lnTo>
                  <a:lnTo>
                    <a:pt x="776" y="7457"/>
                  </a:lnTo>
                  <a:lnTo>
                    <a:pt x="816" y="7463"/>
                  </a:lnTo>
                  <a:lnTo>
                    <a:pt x="830" y="7453"/>
                  </a:lnTo>
                  <a:lnTo>
                    <a:pt x="858" y="7453"/>
                  </a:lnTo>
                  <a:lnTo>
                    <a:pt x="874" y="7472"/>
                  </a:lnTo>
                  <a:lnTo>
                    <a:pt x="895" y="7456"/>
                  </a:lnTo>
                  <a:lnTo>
                    <a:pt x="973" y="7488"/>
                  </a:lnTo>
                  <a:lnTo>
                    <a:pt x="1010" y="7540"/>
                  </a:lnTo>
                  <a:lnTo>
                    <a:pt x="1028" y="7544"/>
                  </a:lnTo>
                  <a:lnTo>
                    <a:pt x="1017" y="7564"/>
                  </a:lnTo>
                  <a:lnTo>
                    <a:pt x="1014" y="7588"/>
                  </a:lnTo>
                  <a:lnTo>
                    <a:pt x="1025" y="7592"/>
                  </a:lnTo>
                  <a:lnTo>
                    <a:pt x="1028" y="7626"/>
                  </a:lnTo>
                  <a:lnTo>
                    <a:pt x="1023" y="7679"/>
                  </a:lnTo>
                  <a:lnTo>
                    <a:pt x="998" y="7688"/>
                  </a:lnTo>
                  <a:lnTo>
                    <a:pt x="990" y="7718"/>
                  </a:lnTo>
                  <a:lnTo>
                    <a:pt x="1018" y="7727"/>
                  </a:lnTo>
                  <a:lnTo>
                    <a:pt x="1020" y="7766"/>
                  </a:lnTo>
                  <a:lnTo>
                    <a:pt x="1067" y="7811"/>
                  </a:lnTo>
                  <a:lnTo>
                    <a:pt x="1065" y="7839"/>
                  </a:lnTo>
                  <a:lnTo>
                    <a:pt x="1099" y="7863"/>
                  </a:lnTo>
                  <a:lnTo>
                    <a:pt x="1099" y="7896"/>
                  </a:lnTo>
                  <a:lnTo>
                    <a:pt x="1106" y="7936"/>
                  </a:lnTo>
                  <a:lnTo>
                    <a:pt x="1092" y="7963"/>
                  </a:lnTo>
                  <a:lnTo>
                    <a:pt x="1109" y="7979"/>
                  </a:lnTo>
                  <a:lnTo>
                    <a:pt x="1124" y="8007"/>
                  </a:lnTo>
                  <a:lnTo>
                    <a:pt x="1192" y="8033"/>
                  </a:lnTo>
                  <a:lnTo>
                    <a:pt x="1224" y="8007"/>
                  </a:lnTo>
                  <a:lnTo>
                    <a:pt x="1237" y="8009"/>
                  </a:lnTo>
                  <a:lnTo>
                    <a:pt x="1261" y="8040"/>
                  </a:lnTo>
                  <a:lnTo>
                    <a:pt x="1290" y="8060"/>
                  </a:lnTo>
                  <a:lnTo>
                    <a:pt x="1294" y="8101"/>
                  </a:lnTo>
                  <a:lnTo>
                    <a:pt x="1309" y="8113"/>
                  </a:lnTo>
                  <a:lnTo>
                    <a:pt x="1362" y="8114"/>
                  </a:lnTo>
                  <a:lnTo>
                    <a:pt x="1385" y="8133"/>
                  </a:lnTo>
                  <a:lnTo>
                    <a:pt x="1434" y="8134"/>
                  </a:lnTo>
                  <a:lnTo>
                    <a:pt x="1464" y="8162"/>
                  </a:lnTo>
                  <a:lnTo>
                    <a:pt x="1483" y="8163"/>
                  </a:lnTo>
                  <a:lnTo>
                    <a:pt x="1520" y="8123"/>
                  </a:lnTo>
                  <a:lnTo>
                    <a:pt x="1548" y="8121"/>
                  </a:lnTo>
                  <a:lnTo>
                    <a:pt x="1569" y="8112"/>
                  </a:lnTo>
                  <a:lnTo>
                    <a:pt x="1571" y="8059"/>
                  </a:lnTo>
                  <a:lnTo>
                    <a:pt x="1545" y="8036"/>
                  </a:lnTo>
                  <a:lnTo>
                    <a:pt x="1557" y="8019"/>
                  </a:lnTo>
                  <a:lnTo>
                    <a:pt x="1556" y="8006"/>
                  </a:lnTo>
                  <a:lnTo>
                    <a:pt x="1518" y="7992"/>
                  </a:lnTo>
                  <a:lnTo>
                    <a:pt x="1513" y="7965"/>
                  </a:lnTo>
                  <a:lnTo>
                    <a:pt x="1487" y="7983"/>
                  </a:lnTo>
                  <a:lnTo>
                    <a:pt x="1467" y="7982"/>
                  </a:lnTo>
                  <a:lnTo>
                    <a:pt x="1434" y="7997"/>
                  </a:lnTo>
                  <a:lnTo>
                    <a:pt x="1393" y="7976"/>
                  </a:lnTo>
                  <a:lnTo>
                    <a:pt x="1363" y="7936"/>
                  </a:lnTo>
                  <a:lnTo>
                    <a:pt x="1317" y="7914"/>
                  </a:lnTo>
                  <a:lnTo>
                    <a:pt x="1308" y="7877"/>
                  </a:lnTo>
                  <a:lnTo>
                    <a:pt x="1283" y="7830"/>
                  </a:lnTo>
                  <a:lnTo>
                    <a:pt x="1317" y="7832"/>
                  </a:lnTo>
                  <a:lnTo>
                    <a:pt x="1339" y="7811"/>
                  </a:lnTo>
                  <a:lnTo>
                    <a:pt x="1327" y="7792"/>
                  </a:lnTo>
                  <a:lnTo>
                    <a:pt x="1335" y="7773"/>
                  </a:lnTo>
                  <a:lnTo>
                    <a:pt x="1324" y="7751"/>
                  </a:lnTo>
                  <a:lnTo>
                    <a:pt x="1333" y="7729"/>
                  </a:lnTo>
                  <a:lnTo>
                    <a:pt x="1372" y="7728"/>
                  </a:lnTo>
                  <a:lnTo>
                    <a:pt x="1410" y="7753"/>
                  </a:lnTo>
                  <a:lnTo>
                    <a:pt x="1458" y="7762"/>
                  </a:lnTo>
                  <a:lnTo>
                    <a:pt x="1482" y="7798"/>
                  </a:lnTo>
                  <a:lnTo>
                    <a:pt x="1512" y="7825"/>
                  </a:lnTo>
                  <a:lnTo>
                    <a:pt x="1572" y="7827"/>
                  </a:lnTo>
                  <a:lnTo>
                    <a:pt x="1583" y="7850"/>
                  </a:lnTo>
                  <a:lnTo>
                    <a:pt x="1621" y="7853"/>
                  </a:lnTo>
                  <a:lnTo>
                    <a:pt x="1729" y="7905"/>
                  </a:lnTo>
                  <a:lnTo>
                    <a:pt x="1775" y="7949"/>
                  </a:lnTo>
                  <a:lnTo>
                    <a:pt x="1793" y="7921"/>
                  </a:lnTo>
                  <a:lnTo>
                    <a:pt x="1823" y="7896"/>
                  </a:lnTo>
                  <a:lnTo>
                    <a:pt x="1822" y="7860"/>
                  </a:lnTo>
                  <a:lnTo>
                    <a:pt x="1847" y="7858"/>
                  </a:lnTo>
                  <a:lnTo>
                    <a:pt x="1873" y="7828"/>
                  </a:lnTo>
                  <a:lnTo>
                    <a:pt x="1828" y="7761"/>
                  </a:lnTo>
                  <a:lnTo>
                    <a:pt x="1753" y="7683"/>
                  </a:lnTo>
                  <a:lnTo>
                    <a:pt x="1735" y="7633"/>
                  </a:lnTo>
                  <a:lnTo>
                    <a:pt x="1738" y="7603"/>
                  </a:lnTo>
                  <a:lnTo>
                    <a:pt x="1786" y="7566"/>
                  </a:lnTo>
                  <a:lnTo>
                    <a:pt x="1823" y="7516"/>
                  </a:lnTo>
                  <a:lnTo>
                    <a:pt x="1833" y="7472"/>
                  </a:lnTo>
                  <a:lnTo>
                    <a:pt x="1862" y="7444"/>
                  </a:lnTo>
                  <a:lnTo>
                    <a:pt x="1902" y="7437"/>
                  </a:lnTo>
                  <a:lnTo>
                    <a:pt x="1957" y="7391"/>
                  </a:lnTo>
                  <a:lnTo>
                    <a:pt x="1996" y="7308"/>
                  </a:lnTo>
                  <a:lnTo>
                    <a:pt x="2020" y="7290"/>
                  </a:lnTo>
                  <a:lnTo>
                    <a:pt x="2062" y="7297"/>
                  </a:lnTo>
                  <a:lnTo>
                    <a:pt x="2096" y="7324"/>
                  </a:lnTo>
                  <a:lnTo>
                    <a:pt x="2145" y="7317"/>
                  </a:lnTo>
                  <a:lnTo>
                    <a:pt x="2198" y="7324"/>
                  </a:lnTo>
                  <a:lnTo>
                    <a:pt x="2216" y="7347"/>
                  </a:lnTo>
                  <a:lnTo>
                    <a:pt x="2211" y="7383"/>
                  </a:lnTo>
                  <a:lnTo>
                    <a:pt x="2252" y="7344"/>
                  </a:lnTo>
                  <a:lnTo>
                    <a:pt x="2295" y="7377"/>
                  </a:lnTo>
                  <a:lnTo>
                    <a:pt x="2309" y="7419"/>
                  </a:lnTo>
                  <a:lnTo>
                    <a:pt x="2330" y="7439"/>
                  </a:lnTo>
                  <a:lnTo>
                    <a:pt x="2325" y="7377"/>
                  </a:lnTo>
                  <a:lnTo>
                    <a:pt x="2302" y="7332"/>
                  </a:lnTo>
                  <a:lnTo>
                    <a:pt x="2316" y="7312"/>
                  </a:lnTo>
                  <a:lnTo>
                    <a:pt x="2315" y="7233"/>
                  </a:lnTo>
                  <a:lnTo>
                    <a:pt x="2326" y="7208"/>
                  </a:lnTo>
                  <a:lnTo>
                    <a:pt x="2311" y="7197"/>
                  </a:lnTo>
                  <a:lnTo>
                    <a:pt x="2310" y="7178"/>
                  </a:lnTo>
                  <a:lnTo>
                    <a:pt x="2316" y="7160"/>
                  </a:lnTo>
                  <a:lnTo>
                    <a:pt x="2310" y="7137"/>
                  </a:lnTo>
                  <a:lnTo>
                    <a:pt x="2316" y="7120"/>
                  </a:lnTo>
                  <a:lnTo>
                    <a:pt x="2291" y="7093"/>
                  </a:lnTo>
                  <a:lnTo>
                    <a:pt x="2254" y="7072"/>
                  </a:lnTo>
                  <a:lnTo>
                    <a:pt x="2203" y="7074"/>
                  </a:lnTo>
                  <a:lnTo>
                    <a:pt x="2190" y="7032"/>
                  </a:lnTo>
                  <a:lnTo>
                    <a:pt x="2202" y="6987"/>
                  </a:lnTo>
                  <a:lnTo>
                    <a:pt x="2202" y="6909"/>
                  </a:lnTo>
                  <a:lnTo>
                    <a:pt x="2215" y="6899"/>
                  </a:lnTo>
                  <a:lnTo>
                    <a:pt x="2207" y="6874"/>
                  </a:lnTo>
                  <a:lnTo>
                    <a:pt x="2209" y="6842"/>
                  </a:lnTo>
                  <a:lnTo>
                    <a:pt x="2222" y="6830"/>
                  </a:lnTo>
                  <a:lnTo>
                    <a:pt x="2205" y="6808"/>
                  </a:lnTo>
                  <a:lnTo>
                    <a:pt x="2205" y="6768"/>
                  </a:lnTo>
                  <a:lnTo>
                    <a:pt x="2179" y="6695"/>
                  </a:lnTo>
                  <a:lnTo>
                    <a:pt x="2130" y="6661"/>
                  </a:lnTo>
                  <a:lnTo>
                    <a:pt x="2046" y="6593"/>
                  </a:lnTo>
                  <a:lnTo>
                    <a:pt x="2045" y="6574"/>
                  </a:lnTo>
                  <a:lnTo>
                    <a:pt x="2083" y="6574"/>
                  </a:lnTo>
                  <a:lnTo>
                    <a:pt x="2153" y="6620"/>
                  </a:lnTo>
                  <a:lnTo>
                    <a:pt x="2195" y="6619"/>
                  </a:lnTo>
                  <a:lnTo>
                    <a:pt x="2221" y="6605"/>
                  </a:lnTo>
                  <a:lnTo>
                    <a:pt x="2285" y="6600"/>
                  </a:lnTo>
                  <a:lnTo>
                    <a:pt x="2377" y="6609"/>
                  </a:lnTo>
                  <a:lnTo>
                    <a:pt x="2420" y="6636"/>
                  </a:lnTo>
                  <a:lnTo>
                    <a:pt x="2419" y="6668"/>
                  </a:lnTo>
                  <a:lnTo>
                    <a:pt x="2455" y="6710"/>
                  </a:lnTo>
                  <a:lnTo>
                    <a:pt x="2494" y="6715"/>
                  </a:lnTo>
                  <a:lnTo>
                    <a:pt x="2500" y="6743"/>
                  </a:lnTo>
                  <a:lnTo>
                    <a:pt x="2547" y="6803"/>
                  </a:lnTo>
                  <a:lnTo>
                    <a:pt x="2541" y="6829"/>
                  </a:lnTo>
                  <a:lnTo>
                    <a:pt x="2480" y="6828"/>
                  </a:lnTo>
                  <a:lnTo>
                    <a:pt x="2465" y="6851"/>
                  </a:lnTo>
                  <a:lnTo>
                    <a:pt x="2412" y="6853"/>
                  </a:lnTo>
                  <a:lnTo>
                    <a:pt x="2395" y="6870"/>
                  </a:lnTo>
                  <a:lnTo>
                    <a:pt x="2400" y="6890"/>
                  </a:lnTo>
                  <a:lnTo>
                    <a:pt x="2386" y="6914"/>
                  </a:lnTo>
                  <a:lnTo>
                    <a:pt x="2367" y="6904"/>
                  </a:lnTo>
                  <a:lnTo>
                    <a:pt x="2359" y="6924"/>
                  </a:lnTo>
                  <a:lnTo>
                    <a:pt x="2356" y="6974"/>
                  </a:lnTo>
                  <a:lnTo>
                    <a:pt x="2381" y="6987"/>
                  </a:lnTo>
                  <a:lnTo>
                    <a:pt x="2452" y="7047"/>
                  </a:lnTo>
                  <a:lnTo>
                    <a:pt x="2520" y="7136"/>
                  </a:lnTo>
                  <a:lnTo>
                    <a:pt x="2551" y="7136"/>
                  </a:lnTo>
                  <a:lnTo>
                    <a:pt x="2597" y="7104"/>
                  </a:lnTo>
                  <a:lnTo>
                    <a:pt x="2617" y="7142"/>
                  </a:lnTo>
                  <a:lnTo>
                    <a:pt x="2634" y="7120"/>
                  </a:lnTo>
                  <a:lnTo>
                    <a:pt x="2669" y="7120"/>
                  </a:lnTo>
                  <a:lnTo>
                    <a:pt x="2679" y="7103"/>
                  </a:lnTo>
                  <a:lnTo>
                    <a:pt x="2739" y="7075"/>
                  </a:lnTo>
                  <a:lnTo>
                    <a:pt x="2751" y="7039"/>
                  </a:lnTo>
                  <a:lnTo>
                    <a:pt x="2735" y="6987"/>
                  </a:lnTo>
                  <a:lnTo>
                    <a:pt x="2757" y="6948"/>
                  </a:lnTo>
                  <a:lnTo>
                    <a:pt x="2756" y="6917"/>
                  </a:lnTo>
                  <a:lnTo>
                    <a:pt x="2730" y="6885"/>
                  </a:lnTo>
                  <a:lnTo>
                    <a:pt x="2749" y="6872"/>
                  </a:lnTo>
                  <a:lnTo>
                    <a:pt x="2840" y="6860"/>
                  </a:lnTo>
                  <a:lnTo>
                    <a:pt x="2854" y="6840"/>
                  </a:lnTo>
                  <a:lnTo>
                    <a:pt x="2910" y="6862"/>
                  </a:lnTo>
                  <a:lnTo>
                    <a:pt x="2903" y="6835"/>
                  </a:lnTo>
                  <a:lnTo>
                    <a:pt x="2858" y="6802"/>
                  </a:lnTo>
                  <a:lnTo>
                    <a:pt x="2843" y="6768"/>
                  </a:lnTo>
                  <a:lnTo>
                    <a:pt x="2860" y="6768"/>
                  </a:lnTo>
                  <a:lnTo>
                    <a:pt x="2885" y="6793"/>
                  </a:lnTo>
                  <a:lnTo>
                    <a:pt x="2914" y="6778"/>
                  </a:lnTo>
                  <a:lnTo>
                    <a:pt x="2978" y="6700"/>
                  </a:lnTo>
                  <a:lnTo>
                    <a:pt x="2997" y="6694"/>
                  </a:lnTo>
                  <a:lnTo>
                    <a:pt x="3067" y="6609"/>
                  </a:lnTo>
                  <a:lnTo>
                    <a:pt x="3067" y="6590"/>
                  </a:lnTo>
                  <a:lnTo>
                    <a:pt x="3087" y="6579"/>
                  </a:lnTo>
                  <a:lnTo>
                    <a:pt x="3125" y="6585"/>
                  </a:lnTo>
                  <a:lnTo>
                    <a:pt x="3171" y="6564"/>
                  </a:lnTo>
                  <a:lnTo>
                    <a:pt x="3179" y="6542"/>
                  </a:lnTo>
                  <a:lnTo>
                    <a:pt x="3246" y="6522"/>
                  </a:lnTo>
                  <a:lnTo>
                    <a:pt x="3250" y="6547"/>
                  </a:lnTo>
                  <a:lnTo>
                    <a:pt x="3262" y="6548"/>
                  </a:lnTo>
                  <a:lnTo>
                    <a:pt x="3269" y="6575"/>
                  </a:lnTo>
                  <a:lnTo>
                    <a:pt x="3256" y="6595"/>
                  </a:lnTo>
                  <a:lnTo>
                    <a:pt x="3275" y="6608"/>
                  </a:lnTo>
                  <a:lnTo>
                    <a:pt x="3314" y="6569"/>
                  </a:lnTo>
                  <a:lnTo>
                    <a:pt x="3318" y="6544"/>
                  </a:lnTo>
                  <a:lnTo>
                    <a:pt x="3298" y="6535"/>
                  </a:lnTo>
                  <a:lnTo>
                    <a:pt x="3273" y="6509"/>
                  </a:lnTo>
                  <a:lnTo>
                    <a:pt x="3271" y="6494"/>
                  </a:lnTo>
                  <a:lnTo>
                    <a:pt x="3333" y="6431"/>
                  </a:lnTo>
                  <a:lnTo>
                    <a:pt x="3345" y="6431"/>
                  </a:lnTo>
                  <a:lnTo>
                    <a:pt x="3350" y="6453"/>
                  </a:lnTo>
                  <a:lnTo>
                    <a:pt x="3337" y="6460"/>
                  </a:lnTo>
                  <a:lnTo>
                    <a:pt x="3326" y="6475"/>
                  </a:lnTo>
                  <a:lnTo>
                    <a:pt x="3358" y="6510"/>
                  </a:lnTo>
                  <a:lnTo>
                    <a:pt x="3379" y="6504"/>
                  </a:lnTo>
                  <a:lnTo>
                    <a:pt x="3398" y="6480"/>
                  </a:lnTo>
                  <a:lnTo>
                    <a:pt x="3386" y="6459"/>
                  </a:lnTo>
                  <a:lnTo>
                    <a:pt x="3375" y="6427"/>
                  </a:lnTo>
                  <a:lnTo>
                    <a:pt x="3363" y="6412"/>
                  </a:lnTo>
                  <a:lnTo>
                    <a:pt x="3390" y="6390"/>
                  </a:lnTo>
                  <a:lnTo>
                    <a:pt x="3480" y="6351"/>
                  </a:lnTo>
                  <a:lnTo>
                    <a:pt x="3542" y="6342"/>
                  </a:lnTo>
                  <a:lnTo>
                    <a:pt x="3548" y="6355"/>
                  </a:lnTo>
                  <a:lnTo>
                    <a:pt x="3514" y="6373"/>
                  </a:lnTo>
                  <a:lnTo>
                    <a:pt x="3487" y="6375"/>
                  </a:lnTo>
                  <a:lnTo>
                    <a:pt x="3425" y="6405"/>
                  </a:lnTo>
                  <a:lnTo>
                    <a:pt x="3436" y="6421"/>
                  </a:lnTo>
                  <a:lnTo>
                    <a:pt x="3460" y="6426"/>
                  </a:lnTo>
                  <a:lnTo>
                    <a:pt x="3479" y="6416"/>
                  </a:lnTo>
                  <a:lnTo>
                    <a:pt x="3518" y="6453"/>
                  </a:lnTo>
                  <a:lnTo>
                    <a:pt x="3497" y="6464"/>
                  </a:lnTo>
                  <a:lnTo>
                    <a:pt x="3488" y="6479"/>
                  </a:lnTo>
                  <a:lnTo>
                    <a:pt x="3512" y="6515"/>
                  </a:lnTo>
                  <a:lnTo>
                    <a:pt x="3498" y="6539"/>
                  </a:lnTo>
                  <a:lnTo>
                    <a:pt x="3464" y="6540"/>
                  </a:lnTo>
                  <a:lnTo>
                    <a:pt x="3429" y="6574"/>
                  </a:lnTo>
                  <a:lnTo>
                    <a:pt x="3436" y="6602"/>
                  </a:lnTo>
                  <a:lnTo>
                    <a:pt x="3464" y="6607"/>
                  </a:lnTo>
                  <a:lnTo>
                    <a:pt x="3486" y="6601"/>
                  </a:lnTo>
                  <a:lnTo>
                    <a:pt x="3509" y="6602"/>
                  </a:lnTo>
                  <a:lnTo>
                    <a:pt x="3533" y="6585"/>
                  </a:lnTo>
                  <a:lnTo>
                    <a:pt x="3569" y="6600"/>
                  </a:lnTo>
                  <a:lnTo>
                    <a:pt x="3569" y="6640"/>
                  </a:lnTo>
                  <a:lnTo>
                    <a:pt x="3585" y="6598"/>
                  </a:lnTo>
                  <a:lnTo>
                    <a:pt x="3621" y="6557"/>
                  </a:lnTo>
                  <a:lnTo>
                    <a:pt x="3637" y="6555"/>
                  </a:lnTo>
                  <a:lnTo>
                    <a:pt x="3653" y="6577"/>
                  </a:lnTo>
                  <a:lnTo>
                    <a:pt x="3681" y="6598"/>
                  </a:lnTo>
                  <a:lnTo>
                    <a:pt x="3691" y="6584"/>
                  </a:lnTo>
                  <a:lnTo>
                    <a:pt x="3684" y="6564"/>
                  </a:lnTo>
                  <a:lnTo>
                    <a:pt x="3692" y="6542"/>
                  </a:lnTo>
                  <a:lnTo>
                    <a:pt x="3667" y="6525"/>
                  </a:lnTo>
                  <a:lnTo>
                    <a:pt x="3666" y="6509"/>
                  </a:lnTo>
                  <a:lnTo>
                    <a:pt x="3696" y="6478"/>
                  </a:lnTo>
                  <a:lnTo>
                    <a:pt x="3731" y="6471"/>
                  </a:lnTo>
                  <a:lnTo>
                    <a:pt x="3740" y="6454"/>
                  </a:lnTo>
                  <a:lnTo>
                    <a:pt x="3785" y="6425"/>
                  </a:lnTo>
                  <a:lnTo>
                    <a:pt x="3805" y="6441"/>
                  </a:lnTo>
                  <a:lnTo>
                    <a:pt x="3828" y="6442"/>
                  </a:lnTo>
                  <a:lnTo>
                    <a:pt x="3843" y="6433"/>
                  </a:lnTo>
                  <a:lnTo>
                    <a:pt x="3869" y="6444"/>
                  </a:lnTo>
                  <a:lnTo>
                    <a:pt x="3943" y="6444"/>
                  </a:lnTo>
                  <a:lnTo>
                    <a:pt x="3969" y="6424"/>
                  </a:lnTo>
                  <a:lnTo>
                    <a:pt x="3969" y="6401"/>
                  </a:lnTo>
                  <a:lnTo>
                    <a:pt x="3988" y="6382"/>
                  </a:lnTo>
                  <a:lnTo>
                    <a:pt x="4030" y="6378"/>
                  </a:lnTo>
                  <a:lnTo>
                    <a:pt x="4033" y="6359"/>
                  </a:lnTo>
                  <a:lnTo>
                    <a:pt x="4065" y="6332"/>
                  </a:lnTo>
                  <a:lnTo>
                    <a:pt x="4092" y="6325"/>
                  </a:lnTo>
                  <a:lnTo>
                    <a:pt x="4137" y="6281"/>
                  </a:lnTo>
                  <a:lnTo>
                    <a:pt x="4154" y="6280"/>
                  </a:lnTo>
                  <a:lnTo>
                    <a:pt x="4180" y="6267"/>
                  </a:lnTo>
                  <a:lnTo>
                    <a:pt x="4187" y="6278"/>
                  </a:lnTo>
                  <a:lnTo>
                    <a:pt x="4161" y="6308"/>
                  </a:lnTo>
                  <a:lnTo>
                    <a:pt x="4187" y="6318"/>
                  </a:lnTo>
                  <a:lnTo>
                    <a:pt x="4221" y="6352"/>
                  </a:lnTo>
                  <a:lnTo>
                    <a:pt x="4222" y="6371"/>
                  </a:lnTo>
                  <a:lnTo>
                    <a:pt x="4194" y="6396"/>
                  </a:lnTo>
                  <a:lnTo>
                    <a:pt x="4211" y="6430"/>
                  </a:lnTo>
                  <a:lnTo>
                    <a:pt x="4204" y="6457"/>
                  </a:lnTo>
                  <a:lnTo>
                    <a:pt x="4223" y="6482"/>
                  </a:lnTo>
                  <a:lnTo>
                    <a:pt x="4311" y="6486"/>
                  </a:lnTo>
                  <a:lnTo>
                    <a:pt x="4328" y="6466"/>
                  </a:lnTo>
                  <a:lnTo>
                    <a:pt x="4329" y="6446"/>
                  </a:lnTo>
                  <a:lnTo>
                    <a:pt x="4316" y="6433"/>
                  </a:lnTo>
                  <a:lnTo>
                    <a:pt x="4280" y="6390"/>
                  </a:lnTo>
                  <a:lnTo>
                    <a:pt x="4282" y="6371"/>
                  </a:lnTo>
                  <a:lnTo>
                    <a:pt x="4306" y="6351"/>
                  </a:lnTo>
                  <a:lnTo>
                    <a:pt x="4353" y="6372"/>
                  </a:lnTo>
                  <a:lnTo>
                    <a:pt x="4386" y="6350"/>
                  </a:lnTo>
                  <a:lnTo>
                    <a:pt x="4400" y="6294"/>
                  </a:lnTo>
                  <a:lnTo>
                    <a:pt x="4426" y="6290"/>
                  </a:lnTo>
                  <a:lnTo>
                    <a:pt x="4441" y="6305"/>
                  </a:lnTo>
                  <a:lnTo>
                    <a:pt x="4486" y="6313"/>
                  </a:lnTo>
                  <a:lnTo>
                    <a:pt x="4440" y="6262"/>
                  </a:lnTo>
                  <a:lnTo>
                    <a:pt x="4401" y="6251"/>
                  </a:lnTo>
                  <a:lnTo>
                    <a:pt x="4397" y="6221"/>
                  </a:lnTo>
                  <a:lnTo>
                    <a:pt x="4369" y="6165"/>
                  </a:lnTo>
                  <a:lnTo>
                    <a:pt x="4348" y="6162"/>
                  </a:lnTo>
                  <a:lnTo>
                    <a:pt x="4341" y="6192"/>
                  </a:lnTo>
                  <a:lnTo>
                    <a:pt x="4325" y="6164"/>
                  </a:lnTo>
                  <a:lnTo>
                    <a:pt x="4306" y="6101"/>
                  </a:lnTo>
                  <a:lnTo>
                    <a:pt x="4283" y="6089"/>
                  </a:lnTo>
                  <a:lnTo>
                    <a:pt x="4258" y="6050"/>
                  </a:lnTo>
                  <a:lnTo>
                    <a:pt x="4258" y="6036"/>
                  </a:lnTo>
                  <a:lnTo>
                    <a:pt x="4295" y="6022"/>
                  </a:lnTo>
                  <a:lnTo>
                    <a:pt x="4295" y="5994"/>
                  </a:lnTo>
                  <a:lnTo>
                    <a:pt x="4278" y="5957"/>
                  </a:lnTo>
                  <a:lnTo>
                    <a:pt x="4298" y="5939"/>
                  </a:lnTo>
                  <a:lnTo>
                    <a:pt x="4327" y="5945"/>
                  </a:lnTo>
                  <a:lnTo>
                    <a:pt x="4341" y="5937"/>
                  </a:lnTo>
                  <a:lnTo>
                    <a:pt x="4370" y="5956"/>
                  </a:lnTo>
                  <a:lnTo>
                    <a:pt x="4404" y="5951"/>
                  </a:lnTo>
                  <a:lnTo>
                    <a:pt x="4436" y="5961"/>
                  </a:lnTo>
                  <a:lnTo>
                    <a:pt x="4565" y="5944"/>
                  </a:lnTo>
                  <a:lnTo>
                    <a:pt x="4730" y="5952"/>
                  </a:lnTo>
                  <a:lnTo>
                    <a:pt x="4779" y="5986"/>
                  </a:lnTo>
                  <a:lnTo>
                    <a:pt x="4888" y="6026"/>
                  </a:lnTo>
                  <a:lnTo>
                    <a:pt x="4896" y="6050"/>
                  </a:lnTo>
                  <a:lnTo>
                    <a:pt x="4885" y="6067"/>
                  </a:lnTo>
                  <a:lnTo>
                    <a:pt x="4901" y="6105"/>
                  </a:lnTo>
                  <a:lnTo>
                    <a:pt x="4934" y="6077"/>
                  </a:lnTo>
                  <a:lnTo>
                    <a:pt x="4984" y="6059"/>
                  </a:lnTo>
                  <a:lnTo>
                    <a:pt x="5011" y="6085"/>
                  </a:lnTo>
                  <a:lnTo>
                    <a:pt x="5038" y="6087"/>
                  </a:lnTo>
                  <a:lnTo>
                    <a:pt x="5044" y="6120"/>
                  </a:lnTo>
                  <a:lnTo>
                    <a:pt x="5101" y="6127"/>
                  </a:lnTo>
                  <a:lnTo>
                    <a:pt x="5195" y="6181"/>
                  </a:lnTo>
                  <a:lnTo>
                    <a:pt x="5286" y="6190"/>
                  </a:lnTo>
                  <a:lnTo>
                    <a:pt x="5323" y="6220"/>
                  </a:lnTo>
                  <a:lnTo>
                    <a:pt x="5344" y="6267"/>
                  </a:lnTo>
                  <a:lnTo>
                    <a:pt x="5398" y="6278"/>
                  </a:lnTo>
                  <a:lnTo>
                    <a:pt x="5444" y="6313"/>
                  </a:lnTo>
                  <a:lnTo>
                    <a:pt x="5484" y="6389"/>
                  </a:lnTo>
                  <a:lnTo>
                    <a:pt x="5520" y="6396"/>
                  </a:lnTo>
                  <a:lnTo>
                    <a:pt x="5523" y="6375"/>
                  </a:lnTo>
                  <a:lnTo>
                    <a:pt x="5514" y="6326"/>
                  </a:lnTo>
                  <a:lnTo>
                    <a:pt x="5534" y="6325"/>
                  </a:lnTo>
                  <a:lnTo>
                    <a:pt x="5543" y="6307"/>
                  </a:lnTo>
                  <a:lnTo>
                    <a:pt x="5519" y="6271"/>
                  </a:lnTo>
                  <a:lnTo>
                    <a:pt x="5529" y="6248"/>
                  </a:lnTo>
                  <a:lnTo>
                    <a:pt x="5528" y="6156"/>
                  </a:lnTo>
                  <a:lnTo>
                    <a:pt x="5559" y="6131"/>
                  </a:lnTo>
                  <a:lnTo>
                    <a:pt x="5528" y="6134"/>
                  </a:lnTo>
                  <a:lnTo>
                    <a:pt x="5523" y="6120"/>
                  </a:lnTo>
                  <a:lnTo>
                    <a:pt x="5490" y="6120"/>
                  </a:lnTo>
                  <a:lnTo>
                    <a:pt x="5465" y="6136"/>
                  </a:lnTo>
                  <a:lnTo>
                    <a:pt x="5430" y="6126"/>
                  </a:lnTo>
                  <a:lnTo>
                    <a:pt x="5360" y="6044"/>
                  </a:lnTo>
                  <a:lnTo>
                    <a:pt x="5340" y="6040"/>
                  </a:lnTo>
                  <a:lnTo>
                    <a:pt x="5315" y="6007"/>
                  </a:lnTo>
                  <a:lnTo>
                    <a:pt x="5315" y="5946"/>
                  </a:lnTo>
                  <a:lnTo>
                    <a:pt x="5297" y="5930"/>
                  </a:lnTo>
                  <a:lnTo>
                    <a:pt x="5264" y="5975"/>
                  </a:lnTo>
                  <a:lnTo>
                    <a:pt x="5228" y="5950"/>
                  </a:lnTo>
                  <a:lnTo>
                    <a:pt x="5188" y="5949"/>
                  </a:lnTo>
                  <a:lnTo>
                    <a:pt x="5157" y="5928"/>
                  </a:lnTo>
                  <a:lnTo>
                    <a:pt x="5140" y="5955"/>
                  </a:lnTo>
                  <a:lnTo>
                    <a:pt x="5129" y="5897"/>
                  </a:lnTo>
                  <a:lnTo>
                    <a:pt x="5103" y="5874"/>
                  </a:lnTo>
                  <a:lnTo>
                    <a:pt x="5074" y="5800"/>
                  </a:lnTo>
                  <a:lnTo>
                    <a:pt x="5074" y="5774"/>
                  </a:lnTo>
                  <a:lnTo>
                    <a:pt x="5098" y="5792"/>
                  </a:lnTo>
                  <a:lnTo>
                    <a:pt x="5124" y="5767"/>
                  </a:lnTo>
                  <a:lnTo>
                    <a:pt x="5124" y="5728"/>
                  </a:lnTo>
                  <a:lnTo>
                    <a:pt x="5073" y="5691"/>
                  </a:lnTo>
                  <a:lnTo>
                    <a:pt x="5069" y="5648"/>
                  </a:lnTo>
                  <a:lnTo>
                    <a:pt x="5094" y="5616"/>
                  </a:lnTo>
                  <a:lnTo>
                    <a:pt x="5118" y="5622"/>
                  </a:lnTo>
                  <a:lnTo>
                    <a:pt x="5087" y="5595"/>
                  </a:lnTo>
                  <a:lnTo>
                    <a:pt x="5048" y="5591"/>
                  </a:lnTo>
                  <a:lnTo>
                    <a:pt x="5024" y="5530"/>
                  </a:lnTo>
                  <a:lnTo>
                    <a:pt x="5000" y="5507"/>
                  </a:lnTo>
                  <a:lnTo>
                    <a:pt x="4979" y="5522"/>
                  </a:lnTo>
                  <a:lnTo>
                    <a:pt x="4936" y="5482"/>
                  </a:lnTo>
                  <a:lnTo>
                    <a:pt x="4943" y="5426"/>
                  </a:lnTo>
                  <a:lnTo>
                    <a:pt x="4961" y="5396"/>
                  </a:lnTo>
                  <a:lnTo>
                    <a:pt x="4939" y="5362"/>
                  </a:lnTo>
                  <a:lnTo>
                    <a:pt x="4933" y="5333"/>
                  </a:lnTo>
                  <a:lnTo>
                    <a:pt x="4956" y="5318"/>
                  </a:lnTo>
                  <a:lnTo>
                    <a:pt x="5016" y="5225"/>
                  </a:lnTo>
                  <a:lnTo>
                    <a:pt x="5054" y="5199"/>
                  </a:lnTo>
                  <a:lnTo>
                    <a:pt x="5064" y="5178"/>
                  </a:lnTo>
                  <a:lnTo>
                    <a:pt x="5048" y="5136"/>
                  </a:lnTo>
                  <a:lnTo>
                    <a:pt x="5044" y="5103"/>
                  </a:lnTo>
                  <a:lnTo>
                    <a:pt x="5068" y="5061"/>
                  </a:lnTo>
                  <a:lnTo>
                    <a:pt x="5041" y="5021"/>
                  </a:lnTo>
                  <a:lnTo>
                    <a:pt x="5038" y="4968"/>
                  </a:lnTo>
                  <a:lnTo>
                    <a:pt x="5050" y="4942"/>
                  </a:lnTo>
                  <a:lnTo>
                    <a:pt x="5039" y="4916"/>
                  </a:lnTo>
                  <a:lnTo>
                    <a:pt x="5040" y="4876"/>
                  </a:lnTo>
                  <a:lnTo>
                    <a:pt x="5020" y="4854"/>
                  </a:lnTo>
                  <a:lnTo>
                    <a:pt x="5036" y="4792"/>
                  </a:lnTo>
                  <a:lnTo>
                    <a:pt x="5048" y="4778"/>
                  </a:lnTo>
                  <a:lnTo>
                    <a:pt x="5019" y="4739"/>
                  </a:lnTo>
                  <a:lnTo>
                    <a:pt x="5029" y="4682"/>
                  </a:lnTo>
                  <a:lnTo>
                    <a:pt x="5024" y="4610"/>
                  </a:lnTo>
                  <a:lnTo>
                    <a:pt x="5050" y="4603"/>
                  </a:lnTo>
                  <a:lnTo>
                    <a:pt x="5079" y="4617"/>
                  </a:lnTo>
                  <a:lnTo>
                    <a:pt x="5068" y="4632"/>
                  </a:lnTo>
                  <a:lnTo>
                    <a:pt x="5079" y="4647"/>
                  </a:lnTo>
                  <a:lnTo>
                    <a:pt x="5118" y="4629"/>
                  </a:lnTo>
                  <a:lnTo>
                    <a:pt x="5166" y="4628"/>
                  </a:lnTo>
                  <a:lnTo>
                    <a:pt x="5209" y="4607"/>
                  </a:lnTo>
                  <a:lnTo>
                    <a:pt x="5238" y="4608"/>
                  </a:lnTo>
                  <a:lnTo>
                    <a:pt x="5268" y="4622"/>
                  </a:lnTo>
                  <a:lnTo>
                    <a:pt x="5288" y="4605"/>
                  </a:lnTo>
                  <a:lnTo>
                    <a:pt x="5328" y="4607"/>
                  </a:lnTo>
                  <a:lnTo>
                    <a:pt x="5430" y="4648"/>
                  </a:lnTo>
                  <a:lnTo>
                    <a:pt x="5478" y="4649"/>
                  </a:lnTo>
                  <a:lnTo>
                    <a:pt x="5513" y="4657"/>
                  </a:lnTo>
                  <a:lnTo>
                    <a:pt x="5525" y="4688"/>
                  </a:lnTo>
                  <a:lnTo>
                    <a:pt x="5498" y="4699"/>
                  </a:lnTo>
                  <a:lnTo>
                    <a:pt x="5520" y="4738"/>
                  </a:lnTo>
                  <a:lnTo>
                    <a:pt x="5520" y="4779"/>
                  </a:lnTo>
                  <a:lnTo>
                    <a:pt x="5539" y="4799"/>
                  </a:lnTo>
                  <a:lnTo>
                    <a:pt x="5540" y="4860"/>
                  </a:lnTo>
                  <a:lnTo>
                    <a:pt x="5562" y="4913"/>
                  </a:lnTo>
                  <a:lnTo>
                    <a:pt x="5547" y="5007"/>
                  </a:lnTo>
                  <a:lnTo>
                    <a:pt x="5564" y="5033"/>
                  </a:lnTo>
                  <a:lnTo>
                    <a:pt x="5557" y="5057"/>
                  </a:lnTo>
                  <a:lnTo>
                    <a:pt x="5572" y="5086"/>
                  </a:lnTo>
                  <a:lnTo>
                    <a:pt x="5563" y="5118"/>
                  </a:lnTo>
                  <a:lnTo>
                    <a:pt x="5543" y="5129"/>
                  </a:lnTo>
                  <a:lnTo>
                    <a:pt x="5555" y="5169"/>
                  </a:lnTo>
                  <a:lnTo>
                    <a:pt x="5592" y="5203"/>
                  </a:lnTo>
                  <a:lnTo>
                    <a:pt x="5615" y="5247"/>
                  </a:lnTo>
                  <a:lnTo>
                    <a:pt x="5655" y="5258"/>
                  </a:lnTo>
                  <a:lnTo>
                    <a:pt x="5655" y="5268"/>
                  </a:lnTo>
                  <a:lnTo>
                    <a:pt x="5681" y="5257"/>
                  </a:lnTo>
                  <a:lnTo>
                    <a:pt x="5699" y="5272"/>
                  </a:lnTo>
                  <a:lnTo>
                    <a:pt x="5713" y="5336"/>
                  </a:lnTo>
                  <a:lnTo>
                    <a:pt x="5754" y="5365"/>
                  </a:lnTo>
                  <a:lnTo>
                    <a:pt x="5777" y="5400"/>
                  </a:lnTo>
                  <a:lnTo>
                    <a:pt x="5789" y="5505"/>
                  </a:lnTo>
                  <a:lnTo>
                    <a:pt x="5818" y="5535"/>
                  </a:lnTo>
                  <a:lnTo>
                    <a:pt x="5817" y="5558"/>
                  </a:lnTo>
                  <a:lnTo>
                    <a:pt x="5807" y="5582"/>
                  </a:lnTo>
                  <a:lnTo>
                    <a:pt x="5843" y="5622"/>
                  </a:lnTo>
                  <a:lnTo>
                    <a:pt x="5843" y="5675"/>
                  </a:lnTo>
                  <a:lnTo>
                    <a:pt x="5896" y="5752"/>
                  </a:lnTo>
                  <a:lnTo>
                    <a:pt x="5883" y="5797"/>
                  </a:lnTo>
                  <a:lnTo>
                    <a:pt x="5903" y="5835"/>
                  </a:lnTo>
                  <a:lnTo>
                    <a:pt x="5940" y="5857"/>
                  </a:lnTo>
                  <a:lnTo>
                    <a:pt x="5922" y="5886"/>
                  </a:lnTo>
                  <a:lnTo>
                    <a:pt x="5941" y="5905"/>
                  </a:lnTo>
                  <a:lnTo>
                    <a:pt x="5956" y="5977"/>
                  </a:lnTo>
                  <a:lnTo>
                    <a:pt x="6024" y="6065"/>
                  </a:lnTo>
                  <a:lnTo>
                    <a:pt x="6078" y="6084"/>
                  </a:lnTo>
                  <a:lnTo>
                    <a:pt x="6102" y="6112"/>
                  </a:lnTo>
                  <a:lnTo>
                    <a:pt x="6126" y="6117"/>
                  </a:lnTo>
                  <a:lnTo>
                    <a:pt x="6178" y="6167"/>
                  </a:lnTo>
                  <a:lnTo>
                    <a:pt x="6178" y="6195"/>
                  </a:lnTo>
                  <a:lnTo>
                    <a:pt x="6161" y="6189"/>
                  </a:lnTo>
                  <a:lnTo>
                    <a:pt x="6160" y="6226"/>
                  </a:lnTo>
                  <a:lnTo>
                    <a:pt x="6151" y="6272"/>
                  </a:lnTo>
                  <a:lnTo>
                    <a:pt x="6173" y="6337"/>
                  </a:lnTo>
                  <a:lnTo>
                    <a:pt x="6212" y="6376"/>
                  </a:lnTo>
                  <a:lnTo>
                    <a:pt x="6217" y="6429"/>
                  </a:lnTo>
                  <a:lnTo>
                    <a:pt x="6186" y="6456"/>
                  </a:lnTo>
                  <a:lnTo>
                    <a:pt x="6188" y="6473"/>
                  </a:lnTo>
                  <a:lnTo>
                    <a:pt x="6165" y="6501"/>
                  </a:lnTo>
                  <a:lnTo>
                    <a:pt x="6179" y="6521"/>
                  </a:lnTo>
                  <a:lnTo>
                    <a:pt x="6178" y="6595"/>
                  </a:lnTo>
                  <a:lnTo>
                    <a:pt x="6141" y="6614"/>
                  </a:lnTo>
                  <a:lnTo>
                    <a:pt x="6148" y="6629"/>
                  </a:lnTo>
                  <a:lnTo>
                    <a:pt x="6175" y="6622"/>
                  </a:lnTo>
                  <a:lnTo>
                    <a:pt x="6179" y="6641"/>
                  </a:lnTo>
                  <a:lnTo>
                    <a:pt x="6139" y="6665"/>
                  </a:lnTo>
                  <a:lnTo>
                    <a:pt x="6137" y="6736"/>
                  </a:lnTo>
                  <a:lnTo>
                    <a:pt x="6121" y="6758"/>
                  </a:lnTo>
                  <a:lnTo>
                    <a:pt x="6078" y="6738"/>
                  </a:lnTo>
                  <a:lnTo>
                    <a:pt x="6078" y="6760"/>
                  </a:lnTo>
                  <a:lnTo>
                    <a:pt x="6113" y="6799"/>
                  </a:lnTo>
                  <a:lnTo>
                    <a:pt x="6117" y="6825"/>
                  </a:lnTo>
                  <a:lnTo>
                    <a:pt x="6081" y="6842"/>
                  </a:lnTo>
                  <a:lnTo>
                    <a:pt x="6055" y="6875"/>
                  </a:lnTo>
                  <a:lnTo>
                    <a:pt x="5992" y="6879"/>
                  </a:lnTo>
                  <a:lnTo>
                    <a:pt x="5959" y="6853"/>
                  </a:lnTo>
                  <a:lnTo>
                    <a:pt x="6011" y="6824"/>
                  </a:lnTo>
                  <a:lnTo>
                    <a:pt x="6012" y="6798"/>
                  </a:lnTo>
                  <a:lnTo>
                    <a:pt x="5976" y="6798"/>
                  </a:lnTo>
                  <a:lnTo>
                    <a:pt x="5967" y="6820"/>
                  </a:lnTo>
                  <a:lnTo>
                    <a:pt x="5942" y="6823"/>
                  </a:lnTo>
                  <a:lnTo>
                    <a:pt x="5864" y="6779"/>
                  </a:lnTo>
                  <a:lnTo>
                    <a:pt x="5848" y="6800"/>
                  </a:lnTo>
                  <a:lnTo>
                    <a:pt x="5751" y="6814"/>
                  </a:lnTo>
                  <a:lnTo>
                    <a:pt x="5701" y="6818"/>
                  </a:lnTo>
                  <a:lnTo>
                    <a:pt x="5676" y="6863"/>
                  </a:lnTo>
                  <a:lnTo>
                    <a:pt x="5699" y="6867"/>
                  </a:lnTo>
                  <a:lnTo>
                    <a:pt x="5711" y="6879"/>
                  </a:lnTo>
                  <a:lnTo>
                    <a:pt x="5731" y="6848"/>
                  </a:lnTo>
                  <a:lnTo>
                    <a:pt x="5783" y="6837"/>
                  </a:lnTo>
                  <a:lnTo>
                    <a:pt x="5799" y="6870"/>
                  </a:lnTo>
                  <a:lnTo>
                    <a:pt x="5844" y="6913"/>
                  </a:lnTo>
                  <a:lnTo>
                    <a:pt x="5971" y="6934"/>
                  </a:lnTo>
                  <a:lnTo>
                    <a:pt x="6026" y="6949"/>
                  </a:lnTo>
                  <a:lnTo>
                    <a:pt x="6088" y="6939"/>
                  </a:lnTo>
                  <a:lnTo>
                    <a:pt x="6148" y="6938"/>
                  </a:lnTo>
                  <a:lnTo>
                    <a:pt x="6160" y="6956"/>
                  </a:lnTo>
                  <a:lnTo>
                    <a:pt x="6226" y="6970"/>
                  </a:lnTo>
                  <a:lnTo>
                    <a:pt x="6277" y="6940"/>
                  </a:lnTo>
                  <a:lnTo>
                    <a:pt x="6276" y="6907"/>
                  </a:lnTo>
                  <a:lnTo>
                    <a:pt x="6256" y="6883"/>
                  </a:lnTo>
                  <a:lnTo>
                    <a:pt x="6256" y="6839"/>
                  </a:lnTo>
                  <a:lnTo>
                    <a:pt x="6277" y="6810"/>
                  </a:lnTo>
                  <a:lnTo>
                    <a:pt x="6310" y="6794"/>
                  </a:lnTo>
                  <a:lnTo>
                    <a:pt x="6312" y="6769"/>
                  </a:lnTo>
                  <a:lnTo>
                    <a:pt x="6361" y="6721"/>
                  </a:lnTo>
                  <a:lnTo>
                    <a:pt x="6365" y="6690"/>
                  </a:lnTo>
                  <a:lnTo>
                    <a:pt x="6395" y="6610"/>
                  </a:lnTo>
                  <a:lnTo>
                    <a:pt x="6365" y="6560"/>
                  </a:lnTo>
                  <a:lnTo>
                    <a:pt x="6373" y="6503"/>
                  </a:lnTo>
                  <a:lnTo>
                    <a:pt x="6426" y="6410"/>
                  </a:lnTo>
                  <a:lnTo>
                    <a:pt x="6432" y="6379"/>
                  </a:lnTo>
                  <a:lnTo>
                    <a:pt x="6380" y="6253"/>
                  </a:lnTo>
                  <a:lnTo>
                    <a:pt x="6308" y="6211"/>
                  </a:lnTo>
                  <a:lnTo>
                    <a:pt x="6288" y="6181"/>
                  </a:lnTo>
                  <a:lnTo>
                    <a:pt x="6283" y="6084"/>
                  </a:lnTo>
                  <a:lnTo>
                    <a:pt x="6336" y="6042"/>
                  </a:lnTo>
                  <a:lnTo>
                    <a:pt x="6363" y="6002"/>
                  </a:lnTo>
                  <a:lnTo>
                    <a:pt x="6408" y="5995"/>
                  </a:lnTo>
                  <a:lnTo>
                    <a:pt x="6478" y="5928"/>
                  </a:lnTo>
                  <a:lnTo>
                    <a:pt x="6525" y="5926"/>
                  </a:lnTo>
                  <a:lnTo>
                    <a:pt x="6580" y="5979"/>
                  </a:lnTo>
                  <a:lnTo>
                    <a:pt x="6580" y="6025"/>
                  </a:lnTo>
                  <a:lnTo>
                    <a:pt x="6635" y="6052"/>
                  </a:lnTo>
                  <a:lnTo>
                    <a:pt x="6649" y="6079"/>
                  </a:lnTo>
                  <a:lnTo>
                    <a:pt x="6665" y="6079"/>
                  </a:lnTo>
                  <a:lnTo>
                    <a:pt x="6707" y="6131"/>
                  </a:lnTo>
                  <a:lnTo>
                    <a:pt x="6701" y="6173"/>
                  </a:lnTo>
                  <a:lnTo>
                    <a:pt x="6731" y="6192"/>
                  </a:lnTo>
                  <a:lnTo>
                    <a:pt x="6740" y="6231"/>
                  </a:lnTo>
                  <a:lnTo>
                    <a:pt x="6772" y="6271"/>
                  </a:lnTo>
                  <a:lnTo>
                    <a:pt x="6779" y="6314"/>
                  </a:lnTo>
                  <a:lnTo>
                    <a:pt x="6761" y="6330"/>
                  </a:lnTo>
                  <a:lnTo>
                    <a:pt x="6787" y="6369"/>
                  </a:lnTo>
                  <a:lnTo>
                    <a:pt x="6829" y="6371"/>
                  </a:lnTo>
                  <a:lnTo>
                    <a:pt x="6874" y="6404"/>
                  </a:lnTo>
                  <a:lnTo>
                    <a:pt x="6921" y="6393"/>
                  </a:lnTo>
                  <a:lnTo>
                    <a:pt x="6949" y="6384"/>
                  </a:lnTo>
                  <a:lnTo>
                    <a:pt x="7001" y="6379"/>
                  </a:lnTo>
                  <a:lnTo>
                    <a:pt x="7013" y="6359"/>
                  </a:lnTo>
                  <a:lnTo>
                    <a:pt x="7032" y="6348"/>
                  </a:lnTo>
                  <a:lnTo>
                    <a:pt x="7009" y="6339"/>
                  </a:lnTo>
                  <a:lnTo>
                    <a:pt x="6975" y="6348"/>
                  </a:lnTo>
                  <a:lnTo>
                    <a:pt x="6964" y="6321"/>
                  </a:lnTo>
                  <a:lnTo>
                    <a:pt x="6938" y="6365"/>
                  </a:lnTo>
                  <a:lnTo>
                    <a:pt x="6889" y="6365"/>
                  </a:lnTo>
                  <a:lnTo>
                    <a:pt x="6866" y="6335"/>
                  </a:lnTo>
                  <a:lnTo>
                    <a:pt x="6828" y="6336"/>
                  </a:lnTo>
                  <a:lnTo>
                    <a:pt x="6807" y="6305"/>
                  </a:lnTo>
                  <a:lnTo>
                    <a:pt x="6819" y="6276"/>
                  </a:lnTo>
                  <a:lnTo>
                    <a:pt x="6798" y="6264"/>
                  </a:lnTo>
                  <a:lnTo>
                    <a:pt x="6774" y="6214"/>
                  </a:lnTo>
                  <a:lnTo>
                    <a:pt x="6777" y="6157"/>
                  </a:lnTo>
                  <a:lnTo>
                    <a:pt x="6811" y="6149"/>
                  </a:lnTo>
                  <a:lnTo>
                    <a:pt x="6838" y="6125"/>
                  </a:lnTo>
                  <a:lnTo>
                    <a:pt x="6814" y="6105"/>
                  </a:lnTo>
                  <a:lnTo>
                    <a:pt x="6806" y="6079"/>
                  </a:lnTo>
                  <a:lnTo>
                    <a:pt x="6795" y="6071"/>
                  </a:lnTo>
                  <a:lnTo>
                    <a:pt x="6784" y="6045"/>
                  </a:lnTo>
                  <a:lnTo>
                    <a:pt x="6732" y="6015"/>
                  </a:lnTo>
                  <a:lnTo>
                    <a:pt x="6730" y="5987"/>
                  </a:lnTo>
                  <a:lnTo>
                    <a:pt x="6691" y="5936"/>
                  </a:lnTo>
                  <a:lnTo>
                    <a:pt x="6632" y="5937"/>
                  </a:lnTo>
                  <a:lnTo>
                    <a:pt x="6551" y="5904"/>
                  </a:lnTo>
                  <a:lnTo>
                    <a:pt x="6530" y="5865"/>
                  </a:lnTo>
                  <a:lnTo>
                    <a:pt x="6494" y="5877"/>
                  </a:lnTo>
                  <a:lnTo>
                    <a:pt x="6432" y="5841"/>
                  </a:lnTo>
                  <a:lnTo>
                    <a:pt x="6402" y="5852"/>
                  </a:lnTo>
                  <a:lnTo>
                    <a:pt x="6360" y="5839"/>
                  </a:lnTo>
                  <a:lnTo>
                    <a:pt x="6317" y="5881"/>
                  </a:lnTo>
                  <a:lnTo>
                    <a:pt x="6306" y="5928"/>
                  </a:lnTo>
                  <a:lnTo>
                    <a:pt x="6283" y="5947"/>
                  </a:lnTo>
                  <a:lnTo>
                    <a:pt x="6222" y="5928"/>
                  </a:lnTo>
                  <a:lnTo>
                    <a:pt x="6172" y="5959"/>
                  </a:lnTo>
                  <a:lnTo>
                    <a:pt x="6123" y="5945"/>
                  </a:lnTo>
                  <a:lnTo>
                    <a:pt x="6106" y="5921"/>
                  </a:lnTo>
                  <a:lnTo>
                    <a:pt x="6111" y="5877"/>
                  </a:lnTo>
                  <a:lnTo>
                    <a:pt x="6106" y="5841"/>
                  </a:lnTo>
                  <a:lnTo>
                    <a:pt x="6041" y="5774"/>
                  </a:lnTo>
                  <a:lnTo>
                    <a:pt x="6021" y="5734"/>
                  </a:lnTo>
                  <a:lnTo>
                    <a:pt x="6027" y="5657"/>
                  </a:lnTo>
                  <a:lnTo>
                    <a:pt x="5988" y="5597"/>
                  </a:lnTo>
                  <a:lnTo>
                    <a:pt x="5997" y="5553"/>
                  </a:lnTo>
                  <a:lnTo>
                    <a:pt x="6007" y="5442"/>
                  </a:lnTo>
                  <a:lnTo>
                    <a:pt x="5976" y="5372"/>
                  </a:lnTo>
                  <a:lnTo>
                    <a:pt x="5938" y="5332"/>
                  </a:lnTo>
                  <a:lnTo>
                    <a:pt x="5894" y="5332"/>
                  </a:lnTo>
                  <a:lnTo>
                    <a:pt x="5878" y="5284"/>
                  </a:lnTo>
                  <a:lnTo>
                    <a:pt x="5799" y="5217"/>
                  </a:lnTo>
                  <a:lnTo>
                    <a:pt x="5734" y="5181"/>
                  </a:lnTo>
                  <a:lnTo>
                    <a:pt x="5733" y="5138"/>
                  </a:lnTo>
                  <a:lnTo>
                    <a:pt x="5756" y="5072"/>
                  </a:lnTo>
                  <a:lnTo>
                    <a:pt x="5746" y="5019"/>
                  </a:lnTo>
                  <a:lnTo>
                    <a:pt x="5719" y="4994"/>
                  </a:lnTo>
                  <a:lnTo>
                    <a:pt x="5718" y="4976"/>
                  </a:lnTo>
                  <a:lnTo>
                    <a:pt x="5754" y="4939"/>
                  </a:lnTo>
                  <a:lnTo>
                    <a:pt x="5812" y="4873"/>
                  </a:lnTo>
                  <a:lnTo>
                    <a:pt x="5830" y="4798"/>
                  </a:lnTo>
                  <a:lnTo>
                    <a:pt x="5808" y="4706"/>
                  </a:lnTo>
                  <a:lnTo>
                    <a:pt x="5736" y="4568"/>
                  </a:lnTo>
                  <a:lnTo>
                    <a:pt x="5757" y="4554"/>
                  </a:lnTo>
                  <a:lnTo>
                    <a:pt x="5807" y="4589"/>
                  </a:lnTo>
                  <a:lnTo>
                    <a:pt x="5814" y="4634"/>
                  </a:lnTo>
                  <a:lnTo>
                    <a:pt x="5838" y="4642"/>
                  </a:lnTo>
                  <a:lnTo>
                    <a:pt x="5853" y="4659"/>
                  </a:lnTo>
                  <a:lnTo>
                    <a:pt x="5857" y="4714"/>
                  </a:lnTo>
                  <a:lnTo>
                    <a:pt x="5894" y="4750"/>
                  </a:lnTo>
                  <a:lnTo>
                    <a:pt x="5891" y="4825"/>
                  </a:lnTo>
                  <a:lnTo>
                    <a:pt x="5918" y="4872"/>
                  </a:lnTo>
                  <a:lnTo>
                    <a:pt x="5902" y="4914"/>
                  </a:lnTo>
                  <a:lnTo>
                    <a:pt x="5923" y="4952"/>
                  </a:lnTo>
                  <a:lnTo>
                    <a:pt x="5975" y="4997"/>
                  </a:lnTo>
                  <a:lnTo>
                    <a:pt x="5975" y="5026"/>
                  </a:lnTo>
                  <a:lnTo>
                    <a:pt x="6005" y="5051"/>
                  </a:lnTo>
                  <a:lnTo>
                    <a:pt x="6005" y="5074"/>
                  </a:lnTo>
                  <a:lnTo>
                    <a:pt x="5975" y="5096"/>
                  </a:lnTo>
                  <a:lnTo>
                    <a:pt x="5992" y="5123"/>
                  </a:lnTo>
                  <a:lnTo>
                    <a:pt x="6033" y="5115"/>
                  </a:lnTo>
                  <a:lnTo>
                    <a:pt x="6080" y="5144"/>
                  </a:lnTo>
                  <a:lnTo>
                    <a:pt x="6141" y="5144"/>
                  </a:lnTo>
                  <a:lnTo>
                    <a:pt x="6173" y="5131"/>
                  </a:lnTo>
                  <a:lnTo>
                    <a:pt x="6203" y="5152"/>
                  </a:lnTo>
                  <a:lnTo>
                    <a:pt x="6216" y="5179"/>
                  </a:lnTo>
                  <a:lnTo>
                    <a:pt x="6247" y="5142"/>
                  </a:lnTo>
                  <a:lnTo>
                    <a:pt x="6286" y="5138"/>
                  </a:lnTo>
                  <a:lnTo>
                    <a:pt x="6317" y="5122"/>
                  </a:lnTo>
                  <a:lnTo>
                    <a:pt x="6347" y="5129"/>
                  </a:lnTo>
                  <a:lnTo>
                    <a:pt x="6395" y="5181"/>
                  </a:lnTo>
                  <a:lnTo>
                    <a:pt x="6426" y="5185"/>
                  </a:lnTo>
                  <a:lnTo>
                    <a:pt x="6472" y="5211"/>
                  </a:lnTo>
                  <a:lnTo>
                    <a:pt x="6543" y="5199"/>
                  </a:lnTo>
                  <a:lnTo>
                    <a:pt x="6567" y="5167"/>
                  </a:lnTo>
                  <a:lnTo>
                    <a:pt x="6537" y="5187"/>
                  </a:lnTo>
                  <a:lnTo>
                    <a:pt x="6468" y="5181"/>
                  </a:lnTo>
                  <a:lnTo>
                    <a:pt x="6459" y="5147"/>
                  </a:lnTo>
                  <a:lnTo>
                    <a:pt x="6437" y="5139"/>
                  </a:lnTo>
                  <a:lnTo>
                    <a:pt x="6417" y="5089"/>
                  </a:lnTo>
                  <a:lnTo>
                    <a:pt x="6360" y="5089"/>
                  </a:lnTo>
                  <a:lnTo>
                    <a:pt x="6352" y="5062"/>
                  </a:lnTo>
                  <a:lnTo>
                    <a:pt x="6337" y="5059"/>
                  </a:lnTo>
                  <a:lnTo>
                    <a:pt x="6316" y="5083"/>
                  </a:lnTo>
                  <a:lnTo>
                    <a:pt x="6232" y="5076"/>
                  </a:lnTo>
                  <a:lnTo>
                    <a:pt x="6200" y="5051"/>
                  </a:lnTo>
                  <a:lnTo>
                    <a:pt x="6143" y="5047"/>
                  </a:lnTo>
                  <a:lnTo>
                    <a:pt x="6083" y="4994"/>
                  </a:lnTo>
                  <a:lnTo>
                    <a:pt x="6071" y="4952"/>
                  </a:lnTo>
                  <a:lnTo>
                    <a:pt x="6050" y="4949"/>
                  </a:lnTo>
                  <a:lnTo>
                    <a:pt x="5998" y="4872"/>
                  </a:lnTo>
                  <a:lnTo>
                    <a:pt x="6023" y="4863"/>
                  </a:lnTo>
                  <a:lnTo>
                    <a:pt x="6038" y="4843"/>
                  </a:lnTo>
                  <a:lnTo>
                    <a:pt x="6086" y="4808"/>
                  </a:lnTo>
                  <a:lnTo>
                    <a:pt x="6112" y="4808"/>
                  </a:lnTo>
                  <a:lnTo>
                    <a:pt x="6158" y="4863"/>
                  </a:lnTo>
                  <a:lnTo>
                    <a:pt x="6236" y="4894"/>
                  </a:lnTo>
                  <a:lnTo>
                    <a:pt x="6285" y="4884"/>
                  </a:lnTo>
                  <a:lnTo>
                    <a:pt x="6322" y="4816"/>
                  </a:lnTo>
                  <a:lnTo>
                    <a:pt x="6291" y="4754"/>
                  </a:lnTo>
                  <a:lnTo>
                    <a:pt x="6227" y="4738"/>
                  </a:lnTo>
                  <a:lnTo>
                    <a:pt x="6171" y="4774"/>
                  </a:lnTo>
                  <a:lnTo>
                    <a:pt x="6148" y="4750"/>
                  </a:lnTo>
                  <a:lnTo>
                    <a:pt x="6157" y="4729"/>
                  </a:lnTo>
                  <a:lnTo>
                    <a:pt x="6175" y="4741"/>
                  </a:lnTo>
                  <a:lnTo>
                    <a:pt x="6193" y="4728"/>
                  </a:lnTo>
                  <a:lnTo>
                    <a:pt x="6197" y="4689"/>
                  </a:lnTo>
                  <a:lnTo>
                    <a:pt x="6238" y="4624"/>
                  </a:lnTo>
                  <a:lnTo>
                    <a:pt x="6277" y="4600"/>
                  </a:lnTo>
                  <a:lnTo>
                    <a:pt x="6311" y="4617"/>
                  </a:lnTo>
                  <a:lnTo>
                    <a:pt x="6431" y="4614"/>
                  </a:lnTo>
                  <a:lnTo>
                    <a:pt x="6472" y="4658"/>
                  </a:lnTo>
                  <a:lnTo>
                    <a:pt x="6515" y="4687"/>
                  </a:lnTo>
                  <a:lnTo>
                    <a:pt x="6614" y="4698"/>
                  </a:lnTo>
                  <a:lnTo>
                    <a:pt x="6622" y="4732"/>
                  </a:lnTo>
                  <a:lnTo>
                    <a:pt x="6661" y="4753"/>
                  </a:lnTo>
                  <a:lnTo>
                    <a:pt x="6732" y="4825"/>
                  </a:lnTo>
                  <a:lnTo>
                    <a:pt x="6781" y="4828"/>
                  </a:lnTo>
                  <a:lnTo>
                    <a:pt x="6871" y="4814"/>
                  </a:lnTo>
                  <a:lnTo>
                    <a:pt x="6944" y="4771"/>
                  </a:lnTo>
                  <a:lnTo>
                    <a:pt x="6970" y="4797"/>
                  </a:lnTo>
                  <a:lnTo>
                    <a:pt x="6984" y="4793"/>
                  </a:lnTo>
                  <a:lnTo>
                    <a:pt x="7024" y="4797"/>
                  </a:lnTo>
                  <a:lnTo>
                    <a:pt x="7015" y="4857"/>
                  </a:lnTo>
                  <a:lnTo>
                    <a:pt x="7021" y="4891"/>
                  </a:lnTo>
                  <a:lnTo>
                    <a:pt x="7020" y="4917"/>
                  </a:lnTo>
                  <a:lnTo>
                    <a:pt x="6970" y="4947"/>
                  </a:lnTo>
                  <a:lnTo>
                    <a:pt x="6969" y="4992"/>
                  </a:lnTo>
                  <a:lnTo>
                    <a:pt x="6991" y="5031"/>
                  </a:lnTo>
                  <a:lnTo>
                    <a:pt x="6992" y="5088"/>
                  </a:lnTo>
                  <a:lnTo>
                    <a:pt x="7048" y="5132"/>
                  </a:lnTo>
                  <a:lnTo>
                    <a:pt x="7051" y="5171"/>
                  </a:lnTo>
                  <a:lnTo>
                    <a:pt x="7029" y="5201"/>
                  </a:lnTo>
                  <a:lnTo>
                    <a:pt x="7044" y="5308"/>
                  </a:lnTo>
                  <a:lnTo>
                    <a:pt x="7066" y="5306"/>
                  </a:lnTo>
                  <a:lnTo>
                    <a:pt x="7076" y="5271"/>
                  </a:lnTo>
                  <a:lnTo>
                    <a:pt x="7066" y="5247"/>
                  </a:lnTo>
                  <a:lnTo>
                    <a:pt x="7086" y="5221"/>
                  </a:lnTo>
                  <a:lnTo>
                    <a:pt x="7081" y="5178"/>
                  </a:lnTo>
                  <a:lnTo>
                    <a:pt x="7108" y="5168"/>
                  </a:lnTo>
                  <a:lnTo>
                    <a:pt x="7126" y="5113"/>
                  </a:lnTo>
                  <a:lnTo>
                    <a:pt x="7154" y="5133"/>
                  </a:lnTo>
                  <a:lnTo>
                    <a:pt x="7175" y="5193"/>
                  </a:lnTo>
                  <a:lnTo>
                    <a:pt x="7180" y="5273"/>
                  </a:lnTo>
                  <a:lnTo>
                    <a:pt x="7189" y="5301"/>
                  </a:lnTo>
                  <a:lnTo>
                    <a:pt x="7165" y="5316"/>
                  </a:lnTo>
                  <a:lnTo>
                    <a:pt x="7165" y="5356"/>
                  </a:lnTo>
                  <a:lnTo>
                    <a:pt x="7150" y="5368"/>
                  </a:lnTo>
                  <a:lnTo>
                    <a:pt x="7212" y="5409"/>
                  </a:lnTo>
                  <a:lnTo>
                    <a:pt x="7267" y="5406"/>
                  </a:lnTo>
                  <a:lnTo>
                    <a:pt x="7319" y="5420"/>
                  </a:lnTo>
                  <a:lnTo>
                    <a:pt x="7352" y="5463"/>
                  </a:lnTo>
                  <a:lnTo>
                    <a:pt x="7349" y="5500"/>
                  </a:lnTo>
                  <a:lnTo>
                    <a:pt x="7387" y="5528"/>
                  </a:lnTo>
                  <a:lnTo>
                    <a:pt x="7457" y="5530"/>
                  </a:lnTo>
                  <a:lnTo>
                    <a:pt x="7525" y="5601"/>
                  </a:lnTo>
                  <a:lnTo>
                    <a:pt x="7519" y="5576"/>
                  </a:lnTo>
                  <a:lnTo>
                    <a:pt x="7520" y="5528"/>
                  </a:lnTo>
                  <a:lnTo>
                    <a:pt x="7572" y="5473"/>
                  </a:lnTo>
                  <a:lnTo>
                    <a:pt x="7609" y="5472"/>
                  </a:lnTo>
                  <a:lnTo>
                    <a:pt x="7683" y="5531"/>
                  </a:lnTo>
                  <a:lnTo>
                    <a:pt x="7735" y="5531"/>
                  </a:lnTo>
                  <a:lnTo>
                    <a:pt x="7762" y="5565"/>
                  </a:lnTo>
                  <a:lnTo>
                    <a:pt x="7779" y="5627"/>
                  </a:lnTo>
                  <a:lnTo>
                    <a:pt x="7772" y="5560"/>
                  </a:lnTo>
                  <a:lnTo>
                    <a:pt x="7751" y="5515"/>
                  </a:lnTo>
                  <a:lnTo>
                    <a:pt x="7719" y="5513"/>
                  </a:lnTo>
                  <a:lnTo>
                    <a:pt x="7673" y="5497"/>
                  </a:lnTo>
                  <a:lnTo>
                    <a:pt x="7608" y="5454"/>
                  </a:lnTo>
                  <a:lnTo>
                    <a:pt x="7553" y="5465"/>
                  </a:lnTo>
                  <a:lnTo>
                    <a:pt x="7497" y="5508"/>
                  </a:lnTo>
                  <a:lnTo>
                    <a:pt x="7470" y="5500"/>
                  </a:lnTo>
                  <a:lnTo>
                    <a:pt x="7464" y="5506"/>
                  </a:lnTo>
                  <a:lnTo>
                    <a:pt x="7405" y="5481"/>
                  </a:lnTo>
                  <a:lnTo>
                    <a:pt x="7342" y="5413"/>
                  </a:lnTo>
                  <a:lnTo>
                    <a:pt x="7308" y="5388"/>
                  </a:lnTo>
                  <a:lnTo>
                    <a:pt x="7250" y="5383"/>
                  </a:lnTo>
                  <a:lnTo>
                    <a:pt x="7218" y="5332"/>
                  </a:lnTo>
                  <a:lnTo>
                    <a:pt x="7244" y="5343"/>
                  </a:lnTo>
                  <a:lnTo>
                    <a:pt x="7265" y="5339"/>
                  </a:lnTo>
                  <a:lnTo>
                    <a:pt x="7304" y="5264"/>
                  </a:lnTo>
                  <a:lnTo>
                    <a:pt x="7291" y="5229"/>
                  </a:lnTo>
                  <a:lnTo>
                    <a:pt x="7244" y="5187"/>
                  </a:lnTo>
                  <a:lnTo>
                    <a:pt x="7224" y="5111"/>
                  </a:lnTo>
                  <a:lnTo>
                    <a:pt x="7169" y="5032"/>
                  </a:lnTo>
                  <a:lnTo>
                    <a:pt x="7135" y="5009"/>
                  </a:lnTo>
                  <a:lnTo>
                    <a:pt x="7098" y="4962"/>
                  </a:lnTo>
                  <a:lnTo>
                    <a:pt x="7108" y="4922"/>
                  </a:lnTo>
                  <a:lnTo>
                    <a:pt x="7095" y="4886"/>
                  </a:lnTo>
                  <a:lnTo>
                    <a:pt x="7086" y="4798"/>
                  </a:lnTo>
                  <a:lnTo>
                    <a:pt x="7051" y="4757"/>
                  </a:lnTo>
                  <a:lnTo>
                    <a:pt x="7029" y="4757"/>
                  </a:lnTo>
                  <a:lnTo>
                    <a:pt x="6969" y="4718"/>
                  </a:lnTo>
                  <a:lnTo>
                    <a:pt x="6880" y="4715"/>
                  </a:lnTo>
                  <a:lnTo>
                    <a:pt x="6852" y="4667"/>
                  </a:lnTo>
                  <a:lnTo>
                    <a:pt x="6800" y="4640"/>
                  </a:lnTo>
                  <a:lnTo>
                    <a:pt x="6801" y="4596"/>
                  </a:lnTo>
                  <a:lnTo>
                    <a:pt x="6786" y="4568"/>
                  </a:lnTo>
                  <a:lnTo>
                    <a:pt x="6786" y="4542"/>
                  </a:lnTo>
                  <a:lnTo>
                    <a:pt x="6745" y="4568"/>
                  </a:lnTo>
                  <a:lnTo>
                    <a:pt x="6627" y="4562"/>
                  </a:lnTo>
                  <a:lnTo>
                    <a:pt x="6587" y="4566"/>
                  </a:lnTo>
                  <a:lnTo>
                    <a:pt x="6537" y="4534"/>
                  </a:lnTo>
                  <a:lnTo>
                    <a:pt x="6531" y="4487"/>
                  </a:lnTo>
                  <a:lnTo>
                    <a:pt x="6516" y="4487"/>
                  </a:lnTo>
                  <a:lnTo>
                    <a:pt x="6501" y="4459"/>
                  </a:lnTo>
                  <a:lnTo>
                    <a:pt x="6506" y="4398"/>
                  </a:lnTo>
                  <a:lnTo>
                    <a:pt x="6461" y="4320"/>
                  </a:lnTo>
                  <a:lnTo>
                    <a:pt x="6401" y="4284"/>
                  </a:lnTo>
                  <a:lnTo>
                    <a:pt x="6414" y="4258"/>
                  </a:lnTo>
                  <a:lnTo>
                    <a:pt x="6406" y="4238"/>
                  </a:lnTo>
                  <a:lnTo>
                    <a:pt x="6378" y="4236"/>
                  </a:lnTo>
                  <a:lnTo>
                    <a:pt x="6358" y="4214"/>
                  </a:lnTo>
                  <a:lnTo>
                    <a:pt x="6368" y="4179"/>
                  </a:lnTo>
                  <a:lnTo>
                    <a:pt x="6370" y="4141"/>
                  </a:lnTo>
                  <a:lnTo>
                    <a:pt x="6330" y="4110"/>
                  </a:lnTo>
                  <a:lnTo>
                    <a:pt x="6356" y="4090"/>
                  </a:lnTo>
                  <a:lnTo>
                    <a:pt x="6403" y="4089"/>
                  </a:lnTo>
                  <a:lnTo>
                    <a:pt x="6446" y="4045"/>
                  </a:lnTo>
                  <a:lnTo>
                    <a:pt x="6487" y="4045"/>
                  </a:lnTo>
                  <a:lnTo>
                    <a:pt x="6581" y="4025"/>
                  </a:lnTo>
                  <a:lnTo>
                    <a:pt x="6711" y="3977"/>
                  </a:lnTo>
                  <a:lnTo>
                    <a:pt x="6760" y="3934"/>
                  </a:lnTo>
                  <a:lnTo>
                    <a:pt x="6801" y="3925"/>
                  </a:lnTo>
                  <a:lnTo>
                    <a:pt x="6835" y="3938"/>
                  </a:lnTo>
                  <a:lnTo>
                    <a:pt x="6877" y="3921"/>
                  </a:lnTo>
                  <a:lnTo>
                    <a:pt x="6895" y="3880"/>
                  </a:lnTo>
                  <a:lnTo>
                    <a:pt x="6957" y="3856"/>
                  </a:lnTo>
                  <a:lnTo>
                    <a:pt x="7076" y="3806"/>
                  </a:lnTo>
                  <a:lnTo>
                    <a:pt x="7088" y="3820"/>
                  </a:lnTo>
                  <a:lnTo>
                    <a:pt x="7069" y="3856"/>
                  </a:lnTo>
                  <a:lnTo>
                    <a:pt x="7073" y="3882"/>
                  </a:lnTo>
                  <a:lnTo>
                    <a:pt x="7046" y="3900"/>
                  </a:lnTo>
                  <a:lnTo>
                    <a:pt x="7014" y="3970"/>
                  </a:lnTo>
                  <a:lnTo>
                    <a:pt x="7015" y="4008"/>
                  </a:lnTo>
                  <a:lnTo>
                    <a:pt x="7086" y="4065"/>
                  </a:lnTo>
                  <a:lnTo>
                    <a:pt x="7150" y="4064"/>
                  </a:lnTo>
                  <a:lnTo>
                    <a:pt x="7113" y="4046"/>
                  </a:lnTo>
                  <a:lnTo>
                    <a:pt x="7053" y="3988"/>
                  </a:lnTo>
                  <a:lnTo>
                    <a:pt x="7051" y="3964"/>
                  </a:lnTo>
                  <a:lnTo>
                    <a:pt x="7079" y="3926"/>
                  </a:lnTo>
                  <a:lnTo>
                    <a:pt x="7148" y="3885"/>
                  </a:lnTo>
                  <a:lnTo>
                    <a:pt x="7172" y="3823"/>
                  </a:lnTo>
                  <a:lnTo>
                    <a:pt x="7148" y="3774"/>
                  </a:lnTo>
                  <a:lnTo>
                    <a:pt x="7106" y="3774"/>
                  </a:lnTo>
                  <a:lnTo>
                    <a:pt x="7056" y="3740"/>
                  </a:lnTo>
                  <a:lnTo>
                    <a:pt x="7068" y="3710"/>
                  </a:lnTo>
                  <a:lnTo>
                    <a:pt x="7014" y="3707"/>
                  </a:lnTo>
                  <a:lnTo>
                    <a:pt x="6998" y="3729"/>
                  </a:lnTo>
                  <a:lnTo>
                    <a:pt x="6976" y="3711"/>
                  </a:lnTo>
                  <a:lnTo>
                    <a:pt x="6960" y="3665"/>
                  </a:lnTo>
                  <a:lnTo>
                    <a:pt x="6903" y="3667"/>
                  </a:lnTo>
                  <a:lnTo>
                    <a:pt x="6875" y="3679"/>
                  </a:lnTo>
                  <a:lnTo>
                    <a:pt x="6835" y="3631"/>
                  </a:lnTo>
                  <a:lnTo>
                    <a:pt x="6852" y="3620"/>
                  </a:lnTo>
                  <a:lnTo>
                    <a:pt x="6858" y="3592"/>
                  </a:lnTo>
                  <a:lnTo>
                    <a:pt x="6877" y="3582"/>
                  </a:lnTo>
                  <a:lnTo>
                    <a:pt x="6909" y="3612"/>
                  </a:lnTo>
                  <a:lnTo>
                    <a:pt x="6950" y="3611"/>
                  </a:lnTo>
                  <a:lnTo>
                    <a:pt x="6985" y="3592"/>
                  </a:lnTo>
                  <a:lnTo>
                    <a:pt x="6973" y="3571"/>
                  </a:lnTo>
                  <a:lnTo>
                    <a:pt x="6955" y="3581"/>
                  </a:lnTo>
                  <a:lnTo>
                    <a:pt x="6922" y="3590"/>
                  </a:lnTo>
                  <a:lnTo>
                    <a:pt x="6889" y="3564"/>
                  </a:lnTo>
                  <a:lnTo>
                    <a:pt x="6882" y="3531"/>
                  </a:lnTo>
                  <a:lnTo>
                    <a:pt x="6844" y="3526"/>
                  </a:lnTo>
                  <a:lnTo>
                    <a:pt x="6789" y="3510"/>
                  </a:lnTo>
                  <a:lnTo>
                    <a:pt x="6755" y="3525"/>
                  </a:lnTo>
                  <a:lnTo>
                    <a:pt x="6734" y="3490"/>
                  </a:lnTo>
                  <a:lnTo>
                    <a:pt x="6752" y="3468"/>
                  </a:lnTo>
                  <a:lnTo>
                    <a:pt x="6750" y="3437"/>
                  </a:lnTo>
                  <a:lnTo>
                    <a:pt x="6729" y="3416"/>
                  </a:lnTo>
                  <a:lnTo>
                    <a:pt x="6736" y="3404"/>
                  </a:lnTo>
                  <a:lnTo>
                    <a:pt x="6760" y="3409"/>
                  </a:lnTo>
                  <a:lnTo>
                    <a:pt x="6796" y="3459"/>
                  </a:lnTo>
                  <a:lnTo>
                    <a:pt x="6828" y="3450"/>
                  </a:lnTo>
                  <a:lnTo>
                    <a:pt x="6865" y="3503"/>
                  </a:lnTo>
                  <a:lnTo>
                    <a:pt x="6870" y="3471"/>
                  </a:lnTo>
                  <a:lnTo>
                    <a:pt x="6864" y="3446"/>
                  </a:lnTo>
                  <a:lnTo>
                    <a:pt x="6895" y="3424"/>
                  </a:lnTo>
                  <a:lnTo>
                    <a:pt x="6901" y="3356"/>
                  </a:lnTo>
                  <a:lnTo>
                    <a:pt x="6875" y="3335"/>
                  </a:lnTo>
                  <a:lnTo>
                    <a:pt x="6884" y="3322"/>
                  </a:lnTo>
                  <a:lnTo>
                    <a:pt x="6919" y="3328"/>
                  </a:lnTo>
                  <a:lnTo>
                    <a:pt x="6936" y="3302"/>
                  </a:lnTo>
                  <a:lnTo>
                    <a:pt x="6856" y="3283"/>
                  </a:lnTo>
                  <a:lnTo>
                    <a:pt x="6840" y="3306"/>
                  </a:lnTo>
                  <a:lnTo>
                    <a:pt x="6814" y="3305"/>
                  </a:lnTo>
                  <a:lnTo>
                    <a:pt x="6815" y="3271"/>
                  </a:lnTo>
                  <a:lnTo>
                    <a:pt x="6847" y="3245"/>
                  </a:lnTo>
                  <a:lnTo>
                    <a:pt x="6905" y="3242"/>
                  </a:lnTo>
                  <a:lnTo>
                    <a:pt x="6948" y="3227"/>
                  </a:lnTo>
                  <a:lnTo>
                    <a:pt x="6943" y="3196"/>
                  </a:lnTo>
                  <a:lnTo>
                    <a:pt x="6976" y="3159"/>
                  </a:lnTo>
                  <a:lnTo>
                    <a:pt x="6976" y="3126"/>
                  </a:lnTo>
                  <a:lnTo>
                    <a:pt x="6989" y="3113"/>
                  </a:lnTo>
                  <a:lnTo>
                    <a:pt x="6983" y="3097"/>
                  </a:lnTo>
                  <a:lnTo>
                    <a:pt x="7015" y="3050"/>
                  </a:lnTo>
                  <a:lnTo>
                    <a:pt x="7029" y="3050"/>
                  </a:lnTo>
                  <a:lnTo>
                    <a:pt x="7044" y="3073"/>
                  </a:lnTo>
                  <a:lnTo>
                    <a:pt x="7061" y="3065"/>
                  </a:lnTo>
                  <a:lnTo>
                    <a:pt x="7073" y="3033"/>
                  </a:lnTo>
                  <a:lnTo>
                    <a:pt x="7086" y="3032"/>
                  </a:lnTo>
                  <a:lnTo>
                    <a:pt x="7066" y="3002"/>
                  </a:lnTo>
                  <a:lnTo>
                    <a:pt x="7079" y="2982"/>
                  </a:lnTo>
                  <a:lnTo>
                    <a:pt x="7123" y="2968"/>
                  </a:lnTo>
                  <a:lnTo>
                    <a:pt x="7143" y="2960"/>
                  </a:lnTo>
                  <a:lnTo>
                    <a:pt x="7151" y="2928"/>
                  </a:lnTo>
                  <a:lnTo>
                    <a:pt x="7169" y="2925"/>
                  </a:lnTo>
                  <a:lnTo>
                    <a:pt x="7200" y="2937"/>
                  </a:lnTo>
                  <a:lnTo>
                    <a:pt x="7259" y="2925"/>
                  </a:lnTo>
                  <a:lnTo>
                    <a:pt x="7245" y="2903"/>
                  </a:lnTo>
                  <a:lnTo>
                    <a:pt x="7251" y="2877"/>
                  </a:lnTo>
                  <a:lnTo>
                    <a:pt x="7326" y="2865"/>
                  </a:lnTo>
                  <a:lnTo>
                    <a:pt x="7368" y="2841"/>
                  </a:lnTo>
                  <a:lnTo>
                    <a:pt x="7384" y="2804"/>
                  </a:lnTo>
                  <a:lnTo>
                    <a:pt x="7480" y="2764"/>
                  </a:lnTo>
                  <a:lnTo>
                    <a:pt x="7488" y="2731"/>
                  </a:lnTo>
                  <a:lnTo>
                    <a:pt x="7467" y="2725"/>
                  </a:lnTo>
                  <a:lnTo>
                    <a:pt x="7409" y="2761"/>
                  </a:lnTo>
                  <a:lnTo>
                    <a:pt x="7389" y="2742"/>
                  </a:lnTo>
                  <a:lnTo>
                    <a:pt x="7350" y="2781"/>
                  </a:lnTo>
                  <a:lnTo>
                    <a:pt x="7330" y="2760"/>
                  </a:lnTo>
                  <a:lnTo>
                    <a:pt x="7331" y="2685"/>
                  </a:lnTo>
                  <a:lnTo>
                    <a:pt x="7350" y="2672"/>
                  </a:lnTo>
                  <a:lnTo>
                    <a:pt x="7365" y="2641"/>
                  </a:lnTo>
                  <a:lnTo>
                    <a:pt x="7378" y="2646"/>
                  </a:lnTo>
                  <a:lnTo>
                    <a:pt x="7383" y="2663"/>
                  </a:lnTo>
                  <a:lnTo>
                    <a:pt x="7394" y="2669"/>
                  </a:lnTo>
                  <a:lnTo>
                    <a:pt x="7420" y="2643"/>
                  </a:lnTo>
                  <a:lnTo>
                    <a:pt x="7382" y="2607"/>
                  </a:lnTo>
                  <a:lnTo>
                    <a:pt x="7425" y="2601"/>
                  </a:lnTo>
                  <a:lnTo>
                    <a:pt x="7455" y="2621"/>
                  </a:lnTo>
                  <a:lnTo>
                    <a:pt x="7485" y="2627"/>
                  </a:lnTo>
                  <a:lnTo>
                    <a:pt x="7534" y="2591"/>
                  </a:lnTo>
                  <a:lnTo>
                    <a:pt x="7568" y="2602"/>
                  </a:lnTo>
                  <a:lnTo>
                    <a:pt x="7659" y="2569"/>
                  </a:lnTo>
                  <a:lnTo>
                    <a:pt x="7697" y="2576"/>
                  </a:lnTo>
                  <a:lnTo>
                    <a:pt x="7710" y="2603"/>
                  </a:lnTo>
                  <a:lnTo>
                    <a:pt x="7675" y="2683"/>
                  </a:lnTo>
                  <a:lnTo>
                    <a:pt x="7675" y="2704"/>
                  </a:lnTo>
                  <a:lnTo>
                    <a:pt x="7712" y="2731"/>
                  </a:lnTo>
                  <a:lnTo>
                    <a:pt x="7724" y="2681"/>
                  </a:lnTo>
                  <a:lnTo>
                    <a:pt x="7756" y="2629"/>
                  </a:lnTo>
                  <a:lnTo>
                    <a:pt x="7748" y="2597"/>
                  </a:lnTo>
                  <a:lnTo>
                    <a:pt x="7756" y="2583"/>
                  </a:lnTo>
                  <a:lnTo>
                    <a:pt x="7783" y="2615"/>
                  </a:lnTo>
                  <a:lnTo>
                    <a:pt x="7789" y="2668"/>
                  </a:lnTo>
                  <a:lnTo>
                    <a:pt x="7818" y="2668"/>
                  </a:lnTo>
                  <a:lnTo>
                    <a:pt x="7831" y="2631"/>
                  </a:lnTo>
                  <a:lnTo>
                    <a:pt x="7818" y="2594"/>
                  </a:lnTo>
                  <a:lnTo>
                    <a:pt x="7842" y="2574"/>
                  </a:lnTo>
                  <a:lnTo>
                    <a:pt x="7857" y="2578"/>
                  </a:lnTo>
                  <a:lnTo>
                    <a:pt x="7863" y="2615"/>
                  </a:lnTo>
                  <a:lnTo>
                    <a:pt x="7913" y="2577"/>
                  </a:lnTo>
                  <a:lnTo>
                    <a:pt x="7920" y="2557"/>
                  </a:lnTo>
                  <a:lnTo>
                    <a:pt x="7897" y="2528"/>
                  </a:lnTo>
                  <a:lnTo>
                    <a:pt x="7934" y="2529"/>
                  </a:lnTo>
                  <a:lnTo>
                    <a:pt x="7953" y="2509"/>
                  </a:lnTo>
                  <a:lnTo>
                    <a:pt x="7917" y="2496"/>
                  </a:lnTo>
                  <a:lnTo>
                    <a:pt x="7957" y="2458"/>
                  </a:lnTo>
                  <a:lnTo>
                    <a:pt x="8001" y="2456"/>
                  </a:lnTo>
                  <a:lnTo>
                    <a:pt x="8033" y="2437"/>
                  </a:lnTo>
                  <a:lnTo>
                    <a:pt x="8052" y="2444"/>
                  </a:lnTo>
                  <a:lnTo>
                    <a:pt x="8053" y="2466"/>
                  </a:lnTo>
                  <a:lnTo>
                    <a:pt x="8066" y="2475"/>
                  </a:lnTo>
                  <a:lnTo>
                    <a:pt x="8120" y="2479"/>
                  </a:lnTo>
                  <a:lnTo>
                    <a:pt x="8120" y="2528"/>
                  </a:lnTo>
                  <a:lnTo>
                    <a:pt x="8138" y="2549"/>
                  </a:lnTo>
                  <a:lnTo>
                    <a:pt x="8111" y="2628"/>
                  </a:lnTo>
                  <a:lnTo>
                    <a:pt x="8158" y="2604"/>
                  </a:lnTo>
                  <a:lnTo>
                    <a:pt x="8192" y="2533"/>
                  </a:lnTo>
                  <a:lnTo>
                    <a:pt x="8153" y="2463"/>
                  </a:lnTo>
                  <a:lnTo>
                    <a:pt x="8109" y="2437"/>
                  </a:lnTo>
                  <a:lnTo>
                    <a:pt x="8077" y="2391"/>
                  </a:lnTo>
                  <a:lnTo>
                    <a:pt x="8041" y="2414"/>
                  </a:lnTo>
                  <a:lnTo>
                    <a:pt x="8020" y="2399"/>
                  </a:lnTo>
                  <a:lnTo>
                    <a:pt x="7979" y="2407"/>
                  </a:lnTo>
                  <a:lnTo>
                    <a:pt x="7972" y="2378"/>
                  </a:lnTo>
                  <a:lnTo>
                    <a:pt x="7937" y="2367"/>
                  </a:lnTo>
                  <a:lnTo>
                    <a:pt x="7931" y="2353"/>
                  </a:lnTo>
                  <a:lnTo>
                    <a:pt x="7954" y="2327"/>
                  </a:lnTo>
                  <a:lnTo>
                    <a:pt x="8024" y="2328"/>
                  </a:lnTo>
                  <a:lnTo>
                    <a:pt x="8048" y="2302"/>
                  </a:lnTo>
                  <a:lnTo>
                    <a:pt x="8079" y="2302"/>
                  </a:lnTo>
                  <a:lnTo>
                    <a:pt x="8113" y="2309"/>
                  </a:lnTo>
                  <a:lnTo>
                    <a:pt x="8147" y="2295"/>
                  </a:lnTo>
                  <a:lnTo>
                    <a:pt x="8170" y="2311"/>
                  </a:lnTo>
                  <a:lnTo>
                    <a:pt x="8247" y="2278"/>
                  </a:lnTo>
                  <a:lnTo>
                    <a:pt x="8288" y="2299"/>
                  </a:lnTo>
                  <a:lnTo>
                    <a:pt x="8315" y="2295"/>
                  </a:lnTo>
                  <a:lnTo>
                    <a:pt x="8345" y="2302"/>
                  </a:lnTo>
                  <a:lnTo>
                    <a:pt x="8373" y="2281"/>
                  </a:lnTo>
                  <a:lnTo>
                    <a:pt x="8360" y="2260"/>
                  </a:lnTo>
                  <a:lnTo>
                    <a:pt x="8306" y="2257"/>
                  </a:lnTo>
                  <a:lnTo>
                    <a:pt x="8252" y="2234"/>
                  </a:lnTo>
                  <a:lnTo>
                    <a:pt x="8210" y="2252"/>
                  </a:lnTo>
                  <a:lnTo>
                    <a:pt x="8148" y="2246"/>
                  </a:lnTo>
                  <a:lnTo>
                    <a:pt x="8148" y="2220"/>
                  </a:lnTo>
                  <a:lnTo>
                    <a:pt x="8132" y="2179"/>
                  </a:lnTo>
                  <a:lnTo>
                    <a:pt x="8182" y="2147"/>
                  </a:lnTo>
                  <a:lnTo>
                    <a:pt x="8135" y="2135"/>
                  </a:lnTo>
                  <a:lnTo>
                    <a:pt x="8096" y="2085"/>
                  </a:lnTo>
                  <a:lnTo>
                    <a:pt x="8062" y="2088"/>
                  </a:lnTo>
                  <a:lnTo>
                    <a:pt x="8031" y="2047"/>
                  </a:lnTo>
                  <a:lnTo>
                    <a:pt x="8024" y="2005"/>
                  </a:lnTo>
                  <a:lnTo>
                    <a:pt x="8056" y="2005"/>
                  </a:lnTo>
                  <a:lnTo>
                    <a:pt x="8056" y="1965"/>
                  </a:lnTo>
                  <a:lnTo>
                    <a:pt x="8014" y="1928"/>
                  </a:lnTo>
                  <a:lnTo>
                    <a:pt x="8020" y="1769"/>
                  </a:lnTo>
                  <a:lnTo>
                    <a:pt x="8056" y="1726"/>
                  </a:lnTo>
                  <a:lnTo>
                    <a:pt x="8043" y="1685"/>
                  </a:lnTo>
                  <a:lnTo>
                    <a:pt x="8051" y="1629"/>
                  </a:lnTo>
                  <a:lnTo>
                    <a:pt x="8083" y="1596"/>
                  </a:lnTo>
                  <a:lnTo>
                    <a:pt x="8061" y="1561"/>
                  </a:lnTo>
                  <a:lnTo>
                    <a:pt x="8092" y="1552"/>
                  </a:lnTo>
                  <a:lnTo>
                    <a:pt x="8100" y="1524"/>
                  </a:lnTo>
                  <a:lnTo>
                    <a:pt x="8148" y="1482"/>
                  </a:lnTo>
                  <a:lnTo>
                    <a:pt x="8171" y="1484"/>
                  </a:lnTo>
                  <a:lnTo>
                    <a:pt x="8212" y="1531"/>
                  </a:lnTo>
                  <a:lnTo>
                    <a:pt x="8245" y="1499"/>
                  </a:lnTo>
                  <a:lnTo>
                    <a:pt x="8275" y="1498"/>
                  </a:lnTo>
                  <a:lnTo>
                    <a:pt x="8293" y="1546"/>
                  </a:lnTo>
                  <a:lnTo>
                    <a:pt x="8340" y="1555"/>
                  </a:lnTo>
                  <a:lnTo>
                    <a:pt x="8385" y="1516"/>
                  </a:lnTo>
                  <a:lnTo>
                    <a:pt x="8400" y="1521"/>
                  </a:lnTo>
                  <a:lnTo>
                    <a:pt x="8405" y="1570"/>
                  </a:lnTo>
                  <a:lnTo>
                    <a:pt x="8417" y="1585"/>
                  </a:lnTo>
                  <a:lnTo>
                    <a:pt x="8468" y="1599"/>
                  </a:lnTo>
                  <a:lnTo>
                    <a:pt x="8472" y="1613"/>
                  </a:lnTo>
                  <a:lnTo>
                    <a:pt x="8438" y="1634"/>
                  </a:lnTo>
                  <a:lnTo>
                    <a:pt x="8437" y="1649"/>
                  </a:lnTo>
                  <a:lnTo>
                    <a:pt x="8421" y="1679"/>
                  </a:lnTo>
                  <a:lnTo>
                    <a:pt x="8431" y="1715"/>
                  </a:lnTo>
                  <a:lnTo>
                    <a:pt x="8395" y="1771"/>
                  </a:lnTo>
                  <a:lnTo>
                    <a:pt x="8357" y="1779"/>
                  </a:lnTo>
                  <a:lnTo>
                    <a:pt x="8331" y="1824"/>
                  </a:lnTo>
                  <a:lnTo>
                    <a:pt x="8357" y="1832"/>
                  </a:lnTo>
                  <a:lnTo>
                    <a:pt x="8436" y="1800"/>
                  </a:lnTo>
                  <a:lnTo>
                    <a:pt x="8492" y="1718"/>
                  </a:lnTo>
                  <a:lnTo>
                    <a:pt x="8517" y="1723"/>
                  </a:lnTo>
                  <a:lnTo>
                    <a:pt x="8518" y="1748"/>
                  </a:lnTo>
                  <a:lnTo>
                    <a:pt x="8493" y="1783"/>
                  </a:lnTo>
                  <a:lnTo>
                    <a:pt x="8496" y="1808"/>
                  </a:lnTo>
                  <a:lnTo>
                    <a:pt x="8528" y="1808"/>
                  </a:lnTo>
                  <a:lnTo>
                    <a:pt x="8558" y="1762"/>
                  </a:lnTo>
                  <a:lnTo>
                    <a:pt x="8592" y="1744"/>
                  </a:lnTo>
                  <a:lnTo>
                    <a:pt x="8608" y="1759"/>
                  </a:lnTo>
                  <a:lnTo>
                    <a:pt x="8651" y="1755"/>
                  </a:lnTo>
                  <a:lnTo>
                    <a:pt x="8660" y="1716"/>
                  </a:lnTo>
                  <a:lnTo>
                    <a:pt x="8679" y="1714"/>
                  </a:lnTo>
                  <a:lnTo>
                    <a:pt x="8702" y="1729"/>
                  </a:lnTo>
                  <a:lnTo>
                    <a:pt x="8729" y="1714"/>
                  </a:lnTo>
                  <a:lnTo>
                    <a:pt x="8775" y="1759"/>
                  </a:lnTo>
                  <a:lnTo>
                    <a:pt x="8775" y="1793"/>
                  </a:lnTo>
                  <a:lnTo>
                    <a:pt x="8795" y="1845"/>
                  </a:lnTo>
                  <a:lnTo>
                    <a:pt x="8782" y="1865"/>
                  </a:lnTo>
                  <a:lnTo>
                    <a:pt x="8781" y="1898"/>
                  </a:lnTo>
                  <a:lnTo>
                    <a:pt x="8757" y="1947"/>
                  </a:lnTo>
                  <a:lnTo>
                    <a:pt x="8799" y="2015"/>
                  </a:lnTo>
                  <a:lnTo>
                    <a:pt x="8795" y="2054"/>
                  </a:lnTo>
                  <a:lnTo>
                    <a:pt x="8767" y="2065"/>
                  </a:lnTo>
                  <a:lnTo>
                    <a:pt x="8740" y="2088"/>
                  </a:lnTo>
                  <a:lnTo>
                    <a:pt x="8762" y="2093"/>
                  </a:lnTo>
                  <a:lnTo>
                    <a:pt x="8829" y="2078"/>
                  </a:lnTo>
                  <a:lnTo>
                    <a:pt x="8869" y="2038"/>
                  </a:lnTo>
                  <a:lnTo>
                    <a:pt x="8920" y="2035"/>
                  </a:lnTo>
                  <a:lnTo>
                    <a:pt x="8944" y="1987"/>
                  </a:lnTo>
                  <a:lnTo>
                    <a:pt x="8939" y="1926"/>
                  </a:lnTo>
                  <a:lnTo>
                    <a:pt x="8921" y="1879"/>
                  </a:lnTo>
                  <a:lnTo>
                    <a:pt x="8903" y="1883"/>
                  </a:lnTo>
                  <a:lnTo>
                    <a:pt x="8877" y="1872"/>
                  </a:lnTo>
                  <a:lnTo>
                    <a:pt x="8874" y="1837"/>
                  </a:lnTo>
                  <a:lnTo>
                    <a:pt x="8890" y="1825"/>
                  </a:lnTo>
                  <a:lnTo>
                    <a:pt x="8914" y="1825"/>
                  </a:lnTo>
                  <a:lnTo>
                    <a:pt x="8931" y="1837"/>
                  </a:lnTo>
                  <a:lnTo>
                    <a:pt x="8953" y="1829"/>
                  </a:lnTo>
                  <a:lnTo>
                    <a:pt x="9012" y="1814"/>
                  </a:lnTo>
                  <a:lnTo>
                    <a:pt x="9054" y="1769"/>
                  </a:lnTo>
                  <a:lnTo>
                    <a:pt x="9079" y="1775"/>
                  </a:lnTo>
                  <a:lnTo>
                    <a:pt x="9125" y="1775"/>
                  </a:lnTo>
                  <a:lnTo>
                    <a:pt x="9137" y="1741"/>
                  </a:lnTo>
                  <a:lnTo>
                    <a:pt x="9169" y="1712"/>
                  </a:lnTo>
                  <a:lnTo>
                    <a:pt x="9180" y="1720"/>
                  </a:lnTo>
                  <a:lnTo>
                    <a:pt x="9207" y="1694"/>
                  </a:lnTo>
                  <a:lnTo>
                    <a:pt x="9242" y="1686"/>
                  </a:lnTo>
                  <a:lnTo>
                    <a:pt x="9256" y="1700"/>
                  </a:lnTo>
                  <a:lnTo>
                    <a:pt x="9291" y="1691"/>
                  </a:lnTo>
                  <a:lnTo>
                    <a:pt x="9298" y="1713"/>
                  </a:lnTo>
                  <a:lnTo>
                    <a:pt x="9286" y="1730"/>
                  </a:lnTo>
                  <a:lnTo>
                    <a:pt x="9292" y="1759"/>
                  </a:lnTo>
                  <a:lnTo>
                    <a:pt x="9368" y="1753"/>
                  </a:lnTo>
                  <a:lnTo>
                    <a:pt x="9377" y="1763"/>
                  </a:lnTo>
                  <a:lnTo>
                    <a:pt x="9412" y="1776"/>
                  </a:lnTo>
                  <a:lnTo>
                    <a:pt x="9540" y="1850"/>
                  </a:lnTo>
                  <a:lnTo>
                    <a:pt x="9569" y="1856"/>
                  </a:lnTo>
                  <a:lnTo>
                    <a:pt x="9588" y="1892"/>
                  </a:lnTo>
                  <a:lnTo>
                    <a:pt x="9586" y="1918"/>
                  </a:lnTo>
                  <a:lnTo>
                    <a:pt x="9646" y="1986"/>
                  </a:lnTo>
                  <a:lnTo>
                    <a:pt x="9660" y="1979"/>
                  </a:lnTo>
                  <a:lnTo>
                    <a:pt x="9661" y="1953"/>
                  </a:lnTo>
                  <a:lnTo>
                    <a:pt x="9681" y="1941"/>
                  </a:lnTo>
                  <a:lnTo>
                    <a:pt x="9686" y="1923"/>
                  </a:lnTo>
                  <a:lnTo>
                    <a:pt x="9664" y="1907"/>
                  </a:lnTo>
                  <a:lnTo>
                    <a:pt x="9634" y="1905"/>
                  </a:lnTo>
                  <a:lnTo>
                    <a:pt x="9633" y="1873"/>
                  </a:lnTo>
                  <a:lnTo>
                    <a:pt x="9660" y="1854"/>
                  </a:lnTo>
                  <a:lnTo>
                    <a:pt x="9684" y="1854"/>
                  </a:lnTo>
                  <a:lnTo>
                    <a:pt x="9701" y="1882"/>
                  </a:lnTo>
                  <a:lnTo>
                    <a:pt x="9727" y="1904"/>
                  </a:lnTo>
                  <a:lnTo>
                    <a:pt x="9727" y="1933"/>
                  </a:lnTo>
                  <a:lnTo>
                    <a:pt x="9776" y="1978"/>
                  </a:lnTo>
                  <a:lnTo>
                    <a:pt x="9784" y="2015"/>
                  </a:lnTo>
                  <a:lnTo>
                    <a:pt x="9806" y="2025"/>
                  </a:lnTo>
                  <a:lnTo>
                    <a:pt x="9825" y="2014"/>
                  </a:lnTo>
                  <a:lnTo>
                    <a:pt x="9838" y="2011"/>
                  </a:lnTo>
                  <a:lnTo>
                    <a:pt x="9861" y="2025"/>
                  </a:lnTo>
                  <a:lnTo>
                    <a:pt x="9883" y="2058"/>
                  </a:lnTo>
                  <a:lnTo>
                    <a:pt x="9886" y="2090"/>
                  </a:lnTo>
                  <a:lnTo>
                    <a:pt x="9914" y="2126"/>
                  </a:lnTo>
                  <a:lnTo>
                    <a:pt x="9911" y="2153"/>
                  </a:lnTo>
                  <a:lnTo>
                    <a:pt x="9898" y="2151"/>
                  </a:lnTo>
                  <a:lnTo>
                    <a:pt x="9894" y="2131"/>
                  </a:lnTo>
                  <a:lnTo>
                    <a:pt x="9879" y="2112"/>
                  </a:lnTo>
                  <a:lnTo>
                    <a:pt x="9866" y="2113"/>
                  </a:lnTo>
                  <a:lnTo>
                    <a:pt x="9850" y="2130"/>
                  </a:lnTo>
                  <a:lnTo>
                    <a:pt x="9824" y="2106"/>
                  </a:lnTo>
                  <a:lnTo>
                    <a:pt x="9765" y="2082"/>
                  </a:lnTo>
                  <a:lnTo>
                    <a:pt x="9719" y="2085"/>
                  </a:lnTo>
                  <a:lnTo>
                    <a:pt x="9712" y="2095"/>
                  </a:lnTo>
                  <a:lnTo>
                    <a:pt x="9735" y="2126"/>
                  </a:lnTo>
                  <a:lnTo>
                    <a:pt x="9780" y="2131"/>
                  </a:lnTo>
                  <a:lnTo>
                    <a:pt x="9796" y="2143"/>
                  </a:lnTo>
                  <a:lnTo>
                    <a:pt x="9789" y="2153"/>
                  </a:lnTo>
                  <a:lnTo>
                    <a:pt x="9809" y="2193"/>
                  </a:lnTo>
                  <a:lnTo>
                    <a:pt x="9828" y="2206"/>
                  </a:lnTo>
                  <a:lnTo>
                    <a:pt x="9842" y="2194"/>
                  </a:lnTo>
                  <a:lnTo>
                    <a:pt x="9861" y="2156"/>
                  </a:lnTo>
                  <a:lnTo>
                    <a:pt x="9871" y="2156"/>
                  </a:lnTo>
                  <a:lnTo>
                    <a:pt x="9887" y="2182"/>
                  </a:lnTo>
                  <a:lnTo>
                    <a:pt x="9911" y="2196"/>
                  </a:lnTo>
                  <a:lnTo>
                    <a:pt x="9929" y="2186"/>
                  </a:lnTo>
                  <a:lnTo>
                    <a:pt x="9948" y="2192"/>
                  </a:lnTo>
                  <a:lnTo>
                    <a:pt x="9956" y="2216"/>
                  </a:lnTo>
                  <a:lnTo>
                    <a:pt x="9946" y="2234"/>
                  </a:lnTo>
                  <a:lnTo>
                    <a:pt x="9977" y="2288"/>
                  </a:lnTo>
                  <a:lnTo>
                    <a:pt x="9988" y="2347"/>
                  </a:lnTo>
                  <a:lnTo>
                    <a:pt x="9987" y="2413"/>
                  </a:lnTo>
                  <a:lnTo>
                    <a:pt x="9963" y="2467"/>
                  </a:lnTo>
                  <a:lnTo>
                    <a:pt x="9949" y="2473"/>
                  </a:lnTo>
                  <a:lnTo>
                    <a:pt x="9935" y="2500"/>
                  </a:lnTo>
                  <a:lnTo>
                    <a:pt x="9944" y="2532"/>
                  </a:lnTo>
                  <a:lnTo>
                    <a:pt x="9918" y="2575"/>
                  </a:lnTo>
                  <a:lnTo>
                    <a:pt x="9920" y="2592"/>
                  </a:lnTo>
                  <a:lnTo>
                    <a:pt x="9942" y="2614"/>
                  </a:lnTo>
                  <a:lnTo>
                    <a:pt x="9944" y="2642"/>
                  </a:lnTo>
                  <a:lnTo>
                    <a:pt x="9901" y="2663"/>
                  </a:lnTo>
                  <a:lnTo>
                    <a:pt x="9887" y="2698"/>
                  </a:lnTo>
                  <a:lnTo>
                    <a:pt x="9897" y="2714"/>
                  </a:lnTo>
                  <a:lnTo>
                    <a:pt x="9871" y="2770"/>
                  </a:lnTo>
                  <a:lnTo>
                    <a:pt x="9851" y="2792"/>
                  </a:lnTo>
                  <a:lnTo>
                    <a:pt x="9857" y="2811"/>
                  </a:lnTo>
                  <a:lnTo>
                    <a:pt x="9841" y="2845"/>
                  </a:lnTo>
                  <a:lnTo>
                    <a:pt x="9810" y="2860"/>
                  </a:lnTo>
                  <a:lnTo>
                    <a:pt x="9770" y="2893"/>
                  </a:lnTo>
                  <a:lnTo>
                    <a:pt x="9734" y="2894"/>
                  </a:lnTo>
                  <a:lnTo>
                    <a:pt x="9773" y="2906"/>
                  </a:lnTo>
                  <a:lnTo>
                    <a:pt x="9800" y="2905"/>
                  </a:lnTo>
                  <a:lnTo>
                    <a:pt x="9821" y="2882"/>
                  </a:lnTo>
                  <a:lnTo>
                    <a:pt x="9832" y="2882"/>
                  </a:lnTo>
                  <a:lnTo>
                    <a:pt x="9850" y="2931"/>
                  </a:lnTo>
                  <a:lnTo>
                    <a:pt x="9823" y="2989"/>
                  </a:lnTo>
                  <a:lnTo>
                    <a:pt x="9796" y="3026"/>
                  </a:lnTo>
                  <a:lnTo>
                    <a:pt x="9775" y="3108"/>
                  </a:lnTo>
                  <a:lnTo>
                    <a:pt x="9795" y="3145"/>
                  </a:lnTo>
                  <a:lnTo>
                    <a:pt x="9800" y="3173"/>
                  </a:lnTo>
                  <a:lnTo>
                    <a:pt x="9769" y="3249"/>
                  </a:lnTo>
                  <a:lnTo>
                    <a:pt x="9724" y="3265"/>
                  </a:lnTo>
                  <a:lnTo>
                    <a:pt x="9710" y="3259"/>
                  </a:lnTo>
                  <a:lnTo>
                    <a:pt x="9687" y="3262"/>
                  </a:lnTo>
                  <a:lnTo>
                    <a:pt x="9675" y="3284"/>
                  </a:lnTo>
                  <a:lnTo>
                    <a:pt x="9685" y="3303"/>
                  </a:lnTo>
                  <a:lnTo>
                    <a:pt x="9704" y="3370"/>
                  </a:lnTo>
                  <a:lnTo>
                    <a:pt x="9692" y="3401"/>
                  </a:lnTo>
                  <a:lnTo>
                    <a:pt x="9658" y="3421"/>
                  </a:lnTo>
                  <a:lnTo>
                    <a:pt x="9642" y="3468"/>
                  </a:lnTo>
                  <a:lnTo>
                    <a:pt x="9658" y="3515"/>
                  </a:lnTo>
                  <a:lnTo>
                    <a:pt x="9661" y="3556"/>
                  </a:lnTo>
                  <a:lnTo>
                    <a:pt x="9647" y="3575"/>
                  </a:lnTo>
                  <a:lnTo>
                    <a:pt x="9651" y="3602"/>
                  </a:lnTo>
                  <a:lnTo>
                    <a:pt x="9674" y="3619"/>
                  </a:lnTo>
                  <a:lnTo>
                    <a:pt x="9651" y="3709"/>
                  </a:lnTo>
                  <a:lnTo>
                    <a:pt x="9623" y="3731"/>
                  </a:lnTo>
                  <a:lnTo>
                    <a:pt x="9615" y="3763"/>
                  </a:lnTo>
                  <a:lnTo>
                    <a:pt x="9626" y="3741"/>
                  </a:lnTo>
                  <a:lnTo>
                    <a:pt x="9659" y="3738"/>
                  </a:lnTo>
                  <a:lnTo>
                    <a:pt x="9691" y="3705"/>
                  </a:lnTo>
                  <a:lnTo>
                    <a:pt x="9707" y="3674"/>
                  </a:lnTo>
                  <a:lnTo>
                    <a:pt x="9699" y="3660"/>
                  </a:lnTo>
                  <a:lnTo>
                    <a:pt x="9711" y="3636"/>
                  </a:lnTo>
                  <a:lnTo>
                    <a:pt x="9756" y="3634"/>
                  </a:lnTo>
                  <a:lnTo>
                    <a:pt x="9781" y="3627"/>
                  </a:lnTo>
                  <a:lnTo>
                    <a:pt x="9755" y="3620"/>
                  </a:lnTo>
                  <a:lnTo>
                    <a:pt x="9697" y="3560"/>
                  </a:lnTo>
                  <a:lnTo>
                    <a:pt x="9680" y="3515"/>
                  </a:lnTo>
                  <a:lnTo>
                    <a:pt x="9699" y="3477"/>
                  </a:lnTo>
                  <a:lnTo>
                    <a:pt x="9758" y="3472"/>
                  </a:lnTo>
                  <a:lnTo>
                    <a:pt x="9819" y="3465"/>
                  </a:lnTo>
                  <a:lnTo>
                    <a:pt x="9869" y="3420"/>
                  </a:lnTo>
                  <a:lnTo>
                    <a:pt x="9895" y="3419"/>
                  </a:lnTo>
                  <a:lnTo>
                    <a:pt x="9914" y="3402"/>
                  </a:lnTo>
                  <a:lnTo>
                    <a:pt x="9895" y="3374"/>
                  </a:lnTo>
                  <a:lnTo>
                    <a:pt x="9946" y="3334"/>
                  </a:lnTo>
                  <a:lnTo>
                    <a:pt x="9970" y="3293"/>
                  </a:lnTo>
                  <a:lnTo>
                    <a:pt x="9952" y="3257"/>
                  </a:lnTo>
                  <a:lnTo>
                    <a:pt x="9951" y="3245"/>
                  </a:lnTo>
                  <a:lnTo>
                    <a:pt x="9987" y="3265"/>
                  </a:lnTo>
                  <a:lnTo>
                    <a:pt x="10028" y="3252"/>
                  </a:lnTo>
                  <a:lnTo>
                    <a:pt x="10053" y="3215"/>
                  </a:lnTo>
                  <a:lnTo>
                    <a:pt x="10033" y="3188"/>
                  </a:lnTo>
                  <a:lnTo>
                    <a:pt x="10097" y="3141"/>
                  </a:lnTo>
                  <a:lnTo>
                    <a:pt x="10101" y="3103"/>
                  </a:lnTo>
                  <a:lnTo>
                    <a:pt x="10087" y="3077"/>
                  </a:lnTo>
                  <a:lnTo>
                    <a:pt x="10023" y="3113"/>
                  </a:lnTo>
                  <a:lnTo>
                    <a:pt x="10018" y="3137"/>
                  </a:lnTo>
                  <a:lnTo>
                    <a:pt x="9968" y="3175"/>
                  </a:lnTo>
                  <a:lnTo>
                    <a:pt x="9930" y="3156"/>
                  </a:lnTo>
                  <a:lnTo>
                    <a:pt x="9906" y="3112"/>
                  </a:lnTo>
                  <a:lnTo>
                    <a:pt x="9933" y="3073"/>
                  </a:lnTo>
                  <a:lnTo>
                    <a:pt x="9924" y="3016"/>
                  </a:lnTo>
                  <a:lnTo>
                    <a:pt x="9958" y="2988"/>
                  </a:lnTo>
                  <a:lnTo>
                    <a:pt x="10008" y="2986"/>
                  </a:lnTo>
                  <a:lnTo>
                    <a:pt x="10066" y="3025"/>
                  </a:lnTo>
                  <a:lnTo>
                    <a:pt x="10089" y="2997"/>
                  </a:lnTo>
                  <a:lnTo>
                    <a:pt x="10087" y="2958"/>
                  </a:lnTo>
                  <a:lnTo>
                    <a:pt x="10133" y="2938"/>
                  </a:lnTo>
                  <a:lnTo>
                    <a:pt x="10138" y="2966"/>
                  </a:lnTo>
                  <a:lnTo>
                    <a:pt x="10119" y="2988"/>
                  </a:lnTo>
                  <a:lnTo>
                    <a:pt x="10122" y="3022"/>
                  </a:lnTo>
                  <a:lnTo>
                    <a:pt x="10215" y="3097"/>
                  </a:lnTo>
                  <a:lnTo>
                    <a:pt x="10260" y="3101"/>
                  </a:lnTo>
                  <a:lnTo>
                    <a:pt x="10283" y="3086"/>
                  </a:lnTo>
                  <a:lnTo>
                    <a:pt x="10348" y="3075"/>
                  </a:lnTo>
                  <a:lnTo>
                    <a:pt x="10377" y="3043"/>
                  </a:lnTo>
                  <a:lnTo>
                    <a:pt x="10371" y="3007"/>
                  </a:lnTo>
                  <a:lnTo>
                    <a:pt x="10318" y="2946"/>
                  </a:lnTo>
                  <a:lnTo>
                    <a:pt x="10317" y="2926"/>
                  </a:lnTo>
                  <a:lnTo>
                    <a:pt x="10335" y="2930"/>
                  </a:lnTo>
                  <a:lnTo>
                    <a:pt x="10401" y="2995"/>
                  </a:lnTo>
                  <a:lnTo>
                    <a:pt x="10425" y="2998"/>
                  </a:lnTo>
                  <a:lnTo>
                    <a:pt x="10461" y="3031"/>
                  </a:lnTo>
                  <a:lnTo>
                    <a:pt x="10453" y="3056"/>
                  </a:lnTo>
                  <a:lnTo>
                    <a:pt x="10461" y="3081"/>
                  </a:lnTo>
                  <a:lnTo>
                    <a:pt x="10506" y="3117"/>
                  </a:lnTo>
                  <a:lnTo>
                    <a:pt x="10512" y="3182"/>
                  </a:lnTo>
                  <a:lnTo>
                    <a:pt x="10526" y="3193"/>
                  </a:lnTo>
                  <a:lnTo>
                    <a:pt x="10522" y="3176"/>
                  </a:lnTo>
                  <a:lnTo>
                    <a:pt x="10553" y="3142"/>
                  </a:lnTo>
                  <a:lnTo>
                    <a:pt x="10572" y="3138"/>
                  </a:lnTo>
                  <a:lnTo>
                    <a:pt x="10588" y="3112"/>
                  </a:lnTo>
                  <a:lnTo>
                    <a:pt x="10575" y="3102"/>
                  </a:lnTo>
                  <a:lnTo>
                    <a:pt x="10547" y="3115"/>
                  </a:lnTo>
                  <a:lnTo>
                    <a:pt x="10522" y="3107"/>
                  </a:lnTo>
                  <a:lnTo>
                    <a:pt x="10501" y="3065"/>
                  </a:lnTo>
                  <a:lnTo>
                    <a:pt x="10545" y="3023"/>
                  </a:lnTo>
                  <a:lnTo>
                    <a:pt x="10581" y="3002"/>
                  </a:lnTo>
                  <a:lnTo>
                    <a:pt x="10597" y="2978"/>
                  </a:lnTo>
                  <a:lnTo>
                    <a:pt x="10620" y="2978"/>
                  </a:lnTo>
                  <a:lnTo>
                    <a:pt x="10634" y="2954"/>
                  </a:lnTo>
                  <a:lnTo>
                    <a:pt x="10705" y="2941"/>
                  </a:lnTo>
                  <a:lnTo>
                    <a:pt x="10817" y="2912"/>
                  </a:lnTo>
                  <a:lnTo>
                    <a:pt x="10954" y="2906"/>
                  </a:lnTo>
                  <a:lnTo>
                    <a:pt x="11059" y="2860"/>
                  </a:lnTo>
                  <a:lnTo>
                    <a:pt x="11110" y="2858"/>
                  </a:lnTo>
                  <a:lnTo>
                    <a:pt x="11159" y="2877"/>
                  </a:lnTo>
                  <a:lnTo>
                    <a:pt x="11155" y="2903"/>
                  </a:lnTo>
                  <a:lnTo>
                    <a:pt x="11143" y="2911"/>
                  </a:lnTo>
                  <a:lnTo>
                    <a:pt x="11121" y="2951"/>
                  </a:lnTo>
                  <a:lnTo>
                    <a:pt x="11140" y="3015"/>
                  </a:lnTo>
                  <a:lnTo>
                    <a:pt x="11185" y="3051"/>
                  </a:lnTo>
                  <a:lnTo>
                    <a:pt x="11337" y="3058"/>
                  </a:lnTo>
                  <a:lnTo>
                    <a:pt x="11366" y="3067"/>
                  </a:lnTo>
                  <a:lnTo>
                    <a:pt x="11378" y="3061"/>
                  </a:lnTo>
                  <a:lnTo>
                    <a:pt x="11433" y="3062"/>
                  </a:lnTo>
                  <a:lnTo>
                    <a:pt x="11474" y="3075"/>
                  </a:lnTo>
                  <a:lnTo>
                    <a:pt x="11580" y="3058"/>
                  </a:lnTo>
                  <a:lnTo>
                    <a:pt x="11655" y="3016"/>
                  </a:lnTo>
                  <a:lnTo>
                    <a:pt x="11682" y="3026"/>
                  </a:lnTo>
                  <a:lnTo>
                    <a:pt x="11717" y="3024"/>
                  </a:lnTo>
                  <a:lnTo>
                    <a:pt x="11737" y="2991"/>
                  </a:lnTo>
                  <a:lnTo>
                    <a:pt x="11724" y="2966"/>
                  </a:lnTo>
                  <a:lnTo>
                    <a:pt x="11756" y="2959"/>
                  </a:lnTo>
                  <a:lnTo>
                    <a:pt x="11786" y="2967"/>
                  </a:lnTo>
                  <a:lnTo>
                    <a:pt x="11833" y="2954"/>
                  </a:lnTo>
                  <a:lnTo>
                    <a:pt x="11844" y="2980"/>
                  </a:lnTo>
                  <a:lnTo>
                    <a:pt x="11860" y="2986"/>
                  </a:lnTo>
                  <a:lnTo>
                    <a:pt x="11882" y="2952"/>
                  </a:lnTo>
                  <a:lnTo>
                    <a:pt x="11871" y="2926"/>
                  </a:lnTo>
                  <a:lnTo>
                    <a:pt x="11843" y="2898"/>
                  </a:lnTo>
                  <a:lnTo>
                    <a:pt x="11847" y="2865"/>
                  </a:lnTo>
                  <a:lnTo>
                    <a:pt x="11830" y="2840"/>
                  </a:lnTo>
                  <a:lnTo>
                    <a:pt x="11792" y="2831"/>
                  </a:lnTo>
                  <a:lnTo>
                    <a:pt x="11786" y="2787"/>
                  </a:lnTo>
                  <a:lnTo>
                    <a:pt x="11768" y="2779"/>
                  </a:lnTo>
                  <a:lnTo>
                    <a:pt x="11760" y="2745"/>
                  </a:lnTo>
                  <a:lnTo>
                    <a:pt x="11736" y="2718"/>
                  </a:lnTo>
                  <a:lnTo>
                    <a:pt x="11731" y="2675"/>
                  </a:lnTo>
                  <a:lnTo>
                    <a:pt x="11749" y="2643"/>
                  </a:lnTo>
                  <a:lnTo>
                    <a:pt x="11755" y="2663"/>
                  </a:lnTo>
                  <a:lnTo>
                    <a:pt x="11771" y="2673"/>
                  </a:lnTo>
                  <a:lnTo>
                    <a:pt x="11809" y="2642"/>
                  </a:lnTo>
                  <a:lnTo>
                    <a:pt x="11802" y="2629"/>
                  </a:lnTo>
                  <a:lnTo>
                    <a:pt x="11794" y="2599"/>
                  </a:lnTo>
                  <a:lnTo>
                    <a:pt x="11820" y="2596"/>
                  </a:lnTo>
                  <a:lnTo>
                    <a:pt x="11860" y="2628"/>
                  </a:lnTo>
                  <a:lnTo>
                    <a:pt x="11881" y="2612"/>
                  </a:lnTo>
                  <a:lnTo>
                    <a:pt x="11888" y="2585"/>
                  </a:lnTo>
                  <a:lnTo>
                    <a:pt x="11902" y="2604"/>
                  </a:lnTo>
                  <a:lnTo>
                    <a:pt x="11946" y="2602"/>
                  </a:lnTo>
                  <a:lnTo>
                    <a:pt x="11971" y="2597"/>
                  </a:lnTo>
                  <a:lnTo>
                    <a:pt x="11983" y="2575"/>
                  </a:lnTo>
                  <a:lnTo>
                    <a:pt x="12014" y="2609"/>
                  </a:lnTo>
                  <a:lnTo>
                    <a:pt x="12043" y="2619"/>
                  </a:lnTo>
                  <a:lnTo>
                    <a:pt x="12064" y="2646"/>
                  </a:lnTo>
                  <a:lnTo>
                    <a:pt x="12084" y="2630"/>
                  </a:lnTo>
                  <a:lnTo>
                    <a:pt x="12083" y="2598"/>
                  </a:lnTo>
                  <a:lnTo>
                    <a:pt x="12114" y="2605"/>
                  </a:lnTo>
                  <a:lnTo>
                    <a:pt x="12133" y="2638"/>
                  </a:lnTo>
                  <a:lnTo>
                    <a:pt x="12112" y="2656"/>
                  </a:lnTo>
                  <a:lnTo>
                    <a:pt x="12097" y="2685"/>
                  </a:lnTo>
                  <a:lnTo>
                    <a:pt x="12109" y="2695"/>
                  </a:lnTo>
                  <a:lnTo>
                    <a:pt x="12147" y="2686"/>
                  </a:lnTo>
                  <a:lnTo>
                    <a:pt x="12157" y="2692"/>
                  </a:lnTo>
                  <a:lnTo>
                    <a:pt x="12157" y="2666"/>
                  </a:lnTo>
                  <a:lnTo>
                    <a:pt x="12173" y="2658"/>
                  </a:lnTo>
                  <a:lnTo>
                    <a:pt x="12195" y="2664"/>
                  </a:lnTo>
                  <a:lnTo>
                    <a:pt x="12183" y="2628"/>
                  </a:lnTo>
                  <a:lnTo>
                    <a:pt x="12165" y="2612"/>
                  </a:lnTo>
                  <a:lnTo>
                    <a:pt x="12173" y="2597"/>
                  </a:lnTo>
                  <a:lnTo>
                    <a:pt x="12204" y="2598"/>
                  </a:lnTo>
                  <a:lnTo>
                    <a:pt x="12254" y="2584"/>
                  </a:lnTo>
                  <a:lnTo>
                    <a:pt x="12270" y="2599"/>
                  </a:lnTo>
                  <a:lnTo>
                    <a:pt x="12291" y="2588"/>
                  </a:lnTo>
                  <a:lnTo>
                    <a:pt x="12337" y="2588"/>
                  </a:lnTo>
                  <a:lnTo>
                    <a:pt x="12338" y="2612"/>
                  </a:lnTo>
                  <a:lnTo>
                    <a:pt x="12349" y="2658"/>
                  </a:lnTo>
                  <a:lnTo>
                    <a:pt x="12357" y="2636"/>
                  </a:lnTo>
                  <a:lnTo>
                    <a:pt x="12373" y="2634"/>
                  </a:lnTo>
                  <a:lnTo>
                    <a:pt x="12403" y="2605"/>
                  </a:lnTo>
                  <a:lnTo>
                    <a:pt x="12415" y="2654"/>
                  </a:lnTo>
                  <a:lnTo>
                    <a:pt x="12436" y="2654"/>
                  </a:lnTo>
                  <a:lnTo>
                    <a:pt x="12468" y="2630"/>
                  </a:lnTo>
                  <a:lnTo>
                    <a:pt x="12500" y="2658"/>
                  </a:lnTo>
                  <a:lnTo>
                    <a:pt x="12511" y="2723"/>
                  </a:lnTo>
                  <a:lnTo>
                    <a:pt x="12534" y="2681"/>
                  </a:lnTo>
                  <a:lnTo>
                    <a:pt x="12554" y="2665"/>
                  </a:lnTo>
                  <a:lnTo>
                    <a:pt x="12569" y="2680"/>
                  </a:lnTo>
                  <a:lnTo>
                    <a:pt x="12551" y="2724"/>
                  </a:lnTo>
                  <a:lnTo>
                    <a:pt x="12576" y="2745"/>
                  </a:lnTo>
                  <a:lnTo>
                    <a:pt x="12588" y="2759"/>
                  </a:lnTo>
                  <a:lnTo>
                    <a:pt x="12619" y="2760"/>
                  </a:lnTo>
                  <a:lnTo>
                    <a:pt x="12629" y="2792"/>
                  </a:lnTo>
                  <a:lnTo>
                    <a:pt x="12642" y="2780"/>
                  </a:lnTo>
                  <a:lnTo>
                    <a:pt x="12657" y="2776"/>
                  </a:lnTo>
                  <a:lnTo>
                    <a:pt x="12668" y="2814"/>
                  </a:lnTo>
                  <a:lnTo>
                    <a:pt x="12642" y="2842"/>
                  </a:lnTo>
                  <a:lnTo>
                    <a:pt x="12647" y="2882"/>
                  </a:lnTo>
                  <a:lnTo>
                    <a:pt x="12693" y="2835"/>
                  </a:lnTo>
                  <a:lnTo>
                    <a:pt x="12722" y="2838"/>
                  </a:lnTo>
                  <a:lnTo>
                    <a:pt x="12727" y="2862"/>
                  </a:lnTo>
                  <a:lnTo>
                    <a:pt x="12662" y="2921"/>
                  </a:lnTo>
                  <a:lnTo>
                    <a:pt x="12666" y="2967"/>
                  </a:lnTo>
                  <a:lnTo>
                    <a:pt x="12722" y="2975"/>
                  </a:lnTo>
                  <a:lnTo>
                    <a:pt x="12736" y="2956"/>
                  </a:lnTo>
                  <a:lnTo>
                    <a:pt x="12759" y="2941"/>
                  </a:lnTo>
                  <a:lnTo>
                    <a:pt x="12779" y="2953"/>
                  </a:lnTo>
                  <a:lnTo>
                    <a:pt x="12786" y="2981"/>
                  </a:lnTo>
                  <a:lnTo>
                    <a:pt x="12811" y="2966"/>
                  </a:lnTo>
                  <a:lnTo>
                    <a:pt x="12849" y="3008"/>
                  </a:lnTo>
                  <a:lnTo>
                    <a:pt x="12837" y="3059"/>
                  </a:lnTo>
                  <a:lnTo>
                    <a:pt x="12870" y="3053"/>
                  </a:lnTo>
                  <a:lnTo>
                    <a:pt x="12877" y="3080"/>
                  </a:lnTo>
                  <a:lnTo>
                    <a:pt x="12904" y="3068"/>
                  </a:lnTo>
                  <a:lnTo>
                    <a:pt x="12908" y="3095"/>
                  </a:lnTo>
                  <a:lnTo>
                    <a:pt x="12878" y="3147"/>
                  </a:lnTo>
                  <a:lnTo>
                    <a:pt x="12841" y="3162"/>
                  </a:lnTo>
                  <a:lnTo>
                    <a:pt x="12810" y="3140"/>
                  </a:lnTo>
                  <a:lnTo>
                    <a:pt x="12744" y="3122"/>
                  </a:lnTo>
                  <a:lnTo>
                    <a:pt x="12668" y="3122"/>
                  </a:lnTo>
                  <a:lnTo>
                    <a:pt x="12698" y="3142"/>
                  </a:lnTo>
                  <a:lnTo>
                    <a:pt x="12711" y="3178"/>
                  </a:lnTo>
                  <a:lnTo>
                    <a:pt x="12777" y="3186"/>
                  </a:lnTo>
                  <a:lnTo>
                    <a:pt x="12790" y="3212"/>
                  </a:lnTo>
                  <a:lnTo>
                    <a:pt x="12854" y="3260"/>
                  </a:lnTo>
                  <a:lnTo>
                    <a:pt x="12917" y="3276"/>
                  </a:lnTo>
                  <a:lnTo>
                    <a:pt x="12957" y="3250"/>
                  </a:lnTo>
                  <a:lnTo>
                    <a:pt x="12960" y="3215"/>
                  </a:lnTo>
                  <a:lnTo>
                    <a:pt x="12927" y="3183"/>
                  </a:lnTo>
                  <a:lnTo>
                    <a:pt x="12917" y="3161"/>
                  </a:lnTo>
                  <a:lnTo>
                    <a:pt x="12927" y="3161"/>
                  </a:lnTo>
                  <a:lnTo>
                    <a:pt x="12966" y="3200"/>
                  </a:lnTo>
                  <a:lnTo>
                    <a:pt x="13006" y="3220"/>
                  </a:lnTo>
                  <a:lnTo>
                    <a:pt x="13030" y="3235"/>
                  </a:lnTo>
                  <a:lnTo>
                    <a:pt x="13000" y="3232"/>
                  </a:lnTo>
                  <a:lnTo>
                    <a:pt x="12932" y="3296"/>
                  </a:lnTo>
                  <a:lnTo>
                    <a:pt x="12948" y="3317"/>
                  </a:lnTo>
                  <a:lnTo>
                    <a:pt x="12977" y="3321"/>
                  </a:lnTo>
                  <a:lnTo>
                    <a:pt x="13000" y="3304"/>
                  </a:lnTo>
                  <a:lnTo>
                    <a:pt x="13022" y="3304"/>
                  </a:lnTo>
                  <a:lnTo>
                    <a:pt x="13134" y="3406"/>
                  </a:lnTo>
                  <a:lnTo>
                    <a:pt x="13161" y="3417"/>
                  </a:lnTo>
                  <a:lnTo>
                    <a:pt x="13196" y="3463"/>
                  </a:lnTo>
                  <a:lnTo>
                    <a:pt x="13279" y="3471"/>
                  </a:lnTo>
                  <a:lnTo>
                    <a:pt x="13328" y="3527"/>
                  </a:lnTo>
                  <a:lnTo>
                    <a:pt x="13378" y="3540"/>
                  </a:lnTo>
                  <a:lnTo>
                    <a:pt x="13390" y="3517"/>
                  </a:lnTo>
                  <a:lnTo>
                    <a:pt x="13376" y="3494"/>
                  </a:lnTo>
                  <a:lnTo>
                    <a:pt x="13395" y="3481"/>
                  </a:lnTo>
                  <a:lnTo>
                    <a:pt x="13424" y="3512"/>
                  </a:lnTo>
                  <a:lnTo>
                    <a:pt x="13433" y="3540"/>
                  </a:lnTo>
                  <a:lnTo>
                    <a:pt x="13453" y="3570"/>
                  </a:lnTo>
                  <a:lnTo>
                    <a:pt x="13474" y="3569"/>
                  </a:lnTo>
                  <a:lnTo>
                    <a:pt x="13483" y="3530"/>
                  </a:lnTo>
                  <a:lnTo>
                    <a:pt x="13448" y="3349"/>
                  </a:lnTo>
                  <a:lnTo>
                    <a:pt x="13411" y="3267"/>
                  </a:lnTo>
                  <a:lnTo>
                    <a:pt x="13364" y="3165"/>
                  </a:lnTo>
                  <a:lnTo>
                    <a:pt x="13354" y="3075"/>
                  </a:lnTo>
                  <a:lnTo>
                    <a:pt x="13328" y="3018"/>
                  </a:lnTo>
                  <a:lnTo>
                    <a:pt x="13324" y="2993"/>
                  </a:lnTo>
                  <a:lnTo>
                    <a:pt x="13355" y="3006"/>
                  </a:lnTo>
                  <a:lnTo>
                    <a:pt x="13375" y="3050"/>
                  </a:lnTo>
                  <a:lnTo>
                    <a:pt x="13413" y="3090"/>
                  </a:lnTo>
                  <a:lnTo>
                    <a:pt x="13454" y="3101"/>
                  </a:lnTo>
                  <a:lnTo>
                    <a:pt x="13490" y="3142"/>
                  </a:lnTo>
                  <a:lnTo>
                    <a:pt x="13554" y="3148"/>
                  </a:lnTo>
                  <a:lnTo>
                    <a:pt x="13689" y="3133"/>
                  </a:lnTo>
                  <a:lnTo>
                    <a:pt x="13718" y="3145"/>
                  </a:lnTo>
                  <a:lnTo>
                    <a:pt x="13744" y="3132"/>
                  </a:lnTo>
                  <a:lnTo>
                    <a:pt x="13778" y="3160"/>
                  </a:lnTo>
                  <a:lnTo>
                    <a:pt x="13784" y="3151"/>
                  </a:lnTo>
                  <a:lnTo>
                    <a:pt x="13758" y="3112"/>
                  </a:lnTo>
                  <a:lnTo>
                    <a:pt x="13766" y="3090"/>
                  </a:lnTo>
                  <a:lnTo>
                    <a:pt x="13740" y="3066"/>
                  </a:lnTo>
                  <a:lnTo>
                    <a:pt x="13754" y="3048"/>
                  </a:lnTo>
                  <a:lnTo>
                    <a:pt x="13759" y="3016"/>
                  </a:lnTo>
                  <a:lnTo>
                    <a:pt x="13875" y="2968"/>
                  </a:lnTo>
                  <a:lnTo>
                    <a:pt x="13893" y="2977"/>
                  </a:lnTo>
                  <a:lnTo>
                    <a:pt x="13922" y="2972"/>
                  </a:lnTo>
                  <a:lnTo>
                    <a:pt x="13958" y="2993"/>
                  </a:lnTo>
                  <a:lnTo>
                    <a:pt x="14010" y="2993"/>
                  </a:lnTo>
                  <a:lnTo>
                    <a:pt x="14051" y="3033"/>
                  </a:lnTo>
                  <a:lnTo>
                    <a:pt x="14091" y="3045"/>
                  </a:lnTo>
                  <a:lnTo>
                    <a:pt x="14113" y="3081"/>
                  </a:lnTo>
                  <a:lnTo>
                    <a:pt x="14169" y="3082"/>
                  </a:lnTo>
                  <a:lnTo>
                    <a:pt x="14188" y="3116"/>
                  </a:lnTo>
                  <a:lnTo>
                    <a:pt x="14264" y="3116"/>
                  </a:lnTo>
                  <a:lnTo>
                    <a:pt x="14217" y="3088"/>
                  </a:lnTo>
                  <a:lnTo>
                    <a:pt x="14214" y="3072"/>
                  </a:lnTo>
                  <a:lnTo>
                    <a:pt x="14261" y="3085"/>
                  </a:lnTo>
                  <a:lnTo>
                    <a:pt x="14292" y="3061"/>
                  </a:lnTo>
                  <a:lnTo>
                    <a:pt x="14254" y="3041"/>
                  </a:lnTo>
                  <a:lnTo>
                    <a:pt x="14281" y="3017"/>
                  </a:lnTo>
                  <a:lnTo>
                    <a:pt x="14252" y="2987"/>
                  </a:lnTo>
                  <a:lnTo>
                    <a:pt x="14207" y="3010"/>
                  </a:lnTo>
                  <a:lnTo>
                    <a:pt x="14168" y="3000"/>
                  </a:lnTo>
                  <a:lnTo>
                    <a:pt x="14163" y="2945"/>
                  </a:lnTo>
                  <a:lnTo>
                    <a:pt x="14148" y="2906"/>
                  </a:lnTo>
                  <a:lnTo>
                    <a:pt x="14168" y="2890"/>
                  </a:lnTo>
                  <a:lnTo>
                    <a:pt x="14189" y="2907"/>
                  </a:lnTo>
                  <a:lnTo>
                    <a:pt x="14219" y="2888"/>
                  </a:lnTo>
                  <a:lnTo>
                    <a:pt x="14201" y="2861"/>
                  </a:lnTo>
                  <a:lnTo>
                    <a:pt x="14227" y="2852"/>
                  </a:lnTo>
                  <a:lnTo>
                    <a:pt x="14279" y="2892"/>
                  </a:lnTo>
                  <a:lnTo>
                    <a:pt x="14294" y="2930"/>
                  </a:lnTo>
                  <a:lnTo>
                    <a:pt x="14316" y="2922"/>
                  </a:lnTo>
                  <a:lnTo>
                    <a:pt x="14336" y="2938"/>
                  </a:lnTo>
                  <a:lnTo>
                    <a:pt x="14356" y="2927"/>
                  </a:lnTo>
                  <a:lnTo>
                    <a:pt x="14344" y="2887"/>
                  </a:lnTo>
                  <a:lnTo>
                    <a:pt x="14381" y="2872"/>
                  </a:lnTo>
                  <a:lnTo>
                    <a:pt x="14407" y="2891"/>
                  </a:lnTo>
                  <a:lnTo>
                    <a:pt x="14416" y="2860"/>
                  </a:lnTo>
                  <a:lnTo>
                    <a:pt x="14363" y="2797"/>
                  </a:lnTo>
                  <a:lnTo>
                    <a:pt x="14322" y="2793"/>
                  </a:lnTo>
                  <a:lnTo>
                    <a:pt x="14279" y="2751"/>
                  </a:lnTo>
                  <a:lnTo>
                    <a:pt x="14288" y="2712"/>
                  </a:lnTo>
                  <a:lnTo>
                    <a:pt x="14269" y="2685"/>
                  </a:lnTo>
                  <a:lnTo>
                    <a:pt x="14233" y="2701"/>
                  </a:lnTo>
                  <a:lnTo>
                    <a:pt x="14198" y="2692"/>
                  </a:lnTo>
                  <a:lnTo>
                    <a:pt x="14241" y="2667"/>
                  </a:lnTo>
                  <a:lnTo>
                    <a:pt x="14226" y="2637"/>
                  </a:lnTo>
                  <a:lnTo>
                    <a:pt x="14233" y="2628"/>
                  </a:lnTo>
                  <a:lnTo>
                    <a:pt x="14206" y="2587"/>
                  </a:lnTo>
                  <a:lnTo>
                    <a:pt x="14264" y="2586"/>
                  </a:lnTo>
                  <a:lnTo>
                    <a:pt x="14276" y="2523"/>
                  </a:lnTo>
                  <a:lnTo>
                    <a:pt x="14213" y="2543"/>
                  </a:lnTo>
                  <a:lnTo>
                    <a:pt x="14177" y="2578"/>
                  </a:lnTo>
                  <a:lnTo>
                    <a:pt x="14169" y="2617"/>
                  </a:lnTo>
                  <a:lnTo>
                    <a:pt x="14109" y="2599"/>
                  </a:lnTo>
                  <a:lnTo>
                    <a:pt x="14073" y="2533"/>
                  </a:lnTo>
                  <a:lnTo>
                    <a:pt x="14092" y="2501"/>
                  </a:lnTo>
                  <a:lnTo>
                    <a:pt x="14099" y="2453"/>
                  </a:lnTo>
                  <a:lnTo>
                    <a:pt x="14157" y="2431"/>
                  </a:lnTo>
                  <a:lnTo>
                    <a:pt x="14193" y="2437"/>
                  </a:lnTo>
                  <a:lnTo>
                    <a:pt x="14253" y="2381"/>
                  </a:lnTo>
                  <a:lnTo>
                    <a:pt x="14257" y="2356"/>
                  </a:lnTo>
                  <a:lnTo>
                    <a:pt x="14222" y="2314"/>
                  </a:lnTo>
                  <a:lnTo>
                    <a:pt x="14189" y="2319"/>
                  </a:lnTo>
                  <a:lnTo>
                    <a:pt x="14157" y="2307"/>
                  </a:lnTo>
                  <a:lnTo>
                    <a:pt x="14099" y="2307"/>
                  </a:lnTo>
                  <a:lnTo>
                    <a:pt x="14062" y="2262"/>
                  </a:lnTo>
                  <a:lnTo>
                    <a:pt x="14110" y="2242"/>
                  </a:lnTo>
                  <a:lnTo>
                    <a:pt x="14178" y="2232"/>
                  </a:lnTo>
                  <a:lnTo>
                    <a:pt x="14254" y="2265"/>
                  </a:lnTo>
                  <a:lnTo>
                    <a:pt x="14326" y="2252"/>
                  </a:lnTo>
                  <a:lnTo>
                    <a:pt x="14441" y="2249"/>
                  </a:lnTo>
                  <a:lnTo>
                    <a:pt x="14638" y="2234"/>
                  </a:lnTo>
                  <a:lnTo>
                    <a:pt x="14671" y="2215"/>
                  </a:lnTo>
                  <a:lnTo>
                    <a:pt x="14817" y="2213"/>
                  </a:lnTo>
                  <a:lnTo>
                    <a:pt x="14883" y="2220"/>
                  </a:lnTo>
                  <a:lnTo>
                    <a:pt x="14932" y="2213"/>
                  </a:lnTo>
                  <a:lnTo>
                    <a:pt x="15015" y="2214"/>
                  </a:lnTo>
                  <a:lnTo>
                    <a:pt x="14971" y="2228"/>
                  </a:lnTo>
                  <a:lnTo>
                    <a:pt x="14857" y="2278"/>
                  </a:lnTo>
                  <a:lnTo>
                    <a:pt x="14820" y="2259"/>
                  </a:lnTo>
                  <a:lnTo>
                    <a:pt x="14801" y="2265"/>
                  </a:lnTo>
                  <a:lnTo>
                    <a:pt x="14765" y="2252"/>
                  </a:lnTo>
                  <a:lnTo>
                    <a:pt x="14743" y="2324"/>
                  </a:lnTo>
                  <a:lnTo>
                    <a:pt x="14778" y="2363"/>
                  </a:lnTo>
                  <a:lnTo>
                    <a:pt x="14750" y="2374"/>
                  </a:lnTo>
                  <a:lnTo>
                    <a:pt x="14742" y="2400"/>
                  </a:lnTo>
                  <a:lnTo>
                    <a:pt x="14776" y="2421"/>
                  </a:lnTo>
                  <a:lnTo>
                    <a:pt x="14826" y="2384"/>
                  </a:lnTo>
                  <a:lnTo>
                    <a:pt x="14829" y="2348"/>
                  </a:lnTo>
                  <a:lnTo>
                    <a:pt x="14918" y="2288"/>
                  </a:lnTo>
                  <a:lnTo>
                    <a:pt x="15033" y="2242"/>
                  </a:lnTo>
                  <a:lnTo>
                    <a:pt x="15050" y="2304"/>
                  </a:lnTo>
                  <a:lnTo>
                    <a:pt x="15055" y="2392"/>
                  </a:lnTo>
                  <a:lnTo>
                    <a:pt x="15045" y="2412"/>
                  </a:lnTo>
                  <a:lnTo>
                    <a:pt x="15024" y="2356"/>
                  </a:lnTo>
                  <a:lnTo>
                    <a:pt x="14991" y="2324"/>
                  </a:lnTo>
                  <a:lnTo>
                    <a:pt x="14989" y="2288"/>
                  </a:lnTo>
                  <a:lnTo>
                    <a:pt x="14955" y="2318"/>
                  </a:lnTo>
                  <a:lnTo>
                    <a:pt x="14931" y="2309"/>
                  </a:lnTo>
                  <a:lnTo>
                    <a:pt x="14952" y="2370"/>
                  </a:lnTo>
                  <a:lnTo>
                    <a:pt x="14987" y="2384"/>
                  </a:lnTo>
                  <a:lnTo>
                    <a:pt x="15001" y="2453"/>
                  </a:lnTo>
                  <a:lnTo>
                    <a:pt x="14976" y="2508"/>
                  </a:lnTo>
                  <a:lnTo>
                    <a:pt x="14952" y="2497"/>
                  </a:lnTo>
                  <a:lnTo>
                    <a:pt x="14928" y="2518"/>
                  </a:lnTo>
                  <a:lnTo>
                    <a:pt x="14969" y="2545"/>
                  </a:lnTo>
                  <a:lnTo>
                    <a:pt x="14966" y="2568"/>
                  </a:lnTo>
                  <a:lnTo>
                    <a:pt x="14981" y="2586"/>
                  </a:lnTo>
                  <a:lnTo>
                    <a:pt x="15010" y="2586"/>
                  </a:lnTo>
                  <a:lnTo>
                    <a:pt x="15054" y="2551"/>
                  </a:lnTo>
                  <a:lnTo>
                    <a:pt x="15054" y="2504"/>
                  </a:lnTo>
                  <a:lnTo>
                    <a:pt x="15087" y="2454"/>
                  </a:lnTo>
                  <a:lnTo>
                    <a:pt x="15075" y="2422"/>
                  </a:lnTo>
                  <a:lnTo>
                    <a:pt x="15079" y="2376"/>
                  </a:lnTo>
                  <a:lnTo>
                    <a:pt x="15066" y="2200"/>
                  </a:lnTo>
                  <a:lnTo>
                    <a:pt x="15125" y="2153"/>
                  </a:lnTo>
                  <a:lnTo>
                    <a:pt x="15216" y="2133"/>
                  </a:lnTo>
                  <a:lnTo>
                    <a:pt x="15315" y="2108"/>
                  </a:lnTo>
                  <a:lnTo>
                    <a:pt x="15407" y="2119"/>
                  </a:lnTo>
                  <a:lnTo>
                    <a:pt x="15521" y="2160"/>
                  </a:lnTo>
                  <a:lnTo>
                    <a:pt x="15578" y="2235"/>
                  </a:lnTo>
                  <a:lnTo>
                    <a:pt x="15573" y="2274"/>
                  </a:lnTo>
                  <a:lnTo>
                    <a:pt x="15544" y="2295"/>
                  </a:lnTo>
                  <a:lnTo>
                    <a:pt x="15483" y="2247"/>
                  </a:lnTo>
                  <a:lnTo>
                    <a:pt x="15476" y="2258"/>
                  </a:lnTo>
                  <a:lnTo>
                    <a:pt x="15488" y="2294"/>
                  </a:lnTo>
                  <a:lnTo>
                    <a:pt x="15485" y="2328"/>
                  </a:lnTo>
                  <a:lnTo>
                    <a:pt x="15493" y="2360"/>
                  </a:lnTo>
                  <a:lnTo>
                    <a:pt x="15463" y="2384"/>
                  </a:lnTo>
                  <a:lnTo>
                    <a:pt x="15488" y="2394"/>
                  </a:lnTo>
                  <a:lnTo>
                    <a:pt x="15525" y="2372"/>
                  </a:lnTo>
                  <a:lnTo>
                    <a:pt x="15583" y="2368"/>
                  </a:lnTo>
                  <a:lnTo>
                    <a:pt x="15618" y="2333"/>
                  </a:lnTo>
                  <a:lnTo>
                    <a:pt x="15634" y="2383"/>
                  </a:lnTo>
                  <a:lnTo>
                    <a:pt x="15653" y="2419"/>
                  </a:lnTo>
                  <a:lnTo>
                    <a:pt x="15658" y="2462"/>
                  </a:lnTo>
                  <a:lnTo>
                    <a:pt x="15679" y="2484"/>
                  </a:lnTo>
                  <a:lnTo>
                    <a:pt x="15701" y="2446"/>
                  </a:lnTo>
                  <a:lnTo>
                    <a:pt x="15694" y="2422"/>
                  </a:lnTo>
                  <a:lnTo>
                    <a:pt x="15736" y="2384"/>
                  </a:lnTo>
                  <a:lnTo>
                    <a:pt x="15778" y="2405"/>
                  </a:lnTo>
                  <a:lnTo>
                    <a:pt x="15793" y="2448"/>
                  </a:lnTo>
                  <a:lnTo>
                    <a:pt x="15778" y="2472"/>
                  </a:lnTo>
                  <a:lnTo>
                    <a:pt x="15764" y="2519"/>
                  </a:lnTo>
                  <a:lnTo>
                    <a:pt x="15775" y="2536"/>
                  </a:lnTo>
                  <a:lnTo>
                    <a:pt x="15799" y="2523"/>
                  </a:lnTo>
                  <a:lnTo>
                    <a:pt x="15818" y="2481"/>
                  </a:lnTo>
                  <a:lnTo>
                    <a:pt x="15835" y="2473"/>
                  </a:lnTo>
                  <a:lnTo>
                    <a:pt x="15850" y="2498"/>
                  </a:lnTo>
                  <a:lnTo>
                    <a:pt x="15849" y="2459"/>
                  </a:lnTo>
                  <a:lnTo>
                    <a:pt x="15882" y="2391"/>
                  </a:lnTo>
                  <a:lnTo>
                    <a:pt x="15897" y="2377"/>
                  </a:lnTo>
                  <a:lnTo>
                    <a:pt x="15923" y="2389"/>
                  </a:lnTo>
                  <a:lnTo>
                    <a:pt x="16003" y="2444"/>
                  </a:lnTo>
                  <a:lnTo>
                    <a:pt x="16089" y="2464"/>
                  </a:lnTo>
                  <a:lnTo>
                    <a:pt x="16137" y="2522"/>
                  </a:lnTo>
                  <a:lnTo>
                    <a:pt x="16129" y="2552"/>
                  </a:lnTo>
                  <a:lnTo>
                    <a:pt x="16074" y="2586"/>
                  </a:lnTo>
                  <a:lnTo>
                    <a:pt x="16037" y="2624"/>
                  </a:lnTo>
                  <a:lnTo>
                    <a:pt x="16085" y="2599"/>
                  </a:lnTo>
                  <a:lnTo>
                    <a:pt x="16158" y="2584"/>
                  </a:lnTo>
                  <a:lnTo>
                    <a:pt x="16206" y="2601"/>
                  </a:lnTo>
                  <a:lnTo>
                    <a:pt x="16263" y="2587"/>
                  </a:lnTo>
                  <a:lnTo>
                    <a:pt x="16304" y="2549"/>
                  </a:lnTo>
                  <a:lnTo>
                    <a:pt x="16343" y="2531"/>
                  </a:lnTo>
                  <a:lnTo>
                    <a:pt x="16412" y="2474"/>
                  </a:lnTo>
                  <a:lnTo>
                    <a:pt x="16446" y="2461"/>
                  </a:lnTo>
                  <a:lnTo>
                    <a:pt x="16501" y="2405"/>
                  </a:lnTo>
                  <a:lnTo>
                    <a:pt x="16548" y="2393"/>
                  </a:lnTo>
                  <a:lnTo>
                    <a:pt x="16677" y="2329"/>
                  </a:lnTo>
                  <a:lnTo>
                    <a:pt x="16741" y="2307"/>
                  </a:lnTo>
                  <a:lnTo>
                    <a:pt x="16778" y="2314"/>
                  </a:lnTo>
                  <a:lnTo>
                    <a:pt x="16782" y="2300"/>
                  </a:lnTo>
                  <a:lnTo>
                    <a:pt x="16855" y="2253"/>
                  </a:lnTo>
                  <a:lnTo>
                    <a:pt x="16895" y="2244"/>
                  </a:lnTo>
                  <a:lnTo>
                    <a:pt x="16982" y="2247"/>
                  </a:lnTo>
                  <a:lnTo>
                    <a:pt x="17150" y="2303"/>
                  </a:lnTo>
                  <a:lnTo>
                    <a:pt x="17220" y="2378"/>
                  </a:lnTo>
                  <a:lnTo>
                    <a:pt x="17292" y="2416"/>
                  </a:lnTo>
                  <a:lnTo>
                    <a:pt x="17354" y="2486"/>
                  </a:lnTo>
                  <a:lnTo>
                    <a:pt x="17386" y="2547"/>
                  </a:lnTo>
                  <a:lnTo>
                    <a:pt x="17390" y="2578"/>
                  </a:lnTo>
                  <a:lnTo>
                    <a:pt x="17405" y="2597"/>
                  </a:lnTo>
                  <a:lnTo>
                    <a:pt x="17403" y="2646"/>
                  </a:lnTo>
                  <a:lnTo>
                    <a:pt x="17438" y="2713"/>
                  </a:lnTo>
                  <a:lnTo>
                    <a:pt x="17441" y="2746"/>
                  </a:lnTo>
                  <a:lnTo>
                    <a:pt x="17417" y="2782"/>
                  </a:lnTo>
                  <a:lnTo>
                    <a:pt x="17456" y="2773"/>
                  </a:lnTo>
                  <a:lnTo>
                    <a:pt x="17496" y="2725"/>
                  </a:lnTo>
                  <a:lnTo>
                    <a:pt x="17543" y="2725"/>
                  </a:lnTo>
                  <a:lnTo>
                    <a:pt x="17565" y="2747"/>
                  </a:lnTo>
                  <a:lnTo>
                    <a:pt x="17568" y="2722"/>
                  </a:lnTo>
                  <a:lnTo>
                    <a:pt x="17614" y="2716"/>
                  </a:lnTo>
                  <a:lnTo>
                    <a:pt x="17651" y="2738"/>
                  </a:lnTo>
                  <a:lnTo>
                    <a:pt x="17667" y="2779"/>
                  </a:lnTo>
                  <a:lnTo>
                    <a:pt x="17675" y="2747"/>
                  </a:lnTo>
                  <a:lnTo>
                    <a:pt x="17660" y="2694"/>
                  </a:lnTo>
                  <a:lnTo>
                    <a:pt x="17690" y="2691"/>
                  </a:lnTo>
                  <a:lnTo>
                    <a:pt x="17716" y="2736"/>
                  </a:lnTo>
                  <a:lnTo>
                    <a:pt x="17773" y="2790"/>
                  </a:lnTo>
                  <a:lnTo>
                    <a:pt x="17784" y="2852"/>
                  </a:lnTo>
                  <a:lnTo>
                    <a:pt x="17814" y="2852"/>
                  </a:lnTo>
                  <a:lnTo>
                    <a:pt x="17865" y="2916"/>
                  </a:lnTo>
                  <a:lnTo>
                    <a:pt x="17864" y="2896"/>
                  </a:lnTo>
                  <a:lnTo>
                    <a:pt x="17847" y="2842"/>
                  </a:lnTo>
                  <a:lnTo>
                    <a:pt x="17813" y="2826"/>
                  </a:lnTo>
                  <a:lnTo>
                    <a:pt x="17806" y="2795"/>
                  </a:lnTo>
                  <a:lnTo>
                    <a:pt x="17843" y="2816"/>
                  </a:lnTo>
                  <a:lnTo>
                    <a:pt x="17872" y="2812"/>
                  </a:lnTo>
                  <a:lnTo>
                    <a:pt x="17906" y="2847"/>
                  </a:lnTo>
                  <a:lnTo>
                    <a:pt x="17953" y="2912"/>
                  </a:lnTo>
                  <a:lnTo>
                    <a:pt x="17944" y="2860"/>
                  </a:lnTo>
                  <a:lnTo>
                    <a:pt x="17880" y="2771"/>
                  </a:lnTo>
                  <a:lnTo>
                    <a:pt x="17883" y="2691"/>
                  </a:lnTo>
                  <a:lnTo>
                    <a:pt x="17882" y="2625"/>
                  </a:lnTo>
                  <a:lnTo>
                    <a:pt x="17923" y="2577"/>
                  </a:lnTo>
                  <a:lnTo>
                    <a:pt x="17992" y="2570"/>
                  </a:lnTo>
                  <a:lnTo>
                    <a:pt x="18024" y="2545"/>
                  </a:lnTo>
                  <a:lnTo>
                    <a:pt x="18083" y="2521"/>
                  </a:lnTo>
                  <a:lnTo>
                    <a:pt x="18078" y="2495"/>
                  </a:lnTo>
                  <a:lnTo>
                    <a:pt x="18090" y="2482"/>
                  </a:lnTo>
                  <a:lnTo>
                    <a:pt x="18113" y="2483"/>
                  </a:lnTo>
                  <a:lnTo>
                    <a:pt x="18147" y="2515"/>
                  </a:lnTo>
                  <a:lnTo>
                    <a:pt x="18176" y="2524"/>
                  </a:lnTo>
                  <a:lnTo>
                    <a:pt x="18226" y="2514"/>
                  </a:lnTo>
                  <a:lnTo>
                    <a:pt x="18272" y="2479"/>
                  </a:lnTo>
                  <a:lnTo>
                    <a:pt x="18297" y="2487"/>
                  </a:lnTo>
                  <a:lnTo>
                    <a:pt x="18358" y="2464"/>
                  </a:lnTo>
                  <a:lnTo>
                    <a:pt x="18430" y="2471"/>
                  </a:lnTo>
                  <a:lnTo>
                    <a:pt x="18462" y="2449"/>
                  </a:lnTo>
                  <a:lnTo>
                    <a:pt x="18478" y="2448"/>
                  </a:lnTo>
                  <a:lnTo>
                    <a:pt x="18482" y="2468"/>
                  </a:lnTo>
                  <a:lnTo>
                    <a:pt x="18504" y="2491"/>
                  </a:lnTo>
                  <a:lnTo>
                    <a:pt x="18519" y="2454"/>
                  </a:lnTo>
                  <a:lnTo>
                    <a:pt x="18559" y="2399"/>
                  </a:lnTo>
                  <a:lnTo>
                    <a:pt x="18552" y="2375"/>
                  </a:lnTo>
                  <a:lnTo>
                    <a:pt x="18552" y="2329"/>
                  </a:lnTo>
                  <a:lnTo>
                    <a:pt x="18556" y="2291"/>
                  </a:lnTo>
                  <a:lnTo>
                    <a:pt x="18575" y="2274"/>
                  </a:lnTo>
                  <a:lnTo>
                    <a:pt x="18629" y="2288"/>
                  </a:lnTo>
                  <a:lnTo>
                    <a:pt x="18647" y="2327"/>
                  </a:lnTo>
                  <a:lnTo>
                    <a:pt x="18654" y="2347"/>
                  </a:lnTo>
                  <a:lnTo>
                    <a:pt x="18698" y="2352"/>
                  </a:lnTo>
                  <a:lnTo>
                    <a:pt x="18729" y="2377"/>
                  </a:lnTo>
                  <a:lnTo>
                    <a:pt x="18728" y="2418"/>
                  </a:lnTo>
                  <a:lnTo>
                    <a:pt x="18777" y="2473"/>
                  </a:lnTo>
                  <a:lnTo>
                    <a:pt x="18802" y="2489"/>
                  </a:lnTo>
                  <a:lnTo>
                    <a:pt x="18853" y="2482"/>
                  </a:lnTo>
                  <a:lnTo>
                    <a:pt x="18936" y="2499"/>
                  </a:lnTo>
                  <a:lnTo>
                    <a:pt x="18947" y="2489"/>
                  </a:lnTo>
                  <a:lnTo>
                    <a:pt x="18971" y="2493"/>
                  </a:lnTo>
                  <a:lnTo>
                    <a:pt x="19028" y="2571"/>
                  </a:lnTo>
                  <a:lnTo>
                    <a:pt x="19028" y="2608"/>
                  </a:lnTo>
                  <a:lnTo>
                    <a:pt x="19051" y="2629"/>
                  </a:lnTo>
                  <a:lnTo>
                    <a:pt x="19107" y="2637"/>
                  </a:lnTo>
                  <a:lnTo>
                    <a:pt x="19135" y="2618"/>
                  </a:lnTo>
                  <a:lnTo>
                    <a:pt x="19177" y="2612"/>
                  </a:lnTo>
                  <a:lnTo>
                    <a:pt x="19172" y="2586"/>
                  </a:lnTo>
                  <a:lnTo>
                    <a:pt x="19212" y="2559"/>
                  </a:lnTo>
                  <a:lnTo>
                    <a:pt x="19236" y="2567"/>
                  </a:lnTo>
                  <a:lnTo>
                    <a:pt x="19250" y="2553"/>
                  </a:lnTo>
                  <a:lnTo>
                    <a:pt x="19226" y="2521"/>
                  </a:lnTo>
                  <a:lnTo>
                    <a:pt x="19242" y="2507"/>
                  </a:lnTo>
                  <a:lnTo>
                    <a:pt x="19231" y="2486"/>
                  </a:lnTo>
                  <a:lnTo>
                    <a:pt x="19236" y="2462"/>
                  </a:lnTo>
                  <a:lnTo>
                    <a:pt x="19202" y="2419"/>
                  </a:lnTo>
                  <a:lnTo>
                    <a:pt x="19152" y="2403"/>
                  </a:lnTo>
                  <a:lnTo>
                    <a:pt x="19141" y="2348"/>
                  </a:lnTo>
                  <a:lnTo>
                    <a:pt x="19079" y="2288"/>
                  </a:lnTo>
                  <a:lnTo>
                    <a:pt x="19055" y="2281"/>
                  </a:lnTo>
                  <a:lnTo>
                    <a:pt x="19039" y="2255"/>
                  </a:lnTo>
                  <a:lnTo>
                    <a:pt x="18978" y="2227"/>
                  </a:lnTo>
                  <a:lnTo>
                    <a:pt x="18947" y="2254"/>
                  </a:lnTo>
                  <a:lnTo>
                    <a:pt x="18927" y="2253"/>
                  </a:lnTo>
                  <a:lnTo>
                    <a:pt x="18926" y="2208"/>
                  </a:lnTo>
                  <a:lnTo>
                    <a:pt x="18941" y="2188"/>
                  </a:lnTo>
                  <a:lnTo>
                    <a:pt x="18915" y="2135"/>
                  </a:lnTo>
                  <a:lnTo>
                    <a:pt x="18905" y="2102"/>
                  </a:lnTo>
                  <a:lnTo>
                    <a:pt x="18883" y="2085"/>
                  </a:lnTo>
                  <a:lnTo>
                    <a:pt x="18862" y="2030"/>
                  </a:lnTo>
                  <a:lnTo>
                    <a:pt x="18814" y="1995"/>
                  </a:lnTo>
                  <a:lnTo>
                    <a:pt x="18821" y="1985"/>
                  </a:lnTo>
                  <a:lnTo>
                    <a:pt x="18899" y="1973"/>
                  </a:lnTo>
                  <a:lnTo>
                    <a:pt x="18921" y="1987"/>
                  </a:lnTo>
                  <a:lnTo>
                    <a:pt x="19015" y="1978"/>
                  </a:lnTo>
                  <a:lnTo>
                    <a:pt x="19092" y="1979"/>
                  </a:lnTo>
                  <a:lnTo>
                    <a:pt x="19096" y="1955"/>
                  </a:lnTo>
                  <a:lnTo>
                    <a:pt x="19136" y="1940"/>
                  </a:lnTo>
                  <a:lnTo>
                    <a:pt x="19181" y="1970"/>
                  </a:lnTo>
                  <a:lnTo>
                    <a:pt x="19210" y="1958"/>
                  </a:lnTo>
                  <a:lnTo>
                    <a:pt x="19232" y="1960"/>
                  </a:lnTo>
                  <a:lnTo>
                    <a:pt x="19231" y="1928"/>
                  </a:lnTo>
                  <a:lnTo>
                    <a:pt x="19280" y="1923"/>
                  </a:lnTo>
                  <a:lnTo>
                    <a:pt x="19292" y="1945"/>
                  </a:lnTo>
                  <a:lnTo>
                    <a:pt x="19305" y="1944"/>
                  </a:lnTo>
                  <a:lnTo>
                    <a:pt x="19324" y="1905"/>
                  </a:lnTo>
                  <a:lnTo>
                    <a:pt x="19356" y="1918"/>
                  </a:lnTo>
                  <a:lnTo>
                    <a:pt x="19359" y="1884"/>
                  </a:lnTo>
                  <a:lnTo>
                    <a:pt x="19496" y="1848"/>
                  </a:lnTo>
                  <a:lnTo>
                    <a:pt x="19512" y="1879"/>
                  </a:lnTo>
                  <a:lnTo>
                    <a:pt x="19520" y="1853"/>
                  </a:lnTo>
                  <a:lnTo>
                    <a:pt x="19542" y="1824"/>
                  </a:lnTo>
                  <a:lnTo>
                    <a:pt x="19555" y="1833"/>
                  </a:lnTo>
                  <a:lnTo>
                    <a:pt x="19603" y="1826"/>
                  </a:lnTo>
                  <a:lnTo>
                    <a:pt x="19626" y="1823"/>
                  </a:lnTo>
                  <a:lnTo>
                    <a:pt x="19656" y="1849"/>
                  </a:lnTo>
                  <a:lnTo>
                    <a:pt x="19720" y="1850"/>
                  </a:lnTo>
                  <a:lnTo>
                    <a:pt x="19752" y="1835"/>
                  </a:lnTo>
                  <a:lnTo>
                    <a:pt x="19769" y="1858"/>
                  </a:lnTo>
                  <a:lnTo>
                    <a:pt x="19794" y="1866"/>
                  </a:lnTo>
                  <a:lnTo>
                    <a:pt x="19813" y="1843"/>
                  </a:lnTo>
                  <a:lnTo>
                    <a:pt x="19869" y="1837"/>
                  </a:lnTo>
                  <a:lnTo>
                    <a:pt x="19974" y="1870"/>
                  </a:lnTo>
                  <a:lnTo>
                    <a:pt x="20013" y="1889"/>
                  </a:lnTo>
                  <a:lnTo>
                    <a:pt x="20038" y="1880"/>
                  </a:lnTo>
                  <a:lnTo>
                    <a:pt x="20026" y="1870"/>
                  </a:lnTo>
                  <a:lnTo>
                    <a:pt x="20063" y="1861"/>
                  </a:lnTo>
                  <a:lnTo>
                    <a:pt x="20090" y="1880"/>
                  </a:lnTo>
                  <a:lnTo>
                    <a:pt x="20070" y="1899"/>
                  </a:lnTo>
                  <a:lnTo>
                    <a:pt x="20087" y="1910"/>
                  </a:lnTo>
                  <a:lnTo>
                    <a:pt x="20138" y="1898"/>
                  </a:lnTo>
                  <a:lnTo>
                    <a:pt x="20255" y="1910"/>
                  </a:lnTo>
                  <a:lnTo>
                    <a:pt x="20355" y="1978"/>
                  </a:lnTo>
                  <a:lnTo>
                    <a:pt x="20350" y="1994"/>
                  </a:lnTo>
                  <a:lnTo>
                    <a:pt x="20319" y="1978"/>
                  </a:lnTo>
                  <a:lnTo>
                    <a:pt x="20259" y="1956"/>
                  </a:lnTo>
                  <a:lnTo>
                    <a:pt x="20255" y="1969"/>
                  </a:lnTo>
                  <a:lnTo>
                    <a:pt x="20358" y="2005"/>
                  </a:lnTo>
                  <a:lnTo>
                    <a:pt x="20409" y="2008"/>
                  </a:lnTo>
                  <a:lnTo>
                    <a:pt x="20421" y="1980"/>
                  </a:lnTo>
                  <a:lnTo>
                    <a:pt x="20465" y="1977"/>
                  </a:lnTo>
                  <a:lnTo>
                    <a:pt x="20514" y="1979"/>
                  </a:lnTo>
                  <a:lnTo>
                    <a:pt x="20506" y="1950"/>
                  </a:lnTo>
                  <a:lnTo>
                    <a:pt x="20526" y="1940"/>
                  </a:lnTo>
                  <a:lnTo>
                    <a:pt x="20557" y="1965"/>
                  </a:lnTo>
                  <a:lnTo>
                    <a:pt x="20589" y="1975"/>
                  </a:lnTo>
                  <a:lnTo>
                    <a:pt x="20607" y="1987"/>
                  </a:lnTo>
                  <a:lnTo>
                    <a:pt x="20608" y="1969"/>
                  </a:lnTo>
                  <a:lnTo>
                    <a:pt x="20614" y="1960"/>
                  </a:lnTo>
                  <a:lnTo>
                    <a:pt x="20664" y="1973"/>
                  </a:lnTo>
                  <a:lnTo>
                    <a:pt x="20666" y="1995"/>
                  </a:lnTo>
                  <a:lnTo>
                    <a:pt x="20721" y="2014"/>
                  </a:lnTo>
                  <a:lnTo>
                    <a:pt x="20762" y="1999"/>
                  </a:lnTo>
                  <a:lnTo>
                    <a:pt x="20907" y="2027"/>
                  </a:lnTo>
                  <a:lnTo>
                    <a:pt x="20892" y="2000"/>
                  </a:lnTo>
                  <a:lnTo>
                    <a:pt x="20941" y="1999"/>
                  </a:lnTo>
                  <a:lnTo>
                    <a:pt x="20956" y="2029"/>
                  </a:lnTo>
                  <a:lnTo>
                    <a:pt x="20984" y="2038"/>
                  </a:lnTo>
                  <a:lnTo>
                    <a:pt x="20977" y="2005"/>
                  </a:lnTo>
                  <a:lnTo>
                    <a:pt x="20991" y="2000"/>
                  </a:lnTo>
                  <a:lnTo>
                    <a:pt x="21046" y="2010"/>
                  </a:lnTo>
                  <a:lnTo>
                    <a:pt x="21036" y="2027"/>
                  </a:lnTo>
                  <a:lnTo>
                    <a:pt x="21063" y="2060"/>
                  </a:lnTo>
                  <a:lnTo>
                    <a:pt x="21111" y="2048"/>
                  </a:lnTo>
                  <a:lnTo>
                    <a:pt x="21111" y="2030"/>
                  </a:lnTo>
                  <a:lnTo>
                    <a:pt x="21092" y="2018"/>
                  </a:lnTo>
                  <a:lnTo>
                    <a:pt x="21147" y="2020"/>
                  </a:lnTo>
                  <a:lnTo>
                    <a:pt x="21164" y="2033"/>
                  </a:lnTo>
                  <a:lnTo>
                    <a:pt x="21156" y="2057"/>
                  </a:lnTo>
                  <a:lnTo>
                    <a:pt x="21187" y="2088"/>
                  </a:lnTo>
                  <a:lnTo>
                    <a:pt x="21247" y="2113"/>
                  </a:lnTo>
                  <a:lnTo>
                    <a:pt x="21293" y="2094"/>
                  </a:lnTo>
                  <a:lnTo>
                    <a:pt x="21229" y="2072"/>
                  </a:lnTo>
                  <a:lnTo>
                    <a:pt x="21199" y="2054"/>
                  </a:lnTo>
                  <a:lnTo>
                    <a:pt x="21192" y="2032"/>
                  </a:lnTo>
                  <a:lnTo>
                    <a:pt x="21227" y="2024"/>
                  </a:lnTo>
                  <a:lnTo>
                    <a:pt x="21267" y="2029"/>
                  </a:lnTo>
                  <a:lnTo>
                    <a:pt x="21335" y="2066"/>
                  </a:lnTo>
                  <a:lnTo>
                    <a:pt x="21350" y="2104"/>
                  </a:lnTo>
                  <a:lnTo>
                    <a:pt x="21365" y="2114"/>
                  </a:lnTo>
                  <a:lnTo>
                    <a:pt x="21375" y="2085"/>
                  </a:lnTo>
                  <a:lnTo>
                    <a:pt x="21366" y="2073"/>
                  </a:lnTo>
                  <a:lnTo>
                    <a:pt x="21394" y="2078"/>
                  </a:lnTo>
                  <a:lnTo>
                    <a:pt x="21415" y="2098"/>
                  </a:lnTo>
                  <a:lnTo>
                    <a:pt x="21410" y="2113"/>
                  </a:lnTo>
                  <a:lnTo>
                    <a:pt x="21444" y="2153"/>
                  </a:lnTo>
                  <a:lnTo>
                    <a:pt x="21498" y="2251"/>
                  </a:lnTo>
                  <a:lnTo>
                    <a:pt x="21558" y="2270"/>
                  </a:lnTo>
                  <a:lnTo>
                    <a:pt x="21568" y="2307"/>
                  </a:lnTo>
                  <a:lnTo>
                    <a:pt x="21599" y="2335"/>
                  </a:lnTo>
                  <a:lnTo>
                    <a:pt x="21620" y="2370"/>
                  </a:lnTo>
                  <a:lnTo>
                    <a:pt x="21604" y="2387"/>
                  </a:lnTo>
                  <a:lnTo>
                    <a:pt x="21616" y="2424"/>
                  </a:lnTo>
                  <a:lnTo>
                    <a:pt x="21642" y="2436"/>
                  </a:lnTo>
                  <a:lnTo>
                    <a:pt x="21676" y="2404"/>
                  </a:lnTo>
                  <a:lnTo>
                    <a:pt x="21720" y="2411"/>
                  </a:lnTo>
                  <a:lnTo>
                    <a:pt x="21748" y="2459"/>
                  </a:lnTo>
                  <a:lnTo>
                    <a:pt x="21778" y="2466"/>
                  </a:lnTo>
                  <a:lnTo>
                    <a:pt x="21784" y="2456"/>
                  </a:lnTo>
                  <a:lnTo>
                    <a:pt x="21769" y="2445"/>
                  </a:lnTo>
                  <a:lnTo>
                    <a:pt x="21758" y="2413"/>
                  </a:lnTo>
                  <a:lnTo>
                    <a:pt x="21778" y="2384"/>
                  </a:lnTo>
                  <a:lnTo>
                    <a:pt x="21799" y="2393"/>
                  </a:lnTo>
                  <a:lnTo>
                    <a:pt x="21819" y="2437"/>
                  </a:lnTo>
                  <a:lnTo>
                    <a:pt x="21850" y="2468"/>
                  </a:lnTo>
                  <a:lnTo>
                    <a:pt x="21848" y="2454"/>
                  </a:lnTo>
                  <a:lnTo>
                    <a:pt x="21825" y="2399"/>
                  </a:lnTo>
                  <a:lnTo>
                    <a:pt x="21823" y="2369"/>
                  </a:lnTo>
                  <a:lnTo>
                    <a:pt x="21798" y="2340"/>
                  </a:lnTo>
                  <a:lnTo>
                    <a:pt x="21754" y="2363"/>
                  </a:lnTo>
                  <a:lnTo>
                    <a:pt x="21710" y="2371"/>
                  </a:lnTo>
                  <a:lnTo>
                    <a:pt x="21703" y="2343"/>
                  </a:lnTo>
                  <a:lnTo>
                    <a:pt x="21725" y="2317"/>
                  </a:lnTo>
                  <a:lnTo>
                    <a:pt x="21715" y="2277"/>
                  </a:lnTo>
                  <a:lnTo>
                    <a:pt x="21654" y="2234"/>
                  </a:lnTo>
                  <a:lnTo>
                    <a:pt x="21622" y="2204"/>
                  </a:lnTo>
                  <a:lnTo>
                    <a:pt x="21606" y="2169"/>
                  </a:lnTo>
                  <a:lnTo>
                    <a:pt x="21585" y="2169"/>
                  </a:lnTo>
                  <a:lnTo>
                    <a:pt x="21539" y="2205"/>
                  </a:lnTo>
                  <a:lnTo>
                    <a:pt x="21534" y="2187"/>
                  </a:lnTo>
                  <a:lnTo>
                    <a:pt x="21569" y="2158"/>
                  </a:lnTo>
                  <a:lnTo>
                    <a:pt x="21594" y="2108"/>
                  </a:lnTo>
                  <a:lnTo>
                    <a:pt x="21638" y="2045"/>
                  </a:lnTo>
                  <a:lnTo>
                    <a:pt x="21661" y="2040"/>
                  </a:lnTo>
                  <a:lnTo>
                    <a:pt x="21656" y="2058"/>
                  </a:lnTo>
                  <a:lnTo>
                    <a:pt x="21682" y="2122"/>
                  </a:lnTo>
                  <a:lnTo>
                    <a:pt x="21717" y="2131"/>
                  </a:lnTo>
                  <a:lnTo>
                    <a:pt x="21726" y="2118"/>
                  </a:lnTo>
                  <a:lnTo>
                    <a:pt x="21696" y="2092"/>
                  </a:lnTo>
                  <a:lnTo>
                    <a:pt x="21683" y="2062"/>
                  </a:lnTo>
                  <a:lnTo>
                    <a:pt x="21701" y="2059"/>
                  </a:lnTo>
                  <a:lnTo>
                    <a:pt x="21741" y="2035"/>
                  </a:lnTo>
                  <a:lnTo>
                    <a:pt x="21753" y="2010"/>
                  </a:lnTo>
                  <a:lnTo>
                    <a:pt x="21710" y="2010"/>
                  </a:lnTo>
                  <a:lnTo>
                    <a:pt x="21729" y="1995"/>
                  </a:lnTo>
                  <a:lnTo>
                    <a:pt x="21744" y="1986"/>
                  </a:lnTo>
                  <a:lnTo>
                    <a:pt x="21778" y="1978"/>
                  </a:lnTo>
                  <a:lnTo>
                    <a:pt x="21808" y="1929"/>
                  </a:lnTo>
                  <a:lnTo>
                    <a:pt x="21837" y="1933"/>
                  </a:lnTo>
                  <a:lnTo>
                    <a:pt x="21851" y="1953"/>
                  </a:lnTo>
                  <a:lnTo>
                    <a:pt x="21868" y="1947"/>
                  </a:lnTo>
                  <a:lnTo>
                    <a:pt x="21899" y="1955"/>
                  </a:lnTo>
                  <a:lnTo>
                    <a:pt x="21903" y="1971"/>
                  </a:lnTo>
                  <a:lnTo>
                    <a:pt x="21933" y="2000"/>
                  </a:lnTo>
                  <a:lnTo>
                    <a:pt x="21982" y="2009"/>
                  </a:lnTo>
                  <a:lnTo>
                    <a:pt x="22006" y="1997"/>
                  </a:lnTo>
                  <a:lnTo>
                    <a:pt x="22111" y="2015"/>
                  </a:lnTo>
                  <a:lnTo>
                    <a:pt x="22104" y="2051"/>
                  </a:lnTo>
                  <a:lnTo>
                    <a:pt x="22112" y="2068"/>
                  </a:lnTo>
                  <a:lnTo>
                    <a:pt x="22132" y="2058"/>
                  </a:lnTo>
                  <a:lnTo>
                    <a:pt x="22135" y="2034"/>
                  </a:lnTo>
                  <a:lnTo>
                    <a:pt x="22165" y="2037"/>
                  </a:lnTo>
                  <a:lnTo>
                    <a:pt x="22167" y="2080"/>
                  </a:lnTo>
                  <a:lnTo>
                    <a:pt x="22195" y="2058"/>
                  </a:lnTo>
                  <a:lnTo>
                    <a:pt x="22229" y="2021"/>
                  </a:lnTo>
                  <a:lnTo>
                    <a:pt x="22261" y="2033"/>
                  </a:lnTo>
                  <a:lnTo>
                    <a:pt x="22260" y="2058"/>
                  </a:lnTo>
                  <a:lnTo>
                    <a:pt x="22240" y="2084"/>
                  </a:lnTo>
                  <a:lnTo>
                    <a:pt x="22233" y="2105"/>
                  </a:lnTo>
                  <a:lnTo>
                    <a:pt x="22263" y="2196"/>
                  </a:lnTo>
                  <a:lnTo>
                    <a:pt x="22251" y="2241"/>
                  </a:lnTo>
                  <a:lnTo>
                    <a:pt x="22255" y="2261"/>
                  </a:lnTo>
                  <a:lnTo>
                    <a:pt x="22287" y="2253"/>
                  </a:lnTo>
                  <a:lnTo>
                    <a:pt x="22308" y="2290"/>
                  </a:lnTo>
                  <a:lnTo>
                    <a:pt x="22345" y="2306"/>
                  </a:lnTo>
                  <a:lnTo>
                    <a:pt x="22358" y="2342"/>
                  </a:lnTo>
                  <a:lnTo>
                    <a:pt x="22340" y="2364"/>
                  </a:lnTo>
                  <a:lnTo>
                    <a:pt x="22286" y="2362"/>
                  </a:lnTo>
                  <a:lnTo>
                    <a:pt x="22229" y="2371"/>
                  </a:lnTo>
                  <a:lnTo>
                    <a:pt x="22305" y="2388"/>
                  </a:lnTo>
                  <a:lnTo>
                    <a:pt x="22326" y="2419"/>
                  </a:lnTo>
                  <a:lnTo>
                    <a:pt x="22317" y="2448"/>
                  </a:lnTo>
                  <a:lnTo>
                    <a:pt x="22278" y="2457"/>
                  </a:lnTo>
                  <a:lnTo>
                    <a:pt x="22246" y="2515"/>
                  </a:lnTo>
                  <a:lnTo>
                    <a:pt x="22235" y="2496"/>
                  </a:lnTo>
                  <a:lnTo>
                    <a:pt x="22193" y="2529"/>
                  </a:lnTo>
                  <a:lnTo>
                    <a:pt x="22148" y="2528"/>
                  </a:lnTo>
                  <a:lnTo>
                    <a:pt x="22112" y="2560"/>
                  </a:lnTo>
                  <a:lnTo>
                    <a:pt x="22160" y="2553"/>
                  </a:lnTo>
                  <a:lnTo>
                    <a:pt x="22186" y="2565"/>
                  </a:lnTo>
                  <a:lnTo>
                    <a:pt x="22203" y="2592"/>
                  </a:lnTo>
                  <a:lnTo>
                    <a:pt x="22230" y="2564"/>
                  </a:lnTo>
                  <a:lnTo>
                    <a:pt x="22245" y="2565"/>
                  </a:lnTo>
                  <a:lnTo>
                    <a:pt x="22250" y="2595"/>
                  </a:lnTo>
                  <a:lnTo>
                    <a:pt x="22281" y="2639"/>
                  </a:lnTo>
                  <a:lnTo>
                    <a:pt x="22253" y="2658"/>
                  </a:lnTo>
                  <a:lnTo>
                    <a:pt x="22245" y="2711"/>
                  </a:lnTo>
                  <a:lnTo>
                    <a:pt x="22286" y="2669"/>
                  </a:lnTo>
                  <a:lnTo>
                    <a:pt x="22329" y="2665"/>
                  </a:lnTo>
                  <a:lnTo>
                    <a:pt x="22374" y="2703"/>
                  </a:lnTo>
                  <a:lnTo>
                    <a:pt x="22369" y="2728"/>
                  </a:lnTo>
                  <a:lnTo>
                    <a:pt x="22394" y="2772"/>
                  </a:lnTo>
                  <a:lnTo>
                    <a:pt x="22354" y="2801"/>
                  </a:lnTo>
                  <a:lnTo>
                    <a:pt x="22375" y="2811"/>
                  </a:lnTo>
                  <a:lnTo>
                    <a:pt x="22384" y="2862"/>
                  </a:lnTo>
                  <a:lnTo>
                    <a:pt x="22347" y="2879"/>
                  </a:lnTo>
                  <a:lnTo>
                    <a:pt x="22344" y="2903"/>
                  </a:lnTo>
                  <a:lnTo>
                    <a:pt x="22358" y="2926"/>
                  </a:lnTo>
                  <a:lnTo>
                    <a:pt x="22362" y="2898"/>
                  </a:lnTo>
                  <a:lnTo>
                    <a:pt x="22390" y="2891"/>
                  </a:lnTo>
                  <a:lnTo>
                    <a:pt x="22412" y="2914"/>
                  </a:lnTo>
                  <a:lnTo>
                    <a:pt x="22405" y="2958"/>
                  </a:lnTo>
                  <a:lnTo>
                    <a:pt x="22444" y="2949"/>
                  </a:lnTo>
                  <a:lnTo>
                    <a:pt x="22457" y="2973"/>
                  </a:lnTo>
                  <a:lnTo>
                    <a:pt x="22459" y="2945"/>
                  </a:lnTo>
                  <a:lnTo>
                    <a:pt x="22480" y="2927"/>
                  </a:lnTo>
                  <a:lnTo>
                    <a:pt x="22504" y="2940"/>
                  </a:lnTo>
                  <a:lnTo>
                    <a:pt x="22539" y="2945"/>
                  </a:lnTo>
                  <a:lnTo>
                    <a:pt x="22539" y="2988"/>
                  </a:lnTo>
                  <a:lnTo>
                    <a:pt x="22514" y="3000"/>
                  </a:lnTo>
                  <a:lnTo>
                    <a:pt x="22483" y="2980"/>
                  </a:lnTo>
                  <a:lnTo>
                    <a:pt x="22461" y="3010"/>
                  </a:lnTo>
                  <a:lnTo>
                    <a:pt x="22499" y="3033"/>
                  </a:lnTo>
                  <a:lnTo>
                    <a:pt x="22528" y="3028"/>
                  </a:lnTo>
                  <a:lnTo>
                    <a:pt x="22552" y="3075"/>
                  </a:lnTo>
                  <a:lnTo>
                    <a:pt x="22550" y="3098"/>
                  </a:lnTo>
                  <a:lnTo>
                    <a:pt x="22502" y="3120"/>
                  </a:lnTo>
                  <a:lnTo>
                    <a:pt x="22464" y="3065"/>
                  </a:lnTo>
                  <a:lnTo>
                    <a:pt x="22453" y="3056"/>
                  </a:lnTo>
                  <a:lnTo>
                    <a:pt x="22472" y="3120"/>
                  </a:lnTo>
                  <a:lnTo>
                    <a:pt x="22445" y="3145"/>
                  </a:lnTo>
                  <a:lnTo>
                    <a:pt x="22428" y="3142"/>
                  </a:lnTo>
                  <a:lnTo>
                    <a:pt x="22419" y="3127"/>
                  </a:lnTo>
                  <a:lnTo>
                    <a:pt x="22392" y="3132"/>
                  </a:lnTo>
                  <a:lnTo>
                    <a:pt x="22371" y="3117"/>
                  </a:lnTo>
                  <a:lnTo>
                    <a:pt x="22291" y="3110"/>
                  </a:lnTo>
                  <a:lnTo>
                    <a:pt x="22262" y="3127"/>
                  </a:lnTo>
                  <a:lnTo>
                    <a:pt x="22229" y="3127"/>
                  </a:lnTo>
                  <a:lnTo>
                    <a:pt x="22237" y="3103"/>
                  </a:lnTo>
                  <a:lnTo>
                    <a:pt x="22224" y="3079"/>
                  </a:lnTo>
                  <a:lnTo>
                    <a:pt x="22198" y="3075"/>
                  </a:lnTo>
                  <a:lnTo>
                    <a:pt x="22205" y="3119"/>
                  </a:lnTo>
                  <a:lnTo>
                    <a:pt x="22185" y="3119"/>
                  </a:lnTo>
                  <a:lnTo>
                    <a:pt x="22179" y="3129"/>
                  </a:lnTo>
                  <a:lnTo>
                    <a:pt x="22195" y="3157"/>
                  </a:lnTo>
                  <a:lnTo>
                    <a:pt x="22167" y="3189"/>
                  </a:lnTo>
                  <a:lnTo>
                    <a:pt x="22157" y="3189"/>
                  </a:lnTo>
                  <a:lnTo>
                    <a:pt x="22157" y="3173"/>
                  </a:lnTo>
                  <a:lnTo>
                    <a:pt x="22145" y="3163"/>
                  </a:lnTo>
                  <a:lnTo>
                    <a:pt x="22073" y="3181"/>
                  </a:lnTo>
                  <a:lnTo>
                    <a:pt x="22054" y="3171"/>
                  </a:lnTo>
                  <a:lnTo>
                    <a:pt x="22056" y="3151"/>
                  </a:lnTo>
                  <a:lnTo>
                    <a:pt x="22043" y="3108"/>
                  </a:lnTo>
                  <a:lnTo>
                    <a:pt x="22031" y="3100"/>
                  </a:lnTo>
                  <a:lnTo>
                    <a:pt x="21947" y="3039"/>
                  </a:lnTo>
                  <a:lnTo>
                    <a:pt x="21937" y="3026"/>
                  </a:lnTo>
                  <a:lnTo>
                    <a:pt x="21945" y="3013"/>
                  </a:lnTo>
                  <a:lnTo>
                    <a:pt x="21888" y="2994"/>
                  </a:lnTo>
                  <a:lnTo>
                    <a:pt x="21880" y="3030"/>
                  </a:lnTo>
                  <a:lnTo>
                    <a:pt x="21822" y="3045"/>
                  </a:lnTo>
                  <a:lnTo>
                    <a:pt x="21793" y="3075"/>
                  </a:lnTo>
                  <a:lnTo>
                    <a:pt x="21773" y="3079"/>
                  </a:lnTo>
                  <a:lnTo>
                    <a:pt x="21769" y="3035"/>
                  </a:lnTo>
                  <a:lnTo>
                    <a:pt x="21751" y="3001"/>
                  </a:lnTo>
                  <a:lnTo>
                    <a:pt x="21760" y="3034"/>
                  </a:lnTo>
                  <a:lnTo>
                    <a:pt x="21753" y="3103"/>
                  </a:lnTo>
                  <a:lnTo>
                    <a:pt x="21769" y="3141"/>
                  </a:lnTo>
                  <a:lnTo>
                    <a:pt x="21756" y="3181"/>
                  </a:lnTo>
                  <a:lnTo>
                    <a:pt x="21694" y="3269"/>
                  </a:lnTo>
                  <a:lnTo>
                    <a:pt x="21662" y="3268"/>
                  </a:lnTo>
                  <a:lnTo>
                    <a:pt x="21660" y="3208"/>
                  </a:lnTo>
                  <a:lnTo>
                    <a:pt x="21623" y="3193"/>
                  </a:lnTo>
                  <a:lnTo>
                    <a:pt x="21592" y="3212"/>
                  </a:lnTo>
                  <a:lnTo>
                    <a:pt x="21509" y="3148"/>
                  </a:lnTo>
                  <a:lnTo>
                    <a:pt x="21514" y="3120"/>
                  </a:lnTo>
                  <a:lnTo>
                    <a:pt x="21501" y="3038"/>
                  </a:lnTo>
                  <a:lnTo>
                    <a:pt x="21470" y="3027"/>
                  </a:lnTo>
                  <a:lnTo>
                    <a:pt x="21458" y="3003"/>
                  </a:lnTo>
                  <a:lnTo>
                    <a:pt x="21439" y="2981"/>
                  </a:lnTo>
                  <a:lnTo>
                    <a:pt x="21421" y="2999"/>
                  </a:lnTo>
                  <a:lnTo>
                    <a:pt x="21434" y="3026"/>
                  </a:lnTo>
                  <a:lnTo>
                    <a:pt x="21431" y="3053"/>
                  </a:lnTo>
                  <a:lnTo>
                    <a:pt x="21451" y="3077"/>
                  </a:lnTo>
                  <a:lnTo>
                    <a:pt x="21443" y="3102"/>
                  </a:lnTo>
                  <a:lnTo>
                    <a:pt x="21388" y="3071"/>
                  </a:lnTo>
                  <a:lnTo>
                    <a:pt x="21350" y="3025"/>
                  </a:lnTo>
                  <a:lnTo>
                    <a:pt x="21344" y="3029"/>
                  </a:lnTo>
                  <a:lnTo>
                    <a:pt x="21363" y="3073"/>
                  </a:lnTo>
                  <a:lnTo>
                    <a:pt x="21341" y="3089"/>
                  </a:lnTo>
                  <a:lnTo>
                    <a:pt x="21357" y="3104"/>
                  </a:lnTo>
                  <a:lnTo>
                    <a:pt x="21398" y="3104"/>
                  </a:lnTo>
                  <a:lnTo>
                    <a:pt x="21420" y="3132"/>
                  </a:lnTo>
                  <a:lnTo>
                    <a:pt x="21406" y="3168"/>
                  </a:lnTo>
                  <a:lnTo>
                    <a:pt x="21356" y="3171"/>
                  </a:lnTo>
                  <a:lnTo>
                    <a:pt x="21350" y="3193"/>
                  </a:lnTo>
                  <a:lnTo>
                    <a:pt x="21373" y="3205"/>
                  </a:lnTo>
                  <a:lnTo>
                    <a:pt x="21469" y="3318"/>
                  </a:lnTo>
                  <a:lnTo>
                    <a:pt x="21537" y="3336"/>
                  </a:lnTo>
                  <a:lnTo>
                    <a:pt x="21576" y="3321"/>
                  </a:lnTo>
                  <a:lnTo>
                    <a:pt x="21620" y="3342"/>
                  </a:lnTo>
                  <a:lnTo>
                    <a:pt x="21632" y="3390"/>
                  </a:lnTo>
                  <a:lnTo>
                    <a:pt x="21625" y="3391"/>
                  </a:lnTo>
                  <a:lnTo>
                    <a:pt x="21594" y="3349"/>
                  </a:lnTo>
                  <a:lnTo>
                    <a:pt x="21577" y="3348"/>
                  </a:lnTo>
                  <a:lnTo>
                    <a:pt x="21600" y="3400"/>
                  </a:lnTo>
                  <a:lnTo>
                    <a:pt x="21649" y="3437"/>
                  </a:lnTo>
                  <a:lnTo>
                    <a:pt x="21662" y="3480"/>
                  </a:lnTo>
                  <a:lnTo>
                    <a:pt x="21694" y="3518"/>
                  </a:lnTo>
                  <a:lnTo>
                    <a:pt x="21694" y="3591"/>
                  </a:lnTo>
                  <a:lnTo>
                    <a:pt x="21666" y="3703"/>
                  </a:lnTo>
                  <a:lnTo>
                    <a:pt x="21682" y="3770"/>
                  </a:lnTo>
                  <a:lnTo>
                    <a:pt x="21681" y="3816"/>
                  </a:lnTo>
                  <a:lnTo>
                    <a:pt x="21692" y="3840"/>
                  </a:lnTo>
                  <a:lnTo>
                    <a:pt x="21650" y="3902"/>
                  </a:lnTo>
                  <a:lnTo>
                    <a:pt x="21650" y="3945"/>
                  </a:lnTo>
                  <a:lnTo>
                    <a:pt x="21621" y="3966"/>
                  </a:lnTo>
                  <a:lnTo>
                    <a:pt x="21630" y="3933"/>
                  </a:lnTo>
                  <a:lnTo>
                    <a:pt x="21621" y="3921"/>
                  </a:lnTo>
                  <a:lnTo>
                    <a:pt x="21542" y="3981"/>
                  </a:lnTo>
                  <a:lnTo>
                    <a:pt x="21522" y="3957"/>
                  </a:lnTo>
                  <a:lnTo>
                    <a:pt x="21486" y="3983"/>
                  </a:lnTo>
                  <a:lnTo>
                    <a:pt x="21460" y="3977"/>
                  </a:lnTo>
                  <a:lnTo>
                    <a:pt x="21442" y="3945"/>
                  </a:lnTo>
                  <a:lnTo>
                    <a:pt x="21406" y="3941"/>
                  </a:lnTo>
                  <a:lnTo>
                    <a:pt x="21357" y="3888"/>
                  </a:lnTo>
                  <a:lnTo>
                    <a:pt x="21316" y="3860"/>
                  </a:lnTo>
                  <a:lnTo>
                    <a:pt x="21272" y="3855"/>
                  </a:lnTo>
                  <a:lnTo>
                    <a:pt x="21245" y="3837"/>
                  </a:lnTo>
                  <a:lnTo>
                    <a:pt x="21215" y="3845"/>
                  </a:lnTo>
                  <a:lnTo>
                    <a:pt x="21184" y="3886"/>
                  </a:lnTo>
                  <a:lnTo>
                    <a:pt x="21146" y="3885"/>
                  </a:lnTo>
                  <a:lnTo>
                    <a:pt x="21184" y="3902"/>
                  </a:lnTo>
                  <a:lnTo>
                    <a:pt x="21232" y="3904"/>
                  </a:lnTo>
                  <a:lnTo>
                    <a:pt x="21254" y="3869"/>
                  </a:lnTo>
                  <a:lnTo>
                    <a:pt x="21345" y="3907"/>
                  </a:lnTo>
                  <a:lnTo>
                    <a:pt x="21362" y="3937"/>
                  </a:lnTo>
                  <a:lnTo>
                    <a:pt x="21316" y="3968"/>
                  </a:lnTo>
                  <a:lnTo>
                    <a:pt x="21287" y="3950"/>
                  </a:lnTo>
                  <a:lnTo>
                    <a:pt x="21248" y="3951"/>
                  </a:lnTo>
                  <a:lnTo>
                    <a:pt x="21247" y="3986"/>
                  </a:lnTo>
                  <a:lnTo>
                    <a:pt x="21214" y="3948"/>
                  </a:lnTo>
                  <a:lnTo>
                    <a:pt x="21183" y="3952"/>
                  </a:lnTo>
                  <a:lnTo>
                    <a:pt x="21198" y="3955"/>
                  </a:lnTo>
                  <a:lnTo>
                    <a:pt x="21216" y="4000"/>
                  </a:lnTo>
                  <a:lnTo>
                    <a:pt x="21267" y="4027"/>
                  </a:lnTo>
                  <a:lnTo>
                    <a:pt x="21255" y="4076"/>
                  </a:lnTo>
                  <a:lnTo>
                    <a:pt x="21275" y="4136"/>
                  </a:lnTo>
                  <a:lnTo>
                    <a:pt x="21307" y="4152"/>
                  </a:lnTo>
                  <a:lnTo>
                    <a:pt x="21288" y="4133"/>
                  </a:lnTo>
                  <a:lnTo>
                    <a:pt x="21292" y="4062"/>
                  </a:lnTo>
                  <a:lnTo>
                    <a:pt x="21315" y="4047"/>
                  </a:lnTo>
                  <a:lnTo>
                    <a:pt x="21345" y="4056"/>
                  </a:lnTo>
                  <a:lnTo>
                    <a:pt x="21345" y="4036"/>
                  </a:lnTo>
                  <a:lnTo>
                    <a:pt x="21398" y="3988"/>
                  </a:lnTo>
                  <a:lnTo>
                    <a:pt x="21426" y="3981"/>
                  </a:lnTo>
                  <a:lnTo>
                    <a:pt x="21448" y="3998"/>
                  </a:lnTo>
                  <a:lnTo>
                    <a:pt x="21448" y="4021"/>
                  </a:lnTo>
                  <a:lnTo>
                    <a:pt x="21491" y="4086"/>
                  </a:lnTo>
                  <a:lnTo>
                    <a:pt x="21534" y="4098"/>
                  </a:lnTo>
                  <a:lnTo>
                    <a:pt x="21575" y="4138"/>
                  </a:lnTo>
                  <a:lnTo>
                    <a:pt x="21623" y="4132"/>
                  </a:lnTo>
                  <a:lnTo>
                    <a:pt x="21637" y="4103"/>
                  </a:lnTo>
                  <a:lnTo>
                    <a:pt x="21629" y="4079"/>
                  </a:lnTo>
                  <a:lnTo>
                    <a:pt x="21644" y="4082"/>
                  </a:lnTo>
                  <a:lnTo>
                    <a:pt x="21733" y="4155"/>
                  </a:lnTo>
                  <a:lnTo>
                    <a:pt x="21749" y="4184"/>
                  </a:lnTo>
                  <a:lnTo>
                    <a:pt x="21715" y="4179"/>
                  </a:lnTo>
                  <a:lnTo>
                    <a:pt x="21711" y="4211"/>
                  </a:lnTo>
                  <a:lnTo>
                    <a:pt x="21774" y="4272"/>
                  </a:lnTo>
                  <a:lnTo>
                    <a:pt x="21796" y="4269"/>
                  </a:lnTo>
                  <a:lnTo>
                    <a:pt x="21795" y="4255"/>
                  </a:lnTo>
                  <a:lnTo>
                    <a:pt x="21798" y="4205"/>
                  </a:lnTo>
                  <a:lnTo>
                    <a:pt x="21847" y="4242"/>
                  </a:lnTo>
                  <a:lnTo>
                    <a:pt x="21916" y="4350"/>
                  </a:lnTo>
                  <a:lnTo>
                    <a:pt x="21890" y="4326"/>
                  </a:lnTo>
                  <a:lnTo>
                    <a:pt x="21868" y="4326"/>
                  </a:lnTo>
                  <a:lnTo>
                    <a:pt x="21860" y="4337"/>
                  </a:lnTo>
                  <a:lnTo>
                    <a:pt x="21886" y="4372"/>
                  </a:lnTo>
                  <a:lnTo>
                    <a:pt x="21851" y="4397"/>
                  </a:lnTo>
                  <a:lnTo>
                    <a:pt x="21847" y="4435"/>
                  </a:lnTo>
                  <a:lnTo>
                    <a:pt x="21860" y="4457"/>
                  </a:lnTo>
                  <a:lnTo>
                    <a:pt x="21895" y="4445"/>
                  </a:lnTo>
                  <a:lnTo>
                    <a:pt x="21901" y="4406"/>
                  </a:lnTo>
                  <a:lnTo>
                    <a:pt x="21915" y="4396"/>
                  </a:lnTo>
                  <a:lnTo>
                    <a:pt x="21939" y="4406"/>
                  </a:lnTo>
                  <a:lnTo>
                    <a:pt x="21948" y="4374"/>
                  </a:lnTo>
                  <a:lnTo>
                    <a:pt x="21976" y="4425"/>
                  </a:lnTo>
                  <a:lnTo>
                    <a:pt x="22053" y="4475"/>
                  </a:lnTo>
                  <a:lnTo>
                    <a:pt x="22130" y="4494"/>
                  </a:lnTo>
                  <a:lnTo>
                    <a:pt x="22176" y="4534"/>
                  </a:lnTo>
                  <a:lnTo>
                    <a:pt x="22151" y="4559"/>
                  </a:lnTo>
                  <a:lnTo>
                    <a:pt x="22195" y="4621"/>
                  </a:lnTo>
                  <a:lnTo>
                    <a:pt x="22233" y="4630"/>
                  </a:lnTo>
                  <a:lnTo>
                    <a:pt x="22278" y="4700"/>
                  </a:lnTo>
                  <a:lnTo>
                    <a:pt x="22281" y="4803"/>
                  </a:lnTo>
                  <a:lnTo>
                    <a:pt x="22259" y="4810"/>
                  </a:lnTo>
                  <a:lnTo>
                    <a:pt x="22259" y="4828"/>
                  </a:lnTo>
                  <a:lnTo>
                    <a:pt x="22293" y="4848"/>
                  </a:lnTo>
                  <a:lnTo>
                    <a:pt x="22310" y="4891"/>
                  </a:lnTo>
                  <a:lnTo>
                    <a:pt x="22294" y="4899"/>
                  </a:lnTo>
                  <a:lnTo>
                    <a:pt x="22271" y="4879"/>
                  </a:lnTo>
                  <a:lnTo>
                    <a:pt x="22146" y="4879"/>
                  </a:lnTo>
                  <a:lnTo>
                    <a:pt x="22109" y="4855"/>
                  </a:lnTo>
                  <a:lnTo>
                    <a:pt x="22084" y="4871"/>
                  </a:lnTo>
                  <a:lnTo>
                    <a:pt x="22053" y="4861"/>
                  </a:lnTo>
                  <a:lnTo>
                    <a:pt x="22046" y="4831"/>
                  </a:lnTo>
                  <a:lnTo>
                    <a:pt x="22027" y="4819"/>
                  </a:lnTo>
                  <a:lnTo>
                    <a:pt x="22018" y="4834"/>
                  </a:lnTo>
                  <a:lnTo>
                    <a:pt x="22034" y="4860"/>
                  </a:lnTo>
                  <a:lnTo>
                    <a:pt x="21979" y="4893"/>
                  </a:lnTo>
                  <a:lnTo>
                    <a:pt x="21936" y="4891"/>
                  </a:lnTo>
                  <a:lnTo>
                    <a:pt x="21924" y="4906"/>
                  </a:lnTo>
                  <a:lnTo>
                    <a:pt x="21948" y="4921"/>
                  </a:lnTo>
                  <a:lnTo>
                    <a:pt x="21890" y="4975"/>
                  </a:lnTo>
                  <a:lnTo>
                    <a:pt x="21859" y="4976"/>
                  </a:lnTo>
                  <a:lnTo>
                    <a:pt x="21857" y="5008"/>
                  </a:lnTo>
                  <a:lnTo>
                    <a:pt x="21880" y="5015"/>
                  </a:lnTo>
                  <a:lnTo>
                    <a:pt x="21827" y="5081"/>
                  </a:lnTo>
                  <a:lnTo>
                    <a:pt x="21809" y="5100"/>
                  </a:lnTo>
                  <a:lnTo>
                    <a:pt x="21804" y="5091"/>
                  </a:lnTo>
                  <a:lnTo>
                    <a:pt x="21775" y="5090"/>
                  </a:lnTo>
                  <a:lnTo>
                    <a:pt x="21775" y="5139"/>
                  </a:lnTo>
                  <a:lnTo>
                    <a:pt x="21796" y="5188"/>
                  </a:lnTo>
                  <a:lnTo>
                    <a:pt x="21761" y="5222"/>
                  </a:lnTo>
                  <a:lnTo>
                    <a:pt x="21742" y="5202"/>
                  </a:lnTo>
                  <a:lnTo>
                    <a:pt x="21736" y="5236"/>
                  </a:lnTo>
                  <a:lnTo>
                    <a:pt x="21751" y="5260"/>
                  </a:lnTo>
                  <a:lnTo>
                    <a:pt x="21712" y="5301"/>
                  </a:lnTo>
                  <a:lnTo>
                    <a:pt x="21684" y="5309"/>
                  </a:lnTo>
                  <a:lnTo>
                    <a:pt x="21702" y="5325"/>
                  </a:lnTo>
                  <a:lnTo>
                    <a:pt x="21694" y="5344"/>
                  </a:lnTo>
                  <a:lnTo>
                    <a:pt x="21680" y="5374"/>
                  </a:lnTo>
                  <a:lnTo>
                    <a:pt x="21660" y="5363"/>
                  </a:lnTo>
                  <a:lnTo>
                    <a:pt x="21633" y="5377"/>
                  </a:lnTo>
                  <a:lnTo>
                    <a:pt x="21655" y="5400"/>
                  </a:lnTo>
                  <a:lnTo>
                    <a:pt x="21657" y="5428"/>
                  </a:lnTo>
                  <a:lnTo>
                    <a:pt x="21622" y="5455"/>
                  </a:lnTo>
                  <a:lnTo>
                    <a:pt x="21639" y="5479"/>
                  </a:lnTo>
                  <a:lnTo>
                    <a:pt x="21631" y="5507"/>
                  </a:lnTo>
                  <a:lnTo>
                    <a:pt x="21607" y="5512"/>
                  </a:lnTo>
                  <a:lnTo>
                    <a:pt x="21590" y="5494"/>
                  </a:lnTo>
                  <a:lnTo>
                    <a:pt x="21567" y="5502"/>
                  </a:lnTo>
                  <a:lnTo>
                    <a:pt x="21586" y="5529"/>
                  </a:lnTo>
                  <a:lnTo>
                    <a:pt x="21636" y="5552"/>
                  </a:lnTo>
                  <a:lnTo>
                    <a:pt x="21620" y="5589"/>
                  </a:lnTo>
                  <a:lnTo>
                    <a:pt x="21571" y="5593"/>
                  </a:lnTo>
                  <a:lnTo>
                    <a:pt x="21571" y="5612"/>
                  </a:lnTo>
                  <a:lnTo>
                    <a:pt x="21595" y="5624"/>
                  </a:lnTo>
                  <a:lnTo>
                    <a:pt x="21620" y="5681"/>
                  </a:lnTo>
                  <a:lnTo>
                    <a:pt x="21599" y="5697"/>
                  </a:lnTo>
                  <a:lnTo>
                    <a:pt x="21611" y="5720"/>
                  </a:lnTo>
                  <a:lnTo>
                    <a:pt x="21575" y="5772"/>
                  </a:lnTo>
                  <a:lnTo>
                    <a:pt x="21585" y="5799"/>
                  </a:lnTo>
                  <a:lnTo>
                    <a:pt x="21561" y="5859"/>
                  </a:lnTo>
                  <a:lnTo>
                    <a:pt x="21548" y="5939"/>
                  </a:lnTo>
                  <a:lnTo>
                    <a:pt x="21529" y="5969"/>
                  </a:lnTo>
                  <a:lnTo>
                    <a:pt x="21525" y="6001"/>
                  </a:lnTo>
                  <a:lnTo>
                    <a:pt x="21547" y="6008"/>
                  </a:lnTo>
                  <a:lnTo>
                    <a:pt x="21557" y="6028"/>
                  </a:lnTo>
                  <a:lnTo>
                    <a:pt x="21545" y="6049"/>
                  </a:lnTo>
                  <a:lnTo>
                    <a:pt x="21595" y="6116"/>
                  </a:lnTo>
                  <a:lnTo>
                    <a:pt x="21596" y="6143"/>
                  </a:lnTo>
                  <a:lnTo>
                    <a:pt x="21569" y="6135"/>
                  </a:lnTo>
                  <a:lnTo>
                    <a:pt x="21529" y="6141"/>
                  </a:lnTo>
                  <a:lnTo>
                    <a:pt x="21499" y="6112"/>
                  </a:lnTo>
                  <a:lnTo>
                    <a:pt x="21481" y="6128"/>
                  </a:lnTo>
                  <a:lnTo>
                    <a:pt x="21432" y="6073"/>
                  </a:lnTo>
                  <a:lnTo>
                    <a:pt x="21447" y="6061"/>
                  </a:lnTo>
                  <a:lnTo>
                    <a:pt x="21431" y="6052"/>
                  </a:lnTo>
                  <a:lnTo>
                    <a:pt x="21401" y="6058"/>
                  </a:lnTo>
                  <a:lnTo>
                    <a:pt x="21375" y="6054"/>
                  </a:lnTo>
                  <a:lnTo>
                    <a:pt x="21368" y="6024"/>
                  </a:lnTo>
                  <a:lnTo>
                    <a:pt x="21277" y="5972"/>
                  </a:lnTo>
                  <a:lnTo>
                    <a:pt x="21230" y="5963"/>
                  </a:lnTo>
                  <a:lnTo>
                    <a:pt x="21173" y="5999"/>
                  </a:lnTo>
                  <a:lnTo>
                    <a:pt x="21155" y="5984"/>
                  </a:lnTo>
                  <a:lnTo>
                    <a:pt x="21118" y="5995"/>
                  </a:lnTo>
                  <a:lnTo>
                    <a:pt x="21082" y="6042"/>
                  </a:lnTo>
                  <a:lnTo>
                    <a:pt x="21048" y="6043"/>
                  </a:lnTo>
                  <a:lnTo>
                    <a:pt x="21032" y="6106"/>
                  </a:lnTo>
                  <a:lnTo>
                    <a:pt x="21008" y="6128"/>
                  </a:lnTo>
                  <a:lnTo>
                    <a:pt x="20974" y="6111"/>
                  </a:lnTo>
                  <a:lnTo>
                    <a:pt x="21001" y="6157"/>
                  </a:lnTo>
                  <a:lnTo>
                    <a:pt x="20981" y="6186"/>
                  </a:lnTo>
                  <a:lnTo>
                    <a:pt x="20989" y="6224"/>
                  </a:lnTo>
                  <a:lnTo>
                    <a:pt x="20977" y="6253"/>
                  </a:lnTo>
                  <a:lnTo>
                    <a:pt x="20966" y="6345"/>
                  </a:lnTo>
                  <a:lnTo>
                    <a:pt x="20949" y="6358"/>
                  </a:lnTo>
                  <a:lnTo>
                    <a:pt x="20927" y="6332"/>
                  </a:lnTo>
                  <a:lnTo>
                    <a:pt x="20886" y="6222"/>
                  </a:lnTo>
                  <a:lnTo>
                    <a:pt x="20883" y="6184"/>
                  </a:lnTo>
                  <a:lnTo>
                    <a:pt x="20852" y="6167"/>
                  </a:lnTo>
                  <a:lnTo>
                    <a:pt x="20826" y="6133"/>
                  </a:lnTo>
                  <a:lnTo>
                    <a:pt x="20822" y="6172"/>
                  </a:lnTo>
                  <a:lnTo>
                    <a:pt x="20781" y="6245"/>
                  </a:lnTo>
                  <a:lnTo>
                    <a:pt x="20753" y="6262"/>
                  </a:lnTo>
                  <a:lnTo>
                    <a:pt x="20747" y="6296"/>
                  </a:lnTo>
                  <a:lnTo>
                    <a:pt x="20784" y="6310"/>
                  </a:lnTo>
                  <a:lnTo>
                    <a:pt x="20748" y="6386"/>
                  </a:lnTo>
                  <a:lnTo>
                    <a:pt x="20723" y="6348"/>
                  </a:lnTo>
                  <a:lnTo>
                    <a:pt x="20704" y="6347"/>
                  </a:lnTo>
                  <a:lnTo>
                    <a:pt x="20688" y="6322"/>
                  </a:lnTo>
                  <a:lnTo>
                    <a:pt x="20662" y="6326"/>
                  </a:lnTo>
                  <a:lnTo>
                    <a:pt x="20648" y="6376"/>
                  </a:lnTo>
                  <a:lnTo>
                    <a:pt x="20628" y="6382"/>
                  </a:lnTo>
                  <a:lnTo>
                    <a:pt x="20593" y="6362"/>
                  </a:lnTo>
                  <a:lnTo>
                    <a:pt x="20568" y="6363"/>
                  </a:lnTo>
                  <a:lnTo>
                    <a:pt x="20564" y="6385"/>
                  </a:lnTo>
                  <a:lnTo>
                    <a:pt x="20587" y="6418"/>
                  </a:lnTo>
                  <a:lnTo>
                    <a:pt x="20569" y="6431"/>
                  </a:lnTo>
                  <a:lnTo>
                    <a:pt x="20558" y="6461"/>
                  </a:lnTo>
                  <a:lnTo>
                    <a:pt x="20554" y="6490"/>
                  </a:lnTo>
                  <a:lnTo>
                    <a:pt x="20585" y="6525"/>
                  </a:lnTo>
                  <a:lnTo>
                    <a:pt x="20593" y="6566"/>
                  </a:lnTo>
                  <a:lnTo>
                    <a:pt x="20577" y="6572"/>
                  </a:lnTo>
                  <a:lnTo>
                    <a:pt x="20585" y="6595"/>
                  </a:lnTo>
                  <a:lnTo>
                    <a:pt x="20621" y="6606"/>
                  </a:lnTo>
                  <a:lnTo>
                    <a:pt x="20646" y="6634"/>
                  </a:lnTo>
                  <a:lnTo>
                    <a:pt x="20653" y="6655"/>
                  </a:lnTo>
                  <a:lnTo>
                    <a:pt x="20640" y="6655"/>
                  </a:lnTo>
                  <a:lnTo>
                    <a:pt x="20629" y="6678"/>
                  </a:lnTo>
                  <a:lnTo>
                    <a:pt x="20656" y="6703"/>
                  </a:lnTo>
                  <a:lnTo>
                    <a:pt x="20681" y="6724"/>
                  </a:lnTo>
                  <a:lnTo>
                    <a:pt x="20678" y="6739"/>
                  </a:lnTo>
                  <a:lnTo>
                    <a:pt x="20648" y="6718"/>
                  </a:lnTo>
                  <a:lnTo>
                    <a:pt x="20624" y="6726"/>
                  </a:lnTo>
                  <a:lnTo>
                    <a:pt x="20619" y="6740"/>
                  </a:lnTo>
                  <a:lnTo>
                    <a:pt x="20653" y="6777"/>
                  </a:lnTo>
                  <a:lnTo>
                    <a:pt x="20671" y="6765"/>
                  </a:lnTo>
                  <a:lnTo>
                    <a:pt x="20671" y="6801"/>
                  </a:lnTo>
                  <a:lnTo>
                    <a:pt x="20661" y="6839"/>
                  </a:lnTo>
                  <a:lnTo>
                    <a:pt x="20664" y="6870"/>
                  </a:lnTo>
                  <a:lnTo>
                    <a:pt x="20643" y="6898"/>
                  </a:lnTo>
                  <a:lnTo>
                    <a:pt x="20661" y="6949"/>
                  </a:lnTo>
                  <a:lnTo>
                    <a:pt x="20649" y="6974"/>
                  </a:lnTo>
                  <a:lnTo>
                    <a:pt x="20666" y="7008"/>
                  </a:lnTo>
                  <a:lnTo>
                    <a:pt x="20665" y="7029"/>
                  </a:lnTo>
                  <a:lnTo>
                    <a:pt x="20666" y="7064"/>
                  </a:lnTo>
                  <a:lnTo>
                    <a:pt x="20694" y="7126"/>
                  </a:lnTo>
                  <a:lnTo>
                    <a:pt x="20680" y="7143"/>
                  </a:lnTo>
                  <a:lnTo>
                    <a:pt x="20706" y="7161"/>
                  </a:lnTo>
                  <a:lnTo>
                    <a:pt x="20737" y="7192"/>
                  </a:lnTo>
                  <a:lnTo>
                    <a:pt x="20783" y="7253"/>
                  </a:lnTo>
                  <a:lnTo>
                    <a:pt x="20825" y="7272"/>
                  </a:lnTo>
                  <a:lnTo>
                    <a:pt x="20840" y="7261"/>
                  </a:lnTo>
                  <a:lnTo>
                    <a:pt x="20845" y="7230"/>
                  </a:lnTo>
                  <a:lnTo>
                    <a:pt x="20802" y="7182"/>
                  </a:lnTo>
                  <a:lnTo>
                    <a:pt x="20800" y="7158"/>
                  </a:lnTo>
                  <a:lnTo>
                    <a:pt x="20824" y="7139"/>
                  </a:lnTo>
                  <a:lnTo>
                    <a:pt x="20859" y="7141"/>
                  </a:lnTo>
                  <a:lnTo>
                    <a:pt x="20918" y="7185"/>
                  </a:lnTo>
                  <a:lnTo>
                    <a:pt x="20946" y="7179"/>
                  </a:lnTo>
                  <a:lnTo>
                    <a:pt x="20970" y="7191"/>
                  </a:lnTo>
                  <a:lnTo>
                    <a:pt x="20971" y="7222"/>
                  </a:lnTo>
                  <a:lnTo>
                    <a:pt x="20963" y="7241"/>
                  </a:lnTo>
                  <a:lnTo>
                    <a:pt x="20985" y="7267"/>
                  </a:lnTo>
                  <a:lnTo>
                    <a:pt x="20964" y="7299"/>
                  </a:lnTo>
                  <a:lnTo>
                    <a:pt x="20973" y="7328"/>
                  </a:lnTo>
                  <a:lnTo>
                    <a:pt x="20961" y="7338"/>
                  </a:lnTo>
                  <a:lnTo>
                    <a:pt x="20936" y="7368"/>
                  </a:lnTo>
                  <a:lnTo>
                    <a:pt x="20968" y="7430"/>
                  </a:lnTo>
                  <a:lnTo>
                    <a:pt x="20993" y="7468"/>
                  </a:lnTo>
                  <a:lnTo>
                    <a:pt x="20991" y="7529"/>
                  </a:lnTo>
                  <a:lnTo>
                    <a:pt x="21027" y="7555"/>
                  </a:lnTo>
                  <a:lnTo>
                    <a:pt x="21045" y="7542"/>
                  </a:lnTo>
                  <a:lnTo>
                    <a:pt x="21043" y="7524"/>
                  </a:lnTo>
                  <a:lnTo>
                    <a:pt x="21071" y="7503"/>
                  </a:lnTo>
                  <a:lnTo>
                    <a:pt x="21081" y="7489"/>
                  </a:lnTo>
                  <a:lnTo>
                    <a:pt x="21090" y="7498"/>
                  </a:lnTo>
                  <a:lnTo>
                    <a:pt x="21126" y="7516"/>
                  </a:lnTo>
                  <a:lnTo>
                    <a:pt x="21125" y="7595"/>
                  </a:lnTo>
                  <a:lnTo>
                    <a:pt x="21201" y="7663"/>
                  </a:lnTo>
                  <a:lnTo>
                    <a:pt x="21228" y="7717"/>
                  </a:lnTo>
                  <a:lnTo>
                    <a:pt x="21213" y="7739"/>
                  </a:lnTo>
                  <a:lnTo>
                    <a:pt x="21211" y="7785"/>
                  </a:lnTo>
                  <a:lnTo>
                    <a:pt x="21187" y="7794"/>
                  </a:lnTo>
                  <a:lnTo>
                    <a:pt x="21143" y="7762"/>
                  </a:lnTo>
                  <a:lnTo>
                    <a:pt x="21091" y="7743"/>
                  </a:lnTo>
                  <a:lnTo>
                    <a:pt x="21087" y="7694"/>
                  </a:lnTo>
                  <a:lnTo>
                    <a:pt x="21103" y="7659"/>
                  </a:lnTo>
                  <a:lnTo>
                    <a:pt x="21107" y="7615"/>
                  </a:lnTo>
                  <a:lnTo>
                    <a:pt x="21098" y="7584"/>
                  </a:lnTo>
                  <a:lnTo>
                    <a:pt x="21076" y="7604"/>
                  </a:lnTo>
                  <a:lnTo>
                    <a:pt x="21087" y="7618"/>
                  </a:lnTo>
                  <a:lnTo>
                    <a:pt x="21087" y="7643"/>
                  </a:lnTo>
                  <a:lnTo>
                    <a:pt x="21053" y="7649"/>
                  </a:lnTo>
                  <a:lnTo>
                    <a:pt x="21022" y="7698"/>
                  </a:lnTo>
                  <a:lnTo>
                    <a:pt x="21031" y="7718"/>
                  </a:lnTo>
                  <a:lnTo>
                    <a:pt x="21071" y="7709"/>
                  </a:lnTo>
                  <a:lnTo>
                    <a:pt x="21071" y="7744"/>
                  </a:lnTo>
                  <a:lnTo>
                    <a:pt x="21046" y="7783"/>
                  </a:lnTo>
                  <a:lnTo>
                    <a:pt x="21061" y="7838"/>
                  </a:lnTo>
                  <a:lnTo>
                    <a:pt x="21052" y="7853"/>
                  </a:lnTo>
                  <a:lnTo>
                    <a:pt x="21056" y="7973"/>
                  </a:lnTo>
                  <a:lnTo>
                    <a:pt x="21081" y="7998"/>
                  </a:lnTo>
                  <a:lnTo>
                    <a:pt x="21078" y="8027"/>
                  </a:lnTo>
                  <a:lnTo>
                    <a:pt x="21166" y="8157"/>
                  </a:lnTo>
                  <a:lnTo>
                    <a:pt x="21192" y="8157"/>
                  </a:lnTo>
                  <a:lnTo>
                    <a:pt x="21251" y="8238"/>
                  </a:lnTo>
                  <a:lnTo>
                    <a:pt x="21289" y="8261"/>
                  </a:lnTo>
                  <a:lnTo>
                    <a:pt x="21266" y="8288"/>
                  </a:lnTo>
                  <a:lnTo>
                    <a:pt x="21270" y="8332"/>
                  </a:lnTo>
                  <a:lnTo>
                    <a:pt x="21169" y="8371"/>
                  </a:lnTo>
                  <a:lnTo>
                    <a:pt x="21161" y="8353"/>
                  </a:lnTo>
                  <a:lnTo>
                    <a:pt x="21106" y="8387"/>
                  </a:lnTo>
                  <a:lnTo>
                    <a:pt x="21079" y="8381"/>
                  </a:lnTo>
                  <a:lnTo>
                    <a:pt x="21093" y="8398"/>
                  </a:lnTo>
                  <a:lnTo>
                    <a:pt x="21063" y="8464"/>
                  </a:lnTo>
                  <a:lnTo>
                    <a:pt x="21056" y="8509"/>
                  </a:lnTo>
                  <a:lnTo>
                    <a:pt x="21034" y="8530"/>
                  </a:lnTo>
                  <a:lnTo>
                    <a:pt x="21063" y="8560"/>
                  </a:lnTo>
                  <a:lnTo>
                    <a:pt x="21042" y="8647"/>
                  </a:lnTo>
                  <a:lnTo>
                    <a:pt x="21074" y="8745"/>
                  </a:lnTo>
                  <a:lnTo>
                    <a:pt x="21121" y="8771"/>
                  </a:lnTo>
                  <a:lnTo>
                    <a:pt x="21118" y="8813"/>
                  </a:lnTo>
                  <a:lnTo>
                    <a:pt x="21167" y="8838"/>
                  </a:lnTo>
                  <a:lnTo>
                    <a:pt x="21192" y="8872"/>
                  </a:lnTo>
                  <a:lnTo>
                    <a:pt x="21153" y="8868"/>
                  </a:lnTo>
                  <a:lnTo>
                    <a:pt x="21142" y="8856"/>
                  </a:lnTo>
                  <a:lnTo>
                    <a:pt x="21109" y="8877"/>
                  </a:lnTo>
                  <a:lnTo>
                    <a:pt x="21081" y="8905"/>
                  </a:lnTo>
                  <a:lnTo>
                    <a:pt x="21055" y="8898"/>
                  </a:lnTo>
                  <a:lnTo>
                    <a:pt x="21004" y="8946"/>
                  </a:lnTo>
                  <a:lnTo>
                    <a:pt x="20971" y="8918"/>
                  </a:lnTo>
                  <a:lnTo>
                    <a:pt x="20953" y="8952"/>
                  </a:lnTo>
                  <a:lnTo>
                    <a:pt x="20973" y="8970"/>
                  </a:lnTo>
                  <a:lnTo>
                    <a:pt x="21009" y="8967"/>
                  </a:lnTo>
                  <a:lnTo>
                    <a:pt x="21001" y="9005"/>
                  </a:lnTo>
                  <a:lnTo>
                    <a:pt x="20993" y="9027"/>
                  </a:lnTo>
                  <a:lnTo>
                    <a:pt x="21027" y="9061"/>
                  </a:lnTo>
                  <a:lnTo>
                    <a:pt x="21013" y="9077"/>
                  </a:lnTo>
                  <a:lnTo>
                    <a:pt x="20994" y="9071"/>
                  </a:lnTo>
                  <a:lnTo>
                    <a:pt x="21017" y="9120"/>
                  </a:lnTo>
                  <a:lnTo>
                    <a:pt x="21006" y="9146"/>
                  </a:lnTo>
                  <a:lnTo>
                    <a:pt x="21028" y="9151"/>
                  </a:lnTo>
                  <a:lnTo>
                    <a:pt x="21047" y="9141"/>
                  </a:lnTo>
                  <a:lnTo>
                    <a:pt x="21078" y="9174"/>
                  </a:lnTo>
                  <a:lnTo>
                    <a:pt x="21049" y="9200"/>
                  </a:lnTo>
                  <a:lnTo>
                    <a:pt x="21046" y="9250"/>
                  </a:lnTo>
                  <a:lnTo>
                    <a:pt x="21066" y="9281"/>
                  </a:lnTo>
                  <a:lnTo>
                    <a:pt x="21053" y="9355"/>
                  </a:lnTo>
                  <a:lnTo>
                    <a:pt x="21039" y="9384"/>
                  </a:lnTo>
                  <a:lnTo>
                    <a:pt x="21047" y="9399"/>
                  </a:lnTo>
                  <a:lnTo>
                    <a:pt x="21039" y="9430"/>
                  </a:lnTo>
                  <a:lnTo>
                    <a:pt x="20998" y="9466"/>
                  </a:lnTo>
                  <a:lnTo>
                    <a:pt x="20994" y="9501"/>
                  </a:lnTo>
                  <a:lnTo>
                    <a:pt x="20984" y="9507"/>
                  </a:lnTo>
                  <a:lnTo>
                    <a:pt x="20966" y="9582"/>
                  </a:lnTo>
                  <a:lnTo>
                    <a:pt x="20929" y="9661"/>
                  </a:lnTo>
                  <a:lnTo>
                    <a:pt x="20936" y="9625"/>
                  </a:lnTo>
                  <a:lnTo>
                    <a:pt x="20927" y="9599"/>
                  </a:lnTo>
                  <a:lnTo>
                    <a:pt x="20928" y="9564"/>
                  </a:lnTo>
                  <a:lnTo>
                    <a:pt x="20918" y="9541"/>
                  </a:lnTo>
                  <a:lnTo>
                    <a:pt x="20851" y="9534"/>
                  </a:lnTo>
                  <a:lnTo>
                    <a:pt x="20814" y="9480"/>
                  </a:lnTo>
                  <a:lnTo>
                    <a:pt x="20807" y="9420"/>
                  </a:lnTo>
                  <a:lnTo>
                    <a:pt x="20741" y="9273"/>
                  </a:lnTo>
                  <a:lnTo>
                    <a:pt x="20697" y="9203"/>
                  </a:lnTo>
                  <a:lnTo>
                    <a:pt x="20721" y="9206"/>
                  </a:lnTo>
                  <a:lnTo>
                    <a:pt x="20749" y="9190"/>
                  </a:lnTo>
                  <a:lnTo>
                    <a:pt x="20763" y="9162"/>
                  </a:lnTo>
                  <a:lnTo>
                    <a:pt x="20735" y="9175"/>
                  </a:lnTo>
                  <a:lnTo>
                    <a:pt x="20690" y="9174"/>
                  </a:lnTo>
                  <a:lnTo>
                    <a:pt x="20629" y="9142"/>
                  </a:lnTo>
                  <a:lnTo>
                    <a:pt x="20497" y="8904"/>
                  </a:lnTo>
                  <a:lnTo>
                    <a:pt x="20377" y="8762"/>
                  </a:lnTo>
                  <a:lnTo>
                    <a:pt x="20374" y="8710"/>
                  </a:lnTo>
                  <a:lnTo>
                    <a:pt x="20330" y="8661"/>
                  </a:lnTo>
                  <a:lnTo>
                    <a:pt x="20235" y="8512"/>
                  </a:lnTo>
                  <a:lnTo>
                    <a:pt x="20145" y="8330"/>
                  </a:lnTo>
                  <a:lnTo>
                    <a:pt x="20070" y="8159"/>
                  </a:lnTo>
                  <a:lnTo>
                    <a:pt x="20070" y="8100"/>
                  </a:lnTo>
                  <a:lnTo>
                    <a:pt x="20024" y="8025"/>
                  </a:lnTo>
                  <a:lnTo>
                    <a:pt x="20007" y="7905"/>
                  </a:lnTo>
                  <a:lnTo>
                    <a:pt x="19980" y="7846"/>
                  </a:lnTo>
                  <a:lnTo>
                    <a:pt x="19987" y="7775"/>
                  </a:lnTo>
                  <a:lnTo>
                    <a:pt x="20025" y="7729"/>
                  </a:lnTo>
                  <a:lnTo>
                    <a:pt x="20034" y="7670"/>
                  </a:lnTo>
                  <a:lnTo>
                    <a:pt x="20061" y="7660"/>
                  </a:lnTo>
                  <a:lnTo>
                    <a:pt x="20041" y="7637"/>
                  </a:lnTo>
                  <a:lnTo>
                    <a:pt x="20056" y="7615"/>
                  </a:lnTo>
                  <a:lnTo>
                    <a:pt x="20060" y="7531"/>
                  </a:lnTo>
                  <a:lnTo>
                    <a:pt x="19995" y="7443"/>
                  </a:lnTo>
                  <a:lnTo>
                    <a:pt x="19951" y="7443"/>
                  </a:lnTo>
                  <a:lnTo>
                    <a:pt x="19949" y="7418"/>
                  </a:lnTo>
                  <a:lnTo>
                    <a:pt x="19982" y="7386"/>
                  </a:lnTo>
                  <a:lnTo>
                    <a:pt x="20049" y="7419"/>
                  </a:lnTo>
                  <a:lnTo>
                    <a:pt x="20087" y="7378"/>
                  </a:lnTo>
                  <a:lnTo>
                    <a:pt x="20078" y="7350"/>
                  </a:lnTo>
                  <a:lnTo>
                    <a:pt x="20078" y="7284"/>
                  </a:lnTo>
                  <a:lnTo>
                    <a:pt x="20136" y="7276"/>
                  </a:lnTo>
                  <a:lnTo>
                    <a:pt x="20169" y="7286"/>
                  </a:lnTo>
                  <a:lnTo>
                    <a:pt x="20140" y="7245"/>
                  </a:lnTo>
                  <a:lnTo>
                    <a:pt x="20193" y="7144"/>
                  </a:lnTo>
                  <a:lnTo>
                    <a:pt x="20171" y="7080"/>
                  </a:lnTo>
                  <a:lnTo>
                    <a:pt x="20173" y="7012"/>
                  </a:lnTo>
                  <a:lnTo>
                    <a:pt x="20151" y="6976"/>
                  </a:lnTo>
                  <a:lnTo>
                    <a:pt x="20180" y="6945"/>
                  </a:lnTo>
                  <a:lnTo>
                    <a:pt x="20180" y="6902"/>
                  </a:lnTo>
                  <a:lnTo>
                    <a:pt x="20169" y="6883"/>
                  </a:lnTo>
                  <a:lnTo>
                    <a:pt x="20179" y="6826"/>
                  </a:lnTo>
                  <a:lnTo>
                    <a:pt x="20206" y="6826"/>
                  </a:lnTo>
                  <a:lnTo>
                    <a:pt x="20174" y="6795"/>
                  </a:lnTo>
                  <a:lnTo>
                    <a:pt x="20167" y="6767"/>
                  </a:lnTo>
                  <a:lnTo>
                    <a:pt x="20178" y="6752"/>
                  </a:lnTo>
                  <a:lnTo>
                    <a:pt x="20186" y="6686"/>
                  </a:lnTo>
                  <a:lnTo>
                    <a:pt x="20172" y="6673"/>
                  </a:lnTo>
                  <a:lnTo>
                    <a:pt x="20177" y="6639"/>
                  </a:lnTo>
                  <a:lnTo>
                    <a:pt x="20216" y="6624"/>
                  </a:lnTo>
                  <a:lnTo>
                    <a:pt x="20232" y="6600"/>
                  </a:lnTo>
                  <a:lnTo>
                    <a:pt x="20221" y="6545"/>
                  </a:lnTo>
                  <a:lnTo>
                    <a:pt x="20232" y="6472"/>
                  </a:lnTo>
                  <a:lnTo>
                    <a:pt x="20215" y="6461"/>
                  </a:lnTo>
                  <a:lnTo>
                    <a:pt x="20208" y="6439"/>
                  </a:lnTo>
                  <a:lnTo>
                    <a:pt x="20237" y="6385"/>
                  </a:lnTo>
                  <a:lnTo>
                    <a:pt x="20241" y="6339"/>
                  </a:lnTo>
                  <a:lnTo>
                    <a:pt x="20216" y="6347"/>
                  </a:lnTo>
                  <a:lnTo>
                    <a:pt x="20203" y="6304"/>
                  </a:lnTo>
                  <a:lnTo>
                    <a:pt x="20220" y="6278"/>
                  </a:lnTo>
                  <a:lnTo>
                    <a:pt x="20224" y="6245"/>
                  </a:lnTo>
                  <a:lnTo>
                    <a:pt x="20251" y="6235"/>
                  </a:lnTo>
                  <a:lnTo>
                    <a:pt x="20258" y="6218"/>
                  </a:lnTo>
                  <a:lnTo>
                    <a:pt x="20297" y="6195"/>
                  </a:lnTo>
                  <a:lnTo>
                    <a:pt x="20301" y="6161"/>
                  </a:lnTo>
                  <a:lnTo>
                    <a:pt x="20343" y="6121"/>
                  </a:lnTo>
                  <a:lnTo>
                    <a:pt x="20355" y="6122"/>
                  </a:lnTo>
                  <a:lnTo>
                    <a:pt x="20386" y="6097"/>
                  </a:lnTo>
                  <a:lnTo>
                    <a:pt x="20407" y="6097"/>
                  </a:lnTo>
                  <a:lnTo>
                    <a:pt x="20414" y="6076"/>
                  </a:lnTo>
                  <a:lnTo>
                    <a:pt x="20406" y="6062"/>
                  </a:lnTo>
                  <a:lnTo>
                    <a:pt x="20373" y="6057"/>
                  </a:lnTo>
                  <a:lnTo>
                    <a:pt x="20352" y="6071"/>
                  </a:lnTo>
                  <a:lnTo>
                    <a:pt x="20325" y="6052"/>
                  </a:lnTo>
                  <a:lnTo>
                    <a:pt x="20326" y="5986"/>
                  </a:lnTo>
                  <a:lnTo>
                    <a:pt x="20346" y="5934"/>
                  </a:lnTo>
                  <a:lnTo>
                    <a:pt x="20333" y="5913"/>
                  </a:lnTo>
                  <a:lnTo>
                    <a:pt x="20314" y="5878"/>
                  </a:lnTo>
                  <a:lnTo>
                    <a:pt x="20302" y="5875"/>
                  </a:lnTo>
                  <a:lnTo>
                    <a:pt x="20290" y="5899"/>
                  </a:lnTo>
                  <a:lnTo>
                    <a:pt x="20278" y="5895"/>
                  </a:lnTo>
                  <a:lnTo>
                    <a:pt x="20269" y="5812"/>
                  </a:lnTo>
                  <a:lnTo>
                    <a:pt x="20284" y="5795"/>
                  </a:lnTo>
                  <a:lnTo>
                    <a:pt x="20285" y="5776"/>
                  </a:lnTo>
                  <a:lnTo>
                    <a:pt x="20276" y="5735"/>
                  </a:lnTo>
                  <a:lnTo>
                    <a:pt x="20240" y="5721"/>
                  </a:lnTo>
                  <a:lnTo>
                    <a:pt x="20248" y="5707"/>
                  </a:lnTo>
                  <a:lnTo>
                    <a:pt x="20244" y="5702"/>
                  </a:lnTo>
                  <a:lnTo>
                    <a:pt x="20242" y="5684"/>
                  </a:lnTo>
                  <a:lnTo>
                    <a:pt x="20204" y="5641"/>
                  </a:lnTo>
                  <a:lnTo>
                    <a:pt x="20198" y="5615"/>
                  </a:lnTo>
                  <a:lnTo>
                    <a:pt x="20177" y="5596"/>
                  </a:lnTo>
                  <a:lnTo>
                    <a:pt x="20175" y="5560"/>
                  </a:lnTo>
                  <a:lnTo>
                    <a:pt x="20156" y="5517"/>
                  </a:lnTo>
                  <a:lnTo>
                    <a:pt x="20159" y="5492"/>
                  </a:lnTo>
                  <a:lnTo>
                    <a:pt x="20206" y="5443"/>
                  </a:lnTo>
                  <a:lnTo>
                    <a:pt x="20245" y="5453"/>
                  </a:lnTo>
                  <a:lnTo>
                    <a:pt x="20280" y="5440"/>
                  </a:lnTo>
                  <a:lnTo>
                    <a:pt x="20258" y="5424"/>
                  </a:lnTo>
                  <a:lnTo>
                    <a:pt x="20302" y="5398"/>
                  </a:lnTo>
                  <a:lnTo>
                    <a:pt x="20281" y="5403"/>
                  </a:lnTo>
                  <a:lnTo>
                    <a:pt x="20246" y="5399"/>
                  </a:lnTo>
                  <a:lnTo>
                    <a:pt x="20227" y="5391"/>
                  </a:lnTo>
                  <a:lnTo>
                    <a:pt x="20180" y="5393"/>
                  </a:lnTo>
                  <a:lnTo>
                    <a:pt x="20131" y="5352"/>
                  </a:lnTo>
                  <a:lnTo>
                    <a:pt x="20117" y="5364"/>
                  </a:lnTo>
                  <a:lnTo>
                    <a:pt x="20073" y="5362"/>
                  </a:lnTo>
                  <a:lnTo>
                    <a:pt x="20042" y="5398"/>
                  </a:lnTo>
                  <a:lnTo>
                    <a:pt x="20006" y="5401"/>
                  </a:lnTo>
                  <a:lnTo>
                    <a:pt x="19962" y="5443"/>
                  </a:lnTo>
                  <a:lnTo>
                    <a:pt x="19978" y="5461"/>
                  </a:lnTo>
                  <a:lnTo>
                    <a:pt x="19972" y="5490"/>
                  </a:lnTo>
                  <a:lnTo>
                    <a:pt x="20010" y="5519"/>
                  </a:lnTo>
                  <a:lnTo>
                    <a:pt x="20019" y="5555"/>
                  </a:lnTo>
                  <a:lnTo>
                    <a:pt x="20005" y="5570"/>
                  </a:lnTo>
                  <a:lnTo>
                    <a:pt x="20016" y="5619"/>
                  </a:lnTo>
                  <a:lnTo>
                    <a:pt x="20048" y="5644"/>
                  </a:lnTo>
                  <a:lnTo>
                    <a:pt x="20050" y="5662"/>
                  </a:lnTo>
                  <a:lnTo>
                    <a:pt x="20073" y="5676"/>
                  </a:lnTo>
                  <a:lnTo>
                    <a:pt x="20091" y="5746"/>
                  </a:lnTo>
                  <a:lnTo>
                    <a:pt x="20141" y="5770"/>
                  </a:lnTo>
                  <a:lnTo>
                    <a:pt x="20135" y="5805"/>
                  </a:lnTo>
                  <a:lnTo>
                    <a:pt x="20156" y="5830"/>
                  </a:lnTo>
                  <a:lnTo>
                    <a:pt x="20144" y="5850"/>
                  </a:lnTo>
                  <a:lnTo>
                    <a:pt x="20118" y="5830"/>
                  </a:lnTo>
                  <a:lnTo>
                    <a:pt x="20106" y="5802"/>
                  </a:lnTo>
                  <a:lnTo>
                    <a:pt x="20059" y="5813"/>
                  </a:lnTo>
                  <a:lnTo>
                    <a:pt x="20033" y="5833"/>
                  </a:lnTo>
                  <a:lnTo>
                    <a:pt x="20013" y="5885"/>
                  </a:lnTo>
                  <a:lnTo>
                    <a:pt x="20035" y="5906"/>
                  </a:lnTo>
                  <a:lnTo>
                    <a:pt x="20026" y="5957"/>
                  </a:lnTo>
                  <a:lnTo>
                    <a:pt x="20013" y="5967"/>
                  </a:lnTo>
                  <a:lnTo>
                    <a:pt x="20012" y="5978"/>
                  </a:lnTo>
                  <a:lnTo>
                    <a:pt x="20024" y="5986"/>
                  </a:lnTo>
                  <a:lnTo>
                    <a:pt x="20023" y="6014"/>
                  </a:lnTo>
                  <a:lnTo>
                    <a:pt x="19994" y="6041"/>
                  </a:lnTo>
                  <a:lnTo>
                    <a:pt x="20018" y="6062"/>
                  </a:lnTo>
                  <a:lnTo>
                    <a:pt x="19995" y="6087"/>
                  </a:lnTo>
                  <a:lnTo>
                    <a:pt x="19993" y="6173"/>
                  </a:lnTo>
                  <a:lnTo>
                    <a:pt x="19981" y="6194"/>
                  </a:lnTo>
                  <a:lnTo>
                    <a:pt x="19980" y="6214"/>
                  </a:lnTo>
                  <a:lnTo>
                    <a:pt x="19955" y="6230"/>
                  </a:lnTo>
                  <a:lnTo>
                    <a:pt x="19934" y="6281"/>
                  </a:lnTo>
                  <a:lnTo>
                    <a:pt x="19924" y="6243"/>
                  </a:lnTo>
                  <a:lnTo>
                    <a:pt x="19893" y="6215"/>
                  </a:lnTo>
                  <a:lnTo>
                    <a:pt x="19922" y="6165"/>
                  </a:lnTo>
                  <a:lnTo>
                    <a:pt x="19907" y="6147"/>
                  </a:lnTo>
                  <a:lnTo>
                    <a:pt x="19884" y="6144"/>
                  </a:lnTo>
                  <a:lnTo>
                    <a:pt x="19853" y="6172"/>
                  </a:lnTo>
                  <a:lnTo>
                    <a:pt x="19852" y="6198"/>
                  </a:lnTo>
                  <a:lnTo>
                    <a:pt x="19835" y="6211"/>
                  </a:lnTo>
                  <a:lnTo>
                    <a:pt x="19829" y="6151"/>
                  </a:lnTo>
                  <a:lnTo>
                    <a:pt x="19795" y="6142"/>
                  </a:lnTo>
                  <a:lnTo>
                    <a:pt x="19783" y="6119"/>
                  </a:lnTo>
                  <a:lnTo>
                    <a:pt x="19753" y="6147"/>
                  </a:lnTo>
                  <a:lnTo>
                    <a:pt x="19742" y="6130"/>
                  </a:lnTo>
                  <a:lnTo>
                    <a:pt x="19752" y="6117"/>
                  </a:lnTo>
                  <a:lnTo>
                    <a:pt x="19767" y="6094"/>
                  </a:lnTo>
                  <a:lnTo>
                    <a:pt x="19757" y="6080"/>
                  </a:lnTo>
                  <a:lnTo>
                    <a:pt x="19757" y="6054"/>
                  </a:lnTo>
                  <a:lnTo>
                    <a:pt x="19767" y="6051"/>
                  </a:lnTo>
                  <a:lnTo>
                    <a:pt x="19757" y="6015"/>
                  </a:lnTo>
                  <a:lnTo>
                    <a:pt x="19741" y="6006"/>
                  </a:lnTo>
                  <a:lnTo>
                    <a:pt x="19764" y="5981"/>
                  </a:lnTo>
                  <a:lnTo>
                    <a:pt x="19753" y="5950"/>
                  </a:lnTo>
                  <a:lnTo>
                    <a:pt x="19738" y="5933"/>
                  </a:lnTo>
                  <a:lnTo>
                    <a:pt x="19748" y="5917"/>
                  </a:lnTo>
                  <a:lnTo>
                    <a:pt x="19746" y="5876"/>
                  </a:lnTo>
                  <a:lnTo>
                    <a:pt x="19710" y="5850"/>
                  </a:lnTo>
                  <a:lnTo>
                    <a:pt x="19700" y="5823"/>
                  </a:lnTo>
                  <a:lnTo>
                    <a:pt x="19686" y="5825"/>
                  </a:lnTo>
                  <a:lnTo>
                    <a:pt x="19678" y="5866"/>
                  </a:lnTo>
                  <a:lnTo>
                    <a:pt x="19656" y="5873"/>
                  </a:lnTo>
                  <a:lnTo>
                    <a:pt x="19659" y="5915"/>
                  </a:lnTo>
                  <a:lnTo>
                    <a:pt x="19630" y="5951"/>
                  </a:lnTo>
                  <a:lnTo>
                    <a:pt x="19618" y="5951"/>
                  </a:lnTo>
                  <a:lnTo>
                    <a:pt x="19597" y="5909"/>
                  </a:lnTo>
                  <a:lnTo>
                    <a:pt x="19585" y="5906"/>
                  </a:lnTo>
                  <a:lnTo>
                    <a:pt x="19570" y="5916"/>
                  </a:lnTo>
                  <a:lnTo>
                    <a:pt x="19562" y="5884"/>
                  </a:lnTo>
                  <a:lnTo>
                    <a:pt x="19522" y="5884"/>
                  </a:lnTo>
                  <a:lnTo>
                    <a:pt x="19511" y="5896"/>
                  </a:lnTo>
                  <a:lnTo>
                    <a:pt x="19496" y="5896"/>
                  </a:lnTo>
                  <a:lnTo>
                    <a:pt x="19488" y="5929"/>
                  </a:lnTo>
                  <a:lnTo>
                    <a:pt x="19463" y="5936"/>
                  </a:lnTo>
                  <a:lnTo>
                    <a:pt x="19459" y="5952"/>
                  </a:lnTo>
                  <a:lnTo>
                    <a:pt x="19396" y="5955"/>
                  </a:lnTo>
                  <a:lnTo>
                    <a:pt x="19377" y="5981"/>
                  </a:lnTo>
                  <a:lnTo>
                    <a:pt x="19354" y="5973"/>
                  </a:lnTo>
                  <a:lnTo>
                    <a:pt x="19334" y="5988"/>
                  </a:lnTo>
                  <a:lnTo>
                    <a:pt x="19293" y="5982"/>
                  </a:lnTo>
                  <a:lnTo>
                    <a:pt x="19256" y="6043"/>
                  </a:lnTo>
                  <a:lnTo>
                    <a:pt x="19235" y="6055"/>
                  </a:lnTo>
                  <a:lnTo>
                    <a:pt x="19239" y="6101"/>
                  </a:lnTo>
                  <a:lnTo>
                    <a:pt x="19209" y="6125"/>
                  </a:lnTo>
                  <a:lnTo>
                    <a:pt x="19206" y="6141"/>
                  </a:lnTo>
                  <a:lnTo>
                    <a:pt x="19229" y="6158"/>
                  </a:lnTo>
                  <a:lnTo>
                    <a:pt x="19236" y="6203"/>
                  </a:lnTo>
                  <a:lnTo>
                    <a:pt x="19271" y="6251"/>
                  </a:lnTo>
                  <a:lnTo>
                    <a:pt x="19243" y="6275"/>
                  </a:lnTo>
                  <a:lnTo>
                    <a:pt x="19225" y="6395"/>
                  </a:lnTo>
                  <a:lnTo>
                    <a:pt x="19268" y="6444"/>
                  </a:lnTo>
                  <a:lnTo>
                    <a:pt x="19234" y="6456"/>
                  </a:lnTo>
                  <a:lnTo>
                    <a:pt x="19243" y="6462"/>
                  </a:lnTo>
                  <a:lnTo>
                    <a:pt x="19244" y="6500"/>
                  </a:lnTo>
                  <a:lnTo>
                    <a:pt x="19211" y="6535"/>
                  </a:lnTo>
                  <a:lnTo>
                    <a:pt x="19207" y="6588"/>
                  </a:lnTo>
                  <a:lnTo>
                    <a:pt x="19182" y="6618"/>
                  </a:lnTo>
                  <a:lnTo>
                    <a:pt x="19181" y="6656"/>
                  </a:lnTo>
                  <a:lnTo>
                    <a:pt x="19165" y="6716"/>
                  </a:lnTo>
                  <a:lnTo>
                    <a:pt x="19197" y="6760"/>
                  </a:lnTo>
                  <a:lnTo>
                    <a:pt x="19169" y="6781"/>
                  </a:lnTo>
                  <a:lnTo>
                    <a:pt x="19215" y="6843"/>
                  </a:lnTo>
                  <a:lnTo>
                    <a:pt x="19199" y="6853"/>
                  </a:lnTo>
                  <a:lnTo>
                    <a:pt x="19190" y="6883"/>
                  </a:lnTo>
                  <a:lnTo>
                    <a:pt x="19217" y="6897"/>
                  </a:lnTo>
                  <a:lnTo>
                    <a:pt x="19230" y="6885"/>
                  </a:lnTo>
                  <a:lnTo>
                    <a:pt x="19262" y="6886"/>
                  </a:lnTo>
                  <a:lnTo>
                    <a:pt x="19259" y="6868"/>
                  </a:lnTo>
                  <a:lnTo>
                    <a:pt x="19268" y="6863"/>
                  </a:lnTo>
                  <a:lnTo>
                    <a:pt x="19299" y="6879"/>
                  </a:lnTo>
                  <a:lnTo>
                    <a:pt x="19318" y="6879"/>
                  </a:lnTo>
                  <a:lnTo>
                    <a:pt x="19316" y="6865"/>
                  </a:lnTo>
                  <a:lnTo>
                    <a:pt x="19320" y="6858"/>
                  </a:lnTo>
                  <a:lnTo>
                    <a:pt x="19339" y="6871"/>
                  </a:lnTo>
                  <a:lnTo>
                    <a:pt x="19374" y="6885"/>
                  </a:lnTo>
                  <a:lnTo>
                    <a:pt x="19376" y="6903"/>
                  </a:lnTo>
                  <a:lnTo>
                    <a:pt x="19370" y="6915"/>
                  </a:lnTo>
                  <a:lnTo>
                    <a:pt x="19400" y="6947"/>
                  </a:lnTo>
                  <a:lnTo>
                    <a:pt x="19393" y="6965"/>
                  </a:lnTo>
                  <a:lnTo>
                    <a:pt x="19370" y="6961"/>
                  </a:lnTo>
                  <a:lnTo>
                    <a:pt x="19350" y="6975"/>
                  </a:lnTo>
                  <a:lnTo>
                    <a:pt x="19325" y="6965"/>
                  </a:lnTo>
                  <a:lnTo>
                    <a:pt x="19299" y="6982"/>
                  </a:lnTo>
                  <a:lnTo>
                    <a:pt x="19295" y="6993"/>
                  </a:lnTo>
                  <a:lnTo>
                    <a:pt x="19317" y="7012"/>
                  </a:lnTo>
                  <a:lnTo>
                    <a:pt x="19272" y="7055"/>
                  </a:lnTo>
                  <a:lnTo>
                    <a:pt x="19248" y="7043"/>
                  </a:lnTo>
                  <a:lnTo>
                    <a:pt x="19244" y="7017"/>
                  </a:lnTo>
                  <a:lnTo>
                    <a:pt x="19225" y="7001"/>
                  </a:lnTo>
                  <a:lnTo>
                    <a:pt x="19202" y="7015"/>
                  </a:lnTo>
                  <a:lnTo>
                    <a:pt x="19181" y="7000"/>
                  </a:lnTo>
                  <a:lnTo>
                    <a:pt x="19159" y="7009"/>
                  </a:lnTo>
                  <a:lnTo>
                    <a:pt x="19164" y="7032"/>
                  </a:lnTo>
                  <a:lnTo>
                    <a:pt x="19162" y="7061"/>
                  </a:lnTo>
                  <a:lnTo>
                    <a:pt x="19151" y="7061"/>
                  </a:lnTo>
                  <a:lnTo>
                    <a:pt x="19135" y="7084"/>
                  </a:lnTo>
                  <a:lnTo>
                    <a:pt x="19112" y="7100"/>
                  </a:lnTo>
                  <a:lnTo>
                    <a:pt x="19128" y="7116"/>
                  </a:lnTo>
                  <a:lnTo>
                    <a:pt x="19112" y="7139"/>
                  </a:lnTo>
                  <a:lnTo>
                    <a:pt x="19088" y="7134"/>
                  </a:lnTo>
                  <a:lnTo>
                    <a:pt x="19045" y="7090"/>
                  </a:lnTo>
                  <a:lnTo>
                    <a:pt x="19024" y="7090"/>
                  </a:lnTo>
                  <a:lnTo>
                    <a:pt x="19051" y="7126"/>
                  </a:lnTo>
                  <a:lnTo>
                    <a:pt x="19016" y="7144"/>
                  </a:lnTo>
                  <a:lnTo>
                    <a:pt x="19023" y="7156"/>
                  </a:lnTo>
                  <a:lnTo>
                    <a:pt x="19001" y="7185"/>
                  </a:lnTo>
                  <a:lnTo>
                    <a:pt x="18949" y="7200"/>
                  </a:lnTo>
                  <a:lnTo>
                    <a:pt x="18936" y="7217"/>
                  </a:lnTo>
                  <a:lnTo>
                    <a:pt x="18889" y="7155"/>
                  </a:lnTo>
                  <a:lnTo>
                    <a:pt x="18863" y="7155"/>
                  </a:lnTo>
                  <a:lnTo>
                    <a:pt x="18848" y="7146"/>
                  </a:lnTo>
                  <a:lnTo>
                    <a:pt x="18857" y="7129"/>
                  </a:lnTo>
                  <a:lnTo>
                    <a:pt x="18886" y="7129"/>
                  </a:lnTo>
                  <a:lnTo>
                    <a:pt x="18882" y="7094"/>
                  </a:lnTo>
                  <a:lnTo>
                    <a:pt x="18895" y="7076"/>
                  </a:lnTo>
                  <a:lnTo>
                    <a:pt x="18948" y="7076"/>
                  </a:lnTo>
                  <a:lnTo>
                    <a:pt x="19007" y="7032"/>
                  </a:lnTo>
                  <a:lnTo>
                    <a:pt x="19000" y="7011"/>
                  </a:lnTo>
                  <a:lnTo>
                    <a:pt x="18973" y="7006"/>
                  </a:lnTo>
                  <a:lnTo>
                    <a:pt x="18943" y="7035"/>
                  </a:lnTo>
                  <a:lnTo>
                    <a:pt x="18901" y="7026"/>
                  </a:lnTo>
                  <a:lnTo>
                    <a:pt x="18897" y="7011"/>
                  </a:lnTo>
                  <a:lnTo>
                    <a:pt x="18866" y="6986"/>
                  </a:lnTo>
                  <a:lnTo>
                    <a:pt x="18834" y="6982"/>
                  </a:lnTo>
                  <a:lnTo>
                    <a:pt x="18784" y="6974"/>
                  </a:lnTo>
                  <a:lnTo>
                    <a:pt x="18734" y="6976"/>
                  </a:lnTo>
                  <a:lnTo>
                    <a:pt x="18748" y="7001"/>
                  </a:lnTo>
                  <a:lnTo>
                    <a:pt x="18727" y="7007"/>
                  </a:lnTo>
                  <a:lnTo>
                    <a:pt x="18704" y="6992"/>
                  </a:lnTo>
                  <a:lnTo>
                    <a:pt x="18708" y="6975"/>
                  </a:lnTo>
                  <a:lnTo>
                    <a:pt x="18662" y="6979"/>
                  </a:lnTo>
                  <a:lnTo>
                    <a:pt x="18602" y="6964"/>
                  </a:lnTo>
                  <a:lnTo>
                    <a:pt x="18574" y="6977"/>
                  </a:lnTo>
                  <a:lnTo>
                    <a:pt x="18548" y="6959"/>
                  </a:lnTo>
                  <a:lnTo>
                    <a:pt x="18499" y="6956"/>
                  </a:lnTo>
                  <a:lnTo>
                    <a:pt x="18454" y="7010"/>
                  </a:lnTo>
                  <a:lnTo>
                    <a:pt x="18432" y="7011"/>
                  </a:lnTo>
                  <a:lnTo>
                    <a:pt x="18430" y="7034"/>
                  </a:lnTo>
                  <a:lnTo>
                    <a:pt x="18475" y="7061"/>
                  </a:lnTo>
                  <a:lnTo>
                    <a:pt x="18427" y="7081"/>
                  </a:lnTo>
                  <a:lnTo>
                    <a:pt x="18419" y="7056"/>
                  </a:lnTo>
                  <a:lnTo>
                    <a:pt x="18393" y="7096"/>
                  </a:lnTo>
                  <a:lnTo>
                    <a:pt x="18434" y="7119"/>
                  </a:lnTo>
                  <a:lnTo>
                    <a:pt x="18448" y="7107"/>
                  </a:lnTo>
                  <a:lnTo>
                    <a:pt x="18469" y="7119"/>
                  </a:lnTo>
                  <a:lnTo>
                    <a:pt x="18469" y="7145"/>
                  </a:lnTo>
                  <a:lnTo>
                    <a:pt x="18403" y="7170"/>
                  </a:lnTo>
                  <a:lnTo>
                    <a:pt x="18380" y="7142"/>
                  </a:lnTo>
                  <a:lnTo>
                    <a:pt x="18324" y="7140"/>
                  </a:lnTo>
                  <a:lnTo>
                    <a:pt x="18304" y="7155"/>
                  </a:lnTo>
                  <a:lnTo>
                    <a:pt x="18313" y="7184"/>
                  </a:lnTo>
                  <a:lnTo>
                    <a:pt x="18287" y="7180"/>
                  </a:lnTo>
                  <a:lnTo>
                    <a:pt x="18268" y="7200"/>
                  </a:lnTo>
                  <a:lnTo>
                    <a:pt x="18250" y="7200"/>
                  </a:lnTo>
                  <a:lnTo>
                    <a:pt x="18239" y="7176"/>
                  </a:lnTo>
                  <a:lnTo>
                    <a:pt x="18169" y="7171"/>
                  </a:lnTo>
                  <a:lnTo>
                    <a:pt x="18140" y="7189"/>
                  </a:lnTo>
                  <a:lnTo>
                    <a:pt x="18074" y="7180"/>
                  </a:lnTo>
                  <a:lnTo>
                    <a:pt x="18035" y="7200"/>
                  </a:lnTo>
                  <a:lnTo>
                    <a:pt x="18035" y="7217"/>
                  </a:lnTo>
                  <a:lnTo>
                    <a:pt x="18085" y="7255"/>
                  </a:lnTo>
                  <a:lnTo>
                    <a:pt x="18058" y="7278"/>
                  </a:lnTo>
                  <a:lnTo>
                    <a:pt x="18040" y="7311"/>
                  </a:lnTo>
                  <a:lnTo>
                    <a:pt x="18010" y="7281"/>
                  </a:lnTo>
                  <a:lnTo>
                    <a:pt x="17985" y="7273"/>
                  </a:lnTo>
                  <a:lnTo>
                    <a:pt x="17999" y="7235"/>
                  </a:lnTo>
                  <a:lnTo>
                    <a:pt x="17970" y="7216"/>
                  </a:lnTo>
                  <a:lnTo>
                    <a:pt x="17954" y="7241"/>
                  </a:lnTo>
                  <a:lnTo>
                    <a:pt x="17924" y="7245"/>
                  </a:lnTo>
                  <a:lnTo>
                    <a:pt x="17895" y="7244"/>
                  </a:lnTo>
                  <a:lnTo>
                    <a:pt x="17860" y="7269"/>
                  </a:lnTo>
                  <a:lnTo>
                    <a:pt x="17825" y="7266"/>
                  </a:lnTo>
                  <a:lnTo>
                    <a:pt x="17774" y="7298"/>
                  </a:lnTo>
                  <a:lnTo>
                    <a:pt x="17724" y="7300"/>
                  </a:lnTo>
                  <a:lnTo>
                    <a:pt x="17664" y="7348"/>
                  </a:lnTo>
                  <a:lnTo>
                    <a:pt x="17627" y="7354"/>
                  </a:lnTo>
                  <a:lnTo>
                    <a:pt x="17605" y="7330"/>
                  </a:lnTo>
                  <a:lnTo>
                    <a:pt x="17582" y="7333"/>
                  </a:lnTo>
                  <a:lnTo>
                    <a:pt x="17574" y="7366"/>
                  </a:lnTo>
                  <a:lnTo>
                    <a:pt x="17511" y="7413"/>
                  </a:lnTo>
                  <a:lnTo>
                    <a:pt x="17502" y="7449"/>
                  </a:lnTo>
                  <a:lnTo>
                    <a:pt x="17470" y="7479"/>
                  </a:lnTo>
                  <a:lnTo>
                    <a:pt x="17464" y="7518"/>
                  </a:lnTo>
                  <a:lnTo>
                    <a:pt x="17507" y="7586"/>
                  </a:lnTo>
                  <a:lnTo>
                    <a:pt x="17496" y="7652"/>
                  </a:lnTo>
                  <a:lnTo>
                    <a:pt x="17445" y="7709"/>
                  </a:lnTo>
                  <a:lnTo>
                    <a:pt x="17421" y="7764"/>
                  </a:lnTo>
                  <a:lnTo>
                    <a:pt x="17431" y="7806"/>
                  </a:lnTo>
                  <a:lnTo>
                    <a:pt x="17429" y="7873"/>
                  </a:lnTo>
                  <a:lnTo>
                    <a:pt x="17444" y="7899"/>
                  </a:lnTo>
                  <a:lnTo>
                    <a:pt x="17445" y="7937"/>
                  </a:lnTo>
                  <a:lnTo>
                    <a:pt x="17430" y="7935"/>
                  </a:lnTo>
                  <a:lnTo>
                    <a:pt x="17407" y="7949"/>
                  </a:lnTo>
                  <a:lnTo>
                    <a:pt x="17406" y="7989"/>
                  </a:lnTo>
                  <a:lnTo>
                    <a:pt x="17390" y="8002"/>
                  </a:lnTo>
                  <a:lnTo>
                    <a:pt x="17410" y="8060"/>
                  </a:lnTo>
                  <a:lnTo>
                    <a:pt x="17376" y="8084"/>
                  </a:lnTo>
                  <a:lnTo>
                    <a:pt x="17370" y="8128"/>
                  </a:lnTo>
                  <a:lnTo>
                    <a:pt x="17324" y="8186"/>
                  </a:lnTo>
                  <a:lnTo>
                    <a:pt x="17331" y="8223"/>
                  </a:lnTo>
                  <a:lnTo>
                    <a:pt x="17305" y="8237"/>
                  </a:lnTo>
                  <a:lnTo>
                    <a:pt x="17295" y="8301"/>
                  </a:lnTo>
                  <a:lnTo>
                    <a:pt x="17282" y="8301"/>
                  </a:lnTo>
                  <a:lnTo>
                    <a:pt x="17263" y="8383"/>
                  </a:lnTo>
                  <a:lnTo>
                    <a:pt x="17266" y="8446"/>
                  </a:lnTo>
                  <a:lnTo>
                    <a:pt x="17254" y="8467"/>
                  </a:lnTo>
                  <a:lnTo>
                    <a:pt x="17268" y="8506"/>
                  </a:lnTo>
                  <a:lnTo>
                    <a:pt x="17244" y="8543"/>
                  </a:lnTo>
                  <a:lnTo>
                    <a:pt x="17237" y="8582"/>
                  </a:lnTo>
                  <a:lnTo>
                    <a:pt x="17205" y="8632"/>
                  </a:lnTo>
                  <a:lnTo>
                    <a:pt x="17207" y="8651"/>
                  </a:lnTo>
                  <a:lnTo>
                    <a:pt x="17191" y="8657"/>
                  </a:lnTo>
                  <a:lnTo>
                    <a:pt x="17190" y="8701"/>
                  </a:lnTo>
                  <a:lnTo>
                    <a:pt x="17137" y="8743"/>
                  </a:lnTo>
                  <a:lnTo>
                    <a:pt x="17135" y="8801"/>
                  </a:lnTo>
                  <a:lnTo>
                    <a:pt x="17087" y="8845"/>
                  </a:lnTo>
                  <a:lnTo>
                    <a:pt x="17087" y="8871"/>
                  </a:lnTo>
                  <a:lnTo>
                    <a:pt x="17054" y="8922"/>
                  </a:lnTo>
                  <a:lnTo>
                    <a:pt x="17044" y="8958"/>
                  </a:lnTo>
                  <a:lnTo>
                    <a:pt x="17026" y="8989"/>
                  </a:lnTo>
                  <a:lnTo>
                    <a:pt x="17046" y="9021"/>
                  </a:lnTo>
                  <a:lnTo>
                    <a:pt x="17077" y="9041"/>
                  </a:lnTo>
                  <a:lnTo>
                    <a:pt x="17110" y="9030"/>
                  </a:lnTo>
                  <a:lnTo>
                    <a:pt x="17138" y="9056"/>
                  </a:lnTo>
                  <a:lnTo>
                    <a:pt x="17172" y="9058"/>
                  </a:lnTo>
                  <a:lnTo>
                    <a:pt x="17215" y="9027"/>
                  </a:lnTo>
                  <a:lnTo>
                    <a:pt x="17241" y="9018"/>
                  </a:lnTo>
                  <a:lnTo>
                    <a:pt x="17270" y="8998"/>
                  </a:lnTo>
                  <a:lnTo>
                    <a:pt x="17285" y="9002"/>
                  </a:lnTo>
                  <a:lnTo>
                    <a:pt x="17322" y="8992"/>
                  </a:lnTo>
                  <a:lnTo>
                    <a:pt x="17322" y="9080"/>
                  </a:lnTo>
                  <a:lnTo>
                    <a:pt x="17361" y="9132"/>
                  </a:lnTo>
                  <a:lnTo>
                    <a:pt x="17376" y="9185"/>
                  </a:lnTo>
                  <a:lnTo>
                    <a:pt x="17369" y="9229"/>
                  </a:lnTo>
                  <a:lnTo>
                    <a:pt x="17413" y="9266"/>
                  </a:lnTo>
                  <a:lnTo>
                    <a:pt x="17436" y="9238"/>
                  </a:lnTo>
                  <a:lnTo>
                    <a:pt x="17445" y="9241"/>
                  </a:lnTo>
                  <a:lnTo>
                    <a:pt x="17466" y="9226"/>
                  </a:lnTo>
                  <a:lnTo>
                    <a:pt x="17481" y="9192"/>
                  </a:lnTo>
                  <a:lnTo>
                    <a:pt x="17505" y="9184"/>
                  </a:lnTo>
                  <a:lnTo>
                    <a:pt x="17517" y="9203"/>
                  </a:lnTo>
                  <a:lnTo>
                    <a:pt x="17537" y="9185"/>
                  </a:lnTo>
                  <a:lnTo>
                    <a:pt x="17575" y="9189"/>
                  </a:lnTo>
                  <a:lnTo>
                    <a:pt x="17561" y="9203"/>
                  </a:lnTo>
                  <a:lnTo>
                    <a:pt x="17545" y="9229"/>
                  </a:lnTo>
                  <a:lnTo>
                    <a:pt x="17549" y="9279"/>
                  </a:lnTo>
                  <a:lnTo>
                    <a:pt x="17530" y="9279"/>
                  </a:lnTo>
                  <a:lnTo>
                    <a:pt x="17502" y="9304"/>
                  </a:lnTo>
                  <a:lnTo>
                    <a:pt x="17512" y="9320"/>
                  </a:lnTo>
                  <a:lnTo>
                    <a:pt x="17589" y="9308"/>
                  </a:lnTo>
                  <a:lnTo>
                    <a:pt x="17629" y="9284"/>
                  </a:lnTo>
                  <a:lnTo>
                    <a:pt x="17644" y="9231"/>
                  </a:lnTo>
                  <a:lnTo>
                    <a:pt x="17637" y="9198"/>
                  </a:lnTo>
                  <a:lnTo>
                    <a:pt x="17650" y="9174"/>
                  </a:lnTo>
                  <a:lnTo>
                    <a:pt x="17671" y="9220"/>
                  </a:lnTo>
                  <a:lnTo>
                    <a:pt x="17664" y="9262"/>
                  </a:lnTo>
                  <a:lnTo>
                    <a:pt x="17666" y="9305"/>
                  </a:lnTo>
                  <a:lnTo>
                    <a:pt x="17689" y="9291"/>
                  </a:lnTo>
                  <a:lnTo>
                    <a:pt x="17701" y="9245"/>
                  </a:lnTo>
                  <a:lnTo>
                    <a:pt x="17683" y="9187"/>
                  </a:lnTo>
                  <a:lnTo>
                    <a:pt x="17697" y="9157"/>
                  </a:lnTo>
                  <a:lnTo>
                    <a:pt x="17668" y="9126"/>
                  </a:lnTo>
                  <a:lnTo>
                    <a:pt x="17651" y="9068"/>
                  </a:lnTo>
                  <a:lnTo>
                    <a:pt x="17685" y="9066"/>
                  </a:lnTo>
                  <a:lnTo>
                    <a:pt x="17718" y="9085"/>
                  </a:lnTo>
                  <a:lnTo>
                    <a:pt x="17715" y="9101"/>
                  </a:lnTo>
                  <a:lnTo>
                    <a:pt x="17728" y="9116"/>
                  </a:lnTo>
                  <a:lnTo>
                    <a:pt x="17747" y="9116"/>
                  </a:lnTo>
                  <a:lnTo>
                    <a:pt x="17761" y="9095"/>
                  </a:lnTo>
                  <a:lnTo>
                    <a:pt x="17794" y="9091"/>
                  </a:lnTo>
                  <a:lnTo>
                    <a:pt x="17834" y="9061"/>
                  </a:lnTo>
                  <a:lnTo>
                    <a:pt x="17872" y="9092"/>
                  </a:lnTo>
                  <a:lnTo>
                    <a:pt x="17911" y="9096"/>
                  </a:lnTo>
                  <a:lnTo>
                    <a:pt x="17937" y="9118"/>
                  </a:lnTo>
                  <a:lnTo>
                    <a:pt x="17956" y="9159"/>
                  </a:lnTo>
                  <a:lnTo>
                    <a:pt x="17977" y="9174"/>
                  </a:lnTo>
                  <a:lnTo>
                    <a:pt x="18024" y="9180"/>
                  </a:lnTo>
                  <a:lnTo>
                    <a:pt x="18041" y="9203"/>
                  </a:lnTo>
                  <a:lnTo>
                    <a:pt x="18115" y="9230"/>
                  </a:lnTo>
                  <a:lnTo>
                    <a:pt x="18125" y="9253"/>
                  </a:lnTo>
                  <a:lnTo>
                    <a:pt x="18152" y="9257"/>
                  </a:lnTo>
                  <a:lnTo>
                    <a:pt x="18175" y="9285"/>
                  </a:lnTo>
                  <a:lnTo>
                    <a:pt x="18195" y="9283"/>
                  </a:lnTo>
                  <a:lnTo>
                    <a:pt x="18223" y="9337"/>
                  </a:lnTo>
                  <a:lnTo>
                    <a:pt x="18205" y="9366"/>
                  </a:lnTo>
                  <a:lnTo>
                    <a:pt x="18203" y="9395"/>
                  </a:lnTo>
                  <a:lnTo>
                    <a:pt x="18179" y="9409"/>
                  </a:lnTo>
                  <a:lnTo>
                    <a:pt x="18213" y="9446"/>
                  </a:lnTo>
                  <a:lnTo>
                    <a:pt x="18238" y="9445"/>
                  </a:lnTo>
                  <a:lnTo>
                    <a:pt x="18283" y="9504"/>
                  </a:lnTo>
                  <a:lnTo>
                    <a:pt x="18285" y="9535"/>
                  </a:lnTo>
                  <a:lnTo>
                    <a:pt x="18266" y="9558"/>
                  </a:lnTo>
                  <a:lnTo>
                    <a:pt x="18264" y="9595"/>
                  </a:lnTo>
                  <a:lnTo>
                    <a:pt x="18299" y="9625"/>
                  </a:lnTo>
                  <a:lnTo>
                    <a:pt x="18328" y="9633"/>
                  </a:lnTo>
                  <a:lnTo>
                    <a:pt x="18350" y="9614"/>
                  </a:lnTo>
                  <a:lnTo>
                    <a:pt x="18357" y="9644"/>
                  </a:lnTo>
                  <a:lnTo>
                    <a:pt x="18341" y="9663"/>
                  </a:lnTo>
                  <a:lnTo>
                    <a:pt x="18347" y="9704"/>
                  </a:lnTo>
                  <a:lnTo>
                    <a:pt x="18374" y="9730"/>
                  </a:lnTo>
                  <a:lnTo>
                    <a:pt x="18354" y="9746"/>
                  </a:lnTo>
                  <a:lnTo>
                    <a:pt x="18350" y="9771"/>
                  </a:lnTo>
                  <a:lnTo>
                    <a:pt x="18364" y="9801"/>
                  </a:lnTo>
                  <a:lnTo>
                    <a:pt x="18347" y="9836"/>
                  </a:lnTo>
                  <a:lnTo>
                    <a:pt x="18360" y="9848"/>
                  </a:lnTo>
                  <a:lnTo>
                    <a:pt x="18358" y="9871"/>
                  </a:lnTo>
                  <a:lnTo>
                    <a:pt x="18350" y="9888"/>
                  </a:lnTo>
                  <a:lnTo>
                    <a:pt x="18368" y="9900"/>
                  </a:lnTo>
                  <a:lnTo>
                    <a:pt x="18348" y="9924"/>
                  </a:lnTo>
                  <a:lnTo>
                    <a:pt x="18374" y="10005"/>
                  </a:lnTo>
                  <a:lnTo>
                    <a:pt x="18363" y="10029"/>
                  </a:lnTo>
                  <a:lnTo>
                    <a:pt x="18369" y="10093"/>
                  </a:lnTo>
                  <a:lnTo>
                    <a:pt x="18374" y="10118"/>
                  </a:lnTo>
                  <a:lnTo>
                    <a:pt x="18373" y="10145"/>
                  </a:lnTo>
                  <a:lnTo>
                    <a:pt x="18408" y="10258"/>
                  </a:lnTo>
                  <a:lnTo>
                    <a:pt x="18435" y="10264"/>
                  </a:lnTo>
                  <a:lnTo>
                    <a:pt x="18467" y="10242"/>
                  </a:lnTo>
                  <a:lnTo>
                    <a:pt x="18470" y="10257"/>
                  </a:lnTo>
                  <a:lnTo>
                    <a:pt x="18444" y="10301"/>
                  </a:lnTo>
                  <a:lnTo>
                    <a:pt x="18430" y="10317"/>
                  </a:lnTo>
                  <a:lnTo>
                    <a:pt x="18447" y="10347"/>
                  </a:lnTo>
                  <a:lnTo>
                    <a:pt x="18463" y="10347"/>
                  </a:lnTo>
                  <a:lnTo>
                    <a:pt x="18510" y="10399"/>
                  </a:lnTo>
                  <a:lnTo>
                    <a:pt x="18507" y="10464"/>
                  </a:lnTo>
                  <a:lnTo>
                    <a:pt x="18518" y="10488"/>
                  </a:lnTo>
                  <a:lnTo>
                    <a:pt x="18514" y="10509"/>
                  </a:lnTo>
                  <a:lnTo>
                    <a:pt x="18527" y="10592"/>
                  </a:lnTo>
                  <a:lnTo>
                    <a:pt x="18552" y="10589"/>
                  </a:lnTo>
                  <a:lnTo>
                    <a:pt x="18551" y="10629"/>
                  </a:lnTo>
                  <a:lnTo>
                    <a:pt x="18539" y="10643"/>
                  </a:lnTo>
                  <a:lnTo>
                    <a:pt x="18542" y="10694"/>
                  </a:lnTo>
                  <a:lnTo>
                    <a:pt x="18558" y="10727"/>
                  </a:lnTo>
                  <a:lnTo>
                    <a:pt x="18561" y="10772"/>
                  </a:lnTo>
                  <a:lnTo>
                    <a:pt x="18512" y="10824"/>
                  </a:lnTo>
                  <a:lnTo>
                    <a:pt x="18508" y="10873"/>
                  </a:lnTo>
                  <a:lnTo>
                    <a:pt x="18486" y="10928"/>
                  </a:lnTo>
                  <a:lnTo>
                    <a:pt x="18493" y="10984"/>
                  </a:lnTo>
                  <a:lnTo>
                    <a:pt x="18502" y="10989"/>
                  </a:lnTo>
                  <a:lnTo>
                    <a:pt x="18498" y="11041"/>
                  </a:lnTo>
                  <a:lnTo>
                    <a:pt x="18465" y="11071"/>
                  </a:lnTo>
                  <a:lnTo>
                    <a:pt x="18467" y="11116"/>
                  </a:lnTo>
                  <a:lnTo>
                    <a:pt x="18442" y="11171"/>
                  </a:lnTo>
                  <a:lnTo>
                    <a:pt x="18457" y="11173"/>
                  </a:lnTo>
                  <a:lnTo>
                    <a:pt x="18459" y="11200"/>
                  </a:lnTo>
                  <a:lnTo>
                    <a:pt x="18429" y="11236"/>
                  </a:lnTo>
                  <a:lnTo>
                    <a:pt x="18447" y="11312"/>
                  </a:lnTo>
                  <a:lnTo>
                    <a:pt x="18410" y="11348"/>
                  </a:lnTo>
                  <a:lnTo>
                    <a:pt x="18423" y="11393"/>
                  </a:lnTo>
                  <a:lnTo>
                    <a:pt x="18439" y="11398"/>
                  </a:lnTo>
                  <a:lnTo>
                    <a:pt x="18437" y="11434"/>
                  </a:lnTo>
                  <a:lnTo>
                    <a:pt x="18395" y="11485"/>
                  </a:lnTo>
                  <a:lnTo>
                    <a:pt x="18388" y="11525"/>
                  </a:lnTo>
                  <a:lnTo>
                    <a:pt x="18353" y="11556"/>
                  </a:lnTo>
                  <a:lnTo>
                    <a:pt x="18350" y="11586"/>
                  </a:lnTo>
                  <a:lnTo>
                    <a:pt x="18315" y="11632"/>
                  </a:lnTo>
                  <a:lnTo>
                    <a:pt x="18283" y="11779"/>
                  </a:lnTo>
                  <a:lnTo>
                    <a:pt x="18263" y="11790"/>
                  </a:lnTo>
                  <a:lnTo>
                    <a:pt x="18257" y="11830"/>
                  </a:lnTo>
                  <a:lnTo>
                    <a:pt x="18272" y="11842"/>
                  </a:lnTo>
                  <a:lnTo>
                    <a:pt x="18264" y="11860"/>
                  </a:lnTo>
                  <a:lnTo>
                    <a:pt x="18218" y="11891"/>
                  </a:lnTo>
                  <a:lnTo>
                    <a:pt x="18217" y="11926"/>
                  </a:lnTo>
                  <a:lnTo>
                    <a:pt x="18185" y="11942"/>
                  </a:lnTo>
                  <a:lnTo>
                    <a:pt x="18189" y="11996"/>
                  </a:lnTo>
                  <a:lnTo>
                    <a:pt x="18172" y="12001"/>
                  </a:lnTo>
                  <a:lnTo>
                    <a:pt x="18188" y="12034"/>
                  </a:lnTo>
                  <a:lnTo>
                    <a:pt x="18148" y="12090"/>
                  </a:lnTo>
                  <a:lnTo>
                    <a:pt x="18145" y="12081"/>
                  </a:lnTo>
                  <a:lnTo>
                    <a:pt x="18120" y="12074"/>
                  </a:lnTo>
                  <a:lnTo>
                    <a:pt x="18133" y="12110"/>
                  </a:lnTo>
                  <a:lnTo>
                    <a:pt x="18133" y="12150"/>
                  </a:lnTo>
                  <a:lnTo>
                    <a:pt x="18093" y="12168"/>
                  </a:lnTo>
                  <a:lnTo>
                    <a:pt x="18103" y="12186"/>
                  </a:lnTo>
                  <a:lnTo>
                    <a:pt x="18046" y="12256"/>
                  </a:lnTo>
                  <a:lnTo>
                    <a:pt x="18020" y="12300"/>
                  </a:lnTo>
                  <a:lnTo>
                    <a:pt x="17995" y="12301"/>
                  </a:lnTo>
                  <a:lnTo>
                    <a:pt x="17989" y="12325"/>
                  </a:lnTo>
                  <a:lnTo>
                    <a:pt x="17941" y="12333"/>
                  </a:lnTo>
                  <a:lnTo>
                    <a:pt x="17903" y="12373"/>
                  </a:lnTo>
                  <a:lnTo>
                    <a:pt x="17881" y="12350"/>
                  </a:lnTo>
                  <a:lnTo>
                    <a:pt x="17863" y="12370"/>
                  </a:lnTo>
                  <a:lnTo>
                    <a:pt x="17809" y="12336"/>
                  </a:lnTo>
                  <a:lnTo>
                    <a:pt x="17756" y="12321"/>
                  </a:lnTo>
                  <a:lnTo>
                    <a:pt x="17752" y="12261"/>
                  </a:lnTo>
                  <a:lnTo>
                    <a:pt x="17733" y="12244"/>
                  </a:lnTo>
                  <a:lnTo>
                    <a:pt x="17691" y="12263"/>
                  </a:lnTo>
                  <a:lnTo>
                    <a:pt x="17655" y="12239"/>
                  </a:lnTo>
                  <a:lnTo>
                    <a:pt x="17645" y="12258"/>
                  </a:lnTo>
                  <a:lnTo>
                    <a:pt x="17646" y="12289"/>
                  </a:lnTo>
                  <a:lnTo>
                    <a:pt x="17615" y="12313"/>
                  </a:lnTo>
                  <a:lnTo>
                    <a:pt x="17611" y="12375"/>
                  </a:lnTo>
                  <a:lnTo>
                    <a:pt x="17589" y="12390"/>
                  </a:lnTo>
                  <a:lnTo>
                    <a:pt x="17575" y="12448"/>
                  </a:lnTo>
                  <a:lnTo>
                    <a:pt x="17561" y="12432"/>
                  </a:lnTo>
                  <a:lnTo>
                    <a:pt x="17516" y="12440"/>
                  </a:lnTo>
                  <a:lnTo>
                    <a:pt x="17505" y="12490"/>
                  </a:lnTo>
                  <a:lnTo>
                    <a:pt x="17494" y="12489"/>
                  </a:lnTo>
                  <a:lnTo>
                    <a:pt x="17494" y="12489"/>
                  </a:lnTo>
                  <a:close/>
                  <a:moveTo>
                    <a:pt x="5680" y="12607"/>
                  </a:moveTo>
                  <a:lnTo>
                    <a:pt x="5638" y="12577"/>
                  </a:lnTo>
                  <a:lnTo>
                    <a:pt x="5436" y="12617"/>
                  </a:lnTo>
                  <a:lnTo>
                    <a:pt x="5680" y="12607"/>
                  </a:lnTo>
                  <a:lnTo>
                    <a:pt x="5680" y="12607"/>
                  </a:lnTo>
                  <a:close/>
                  <a:moveTo>
                    <a:pt x="20017" y="11884"/>
                  </a:moveTo>
                  <a:lnTo>
                    <a:pt x="20032" y="11890"/>
                  </a:lnTo>
                  <a:lnTo>
                    <a:pt x="20062" y="11869"/>
                  </a:lnTo>
                  <a:lnTo>
                    <a:pt x="20068" y="11843"/>
                  </a:lnTo>
                  <a:lnTo>
                    <a:pt x="20042" y="11854"/>
                  </a:lnTo>
                  <a:lnTo>
                    <a:pt x="20017" y="11884"/>
                  </a:lnTo>
                  <a:lnTo>
                    <a:pt x="20017" y="11884"/>
                  </a:lnTo>
                  <a:close/>
                  <a:moveTo>
                    <a:pt x="17480" y="2140"/>
                  </a:moveTo>
                  <a:lnTo>
                    <a:pt x="17494" y="2135"/>
                  </a:lnTo>
                  <a:lnTo>
                    <a:pt x="17501" y="2115"/>
                  </a:lnTo>
                  <a:lnTo>
                    <a:pt x="17483" y="2100"/>
                  </a:lnTo>
                  <a:lnTo>
                    <a:pt x="17471" y="2115"/>
                  </a:lnTo>
                  <a:lnTo>
                    <a:pt x="17480" y="2140"/>
                  </a:lnTo>
                  <a:lnTo>
                    <a:pt x="17480" y="2140"/>
                  </a:lnTo>
                  <a:close/>
                  <a:moveTo>
                    <a:pt x="17351" y="2113"/>
                  </a:moveTo>
                  <a:lnTo>
                    <a:pt x="17373" y="2110"/>
                  </a:lnTo>
                  <a:lnTo>
                    <a:pt x="17385" y="2091"/>
                  </a:lnTo>
                  <a:lnTo>
                    <a:pt x="17343" y="2080"/>
                  </a:lnTo>
                  <a:lnTo>
                    <a:pt x="17334" y="2095"/>
                  </a:lnTo>
                  <a:lnTo>
                    <a:pt x="17351" y="2113"/>
                  </a:lnTo>
                  <a:lnTo>
                    <a:pt x="17351" y="2113"/>
                  </a:lnTo>
                  <a:close/>
                  <a:moveTo>
                    <a:pt x="17222" y="2159"/>
                  </a:moveTo>
                  <a:lnTo>
                    <a:pt x="17236" y="2158"/>
                  </a:lnTo>
                  <a:lnTo>
                    <a:pt x="17248" y="2147"/>
                  </a:lnTo>
                  <a:lnTo>
                    <a:pt x="17241" y="2117"/>
                  </a:lnTo>
                  <a:lnTo>
                    <a:pt x="17216" y="2110"/>
                  </a:lnTo>
                  <a:lnTo>
                    <a:pt x="17201" y="2132"/>
                  </a:lnTo>
                  <a:lnTo>
                    <a:pt x="17222" y="2159"/>
                  </a:lnTo>
                  <a:lnTo>
                    <a:pt x="17222" y="2159"/>
                  </a:lnTo>
                  <a:close/>
                  <a:moveTo>
                    <a:pt x="20192" y="5794"/>
                  </a:moveTo>
                  <a:lnTo>
                    <a:pt x="20181" y="5799"/>
                  </a:lnTo>
                  <a:lnTo>
                    <a:pt x="20193" y="5834"/>
                  </a:lnTo>
                  <a:lnTo>
                    <a:pt x="20208" y="5814"/>
                  </a:lnTo>
                  <a:lnTo>
                    <a:pt x="20209" y="5794"/>
                  </a:lnTo>
                  <a:lnTo>
                    <a:pt x="20198" y="5785"/>
                  </a:lnTo>
                  <a:lnTo>
                    <a:pt x="20192" y="5794"/>
                  </a:lnTo>
                  <a:lnTo>
                    <a:pt x="20192" y="5794"/>
                  </a:lnTo>
                  <a:close/>
                  <a:moveTo>
                    <a:pt x="20146" y="5727"/>
                  </a:moveTo>
                  <a:lnTo>
                    <a:pt x="20182" y="5761"/>
                  </a:lnTo>
                  <a:lnTo>
                    <a:pt x="20197" y="5756"/>
                  </a:lnTo>
                  <a:lnTo>
                    <a:pt x="20199" y="5740"/>
                  </a:lnTo>
                  <a:lnTo>
                    <a:pt x="20176" y="5709"/>
                  </a:lnTo>
                  <a:lnTo>
                    <a:pt x="20153" y="5710"/>
                  </a:lnTo>
                  <a:lnTo>
                    <a:pt x="20146" y="5727"/>
                  </a:lnTo>
                  <a:lnTo>
                    <a:pt x="20146" y="5727"/>
                  </a:lnTo>
                  <a:close/>
                  <a:moveTo>
                    <a:pt x="3210" y="3648"/>
                  </a:moveTo>
                  <a:lnTo>
                    <a:pt x="3223" y="3643"/>
                  </a:lnTo>
                  <a:lnTo>
                    <a:pt x="3233" y="3626"/>
                  </a:lnTo>
                  <a:lnTo>
                    <a:pt x="3279" y="3595"/>
                  </a:lnTo>
                  <a:lnTo>
                    <a:pt x="3285" y="3571"/>
                  </a:lnTo>
                  <a:lnTo>
                    <a:pt x="3274" y="3569"/>
                  </a:lnTo>
                  <a:lnTo>
                    <a:pt x="3237" y="3596"/>
                  </a:lnTo>
                  <a:lnTo>
                    <a:pt x="3215" y="3603"/>
                  </a:lnTo>
                  <a:lnTo>
                    <a:pt x="3197" y="3626"/>
                  </a:lnTo>
                  <a:lnTo>
                    <a:pt x="3210" y="3648"/>
                  </a:lnTo>
                  <a:lnTo>
                    <a:pt x="3210" y="3648"/>
                  </a:lnTo>
                  <a:close/>
                  <a:moveTo>
                    <a:pt x="3001" y="4746"/>
                  </a:moveTo>
                  <a:lnTo>
                    <a:pt x="3052" y="4747"/>
                  </a:lnTo>
                  <a:lnTo>
                    <a:pt x="3101" y="4723"/>
                  </a:lnTo>
                  <a:lnTo>
                    <a:pt x="3142" y="4704"/>
                  </a:lnTo>
                  <a:lnTo>
                    <a:pt x="3174" y="4711"/>
                  </a:lnTo>
                  <a:lnTo>
                    <a:pt x="3190" y="4731"/>
                  </a:lnTo>
                  <a:lnTo>
                    <a:pt x="3228" y="4740"/>
                  </a:lnTo>
                  <a:lnTo>
                    <a:pt x="3254" y="4725"/>
                  </a:lnTo>
                  <a:lnTo>
                    <a:pt x="3240" y="4706"/>
                  </a:lnTo>
                  <a:lnTo>
                    <a:pt x="3242" y="4682"/>
                  </a:lnTo>
                  <a:lnTo>
                    <a:pt x="3257" y="4687"/>
                  </a:lnTo>
                  <a:lnTo>
                    <a:pt x="3273" y="4721"/>
                  </a:lnTo>
                  <a:lnTo>
                    <a:pt x="3301" y="4735"/>
                  </a:lnTo>
                  <a:lnTo>
                    <a:pt x="3351" y="4735"/>
                  </a:lnTo>
                  <a:lnTo>
                    <a:pt x="3359" y="4717"/>
                  </a:lnTo>
                  <a:lnTo>
                    <a:pt x="3385" y="4710"/>
                  </a:lnTo>
                  <a:lnTo>
                    <a:pt x="3402" y="4668"/>
                  </a:lnTo>
                  <a:lnTo>
                    <a:pt x="3400" y="4631"/>
                  </a:lnTo>
                  <a:lnTo>
                    <a:pt x="3422" y="4594"/>
                  </a:lnTo>
                  <a:lnTo>
                    <a:pt x="3427" y="4563"/>
                  </a:lnTo>
                  <a:lnTo>
                    <a:pt x="3403" y="4543"/>
                  </a:lnTo>
                  <a:lnTo>
                    <a:pt x="3385" y="4501"/>
                  </a:lnTo>
                  <a:lnTo>
                    <a:pt x="3353" y="4494"/>
                  </a:lnTo>
                  <a:lnTo>
                    <a:pt x="3329" y="4494"/>
                  </a:lnTo>
                  <a:lnTo>
                    <a:pt x="3317" y="4477"/>
                  </a:lnTo>
                  <a:lnTo>
                    <a:pt x="3336" y="4468"/>
                  </a:lnTo>
                  <a:lnTo>
                    <a:pt x="3364" y="4475"/>
                  </a:lnTo>
                  <a:lnTo>
                    <a:pt x="3387" y="4468"/>
                  </a:lnTo>
                  <a:lnTo>
                    <a:pt x="3404" y="4495"/>
                  </a:lnTo>
                  <a:lnTo>
                    <a:pt x="3404" y="4515"/>
                  </a:lnTo>
                  <a:lnTo>
                    <a:pt x="3422" y="4525"/>
                  </a:lnTo>
                  <a:lnTo>
                    <a:pt x="3438" y="4503"/>
                  </a:lnTo>
                  <a:lnTo>
                    <a:pt x="3425" y="4452"/>
                  </a:lnTo>
                  <a:lnTo>
                    <a:pt x="3389" y="4404"/>
                  </a:lnTo>
                  <a:lnTo>
                    <a:pt x="3356" y="4358"/>
                  </a:lnTo>
                  <a:lnTo>
                    <a:pt x="3365" y="4339"/>
                  </a:lnTo>
                  <a:lnTo>
                    <a:pt x="3389" y="4366"/>
                  </a:lnTo>
                  <a:lnTo>
                    <a:pt x="3394" y="4391"/>
                  </a:lnTo>
                  <a:lnTo>
                    <a:pt x="3426" y="4406"/>
                  </a:lnTo>
                  <a:lnTo>
                    <a:pt x="3456" y="4414"/>
                  </a:lnTo>
                  <a:lnTo>
                    <a:pt x="3464" y="4395"/>
                  </a:lnTo>
                  <a:lnTo>
                    <a:pt x="3461" y="4372"/>
                  </a:lnTo>
                  <a:lnTo>
                    <a:pt x="3446" y="4359"/>
                  </a:lnTo>
                  <a:lnTo>
                    <a:pt x="3449" y="4338"/>
                  </a:lnTo>
                  <a:lnTo>
                    <a:pt x="3469" y="4303"/>
                  </a:lnTo>
                  <a:lnTo>
                    <a:pt x="3465" y="4272"/>
                  </a:lnTo>
                  <a:lnTo>
                    <a:pt x="3439" y="4240"/>
                  </a:lnTo>
                  <a:lnTo>
                    <a:pt x="3403" y="4194"/>
                  </a:lnTo>
                  <a:lnTo>
                    <a:pt x="3428" y="4191"/>
                  </a:lnTo>
                  <a:lnTo>
                    <a:pt x="3456" y="4216"/>
                  </a:lnTo>
                  <a:lnTo>
                    <a:pt x="3478" y="4210"/>
                  </a:lnTo>
                  <a:lnTo>
                    <a:pt x="3493" y="4173"/>
                  </a:lnTo>
                  <a:lnTo>
                    <a:pt x="3483" y="4163"/>
                  </a:lnTo>
                  <a:lnTo>
                    <a:pt x="3462" y="4162"/>
                  </a:lnTo>
                  <a:lnTo>
                    <a:pt x="3464" y="4118"/>
                  </a:lnTo>
                  <a:lnTo>
                    <a:pt x="3484" y="4112"/>
                  </a:lnTo>
                  <a:lnTo>
                    <a:pt x="3514" y="4133"/>
                  </a:lnTo>
                  <a:lnTo>
                    <a:pt x="3558" y="4150"/>
                  </a:lnTo>
                  <a:lnTo>
                    <a:pt x="3573" y="4131"/>
                  </a:lnTo>
                  <a:lnTo>
                    <a:pt x="3548" y="4114"/>
                  </a:lnTo>
                  <a:lnTo>
                    <a:pt x="3544" y="4096"/>
                  </a:lnTo>
                  <a:lnTo>
                    <a:pt x="3571" y="4098"/>
                  </a:lnTo>
                  <a:lnTo>
                    <a:pt x="3591" y="4107"/>
                  </a:lnTo>
                  <a:lnTo>
                    <a:pt x="3616" y="4085"/>
                  </a:lnTo>
                  <a:lnTo>
                    <a:pt x="3618" y="4051"/>
                  </a:lnTo>
                  <a:lnTo>
                    <a:pt x="3607" y="4038"/>
                  </a:lnTo>
                  <a:lnTo>
                    <a:pt x="3613" y="4025"/>
                  </a:lnTo>
                  <a:lnTo>
                    <a:pt x="3657" y="4003"/>
                  </a:lnTo>
                  <a:lnTo>
                    <a:pt x="3666" y="3980"/>
                  </a:lnTo>
                  <a:lnTo>
                    <a:pt x="3637" y="3960"/>
                  </a:lnTo>
                  <a:lnTo>
                    <a:pt x="3624" y="3935"/>
                  </a:lnTo>
                  <a:lnTo>
                    <a:pt x="3642" y="3907"/>
                  </a:lnTo>
                  <a:lnTo>
                    <a:pt x="3657" y="3935"/>
                  </a:lnTo>
                  <a:lnTo>
                    <a:pt x="3679" y="3919"/>
                  </a:lnTo>
                  <a:lnTo>
                    <a:pt x="3727" y="3857"/>
                  </a:lnTo>
                  <a:lnTo>
                    <a:pt x="3739" y="3819"/>
                  </a:lnTo>
                  <a:lnTo>
                    <a:pt x="3759" y="3801"/>
                  </a:lnTo>
                  <a:lnTo>
                    <a:pt x="3764" y="3759"/>
                  </a:lnTo>
                  <a:lnTo>
                    <a:pt x="3813" y="3728"/>
                  </a:lnTo>
                  <a:lnTo>
                    <a:pt x="3840" y="3679"/>
                  </a:lnTo>
                  <a:lnTo>
                    <a:pt x="3859" y="3618"/>
                  </a:lnTo>
                  <a:lnTo>
                    <a:pt x="3887" y="3616"/>
                  </a:lnTo>
                  <a:lnTo>
                    <a:pt x="3950" y="3568"/>
                  </a:lnTo>
                  <a:lnTo>
                    <a:pt x="4019" y="3489"/>
                  </a:lnTo>
                  <a:lnTo>
                    <a:pt x="4074" y="3445"/>
                  </a:lnTo>
                  <a:lnTo>
                    <a:pt x="4094" y="3441"/>
                  </a:lnTo>
                  <a:lnTo>
                    <a:pt x="4140" y="3402"/>
                  </a:lnTo>
                  <a:lnTo>
                    <a:pt x="4193" y="3385"/>
                  </a:lnTo>
                  <a:lnTo>
                    <a:pt x="4226" y="3360"/>
                  </a:lnTo>
                  <a:lnTo>
                    <a:pt x="4274" y="3301"/>
                  </a:lnTo>
                  <a:lnTo>
                    <a:pt x="4301" y="3284"/>
                  </a:lnTo>
                  <a:lnTo>
                    <a:pt x="4320" y="3287"/>
                  </a:lnTo>
                  <a:lnTo>
                    <a:pt x="4346" y="3276"/>
                  </a:lnTo>
                  <a:lnTo>
                    <a:pt x="4348" y="3254"/>
                  </a:lnTo>
                  <a:lnTo>
                    <a:pt x="4338" y="3237"/>
                  </a:lnTo>
                  <a:lnTo>
                    <a:pt x="4354" y="3206"/>
                  </a:lnTo>
                  <a:lnTo>
                    <a:pt x="4350" y="3178"/>
                  </a:lnTo>
                  <a:lnTo>
                    <a:pt x="4350" y="3130"/>
                  </a:lnTo>
                  <a:lnTo>
                    <a:pt x="4338" y="3122"/>
                  </a:lnTo>
                  <a:lnTo>
                    <a:pt x="4316" y="3118"/>
                  </a:lnTo>
                  <a:lnTo>
                    <a:pt x="4313" y="3075"/>
                  </a:lnTo>
                  <a:lnTo>
                    <a:pt x="4329" y="3033"/>
                  </a:lnTo>
                  <a:lnTo>
                    <a:pt x="4320" y="3018"/>
                  </a:lnTo>
                  <a:lnTo>
                    <a:pt x="4285" y="3013"/>
                  </a:lnTo>
                  <a:lnTo>
                    <a:pt x="4267" y="2995"/>
                  </a:lnTo>
                  <a:lnTo>
                    <a:pt x="4236" y="2990"/>
                  </a:lnTo>
                  <a:lnTo>
                    <a:pt x="4217" y="2965"/>
                  </a:lnTo>
                  <a:lnTo>
                    <a:pt x="4216" y="2937"/>
                  </a:lnTo>
                  <a:lnTo>
                    <a:pt x="4203" y="2920"/>
                  </a:lnTo>
                  <a:lnTo>
                    <a:pt x="4164" y="2944"/>
                  </a:lnTo>
                  <a:lnTo>
                    <a:pt x="4156" y="2962"/>
                  </a:lnTo>
                  <a:lnTo>
                    <a:pt x="4136" y="2954"/>
                  </a:lnTo>
                  <a:lnTo>
                    <a:pt x="4109" y="2941"/>
                  </a:lnTo>
                  <a:lnTo>
                    <a:pt x="4080" y="2950"/>
                  </a:lnTo>
                  <a:lnTo>
                    <a:pt x="4039" y="2977"/>
                  </a:lnTo>
                  <a:lnTo>
                    <a:pt x="4030" y="3007"/>
                  </a:lnTo>
                  <a:lnTo>
                    <a:pt x="4009" y="3023"/>
                  </a:lnTo>
                  <a:lnTo>
                    <a:pt x="3985" y="3028"/>
                  </a:lnTo>
                  <a:lnTo>
                    <a:pt x="3964" y="3049"/>
                  </a:lnTo>
                  <a:lnTo>
                    <a:pt x="3961" y="3073"/>
                  </a:lnTo>
                  <a:lnTo>
                    <a:pt x="3935" y="3101"/>
                  </a:lnTo>
                  <a:lnTo>
                    <a:pt x="3932" y="3118"/>
                  </a:lnTo>
                  <a:lnTo>
                    <a:pt x="3953" y="3152"/>
                  </a:lnTo>
                  <a:lnTo>
                    <a:pt x="3955" y="3175"/>
                  </a:lnTo>
                  <a:lnTo>
                    <a:pt x="3926" y="3175"/>
                  </a:lnTo>
                  <a:lnTo>
                    <a:pt x="3911" y="3192"/>
                  </a:lnTo>
                  <a:lnTo>
                    <a:pt x="3911" y="3217"/>
                  </a:lnTo>
                  <a:lnTo>
                    <a:pt x="3894" y="3229"/>
                  </a:lnTo>
                  <a:lnTo>
                    <a:pt x="3875" y="3254"/>
                  </a:lnTo>
                  <a:lnTo>
                    <a:pt x="3815" y="3293"/>
                  </a:lnTo>
                  <a:lnTo>
                    <a:pt x="3794" y="3310"/>
                  </a:lnTo>
                  <a:lnTo>
                    <a:pt x="3780" y="3304"/>
                  </a:lnTo>
                  <a:lnTo>
                    <a:pt x="3753" y="3304"/>
                  </a:lnTo>
                  <a:lnTo>
                    <a:pt x="3726" y="3323"/>
                  </a:lnTo>
                  <a:lnTo>
                    <a:pt x="3698" y="3366"/>
                  </a:lnTo>
                  <a:lnTo>
                    <a:pt x="3673" y="3382"/>
                  </a:lnTo>
                  <a:lnTo>
                    <a:pt x="3659" y="3373"/>
                  </a:lnTo>
                  <a:lnTo>
                    <a:pt x="3649" y="3348"/>
                  </a:lnTo>
                  <a:lnTo>
                    <a:pt x="3634" y="3348"/>
                  </a:lnTo>
                  <a:lnTo>
                    <a:pt x="3630" y="3371"/>
                  </a:lnTo>
                  <a:lnTo>
                    <a:pt x="3634" y="3408"/>
                  </a:lnTo>
                  <a:lnTo>
                    <a:pt x="3624" y="3420"/>
                  </a:lnTo>
                  <a:lnTo>
                    <a:pt x="3613" y="3391"/>
                  </a:lnTo>
                  <a:lnTo>
                    <a:pt x="3597" y="3362"/>
                  </a:lnTo>
                  <a:lnTo>
                    <a:pt x="3545" y="3368"/>
                  </a:lnTo>
                  <a:lnTo>
                    <a:pt x="3481" y="3384"/>
                  </a:lnTo>
                  <a:lnTo>
                    <a:pt x="3468" y="3398"/>
                  </a:lnTo>
                  <a:lnTo>
                    <a:pt x="3443" y="3402"/>
                  </a:lnTo>
                  <a:lnTo>
                    <a:pt x="3433" y="3419"/>
                  </a:lnTo>
                  <a:lnTo>
                    <a:pt x="3453" y="3464"/>
                  </a:lnTo>
                  <a:lnTo>
                    <a:pt x="3467" y="3477"/>
                  </a:lnTo>
                  <a:lnTo>
                    <a:pt x="3463" y="3492"/>
                  </a:lnTo>
                  <a:lnTo>
                    <a:pt x="3447" y="3499"/>
                  </a:lnTo>
                  <a:lnTo>
                    <a:pt x="3426" y="3528"/>
                  </a:lnTo>
                  <a:lnTo>
                    <a:pt x="3412" y="3523"/>
                  </a:lnTo>
                  <a:lnTo>
                    <a:pt x="3414" y="3504"/>
                  </a:lnTo>
                  <a:lnTo>
                    <a:pt x="3427" y="3490"/>
                  </a:lnTo>
                  <a:lnTo>
                    <a:pt x="3427" y="3466"/>
                  </a:lnTo>
                  <a:lnTo>
                    <a:pt x="3405" y="3466"/>
                  </a:lnTo>
                  <a:lnTo>
                    <a:pt x="3377" y="3505"/>
                  </a:lnTo>
                  <a:lnTo>
                    <a:pt x="3353" y="3522"/>
                  </a:lnTo>
                  <a:lnTo>
                    <a:pt x="3354" y="3547"/>
                  </a:lnTo>
                  <a:lnTo>
                    <a:pt x="3375" y="3557"/>
                  </a:lnTo>
                  <a:lnTo>
                    <a:pt x="3358" y="3571"/>
                  </a:lnTo>
                  <a:lnTo>
                    <a:pt x="3345" y="3598"/>
                  </a:lnTo>
                  <a:lnTo>
                    <a:pt x="3307" y="3599"/>
                  </a:lnTo>
                  <a:lnTo>
                    <a:pt x="3286" y="3617"/>
                  </a:lnTo>
                  <a:lnTo>
                    <a:pt x="3281" y="3636"/>
                  </a:lnTo>
                  <a:lnTo>
                    <a:pt x="3250" y="3648"/>
                  </a:lnTo>
                  <a:lnTo>
                    <a:pt x="3231" y="3667"/>
                  </a:lnTo>
                  <a:lnTo>
                    <a:pt x="3224" y="3714"/>
                  </a:lnTo>
                  <a:lnTo>
                    <a:pt x="3234" y="3726"/>
                  </a:lnTo>
                  <a:lnTo>
                    <a:pt x="3254" y="3730"/>
                  </a:lnTo>
                  <a:lnTo>
                    <a:pt x="3228" y="3753"/>
                  </a:lnTo>
                  <a:lnTo>
                    <a:pt x="3178" y="3754"/>
                  </a:lnTo>
                  <a:lnTo>
                    <a:pt x="3160" y="3769"/>
                  </a:lnTo>
                  <a:lnTo>
                    <a:pt x="3153" y="3814"/>
                  </a:lnTo>
                  <a:lnTo>
                    <a:pt x="3158" y="3840"/>
                  </a:lnTo>
                  <a:lnTo>
                    <a:pt x="3174" y="3841"/>
                  </a:lnTo>
                  <a:lnTo>
                    <a:pt x="3199" y="3836"/>
                  </a:lnTo>
                  <a:lnTo>
                    <a:pt x="3209" y="3850"/>
                  </a:lnTo>
                  <a:lnTo>
                    <a:pt x="3204" y="3868"/>
                  </a:lnTo>
                  <a:lnTo>
                    <a:pt x="3207" y="3896"/>
                  </a:lnTo>
                  <a:lnTo>
                    <a:pt x="3184" y="3915"/>
                  </a:lnTo>
                  <a:lnTo>
                    <a:pt x="3164" y="3908"/>
                  </a:lnTo>
                  <a:lnTo>
                    <a:pt x="3123" y="3898"/>
                  </a:lnTo>
                  <a:lnTo>
                    <a:pt x="3087" y="3917"/>
                  </a:lnTo>
                  <a:lnTo>
                    <a:pt x="3077" y="3941"/>
                  </a:lnTo>
                  <a:lnTo>
                    <a:pt x="3077" y="3965"/>
                  </a:lnTo>
                  <a:lnTo>
                    <a:pt x="3063" y="3994"/>
                  </a:lnTo>
                  <a:lnTo>
                    <a:pt x="3032" y="4020"/>
                  </a:lnTo>
                  <a:lnTo>
                    <a:pt x="3008" y="4007"/>
                  </a:lnTo>
                  <a:lnTo>
                    <a:pt x="2990" y="3984"/>
                  </a:lnTo>
                  <a:lnTo>
                    <a:pt x="2982" y="3960"/>
                  </a:lnTo>
                  <a:lnTo>
                    <a:pt x="2969" y="3967"/>
                  </a:lnTo>
                  <a:lnTo>
                    <a:pt x="2959" y="4010"/>
                  </a:lnTo>
                  <a:lnTo>
                    <a:pt x="2965" y="4047"/>
                  </a:lnTo>
                  <a:lnTo>
                    <a:pt x="2996" y="4072"/>
                  </a:lnTo>
                  <a:lnTo>
                    <a:pt x="3018" y="4066"/>
                  </a:lnTo>
                  <a:lnTo>
                    <a:pt x="3029" y="4070"/>
                  </a:lnTo>
                  <a:lnTo>
                    <a:pt x="3031" y="4093"/>
                  </a:lnTo>
                  <a:lnTo>
                    <a:pt x="3015" y="4129"/>
                  </a:lnTo>
                  <a:lnTo>
                    <a:pt x="3020" y="4144"/>
                  </a:lnTo>
                  <a:lnTo>
                    <a:pt x="3040" y="4155"/>
                  </a:lnTo>
                  <a:lnTo>
                    <a:pt x="3058" y="4135"/>
                  </a:lnTo>
                  <a:lnTo>
                    <a:pt x="3072" y="4135"/>
                  </a:lnTo>
                  <a:lnTo>
                    <a:pt x="3087" y="4145"/>
                  </a:lnTo>
                  <a:lnTo>
                    <a:pt x="3121" y="4145"/>
                  </a:lnTo>
                  <a:lnTo>
                    <a:pt x="3142" y="4131"/>
                  </a:lnTo>
                  <a:lnTo>
                    <a:pt x="3151" y="4139"/>
                  </a:lnTo>
                  <a:lnTo>
                    <a:pt x="3140" y="4163"/>
                  </a:lnTo>
                  <a:lnTo>
                    <a:pt x="3113" y="4169"/>
                  </a:lnTo>
                  <a:lnTo>
                    <a:pt x="3072" y="4169"/>
                  </a:lnTo>
                  <a:lnTo>
                    <a:pt x="3057" y="4188"/>
                  </a:lnTo>
                  <a:lnTo>
                    <a:pt x="3037" y="4180"/>
                  </a:lnTo>
                  <a:lnTo>
                    <a:pt x="3025" y="4202"/>
                  </a:lnTo>
                  <a:lnTo>
                    <a:pt x="3036" y="4238"/>
                  </a:lnTo>
                  <a:lnTo>
                    <a:pt x="3063" y="4253"/>
                  </a:lnTo>
                  <a:lnTo>
                    <a:pt x="3085" y="4257"/>
                  </a:lnTo>
                  <a:lnTo>
                    <a:pt x="3108" y="4248"/>
                  </a:lnTo>
                  <a:lnTo>
                    <a:pt x="3119" y="4259"/>
                  </a:lnTo>
                  <a:lnTo>
                    <a:pt x="3110" y="4272"/>
                  </a:lnTo>
                  <a:lnTo>
                    <a:pt x="3072" y="4288"/>
                  </a:lnTo>
                  <a:lnTo>
                    <a:pt x="3032" y="4287"/>
                  </a:lnTo>
                  <a:lnTo>
                    <a:pt x="3013" y="4301"/>
                  </a:lnTo>
                  <a:lnTo>
                    <a:pt x="3010" y="4320"/>
                  </a:lnTo>
                  <a:lnTo>
                    <a:pt x="3026" y="4331"/>
                  </a:lnTo>
                  <a:lnTo>
                    <a:pt x="3056" y="4327"/>
                  </a:lnTo>
                  <a:lnTo>
                    <a:pt x="3090" y="4330"/>
                  </a:lnTo>
                  <a:lnTo>
                    <a:pt x="3090" y="4341"/>
                  </a:lnTo>
                  <a:lnTo>
                    <a:pt x="3068" y="4350"/>
                  </a:lnTo>
                  <a:lnTo>
                    <a:pt x="3034" y="4355"/>
                  </a:lnTo>
                  <a:lnTo>
                    <a:pt x="3036" y="4373"/>
                  </a:lnTo>
                  <a:lnTo>
                    <a:pt x="3048" y="4380"/>
                  </a:lnTo>
                  <a:lnTo>
                    <a:pt x="3090" y="4386"/>
                  </a:lnTo>
                  <a:lnTo>
                    <a:pt x="3137" y="4415"/>
                  </a:lnTo>
                  <a:lnTo>
                    <a:pt x="3164" y="4427"/>
                  </a:lnTo>
                  <a:lnTo>
                    <a:pt x="3164" y="4436"/>
                  </a:lnTo>
                  <a:lnTo>
                    <a:pt x="3167" y="4458"/>
                  </a:lnTo>
                  <a:lnTo>
                    <a:pt x="3144" y="4432"/>
                  </a:lnTo>
                  <a:lnTo>
                    <a:pt x="3110" y="4418"/>
                  </a:lnTo>
                  <a:lnTo>
                    <a:pt x="3081" y="4415"/>
                  </a:lnTo>
                  <a:lnTo>
                    <a:pt x="3053" y="4398"/>
                  </a:lnTo>
                  <a:lnTo>
                    <a:pt x="3023" y="4397"/>
                  </a:lnTo>
                  <a:lnTo>
                    <a:pt x="3002" y="4416"/>
                  </a:lnTo>
                  <a:lnTo>
                    <a:pt x="2997" y="4439"/>
                  </a:lnTo>
                  <a:lnTo>
                    <a:pt x="2984" y="4451"/>
                  </a:lnTo>
                  <a:lnTo>
                    <a:pt x="2985" y="4470"/>
                  </a:lnTo>
                  <a:lnTo>
                    <a:pt x="2997" y="4484"/>
                  </a:lnTo>
                  <a:lnTo>
                    <a:pt x="2993" y="4500"/>
                  </a:lnTo>
                  <a:lnTo>
                    <a:pt x="2977" y="4506"/>
                  </a:lnTo>
                  <a:lnTo>
                    <a:pt x="2961" y="4503"/>
                  </a:lnTo>
                  <a:lnTo>
                    <a:pt x="2942" y="4527"/>
                  </a:lnTo>
                  <a:lnTo>
                    <a:pt x="2932" y="4555"/>
                  </a:lnTo>
                  <a:lnTo>
                    <a:pt x="2937" y="4568"/>
                  </a:lnTo>
                  <a:lnTo>
                    <a:pt x="2927" y="4581"/>
                  </a:lnTo>
                  <a:lnTo>
                    <a:pt x="2899" y="4588"/>
                  </a:lnTo>
                  <a:lnTo>
                    <a:pt x="2898" y="4599"/>
                  </a:lnTo>
                  <a:lnTo>
                    <a:pt x="2935" y="4636"/>
                  </a:lnTo>
                  <a:lnTo>
                    <a:pt x="2965" y="4653"/>
                  </a:lnTo>
                  <a:lnTo>
                    <a:pt x="2980" y="4644"/>
                  </a:lnTo>
                  <a:lnTo>
                    <a:pt x="2988" y="4624"/>
                  </a:lnTo>
                  <a:lnTo>
                    <a:pt x="3012" y="4611"/>
                  </a:lnTo>
                  <a:lnTo>
                    <a:pt x="3056" y="4576"/>
                  </a:lnTo>
                  <a:lnTo>
                    <a:pt x="3090" y="4563"/>
                  </a:lnTo>
                  <a:lnTo>
                    <a:pt x="3125" y="4568"/>
                  </a:lnTo>
                  <a:lnTo>
                    <a:pt x="3141" y="4582"/>
                  </a:lnTo>
                  <a:lnTo>
                    <a:pt x="3140" y="4599"/>
                  </a:lnTo>
                  <a:lnTo>
                    <a:pt x="3125" y="4600"/>
                  </a:lnTo>
                  <a:lnTo>
                    <a:pt x="3104" y="4583"/>
                  </a:lnTo>
                  <a:lnTo>
                    <a:pt x="3085" y="4583"/>
                  </a:lnTo>
                  <a:lnTo>
                    <a:pt x="3073" y="4603"/>
                  </a:lnTo>
                  <a:lnTo>
                    <a:pt x="3028" y="4630"/>
                  </a:lnTo>
                  <a:lnTo>
                    <a:pt x="3009" y="4658"/>
                  </a:lnTo>
                  <a:lnTo>
                    <a:pt x="3002" y="4688"/>
                  </a:lnTo>
                  <a:lnTo>
                    <a:pt x="3012" y="4717"/>
                  </a:lnTo>
                  <a:lnTo>
                    <a:pt x="3004" y="4730"/>
                  </a:lnTo>
                  <a:lnTo>
                    <a:pt x="3004" y="4730"/>
                  </a:lnTo>
                  <a:lnTo>
                    <a:pt x="3003" y="4738"/>
                  </a:lnTo>
                  <a:lnTo>
                    <a:pt x="3002" y="4744"/>
                  </a:lnTo>
                  <a:lnTo>
                    <a:pt x="3001" y="4746"/>
                  </a:lnTo>
                  <a:lnTo>
                    <a:pt x="3001" y="4746"/>
                  </a:lnTo>
                  <a:close/>
                  <a:moveTo>
                    <a:pt x="3156" y="5673"/>
                  </a:moveTo>
                  <a:lnTo>
                    <a:pt x="3169" y="5679"/>
                  </a:lnTo>
                  <a:lnTo>
                    <a:pt x="3172" y="5659"/>
                  </a:lnTo>
                  <a:lnTo>
                    <a:pt x="3156" y="5638"/>
                  </a:lnTo>
                  <a:lnTo>
                    <a:pt x="3172" y="5611"/>
                  </a:lnTo>
                  <a:lnTo>
                    <a:pt x="3161" y="5585"/>
                  </a:lnTo>
                  <a:lnTo>
                    <a:pt x="3123" y="5573"/>
                  </a:lnTo>
                  <a:lnTo>
                    <a:pt x="3115" y="5550"/>
                  </a:lnTo>
                  <a:lnTo>
                    <a:pt x="3093" y="5538"/>
                  </a:lnTo>
                  <a:lnTo>
                    <a:pt x="3054" y="5542"/>
                  </a:lnTo>
                  <a:lnTo>
                    <a:pt x="3030" y="5565"/>
                  </a:lnTo>
                  <a:lnTo>
                    <a:pt x="3035" y="5583"/>
                  </a:lnTo>
                  <a:lnTo>
                    <a:pt x="3058" y="5596"/>
                  </a:lnTo>
                  <a:lnTo>
                    <a:pt x="3075" y="5589"/>
                  </a:lnTo>
                  <a:lnTo>
                    <a:pt x="3100" y="5600"/>
                  </a:lnTo>
                  <a:lnTo>
                    <a:pt x="3103" y="5630"/>
                  </a:lnTo>
                  <a:lnTo>
                    <a:pt x="3131" y="5637"/>
                  </a:lnTo>
                  <a:lnTo>
                    <a:pt x="3156" y="5673"/>
                  </a:lnTo>
                  <a:lnTo>
                    <a:pt x="3156" y="5673"/>
                  </a:lnTo>
                  <a:close/>
                  <a:moveTo>
                    <a:pt x="3770" y="5669"/>
                  </a:moveTo>
                  <a:lnTo>
                    <a:pt x="3732" y="5642"/>
                  </a:lnTo>
                  <a:lnTo>
                    <a:pt x="3712" y="5651"/>
                  </a:lnTo>
                  <a:lnTo>
                    <a:pt x="3686" y="5644"/>
                  </a:lnTo>
                  <a:lnTo>
                    <a:pt x="3661" y="5600"/>
                  </a:lnTo>
                  <a:lnTo>
                    <a:pt x="3626" y="5600"/>
                  </a:lnTo>
                  <a:lnTo>
                    <a:pt x="3570" y="5555"/>
                  </a:lnTo>
                  <a:lnTo>
                    <a:pt x="3550" y="5521"/>
                  </a:lnTo>
                  <a:lnTo>
                    <a:pt x="3513" y="5521"/>
                  </a:lnTo>
                  <a:lnTo>
                    <a:pt x="3471" y="5446"/>
                  </a:lnTo>
                  <a:lnTo>
                    <a:pt x="3411" y="5375"/>
                  </a:lnTo>
                  <a:lnTo>
                    <a:pt x="3389" y="5301"/>
                  </a:lnTo>
                  <a:lnTo>
                    <a:pt x="3357" y="5246"/>
                  </a:lnTo>
                  <a:lnTo>
                    <a:pt x="3355" y="5162"/>
                  </a:lnTo>
                  <a:lnTo>
                    <a:pt x="3330" y="5112"/>
                  </a:lnTo>
                  <a:lnTo>
                    <a:pt x="3315" y="5019"/>
                  </a:lnTo>
                  <a:lnTo>
                    <a:pt x="3308" y="4996"/>
                  </a:lnTo>
                  <a:lnTo>
                    <a:pt x="3323" y="4968"/>
                  </a:lnTo>
                  <a:lnTo>
                    <a:pt x="3320" y="4947"/>
                  </a:lnTo>
                  <a:lnTo>
                    <a:pt x="3290" y="4940"/>
                  </a:lnTo>
                  <a:lnTo>
                    <a:pt x="3264" y="4952"/>
                  </a:lnTo>
                  <a:lnTo>
                    <a:pt x="3243" y="4937"/>
                  </a:lnTo>
                  <a:lnTo>
                    <a:pt x="3251" y="4925"/>
                  </a:lnTo>
                  <a:lnTo>
                    <a:pt x="3297" y="4928"/>
                  </a:lnTo>
                  <a:lnTo>
                    <a:pt x="3335" y="4906"/>
                  </a:lnTo>
                  <a:lnTo>
                    <a:pt x="3342" y="4840"/>
                  </a:lnTo>
                  <a:lnTo>
                    <a:pt x="3334" y="4810"/>
                  </a:lnTo>
                  <a:lnTo>
                    <a:pt x="3305" y="4816"/>
                  </a:lnTo>
                  <a:lnTo>
                    <a:pt x="3274" y="4826"/>
                  </a:lnTo>
                  <a:lnTo>
                    <a:pt x="3286" y="4810"/>
                  </a:lnTo>
                  <a:lnTo>
                    <a:pt x="3332" y="4793"/>
                  </a:lnTo>
                  <a:lnTo>
                    <a:pt x="3341" y="4773"/>
                  </a:lnTo>
                  <a:lnTo>
                    <a:pt x="3327" y="4759"/>
                  </a:lnTo>
                  <a:lnTo>
                    <a:pt x="3264" y="4759"/>
                  </a:lnTo>
                  <a:lnTo>
                    <a:pt x="3181" y="4746"/>
                  </a:lnTo>
                  <a:lnTo>
                    <a:pt x="3149" y="4725"/>
                  </a:lnTo>
                  <a:lnTo>
                    <a:pt x="3123" y="4725"/>
                  </a:lnTo>
                  <a:lnTo>
                    <a:pt x="3062" y="4765"/>
                  </a:lnTo>
                  <a:lnTo>
                    <a:pt x="3004" y="4765"/>
                  </a:lnTo>
                  <a:lnTo>
                    <a:pt x="2983" y="4782"/>
                  </a:lnTo>
                  <a:lnTo>
                    <a:pt x="2939" y="4814"/>
                  </a:lnTo>
                  <a:lnTo>
                    <a:pt x="2935" y="4852"/>
                  </a:lnTo>
                  <a:lnTo>
                    <a:pt x="2924" y="4875"/>
                  </a:lnTo>
                  <a:lnTo>
                    <a:pt x="2933" y="4908"/>
                  </a:lnTo>
                  <a:lnTo>
                    <a:pt x="2962" y="4912"/>
                  </a:lnTo>
                  <a:lnTo>
                    <a:pt x="2975" y="4924"/>
                  </a:lnTo>
                  <a:lnTo>
                    <a:pt x="2967" y="4943"/>
                  </a:lnTo>
                  <a:lnTo>
                    <a:pt x="2937" y="4941"/>
                  </a:lnTo>
                  <a:lnTo>
                    <a:pt x="2901" y="4952"/>
                  </a:lnTo>
                  <a:lnTo>
                    <a:pt x="2872" y="5001"/>
                  </a:lnTo>
                  <a:lnTo>
                    <a:pt x="2870" y="5039"/>
                  </a:lnTo>
                  <a:lnTo>
                    <a:pt x="2885" y="5058"/>
                  </a:lnTo>
                  <a:lnTo>
                    <a:pt x="2913" y="5050"/>
                  </a:lnTo>
                  <a:lnTo>
                    <a:pt x="2956" y="5026"/>
                  </a:lnTo>
                  <a:lnTo>
                    <a:pt x="2963" y="5041"/>
                  </a:lnTo>
                  <a:lnTo>
                    <a:pt x="2933" y="5068"/>
                  </a:lnTo>
                  <a:lnTo>
                    <a:pt x="2926" y="5097"/>
                  </a:lnTo>
                  <a:lnTo>
                    <a:pt x="2945" y="5097"/>
                  </a:lnTo>
                  <a:lnTo>
                    <a:pt x="2967" y="5069"/>
                  </a:lnTo>
                  <a:lnTo>
                    <a:pt x="2989" y="5063"/>
                  </a:lnTo>
                  <a:lnTo>
                    <a:pt x="2996" y="5078"/>
                  </a:lnTo>
                  <a:lnTo>
                    <a:pt x="2970" y="5103"/>
                  </a:lnTo>
                  <a:lnTo>
                    <a:pt x="2963" y="5127"/>
                  </a:lnTo>
                  <a:lnTo>
                    <a:pt x="2988" y="5155"/>
                  </a:lnTo>
                  <a:lnTo>
                    <a:pt x="3023" y="5155"/>
                  </a:lnTo>
                  <a:lnTo>
                    <a:pt x="3002" y="5166"/>
                  </a:lnTo>
                  <a:lnTo>
                    <a:pt x="2980" y="5167"/>
                  </a:lnTo>
                  <a:lnTo>
                    <a:pt x="2957" y="5187"/>
                  </a:lnTo>
                  <a:lnTo>
                    <a:pt x="2958" y="5211"/>
                  </a:lnTo>
                  <a:lnTo>
                    <a:pt x="2977" y="5246"/>
                  </a:lnTo>
                  <a:lnTo>
                    <a:pt x="2962" y="5258"/>
                  </a:lnTo>
                  <a:lnTo>
                    <a:pt x="2945" y="5249"/>
                  </a:lnTo>
                  <a:lnTo>
                    <a:pt x="2914" y="5258"/>
                  </a:lnTo>
                  <a:lnTo>
                    <a:pt x="2889" y="5245"/>
                  </a:lnTo>
                  <a:lnTo>
                    <a:pt x="2867" y="5247"/>
                  </a:lnTo>
                  <a:lnTo>
                    <a:pt x="2838" y="5284"/>
                  </a:lnTo>
                  <a:lnTo>
                    <a:pt x="2839" y="5318"/>
                  </a:lnTo>
                  <a:lnTo>
                    <a:pt x="2848" y="5362"/>
                  </a:lnTo>
                  <a:lnTo>
                    <a:pt x="2841" y="5400"/>
                  </a:lnTo>
                  <a:lnTo>
                    <a:pt x="2850" y="5431"/>
                  </a:lnTo>
                  <a:lnTo>
                    <a:pt x="2896" y="5469"/>
                  </a:lnTo>
                  <a:lnTo>
                    <a:pt x="2897" y="5490"/>
                  </a:lnTo>
                  <a:lnTo>
                    <a:pt x="2943" y="5526"/>
                  </a:lnTo>
                  <a:lnTo>
                    <a:pt x="2974" y="5538"/>
                  </a:lnTo>
                  <a:lnTo>
                    <a:pt x="2990" y="5528"/>
                  </a:lnTo>
                  <a:lnTo>
                    <a:pt x="3018" y="5521"/>
                  </a:lnTo>
                  <a:lnTo>
                    <a:pt x="3046" y="5477"/>
                  </a:lnTo>
                  <a:lnTo>
                    <a:pt x="3035" y="5432"/>
                  </a:lnTo>
                  <a:lnTo>
                    <a:pt x="3042" y="5399"/>
                  </a:lnTo>
                  <a:lnTo>
                    <a:pt x="3063" y="5367"/>
                  </a:lnTo>
                  <a:lnTo>
                    <a:pt x="3048" y="5407"/>
                  </a:lnTo>
                  <a:lnTo>
                    <a:pt x="3046" y="5432"/>
                  </a:lnTo>
                  <a:lnTo>
                    <a:pt x="3061" y="5456"/>
                  </a:lnTo>
                  <a:lnTo>
                    <a:pt x="3073" y="5500"/>
                  </a:lnTo>
                  <a:lnTo>
                    <a:pt x="3094" y="5506"/>
                  </a:lnTo>
                  <a:lnTo>
                    <a:pt x="3116" y="5490"/>
                  </a:lnTo>
                  <a:lnTo>
                    <a:pt x="3116" y="5466"/>
                  </a:lnTo>
                  <a:lnTo>
                    <a:pt x="3135" y="5432"/>
                  </a:lnTo>
                  <a:lnTo>
                    <a:pt x="3143" y="5450"/>
                  </a:lnTo>
                  <a:lnTo>
                    <a:pt x="3138" y="5464"/>
                  </a:lnTo>
                  <a:lnTo>
                    <a:pt x="3140" y="5495"/>
                  </a:lnTo>
                  <a:lnTo>
                    <a:pt x="3173" y="5546"/>
                  </a:lnTo>
                  <a:lnTo>
                    <a:pt x="3212" y="5570"/>
                  </a:lnTo>
                  <a:lnTo>
                    <a:pt x="3240" y="5569"/>
                  </a:lnTo>
                  <a:lnTo>
                    <a:pt x="3262" y="5552"/>
                  </a:lnTo>
                  <a:lnTo>
                    <a:pt x="3279" y="5562"/>
                  </a:lnTo>
                  <a:lnTo>
                    <a:pt x="3271" y="5575"/>
                  </a:lnTo>
                  <a:lnTo>
                    <a:pt x="3252" y="5575"/>
                  </a:lnTo>
                  <a:lnTo>
                    <a:pt x="3241" y="5596"/>
                  </a:lnTo>
                  <a:lnTo>
                    <a:pt x="3217" y="5611"/>
                  </a:lnTo>
                  <a:lnTo>
                    <a:pt x="3211" y="5630"/>
                  </a:lnTo>
                  <a:lnTo>
                    <a:pt x="3242" y="5657"/>
                  </a:lnTo>
                  <a:lnTo>
                    <a:pt x="3245" y="5682"/>
                  </a:lnTo>
                  <a:lnTo>
                    <a:pt x="3224" y="5684"/>
                  </a:lnTo>
                  <a:lnTo>
                    <a:pt x="3205" y="5678"/>
                  </a:lnTo>
                  <a:lnTo>
                    <a:pt x="3206" y="5698"/>
                  </a:lnTo>
                  <a:lnTo>
                    <a:pt x="3224" y="5717"/>
                  </a:lnTo>
                  <a:lnTo>
                    <a:pt x="3275" y="5722"/>
                  </a:lnTo>
                  <a:lnTo>
                    <a:pt x="3310" y="5737"/>
                  </a:lnTo>
                  <a:lnTo>
                    <a:pt x="3345" y="5729"/>
                  </a:lnTo>
                  <a:lnTo>
                    <a:pt x="3388" y="5747"/>
                  </a:lnTo>
                  <a:lnTo>
                    <a:pt x="3385" y="5716"/>
                  </a:lnTo>
                  <a:lnTo>
                    <a:pt x="3404" y="5722"/>
                  </a:lnTo>
                  <a:lnTo>
                    <a:pt x="3416" y="5743"/>
                  </a:lnTo>
                  <a:lnTo>
                    <a:pt x="3429" y="5790"/>
                  </a:lnTo>
                  <a:lnTo>
                    <a:pt x="3456" y="5811"/>
                  </a:lnTo>
                  <a:lnTo>
                    <a:pt x="3478" y="5809"/>
                  </a:lnTo>
                  <a:lnTo>
                    <a:pt x="3502" y="5782"/>
                  </a:lnTo>
                  <a:lnTo>
                    <a:pt x="3495" y="5747"/>
                  </a:lnTo>
                  <a:lnTo>
                    <a:pt x="3450" y="5727"/>
                  </a:lnTo>
                  <a:lnTo>
                    <a:pt x="3435" y="5717"/>
                  </a:lnTo>
                  <a:lnTo>
                    <a:pt x="3449" y="5709"/>
                  </a:lnTo>
                  <a:lnTo>
                    <a:pt x="3474" y="5714"/>
                  </a:lnTo>
                  <a:lnTo>
                    <a:pt x="3508" y="5734"/>
                  </a:lnTo>
                  <a:lnTo>
                    <a:pt x="3522" y="5759"/>
                  </a:lnTo>
                  <a:lnTo>
                    <a:pt x="3538" y="5793"/>
                  </a:lnTo>
                  <a:lnTo>
                    <a:pt x="3550" y="5792"/>
                  </a:lnTo>
                  <a:lnTo>
                    <a:pt x="3558" y="5762"/>
                  </a:lnTo>
                  <a:lnTo>
                    <a:pt x="3572" y="5757"/>
                  </a:lnTo>
                  <a:lnTo>
                    <a:pt x="3591" y="5785"/>
                  </a:lnTo>
                  <a:lnTo>
                    <a:pt x="3629" y="5803"/>
                  </a:lnTo>
                  <a:lnTo>
                    <a:pt x="3654" y="5800"/>
                  </a:lnTo>
                  <a:lnTo>
                    <a:pt x="3654" y="5780"/>
                  </a:lnTo>
                  <a:lnTo>
                    <a:pt x="3625" y="5756"/>
                  </a:lnTo>
                  <a:lnTo>
                    <a:pt x="3625" y="5743"/>
                  </a:lnTo>
                  <a:lnTo>
                    <a:pt x="3640" y="5736"/>
                  </a:lnTo>
                  <a:lnTo>
                    <a:pt x="3673" y="5755"/>
                  </a:lnTo>
                  <a:lnTo>
                    <a:pt x="3687" y="5770"/>
                  </a:lnTo>
                  <a:lnTo>
                    <a:pt x="3697" y="5771"/>
                  </a:lnTo>
                  <a:lnTo>
                    <a:pt x="3707" y="5803"/>
                  </a:lnTo>
                  <a:lnTo>
                    <a:pt x="3728" y="5818"/>
                  </a:lnTo>
                  <a:lnTo>
                    <a:pt x="3743" y="5809"/>
                  </a:lnTo>
                  <a:lnTo>
                    <a:pt x="3749" y="5782"/>
                  </a:lnTo>
                  <a:lnTo>
                    <a:pt x="3736" y="5756"/>
                  </a:lnTo>
                  <a:lnTo>
                    <a:pt x="3716" y="5755"/>
                  </a:lnTo>
                  <a:lnTo>
                    <a:pt x="3698" y="5740"/>
                  </a:lnTo>
                  <a:lnTo>
                    <a:pt x="3704" y="5729"/>
                  </a:lnTo>
                  <a:lnTo>
                    <a:pt x="3721" y="5736"/>
                  </a:lnTo>
                  <a:lnTo>
                    <a:pt x="3740" y="5736"/>
                  </a:lnTo>
                  <a:lnTo>
                    <a:pt x="3762" y="5709"/>
                  </a:lnTo>
                  <a:lnTo>
                    <a:pt x="3771" y="5687"/>
                  </a:lnTo>
                  <a:lnTo>
                    <a:pt x="3770" y="5669"/>
                  </a:lnTo>
                  <a:lnTo>
                    <a:pt x="3770" y="5669"/>
                  </a:lnTo>
                  <a:close/>
                  <a:moveTo>
                    <a:pt x="1197" y="7810"/>
                  </a:moveTo>
                  <a:lnTo>
                    <a:pt x="1181" y="7781"/>
                  </a:lnTo>
                  <a:lnTo>
                    <a:pt x="1193" y="7767"/>
                  </a:lnTo>
                  <a:lnTo>
                    <a:pt x="1189" y="7746"/>
                  </a:lnTo>
                  <a:lnTo>
                    <a:pt x="1166" y="7742"/>
                  </a:lnTo>
                  <a:lnTo>
                    <a:pt x="1145" y="7765"/>
                  </a:lnTo>
                  <a:lnTo>
                    <a:pt x="1146" y="7788"/>
                  </a:lnTo>
                  <a:lnTo>
                    <a:pt x="1171" y="7812"/>
                  </a:lnTo>
                  <a:lnTo>
                    <a:pt x="1179" y="7826"/>
                  </a:lnTo>
                  <a:lnTo>
                    <a:pt x="1193" y="7826"/>
                  </a:lnTo>
                  <a:lnTo>
                    <a:pt x="1197" y="7810"/>
                  </a:lnTo>
                  <a:lnTo>
                    <a:pt x="1197" y="7810"/>
                  </a:lnTo>
                  <a:close/>
                  <a:moveTo>
                    <a:pt x="2084" y="7246"/>
                  </a:moveTo>
                  <a:lnTo>
                    <a:pt x="2100" y="7244"/>
                  </a:lnTo>
                  <a:lnTo>
                    <a:pt x="2098" y="7226"/>
                  </a:lnTo>
                  <a:lnTo>
                    <a:pt x="2080" y="7204"/>
                  </a:lnTo>
                  <a:lnTo>
                    <a:pt x="2062" y="7207"/>
                  </a:lnTo>
                  <a:lnTo>
                    <a:pt x="2061" y="7226"/>
                  </a:lnTo>
                  <a:lnTo>
                    <a:pt x="2084" y="7246"/>
                  </a:lnTo>
                  <a:lnTo>
                    <a:pt x="2084" y="7246"/>
                  </a:lnTo>
                  <a:close/>
                  <a:moveTo>
                    <a:pt x="2772" y="6504"/>
                  </a:moveTo>
                  <a:lnTo>
                    <a:pt x="2808" y="6501"/>
                  </a:lnTo>
                  <a:lnTo>
                    <a:pt x="2853" y="6463"/>
                  </a:lnTo>
                  <a:lnTo>
                    <a:pt x="2884" y="6425"/>
                  </a:lnTo>
                  <a:lnTo>
                    <a:pt x="2884" y="6365"/>
                  </a:lnTo>
                  <a:lnTo>
                    <a:pt x="2906" y="6344"/>
                  </a:lnTo>
                  <a:lnTo>
                    <a:pt x="2918" y="6373"/>
                  </a:lnTo>
                  <a:lnTo>
                    <a:pt x="2908" y="6420"/>
                  </a:lnTo>
                  <a:lnTo>
                    <a:pt x="2933" y="6377"/>
                  </a:lnTo>
                  <a:lnTo>
                    <a:pt x="2933" y="6338"/>
                  </a:lnTo>
                  <a:lnTo>
                    <a:pt x="2901" y="6301"/>
                  </a:lnTo>
                  <a:lnTo>
                    <a:pt x="2777" y="6248"/>
                  </a:lnTo>
                  <a:lnTo>
                    <a:pt x="2721" y="6239"/>
                  </a:lnTo>
                  <a:lnTo>
                    <a:pt x="2685" y="6261"/>
                  </a:lnTo>
                  <a:lnTo>
                    <a:pt x="2663" y="6332"/>
                  </a:lnTo>
                  <a:lnTo>
                    <a:pt x="2662" y="6416"/>
                  </a:lnTo>
                  <a:lnTo>
                    <a:pt x="2684" y="6455"/>
                  </a:lnTo>
                  <a:lnTo>
                    <a:pt x="2693" y="6498"/>
                  </a:lnTo>
                  <a:lnTo>
                    <a:pt x="2704" y="6489"/>
                  </a:lnTo>
                  <a:lnTo>
                    <a:pt x="2730" y="6504"/>
                  </a:lnTo>
                  <a:lnTo>
                    <a:pt x="2721" y="6527"/>
                  </a:lnTo>
                  <a:lnTo>
                    <a:pt x="2747" y="6527"/>
                  </a:lnTo>
                  <a:lnTo>
                    <a:pt x="2772" y="6504"/>
                  </a:lnTo>
                  <a:lnTo>
                    <a:pt x="2772" y="6504"/>
                  </a:lnTo>
                  <a:close/>
                  <a:moveTo>
                    <a:pt x="3079" y="6568"/>
                  </a:moveTo>
                  <a:lnTo>
                    <a:pt x="3091" y="6568"/>
                  </a:lnTo>
                  <a:lnTo>
                    <a:pt x="3100" y="6558"/>
                  </a:lnTo>
                  <a:lnTo>
                    <a:pt x="3138" y="6549"/>
                  </a:lnTo>
                  <a:lnTo>
                    <a:pt x="3157" y="6537"/>
                  </a:lnTo>
                  <a:lnTo>
                    <a:pt x="3113" y="6533"/>
                  </a:lnTo>
                  <a:lnTo>
                    <a:pt x="3082" y="6549"/>
                  </a:lnTo>
                  <a:lnTo>
                    <a:pt x="3079" y="6568"/>
                  </a:lnTo>
                  <a:lnTo>
                    <a:pt x="3079" y="6568"/>
                  </a:lnTo>
                  <a:close/>
                  <a:moveTo>
                    <a:pt x="3573" y="6558"/>
                  </a:moveTo>
                  <a:lnTo>
                    <a:pt x="3584" y="6571"/>
                  </a:lnTo>
                  <a:lnTo>
                    <a:pt x="3609" y="6538"/>
                  </a:lnTo>
                  <a:lnTo>
                    <a:pt x="3607" y="6514"/>
                  </a:lnTo>
                  <a:lnTo>
                    <a:pt x="3585" y="6519"/>
                  </a:lnTo>
                  <a:lnTo>
                    <a:pt x="3572" y="6540"/>
                  </a:lnTo>
                  <a:lnTo>
                    <a:pt x="3573" y="6558"/>
                  </a:lnTo>
                  <a:lnTo>
                    <a:pt x="3573" y="6558"/>
                  </a:lnTo>
                  <a:close/>
                  <a:moveTo>
                    <a:pt x="3507" y="6565"/>
                  </a:moveTo>
                  <a:lnTo>
                    <a:pt x="3532" y="6568"/>
                  </a:lnTo>
                  <a:lnTo>
                    <a:pt x="3547" y="6547"/>
                  </a:lnTo>
                  <a:lnTo>
                    <a:pt x="3536" y="6531"/>
                  </a:lnTo>
                  <a:lnTo>
                    <a:pt x="3518" y="6537"/>
                  </a:lnTo>
                  <a:lnTo>
                    <a:pt x="3507" y="6565"/>
                  </a:lnTo>
                  <a:lnTo>
                    <a:pt x="3507" y="6565"/>
                  </a:lnTo>
                  <a:close/>
                  <a:moveTo>
                    <a:pt x="3915" y="6392"/>
                  </a:moveTo>
                  <a:lnTo>
                    <a:pt x="3929" y="6396"/>
                  </a:lnTo>
                  <a:lnTo>
                    <a:pt x="3948" y="6382"/>
                  </a:lnTo>
                  <a:lnTo>
                    <a:pt x="3995" y="6367"/>
                  </a:lnTo>
                  <a:lnTo>
                    <a:pt x="4008" y="6350"/>
                  </a:lnTo>
                  <a:lnTo>
                    <a:pt x="3977" y="6341"/>
                  </a:lnTo>
                  <a:lnTo>
                    <a:pt x="3932" y="6364"/>
                  </a:lnTo>
                  <a:lnTo>
                    <a:pt x="3915" y="6392"/>
                  </a:lnTo>
                  <a:lnTo>
                    <a:pt x="3915" y="6392"/>
                  </a:lnTo>
                  <a:close/>
                  <a:moveTo>
                    <a:pt x="3751" y="6356"/>
                  </a:moveTo>
                  <a:lnTo>
                    <a:pt x="3765" y="6376"/>
                  </a:lnTo>
                  <a:lnTo>
                    <a:pt x="3786" y="6376"/>
                  </a:lnTo>
                  <a:lnTo>
                    <a:pt x="3792" y="6358"/>
                  </a:lnTo>
                  <a:lnTo>
                    <a:pt x="3766" y="6346"/>
                  </a:lnTo>
                  <a:lnTo>
                    <a:pt x="3751" y="6356"/>
                  </a:lnTo>
                  <a:lnTo>
                    <a:pt x="3751" y="6356"/>
                  </a:lnTo>
                  <a:close/>
                  <a:moveTo>
                    <a:pt x="3647" y="6349"/>
                  </a:moveTo>
                  <a:lnTo>
                    <a:pt x="3669" y="6356"/>
                  </a:lnTo>
                  <a:lnTo>
                    <a:pt x="3685" y="6372"/>
                  </a:lnTo>
                  <a:lnTo>
                    <a:pt x="3716" y="6379"/>
                  </a:lnTo>
                  <a:lnTo>
                    <a:pt x="3702" y="6346"/>
                  </a:lnTo>
                  <a:lnTo>
                    <a:pt x="3671" y="6333"/>
                  </a:lnTo>
                  <a:lnTo>
                    <a:pt x="3647" y="6349"/>
                  </a:lnTo>
                  <a:lnTo>
                    <a:pt x="3647" y="6349"/>
                  </a:lnTo>
                  <a:close/>
                  <a:moveTo>
                    <a:pt x="3594" y="6352"/>
                  </a:moveTo>
                  <a:lnTo>
                    <a:pt x="3599" y="6361"/>
                  </a:lnTo>
                  <a:lnTo>
                    <a:pt x="3620" y="6362"/>
                  </a:lnTo>
                  <a:lnTo>
                    <a:pt x="3634" y="6344"/>
                  </a:lnTo>
                  <a:lnTo>
                    <a:pt x="3618" y="6338"/>
                  </a:lnTo>
                  <a:lnTo>
                    <a:pt x="3594" y="6352"/>
                  </a:lnTo>
                  <a:lnTo>
                    <a:pt x="3594" y="6352"/>
                  </a:lnTo>
                  <a:close/>
                  <a:moveTo>
                    <a:pt x="7254" y="5239"/>
                  </a:moveTo>
                  <a:lnTo>
                    <a:pt x="7255" y="5277"/>
                  </a:lnTo>
                  <a:lnTo>
                    <a:pt x="7271" y="5297"/>
                  </a:lnTo>
                  <a:lnTo>
                    <a:pt x="7278" y="5265"/>
                  </a:lnTo>
                  <a:lnTo>
                    <a:pt x="7267" y="5241"/>
                  </a:lnTo>
                  <a:lnTo>
                    <a:pt x="7254" y="5239"/>
                  </a:lnTo>
                  <a:lnTo>
                    <a:pt x="7254" y="5239"/>
                  </a:lnTo>
                  <a:close/>
                  <a:moveTo>
                    <a:pt x="7187" y="5136"/>
                  </a:moveTo>
                  <a:lnTo>
                    <a:pt x="7187" y="5196"/>
                  </a:lnTo>
                  <a:lnTo>
                    <a:pt x="7203" y="5233"/>
                  </a:lnTo>
                  <a:lnTo>
                    <a:pt x="7199" y="5288"/>
                  </a:lnTo>
                  <a:lnTo>
                    <a:pt x="7210" y="5301"/>
                  </a:lnTo>
                  <a:lnTo>
                    <a:pt x="7229" y="5270"/>
                  </a:lnTo>
                  <a:lnTo>
                    <a:pt x="7221" y="5177"/>
                  </a:lnTo>
                  <a:lnTo>
                    <a:pt x="7198" y="5134"/>
                  </a:lnTo>
                  <a:lnTo>
                    <a:pt x="7187" y="5136"/>
                  </a:lnTo>
                  <a:lnTo>
                    <a:pt x="7187" y="5136"/>
                  </a:lnTo>
                  <a:close/>
                  <a:moveTo>
                    <a:pt x="7140" y="5070"/>
                  </a:moveTo>
                  <a:lnTo>
                    <a:pt x="7156" y="5106"/>
                  </a:lnTo>
                  <a:lnTo>
                    <a:pt x="7175" y="5115"/>
                  </a:lnTo>
                  <a:lnTo>
                    <a:pt x="7176" y="5088"/>
                  </a:lnTo>
                  <a:lnTo>
                    <a:pt x="7153" y="5065"/>
                  </a:lnTo>
                  <a:lnTo>
                    <a:pt x="7140" y="5070"/>
                  </a:lnTo>
                  <a:lnTo>
                    <a:pt x="7140" y="5070"/>
                  </a:lnTo>
                  <a:close/>
                  <a:moveTo>
                    <a:pt x="4025" y="6101"/>
                  </a:moveTo>
                  <a:lnTo>
                    <a:pt x="4038" y="6095"/>
                  </a:lnTo>
                  <a:lnTo>
                    <a:pt x="4043" y="6069"/>
                  </a:lnTo>
                  <a:lnTo>
                    <a:pt x="4026" y="6060"/>
                  </a:lnTo>
                  <a:lnTo>
                    <a:pt x="4025" y="6101"/>
                  </a:lnTo>
                  <a:lnTo>
                    <a:pt x="4025" y="6101"/>
                  </a:lnTo>
                  <a:close/>
                  <a:moveTo>
                    <a:pt x="4191" y="6240"/>
                  </a:moveTo>
                  <a:lnTo>
                    <a:pt x="4191" y="6240"/>
                  </a:lnTo>
                  <a:lnTo>
                    <a:pt x="4192" y="6238"/>
                  </a:lnTo>
                  <a:lnTo>
                    <a:pt x="4194" y="6235"/>
                  </a:lnTo>
                  <a:lnTo>
                    <a:pt x="4202" y="6227"/>
                  </a:lnTo>
                  <a:lnTo>
                    <a:pt x="4212" y="6214"/>
                  </a:lnTo>
                  <a:lnTo>
                    <a:pt x="4185" y="6218"/>
                  </a:lnTo>
                  <a:lnTo>
                    <a:pt x="4191" y="6240"/>
                  </a:lnTo>
                  <a:lnTo>
                    <a:pt x="4191" y="6240"/>
                  </a:lnTo>
                  <a:close/>
                  <a:moveTo>
                    <a:pt x="4162" y="6190"/>
                  </a:moveTo>
                  <a:lnTo>
                    <a:pt x="4155" y="6151"/>
                  </a:lnTo>
                  <a:lnTo>
                    <a:pt x="4101" y="6123"/>
                  </a:lnTo>
                  <a:lnTo>
                    <a:pt x="4079" y="6099"/>
                  </a:lnTo>
                  <a:lnTo>
                    <a:pt x="4072" y="6117"/>
                  </a:lnTo>
                  <a:lnTo>
                    <a:pt x="4106" y="6150"/>
                  </a:lnTo>
                  <a:lnTo>
                    <a:pt x="4162" y="6190"/>
                  </a:lnTo>
                  <a:lnTo>
                    <a:pt x="4162" y="6190"/>
                  </a:lnTo>
                  <a:close/>
                  <a:moveTo>
                    <a:pt x="4249" y="6024"/>
                  </a:moveTo>
                  <a:lnTo>
                    <a:pt x="4266" y="5990"/>
                  </a:lnTo>
                  <a:lnTo>
                    <a:pt x="4258" y="5937"/>
                  </a:lnTo>
                  <a:lnTo>
                    <a:pt x="4195" y="5897"/>
                  </a:lnTo>
                  <a:lnTo>
                    <a:pt x="4155" y="5853"/>
                  </a:lnTo>
                  <a:lnTo>
                    <a:pt x="4121" y="5848"/>
                  </a:lnTo>
                  <a:lnTo>
                    <a:pt x="4084" y="5810"/>
                  </a:lnTo>
                  <a:lnTo>
                    <a:pt x="4049" y="5791"/>
                  </a:lnTo>
                  <a:lnTo>
                    <a:pt x="4037" y="5767"/>
                  </a:lnTo>
                  <a:lnTo>
                    <a:pt x="3994" y="5735"/>
                  </a:lnTo>
                  <a:lnTo>
                    <a:pt x="3970" y="5734"/>
                  </a:lnTo>
                  <a:lnTo>
                    <a:pt x="3952" y="5749"/>
                  </a:lnTo>
                  <a:lnTo>
                    <a:pt x="3955" y="5767"/>
                  </a:lnTo>
                  <a:lnTo>
                    <a:pt x="3931" y="5787"/>
                  </a:lnTo>
                  <a:lnTo>
                    <a:pt x="3951" y="5816"/>
                  </a:lnTo>
                  <a:lnTo>
                    <a:pt x="3980" y="5821"/>
                  </a:lnTo>
                  <a:lnTo>
                    <a:pt x="3974" y="5836"/>
                  </a:lnTo>
                  <a:lnTo>
                    <a:pt x="3956" y="5842"/>
                  </a:lnTo>
                  <a:lnTo>
                    <a:pt x="3931" y="5822"/>
                  </a:lnTo>
                  <a:lnTo>
                    <a:pt x="3918" y="5824"/>
                  </a:lnTo>
                  <a:lnTo>
                    <a:pt x="3930" y="5853"/>
                  </a:lnTo>
                  <a:lnTo>
                    <a:pt x="3989" y="5919"/>
                  </a:lnTo>
                  <a:lnTo>
                    <a:pt x="4023" y="5938"/>
                  </a:lnTo>
                  <a:lnTo>
                    <a:pt x="4044" y="5969"/>
                  </a:lnTo>
                  <a:lnTo>
                    <a:pt x="4061" y="5971"/>
                  </a:lnTo>
                  <a:lnTo>
                    <a:pt x="4063" y="5933"/>
                  </a:lnTo>
                  <a:lnTo>
                    <a:pt x="4088" y="5944"/>
                  </a:lnTo>
                  <a:lnTo>
                    <a:pt x="4117" y="5940"/>
                  </a:lnTo>
                  <a:lnTo>
                    <a:pt x="4128" y="5953"/>
                  </a:lnTo>
                  <a:lnTo>
                    <a:pt x="4138" y="5995"/>
                  </a:lnTo>
                  <a:lnTo>
                    <a:pt x="4132" y="6011"/>
                  </a:lnTo>
                  <a:lnTo>
                    <a:pt x="4152" y="6030"/>
                  </a:lnTo>
                  <a:lnTo>
                    <a:pt x="4197" y="6038"/>
                  </a:lnTo>
                  <a:lnTo>
                    <a:pt x="4214" y="6014"/>
                  </a:lnTo>
                  <a:lnTo>
                    <a:pt x="4249" y="6024"/>
                  </a:lnTo>
                  <a:lnTo>
                    <a:pt x="4249" y="6024"/>
                  </a:lnTo>
                  <a:close/>
                  <a:moveTo>
                    <a:pt x="5063" y="4570"/>
                  </a:moveTo>
                  <a:lnTo>
                    <a:pt x="5076" y="4573"/>
                  </a:lnTo>
                  <a:lnTo>
                    <a:pt x="5068" y="4553"/>
                  </a:lnTo>
                  <a:lnTo>
                    <a:pt x="5070" y="4533"/>
                  </a:lnTo>
                  <a:lnTo>
                    <a:pt x="5091" y="4531"/>
                  </a:lnTo>
                  <a:lnTo>
                    <a:pt x="5104" y="4562"/>
                  </a:lnTo>
                  <a:lnTo>
                    <a:pt x="5122" y="4554"/>
                  </a:lnTo>
                  <a:lnTo>
                    <a:pt x="5137" y="4561"/>
                  </a:lnTo>
                  <a:lnTo>
                    <a:pt x="5161" y="4555"/>
                  </a:lnTo>
                  <a:lnTo>
                    <a:pt x="5174" y="4527"/>
                  </a:lnTo>
                  <a:lnTo>
                    <a:pt x="5207" y="4500"/>
                  </a:lnTo>
                  <a:lnTo>
                    <a:pt x="5241" y="4487"/>
                  </a:lnTo>
                  <a:lnTo>
                    <a:pt x="5245" y="4470"/>
                  </a:lnTo>
                  <a:lnTo>
                    <a:pt x="5228" y="4434"/>
                  </a:lnTo>
                  <a:lnTo>
                    <a:pt x="5182" y="4410"/>
                  </a:lnTo>
                  <a:lnTo>
                    <a:pt x="5176" y="4384"/>
                  </a:lnTo>
                  <a:lnTo>
                    <a:pt x="5146" y="4347"/>
                  </a:lnTo>
                  <a:lnTo>
                    <a:pt x="5126" y="4335"/>
                  </a:lnTo>
                  <a:lnTo>
                    <a:pt x="5101" y="4346"/>
                  </a:lnTo>
                  <a:lnTo>
                    <a:pt x="5071" y="4375"/>
                  </a:lnTo>
                  <a:lnTo>
                    <a:pt x="5043" y="4377"/>
                  </a:lnTo>
                  <a:lnTo>
                    <a:pt x="5009" y="4406"/>
                  </a:lnTo>
                  <a:lnTo>
                    <a:pt x="5011" y="4433"/>
                  </a:lnTo>
                  <a:lnTo>
                    <a:pt x="5033" y="4465"/>
                  </a:lnTo>
                  <a:lnTo>
                    <a:pt x="5038" y="4497"/>
                  </a:lnTo>
                  <a:lnTo>
                    <a:pt x="5033" y="4545"/>
                  </a:lnTo>
                  <a:lnTo>
                    <a:pt x="5063" y="4570"/>
                  </a:lnTo>
                  <a:lnTo>
                    <a:pt x="5063" y="4570"/>
                  </a:lnTo>
                  <a:close/>
                  <a:moveTo>
                    <a:pt x="5167" y="6011"/>
                  </a:moveTo>
                  <a:lnTo>
                    <a:pt x="5167" y="6011"/>
                  </a:lnTo>
                  <a:lnTo>
                    <a:pt x="5170" y="6018"/>
                  </a:lnTo>
                  <a:lnTo>
                    <a:pt x="5174" y="6025"/>
                  </a:lnTo>
                  <a:lnTo>
                    <a:pt x="5197" y="6033"/>
                  </a:lnTo>
                  <a:lnTo>
                    <a:pt x="5217" y="6009"/>
                  </a:lnTo>
                  <a:lnTo>
                    <a:pt x="5213" y="5983"/>
                  </a:lnTo>
                  <a:lnTo>
                    <a:pt x="5196" y="5965"/>
                  </a:lnTo>
                  <a:lnTo>
                    <a:pt x="5176" y="5978"/>
                  </a:lnTo>
                  <a:lnTo>
                    <a:pt x="5176" y="5994"/>
                  </a:lnTo>
                  <a:lnTo>
                    <a:pt x="5167" y="6011"/>
                  </a:lnTo>
                  <a:lnTo>
                    <a:pt x="5167" y="6011"/>
                  </a:lnTo>
                  <a:close/>
                  <a:moveTo>
                    <a:pt x="5807" y="6824"/>
                  </a:moveTo>
                  <a:lnTo>
                    <a:pt x="5810" y="6839"/>
                  </a:lnTo>
                  <a:lnTo>
                    <a:pt x="5832" y="6847"/>
                  </a:lnTo>
                  <a:lnTo>
                    <a:pt x="5835" y="6867"/>
                  </a:lnTo>
                  <a:lnTo>
                    <a:pt x="5873" y="6892"/>
                  </a:lnTo>
                  <a:lnTo>
                    <a:pt x="5907" y="6879"/>
                  </a:lnTo>
                  <a:lnTo>
                    <a:pt x="5921" y="6865"/>
                  </a:lnTo>
                  <a:lnTo>
                    <a:pt x="5907" y="6832"/>
                  </a:lnTo>
                  <a:lnTo>
                    <a:pt x="5881" y="6825"/>
                  </a:lnTo>
                  <a:lnTo>
                    <a:pt x="5854" y="6832"/>
                  </a:lnTo>
                  <a:lnTo>
                    <a:pt x="5830" y="6824"/>
                  </a:lnTo>
                  <a:lnTo>
                    <a:pt x="5807" y="6824"/>
                  </a:lnTo>
                  <a:lnTo>
                    <a:pt x="5807" y="6824"/>
                  </a:lnTo>
                  <a:close/>
                  <a:moveTo>
                    <a:pt x="5691" y="4550"/>
                  </a:moveTo>
                  <a:lnTo>
                    <a:pt x="5684" y="4516"/>
                  </a:lnTo>
                  <a:lnTo>
                    <a:pt x="5666" y="4498"/>
                  </a:lnTo>
                  <a:lnTo>
                    <a:pt x="5667" y="4474"/>
                  </a:lnTo>
                  <a:lnTo>
                    <a:pt x="5684" y="4460"/>
                  </a:lnTo>
                  <a:lnTo>
                    <a:pt x="5673" y="4436"/>
                  </a:lnTo>
                  <a:lnTo>
                    <a:pt x="5643" y="4428"/>
                  </a:lnTo>
                  <a:lnTo>
                    <a:pt x="5617" y="4441"/>
                  </a:lnTo>
                  <a:lnTo>
                    <a:pt x="5607" y="4500"/>
                  </a:lnTo>
                  <a:lnTo>
                    <a:pt x="5620" y="4523"/>
                  </a:lnTo>
                  <a:lnTo>
                    <a:pt x="5647" y="4526"/>
                  </a:lnTo>
                  <a:lnTo>
                    <a:pt x="5666" y="4548"/>
                  </a:lnTo>
                  <a:lnTo>
                    <a:pt x="5691" y="4550"/>
                  </a:lnTo>
                  <a:lnTo>
                    <a:pt x="5691" y="4550"/>
                  </a:lnTo>
                  <a:close/>
                  <a:moveTo>
                    <a:pt x="5634" y="4301"/>
                  </a:moveTo>
                  <a:lnTo>
                    <a:pt x="5665" y="4268"/>
                  </a:lnTo>
                  <a:lnTo>
                    <a:pt x="5684" y="4279"/>
                  </a:lnTo>
                  <a:lnTo>
                    <a:pt x="5715" y="4256"/>
                  </a:lnTo>
                  <a:lnTo>
                    <a:pt x="5708" y="4238"/>
                  </a:lnTo>
                  <a:lnTo>
                    <a:pt x="5714" y="4219"/>
                  </a:lnTo>
                  <a:lnTo>
                    <a:pt x="5733" y="4209"/>
                  </a:lnTo>
                  <a:lnTo>
                    <a:pt x="5724" y="4200"/>
                  </a:lnTo>
                  <a:lnTo>
                    <a:pt x="5698" y="4202"/>
                  </a:lnTo>
                  <a:lnTo>
                    <a:pt x="5651" y="4237"/>
                  </a:lnTo>
                  <a:lnTo>
                    <a:pt x="5632" y="4276"/>
                  </a:lnTo>
                  <a:lnTo>
                    <a:pt x="5634" y="4301"/>
                  </a:lnTo>
                  <a:lnTo>
                    <a:pt x="5634" y="4301"/>
                  </a:lnTo>
                  <a:close/>
                  <a:moveTo>
                    <a:pt x="5782" y="4341"/>
                  </a:moveTo>
                  <a:lnTo>
                    <a:pt x="5817" y="4371"/>
                  </a:lnTo>
                  <a:lnTo>
                    <a:pt x="5861" y="4378"/>
                  </a:lnTo>
                  <a:lnTo>
                    <a:pt x="5885" y="4372"/>
                  </a:lnTo>
                  <a:lnTo>
                    <a:pt x="5883" y="4353"/>
                  </a:lnTo>
                  <a:lnTo>
                    <a:pt x="5835" y="4346"/>
                  </a:lnTo>
                  <a:lnTo>
                    <a:pt x="5803" y="4332"/>
                  </a:lnTo>
                  <a:lnTo>
                    <a:pt x="5782" y="4341"/>
                  </a:lnTo>
                  <a:lnTo>
                    <a:pt x="5782" y="4341"/>
                  </a:lnTo>
                  <a:close/>
                  <a:moveTo>
                    <a:pt x="6112" y="4586"/>
                  </a:moveTo>
                  <a:lnTo>
                    <a:pt x="6116" y="4619"/>
                  </a:lnTo>
                  <a:lnTo>
                    <a:pt x="6093" y="4650"/>
                  </a:lnTo>
                  <a:lnTo>
                    <a:pt x="6074" y="4664"/>
                  </a:lnTo>
                  <a:lnTo>
                    <a:pt x="6069" y="4696"/>
                  </a:lnTo>
                  <a:lnTo>
                    <a:pt x="6085" y="4718"/>
                  </a:lnTo>
                  <a:lnTo>
                    <a:pt x="6104" y="4715"/>
                  </a:lnTo>
                  <a:lnTo>
                    <a:pt x="6138" y="4685"/>
                  </a:lnTo>
                  <a:lnTo>
                    <a:pt x="6159" y="4674"/>
                  </a:lnTo>
                  <a:lnTo>
                    <a:pt x="6183" y="4635"/>
                  </a:lnTo>
                  <a:lnTo>
                    <a:pt x="6210" y="4623"/>
                  </a:lnTo>
                  <a:lnTo>
                    <a:pt x="6239" y="4585"/>
                  </a:lnTo>
                  <a:lnTo>
                    <a:pt x="6236" y="4558"/>
                  </a:lnTo>
                  <a:lnTo>
                    <a:pt x="6220" y="4549"/>
                  </a:lnTo>
                  <a:lnTo>
                    <a:pt x="6185" y="4545"/>
                  </a:lnTo>
                  <a:lnTo>
                    <a:pt x="6136" y="4558"/>
                  </a:lnTo>
                  <a:lnTo>
                    <a:pt x="6112" y="4586"/>
                  </a:lnTo>
                  <a:lnTo>
                    <a:pt x="6112" y="4586"/>
                  </a:lnTo>
                  <a:close/>
                  <a:moveTo>
                    <a:pt x="6235" y="4274"/>
                  </a:moveTo>
                  <a:lnTo>
                    <a:pt x="6205" y="4314"/>
                  </a:lnTo>
                  <a:lnTo>
                    <a:pt x="6197" y="4367"/>
                  </a:lnTo>
                  <a:lnTo>
                    <a:pt x="6177" y="4409"/>
                  </a:lnTo>
                  <a:lnTo>
                    <a:pt x="6181" y="4434"/>
                  </a:lnTo>
                  <a:lnTo>
                    <a:pt x="6221" y="4440"/>
                  </a:lnTo>
                  <a:lnTo>
                    <a:pt x="6234" y="4458"/>
                  </a:lnTo>
                  <a:lnTo>
                    <a:pt x="6269" y="4462"/>
                  </a:lnTo>
                  <a:lnTo>
                    <a:pt x="6297" y="4474"/>
                  </a:lnTo>
                  <a:lnTo>
                    <a:pt x="6326" y="4464"/>
                  </a:lnTo>
                  <a:lnTo>
                    <a:pt x="6327" y="4441"/>
                  </a:lnTo>
                  <a:lnTo>
                    <a:pt x="6300" y="4392"/>
                  </a:lnTo>
                  <a:lnTo>
                    <a:pt x="6292" y="4346"/>
                  </a:lnTo>
                  <a:lnTo>
                    <a:pt x="6253" y="4311"/>
                  </a:lnTo>
                  <a:lnTo>
                    <a:pt x="6235" y="4274"/>
                  </a:lnTo>
                  <a:lnTo>
                    <a:pt x="6235" y="4274"/>
                  </a:lnTo>
                  <a:close/>
                  <a:moveTo>
                    <a:pt x="6001" y="3702"/>
                  </a:moveTo>
                  <a:lnTo>
                    <a:pt x="5993" y="3674"/>
                  </a:lnTo>
                  <a:lnTo>
                    <a:pt x="5995" y="3653"/>
                  </a:lnTo>
                  <a:lnTo>
                    <a:pt x="5971" y="3643"/>
                  </a:lnTo>
                  <a:lnTo>
                    <a:pt x="5934" y="3650"/>
                  </a:lnTo>
                  <a:lnTo>
                    <a:pt x="5926" y="3666"/>
                  </a:lnTo>
                  <a:lnTo>
                    <a:pt x="5944" y="3677"/>
                  </a:lnTo>
                  <a:lnTo>
                    <a:pt x="5952" y="3703"/>
                  </a:lnTo>
                  <a:lnTo>
                    <a:pt x="5978" y="3716"/>
                  </a:lnTo>
                  <a:lnTo>
                    <a:pt x="6001" y="3702"/>
                  </a:lnTo>
                  <a:lnTo>
                    <a:pt x="6001" y="3702"/>
                  </a:lnTo>
                  <a:close/>
                  <a:moveTo>
                    <a:pt x="6104" y="3273"/>
                  </a:moveTo>
                  <a:lnTo>
                    <a:pt x="6088" y="3267"/>
                  </a:lnTo>
                  <a:lnTo>
                    <a:pt x="6074" y="3251"/>
                  </a:lnTo>
                  <a:lnTo>
                    <a:pt x="6077" y="3315"/>
                  </a:lnTo>
                  <a:lnTo>
                    <a:pt x="6100" y="3323"/>
                  </a:lnTo>
                  <a:lnTo>
                    <a:pt x="6117" y="3307"/>
                  </a:lnTo>
                  <a:lnTo>
                    <a:pt x="6130" y="3318"/>
                  </a:lnTo>
                  <a:lnTo>
                    <a:pt x="6135" y="3354"/>
                  </a:lnTo>
                  <a:lnTo>
                    <a:pt x="6151" y="3372"/>
                  </a:lnTo>
                  <a:lnTo>
                    <a:pt x="6154" y="3338"/>
                  </a:lnTo>
                  <a:lnTo>
                    <a:pt x="6144" y="3300"/>
                  </a:lnTo>
                  <a:lnTo>
                    <a:pt x="6166" y="3285"/>
                  </a:lnTo>
                  <a:lnTo>
                    <a:pt x="6166" y="3265"/>
                  </a:lnTo>
                  <a:lnTo>
                    <a:pt x="6143" y="3243"/>
                  </a:lnTo>
                  <a:lnTo>
                    <a:pt x="6143" y="3221"/>
                  </a:lnTo>
                  <a:lnTo>
                    <a:pt x="6134" y="3192"/>
                  </a:lnTo>
                  <a:lnTo>
                    <a:pt x="6110" y="3208"/>
                  </a:lnTo>
                  <a:lnTo>
                    <a:pt x="6094" y="3208"/>
                  </a:lnTo>
                  <a:lnTo>
                    <a:pt x="6083" y="3222"/>
                  </a:lnTo>
                  <a:lnTo>
                    <a:pt x="6109" y="3248"/>
                  </a:lnTo>
                  <a:lnTo>
                    <a:pt x="6104" y="3273"/>
                  </a:lnTo>
                  <a:lnTo>
                    <a:pt x="6104" y="3273"/>
                  </a:lnTo>
                  <a:close/>
                  <a:moveTo>
                    <a:pt x="6050" y="3071"/>
                  </a:moveTo>
                  <a:lnTo>
                    <a:pt x="6006" y="3060"/>
                  </a:lnTo>
                  <a:lnTo>
                    <a:pt x="5995" y="3039"/>
                  </a:lnTo>
                  <a:lnTo>
                    <a:pt x="5974" y="3033"/>
                  </a:lnTo>
                  <a:lnTo>
                    <a:pt x="5959" y="3047"/>
                  </a:lnTo>
                  <a:lnTo>
                    <a:pt x="5964" y="3069"/>
                  </a:lnTo>
                  <a:lnTo>
                    <a:pt x="6004" y="3086"/>
                  </a:lnTo>
                  <a:lnTo>
                    <a:pt x="6037" y="3088"/>
                  </a:lnTo>
                  <a:lnTo>
                    <a:pt x="6050" y="3071"/>
                  </a:lnTo>
                  <a:lnTo>
                    <a:pt x="6050" y="3071"/>
                  </a:lnTo>
                  <a:close/>
                  <a:moveTo>
                    <a:pt x="6055" y="3036"/>
                  </a:moveTo>
                  <a:lnTo>
                    <a:pt x="6055" y="3036"/>
                  </a:lnTo>
                  <a:lnTo>
                    <a:pt x="6058" y="3037"/>
                  </a:lnTo>
                  <a:lnTo>
                    <a:pt x="6063" y="3040"/>
                  </a:lnTo>
                  <a:lnTo>
                    <a:pt x="6071" y="3044"/>
                  </a:lnTo>
                  <a:lnTo>
                    <a:pt x="6111" y="3037"/>
                  </a:lnTo>
                  <a:lnTo>
                    <a:pt x="6136" y="3040"/>
                  </a:lnTo>
                  <a:lnTo>
                    <a:pt x="6166" y="3027"/>
                  </a:lnTo>
                  <a:lnTo>
                    <a:pt x="6171" y="3014"/>
                  </a:lnTo>
                  <a:lnTo>
                    <a:pt x="6118" y="3006"/>
                  </a:lnTo>
                  <a:lnTo>
                    <a:pt x="6096" y="2992"/>
                  </a:lnTo>
                  <a:lnTo>
                    <a:pt x="6074" y="2998"/>
                  </a:lnTo>
                  <a:lnTo>
                    <a:pt x="6055" y="3036"/>
                  </a:lnTo>
                  <a:lnTo>
                    <a:pt x="6055" y="3036"/>
                  </a:lnTo>
                  <a:close/>
                  <a:moveTo>
                    <a:pt x="6443" y="3859"/>
                  </a:moveTo>
                  <a:lnTo>
                    <a:pt x="6470" y="3821"/>
                  </a:lnTo>
                  <a:lnTo>
                    <a:pt x="6456" y="3806"/>
                  </a:lnTo>
                  <a:lnTo>
                    <a:pt x="6426" y="3808"/>
                  </a:lnTo>
                  <a:lnTo>
                    <a:pt x="6405" y="3827"/>
                  </a:lnTo>
                  <a:lnTo>
                    <a:pt x="6417" y="3855"/>
                  </a:lnTo>
                  <a:lnTo>
                    <a:pt x="6443" y="3859"/>
                  </a:lnTo>
                  <a:lnTo>
                    <a:pt x="6443" y="3859"/>
                  </a:lnTo>
                  <a:close/>
                  <a:moveTo>
                    <a:pt x="6545" y="3833"/>
                  </a:moveTo>
                  <a:lnTo>
                    <a:pt x="6567" y="3812"/>
                  </a:lnTo>
                  <a:lnTo>
                    <a:pt x="6573" y="3789"/>
                  </a:lnTo>
                  <a:lnTo>
                    <a:pt x="6537" y="3783"/>
                  </a:lnTo>
                  <a:lnTo>
                    <a:pt x="6522" y="3796"/>
                  </a:lnTo>
                  <a:lnTo>
                    <a:pt x="6496" y="3806"/>
                  </a:lnTo>
                  <a:lnTo>
                    <a:pt x="6509" y="3821"/>
                  </a:lnTo>
                  <a:lnTo>
                    <a:pt x="6545" y="3833"/>
                  </a:lnTo>
                  <a:lnTo>
                    <a:pt x="6545" y="3833"/>
                  </a:lnTo>
                  <a:close/>
                  <a:moveTo>
                    <a:pt x="6697" y="3855"/>
                  </a:moveTo>
                  <a:lnTo>
                    <a:pt x="6712" y="3844"/>
                  </a:lnTo>
                  <a:lnTo>
                    <a:pt x="6678" y="3826"/>
                  </a:lnTo>
                  <a:lnTo>
                    <a:pt x="6636" y="3843"/>
                  </a:lnTo>
                  <a:lnTo>
                    <a:pt x="6649" y="3853"/>
                  </a:lnTo>
                  <a:lnTo>
                    <a:pt x="6697" y="3855"/>
                  </a:lnTo>
                  <a:lnTo>
                    <a:pt x="6697" y="3855"/>
                  </a:lnTo>
                  <a:close/>
                  <a:moveTo>
                    <a:pt x="6942" y="3777"/>
                  </a:moveTo>
                  <a:lnTo>
                    <a:pt x="6957" y="3819"/>
                  </a:lnTo>
                  <a:lnTo>
                    <a:pt x="6974" y="3828"/>
                  </a:lnTo>
                  <a:lnTo>
                    <a:pt x="6990" y="3810"/>
                  </a:lnTo>
                  <a:lnTo>
                    <a:pt x="6969" y="3787"/>
                  </a:lnTo>
                  <a:lnTo>
                    <a:pt x="6942" y="3777"/>
                  </a:lnTo>
                  <a:lnTo>
                    <a:pt x="6942" y="3777"/>
                  </a:lnTo>
                  <a:close/>
                  <a:moveTo>
                    <a:pt x="6799" y="3752"/>
                  </a:moveTo>
                  <a:lnTo>
                    <a:pt x="6836" y="3750"/>
                  </a:lnTo>
                  <a:lnTo>
                    <a:pt x="6856" y="3725"/>
                  </a:lnTo>
                  <a:lnTo>
                    <a:pt x="6826" y="3714"/>
                  </a:lnTo>
                  <a:lnTo>
                    <a:pt x="6806" y="3721"/>
                  </a:lnTo>
                  <a:lnTo>
                    <a:pt x="6809" y="3736"/>
                  </a:lnTo>
                  <a:lnTo>
                    <a:pt x="6799" y="3752"/>
                  </a:lnTo>
                  <a:lnTo>
                    <a:pt x="6799" y="3752"/>
                  </a:lnTo>
                  <a:close/>
                  <a:moveTo>
                    <a:pt x="6688" y="3607"/>
                  </a:moveTo>
                  <a:lnTo>
                    <a:pt x="6688" y="3591"/>
                  </a:lnTo>
                  <a:lnTo>
                    <a:pt x="6670" y="3590"/>
                  </a:lnTo>
                  <a:lnTo>
                    <a:pt x="6629" y="3620"/>
                  </a:lnTo>
                  <a:lnTo>
                    <a:pt x="6629" y="3639"/>
                  </a:lnTo>
                  <a:lnTo>
                    <a:pt x="6661" y="3653"/>
                  </a:lnTo>
                  <a:lnTo>
                    <a:pt x="6669" y="3640"/>
                  </a:lnTo>
                  <a:lnTo>
                    <a:pt x="6663" y="3629"/>
                  </a:lnTo>
                  <a:lnTo>
                    <a:pt x="6667" y="3620"/>
                  </a:lnTo>
                  <a:lnTo>
                    <a:pt x="6688" y="3607"/>
                  </a:lnTo>
                  <a:lnTo>
                    <a:pt x="6688" y="3607"/>
                  </a:lnTo>
                  <a:close/>
                  <a:moveTo>
                    <a:pt x="6778" y="3583"/>
                  </a:moveTo>
                  <a:lnTo>
                    <a:pt x="6772" y="3562"/>
                  </a:lnTo>
                  <a:lnTo>
                    <a:pt x="6736" y="3560"/>
                  </a:lnTo>
                  <a:lnTo>
                    <a:pt x="6725" y="3576"/>
                  </a:lnTo>
                  <a:lnTo>
                    <a:pt x="6732" y="3604"/>
                  </a:lnTo>
                  <a:lnTo>
                    <a:pt x="6756" y="3605"/>
                  </a:lnTo>
                  <a:lnTo>
                    <a:pt x="6775" y="3594"/>
                  </a:lnTo>
                  <a:lnTo>
                    <a:pt x="6778" y="3583"/>
                  </a:lnTo>
                  <a:lnTo>
                    <a:pt x="6778" y="3583"/>
                  </a:lnTo>
                  <a:close/>
                  <a:moveTo>
                    <a:pt x="6792" y="3599"/>
                  </a:moveTo>
                  <a:lnTo>
                    <a:pt x="6800" y="3607"/>
                  </a:lnTo>
                  <a:lnTo>
                    <a:pt x="6814" y="3602"/>
                  </a:lnTo>
                  <a:lnTo>
                    <a:pt x="6847" y="3575"/>
                  </a:lnTo>
                  <a:lnTo>
                    <a:pt x="6849" y="3552"/>
                  </a:lnTo>
                  <a:lnTo>
                    <a:pt x="6832" y="3532"/>
                  </a:lnTo>
                  <a:lnTo>
                    <a:pt x="6801" y="3534"/>
                  </a:lnTo>
                  <a:lnTo>
                    <a:pt x="6798" y="3559"/>
                  </a:lnTo>
                  <a:lnTo>
                    <a:pt x="6804" y="3579"/>
                  </a:lnTo>
                  <a:lnTo>
                    <a:pt x="6792" y="3599"/>
                  </a:lnTo>
                  <a:lnTo>
                    <a:pt x="6792" y="3599"/>
                  </a:lnTo>
                  <a:close/>
                  <a:moveTo>
                    <a:pt x="6689" y="3496"/>
                  </a:moveTo>
                  <a:lnTo>
                    <a:pt x="6714" y="3464"/>
                  </a:lnTo>
                  <a:lnTo>
                    <a:pt x="6707" y="3450"/>
                  </a:lnTo>
                  <a:lnTo>
                    <a:pt x="6684" y="3444"/>
                  </a:lnTo>
                  <a:lnTo>
                    <a:pt x="6659" y="3455"/>
                  </a:lnTo>
                  <a:lnTo>
                    <a:pt x="6631" y="3462"/>
                  </a:lnTo>
                  <a:lnTo>
                    <a:pt x="6633" y="3471"/>
                  </a:lnTo>
                  <a:lnTo>
                    <a:pt x="6674" y="3484"/>
                  </a:lnTo>
                  <a:lnTo>
                    <a:pt x="6689" y="3496"/>
                  </a:lnTo>
                  <a:lnTo>
                    <a:pt x="6689" y="3496"/>
                  </a:lnTo>
                  <a:close/>
                  <a:moveTo>
                    <a:pt x="6851" y="3417"/>
                  </a:moveTo>
                  <a:lnTo>
                    <a:pt x="6865" y="3410"/>
                  </a:lnTo>
                  <a:lnTo>
                    <a:pt x="6863" y="3399"/>
                  </a:lnTo>
                  <a:lnTo>
                    <a:pt x="6850" y="3379"/>
                  </a:lnTo>
                  <a:lnTo>
                    <a:pt x="6877" y="3374"/>
                  </a:lnTo>
                  <a:lnTo>
                    <a:pt x="6879" y="3360"/>
                  </a:lnTo>
                  <a:lnTo>
                    <a:pt x="6856" y="3335"/>
                  </a:lnTo>
                  <a:lnTo>
                    <a:pt x="6815" y="3329"/>
                  </a:lnTo>
                  <a:lnTo>
                    <a:pt x="6798" y="3340"/>
                  </a:lnTo>
                  <a:lnTo>
                    <a:pt x="6801" y="3363"/>
                  </a:lnTo>
                  <a:lnTo>
                    <a:pt x="6792" y="3365"/>
                  </a:lnTo>
                  <a:lnTo>
                    <a:pt x="6767" y="3350"/>
                  </a:lnTo>
                  <a:lnTo>
                    <a:pt x="6756" y="3357"/>
                  </a:lnTo>
                  <a:lnTo>
                    <a:pt x="6774" y="3386"/>
                  </a:lnTo>
                  <a:lnTo>
                    <a:pt x="6792" y="3399"/>
                  </a:lnTo>
                  <a:lnTo>
                    <a:pt x="6826" y="3400"/>
                  </a:lnTo>
                  <a:lnTo>
                    <a:pt x="6851" y="3417"/>
                  </a:lnTo>
                  <a:lnTo>
                    <a:pt x="6851" y="3417"/>
                  </a:lnTo>
                  <a:close/>
                  <a:moveTo>
                    <a:pt x="6728" y="1944"/>
                  </a:moveTo>
                  <a:lnTo>
                    <a:pt x="6744" y="1940"/>
                  </a:lnTo>
                  <a:lnTo>
                    <a:pt x="6742" y="1918"/>
                  </a:lnTo>
                  <a:lnTo>
                    <a:pt x="6719" y="1907"/>
                  </a:lnTo>
                  <a:lnTo>
                    <a:pt x="6705" y="1916"/>
                  </a:lnTo>
                  <a:lnTo>
                    <a:pt x="6728" y="1944"/>
                  </a:lnTo>
                  <a:lnTo>
                    <a:pt x="6728" y="1944"/>
                  </a:lnTo>
                  <a:close/>
                  <a:moveTo>
                    <a:pt x="6536" y="2243"/>
                  </a:moveTo>
                  <a:lnTo>
                    <a:pt x="6543" y="2264"/>
                  </a:lnTo>
                  <a:lnTo>
                    <a:pt x="6560" y="2267"/>
                  </a:lnTo>
                  <a:lnTo>
                    <a:pt x="6591" y="2253"/>
                  </a:lnTo>
                  <a:lnTo>
                    <a:pt x="6601" y="2231"/>
                  </a:lnTo>
                  <a:lnTo>
                    <a:pt x="6598" y="2186"/>
                  </a:lnTo>
                  <a:lnTo>
                    <a:pt x="6573" y="2164"/>
                  </a:lnTo>
                  <a:lnTo>
                    <a:pt x="6552" y="2162"/>
                  </a:lnTo>
                  <a:lnTo>
                    <a:pt x="6535" y="2181"/>
                  </a:lnTo>
                  <a:lnTo>
                    <a:pt x="6539" y="2210"/>
                  </a:lnTo>
                  <a:lnTo>
                    <a:pt x="6536" y="2243"/>
                  </a:lnTo>
                  <a:lnTo>
                    <a:pt x="6536" y="2243"/>
                  </a:lnTo>
                  <a:close/>
                  <a:moveTo>
                    <a:pt x="7296" y="2182"/>
                  </a:moveTo>
                  <a:lnTo>
                    <a:pt x="7312" y="2183"/>
                  </a:lnTo>
                  <a:lnTo>
                    <a:pt x="7343" y="2171"/>
                  </a:lnTo>
                  <a:lnTo>
                    <a:pt x="7367" y="2146"/>
                  </a:lnTo>
                  <a:lnTo>
                    <a:pt x="7382" y="2143"/>
                  </a:lnTo>
                  <a:lnTo>
                    <a:pt x="7384" y="2158"/>
                  </a:lnTo>
                  <a:lnTo>
                    <a:pt x="7374" y="2177"/>
                  </a:lnTo>
                  <a:lnTo>
                    <a:pt x="7409" y="2153"/>
                  </a:lnTo>
                  <a:lnTo>
                    <a:pt x="7439" y="2119"/>
                  </a:lnTo>
                  <a:lnTo>
                    <a:pt x="7441" y="2089"/>
                  </a:lnTo>
                  <a:lnTo>
                    <a:pt x="7460" y="2076"/>
                  </a:lnTo>
                  <a:lnTo>
                    <a:pt x="7459" y="2037"/>
                  </a:lnTo>
                  <a:lnTo>
                    <a:pt x="7447" y="2025"/>
                  </a:lnTo>
                  <a:lnTo>
                    <a:pt x="7429" y="2034"/>
                  </a:lnTo>
                  <a:lnTo>
                    <a:pt x="7418" y="2049"/>
                  </a:lnTo>
                  <a:lnTo>
                    <a:pt x="7386" y="2076"/>
                  </a:lnTo>
                  <a:lnTo>
                    <a:pt x="7345" y="2097"/>
                  </a:lnTo>
                  <a:lnTo>
                    <a:pt x="7311" y="2144"/>
                  </a:lnTo>
                  <a:lnTo>
                    <a:pt x="7296" y="2182"/>
                  </a:lnTo>
                  <a:lnTo>
                    <a:pt x="7296" y="2182"/>
                  </a:lnTo>
                  <a:close/>
                  <a:moveTo>
                    <a:pt x="7632" y="2207"/>
                  </a:moveTo>
                  <a:lnTo>
                    <a:pt x="7669" y="2200"/>
                  </a:lnTo>
                  <a:lnTo>
                    <a:pt x="7685" y="2176"/>
                  </a:lnTo>
                  <a:lnTo>
                    <a:pt x="7661" y="2169"/>
                  </a:lnTo>
                  <a:lnTo>
                    <a:pt x="7633" y="2182"/>
                  </a:lnTo>
                  <a:lnTo>
                    <a:pt x="7624" y="2198"/>
                  </a:lnTo>
                  <a:lnTo>
                    <a:pt x="7632" y="2207"/>
                  </a:lnTo>
                  <a:lnTo>
                    <a:pt x="7632" y="2207"/>
                  </a:lnTo>
                  <a:close/>
                  <a:moveTo>
                    <a:pt x="7684" y="2283"/>
                  </a:moveTo>
                  <a:lnTo>
                    <a:pt x="7700" y="2283"/>
                  </a:lnTo>
                  <a:lnTo>
                    <a:pt x="7713" y="2275"/>
                  </a:lnTo>
                  <a:lnTo>
                    <a:pt x="7720" y="2256"/>
                  </a:lnTo>
                  <a:lnTo>
                    <a:pt x="7691" y="2245"/>
                  </a:lnTo>
                  <a:lnTo>
                    <a:pt x="7677" y="2220"/>
                  </a:lnTo>
                  <a:lnTo>
                    <a:pt x="7664" y="2219"/>
                  </a:lnTo>
                  <a:lnTo>
                    <a:pt x="7661" y="2234"/>
                  </a:lnTo>
                  <a:lnTo>
                    <a:pt x="7678" y="2254"/>
                  </a:lnTo>
                  <a:lnTo>
                    <a:pt x="7684" y="2283"/>
                  </a:lnTo>
                  <a:lnTo>
                    <a:pt x="7684" y="2283"/>
                  </a:lnTo>
                  <a:close/>
                  <a:moveTo>
                    <a:pt x="7388" y="2365"/>
                  </a:moveTo>
                  <a:lnTo>
                    <a:pt x="7423" y="2351"/>
                  </a:lnTo>
                  <a:lnTo>
                    <a:pt x="7421" y="2334"/>
                  </a:lnTo>
                  <a:lnTo>
                    <a:pt x="7399" y="2317"/>
                  </a:lnTo>
                  <a:lnTo>
                    <a:pt x="7383" y="2340"/>
                  </a:lnTo>
                  <a:lnTo>
                    <a:pt x="7346" y="2353"/>
                  </a:lnTo>
                  <a:lnTo>
                    <a:pt x="7356" y="2368"/>
                  </a:lnTo>
                  <a:lnTo>
                    <a:pt x="7388" y="2365"/>
                  </a:lnTo>
                  <a:lnTo>
                    <a:pt x="7388" y="2365"/>
                  </a:lnTo>
                  <a:close/>
                  <a:moveTo>
                    <a:pt x="7558" y="2370"/>
                  </a:moveTo>
                  <a:lnTo>
                    <a:pt x="7572" y="2353"/>
                  </a:lnTo>
                  <a:lnTo>
                    <a:pt x="7575" y="2327"/>
                  </a:lnTo>
                  <a:lnTo>
                    <a:pt x="7563" y="2316"/>
                  </a:lnTo>
                  <a:lnTo>
                    <a:pt x="7566" y="2278"/>
                  </a:lnTo>
                  <a:lnTo>
                    <a:pt x="7545" y="2278"/>
                  </a:lnTo>
                  <a:lnTo>
                    <a:pt x="7529" y="2294"/>
                  </a:lnTo>
                  <a:lnTo>
                    <a:pt x="7520" y="2320"/>
                  </a:lnTo>
                  <a:lnTo>
                    <a:pt x="7492" y="2342"/>
                  </a:lnTo>
                  <a:lnTo>
                    <a:pt x="7498" y="2354"/>
                  </a:lnTo>
                  <a:lnTo>
                    <a:pt x="7517" y="2347"/>
                  </a:lnTo>
                  <a:lnTo>
                    <a:pt x="7537" y="2329"/>
                  </a:lnTo>
                  <a:lnTo>
                    <a:pt x="7550" y="2338"/>
                  </a:lnTo>
                  <a:lnTo>
                    <a:pt x="7558" y="2370"/>
                  </a:lnTo>
                  <a:lnTo>
                    <a:pt x="7558" y="2370"/>
                  </a:lnTo>
                  <a:close/>
                  <a:moveTo>
                    <a:pt x="7572" y="2540"/>
                  </a:moveTo>
                  <a:lnTo>
                    <a:pt x="7598" y="2535"/>
                  </a:lnTo>
                  <a:lnTo>
                    <a:pt x="7615" y="2552"/>
                  </a:lnTo>
                  <a:lnTo>
                    <a:pt x="7647" y="2552"/>
                  </a:lnTo>
                  <a:lnTo>
                    <a:pt x="7669" y="2544"/>
                  </a:lnTo>
                  <a:lnTo>
                    <a:pt x="7704" y="2549"/>
                  </a:lnTo>
                  <a:lnTo>
                    <a:pt x="7729" y="2543"/>
                  </a:lnTo>
                  <a:lnTo>
                    <a:pt x="7742" y="2520"/>
                  </a:lnTo>
                  <a:lnTo>
                    <a:pt x="7742" y="2507"/>
                  </a:lnTo>
                  <a:lnTo>
                    <a:pt x="7731" y="2503"/>
                  </a:lnTo>
                  <a:lnTo>
                    <a:pt x="7738" y="2487"/>
                  </a:lnTo>
                  <a:lnTo>
                    <a:pt x="7728" y="2457"/>
                  </a:lnTo>
                  <a:lnTo>
                    <a:pt x="7701" y="2458"/>
                  </a:lnTo>
                  <a:lnTo>
                    <a:pt x="7683" y="2476"/>
                  </a:lnTo>
                  <a:lnTo>
                    <a:pt x="7688" y="2493"/>
                  </a:lnTo>
                  <a:lnTo>
                    <a:pt x="7676" y="2500"/>
                  </a:lnTo>
                  <a:lnTo>
                    <a:pt x="7660" y="2495"/>
                  </a:lnTo>
                  <a:lnTo>
                    <a:pt x="7648" y="2480"/>
                  </a:lnTo>
                  <a:lnTo>
                    <a:pt x="7635" y="2479"/>
                  </a:lnTo>
                  <a:lnTo>
                    <a:pt x="7620" y="2499"/>
                  </a:lnTo>
                  <a:lnTo>
                    <a:pt x="7603" y="2508"/>
                  </a:lnTo>
                  <a:lnTo>
                    <a:pt x="7577" y="2504"/>
                  </a:lnTo>
                  <a:lnTo>
                    <a:pt x="7562" y="2528"/>
                  </a:lnTo>
                  <a:lnTo>
                    <a:pt x="7572" y="2540"/>
                  </a:lnTo>
                  <a:lnTo>
                    <a:pt x="7572" y="2540"/>
                  </a:lnTo>
                  <a:close/>
                  <a:moveTo>
                    <a:pt x="4501" y="1529"/>
                  </a:moveTo>
                  <a:lnTo>
                    <a:pt x="4535" y="1535"/>
                  </a:lnTo>
                  <a:lnTo>
                    <a:pt x="4559" y="1557"/>
                  </a:lnTo>
                  <a:lnTo>
                    <a:pt x="4578" y="1556"/>
                  </a:lnTo>
                  <a:lnTo>
                    <a:pt x="4626" y="1534"/>
                  </a:lnTo>
                  <a:lnTo>
                    <a:pt x="4630" y="1516"/>
                  </a:lnTo>
                  <a:lnTo>
                    <a:pt x="4612" y="1507"/>
                  </a:lnTo>
                  <a:lnTo>
                    <a:pt x="4566" y="1519"/>
                  </a:lnTo>
                  <a:lnTo>
                    <a:pt x="4539" y="1509"/>
                  </a:lnTo>
                  <a:lnTo>
                    <a:pt x="4519" y="1495"/>
                  </a:lnTo>
                  <a:lnTo>
                    <a:pt x="4498" y="1500"/>
                  </a:lnTo>
                  <a:lnTo>
                    <a:pt x="4491" y="1519"/>
                  </a:lnTo>
                  <a:lnTo>
                    <a:pt x="4501" y="1529"/>
                  </a:lnTo>
                  <a:lnTo>
                    <a:pt x="4501" y="1529"/>
                  </a:lnTo>
                  <a:close/>
                  <a:moveTo>
                    <a:pt x="4418" y="800"/>
                  </a:moveTo>
                  <a:lnTo>
                    <a:pt x="4406" y="786"/>
                  </a:lnTo>
                  <a:lnTo>
                    <a:pt x="4407" y="761"/>
                  </a:lnTo>
                  <a:lnTo>
                    <a:pt x="4450" y="724"/>
                  </a:lnTo>
                  <a:lnTo>
                    <a:pt x="4508" y="721"/>
                  </a:lnTo>
                  <a:lnTo>
                    <a:pt x="4555" y="733"/>
                  </a:lnTo>
                  <a:lnTo>
                    <a:pt x="4570" y="767"/>
                  </a:lnTo>
                  <a:lnTo>
                    <a:pt x="4550" y="794"/>
                  </a:lnTo>
                  <a:lnTo>
                    <a:pt x="4508" y="806"/>
                  </a:lnTo>
                  <a:lnTo>
                    <a:pt x="4444" y="806"/>
                  </a:lnTo>
                  <a:lnTo>
                    <a:pt x="4444" y="806"/>
                  </a:lnTo>
                  <a:lnTo>
                    <a:pt x="4418" y="800"/>
                  </a:lnTo>
                  <a:lnTo>
                    <a:pt x="4418" y="800"/>
                  </a:lnTo>
                  <a:close/>
                  <a:moveTo>
                    <a:pt x="5483" y="251"/>
                  </a:moveTo>
                  <a:lnTo>
                    <a:pt x="5515" y="217"/>
                  </a:lnTo>
                  <a:lnTo>
                    <a:pt x="5534" y="188"/>
                  </a:lnTo>
                  <a:lnTo>
                    <a:pt x="5584" y="184"/>
                  </a:lnTo>
                  <a:lnTo>
                    <a:pt x="5625" y="196"/>
                  </a:lnTo>
                  <a:lnTo>
                    <a:pt x="5610" y="217"/>
                  </a:lnTo>
                  <a:lnTo>
                    <a:pt x="5606" y="241"/>
                  </a:lnTo>
                  <a:lnTo>
                    <a:pt x="5578" y="269"/>
                  </a:lnTo>
                  <a:lnTo>
                    <a:pt x="5537" y="277"/>
                  </a:lnTo>
                  <a:lnTo>
                    <a:pt x="5502" y="269"/>
                  </a:lnTo>
                  <a:lnTo>
                    <a:pt x="5483" y="251"/>
                  </a:lnTo>
                  <a:lnTo>
                    <a:pt x="5483" y="251"/>
                  </a:lnTo>
                  <a:close/>
                  <a:moveTo>
                    <a:pt x="6248" y="734"/>
                  </a:moveTo>
                  <a:lnTo>
                    <a:pt x="6306" y="700"/>
                  </a:lnTo>
                  <a:lnTo>
                    <a:pt x="6329" y="666"/>
                  </a:lnTo>
                  <a:lnTo>
                    <a:pt x="6333" y="633"/>
                  </a:lnTo>
                  <a:lnTo>
                    <a:pt x="6375" y="592"/>
                  </a:lnTo>
                  <a:lnTo>
                    <a:pt x="6442" y="544"/>
                  </a:lnTo>
                  <a:lnTo>
                    <a:pt x="6487" y="518"/>
                  </a:lnTo>
                  <a:lnTo>
                    <a:pt x="6503" y="489"/>
                  </a:lnTo>
                  <a:lnTo>
                    <a:pt x="6499" y="453"/>
                  </a:lnTo>
                  <a:lnTo>
                    <a:pt x="6442" y="421"/>
                  </a:lnTo>
                  <a:lnTo>
                    <a:pt x="6389" y="371"/>
                  </a:lnTo>
                  <a:lnTo>
                    <a:pt x="6359" y="316"/>
                  </a:lnTo>
                  <a:lnTo>
                    <a:pt x="6362" y="279"/>
                  </a:lnTo>
                  <a:lnTo>
                    <a:pt x="6380" y="243"/>
                  </a:lnTo>
                  <a:lnTo>
                    <a:pt x="6381" y="215"/>
                  </a:lnTo>
                  <a:lnTo>
                    <a:pt x="6365" y="205"/>
                  </a:lnTo>
                  <a:lnTo>
                    <a:pt x="6279" y="206"/>
                  </a:lnTo>
                  <a:lnTo>
                    <a:pt x="6216" y="186"/>
                  </a:lnTo>
                  <a:lnTo>
                    <a:pt x="6172" y="155"/>
                  </a:lnTo>
                  <a:lnTo>
                    <a:pt x="6103" y="70"/>
                  </a:lnTo>
                  <a:lnTo>
                    <a:pt x="6052" y="31"/>
                  </a:lnTo>
                  <a:lnTo>
                    <a:pt x="5995" y="2"/>
                  </a:lnTo>
                  <a:lnTo>
                    <a:pt x="5970" y="0"/>
                  </a:lnTo>
                  <a:lnTo>
                    <a:pt x="5961" y="16"/>
                  </a:lnTo>
                  <a:lnTo>
                    <a:pt x="5953" y="44"/>
                  </a:lnTo>
                  <a:lnTo>
                    <a:pt x="5961" y="69"/>
                  </a:lnTo>
                  <a:lnTo>
                    <a:pt x="5959" y="117"/>
                  </a:lnTo>
                  <a:lnTo>
                    <a:pt x="5930" y="157"/>
                  </a:lnTo>
                  <a:lnTo>
                    <a:pt x="5900" y="208"/>
                  </a:lnTo>
                  <a:lnTo>
                    <a:pt x="5864" y="253"/>
                  </a:lnTo>
                  <a:lnTo>
                    <a:pt x="5858" y="287"/>
                  </a:lnTo>
                  <a:lnTo>
                    <a:pt x="5864" y="423"/>
                  </a:lnTo>
                  <a:lnTo>
                    <a:pt x="5888" y="458"/>
                  </a:lnTo>
                  <a:lnTo>
                    <a:pt x="5919" y="476"/>
                  </a:lnTo>
                  <a:lnTo>
                    <a:pt x="5923" y="509"/>
                  </a:lnTo>
                  <a:lnTo>
                    <a:pt x="5911" y="604"/>
                  </a:lnTo>
                  <a:lnTo>
                    <a:pt x="5894" y="640"/>
                  </a:lnTo>
                  <a:lnTo>
                    <a:pt x="5883" y="670"/>
                  </a:lnTo>
                  <a:lnTo>
                    <a:pt x="5893" y="693"/>
                  </a:lnTo>
                  <a:lnTo>
                    <a:pt x="5911" y="688"/>
                  </a:lnTo>
                  <a:lnTo>
                    <a:pt x="5931" y="653"/>
                  </a:lnTo>
                  <a:lnTo>
                    <a:pt x="5975" y="637"/>
                  </a:lnTo>
                  <a:lnTo>
                    <a:pt x="5990" y="648"/>
                  </a:lnTo>
                  <a:lnTo>
                    <a:pt x="6000" y="682"/>
                  </a:lnTo>
                  <a:lnTo>
                    <a:pt x="6050" y="718"/>
                  </a:lnTo>
                  <a:lnTo>
                    <a:pt x="6077" y="718"/>
                  </a:lnTo>
                  <a:lnTo>
                    <a:pt x="6093" y="700"/>
                  </a:lnTo>
                  <a:lnTo>
                    <a:pt x="6121" y="707"/>
                  </a:lnTo>
                  <a:lnTo>
                    <a:pt x="6166" y="733"/>
                  </a:lnTo>
                  <a:lnTo>
                    <a:pt x="6210" y="739"/>
                  </a:lnTo>
                  <a:lnTo>
                    <a:pt x="6248" y="734"/>
                  </a:lnTo>
                  <a:lnTo>
                    <a:pt x="6248" y="734"/>
                  </a:lnTo>
                  <a:close/>
                  <a:moveTo>
                    <a:pt x="6089" y="972"/>
                  </a:moveTo>
                  <a:lnTo>
                    <a:pt x="6092" y="987"/>
                  </a:lnTo>
                  <a:lnTo>
                    <a:pt x="6123" y="1006"/>
                  </a:lnTo>
                  <a:lnTo>
                    <a:pt x="6159" y="1009"/>
                  </a:lnTo>
                  <a:lnTo>
                    <a:pt x="6193" y="983"/>
                  </a:lnTo>
                  <a:lnTo>
                    <a:pt x="6232" y="949"/>
                  </a:lnTo>
                  <a:lnTo>
                    <a:pt x="6256" y="936"/>
                  </a:lnTo>
                  <a:lnTo>
                    <a:pt x="6270" y="889"/>
                  </a:lnTo>
                  <a:lnTo>
                    <a:pt x="6291" y="838"/>
                  </a:lnTo>
                  <a:lnTo>
                    <a:pt x="6283" y="815"/>
                  </a:lnTo>
                  <a:lnTo>
                    <a:pt x="6211" y="776"/>
                  </a:lnTo>
                  <a:lnTo>
                    <a:pt x="6150" y="766"/>
                  </a:lnTo>
                  <a:lnTo>
                    <a:pt x="6099" y="778"/>
                  </a:lnTo>
                  <a:lnTo>
                    <a:pt x="6068" y="792"/>
                  </a:lnTo>
                  <a:lnTo>
                    <a:pt x="6036" y="779"/>
                  </a:lnTo>
                  <a:lnTo>
                    <a:pt x="6015" y="780"/>
                  </a:lnTo>
                  <a:lnTo>
                    <a:pt x="5986" y="804"/>
                  </a:lnTo>
                  <a:lnTo>
                    <a:pt x="5943" y="805"/>
                  </a:lnTo>
                  <a:lnTo>
                    <a:pt x="5933" y="815"/>
                  </a:lnTo>
                  <a:lnTo>
                    <a:pt x="5947" y="837"/>
                  </a:lnTo>
                  <a:lnTo>
                    <a:pt x="5989" y="846"/>
                  </a:lnTo>
                  <a:lnTo>
                    <a:pt x="6006" y="875"/>
                  </a:lnTo>
                  <a:lnTo>
                    <a:pt x="6042" y="892"/>
                  </a:lnTo>
                  <a:lnTo>
                    <a:pt x="6064" y="926"/>
                  </a:lnTo>
                  <a:lnTo>
                    <a:pt x="6107" y="941"/>
                  </a:lnTo>
                  <a:lnTo>
                    <a:pt x="6170" y="939"/>
                  </a:lnTo>
                  <a:lnTo>
                    <a:pt x="6193" y="947"/>
                  </a:lnTo>
                  <a:lnTo>
                    <a:pt x="6179" y="957"/>
                  </a:lnTo>
                  <a:lnTo>
                    <a:pt x="6130" y="972"/>
                  </a:lnTo>
                  <a:lnTo>
                    <a:pt x="6089" y="972"/>
                  </a:lnTo>
                  <a:lnTo>
                    <a:pt x="6089" y="972"/>
                  </a:lnTo>
                  <a:close/>
                  <a:moveTo>
                    <a:pt x="7250" y="1077"/>
                  </a:moveTo>
                  <a:lnTo>
                    <a:pt x="7250" y="1104"/>
                  </a:lnTo>
                  <a:lnTo>
                    <a:pt x="7208" y="1159"/>
                  </a:lnTo>
                  <a:lnTo>
                    <a:pt x="7159" y="1172"/>
                  </a:lnTo>
                  <a:lnTo>
                    <a:pt x="7118" y="1211"/>
                  </a:lnTo>
                  <a:lnTo>
                    <a:pt x="7086" y="1236"/>
                  </a:lnTo>
                  <a:lnTo>
                    <a:pt x="7055" y="1240"/>
                  </a:lnTo>
                  <a:lnTo>
                    <a:pt x="7021" y="1211"/>
                  </a:lnTo>
                  <a:lnTo>
                    <a:pt x="7000" y="1192"/>
                  </a:lnTo>
                  <a:lnTo>
                    <a:pt x="6968" y="1195"/>
                  </a:lnTo>
                  <a:lnTo>
                    <a:pt x="6941" y="1186"/>
                  </a:lnTo>
                  <a:lnTo>
                    <a:pt x="6906" y="1195"/>
                  </a:lnTo>
                  <a:lnTo>
                    <a:pt x="6824" y="1190"/>
                  </a:lnTo>
                  <a:lnTo>
                    <a:pt x="6781" y="1165"/>
                  </a:lnTo>
                  <a:lnTo>
                    <a:pt x="6759" y="1149"/>
                  </a:lnTo>
                  <a:lnTo>
                    <a:pt x="6713" y="1165"/>
                  </a:lnTo>
                  <a:lnTo>
                    <a:pt x="6672" y="1186"/>
                  </a:lnTo>
                  <a:lnTo>
                    <a:pt x="6641" y="1177"/>
                  </a:lnTo>
                  <a:lnTo>
                    <a:pt x="6604" y="1154"/>
                  </a:lnTo>
                  <a:lnTo>
                    <a:pt x="6562" y="1149"/>
                  </a:lnTo>
                  <a:lnTo>
                    <a:pt x="6538" y="1124"/>
                  </a:lnTo>
                  <a:lnTo>
                    <a:pt x="6517" y="1058"/>
                  </a:lnTo>
                  <a:lnTo>
                    <a:pt x="6492" y="1025"/>
                  </a:lnTo>
                  <a:lnTo>
                    <a:pt x="6470" y="1021"/>
                  </a:lnTo>
                  <a:lnTo>
                    <a:pt x="6440" y="1038"/>
                  </a:lnTo>
                  <a:lnTo>
                    <a:pt x="6411" y="1014"/>
                  </a:lnTo>
                  <a:lnTo>
                    <a:pt x="6382" y="1001"/>
                  </a:lnTo>
                  <a:lnTo>
                    <a:pt x="6374" y="1018"/>
                  </a:lnTo>
                  <a:lnTo>
                    <a:pt x="6382" y="1043"/>
                  </a:lnTo>
                  <a:lnTo>
                    <a:pt x="6364" y="1050"/>
                  </a:lnTo>
                  <a:lnTo>
                    <a:pt x="6351" y="1037"/>
                  </a:lnTo>
                  <a:lnTo>
                    <a:pt x="6315" y="1014"/>
                  </a:lnTo>
                  <a:lnTo>
                    <a:pt x="6322" y="996"/>
                  </a:lnTo>
                  <a:lnTo>
                    <a:pt x="6361" y="972"/>
                  </a:lnTo>
                  <a:lnTo>
                    <a:pt x="6366" y="950"/>
                  </a:lnTo>
                  <a:lnTo>
                    <a:pt x="6352" y="897"/>
                  </a:lnTo>
                  <a:lnTo>
                    <a:pt x="6362" y="865"/>
                  </a:lnTo>
                  <a:lnTo>
                    <a:pt x="6402" y="829"/>
                  </a:lnTo>
                  <a:lnTo>
                    <a:pt x="6388" y="807"/>
                  </a:lnTo>
                  <a:lnTo>
                    <a:pt x="6366" y="807"/>
                  </a:lnTo>
                  <a:lnTo>
                    <a:pt x="6333" y="787"/>
                  </a:lnTo>
                  <a:lnTo>
                    <a:pt x="6329" y="759"/>
                  </a:lnTo>
                  <a:lnTo>
                    <a:pt x="6346" y="706"/>
                  </a:lnTo>
                  <a:lnTo>
                    <a:pt x="6376" y="679"/>
                  </a:lnTo>
                  <a:lnTo>
                    <a:pt x="6421" y="668"/>
                  </a:lnTo>
                  <a:lnTo>
                    <a:pt x="6425" y="641"/>
                  </a:lnTo>
                  <a:lnTo>
                    <a:pt x="6440" y="616"/>
                  </a:lnTo>
                  <a:lnTo>
                    <a:pt x="6483" y="599"/>
                  </a:lnTo>
                  <a:lnTo>
                    <a:pt x="6538" y="562"/>
                  </a:lnTo>
                  <a:lnTo>
                    <a:pt x="6553" y="521"/>
                  </a:lnTo>
                  <a:lnTo>
                    <a:pt x="6566" y="511"/>
                  </a:lnTo>
                  <a:lnTo>
                    <a:pt x="6631" y="517"/>
                  </a:lnTo>
                  <a:lnTo>
                    <a:pt x="6677" y="550"/>
                  </a:lnTo>
                  <a:lnTo>
                    <a:pt x="6735" y="628"/>
                  </a:lnTo>
                  <a:lnTo>
                    <a:pt x="6750" y="661"/>
                  </a:lnTo>
                  <a:lnTo>
                    <a:pt x="6732" y="716"/>
                  </a:lnTo>
                  <a:lnTo>
                    <a:pt x="6748" y="730"/>
                  </a:lnTo>
                  <a:lnTo>
                    <a:pt x="6739" y="761"/>
                  </a:lnTo>
                  <a:lnTo>
                    <a:pt x="6721" y="790"/>
                  </a:lnTo>
                  <a:lnTo>
                    <a:pt x="6726" y="816"/>
                  </a:lnTo>
                  <a:lnTo>
                    <a:pt x="6744" y="802"/>
                  </a:lnTo>
                  <a:lnTo>
                    <a:pt x="6765" y="756"/>
                  </a:lnTo>
                  <a:lnTo>
                    <a:pt x="6772" y="715"/>
                  </a:lnTo>
                  <a:lnTo>
                    <a:pt x="6773" y="685"/>
                  </a:lnTo>
                  <a:lnTo>
                    <a:pt x="6787" y="657"/>
                  </a:lnTo>
                  <a:lnTo>
                    <a:pt x="6783" y="636"/>
                  </a:lnTo>
                  <a:lnTo>
                    <a:pt x="6739" y="583"/>
                  </a:lnTo>
                  <a:lnTo>
                    <a:pt x="6733" y="561"/>
                  </a:lnTo>
                  <a:lnTo>
                    <a:pt x="6739" y="538"/>
                  </a:lnTo>
                  <a:lnTo>
                    <a:pt x="6796" y="530"/>
                  </a:lnTo>
                  <a:lnTo>
                    <a:pt x="6862" y="537"/>
                  </a:lnTo>
                  <a:lnTo>
                    <a:pt x="6967" y="625"/>
                  </a:lnTo>
                  <a:lnTo>
                    <a:pt x="6984" y="629"/>
                  </a:lnTo>
                  <a:lnTo>
                    <a:pt x="7003" y="643"/>
                  </a:lnTo>
                  <a:lnTo>
                    <a:pt x="7005" y="682"/>
                  </a:lnTo>
                  <a:lnTo>
                    <a:pt x="7034" y="700"/>
                  </a:lnTo>
                  <a:lnTo>
                    <a:pt x="7042" y="748"/>
                  </a:lnTo>
                  <a:lnTo>
                    <a:pt x="7042" y="793"/>
                  </a:lnTo>
                  <a:lnTo>
                    <a:pt x="7092" y="845"/>
                  </a:lnTo>
                  <a:lnTo>
                    <a:pt x="7129" y="896"/>
                  </a:lnTo>
                  <a:lnTo>
                    <a:pt x="7127" y="915"/>
                  </a:lnTo>
                  <a:lnTo>
                    <a:pt x="7095" y="916"/>
                  </a:lnTo>
                  <a:lnTo>
                    <a:pt x="7073" y="902"/>
                  </a:lnTo>
                  <a:lnTo>
                    <a:pt x="7053" y="903"/>
                  </a:lnTo>
                  <a:lnTo>
                    <a:pt x="7058" y="944"/>
                  </a:lnTo>
                  <a:lnTo>
                    <a:pt x="7096" y="970"/>
                  </a:lnTo>
                  <a:lnTo>
                    <a:pt x="7142" y="977"/>
                  </a:lnTo>
                  <a:lnTo>
                    <a:pt x="7183" y="1022"/>
                  </a:lnTo>
                  <a:lnTo>
                    <a:pt x="7207" y="1029"/>
                  </a:lnTo>
                  <a:lnTo>
                    <a:pt x="7250" y="1077"/>
                  </a:lnTo>
                  <a:lnTo>
                    <a:pt x="7250" y="1077"/>
                  </a:lnTo>
                  <a:close/>
                  <a:moveTo>
                    <a:pt x="13508" y="120"/>
                  </a:moveTo>
                  <a:lnTo>
                    <a:pt x="13523" y="55"/>
                  </a:lnTo>
                  <a:lnTo>
                    <a:pt x="13570" y="8"/>
                  </a:lnTo>
                  <a:lnTo>
                    <a:pt x="13582" y="18"/>
                  </a:lnTo>
                  <a:lnTo>
                    <a:pt x="13584" y="47"/>
                  </a:lnTo>
                  <a:lnTo>
                    <a:pt x="13595" y="61"/>
                  </a:lnTo>
                  <a:lnTo>
                    <a:pt x="13568" y="80"/>
                  </a:lnTo>
                  <a:lnTo>
                    <a:pt x="13547" y="105"/>
                  </a:lnTo>
                  <a:lnTo>
                    <a:pt x="13508" y="120"/>
                  </a:lnTo>
                  <a:lnTo>
                    <a:pt x="13508" y="120"/>
                  </a:lnTo>
                  <a:close/>
                  <a:moveTo>
                    <a:pt x="13877" y="706"/>
                  </a:moveTo>
                  <a:lnTo>
                    <a:pt x="13891" y="768"/>
                  </a:lnTo>
                  <a:lnTo>
                    <a:pt x="13951" y="845"/>
                  </a:lnTo>
                  <a:lnTo>
                    <a:pt x="13967" y="878"/>
                  </a:lnTo>
                  <a:lnTo>
                    <a:pt x="14084" y="919"/>
                  </a:lnTo>
                  <a:lnTo>
                    <a:pt x="14173" y="928"/>
                  </a:lnTo>
                  <a:lnTo>
                    <a:pt x="14232" y="956"/>
                  </a:lnTo>
                  <a:lnTo>
                    <a:pt x="14291" y="958"/>
                  </a:lnTo>
                  <a:lnTo>
                    <a:pt x="14335" y="944"/>
                  </a:lnTo>
                  <a:lnTo>
                    <a:pt x="14385" y="959"/>
                  </a:lnTo>
                  <a:lnTo>
                    <a:pt x="14416" y="947"/>
                  </a:lnTo>
                  <a:lnTo>
                    <a:pt x="14483" y="906"/>
                  </a:lnTo>
                  <a:lnTo>
                    <a:pt x="14496" y="861"/>
                  </a:lnTo>
                  <a:lnTo>
                    <a:pt x="14522" y="824"/>
                  </a:lnTo>
                  <a:lnTo>
                    <a:pt x="14509" y="776"/>
                  </a:lnTo>
                  <a:lnTo>
                    <a:pt x="14479" y="764"/>
                  </a:lnTo>
                  <a:lnTo>
                    <a:pt x="14455" y="767"/>
                  </a:lnTo>
                  <a:lnTo>
                    <a:pt x="14446" y="742"/>
                  </a:lnTo>
                  <a:lnTo>
                    <a:pt x="14448" y="722"/>
                  </a:lnTo>
                  <a:lnTo>
                    <a:pt x="14430" y="702"/>
                  </a:lnTo>
                  <a:lnTo>
                    <a:pt x="14403" y="719"/>
                  </a:lnTo>
                  <a:lnTo>
                    <a:pt x="14350" y="706"/>
                  </a:lnTo>
                  <a:lnTo>
                    <a:pt x="14268" y="722"/>
                  </a:lnTo>
                  <a:lnTo>
                    <a:pt x="14217" y="759"/>
                  </a:lnTo>
                  <a:lnTo>
                    <a:pt x="14182" y="767"/>
                  </a:lnTo>
                  <a:lnTo>
                    <a:pt x="14169" y="748"/>
                  </a:lnTo>
                  <a:lnTo>
                    <a:pt x="14161" y="719"/>
                  </a:lnTo>
                  <a:lnTo>
                    <a:pt x="14138" y="721"/>
                  </a:lnTo>
                  <a:lnTo>
                    <a:pt x="14100" y="729"/>
                  </a:lnTo>
                  <a:lnTo>
                    <a:pt x="14044" y="729"/>
                  </a:lnTo>
                  <a:lnTo>
                    <a:pt x="14018" y="719"/>
                  </a:lnTo>
                  <a:lnTo>
                    <a:pt x="14018" y="748"/>
                  </a:lnTo>
                  <a:lnTo>
                    <a:pt x="13995" y="772"/>
                  </a:lnTo>
                  <a:lnTo>
                    <a:pt x="13932" y="758"/>
                  </a:lnTo>
                  <a:lnTo>
                    <a:pt x="13908" y="734"/>
                  </a:lnTo>
                  <a:lnTo>
                    <a:pt x="13904" y="711"/>
                  </a:lnTo>
                  <a:lnTo>
                    <a:pt x="13877" y="706"/>
                  </a:lnTo>
                  <a:lnTo>
                    <a:pt x="13877" y="706"/>
                  </a:lnTo>
                  <a:close/>
                  <a:moveTo>
                    <a:pt x="12556" y="1294"/>
                  </a:moveTo>
                  <a:lnTo>
                    <a:pt x="12520" y="1211"/>
                  </a:lnTo>
                  <a:lnTo>
                    <a:pt x="12511" y="1169"/>
                  </a:lnTo>
                  <a:lnTo>
                    <a:pt x="12482" y="1148"/>
                  </a:lnTo>
                  <a:lnTo>
                    <a:pt x="12421" y="1142"/>
                  </a:lnTo>
                  <a:lnTo>
                    <a:pt x="12393" y="1098"/>
                  </a:lnTo>
                  <a:lnTo>
                    <a:pt x="12363" y="1075"/>
                  </a:lnTo>
                  <a:lnTo>
                    <a:pt x="12343" y="1067"/>
                  </a:lnTo>
                  <a:lnTo>
                    <a:pt x="12351" y="1094"/>
                  </a:lnTo>
                  <a:lnTo>
                    <a:pt x="12383" y="1144"/>
                  </a:lnTo>
                  <a:lnTo>
                    <a:pt x="12431" y="1191"/>
                  </a:lnTo>
                  <a:lnTo>
                    <a:pt x="12479" y="1261"/>
                  </a:lnTo>
                  <a:lnTo>
                    <a:pt x="12507" y="1331"/>
                  </a:lnTo>
                  <a:lnTo>
                    <a:pt x="12539" y="1347"/>
                  </a:lnTo>
                  <a:lnTo>
                    <a:pt x="12558" y="1334"/>
                  </a:lnTo>
                  <a:lnTo>
                    <a:pt x="12556" y="1294"/>
                  </a:lnTo>
                  <a:lnTo>
                    <a:pt x="12556" y="1294"/>
                  </a:lnTo>
                  <a:close/>
                  <a:moveTo>
                    <a:pt x="13225" y="1370"/>
                  </a:moveTo>
                  <a:lnTo>
                    <a:pt x="13202" y="1373"/>
                  </a:lnTo>
                  <a:lnTo>
                    <a:pt x="13182" y="1356"/>
                  </a:lnTo>
                  <a:lnTo>
                    <a:pt x="13179" y="1332"/>
                  </a:lnTo>
                  <a:lnTo>
                    <a:pt x="13187" y="1313"/>
                  </a:lnTo>
                  <a:lnTo>
                    <a:pt x="13206" y="1326"/>
                  </a:lnTo>
                  <a:lnTo>
                    <a:pt x="13220" y="1347"/>
                  </a:lnTo>
                  <a:lnTo>
                    <a:pt x="13253" y="1358"/>
                  </a:lnTo>
                  <a:lnTo>
                    <a:pt x="13266" y="1383"/>
                  </a:lnTo>
                  <a:lnTo>
                    <a:pt x="13264" y="1398"/>
                  </a:lnTo>
                  <a:lnTo>
                    <a:pt x="13292" y="1394"/>
                  </a:lnTo>
                  <a:lnTo>
                    <a:pt x="13322" y="1348"/>
                  </a:lnTo>
                  <a:lnTo>
                    <a:pt x="13354" y="1284"/>
                  </a:lnTo>
                  <a:lnTo>
                    <a:pt x="13410" y="1227"/>
                  </a:lnTo>
                  <a:lnTo>
                    <a:pt x="13451" y="1218"/>
                  </a:lnTo>
                  <a:lnTo>
                    <a:pt x="13482" y="1195"/>
                  </a:lnTo>
                  <a:lnTo>
                    <a:pt x="13496" y="1204"/>
                  </a:lnTo>
                  <a:lnTo>
                    <a:pt x="13483" y="1229"/>
                  </a:lnTo>
                  <a:lnTo>
                    <a:pt x="13517" y="1234"/>
                  </a:lnTo>
                  <a:lnTo>
                    <a:pt x="13544" y="1248"/>
                  </a:lnTo>
                  <a:lnTo>
                    <a:pt x="13570" y="1234"/>
                  </a:lnTo>
                  <a:lnTo>
                    <a:pt x="13571" y="1204"/>
                  </a:lnTo>
                  <a:lnTo>
                    <a:pt x="13624" y="1177"/>
                  </a:lnTo>
                  <a:lnTo>
                    <a:pt x="13651" y="1148"/>
                  </a:lnTo>
                  <a:lnTo>
                    <a:pt x="13634" y="1134"/>
                  </a:lnTo>
                  <a:lnTo>
                    <a:pt x="13590" y="1137"/>
                  </a:lnTo>
                  <a:lnTo>
                    <a:pt x="13537" y="1161"/>
                  </a:lnTo>
                  <a:lnTo>
                    <a:pt x="13491" y="1131"/>
                  </a:lnTo>
                  <a:lnTo>
                    <a:pt x="13434" y="1117"/>
                  </a:lnTo>
                  <a:lnTo>
                    <a:pt x="13415" y="1093"/>
                  </a:lnTo>
                  <a:lnTo>
                    <a:pt x="13373" y="1089"/>
                  </a:lnTo>
                  <a:lnTo>
                    <a:pt x="13367" y="1071"/>
                  </a:lnTo>
                  <a:lnTo>
                    <a:pt x="13313" y="1020"/>
                  </a:lnTo>
                  <a:lnTo>
                    <a:pt x="13287" y="1005"/>
                  </a:lnTo>
                  <a:lnTo>
                    <a:pt x="13272" y="948"/>
                  </a:lnTo>
                  <a:lnTo>
                    <a:pt x="13266" y="921"/>
                  </a:lnTo>
                  <a:lnTo>
                    <a:pt x="13240" y="891"/>
                  </a:lnTo>
                  <a:lnTo>
                    <a:pt x="13233" y="856"/>
                  </a:lnTo>
                  <a:lnTo>
                    <a:pt x="13196" y="837"/>
                  </a:lnTo>
                  <a:lnTo>
                    <a:pt x="13196" y="821"/>
                  </a:lnTo>
                  <a:lnTo>
                    <a:pt x="13216" y="811"/>
                  </a:lnTo>
                  <a:lnTo>
                    <a:pt x="13198" y="788"/>
                  </a:lnTo>
                  <a:lnTo>
                    <a:pt x="13218" y="773"/>
                  </a:lnTo>
                  <a:lnTo>
                    <a:pt x="13228" y="766"/>
                  </a:lnTo>
                  <a:lnTo>
                    <a:pt x="13226" y="740"/>
                  </a:lnTo>
                  <a:lnTo>
                    <a:pt x="13211" y="730"/>
                  </a:lnTo>
                  <a:lnTo>
                    <a:pt x="13182" y="711"/>
                  </a:lnTo>
                  <a:lnTo>
                    <a:pt x="13119" y="712"/>
                  </a:lnTo>
                  <a:lnTo>
                    <a:pt x="13078" y="702"/>
                  </a:lnTo>
                  <a:lnTo>
                    <a:pt x="13047" y="674"/>
                  </a:lnTo>
                  <a:lnTo>
                    <a:pt x="13010" y="674"/>
                  </a:lnTo>
                  <a:lnTo>
                    <a:pt x="12974" y="660"/>
                  </a:lnTo>
                  <a:lnTo>
                    <a:pt x="12964" y="670"/>
                  </a:lnTo>
                  <a:lnTo>
                    <a:pt x="13015" y="716"/>
                  </a:lnTo>
                  <a:lnTo>
                    <a:pt x="13042" y="723"/>
                  </a:lnTo>
                  <a:lnTo>
                    <a:pt x="13058" y="742"/>
                  </a:lnTo>
                  <a:lnTo>
                    <a:pt x="13015" y="742"/>
                  </a:lnTo>
                  <a:lnTo>
                    <a:pt x="13004" y="734"/>
                  </a:lnTo>
                  <a:lnTo>
                    <a:pt x="12976" y="734"/>
                  </a:lnTo>
                  <a:lnTo>
                    <a:pt x="12958" y="760"/>
                  </a:lnTo>
                  <a:lnTo>
                    <a:pt x="12966" y="798"/>
                  </a:lnTo>
                  <a:lnTo>
                    <a:pt x="12986" y="834"/>
                  </a:lnTo>
                  <a:lnTo>
                    <a:pt x="12997" y="882"/>
                  </a:lnTo>
                  <a:lnTo>
                    <a:pt x="13051" y="937"/>
                  </a:lnTo>
                  <a:lnTo>
                    <a:pt x="13063" y="958"/>
                  </a:lnTo>
                  <a:lnTo>
                    <a:pt x="13046" y="971"/>
                  </a:lnTo>
                  <a:lnTo>
                    <a:pt x="13007" y="977"/>
                  </a:lnTo>
                  <a:lnTo>
                    <a:pt x="12969" y="937"/>
                  </a:lnTo>
                  <a:lnTo>
                    <a:pt x="12952" y="887"/>
                  </a:lnTo>
                  <a:lnTo>
                    <a:pt x="12925" y="872"/>
                  </a:lnTo>
                  <a:lnTo>
                    <a:pt x="12891" y="881"/>
                  </a:lnTo>
                  <a:lnTo>
                    <a:pt x="12874" y="892"/>
                  </a:lnTo>
                  <a:lnTo>
                    <a:pt x="12860" y="881"/>
                  </a:lnTo>
                  <a:lnTo>
                    <a:pt x="12828" y="873"/>
                  </a:lnTo>
                  <a:lnTo>
                    <a:pt x="12825" y="838"/>
                  </a:lnTo>
                  <a:lnTo>
                    <a:pt x="12815" y="810"/>
                  </a:lnTo>
                  <a:lnTo>
                    <a:pt x="12780" y="805"/>
                  </a:lnTo>
                  <a:lnTo>
                    <a:pt x="12744" y="773"/>
                  </a:lnTo>
                  <a:lnTo>
                    <a:pt x="12695" y="768"/>
                  </a:lnTo>
                  <a:lnTo>
                    <a:pt x="12675" y="756"/>
                  </a:lnTo>
                  <a:lnTo>
                    <a:pt x="12660" y="725"/>
                  </a:lnTo>
                  <a:lnTo>
                    <a:pt x="12622" y="740"/>
                  </a:lnTo>
                  <a:lnTo>
                    <a:pt x="12595" y="762"/>
                  </a:lnTo>
                  <a:lnTo>
                    <a:pt x="12597" y="813"/>
                  </a:lnTo>
                  <a:lnTo>
                    <a:pt x="12586" y="823"/>
                  </a:lnTo>
                  <a:lnTo>
                    <a:pt x="12590" y="870"/>
                  </a:lnTo>
                  <a:lnTo>
                    <a:pt x="12578" y="910"/>
                  </a:lnTo>
                  <a:lnTo>
                    <a:pt x="12540" y="941"/>
                  </a:lnTo>
                  <a:lnTo>
                    <a:pt x="12536" y="963"/>
                  </a:lnTo>
                  <a:lnTo>
                    <a:pt x="12578" y="1021"/>
                  </a:lnTo>
                  <a:lnTo>
                    <a:pt x="12600" y="1024"/>
                  </a:lnTo>
                  <a:lnTo>
                    <a:pt x="12624" y="1043"/>
                  </a:lnTo>
                  <a:lnTo>
                    <a:pt x="12610" y="1055"/>
                  </a:lnTo>
                  <a:lnTo>
                    <a:pt x="12588" y="1058"/>
                  </a:lnTo>
                  <a:lnTo>
                    <a:pt x="12594" y="1093"/>
                  </a:lnTo>
                  <a:lnTo>
                    <a:pt x="12620" y="1100"/>
                  </a:lnTo>
                  <a:lnTo>
                    <a:pt x="12634" y="1131"/>
                  </a:lnTo>
                  <a:lnTo>
                    <a:pt x="12633" y="1154"/>
                  </a:lnTo>
                  <a:lnTo>
                    <a:pt x="12653" y="1172"/>
                  </a:lnTo>
                  <a:lnTo>
                    <a:pt x="12693" y="1185"/>
                  </a:lnTo>
                  <a:lnTo>
                    <a:pt x="12705" y="1204"/>
                  </a:lnTo>
                  <a:lnTo>
                    <a:pt x="12698" y="1217"/>
                  </a:lnTo>
                  <a:lnTo>
                    <a:pt x="12713" y="1234"/>
                  </a:lnTo>
                  <a:lnTo>
                    <a:pt x="12730" y="1225"/>
                  </a:lnTo>
                  <a:lnTo>
                    <a:pt x="12753" y="1229"/>
                  </a:lnTo>
                  <a:lnTo>
                    <a:pt x="12767" y="1247"/>
                  </a:lnTo>
                  <a:lnTo>
                    <a:pt x="12743" y="1265"/>
                  </a:lnTo>
                  <a:lnTo>
                    <a:pt x="12732" y="1257"/>
                  </a:lnTo>
                  <a:lnTo>
                    <a:pt x="12707" y="1257"/>
                  </a:lnTo>
                  <a:lnTo>
                    <a:pt x="12698" y="1276"/>
                  </a:lnTo>
                  <a:lnTo>
                    <a:pt x="12709" y="1306"/>
                  </a:lnTo>
                  <a:lnTo>
                    <a:pt x="12812" y="1376"/>
                  </a:lnTo>
                  <a:lnTo>
                    <a:pt x="12867" y="1397"/>
                  </a:lnTo>
                  <a:lnTo>
                    <a:pt x="12917" y="1392"/>
                  </a:lnTo>
                  <a:lnTo>
                    <a:pt x="12947" y="1416"/>
                  </a:lnTo>
                  <a:lnTo>
                    <a:pt x="12977" y="1437"/>
                  </a:lnTo>
                  <a:lnTo>
                    <a:pt x="12989" y="1470"/>
                  </a:lnTo>
                  <a:lnTo>
                    <a:pt x="13021" y="1500"/>
                  </a:lnTo>
                  <a:lnTo>
                    <a:pt x="13067" y="1499"/>
                  </a:lnTo>
                  <a:lnTo>
                    <a:pt x="13119" y="1481"/>
                  </a:lnTo>
                  <a:lnTo>
                    <a:pt x="13163" y="1484"/>
                  </a:lnTo>
                  <a:lnTo>
                    <a:pt x="13196" y="1505"/>
                  </a:lnTo>
                  <a:lnTo>
                    <a:pt x="13227" y="1499"/>
                  </a:lnTo>
                  <a:lnTo>
                    <a:pt x="13243" y="1468"/>
                  </a:lnTo>
                  <a:lnTo>
                    <a:pt x="13243" y="1437"/>
                  </a:lnTo>
                  <a:lnTo>
                    <a:pt x="13223" y="1397"/>
                  </a:lnTo>
                  <a:lnTo>
                    <a:pt x="13225" y="1370"/>
                  </a:lnTo>
                  <a:lnTo>
                    <a:pt x="13225" y="1370"/>
                  </a:lnTo>
                  <a:close/>
                  <a:moveTo>
                    <a:pt x="13242" y="703"/>
                  </a:moveTo>
                  <a:lnTo>
                    <a:pt x="13292" y="703"/>
                  </a:lnTo>
                  <a:lnTo>
                    <a:pt x="13346" y="700"/>
                  </a:lnTo>
                  <a:lnTo>
                    <a:pt x="13381" y="706"/>
                  </a:lnTo>
                  <a:lnTo>
                    <a:pt x="13465" y="748"/>
                  </a:lnTo>
                  <a:lnTo>
                    <a:pt x="13504" y="752"/>
                  </a:lnTo>
                  <a:lnTo>
                    <a:pt x="13533" y="744"/>
                  </a:lnTo>
                  <a:lnTo>
                    <a:pt x="13615" y="754"/>
                  </a:lnTo>
                  <a:lnTo>
                    <a:pt x="13701" y="780"/>
                  </a:lnTo>
                  <a:lnTo>
                    <a:pt x="13702" y="797"/>
                  </a:lnTo>
                  <a:lnTo>
                    <a:pt x="13664" y="807"/>
                  </a:lnTo>
                  <a:lnTo>
                    <a:pt x="13642" y="832"/>
                  </a:lnTo>
                  <a:lnTo>
                    <a:pt x="13642" y="866"/>
                  </a:lnTo>
                  <a:lnTo>
                    <a:pt x="13676" y="906"/>
                  </a:lnTo>
                  <a:lnTo>
                    <a:pt x="13717" y="916"/>
                  </a:lnTo>
                  <a:lnTo>
                    <a:pt x="13718" y="959"/>
                  </a:lnTo>
                  <a:lnTo>
                    <a:pt x="13726" y="985"/>
                  </a:lnTo>
                  <a:lnTo>
                    <a:pt x="13708" y="1015"/>
                  </a:lnTo>
                  <a:lnTo>
                    <a:pt x="13700" y="1061"/>
                  </a:lnTo>
                  <a:lnTo>
                    <a:pt x="13671" y="1090"/>
                  </a:lnTo>
                  <a:lnTo>
                    <a:pt x="13660" y="1113"/>
                  </a:lnTo>
                  <a:lnTo>
                    <a:pt x="13627" y="1087"/>
                  </a:lnTo>
                  <a:lnTo>
                    <a:pt x="13608" y="1089"/>
                  </a:lnTo>
                  <a:lnTo>
                    <a:pt x="13571" y="1116"/>
                  </a:lnTo>
                  <a:lnTo>
                    <a:pt x="13535" y="1118"/>
                  </a:lnTo>
                  <a:lnTo>
                    <a:pt x="13458" y="1080"/>
                  </a:lnTo>
                  <a:lnTo>
                    <a:pt x="13417" y="1043"/>
                  </a:lnTo>
                  <a:lnTo>
                    <a:pt x="13341" y="979"/>
                  </a:lnTo>
                  <a:lnTo>
                    <a:pt x="13330" y="933"/>
                  </a:lnTo>
                  <a:lnTo>
                    <a:pt x="13340" y="903"/>
                  </a:lnTo>
                  <a:lnTo>
                    <a:pt x="13343" y="871"/>
                  </a:lnTo>
                  <a:lnTo>
                    <a:pt x="13351" y="854"/>
                  </a:lnTo>
                  <a:lnTo>
                    <a:pt x="13334" y="823"/>
                  </a:lnTo>
                  <a:lnTo>
                    <a:pt x="13314" y="811"/>
                  </a:lnTo>
                  <a:lnTo>
                    <a:pt x="13308" y="778"/>
                  </a:lnTo>
                  <a:lnTo>
                    <a:pt x="13288" y="766"/>
                  </a:lnTo>
                  <a:lnTo>
                    <a:pt x="13264" y="737"/>
                  </a:lnTo>
                  <a:lnTo>
                    <a:pt x="13242" y="703"/>
                  </a:lnTo>
                  <a:lnTo>
                    <a:pt x="13242" y="703"/>
                  </a:lnTo>
                  <a:close/>
                  <a:moveTo>
                    <a:pt x="7550" y="1590"/>
                  </a:moveTo>
                  <a:lnTo>
                    <a:pt x="7550" y="1590"/>
                  </a:lnTo>
                  <a:lnTo>
                    <a:pt x="7555" y="1588"/>
                  </a:lnTo>
                  <a:lnTo>
                    <a:pt x="7571" y="1582"/>
                  </a:lnTo>
                  <a:lnTo>
                    <a:pt x="7594" y="1575"/>
                  </a:lnTo>
                  <a:lnTo>
                    <a:pt x="7616" y="1530"/>
                  </a:lnTo>
                  <a:lnTo>
                    <a:pt x="7653" y="1478"/>
                  </a:lnTo>
                  <a:lnTo>
                    <a:pt x="7679" y="1463"/>
                  </a:lnTo>
                  <a:lnTo>
                    <a:pt x="7673" y="1442"/>
                  </a:lnTo>
                  <a:lnTo>
                    <a:pt x="7678" y="1414"/>
                  </a:lnTo>
                  <a:lnTo>
                    <a:pt x="7753" y="1363"/>
                  </a:lnTo>
                  <a:lnTo>
                    <a:pt x="7782" y="1358"/>
                  </a:lnTo>
                  <a:lnTo>
                    <a:pt x="7801" y="1376"/>
                  </a:lnTo>
                  <a:lnTo>
                    <a:pt x="7826" y="1372"/>
                  </a:lnTo>
                  <a:lnTo>
                    <a:pt x="7842" y="1340"/>
                  </a:lnTo>
                  <a:lnTo>
                    <a:pt x="7857" y="1314"/>
                  </a:lnTo>
                  <a:lnTo>
                    <a:pt x="7895" y="1300"/>
                  </a:lnTo>
                  <a:lnTo>
                    <a:pt x="7950" y="1256"/>
                  </a:lnTo>
                  <a:lnTo>
                    <a:pt x="7960" y="1228"/>
                  </a:lnTo>
                  <a:lnTo>
                    <a:pt x="7982" y="1211"/>
                  </a:lnTo>
                  <a:lnTo>
                    <a:pt x="8012" y="1144"/>
                  </a:lnTo>
                  <a:lnTo>
                    <a:pt x="8003" y="1107"/>
                  </a:lnTo>
                  <a:lnTo>
                    <a:pt x="7958" y="1055"/>
                  </a:lnTo>
                  <a:lnTo>
                    <a:pt x="7938" y="1014"/>
                  </a:lnTo>
                  <a:lnTo>
                    <a:pt x="7936" y="983"/>
                  </a:lnTo>
                  <a:lnTo>
                    <a:pt x="7882" y="947"/>
                  </a:lnTo>
                  <a:lnTo>
                    <a:pt x="7849" y="944"/>
                  </a:lnTo>
                  <a:lnTo>
                    <a:pt x="7833" y="953"/>
                  </a:lnTo>
                  <a:lnTo>
                    <a:pt x="7808" y="938"/>
                  </a:lnTo>
                  <a:lnTo>
                    <a:pt x="7766" y="921"/>
                  </a:lnTo>
                  <a:lnTo>
                    <a:pt x="7725" y="881"/>
                  </a:lnTo>
                  <a:lnTo>
                    <a:pt x="7707" y="876"/>
                  </a:lnTo>
                  <a:lnTo>
                    <a:pt x="7698" y="891"/>
                  </a:lnTo>
                  <a:lnTo>
                    <a:pt x="7673" y="882"/>
                  </a:lnTo>
                  <a:lnTo>
                    <a:pt x="7665" y="858"/>
                  </a:lnTo>
                  <a:lnTo>
                    <a:pt x="7639" y="828"/>
                  </a:lnTo>
                  <a:lnTo>
                    <a:pt x="7616" y="829"/>
                  </a:lnTo>
                  <a:lnTo>
                    <a:pt x="7610" y="860"/>
                  </a:lnTo>
                  <a:lnTo>
                    <a:pt x="7594" y="858"/>
                  </a:lnTo>
                  <a:lnTo>
                    <a:pt x="7560" y="815"/>
                  </a:lnTo>
                  <a:lnTo>
                    <a:pt x="7540" y="801"/>
                  </a:lnTo>
                  <a:lnTo>
                    <a:pt x="7538" y="818"/>
                  </a:lnTo>
                  <a:lnTo>
                    <a:pt x="7563" y="847"/>
                  </a:lnTo>
                  <a:lnTo>
                    <a:pt x="7567" y="870"/>
                  </a:lnTo>
                  <a:lnTo>
                    <a:pt x="7543" y="889"/>
                  </a:lnTo>
                  <a:lnTo>
                    <a:pt x="7547" y="920"/>
                  </a:lnTo>
                  <a:lnTo>
                    <a:pt x="7528" y="918"/>
                  </a:lnTo>
                  <a:lnTo>
                    <a:pt x="7514" y="895"/>
                  </a:lnTo>
                  <a:lnTo>
                    <a:pt x="7507" y="783"/>
                  </a:lnTo>
                  <a:lnTo>
                    <a:pt x="7474" y="767"/>
                  </a:lnTo>
                  <a:lnTo>
                    <a:pt x="7440" y="760"/>
                  </a:lnTo>
                  <a:lnTo>
                    <a:pt x="7395" y="739"/>
                  </a:lnTo>
                  <a:lnTo>
                    <a:pt x="7372" y="739"/>
                  </a:lnTo>
                  <a:lnTo>
                    <a:pt x="7352" y="766"/>
                  </a:lnTo>
                  <a:lnTo>
                    <a:pt x="7359" y="798"/>
                  </a:lnTo>
                  <a:lnTo>
                    <a:pt x="7394" y="821"/>
                  </a:lnTo>
                  <a:lnTo>
                    <a:pt x="7419" y="852"/>
                  </a:lnTo>
                  <a:lnTo>
                    <a:pt x="7405" y="866"/>
                  </a:lnTo>
                  <a:lnTo>
                    <a:pt x="7377" y="864"/>
                  </a:lnTo>
                  <a:lnTo>
                    <a:pt x="7365" y="842"/>
                  </a:lnTo>
                  <a:lnTo>
                    <a:pt x="7342" y="824"/>
                  </a:lnTo>
                  <a:lnTo>
                    <a:pt x="7328" y="826"/>
                  </a:lnTo>
                  <a:lnTo>
                    <a:pt x="7334" y="848"/>
                  </a:lnTo>
                  <a:lnTo>
                    <a:pt x="7345" y="877"/>
                  </a:lnTo>
                  <a:lnTo>
                    <a:pt x="7336" y="887"/>
                  </a:lnTo>
                  <a:lnTo>
                    <a:pt x="7336" y="926"/>
                  </a:lnTo>
                  <a:lnTo>
                    <a:pt x="7352" y="944"/>
                  </a:lnTo>
                  <a:lnTo>
                    <a:pt x="7378" y="950"/>
                  </a:lnTo>
                  <a:lnTo>
                    <a:pt x="7392" y="970"/>
                  </a:lnTo>
                  <a:lnTo>
                    <a:pt x="7386" y="999"/>
                  </a:lnTo>
                  <a:lnTo>
                    <a:pt x="7423" y="1085"/>
                  </a:lnTo>
                  <a:lnTo>
                    <a:pt x="7449" y="1111"/>
                  </a:lnTo>
                  <a:lnTo>
                    <a:pt x="7480" y="1111"/>
                  </a:lnTo>
                  <a:lnTo>
                    <a:pt x="7459" y="1130"/>
                  </a:lnTo>
                  <a:lnTo>
                    <a:pt x="7426" y="1136"/>
                  </a:lnTo>
                  <a:lnTo>
                    <a:pt x="7410" y="1194"/>
                  </a:lnTo>
                  <a:lnTo>
                    <a:pt x="7439" y="1254"/>
                  </a:lnTo>
                  <a:lnTo>
                    <a:pt x="7451" y="1299"/>
                  </a:lnTo>
                  <a:lnTo>
                    <a:pt x="7449" y="1341"/>
                  </a:lnTo>
                  <a:lnTo>
                    <a:pt x="7467" y="1355"/>
                  </a:lnTo>
                  <a:lnTo>
                    <a:pt x="7473" y="1388"/>
                  </a:lnTo>
                  <a:lnTo>
                    <a:pt x="7460" y="1407"/>
                  </a:lnTo>
                  <a:lnTo>
                    <a:pt x="7482" y="1457"/>
                  </a:lnTo>
                  <a:lnTo>
                    <a:pt x="7500" y="1509"/>
                  </a:lnTo>
                  <a:lnTo>
                    <a:pt x="7530" y="1537"/>
                  </a:lnTo>
                  <a:lnTo>
                    <a:pt x="7529" y="1570"/>
                  </a:lnTo>
                  <a:lnTo>
                    <a:pt x="7550" y="1590"/>
                  </a:lnTo>
                  <a:lnTo>
                    <a:pt x="7550" y="1590"/>
                  </a:lnTo>
                  <a:close/>
                  <a:moveTo>
                    <a:pt x="8210" y="1211"/>
                  </a:moveTo>
                  <a:lnTo>
                    <a:pt x="8239" y="1186"/>
                  </a:lnTo>
                  <a:lnTo>
                    <a:pt x="8240" y="1169"/>
                  </a:lnTo>
                  <a:lnTo>
                    <a:pt x="8227" y="1160"/>
                  </a:lnTo>
                  <a:lnTo>
                    <a:pt x="8239" y="1142"/>
                  </a:lnTo>
                  <a:lnTo>
                    <a:pt x="8257" y="1136"/>
                  </a:lnTo>
                  <a:lnTo>
                    <a:pt x="8247" y="1117"/>
                  </a:lnTo>
                  <a:lnTo>
                    <a:pt x="8222" y="1120"/>
                  </a:lnTo>
                  <a:lnTo>
                    <a:pt x="8197" y="1152"/>
                  </a:lnTo>
                  <a:lnTo>
                    <a:pt x="8201" y="1171"/>
                  </a:lnTo>
                  <a:lnTo>
                    <a:pt x="8182" y="1177"/>
                  </a:lnTo>
                  <a:lnTo>
                    <a:pt x="8175" y="1204"/>
                  </a:lnTo>
                  <a:lnTo>
                    <a:pt x="8192" y="1217"/>
                  </a:lnTo>
                  <a:lnTo>
                    <a:pt x="8210" y="1211"/>
                  </a:lnTo>
                  <a:lnTo>
                    <a:pt x="8210" y="1211"/>
                  </a:lnTo>
                  <a:close/>
                  <a:moveTo>
                    <a:pt x="8254" y="1214"/>
                  </a:moveTo>
                  <a:lnTo>
                    <a:pt x="8270" y="1190"/>
                  </a:lnTo>
                  <a:lnTo>
                    <a:pt x="8314" y="1194"/>
                  </a:lnTo>
                  <a:lnTo>
                    <a:pt x="8334" y="1161"/>
                  </a:lnTo>
                  <a:lnTo>
                    <a:pt x="8363" y="1162"/>
                  </a:lnTo>
                  <a:lnTo>
                    <a:pt x="8375" y="1152"/>
                  </a:lnTo>
                  <a:lnTo>
                    <a:pt x="8398" y="1159"/>
                  </a:lnTo>
                  <a:lnTo>
                    <a:pt x="8412" y="1198"/>
                  </a:lnTo>
                  <a:lnTo>
                    <a:pt x="8393" y="1231"/>
                  </a:lnTo>
                  <a:lnTo>
                    <a:pt x="8370" y="1210"/>
                  </a:lnTo>
                  <a:lnTo>
                    <a:pt x="8351" y="1231"/>
                  </a:lnTo>
                  <a:lnTo>
                    <a:pt x="8306" y="1237"/>
                  </a:lnTo>
                  <a:lnTo>
                    <a:pt x="8256" y="1234"/>
                  </a:lnTo>
                  <a:lnTo>
                    <a:pt x="8254" y="1214"/>
                  </a:lnTo>
                  <a:lnTo>
                    <a:pt x="8254" y="1214"/>
                  </a:lnTo>
                  <a:close/>
                  <a:moveTo>
                    <a:pt x="8601" y="1538"/>
                  </a:moveTo>
                  <a:lnTo>
                    <a:pt x="8601" y="1565"/>
                  </a:lnTo>
                  <a:lnTo>
                    <a:pt x="8633" y="1606"/>
                  </a:lnTo>
                  <a:lnTo>
                    <a:pt x="8626" y="1619"/>
                  </a:lnTo>
                  <a:lnTo>
                    <a:pt x="8629" y="1635"/>
                  </a:lnTo>
                  <a:lnTo>
                    <a:pt x="8660" y="1620"/>
                  </a:lnTo>
                  <a:lnTo>
                    <a:pt x="8672" y="1585"/>
                  </a:lnTo>
                  <a:lnTo>
                    <a:pt x="8650" y="1536"/>
                  </a:lnTo>
                  <a:lnTo>
                    <a:pt x="8615" y="1531"/>
                  </a:lnTo>
                  <a:lnTo>
                    <a:pt x="8601" y="1538"/>
                  </a:lnTo>
                  <a:lnTo>
                    <a:pt x="8601" y="1538"/>
                  </a:lnTo>
                  <a:close/>
                  <a:moveTo>
                    <a:pt x="11788" y="2573"/>
                  </a:moveTo>
                  <a:lnTo>
                    <a:pt x="11806" y="2564"/>
                  </a:lnTo>
                  <a:lnTo>
                    <a:pt x="11812" y="2525"/>
                  </a:lnTo>
                  <a:lnTo>
                    <a:pt x="11808" y="2497"/>
                  </a:lnTo>
                  <a:lnTo>
                    <a:pt x="11763" y="2519"/>
                  </a:lnTo>
                  <a:lnTo>
                    <a:pt x="11751" y="2529"/>
                  </a:lnTo>
                  <a:lnTo>
                    <a:pt x="11759" y="2559"/>
                  </a:lnTo>
                  <a:lnTo>
                    <a:pt x="11775" y="2560"/>
                  </a:lnTo>
                  <a:lnTo>
                    <a:pt x="11788" y="2573"/>
                  </a:lnTo>
                  <a:lnTo>
                    <a:pt x="11788" y="2573"/>
                  </a:lnTo>
                  <a:close/>
                  <a:moveTo>
                    <a:pt x="11362" y="3049"/>
                  </a:moveTo>
                  <a:lnTo>
                    <a:pt x="11406" y="3049"/>
                  </a:lnTo>
                  <a:lnTo>
                    <a:pt x="11420" y="3038"/>
                  </a:lnTo>
                  <a:lnTo>
                    <a:pt x="11434" y="3040"/>
                  </a:lnTo>
                  <a:lnTo>
                    <a:pt x="11436" y="3026"/>
                  </a:lnTo>
                  <a:lnTo>
                    <a:pt x="11414" y="3004"/>
                  </a:lnTo>
                  <a:lnTo>
                    <a:pt x="11378" y="2979"/>
                  </a:lnTo>
                  <a:lnTo>
                    <a:pt x="11352" y="2977"/>
                  </a:lnTo>
                  <a:lnTo>
                    <a:pt x="11336" y="2992"/>
                  </a:lnTo>
                  <a:lnTo>
                    <a:pt x="11338" y="3007"/>
                  </a:lnTo>
                  <a:lnTo>
                    <a:pt x="11362" y="3023"/>
                  </a:lnTo>
                  <a:lnTo>
                    <a:pt x="11362" y="3023"/>
                  </a:lnTo>
                  <a:lnTo>
                    <a:pt x="11362" y="3049"/>
                  </a:lnTo>
                  <a:lnTo>
                    <a:pt x="11362" y="3049"/>
                  </a:lnTo>
                  <a:close/>
                  <a:moveTo>
                    <a:pt x="10172" y="2837"/>
                  </a:moveTo>
                  <a:lnTo>
                    <a:pt x="10210" y="2846"/>
                  </a:lnTo>
                  <a:lnTo>
                    <a:pt x="10231" y="2857"/>
                  </a:lnTo>
                  <a:lnTo>
                    <a:pt x="10255" y="2843"/>
                  </a:lnTo>
                  <a:lnTo>
                    <a:pt x="10261" y="2816"/>
                  </a:lnTo>
                  <a:lnTo>
                    <a:pt x="10278" y="2802"/>
                  </a:lnTo>
                  <a:lnTo>
                    <a:pt x="10278" y="2780"/>
                  </a:lnTo>
                  <a:lnTo>
                    <a:pt x="10259" y="2760"/>
                  </a:lnTo>
                  <a:lnTo>
                    <a:pt x="10258" y="2703"/>
                  </a:lnTo>
                  <a:lnTo>
                    <a:pt x="10238" y="2680"/>
                  </a:lnTo>
                  <a:lnTo>
                    <a:pt x="10221" y="2644"/>
                  </a:lnTo>
                  <a:lnTo>
                    <a:pt x="10220" y="2623"/>
                  </a:lnTo>
                  <a:lnTo>
                    <a:pt x="10195" y="2617"/>
                  </a:lnTo>
                  <a:lnTo>
                    <a:pt x="10132" y="2635"/>
                  </a:lnTo>
                  <a:lnTo>
                    <a:pt x="10071" y="2672"/>
                  </a:lnTo>
                  <a:lnTo>
                    <a:pt x="10039" y="2673"/>
                  </a:lnTo>
                  <a:lnTo>
                    <a:pt x="10030" y="2688"/>
                  </a:lnTo>
                  <a:lnTo>
                    <a:pt x="10041" y="2724"/>
                  </a:lnTo>
                  <a:lnTo>
                    <a:pt x="10068" y="2742"/>
                  </a:lnTo>
                  <a:lnTo>
                    <a:pt x="10076" y="2771"/>
                  </a:lnTo>
                  <a:lnTo>
                    <a:pt x="10061" y="2787"/>
                  </a:lnTo>
                  <a:lnTo>
                    <a:pt x="10029" y="2785"/>
                  </a:lnTo>
                  <a:lnTo>
                    <a:pt x="10023" y="2795"/>
                  </a:lnTo>
                  <a:lnTo>
                    <a:pt x="10039" y="2815"/>
                  </a:lnTo>
                  <a:lnTo>
                    <a:pt x="10088" y="2817"/>
                  </a:lnTo>
                  <a:lnTo>
                    <a:pt x="10172" y="2837"/>
                  </a:lnTo>
                  <a:lnTo>
                    <a:pt x="10172" y="2837"/>
                  </a:lnTo>
                  <a:close/>
                  <a:moveTo>
                    <a:pt x="13658" y="1798"/>
                  </a:moveTo>
                  <a:lnTo>
                    <a:pt x="13674" y="1785"/>
                  </a:lnTo>
                  <a:lnTo>
                    <a:pt x="13667" y="1773"/>
                  </a:lnTo>
                  <a:lnTo>
                    <a:pt x="13679" y="1740"/>
                  </a:lnTo>
                  <a:lnTo>
                    <a:pt x="13698" y="1711"/>
                  </a:lnTo>
                  <a:lnTo>
                    <a:pt x="13690" y="1678"/>
                  </a:lnTo>
                  <a:lnTo>
                    <a:pt x="13644" y="1631"/>
                  </a:lnTo>
                  <a:lnTo>
                    <a:pt x="13628" y="1590"/>
                  </a:lnTo>
                  <a:lnTo>
                    <a:pt x="13603" y="1585"/>
                  </a:lnTo>
                  <a:lnTo>
                    <a:pt x="13564" y="1595"/>
                  </a:lnTo>
                  <a:lnTo>
                    <a:pt x="13532" y="1627"/>
                  </a:lnTo>
                  <a:lnTo>
                    <a:pt x="13535" y="1656"/>
                  </a:lnTo>
                  <a:lnTo>
                    <a:pt x="13559" y="1693"/>
                  </a:lnTo>
                  <a:lnTo>
                    <a:pt x="13554" y="1712"/>
                  </a:lnTo>
                  <a:lnTo>
                    <a:pt x="13566" y="1734"/>
                  </a:lnTo>
                  <a:lnTo>
                    <a:pt x="13595" y="1742"/>
                  </a:lnTo>
                  <a:lnTo>
                    <a:pt x="13626" y="1784"/>
                  </a:lnTo>
                  <a:lnTo>
                    <a:pt x="13658" y="1798"/>
                  </a:lnTo>
                  <a:lnTo>
                    <a:pt x="13658" y="1798"/>
                  </a:lnTo>
                  <a:close/>
                  <a:moveTo>
                    <a:pt x="13757" y="2054"/>
                  </a:moveTo>
                  <a:lnTo>
                    <a:pt x="13780" y="2042"/>
                  </a:lnTo>
                  <a:lnTo>
                    <a:pt x="13806" y="2002"/>
                  </a:lnTo>
                  <a:lnTo>
                    <a:pt x="13858" y="1971"/>
                  </a:lnTo>
                  <a:lnTo>
                    <a:pt x="13909" y="1982"/>
                  </a:lnTo>
                  <a:lnTo>
                    <a:pt x="13978" y="1983"/>
                  </a:lnTo>
                  <a:lnTo>
                    <a:pt x="14026" y="1974"/>
                  </a:lnTo>
                  <a:lnTo>
                    <a:pt x="14105" y="1975"/>
                  </a:lnTo>
                  <a:lnTo>
                    <a:pt x="14137" y="1953"/>
                  </a:lnTo>
                  <a:lnTo>
                    <a:pt x="14190" y="1949"/>
                  </a:lnTo>
                  <a:lnTo>
                    <a:pt x="14225" y="1958"/>
                  </a:lnTo>
                  <a:lnTo>
                    <a:pt x="14256" y="1931"/>
                  </a:lnTo>
                  <a:lnTo>
                    <a:pt x="14225" y="1904"/>
                  </a:lnTo>
                  <a:lnTo>
                    <a:pt x="14211" y="1872"/>
                  </a:lnTo>
                  <a:lnTo>
                    <a:pt x="14169" y="1820"/>
                  </a:lnTo>
                  <a:lnTo>
                    <a:pt x="14101" y="1764"/>
                  </a:lnTo>
                  <a:lnTo>
                    <a:pt x="14054" y="1760"/>
                  </a:lnTo>
                  <a:lnTo>
                    <a:pt x="14008" y="1748"/>
                  </a:lnTo>
                  <a:lnTo>
                    <a:pt x="13975" y="1715"/>
                  </a:lnTo>
                  <a:lnTo>
                    <a:pt x="13944" y="1715"/>
                  </a:lnTo>
                  <a:lnTo>
                    <a:pt x="13922" y="1729"/>
                  </a:lnTo>
                  <a:lnTo>
                    <a:pt x="13874" y="1710"/>
                  </a:lnTo>
                  <a:lnTo>
                    <a:pt x="13848" y="1710"/>
                  </a:lnTo>
                  <a:lnTo>
                    <a:pt x="13821" y="1747"/>
                  </a:lnTo>
                  <a:lnTo>
                    <a:pt x="13782" y="1801"/>
                  </a:lnTo>
                  <a:lnTo>
                    <a:pt x="13793" y="1838"/>
                  </a:lnTo>
                  <a:lnTo>
                    <a:pt x="13792" y="1909"/>
                  </a:lnTo>
                  <a:lnTo>
                    <a:pt x="13770" y="1990"/>
                  </a:lnTo>
                  <a:lnTo>
                    <a:pt x="13736" y="2020"/>
                  </a:lnTo>
                  <a:lnTo>
                    <a:pt x="13733" y="2050"/>
                  </a:lnTo>
                  <a:lnTo>
                    <a:pt x="13757" y="2054"/>
                  </a:lnTo>
                  <a:lnTo>
                    <a:pt x="13757" y="2054"/>
                  </a:lnTo>
                  <a:close/>
                  <a:moveTo>
                    <a:pt x="12941" y="1885"/>
                  </a:moveTo>
                  <a:lnTo>
                    <a:pt x="12954" y="1915"/>
                  </a:lnTo>
                  <a:lnTo>
                    <a:pt x="12973" y="1941"/>
                  </a:lnTo>
                  <a:lnTo>
                    <a:pt x="13009" y="1940"/>
                  </a:lnTo>
                  <a:lnTo>
                    <a:pt x="13041" y="1965"/>
                  </a:lnTo>
                  <a:lnTo>
                    <a:pt x="13081" y="1969"/>
                  </a:lnTo>
                  <a:lnTo>
                    <a:pt x="13115" y="2001"/>
                  </a:lnTo>
                  <a:lnTo>
                    <a:pt x="13137" y="2002"/>
                  </a:lnTo>
                  <a:lnTo>
                    <a:pt x="13139" y="1978"/>
                  </a:lnTo>
                  <a:lnTo>
                    <a:pt x="13090" y="1932"/>
                  </a:lnTo>
                  <a:lnTo>
                    <a:pt x="13056" y="1920"/>
                  </a:lnTo>
                  <a:lnTo>
                    <a:pt x="13015" y="1919"/>
                  </a:lnTo>
                  <a:lnTo>
                    <a:pt x="12973" y="1882"/>
                  </a:lnTo>
                  <a:lnTo>
                    <a:pt x="12949" y="1875"/>
                  </a:lnTo>
                  <a:lnTo>
                    <a:pt x="12941" y="1885"/>
                  </a:lnTo>
                  <a:lnTo>
                    <a:pt x="12941" y="1885"/>
                  </a:lnTo>
                  <a:close/>
                  <a:moveTo>
                    <a:pt x="14031" y="2968"/>
                  </a:moveTo>
                  <a:lnTo>
                    <a:pt x="14061" y="3008"/>
                  </a:lnTo>
                  <a:lnTo>
                    <a:pt x="14088" y="3018"/>
                  </a:lnTo>
                  <a:lnTo>
                    <a:pt x="14091" y="3000"/>
                  </a:lnTo>
                  <a:lnTo>
                    <a:pt x="14138" y="2987"/>
                  </a:lnTo>
                  <a:lnTo>
                    <a:pt x="14147" y="2970"/>
                  </a:lnTo>
                  <a:lnTo>
                    <a:pt x="14135" y="2948"/>
                  </a:lnTo>
                  <a:lnTo>
                    <a:pt x="14121" y="2909"/>
                  </a:lnTo>
                  <a:lnTo>
                    <a:pt x="14108" y="2916"/>
                  </a:lnTo>
                  <a:lnTo>
                    <a:pt x="14102" y="2944"/>
                  </a:lnTo>
                  <a:lnTo>
                    <a:pt x="14070" y="2966"/>
                  </a:lnTo>
                  <a:lnTo>
                    <a:pt x="14070" y="2966"/>
                  </a:lnTo>
                  <a:lnTo>
                    <a:pt x="14051" y="2968"/>
                  </a:lnTo>
                  <a:lnTo>
                    <a:pt x="14038" y="2968"/>
                  </a:lnTo>
                  <a:lnTo>
                    <a:pt x="14033" y="2968"/>
                  </a:lnTo>
                  <a:lnTo>
                    <a:pt x="14031" y="2968"/>
                  </a:lnTo>
                  <a:lnTo>
                    <a:pt x="14031" y="2968"/>
                  </a:lnTo>
                  <a:close/>
                  <a:moveTo>
                    <a:pt x="17852" y="2671"/>
                  </a:moveTo>
                  <a:lnTo>
                    <a:pt x="17865" y="2670"/>
                  </a:lnTo>
                  <a:lnTo>
                    <a:pt x="17872" y="2643"/>
                  </a:lnTo>
                  <a:lnTo>
                    <a:pt x="17861" y="2615"/>
                  </a:lnTo>
                  <a:lnTo>
                    <a:pt x="17843" y="2613"/>
                  </a:lnTo>
                  <a:lnTo>
                    <a:pt x="17838" y="2627"/>
                  </a:lnTo>
                  <a:lnTo>
                    <a:pt x="17852" y="2671"/>
                  </a:lnTo>
                  <a:lnTo>
                    <a:pt x="17852" y="2671"/>
                  </a:lnTo>
                  <a:close/>
                  <a:moveTo>
                    <a:pt x="17828" y="2699"/>
                  </a:moveTo>
                  <a:lnTo>
                    <a:pt x="17844" y="2707"/>
                  </a:lnTo>
                  <a:lnTo>
                    <a:pt x="17842" y="2680"/>
                  </a:lnTo>
                  <a:lnTo>
                    <a:pt x="17827" y="2654"/>
                  </a:lnTo>
                  <a:lnTo>
                    <a:pt x="17805" y="2652"/>
                  </a:lnTo>
                  <a:lnTo>
                    <a:pt x="17803" y="2669"/>
                  </a:lnTo>
                  <a:lnTo>
                    <a:pt x="17828" y="2699"/>
                  </a:lnTo>
                  <a:lnTo>
                    <a:pt x="17828" y="2699"/>
                  </a:lnTo>
                  <a:close/>
                  <a:moveTo>
                    <a:pt x="17798" y="2716"/>
                  </a:moveTo>
                  <a:lnTo>
                    <a:pt x="17826" y="2753"/>
                  </a:lnTo>
                  <a:lnTo>
                    <a:pt x="17843" y="2786"/>
                  </a:lnTo>
                  <a:lnTo>
                    <a:pt x="17852" y="2771"/>
                  </a:lnTo>
                  <a:lnTo>
                    <a:pt x="17840" y="2727"/>
                  </a:lnTo>
                  <a:lnTo>
                    <a:pt x="17809" y="2702"/>
                  </a:lnTo>
                  <a:lnTo>
                    <a:pt x="17796" y="2702"/>
                  </a:lnTo>
                  <a:lnTo>
                    <a:pt x="17798" y="2716"/>
                  </a:lnTo>
                  <a:lnTo>
                    <a:pt x="17798" y="2716"/>
                  </a:lnTo>
                  <a:close/>
                  <a:moveTo>
                    <a:pt x="17712" y="2695"/>
                  </a:moveTo>
                  <a:lnTo>
                    <a:pt x="17730" y="2731"/>
                  </a:lnTo>
                  <a:lnTo>
                    <a:pt x="17752" y="2746"/>
                  </a:lnTo>
                  <a:lnTo>
                    <a:pt x="17762" y="2728"/>
                  </a:lnTo>
                  <a:lnTo>
                    <a:pt x="17772" y="2722"/>
                  </a:lnTo>
                  <a:lnTo>
                    <a:pt x="17762" y="2686"/>
                  </a:lnTo>
                  <a:lnTo>
                    <a:pt x="17741" y="2676"/>
                  </a:lnTo>
                  <a:lnTo>
                    <a:pt x="17736" y="2685"/>
                  </a:lnTo>
                  <a:lnTo>
                    <a:pt x="17712" y="2695"/>
                  </a:lnTo>
                  <a:lnTo>
                    <a:pt x="17712" y="2695"/>
                  </a:lnTo>
                  <a:close/>
                  <a:moveTo>
                    <a:pt x="18665" y="2303"/>
                  </a:moveTo>
                  <a:lnTo>
                    <a:pt x="18700" y="2321"/>
                  </a:lnTo>
                  <a:lnTo>
                    <a:pt x="18740" y="2311"/>
                  </a:lnTo>
                  <a:lnTo>
                    <a:pt x="18760" y="2278"/>
                  </a:lnTo>
                  <a:lnTo>
                    <a:pt x="18754" y="2241"/>
                  </a:lnTo>
                  <a:lnTo>
                    <a:pt x="18727" y="2209"/>
                  </a:lnTo>
                  <a:lnTo>
                    <a:pt x="18737" y="2198"/>
                  </a:lnTo>
                  <a:lnTo>
                    <a:pt x="18724" y="2166"/>
                  </a:lnTo>
                  <a:lnTo>
                    <a:pt x="18688" y="2142"/>
                  </a:lnTo>
                  <a:lnTo>
                    <a:pt x="18681" y="2156"/>
                  </a:lnTo>
                  <a:lnTo>
                    <a:pt x="18653" y="2154"/>
                  </a:lnTo>
                  <a:lnTo>
                    <a:pt x="18622" y="2137"/>
                  </a:lnTo>
                  <a:lnTo>
                    <a:pt x="18587" y="2136"/>
                  </a:lnTo>
                  <a:lnTo>
                    <a:pt x="18582" y="2151"/>
                  </a:lnTo>
                  <a:lnTo>
                    <a:pt x="18561" y="2155"/>
                  </a:lnTo>
                  <a:lnTo>
                    <a:pt x="18567" y="2167"/>
                  </a:lnTo>
                  <a:lnTo>
                    <a:pt x="18541" y="2169"/>
                  </a:lnTo>
                  <a:lnTo>
                    <a:pt x="18530" y="2199"/>
                  </a:lnTo>
                  <a:lnTo>
                    <a:pt x="18532" y="2258"/>
                  </a:lnTo>
                  <a:lnTo>
                    <a:pt x="18548" y="2267"/>
                  </a:lnTo>
                  <a:lnTo>
                    <a:pt x="18580" y="2262"/>
                  </a:lnTo>
                  <a:lnTo>
                    <a:pt x="18622" y="2271"/>
                  </a:lnTo>
                  <a:lnTo>
                    <a:pt x="18665" y="2303"/>
                  </a:lnTo>
                  <a:lnTo>
                    <a:pt x="18665" y="2303"/>
                  </a:lnTo>
                  <a:close/>
                  <a:moveTo>
                    <a:pt x="18876" y="2224"/>
                  </a:moveTo>
                  <a:lnTo>
                    <a:pt x="18897" y="2204"/>
                  </a:lnTo>
                  <a:lnTo>
                    <a:pt x="18903" y="2179"/>
                  </a:lnTo>
                  <a:lnTo>
                    <a:pt x="18873" y="2188"/>
                  </a:lnTo>
                  <a:lnTo>
                    <a:pt x="18862" y="2204"/>
                  </a:lnTo>
                  <a:lnTo>
                    <a:pt x="18876" y="2224"/>
                  </a:lnTo>
                  <a:lnTo>
                    <a:pt x="18876" y="2224"/>
                  </a:lnTo>
                  <a:close/>
                  <a:moveTo>
                    <a:pt x="19111" y="11406"/>
                  </a:moveTo>
                  <a:lnTo>
                    <a:pt x="19106" y="11367"/>
                  </a:lnTo>
                  <a:lnTo>
                    <a:pt x="19112" y="11329"/>
                  </a:lnTo>
                  <a:lnTo>
                    <a:pt x="19098" y="11298"/>
                  </a:lnTo>
                  <a:lnTo>
                    <a:pt x="19087" y="11259"/>
                  </a:lnTo>
                  <a:lnTo>
                    <a:pt x="19094" y="11203"/>
                  </a:lnTo>
                  <a:lnTo>
                    <a:pt x="19125" y="11175"/>
                  </a:lnTo>
                  <a:lnTo>
                    <a:pt x="19141" y="11184"/>
                  </a:lnTo>
                  <a:lnTo>
                    <a:pt x="19141" y="11208"/>
                  </a:lnTo>
                  <a:lnTo>
                    <a:pt x="19161" y="11222"/>
                  </a:lnTo>
                  <a:lnTo>
                    <a:pt x="19227" y="11215"/>
                  </a:lnTo>
                  <a:lnTo>
                    <a:pt x="19235" y="11199"/>
                  </a:lnTo>
                  <a:lnTo>
                    <a:pt x="19251" y="11196"/>
                  </a:lnTo>
                  <a:lnTo>
                    <a:pt x="19261" y="11212"/>
                  </a:lnTo>
                  <a:lnTo>
                    <a:pt x="19253" y="11225"/>
                  </a:lnTo>
                  <a:lnTo>
                    <a:pt x="19255" y="11251"/>
                  </a:lnTo>
                  <a:lnTo>
                    <a:pt x="19291" y="11289"/>
                  </a:lnTo>
                  <a:lnTo>
                    <a:pt x="19296" y="11320"/>
                  </a:lnTo>
                  <a:lnTo>
                    <a:pt x="19316" y="11341"/>
                  </a:lnTo>
                  <a:lnTo>
                    <a:pt x="19317" y="11317"/>
                  </a:lnTo>
                  <a:lnTo>
                    <a:pt x="19310" y="11299"/>
                  </a:lnTo>
                  <a:lnTo>
                    <a:pt x="19313" y="11264"/>
                  </a:lnTo>
                  <a:lnTo>
                    <a:pt x="19313" y="11224"/>
                  </a:lnTo>
                  <a:lnTo>
                    <a:pt x="19280" y="11197"/>
                  </a:lnTo>
                  <a:lnTo>
                    <a:pt x="19272" y="11151"/>
                  </a:lnTo>
                  <a:lnTo>
                    <a:pt x="19259" y="11123"/>
                  </a:lnTo>
                  <a:lnTo>
                    <a:pt x="19235" y="11135"/>
                  </a:lnTo>
                  <a:lnTo>
                    <a:pt x="19212" y="11135"/>
                  </a:lnTo>
                  <a:lnTo>
                    <a:pt x="19166" y="11105"/>
                  </a:lnTo>
                  <a:lnTo>
                    <a:pt x="19159" y="11055"/>
                  </a:lnTo>
                  <a:lnTo>
                    <a:pt x="19136" y="11015"/>
                  </a:lnTo>
                  <a:lnTo>
                    <a:pt x="19094" y="10978"/>
                  </a:lnTo>
                  <a:lnTo>
                    <a:pt x="19068" y="10972"/>
                  </a:lnTo>
                  <a:lnTo>
                    <a:pt x="19041" y="10939"/>
                  </a:lnTo>
                  <a:lnTo>
                    <a:pt x="19026" y="10879"/>
                  </a:lnTo>
                  <a:lnTo>
                    <a:pt x="19000" y="10835"/>
                  </a:lnTo>
                  <a:lnTo>
                    <a:pt x="18988" y="10793"/>
                  </a:lnTo>
                  <a:lnTo>
                    <a:pt x="18989" y="10737"/>
                  </a:lnTo>
                  <a:lnTo>
                    <a:pt x="18983" y="10672"/>
                  </a:lnTo>
                  <a:lnTo>
                    <a:pt x="18962" y="10637"/>
                  </a:lnTo>
                  <a:lnTo>
                    <a:pt x="18970" y="10579"/>
                  </a:lnTo>
                  <a:lnTo>
                    <a:pt x="18967" y="10545"/>
                  </a:lnTo>
                  <a:lnTo>
                    <a:pt x="18943" y="10502"/>
                  </a:lnTo>
                  <a:lnTo>
                    <a:pt x="18959" y="10479"/>
                  </a:lnTo>
                  <a:lnTo>
                    <a:pt x="18965" y="10455"/>
                  </a:lnTo>
                  <a:lnTo>
                    <a:pt x="18964" y="10434"/>
                  </a:lnTo>
                  <a:lnTo>
                    <a:pt x="18981" y="10432"/>
                  </a:lnTo>
                  <a:lnTo>
                    <a:pt x="19000" y="10436"/>
                  </a:lnTo>
                  <a:lnTo>
                    <a:pt x="19040" y="10427"/>
                  </a:lnTo>
                  <a:lnTo>
                    <a:pt x="19080" y="10432"/>
                  </a:lnTo>
                  <a:lnTo>
                    <a:pt x="19116" y="10456"/>
                  </a:lnTo>
                  <a:lnTo>
                    <a:pt x="19140" y="10505"/>
                  </a:lnTo>
                  <a:lnTo>
                    <a:pt x="19176" y="10518"/>
                  </a:lnTo>
                  <a:lnTo>
                    <a:pt x="19207" y="10539"/>
                  </a:lnTo>
                  <a:lnTo>
                    <a:pt x="19238" y="10587"/>
                  </a:lnTo>
                  <a:lnTo>
                    <a:pt x="19257" y="10596"/>
                  </a:lnTo>
                  <a:lnTo>
                    <a:pt x="19241" y="10552"/>
                  </a:lnTo>
                  <a:lnTo>
                    <a:pt x="19206" y="10508"/>
                  </a:lnTo>
                  <a:lnTo>
                    <a:pt x="19156" y="10473"/>
                  </a:lnTo>
                  <a:lnTo>
                    <a:pt x="19130" y="10426"/>
                  </a:lnTo>
                  <a:lnTo>
                    <a:pt x="19100" y="10384"/>
                  </a:lnTo>
                  <a:lnTo>
                    <a:pt x="19100" y="10362"/>
                  </a:lnTo>
                  <a:lnTo>
                    <a:pt x="19080" y="10345"/>
                  </a:lnTo>
                  <a:lnTo>
                    <a:pt x="19049" y="10284"/>
                  </a:lnTo>
                  <a:lnTo>
                    <a:pt x="19033" y="10245"/>
                  </a:lnTo>
                  <a:lnTo>
                    <a:pt x="19011" y="10233"/>
                  </a:lnTo>
                  <a:lnTo>
                    <a:pt x="19005" y="10199"/>
                  </a:lnTo>
                  <a:lnTo>
                    <a:pt x="18955" y="10138"/>
                  </a:lnTo>
                  <a:lnTo>
                    <a:pt x="18908" y="10055"/>
                  </a:lnTo>
                  <a:lnTo>
                    <a:pt x="18896" y="10013"/>
                  </a:lnTo>
                  <a:lnTo>
                    <a:pt x="18836" y="9933"/>
                  </a:lnTo>
                  <a:lnTo>
                    <a:pt x="18805" y="9873"/>
                  </a:lnTo>
                  <a:lnTo>
                    <a:pt x="18780" y="9856"/>
                  </a:lnTo>
                  <a:lnTo>
                    <a:pt x="18780" y="9820"/>
                  </a:lnTo>
                  <a:lnTo>
                    <a:pt x="18761" y="9789"/>
                  </a:lnTo>
                  <a:lnTo>
                    <a:pt x="18739" y="9779"/>
                  </a:lnTo>
                  <a:lnTo>
                    <a:pt x="18737" y="9795"/>
                  </a:lnTo>
                  <a:lnTo>
                    <a:pt x="18717" y="9792"/>
                  </a:lnTo>
                  <a:lnTo>
                    <a:pt x="18709" y="9778"/>
                  </a:lnTo>
                  <a:lnTo>
                    <a:pt x="18717" y="9750"/>
                  </a:lnTo>
                  <a:lnTo>
                    <a:pt x="18706" y="9725"/>
                  </a:lnTo>
                  <a:lnTo>
                    <a:pt x="18674" y="9705"/>
                  </a:lnTo>
                  <a:lnTo>
                    <a:pt x="18644" y="9668"/>
                  </a:lnTo>
                  <a:lnTo>
                    <a:pt x="18626" y="9622"/>
                  </a:lnTo>
                  <a:lnTo>
                    <a:pt x="18610" y="9595"/>
                  </a:lnTo>
                  <a:lnTo>
                    <a:pt x="18605" y="9559"/>
                  </a:lnTo>
                  <a:lnTo>
                    <a:pt x="18613" y="9532"/>
                  </a:lnTo>
                  <a:lnTo>
                    <a:pt x="18620" y="9538"/>
                  </a:lnTo>
                  <a:lnTo>
                    <a:pt x="18612" y="9488"/>
                  </a:lnTo>
                  <a:lnTo>
                    <a:pt x="18605" y="9433"/>
                  </a:lnTo>
                  <a:lnTo>
                    <a:pt x="18595" y="9395"/>
                  </a:lnTo>
                  <a:lnTo>
                    <a:pt x="18561" y="9380"/>
                  </a:lnTo>
                  <a:lnTo>
                    <a:pt x="18525" y="9340"/>
                  </a:lnTo>
                  <a:lnTo>
                    <a:pt x="18521" y="9319"/>
                  </a:lnTo>
                  <a:lnTo>
                    <a:pt x="18503" y="9299"/>
                  </a:lnTo>
                  <a:lnTo>
                    <a:pt x="18503" y="9283"/>
                  </a:lnTo>
                  <a:lnTo>
                    <a:pt x="18518" y="9279"/>
                  </a:lnTo>
                  <a:lnTo>
                    <a:pt x="18550" y="9311"/>
                  </a:lnTo>
                  <a:lnTo>
                    <a:pt x="18582" y="9358"/>
                  </a:lnTo>
                  <a:lnTo>
                    <a:pt x="18568" y="9315"/>
                  </a:lnTo>
                  <a:lnTo>
                    <a:pt x="18528" y="9255"/>
                  </a:lnTo>
                  <a:lnTo>
                    <a:pt x="18488" y="9213"/>
                  </a:lnTo>
                  <a:lnTo>
                    <a:pt x="18474" y="9213"/>
                  </a:lnTo>
                  <a:lnTo>
                    <a:pt x="18464" y="9184"/>
                  </a:lnTo>
                  <a:lnTo>
                    <a:pt x="18395" y="9129"/>
                  </a:lnTo>
                  <a:lnTo>
                    <a:pt x="18371" y="9091"/>
                  </a:lnTo>
                  <a:lnTo>
                    <a:pt x="18373" y="9033"/>
                  </a:lnTo>
                  <a:lnTo>
                    <a:pt x="18354" y="9011"/>
                  </a:lnTo>
                  <a:lnTo>
                    <a:pt x="18303" y="8992"/>
                  </a:lnTo>
                  <a:lnTo>
                    <a:pt x="18279" y="8944"/>
                  </a:lnTo>
                  <a:lnTo>
                    <a:pt x="18267" y="8928"/>
                  </a:lnTo>
                  <a:lnTo>
                    <a:pt x="18254" y="8946"/>
                  </a:lnTo>
                  <a:lnTo>
                    <a:pt x="18267" y="8961"/>
                  </a:lnTo>
                  <a:lnTo>
                    <a:pt x="18268" y="8986"/>
                  </a:lnTo>
                  <a:lnTo>
                    <a:pt x="18248" y="8993"/>
                  </a:lnTo>
                  <a:lnTo>
                    <a:pt x="18223" y="8975"/>
                  </a:lnTo>
                  <a:lnTo>
                    <a:pt x="18196" y="8978"/>
                  </a:lnTo>
                  <a:lnTo>
                    <a:pt x="18240" y="9025"/>
                  </a:lnTo>
                  <a:lnTo>
                    <a:pt x="18298" y="9060"/>
                  </a:lnTo>
                  <a:lnTo>
                    <a:pt x="18316" y="9086"/>
                  </a:lnTo>
                  <a:lnTo>
                    <a:pt x="18311" y="9125"/>
                  </a:lnTo>
                  <a:lnTo>
                    <a:pt x="18327" y="9110"/>
                  </a:lnTo>
                  <a:lnTo>
                    <a:pt x="18347" y="9107"/>
                  </a:lnTo>
                  <a:lnTo>
                    <a:pt x="18355" y="9131"/>
                  </a:lnTo>
                  <a:lnTo>
                    <a:pt x="18342" y="9147"/>
                  </a:lnTo>
                  <a:lnTo>
                    <a:pt x="18319" y="9156"/>
                  </a:lnTo>
                  <a:lnTo>
                    <a:pt x="18325" y="9179"/>
                  </a:lnTo>
                  <a:lnTo>
                    <a:pt x="18351" y="9180"/>
                  </a:lnTo>
                  <a:lnTo>
                    <a:pt x="18359" y="9215"/>
                  </a:lnTo>
                  <a:lnTo>
                    <a:pt x="18332" y="9230"/>
                  </a:lnTo>
                  <a:lnTo>
                    <a:pt x="18306" y="9225"/>
                  </a:lnTo>
                  <a:lnTo>
                    <a:pt x="18285" y="9198"/>
                  </a:lnTo>
                  <a:lnTo>
                    <a:pt x="18263" y="9218"/>
                  </a:lnTo>
                  <a:lnTo>
                    <a:pt x="18244" y="9264"/>
                  </a:lnTo>
                  <a:lnTo>
                    <a:pt x="18275" y="9298"/>
                  </a:lnTo>
                  <a:lnTo>
                    <a:pt x="18285" y="9339"/>
                  </a:lnTo>
                  <a:lnTo>
                    <a:pt x="18320" y="9382"/>
                  </a:lnTo>
                  <a:lnTo>
                    <a:pt x="18349" y="9435"/>
                  </a:lnTo>
                  <a:lnTo>
                    <a:pt x="18353" y="9508"/>
                  </a:lnTo>
                  <a:lnTo>
                    <a:pt x="18365" y="9524"/>
                  </a:lnTo>
                  <a:lnTo>
                    <a:pt x="18372" y="9579"/>
                  </a:lnTo>
                  <a:lnTo>
                    <a:pt x="18395" y="9660"/>
                  </a:lnTo>
                  <a:lnTo>
                    <a:pt x="18422" y="9715"/>
                  </a:lnTo>
                  <a:lnTo>
                    <a:pt x="18459" y="9734"/>
                  </a:lnTo>
                  <a:lnTo>
                    <a:pt x="18463" y="9750"/>
                  </a:lnTo>
                  <a:lnTo>
                    <a:pt x="18446" y="9761"/>
                  </a:lnTo>
                  <a:lnTo>
                    <a:pt x="18531" y="9844"/>
                  </a:lnTo>
                  <a:lnTo>
                    <a:pt x="18558" y="9853"/>
                  </a:lnTo>
                  <a:lnTo>
                    <a:pt x="18598" y="9912"/>
                  </a:lnTo>
                  <a:lnTo>
                    <a:pt x="18610" y="9968"/>
                  </a:lnTo>
                  <a:lnTo>
                    <a:pt x="18606" y="10013"/>
                  </a:lnTo>
                  <a:lnTo>
                    <a:pt x="18632" y="10058"/>
                  </a:lnTo>
                  <a:lnTo>
                    <a:pt x="18632" y="10093"/>
                  </a:lnTo>
                  <a:lnTo>
                    <a:pt x="18661" y="10112"/>
                  </a:lnTo>
                  <a:lnTo>
                    <a:pt x="18693" y="10148"/>
                  </a:lnTo>
                  <a:lnTo>
                    <a:pt x="18684" y="10159"/>
                  </a:lnTo>
                  <a:lnTo>
                    <a:pt x="18687" y="10184"/>
                  </a:lnTo>
                  <a:lnTo>
                    <a:pt x="18725" y="10245"/>
                  </a:lnTo>
                  <a:lnTo>
                    <a:pt x="18734" y="10283"/>
                  </a:lnTo>
                  <a:lnTo>
                    <a:pt x="18752" y="10329"/>
                  </a:lnTo>
                  <a:lnTo>
                    <a:pt x="18756" y="10393"/>
                  </a:lnTo>
                  <a:lnTo>
                    <a:pt x="18768" y="10415"/>
                  </a:lnTo>
                  <a:lnTo>
                    <a:pt x="18764" y="10449"/>
                  </a:lnTo>
                  <a:lnTo>
                    <a:pt x="18771" y="10505"/>
                  </a:lnTo>
                  <a:lnTo>
                    <a:pt x="18798" y="10572"/>
                  </a:lnTo>
                  <a:lnTo>
                    <a:pt x="18791" y="10597"/>
                  </a:lnTo>
                  <a:lnTo>
                    <a:pt x="18796" y="10642"/>
                  </a:lnTo>
                  <a:lnTo>
                    <a:pt x="18829" y="10672"/>
                  </a:lnTo>
                  <a:lnTo>
                    <a:pt x="18891" y="10751"/>
                  </a:lnTo>
                  <a:lnTo>
                    <a:pt x="18891" y="10784"/>
                  </a:lnTo>
                  <a:lnTo>
                    <a:pt x="18918" y="10830"/>
                  </a:lnTo>
                  <a:lnTo>
                    <a:pt x="18912" y="10902"/>
                  </a:lnTo>
                  <a:lnTo>
                    <a:pt x="18920" y="10958"/>
                  </a:lnTo>
                  <a:lnTo>
                    <a:pt x="18949" y="11012"/>
                  </a:lnTo>
                  <a:lnTo>
                    <a:pt x="18957" y="11048"/>
                  </a:lnTo>
                  <a:lnTo>
                    <a:pt x="19002" y="11106"/>
                  </a:lnTo>
                  <a:lnTo>
                    <a:pt x="19007" y="11132"/>
                  </a:lnTo>
                  <a:lnTo>
                    <a:pt x="18998" y="11187"/>
                  </a:lnTo>
                  <a:lnTo>
                    <a:pt x="18993" y="11259"/>
                  </a:lnTo>
                  <a:lnTo>
                    <a:pt x="19007" y="11302"/>
                  </a:lnTo>
                  <a:lnTo>
                    <a:pt x="19043" y="11327"/>
                  </a:lnTo>
                  <a:lnTo>
                    <a:pt x="19068" y="11379"/>
                  </a:lnTo>
                  <a:lnTo>
                    <a:pt x="19111" y="11406"/>
                  </a:lnTo>
                  <a:lnTo>
                    <a:pt x="19111" y="11406"/>
                  </a:lnTo>
                  <a:close/>
                  <a:moveTo>
                    <a:pt x="17365" y="8982"/>
                  </a:moveTo>
                  <a:lnTo>
                    <a:pt x="17377" y="8978"/>
                  </a:lnTo>
                  <a:lnTo>
                    <a:pt x="17381" y="8961"/>
                  </a:lnTo>
                  <a:lnTo>
                    <a:pt x="17391" y="8950"/>
                  </a:lnTo>
                  <a:lnTo>
                    <a:pt x="17406" y="8954"/>
                  </a:lnTo>
                  <a:lnTo>
                    <a:pt x="17428" y="8979"/>
                  </a:lnTo>
                  <a:lnTo>
                    <a:pt x="17456" y="8987"/>
                  </a:lnTo>
                  <a:lnTo>
                    <a:pt x="17475" y="8967"/>
                  </a:lnTo>
                  <a:lnTo>
                    <a:pt x="17486" y="8948"/>
                  </a:lnTo>
                  <a:lnTo>
                    <a:pt x="17473" y="8929"/>
                  </a:lnTo>
                  <a:lnTo>
                    <a:pt x="17474" y="8908"/>
                  </a:lnTo>
                  <a:lnTo>
                    <a:pt x="17494" y="8889"/>
                  </a:lnTo>
                  <a:lnTo>
                    <a:pt x="17499" y="8873"/>
                  </a:lnTo>
                  <a:lnTo>
                    <a:pt x="17471" y="8874"/>
                  </a:lnTo>
                  <a:lnTo>
                    <a:pt x="17466" y="8888"/>
                  </a:lnTo>
                  <a:lnTo>
                    <a:pt x="17448" y="8900"/>
                  </a:lnTo>
                  <a:lnTo>
                    <a:pt x="17440" y="8891"/>
                  </a:lnTo>
                  <a:lnTo>
                    <a:pt x="17455" y="8870"/>
                  </a:lnTo>
                  <a:lnTo>
                    <a:pt x="17457" y="8856"/>
                  </a:lnTo>
                  <a:lnTo>
                    <a:pt x="17448" y="8849"/>
                  </a:lnTo>
                  <a:lnTo>
                    <a:pt x="17411" y="8856"/>
                  </a:lnTo>
                  <a:lnTo>
                    <a:pt x="17388" y="8844"/>
                  </a:lnTo>
                  <a:lnTo>
                    <a:pt x="17369" y="8860"/>
                  </a:lnTo>
                  <a:lnTo>
                    <a:pt x="17360" y="8891"/>
                  </a:lnTo>
                  <a:lnTo>
                    <a:pt x="17338" y="8911"/>
                  </a:lnTo>
                  <a:lnTo>
                    <a:pt x="17338" y="8936"/>
                  </a:lnTo>
                  <a:lnTo>
                    <a:pt x="17365" y="8982"/>
                  </a:lnTo>
                  <a:lnTo>
                    <a:pt x="17365" y="8982"/>
                  </a:lnTo>
                  <a:close/>
                  <a:moveTo>
                    <a:pt x="17253" y="8956"/>
                  </a:moveTo>
                  <a:lnTo>
                    <a:pt x="17266" y="8951"/>
                  </a:lnTo>
                  <a:lnTo>
                    <a:pt x="17266" y="8942"/>
                  </a:lnTo>
                  <a:lnTo>
                    <a:pt x="17276" y="8930"/>
                  </a:lnTo>
                  <a:lnTo>
                    <a:pt x="17295" y="8943"/>
                  </a:lnTo>
                  <a:lnTo>
                    <a:pt x="17307" y="8933"/>
                  </a:lnTo>
                  <a:lnTo>
                    <a:pt x="17296" y="8910"/>
                  </a:lnTo>
                  <a:lnTo>
                    <a:pt x="17310" y="8890"/>
                  </a:lnTo>
                  <a:lnTo>
                    <a:pt x="17303" y="8869"/>
                  </a:lnTo>
                  <a:lnTo>
                    <a:pt x="17292" y="8870"/>
                  </a:lnTo>
                  <a:lnTo>
                    <a:pt x="17273" y="8891"/>
                  </a:lnTo>
                  <a:lnTo>
                    <a:pt x="17240" y="8905"/>
                  </a:lnTo>
                  <a:lnTo>
                    <a:pt x="17239" y="8932"/>
                  </a:lnTo>
                  <a:lnTo>
                    <a:pt x="17253" y="8956"/>
                  </a:lnTo>
                  <a:lnTo>
                    <a:pt x="17253" y="8956"/>
                  </a:lnTo>
                  <a:close/>
                  <a:moveTo>
                    <a:pt x="17487" y="9069"/>
                  </a:moveTo>
                  <a:lnTo>
                    <a:pt x="17493" y="9078"/>
                  </a:lnTo>
                  <a:lnTo>
                    <a:pt x="17513" y="9063"/>
                  </a:lnTo>
                  <a:lnTo>
                    <a:pt x="17520" y="9042"/>
                  </a:lnTo>
                  <a:lnTo>
                    <a:pt x="17502" y="9027"/>
                  </a:lnTo>
                  <a:lnTo>
                    <a:pt x="17497" y="9035"/>
                  </a:lnTo>
                  <a:lnTo>
                    <a:pt x="17500" y="9047"/>
                  </a:lnTo>
                  <a:lnTo>
                    <a:pt x="17487" y="9069"/>
                  </a:lnTo>
                  <a:lnTo>
                    <a:pt x="17487" y="9069"/>
                  </a:lnTo>
                  <a:close/>
                  <a:moveTo>
                    <a:pt x="17451" y="9029"/>
                  </a:moveTo>
                  <a:lnTo>
                    <a:pt x="17450" y="9048"/>
                  </a:lnTo>
                  <a:lnTo>
                    <a:pt x="17464" y="9071"/>
                  </a:lnTo>
                  <a:lnTo>
                    <a:pt x="17471" y="9055"/>
                  </a:lnTo>
                  <a:lnTo>
                    <a:pt x="17469" y="9029"/>
                  </a:lnTo>
                  <a:lnTo>
                    <a:pt x="17461" y="9021"/>
                  </a:lnTo>
                  <a:lnTo>
                    <a:pt x="17451" y="9029"/>
                  </a:lnTo>
                  <a:lnTo>
                    <a:pt x="17451" y="9029"/>
                  </a:lnTo>
                  <a:close/>
                  <a:moveTo>
                    <a:pt x="17459" y="9186"/>
                  </a:moveTo>
                  <a:lnTo>
                    <a:pt x="17478" y="9154"/>
                  </a:lnTo>
                  <a:lnTo>
                    <a:pt x="17497" y="9149"/>
                  </a:lnTo>
                  <a:lnTo>
                    <a:pt x="17508" y="9122"/>
                  </a:lnTo>
                  <a:lnTo>
                    <a:pt x="17501" y="9112"/>
                  </a:lnTo>
                  <a:lnTo>
                    <a:pt x="17509" y="9092"/>
                  </a:lnTo>
                  <a:lnTo>
                    <a:pt x="17459" y="9104"/>
                  </a:lnTo>
                  <a:lnTo>
                    <a:pt x="17431" y="9143"/>
                  </a:lnTo>
                  <a:lnTo>
                    <a:pt x="17434" y="9168"/>
                  </a:lnTo>
                  <a:lnTo>
                    <a:pt x="17459" y="9186"/>
                  </a:lnTo>
                  <a:lnTo>
                    <a:pt x="17459" y="9186"/>
                  </a:lnTo>
                  <a:close/>
                  <a:moveTo>
                    <a:pt x="18770" y="7185"/>
                  </a:moveTo>
                  <a:lnTo>
                    <a:pt x="18785" y="7187"/>
                  </a:lnTo>
                  <a:lnTo>
                    <a:pt x="18809" y="7152"/>
                  </a:lnTo>
                  <a:lnTo>
                    <a:pt x="18811" y="7128"/>
                  </a:lnTo>
                  <a:lnTo>
                    <a:pt x="18790" y="7132"/>
                  </a:lnTo>
                  <a:lnTo>
                    <a:pt x="18772" y="7158"/>
                  </a:lnTo>
                  <a:lnTo>
                    <a:pt x="18770" y="7185"/>
                  </a:lnTo>
                  <a:lnTo>
                    <a:pt x="18770" y="7185"/>
                  </a:lnTo>
                  <a:close/>
                  <a:moveTo>
                    <a:pt x="20862" y="6967"/>
                  </a:moveTo>
                  <a:lnTo>
                    <a:pt x="20874" y="6971"/>
                  </a:lnTo>
                  <a:lnTo>
                    <a:pt x="20869" y="6933"/>
                  </a:lnTo>
                  <a:lnTo>
                    <a:pt x="20853" y="6901"/>
                  </a:lnTo>
                  <a:lnTo>
                    <a:pt x="20864" y="6885"/>
                  </a:lnTo>
                  <a:lnTo>
                    <a:pt x="20864" y="6861"/>
                  </a:lnTo>
                  <a:lnTo>
                    <a:pt x="20881" y="6820"/>
                  </a:lnTo>
                  <a:lnTo>
                    <a:pt x="20907" y="6790"/>
                  </a:lnTo>
                  <a:lnTo>
                    <a:pt x="20950" y="6759"/>
                  </a:lnTo>
                  <a:lnTo>
                    <a:pt x="20966" y="6750"/>
                  </a:lnTo>
                  <a:lnTo>
                    <a:pt x="20957" y="6713"/>
                  </a:lnTo>
                  <a:lnTo>
                    <a:pt x="20939" y="6671"/>
                  </a:lnTo>
                  <a:lnTo>
                    <a:pt x="20899" y="6626"/>
                  </a:lnTo>
                  <a:lnTo>
                    <a:pt x="20881" y="6619"/>
                  </a:lnTo>
                  <a:lnTo>
                    <a:pt x="20862" y="6638"/>
                  </a:lnTo>
                  <a:lnTo>
                    <a:pt x="20858" y="6655"/>
                  </a:lnTo>
                  <a:lnTo>
                    <a:pt x="20844" y="6665"/>
                  </a:lnTo>
                  <a:lnTo>
                    <a:pt x="20802" y="6714"/>
                  </a:lnTo>
                  <a:lnTo>
                    <a:pt x="20785" y="6721"/>
                  </a:lnTo>
                  <a:lnTo>
                    <a:pt x="20765" y="6754"/>
                  </a:lnTo>
                  <a:lnTo>
                    <a:pt x="20783" y="6752"/>
                  </a:lnTo>
                  <a:lnTo>
                    <a:pt x="20815" y="6741"/>
                  </a:lnTo>
                  <a:lnTo>
                    <a:pt x="20819" y="6746"/>
                  </a:lnTo>
                  <a:lnTo>
                    <a:pt x="20810" y="6776"/>
                  </a:lnTo>
                  <a:lnTo>
                    <a:pt x="20821" y="6830"/>
                  </a:lnTo>
                  <a:lnTo>
                    <a:pt x="20839" y="6856"/>
                  </a:lnTo>
                  <a:lnTo>
                    <a:pt x="20842" y="6894"/>
                  </a:lnTo>
                  <a:lnTo>
                    <a:pt x="20826" y="6915"/>
                  </a:lnTo>
                  <a:lnTo>
                    <a:pt x="20832" y="6935"/>
                  </a:lnTo>
                  <a:lnTo>
                    <a:pt x="20862" y="6967"/>
                  </a:lnTo>
                  <a:lnTo>
                    <a:pt x="20862" y="6967"/>
                  </a:lnTo>
                  <a:close/>
                  <a:moveTo>
                    <a:pt x="22094" y="8048"/>
                  </a:moveTo>
                  <a:lnTo>
                    <a:pt x="22112" y="8075"/>
                  </a:lnTo>
                  <a:lnTo>
                    <a:pt x="22144" y="8076"/>
                  </a:lnTo>
                  <a:lnTo>
                    <a:pt x="22182" y="8110"/>
                  </a:lnTo>
                  <a:lnTo>
                    <a:pt x="22233" y="8125"/>
                  </a:lnTo>
                  <a:lnTo>
                    <a:pt x="22252" y="8142"/>
                  </a:lnTo>
                  <a:lnTo>
                    <a:pt x="22297" y="8132"/>
                  </a:lnTo>
                  <a:lnTo>
                    <a:pt x="22283" y="8119"/>
                  </a:lnTo>
                  <a:lnTo>
                    <a:pt x="22232" y="8099"/>
                  </a:lnTo>
                  <a:lnTo>
                    <a:pt x="22209" y="8080"/>
                  </a:lnTo>
                  <a:lnTo>
                    <a:pt x="22176" y="8076"/>
                  </a:lnTo>
                  <a:lnTo>
                    <a:pt x="22152" y="8048"/>
                  </a:lnTo>
                  <a:lnTo>
                    <a:pt x="22110" y="8037"/>
                  </a:lnTo>
                  <a:lnTo>
                    <a:pt x="22094" y="8048"/>
                  </a:lnTo>
                  <a:lnTo>
                    <a:pt x="22094" y="8048"/>
                  </a:lnTo>
                  <a:close/>
                  <a:moveTo>
                    <a:pt x="21740" y="7964"/>
                  </a:moveTo>
                  <a:lnTo>
                    <a:pt x="21767" y="7976"/>
                  </a:lnTo>
                  <a:lnTo>
                    <a:pt x="21795" y="7975"/>
                  </a:lnTo>
                  <a:lnTo>
                    <a:pt x="21814" y="7995"/>
                  </a:lnTo>
                  <a:lnTo>
                    <a:pt x="21812" y="8007"/>
                  </a:lnTo>
                  <a:lnTo>
                    <a:pt x="21845" y="8049"/>
                  </a:lnTo>
                  <a:lnTo>
                    <a:pt x="21869" y="8054"/>
                  </a:lnTo>
                  <a:lnTo>
                    <a:pt x="21898" y="8086"/>
                  </a:lnTo>
                  <a:lnTo>
                    <a:pt x="21914" y="8088"/>
                  </a:lnTo>
                  <a:lnTo>
                    <a:pt x="21929" y="8081"/>
                  </a:lnTo>
                  <a:lnTo>
                    <a:pt x="21961" y="8113"/>
                  </a:lnTo>
                  <a:lnTo>
                    <a:pt x="21998" y="8118"/>
                  </a:lnTo>
                  <a:lnTo>
                    <a:pt x="22005" y="8105"/>
                  </a:lnTo>
                  <a:lnTo>
                    <a:pt x="21985" y="8067"/>
                  </a:lnTo>
                  <a:lnTo>
                    <a:pt x="21949" y="8054"/>
                  </a:lnTo>
                  <a:lnTo>
                    <a:pt x="21902" y="8019"/>
                  </a:lnTo>
                  <a:lnTo>
                    <a:pt x="21890" y="7988"/>
                  </a:lnTo>
                  <a:lnTo>
                    <a:pt x="21858" y="7985"/>
                  </a:lnTo>
                  <a:lnTo>
                    <a:pt x="21827" y="7938"/>
                  </a:lnTo>
                  <a:lnTo>
                    <a:pt x="21827" y="7926"/>
                  </a:lnTo>
                  <a:lnTo>
                    <a:pt x="21844" y="7912"/>
                  </a:lnTo>
                  <a:lnTo>
                    <a:pt x="21808" y="7907"/>
                  </a:lnTo>
                  <a:lnTo>
                    <a:pt x="21787" y="7915"/>
                  </a:lnTo>
                  <a:lnTo>
                    <a:pt x="21763" y="7915"/>
                  </a:lnTo>
                  <a:lnTo>
                    <a:pt x="21739" y="7944"/>
                  </a:lnTo>
                  <a:lnTo>
                    <a:pt x="21740" y="7964"/>
                  </a:lnTo>
                  <a:lnTo>
                    <a:pt x="21740" y="7964"/>
                  </a:lnTo>
                  <a:close/>
                  <a:moveTo>
                    <a:pt x="20897" y="9732"/>
                  </a:moveTo>
                  <a:lnTo>
                    <a:pt x="20912" y="9732"/>
                  </a:lnTo>
                  <a:lnTo>
                    <a:pt x="20925" y="9716"/>
                  </a:lnTo>
                  <a:lnTo>
                    <a:pt x="20918" y="9686"/>
                  </a:lnTo>
                  <a:lnTo>
                    <a:pt x="20899" y="9665"/>
                  </a:lnTo>
                  <a:lnTo>
                    <a:pt x="20876" y="9685"/>
                  </a:lnTo>
                  <a:lnTo>
                    <a:pt x="20876" y="9706"/>
                  </a:lnTo>
                  <a:lnTo>
                    <a:pt x="20897" y="9732"/>
                  </a:lnTo>
                  <a:lnTo>
                    <a:pt x="20897" y="9732"/>
                  </a:lnTo>
                  <a:close/>
                  <a:moveTo>
                    <a:pt x="20717" y="9687"/>
                  </a:moveTo>
                  <a:lnTo>
                    <a:pt x="20715" y="9715"/>
                  </a:lnTo>
                  <a:lnTo>
                    <a:pt x="20730" y="9728"/>
                  </a:lnTo>
                  <a:lnTo>
                    <a:pt x="20765" y="9725"/>
                  </a:lnTo>
                  <a:lnTo>
                    <a:pt x="20771" y="9702"/>
                  </a:lnTo>
                  <a:lnTo>
                    <a:pt x="20737" y="9674"/>
                  </a:lnTo>
                  <a:lnTo>
                    <a:pt x="20717" y="9687"/>
                  </a:lnTo>
                  <a:lnTo>
                    <a:pt x="20717" y="9687"/>
                  </a:lnTo>
                  <a:close/>
                  <a:moveTo>
                    <a:pt x="20813" y="9973"/>
                  </a:moveTo>
                  <a:lnTo>
                    <a:pt x="20825" y="9975"/>
                  </a:lnTo>
                  <a:lnTo>
                    <a:pt x="20825" y="9936"/>
                  </a:lnTo>
                  <a:lnTo>
                    <a:pt x="20830" y="9909"/>
                  </a:lnTo>
                  <a:lnTo>
                    <a:pt x="20858" y="9894"/>
                  </a:lnTo>
                  <a:lnTo>
                    <a:pt x="20878" y="9864"/>
                  </a:lnTo>
                  <a:lnTo>
                    <a:pt x="20877" y="9828"/>
                  </a:lnTo>
                  <a:lnTo>
                    <a:pt x="20881" y="9801"/>
                  </a:lnTo>
                  <a:lnTo>
                    <a:pt x="20900" y="9784"/>
                  </a:lnTo>
                  <a:lnTo>
                    <a:pt x="20890" y="9751"/>
                  </a:lnTo>
                  <a:lnTo>
                    <a:pt x="20836" y="9703"/>
                  </a:lnTo>
                  <a:lnTo>
                    <a:pt x="20828" y="9730"/>
                  </a:lnTo>
                  <a:lnTo>
                    <a:pt x="20832" y="9791"/>
                  </a:lnTo>
                  <a:lnTo>
                    <a:pt x="20828" y="9825"/>
                  </a:lnTo>
                  <a:lnTo>
                    <a:pt x="20800" y="9835"/>
                  </a:lnTo>
                  <a:lnTo>
                    <a:pt x="20780" y="9867"/>
                  </a:lnTo>
                  <a:lnTo>
                    <a:pt x="20760" y="9869"/>
                  </a:lnTo>
                  <a:lnTo>
                    <a:pt x="20756" y="9879"/>
                  </a:lnTo>
                  <a:lnTo>
                    <a:pt x="20782" y="9909"/>
                  </a:lnTo>
                  <a:lnTo>
                    <a:pt x="20782" y="9935"/>
                  </a:lnTo>
                  <a:lnTo>
                    <a:pt x="20763" y="9946"/>
                  </a:lnTo>
                  <a:lnTo>
                    <a:pt x="20771" y="9957"/>
                  </a:lnTo>
                  <a:lnTo>
                    <a:pt x="20802" y="9955"/>
                  </a:lnTo>
                  <a:lnTo>
                    <a:pt x="20813" y="9973"/>
                  </a:lnTo>
                  <a:lnTo>
                    <a:pt x="20813" y="9973"/>
                  </a:lnTo>
                  <a:close/>
                  <a:moveTo>
                    <a:pt x="20781" y="10183"/>
                  </a:moveTo>
                  <a:lnTo>
                    <a:pt x="20781" y="10183"/>
                  </a:lnTo>
                  <a:lnTo>
                    <a:pt x="20781" y="10181"/>
                  </a:lnTo>
                  <a:lnTo>
                    <a:pt x="20782" y="10178"/>
                  </a:lnTo>
                  <a:lnTo>
                    <a:pt x="20788" y="10171"/>
                  </a:lnTo>
                  <a:lnTo>
                    <a:pt x="20797" y="10162"/>
                  </a:lnTo>
                  <a:lnTo>
                    <a:pt x="20781" y="10129"/>
                  </a:lnTo>
                  <a:lnTo>
                    <a:pt x="20779" y="10099"/>
                  </a:lnTo>
                  <a:lnTo>
                    <a:pt x="20770" y="10094"/>
                  </a:lnTo>
                  <a:lnTo>
                    <a:pt x="20770" y="10125"/>
                  </a:lnTo>
                  <a:lnTo>
                    <a:pt x="20758" y="10159"/>
                  </a:lnTo>
                  <a:lnTo>
                    <a:pt x="20781" y="10183"/>
                  </a:lnTo>
                  <a:lnTo>
                    <a:pt x="20781" y="10183"/>
                  </a:lnTo>
                  <a:close/>
                  <a:moveTo>
                    <a:pt x="20788" y="10249"/>
                  </a:moveTo>
                  <a:lnTo>
                    <a:pt x="20805" y="10242"/>
                  </a:lnTo>
                  <a:lnTo>
                    <a:pt x="20799" y="10221"/>
                  </a:lnTo>
                  <a:lnTo>
                    <a:pt x="20774" y="10212"/>
                  </a:lnTo>
                  <a:lnTo>
                    <a:pt x="20765" y="10218"/>
                  </a:lnTo>
                  <a:lnTo>
                    <a:pt x="20771" y="10234"/>
                  </a:lnTo>
                  <a:lnTo>
                    <a:pt x="20788" y="10249"/>
                  </a:lnTo>
                  <a:lnTo>
                    <a:pt x="20788" y="10249"/>
                  </a:lnTo>
                  <a:close/>
                  <a:moveTo>
                    <a:pt x="20728" y="10298"/>
                  </a:moveTo>
                  <a:lnTo>
                    <a:pt x="20737" y="10294"/>
                  </a:lnTo>
                  <a:lnTo>
                    <a:pt x="20731" y="10283"/>
                  </a:lnTo>
                  <a:lnTo>
                    <a:pt x="20717" y="10279"/>
                  </a:lnTo>
                  <a:lnTo>
                    <a:pt x="20710" y="10293"/>
                  </a:lnTo>
                  <a:lnTo>
                    <a:pt x="20728" y="10298"/>
                  </a:lnTo>
                  <a:lnTo>
                    <a:pt x="20728" y="10298"/>
                  </a:lnTo>
                  <a:close/>
                  <a:moveTo>
                    <a:pt x="20751" y="10379"/>
                  </a:moveTo>
                  <a:lnTo>
                    <a:pt x="20764" y="10370"/>
                  </a:lnTo>
                  <a:lnTo>
                    <a:pt x="20776" y="10353"/>
                  </a:lnTo>
                  <a:lnTo>
                    <a:pt x="20778" y="10323"/>
                  </a:lnTo>
                  <a:lnTo>
                    <a:pt x="20768" y="10310"/>
                  </a:lnTo>
                  <a:lnTo>
                    <a:pt x="20757" y="10335"/>
                  </a:lnTo>
                  <a:lnTo>
                    <a:pt x="20751" y="10379"/>
                  </a:lnTo>
                  <a:lnTo>
                    <a:pt x="20751" y="10379"/>
                  </a:lnTo>
                  <a:close/>
                  <a:moveTo>
                    <a:pt x="20705" y="10587"/>
                  </a:moveTo>
                  <a:lnTo>
                    <a:pt x="20719" y="10578"/>
                  </a:lnTo>
                  <a:lnTo>
                    <a:pt x="20703" y="10567"/>
                  </a:lnTo>
                  <a:lnTo>
                    <a:pt x="20692" y="10573"/>
                  </a:lnTo>
                  <a:lnTo>
                    <a:pt x="20705" y="10587"/>
                  </a:lnTo>
                  <a:lnTo>
                    <a:pt x="20705" y="10587"/>
                  </a:lnTo>
                  <a:close/>
                  <a:moveTo>
                    <a:pt x="20696" y="10709"/>
                  </a:moveTo>
                  <a:lnTo>
                    <a:pt x="20705" y="10683"/>
                  </a:lnTo>
                  <a:lnTo>
                    <a:pt x="20698" y="10663"/>
                  </a:lnTo>
                  <a:lnTo>
                    <a:pt x="20687" y="10680"/>
                  </a:lnTo>
                  <a:lnTo>
                    <a:pt x="20696" y="10709"/>
                  </a:lnTo>
                  <a:lnTo>
                    <a:pt x="20696" y="10709"/>
                  </a:lnTo>
                  <a:close/>
                  <a:moveTo>
                    <a:pt x="20687" y="10734"/>
                  </a:moveTo>
                  <a:lnTo>
                    <a:pt x="20693" y="10755"/>
                  </a:lnTo>
                  <a:lnTo>
                    <a:pt x="20704" y="10735"/>
                  </a:lnTo>
                  <a:lnTo>
                    <a:pt x="20687" y="10734"/>
                  </a:lnTo>
                  <a:lnTo>
                    <a:pt x="20687" y="10734"/>
                  </a:lnTo>
                  <a:close/>
                  <a:moveTo>
                    <a:pt x="20656" y="10793"/>
                  </a:moveTo>
                  <a:lnTo>
                    <a:pt x="20660" y="10806"/>
                  </a:lnTo>
                  <a:lnTo>
                    <a:pt x="20675" y="10810"/>
                  </a:lnTo>
                  <a:lnTo>
                    <a:pt x="20679" y="10793"/>
                  </a:lnTo>
                  <a:lnTo>
                    <a:pt x="20663" y="10786"/>
                  </a:lnTo>
                  <a:lnTo>
                    <a:pt x="20656" y="10793"/>
                  </a:lnTo>
                  <a:lnTo>
                    <a:pt x="20656" y="10793"/>
                  </a:lnTo>
                  <a:close/>
                  <a:moveTo>
                    <a:pt x="20628" y="10938"/>
                  </a:moveTo>
                  <a:lnTo>
                    <a:pt x="20640" y="10919"/>
                  </a:lnTo>
                  <a:lnTo>
                    <a:pt x="20645" y="10864"/>
                  </a:lnTo>
                  <a:lnTo>
                    <a:pt x="20634" y="10861"/>
                  </a:lnTo>
                  <a:lnTo>
                    <a:pt x="20630" y="10890"/>
                  </a:lnTo>
                  <a:lnTo>
                    <a:pt x="20616" y="10934"/>
                  </a:lnTo>
                  <a:lnTo>
                    <a:pt x="20628" y="10938"/>
                  </a:lnTo>
                  <a:lnTo>
                    <a:pt x="20628" y="10938"/>
                  </a:lnTo>
                  <a:close/>
                  <a:moveTo>
                    <a:pt x="20332" y="11326"/>
                  </a:moveTo>
                  <a:lnTo>
                    <a:pt x="20350" y="11333"/>
                  </a:lnTo>
                  <a:lnTo>
                    <a:pt x="20386" y="11298"/>
                  </a:lnTo>
                  <a:lnTo>
                    <a:pt x="20411" y="11257"/>
                  </a:lnTo>
                  <a:lnTo>
                    <a:pt x="20433" y="11240"/>
                  </a:lnTo>
                  <a:lnTo>
                    <a:pt x="20434" y="11206"/>
                  </a:lnTo>
                  <a:lnTo>
                    <a:pt x="20444" y="11169"/>
                  </a:lnTo>
                  <a:lnTo>
                    <a:pt x="20480" y="11122"/>
                  </a:lnTo>
                  <a:lnTo>
                    <a:pt x="20463" y="11131"/>
                  </a:lnTo>
                  <a:lnTo>
                    <a:pt x="20428" y="11137"/>
                  </a:lnTo>
                  <a:lnTo>
                    <a:pt x="20411" y="11171"/>
                  </a:lnTo>
                  <a:lnTo>
                    <a:pt x="20398" y="11184"/>
                  </a:lnTo>
                  <a:lnTo>
                    <a:pt x="20388" y="11214"/>
                  </a:lnTo>
                  <a:lnTo>
                    <a:pt x="20374" y="11229"/>
                  </a:lnTo>
                  <a:lnTo>
                    <a:pt x="20369" y="11249"/>
                  </a:lnTo>
                  <a:lnTo>
                    <a:pt x="20343" y="11277"/>
                  </a:lnTo>
                  <a:lnTo>
                    <a:pt x="20332" y="11326"/>
                  </a:lnTo>
                  <a:lnTo>
                    <a:pt x="20332" y="11326"/>
                  </a:lnTo>
                  <a:close/>
                  <a:moveTo>
                    <a:pt x="20012" y="11704"/>
                  </a:moveTo>
                  <a:lnTo>
                    <a:pt x="20029" y="11696"/>
                  </a:lnTo>
                  <a:lnTo>
                    <a:pt x="20038" y="11660"/>
                  </a:lnTo>
                  <a:lnTo>
                    <a:pt x="20062" y="11640"/>
                  </a:lnTo>
                  <a:lnTo>
                    <a:pt x="20057" y="11596"/>
                  </a:lnTo>
                  <a:lnTo>
                    <a:pt x="20073" y="11580"/>
                  </a:lnTo>
                  <a:lnTo>
                    <a:pt x="20075" y="11562"/>
                  </a:lnTo>
                  <a:lnTo>
                    <a:pt x="20092" y="11549"/>
                  </a:lnTo>
                  <a:lnTo>
                    <a:pt x="20109" y="11557"/>
                  </a:lnTo>
                  <a:lnTo>
                    <a:pt x="20133" y="11535"/>
                  </a:lnTo>
                  <a:lnTo>
                    <a:pt x="20157" y="11484"/>
                  </a:lnTo>
                  <a:lnTo>
                    <a:pt x="20191" y="11444"/>
                  </a:lnTo>
                  <a:lnTo>
                    <a:pt x="20229" y="11439"/>
                  </a:lnTo>
                  <a:lnTo>
                    <a:pt x="20256" y="11423"/>
                  </a:lnTo>
                  <a:lnTo>
                    <a:pt x="20254" y="11388"/>
                  </a:lnTo>
                  <a:lnTo>
                    <a:pt x="20243" y="11355"/>
                  </a:lnTo>
                  <a:lnTo>
                    <a:pt x="20221" y="11361"/>
                  </a:lnTo>
                  <a:lnTo>
                    <a:pt x="20184" y="11402"/>
                  </a:lnTo>
                  <a:lnTo>
                    <a:pt x="20177" y="11429"/>
                  </a:lnTo>
                  <a:lnTo>
                    <a:pt x="20156" y="11431"/>
                  </a:lnTo>
                  <a:lnTo>
                    <a:pt x="20132" y="11448"/>
                  </a:lnTo>
                  <a:lnTo>
                    <a:pt x="20114" y="11441"/>
                  </a:lnTo>
                  <a:lnTo>
                    <a:pt x="20102" y="11415"/>
                  </a:lnTo>
                  <a:lnTo>
                    <a:pt x="20095" y="11419"/>
                  </a:lnTo>
                  <a:lnTo>
                    <a:pt x="20082" y="11448"/>
                  </a:lnTo>
                  <a:lnTo>
                    <a:pt x="20093" y="11466"/>
                  </a:lnTo>
                  <a:lnTo>
                    <a:pt x="20080" y="11489"/>
                  </a:lnTo>
                  <a:lnTo>
                    <a:pt x="20060" y="11524"/>
                  </a:lnTo>
                  <a:lnTo>
                    <a:pt x="20044" y="11523"/>
                  </a:lnTo>
                  <a:lnTo>
                    <a:pt x="20047" y="11542"/>
                  </a:lnTo>
                  <a:lnTo>
                    <a:pt x="20038" y="11575"/>
                  </a:lnTo>
                  <a:lnTo>
                    <a:pt x="20010" y="11591"/>
                  </a:lnTo>
                  <a:lnTo>
                    <a:pt x="20007" y="11610"/>
                  </a:lnTo>
                  <a:lnTo>
                    <a:pt x="20023" y="11628"/>
                  </a:lnTo>
                  <a:lnTo>
                    <a:pt x="20009" y="11640"/>
                  </a:lnTo>
                  <a:lnTo>
                    <a:pt x="20003" y="11666"/>
                  </a:lnTo>
                  <a:lnTo>
                    <a:pt x="20012" y="11704"/>
                  </a:lnTo>
                  <a:lnTo>
                    <a:pt x="20012" y="11704"/>
                  </a:lnTo>
                  <a:close/>
                  <a:moveTo>
                    <a:pt x="19871" y="11931"/>
                  </a:moveTo>
                  <a:lnTo>
                    <a:pt x="19871" y="11931"/>
                  </a:lnTo>
                  <a:lnTo>
                    <a:pt x="19871" y="11922"/>
                  </a:lnTo>
                  <a:lnTo>
                    <a:pt x="19871" y="11905"/>
                  </a:lnTo>
                  <a:lnTo>
                    <a:pt x="19872" y="11883"/>
                  </a:lnTo>
                  <a:lnTo>
                    <a:pt x="19887" y="11801"/>
                  </a:lnTo>
                  <a:lnTo>
                    <a:pt x="19901" y="11794"/>
                  </a:lnTo>
                  <a:lnTo>
                    <a:pt x="19944" y="11754"/>
                  </a:lnTo>
                  <a:lnTo>
                    <a:pt x="19951" y="11717"/>
                  </a:lnTo>
                  <a:lnTo>
                    <a:pt x="19941" y="11717"/>
                  </a:lnTo>
                  <a:lnTo>
                    <a:pt x="19916" y="11723"/>
                  </a:lnTo>
                  <a:lnTo>
                    <a:pt x="19897" y="11717"/>
                  </a:lnTo>
                  <a:lnTo>
                    <a:pt x="19881" y="11702"/>
                  </a:lnTo>
                  <a:lnTo>
                    <a:pt x="19871" y="11714"/>
                  </a:lnTo>
                  <a:lnTo>
                    <a:pt x="19864" y="11754"/>
                  </a:lnTo>
                  <a:lnTo>
                    <a:pt x="19856" y="11790"/>
                  </a:lnTo>
                  <a:lnTo>
                    <a:pt x="19850" y="11840"/>
                  </a:lnTo>
                  <a:lnTo>
                    <a:pt x="19833" y="11874"/>
                  </a:lnTo>
                  <a:lnTo>
                    <a:pt x="19840" y="11895"/>
                  </a:lnTo>
                  <a:lnTo>
                    <a:pt x="19871" y="11931"/>
                  </a:lnTo>
                  <a:lnTo>
                    <a:pt x="19871" y="11931"/>
                  </a:lnTo>
                  <a:close/>
                  <a:moveTo>
                    <a:pt x="352" y="9185"/>
                  </a:moveTo>
                  <a:lnTo>
                    <a:pt x="352" y="9185"/>
                  </a:lnTo>
                  <a:lnTo>
                    <a:pt x="349" y="9189"/>
                  </a:lnTo>
                  <a:lnTo>
                    <a:pt x="345" y="9200"/>
                  </a:lnTo>
                  <a:lnTo>
                    <a:pt x="340" y="9215"/>
                  </a:lnTo>
                  <a:lnTo>
                    <a:pt x="374" y="9233"/>
                  </a:lnTo>
                  <a:lnTo>
                    <a:pt x="384" y="9216"/>
                  </a:lnTo>
                  <a:lnTo>
                    <a:pt x="352" y="9185"/>
                  </a:lnTo>
                  <a:close/>
                </a:path>
              </a:pathLst>
            </a:custGeom>
            <a:solidFill>
              <a:srgbClr val="666678"/>
            </a:solid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33" name="Freeform 7"/>
            <p:cNvSpPr>
              <a:spLocks noEditPoints="1"/>
            </p:cNvSpPr>
            <p:nvPr/>
          </p:nvSpPr>
          <p:spPr bwMode="auto">
            <a:xfrm>
              <a:off x="7413625" y="3836988"/>
              <a:ext cx="2212975" cy="1635124"/>
            </a:xfrm>
            <a:custGeom>
              <a:gdLst>
                <a:gd fmla="*/ 8318 w 11152" name="T0"/>
                <a:gd fmla="*/ 1102 h 8242" name="T1"/>
                <a:gd fmla="*/ 8411 w 11152" name="T2"/>
                <a:gd fmla="*/ 787 h 8242" name="T3"/>
                <a:gd fmla="*/ 8442 w 11152" name="T4"/>
                <a:gd fmla="*/ 374 h 8242" name="T5"/>
                <a:gd fmla="*/ 8371 w 11152" name="T6"/>
                <a:gd fmla="*/ 124 h 8242" name="T7"/>
                <a:gd fmla="*/ 8710 w 11152" name="T8"/>
                <a:gd fmla="*/ 11 h 8242" name="T9"/>
                <a:gd fmla="*/ 9052 w 11152" name="T10"/>
                <a:gd fmla="*/ 44 h 8242" name="T11"/>
                <a:gd fmla="*/ 9237 w 11152" name="T12"/>
                <a:gd fmla="*/ 158 h 8242" name="T13"/>
                <a:gd fmla="*/ 9390 w 11152" name="T14"/>
                <a:gd fmla="*/ 370 h 8242" name="T15"/>
                <a:gd fmla="*/ 9656 w 11152" name="T16"/>
                <a:gd fmla="*/ 690 h 8242" name="T17"/>
                <a:gd fmla="*/ 9884 w 11152" name="T18"/>
                <a:gd fmla="*/ 982 h 8242" name="T19"/>
                <a:gd fmla="*/ 10107 w 11152" name="T20"/>
                <a:gd fmla="*/ 1001 h 8242" name="T21"/>
                <a:gd fmla="*/ 10335 w 11152" name="T22"/>
                <a:gd fmla="*/ 1162 h 8242" name="T23"/>
                <a:gd fmla="*/ 10436 w 11152" name="T24"/>
                <a:gd fmla="*/ 1354 h 8242" name="T25"/>
                <a:gd fmla="*/ 10763 w 11152" name="T26"/>
                <a:gd fmla="*/ 1427 h 8242" name="T27"/>
                <a:gd fmla="*/ 10988 w 11152" name="T28"/>
                <a:gd fmla="*/ 1195 h 8242" name="T29"/>
                <a:gd fmla="*/ 11111 w 11152" name="T30"/>
                <a:gd fmla="*/ 1474 h 8242" name="T31"/>
                <a:gd fmla="*/ 11127 w 11152" name="T32"/>
                <a:gd fmla="*/ 1758 h 8242" name="T33"/>
                <a:gd fmla="*/ 11105 w 11152" name="T34"/>
                <a:gd fmla="*/ 2027 h 8242" name="T35"/>
                <a:gd fmla="*/ 10821 w 11152" name="T36"/>
                <a:gd fmla="*/ 2177 h 8242" name="T37"/>
                <a:gd fmla="*/ 10908 w 11152" name="T38"/>
                <a:gd fmla="*/ 2626 h 8242" name="T39"/>
                <a:gd fmla="*/ 10073 w 11152" name="T40"/>
                <a:gd fmla="*/ 3563 h 8242" name="T41"/>
                <a:gd fmla="*/ 9662 w 11152" name="T42"/>
                <a:gd fmla="*/ 3805 h 8242" name="T43"/>
                <a:gd fmla="*/ 9666 w 11152" name="T44"/>
                <a:gd fmla="*/ 3711 h 8242" name="T45"/>
                <a:gd fmla="*/ 9673 w 11152" name="T46"/>
                <a:gd fmla="*/ 3436 h 8242" name="T47"/>
                <a:gd fmla="*/ 9281 w 11152" name="T48"/>
                <a:gd fmla="*/ 3565 h 8242" name="T49"/>
                <a:gd fmla="*/ 8977 w 11152" name="T50"/>
                <a:gd fmla="*/ 3876 h 8242" name="T51"/>
                <a:gd fmla="*/ 9222 w 11152" name="T52"/>
                <a:gd fmla="*/ 4096 h 8242" name="T53"/>
                <a:gd fmla="*/ 9496 w 11152" name="T54"/>
                <a:gd fmla="*/ 4107 h 8242" name="T55"/>
                <a:gd fmla="*/ 9893 w 11152" name="T56"/>
                <a:gd fmla="*/ 4177 h 8242" name="T57"/>
                <a:gd fmla="*/ 9675 w 11152" name="T58"/>
                <a:gd fmla="*/ 4346 h 8242" name="T59"/>
                <a:gd fmla="*/ 9465 w 11152" name="T60"/>
                <a:gd fmla="*/ 4597 h 8242" name="T61"/>
                <a:gd fmla="*/ 9749 w 11152" name="T62"/>
                <a:gd fmla="*/ 5132 h 8242" name="T63"/>
                <a:gd fmla="*/ 9835 w 11152" name="T64"/>
                <a:gd fmla="*/ 5418 h 8242" name="T65"/>
                <a:gd fmla="*/ 9536 w 11152" name="T66"/>
                <a:gd fmla="*/ 5377 h 8242" name="T67"/>
                <a:gd fmla="*/ 9965 w 11152" name="T68"/>
                <a:gd fmla="*/ 5700 h 8242" name="T69"/>
                <a:gd fmla="*/ 9962 w 11152" name="T70"/>
                <a:gd fmla="*/ 5773 h 8242" name="T71"/>
                <a:gd fmla="*/ 10114 w 11152" name="T72"/>
                <a:gd fmla="*/ 5904 h 8242" name="T73"/>
                <a:gd fmla="*/ 10075 w 11152" name="T74"/>
                <a:gd fmla="*/ 6070 h 8242" name="T75"/>
                <a:gd fmla="*/ 9999 w 11152" name="T76"/>
                <a:gd fmla="*/ 6268 h 8242" name="T77"/>
                <a:gd fmla="*/ 9950 w 11152" name="T78"/>
                <a:gd fmla="*/ 6474 h 8242" name="T79"/>
                <a:gd fmla="*/ 9841 w 11152" name="T80"/>
                <a:gd fmla="*/ 6631 h 8242" name="T81"/>
                <a:gd fmla="*/ 9839 w 11152" name="T82"/>
                <a:gd fmla="*/ 6827 h 8242" name="T83"/>
                <a:gd fmla="*/ 9723 w 11152" name="T84"/>
                <a:gd fmla="*/ 6878 h 8242" name="T85"/>
                <a:gd fmla="*/ 9605 w 11152" name="T86"/>
                <a:gd fmla="*/ 7048 h 8242" name="T87"/>
                <a:gd fmla="*/ 9486 w 11152" name="T88"/>
                <a:gd fmla="*/ 7163 h 8242" name="T89"/>
                <a:gd fmla="*/ 9277 w 11152" name="T90"/>
                <a:gd fmla="*/ 7357 h 8242" name="T91"/>
                <a:gd fmla="*/ 9025 w 11152" name="T92"/>
                <a:gd fmla="*/ 7437 h 8242" name="T93"/>
                <a:gd fmla="*/ 8853 w 11152" name="T94"/>
                <a:gd fmla="*/ 7487 h 8242" name="T95"/>
                <a:gd fmla="*/ 8520 w 11152" name="T96"/>
                <a:gd fmla="*/ 7619 h 8242" name="T97"/>
                <a:gd fmla="*/ 8402 w 11152" name="T98"/>
                <a:gd fmla="*/ 7675 h 8242" name="T99"/>
                <a:gd fmla="*/ 8330 w 11152" name="T100"/>
                <a:gd fmla="*/ 7816 h 8242" name="T101"/>
                <a:gd fmla="*/ 8151 w 11152" name="T102"/>
                <a:gd fmla="*/ 7609 h 8242" name="T103"/>
                <a:gd fmla="*/ 6860 w 11152" name="T104"/>
                <a:gd fmla="*/ 7778 h 8242" name="T105"/>
                <a:gd fmla="*/ 9512 w 11152" name="T106"/>
                <a:gd fmla="*/ 7204 h 8242" name="T107"/>
                <a:gd fmla="*/ 10150 w 11152" name="T108"/>
                <a:gd fmla="*/ 5792 h 8242" name="T109"/>
                <a:gd fmla="*/ 10164 w 11152" name="T110"/>
                <a:gd fmla="*/ 7514 h 8242" name="T111"/>
                <a:gd fmla="*/ 10286 w 11152" name="T112"/>
                <a:gd fmla="*/ 6902 h 8242" name="T113"/>
                <a:gd fmla="*/ 10025 w 11152" name="T114"/>
                <a:gd fmla="*/ 7062 h 8242" name="T115"/>
                <a:gd fmla="*/ 10137 w 11152" name="T116"/>
                <a:gd fmla="*/ 7494 h 8242" name="T117"/>
                <a:gd fmla="*/ 8311 w 11152" name="T118"/>
                <a:gd fmla="*/ 7901 h 8242" name="T119"/>
                <a:gd fmla="*/ 8344 w 11152" name="T120"/>
                <a:gd fmla="*/ 8231 h 8242" name="T121"/>
                <a:gd fmla="*/ 8462 w 11152" name="T122"/>
                <a:gd fmla="*/ 7879 h 824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242" w="11152">
                  <a:moveTo>
                    <a:pt x="3380" y="1747"/>
                  </a:moveTo>
                  <a:lnTo>
                    <a:pt x="3429" y="1747"/>
                  </a:lnTo>
                  <a:lnTo>
                    <a:pt x="3464" y="1759"/>
                  </a:lnTo>
                  <a:lnTo>
                    <a:pt x="3493" y="1760"/>
                  </a:lnTo>
                  <a:lnTo>
                    <a:pt x="5000" y="1805"/>
                  </a:lnTo>
                  <a:lnTo>
                    <a:pt x="7682" y="1513"/>
                  </a:lnTo>
                  <a:lnTo>
                    <a:pt x="8013" y="1168"/>
                  </a:lnTo>
                  <a:lnTo>
                    <a:pt x="8082" y="1144"/>
                  </a:lnTo>
                  <a:lnTo>
                    <a:pt x="8106" y="1148"/>
                  </a:lnTo>
                  <a:lnTo>
                    <a:pt x="8111" y="1161"/>
                  </a:lnTo>
                  <a:lnTo>
                    <a:pt x="8142" y="1155"/>
                  </a:lnTo>
                  <a:lnTo>
                    <a:pt x="8193" y="1162"/>
                  </a:lnTo>
                  <a:lnTo>
                    <a:pt x="8217" y="1182"/>
                  </a:lnTo>
                  <a:lnTo>
                    <a:pt x="8237" y="1179"/>
                  </a:lnTo>
                  <a:lnTo>
                    <a:pt x="8318" y="1102"/>
                  </a:lnTo>
                  <a:lnTo>
                    <a:pt x="8357" y="1074"/>
                  </a:lnTo>
                  <a:lnTo>
                    <a:pt x="8418" y="1064"/>
                  </a:lnTo>
                  <a:lnTo>
                    <a:pt x="8444" y="1038"/>
                  </a:lnTo>
                  <a:lnTo>
                    <a:pt x="8455" y="1006"/>
                  </a:lnTo>
                  <a:lnTo>
                    <a:pt x="8447" y="971"/>
                  </a:lnTo>
                  <a:lnTo>
                    <a:pt x="8435" y="962"/>
                  </a:lnTo>
                  <a:lnTo>
                    <a:pt x="8421" y="973"/>
                  </a:lnTo>
                  <a:lnTo>
                    <a:pt x="8408" y="962"/>
                  </a:lnTo>
                  <a:lnTo>
                    <a:pt x="8392" y="959"/>
                  </a:lnTo>
                  <a:lnTo>
                    <a:pt x="8389" y="912"/>
                  </a:lnTo>
                  <a:lnTo>
                    <a:pt x="8398" y="898"/>
                  </a:lnTo>
                  <a:lnTo>
                    <a:pt x="8397" y="848"/>
                  </a:lnTo>
                  <a:lnTo>
                    <a:pt x="8385" y="817"/>
                  </a:lnTo>
                  <a:lnTo>
                    <a:pt x="8391" y="798"/>
                  </a:lnTo>
                  <a:lnTo>
                    <a:pt x="8411" y="787"/>
                  </a:lnTo>
                  <a:lnTo>
                    <a:pt x="8415" y="755"/>
                  </a:lnTo>
                  <a:lnTo>
                    <a:pt x="8395" y="733"/>
                  </a:lnTo>
                  <a:lnTo>
                    <a:pt x="8390" y="696"/>
                  </a:lnTo>
                  <a:lnTo>
                    <a:pt x="8396" y="678"/>
                  </a:lnTo>
                  <a:lnTo>
                    <a:pt x="8379" y="649"/>
                  </a:lnTo>
                  <a:lnTo>
                    <a:pt x="8381" y="621"/>
                  </a:lnTo>
                  <a:lnTo>
                    <a:pt x="8400" y="586"/>
                  </a:lnTo>
                  <a:lnTo>
                    <a:pt x="8422" y="569"/>
                  </a:lnTo>
                  <a:lnTo>
                    <a:pt x="8429" y="530"/>
                  </a:lnTo>
                  <a:lnTo>
                    <a:pt x="8452" y="496"/>
                  </a:lnTo>
                  <a:lnTo>
                    <a:pt x="8472" y="480"/>
                  </a:lnTo>
                  <a:lnTo>
                    <a:pt x="8474" y="439"/>
                  </a:lnTo>
                  <a:lnTo>
                    <a:pt x="8467" y="419"/>
                  </a:lnTo>
                  <a:lnTo>
                    <a:pt x="8467" y="393"/>
                  </a:lnTo>
                  <a:lnTo>
                    <a:pt x="8442" y="374"/>
                  </a:lnTo>
                  <a:lnTo>
                    <a:pt x="8429" y="342"/>
                  </a:lnTo>
                  <a:lnTo>
                    <a:pt x="8404" y="301"/>
                  </a:lnTo>
                  <a:lnTo>
                    <a:pt x="8384" y="296"/>
                  </a:lnTo>
                  <a:lnTo>
                    <a:pt x="8360" y="307"/>
                  </a:lnTo>
                  <a:lnTo>
                    <a:pt x="8322" y="330"/>
                  </a:lnTo>
                  <a:lnTo>
                    <a:pt x="8305" y="327"/>
                  </a:lnTo>
                  <a:lnTo>
                    <a:pt x="8293" y="314"/>
                  </a:lnTo>
                  <a:lnTo>
                    <a:pt x="8293" y="272"/>
                  </a:lnTo>
                  <a:lnTo>
                    <a:pt x="8305" y="257"/>
                  </a:lnTo>
                  <a:lnTo>
                    <a:pt x="8305" y="240"/>
                  </a:lnTo>
                  <a:lnTo>
                    <a:pt x="8318" y="222"/>
                  </a:lnTo>
                  <a:lnTo>
                    <a:pt x="8327" y="190"/>
                  </a:lnTo>
                  <a:lnTo>
                    <a:pt x="8353" y="161"/>
                  </a:lnTo>
                  <a:lnTo>
                    <a:pt x="8353" y="140"/>
                  </a:lnTo>
                  <a:lnTo>
                    <a:pt x="8371" y="124"/>
                  </a:lnTo>
                  <a:lnTo>
                    <a:pt x="8416" y="118"/>
                  </a:lnTo>
                  <a:lnTo>
                    <a:pt x="8436" y="111"/>
                  </a:lnTo>
                  <a:lnTo>
                    <a:pt x="8459" y="110"/>
                  </a:lnTo>
                  <a:lnTo>
                    <a:pt x="8465" y="104"/>
                  </a:lnTo>
                  <a:lnTo>
                    <a:pt x="8490" y="106"/>
                  </a:lnTo>
                  <a:lnTo>
                    <a:pt x="8515" y="96"/>
                  </a:lnTo>
                  <a:lnTo>
                    <a:pt x="8529" y="69"/>
                  </a:lnTo>
                  <a:lnTo>
                    <a:pt x="8558" y="69"/>
                  </a:lnTo>
                  <a:lnTo>
                    <a:pt x="8578" y="47"/>
                  </a:lnTo>
                  <a:lnTo>
                    <a:pt x="8615" y="54"/>
                  </a:lnTo>
                  <a:lnTo>
                    <a:pt x="8637" y="50"/>
                  </a:lnTo>
                  <a:lnTo>
                    <a:pt x="8671" y="51"/>
                  </a:lnTo>
                  <a:lnTo>
                    <a:pt x="8687" y="37"/>
                  </a:lnTo>
                  <a:lnTo>
                    <a:pt x="8700" y="37"/>
                  </a:lnTo>
                  <a:lnTo>
                    <a:pt x="8710" y="11"/>
                  </a:lnTo>
                  <a:lnTo>
                    <a:pt x="8759" y="5"/>
                  </a:lnTo>
                  <a:lnTo>
                    <a:pt x="8768" y="0"/>
                  </a:lnTo>
                  <a:lnTo>
                    <a:pt x="8788" y="5"/>
                  </a:lnTo>
                  <a:lnTo>
                    <a:pt x="8814" y="7"/>
                  </a:lnTo>
                  <a:lnTo>
                    <a:pt x="8838" y="25"/>
                  </a:lnTo>
                  <a:lnTo>
                    <a:pt x="8892" y="30"/>
                  </a:lnTo>
                  <a:lnTo>
                    <a:pt x="8915" y="48"/>
                  </a:lnTo>
                  <a:lnTo>
                    <a:pt x="8921" y="63"/>
                  </a:lnTo>
                  <a:lnTo>
                    <a:pt x="8960" y="63"/>
                  </a:lnTo>
                  <a:lnTo>
                    <a:pt x="8983" y="56"/>
                  </a:lnTo>
                  <a:lnTo>
                    <a:pt x="8993" y="67"/>
                  </a:lnTo>
                  <a:lnTo>
                    <a:pt x="9024" y="81"/>
                  </a:lnTo>
                  <a:lnTo>
                    <a:pt x="9038" y="75"/>
                  </a:lnTo>
                  <a:lnTo>
                    <a:pt x="9035" y="55"/>
                  </a:lnTo>
                  <a:lnTo>
                    <a:pt x="9052" y="44"/>
                  </a:lnTo>
                  <a:lnTo>
                    <a:pt x="9066" y="51"/>
                  </a:lnTo>
                  <a:lnTo>
                    <a:pt x="9091" y="51"/>
                  </a:lnTo>
                  <a:lnTo>
                    <a:pt x="9103" y="45"/>
                  </a:lnTo>
                  <a:lnTo>
                    <a:pt x="9121" y="65"/>
                  </a:lnTo>
                  <a:lnTo>
                    <a:pt x="9138" y="63"/>
                  </a:lnTo>
                  <a:lnTo>
                    <a:pt x="9161" y="71"/>
                  </a:lnTo>
                  <a:lnTo>
                    <a:pt x="9171" y="87"/>
                  </a:lnTo>
                  <a:lnTo>
                    <a:pt x="9167" y="104"/>
                  </a:lnTo>
                  <a:lnTo>
                    <a:pt x="9172" y="121"/>
                  </a:lnTo>
                  <a:lnTo>
                    <a:pt x="9191" y="123"/>
                  </a:lnTo>
                  <a:lnTo>
                    <a:pt x="9200" y="136"/>
                  </a:lnTo>
                  <a:lnTo>
                    <a:pt x="9217" y="121"/>
                  </a:lnTo>
                  <a:lnTo>
                    <a:pt x="9240" y="127"/>
                  </a:lnTo>
                  <a:lnTo>
                    <a:pt x="9246" y="142"/>
                  </a:lnTo>
                  <a:lnTo>
                    <a:pt x="9237" y="158"/>
                  </a:lnTo>
                  <a:lnTo>
                    <a:pt x="9245" y="174"/>
                  </a:lnTo>
                  <a:lnTo>
                    <a:pt x="9273" y="182"/>
                  </a:lnTo>
                  <a:lnTo>
                    <a:pt x="9289" y="179"/>
                  </a:lnTo>
                  <a:lnTo>
                    <a:pt x="9301" y="190"/>
                  </a:lnTo>
                  <a:lnTo>
                    <a:pt x="9301" y="207"/>
                  </a:lnTo>
                  <a:lnTo>
                    <a:pt x="9319" y="216"/>
                  </a:lnTo>
                  <a:lnTo>
                    <a:pt x="9330" y="236"/>
                  </a:lnTo>
                  <a:lnTo>
                    <a:pt x="9332" y="259"/>
                  </a:lnTo>
                  <a:lnTo>
                    <a:pt x="9340" y="280"/>
                  </a:lnTo>
                  <a:lnTo>
                    <a:pt x="9340" y="296"/>
                  </a:lnTo>
                  <a:lnTo>
                    <a:pt x="9348" y="308"/>
                  </a:lnTo>
                  <a:lnTo>
                    <a:pt x="9392" y="310"/>
                  </a:lnTo>
                  <a:lnTo>
                    <a:pt x="9396" y="329"/>
                  </a:lnTo>
                  <a:lnTo>
                    <a:pt x="9387" y="352"/>
                  </a:lnTo>
                  <a:lnTo>
                    <a:pt x="9390" y="370"/>
                  </a:lnTo>
                  <a:lnTo>
                    <a:pt x="9429" y="394"/>
                  </a:lnTo>
                  <a:lnTo>
                    <a:pt x="9443" y="423"/>
                  </a:lnTo>
                  <a:lnTo>
                    <a:pt x="9465" y="449"/>
                  </a:lnTo>
                  <a:lnTo>
                    <a:pt x="9471" y="474"/>
                  </a:lnTo>
                  <a:lnTo>
                    <a:pt x="9487" y="482"/>
                  </a:lnTo>
                  <a:lnTo>
                    <a:pt x="9499" y="511"/>
                  </a:lnTo>
                  <a:lnTo>
                    <a:pt x="9520" y="528"/>
                  </a:lnTo>
                  <a:lnTo>
                    <a:pt x="9519" y="542"/>
                  </a:lnTo>
                  <a:lnTo>
                    <a:pt x="9514" y="561"/>
                  </a:lnTo>
                  <a:lnTo>
                    <a:pt x="9524" y="567"/>
                  </a:lnTo>
                  <a:lnTo>
                    <a:pt x="9541" y="558"/>
                  </a:lnTo>
                  <a:lnTo>
                    <a:pt x="9557" y="585"/>
                  </a:lnTo>
                  <a:lnTo>
                    <a:pt x="9561" y="607"/>
                  </a:lnTo>
                  <a:lnTo>
                    <a:pt x="9594" y="650"/>
                  </a:lnTo>
                  <a:lnTo>
                    <a:pt x="9656" y="690"/>
                  </a:lnTo>
                  <a:lnTo>
                    <a:pt x="9666" y="722"/>
                  </a:lnTo>
                  <a:lnTo>
                    <a:pt x="9673" y="757"/>
                  </a:lnTo>
                  <a:lnTo>
                    <a:pt x="9686" y="767"/>
                  </a:lnTo>
                  <a:lnTo>
                    <a:pt x="9688" y="802"/>
                  </a:lnTo>
                  <a:lnTo>
                    <a:pt x="9707" y="813"/>
                  </a:lnTo>
                  <a:lnTo>
                    <a:pt x="9726" y="816"/>
                  </a:lnTo>
                  <a:lnTo>
                    <a:pt x="9733" y="846"/>
                  </a:lnTo>
                  <a:lnTo>
                    <a:pt x="9730" y="870"/>
                  </a:lnTo>
                  <a:lnTo>
                    <a:pt x="9748" y="903"/>
                  </a:lnTo>
                  <a:lnTo>
                    <a:pt x="9786" y="943"/>
                  </a:lnTo>
                  <a:lnTo>
                    <a:pt x="9815" y="952"/>
                  </a:lnTo>
                  <a:lnTo>
                    <a:pt x="9828" y="975"/>
                  </a:lnTo>
                  <a:lnTo>
                    <a:pt x="9849" y="979"/>
                  </a:lnTo>
                  <a:lnTo>
                    <a:pt x="9867" y="973"/>
                  </a:lnTo>
                  <a:lnTo>
                    <a:pt x="9884" y="982"/>
                  </a:lnTo>
                  <a:lnTo>
                    <a:pt x="9897" y="975"/>
                  </a:lnTo>
                  <a:lnTo>
                    <a:pt x="9933" y="980"/>
                  </a:lnTo>
                  <a:lnTo>
                    <a:pt x="9952" y="964"/>
                  </a:lnTo>
                  <a:lnTo>
                    <a:pt x="9975" y="964"/>
                  </a:lnTo>
                  <a:lnTo>
                    <a:pt x="9975" y="974"/>
                  </a:lnTo>
                  <a:lnTo>
                    <a:pt x="9961" y="988"/>
                  </a:lnTo>
                  <a:lnTo>
                    <a:pt x="9972" y="998"/>
                  </a:lnTo>
                  <a:lnTo>
                    <a:pt x="10010" y="1001"/>
                  </a:lnTo>
                  <a:lnTo>
                    <a:pt x="10028" y="1011"/>
                  </a:lnTo>
                  <a:lnTo>
                    <a:pt x="10039" y="1024"/>
                  </a:lnTo>
                  <a:lnTo>
                    <a:pt x="10060" y="1037"/>
                  </a:lnTo>
                  <a:lnTo>
                    <a:pt x="10065" y="1024"/>
                  </a:lnTo>
                  <a:lnTo>
                    <a:pt x="10082" y="1017"/>
                  </a:lnTo>
                  <a:lnTo>
                    <a:pt x="10100" y="1022"/>
                  </a:lnTo>
                  <a:lnTo>
                    <a:pt x="10107" y="1001"/>
                  </a:lnTo>
                  <a:lnTo>
                    <a:pt x="10124" y="999"/>
                  </a:lnTo>
                  <a:lnTo>
                    <a:pt x="10137" y="1012"/>
                  </a:lnTo>
                  <a:lnTo>
                    <a:pt x="10144" y="1031"/>
                  </a:lnTo>
                  <a:lnTo>
                    <a:pt x="10161" y="1052"/>
                  </a:lnTo>
                  <a:lnTo>
                    <a:pt x="10180" y="1054"/>
                  </a:lnTo>
                  <a:lnTo>
                    <a:pt x="10185" y="1070"/>
                  </a:lnTo>
                  <a:lnTo>
                    <a:pt x="10204" y="1086"/>
                  </a:lnTo>
                  <a:lnTo>
                    <a:pt x="10213" y="1085"/>
                  </a:lnTo>
                  <a:lnTo>
                    <a:pt x="10228" y="1101"/>
                  </a:lnTo>
                  <a:lnTo>
                    <a:pt x="10232" y="1118"/>
                  </a:lnTo>
                  <a:lnTo>
                    <a:pt x="10269" y="1134"/>
                  </a:lnTo>
                  <a:lnTo>
                    <a:pt x="10278" y="1142"/>
                  </a:lnTo>
                  <a:lnTo>
                    <a:pt x="10294" y="1144"/>
                  </a:lnTo>
                  <a:lnTo>
                    <a:pt x="10312" y="1158"/>
                  </a:lnTo>
                  <a:lnTo>
                    <a:pt x="10335" y="1162"/>
                  </a:lnTo>
                  <a:lnTo>
                    <a:pt x="10354" y="1157"/>
                  </a:lnTo>
                  <a:lnTo>
                    <a:pt x="10373" y="1155"/>
                  </a:lnTo>
                  <a:lnTo>
                    <a:pt x="10392" y="1141"/>
                  </a:lnTo>
                  <a:lnTo>
                    <a:pt x="10405" y="1138"/>
                  </a:lnTo>
                  <a:lnTo>
                    <a:pt x="10418" y="1144"/>
                  </a:lnTo>
                  <a:lnTo>
                    <a:pt x="10414" y="1167"/>
                  </a:lnTo>
                  <a:lnTo>
                    <a:pt x="10400" y="1187"/>
                  </a:lnTo>
                  <a:lnTo>
                    <a:pt x="10401" y="1211"/>
                  </a:lnTo>
                  <a:lnTo>
                    <a:pt x="10404" y="1231"/>
                  </a:lnTo>
                  <a:lnTo>
                    <a:pt x="10432" y="1229"/>
                  </a:lnTo>
                  <a:lnTo>
                    <a:pt x="10439" y="1259"/>
                  </a:lnTo>
                  <a:lnTo>
                    <a:pt x="10449" y="1287"/>
                  </a:lnTo>
                  <a:lnTo>
                    <a:pt x="10444" y="1319"/>
                  </a:lnTo>
                  <a:lnTo>
                    <a:pt x="10436" y="1329"/>
                  </a:lnTo>
                  <a:lnTo>
                    <a:pt x="10436" y="1354"/>
                  </a:lnTo>
                  <a:lnTo>
                    <a:pt x="10469" y="1395"/>
                  </a:lnTo>
                  <a:lnTo>
                    <a:pt x="10483" y="1404"/>
                  </a:lnTo>
                  <a:lnTo>
                    <a:pt x="10511" y="1438"/>
                  </a:lnTo>
                  <a:lnTo>
                    <a:pt x="10519" y="1456"/>
                  </a:lnTo>
                  <a:lnTo>
                    <a:pt x="10546" y="1449"/>
                  </a:lnTo>
                  <a:lnTo>
                    <a:pt x="10568" y="1432"/>
                  </a:lnTo>
                  <a:lnTo>
                    <a:pt x="10593" y="1432"/>
                  </a:lnTo>
                  <a:lnTo>
                    <a:pt x="10608" y="1455"/>
                  </a:lnTo>
                  <a:lnTo>
                    <a:pt x="10617" y="1477"/>
                  </a:lnTo>
                  <a:lnTo>
                    <a:pt x="10638" y="1470"/>
                  </a:lnTo>
                  <a:lnTo>
                    <a:pt x="10652" y="1456"/>
                  </a:lnTo>
                  <a:lnTo>
                    <a:pt x="10676" y="1462"/>
                  </a:lnTo>
                  <a:lnTo>
                    <a:pt x="10693" y="1456"/>
                  </a:lnTo>
                  <a:lnTo>
                    <a:pt x="10741" y="1447"/>
                  </a:lnTo>
                  <a:lnTo>
                    <a:pt x="10763" y="1427"/>
                  </a:lnTo>
                  <a:lnTo>
                    <a:pt x="10780" y="1419"/>
                  </a:lnTo>
                  <a:lnTo>
                    <a:pt x="10778" y="1400"/>
                  </a:lnTo>
                  <a:lnTo>
                    <a:pt x="10786" y="1368"/>
                  </a:lnTo>
                  <a:lnTo>
                    <a:pt x="10809" y="1357"/>
                  </a:lnTo>
                  <a:lnTo>
                    <a:pt x="10809" y="1330"/>
                  </a:lnTo>
                  <a:lnTo>
                    <a:pt x="10819" y="1305"/>
                  </a:lnTo>
                  <a:lnTo>
                    <a:pt x="10841" y="1302"/>
                  </a:lnTo>
                  <a:lnTo>
                    <a:pt x="10875" y="1302"/>
                  </a:lnTo>
                  <a:lnTo>
                    <a:pt x="10885" y="1268"/>
                  </a:lnTo>
                  <a:lnTo>
                    <a:pt x="10902" y="1264"/>
                  </a:lnTo>
                  <a:lnTo>
                    <a:pt x="10920" y="1258"/>
                  </a:lnTo>
                  <a:lnTo>
                    <a:pt x="10924" y="1232"/>
                  </a:lnTo>
                  <a:lnTo>
                    <a:pt x="10943" y="1215"/>
                  </a:lnTo>
                  <a:lnTo>
                    <a:pt x="10971" y="1212"/>
                  </a:lnTo>
                  <a:lnTo>
                    <a:pt x="10988" y="1195"/>
                  </a:lnTo>
                  <a:lnTo>
                    <a:pt x="11021" y="1207"/>
                  </a:lnTo>
                  <a:lnTo>
                    <a:pt x="11039" y="1221"/>
                  </a:lnTo>
                  <a:lnTo>
                    <a:pt x="11067" y="1222"/>
                  </a:lnTo>
                  <a:lnTo>
                    <a:pt x="11077" y="1241"/>
                  </a:lnTo>
                  <a:lnTo>
                    <a:pt x="11095" y="1272"/>
                  </a:lnTo>
                  <a:lnTo>
                    <a:pt x="11077" y="1288"/>
                  </a:lnTo>
                  <a:lnTo>
                    <a:pt x="11083" y="1306"/>
                  </a:lnTo>
                  <a:lnTo>
                    <a:pt x="11112" y="1337"/>
                  </a:lnTo>
                  <a:lnTo>
                    <a:pt x="11115" y="1361"/>
                  </a:lnTo>
                  <a:lnTo>
                    <a:pt x="11132" y="1378"/>
                  </a:lnTo>
                  <a:lnTo>
                    <a:pt x="11152" y="1390"/>
                  </a:lnTo>
                  <a:lnTo>
                    <a:pt x="11145" y="1426"/>
                  </a:lnTo>
                  <a:lnTo>
                    <a:pt x="11144" y="1456"/>
                  </a:lnTo>
                  <a:lnTo>
                    <a:pt x="11137" y="1469"/>
                  </a:lnTo>
                  <a:lnTo>
                    <a:pt x="11111" y="1474"/>
                  </a:lnTo>
                  <a:lnTo>
                    <a:pt x="11087" y="1503"/>
                  </a:lnTo>
                  <a:lnTo>
                    <a:pt x="11087" y="1518"/>
                  </a:lnTo>
                  <a:lnTo>
                    <a:pt x="11103" y="1539"/>
                  </a:lnTo>
                  <a:lnTo>
                    <a:pt x="11110" y="1547"/>
                  </a:lnTo>
                  <a:lnTo>
                    <a:pt x="11108" y="1576"/>
                  </a:lnTo>
                  <a:lnTo>
                    <a:pt x="11098" y="1601"/>
                  </a:lnTo>
                  <a:lnTo>
                    <a:pt x="11109" y="1616"/>
                  </a:lnTo>
                  <a:lnTo>
                    <a:pt x="11124" y="1626"/>
                  </a:lnTo>
                  <a:lnTo>
                    <a:pt x="11122" y="1646"/>
                  </a:lnTo>
                  <a:lnTo>
                    <a:pt x="11129" y="1658"/>
                  </a:lnTo>
                  <a:lnTo>
                    <a:pt x="11131" y="1671"/>
                  </a:lnTo>
                  <a:lnTo>
                    <a:pt x="11123" y="1678"/>
                  </a:lnTo>
                  <a:lnTo>
                    <a:pt x="11112" y="1683"/>
                  </a:lnTo>
                  <a:lnTo>
                    <a:pt x="11115" y="1723"/>
                  </a:lnTo>
                  <a:lnTo>
                    <a:pt x="11127" y="1758"/>
                  </a:lnTo>
                  <a:lnTo>
                    <a:pt x="11137" y="1776"/>
                  </a:lnTo>
                  <a:lnTo>
                    <a:pt x="11137" y="1790"/>
                  </a:lnTo>
                  <a:lnTo>
                    <a:pt x="11120" y="1802"/>
                  </a:lnTo>
                  <a:lnTo>
                    <a:pt x="11113" y="1825"/>
                  </a:lnTo>
                  <a:lnTo>
                    <a:pt x="11124" y="1843"/>
                  </a:lnTo>
                  <a:lnTo>
                    <a:pt x="11124" y="1862"/>
                  </a:lnTo>
                  <a:lnTo>
                    <a:pt x="11134" y="1878"/>
                  </a:lnTo>
                  <a:lnTo>
                    <a:pt x="11110" y="1890"/>
                  </a:lnTo>
                  <a:lnTo>
                    <a:pt x="11105" y="1900"/>
                  </a:lnTo>
                  <a:lnTo>
                    <a:pt x="11115" y="1917"/>
                  </a:lnTo>
                  <a:lnTo>
                    <a:pt x="11120" y="1944"/>
                  </a:lnTo>
                  <a:lnTo>
                    <a:pt x="11109" y="1956"/>
                  </a:lnTo>
                  <a:lnTo>
                    <a:pt x="11095" y="1990"/>
                  </a:lnTo>
                  <a:lnTo>
                    <a:pt x="11099" y="2010"/>
                  </a:lnTo>
                  <a:lnTo>
                    <a:pt x="11105" y="2027"/>
                  </a:lnTo>
                  <a:lnTo>
                    <a:pt x="11099" y="2041"/>
                  </a:lnTo>
                  <a:lnTo>
                    <a:pt x="11101" y="2058"/>
                  </a:lnTo>
                  <a:lnTo>
                    <a:pt x="11112" y="2078"/>
                  </a:lnTo>
                  <a:lnTo>
                    <a:pt x="11116" y="2102"/>
                  </a:lnTo>
                  <a:lnTo>
                    <a:pt x="11103" y="2120"/>
                  </a:lnTo>
                  <a:lnTo>
                    <a:pt x="11083" y="2120"/>
                  </a:lnTo>
                  <a:lnTo>
                    <a:pt x="11067" y="2115"/>
                  </a:lnTo>
                  <a:lnTo>
                    <a:pt x="10958" y="2094"/>
                  </a:lnTo>
                  <a:lnTo>
                    <a:pt x="10936" y="2086"/>
                  </a:lnTo>
                  <a:lnTo>
                    <a:pt x="10909" y="2079"/>
                  </a:lnTo>
                  <a:lnTo>
                    <a:pt x="10895" y="2083"/>
                  </a:lnTo>
                  <a:lnTo>
                    <a:pt x="10864" y="2131"/>
                  </a:lnTo>
                  <a:lnTo>
                    <a:pt x="10857" y="2154"/>
                  </a:lnTo>
                  <a:lnTo>
                    <a:pt x="10841" y="2175"/>
                  </a:lnTo>
                  <a:lnTo>
                    <a:pt x="10821" y="2177"/>
                  </a:lnTo>
                  <a:lnTo>
                    <a:pt x="10800" y="2192"/>
                  </a:lnTo>
                  <a:lnTo>
                    <a:pt x="10792" y="2207"/>
                  </a:lnTo>
                  <a:lnTo>
                    <a:pt x="10805" y="2235"/>
                  </a:lnTo>
                  <a:lnTo>
                    <a:pt x="10845" y="2298"/>
                  </a:lnTo>
                  <a:lnTo>
                    <a:pt x="10853" y="2323"/>
                  </a:lnTo>
                  <a:lnTo>
                    <a:pt x="10864" y="2344"/>
                  </a:lnTo>
                  <a:lnTo>
                    <a:pt x="10886" y="2374"/>
                  </a:lnTo>
                  <a:lnTo>
                    <a:pt x="10885" y="2405"/>
                  </a:lnTo>
                  <a:lnTo>
                    <a:pt x="10889" y="2446"/>
                  </a:lnTo>
                  <a:lnTo>
                    <a:pt x="10892" y="2474"/>
                  </a:lnTo>
                  <a:lnTo>
                    <a:pt x="10892" y="2533"/>
                  </a:lnTo>
                  <a:lnTo>
                    <a:pt x="10913" y="2547"/>
                  </a:lnTo>
                  <a:lnTo>
                    <a:pt x="10915" y="2578"/>
                  </a:lnTo>
                  <a:lnTo>
                    <a:pt x="10916" y="2609"/>
                  </a:lnTo>
                  <a:lnTo>
                    <a:pt x="10908" y="2626"/>
                  </a:lnTo>
                  <a:lnTo>
                    <a:pt x="10906" y="2648"/>
                  </a:lnTo>
                  <a:lnTo>
                    <a:pt x="10911" y="2666"/>
                  </a:lnTo>
                  <a:lnTo>
                    <a:pt x="10911" y="2695"/>
                  </a:lnTo>
                  <a:lnTo>
                    <a:pt x="10898" y="2699"/>
                  </a:lnTo>
                  <a:lnTo>
                    <a:pt x="10858" y="2693"/>
                  </a:lnTo>
                  <a:lnTo>
                    <a:pt x="10838" y="2706"/>
                  </a:lnTo>
                  <a:lnTo>
                    <a:pt x="10837" y="2719"/>
                  </a:lnTo>
                  <a:lnTo>
                    <a:pt x="10842" y="2748"/>
                  </a:lnTo>
                  <a:lnTo>
                    <a:pt x="10855" y="2756"/>
                  </a:lnTo>
                  <a:lnTo>
                    <a:pt x="10855" y="2776"/>
                  </a:lnTo>
                  <a:lnTo>
                    <a:pt x="10848" y="2794"/>
                  </a:lnTo>
                  <a:lnTo>
                    <a:pt x="10700" y="2911"/>
                  </a:lnTo>
                  <a:lnTo>
                    <a:pt x="10656" y="3173"/>
                  </a:lnTo>
                  <a:lnTo>
                    <a:pt x="10156" y="3524"/>
                  </a:lnTo>
                  <a:lnTo>
                    <a:pt x="10073" y="3563"/>
                  </a:lnTo>
                  <a:lnTo>
                    <a:pt x="10069" y="3563"/>
                  </a:lnTo>
                  <a:lnTo>
                    <a:pt x="10057" y="3531"/>
                  </a:lnTo>
                  <a:lnTo>
                    <a:pt x="10007" y="3589"/>
                  </a:lnTo>
                  <a:lnTo>
                    <a:pt x="9969" y="3591"/>
                  </a:lnTo>
                  <a:lnTo>
                    <a:pt x="9950" y="3598"/>
                  </a:lnTo>
                  <a:lnTo>
                    <a:pt x="9932" y="3582"/>
                  </a:lnTo>
                  <a:lnTo>
                    <a:pt x="9887" y="3614"/>
                  </a:lnTo>
                  <a:lnTo>
                    <a:pt x="9848" y="3614"/>
                  </a:lnTo>
                  <a:lnTo>
                    <a:pt x="9841" y="3649"/>
                  </a:lnTo>
                  <a:lnTo>
                    <a:pt x="9819" y="3646"/>
                  </a:lnTo>
                  <a:lnTo>
                    <a:pt x="9744" y="3704"/>
                  </a:lnTo>
                  <a:lnTo>
                    <a:pt x="9701" y="3736"/>
                  </a:lnTo>
                  <a:lnTo>
                    <a:pt x="9715" y="3770"/>
                  </a:lnTo>
                  <a:lnTo>
                    <a:pt x="9710" y="3783"/>
                  </a:lnTo>
                  <a:lnTo>
                    <a:pt x="9662" y="3805"/>
                  </a:lnTo>
                  <a:lnTo>
                    <a:pt x="9634" y="3846"/>
                  </a:lnTo>
                  <a:lnTo>
                    <a:pt x="9615" y="3846"/>
                  </a:lnTo>
                  <a:lnTo>
                    <a:pt x="9594" y="3872"/>
                  </a:lnTo>
                  <a:lnTo>
                    <a:pt x="9573" y="3876"/>
                  </a:lnTo>
                  <a:lnTo>
                    <a:pt x="9569" y="3848"/>
                  </a:lnTo>
                  <a:lnTo>
                    <a:pt x="9542" y="3830"/>
                  </a:lnTo>
                  <a:lnTo>
                    <a:pt x="9555" y="3805"/>
                  </a:lnTo>
                  <a:lnTo>
                    <a:pt x="9583" y="3803"/>
                  </a:lnTo>
                  <a:lnTo>
                    <a:pt x="9601" y="3779"/>
                  </a:lnTo>
                  <a:lnTo>
                    <a:pt x="9639" y="3784"/>
                  </a:lnTo>
                  <a:lnTo>
                    <a:pt x="9654" y="3774"/>
                  </a:lnTo>
                  <a:lnTo>
                    <a:pt x="9658" y="3754"/>
                  </a:lnTo>
                  <a:lnTo>
                    <a:pt x="9638" y="3750"/>
                  </a:lnTo>
                  <a:lnTo>
                    <a:pt x="9634" y="3734"/>
                  </a:lnTo>
                  <a:lnTo>
                    <a:pt x="9666" y="3711"/>
                  </a:lnTo>
                  <a:lnTo>
                    <a:pt x="9683" y="3680"/>
                  </a:lnTo>
                  <a:lnTo>
                    <a:pt x="9642" y="3711"/>
                  </a:lnTo>
                  <a:lnTo>
                    <a:pt x="9605" y="3724"/>
                  </a:lnTo>
                  <a:lnTo>
                    <a:pt x="9589" y="3706"/>
                  </a:lnTo>
                  <a:lnTo>
                    <a:pt x="9589" y="3685"/>
                  </a:lnTo>
                  <a:lnTo>
                    <a:pt x="9603" y="3679"/>
                  </a:lnTo>
                  <a:lnTo>
                    <a:pt x="9606" y="3656"/>
                  </a:lnTo>
                  <a:lnTo>
                    <a:pt x="9569" y="3619"/>
                  </a:lnTo>
                  <a:lnTo>
                    <a:pt x="9576" y="3574"/>
                  </a:lnTo>
                  <a:lnTo>
                    <a:pt x="9573" y="3561"/>
                  </a:lnTo>
                  <a:lnTo>
                    <a:pt x="9605" y="3560"/>
                  </a:lnTo>
                  <a:lnTo>
                    <a:pt x="9609" y="3518"/>
                  </a:lnTo>
                  <a:lnTo>
                    <a:pt x="9645" y="3471"/>
                  </a:lnTo>
                  <a:lnTo>
                    <a:pt x="9653" y="3448"/>
                  </a:lnTo>
                  <a:lnTo>
                    <a:pt x="9673" y="3436"/>
                  </a:lnTo>
                  <a:lnTo>
                    <a:pt x="9669" y="3407"/>
                  </a:lnTo>
                  <a:lnTo>
                    <a:pt x="9593" y="3362"/>
                  </a:lnTo>
                  <a:lnTo>
                    <a:pt x="9540" y="3299"/>
                  </a:lnTo>
                  <a:lnTo>
                    <a:pt x="9528" y="3332"/>
                  </a:lnTo>
                  <a:lnTo>
                    <a:pt x="9499" y="3332"/>
                  </a:lnTo>
                  <a:lnTo>
                    <a:pt x="9483" y="3322"/>
                  </a:lnTo>
                  <a:lnTo>
                    <a:pt x="9444" y="3324"/>
                  </a:lnTo>
                  <a:lnTo>
                    <a:pt x="9422" y="3361"/>
                  </a:lnTo>
                  <a:lnTo>
                    <a:pt x="9408" y="3369"/>
                  </a:lnTo>
                  <a:lnTo>
                    <a:pt x="9401" y="3407"/>
                  </a:lnTo>
                  <a:lnTo>
                    <a:pt x="9366" y="3446"/>
                  </a:lnTo>
                  <a:lnTo>
                    <a:pt x="9362" y="3514"/>
                  </a:lnTo>
                  <a:lnTo>
                    <a:pt x="9345" y="3518"/>
                  </a:lnTo>
                  <a:lnTo>
                    <a:pt x="9317" y="3564"/>
                  </a:lnTo>
                  <a:lnTo>
                    <a:pt x="9281" y="3565"/>
                  </a:lnTo>
                  <a:lnTo>
                    <a:pt x="9220" y="3599"/>
                  </a:lnTo>
                  <a:lnTo>
                    <a:pt x="9202" y="3685"/>
                  </a:lnTo>
                  <a:lnTo>
                    <a:pt x="9189" y="3705"/>
                  </a:lnTo>
                  <a:lnTo>
                    <a:pt x="9200" y="3714"/>
                  </a:lnTo>
                  <a:lnTo>
                    <a:pt x="9206" y="3755"/>
                  </a:lnTo>
                  <a:lnTo>
                    <a:pt x="9181" y="3755"/>
                  </a:lnTo>
                  <a:lnTo>
                    <a:pt x="9191" y="3773"/>
                  </a:lnTo>
                  <a:lnTo>
                    <a:pt x="9175" y="3809"/>
                  </a:lnTo>
                  <a:lnTo>
                    <a:pt x="9131" y="3810"/>
                  </a:lnTo>
                  <a:lnTo>
                    <a:pt x="9075" y="3811"/>
                  </a:lnTo>
                  <a:lnTo>
                    <a:pt x="9011" y="3788"/>
                  </a:lnTo>
                  <a:lnTo>
                    <a:pt x="9006" y="3808"/>
                  </a:lnTo>
                  <a:lnTo>
                    <a:pt x="8986" y="3823"/>
                  </a:lnTo>
                  <a:lnTo>
                    <a:pt x="8982" y="3858"/>
                  </a:lnTo>
                  <a:lnTo>
                    <a:pt x="8977" y="3876"/>
                  </a:lnTo>
                  <a:lnTo>
                    <a:pt x="8978" y="3893"/>
                  </a:lnTo>
                  <a:lnTo>
                    <a:pt x="8962" y="3907"/>
                  </a:lnTo>
                  <a:lnTo>
                    <a:pt x="8981" y="3948"/>
                  </a:lnTo>
                  <a:lnTo>
                    <a:pt x="8985" y="3985"/>
                  </a:lnTo>
                  <a:lnTo>
                    <a:pt x="9021" y="4005"/>
                  </a:lnTo>
                  <a:lnTo>
                    <a:pt x="9077" y="4044"/>
                  </a:lnTo>
                  <a:lnTo>
                    <a:pt x="9085" y="4065"/>
                  </a:lnTo>
                  <a:lnTo>
                    <a:pt x="9110" y="4109"/>
                  </a:lnTo>
                  <a:lnTo>
                    <a:pt x="9111" y="4094"/>
                  </a:lnTo>
                  <a:lnTo>
                    <a:pt x="9123" y="4112"/>
                  </a:lnTo>
                  <a:lnTo>
                    <a:pt x="9137" y="4090"/>
                  </a:lnTo>
                  <a:lnTo>
                    <a:pt x="9156" y="4090"/>
                  </a:lnTo>
                  <a:lnTo>
                    <a:pt x="9160" y="4108"/>
                  </a:lnTo>
                  <a:lnTo>
                    <a:pt x="9177" y="4098"/>
                  </a:lnTo>
                  <a:lnTo>
                    <a:pt x="9222" y="4096"/>
                  </a:lnTo>
                  <a:lnTo>
                    <a:pt x="9230" y="4128"/>
                  </a:lnTo>
                  <a:lnTo>
                    <a:pt x="9230" y="4175"/>
                  </a:lnTo>
                  <a:lnTo>
                    <a:pt x="9277" y="4266"/>
                  </a:lnTo>
                  <a:lnTo>
                    <a:pt x="9322" y="4267"/>
                  </a:lnTo>
                  <a:lnTo>
                    <a:pt x="9355" y="4248"/>
                  </a:lnTo>
                  <a:lnTo>
                    <a:pt x="9389" y="4260"/>
                  </a:lnTo>
                  <a:lnTo>
                    <a:pt x="9404" y="4247"/>
                  </a:lnTo>
                  <a:lnTo>
                    <a:pt x="9422" y="4214"/>
                  </a:lnTo>
                  <a:lnTo>
                    <a:pt x="9406" y="4193"/>
                  </a:lnTo>
                  <a:lnTo>
                    <a:pt x="9399" y="4188"/>
                  </a:lnTo>
                  <a:lnTo>
                    <a:pt x="9445" y="4170"/>
                  </a:lnTo>
                  <a:lnTo>
                    <a:pt x="9469" y="4150"/>
                  </a:lnTo>
                  <a:lnTo>
                    <a:pt x="9469" y="4119"/>
                  </a:lnTo>
                  <a:lnTo>
                    <a:pt x="9454" y="4108"/>
                  </a:lnTo>
                  <a:lnTo>
                    <a:pt x="9496" y="4107"/>
                  </a:lnTo>
                  <a:lnTo>
                    <a:pt x="9574" y="4070"/>
                  </a:lnTo>
                  <a:lnTo>
                    <a:pt x="9584" y="4084"/>
                  </a:lnTo>
                  <a:lnTo>
                    <a:pt x="9603" y="4092"/>
                  </a:lnTo>
                  <a:lnTo>
                    <a:pt x="9623" y="4122"/>
                  </a:lnTo>
                  <a:lnTo>
                    <a:pt x="9644" y="4132"/>
                  </a:lnTo>
                  <a:lnTo>
                    <a:pt x="9665" y="4150"/>
                  </a:lnTo>
                  <a:lnTo>
                    <a:pt x="9774" y="4147"/>
                  </a:lnTo>
                  <a:lnTo>
                    <a:pt x="9788" y="4132"/>
                  </a:lnTo>
                  <a:lnTo>
                    <a:pt x="9825" y="4129"/>
                  </a:lnTo>
                  <a:lnTo>
                    <a:pt x="9823" y="4144"/>
                  </a:lnTo>
                  <a:lnTo>
                    <a:pt x="9871" y="4143"/>
                  </a:lnTo>
                  <a:lnTo>
                    <a:pt x="9911" y="4135"/>
                  </a:lnTo>
                  <a:lnTo>
                    <a:pt x="9933" y="4145"/>
                  </a:lnTo>
                  <a:lnTo>
                    <a:pt x="9895" y="4157"/>
                  </a:lnTo>
                  <a:lnTo>
                    <a:pt x="9893" y="4177"/>
                  </a:lnTo>
                  <a:lnTo>
                    <a:pt x="9922" y="4217"/>
                  </a:lnTo>
                  <a:lnTo>
                    <a:pt x="9904" y="4217"/>
                  </a:lnTo>
                  <a:lnTo>
                    <a:pt x="9881" y="4228"/>
                  </a:lnTo>
                  <a:lnTo>
                    <a:pt x="9885" y="4264"/>
                  </a:lnTo>
                  <a:lnTo>
                    <a:pt x="9913" y="4269"/>
                  </a:lnTo>
                  <a:lnTo>
                    <a:pt x="9913" y="4285"/>
                  </a:lnTo>
                  <a:lnTo>
                    <a:pt x="9870" y="4322"/>
                  </a:lnTo>
                  <a:lnTo>
                    <a:pt x="9829" y="4293"/>
                  </a:lnTo>
                  <a:lnTo>
                    <a:pt x="9824" y="4274"/>
                  </a:lnTo>
                  <a:lnTo>
                    <a:pt x="9809" y="4294"/>
                  </a:lnTo>
                  <a:lnTo>
                    <a:pt x="9796" y="4273"/>
                  </a:lnTo>
                  <a:lnTo>
                    <a:pt x="9760" y="4322"/>
                  </a:lnTo>
                  <a:lnTo>
                    <a:pt x="9738" y="4322"/>
                  </a:lnTo>
                  <a:lnTo>
                    <a:pt x="9706" y="4347"/>
                  </a:lnTo>
                  <a:lnTo>
                    <a:pt x="9675" y="4346"/>
                  </a:lnTo>
                  <a:lnTo>
                    <a:pt x="9668" y="4367"/>
                  </a:lnTo>
                  <a:lnTo>
                    <a:pt x="9639" y="4344"/>
                  </a:lnTo>
                  <a:lnTo>
                    <a:pt x="9600" y="4349"/>
                  </a:lnTo>
                  <a:lnTo>
                    <a:pt x="9639" y="4374"/>
                  </a:lnTo>
                  <a:lnTo>
                    <a:pt x="9644" y="4402"/>
                  </a:lnTo>
                  <a:lnTo>
                    <a:pt x="9600" y="4409"/>
                  </a:lnTo>
                  <a:lnTo>
                    <a:pt x="9599" y="4446"/>
                  </a:lnTo>
                  <a:lnTo>
                    <a:pt x="9548" y="4443"/>
                  </a:lnTo>
                  <a:lnTo>
                    <a:pt x="9520" y="4473"/>
                  </a:lnTo>
                  <a:lnTo>
                    <a:pt x="9536" y="4493"/>
                  </a:lnTo>
                  <a:lnTo>
                    <a:pt x="9569" y="4513"/>
                  </a:lnTo>
                  <a:lnTo>
                    <a:pt x="9537" y="4549"/>
                  </a:lnTo>
                  <a:lnTo>
                    <a:pt x="9520" y="4539"/>
                  </a:lnTo>
                  <a:lnTo>
                    <a:pt x="9489" y="4589"/>
                  </a:lnTo>
                  <a:lnTo>
                    <a:pt x="9465" y="4597"/>
                  </a:lnTo>
                  <a:lnTo>
                    <a:pt x="9453" y="4589"/>
                  </a:lnTo>
                  <a:lnTo>
                    <a:pt x="9444" y="4638"/>
                  </a:lnTo>
                  <a:lnTo>
                    <a:pt x="9459" y="4677"/>
                  </a:lnTo>
                  <a:lnTo>
                    <a:pt x="9444" y="4736"/>
                  </a:lnTo>
                  <a:lnTo>
                    <a:pt x="9445" y="4821"/>
                  </a:lnTo>
                  <a:lnTo>
                    <a:pt x="9459" y="4820"/>
                  </a:lnTo>
                  <a:lnTo>
                    <a:pt x="9546" y="4861"/>
                  </a:lnTo>
                  <a:lnTo>
                    <a:pt x="9546" y="4886"/>
                  </a:lnTo>
                  <a:lnTo>
                    <a:pt x="9571" y="4872"/>
                  </a:lnTo>
                  <a:lnTo>
                    <a:pt x="9665" y="4920"/>
                  </a:lnTo>
                  <a:lnTo>
                    <a:pt x="9718" y="5027"/>
                  </a:lnTo>
                  <a:lnTo>
                    <a:pt x="9729" y="5030"/>
                  </a:lnTo>
                  <a:lnTo>
                    <a:pt x="9712" y="5070"/>
                  </a:lnTo>
                  <a:lnTo>
                    <a:pt x="9745" y="5081"/>
                  </a:lnTo>
                  <a:lnTo>
                    <a:pt x="9749" y="5132"/>
                  </a:lnTo>
                  <a:lnTo>
                    <a:pt x="9813" y="5178"/>
                  </a:lnTo>
                  <a:lnTo>
                    <a:pt x="9814" y="5229"/>
                  </a:lnTo>
                  <a:lnTo>
                    <a:pt x="9859" y="5294"/>
                  </a:lnTo>
                  <a:lnTo>
                    <a:pt x="9893" y="5308"/>
                  </a:lnTo>
                  <a:lnTo>
                    <a:pt x="9928" y="5305"/>
                  </a:lnTo>
                  <a:lnTo>
                    <a:pt x="9946" y="5320"/>
                  </a:lnTo>
                  <a:lnTo>
                    <a:pt x="9946" y="5332"/>
                  </a:lnTo>
                  <a:lnTo>
                    <a:pt x="9987" y="5382"/>
                  </a:lnTo>
                  <a:lnTo>
                    <a:pt x="10008" y="5391"/>
                  </a:lnTo>
                  <a:lnTo>
                    <a:pt x="10033" y="5440"/>
                  </a:lnTo>
                  <a:lnTo>
                    <a:pt x="10013" y="5451"/>
                  </a:lnTo>
                  <a:lnTo>
                    <a:pt x="9944" y="5426"/>
                  </a:lnTo>
                  <a:lnTo>
                    <a:pt x="9894" y="5455"/>
                  </a:lnTo>
                  <a:lnTo>
                    <a:pt x="9860" y="5420"/>
                  </a:lnTo>
                  <a:lnTo>
                    <a:pt x="9835" y="5418"/>
                  </a:lnTo>
                  <a:lnTo>
                    <a:pt x="9798" y="5392"/>
                  </a:lnTo>
                  <a:lnTo>
                    <a:pt x="9743" y="5385"/>
                  </a:lnTo>
                  <a:lnTo>
                    <a:pt x="9721" y="5414"/>
                  </a:lnTo>
                  <a:lnTo>
                    <a:pt x="9688" y="5414"/>
                  </a:lnTo>
                  <a:lnTo>
                    <a:pt x="9665" y="5396"/>
                  </a:lnTo>
                  <a:lnTo>
                    <a:pt x="9645" y="5345"/>
                  </a:lnTo>
                  <a:lnTo>
                    <a:pt x="9599" y="5362"/>
                  </a:lnTo>
                  <a:lnTo>
                    <a:pt x="9574" y="5352"/>
                  </a:lnTo>
                  <a:lnTo>
                    <a:pt x="9564" y="5362"/>
                  </a:lnTo>
                  <a:lnTo>
                    <a:pt x="9542" y="5362"/>
                  </a:lnTo>
                  <a:lnTo>
                    <a:pt x="9521" y="5356"/>
                  </a:lnTo>
                  <a:lnTo>
                    <a:pt x="9490" y="5371"/>
                  </a:lnTo>
                  <a:lnTo>
                    <a:pt x="9450" y="5449"/>
                  </a:lnTo>
                  <a:lnTo>
                    <a:pt x="9499" y="5391"/>
                  </a:lnTo>
                  <a:lnTo>
                    <a:pt x="9536" y="5377"/>
                  </a:lnTo>
                  <a:lnTo>
                    <a:pt x="9580" y="5383"/>
                  </a:lnTo>
                  <a:lnTo>
                    <a:pt x="9619" y="5367"/>
                  </a:lnTo>
                  <a:lnTo>
                    <a:pt x="9636" y="5375"/>
                  </a:lnTo>
                  <a:lnTo>
                    <a:pt x="9638" y="5393"/>
                  </a:lnTo>
                  <a:lnTo>
                    <a:pt x="9683" y="5434"/>
                  </a:lnTo>
                  <a:lnTo>
                    <a:pt x="9709" y="5440"/>
                  </a:lnTo>
                  <a:lnTo>
                    <a:pt x="9765" y="5401"/>
                  </a:lnTo>
                  <a:lnTo>
                    <a:pt x="9799" y="5402"/>
                  </a:lnTo>
                  <a:lnTo>
                    <a:pt x="9868" y="5470"/>
                  </a:lnTo>
                  <a:lnTo>
                    <a:pt x="9924" y="5502"/>
                  </a:lnTo>
                  <a:lnTo>
                    <a:pt x="10012" y="5556"/>
                  </a:lnTo>
                  <a:lnTo>
                    <a:pt x="10054" y="5624"/>
                  </a:lnTo>
                  <a:lnTo>
                    <a:pt x="10053" y="5649"/>
                  </a:lnTo>
                  <a:lnTo>
                    <a:pt x="10005" y="5654"/>
                  </a:lnTo>
                  <a:lnTo>
                    <a:pt x="9965" y="5700"/>
                  </a:lnTo>
                  <a:lnTo>
                    <a:pt x="9945" y="5697"/>
                  </a:lnTo>
                  <a:lnTo>
                    <a:pt x="9928" y="5714"/>
                  </a:lnTo>
                  <a:lnTo>
                    <a:pt x="9925" y="5743"/>
                  </a:lnTo>
                  <a:lnTo>
                    <a:pt x="9895" y="5757"/>
                  </a:lnTo>
                  <a:lnTo>
                    <a:pt x="9854" y="5736"/>
                  </a:lnTo>
                  <a:lnTo>
                    <a:pt x="9831" y="5754"/>
                  </a:lnTo>
                  <a:lnTo>
                    <a:pt x="9809" y="5752"/>
                  </a:lnTo>
                  <a:lnTo>
                    <a:pt x="9770" y="5784"/>
                  </a:lnTo>
                  <a:lnTo>
                    <a:pt x="9766" y="5825"/>
                  </a:lnTo>
                  <a:lnTo>
                    <a:pt x="9777" y="5795"/>
                  </a:lnTo>
                  <a:lnTo>
                    <a:pt x="9812" y="5766"/>
                  </a:lnTo>
                  <a:lnTo>
                    <a:pt x="9846" y="5759"/>
                  </a:lnTo>
                  <a:lnTo>
                    <a:pt x="9881" y="5809"/>
                  </a:lnTo>
                  <a:lnTo>
                    <a:pt x="9909" y="5818"/>
                  </a:lnTo>
                  <a:lnTo>
                    <a:pt x="9962" y="5773"/>
                  </a:lnTo>
                  <a:lnTo>
                    <a:pt x="10002" y="5779"/>
                  </a:lnTo>
                  <a:lnTo>
                    <a:pt x="10058" y="5850"/>
                  </a:lnTo>
                  <a:lnTo>
                    <a:pt x="10067" y="5835"/>
                  </a:lnTo>
                  <a:lnTo>
                    <a:pt x="10080" y="5853"/>
                  </a:lnTo>
                  <a:lnTo>
                    <a:pt x="10114" y="5853"/>
                  </a:lnTo>
                  <a:lnTo>
                    <a:pt x="10119" y="5864"/>
                  </a:lnTo>
                  <a:lnTo>
                    <a:pt x="10043" y="5935"/>
                  </a:lnTo>
                  <a:lnTo>
                    <a:pt x="9997" y="5944"/>
                  </a:lnTo>
                  <a:lnTo>
                    <a:pt x="9997" y="5975"/>
                  </a:lnTo>
                  <a:lnTo>
                    <a:pt x="10020" y="5979"/>
                  </a:lnTo>
                  <a:lnTo>
                    <a:pt x="10064" y="5941"/>
                  </a:lnTo>
                  <a:lnTo>
                    <a:pt x="10100" y="5949"/>
                  </a:lnTo>
                  <a:lnTo>
                    <a:pt x="10100" y="5934"/>
                  </a:lnTo>
                  <a:lnTo>
                    <a:pt x="10094" y="5924"/>
                  </a:lnTo>
                  <a:lnTo>
                    <a:pt x="10114" y="5904"/>
                  </a:lnTo>
                  <a:lnTo>
                    <a:pt x="10133" y="5915"/>
                  </a:lnTo>
                  <a:lnTo>
                    <a:pt x="10137" y="5965"/>
                  </a:lnTo>
                  <a:lnTo>
                    <a:pt x="10147" y="5987"/>
                  </a:lnTo>
                  <a:lnTo>
                    <a:pt x="10127" y="6003"/>
                  </a:lnTo>
                  <a:lnTo>
                    <a:pt x="10124" y="5991"/>
                  </a:lnTo>
                  <a:lnTo>
                    <a:pt x="10104" y="5981"/>
                  </a:lnTo>
                  <a:lnTo>
                    <a:pt x="10099" y="5998"/>
                  </a:lnTo>
                  <a:lnTo>
                    <a:pt x="10089" y="6006"/>
                  </a:lnTo>
                  <a:lnTo>
                    <a:pt x="10056" y="5997"/>
                  </a:lnTo>
                  <a:lnTo>
                    <a:pt x="10020" y="6028"/>
                  </a:lnTo>
                  <a:lnTo>
                    <a:pt x="10017" y="6044"/>
                  </a:lnTo>
                  <a:lnTo>
                    <a:pt x="10073" y="6041"/>
                  </a:lnTo>
                  <a:lnTo>
                    <a:pt x="10092" y="6059"/>
                  </a:lnTo>
                  <a:lnTo>
                    <a:pt x="10086" y="6073"/>
                  </a:lnTo>
                  <a:lnTo>
                    <a:pt x="10075" y="6070"/>
                  </a:lnTo>
                  <a:lnTo>
                    <a:pt x="10053" y="6092"/>
                  </a:lnTo>
                  <a:lnTo>
                    <a:pt x="10073" y="6102"/>
                  </a:lnTo>
                  <a:lnTo>
                    <a:pt x="10089" y="6120"/>
                  </a:lnTo>
                  <a:lnTo>
                    <a:pt x="10069" y="6137"/>
                  </a:lnTo>
                  <a:lnTo>
                    <a:pt x="10046" y="6133"/>
                  </a:lnTo>
                  <a:lnTo>
                    <a:pt x="10032" y="6144"/>
                  </a:lnTo>
                  <a:lnTo>
                    <a:pt x="10046" y="6159"/>
                  </a:lnTo>
                  <a:lnTo>
                    <a:pt x="10079" y="6162"/>
                  </a:lnTo>
                  <a:lnTo>
                    <a:pt x="10098" y="6193"/>
                  </a:lnTo>
                  <a:lnTo>
                    <a:pt x="10074" y="6208"/>
                  </a:lnTo>
                  <a:lnTo>
                    <a:pt x="10068" y="6243"/>
                  </a:lnTo>
                  <a:lnTo>
                    <a:pt x="10059" y="6231"/>
                  </a:lnTo>
                  <a:lnTo>
                    <a:pt x="10053" y="6203"/>
                  </a:lnTo>
                  <a:lnTo>
                    <a:pt x="10025" y="6207"/>
                  </a:lnTo>
                  <a:lnTo>
                    <a:pt x="9999" y="6268"/>
                  </a:lnTo>
                  <a:lnTo>
                    <a:pt x="9980" y="6283"/>
                  </a:lnTo>
                  <a:lnTo>
                    <a:pt x="9932" y="6268"/>
                  </a:lnTo>
                  <a:lnTo>
                    <a:pt x="9965" y="6287"/>
                  </a:lnTo>
                  <a:lnTo>
                    <a:pt x="9965" y="6305"/>
                  </a:lnTo>
                  <a:lnTo>
                    <a:pt x="9979" y="6325"/>
                  </a:lnTo>
                  <a:lnTo>
                    <a:pt x="9959" y="6339"/>
                  </a:lnTo>
                  <a:lnTo>
                    <a:pt x="9957" y="6362"/>
                  </a:lnTo>
                  <a:lnTo>
                    <a:pt x="9970" y="6381"/>
                  </a:lnTo>
                  <a:lnTo>
                    <a:pt x="9959" y="6394"/>
                  </a:lnTo>
                  <a:lnTo>
                    <a:pt x="9960" y="6424"/>
                  </a:lnTo>
                  <a:lnTo>
                    <a:pt x="9932" y="6438"/>
                  </a:lnTo>
                  <a:lnTo>
                    <a:pt x="9909" y="6414"/>
                  </a:lnTo>
                  <a:lnTo>
                    <a:pt x="9900" y="6443"/>
                  </a:lnTo>
                  <a:lnTo>
                    <a:pt x="9927" y="6445"/>
                  </a:lnTo>
                  <a:lnTo>
                    <a:pt x="9950" y="6474"/>
                  </a:lnTo>
                  <a:lnTo>
                    <a:pt x="9911" y="6472"/>
                  </a:lnTo>
                  <a:lnTo>
                    <a:pt x="9909" y="6493"/>
                  </a:lnTo>
                  <a:lnTo>
                    <a:pt x="9866" y="6538"/>
                  </a:lnTo>
                  <a:lnTo>
                    <a:pt x="9844" y="6538"/>
                  </a:lnTo>
                  <a:lnTo>
                    <a:pt x="9846" y="6504"/>
                  </a:lnTo>
                  <a:lnTo>
                    <a:pt x="9829" y="6507"/>
                  </a:lnTo>
                  <a:lnTo>
                    <a:pt x="9818" y="6504"/>
                  </a:lnTo>
                  <a:lnTo>
                    <a:pt x="9812" y="6533"/>
                  </a:lnTo>
                  <a:lnTo>
                    <a:pt x="9789" y="6528"/>
                  </a:lnTo>
                  <a:lnTo>
                    <a:pt x="9804" y="6545"/>
                  </a:lnTo>
                  <a:lnTo>
                    <a:pt x="9785" y="6562"/>
                  </a:lnTo>
                  <a:lnTo>
                    <a:pt x="9813" y="6564"/>
                  </a:lnTo>
                  <a:lnTo>
                    <a:pt x="9836" y="6595"/>
                  </a:lnTo>
                  <a:lnTo>
                    <a:pt x="9800" y="6595"/>
                  </a:lnTo>
                  <a:lnTo>
                    <a:pt x="9841" y="6631"/>
                  </a:lnTo>
                  <a:lnTo>
                    <a:pt x="9862" y="6612"/>
                  </a:lnTo>
                  <a:lnTo>
                    <a:pt x="9880" y="6631"/>
                  </a:lnTo>
                  <a:lnTo>
                    <a:pt x="9823" y="6656"/>
                  </a:lnTo>
                  <a:lnTo>
                    <a:pt x="9788" y="6681"/>
                  </a:lnTo>
                  <a:lnTo>
                    <a:pt x="9782" y="6707"/>
                  </a:lnTo>
                  <a:lnTo>
                    <a:pt x="9796" y="6694"/>
                  </a:lnTo>
                  <a:lnTo>
                    <a:pt x="9821" y="6692"/>
                  </a:lnTo>
                  <a:lnTo>
                    <a:pt x="9841" y="6712"/>
                  </a:lnTo>
                  <a:lnTo>
                    <a:pt x="9802" y="6745"/>
                  </a:lnTo>
                  <a:lnTo>
                    <a:pt x="9830" y="6754"/>
                  </a:lnTo>
                  <a:lnTo>
                    <a:pt x="9825" y="6776"/>
                  </a:lnTo>
                  <a:lnTo>
                    <a:pt x="9803" y="6783"/>
                  </a:lnTo>
                  <a:lnTo>
                    <a:pt x="9809" y="6802"/>
                  </a:lnTo>
                  <a:lnTo>
                    <a:pt x="9825" y="6802"/>
                  </a:lnTo>
                  <a:lnTo>
                    <a:pt x="9839" y="6827"/>
                  </a:lnTo>
                  <a:lnTo>
                    <a:pt x="9836" y="6868"/>
                  </a:lnTo>
                  <a:lnTo>
                    <a:pt x="9818" y="6839"/>
                  </a:lnTo>
                  <a:lnTo>
                    <a:pt x="9800" y="6839"/>
                  </a:lnTo>
                  <a:lnTo>
                    <a:pt x="9800" y="6817"/>
                  </a:lnTo>
                  <a:lnTo>
                    <a:pt x="9774" y="6793"/>
                  </a:lnTo>
                  <a:lnTo>
                    <a:pt x="9763" y="6813"/>
                  </a:lnTo>
                  <a:lnTo>
                    <a:pt x="9744" y="6813"/>
                  </a:lnTo>
                  <a:lnTo>
                    <a:pt x="9741" y="6841"/>
                  </a:lnTo>
                  <a:lnTo>
                    <a:pt x="9771" y="6863"/>
                  </a:lnTo>
                  <a:lnTo>
                    <a:pt x="9770" y="6892"/>
                  </a:lnTo>
                  <a:lnTo>
                    <a:pt x="9759" y="6874"/>
                  </a:lnTo>
                  <a:lnTo>
                    <a:pt x="9741" y="6874"/>
                  </a:lnTo>
                  <a:lnTo>
                    <a:pt x="9729" y="6858"/>
                  </a:lnTo>
                  <a:lnTo>
                    <a:pt x="9704" y="6864"/>
                  </a:lnTo>
                  <a:lnTo>
                    <a:pt x="9723" y="6878"/>
                  </a:lnTo>
                  <a:lnTo>
                    <a:pt x="9728" y="6909"/>
                  </a:lnTo>
                  <a:lnTo>
                    <a:pt x="9750" y="6909"/>
                  </a:lnTo>
                  <a:lnTo>
                    <a:pt x="9755" y="6918"/>
                  </a:lnTo>
                  <a:lnTo>
                    <a:pt x="9735" y="6942"/>
                  </a:lnTo>
                  <a:lnTo>
                    <a:pt x="9700" y="6917"/>
                  </a:lnTo>
                  <a:lnTo>
                    <a:pt x="9695" y="6939"/>
                  </a:lnTo>
                  <a:lnTo>
                    <a:pt x="9706" y="6956"/>
                  </a:lnTo>
                  <a:lnTo>
                    <a:pt x="9735" y="6965"/>
                  </a:lnTo>
                  <a:lnTo>
                    <a:pt x="9723" y="7002"/>
                  </a:lnTo>
                  <a:lnTo>
                    <a:pt x="9675" y="6973"/>
                  </a:lnTo>
                  <a:lnTo>
                    <a:pt x="9658" y="6989"/>
                  </a:lnTo>
                  <a:lnTo>
                    <a:pt x="9645" y="6977"/>
                  </a:lnTo>
                  <a:lnTo>
                    <a:pt x="9619" y="7013"/>
                  </a:lnTo>
                  <a:lnTo>
                    <a:pt x="9561" y="7016"/>
                  </a:lnTo>
                  <a:lnTo>
                    <a:pt x="9605" y="7048"/>
                  </a:lnTo>
                  <a:lnTo>
                    <a:pt x="9629" y="7039"/>
                  </a:lnTo>
                  <a:lnTo>
                    <a:pt x="9659" y="7046"/>
                  </a:lnTo>
                  <a:lnTo>
                    <a:pt x="9646" y="7073"/>
                  </a:lnTo>
                  <a:lnTo>
                    <a:pt x="9626" y="7076"/>
                  </a:lnTo>
                  <a:lnTo>
                    <a:pt x="9621" y="7111"/>
                  </a:lnTo>
                  <a:lnTo>
                    <a:pt x="9601" y="7087"/>
                  </a:lnTo>
                  <a:lnTo>
                    <a:pt x="9581" y="7118"/>
                  </a:lnTo>
                  <a:lnTo>
                    <a:pt x="9571" y="7124"/>
                  </a:lnTo>
                  <a:lnTo>
                    <a:pt x="9569" y="7111"/>
                  </a:lnTo>
                  <a:lnTo>
                    <a:pt x="9553" y="7112"/>
                  </a:lnTo>
                  <a:lnTo>
                    <a:pt x="9548" y="7138"/>
                  </a:lnTo>
                  <a:lnTo>
                    <a:pt x="9531" y="7138"/>
                  </a:lnTo>
                  <a:lnTo>
                    <a:pt x="9523" y="7178"/>
                  </a:lnTo>
                  <a:lnTo>
                    <a:pt x="9490" y="7178"/>
                  </a:lnTo>
                  <a:lnTo>
                    <a:pt x="9486" y="7163"/>
                  </a:lnTo>
                  <a:lnTo>
                    <a:pt x="9444" y="7169"/>
                  </a:lnTo>
                  <a:lnTo>
                    <a:pt x="9433" y="7188"/>
                  </a:lnTo>
                  <a:lnTo>
                    <a:pt x="9415" y="7183"/>
                  </a:lnTo>
                  <a:lnTo>
                    <a:pt x="9431" y="7217"/>
                  </a:lnTo>
                  <a:lnTo>
                    <a:pt x="9420" y="7253"/>
                  </a:lnTo>
                  <a:lnTo>
                    <a:pt x="9405" y="7274"/>
                  </a:lnTo>
                  <a:lnTo>
                    <a:pt x="9419" y="7297"/>
                  </a:lnTo>
                  <a:lnTo>
                    <a:pt x="9390" y="7309"/>
                  </a:lnTo>
                  <a:lnTo>
                    <a:pt x="9371" y="7304"/>
                  </a:lnTo>
                  <a:lnTo>
                    <a:pt x="9360" y="7320"/>
                  </a:lnTo>
                  <a:lnTo>
                    <a:pt x="9356" y="7301"/>
                  </a:lnTo>
                  <a:lnTo>
                    <a:pt x="9340" y="7314"/>
                  </a:lnTo>
                  <a:lnTo>
                    <a:pt x="9320" y="7336"/>
                  </a:lnTo>
                  <a:lnTo>
                    <a:pt x="9281" y="7341"/>
                  </a:lnTo>
                  <a:lnTo>
                    <a:pt x="9277" y="7357"/>
                  </a:lnTo>
                  <a:lnTo>
                    <a:pt x="9249" y="7357"/>
                  </a:lnTo>
                  <a:lnTo>
                    <a:pt x="9246" y="7347"/>
                  </a:lnTo>
                  <a:lnTo>
                    <a:pt x="9227" y="7347"/>
                  </a:lnTo>
                  <a:lnTo>
                    <a:pt x="9222" y="7377"/>
                  </a:lnTo>
                  <a:lnTo>
                    <a:pt x="9206" y="7391"/>
                  </a:lnTo>
                  <a:lnTo>
                    <a:pt x="9180" y="7362"/>
                  </a:lnTo>
                  <a:lnTo>
                    <a:pt x="9167" y="7342"/>
                  </a:lnTo>
                  <a:lnTo>
                    <a:pt x="9160" y="7358"/>
                  </a:lnTo>
                  <a:lnTo>
                    <a:pt x="9132" y="7365"/>
                  </a:lnTo>
                  <a:lnTo>
                    <a:pt x="9130" y="7388"/>
                  </a:lnTo>
                  <a:lnTo>
                    <a:pt x="9102" y="7395"/>
                  </a:lnTo>
                  <a:lnTo>
                    <a:pt x="9075" y="7380"/>
                  </a:lnTo>
                  <a:lnTo>
                    <a:pt x="9060" y="7393"/>
                  </a:lnTo>
                  <a:lnTo>
                    <a:pt x="9029" y="7404"/>
                  </a:lnTo>
                  <a:lnTo>
                    <a:pt x="9025" y="7437"/>
                  </a:lnTo>
                  <a:lnTo>
                    <a:pt x="8964" y="7467"/>
                  </a:lnTo>
                  <a:lnTo>
                    <a:pt x="8960" y="7453"/>
                  </a:lnTo>
                  <a:lnTo>
                    <a:pt x="8982" y="7443"/>
                  </a:lnTo>
                  <a:lnTo>
                    <a:pt x="8999" y="7418"/>
                  </a:lnTo>
                  <a:lnTo>
                    <a:pt x="8977" y="7424"/>
                  </a:lnTo>
                  <a:lnTo>
                    <a:pt x="8942" y="7390"/>
                  </a:lnTo>
                  <a:lnTo>
                    <a:pt x="8937" y="7368"/>
                  </a:lnTo>
                  <a:lnTo>
                    <a:pt x="8893" y="7347"/>
                  </a:lnTo>
                  <a:lnTo>
                    <a:pt x="8877" y="7332"/>
                  </a:lnTo>
                  <a:lnTo>
                    <a:pt x="8884" y="7350"/>
                  </a:lnTo>
                  <a:lnTo>
                    <a:pt x="8882" y="7375"/>
                  </a:lnTo>
                  <a:lnTo>
                    <a:pt x="8889" y="7406"/>
                  </a:lnTo>
                  <a:lnTo>
                    <a:pt x="8895" y="7447"/>
                  </a:lnTo>
                  <a:lnTo>
                    <a:pt x="8869" y="7461"/>
                  </a:lnTo>
                  <a:lnTo>
                    <a:pt x="8853" y="7487"/>
                  </a:lnTo>
                  <a:lnTo>
                    <a:pt x="8837" y="7499"/>
                  </a:lnTo>
                  <a:lnTo>
                    <a:pt x="8822" y="7487"/>
                  </a:lnTo>
                  <a:lnTo>
                    <a:pt x="8813" y="7479"/>
                  </a:lnTo>
                  <a:lnTo>
                    <a:pt x="8810" y="7493"/>
                  </a:lnTo>
                  <a:lnTo>
                    <a:pt x="8789" y="7522"/>
                  </a:lnTo>
                  <a:lnTo>
                    <a:pt x="8756" y="7555"/>
                  </a:lnTo>
                  <a:lnTo>
                    <a:pt x="8718" y="7573"/>
                  </a:lnTo>
                  <a:lnTo>
                    <a:pt x="8698" y="7579"/>
                  </a:lnTo>
                  <a:lnTo>
                    <a:pt x="8664" y="7567"/>
                  </a:lnTo>
                  <a:lnTo>
                    <a:pt x="8631" y="7577"/>
                  </a:lnTo>
                  <a:lnTo>
                    <a:pt x="8603" y="7576"/>
                  </a:lnTo>
                  <a:lnTo>
                    <a:pt x="8616" y="7599"/>
                  </a:lnTo>
                  <a:lnTo>
                    <a:pt x="8579" y="7619"/>
                  </a:lnTo>
                  <a:lnTo>
                    <a:pt x="8548" y="7630"/>
                  </a:lnTo>
                  <a:lnTo>
                    <a:pt x="8520" y="7619"/>
                  </a:lnTo>
                  <a:lnTo>
                    <a:pt x="8507" y="7645"/>
                  </a:lnTo>
                  <a:lnTo>
                    <a:pt x="8474" y="7650"/>
                  </a:lnTo>
                  <a:lnTo>
                    <a:pt x="8457" y="7669"/>
                  </a:lnTo>
                  <a:lnTo>
                    <a:pt x="8447" y="7668"/>
                  </a:lnTo>
                  <a:lnTo>
                    <a:pt x="8455" y="7658"/>
                  </a:lnTo>
                  <a:lnTo>
                    <a:pt x="8439" y="7655"/>
                  </a:lnTo>
                  <a:lnTo>
                    <a:pt x="8437" y="7648"/>
                  </a:lnTo>
                  <a:lnTo>
                    <a:pt x="8442" y="7643"/>
                  </a:lnTo>
                  <a:lnTo>
                    <a:pt x="8433" y="7643"/>
                  </a:lnTo>
                  <a:lnTo>
                    <a:pt x="8426" y="7630"/>
                  </a:lnTo>
                  <a:lnTo>
                    <a:pt x="8423" y="7621"/>
                  </a:lnTo>
                  <a:lnTo>
                    <a:pt x="8411" y="7633"/>
                  </a:lnTo>
                  <a:lnTo>
                    <a:pt x="8402" y="7635"/>
                  </a:lnTo>
                  <a:lnTo>
                    <a:pt x="8407" y="7652"/>
                  </a:lnTo>
                  <a:lnTo>
                    <a:pt x="8402" y="7675"/>
                  </a:lnTo>
                  <a:lnTo>
                    <a:pt x="8378" y="7694"/>
                  </a:lnTo>
                  <a:lnTo>
                    <a:pt x="8370" y="7708"/>
                  </a:lnTo>
                  <a:lnTo>
                    <a:pt x="8384" y="7740"/>
                  </a:lnTo>
                  <a:lnTo>
                    <a:pt x="8403" y="7740"/>
                  </a:lnTo>
                  <a:lnTo>
                    <a:pt x="8422" y="7774"/>
                  </a:lnTo>
                  <a:lnTo>
                    <a:pt x="8422" y="7784"/>
                  </a:lnTo>
                  <a:lnTo>
                    <a:pt x="8435" y="7786"/>
                  </a:lnTo>
                  <a:lnTo>
                    <a:pt x="8443" y="7801"/>
                  </a:lnTo>
                  <a:lnTo>
                    <a:pt x="8414" y="7839"/>
                  </a:lnTo>
                  <a:lnTo>
                    <a:pt x="8394" y="7839"/>
                  </a:lnTo>
                  <a:lnTo>
                    <a:pt x="8394" y="7829"/>
                  </a:lnTo>
                  <a:lnTo>
                    <a:pt x="8356" y="7822"/>
                  </a:lnTo>
                  <a:lnTo>
                    <a:pt x="8343" y="7846"/>
                  </a:lnTo>
                  <a:lnTo>
                    <a:pt x="8335" y="7853"/>
                  </a:lnTo>
                  <a:lnTo>
                    <a:pt x="8330" y="7816"/>
                  </a:lnTo>
                  <a:lnTo>
                    <a:pt x="8331" y="7799"/>
                  </a:lnTo>
                  <a:lnTo>
                    <a:pt x="8307" y="7785"/>
                  </a:lnTo>
                  <a:lnTo>
                    <a:pt x="8266" y="7728"/>
                  </a:lnTo>
                  <a:lnTo>
                    <a:pt x="8267" y="7708"/>
                  </a:lnTo>
                  <a:lnTo>
                    <a:pt x="8290" y="7678"/>
                  </a:lnTo>
                  <a:lnTo>
                    <a:pt x="8296" y="7648"/>
                  </a:lnTo>
                  <a:lnTo>
                    <a:pt x="8321" y="7645"/>
                  </a:lnTo>
                  <a:lnTo>
                    <a:pt x="8319" y="7633"/>
                  </a:lnTo>
                  <a:lnTo>
                    <a:pt x="8302" y="7626"/>
                  </a:lnTo>
                  <a:lnTo>
                    <a:pt x="8277" y="7633"/>
                  </a:lnTo>
                  <a:lnTo>
                    <a:pt x="8252" y="7610"/>
                  </a:lnTo>
                  <a:lnTo>
                    <a:pt x="8235" y="7640"/>
                  </a:lnTo>
                  <a:lnTo>
                    <a:pt x="8211" y="7638"/>
                  </a:lnTo>
                  <a:lnTo>
                    <a:pt x="8194" y="7644"/>
                  </a:lnTo>
                  <a:lnTo>
                    <a:pt x="8151" y="7609"/>
                  </a:lnTo>
                  <a:lnTo>
                    <a:pt x="8135" y="7615"/>
                  </a:lnTo>
                  <a:lnTo>
                    <a:pt x="8103" y="7582"/>
                  </a:lnTo>
                  <a:lnTo>
                    <a:pt x="8087" y="7552"/>
                  </a:lnTo>
                  <a:lnTo>
                    <a:pt x="8079" y="7585"/>
                  </a:lnTo>
                  <a:lnTo>
                    <a:pt x="8080" y="7603"/>
                  </a:lnTo>
                  <a:lnTo>
                    <a:pt x="8052" y="7615"/>
                  </a:lnTo>
                  <a:lnTo>
                    <a:pt x="8031" y="7606"/>
                  </a:lnTo>
                  <a:lnTo>
                    <a:pt x="8019" y="7613"/>
                  </a:lnTo>
                  <a:lnTo>
                    <a:pt x="8008" y="7610"/>
                  </a:lnTo>
                  <a:lnTo>
                    <a:pt x="8009" y="7612"/>
                  </a:lnTo>
                  <a:lnTo>
                    <a:pt x="8000" y="7607"/>
                  </a:lnTo>
                  <a:lnTo>
                    <a:pt x="7980" y="7606"/>
                  </a:lnTo>
                  <a:lnTo>
                    <a:pt x="7813" y="7621"/>
                  </a:lnTo>
                  <a:lnTo>
                    <a:pt x="7451" y="7479"/>
                  </a:lnTo>
                  <a:lnTo>
                    <a:pt x="6860" y="7778"/>
                  </a:lnTo>
                  <a:lnTo>
                    <a:pt x="6425" y="7640"/>
                  </a:lnTo>
                  <a:lnTo>
                    <a:pt x="5426" y="6899"/>
                  </a:lnTo>
                  <a:lnTo>
                    <a:pt x="3291" y="6701"/>
                  </a:lnTo>
                  <a:lnTo>
                    <a:pt x="2165" y="5644"/>
                  </a:lnTo>
                  <a:lnTo>
                    <a:pt x="0" y="4714"/>
                  </a:lnTo>
                  <a:lnTo>
                    <a:pt x="178" y="2886"/>
                  </a:lnTo>
                  <a:lnTo>
                    <a:pt x="1601" y="2115"/>
                  </a:lnTo>
                  <a:lnTo>
                    <a:pt x="3245" y="1770"/>
                  </a:lnTo>
                  <a:lnTo>
                    <a:pt x="3380" y="1747"/>
                  </a:lnTo>
                  <a:lnTo>
                    <a:pt x="3380" y="1747"/>
                  </a:lnTo>
                  <a:close/>
                  <a:moveTo>
                    <a:pt x="9486" y="7217"/>
                  </a:moveTo>
                  <a:lnTo>
                    <a:pt x="9491" y="7234"/>
                  </a:lnTo>
                  <a:lnTo>
                    <a:pt x="9521" y="7235"/>
                  </a:lnTo>
                  <a:lnTo>
                    <a:pt x="9534" y="7225"/>
                  </a:lnTo>
                  <a:lnTo>
                    <a:pt x="9512" y="7204"/>
                  </a:lnTo>
                  <a:lnTo>
                    <a:pt x="9486" y="7217"/>
                  </a:lnTo>
                  <a:lnTo>
                    <a:pt x="9486" y="7217"/>
                  </a:lnTo>
                  <a:close/>
                  <a:moveTo>
                    <a:pt x="9851" y="6774"/>
                  </a:moveTo>
                  <a:lnTo>
                    <a:pt x="9858" y="6812"/>
                  </a:lnTo>
                  <a:lnTo>
                    <a:pt x="9876" y="6806"/>
                  </a:lnTo>
                  <a:lnTo>
                    <a:pt x="9877" y="6782"/>
                  </a:lnTo>
                  <a:lnTo>
                    <a:pt x="9864" y="6768"/>
                  </a:lnTo>
                  <a:lnTo>
                    <a:pt x="9851" y="6774"/>
                  </a:lnTo>
                  <a:lnTo>
                    <a:pt x="9851" y="6774"/>
                  </a:lnTo>
                  <a:close/>
                  <a:moveTo>
                    <a:pt x="10116" y="5789"/>
                  </a:moveTo>
                  <a:lnTo>
                    <a:pt x="10124" y="5812"/>
                  </a:lnTo>
                  <a:lnTo>
                    <a:pt x="10158" y="5823"/>
                  </a:lnTo>
                  <a:lnTo>
                    <a:pt x="10182" y="5839"/>
                  </a:lnTo>
                  <a:lnTo>
                    <a:pt x="10183" y="5811"/>
                  </a:lnTo>
                  <a:lnTo>
                    <a:pt x="10150" y="5792"/>
                  </a:lnTo>
                  <a:lnTo>
                    <a:pt x="10131" y="5794"/>
                  </a:lnTo>
                  <a:lnTo>
                    <a:pt x="10116" y="5789"/>
                  </a:lnTo>
                  <a:lnTo>
                    <a:pt x="10116" y="5789"/>
                  </a:lnTo>
                  <a:close/>
                  <a:moveTo>
                    <a:pt x="9930" y="5453"/>
                  </a:moveTo>
                  <a:lnTo>
                    <a:pt x="9926" y="5467"/>
                  </a:lnTo>
                  <a:lnTo>
                    <a:pt x="9947" y="5487"/>
                  </a:lnTo>
                  <a:lnTo>
                    <a:pt x="9983" y="5488"/>
                  </a:lnTo>
                  <a:lnTo>
                    <a:pt x="10020" y="5505"/>
                  </a:lnTo>
                  <a:lnTo>
                    <a:pt x="10015" y="5468"/>
                  </a:lnTo>
                  <a:lnTo>
                    <a:pt x="9987" y="5470"/>
                  </a:lnTo>
                  <a:lnTo>
                    <a:pt x="9971" y="5460"/>
                  </a:lnTo>
                  <a:lnTo>
                    <a:pt x="9930" y="5453"/>
                  </a:lnTo>
                  <a:lnTo>
                    <a:pt x="9930" y="5453"/>
                  </a:lnTo>
                  <a:close/>
                  <a:moveTo>
                    <a:pt x="10139" y="7522"/>
                  </a:moveTo>
                  <a:lnTo>
                    <a:pt x="10164" y="7514"/>
                  </a:lnTo>
                  <a:lnTo>
                    <a:pt x="10188" y="7522"/>
                  </a:lnTo>
                  <a:lnTo>
                    <a:pt x="10181" y="7488"/>
                  </a:lnTo>
                  <a:lnTo>
                    <a:pt x="10189" y="7447"/>
                  </a:lnTo>
                  <a:lnTo>
                    <a:pt x="10173" y="7396"/>
                  </a:lnTo>
                  <a:lnTo>
                    <a:pt x="10201" y="7358"/>
                  </a:lnTo>
                  <a:lnTo>
                    <a:pt x="10244" y="7293"/>
                  </a:lnTo>
                  <a:lnTo>
                    <a:pt x="10245" y="7250"/>
                  </a:lnTo>
                  <a:lnTo>
                    <a:pt x="10257" y="7238"/>
                  </a:lnTo>
                  <a:lnTo>
                    <a:pt x="10242" y="7232"/>
                  </a:lnTo>
                  <a:lnTo>
                    <a:pt x="10251" y="7167"/>
                  </a:lnTo>
                  <a:lnTo>
                    <a:pt x="10255" y="7121"/>
                  </a:lnTo>
                  <a:lnTo>
                    <a:pt x="10248" y="7072"/>
                  </a:lnTo>
                  <a:lnTo>
                    <a:pt x="10266" y="7036"/>
                  </a:lnTo>
                  <a:lnTo>
                    <a:pt x="10275" y="6947"/>
                  </a:lnTo>
                  <a:lnTo>
                    <a:pt x="10286" y="6902"/>
                  </a:lnTo>
                  <a:lnTo>
                    <a:pt x="10298" y="6899"/>
                  </a:lnTo>
                  <a:lnTo>
                    <a:pt x="10292" y="6869"/>
                  </a:lnTo>
                  <a:lnTo>
                    <a:pt x="10262" y="6847"/>
                  </a:lnTo>
                  <a:lnTo>
                    <a:pt x="10251" y="6847"/>
                  </a:lnTo>
                  <a:lnTo>
                    <a:pt x="10232" y="6809"/>
                  </a:lnTo>
                  <a:lnTo>
                    <a:pt x="10194" y="6795"/>
                  </a:lnTo>
                  <a:lnTo>
                    <a:pt x="10173" y="6807"/>
                  </a:lnTo>
                  <a:lnTo>
                    <a:pt x="10176" y="6831"/>
                  </a:lnTo>
                  <a:lnTo>
                    <a:pt x="10145" y="6842"/>
                  </a:lnTo>
                  <a:lnTo>
                    <a:pt x="10108" y="6884"/>
                  </a:lnTo>
                  <a:lnTo>
                    <a:pt x="10074" y="6943"/>
                  </a:lnTo>
                  <a:lnTo>
                    <a:pt x="10082" y="6959"/>
                  </a:lnTo>
                  <a:lnTo>
                    <a:pt x="10076" y="6983"/>
                  </a:lnTo>
                  <a:lnTo>
                    <a:pt x="10062" y="6996"/>
                  </a:lnTo>
                  <a:lnTo>
                    <a:pt x="10025" y="7062"/>
                  </a:lnTo>
                  <a:lnTo>
                    <a:pt x="10006" y="7130"/>
                  </a:lnTo>
                  <a:lnTo>
                    <a:pt x="9994" y="7139"/>
                  </a:lnTo>
                  <a:lnTo>
                    <a:pt x="10004" y="7156"/>
                  </a:lnTo>
                  <a:lnTo>
                    <a:pt x="10006" y="7223"/>
                  </a:lnTo>
                  <a:lnTo>
                    <a:pt x="10010" y="7291"/>
                  </a:lnTo>
                  <a:lnTo>
                    <a:pt x="10028" y="7303"/>
                  </a:lnTo>
                  <a:lnTo>
                    <a:pt x="10033" y="7322"/>
                  </a:lnTo>
                  <a:lnTo>
                    <a:pt x="10026" y="7324"/>
                  </a:lnTo>
                  <a:lnTo>
                    <a:pt x="10025" y="7346"/>
                  </a:lnTo>
                  <a:lnTo>
                    <a:pt x="10043" y="7374"/>
                  </a:lnTo>
                  <a:lnTo>
                    <a:pt x="10062" y="7379"/>
                  </a:lnTo>
                  <a:lnTo>
                    <a:pt x="10066" y="7401"/>
                  </a:lnTo>
                  <a:lnTo>
                    <a:pt x="10114" y="7417"/>
                  </a:lnTo>
                  <a:lnTo>
                    <a:pt x="10139" y="7454"/>
                  </a:lnTo>
                  <a:lnTo>
                    <a:pt x="10137" y="7494"/>
                  </a:lnTo>
                  <a:lnTo>
                    <a:pt x="10139" y="7522"/>
                  </a:lnTo>
                  <a:lnTo>
                    <a:pt x="10139" y="7522"/>
                  </a:lnTo>
                  <a:close/>
                  <a:moveTo>
                    <a:pt x="8414" y="7709"/>
                  </a:moveTo>
                  <a:lnTo>
                    <a:pt x="8429" y="7726"/>
                  </a:lnTo>
                  <a:lnTo>
                    <a:pt x="8452" y="7724"/>
                  </a:lnTo>
                  <a:lnTo>
                    <a:pt x="8485" y="7730"/>
                  </a:lnTo>
                  <a:lnTo>
                    <a:pt x="8485" y="7716"/>
                  </a:lnTo>
                  <a:lnTo>
                    <a:pt x="8455" y="7703"/>
                  </a:lnTo>
                  <a:lnTo>
                    <a:pt x="8414" y="7709"/>
                  </a:lnTo>
                  <a:lnTo>
                    <a:pt x="8414" y="7709"/>
                  </a:lnTo>
                  <a:close/>
                  <a:moveTo>
                    <a:pt x="8420" y="7883"/>
                  </a:moveTo>
                  <a:lnTo>
                    <a:pt x="8385" y="7890"/>
                  </a:lnTo>
                  <a:lnTo>
                    <a:pt x="8366" y="7885"/>
                  </a:lnTo>
                  <a:lnTo>
                    <a:pt x="8343" y="7901"/>
                  </a:lnTo>
                  <a:lnTo>
                    <a:pt x="8311" y="7901"/>
                  </a:lnTo>
                  <a:lnTo>
                    <a:pt x="8277" y="7918"/>
                  </a:lnTo>
                  <a:lnTo>
                    <a:pt x="8246" y="7923"/>
                  </a:lnTo>
                  <a:lnTo>
                    <a:pt x="8239" y="7955"/>
                  </a:lnTo>
                  <a:lnTo>
                    <a:pt x="8187" y="7985"/>
                  </a:lnTo>
                  <a:lnTo>
                    <a:pt x="8143" y="8033"/>
                  </a:lnTo>
                  <a:lnTo>
                    <a:pt x="8159" y="8059"/>
                  </a:lnTo>
                  <a:lnTo>
                    <a:pt x="8160" y="8124"/>
                  </a:lnTo>
                  <a:lnTo>
                    <a:pt x="8180" y="8157"/>
                  </a:lnTo>
                  <a:lnTo>
                    <a:pt x="8177" y="8177"/>
                  </a:lnTo>
                  <a:lnTo>
                    <a:pt x="8208" y="8204"/>
                  </a:lnTo>
                  <a:lnTo>
                    <a:pt x="8244" y="8204"/>
                  </a:lnTo>
                  <a:lnTo>
                    <a:pt x="8268" y="8223"/>
                  </a:lnTo>
                  <a:lnTo>
                    <a:pt x="8292" y="8221"/>
                  </a:lnTo>
                  <a:lnTo>
                    <a:pt x="8323" y="8242"/>
                  </a:lnTo>
                  <a:lnTo>
                    <a:pt x="8344" y="8231"/>
                  </a:lnTo>
                  <a:lnTo>
                    <a:pt x="8353" y="8200"/>
                  </a:lnTo>
                  <a:lnTo>
                    <a:pt x="8380" y="8195"/>
                  </a:lnTo>
                  <a:lnTo>
                    <a:pt x="8408" y="8202"/>
                  </a:lnTo>
                  <a:lnTo>
                    <a:pt x="8429" y="8176"/>
                  </a:lnTo>
                  <a:lnTo>
                    <a:pt x="8431" y="8156"/>
                  </a:lnTo>
                  <a:lnTo>
                    <a:pt x="8464" y="8150"/>
                  </a:lnTo>
                  <a:lnTo>
                    <a:pt x="8489" y="8124"/>
                  </a:lnTo>
                  <a:lnTo>
                    <a:pt x="8482" y="8094"/>
                  </a:lnTo>
                  <a:lnTo>
                    <a:pt x="8499" y="8041"/>
                  </a:lnTo>
                  <a:lnTo>
                    <a:pt x="8516" y="8028"/>
                  </a:lnTo>
                  <a:lnTo>
                    <a:pt x="8523" y="8003"/>
                  </a:lnTo>
                  <a:lnTo>
                    <a:pt x="8550" y="7961"/>
                  </a:lnTo>
                  <a:lnTo>
                    <a:pt x="8535" y="7916"/>
                  </a:lnTo>
                  <a:lnTo>
                    <a:pt x="8499" y="7893"/>
                  </a:lnTo>
                  <a:lnTo>
                    <a:pt x="8462" y="7879"/>
                  </a:lnTo>
                  <a:lnTo>
                    <a:pt x="8437" y="7897"/>
                  </a:lnTo>
                  <a:lnTo>
                    <a:pt x="8437" y="7897"/>
                  </a:lnTo>
                  <a:lnTo>
                    <a:pt x="8428" y="7890"/>
                  </a:lnTo>
                  <a:lnTo>
                    <a:pt x="8422" y="7885"/>
                  </a:lnTo>
                  <a:lnTo>
                    <a:pt x="8420" y="7883"/>
                  </a:lnTo>
                  <a:lnTo>
                    <a:pt x="8420" y="7883"/>
                  </a:lnTo>
                  <a:close/>
                </a:path>
              </a:pathLst>
            </a:custGeom>
            <a:solidFill>
              <a:srgbClr val="FD5A27"/>
            </a:solidFill>
            <a:ln w="4763">
              <a:solidFill>
                <a:schemeClr val="tx1">
                  <a:lumMod val="85000"/>
                  <a:lumOff val="15000"/>
                </a:schemeClr>
              </a:solidFill>
              <a:prstDash val="solid"/>
              <a:round/>
            </a:ln>
            <a:effec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34" name="Freeform 10"/>
            <p:cNvSpPr/>
            <p:nvPr/>
          </p:nvSpPr>
          <p:spPr bwMode="auto">
            <a:xfrm>
              <a:off x="9412288" y="4368801"/>
              <a:ext cx="160338" cy="277813"/>
            </a:xfrm>
            <a:custGeom>
              <a:gdLst>
                <a:gd fmla="*/ 0 w 813" name="T0"/>
                <a:gd fmla="*/ 780 h 1400" name="T1"/>
                <a:gd fmla="*/ 64 w 813" name="T2"/>
                <a:gd fmla="*/ 699 h 1400" name="T3"/>
                <a:gd fmla="*/ 108 w 813" name="T4"/>
                <a:gd fmla="*/ 640 h 1400" name="T5"/>
                <a:gd fmla="*/ 170 w 813" name="T6"/>
                <a:gd fmla="*/ 569 h 1400" name="T7"/>
                <a:gd fmla="*/ 212 w 813" name="T8"/>
                <a:gd fmla="*/ 455 h 1400" name="T9"/>
                <a:gd fmla="*/ 212 w 813" name="T10"/>
                <a:gd fmla="*/ 381 h 1400" name="T11"/>
                <a:gd fmla="*/ 276 w 813" name="T12"/>
                <a:gd fmla="*/ 391 h 1400" name="T13"/>
                <a:gd fmla="*/ 328 w 813" name="T14"/>
                <a:gd fmla="*/ 428 h 1400" name="T15"/>
                <a:gd fmla="*/ 395 w 813" name="T16"/>
                <a:gd fmla="*/ 430 h 1400" name="T17"/>
                <a:gd fmla="*/ 509 w 813" name="T18"/>
                <a:gd fmla="*/ 430 h 1400" name="T19"/>
                <a:gd fmla="*/ 528 w 813" name="T20"/>
                <a:gd fmla="*/ 358 h 1400" name="T21"/>
                <a:gd fmla="*/ 454 w 813" name="T22"/>
                <a:gd fmla="*/ 294 h 1400" name="T23"/>
                <a:gd fmla="*/ 523 w 813" name="T24"/>
                <a:gd fmla="*/ 272 h 1400" name="T25"/>
                <a:gd fmla="*/ 590 w 813" name="T26"/>
                <a:gd fmla="*/ 180 h 1400" name="T27"/>
                <a:gd fmla="*/ 651 w 813" name="T28"/>
                <a:gd fmla="*/ 139 h 1400" name="T29"/>
                <a:gd fmla="*/ 651 w 813" name="T30"/>
                <a:gd fmla="*/ 81 h 1400" name="T31"/>
                <a:gd fmla="*/ 654 w 813" name="T32"/>
                <a:gd fmla="*/ 10 h 1400" name="T33"/>
                <a:gd fmla="*/ 706 w 813" name="T34"/>
                <a:gd fmla="*/ 25 h 1400" name="T35"/>
                <a:gd fmla="*/ 720 w 813" name="T36"/>
                <a:gd fmla="*/ 77 h 1400" name="T37"/>
                <a:gd fmla="*/ 813 w 813" name="T38"/>
                <a:gd fmla="*/ 143 h 1400" name="T39"/>
                <a:gd fmla="*/ 751 w 813" name="T40"/>
                <a:gd fmla="*/ 205 h 1400" name="T41"/>
                <a:gd fmla="*/ 729 w 813" name="T42"/>
                <a:gd fmla="*/ 243 h 1400" name="T43"/>
                <a:gd fmla="*/ 708 w 813" name="T44"/>
                <a:gd fmla="*/ 377 h 1400" name="T45"/>
                <a:gd fmla="*/ 745 w 813" name="T46"/>
                <a:gd fmla="*/ 494 h 1400" name="T47"/>
                <a:gd fmla="*/ 757 w 813" name="T48"/>
                <a:gd fmla="*/ 554 h 1400" name="T49"/>
                <a:gd fmla="*/ 722 w 813" name="T50"/>
                <a:gd fmla="*/ 605 h 1400" name="T51"/>
                <a:gd fmla="*/ 647 w 813" name="T52"/>
                <a:gd fmla="*/ 720 h 1400" name="T53"/>
                <a:gd fmla="*/ 616 w 813" name="T54"/>
                <a:gd fmla="*/ 760 h 1400" name="T55"/>
                <a:gd fmla="*/ 547 w 813" name="T56"/>
                <a:gd fmla="*/ 781 h 1400" name="T57"/>
                <a:gd fmla="*/ 487 w 813" name="T58"/>
                <a:gd fmla="*/ 847 h 1400" name="T59"/>
                <a:gd fmla="*/ 500 w 813" name="T60"/>
                <a:gd fmla="*/ 928 h 1400" name="T61"/>
                <a:gd fmla="*/ 493 w 813" name="T62"/>
                <a:gd fmla="*/ 992 h 1400" name="T63"/>
                <a:gd fmla="*/ 573 w 813" name="T64"/>
                <a:gd fmla="*/ 1032 h 1400" name="T65"/>
                <a:gd fmla="*/ 719 w 813" name="T66"/>
                <a:gd fmla="*/ 1142 h 1400" name="T67"/>
                <a:gd fmla="*/ 533 w 813" name="T68"/>
                <a:gd fmla="*/ 1196 h 1400" name="T69"/>
                <a:gd fmla="*/ 412 w 813" name="T70"/>
                <a:gd fmla="*/ 1265 h 1400" name="T71"/>
                <a:gd fmla="*/ 347 w 813" name="T72"/>
                <a:gd fmla="*/ 1356 h 1400" name="T73"/>
                <a:gd fmla="*/ 290 w 813" name="T74"/>
                <a:gd fmla="*/ 1327 h 1400" name="T75"/>
                <a:gd fmla="*/ 268 w 813" name="T76"/>
                <a:gd fmla="*/ 1386 h 1400" name="T77"/>
                <a:gd fmla="*/ 213 w 813" name="T78"/>
                <a:gd fmla="*/ 1400 h 1400" name="T79"/>
                <a:gd fmla="*/ 229 w 813" name="T80"/>
                <a:gd fmla="*/ 1327 h 1400" name="T81"/>
                <a:gd fmla="*/ 163 w 813" name="T82"/>
                <a:gd fmla="*/ 1331 h 1400" name="T83"/>
                <a:gd fmla="*/ 157 w 813" name="T84"/>
                <a:gd fmla="*/ 1296 h 1400" name="T85"/>
                <a:gd fmla="*/ 183 w 813" name="T86"/>
                <a:gd fmla="*/ 1177 h 1400" name="T87"/>
                <a:gd fmla="*/ 263 w 813" name="T88"/>
                <a:gd fmla="*/ 1139 h 1400" name="T89"/>
                <a:gd fmla="*/ 166 w 813" name="T90"/>
                <a:gd fmla="*/ 1156 h 1400" name="T91"/>
                <a:gd fmla="*/ 152 w 813" name="T92"/>
                <a:gd fmla="*/ 1059 h 1400" name="T93"/>
                <a:gd fmla="*/ 172 w 813" name="T94"/>
                <a:gd fmla="*/ 959 h 1400" name="T95"/>
                <a:gd fmla="*/ 203 w 813" name="T96"/>
                <a:gd fmla="*/ 914 h 1400" name="T97"/>
                <a:gd fmla="*/ 163 w 813" name="T98"/>
                <a:gd fmla="*/ 940 h 1400" name="T99"/>
                <a:gd fmla="*/ 92 w 813" name="T100"/>
                <a:gd fmla="*/ 926 h 1400" name="T101"/>
                <a:gd fmla="*/ 52 w 813" name="T102"/>
                <a:gd fmla="*/ 932 h 1400" name="T103"/>
                <a:gd fmla="*/ 12 w 813" name="T104"/>
                <a:gd fmla="*/ 887 h 1400" name="T105"/>
                <a:gd fmla="*/ 0 w 813" name="T106"/>
                <a:gd fmla="*/ 879 h 140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00" w="813">
                  <a:moveTo>
                    <a:pt x="0" y="879"/>
                  </a:moveTo>
                  <a:lnTo>
                    <a:pt x="0" y="780"/>
                  </a:lnTo>
                  <a:lnTo>
                    <a:pt x="44" y="743"/>
                  </a:lnTo>
                  <a:lnTo>
                    <a:pt x="64" y="699"/>
                  </a:lnTo>
                  <a:lnTo>
                    <a:pt x="64" y="669"/>
                  </a:lnTo>
                  <a:lnTo>
                    <a:pt x="108" y="640"/>
                  </a:lnTo>
                  <a:lnTo>
                    <a:pt x="138" y="583"/>
                  </a:lnTo>
                  <a:lnTo>
                    <a:pt x="170" y="569"/>
                  </a:lnTo>
                  <a:lnTo>
                    <a:pt x="197" y="484"/>
                  </a:lnTo>
                  <a:lnTo>
                    <a:pt x="212" y="455"/>
                  </a:lnTo>
                  <a:lnTo>
                    <a:pt x="210" y="437"/>
                  </a:lnTo>
                  <a:lnTo>
                    <a:pt x="212" y="381"/>
                  </a:lnTo>
                  <a:lnTo>
                    <a:pt x="245" y="341"/>
                  </a:lnTo>
                  <a:lnTo>
                    <a:pt x="276" y="391"/>
                  </a:lnTo>
                  <a:lnTo>
                    <a:pt x="303" y="405"/>
                  </a:lnTo>
                  <a:lnTo>
                    <a:pt x="328" y="428"/>
                  </a:lnTo>
                  <a:lnTo>
                    <a:pt x="358" y="415"/>
                  </a:lnTo>
                  <a:lnTo>
                    <a:pt x="395" y="430"/>
                  </a:lnTo>
                  <a:lnTo>
                    <a:pt x="463" y="423"/>
                  </a:lnTo>
                  <a:lnTo>
                    <a:pt x="509" y="430"/>
                  </a:lnTo>
                  <a:lnTo>
                    <a:pt x="530" y="384"/>
                  </a:lnTo>
                  <a:lnTo>
                    <a:pt x="528" y="358"/>
                  </a:lnTo>
                  <a:lnTo>
                    <a:pt x="491" y="321"/>
                  </a:lnTo>
                  <a:lnTo>
                    <a:pt x="454" y="294"/>
                  </a:lnTo>
                  <a:lnTo>
                    <a:pt x="484" y="277"/>
                  </a:lnTo>
                  <a:lnTo>
                    <a:pt x="523" y="272"/>
                  </a:lnTo>
                  <a:lnTo>
                    <a:pt x="590" y="218"/>
                  </a:lnTo>
                  <a:lnTo>
                    <a:pt x="590" y="180"/>
                  </a:lnTo>
                  <a:lnTo>
                    <a:pt x="617" y="143"/>
                  </a:lnTo>
                  <a:lnTo>
                    <a:pt x="651" y="139"/>
                  </a:lnTo>
                  <a:lnTo>
                    <a:pt x="664" y="106"/>
                  </a:lnTo>
                  <a:lnTo>
                    <a:pt x="651" y="81"/>
                  </a:lnTo>
                  <a:lnTo>
                    <a:pt x="654" y="47"/>
                  </a:lnTo>
                  <a:lnTo>
                    <a:pt x="654" y="10"/>
                  </a:lnTo>
                  <a:lnTo>
                    <a:pt x="676" y="0"/>
                  </a:lnTo>
                  <a:lnTo>
                    <a:pt x="706" y="25"/>
                  </a:lnTo>
                  <a:lnTo>
                    <a:pt x="706" y="60"/>
                  </a:lnTo>
                  <a:lnTo>
                    <a:pt x="720" y="77"/>
                  </a:lnTo>
                  <a:lnTo>
                    <a:pt x="775" y="90"/>
                  </a:lnTo>
                  <a:lnTo>
                    <a:pt x="813" y="143"/>
                  </a:lnTo>
                  <a:lnTo>
                    <a:pt x="807" y="143"/>
                  </a:lnTo>
                  <a:lnTo>
                    <a:pt x="751" y="205"/>
                  </a:lnTo>
                  <a:lnTo>
                    <a:pt x="731" y="201"/>
                  </a:lnTo>
                  <a:lnTo>
                    <a:pt x="729" y="243"/>
                  </a:lnTo>
                  <a:lnTo>
                    <a:pt x="706" y="328"/>
                  </a:lnTo>
                  <a:lnTo>
                    <a:pt x="708" y="377"/>
                  </a:lnTo>
                  <a:lnTo>
                    <a:pt x="743" y="404"/>
                  </a:lnTo>
                  <a:lnTo>
                    <a:pt x="745" y="494"/>
                  </a:lnTo>
                  <a:lnTo>
                    <a:pt x="772" y="514"/>
                  </a:lnTo>
                  <a:lnTo>
                    <a:pt x="757" y="554"/>
                  </a:lnTo>
                  <a:lnTo>
                    <a:pt x="713" y="592"/>
                  </a:lnTo>
                  <a:lnTo>
                    <a:pt x="722" y="605"/>
                  </a:lnTo>
                  <a:lnTo>
                    <a:pt x="637" y="694"/>
                  </a:lnTo>
                  <a:lnTo>
                    <a:pt x="647" y="720"/>
                  </a:lnTo>
                  <a:lnTo>
                    <a:pt x="623" y="742"/>
                  </a:lnTo>
                  <a:lnTo>
                    <a:pt x="616" y="760"/>
                  </a:lnTo>
                  <a:lnTo>
                    <a:pt x="581" y="759"/>
                  </a:lnTo>
                  <a:lnTo>
                    <a:pt x="547" y="781"/>
                  </a:lnTo>
                  <a:lnTo>
                    <a:pt x="532" y="818"/>
                  </a:lnTo>
                  <a:lnTo>
                    <a:pt x="487" y="847"/>
                  </a:lnTo>
                  <a:lnTo>
                    <a:pt x="487" y="889"/>
                  </a:lnTo>
                  <a:lnTo>
                    <a:pt x="500" y="928"/>
                  </a:lnTo>
                  <a:lnTo>
                    <a:pt x="483" y="947"/>
                  </a:lnTo>
                  <a:lnTo>
                    <a:pt x="493" y="992"/>
                  </a:lnTo>
                  <a:lnTo>
                    <a:pt x="556" y="1003"/>
                  </a:lnTo>
                  <a:lnTo>
                    <a:pt x="573" y="1032"/>
                  </a:lnTo>
                  <a:lnTo>
                    <a:pt x="699" y="1104"/>
                  </a:lnTo>
                  <a:lnTo>
                    <a:pt x="719" y="1142"/>
                  </a:lnTo>
                  <a:lnTo>
                    <a:pt x="651" y="1186"/>
                  </a:lnTo>
                  <a:lnTo>
                    <a:pt x="533" y="1196"/>
                  </a:lnTo>
                  <a:lnTo>
                    <a:pt x="472" y="1250"/>
                  </a:lnTo>
                  <a:lnTo>
                    <a:pt x="412" y="1265"/>
                  </a:lnTo>
                  <a:lnTo>
                    <a:pt x="361" y="1317"/>
                  </a:lnTo>
                  <a:lnTo>
                    <a:pt x="347" y="1356"/>
                  </a:lnTo>
                  <a:lnTo>
                    <a:pt x="309" y="1314"/>
                  </a:lnTo>
                  <a:lnTo>
                    <a:pt x="290" y="1327"/>
                  </a:lnTo>
                  <a:lnTo>
                    <a:pt x="299" y="1346"/>
                  </a:lnTo>
                  <a:lnTo>
                    <a:pt x="268" y="1386"/>
                  </a:lnTo>
                  <a:lnTo>
                    <a:pt x="248" y="1371"/>
                  </a:lnTo>
                  <a:lnTo>
                    <a:pt x="213" y="1400"/>
                  </a:lnTo>
                  <a:lnTo>
                    <a:pt x="198" y="1377"/>
                  </a:lnTo>
                  <a:lnTo>
                    <a:pt x="229" y="1327"/>
                  </a:lnTo>
                  <a:lnTo>
                    <a:pt x="193" y="1314"/>
                  </a:lnTo>
                  <a:lnTo>
                    <a:pt x="163" y="1331"/>
                  </a:lnTo>
                  <a:lnTo>
                    <a:pt x="148" y="1327"/>
                  </a:lnTo>
                  <a:lnTo>
                    <a:pt x="157" y="1296"/>
                  </a:lnTo>
                  <a:lnTo>
                    <a:pt x="159" y="1226"/>
                  </a:lnTo>
                  <a:lnTo>
                    <a:pt x="183" y="1177"/>
                  </a:lnTo>
                  <a:lnTo>
                    <a:pt x="227" y="1173"/>
                  </a:lnTo>
                  <a:lnTo>
                    <a:pt x="263" y="1139"/>
                  </a:lnTo>
                  <a:lnTo>
                    <a:pt x="229" y="1157"/>
                  </a:lnTo>
                  <a:lnTo>
                    <a:pt x="166" y="1156"/>
                  </a:lnTo>
                  <a:lnTo>
                    <a:pt x="154" y="1141"/>
                  </a:lnTo>
                  <a:lnTo>
                    <a:pt x="152" y="1059"/>
                  </a:lnTo>
                  <a:lnTo>
                    <a:pt x="193" y="992"/>
                  </a:lnTo>
                  <a:lnTo>
                    <a:pt x="172" y="959"/>
                  </a:lnTo>
                  <a:lnTo>
                    <a:pt x="194" y="944"/>
                  </a:lnTo>
                  <a:lnTo>
                    <a:pt x="203" y="914"/>
                  </a:lnTo>
                  <a:lnTo>
                    <a:pt x="182" y="917"/>
                  </a:lnTo>
                  <a:lnTo>
                    <a:pt x="163" y="940"/>
                  </a:lnTo>
                  <a:lnTo>
                    <a:pt x="108" y="948"/>
                  </a:lnTo>
                  <a:lnTo>
                    <a:pt x="92" y="926"/>
                  </a:lnTo>
                  <a:lnTo>
                    <a:pt x="54" y="905"/>
                  </a:lnTo>
                  <a:lnTo>
                    <a:pt x="52" y="932"/>
                  </a:lnTo>
                  <a:lnTo>
                    <a:pt x="28" y="948"/>
                  </a:lnTo>
                  <a:lnTo>
                    <a:pt x="12" y="887"/>
                  </a:lnTo>
                  <a:lnTo>
                    <a:pt x="4" y="891"/>
                  </a:lnTo>
                  <a:lnTo>
                    <a:pt x="0" y="879"/>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35" name="Freeform 11"/>
            <p:cNvSpPr/>
            <p:nvPr/>
          </p:nvSpPr>
          <p:spPr bwMode="auto">
            <a:xfrm>
              <a:off x="8104188" y="4008438"/>
              <a:ext cx="1047750" cy="493713"/>
            </a:xfrm>
            <a:custGeom>
              <a:gdLst>
                <a:gd fmla="*/ 178 w 5280" name="T0"/>
                <a:gd fmla="*/ 761 h 2490" name="T1"/>
                <a:gd fmla="*/ 320 w 5280" name="T2"/>
                <a:gd fmla="*/ 600 h 2490" name="T3"/>
                <a:gd fmla="*/ 379 w 5280" name="T4"/>
                <a:gd fmla="*/ 493 h 2490" name="T5"/>
                <a:gd fmla="*/ 597 w 5280" name="T6"/>
                <a:gd fmla="*/ 425 h 2490" name="T7"/>
                <a:gd fmla="*/ 724 w 5280" name="T8"/>
                <a:gd fmla="*/ 460 h 2490" name="T9"/>
                <a:gd fmla="*/ 909 w 5280" name="T10"/>
                <a:gd fmla="*/ 454 h 2490" name="T11"/>
                <a:gd fmla="*/ 1114 w 5280" name="T12"/>
                <a:gd fmla="*/ 634 h 2490" name="T13"/>
                <a:gd fmla="*/ 1295 w 5280" name="T14"/>
                <a:gd fmla="*/ 605 h 2490" name="T15"/>
                <a:gd fmla="*/ 1496 w 5280" name="T16"/>
                <a:gd fmla="*/ 605 h 2490" name="T17"/>
                <a:gd fmla="*/ 1544 w 5280" name="T18"/>
                <a:gd fmla="*/ 395 h 2490" name="T19"/>
                <a:gd fmla="*/ 1427 w 5280" name="T20"/>
                <a:gd fmla="*/ 199 h 2490" name="T21"/>
                <a:gd fmla="*/ 1536 w 5280" name="T22"/>
                <a:gd fmla="*/ 74 h 2490" name="T23"/>
                <a:gd fmla="*/ 1654 w 5280" name="T24"/>
                <a:gd fmla="*/ 29 h 2490" name="T25"/>
                <a:gd fmla="*/ 1873 w 5280" name="T26"/>
                <a:gd fmla="*/ 93 h 2490" name="T27"/>
                <a:gd fmla="*/ 2087 w 5280" name="T28"/>
                <a:gd fmla="*/ 138 h 2490" name="T29"/>
                <a:gd fmla="*/ 2150 w 5280" name="T30"/>
                <a:gd fmla="*/ 292 h 2490" name="T31"/>
                <a:gd fmla="*/ 2285 w 5280" name="T32"/>
                <a:gd fmla="*/ 406 h 2490" name="T33"/>
                <a:gd fmla="*/ 2474 w 5280" name="T34"/>
                <a:gd fmla="*/ 410 h 2490" name="T35"/>
                <a:gd fmla="*/ 2699 w 5280" name="T36"/>
                <a:gd fmla="*/ 337 h 2490" name="T37"/>
                <a:gd fmla="*/ 2977 w 5280" name="T38"/>
                <a:gd fmla="*/ 397 h 2490" name="T39"/>
                <a:gd fmla="*/ 3193 w 5280" name="T40"/>
                <a:gd fmla="*/ 505 h 2490" name="T41"/>
                <a:gd fmla="*/ 3436 w 5280" name="T42"/>
                <a:gd fmla="*/ 567 h 2490" name="T43"/>
                <a:gd fmla="*/ 3689 w 5280" name="T44"/>
                <a:gd fmla="*/ 561 h 2490" name="T45"/>
                <a:gd fmla="*/ 3954 w 5280" name="T46"/>
                <a:gd fmla="*/ 449 h 2490" name="T47"/>
                <a:gd fmla="*/ 4081 w 5280" name="T48"/>
                <a:gd fmla="*/ 294 h 2490" name="T49"/>
                <a:gd fmla="*/ 4243 w 5280" name="T50"/>
                <a:gd fmla="*/ 233 h 2490" name="T51"/>
                <a:gd fmla="*/ 4409 w 5280" name="T52"/>
                <a:gd fmla="*/ 294 h 2490" name="T53"/>
                <a:gd fmla="*/ 4551 w 5280" name="T54"/>
                <a:gd fmla="*/ 550 h 2490" name="T55"/>
                <a:gd fmla="*/ 4634 w 5280" name="T56"/>
                <a:gd fmla="*/ 858 h 2490" name="T57"/>
                <a:gd fmla="*/ 4904 w 5280" name="T58"/>
                <a:gd fmla="*/ 762 h 2490" name="T59"/>
                <a:gd fmla="*/ 5153 w 5280" name="T60"/>
                <a:gd fmla="*/ 831 h 2490" name="T61"/>
                <a:gd fmla="*/ 5266 w 5280" name="T62"/>
                <a:gd fmla="*/ 1041 h 2490" name="T63"/>
                <a:gd fmla="*/ 5154 w 5280" name="T64"/>
                <a:gd fmla="*/ 1081 h 2490" name="T65"/>
                <a:gd fmla="*/ 4941 w 5280" name="T66"/>
                <a:gd fmla="*/ 1142 h 2490" name="T67"/>
                <a:gd fmla="*/ 4858 w 5280" name="T68"/>
                <a:gd fmla="*/ 1217 h 2490" name="T69"/>
                <a:gd fmla="*/ 4693 w 5280" name="T70"/>
                <a:gd fmla="*/ 1433 h 2490" name="T71"/>
                <a:gd fmla="*/ 4488 w 5280" name="T72"/>
                <a:gd fmla="*/ 1559 h 2490" name="T73"/>
                <a:gd fmla="*/ 4309 w 5280" name="T74"/>
                <a:gd fmla="*/ 1570 h 2490" name="T75"/>
                <a:gd fmla="*/ 4091 w 5280" name="T76"/>
                <a:gd fmla="*/ 1693 h 2490" name="T77"/>
                <a:gd fmla="*/ 4222 w 5280" name="T78"/>
                <a:gd fmla="*/ 1901 h 2490" name="T79"/>
                <a:gd fmla="*/ 3973 w 5280" name="T80"/>
                <a:gd fmla="*/ 2165 h 2490" name="T81"/>
                <a:gd fmla="*/ 3674 w 5280" name="T82"/>
                <a:gd fmla="*/ 2258 h 2490" name="T83"/>
                <a:gd fmla="*/ 3247 w 5280" name="T84"/>
                <a:gd fmla="*/ 2489 h 2490" name="T85"/>
                <a:gd fmla="*/ 3017 w 5280" name="T86"/>
                <a:gd fmla="*/ 2461 h 2490" name="T87"/>
                <a:gd fmla="*/ 2588 w 5280" name="T88"/>
                <a:gd fmla="*/ 2277 h 2490" name="T89"/>
                <a:gd fmla="*/ 2249 w 5280" name="T90"/>
                <a:gd fmla="*/ 2312 h 2490" name="T91"/>
                <a:gd fmla="*/ 1742 w 5280" name="T92"/>
                <a:gd fmla="*/ 2320 h 2490" name="T93"/>
                <a:gd fmla="*/ 1573 w 5280" name="T94"/>
                <a:gd fmla="*/ 2061 h 2490" name="T95"/>
                <a:gd fmla="*/ 1492 w 5280" name="T96"/>
                <a:gd fmla="*/ 1951 h 2490" name="T97"/>
                <a:gd fmla="*/ 1292 w 5280" name="T98"/>
                <a:gd fmla="*/ 1877 h 2490" name="T99"/>
                <a:gd fmla="*/ 1050 w 5280" name="T100"/>
                <a:gd fmla="*/ 1795 h 2490" name="T101"/>
                <a:gd fmla="*/ 672 w 5280" name="T102"/>
                <a:gd fmla="*/ 1697 h 2490" name="T103"/>
                <a:gd fmla="*/ 692 w 5280" name="T104"/>
                <a:gd fmla="*/ 1553 h 2490" name="T105"/>
                <a:gd fmla="*/ 629 w 5280" name="T106"/>
                <a:gd fmla="*/ 1384 h 2490" name="T107"/>
                <a:gd fmla="*/ 538 w 5280" name="T108"/>
                <a:gd fmla="*/ 1222 h 2490" name="T109"/>
                <a:gd fmla="*/ 403 w 5280" name="T110"/>
                <a:gd fmla="*/ 1179 h 2490" name="T111"/>
                <a:gd fmla="*/ 264 w 5280" name="T112"/>
                <a:gd fmla="*/ 1151 h 2490" name="T113"/>
                <a:gd fmla="*/ 186 w 5280" name="T114"/>
                <a:gd fmla="*/ 1127 h 2490" name="T115"/>
                <a:gd fmla="*/ 55 w 5280" name="T116"/>
                <a:gd fmla="*/ 1001 h 2490" name="T117"/>
                <a:gd fmla="*/ 13 w 5280" name="T118"/>
                <a:gd fmla="*/ 954 h 249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490" w="5280">
                  <a:moveTo>
                    <a:pt x="0" y="886"/>
                  </a:moveTo>
                  <a:lnTo>
                    <a:pt x="28" y="822"/>
                  </a:lnTo>
                  <a:lnTo>
                    <a:pt x="58" y="807"/>
                  </a:lnTo>
                  <a:lnTo>
                    <a:pt x="138" y="810"/>
                  </a:lnTo>
                  <a:lnTo>
                    <a:pt x="148" y="793"/>
                  </a:lnTo>
                  <a:lnTo>
                    <a:pt x="178" y="761"/>
                  </a:lnTo>
                  <a:lnTo>
                    <a:pt x="232" y="741"/>
                  </a:lnTo>
                  <a:lnTo>
                    <a:pt x="234" y="706"/>
                  </a:lnTo>
                  <a:lnTo>
                    <a:pt x="246" y="672"/>
                  </a:lnTo>
                  <a:lnTo>
                    <a:pt x="292" y="652"/>
                  </a:lnTo>
                  <a:lnTo>
                    <a:pt x="293" y="628"/>
                  </a:lnTo>
                  <a:lnTo>
                    <a:pt x="320" y="600"/>
                  </a:lnTo>
                  <a:lnTo>
                    <a:pt x="349" y="593"/>
                  </a:lnTo>
                  <a:lnTo>
                    <a:pt x="373" y="560"/>
                  </a:lnTo>
                  <a:lnTo>
                    <a:pt x="387" y="547"/>
                  </a:lnTo>
                  <a:lnTo>
                    <a:pt x="369" y="532"/>
                  </a:lnTo>
                  <a:lnTo>
                    <a:pt x="368" y="508"/>
                  </a:lnTo>
                  <a:lnTo>
                    <a:pt x="379" y="493"/>
                  </a:lnTo>
                  <a:lnTo>
                    <a:pt x="436" y="510"/>
                  </a:lnTo>
                  <a:lnTo>
                    <a:pt x="459" y="497"/>
                  </a:lnTo>
                  <a:lnTo>
                    <a:pt x="477" y="452"/>
                  </a:lnTo>
                  <a:lnTo>
                    <a:pt x="503" y="442"/>
                  </a:lnTo>
                  <a:lnTo>
                    <a:pt x="564" y="434"/>
                  </a:lnTo>
                  <a:lnTo>
                    <a:pt x="597" y="425"/>
                  </a:lnTo>
                  <a:lnTo>
                    <a:pt x="626" y="424"/>
                  </a:lnTo>
                  <a:lnTo>
                    <a:pt x="665" y="426"/>
                  </a:lnTo>
                  <a:lnTo>
                    <a:pt x="690" y="411"/>
                  </a:lnTo>
                  <a:lnTo>
                    <a:pt x="700" y="412"/>
                  </a:lnTo>
                  <a:lnTo>
                    <a:pt x="720" y="440"/>
                  </a:lnTo>
                  <a:lnTo>
                    <a:pt x="724" y="460"/>
                  </a:lnTo>
                  <a:lnTo>
                    <a:pt x="744" y="481"/>
                  </a:lnTo>
                  <a:lnTo>
                    <a:pt x="780" y="479"/>
                  </a:lnTo>
                  <a:lnTo>
                    <a:pt x="798" y="473"/>
                  </a:lnTo>
                  <a:lnTo>
                    <a:pt x="829" y="475"/>
                  </a:lnTo>
                  <a:lnTo>
                    <a:pt x="855" y="457"/>
                  </a:lnTo>
                  <a:lnTo>
                    <a:pt x="909" y="454"/>
                  </a:lnTo>
                  <a:lnTo>
                    <a:pt x="920" y="481"/>
                  </a:lnTo>
                  <a:lnTo>
                    <a:pt x="927" y="510"/>
                  </a:lnTo>
                  <a:lnTo>
                    <a:pt x="936" y="531"/>
                  </a:lnTo>
                  <a:lnTo>
                    <a:pt x="1020" y="580"/>
                  </a:lnTo>
                  <a:lnTo>
                    <a:pt x="1052" y="605"/>
                  </a:lnTo>
                  <a:lnTo>
                    <a:pt x="1114" y="634"/>
                  </a:lnTo>
                  <a:lnTo>
                    <a:pt x="1135" y="622"/>
                  </a:lnTo>
                  <a:lnTo>
                    <a:pt x="1170" y="609"/>
                  </a:lnTo>
                  <a:lnTo>
                    <a:pt x="1207" y="582"/>
                  </a:lnTo>
                  <a:lnTo>
                    <a:pt x="1237" y="579"/>
                  </a:lnTo>
                  <a:lnTo>
                    <a:pt x="1269" y="587"/>
                  </a:lnTo>
                  <a:lnTo>
                    <a:pt x="1295" y="605"/>
                  </a:lnTo>
                  <a:lnTo>
                    <a:pt x="1322" y="597"/>
                  </a:lnTo>
                  <a:lnTo>
                    <a:pt x="1396" y="598"/>
                  </a:lnTo>
                  <a:lnTo>
                    <a:pt x="1424" y="611"/>
                  </a:lnTo>
                  <a:lnTo>
                    <a:pt x="1456" y="608"/>
                  </a:lnTo>
                  <a:lnTo>
                    <a:pt x="1464" y="599"/>
                  </a:lnTo>
                  <a:lnTo>
                    <a:pt x="1496" y="605"/>
                  </a:lnTo>
                  <a:lnTo>
                    <a:pt x="1554" y="598"/>
                  </a:lnTo>
                  <a:lnTo>
                    <a:pt x="1585" y="547"/>
                  </a:lnTo>
                  <a:lnTo>
                    <a:pt x="1567" y="525"/>
                  </a:lnTo>
                  <a:lnTo>
                    <a:pt x="1533" y="501"/>
                  </a:lnTo>
                  <a:lnTo>
                    <a:pt x="1534" y="450"/>
                  </a:lnTo>
                  <a:lnTo>
                    <a:pt x="1544" y="395"/>
                  </a:lnTo>
                  <a:lnTo>
                    <a:pt x="1538" y="372"/>
                  </a:lnTo>
                  <a:lnTo>
                    <a:pt x="1505" y="362"/>
                  </a:lnTo>
                  <a:lnTo>
                    <a:pt x="1489" y="339"/>
                  </a:lnTo>
                  <a:lnTo>
                    <a:pt x="1439" y="326"/>
                  </a:lnTo>
                  <a:lnTo>
                    <a:pt x="1425" y="284"/>
                  </a:lnTo>
                  <a:lnTo>
                    <a:pt x="1427" y="199"/>
                  </a:lnTo>
                  <a:lnTo>
                    <a:pt x="1461" y="160"/>
                  </a:lnTo>
                  <a:lnTo>
                    <a:pt x="1461" y="134"/>
                  </a:lnTo>
                  <a:lnTo>
                    <a:pt x="1479" y="106"/>
                  </a:lnTo>
                  <a:lnTo>
                    <a:pt x="1507" y="96"/>
                  </a:lnTo>
                  <a:lnTo>
                    <a:pt x="1524" y="103"/>
                  </a:lnTo>
                  <a:lnTo>
                    <a:pt x="1536" y="74"/>
                  </a:lnTo>
                  <a:lnTo>
                    <a:pt x="1527" y="45"/>
                  </a:lnTo>
                  <a:lnTo>
                    <a:pt x="1531" y="18"/>
                  </a:lnTo>
                  <a:lnTo>
                    <a:pt x="1553" y="0"/>
                  </a:lnTo>
                  <a:lnTo>
                    <a:pt x="1587" y="1"/>
                  </a:lnTo>
                  <a:lnTo>
                    <a:pt x="1609" y="16"/>
                  </a:lnTo>
                  <a:lnTo>
                    <a:pt x="1654" y="29"/>
                  </a:lnTo>
                  <a:lnTo>
                    <a:pt x="1700" y="50"/>
                  </a:lnTo>
                  <a:lnTo>
                    <a:pt x="1706" y="62"/>
                  </a:lnTo>
                  <a:lnTo>
                    <a:pt x="1746" y="76"/>
                  </a:lnTo>
                  <a:lnTo>
                    <a:pt x="1788" y="79"/>
                  </a:lnTo>
                  <a:lnTo>
                    <a:pt x="1851" y="77"/>
                  </a:lnTo>
                  <a:lnTo>
                    <a:pt x="1873" y="93"/>
                  </a:lnTo>
                  <a:lnTo>
                    <a:pt x="1890" y="109"/>
                  </a:lnTo>
                  <a:lnTo>
                    <a:pt x="1934" y="113"/>
                  </a:lnTo>
                  <a:lnTo>
                    <a:pt x="1957" y="124"/>
                  </a:lnTo>
                  <a:lnTo>
                    <a:pt x="1987" y="129"/>
                  </a:lnTo>
                  <a:lnTo>
                    <a:pt x="2059" y="127"/>
                  </a:lnTo>
                  <a:lnTo>
                    <a:pt x="2087" y="138"/>
                  </a:lnTo>
                  <a:lnTo>
                    <a:pt x="2099" y="165"/>
                  </a:lnTo>
                  <a:lnTo>
                    <a:pt x="2099" y="187"/>
                  </a:lnTo>
                  <a:lnTo>
                    <a:pt x="2116" y="211"/>
                  </a:lnTo>
                  <a:lnTo>
                    <a:pt x="2116" y="235"/>
                  </a:lnTo>
                  <a:lnTo>
                    <a:pt x="2132" y="254"/>
                  </a:lnTo>
                  <a:lnTo>
                    <a:pt x="2150" y="292"/>
                  </a:lnTo>
                  <a:lnTo>
                    <a:pt x="2149" y="323"/>
                  </a:lnTo>
                  <a:lnTo>
                    <a:pt x="2169" y="340"/>
                  </a:lnTo>
                  <a:lnTo>
                    <a:pt x="2190" y="341"/>
                  </a:lnTo>
                  <a:lnTo>
                    <a:pt x="2225" y="372"/>
                  </a:lnTo>
                  <a:lnTo>
                    <a:pt x="2235" y="390"/>
                  </a:lnTo>
                  <a:lnTo>
                    <a:pt x="2285" y="406"/>
                  </a:lnTo>
                  <a:lnTo>
                    <a:pt x="2338" y="433"/>
                  </a:lnTo>
                  <a:lnTo>
                    <a:pt x="2361" y="434"/>
                  </a:lnTo>
                  <a:lnTo>
                    <a:pt x="2374" y="422"/>
                  </a:lnTo>
                  <a:lnTo>
                    <a:pt x="2426" y="424"/>
                  </a:lnTo>
                  <a:lnTo>
                    <a:pt x="2450" y="409"/>
                  </a:lnTo>
                  <a:lnTo>
                    <a:pt x="2474" y="410"/>
                  </a:lnTo>
                  <a:lnTo>
                    <a:pt x="2496" y="417"/>
                  </a:lnTo>
                  <a:lnTo>
                    <a:pt x="2518" y="410"/>
                  </a:lnTo>
                  <a:lnTo>
                    <a:pt x="2547" y="378"/>
                  </a:lnTo>
                  <a:lnTo>
                    <a:pt x="2597" y="363"/>
                  </a:lnTo>
                  <a:lnTo>
                    <a:pt x="2664" y="358"/>
                  </a:lnTo>
                  <a:lnTo>
                    <a:pt x="2699" y="337"/>
                  </a:lnTo>
                  <a:lnTo>
                    <a:pt x="2744" y="335"/>
                  </a:lnTo>
                  <a:lnTo>
                    <a:pt x="2787" y="323"/>
                  </a:lnTo>
                  <a:lnTo>
                    <a:pt x="2825" y="344"/>
                  </a:lnTo>
                  <a:lnTo>
                    <a:pt x="2875" y="349"/>
                  </a:lnTo>
                  <a:lnTo>
                    <a:pt x="2942" y="347"/>
                  </a:lnTo>
                  <a:lnTo>
                    <a:pt x="2977" y="397"/>
                  </a:lnTo>
                  <a:lnTo>
                    <a:pt x="3037" y="420"/>
                  </a:lnTo>
                  <a:lnTo>
                    <a:pt x="3087" y="419"/>
                  </a:lnTo>
                  <a:lnTo>
                    <a:pt x="3122" y="411"/>
                  </a:lnTo>
                  <a:lnTo>
                    <a:pt x="3139" y="426"/>
                  </a:lnTo>
                  <a:lnTo>
                    <a:pt x="3158" y="481"/>
                  </a:lnTo>
                  <a:lnTo>
                    <a:pt x="3193" y="505"/>
                  </a:lnTo>
                  <a:lnTo>
                    <a:pt x="3213" y="517"/>
                  </a:lnTo>
                  <a:lnTo>
                    <a:pt x="3236" y="522"/>
                  </a:lnTo>
                  <a:lnTo>
                    <a:pt x="3266" y="554"/>
                  </a:lnTo>
                  <a:lnTo>
                    <a:pt x="3291" y="555"/>
                  </a:lnTo>
                  <a:lnTo>
                    <a:pt x="3368" y="548"/>
                  </a:lnTo>
                  <a:lnTo>
                    <a:pt x="3436" y="567"/>
                  </a:lnTo>
                  <a:lnTo>
                    <a:pt x="3539" y="566"/>
                  </a:lnTo>
                  <a:lnTo>
                    <a:pt x="3582" y="560"/>
                  </a:lnTo>
                  <a:lnTo>
                    <a:pt x="3600" y="547"/>
                  </a:lnTo>
                  <a:lnTo>
                    <a:pt x="3638" y="547"/>
                  </a:lnTo>
                  <a:lnTo>
                    <a:pt x="3669" y="563"/>
                  </a:lnTo>
                  <a:lnTo>
                    <a:pt x="3689" y="561"/>
                  </a:lnTo>
                  <a:lnTo>
                    <a:pt x="3717" y="519"/>
                  </a:lnTo>
                  <a:lnTo>
                    <a:pt x="3780" y="482"/>
                  </a:lnTo>
                  <a:lnTo>
                    <a:pt x="3821" y="483"/>
                  </a:lnTo>
                  <a:lnTo>
                    <a:pt x="3847" y="451"/>
                  </a:lnTo>
                  <a:lnTo>
                    <a:pt x="3875" y="448"/>
                  </a:lnTo>
                  <a:lnTo>
                    <a:pt x="3954" y="449"/>
                  </a:lnTo>
                  <a:lnTo>
                    <a:pt x="3988" y="418"/>
                  </a:lnTo>
                  <a:lnTo>
                    <a:pt x="3998" y="384"/>
                  </a:lnTo>
                  <a:lnTo>
                    <a:pt x="3998" y="370"/>
                  </a:lnTo>
                  <a:lnTo>
                    <a:pt x="4020" y="335"/>
                  </a:lnTo>
                  <a:lnTo>
                    <a:pt x="4056" y="320"/>
                  </a:lnTo>
                  <a:lnTo>
                    <a:pt x="4081" y="294"/>
                  </a:lnTo>
                  <a:lnTo>
                    <a:pt x="4094" y="258"/>
                  </a:lnTo>
                  <a:lnTo>
                    <a:pt x="4120" y="233"/>
                  </a:lnTo>
                  <a:lnTo>
                    <a:pt x="4149" y="233"/>
                  </a:lnTo>
                  <a:lnTo>
                    <a:pt x="4161" y="242"/>
                  </a:lnTo>
                  <a:lnTo>
                    <a:pt x="4211" y="229"/>
                  </a:lnTo>
                  <a:lnTo>
                    <a:pt x="4243" y="233"/>
                  </a:lnTo>
                  <a:lnTo>
                    <a:pt x="4284" y="259"/>
                  </a:lnTo>
                  <a:lnTo>
                    <a:pt x="4304" y="289"/>
                  </a:lnTo>
                  <a:lnTo>
                    <a:pt x="4329" y="298"/>
                  </a:lnTo>
                  <a:lnTo>
                    <a:pt x="4361" y="281"/>
                  </a:lnTo>
                  <a:lnTo>
                    <a:pt x="4379" y="295"/>
                  </a:lnTo>
                  <a:lnTo>
                    <a:pt x="4409" y="294"/>
                  </a:lnTo>
                  <a:lnTo>
                    <a:pt x="4447" y="271"/>
                  </a:lnTo>
                  <a:lnTo>
                    <a:pt x="4448" y="254"/>
                  </a:lnTo>
                  <a:lnTo>
                    <a:pt x="4506" y="244"/>
                  </a:lnTo>
                  <a:lnTo>
                    <a:pt x="4570" y="264"/>
                  </a:lnTo>
                  <a:lnTo>
                    <a:pt x="4588" y="284"/>
                  </a:lnTo>
                  <a:lnTo>
                    <a:pt x="4551" y="550"/>
                  </a:lnTo>
                  <a:lnTo>
                    <a:pt x="4558" y="606"/>
                  </a:lnTo>
                  <a:lnTo>
                    <a:pt x="4543" y="656"/>
                  </a:lnTo>
                  <a:lnTo>
                    <a:pt x="4548" y="691"/>
                  </a:lnTo>
                  <a:lnTo>
                    <a:pt x="4526" y="765"/>
                  </a:lnTo>
                  <a:lnTo>
                    <a:pt x="4553" y="819"/>
                  </a:lnTo>
                  <a:lnTo>
                    <a:pt x="4634" y="858"/>
                  </a:lnTo>
                  <a:lnTo>
                    <a:pt x="4689" y="816"/>
                  </a:lnTo>
                  <a:lnTo>
                    <a:pt x="4758" y="816"/>
                  </a:lnTo>
                  <a:lnTo>
                    <a:pt x="4833" y="828"/>
                  </a:lnTo>
                  <a:lnTo>
                    <a:pt x="4867" y="863"/>
                  </a:lnTo>
                  <a:lnTo>
                    <a:pt x="4909" y="799"/>
                  </a:lnTo>
                  <a:lnTo>
                    <a:pt x="4904" y="762"/>
                  </a:lnTo>
                  <a:lnTo>
                    <a:pt x="4907" y="730"/>
                  </a:lnTo>
                  <a:lnTo>
                    <a:pt x="4953" y="715"/>
                  </a:lnTo>
                  <a:lnTo>
                    <a:pt x="4970" y="700"/>
                  </a:lnTo>
                  <a:lnTo>
                    <a:pt x="5047" y="719"/>
                  </a:lnTo>
                  <a:lnTo>
                    <a:pt x="5092" y="774"/>
                  </a:lnTo>
                  <a:lnTo>
                    <a:pt x="5153" y="831"/>
                  </a:lnTo>
                  <a:lnTo>
                    <a:pt x="5203" y="893"/>
                  </a:lnTo>
                  <a:lnTo>
                    <a:pt x="5266" y="938"/>
                  </a:lnTo>
                  <a:lnTo>
                    <a:pt x="5267" y="968"/>
                  </a:lnTo>
                  <a:lnTo>
                    <a:pt x="5280" y="992"/>
                  </a:lnTo>
                  <a:lnTo>
                    <a:pt x="5279" y="1021"/>
                  </a:lnTo>
                  <a:lnTo>
                    <a:pt x="5266" y="1041"/>
                  </a:lnTo>
                  <a:lnTo>
                    <a:pt x="5265" y="1064"/>
                  </a:lnTo>
                  <a:lnTo>
                    <a:pt x="5251" y="1085"/>
                  </a:lnTo>
                  <a:lnTo>
                    <a:pt x="5225" y="1079"/>
                  </a:lnTo>
                  <a:lnTo>
                    <a:pt x="5210" y="1063"/>
                  </a:lnTo>
                  <a:lnTo>
                    <a:pt x="5174" y="1068"/>
                  </a:lnTo>
                  <a:lnTo>
                    <a:pt x="5154" y="1081"/>
                  </a:lnTo>
                  <a:lnTo>
                    <a:pt x="5106" y="1061"/>
                  </a:lnTo>
                  <a:lnTo>
                    <a:pt x="5076" y="1067"/>
                  </a:lnTo>
                  <a:lnTo>
                    <a:pt x="5045" y="1110"/>
                  </a:lnTo>
                  <a:lnTo>
                    <a:pt x="4998" y="1147"/>
                  </a:lnTo>
                  <a:lnTo>
                    <a:pt x="4971" y="1165"/>
                  </a:lnTo>
                  <a:lnTo>
                    <a:pt x="4941" y="1142"/>
                  </a:lnTo>
                  <a:lnTo>
                    <a:pt x="4927" y="1146"/>
                  </a:lnTo>
                  <a:lnTo>
                    <a:pt x="4926" y="1178"/>
                  </a:lnTo>
                  <a:lnTo>
                    <a:pt x="4914" y="1196"/>
                  </a:lnTo>
                  <a:lnTo>
                    <a:pt x="4890" y="1199"/>
                  </a:lnTo>
                  <a:lnTo>
                    <a:pt x="4872" y="1196"/>
                  </a:lnTo>
                  <a:lnTo>
                    <a:pt x="4858" y="1217"/>
                  </a:lnTo>
                  <a:lnTo>
                    <a:pt x="4829" y="1263"/>
                  </a:lnTo>
                  <a:lnTo>
                    <a:pt x="4821" y="1315"/>
                  </a:lnTo>
                  <a:lnTo>
                    <a:pt x="4823" y="1351"/>
                  </a:lnTo>
                  <a:lnTo>
                    <a:pt x="4805" y="1372"/>
                  </a:lnTo>
                  <a:lnTo>
                    <a:pt x="4769" y="1381"/>
                  </a:lnTo>
                  <a:lnTo>
                    <a:pt x="4693" y="1433"/>
                  </a:lnTo>
                  <a:lnTo>
                    <a:pt x="4652" y="1433"/>
                  </a:lnTo>
                  <a:lnTo>
                    <a:pt x="4611" y="1425"/>
                  </a:lnTo>
                  <a:lnTo>
                    <a:pt x="4590" y="1439"/>
                  </a:lnTo>
                  <a:lnTo>
                    <a:pt x="4558" y="1507"/>
                  </a:lnTo>
                  <a:lnTo>
                    <a:pt x="4526" y="1530"/>
                  </a:lnTo>
                  <a:lnTo>
                    <a:pt x="4488" y="1559"/>
                  </a:lnTo>
                  <a:lnTo>
                    <a:pt x="4465" y="1584"/>
                  </a:lnTo>
                  <a:lnTo>
                    <a:pt x="4455" y="1611"/>
                  </a:lnTo>
                  <a:lnTo>
                    <a:pt x="4438" y="1615"/>
                  </a:lnTo>
                  <a:lnTo>
                    <a:pt x="4402" y="1597"/>
                  </a:lnTo>
                  <a:lnTo>
                    <a:pt x="4360" y="1588"/>
                  </a:lnTo>
                  <a:lnTo>
                    <a:pt x="4309" y="1570"/>
                  </a:lnTo>
                  <a:lnTo>
                    <a:pt x="4267" y="1541"/>
                  </a:lnTo>
                  <a:lnTo>
                    <a:pt x="4224" y="1539"/>
                  </a:lnTo>
                  <a:lnTo>
                    <a:pt x="4158" y="1553"/>
                  </a:lnTo>
                  <a:lnTo>
                    <a:pt x="4119" y="1582"/>
                  </a:lnTo>
                  <a:lnTo>
                    <a:pt x="4094" y="1618"/>
                  </a:lnTo>
                  <a:lnTo>
                    <a:pt x="4091" y="1693"/>
                  </a:lnTo>
                  <a:lnTo>
                    <a:pt x="4095" y="1730"/>
                  </a:lnTo>
                  <a:lnTo>
                    <a:pt x="4093" y="1754"/>
                  </a:lnTo>
                  <a:lnTo>
                    <a:pt x="4169" y="1804"/>
                  </a:lnTo>
                  <a:lnTo>
                    <a:pt x="4239" y="1847"/>
                  </a:lnTo>
                  <a:lnTo>
                    <a:pt x="4239" y="1869"/>
                  </a:lnTo>
                  <a:lnTo>
                    <a:pt x="4222" y="1901"/>
                  </a:lnTo>
                  <a:lnTo>
                    <a:pt x="4200" y="1933"/>
                  </a:lnTo>
                  <a:lnTo>
                    <a:pt x="4125" y="2018"/>
                  </a:lnTo>
                  <a:lnTo>
                    <a:pt x="4081" y="2091"/>
                  </a:lnTo>
                  <a:lnTo>
                    <a:pt x="4056" y="2147"/>
                  </a:lnTo>
                  <a:lnTo>
                    <a:pt x="4027" y="2147"/>
                  </a:lnTo>
                  <a:lnTo>
                    <a:pt x="3973" y="2165"/>
                  </a:lnTo>
                  <a:lnTo>
                    <a:pt x="3933" y="2167"/>
                  </a:lnTo>
                  <a:lnTo>
                    <a:pt x="3886" y="2198"/>
                  </a:lnTo>
                  <a:lnTo>
                    <a:pt x="3840" y="2233"/>
                  </a:lnTo>
                  <a:lnTo>
                    <a:pt x="3792" y="2235"/>
                  </a:lnTo>
                  <a:lnTo>
                    <a:pt x="3721" y="2242"/>
                  </a:lnTo>
                  <a:lnTo>
                    <a:pt x="3674" y="2258"/>
                  </a:lnTo>
                  <a:lnTo>
                    <a:pt x="3618" y="2275"/>
                  </a:lnTo>
                  <a:lnTo>
                    <a:pt x="3496" y="2318"/>
                  </a:lnTo>
                  <a:lnTo>
                    <a:pt x="3399" y="2350"/>
                  </a:lnTo>
                  <a:lnTo>
                    <a:pt x="3352" y="2403"/>
                  </a:lnTo>
                  <a:lnTo>
                    <a:pt x="3278" y="2463"/>
                  </a:lnTo>
                  <a:lnTo>
                    <a:pt x="3247" y="2489"/>
                  </a:lnTo>
                  <a:lnTo>
                    <a:pt x="3206" y="2490"/>
                  </a:lnTo>
                  <a:lnTo>
                    <a:pt x="3156" y="2475"/>
                  </a:lnTo>
                  <a:lnTo>
                    <a:pt x="3156" y="2457"/>
                  </a:lnTo>
                  <a:lnTo>
                    <a:pt x="3149" y="2431"/>
                  </a:lnTo>
                  <a:lnTo>
                    <a:pt x="3077" y="2452"/>
                  </a:lnTo>
                  <a:lnTo>
                    <a:pt x="3017" y="2461"/>
                  </a:lnTo>
                  <a:lnTo>
                    <a:pt x="2955" y="2428"/>
                  </a:lnTo>
                  <a:lnTo>
                    <a:pt x="2906" y="2424"/>
                  </a:lnTo>
                  <a:lnTo>
                    <a:pt x="2798" y="2383"/>
                  </a:lnTo>
                  <a:lnTo>
                    <a:pt x="2690" y="2333"/>
                  </a:lnTo>
                  <a:lnTo>
                    <a:pt x="2634" y="2278"/>
                  </a:lnTo>
                  <a:lnTo>
                    <a:pt x="2588" y="2277"/>
                  </a:lnTo>
                  <a:lnTo>
                    <a:pt x="2465" y="2263"/>
                  </a:lnTo>
                  <a:lnTo>
                    <a:pt x="2361" y="2265"/>
                  </a:lnTo>
                  <a:lnTo>
                    <a:pt x="2335" y="2259"/>
                  </a:lnTo>
                  <a:lnTo>
                    <a:pt x="2316" y="2272"/>
                  </a:lnTo>
                  <a:lnTo>
                    <a:pt x="2306" y="2290"/>
                  </a:lnTo>
                  <a:lnTo>
                    <a:pt x="2249" y="2312"/>
                  </a:lnTo>
                  <a:lnTo>
                    <a:pt x="2168" y="2320"/>
                  </a:lnTo>
                  <a:lnTo>
                    <a:pt x="2026" y="2308"/>
                  </a:lnTo>
                  <a:lnTo>
                    <a:pt x="1923" y="2314"/>
                  </a:lnTo>
                  <a:lnTo>
                    <a:pt x="1843" y="2309"/>
                  </a:lnTo>
                  <a:lnTo>
                    <a:pt x="1776" y="2316"/>
                  </a:lnTo>
                  <a:lnTo>
                    <a:pt x="1742" y="2320"/>
                  </a:lnTo>
                  <a:lnTo>
                    <a:pt x="1712" y="2310"/>
                  </a:lnTo>
                  <a:lnTo>
                    <a:pt x="1674" y="2236"/>
                  </a:lnTo>
                  <a:lnTo>
                    <a:pt x="1658" y="2199"/>
                  </a:lnTo>
                  <a:lnTo>
                    <a:pt x="1622" y="2146"/>
                  </a:lnTo>
                  <a:lnTo>
                    <a:pt x="1594" y="2110"/>
                  </a:lnTo>
                  <a:lnTo>
                    <a:pt x="1573" y="2061"/>
                  </a:lnTo>
                  <a:lnTo>
                    <a:pt x="1571" y="2039"/>
                  </a:lnTo>
                  <a:lnTo>
                    <a:pt x="1546" y="2013"/>
                  </a:lnTo>
                  <a:lnTo>
                    <a:pt x="1521" y="2003"/>
                  </a:lnTo>
                  <a:lnTo>
                    <a:pt x="1503" y="2001"/>
                  </a:lnTo>
                  <a:lnTo>
                    <a:pt x="1496" y="1982"/>
                  </a:lnTo>
                  <a:lnTo>
                    <a:pt x="1492" y="1951"/>
                  </a:lnTo>
                  <a:lnTo>
                    <a:pt x="1480" y="1947"/>
                  </a:lnTo>
                  <a:lnTo>
                    <a:pt x="1464" y="1951"/>
                  </a:lnTo>
                  <a:lnTo>
                    <a:pt x="1417" y="1950"/>
                  </a:lnTo>
                  <a:lnTo>
                    <a:pt x="1376" y="1926"/>
                  </a:lnTo>
                  <a:lnTo>
                    <a:pt x="1313" y="1881"/>
                  </a:lnTo>
                  <a:lnTo>
                    <a:pt x="1292" y="1877"/>
                  </a:lnTo>
                  <a:lnTo>
                    <a:pt x="1276" y="1877"/>
                  </a:lnTo>
                  <a:lnTo>
                    <a:pt x="1245" y="1872"/>
                  </a:lnTo>
                  <a:lnTo>
                    <a:pt x="1231" y="1852"/>
                  </a:lnTo>
                  <a:lnTo>
                    <a:pt x="1179" y="1817"/>
                  </a:lnTo>
                  <a:lnTo>
                    <a:pt x="1062" y="1792"/>
                  </a:lnTo>
                  <a:lnTo>
                    <a:pt x="1050" y="1795"/>
                  </a:lnTo>
                  <a:lnTo>
                    <a:pt x="1036" y="1807"/>
                  </a:lnTo>
                  <a:lnTo>
                    <a:pt x="989" y="1811"/>
                  </a:lnTo>
                  <a:lnTo>
                    <a:pt x="914" y="1813"/>
                  </a:lnTo>
                  <a:lnTo>
                    <a:pt x="747" y="1777"/>
                  </a:lnTo>
                  <a:lnTo>
                    <a:pt x="710" y="1756"/>
                  </a:lnTo>
                  <a:lnTo>
                    <a:pt x="672" y="1697"/>
                  </a:lnTo>
                  <a:lnTo>
                    <a:pt x="666" y="1670"/>
                  </a:lnTo>
                  <a:lnTo>
                    <a:pt x="666" y="1645"/>
                  </a:lnTo>
                  <a:lnTo>
                    <a:pt x="676" y="1626"/>
                  </a:lnTo>
                  <a:lnTo>
                    <a:pt x="701" y="1608"/>
                  </a:lnTo>
                  <a:lnTo>
                    <a:pt x="711" y="1577"/>
                  </a:lnTo>
                  <a:lnTo>
                    <a:pt x="692" y="1553"/>
                  </a:lnTo>
                  <a:lnTo>
                    <a:pt x="683" y="1513"/>
                  </a:lnTo>
                  <a:lnTo>
                    <a:pt x="691" y="1491"/>
                  </a:lnTo>
                  <a:lnTo>
                    <a:pt x="689" y="1453"/>
                  </a:lnTo>
                  <a:lnTo>
                    <a:pt x="675" y="1432"/>
                  </a:lnTo>
                  <a:lnTo>
                    <a:pt x="653" y="1397"/>
                  </a:lnTo>
                  <a:lnTo>
                    <a:pt x="629" y="1384"/>
                  </a:lnTo>
                  <a:lnTo>
                    <a:pt x="601" y="1362"/>
                  </a:lnTo>
                  <a:lnTo>
                    <a:pt x="590" y="1332"/>
                  </a:lnTo>
                  <a:lnTo>
                    <a:pt x="572" y="1307"/>
                  </a:lnTo>
                  <a:lnTo>
                    <a:pt x="562" y="1277"/>
                  </a:lnTo>
                  <a:lnTo>
                    <a:pt x="558" y="1250"/>
                  </a:lnTo>
                  <a:lnTo>
                    <a:pt x="538" y="1222"/>
                  </a:lnTo>
                  <a:lnTo>
                    <a:pt x="512" y="1200"/>
                  </a:lnTo>
                  <a:lnTo>
                    <a:pt x="486" y="1192"/>
                  </a:lnTo>
                  <a:lnTo>
                    <a:pt x="474" y="1172"/>
                  </a:lnTo>
                  <a:lnTo>
                    <a:pt x="445" y="1160"/>
                  </a:lnTo>
                  <a:lnTo>
                    <a:pt x="419" y="1162"/>
                  </a:lnTo>
                  <a:lnTo>
                    <a:pt x="403" y="1179"/>
                  </a:lnTo>
                  <a:lnTo>
                    <a:pt x="383" y="1187"/>
                  </a:lnTo>
                  <a:lnTo>
                    <a:pt x="366" y="1180"/>
                  </a:lnTo>
                  <a:lnTo>
                    <a:pt x="339" y="1150"/>
                  </a:lnTo>
                  <a:lnTo>
                    <a:pt x="330" y="1135"/>
                  </a:lnTo>
                  <a:lnTo>
                    <a:pt x="298" y="1135"/>
                  </a:lnTo>
                  <a:lnTo>
                    <a:pt x="264" y="1151"/>
                  </a:lnTo>
                  <a:lnTo>
                    <a:pt x="251" y="1166"/>
                  </a:lnTo>
                  <a:lnTo>
                    <a:pt x="244" y="1186"/>
                  </a:lnTo>
                  <a:lnTo>
                    <a:pt x="229" y="1186"/>
                  </a:lnTo>
                  <a:lnTo>
                    <a:pt x="195" y="1165"/>
                  </a:lnTo>
                  <a:lnTo>
                    <a:pt x="186" y="1140"/>
                  </a:lnTo>
                  <a:lnTo>
                    <a:pt x="186" y="1127"/>
                  </a:lnTo>
                  <a:lnTo>
                    <a:pt x="161" y="1098"/>
                  </a:lnTo>
                  <a:lnTo>
                    <a:pt x="127" y="1076"/>
                  </a:lnTo>
                  <a:lnTo>
                    <a:pt x="102" y="1047"/>
                  </a:lnTo>
                  <a:lnTo>
                    <a:pt x="82" y="1039"/>
                  </a:lnTo>
                  <a:lnTo>
                    <a:pt x="64" y="1023"/>
                  </a:lnTo>
                  <a:lnTo>
                    <a:pt x="55" y="1001"/>
                  </a:lnTo>
                  <a:lnTo>
                    <a:pt x="54" y="978"/>
                  </a:lnTo>
                  <a:lnTo>
                    <a:pt x="45" y="960"/>
                  </a:lnTo>
                  <a:lnTo>
                    <a:pt x="39" y="963"/>
                  </a:lnTo>
                  <a:lnTo>
                    <a:pt x="37" y="973"/>
                  </a:lnTo>
                  <a:lnTo>
                    <a:pt x="26" y="976"/>
                  </a:lnTo>
                  <a:lnTo>
                    <a:pt x="13" y="954"/>
                  </a:lnTo>
                  <a:lnTo>
                    <a:pt x="3" y="945"/>
                  </a:lnTo>
                  <a:lnTo>
                    <a:pt x="4" y="905"/>
                  </a:lnTo>
                  <a:lnTo>
                    <a:pt x="0" y="886"/>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36" name="Freeform 12"/>
            <p:cNvSpPr/>
            <p:nvPr/>
          </p:nvSpPr>
          <p:spPr bwMode="auto">
            <a:xfrm>
              <a:off x="6800850" y="3919538"/>
              <a:ext cx="1290638" cy="677863"/>
            </a:xfrm>
            <a:custGeom>
              <a:gdLst>
                <a:gd fmla="*/ 158 w 6505" name="T0"/>
                <a:gd fmla="*/ 1989 h 3417" name="T1"/>
                <a:gd fmla="*/ 7 w 6505" name="T2"/>
                <a:gd fmla="*/ 1591 h 3417" name="T3"/>
                <a:gd fmla="*/ 311 w 6505" name="T4"/>
                <a:gd fmla="*/ 1532 h 3417" name="T5"/>
                <a:gd fmla="*/ 461 w 6505" name="T6"/>
                <a:gd fmla="*/ 1227 h 3417" name="T7"/>
                <a:gd fmla="*/ 630 w 6505" name="T8"/>
                <a:gd fmla="*/ 1157 h 3417" name="T9"/>
                <a:gd fmla="*/ 749 w 6505" name="T10"/>
                <a:gd fmla="*/ 1125 h 3417" name="T11"/>
                <a:gd fmla="*/ 1034 w 6505" name="T12"/>
                <a:gd fmla="*/ 1224 h 3417" name="T13"/>
                <a:gd fmla="*/ 1228 w 6505" name="T14"/>
                <a:gd fmla="*/ 1291 h 3417" name="T15"/>
                <a:gd fmla="*/ 1481 w 6505" name="T16"/>
                <a:gd fmla="*/ 1225 h 3417" name="T17"/>
                <a:gd fmla="*/ 1710 w 6505" name="T18"/>
                <a:gd fmla="*/ 1216 h 3417" name="T19"/>
                <a:gd fmla="*/ 1874 w 6505" name="T20"/>
                <a:gd fmla="*/ 1307 h 3417" name="T21"/>
                <a:gd fmla="*/ 2186 w 6505" name="T22"/>
                <a:gd fmla="*/ 1296 h 3417" name="T23"/>
                <a:gd fmla="*/ 2085 w 6505" name="T24"/>
                <a:gd fmla="*/ 1025 h 3417" name="T25"/>
                <a:gd fmla="*/ 2064 w 6505" name="T26"/>
                <a:gd fmla="*/ 851 h 3417" name="T27"/>
                <a:gd fmla="*/ 2199 w 6505" name="T28"/>
                <a:gd fmla="*/ 640 h 3417" name="T29"/>
                <a:gd fmla="*/ 2074 w 6505" name="T30"/>
                <a:gd fmla="*/ 573 h 3417" name="T31"/>
                <a:gd fmla="*/ 2182 w 6505" name="T32"/>
                <a:gd fmla="*/ 487 h 3417" name="T33"/>
                <a:gd fmla="*/ 2385 w 6505" name="T34"/>
                <a:gd fmla="*/ 419 h 3417" name="T35"/>
                <a:gd fmla="*/ 2686 w 6505" name="T36"/>
                <a:gd fmla="*/ 336 h 3417" name="T37"/>
                <a:gd fmla="*/ 2857 w 6505" name="T38"/>
                <a:gd fmla="*/ 233 h 3417" name="T39"/>
                <a:gd fmla="*/ 3130 w 6505" name="T40"/>
                <a:gd fmla="*/ 94 h 3417" name="T41"/>
                <a:gd fmla="*/ 3354 w 6505" name="T42"/>
                <a:gd fmla="*/ 13 h 3417" name="T43"/>
                <a:gd fmla="*/ 3596 w 6505" name="T44"/>
                <a:gd fmla="*/ 157 h 3417" name="T45"/>
                <a:gd fmla="*/ 3670 w 6505" name="T46"/>
                <a:gd fmla="*/ 304 h 3417" name="T47"/>
                <a:gd fmla="*/ 3810 w 6505" name="T48"/>
                <a:gd fmla="*/ 264 h 3417" name="T49"/>
                <a:gd fmla="*/ 3979 w 6505" name="T50"/>
                <a:gd fmla="*/ 327 h 3417" name="T51"/>
                <a:gd fmla="*/ 4093 w 6505" name="T52"/>
                <a:gd fmla="*/ 408 h 3417" name="T53"/>
                <a:gd fmla="*/ 4347 w 6505" name="T54"/>
                <a:gd fmla="*/ 290 h 3417" name="T55"/>
                <a:gd fmla="*/ 4512 w 6505" name="T56"/>
                <a:gd fmla="*/ 241 h 3417" name="T57"/>
                <a:gd fmla="*/ 5294 w 6505" name="T58"/>
                <a:gd fmla="*/ 940 h 3417" name="T59"/>
                <a:gd fmla="*/ 5513 w 6505" name="T60"/>
                <a:gd fmla="*/ 1013 h 3417" name="T61"/>
                <a:gd fmla="*/ 5778 w 6505" name="T62"/>
                <a:gd fmla="*/ 954 h 3417" name="T63"/>
                <a:gd fmla="*/ 6056 w 6505" name="T64"/>
                <a:gd fmla="*/ 1143 h 3417" name="T65"/>
                <a:gd fmla="*/ 6161 w 6505" name="T66"/>
                <a:gd fmla="*/ 1280 h 3417" name="T67"/>
                <a:gd fmla="*/ 6379 w 6505" name="T68"/>
                <a:gd fmla="*/ 1264 h 3417" name="T69"/>
                <a:gd fmla="*/ 6410 w 6505" name="T70"/>
                <a:gd fmla="*/ 1478 h 3417" name="T71"/>
                <a:gd fmla="*/ 6321 w 6505" name="T72"/>
                <a:gd fmla="*/ 1850 h 3417" name="T73"/>
                <a:gd fmla="*/ 5997 w 6505" name="T74"/>
                <a:gd fmla="*/ 1868 h 3417" name="T75"/>
                <a:gd fmla="*/ 5901 w 6505" name="T76"/>
                <a:gd fmla="*/ 2248 h 3417" name="T77"/>
                <a:gd fmla="*/ 5769 w 6505" name="T78"/>
                <a:gd fmla="*/ 2341 h 3417" name="T79"/>
                <a:gd fmla="*/ 5612 w 6505" name="T80"/>
                <a:gd fmla="*/ 2450 h 3417" name="T81"/>
                <a:gd fmla="*/ 5706 w 6505" name="T82"/>
                <a:gd fmla="*/ 2710 h 3417" name="T83"/>
                <a:gd fmla="*/ 5703 w 6505" name="T84"/>
                <a:gd fmla="*/ 2985 h 3417" name="T85"/>
                <a:gd fmla="*/ 5093 w 6505" name="T86"/>
                <a:gd fmla="*/ 2887 h 3417" name="T87"/>
                <a:gd fmla="*/ 4678 w 6505" name="T88"/>
                <a:gd fmla="*/ 2880 h 3417" name="T89"/>
                <a:gd fmla="*/ 4315 w 6505" name="T90"/>
                <a:gd fmla="*/ 3002 h 3417" name="T91"/>
                <a:gd fmla="*/ 4091 w 6505" name="T92"/>
                <a:gd fmla="*/ 3127 h 3417" name="T93"/>
                <a:gd fmla="*/ 3674 w 6505" name="T94"/>
                <a:gd fmla="*/ 3357 h 3417" name="T95"/>
                <a:gd fmla="*/ 2892 w 6505" name="T96"/>
                <a:gd fmla="*/ 2789 h 3417" name="T97"/>
                <a:gd fmla="*/ 1598 w 6505" name="T98"/>
                <a:gd fmla="*/ 3289 h 3417" name="T99"/>
                <a:gd fmla="*/ 1188 w 6505" name="T100"/>
                <a:gd fmla="*/ 3130 h 3417" name="T101"/>
                <a:gd fmla="*/ 1018 w 6505" name="T102"/>
                <a:gd fmla="*/ 3056 h 3417" name="T103"/>
                <a:gd fmla="*/ 873 w 6505" name="T104"/>
                <a:gd fmla="*/ 2880 h 3417" name="T105"/>
                <a:gd fmla="*/ 755 w 6505" name="T106"/>
                <a:gd fmla="*/ 2729 h 3417" name="T107"/>
                <a:gd fmla="*/ 942 w 6505" name="T108"/>
                <a:gd fmla="*/ 2726 h 3417" name="T109"/>
                <a:gd fmla="*/ 865 w 6505" name="T110"/>
                <a:gd fmla="*/ 2569 h 3417" name="T111"/>
                <a:gd fmla="*/ 1094 w 6505" name="T112"/>
                <a:gd fmla="*/ 2529 h 3417" name="T113"/>
                <a:gd fmla="*/ 1138 w 6505" name="T114"/>
                <a:gd fmla="*/ 2417 h 3417" name="T115"/>
                <a:gd fmla="*/ 1126 w 6505" name="T116"/>
                <a:gd fmla="*/ 2231 h 3417" name="T117"/>
                <a:gd fmla="*/ 958 w 6505" name="T118"/>
                <a:gd fmla="*/ 2199 h 3417" name="T119"/>
                <a:gd fmla="*/ 860 w 6505" name="T120"/>
                <a:gd fmla="*/ 2159 h 3417" name="T121"/>
                <a:gd fmla="*/ 696 w 6505" name="T122"/>
                <a:gd fmla="*/ 2204 h 3417" name="T123"/>
                <a:gd fmla="*/ 553 w 6505" name="T124"/>
                <a:gd fmla="*/ 2292 h 34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417" w="6505">
                  <a:moveTo>
                    <a:pt x="499" y="2293"/>
                  </a:moveTo>
                  <a:lnTo>
                    <a:pt x="455" y="2264"/>
                  </a:lnTo>
                  <a:lnTo>
                    <a:pt x="410" y="2279"/>
                  </a:lnTo>
                  <a:lnTo>
                    <a:pt x="348" y="2237"/>
                  </a:lnTo>
                  <a:lnTo>
                    <a:pt x="352" y="2209"/>
                  </a:lnTo>
                  <a:lnTo>
                    <a:pt x="417" y="2209"/>
                  </a:lnTo>
                  <a:lnTo>
                    <a:pt x="348" y="2093"/>
                  </a:lnTo>
                  <a:lnTo>
                    <a:pt x="269" y="2019"/>
                  </a:lnTo>
                  <a:lnTo>
                    <a:pt x="158" y="1989"/>
                  </a:lnTo>
                  <a:lnTo>
                    <a:pt x="144" y="2014"/>
                  </a:lnTo>
                  <a:lnTo>
                    <a:pt x="89" y="1967"/>
                  </a:lnTo>
                  <a:lnTo>
                    <a:pt x="100" y="1941"/>
                  </a:lnTo>
                  <a:lnTo>
                    <a:pt x="70" y="1893"/>
                  </a:lnTo>
                  <a:lnTo>
                    <a:pt x="0" y="1866"/>
                  </a:lnTo>
                  <a:lnTo>
                    <a:pt x="26" y="1807"/>
                  </a:lnTo>
                  <a:lnTo>
                    <a:pt x="40" y="1701"/>
                  </a:lnTo>
                  <a:lnTo>
                    <a:pt x="15" y="1675"/>
                  </a:lnTo>
                  <a:lnTo>
                    <a:pt x="7" y="1591"/>
                  </a:lnTo>
                  <a:lnTo>
                    <a:pt x="39" y="1575"/>
                  </a:lnTo>
                  <a:lnTo>
                    <a:pt x="85" y="1518"/>
                  </a:lnTo>
                  <a:lnTo>
                    <a:pt x="85" y="1475"/>
                  </a:lnTo>
                  <a:lnTo>
                    <a:pt x="109" y="1443"/>
                  </a:lnTo>
                  <a:lnTo>
                    <a:pt x="201" y="1526"/>
                  </a:lnTo>
                  <a:lnTo>
                    <a:pt x="212" y="1557"/>
                  </a:lnTo>
                  <a:lnTo>
                    <a:pt x="263" y="1589"/>
                  </a:lnTo>
                  <a:lnTo>
                    <a:pt x="317" y="1584"/>
                  </a:lnTo>
                  <a:lnTo>
                    <a:pt x="311" y="1532"/>
                  </a:lnTo>
                  <a:lnTo>
                    <a:pt x="331" y="1515"/>
                  </a:lnTo>
                  <a:lnTo>
                    <a:pt x="292" y="1378"/>
                  </a:lnTo>
                  <a:lnTo>
                    <a:pt x="346" y="1372"/>
                  </a:lnTo>
                  <a:lnTo>
                    <a:pt x="401" y="1372"/>
                  </a:lnTo>
                  <a:lnTo>
                    <a:pt x="401" y="1331"/>
                  </a:lnTo>
                  <a:lnTo>
                    <a:pt x="376" y="1300"/>
                  </a:lnTo>
                  <a:lnTo>
                    <a:pt x="387" y="1261"/>
                  </a:lnTo>
                  <a:lnTo>
                    <a:pt x="438" y="1229"/>
                  </a:lnTo>
                  <a:lnTo>
                    <a:pt x="461" y="1227"/>
                  </a:lnTo>
                  <a:lnTo>
                    <a:pt x="477" y="1182"/>
                  </a:lnTo>
                  <a:lnTo>
                    <a:pt x="503" y="1162"/>
                  </a:lnTo>
                  <a:lnTo>
                    <a:pt x="539" y="1171"/>
                  </a:lnTo>
                  <a:lnTo>
                    <a:pt x="544" y="1141"/>
                  </a:lnTo>
                  <a:lnTo>
                    <a:pt x="535" y="1110"/>
                  </a:lnTo>
                  <a:lnTo>
                    <a:pt x="544" y="1088"/>
                  </a:lnTo>
                  <a:lnTo>
                    <a:pt x="594" y="1118"/>
                  </a:lnTo>
                  <a:lnTo>
                    <a:pt x="635" y="1134"/>
                  </a:lnTo>
                  <a:lnTo>
                    <a:pt x="630" y="1157"/>
                  </a:lnTo>
                  <a:lnTo>
                    <a:pt x="607" y="1186"/>
                  </a:lnTo>
                  <a:lnTo>
                    <a:pt x="624" y="1202"/>
                  </a:lnTo>
                  <a:lnTo>
                    <a:pt x="656" y="1184"/>
                  </a:lnTo>
                  <a:lnTo>
                    <a:pt x="664" y="1158"/>
                  </a:lnTo>
                  <a:lnTo>
                    <a:pt x="688" y="1144"/>
                  </a:lnTo>
                  <a:lnTo>
                    <a:pt x="689" y="1173"/>
                  </a:lnTo>
                  <a:lnTo>
                    <a:pt x="711" y="1150"/>
                  </a:lnTo>
                  <a:lnTo>
                    <a:pt x="717" y="1128"/>
                  </a:lnTo>
                  <a:lnTo>
                    <a:pt x="749" y="1125"/>
                  </a:lnTo>
                  <a:lnTo>
                    <a:pt x="785" y="1100"/>
                  </a:lnTo>
                  <a:lnTo>
                    <a:pt x="816" y="1099"/>
                  </a:lnTo>
                  <a:lnTo>
                    <a:pt x="835" y="1145"/>
                  </a:lnTo>
                  <a:lnTo>
                    <a:pt x="873" y="1170"/>
                  </a:lnTo>
                  <a:lnTo>
                    <a:pt x="934" y="1151"/>
                  </a:lnTo>
                  <a:lnTo>
                    <a:pt x="963" y="1152"/>
                  </a:lnTo>
                  <a:lnTo>
                    <a:pt x="980" y="1178"/>
                  </a:lnTo>
                  <a:lnTo>
                    <a:pt x="1000" y="1180"/>
                  </a:lnTo>
                  <a:lnTo>
                    <a:pt x="1034" y="1224"/>
                  </a:lnTo>
                  <a:lnTo>
                    <a:pt x="1071" y="1224"/>
                  </a:lnTo>
                  <a:lnTo>
                    <a:pt x="1099" y="1260"/>
                  </a:lnTo>
                  <a:lnTo>
                    <a:pt x="1146" y="1295"/>
                  </a:lnTo>
                  <a:lnTo>
                    <a:pt x="1174" y="1298"/>
                  </a:lnTo>
                  <a:lnTo>
                    <a:pt x="1187" y="1321"/>
                  </a:lnTo>
                  <a:lnTo>
                    <a:pt x="1189" y="1360"/>
                  </a:lnTo>
                  <a:lnTo>
                    <a:pt x="1210" y="1367"/>
                  </a:lnTo>
                  <a:lnTo>
                    <a:pt x="1231" y="1333"/>
                  </a:lnTo>
                  <a:lnTo>
                    <a:pt x="1228" y="1291"/>
                  </a:lnTo>
                  <a:lnTo>
                    <a:pt x="1261" y="1270"/>
                  </a:lnTo>
                  <a:lnTo>
                    <a:pt x="1285" y="1304"/>
                  </a:lnTo>
                  <a:lnTo>
                    <a:pt x="1350" y="1313"/>
                  </a:lnTo>
                  <a:lnTo>
                    <a:pt x="1370" y="1345"/>
                  </a:lnTo>
                  <a:lnTo>
                    <a:pt x="1397" y="1356"/>
                  </a:lnTo>
                  <a:lnTo>
                    <a:pt x="1439" y="1325"/>
                  </a:lnTo>
                  <a:lnTo>
                    <a:pt x="1442" y="1261"/>
                  </a:lnTo>
                  <a:lnTo>
                    <a:pt x="1478" y="1257"/>
                  </a:lnTo>
                  <a:lnTo>
                    <a:pt x="1481" y="1225"/>
                  </a:lnTo>
                  <a:lnTo>
                    <a:pt x="1508" y="1216"/>
                  </a:lnTo>
                  <a:lnTo>
                    <a:pt x="1527" y="1242"/>
                  </a:lnTo>
                  <a:lnTo>
                    <a:pt x="1543" y="1213"/>
                  </a:lnTo>
                  <a:lnTo>
                    <a:pt x="1582" y="1207"/>
                  </a:lnTo>
                  <a:lnTo>
                    <a:pt x="1631" y="1253"/>
                  </a:lnTo>
                  <a:lnTo>
                    <a:pt x="1641" y="1271"/>
                  </a:lnTo>
                  <a:lnTo>
                    <a:pt x="1689" y="1267"/>
                  </a:lnTo>
                  <a:lnTo>
                    <a:pt x="1683" y="1225"/>
                  </a:lnTo>
                  <a:lnTo>
                    <a:pt x="1710" y="1216"/>
                  </a:lnTo>
                  <a:lnTo>
                    <a:pt x="1748" y="1220"/>
                  </a:lnTo>
                  <a:lnTo>
                    <a:pt x="1767" y="1196"/>
                  </a:lnTo>
                  <a:lnTo>
                    <a:pt x="1808" y="1219"/>
                  </a:lnTo>
                  <a:lnTo>
                    <a:pt x="1833" y="1231"/>
                  </a:lnTo>
                  <a:lnTo>
                    <a:pt x="1821" y="1255"/>
                  </a:lnTo>
                  <a:lnTo>
                    <a:pt x="1796" y="1268"/>
                  </a:lnTo>
                  <a:lnTo>
                    <a:pt x="1828" y="1307"/>
                  </a:lnTo>
                  <a:lnTo>
                    <a:pt x="1859" y="1317"/>
                  </a:lnTo>
                  <a:lnTo>
                    <a:pt x="1874" y="1307"/>
                  </a:lnTo>
                  <a:lnTo>
                    <a:pt x="1897" y="1321"/>
                  </a:lnTo>
                  <a:lnTo>
                    <a:pt x="1950" y="1318"/>
                  </a:lnTo>
                  <a:lnTo>
                    <a:pt x="2009" y="1352"/>
                  </a:lnTo>
                  <a:lnTo>
                    <a:pt x="2048" y="1344"/>
                  </a:lnTo>
                  <a:lnTo>
                    <a:pt x="2065" y="1309"/>
                  </a:lnTo>
                  <a:lnTo>
                    <a:pt x="2068" y="1275"/>
                  </a:lnTo>
                  <a:lnTo>
                    <a:pt x="2085" y="1260"/>
                  </a:lnTo>
                  <a:lnTo>
                    <a:pt x="2138" y="1292"/>
                  </a:lnTo>
                  <a:lnTo>
                    <a:pt x="2186" y="1296"/>
                  </a:lnTo>
                  <a:lnTo>
                    <a:pt x="2244" y="1276"/>
                  </a:lnTo>
                  <a:lnTo>
                    <a:pt x="2260" y="1248"/>
                  </a:lnTo>
                  <a:lnTo>
                    <a:pt x="2251" y="1114"/>
                  </a:lnTo>
                  <a:lnTo>
                    <a:pt x="2235" y="1101"/>
                  </a:lnTo>
                  <a:lnTo>
                    <a:pt x="2185" y="1100"/>
                  </a:lnTo>
                  <a:lnTo>
                    <a:pt x="2153" y="1075"/>
                  </a:lnTo>
                  <a:lnTo>
                    <a:pt x="2147" y="1056"/>
                  </a:lnTo>
                  <a:lnTo>
                    <a:pt x="2108" y="1047"/>
                  </a:lnTo>
                  <a:lnTo>
                    <a:pt x="2085" y="1025"/>
                  </a:lnTo>
                  <a:lnTo>
                    <a:pt x="2044" y="1025"/>
                  </a:lnTo>
                  <a:lnTo>
                    <a:pt x="2042" y="1003"/>
                  </a:lnTo>
                  <a:lnTo>
                    <a:pt x="2031" y="982"/>
                  </a:lnTo>
                  <a:lnTo>
                    <a:pt x="2036" y="965"/>
                  </a:lnTo>
                  <a:lnTo>
                    <a:pt x="2067" y="961"/>
                  </a:lnTo>
                  <a:lnTo>
                    <a:pt x="2073" y="925"/>
                  </a:lnTo>
                  <a:lnTo>
                    <a:pt x="2099" y="894"/>
                  </a:lnTo>
                  <a:lnTo>
                    <a:pt x="2089" y="855"/>
                  </a:lnTo>
                  <a:lnTo>
                    <a:pt x="2064" y="851"/>
                  </a:lnTo>
                  <a:lnTo>
                    <a:pt x="2062" y="814"/>
                  </a:lnTo>
                  <a:lnTo>
                    <a:pt x="2100" y="758"/>
                  </a:lnTo>
                  <a:lnTo>
                    <a:pt x="2139" y="723"/>
                  </a:lnTo>
                  <a:lnTo>
                    <a:pt x="2211" y="715"/>
                  </a:lnTo>
                  <a:lnTo>
                    <a:pt x="2240" y="725"/>
                  </a:lnTo>
                  <a:lnTo>
                    <a:pt x="2259" y="712"/>
                  </a:lnTo>
                  <a:lnTo>
                    <a:pt x="2260" y="677"/>
                  </a:lnTo>
                  <a:lnTo>
                    <a:pt x="2227" y="668"/>
                  </a:lnTo>
                  <a:lnTo>
                    <a:pt x="2199" y="640"/>
                  </a:lnTo>
                  <a:lnTo>
                    <a:pt x="2173" y="641"/>
                  </a:lnTo>
                  <a:lnTo>
                    <a:pt x="2151" y="657"/>
                  </a:lnTo>
                  <a:lnTo>
                    <a:pt x="2117" y="643"/>
                  </a:lnTo>
                  <a:lnTo>
                    <a:pt x="2074" y="641"/>
                  </a:lnTo>
                  <a:lnTo>
                    <a:pt x="2070" y="619"/>
                  </a:lnTo>
                  <a:lnTo>
                    <a:pt x="2085" y="606"/>
                  </a:lnTo>
                  <a:lnTo>
                    <a:pt x="2131" y="604"/>
                  </a:lnTo>
                  <a:lnTo>
                    <a:pt x="2117" y="567"/>
                  </a:lnTo>
                  <a:lnTo>
                    <a:pt x="2074" y="573"/>
                  </a:lnTo>
                  <a:lnTo>
                    <a:pt x="2043" y="565"/>
                  </a:lnTo>
                  <a:lnTo>
                    <a:pt x="2059" y="547"/>
                  </a:lnTo>
                  <a:lnTo>
                    <a:pt x="2040" y="507"/>
                  </a:lnTo>
                  <a:lnTo>
                    <a:pt x="2053" y="496"/>
                  </a:lnTo>
                  <a:lnTo>
                    <a:pt x="2089" y="493"/>
                  </a:lnTo>
                  <a:lnTo>
                    <a:pt x="2107" y="472"/>
                  </a:lnTo>
                  <a:lnTo>
                    <a:pt x="2132" y="473"/>
                  </a:lnTo>
                  <a:lnTo>
                    <a:pt x="2143" y="492"/>
                  </a:lnTo>
                  <a:lnTo>
                    <a:pt x="2182" y="487"/>
                  </a:lnTo>
                  <a:lnTo>
                    <a:pt x="2213" y="509"/>
                  </a:lnTo>
                  <a:lnTo>
                    <a:pt x="2227" y="492"/>
                  </a:lnTo>
                  <a:lnTo>
                    <a:pt x="2227" y="471"/>
                  </a:lnTo>
                  <a:lnTo>
                    <a:pt x="2256" y="453"/>
                  </a:lnTo>
                  <a:lnTo>
                    <a:pt x="2287" y="454"/>
                  </a:lnTo>
                  <a:lnTo>
                    <a:pt x="2307" y="485"/>
                  </a:lnTo>
                  <a:lnTo>
                    <a:pt x="2323" y="462"/>
                  </a:lnTo>
                  <a:lnTo>
                    <a:pt x="2327" y="437"/>
                  </a:lnTo>
                  <a:lnTo>
                    <a:pt x="2385" y="419"/>
                  </a:lnTo>
                  <a:lnTo>
                    <a:pt x="2426" y="416"/>
                  </a:lnTo>
                  <a:lnTo>
                    <a:pt x="2469" y="394"/>
                  </a:lnTo>
                  <a:lnTo>
                    <a:pt x="2514" y="391"/>
                  </a:lnTo>
                  <a:lnTo>
                    <a:pt x="2522" y="376"/>
                  </a:lnTo>
                  <a:lnTo>
                    <a:pt x="2568" y="348"/>
                  </a:lnTo>
                  <a:lnTo>
                    <a:pt x="2610" y="347"/>
                  </a:lnTo>
                  <a:lnTo>
                    <a:pt x="2637" y="328"/>
                  </a:lnTo>
                  <a:lnTo>
                    <a:pt x="2662" y="325"/>
                  </a:lnTo>
                  <a:lnTo>
                    <a:pt x="2686" y="336"/>
                  </a:lnTo>
                  <a:lnTo>
                    <a:pt x="2699" y="323"/>
                  </a:lnTo>
                  <a:lnTo>
                    <a:pt x="2698" y="287"/>
                  </a:lnTo>
                  <a:lnTo>
                    <a:pt x="2717" y="270"/>
                  </a:lnTo>
                  <a:lnTo>
                    <a:pt x="2754" y="270"/>
                  </a:lnTo>
                  <a:lnTo>
                    <a:pt x="2759" y="248"/>
                  </a:lnTo>
                  <a:lnTo>
                    <a:pt x="2781" y="230"/>
                  </a:lnTo>
                  <a:lnTo>
                    <a:pt x="2800" y="246"/>
                  </a:lnTo>
                  <a:lnTo>
                    <a:pt x="2824" y="251"/>
                  </a:lnTo>
                  <a:lnTo>
                    <a:pt x="2857" y="233"/>
                  </a:lnTo>
                  <a:lnTo>
                    <a:pt x="2895" y="220"/>
                  </a:lnTo>
                  <a:lnTo>
                    <a:pt x="2968" y="171"/>
                  </a:lnTo>
                  <a:lnTo>
                    <a:pt x="2984" y="171"/>
                  </a:lnTo>
                  <a:lnTo>
                    <a:pt x="3000" y="160"/>
                  </a:lnTo>
                  <a:lnTo>
                    <a:pt x="3040" y="153"/>
                  </a:lnTo>
                  <a:lnTo>
                    <a:pt x="3064" y="122"/>
                  </a:lnTo>
                  <a:lnTo>
                    <a:pt x="3086" y="128"/>
                  </a:lnTo>
                  <a:lnTo>
                    <a:pt x="3131" y="119"/>
                  </a:lnTo>
                  <a:lnTo>
                    <a:pt x="3130" y="94"/>
                  </a:lnTo>
                  <a:lnTo>
                    <a:pt x="3114" y="67"/>
                  </a:lnTo>
                  <a:lnTo>
                    <a:pt x="3133" y="58"/>
                  </a:lnTo>
                  <a:lnTo>
                    <a:pt x="3179" y="56"/>
                  </a:lnTo>
                  <a:lnTo>
                    <a:pt x="3188" y="22"/>
                  </a:lnTo>
                  <a:lnTo>
                    <a:pt x="3219" y="5"/>
                  </a:lnTo>
                  <a:lnTo>
                    <a:pt x="3240" y="9"/>
                  </a:lnTo>
                  <a:lnTo>
                    <a:pt x="3266" y="0"/>
                  </a:lnTo>
                  <a:lnTo>
                    <a:pt x="3308" y="17"/>
                  </a:lnTo>
                  <a:lnTo>
                    <a:pt x="3354" y="13"/>
                  </a:lnTo>
                  <a:lnTo>
                    <a:pt x="3396" y="40"/>
                  </a:lnTo>
                  <a:lnTo>
                    <a:pt x="3437" y="40"/>
                  </a:lnTo>
                  <a:lnTo>
                    <a:pt x="3475" y="23"/>
                  </a:lnTo>
                  <a:lnTo>
                    <a:pt x="3510" y="26"/>
                  </a:lnTo>
                  <a:lnTo>
                    <a:pt x="3524" y="68"/>
                  </a:lnTo>
                  <a:lnTo>
                    <a:pt x="3537" y="79"/>
                  </a:lnTo>
                  <a:lnTo>
                    <a:pt x="3550" y="115"/>
                  </a:lnTo>
                  <a:lnTo>
                    <a:pt x="3573" y="144"/>
                  </a:lnTo>
                  <a:lnTo>
                    <a:pt x="3596" y="157"/>
                  </a:lnTo>
                  <a:lnTo>
                    <a:pt x="3600" y="175"/>
                  </a:lnTo>
                  <a:lnTo>
                    <a:pt x="3591" y="205"/>
                  </a:lnTo>
                  <a:lnTo>
                    <a:pt x="3598" y="238"/>
                  </a:lnTo>
                  <a:lnTo>
                    <a:pt x="3596" y="250"/>
                  </a:lnTo>
                  <a:lnTo>
                    <a:pt x="3569" y="257"/>
                  </a:lnTo>
                  <a:lnTo>
                    <a:pt x="3585" y="290"/>
                  </a:lnTo>
                  <a:lnTo>
                    <a:pt x="3605" y="305"/>
                  </a:lnTo>
                  <a:lnTo>
                    <a:pt x="3643" y="282"/>
                  </a:lnTo>
                  <a:lnTo>
                    <a:pt x="3670" y="304"/>
                  </a:lnTo>
                  <a:lnTo>
                    <a:pt x="3688" y="297"/>
                  </a:lnTo>
                  <a:lnTo>
                    <a:pt x="3695" y="264"/>
                  </a:lnTo>
                  <a:lnTo>
                    <a:pt x="3716" y="254"/>
                  </a:lnTo>
                  <a:lnTo>
                    <a:pt x="3728" y="289"/>
                  </a:lnTo>
                  <a:lnTo>
                    <a:pt x="3749" y="289"/>
                  </a:lnTo>
                  <a:lnTo>
                    <a:pt x="3753" y="263"/>
                  </a:lnTo>
                  <a:lnTo>
                    <a:pt x="3740" y="228"/>
                  </a:lnTo>
                  <a:lnTo>
                    <a:pt x="3751" y="220"/>
                  </a:lnTo>
                  <a:lnTo>
                    <a:pt x="3810" y="264"/>
                  </a:lnTo>
                  <a:lnTo>
                    <a:pt x="3817" y="318"/>
                  </a:lnTo>
                  <a:lnTo>
                    <a:pt x="3838" y="361"/>
                  </a:lnTo>
                  <a:lnTo>
                    <a:pt x="3859" y="359"/>
                  </a:lnTo>
                  <a:lnTo>
                    <a:pt x="3884" y="333"/>
                  </a:lnTo>
                  <a:lnTo>
                    <a:pt x="3865" y="324"/>
                  </a:lnTo>
                  <a:lnTo>
                    <a:pt x="3855" y="305"/>
                  </a:lnTo>
                  <a:lnTo>
                    <a:pt x="3893" y="297"/>
                  </a:lnTo>
                  <a:lnTo>
                    <a:pt x="3958" y="327"/>
                  </a:lnTo>
                  <a:lnTo>
                    <a:pt x="3979" y="327"/>
                  </a:lnTo>
                  <a:lnTo>
                    <a:pt x="4005" y="307"/>
                  </a:lnTo>
                  <a:lnTo>
                    <a:pt x="4024" y="317"/>
                  </a:lnTo>
                  <a:lnTo>
                    <a:pt x="4010" y="351"/>
                  </a:lnTo>
                  <a:lnTo>
                    <a:pt x="3989" y="370"/>
                  </a:lnTo>
                  <a:lnTo>
                    <a:pt x="3989" y="414"/>
                  </a:lnTo>
                  <a:lnTo>
                    <a:pt x="4011" y="445"/>
                  </a:lnTo>
                  <a:lnTo>
                    <a:pt x="4035" y="443"/>
                  </a:lnTo>
                  <a:lnTo>
                    <a:pt x="4054" y="418"/>
                  </a:lnTo>
                  <a:lnTo>
                    <a:pt x="4093" y="408"/>
                  </a:lnTo>
                  <a:lnTo>
                    <a:pt x="4162" y="424"/>
                  </a:lnTo>
                  <a:lnTo>
                    <a:pt x="4179" y="435"/>
                  </a:lnTo>
                  <a:lnTo>
                    <a:pt x="4199" y="421"/>
                  </a:lnTo>
                  <a:lnTo>
                    <a:pt x="4193" y="382"/>
                  </a:lnTo>
                  <a:lnTo>
                    <a:pt x="4225" y="370"/>
                  </a:lnTo>
                  <a:lnTo>
                    <a:pt x="4275" y="363"/>
                  </a:lnTo>
                  <a:lnTo>
                    <a:pt x="4307" y="342"/>
                  </a:lnTo>
                  <a:lnTo>
                    <a:pt x="4321" y="312"/>
                  </a:lnTo>
                  <a:lnTo>
                    <a:pt x="4347" y="290"/>
                  </a:lnTo>
                  <a:lnTo>
                    <a:pt x="4350" y="266"/>
                  </a:lnTo>
                  <a:lnTo>
                    <a:pt x="4388" y="228"/>
                  </a:lnTo>
                  <a:lnTo>
                    <a:pt x="4415" y="218"/>
                  </a:lnTo>
                  <a:lnTo>
                    <a:pt x="4442" y="191"/>
                  </a:lnTo>
                  <a:lnTo>
                    <a:pt x="4479" y="181"/>
                  </a:lnTo>
                  <a:lnTo>
                    <a:pt x="4523" y="168"/>
                  </a:lnTo>
                  <a:lnTo>
                    <a:pt x="4541" y="179"/>
                  </a:lnTo>
                  <a:lnTo>
                    <a:pt x="4540" y="209"/>
                  </a:lnTo>
                  <a:lnTo>
                    <a:pt x="4512" y="241"/>
                  </a:lnTo>
                  <a:lnTo>
                    <a:pt x="4485" y="248"/>
                  </a:lnTo>
                  <a:lnTo>
                    <a:pt x="4498" y="273"/>
                  </a:lnTo>
                  <a:lnTo>
                    <a:pt x="4806" y="504"/>
                  </a:lnTo>
                  <a:lnTo>
                    <a:pt x="5226" y="1031"/>
                  </a:lnTo>
                  <a:lnTo>
                    <a:pt x="5268" y="1023"/>
                  </a:lnTo>
                  <a:lnTo>
                    <a:pt x="5296" y="1006"/>
                  </a:lnTo>
                  <a:lnTo>
                    <a:pt x="5303" y="985"/>
                  </a:lnTo>
                  <a:lnTo>
                    <a:pt x="5295" y="978"/>
                  </a:lnTo>
                  <a:lnTo>
                    <a:pt x="5294" y="940"/>
                  </a:lnTo>
                  <a:lnTo>
                    <a:pt x="5320" y="927"/>
                  </a:lnTo>
                  <a:lnTo>
                    <a:pt x="5370" y="950"/>
                  </a:lnTo>
                  <a:lnTo>
                    <a:pt x="5364" y="974"/>
                  </a:lnTo>
                  <a:lnTo>
                    <a:pt x="5368" y="998"/>
                  </a:lnTo>
                  <a:lnTo>
                    <a:pt x="5407" y="1008"/>
                  </a:lnTo>
                  <a:lnTo>
                    <a:pt x="5431" y="1034"/>
                  </a:lnTo>
                  <a:lnTo>
                    <a:pt x="5461" y="1034"/>
                  </a:lnTo>
                  <a:lnTo>
                    <a:pt x="5485" y="1018"/>
                  </a:lnTo>
                  <a:lnTo>
                    <a:pt x="5513" y="1013"/>
                  </a:lnTo>
                  <a:lnTo>
                    <a:pt x="5557" y="1038"/>
                  </a:lnTo>
                  <a:lnTo>
                    <a:pt x="5595" y="1021"/>
                  </a:lnTo>
                  <a:lnTo>
                    <a:pt x="5622" y="1027"/>
                  </a:lnTo>
                  <a:lnTo>
                    <a:pt x="5656" y="1014"/>
                  </a:lnTo>
                  <a:lnTo>
                    <a:pt x="5665" y="999"/>
                  </a:lnTo>
                  <a:lnTo>
                    <a:pt x="5653" y="981"/>
                  </a:lnTo>
                  <a:lnTo>
                    <a:pt x="5659" y="963"/>
                  </a:lnTo>
                  <a:lnTo>
                    <a:pt x="5717" y="954"/>
                  </a:lnTo>
                  <a:lnTo>
                    <a:pt x="5778" y="954"/>
                  </a:lnTo>
                  <a:lnTo>
                    <a:pt x="5829" y="968"/>
                  </a:lnTo>
                  <a:lnTo>
                    <a:pt x="5879" y="1006"/>
                  </a:lnTo>
                  <a:lnTo>
                    <a:pt x="5907" y="1055"/>
                  </a:lnTo>
                  <a:lnTo>
                    <a:pt x="5926" y="1094"/>
                  </a:lnTo>
                  <a:lnTo>
                    <a:pt x="5942" y="1096"/>
                  </a:lnTo>
                  <a:lnTo>
                    <a:pt x="5978" y="1106"/>
                  </a:lnTo>
                  <a:lnTo>
                    <a:pt x="6018" y="1131"/>
                  </a:lnTo>
                  <a:lnTo>
                    <a:pt x="6030" y="1131"/>
                  </a:lnTo>
                  <a:lnTo>
                    <a:pt x="6056" y="1143"/>
                  </a:lnTo>
                  <a:lnTo>
                    <a:pt x="6057" y="1163"/>
                  </a:lnTo>
                  <a:lnTo>
                    <a:pt x="6051" y="1180"/>
                  </a:lnTo>
                  <a:lnTo>
                    <a:pt x="6052" y="1206"/>
                  </a:lnTo>
                  <a:lnTo>
                    <a:pt x="6061" y="1230"/>
                  </a:lnTo>
                  <a:lnTo>
                    <a:pt x="6078" y="1245"/>
                  </a:lnTo>
                  <a:lnTo>
                    <a:pt x="6085" y="1255"/>
                  </a:lnTo>
                  <a:lnTo>
                    <a:pt x="6100" y="1254"/>
                  </a:lnTo>
                  <a:lnTo>
                    <a:pt x="6135" y="1268"/>
                  </a:lnTo>
                  <a:lnTo>
                    <a:pt x="6161" y="1280"/>
                  </a:lnTo>
                  <a:lnTo>
                    <a:pt x="6170" y="1265"/>
                  </a:lnTo>
                  <a:lnTo>
                    <a:pt x="6197" y="1249"/>
                  </a:lnTo>
                  <a:lnTo>
                    <a:pt x="6278" y="1244"/>
                  </a:lnTo>
                  <a:lnTo>
                    <a:pt x="6315" y="1233"/>
                  </a:lnTo>
                  <a:lnTo>
                    <a:pt x="6332" y="1204"/>
                  </a:lnTo>
                  <a:lnTo>
                    <a:pt x="6365" y="1186"/>
                  </a:lnTo>
                  <a:lnTo>
                    <a:pt x="6384" y="1194"/>
                  </a:lnTo>
                  <a:lnTo>
                    <a:pt x="6369" y="1236"/>
                  </a:lnTo>
                  <a:lnTo>
                    <a:pt x="6379" y="1264"/>
                  </a:lnTo>
                  <a:lnTo>
                    <a:pt x="6404" y="1270"/>
                  </a:lnTo>
                  <a:lnTo>
                    <a:pt x="6442" y="1304"/>
                  </a:lnTo>
                  <a:lnTo>
                    <a:pt x="6493" y="1321"/>
                  </a:lnTo>
                  <a:lnTo>
                    <a:pt x="6505" y="1336"/>
                  </a:lnTo>
                  <a:lnTo>
                    <a:pt x="6474" y="1369"/>
                  </a:lnTo>
                  <a:lnTo>
                    <a:pt x="6447" y="1384"/>
                  </a:lnTo>
                  <a:lnTo>
                    <a:pt x="6401" y="1431"/>
                  </a:lnTo>
                  <a:lnTo>
                    <a:pt x="6400" y="1459"/>
                  </a:lnTo>
                  <a:lnTo>
                    <a:pt x="6410" y="1478"/>
                  </a:lnTo>
                  <a:lnTo>
                    <a:pt x="6389" y="1515"/>
                  </a:lnTo>
                  <a:lnTo>
                    <a:pt x="6339" y="1533"/>
                  </a:lnTo>
                  <a:lnTo>
                    <a:pt x="6308" y="1555"/>
                  </a:lnTo>
                  <a:lnTo>
                    <a:pt x="6302" y="1595"/>
                  </a:lnTo>
                  <a:lnTo>
                    <a:pt x="6304" y="1668"/>
                  </a:lnTo>
                  <a:lnTo>
                    <a:pt x="6338" y="1736"/>
                  </a:lnTo>
                  <a:lnTo>
                    <a:pt x="6369" y="1779"/>
                  </a:lnTo>
                  <a:lnTo>
                    <a:pt x="6364" y="1801"/>
                  </a:lnTo>
                  <a:lnTo>
                    <a:pt x="6321" y="1850"/>
                  </a:lnTo>
                  <a:lnTo>
                    <a:pt x="6284" y="1863"/>
                  </a:lnTo>
                  <a:lnTo>
                    <a:pt x="6254" y="1898"/>
                  </a:lnTo>
                  <a:lnTo>
                    <a:pt x="6230" y="1906"/>
                  </a:lnTo>
                  <a:lnTo>
                    <a:pt x="6214" y="1900"/>
                  </a:lnTo>
                  <a:lnTo>
                    <a:pt x="6205" y="1881"/>
                  </a:lnTo>
                  <a:lnTo>
                    <a:pt x="6176" y="1881"/>
                  </a:lnTo>
                  <a:lnTo>
                    <a:pt x="6110" y="1896"/>
                  </a:lnTo>
                  <a:lnTo>
                    <a:pt x="6063" y="1892"/>
                  </a:lnTo>
                  <a:lnTo>
                    <a:pt x="5997" y="1868"/>
                  </a:lnTo>
                  <a:lnTo>
                    <a:pt x="5957" y="1863"/>
                  </a:lnTo>
                  <a:lnTo>
                    <a:pt x="5938" y="1866"/>
                  </a:lnTo>
                  <a:lnTo>
                    <a:pt x="5924" y="1943"/>
                  </a:lnTo>
                  <a:lnTo>
                    <a:pt x="5908" y="1993"/>
                  </a:lnTo>
                  <a:lnTo>
                    <a:pt x="5906" y="2032"/>
                  </a:lnTo>
                  <a:lnTo>
                    <a:pt x="5890" y="2130"/>
                  </a:lnTo>
                  <a:lnTo>
                    <a:pt x="5890" y="2206"/>
                  </a:lnTo>
                  <a:lnTo>
                    <a:pt x="5881" y="2232"/>
                  </a:lnTo>
                  <a:lnTo>
                    <a:pt x="5901" y="2248"/>
                  </a:lnTo>
                  <a:lnTo>
                    <a:pt x="5940" y="2264"/>
                  </a:lnTo>
                  <a:lnTo>
                    <a:pt x="5925" y="2299"/>
                  </a:lnTo>
                  <a:lnTo>
                    <a:pt x="5920" y="2326"/>
                  </a:lnTo>
                  <a:lnTo>
                    <a:pt x="5899" y="2326"/>
                  </a:lnTo>
                  <a:lnTo>
                    <a:pt x="5878" y="2338"/>
                  </a:lnTo>
                  <a:lnTo>
                    <a:pt x="5852" y="2338"/>
                  </a:lnTo>
                  <a:lnTo>
                    <a:pt x="5832" y="2322"/>
                  </a:lnTo>
                  <a:lnTo>
                    <a:pt x="5809" y="2331"/>
                  </a:lnTo>
                  <a:lnTo>
                    <a:pt x="5769" y="2341"/>
                  </a:lnTo>
                  <a:lnTo>
                    <a:pt x="5693" y="2357"/>
                  </a:lnTo>
                  <a:lnTo>
                    <a:pt x="5641" y="2377"/>
                  </a:lnTo>
                  <a:lnTo>
                    <a:pt x="5616" y="2376"/>
                  </a:lnTo>
                  <a:lnTo>
                    <a:pt x="5596" y="2366"/>
                  </a:lnTo>
                  <a:lnTo>
                    <a:pt x="5567" y="2377"/>
                  </a:lnTo>
                  <a:lnTo>
                    <a:pt x="5536" y="2407"/>
                  </a:lnTo>
                  <a:lnTo>
                    <a:pt x="5535" y="2431"/>
                  </a:lnTo>
                  <a:lnTo>
                    <a:pt x="5565" y="2453"/>
                  </a:lnTo>
                  <a:lnTo>
                    <a:pt x="5612" y="2450"/>
                  </a:lnTo>
                  <a:lnTo>
                    <a:pt x="5651" y="2455"/>
                  </a:lnTo>
                  <a:lnTo>
                    <a:pt x="5652" y="2471"/>
                  </a:lnTo>
                  <a:lnTo>
                    <a:pt x="5629" y="2495"/>
                  </a:lnTo>
                  <a:lnTo>
                    <a:pt x="5644" y="2546"/>
                  </a:lnTo>
                  <a:lnTo>
                    <a:pt x="5647" y="2571"/>
                  </a:lnTo>
                  <a:lnTo>
                    <a:pt x="5661" y="2594"/>
                  </a:lnTo>
                  <a:lnTo>
                    <a:pt x="5668" y="2630"/>
                  </a:lnTo>
                  <a:lnTo>
                    <a:pt x="5699" y="2681"/>
                  </a:lnTo>
                  <a:lnTo>
                    <a:pt x="5706" y="2710"/>
                  </a:lnTo>
                  <a:lnTo>
                    <a:pt x="5743" y="2737"/>
                  </a:lnTo>
                  <a:lnTo>
                    <a:pt x="5757" y="2807"/>
                  </a:lnTo>
                  <a:lnTo>
                    <a:pt x="5735" y="2825"/>
                  </a:lnTo>
                  <a:lnTo>
                    <a:pt x="5724" y="2856"/>
                  </a:lnTo>
                  <a:lnTo>
                    <a:pt x="5754" y="2890"/>
                  </a:lnTo>
                  <a:lnTo>
                    <a:pt x="5739" y="2898"/>
                  </a:lnTo>
                  <a:lnTo>
                    <a:pt x="5733" y="2918"/>
                  </a:lnTo>
                  <a:lnTo>
                    <a:pt x="5702" y="2940"/>
                  </a:lnTo>
                  <a:lnTo>
                    <a:pt x="5703" y="2985"/>
                  </a:lnTo>
                  <a:lnTo>
                    <a:pt x="5671" y="3003"/>
                  </a:lnTo>
                  <a:lnTo>
                    <a:pt x="5594" y="2984"/>
                  </a:lnTo>
                  <a:lnTo>
                    <a:pt x="5521" y="2899"/>
                  </a:lnTo>
                  <a:lnTo>
                    <a:pt x="5490" y="2907"/>
                  </a:lnTo>
                  <a:lnTo>
                    <a:pt x="5419" y="2879"/>
                  </a:lnTo>
                  <a:lnTo>
                    <a:pt x="5314" y="2873"/>
                  </a:lnTo>
                  <a:lnTo>
                    <a:pt x="5262" y="2891"/>
                  </a:lnTo>
                  <a:lnTo>
                    <a:pt x="5174" y="2867"/>
                  </a:lnTo>
                  <a:lnTo>
                    <a:pt x="5093" y="2887"/>
                  </a:lnTo>
                  <a:lnTo>
                    <a:pt x="5051" y="2893"/>
                  </a:lnTo>
                  <a:lnTo>
                    <a:pt x="5012" y="2881"/>
                  </a:lnTo>
                  <a:lnTo>
                    <a:pt x="4981" y="2909"/>
                  </a:lnTo>
                  <a:lnTo>
                    <a:pt x="4949" y="2922"/>
                  </a:lnTo>
                  <a:lnTo>
                    <a:pt x="4856" y="2910"/>
                  </a:lnTo>
                  <a:lnTo>
                    <a:pt x="4786" y="2891"/>
                  </a:lnTo>
                  <a:lnTo>
                    <a:pt x="4751" y="2870"/>
                  </a:lnTo>
                  <a:lnTo>
                    <a:pt x="4697" y="2872"/>
                  </a:lnTo>
                  <a:lnTo>
                    <a:pt x="4678" y="2880"/>
                  </a:lnTo>
                  <a:lnTo>
                    <a:pt x="4637" y="2878"/>
                  </a:lnTo>
                  <a:lnTo>
                    <a:pt x="4605" y="2872"/>
                  </a:lnTo>
                  <a:lnTo>
                    <a:pt x="4586" y="2882"/>
                  </a:lnTo>
                  <a:lnTo>
                    <a:pt x="4589" y="2919"/>
                  </a:lnTo>
                  <a:lnTo>
                    <a:pt x="4599" y="2958"/>
                  </a:lnTo>
                  <a:lnTo>
                    <a:pt x="4600" y="3003"/>
                  </a:lnTo>
                  <a:lnTo>
                    <a:pt x="4547" y="3011"/>
                  </a:lnTo>
                  <a:lnTo>
                    <a:pt x="4441" y="3014"/>
                  </a:lnTo>
                  <a:lnTo>
                    <a:pt x="4315" y="3002"/>
                  </a:lnTo>
                  <a:lnTo>
                    <a:pt x="4285" y="2985"/>
                  </a:lnTo>
                  <a:lnTo>
                    <a:pt x="4229" y="2977"/>
                  </a:lnTo>
                  <a:lnTo>
                    <a:pt x="4196" y="3011"/>
                  </a:lnTo>
                  <a:lnTo>
                    <a:pt x="4208" y="3032"/>
                  </a:lnTo>
                  <a:lnTo>
                    <a:pt x="4171" y="3056"/>
                  </a:lnTo>
                  <a:lnTo>
                    <a:pt x="4165" y="3071"/>
                  </a:lnTo>
                  <a:lnTo>
                    <a:pt x="4155" y="3070"/>
                  </a:lnTo>
                  <a:lnTo>
                    <a:pt x="4120" y="3114"/>
                  </a:lnTo>
                  <a:lnTo>
                    <a:pt x="4091" y="3127"/>
                  </a:lnTo>
                  <a:lnTo>
                    <a:pt x="4024" y="3207"/>
                  </a:lnTo>
                  <a:lnTo>
                    <a:pt x="4001" y="3254"/>
                  </a:lnTo>
                  <a:lnTo>
                    <a:pt x="3981" y="3277"/>
                  </a:lnTo>
                  <a:lnTo>
                    <a:pt x="3946" y="3341"/>
                  </a:lnTo>
                  <a:lnTo>
                    <a:pt x="3878" y="3405"/>
                  </a:lnTo>
                  <a:lnTo>
                    <a:pt x="3860" y="3393"/>
                  </a:lnTo>
                  <a:lnTo>
                    <a:pt x="3783" y="3354"/>
                  </a:lnTo>
                  <a:lnTo>
                    <a:pt x="3725" y="3347"/>
                  </a:lnTo>
                  <a:lnTo>
                    <a:pt x="3674" y="3357"/>
                  </a:lnTo>
                  <a:lnTo>
                    <a:pt x="3597" y="3398"/>
                  </a:lnTo>
                  <a:lnTo>
                    <a:pt x="3562" y="3394"/>
                  </a:lnTo>
                  <a:lnTo>
                    <a:pt x="3490" y="3196"/>
                  </a:lnTo>
                  <a:lnTo>
                    <a:pt x="3370" y="3181"/>
                  </a:lnTo>
                  <a:lnTo>
                    <a:pt x="3364" y="2939"/>
                  </a:lnTo>
                  <a:lnTo>
                    <a:pt x="3304" y="2958"/>
                  </a:lnTo>
                  <a:lnTo>
                    <a:pt x="3261" y="2854"/>
                  </a:lnTo>
                  <a:lnTo>
                    <a:pt x="3174" y="2788"/>
                  </a:lnTo>
                  <a:lnTo>
                    <a:pt x="2892" y="2789"/>
                  </a:lnTo>
                  <a:lnTo>
                    <a:pt x="2638" y="2817"/>
                  </a:lnTo>
                  <a:lnTo>
                    <a:pt x="2494" y="2730"/>
                  </a:lnTo>
                  <a:lnTo>
                    <a:pt x="2389" y="2691"/>
                  </a:lnTo>
                  <a:lnTo>
                    <a:pt x="2117" y="2498"/>
                  </a:lnTo>
                  <a:lnTo>
                    <a:pt x="1665" y="2585"/>
                  </a:lnTo>
                  <a:lnTo>
                    <a:pt x="1804" y="3400"/>
                  </a:lnTo>
                  <a:lnTo>
                    <a:pt x="1779" y="3402"/>
                  </a:lnTo>
                  <a:lnTo>
                    <a:pt x="1709" y="3417"/>
                  </a:lnTo>
                  <a:lnTo>
                    <a:pt x="1598" y="3289"/>
                  </a:lnTo>
                  <a:lnTo>
                    <a:pt x="1477" y="3219"/>
                  </a:lnTo>
                  <a:lnTo>
                    <a:pt x="1366" y="3202"/>
                  </a:lnTo>
                  <a:lnTo>
                    <a:pt x="1283" y="3231"/>
                  </a:lnTo>
                  <a:lnTo>
                    <a:pt x="1177" y="3327"/>
                  </a:lnTo>
                  <a:lnTo>
                    <a:pt x="1173" y="3282"/>
                  </a:lnTo>
                  <a:lnTo>
                    <a:pt x="1164" y="3242"/>
                  </a:lnTo>
                  <a:lnTo>
                    <a:pt x="1184" y="3194"/>
                  </a:lnTo>
                  <a:lnTo>
                    <a:pt x="1190" y="3147"/>
                  </a:lnTo>
                  <a:lnTo>
                    <a:pt x="1188" y="3130"/>
                  </a:lnTo>
                  <a:lnTo>
                    <a:pt x="1193" y="3117"/>
                  </a:lnTo>
                  <a:lnTo>
                    <a:pt x="1181" y="3109"/>
                  </a:lnTo>
                  <a:lnTo>
                    <a:pt x="1144" y="3111"/>
                  </a:lnTo>
                  <a:lnTo>
                    <a:pt x="1117" y="3100"/>
                  </a:lnTo>
                  <a:lnTo>
                    <a:pt x="1087" y="3093"/>
                  </a:lnTo>
                  <a:lnTo>
                    <a:pt x="1061" y="3103"/>
                  </a:lnTo>
                  <a:lnTo>
                    <a:pt x="1046" y="3098"/>
                  </a:lnTo>
                  <a:lnTo>
                    <a:pt x="1032" y="3069"/>
                  </a:lnTo>
                  <a:lnTo>
                    <a:pt x="1018" y="3056"/>
                  </a:lnTo>
                  <a:lnTo>
                    <a:pt x="1003" y="3028"/>
                  </a:lnTo>
                  <a:lnTo>
                    <a:pt x="988" y="3020"/>
                  </a:lnTo>
                  <a:lnTo>
                    <a:pt x="977" y="3026"/>
                  </a:lnTo>
                  <a:lnTo>
                    <a:pt x="945" y="3033"/>
                  </a:lnTo>
                  <a:lnTo>
                    <a:pt x="930" y="3032"/>
                  </a:lnTo>
                  <a:lnTo>
                    <a:pt x="933" y="2990"/>
                  </a:lnTo>
                  <a:lnTo>
                    <a:pt x="930" y="2957"/>
                  </a:lnTo>
                  <a:lnTo>
                    <a:pt x="882" y="2901"/>
                  </a:lnTo>
                  <a:lnTo>
                    <a:pt x="873" y="2880"/>
                  </a:lnTo>
                  <a:lnTo>
                    <a:pt x="859" y="2875"/>
                  </a:lnTo>
                  <a:lnTo>
                    <a:pt x="847" y="2839"/>
                  </a:lnTo>
                  <a:lnTo>
                    <a:pt x="828" y="2826"/>
                  </a:lnTo>
                  <a:lnTo>
                    <a:pt x="815" y="2800"/>
                  </a:lnTo>
                  <a:lnTo>
                    <a:pt x="785" y="2789"/>
                  </a:lnTo>
                  <a:lnTo>
                    <a:pt x="759" y="2787"/>
                  </a:lnTo>
                  <a:lnTo>
                    <a:pt x="738" y="2762"/>
                  </a:lnTo>
                  <a:lnTo>
                    <a:pt x="740" y="2746"/>
                  </a:lnTo>
                  <a:lnTo>
                    <a:pt x="755" y="2729"/>
                  </a:lnTo>
                  <a:lnTo>
                    <a:pt x="772" y="2735"/>
                  </a:lnTo>
                  <a:lnTo>
                    <a:pt x="822" y="2731"/>
                  </a:lnTo>
                  <a:lnTo>
                    <a:pt x="836" y="2738"/>
                  </a:lnTo>
                  <a:lnTo>
                    <a:pt x="856" y="2737"/>
                  </a:lnTo>
                  <a:lnTo>
                    <a:pt x="870" y="2745"/>
                  </a:lnTo>
                  <a:lnTo>
                    <a:pt x="889" y="2730"/>
                  </a:lnTo>
                  <a:lnTo>
                    <a:pt x="904" y="2723"/>
                  </a:lnTo>
                  <a:lnTo>
                    <a:pt x="932" y="2734"/>
                  </a:lnTo>
                  <a:lnTo>
                    <a:pt x="942" y="2726"/>
                  </a:lnTo>
                  <a:lnTo>
                    <a:pt x="933" y="2708"/>
                  </a:lnTo>
                  <a:lnTo>
                    <a:pt x="900" y="2710"/>
                  </a:lnTo>
                  <a:lnTo>
                    <a:pt x="890" y="2703"/>
                  </a:lnTo>
                  <a:lnTo>
                    <a:pt x="889" y="2678"/>
                  </a:lnTo>
                  <a:lnTo>
                    <a:pt x="856" y="2640"/>
                  </a:lnTo>
                  <a:lnTo>
                    <a:pt x="853" y="2623"/>
                  </a:lnTo>
                  <a:lnTo>
                    <a:pt x="870" y="2612"/>
                  </a:lnTo>
                  <a:lnTo>
                    <a:pt x="870" y="2585"/>
                  </a:lnTo>
                  <a:lnTo>
                    <a:pt x="865" y="2569"/>
                  </a:lnTo>
                  <a:lnTo>
                    <a:pt x="885" y="2548"/>
                  </a:lnTo>
                  <a:lnTo>
                    <a:pt x="922" y="2536"/>
                  </a:lnTo>
                  <a:lnTo>
                    <a:pt x="953" y="2526"/>
                  </a:lnTo>
                  <a:lnTo>
                    <a:pt x="979" y="2539"/>
                  </a:lnTo>
                  <a:lnTo>
                    <a:pt x="1013" y="2529"/>
                  </a:lnTo>
                  <a:lnTo>
                    <a:pt x="1040" y="2525"/>
                  </a:lnTo>
                  <a:lnTo>
                    <a:pt x="1056" y="2539"/>
                  </a:lnTo>
                  <a:lnTo>
                    <a:pt x="1070" y="2529"/>
                  </a:lnTo>
                  <a:lnTo>
                    <a:pt x="1094" y="2529"/>
                  </a:lnTo>
                  <a:lnTo>
                    <a:pt x="1121" y="2560"/>
                  </a:lnTo>
                  <a:lnTo>
                    <a:pt x="1148" y="2560"/>
                  </a:lnTo>
                  <a:lnTo>
                    <a:pt x="1184" y="2542"/>
                  </a:lnTo>
                  <a:lnTo>
                    <a:pt x="1190" y="2526"/>
                  </a:lnTo>
                  <a:lnTo>
                    <a:pt x="1166" y="2518"/>
                  </a:lnTo>
                  <a:lnTo>
                    <a:pt x="1133" y="2511"/>
                  </a:lnTo>
                  <a:lnTo>
                    <a:pt x="1110" y="2466"/>
                  </a:lnTo>
                  <a:lnTo>
                    <a:pt x="1115" y="2426"/>
                  </a:lnTo>
                  <a:lnTo>
                    <a:pt x="1138" y="2417"/>
                  </a:lnTo>
                  <a:lnTo>
                    <a:pt x="1151" y="2401"/>
                  </a:lnTo>
                  <a:lnTo>
                    <a:pt x="1140" y="2391"/>
                  </a:lnTo>
                  <a:lnTo>
                    <a:pt x="1130" y="2375"/>
                  </a:lnTo>
                  <a:lnTo>
                    <a:pt x="1124" y="2360"/>
                  </a:lnTo>
                  <a:lnTo>
                    <a:pt x="1143" y="2324"/>
                  </a:lnTo>
                  <a:lnTo>
                    <a:pt x="1146" y="2299"/>
                  </a:lnTo>
                  <a:lnTo>
                    <a:pt x="1119" y="2272"/>
                  </a:lnTo>
                  <a:lnTo>
                    <a:pt x="1111" y="2253"/>
                  </a:lnTo>
                  <a:lnTo>
                    <a:pt x="1126" y="2231"/>
                  </a:lnTo>
                  <a:lnTo>
                    <a:pt x="1125" y="2222"/>
                  </a:lnTo>
                  <a:lnTo>
                    <a:pt x="1102" y="2217"/>
                  </a:lnTo>
                  <a:lnTo>
                    <a:pt x="1089" y="2193"/>
                  </a:lnTo>
                  <a:lnTo>
                    <a:pt x="1083" y="2179"/>
                  </a:lnTo>
                  <a:lnTo>
                    <a:pt x="1025" y="2176"/>
                  </a:lnTo>
                  <a:lnTo>
                    <a:pt x="1003" y="2172"/>
                  </a:lnTo>
                  <a:lnTo>
                    <a:pt x="981" y="2178"/>
                  </a:lnTo>
                  <a:lnTo>
                    <a:pt x="977" y="2189"/>
                  </a:lnTo>
                  <a:lnTo>
                    <a:pt x="958" y="2199"/>
                  </a:lnTo>
                  <a:lnTo>
                    <a:pt x="957" y="2216"/>
                  </a:lnTo>
                  <a:lnTo>
                    <a:pt x="941" y="2225"/>
                  </a:lnTo>
                  <a:lnTo>
                    <a:pt x="916" y="2216"/>
                  </a:lnTo>
                  <a:lnTo>
                    <a:pt x="914" y="2201"/>
                  </a:lnTo>
                  <a:lnTo>
                    <a:pt x="893" y="2202"/>
                  </a:lnTo>
                  <a:lnTo>
                    <a:pt x="882" y="2214"/>
                  </a:lnTo>
                  <a:lnTo>
                    <a:pt x="867" y="2194"/>
                  </a:lnTo>
                  <a:lnTo>
                    <a:pt x="868" y="2168"/>
                  </a:lnTo>
                  <a:lnTo>
                    <a:pt x="860" y="2159"/>
                  </a:lnTo>
                  <a:lnTo>
                    <a:pt x="847" y="2171"/>
                  </a:lnTo>
                  <a:lnTo>
                    <a:pt x="826" y="2171"/>
                  </a:lnTo>
                  <a:lnTo>
                    <a:pt x="809" y="2159"/>
                  </a:lnTo>
                  <a:lnTo>
                    <a:pt x="765" y="2160"/>
                  </a:lnTo>
                  <a:lnTo>
                    <a:pt x="741" y="2184"/>
                  </a:lnTo>
                  <a:lnTo>
                    <a:pt x="733" y="2210"/>
                  </a:lnTo>
                  <a:lnTo>
                    <a:pt x="724" y="2215"/>
                  </a:lnTo>
                  <a:lnTo>
                    <a:pt x="711" y="2204"/>
                  </a:lnTo>
                  <a:lnTo>
                    <a:pt x="696" y="2204"/>
                  </a:lnTo>
                  <a:lnTo>
                    <a:pt x="676" y="2231"/>
                  </a:lnTo>
                  <a:lnTo>
                    <a:pt x="657" y="2229"/>
                  </a:lnTo>
                  <a:lnTo>
                    <a:pt x="644" y="2251"/>
                  </a:lnTo>
                  <a:lnTo>
                    <a:pt x="614" y="2275"/>
                  </a:lnTo>
                  <a:lnTo>
                    <a:pt x="598" y="2273"/>
                  </a:lnTo>
                  <a:lnTo>
                    <a:pt x="592" y="2293"/>
                  </a:lnTo>
                  <a:lnTo>
                    <a:pt x="580" y="2305"/>
                  </a:lnTo>
                  <a:lnTo>
                    <a:pt x="568" y="2293"/>
                  </a:lnTo>
                  <a:lnTo>
                    <a:pt x="553" y="2292"/>
                  </a:lnTo>
                  <a:lnTo>
                    <a:pt x="542" y="2309"/>
                  </a:lnTo>
                  <a:lnTo>
                    <a:pt x="518" y="2308"/>
                  </a:lnTo>
                  <a:lnTo>
                    <a:pt x="510" y="2292"/>
                  </a:lnTo>
                  <a:lnTo>
                    <a:pt x="499" y="2293"/>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37" name="Freeform 13"/>
            <p:cNvSpPr/>
            <p:nvPr/>
          </p:nvSpPr>
          <p:spPr bwMode="auto">
            <a:xfrm>
              <a:off x="7131050" y="4414838"/>
              <a:ext cx="547688" cy="341313"/>
            </a:xfrm>
            <a:custGeom>
              <a:gdLst>
                <a:gd fmla="*/ 2193 w 2760" name="T0"/>
                <a:gd fmla="*/ 1606 h 1719" name="T1"/>
                <a:gd fmla="*/ 2244 w 2760" name="T2"/>
                <a:gd fmla="*/ 1503 h 1719" name="T3"/>
                <a:gd fmla="*/ 2205 w 2760" name="T4"/>
                <a:gd fmla="*/ 1442 h 1719" name="T5"/>
                <a:gd fmla="*/ 2202 w 2760" name="T6"/>
                <a:gd fmla="*/ 1358 h 1719" name="T7"/>
                <a:gd fmla="*/ 2146 w 2760" name="T8"/>
                <a:gd fmla="*/ 1321 h 1719" name="T9"/>
                <a:gd fmla="*/ 2072 w 2760" name="T10"/>
                <a:gd fmla="*/ 1274 h 1719" name="T11"/>
                <a:gd fmla="*/ 2106 w 2760" name="T12"/>
                <a:gd fmla="*/ 1194 h 1719" name="T13"/>
                <a:gd fmla="*/ 2213 w 2760" name="T14"/>
                <a:gd fmla="*/ 1196 h 1719" name="T15"/>
                <a:gd fmla="*/ 2284 w 2760" name="T16"/>
                <a:gd fmla="*/ 1133 h 1719" name="T17"/>
                <a:gd fmla="*/ 2259 w 2760" name="T18"/>
                <a:gd fmla="*/ 1092 h 1719" name="T19"/>
                <a:gd fmla="*/ 2390 w 2760" name="T20"/>
                <a:gd fmla="*/ 1050 h 1719" name="T21"/>
                <a:gd fmla="*/ 2338 w 2760" name="T22"/>
                <a:gd fmla="*/ 990 h 1719" name="T23"/>
                <a:gd fmla="*/ 2384 w 2760" name="T24"/>
                <a:gd fmla="*/ 933 h 1719" name="T25"/>
                <a:gd fmla="*/ 2464 w 2760" name="T26"/>
                <a:gd fmla="*/ 902 h 1719" name="T27"/>
                <a:gd fmla="*/ 2556 w 2760" name="T28"/>
                <a:gd fmla="*/ 886 h 1719" name="T29"/>
                <a:gd fmla="*/ 2652 w 2760" name="T30"/>
                <a:gd fmla="*/ 896 h 1719" name="T31"/>
                <a:gd fmla="*/ 2760 w 2760" name="T32"/>
                <a:gd fmla="*/ 845 h 1719" name="T33"/>
                <a:gd fmla="*/ 2668 w 2760" name="T34"/>
                <a:gd fmla="*/ 746 h 1719" name="T35"/>
                <a:gd fmla="*/ 2640 w 2760" name="T36"/>
                <a:gd fmla="*/ 789 h 1719" name="T37"/>
                <a:gd fmla="*/ 2580 w 2760" name="T38"/>
                <a:gd fmla="*/ 809 h 1719" name="T39"/>
                <a:gd fmla="*/ 2473 w 2760" name="T40"/>
                <a:gd fmla="*/ 758 h 1719" name="T41"/>
                <a:gd fmla="*/ 2466 w 2760" name="T42"/>
                <a:gd fmla="*/ 695 h 1719" name="T43"/>
                <a:gd fmla="*/ 2519 w 2760" name="T44"/>
                <a:gd fmla="*/ 575 h 1719" name="T45"/>
                <a:gd fmla="*/ 2455 w 2760" name="T46"/>
                <a:gd fmla="*/ 616 h 1719" name="T47"/>
                <a:gd fmla="*/ 2359 w 2760" name="T48"/>
                <a:gd fmla="*/ 709 h 1719" name="T49"/>
                <a:gd fmla="*/ 2316 w 2760" name="T50"/>
                <a:gd fmla="*/ 779 h 1719" name="T51"/>
                <a:gd fmla="*/ 2213 w 2760" name="T52"/>
                <a:gd fmla="*/ 907 h 1719" name="T53"/>
                <a:gd fmla="*/ 2118 w 2760" name="T54"/>
                <a:gd fmla="*/ 856 h 1719" name="T55"/>
                <a:gd fmla="*/ 2009 w 2760" name="T56"/>
                <a:gd fmla="*/ 859 h 1719" name="T57"/>
                <a:gd fmla="*/ 1897 w 2760" name="T58"/>
                <a:gd fmla="*/ 896 h 1719" name="T59"/>
                <a:gd fmla="*/ 1705 w 2760" name="T60"/>
                <a:gd fmla="*/ 683 h 1719" name="T61"/>
                <a:gd fmla="*/ 1639 w 2760" name="T62"/>
                <a:gd fmla="*/ 460 h 1719" name="T63"/>
                <a:gd fmla="*/ 1509 w 2760" name="T64"/>
                <a:gd fmla="*/ 290 h 1719" name="T65"/>
                <a:gd fmla="*/ 973 w 2760" name="T66"/>
                <a:gd fmla="*/ 319 h 1719" name="T67"/>
                <a:gd fmla="*/ 724 w 2760" name="T68"/>
                <a:gd fmla="*/ 193 h 1719" name="T69"/>
                <a:gd fmla="*/ 0 w 2760" name="T70"/>
                <a:gd fmla="*/ 87 h 1719" name="T71"/>
                <a:gd fmla="*/ 218 w 2760" name="T72"/>
                <a:gd fmla="*/ 894 h 1719" name="T73"/>
                <a:gd fmla="*/ 306 w 2760" name="T74"/>
                <a:gd fmla="*/ 867 h 1719" name="T75"/>
                <a:gd fmla="*/ 264 w 2760" name="T76"/>
                <a:gd fmla="*/ 776 h 1719" name="T77"/>
                <a:gd fmla="*/ 354 w 2760" name="T78"/>
                <a:gd fmla="*/ 696 h 1719" name="T79"/>
                <a:gd fmla="*/ 420 w 2760" name="T80"/>
                <a:gd fmla="*/ 633 h 1719" name="T81"/>
                <a:gd fmla="*/ 482 w 2760" name="T82"/>
                <a:gd fmla="*/ 642 h 1719" name="T83"/>
                <a:gd fmla="*/ 531 w 2760" name="T84"/>
                <a:gd fmla="*/ 608 h 1719" name="T85"/>
                <a:gd fmla="*/ 746 w 2760" name="T86"/>
                <a:gd fmla="*/ 724 h 1719" name="T87"/>
                <a:gd fmla="*/ 887 w 2760" name="T88"/>
                <a:gd fmla="*/ 832 h 1719" name="T89"/>
                <a:gd fmla="*/ 1015 w 2760" name="T90"/>
                <a:gd fmla="*/ 867 h 1719" name="T91"/>
                <a:gd fmla="*/ 1121 w 2760" name="T92"/>
                <a:gd fmla="*/ 924 h 1719" name="T93"/>
                <a:gd fmla="*/ 1185 w 2760" name="T94"/>
                <a:gd fmla="*/ 1050 h 1719" name="T95"/>
                <a:gd fmla="*/ 1237 w 2760" name="T96"/>
                <a:gd fmla="*/ 1166 h 1719" name="T97"/>
                <a:gd fmla="*/ 1410 w 2760" name="T98"/>
                <a:gd fmla="*/ 1265 h 1719" name="T99"/>
                <a:gd fmla="*/ 1652 w 2760" name="T100"/>
                <a:gd fmla="*/ 1406 h 1719" name="T101"/>
                <a:gd fmla="*/ 1860 w 2760" name="T102"/>
                <a:gd fmla="*/ 1499 h 1719" name="T103"/>
                <a:gd fmla="*/ 1906 w 2760" name="T104"/>
                <a:gd fmla="*/ 1517 h 1719" name="T105"/>
                <a:gd fmla="*/ 1968 w 2760" name="T106"/>
                <a:gd fmla="*/ 1606 h 1719" name="T107"/>
                <a:gd fmla="*/ 2027 w 2760" name="T108"/>
                <a:gd fmla="*/ 1670 h 1719" name="T109"/>
                <a:gd fmla="*/ 2084 w 2760" name="T110"/>
                <a:gd fmla="*/ 1718 h 1719" name="T111"/>
                <a:gd fmla="*/ 2136 w 2760" name="T112"/>
                <a:gd fmla="*/ 1692 h 1719" name="T113"/>
                <a:gd fmla="*/ 2181 w 2760" name="T114"/>
                <a:gd fmla="*/ 1714 h 171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19" w="2760">
                  <a:moveTo>
                    <a:pt x="2181" y="1714"/>
                  </a:moveTo>
                  <a:lnTo>
                    <a:pt x="2193" y="1606"/>
                  </a:lnTo>
                  <a:lnTo>
                    <a:pt x="2229" y="1523"/>
                  </a:lnTo>
                  <a:lnTo>
                    <a:pt x="2244" y="1503"/>
                  </a:lnTo>
                  <a:lnTo>
                    <a:pt x="2239" y="1456"/>
                  </a:lnTo>
                  <a:lnTo>
                    <a:pt x="2205" y="1442"/>
                  </a:lnTo>
                  <a:lnTo>
                    <a:pt x="2187" y="1393"/>
                  </a:lnTo>
                  <a:lnTo>
                    <a:pt x="2202" y="1358"/>
                  </a:lnTo>
                  <a:lnTo>
                    <a:pt x="2194" y="1320"/>
                  </a:lnTo>
                  <a:lnTo>
                    <a:pt x="2146" y="1321"/>
                  </a:lnTo>
                  <a:lnTo>
                    <a:pt x="2116" y="1338"/>
                  </a:lnTo>
                  <a:lnTo>
                    <a:pt x="2072" y="1274"/>
                  </a:lnTo>
                  <a:lnTo>
                    <a:pt x="2071" y="1221"/>
                  </a:lnTo>
                  <a:lnTo>
                    <a:pt x="2106" y="1194"/>
                  </a:lnTo>
                  <a:lnTo>
                    <a:pt x="2182" y="1204"/>
                  </a:lnTo>
                  <a:lnTo>
                    <a:pt x="2213" y="1196"/>
                  </a:lnTo>
                  <a:lnTo>
                    <a:pt x="2218" y="1157"/>
                  </a:lnTo>
                  <a:lnTo>
                    <a:pt x="2284" y="1133"/>
                  </a:lnTo>
                  <a:lnTo>
                    <a:pt x="2273" y="1105"/>
                  </a:lnTo>
                  <a:lnTo>
                    <a:pt x="2259" y="1092"/>
                  </a:lnTo>
                  <a:lnTo>
                    <a:pt x="2332" y="1075"/>
                  </a:lnTo>
                  <a:lnTo>
                    <a:pt x="2390" y="1050"/>
                  </a:lnTo>
                  <a:lnTo>
                    <a:pt x="2391" y="1016"/>
                  </a:lnTo>
                  <a:lnTo>
                    <a:pt x="2338" y="990"/>
                  </a:lnTo>
                  <a:lnTo>
                    <a:pt x="2341" y="949"/>
                  </a:lnTo>
                  <a:lnTo>
                    <a:pt x="2384" y="933"/>
                  </a:lnTo>
                  <a:lnTo>
                    <a:pt x="2429" y="900"/>
                  </a:lnTo>
                  <a:lnTo>
                    <a:pt x="2464" y="902"/>
                  </a:lnTo>
                  <a:lnTo>
                    <a:pt x="2519" y="846"/>
                  </a:lnTo>
                  <a:lnTo>
                    <a:pt x="2556" y="886"/>
                  </a:lnTo>
                  <a:lnTo>
                    <a:pt x="2569" y="910"/>
                  </a:lnTo>
                  <a:lnTo>
                    <a:pt x="2652" y="896"/>
                  </a:lnTo>
                  <a:lnTo>
                    <a:pt x="2712" y="900"/>
                  </a:lnTo>
                  <a:lnTo>
                    <a:pt x="2760" y="845"/>
                  </a:lnTo>
                  <a:lnTo>
                    <a:pt x="2751" y="811"/>
                  </a:lnTo>
                  <a:lnTo>
                    <a:pt x="2668" y="746"/>
                  </a:lnTo>
                  <a:lnTo>
                    <a:pt x="2645" y="741"/>
                  </a:lnTo>
                  <a:lnTo>
                    <a:pt x="2640" y="789"/>
                  </a:lnTo>
                  <a:lnTo>
                    <a:pt x="2611" y="821"/>
                  </a:lnTo>
                  <a:lnTo>
                    <a:pt x="2580" y="809"/>
                  </a:lnTo>
                  <a:lnTo>
                    <a:pt x="2550" y="781"/>
                  </a:lnTo>
                  <a:lnTo>
                    <a:pt x="2473" y="758"/>
                  </a:lnTo>
                  <a:lnTo>
                    <a:pt x="2441" y="739"/>
                  </a:lnTo>
                  <a:lnTo>
                    <a:pt x="2466" y="695"/>
                  </a:lnTo>
                  <a:lnTo>
                    <a:pt x="2521" y="611"/>
                  </a:lnTo>
                  <a:lnTo>
                    <a:pt x="2519" y="575"/>
                  </a:lnTo>
                  <a:lnTo>
                    <a:pt x="2490" y="572"/>
                  </a:lnTo>
                  <a:lnTo>
                    <a:pt x="2455" y="616"/>
                  </a:lnTo>
                  <a:lnTo>
                    <a:pt x="2426" y="629"/>
                  </a:lnTo>
                  <a:lnTo>
                    <a:pt x="2359" y="709"/>
                  </a:lnTo>
                  <a:lnTo>
                    <a:pt x="2336" y="756"/>
                  </a:lnTo>
                  <a:lnTo>
                    <a:pt x="2316" y="779"/>
                  </a:lnTo>
                  <a:lnTo>
                    <a:pt x="2281" y="843"/>
                  </a:lnTo>
                  <a:lnTo>
                    <a:pt x="2213" y="907"/>
                  </a:lnTo>
                  <a:lnTo>
                    <a:pt x="2195" y="895"/>
                  </a:lnTo>
                  <a:lnTo>
                    <a:pt x="2118" y="856"/>
                  </a:lnTo>
                  <a:lnTo>
                    <a:pt x="2060" y="849"/>
                  </a:lnTo>
                  <a:lnTo>
                    <a:pt x="2009" y="859"/>
                  </a:lnTo>
                  <a:lnTo>
                    <a:pt x="1932" y="900"/>
                  </a:lnTo>
                  <a:lnTo>
                    <a:pt x="1897" y="896"/>
                  </a:lnTo>
                  <a:lnTo>
                    <a:pt x="1825" y="698"/>
                  </a:lnTo>
                  <a:lnTo>
                    <a:pt x="1705" y="683"/>
                  </a:lnTo>
                  <a:lnTo>
                    <a:pt x="1699" y="441"/>
                  </a:lnTo>
                  <a:lnTo>
                    <a:pt x="1639" y="460"/>
                  </a:lnTo>
                  <a:lnTo>
                    <a:pt x="1596" y="356"/>
                  </a:lnTo>
                  <a:lnTo>
                    <a:pt x="1509" y="290"/>
                  </a:lnTo>
                  <a:lnTo>
                    <a:pt x="1227" y="291"/>
                  </a:lnTo>
                  <a:lnTo>
                    <a:pt x="973" y="319"/>
                  </a:lnTo>
                  <a:lnTo>
                    <a:pt x="829" y="232"/>
                  </a:lnTo>
                  <a:lnTo>
                    <a:pt x="724" y="193"/>
                  </a:lnTo>
                  <a:lnTo>
                    <a:pt x="452" y="0"/>
                  </a:lnTo>
                  <a:lnTo>
                    <a:pt x="0" y="87"/>
                  </a:lnTo>
                  <a:lnTo>
                    <a:pt x="139" y="902"/>
                  </a:lnTo>
                  <a:lnTo>
                    <a:pt x="218" y="894"/>
                  </a:lnTo>
                  <a:lnTo>
                    <a:pt x="289" y="906"/>
                  </a:lnTo>
                  <a:lnTo>
                    <a:pt x="306" y="867"/>
                  </a:lnTo>
                  <a:lnTo>
                    <a:pt x="277" y="837"/>
                  </a:lnTo>
                  <a:lnTo>
                    <a:pt x="264" y="776"/>
                  </a:lnTo>
                  <a:lnTo>
                    <a:pt x="301" y="702"/>
                  </a:lnTo>
                  <a:lnTo>
                    <a:pt x="354" y="696"/>
                  </a:lnTo>
                  <a:lnTo>
                    <a:pt x="380" y="654"/>
                  </a:lnTo>
                  <a:lnTo>
                    <a:pt x="420" y="633"/>
                  </a:lnTo>
                  <a:lnTo>
                    <a:pt x="461" y="654"/>
                  </a:lnTo>
                  <a:lnTo>
                    <a:pt x="482" y="642"/>
                  </a:lnTo>
                  <a:lnTo>
                    <a:pt x="452" y="600"/>
                  </a:lnTo>
                  <a:lnTo>
                    <a:pt x="531" y="608"/>
                  </a:lnTo>
                  <a:lnTo>
                    <a:pt x="647" y="664"/>
                  </a:lnTo>
                  <a:lnTo>
                    <a:pt x="746" y="724"/>
                  </a:lnTo>
                  <a:lnTo>
                    <a:pt x="758" y="763"/>
                  </a:lnTo>
                  <a:lnTo>
                    <a:pt x="887" y="832"/>
                  </a:lnTo>
                  <a:lnTo>
                    <a:pt x="988" y="884"/>
                  </a:lnTo>
                  <a:lnTo>
                    <a:pt x="1015" y="867"/>
                  </a:lnTo>
                  <a:lnTo>
                    <a:pt x="1049" y="872"/>
                  </a:lnTo>
                  <a:lnTo>
                    <a:pt x="1121" y="924"/>
                  </a:lnTo>
                  <a:lnTo>
                    <a:pt x="1151" y="1025"/>
                  </a:lnTo>
                  <a:lnTo>
                    <a:pt x="1185" y="1050"/>
                  </a:lnTo>
                  <a:lnTo>
                    <a:pt x="1197" y="1094"/>
                  </a:lnTo>
                  <a:lnTo>
                    <a:pt x="1237" y="1166"/>
                  </a:lnTo>
                  <a:lnTo>
                    <a:pt x="1297" y="1193"/>
                  </a:lnTo>
                  <a:lnTo>
                    <a:pt x="1410" y="1265"/>
                  </a:lnTo>
                  <a:lnTo>
                    <a:pt x="1524" y="1349"/>
                  </a:lnTo>
                  <a:lnTo>
                    <a:pt x="1652" y="1406"/>
                  </a:lnTo>
                  <a:lnTo>
                    <a:pt x="1769" y="1485"/>
                  </a:lnTo>
                  <a:lnTo>
                    <a:pt x="1860" y="1499"/>
                  </a:lnTo>
                  <a:lnTo>
                    <a:pt x="1880" y="1522"/>
                  </a:lnTo>
                  <a:lnTo>
                    <a:pt x="1906" y="1517"/>
                  </a:lnTo>
                  <a:lnTo>
                    <a:pt x="1971" y="1561"/>
                  </a:lnTo>
                  <a:lnTo>
                    <a:pt x="1968" y="1606"/>
                  </a:lnTo>
                  <a:lnTo>
                    <a:pt x="1978" y="1682"/>
                  </a:lnTo>
                  <a:lnTo>
                    <a:pt x="2027" y="1670"/>
                  </a:lnTo>
                  <a:lnTo>
                    <a:pt x="2064" y="1686"/>
                  </a:lnTo>
                  <a:lnTo>
                    <a:pt x="2084" y="1718"/>
                  </a:lnTo>
                  <a:lnTo>
                    <a:pt x="2108" y="1719"/>
                  </a:lnTo>
                  <a:lnTo>
                    <a:pt x="2136" y="1692"/>
                  </a:lnTo>
                  <a:lnTo>
                    <a:pt x="2165" y="1696"/>
                  </a:lnTo>
                  <a:lnTo>
                    <a:pt x="2181" y="1714"/>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38" name="Freeform 14"/>
            <p:cNvSpPr/>
            <p:nvPr/>
          </p:nvSpPr>
          <p:spPr bwMode="auto">
            <a:xfrm>
              <a:off x="7034213" y="4533901"/>
              <a:ext cx="488950" cy="306388"/>
            </a:xfrm>
            <a:custGeom>
              <a:gdLst>
                <a:gd fmla="*/ 2459 w 2466" name="T0"/>
                <a:gd fmla="*/ 961 h 1548" name="T1"/>
                <a:gd fmla="*/ 2348 w 2466" name="T2"/>
                <a:gd fmla="*/ 899 h 1548" name="T3"/>
                <a:gd fmla="*/ 2012 w 2466" name="T4"/>
                <a:gd fmla="*/ 749 h 1548" name="T5"/>
                <a:gd fmla="*/ 1725 w 2466" name="T6"/>
                <a:gd fmla="*/ 566 h 1548" name="T7"/>
                <a:gd fmla="*/ 1639 w 2466" name="T8"/>
                <a:gd fmla="*/ 425 h 1548" name="T9"/>
                <a:gd fmla="*/ 1503 w 2466" name="T10"/>
                <a:gd fmla="*/ 267 h 1548" name="T11"/>
                <a:gd fmla="*/ 1246 w 2466" name="T12"/>
                <a:gd fmla="*/ 163 h 1548" name="T13"/>
                <a:gd fmla="*/ 1019 w 2466" name="T14"/>
                <a:gd fmla="*/ 8 h 1548" name="T15"/>
                <a:gd fmla="*/ 949 w 2466" name="T16"/>
                <a:gd fmla="*/ 54 h 1548" name="T17"/>
                <a:gd fmla="*/ 842 w 2466" name="T18"/>
                <a:gd fmla="*/ 96 h 1548" name="T19"/>
                <a:gd fmla="*/ 765 w 2466" name="T20"/>
                <a:gd fmla="*/ 237 h 1548" name="T21"/>
                <a:gd fmla="*/ 706 w 2466" name="T22"/>
                <a:gd fmla="*/ 294 h 1548" name="T23"/>
                <a:gd fmla="*/ 421 w 2466" name="T24"/>
                <a:gd fmla="*/ 191 h 1548" name="T25"/>
                <a:gd fmla="*/ 106 w 2466" name="T26"/>
                <a:gd fmla="*/ 133 h 1548" name="T27"/>
                <a:gd fmla="*/ 27 w 2466" name="T28"/>
                <a:gd fmla="*/ 269 h 1548" name="T29"/>
                <a:gd fmla="*/ 76 w 2466" name="T30"/>
                <a:gd fmla="*/ 346 h 1548" name="T31"/>
                <a:gd fmla="*/ 85 w 2466" name="T32"/>
                <a:gd fmla="*/ 490 h 1548" name="T33"/>
                <a:gd fmla="*/ 121 w 2466" name="T34"/>
                <a:gd fmla="*/ 628 h 1548" name="T35"/>
                <a:gd fmla="*/ 158 w 2466" name="T36"/>
                <a:gd fmla="*/ 640 h 1548" name="T37"/>
                <a:gd fmla="*/ 241 w 2466" name="T38"/>
                <a:gd fmla="*/ 622 h 1548" name="T39"/>
                <a:gd fmla="*/ 257 w 2466" name="T40"/>
                <a:gd fmla="*/ 704 h 1548" name="T41"/>
                <a:gd fmla="*/ 290 w 2466" name="T42"/>
                <a:gd fmla="*/ 739 h 1548" name="T43"/>
                <a:gd fmla="*/ 227 w 2466" name="T44"/>
                <a:gd fmla="*/ 721 h 1548" name="T45"/>
                <a:gd fmla="*/ 216 w 2466" name="T46"/>
                <a:gd fmla="*/ 807 h 1548" name="T47"/>
                <a:gd fmla="*/ 247 w 2466" name="T48"/>
                <a:gd fmla="*/ 773 h 1548" name="T49"/>
                <a:gd fmla="*/ 337 w 2466" name="T50"/>
                <a:gd fmla="*/ 832 h 1548" name="T51"/>
                <a:gd fmla="*/ 351 w 2466" name="T52"/>
                <a:gd fmla="*/ 943 h 1548" name="T53"/>
                <a:gd fmla="*/ 397 w 2466" name="T54"/>
                <a:gd fmla="*/ 1176 h 1548" name="T55"/>
                <a:gd fmla="*/ 530 w 2466" name="T56"/>
                <a:gd fmla="*/ 1105 h 1548" name="T57"/>
                <a:gd fmla="*/ 653 w 2466" name="T58"/>
                <a:gd fmla="*/ 1014 h 1548" name="T59"/>
                <a:gd fmla="*/ 802 w 2466" name="T60"/>
                <a:gd fmla="*/ 973 h 1548" name="T61"/>
                <a:gd fmla="*/ 908 w 2466" name="T62"/>
                <a:gd fmla="*/ 977 h 1548" name="T63"/>
                <a:gd fmla="*/ 1122 w 2466" name="T64"/>
                <a:gd fmla="*/ 1104 h 1548" name="T65"/>
                <a:gd fmla="*/ 1245 w 2466" name="T66"/>
                <a:gd fmla="*/ 1113 h 1548" name="T67"/>
                <a:gd fmla="*/ 1307 w 2466" name="T68"/>
                <a:gd fmla="*/ 1182 h 1548" name="T69"/>
                <a:gd fmla="*/ 1477 w 2466" name="T70"/>
                <a:gd fmla="*/ 1284 h 1548" name="T71"/>
                <a:gd fmla="*/ 1622 w 2466" name="T72"/>
                <a:gd fmla="*/ 1357 h 1548" name="T73"/>
                <a:gd fmla="*/ 1623 w 2466" name="T74"/>
                <a:gd fmla="*/ 1450 h 1548" name="T75"/>
                <a:gd fmla="*/ 1692 w 2466" name="T76"/>
                <a:gd fmla="*/ 1481 h 1548" name="T77"/>
                <a:gd fmla="*/ 1770 w 2466" name="T78"/>
                <a:gd fmla="*/ 1481 h 1548" name="T79"/>
                <a:gd fmla="*/ 1848 w 2466" name="T80"/>
                <a:gd fmla="*/ 1534 h 1548" name="T81"/>
                <a:gd fmla="*/ 1929 w 2466" name="T82"/>
                <a:gd fmla="*/ 1522 h 1548" name="T83"/>
                <a:gd fmla="*/ 1980 w 2466" name="T84"/>
                <a:gd fmla="*/ 1452 h 1548" name="T85"/>
                <a:gd fmla="*/ 2091 w 2466" name="T86"/>
                <a:gd fmla="*/ 1386 h 1548" name="T87"/>
                <a:gd fmla="*/ 2151 w 2466" name="T88"/>
                <a:gd fmla="*/ 1342 h 1548" name="T89"/>
                <a:gd fmla="*/ 2202 w 2466" name="T90"/>
                <a:gd fmla="*/ 1212 h 1548" name="T91"/>
                <a:gd fmla="*/ 2189 w 2466" name="T92"/>
                <a:gd fmla="*/ 1142 h 1548" name="T93"/>
                <a:gd fmla="*/ 2270 w 2466" name="T94"/>
                <a:gd fmla="*/ 1109 h 1548" name="T95"/>
                <a:gd fmla="*/ 2375 w 2466" name="T96"/>
                <a:gd fmla="*/ 1060 h 1548" name="T97"/>
                <a:gd fmla="*/ 2459 w 2466" name="T98"/>
                <a:gd fmla="*/ 1084 h 154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548" w="2466">
                  <a:moveTo>
                    <a:pt x="2466" y="1082"/>
                  </a:moveTo>
                  <a:lnTo>
                    <a:pt x="2456" y="1006"/>
                  </a:lnTo>
                  <a:lnTo>
                    <a:pt x="2459" y="961"/>
                  </a:lnTo>
                  <a:lnTo>
                    <a:pt x="2394" y="917"/>
                  </a:lnTo>
                  <a:lnTo>
                    <a:pt x="2368" y="922"/>
                  </a:lnTo>
                  <a:lnTo>
                    <a:pt x="2348" y="899"/>
                  </a:lnTo>
                  <a:lnTo>
                    <a:pt x="2257" y="885"/>
                  </a:lnTo>
                  <a:lnTo>
                    <a:pt x="2140" y="806"/>
                  </a:lnTo>
                  <a:lnTo>
                    <a:pt x="2012" y="749"/>
                  </a:lnTo>
                  <a:lnTo>
                    <a:pt x="1898" y="665"/>
                  </a:lnTo>
                  <a:lnTo>
                    <a:pt x="1785" y="593"/>
                  </a:lnTo>
                  <a:lnTo>
                    <a:pt x="1725" y="566"/>
                  </a:lnTo>
                  <a:lnTo>
                    <a:pt x="1685" y="494"/>
                  </a:lnTo>
                  <a:lnTo>
                    <a:pt x="1673" y="450"/>
                  </a:lnTo>
                  <a:lnTo>
                    <a:pt x="1639" y="425"/>
                  </a:lnTo>
                  <a:lnTo>
                    <a:pt x="1609" y="324"/>
                  </a:lnTo>
                  <a:lnTo>
                    <a:pt x="1537" y="272"/>
                  </a:lnTo>
                  <a:lnTo>
                    <a:pt x="1503" y="267"/>
                  </a:lnTo>
                  <a:lnTo>
                    <a:pt x="1476" y="284"/>
                  </a:lnTo>
                  <a:lnTo>
                    <a:pt x="1375" y="232"/>
                  </a:lnTo>
                  <a:lnTo>
                    <a:pt x="1246" y="163"/>
                  </a:lnTo>
                  <a:lnTo>
                    <a:pt x="1234" y="124"/>
                  </a:lnTo>
                  <a:lnTo>
                    <a:pt x="1135" y="64"/>
                  </a:lnTo>
                  <a:lnTo>
                    <a:pt x="1019" y="8"/>
                  </a:lnTo>
                  <a:lnTo>
                    <a:pt x="940" y="0"/>
                  </a:lnTo>
                  <a:lnTo>
                    <a:pt x="970" y="42"/>
                  </a:lnTo>
                  <a:lnTo>
                    <a:pt x="949" y="54"/>
                  </a:lnTo>
                  <a:lnTo>
                    <a:pt x="908" y="33"/>
                  </a:lnTo>
                  <a:lnTo>
                    <a:pt x="868" y="54"/>
                  </a:lnTo>
                  <a:lnTo>
                    <a:pt x="842" y="96"/>
                  </a:lnTo>
                  <a:lnTo>
                    <a:pt x="789" y="102"/>
                  </a:lnTo>
                  <a:lnTo>
                    <a:pt x="752" y="176"/>
                  </a:lnTo>
                  <a:lnTo>
                    <a:pt x="765" y="237"/>
                  </a:lnTo>
                  <a:lnTo>
                    <a:pt x="794" y="267"/>
                  </a:lnTo>
                  <a:lnTo>
                    <a:pt x="777" y="306"/>
                  </a:lnTo>
                  <a:lnTo>
                    <a:pt x="706" y="294"/>
                  </a:lnTo>
                  <a:lnTo>
                    <a:pt x="602" y="304"/>
                  </a:lnTo>
                  <a:lnTo>
                    <a:pt x="532" y="319"/>
                  </a:lnTo>
                  <a:lnTo>
                    <a:pt x="421" y="191"/>
                  </a:lnTo>
                  <a:lnTo>
                    <a:pt x="300" y="121"/>
                  </a:lnTo>
                  <a:lnTo>
                    <a:pt x="189" y="104"/>
                  </a:lnTo>
                  <a:lnTo>
                    <a:pt x="106" y="133"/>
                  </a:lnTo>
                  <a:lnTo>
                    <a:pt x="0" y="229"/>
                  </a:lnTo>
                  <a:lnTo>
                    <a:pt x="1" y="242"/>
                  </a:lnTo>
                  <a:lnTo>
                    <a:pt x="27" y="269"/>
                  </a:lnTo>
                  <a:lnTo>
                    <a:pt x="39" y="294"/>
                  </a:lnTo>
                  <a:lnTo>
                    <a:pt x="67" y="315"/>
                  </a:lnTo>
                  <a:lnTo>
                    <a:pt x="76" y="346"/>
                  </a:lnTo>
                  <a:lnTo>
                    <a:pt x="114" y="403"/>
                  </a:lnTo>
                  <a:lnTo>
                    <a:pt x="106" y="454"/>
                  </a:lnTo>
                  <a:lnTo>
                    <a:pt x="85" y="490"/>
                  </a:lnTo>
                  <a:lnTo>
                    <a:pt x="92" y="575"/>
                  </a:lnTo>
                  <a:lnTo>
                    <a:pt x="112" y="602"/>
                  </a:lnTo>
                  <a:lnTo>
                    <a:pt x="121" y="628"/>
                  </a:lnTo>
                  <a:lnTo>
                    <a:pt x="180" y="683"/>
                  </a:lnTo>
                  <a:lnTo>
                    <a:pt x="177" y="661"/>
                  </a:lnTo>
                  <a:lnTo>
                    <a:pt x="158" y="640"/>
                  </a:lnTo>
                  <a:lnTo>
                    <a:pt x="167" y="629"/>
                  </a:lnTo>
                  <a:lnTo>
                    <a:pt x="218" y="637"/>
                  </a:lnTo>
                  <a:lnTo>
                    <a:pt x="241" y="622"/>
                  </a:lnTo>
                  <a:lnTo>
                    <a:pt x="255" y="634"/>
                  </a:lnTo>
                  <a:lnTo>
                    <a:pt x="247" y="668"/>
                  </a:lnTo>
                  <a:lnTo>
                    <a:pt x="257" y="704"/>
                  </a:lnTo>
                  <a:lnTo>
                    <a:pt x="277" y="696"/>
                  </a:lnTo>
                  <a:lnTo>
                    <a:pt x="300" y="725"/>
                  </a:lnTo>
                  <a:lnTo>
                    <a:pt x="290" y="739"/>
                  </a:lnTo>
                  <a:lnTo>
                    <a:pt x="262" y="730"/>
                  </a:lnTo>
                  <a:lnTo>
                    <a:pt x="241" y="735"/>
                  </a:lnTo>
                  <a:lnTo>
                    <a:pt x="227" y="721"/>
                  </a:lnTo>
                  <a:lnTo>
                    <a:pt x="195" y="747"/>
                  </a:lnTo>
                  <a:lnTo>
                    <a:pt x="197" y="778"/>
                  </a:lnTo>
                  <a:lnTo>
                    <a:pt x="216" y="807"/>
                  </a:lnTo>
                  <a:lnTo>
                    <a:pt x="212" y="767"/>
                  </a:lnTo>
                  <a:lnTo>
                    <a:pt x="232" y="762"/>
                  </a:lnTo>
                  <a:lnTo>
                    <a:pt x="247" y="773"/>
                  </a:lnTo>
                  <a:lnTo>
                    <a:pt x="272" y="777"/>
                  </a:lnTo>
                  <a:lnTo>
                    <a:pt x="291" y="809"/>
                  </a:lnTo>
                  <a:lnTo>
                    <a:pt x="337" y="832"/>
                  </a:lnTo>
                  <a:lnTo>
                    <a:pt x="347" y="867"/>
                  </a:lnTo>
                  <a:lnTo>
                    <a:pt x="346" y="917"/>
                  </a:lnTo>
                  <a:lnTo>
                    <a:pt x="351" y="943"/>
                  </a:lnTo>
                  <a:lnTo>
                    <a:pt x="349" y="1031"/>
                  </a:lnTo>
                  <a:lnTo>
                    <a:pt x="365" y="1091"/>
                  </a:lnTo>
                  <a:lnTo>
                    <a:pt x="397" y="1176"/>
                  </a:lnTo>
                  <a:lnTo>
                    <a:pt x="432" y="1156"/>
                  </a:lnTo>
                  <a:lnTo>
                    <a:pt x="516" y="1151"/>
                  </a:lnTo>
                  <a:lnTo>
                    <a:pt x="530" y="1105"/>
                  </a:lnTo>
                  <a:lnTo>
                    <a:pt x="553" y="1077"/>
                  </a:lnTo>
                  <a:lnTo>
                    <a:pt x="582" y="1075"/>
                  </a:lnTo>
                  <a:lnTo>
                    <a:pt x="653" y="1014"/>
                  </a:lnTo>
                  <a:lnTo>
                    <a:pt x="725" y="1001"/>
                  </a:lnTo>
                  <a:lnTo>
                    <a:pt x="789" y="1014"/>
                  </a:lnTo>
                  <a:lnTo>
                    <a:pt x="802" y="973"/>
                  </a:lnTo>
                  <a:lnTo>
                    <a:pt x="836" y="965"/>
                  </a:lnTo>
                  <a:lnTo>
                    <a:pt x="869" y="978"/>
                  </a:lnTo>
                  <a:lnTo>
                    <a:pt x="908" y="977"/>
                  </a:lnTo>
                  <a:lnTo>
                    <a:pt x="970" y="1027"/>
                  </a:lnTo>
                  <a:lnTo>
                    <a:pt x="1022" y="1041"/>
                  </a:lnTo>
                  <a:lnTo>
                    <a:pt x="1122" y="1104"/>
                  </a:lnTo>
                  <a:lnTo>
                    <a:pt x="1150" y="1103"/>
                  </a:lnTo>
                  <a:lnTo>
                    <a:pt x="1177" y="1084"/>
                  </a:lnTo>
                  <a:lnTo>
                    <a:pt x="1245" y="1113"/>
                  </a:lnTo>
                  <a:lnTo>
                    <a:pt x="1281" y="1119"/>
                  </a:lnTo>
                  <a:lnTo>
                    <a:pt x="1292" y="1170"/>
                  </a:lnTo>
                  <a:lnTo>
                    <a:pt x="1307" y="1182"/>
                  </a:lnTo>
                  <a:lnTo>
                    <a:pt x="1343" y="1173"/>
                  </a:lnTo>
                  <a:lnTo>
                    <a:pt x="1407" y="1188"/>
                  </a:lnTo>
                  <a:lnTo>
                    <a:pt x="1477" y="1284"/>
                  </a:lnTo>
                  <a:lnTo>
                    <a:pt x="1552" y="1290"/>
                  </a:lnTo>
                  <a:lnTo>
                    <a:pt x="1595" y="1308"/>
                  </a:lnTo>
                  <a:lnTo>
                    <a:pt x="1622" y="1357"/>
                  </a:lnTo>
                  <a:lnTo>
                    <a:pt x="1609" y="1382"/>
                  </a:lnTo>
                  <a:lnTo>
                    <a:pt x="1625" y="1424"/>
                  </a:lnTo>
                  <a:lnTo>
                    <a:pt x="1623" y="1450"/>
                  </a:lnTo>
                  <a:lnTo>
                    <a:pt x="1637" y="1478"/>
                  </a:lnTo>
                  <a:lnTo>
                    <a:pt x="1653" y="1472"/>
                  </a:lnTo>
                  <a:lnTo>
                    <a:pt x="1692" y="1481"/>
                  </a:lnTo>
                  <a:lnTo>
                    <a:pt x="1719" y="1503"/>
                  </a:lnTo>
                  <a:lnTo>
                    <a:pt x="1748" y="1503"/>
                  </a:lnTo>
                  <a:lnTo>
                    <a:pt x="1770" y="1481"/>
                  </a:lnTo>
                  <a:lnTo>
                    <a:pt x="1799" y="1481"/>
                  </a:lnTo>
                  <a:lnTo>
                    <a:pt x="1837" y="1510"/>
                  </a:lnTo>
                  <a:lnTo>
                    <a:pt x="1848" y="1534"/>
                  </a:lnTo>
                  <a:lnTo>
                    <a:pt x="1862" y="1548"/>
                  </a:lnTo>
                  <a:lnTo>
                    <a:pt x="1879" y="1529"/>
                  </a:lnTo>
                  <a:lnTo>
                    <a:pt x="1929" y="1522"/>
                  </a:lnTo>
                  <a:lnTo>
                    <a:pt x="1953" y="1493"/>
                  </a:lnTo>
                  <a:lnTo>
                    <a:pt x="1959" y="1472"/>
                  </a:lnTo>
                  <a:lnTo>
                    <a:pt x="1980" y="1452"/>
                  </a:lnTo>
                  <a:lnTo>
                    <a:pt x="1972" y="1429"/>
                  </a:lnTo>
                  <a:lnTo>
                    <a:pt x="2025" y="1400"/>
                  </a:lnTo>
                  <a:lnTo>
                    <a:pt x="2091" y="1386"/>
                  </a:lnTo>
                  <a:lnTo>
                    <a:pt x="2097" y="1369"/>
                  </a:lnTo>
                  <a:lnTo>
                    <a:pt x="2124" y="1348"/>
                  </a:lnTo>
                  <a:lnTo>
                    <a:pt x="2151" y="1342"/>
                  </a:lnTo>
                  <a:lnTo>
                    <a:pt x="2162" y="1296"/>
                  </a:lnTo>
                  <a:lnTo>
                    <a:pt x="2163" y="1253"/>
                  </a:lnTo>
                  <a:lnTo>
                    <a:pt x="2202" y="1212"/>
                  </a:lnTo>
                  <a:lnTo>
                    <a:pt x="2202" y="1176"/>
                  </a:lnTo>
                  <a:lnTo>
                    <a:pt x="2187" y="1163"/>
                  </a:lnTo>
                  <a:lnTo>
                    <a:pt x="2189" y="1142"/>
                  </a:lnTo>
                  <a:lnTo>
                    <a:pt x="2206" y="1135"/>
                  </a:lnTo>
                  <a:lnTo>
                    <a:pt x="2225" y="1120"/>
                  </a:lnTo>
                  <a:lnTo>
                    <a:pt x="2270" y="1109"/>
                  </a:lnTo>
                  <a:lnTo>
                    <a:pt x="2283" y="1110"/>
                  </a:lnTo>
                  <a:lnTo>
                    <a:pt x="2335" y="1072"/>
                  </a:lnTo>
                  <a:lnTo>
                    <a:pt x="2375" y="1060"/>
                  </a:lnTo>
                  <a:lnTo>
                    <a:pt x="2410" y="1081"/>
                  </a:lnTo>
                  <a:lnTo>
                    <a:pt x="2447" y="1072"/>
                  </a:lnTo>
                  <a:lnTo>
                    <a:pt x="2459" y="1084"/>
                  </a:lnTo>
                  <a:lnTo>
                    <a:pt x="2466" y="1082"/>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39" name="Freeform 15"/>
            <p:cNvSpPr>
              <a:spLocks noEditPoints="1"/>
            </p:cNvSpPr>
            <p:nvPr/>
          </p:nvSpPr>
          <p:spPr bwMode="auto">
            <a:xfrm>
              <a:off x="9339263" y="5419726"/>
              <a:ext cx="338138" cy="511175"/>
            </a:xfrm>
            <a:custGeom>
              <a:gdLst>
                <a:gd fmla="*/ 633 w 1704" name="T0"/>
                <a:gd fmla="*/ 19 h 2571" name="T1"/>
                <a:gd fmla="*/ 734 w 1704" name="T2"/>
                <a:gd fmla="*/ 86 h 2571" name="T3"/>
                <a:gd fmla="*/ 1027 w 1704" name="T4"/>
                <a:gd fmla="*/ 1077 h 2571" name="T5"/>
                <a:gd fmla="*/ 1135 w 1704" name="T6"/>
                <a:gd fmla="*/ 1178 h 2571" name="T7"/>
                <a:gd fmla="*/ 1182 w 1704" name="T8"/>
                <a:gd fmla="*/ 1239 h 2571" name="T9"/>
                <a:gd fmla="*/ 916 w 1704" name="T10"/>
                <a:gd fmla="*/ 1039 h 2571" name="T11"/>
                <a:gd fmla="*/ 710 w 1704" name="T12"/>
                <a:gd fmla="*/ 1109 h 2571" name="T13"/>
                <a:gd fmla="*/ 626 w 1704" name="T14"/>
                <a:gd fmla="*/ 912 h 2571" name="T15"/>
                <a:gd fmla="*/ 458 w 1704" name="T16"/>
                <a:gd fmla="*/ 806 h 2571" name="T17"/>
                <a:gd fmla="*/ 453 w 1704" name="T18"/>
                <a:gd fmla="*/ 535 h 2571" name="T19"/>
                <a:gd fmla="*/ 743 w 1704" name="T20"/>
                <a:gd fmla="*/ 215 h 2571" name="T21"/>
                <a:gd fmla="*/ 841 w 1704" name="T22"/>
                <a:gd fmla="*/ 523 h 2571" name="T23"/>
                <a:gd fmla="*/ 723 w 1704" name="T24"/>
                <a:gd fmla="*/ 831 h 2571" name="T25"/>
                <a:gd fmla="*/ 781 w 1704" name="T26"/>
                <a:gd fmla="*/ 839 h 2571" name="T27"/>
                <a:gd fmla="*/ 524 w 1704" name="T28"/>
                <a:gd fmla="*/ 1098 h 2571" name="T29"/>
                <a:gd fmla="*/ 650 w 1704" name="T30"/>
                <a:gd fmla="*/ 1293 h 2571" name="T31"/>
                <a:gd fmla="*/ 649 w 1704" name="T32"/>
                <a:gd fmla="*/ 1119 h 2571" name="T33"/>
                <a:gd fmla="*/ 1257 w 1704" name="T34"/>
                <a:gd fmla="*/ 1071 h 2571" name="T35"/>
                <a:gd fmla="*/ 802 w 1704" name="T36"/>
                <a:gd fmla="*/ 1151 h 2571" name="T37"/>
                <a:gd fmla="*/ 933 w 1704" name="T38"/>
                <a:gd fmla="*/ 1319 h 2571" name="T39"/>
                <a:gd fmla="*/ 1055 w 1704" name="T40"/>
                <a:gd fmla="*/ 1224 h 2571" name="T41"/>
                <a:gd fmla="*/ 1153 w 1704" name="T42"/>
                <a:gd fmla="*/ 1411 h 2571" name="T43"/>
                <a:gd fmla="*/ 1071 w 1704" name="T44"/>
                <a:gd fmla="*/ 1359 h 2571" name="T45"/>
                <a:gd fmla="*/ 875 w 1704" name="T46"/>
                <a:gd fmla="*/ 1459 h 2571" name="T47"/>
                <a:gd fmla="*/ 1038 w 1704" name="T48"/>
                <a:gd fmla="*/ 1479 h 2571" name="T49"/>
                <a:gd fmla="*/ 896 w 1704" name="T50"/>
                <a:gd fmla="*/ 1660 h 2571" name="T51"/>
                <a:gd fmla="*/ 1271 w 1704" name="T52"/>
                <a:gd fmla="*/ 1630 h 2571" name="T53"/>
                <a:gd fmla="*/ 1159 w 1704" name="T54"/>
                <a:gd fmla="*/ 1673 h 2571" name="T55"/>
                <a:gd fmla="*/ 1107 w 1704" name="T56"/>
                <a:gd fmla="*/ 1598 h 2571" name="T57"/>
                <a:gd fmla="*/ 1013 w 1704" name="T58"/>
                <a:gd fmla="*/ 1879 h 2571" name="T59"/>
                <a:gd fmla="*/ 1129 w 1704" name="T60"/>
                <a:gd fmla="*/ 1921 h 2571" name="T61"/>
                <a:gd fmla="*/ 1196 w 1704" name="T62"/>
                <a:gd fmla="*/ 1802 h 2571" name="T63"/>
                <a:gd fmla="*/ 1362 w 1704" name="T64"/>
                <a:gd fmla="*/ 1935 h 2571" name="T65"/>
                <a:gd fmla="*/ 1384 w 1704" name="T66"/>
                <a:gd fmla="*/ 1519 h 2571" name="T67"/>
                <a:gd fmla="*/ 1463 w 1704" name="T68"/>
                <a:gd fmla="*/ 1371 h 2571" name="T69"/>
                <a:gd fmla="*/ 1250 w 1704" name="T70"/>
                <a:gd fmla="*/ 1316 h 2571" name="T71"/>
                <a:gd fmla="*/ 1356 w 1704" name="T72"/>
                <a:gd fmla="*/ 1524 h 2571" name="T73"/>
                <a:gd fmla="*/ 1384 w 1704" name="T74"/>
                <a:gd fmla="*/ 1757 h 2571" name="T75"/>
                <a:gd fmla="*/ 1538 w 1704" name="T76"/>
                <a:gd fmla="*/ 1604 h 2571" name="T77"/>
                <a:gd fmla="*/ 1530 w 1704" name="T78"/>
                <a:gd fmla="*/ 1768 h 2571" name="T79"/>
                <a:gd fmla="*/ 1560 w 1704" name="T80"/>
                <a:gd fmla="*/ 1818 h 2571" name="T81"/>
                <a:gd fmla="*/ 1584 w 1704" name="T82"/>
                <a:gd fmla="*/ 1742 h 2571" name="T83"/>
                <a:gd fmla="*/ 1058 w 1704" name="T84"/>
                <a:gd fmla="*/ 2082 h 2571" name="T85"/>
                <a:gd fmla="*/ 1329 w 1704" name="T86"/>
                <a:gd fmla="*/ 2019 h 2571" name="T87"/>
                <a:gd fmla="*/ 1481 w 1704" name="T88"/>
                <a:gd fmla="*/ 1914 h 2571" name="T89"/>
                <a:gd fmla="*/ 1615 w 1704" name="T90"/>
                <a:gd fmla="*/ 1996 h 2571" name="T91"/>
                <a:gd fmla="*/ 1686 w 1704" name="T92"/>
                <a:gd fmla="*/ 2321 h 2571" name="T93"/>
                <a:gd fmla="*/ 1601 w 1704" name="T94"/>
                <a:gd fmla="*/ 2322 h 2571" name="T95"/>
                <a:gd fmla="*/ 1478 w 1704" name="T96"/>
                <a:gd fmla="*/ 2558 h 2571" name="T97"/>
                <a:gd fmla="*/ 1253 w 1704" name="T98"/>
                <a:gd fmla="*/ 2400 h 2571" name="T99"/>
                <a:gd fmla="*/ 1171 w 1704" name="T100"/>
                <a:gd fmla="*/ 2182 h 2571" name="T101"/>
                <a:gd fmla="*/ 1072 w 1704" name="T102"/>
                <a:gd fmla="*/ 2247 h 2571" name="T103"/>
                <a:gd fmla="*/ 864 w 1704" name="T104"/>
                <a:gd fmla="*/ 2384 h 2571" name="T105"/>
                <a:gd fmla="*/ 458 w 1704" name="T106"/>
                <a:gd fmla="*/ 1380 h 2571" name="T107"/>
                <a:gd fmla="*/ 487 w 1704" name="T108"/>
                <a:gd fmla="*/ 1423 h 2571" name="T109"/>
                <a:gd fmla="*/ 516 w 1704" name="T110"/>
                <a:gd fmla="*/ 1674 h 2571" name="T111"/>
                <a:gd fmla="*/ 249 w 1704" name="T112"/>
                <a:gd fmla="*/ 1913 h 2571" name="T113"/>
                <a:gd fmla="*/ 409 w 1704" name="T114"/>
                <a:gd fmla="*/ 1600 h 2571" name="T115"/>
                <a:gd fmla="*/ 301 w 1704" name="T116"/>
                <a:gd fmla="*/ 1761 h 2571" name="T117"/>
                <a:gd fmla="*/ 45 w 1704" name="T118"/>
                <a:gd fmla="*/ 2087 h 2571" name="T119"/>
                <a:gd fmla="*/ 20 w 1704" name="T120"/>
                <a:gd fmla="*/ 2183 h 257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571" w="1704">
                  <a:moveTo>
                    <a:pt x="608" y="122"/>
                  </a:moveTo>
                  <a:lnTo>
                    <a:pt x="652" y="122"/>
                  </a:lnTo>
                  <a:lnTo>
                    <a:pt x="625" y="136"/>
                  </a:lnTo>
                  <a:lnTo>
                    <a:pt x="608" y="122"/>
                  </a:lnTo>
                  <a:lnTo>
                    <a:pt x="608" y="122"/>
                  </a:lnTo>
                  <a:close/>
                  <a:moveTo>
                    <a:pt x="587" y="48"/>
                  </a:moveTo>
                  <a:lnTo>
                    <a:pt x="611" y="69"/>
                  </a:lnTo>
                  <a:lnTo>
                    <a:pt x="578" y="75"/>
                  </a:lnTo>
                  <a:lnTo>
                    <a:pt x="587" y="48"/>
                  </a:lnTo>
                  <a:lnTo>
                    <a:pt x="587" y="48"/>
                  </a:lnTo>
                  <a:close/>
                  <a:moveTo>
                    <a:pt x="660" y="0"/>
                  </a:moveTo>
                  <a:lnTo>
                    <a:pt x="633" y="19"/>
                  </a:lnTo>
                  <a:lnTo>
                    <a:pt x="655" y="37"/>
                  </a:lnTo>
                  <a:lnTo>
                    <a:pt x="660" y="0"/>
                  </a:lnTo>
                  <a:lnTo>
                    <a:pt x="660" y="0"/>
                  </a:lnTo>
                  <a:close/>
                  <a:moveTo>
                    <a:pt x="734" y="86"/>
                  </a:moveTo>
                  <a:lnTo>
                    <a:pt x="712" y="111"/>
                  </a:lnTo>
                  <a:lnTo>
                    <a:pt x="732" y="128"/>
                  </a:lnTo>
                  <a:lnTo>
                    <a:pt x="746" y="103"/>
                  </a:lnTo>
                  <a:lnTo>
                    <a:pt x="746" y="103"/>
                  </a:lnTo>
                  <a:lnTo>
                    <a:pt x="739" y="94"/>
                  </a:lnTo>
                  <a:lnTo>
                    <a:pt x="735" y="89"/>
                  </a:lnTo>
                  <a:lnTo>
                    <a:pt x="734" y="86"/>
                  </a:lnTo>
                  <a:lnTo>
                    <a:pt x="734" y="86"/>
                  </a:lnTo>
                  <a:close/>
                  <a:moveTo>
                    <a:pt x="748" y="956"/>
                  </a:moveTo>
                  <a:lnTo>
                    <a:pt x="775" y="977"/>
                  </a:lnTo>
                  <a:lnTo>
                    <a:pt x="791" y="1011"/>
                  </a:lnTo>
                  <a:lnTo>
                    <a:pt x="829" y="1024"/>
                  </a:lnTo>
                  <a:lnTo>
                    <a:pt x="857" y="1015"/>
                  </a:lnTo>
                  <a:lnTo>
                    <a:pt x="864" y="988"/>
                  </a:lnTo>
                  <a:lnTo>
                    <a:pt x="911" y="951"/>
                  </a:lnTo>
                  <a:lnTo>
                    <a:pt x="943" y="951"/>
                  </a:lnTo>
                  <a:lnTo>
                    <a:pt x="995" y="983"/>
                  </a:lnTo>
                  <a:lnTo>
                    <a:pt x="1014" y="1023"/>
                  </a:lnTo>
                  <a:lnTo>
                    <a:pt x="1010" y="1059"/>
                  </a:lnTo>
                  <a:lnTo>
                    <a:pt x="1027" y="1077"/>
                  </a:lnTo>
                  <a:lnTo>
                    <a:pt x="1049" y="1061"/>
                  </a:lnTo>
                  <a:lnTo>
                    <a:pt x="1047" y="1028"/>
                  </a:lnTo>
                  <a:lnTo>
                    <a:pt x="1062" y="1016"/>
                  </a:lnTo>
                  <a:lnTo>
                    <a:pt x="1081" y="1049"/>
                  </a:lnTo>
                  <a:lnTo>
                    <a:pt x="1122" y="1050"/>
                  </a:lnTo>
                  <a:lnTo>
                    <a:pt x="1155" y="1072"/>
                  </a:lnTo>
                  <a:lnTo>
                    <a:pt x="1162" y="1084"/>
                  </a:lnTo>
                  <a:lnTo>
                    <a:pt x="1138" y="1088"/>
                  </a:lnTo>
                  <a:lnTo>
                    <a:pt x="1120" y="1078"/>
                  </a:lnTo>
                  <a:lnTo>
                    <a:pt x="1104" y="1089"/>
                  </a:lnTo>
                  <a:lnTo>
                    <a:pt x="1111" y="1119"/>
                  </a:lnTo>
                  <a:lnTo>
                    <a:pt x="1135" y="1178"/>
                  </a:lnTo>
                  <a:lnTo>
                    <a:pt x="1133" y="1202"/>
                  </a:lnTo>
                  <a:lnTo>
                    <a:pt x="1167" y="1202"/>
                  </a:lnTo>
                  <a:lnTo>
                    <a:pt x="1192" y="1214"/>
                  </a:lnTo>
                  <a:lnTo>
                    <a:pt x="1220" y="1213"/>
                  </a:lnTo>
                  <a:lnTo>
                    <a:pt x="1234" y="1232"/>
                  </a:lnTo>
                  <a:lnTo>
                    <a:pt x="1219" y="1246"/>
                  </a:lnTo>
                  <a:lnTo>
                    <a:pt x="1223" y="1267"/>
                  </a:lnTo>
                  <a:lnTo>
                    <a:pt x="1211" y="1316"/>
                  </a:lnTo>
                  <a:lnTo>
                    <a:pt x="1181" y="1307"/>
                  </a:lnTo>
                  <a:lnTo>
                    <a:pt x="1153" y="1272"/>
                  </a:lnTo>
                  <a:lnTo>
                    <a:pt x="1180" y="1256"/>
                  </a:lnTo>
                  <a:lnTo>
                    <a:pt x="1182" y="1239"/>
                  </a:lnTo>
                  <a:lnTo>
                    <a:pt x="1154" y="1233"/>
                  </a:lnTo>
                  <a:lnTo>
                    <a:pt x="1155" y="1245"/>
                  </a:lnTo>
                  <a:lnTo>
                    <a:pt x="1125" y="1253"/>
                  </a:lnTo>
                  <a:lnTo>
                    <a:pt x="1087" y="1209"/>
                  </a:lnTo>
                  <a:lnTo>
                    <a:pt x="1062" y="1201"/>
                  </a:lnTo>
                  <a:lnTo>
                    <a:pt x="1062" y="1164"/>
                  </a:lnTo>
                  <a:lnTo>
                    <a:pt x="1048" y="1131"/>
                  </a:lnTo>
                  <a:lnTo>
                    <a:pt x="999" y="1113"/>
                  </a:lnTo>
                  <a:lnTo>
                    <a:pt x="976" y="1073"/>
                  </a:lnTo>
                  <a:lnTo>
                    <a:pt x="954" y="1062"/>
                  </a:lnTo>
                  <a:lnTo>
                    <a:pt x="934" y="1043"/>
                  </a:lnTo>
                  <a:lnTo>
                    <a:pt x="916" y="1039"/>
                  </a:lnTo>
                  <a:lnTo>
                    <a:pt x="911" y="1056"/>
                  </a:lnTo>
                  <a:lnTo>
                    <a:pt x="947" y="1119"/>
                  </a:lnTo>
                  <a:lnTo>
                    <a:pt x="958" y="1176"/>
                  </a:lnTo>
                  <a:lnTo>
                    <a:pt x="945" y="1178"/>
                  </a:lnTo>
                  <a:lnTo>
                    <a:pt x="911" y="1122"/>
                  </a:lnTo>
                  <a:lnTo>
                    <a:pt x="873" y="1094"/>
                  </a:lnTo>
                  <a:lnTo>
                    <a:pt x="859" y="1068"/>
                  </a:lnTo>
                  <a:lnTo>
                    <a:pt x="789" y="1041"/>
                  </a:lnTo>
                  <a:lnTo>
                    <a:pt x="749" y="1044"/>
                  </a:lnTo>
                  <a:lnTo>
                    <a:pt x="735" y="1066"/>
                  </a:lnTo>
                  <a:lnTo>
                    <a:pt x="742" y="1090"/>
                  </a:lnTo>
                  <a:lnTo>
                    <a:pt x="710" y="1109"/>
                  </a:lnTo>
                  <a:lnTo>
                    <a:pt x="670" y="1069"/>
                  </a:lnTo>
                  <a:lnTo>
                    <a:pt x="648" y="1091"/>
                  </a:lnTo>
                  <a:lnTo>
                    <a:pt x="620" y="1097"/>
                  </a:lnTo>
                  <a:lnTo>
                    <a:pt x="636" y="1068"/>
                  </a:lnTo>
                  <a:lnTo>
                    <a:pt x="623" y="1039"/>
                  </a:lnTo>
                  <a:lnTo>
                    <a:pt x="602" y="1047"/>
                  </a:lnTo>
                  <a:lnTo>
                    <a:pt x="593" y="1081"/>
                  </a:lnTo>
                  <a:lnTo>
                    <a:pt x="570" y="1043"/>
                  </a:lnTo>
                  <a:lnTo>
                    <a:pt x="575" y="1002"/>
                  </a:lnTo>
                  <a:lnTo>
                    <a:pt x="570" y="982"/>
                  </a:lnTo>
                  <a:lnTo>
                    <a:pt x="589" y="960"/>
                  </a:lnTo>
                  <a:lnTo>
                    <a:pt x="626" y="912"/>
                  </a:lnTo>
                  <a:lnTo>
                    <a:pt x="596" y="889"/>
                  </a:lnTo>
                  <a:lnTo>
                    <a:pt x="559" y="886"/>
                  </a:lnTo>
                  <a:lnTo>
                    <a:pt x="558" y="907"/>
                  </a:lnTo>
                  <a:lnTo>
                    <a:pt x="577" y="926"/>
                  </a:lnTo>
                  <a:lnTo>
                    <a:pt x="557" y="952"/>
                  </a:lnTo>
                  <a:lnTo>
                    <a:pt x="534" y="951"/>
                  </a:lnTo>
                  <a:lnTo>
                    <a:pt x="502" y="908"/>
                  </a:lnTo>
                  <a:lnTo>
                    <a:pt x="501" y="874"/>
                  </a:lnTo>
                  <a:lnTo>
                    <a:pt x="487" y="869"/>
                  </a:lnTo>
                  <a:lnTo>
                    <a:pt x="475" y="878"/>
                  </a:lnTo>
                  <a:lnTo>
                    <a:pt x="459" y="868"/>
                  </a:lnTo>
                  <a:lnTo>
                    <a:pt x="458" y="806"/>
                  </a:lnTo>
                  <a:lnTo>
                    <a:pt x="433" y="759"/>
                  </a:lnTo>
                  <a:lnTo>
                    <a:pt x="420" y="710"/>
                  </a:lnTo>
                  <a:lnTo>
                    <a:pt x="433" y="686"/>
                  </a:lnTo>
                  <a:lnTo>
                    <a:pt x="427" y="674"/>
                  </a:lnTo>
                  <a:lnTo>
                    <a:pt x="407" y="673"/>
                  </a:lnTo>
                  <a:lnTo>
                    <a:pt x="398" y="636"/>
                  </a:lnTo>
                  <a:lnTo>
                    <a:pt x="403" y="593"/>
                  </a:lnTo>
                  <a:lnTo>
                    <a:pt x="427" y="622"/>
                  </a:lnTo>
                  <a:lnTo>
                    <a:pt x="456" y="627"/>
                  </a:lnTo>
                  <a:lnTo>
                    <a:pt x="481" y="614"/>
                  </a:lnTo>
                  <a:lnTo>
                    <a:pt x="481" y="591"/>
                  </a:lnTo>
                  <a:lnTo>
                    <a:pt x="453" y="535"/>
                  </a:lnTo>
                  <a:lnTo>
                    <a:pt x="470" y="494"/>
                  </a:lnTo>
                  <a:lnTo>
                    <a:pt x="489" y="408"/>
                  </a:lnTo>
                  <a:lnTo>
                    <a:pt x="488" y="339"/>
                  </a:lnTo>
                  <a:lnTo>
                    <a:pt x="478" y="296"/>
                  </a:lnTo>
                  <a:lnTo>
                    <a:pt x="513" y="227"/>
                  </a:lnTo>
                  <a:lnTo>
                    <a:pt x="519" y="189"/>
                  </a:lnTo>
                  <a:lnTo>
                    <a:pt x="568" y="172"/>
                  </a:lnTo>
                  <a:lnTo>
                    <a:pt x="633" y="184"/>
                  </a:lnTo>
                  <a:lnTo>
                    <a:pt x="662" y="216"/>
                  </a:lnTo>
                  <a:lnTo>
                    <a:pt x="687" y="233"/>
                  </a:lnTo>
                  <a:lnTo>
                    <a:pt x="695" y="215"/>
                  </a:lnTo>
                  <a:lnTo>
                    <a:pt x="743" y="215"/>
                  </a:lnTo>
                  <a:lnTo>
                    <a:pt x="767" y="196"/>
                  </a:lnTo>
                  <a:lnTo>
                    <a:pt x="769" y="179"/>
                  </a:lnTo>
                  <a:lnTo>
                    <a:pt x="785" y="173"/>
                  </a:lnTo>
                  <a:lnTo>
                    <a:pt x="808" y="203"/>
                  </a:lnTo>
                  <a:lnTo>
                    <a:pt x="805" y="227"/>
                  </a:lnTo>
                  <a:lnTo>
                    <a:pt x="785" y="251"/>
                  </a:lnTo>
                  <a:lnTo>
                    <a:pt x="778" y="318"/>
                  </a:lnTo>
                  <a:lnTo>
                    <a:pt x="809" y="370"/>
                  </a:lnTo>
                  <a:lnTo>
                    <a:pt x="828" y="378"/>
                  </a:lnTo>
                  <a:lnTo>
                    <a:pt x="840" y="421"/>
                  </a:lnTo>
                  <a:lnTo>
                    <a:pt x="857" y="442"/>
                  </a:lnTo>
                  <a:lnTo>
                    <a:pt x="841" y="523"/>
                  </a:lnTo>
                  <a:lnTo>
                    <a:pt x="820" y="572"/>
                  </a:lnTo>
                  <a:lnTo>
                    <a:pt x="829" y="612"/>
                  </a:lnTo>
                  <a:lnTo>
                    <a:pt x="802" y="658"/>
                  </a:lnTo>
                  <a:lnTo>
                    <a:pt x="799" y="641"/>
                  </a:lnTo>
                  <a:lnTo>
                    <a:pt x="810" y="616"/>
                  </a:lnTo>
                  <a:lnTo>
                    <a:pt x="789" y="628"/>
                  </a:lnTo>
                  <a:lnTo>
                    <a:pt x="736" y="679"/>
                  </a:lnTo>
                  <a:lnTo>
                    <a:pt x="724" y="710"/>
                  </a:lnTo>
                  <a:lnTo>
                    <a:pt x="728" y="748"/>
                  </a:lnTo>
                  <a:lnTo>
                    <a:pt x="710" y="774"/>
                  </a:lnTo>
                  <a:lnTo>
                    <a:pt x="704" y="815"/>
                  </a:lnTo>
                  <a:lnTo>
                    <a:pt x="723" y="831"/>
                  </a:lnTo>
                  <a:lnTo>
                    <a:pt x="740" y="875"/>
                  </a:lnTo>
                  <a:lnTo>
                    <a:pt x="762" y="900"/>
                  </a:lnTo>
                  <a:lnTo>
                    <a:pt x="748" y="919"/>
                  </a:lnTo>
                  <a:lnTo>
                    <a:pt x="748" y="956"/>
                  </a:lnTo>
                  <a:lnTo>
                    <a:pt x="748" y="956"/>
                  </a:lnTo>
                  <a:close/>
                  <a:moveTo>
                    <a:pt x="811" y="969"/>
                  </a:moveTo>
                  <a:lnTo>
                    <a:pt x="817" y="997"/>
                  </a:lnTo>
                  <a:lnTo>
                    <a:pt x="842" y="1011"/>
                  </a:lnTo>
                  <a:lnTo>
                    <a:pt x="836" y="985"/>
                  </a:lnTo>
                  <a:lnTo>
                    <a:pt x="811" y="969"/>
                  </a:lnTo>
                  <a:lnTo>
                    <a:pt x="811" y="969"/>
                  </a:lnTo>
                  <a:close/>
                  <a:moveTo>
                    <a:pt x="781" y="839"/>
                  </a:moveTo>
                  <a:lnTo>
                    <a:pt x="799" y="884"/>
                  </a:lnTo>
                  <a:lnTo>
                    <a:pt x="793" y="900"/>
                  </a:lnTo>
                  <a:lnTo>
                    <a:pt x="800" y="923"/>
                  </a:lnTo>
                  <a:lnTo>
                    <a:pt x="823" y="901"/>
                  </a:lnTo>
                  <a:lnTo>
                    <a:pt x="827" y="849"/>
                  </a:lnTo>
                  <a:lnTo>
                    <a:pt x="845" y="832"/>
                  </a:lnTo>
                  <a:lnTo>
                    <a:pt x="822" y="815"/>
                  </a:lnTo>
                  <a:lnTo>
                    <a:pt x="781" y="839"/>
                  </a:lnTo>
                  <a:lnTo>
                    <a:pt x="781" y="839"/>
                  </a:lnTo>
                  <a:close/>
                  <a:moveTo>
                    <a:pt x="479" y="1056"/>
                  </a:moveTo>
                  <a:lnTo>
                    <a:pt x="482" y="1080"/>
                  </a:lnTo>
                  <a:lnTo>
                    <a:pt x="524" y="1098"/>
                  </a:lnTo>
                  <a:lnTo>
                    <a:pt x="532" y="1089"/>
                  </a:lnTo>
                  <a:lnTo>
                    <a:pt x="502" y="1056"/>
                  </a:lnTo>
                  <a:lnTo>
                    <a:pt x="479" y="1056"/>
                  </a:lnTo>
                  <a:lnTo>
                    <a:pt x="479" y="1056"/>
                  </a:lnTo>
                  <a:close/>
                  <a:moveTo>
                    <a:pt x="538" y="1130"/>
                  </a:moveTo>
                  <a:lnTo>
                    <a:pt x="545" y="1146"/>
                  </a:lnTo>
                  <a:lnTo>
                    <a:pt x="568" y="1145"/>
                  </a:lnTo>
                  <a:lnTo>
                    <a:pt x="577" y="1186"/>
                  </a:lnTo>
                  <a:lnTo>
                    <a:pt x="600" y="1195"/>
                  </a:lnTo>
                  <a:lnTo>
                    <a:pt x="623" y="1224"/>
                  </a:lnTo>
                  <a:lnTo>
                    <a:pt x="623" y="1277"/>
                  </a:lnTo>
                  <a:lnTo>
                    <a:pt x="650" y="1293"/>
                  </a:lnTo>
                  <a:lnTo>
                    <a:pt x="651" y="1324"/>
                  </a:lnTo>
                  <a:lnTo>
                    <a:pt x="685" y="1364"/>
                  </a:lnTo>
                  <a:lnTo>
                    <a:pt x="712" y="1370"/>
                  </a:lnTo>
                  <a:lnTo>
                    <a:pt x="743" y="1344"/>
                  </a:lnTo>
                  <a:lnTo>
                    <a:pt x="743" y="1316"/>
                  </a:lnTo>
                  <a:lnTo>
                    <a:pt x="760" y="1306"/>
                  </a:lnTo>
                  <a:lnTo>
                    <a:pt x="760" y="1276"/>
                  </a:lnTo>
                  <a:lnTo>
                    <a:pt x="742" y="1250"/>
                  </a:lnTo>
                  <a:lnTo>
                    <a:pt x="754" y="1227"/>
                  </a:lnTo>
                  <a:lnTo>
                    <a:pt x="754" y="1196"/>
                  </a:lnTo>
                  <a:lnTo>
                    <a:pt x="719" y="1182"/>
                  </a:lnTo>
                  <a:lnTo>
                    <a:pt x="649" y="1119"/>
                  </a:lnTo>
                  <a:lnTo>
                    <a:pt x="607" y="1129"/>
                  </a:lnTo>
                  <a:lnTo>
                    <a:pt x="568" y="1115"/>
                  </a:lnTo>
                  <a:lnTo>
                    <a:pt x="538" y="1130"/>
                  </a:lnTo>
                  <a:lnTo>
                    <a:pt x="538" y="1130"/>
                  </a:lnTo>
                  <a:close/>
                  <a:moveTo>
                    <a:pt x="1217" y="1011"/>
                  </a:moveTo>
                  <a:lnTo>
                    <a:pt x="1199" y="1023"/>
                  </a:lnTo>
                  <a:lnTo>
                    <a:pt x="1207" y="1062"/>
                  </a:lnTo>
                  <a:lnTo>
                    <a:pt x="1196" y="1089"/>
                  </a:lnTo>
                  <a:lnTo>
                    <a:pt x="1184" y="1098"/>
                  </a:lnTo>
                  <a:lnTo>
                    <a:pt x="1199" y="1117"/>
                  </a:lnTo>
                  <a:lnTo>
                    <a:pt x="1245" y="1107"/>
                  </a:lnTo>
                  <a:lnTo>
                    <a:pt x="1257" y="1071"/>
                  </a:lnTo>
                  <a:lnTo>
                    <a:pt x="1241" y="1036"/>
                  </a:lnTo>
                  <a:lnTo>
                    <a:pt x="1217" y="1011"/>
                  </a:lnTo>
                  <a:lnTo>
                    <a:pt x="1217" y="1011"/>
                  </a:lnTo>
                  <a:close/>
                  <a:moveTo>
                    <a:pt x="802" y="1151"/>
                  </a:moveTo>
                  <a:lnTo>
                    <a:pt x="842" y="1178"/>
                  </a:lnTo>
                  <a:lnTo>
                    <a:pt x="849" y="1159"/>
                  </a:lnTo>
                  <a:lnTo>
                    <a:pt x="863" y="1141"/>
                  </a:lnTo>
                  <a:lnTo>
                    <a:pt x="846" y="1113"/>
                  </a:lnTo>
                  <a:lnTo>
                    <a:pt x="814" y="1101"/>
                  </a:lnTo>
                  <a:lnTo>
                    <a:pt x="797" y="1126"/>
                  </a:lnTo>
                  <a:lnTo>
                    <a:pt x="802" y="1151"/>
                  </a:lnTo>
                  <a:lnTo>
                    <a:pt x="802" y="1151"/>
                  </a:lnTo>
                  <a:close/>
                  <a:moveTo>
                    <a:pt x="868" y="1280"/>
                  </a:moveTo>
                  <a:lnTo>
                    <a:pt x="855" y="1313"/>
                  </a:lnTo>
                  <a:lnTo>
                    <a:pt x="834" y="1343"/>
                  </a:lnTo>
                  <a:lnTo>
                    <a:pt x="852" y="1387"/>
                  </a:lnTo>
                  <a:lnTo>
                    <a:pt x="873" y="1380"/>
                  </a:lnTo>
                  <a:lnTo>
                    <a:pt x="886" y="1338"/>
                  </a:lnTo>
                  <a:lnTo>
                    <a:pt x="874" y="1307"/>
                  </a:lnTo>
                  <a:lnTo>
                    <a:pt x="882" y="1269"/>
                  </a:lnTo>
                  <a:lnTo>
                    <a:pt x="868" y="1280"/>
                  </a:lnTo>
                  <a:lnTo>
                    <a:pt x="868" y="1280"/>
                  </a:lnTo>
                  <a:close/>
                  <a:moveTo>
                    <a:pt x="949" y="1309"/>
                  </a:moveTo>
                  <a:lnTo>
                    <a:pt x="933" y="1319"/>
                  </a:lnTo>
                  <a:lnTo>
                    <a:pt x="937" y="1340"/>
                  </a:lnTo>
                  <a:lnTo>
                    <a:pt x="970" y="1337"/>
                  </a:lnTo>
                  <a:lnTo>
                    <a:pt x="972" y="1320"/>
                  </a:lnTo>
                  <a:lnTo>
                    <a:pt x="949" y="1309"/>
                  </a:lnTo>
                  <a:lnTo>
                    <a:pt x="949" y="1309"/>
                  </a:lnTo>
                  <a:close/>
                  <a:moveTo>
                    <a:pt x="1055" y="1224"/>
                  </a:moveTo>
                  <a:lnTo>
                    <a:pt x="1021" y="1188"/>
                  </a:lnTo>
                  <a:lnTo>
                    <a:pt x="1007" y="1191"/>
                  </a:lnTo>
                  <a:lnTo>
                    <a:pt x="1007" y="1211"/>
                  </a:lnTo>
                  <a:lnTo>
                    <a:pt x="1051" y="1260"/>
                  </a:lnTo>
                  <a:lnTo>
                    <a:pt x="1060" y="1243"/>
                  </a:lnTo>
                  <a:lnTo>
                    <a:pt x="1055" y="1224"/>
                  </a:lnTo>
                  <a:lnTo>
                    <a:pt x="1055" y="1224"/>
                  </a:lnTo>
                  <a:close/>
                  <a:moveTo>
                    <a:pt x="1119" y="1288"/>
                  </a:moveTo>
                  <a:lnTo>
                    <a:pt x="1129" y="1306"/>
                  </a:lnTo>
                  <a:lnTo>
                    <a:pt x="1156" y="1332"/>
                  </a:lnTo>
                  <a:lnTo>
                    <a:pt x="1172" y="1332"/>
                  </a:lnTo>
                  <a:lnTo>
                    <a:pt x="1143" y="1297"/>
                  </a:lnTo>
                  <a:lnTo>
                    <a:pt x="1119" y="1288"/>
                  </a:lnTo>
                  <a:lnTo>
                    <a:pt x="1119" y="1288"/>
                  </a:lnTo>
                  <a:close/>
                  <a:moveTo>
                    <a:pt x="1063" y="1412"/>
                  </a:moveTo>
                  <a:lnTo>
                    <a:pt x="1091" y="1366"/>
                  </a:lnTo>
                  <a:lnTo>
                    <a:pt x="1116" y="1364"/>
                  </a:lnTo>
                  <a:lnTo>
                    <a:pt x="1153" y="1411"/>
                  </a:lnTo>
                  <a:lnTo>
                    <a:pt x="1195" y="1428"/>
                  </a:lnTo>
                  <a:lnTo>
                    <a:pt x="1222" y="1425"/>
                  </a:lnTo>
                  <a:lnTo>
                    <a:pt x="1222" y="1404"/>
                  </a:lnTo>
                  <a:lnTo>
                    <a:pt x="1201" y="1378"/>
                  </a:lnTo>
                  <a:lnTo>
                    <a:pt x="1149" y="1344"/>
                  </a:lnTo>
                  <a:lnTo>
                    <a:pt x="1126" y="1340"/>
                  </a:lnTo>
                  <a:lnTo>
                    <a:pt x="1097" y="1312"/>
                  </a:lnTo>
                  <a:lnTo>
                    <a:pt x="1084" y="1313"/>
                  </a:lnTo>
                  <a:lnTo>
                    <a:pt x="1087" y="1302"/>
                  </a:lnTo>
                  <a:lnTo>
                    <a:pt x="1063" y="1295"/>
                  </a:lnTo>
                  <a:lnTo>
                    <a:pt x="1065" y="1332"/>
                  </a:lnTo>
                  <a:lnTo>
                    <a:pt x="1071" y="1359"/>
                  </a:lnTo>
                  <a:lnTo>
                    <a:pt x="1057" y="1372"/>
                  </a:lnTo>
                  <a:lnTo>
                    <a:pt x="1055" y="1392"/>
                  </a:lnTo>
                  <a:lnTo>
                    <a:pt x="1063" y="1412"/>
                  </a:lnTo>
                  <a:lnTo>
                    <a:pt x="1063" y="1412"/>
                  </a:lnTo>
                  <a:close/>
                  <a:moveTo>
                    <a:pt x="896" y="1660"/>
                  </a:moveTo>
                  <a:lnTo>
                    <a:pt x="885" y="1675"/>
                  </a:lnTo>
                  <a:lnTo>
                    <a:pt x="869" y="1681"/>
                  </a:lnTo>
                  <a:lnTo>
                    <a:pt x="856" y="1623"/>
                  </a:lnTo>
                  <a:lnTo>
                    <a:pt x="868" y="1582"/>
                  </a:lnTo>
                  <a:lnTo>
                    <a:pt x="867" y="1524"/>
                  </a:lnTo>
                  <a:lnTo>
                    <a:pt x="875" y="1492"/>
                  </a:lnTo>
                  <a:lnTo>
                    <a:pt x="875" y="1459"/>
                  </a:lnTo>
                  <a:lnTo>
                    <a:pt x="858" y="1455"/>
                  </a:lnTo>
                  <a:lnTo>
                    <a:pt x="823" y="1442"/>
                  </a:lnTo>
                  <a:lnTo>
                    <a:pt x="829" y="1421"/>
                  </a:lnTo>
                  <a:lnTo>
                    <a:pt x="865" y="1412"/>
                  </a:lnTo>
                  <a:lnTo>
                    <a:pt x="898" y="1445"/>
                  </a:lnTo>
                  <a:lnTo>
                    <a:pt x="923" y="1455"/>
                  </a:lnTo>
                  <a:lnTo>
                    <a:pt x="917" y="1468"/>
                  </a:lnTo>
                  <a:lnTo>
                    <a:pt x="935" y="1470"/>
                  </a:lnTo>
                  <a:lnTo>
                    <a:pt x="971" y="1468"/>
                  </a:lnTo>
                  <a:lnTo>
                    <a:pt x="995" y="1474"/>
                  </a:lnTo>
                  <a:lnTo>
                    <a:pt x="1015" y="1506"/>
                  </a:lnTo>
                  <a:lnTo>
                    <a:pt x="1038" y="1479"/>
                  </a:lnTo>
                  <a:lnTo>
                    <a:pt x="1059" y="1465"/>
                  </a:lnTo>
                  <a:lnTo>
                    <a:pt x="1074" y="1490"/>
                  </a:lnTo>
                  <a:lnTo>
                    <a:pt x="1068" y="1519"/>
                  </a:lnTo>
                  <a:lnTo>
                    <a:pt x="1049" y="1533"/>
                  </a:lnTo>
                  <a:lnTo>
                    <a:pt x="1033" y="1570"/>
                  </a:lnTo>
                  <a:lnTo>
                    <a:pt x="992" y="1604"/>
                  </a:lnTo>
                  <a:lnTo>
                    <a:pt x="978" y="1627"/>
                  </a:lnTo>
                  <a:lnTo>
                    <a:pt x="960" y="1627"/>
                  </a:lnTo>
                  <a:lnTo>
                    <a:pt x="956" y="1638"/>
                  </a:lnTo>
                  <a:lnTo>
                    <a:pt x="934" y="1637"/>
                  </a:lnTo>
                  <a:lnTo>
                    <a:pt x="896" y="1660"/>
                  </a:lnTo>
                  <a:lnTo>
                    <a:pt x="896" y="1660"/>
                  </a:lnTo>
                  <a:close/>
                  <a:moveTo>
                    <a:pt x="982" y="1638"/>
                  </a:moveTo>
                  <a:lnTo>
                    <a:pt x="953" y="1647"/>
                  </a:lnTo>
                  <a:lnTo>
                    <a:pt x="942" y="1681"/>
                  </a:lnTo>
                  <a:lnTo>
                    <a:pt x="962" y="1698"/>
                  </a:lnTo>
                  <a:lnTo>
                    <a:pt x="992" y="1668"/>
                  </a:lnTo>
                  <a:lnTo>
                    <a:pt x="994" y="1646"/>
                  </a:lnTo>
                  <a:lnTo>
                    <a:pt x="982" y="1638"/>
                  </a:lnTo>
                  <a:lnTo>
                    <a:pt x="982" y="1638"/>
                  </a:lnTo>
                  <a:close/>
                  <a:moveTo>
                    <a:pt x="1271" y="1630"/>
                  </a:moveTo>
                  <a:lnTo>
                    <a:pt x="1269" y="1664"/>
                  </a:lnTo>
                  <a:lnTo>
                    <a:pt x="1258" y="1646"/>
                  </a:lnTo>
                  <a:lnTo>
                    <a:pt x="1271" y="1630"/>
                  </a:lnTo>
                  <a:lnTo>
                    <a:pt x="1271" y="1630"/>
                  </a:lnTo>
                  <a:close/>
                  <a:moveTo>
                    <a:pt x="1120" y="1858"/>
                  </a:moveTo>
                  <a:lnTo>
                    <a:pt x="1146" y="1828"/>
                  </a:lnTo>
                  <a:lnTo>
                    <a:pt x="1159" y="1755"/>
                  </a:lnTo>
                  <a:lnTo>
                    <a:pt x="1206" y="1703"/>
                  </a:lnTo>
                  <a:lnTo>
                    <a:pt x="1214" y="1670"/>
                  </a:lnTo>
                  <a:lnTo>
                    <a:pt x="1210" y="1638"/>
                  </a:lnTo>
                  <a:lnTo>
                    <a:pt x="1222" y="1617"/>
                  </a:lnTo>
                  <a:lnTo>
                    <a:pt x="1220" y="1553"/>
                  </a:lnTo>
                  <a:lnTo>
                    <a:pt x="1202" y="1560"/>
                  </a:lnTo>
                  <a:lnTo>
                    <a:pt x="1191" y="1621"/>
                  </a:lnTo>
                  <a:lnTo>
                    <a:pt x="1159" y="1673"/>
                  </a:lnTo>
                  <a:lnTo>
                    <a:pt x="1155" y="1712"/>
                  </a:lnTo>
                  <a:lnTo>
                    <a:pt x="1140" y="1761"/>
                  </a:lnTo>
                  <a:lnTo>
                    <a:pt x="1114" y="1794"/>
                  </a:lnTo>
                  <a:lnTo>
                    <a:pt x="1113" y="1829"/>
                  </a:lnTo>
                  <a:lnTo>
                    <a:pt x="1120" y="1858"/>
                  </a:lnTo>
                  <a:lnTo>
                    <a:pt x="1120" y="1858"/>
                  </a:lnTo>
                  <a:close/>
                  <a:moveTo>
                    <a:pt x="1085" y="1841"/>
                  </a:moveTo>
                  <a:lnTo>
                    <a:pt x="1080" y="1776"/>
                  </a:lnTo>
                  <a:lnTo>
                    <a:pt x="1101" y="1678"/>
                  </a:lnTo>
                  <a:lnTo>
                    <a:pt x="1132" y="1646"/>
                  </a:lnTo>
                  <a:lnTo>
                    <a:pt x="1133" y="1617"/>
                  </a:lnTo>
                  <a:lnTo>
                    <a:pt x="1107" y="1598"/>
                  </a:lnTo>
                  <a:lnTo>
                    <a:pt x="1091" y="1608"/>
                  </a:lnTo>
                  <a:lnTo>
                    <a:pt x="1069" y="1597"/>
                  </a:lnTo>
                  <a:lnTo>
                    <a:pt x="1042" y="1615"/>
                  </a:lnTo>
                  <a:lnTo>
                    <a:pt x="1042" y="1647"/>
                  </a:lnTo>
                  <a:lnTo>
                    <a:pt x="1022" y="1678"/>
                  </a:lnTo>
                  <a:lnTo>
                    <a:pt x="1028" y="1723"/>
                  </a:lnTo>
                  <a:lnTo>
                    <a:pt x="1009" y="1763"/>
                  </a:lnTo>
                  <a:lnTo>
                    <a:pt x="956" y="1777"/>
                  </a:lnTo>
                  <a:lnTo>
                    <a:pt x="940" y="1797"/>
                  </a:lnTo>
                  <a:lnTo>
                    <a:pt x="951" y="1851"/>
                  </a:lnTo>
                  <a:lnTo>
                    <a:pt x="974" y="1854"/>
                  </a:lnTo>
                  <a:lnTo>
                    <a:pt x="1013" y="1879"/>
                  </a:lnTo>
                  <a:lnTo>
                    <a:pt x="1048" y="1881"/>
                  </a:lnTo>
                  <a:lnTo>
                    <a:pt x="1049" y="1921"/>
                  </a:lnTo>
                  <a:lnTo>
                    <a:pt x="1075" y="1934"/>
                  </a:lnTo>
                  <a:lnTo>
                    <a:pt x="1106" y="1915"/>
                  </a:lnTo>
                  <a:lnTo>
                    <a:pt x="1107" y="1885"/>
                  </a:lnTo>
                  <a:lnTo>
                    <a:pt x="1085" y="1841"/>
                  </a:lnTo>
                  <a:lnTo>
                    <a:pt x="1085" y="1841"/>
                  </a:lnTo>
                  <a:close/>
                  <a:moveTo>
                    <a:pt x="1171" y="1897"/>
                  </a:moveTo>
                  <a:lnTo>
                    <a:pt x="1181" y="1906"/>
                  </a:lnTo>
                  <a:lnTo>
                    <a:pt x="1178" y="1926"/>
                  </a:lnTo>
                  <a:lnTo>
                    <a:pt x="1151" y="1937"/>
                  </a:lnTo>
                  <a:lnTo>
                    <a:pt x="1129" y="1921"/>
                  </a:lnTo>
                  <a:lnTo>
                    <a:pt x="1139" y="1901"/>
                  </a:lnTo>
                  <a:lnTo>
                    <a:pt x="1171" y="1897"/>
                  </a:lnTo>
                  <a:lnTo>
                    <a:pt x="1171" y="1897"/>
                  </a:lnTo>
                  <a:close/>
                  <a:moveTo>
                    <a:pt x="1275" y="1739"/>
                  </a:moveTo>
                  <a:lnTo>
                    <a:pt x="1296" y="1739"/>
                  </a:lnTo>
                  <a:lnTo>
                    <a:pt x="1314" y="1756"/>
                  </a:lnTo>
                  <a:lnTo>
                    <a:pt x="1318" y="1792"/>
                  </a:lnTo>
                  <a:lnTo>
                    <a:pt x="1304" y="1815"/>
                  </a:lnTo>
                  <a:lnTo>
                    <a:pt x="1253" y="1838"/>
                  </a:lnTo>
                  <a:lnTo>
                    <a:pt x="1211" y="1841"/>
                  </a:lnTo>
                  <a:lnTo>
                    <a:pt x="1214" y="1825"/>
                  </a:lnTo>
                  <a:lnTo>
                    <a:pt x="1196" y="1802"/>
                  </a:lnTo>
                  <a:lnTo>
                    <a:pt x="1217" y="1775"/>
                  </a:lnTo>
                  <a:lnTo>
                    <a:pt x="1275" y="1739"/>
                  </a:lnTo>
                  <a:lnTo>
                    <a:pt x="1275" y="1739"/>
                  </a:lnTo>
                  <a:close/>
                  <a:moveTo>
                    <a:pt x="1433" y="1744"/>
                  </a:moveTo>
                  <a:lnTo>
                    <a:pt x="1449" y="1775"/>
                  </a:lnTo>
                  <a:lnTo>
                    <a:pt x="1450" y="1801"/>
                  </a:lnTo>
                  <a:lnTo>
                    <a:pt x="1426" y="1774"/>
                  </a:lnTo>
                  <a:lnTo>
                    <a:pt x="1433" y="1744"/>
                  </a:lnTo>
                  <a:lnTo>
                    <a:pt x="1433" y="1744"/>
                  </a:lnTo>
                  <a:close/>
                  <a:moveTo>
                    <a:pt x="1336" y="1880"/>
                  </a:moveTo>
                  <a:lnTo>
                    <a:pt x="1366" y="1905"/>
                  </a:lnTo>
                  <a:lnTo>
                    <a:pt x="1362" y="1935"/>
                  </a:lnTo>
                  <a:lnTo>
                    <a:pt x="1337" y="1918"/>
                  </a:lnTo>
                  <a:lnTo>
                    <a:pt x="1330" y="1898"/>
                  </a:lnTo>
                  <a:lnTo>
                    <a:pt x="1336" y="1880"/>
                  </a:lnTo>
                  <a:lnTo>
                    <a:pt x="1336" y="1880"/>
                  </a:lnTo>
                  <a:close/>
                  <a:moveTo>
                    <a:pt x="1312" y="1471"/>
                  </a:moveTo>
                  <a:lnTo>
                    <a:pt x="1305" y="1504"/>
                  </a:lnTo>
                  <a:lnTo>
                    <a:pt x="1278" y="1507"/>
                  </a:lnTo>
                  <a:lnTo>
                    <a:pt x="1254" y="1490"/>
                  </a:lnTo>
                  <a:lnTo>
                    <a:pt x="1272" y="1476"/>
                  </a:lnTo>
                  <a:lnTo>
                    <a:pt x="1312" y="1471"/>
                  </a:lnTo>
                  <a:lnTo>
                    <a:pt x="1312" y="1471"/>
                  </a:lnTo>
                  <a:close/>
                  <a:moveTo>
                    <a:pt x="1384" y="1519"/>
                  </a:moveTo>
                  <a:lnTo>
                    <a:pt x="1412" y="1536"/>
                  </a:lnTo>
                  <a:lnTo>
                    <a:pt x="1422" y="1560"/>
                  </a:lnTo>
                  <a:lnTo>
                    <a:pt x="1473" y="1563"/>
                  </a:lnTo>
                  <a:lnTo>
                    <a:pt x="1483" y="1568"/>
                  </a:lnTo>
                  <a:lnTo>
                    <a:pt x="1490" y="1560"/>
                  </a:lnTo>
                  <a:lnTo>
                    <a:pt x="1509" y="1567"/>
                  </a:lnTo>
                  <a:lnTo>
                    <a:pt x="1492" y="1546"/>
                  </a:lnTo>
                  <a:lnTo>
                    <a:pt x="1482" y="1516"/>
                  </a:lnTo>
                  <a:lnTo>
                    <a:pt x="1463" y="1499"/>
                  </a:lnTo>
                  <a:lnTo>
                    <a:pt x="1466" y="1450"/>
                  </a:lnTo>
                  <a:lnTo>
                    <a:pt x="1459" y="1389"/>
                  </a:lnTo>
                  <a:lnTo>
                    <a:pt x="1463" y="1371"/>
                  </a:lnTo>
                  <a:lnTo>
                    <a:pt x="1449" y="1360"/>
                  </a:lnTo>
                  <a:lnTo>
                    <a:pt x="1420" y="1321"/>
                  </a:lnTo>
                  <a:lnTo>
                    <a:pt x="1403" y="1289"/>
                  </a:lnTo>
                  <a:lnTo>
                    <a:pt x="1382" y="1287"/>
                  </a:lnTo>
                  <a:lnTo>
                    <a:pt x="1371" y="1293"/>
                  </a:lnTo>
                  <a:lnTo>
                    <a:pt x="1356" y="1285"/>
                  </a:lnTo>
                  <a:lnTo>
                    <a:pt x="1337" y="1288"/>
                  </a:lnTo>
                  <a:lnTo>
                    <a:pt x="1326" y="1301"/>
                  </a:lnTo>
                  <a:lnTo>
                    <a:pt x="1292" y="1300"/>
                  </a:lnTo>
                  <a:lnTo>
                    <a:pt x="1264" y="1301"/>
                  </a:lnTo>
                  <a:lnTo>
                    <a:pt x="1250" y="1293"/>
                  </a:lnTo>
                  <a:lnTo>
                    <a:pt x="1250" y="1316"/>
                  </a:lnTo>
                  <a:lnTo>
                    <a:pt x="1275" y="1371"/>
                  </a:lnTo>
                  <a:lnTo>
                    <a:pt x="1320" y="1406"/>
                  </a:lnTo>
                  <a:lnTo>
                    <a:pt x="1359" y="1451"/>
                  </a:lnTo>
                  <a:lnTo>
                    <a:pt x="1375" y="1462"/>
                  </a:lnTo>
                  <a:lnTo>
                    <a:pt x="1371" y="1477"/>
                  </a:lnTo>
                  <a:lnTo>
                    <a:pt x="1355" y="1499"/>
                  </a:lnTo>
                  <a:lnTo>
                    <a:pt x="1349" y="1507"/>
                  </a:lnTo>
                  <a:lnTo>
                    <a:pt x="1366" y="1501"/>
                  </a:lnTo>
                  <a:lnTo>
                    <a:pt x="1372" y="1510"/>
                  </a:lnTo>
                  <a:lnTo>
                    <a:pt x="1384" y="1519"/>
                  </a:lnTo>
                  <a:lnTo>
                    <a:pt x="1384" y="1519"/>
                  </a:lnTo>
                  <a:close/>
                  <a:moveTo>
                    <a:pt x="1356" y="1524"/>
                  </a:moveTo>
                  <a:lnTo>
                    <a:pt x="1321" y="1536"/>
                  </a:lnTo>
                  <a:lnTo>
                    <a:pt x="1290" y="1523"/>
                  </a:lnTo>
                  <a:lnTo>
                    <a:pt x="1266" y="1523"/>
                  </a:lnTo>
                  <a:lnTo>
                    <a:pt x="1280" y="1556"/>
                  </a:lnTo>
                  <a:lnTo>
                    <a:pt x="1281" y="1591"/>
                  </a:lnTo>
                  <a:lnTo>
                    <a:pt x="1301" y="1611"/>
                  </a:lnTo>
                  <a:lnTo>
                    <a:pt x="1318" y="1594"/>
                  </a:lnTo>
                  <a:lnTo>
                    <a:pt x="1338" y="1612"/>
                  </a:lnTo>
                  <a:lnTo>
                    <a:pt x="1335" y="1657"/>
                  </a:lnTo>
                  <a:lnTo>
                    <a:pt x="1351" y="1688"/>
                  </a:lnTo>
                  <a:lnTo>
                    <a:pt x="1357" y="1738"/>
                  </a:lnTo>
                  <a:lnTo>
                    <a:pt x="1384" y="1757"/>
                  </a:lnTo>
                  <a:lnTo>
                    <a:pt x="1387" y="1710"/>
                  </a:lnTo>
                  <a:lnTo>
                    <a:pt x="1406" y="1734"/>
                  </a:lnTo>
                  <a:lnTo>
                    <a:pt x="1436" y="1726"/>
                  </a:lnTo>
                  <a:lnTo>
                    <a:pt x="1439" y="1701"/>
                  </a:lnTo>
                  <a:lnTo>
                    <a:pt x="1409" y="1649"/>
                  </a:lnTo>
                  <a:lnTo>
                    <a:pt x="1386" y="1633"/>
                  </a:lnTo>
                  <a:lnTo>
                    <a:pt x="1380" y="1581"/>
                  </a:lnTo>
                  <a:lnTo>
                    <a:pt x="1362" y="1538"/>
                  </a:lnTo>
                  <a:lnTo>
                    <a:pt x="1356" y="1524"/>
                  </a:lnTo>
                  <a:lnTo>
                    <a:pt x="1356" y="1524"/>
                  </a:lnTo>
                  <a:close/>
                  <a:moveTo>
                    <a:pt x="1523" y="1609"/>
                  </a:moveTo>
                  <a:lnTo>
                    <a:pt x="1538" y="1604"/>
                  </a:lnTo>
                  <a:lnTo>
                    <a:pt x="1529" y="1594"/>
                  </a:lnTo>
                  <a:lnTo>
                    <a:pt x="1516" y="1595"/>
                  </a:lnTo>
                  <a:lnTo>
                    <a:pt x="1523" y="1609"/>
                  </a:lnTo>
                  <a:lnTo>
                    <a:pt x="1523" y="1609"/>
                  </a:lnTo>
                  <a:close/>
                  <a:moveTo>
                    <a:pt x="1528" y="1641"/>
                  </a:moveTo>
                  <a:lnTo>
                    <a:pt x="1508" y="1628"/>
                  </a:lnTo>
                  <a:lnTo>
                    <a:pt x="1509" y="1647"/>
                  </a:lnTo>
                  <a:lnTo>
                    <a:pt x="1520" y="1655"/>
                  </a:lnTo>
                  <a:lnTo>
                    <a:pt x="1528" y="1641"/>
                  </a:lnTo>
                  <a:lnTo>
                    <a:pt x="1528" y="1641"/>
                  </a:lnTo>
                  <a:close/>
                  <a:moveTo>
                    <a:pt x="1522" y="1807"/>
                  </a:moveTo>
                  <a:lnTo>
                    <a:pt x="1530" y="1768"/>
                  </a:lnTo>
                  <a:lnTo>
                    <a:pt x="1508" y="1740"/>
                  </a:lnTo>
                  <a:lnTo>
                    <a:pt x="1507" y="1708"/>
                  </a:lnTo>
                  <a:lnTo>
                    <a:pt x="1519" y="1700"/>
                  </a:lnTo>
                  <a:lnTo>
                    <a:pt x="1511" y="1680"/>
                  </a:lnTo>
                  <a:lnTo>
                    <a:pt x="1493" y="1688"/>
                  </a:lnTo>
                  <a:lnTo>
                    <a:pt x="1487" y="1725"/>
                  </a:lnTo>
                  <a:lnTo>
                    <a:pt x="1507" y="1767"/>
                  </a:lnTo>
                  <a:lnTo>
                    <a:pt x="1501" y="1789"/>
                  </a:lnTo>
                  <a:lnTo>
                    <a:pt x="1509" y="1804"/>
                  </a:lnTo>
                  <a:lnTo>
                    <a:pt x="1522" y="1807"/>
                  </a:lnTo>
                  <a:lnTo>
                    <a:pt x="1522" y="1807"/>
                  </a:lnTo>
                  <a:close/>
                  <a:moveTo>
                    <a:pt x="1560" y="1818"/>
                  </a:moveTo>
                  <a:lnTo>
                    <a:pt x="1556" y="1837"/>
                  </a:lnTo>
                  <a:lnTo>
                    <a:pt x="1570" y="1854"/>
                  </a:lnTo>
                  <a:lnTo>
                    <a:pt x="1576" y="1832"/>
                  </a:lnTo>
                  <a:lnTo>
                    <a:pt x="1560" y="1818"/>
                  </a:lnTo>
                  <a:lnTo>
                    <a:pt x="1560" y="1818"/>
                  </a:lnTo>
                  <a:close/>
                  <a:moveTo>
                    <a:pt x="1584" y="1742"/>
                  </a:moveTo>
                  <a:lnTo>
                    <a:pt x="1578" y="1780"/>
                  </a:lnTo>
                  <a:lnTo>
                    <a:pt x="1571" y="1793"/>
                  </a:lnTo>
                  <a:lnTo>
                    <a:pt x="1589" y="1815"/>
                  </a:lnTo>
                  <a:lnTo>
                    <a:pt x="1612" y="1806"/>
                  </a:lnTo>
                  <a:lnTo>
                    <a:pt x="1600" y="1774"/>
                  </a:lnTo>
                  <a:lnTo>
                    <a:pt x="1584" y="1742"/>
                  </a:lnTo>
                  <a:lnTo>
                    <a:pt x="1584" y="1742"/>
                  </a:lnTo>
                  <a:close/>
                  <a:moveTo>
                    <a:pt x="917" y="2341"/>
                  </a:moveTo>
                  <a:lnTo>
                    <a:pt x="882" y="2303"/>
                  </a:lnTo>
                  <a:lnTo>
                    <a:pt x="904" y="2255"/>
                  </a:lnTo>
                  <a:lnTo>
                    <a:pt x="915" y="2205"/>
                  </a:lnTo>
                  <a:lnTo>
                    <a:pt x="903" y="2181"/>
                  </a:lnTo>
                  <a:lnTo>
                    <a:pt x="934" y="2144"/>
                  </a:lnTo>
                  <a:lnTo>
                    <a:pt x="968" y="2135"/>
                  </a:lnTo>
                  <a:lnTo>
                    <a:pt x="993" y="2111"/>
                  </a:lnTo>
                  <a:lnTo>
                    <a:pt x="1025" y="2121"/>
                  </a:lnTo>
                  <a:lnTo>
                    <a:pt x="1072" y="2111"/>
                  </a:lnTo>
                  <a:lnTo>
                    <a:pt x="1058" y="2082"/>
                  </a:lnTo>
                  <a:lnTo>
                    <a:pt x="1074" y="2051"/>
                  </a:lnTo>
                  <a:lnTo>
                    <a:pt x="1113" y="2035"/>
                  </a:lnTo>
                  <a:lnTo>
                    <a:pt x="1133" y="2005"/>
                  </a:lnTo>
                  <a:lnTo>
                    <a:pt x="1160" y="2002"/>
                  </a:lnTo>
                  <a:lnTo>
                    <a:pt x="1206" y="2041"/>
                  </a:lnTo>
                  <a:lnTo>
                    <a:pt x="1208" y="2097"/>
                  </a:lnTo>
                  <a:lnTo>
                    <a:pt x="1173" y="2151"/>
                  </a:lnTo>
                  <a:lnTo>
                    <a:pt x="1203" y="2121"/>
                  </a:lnTo>
                  <a:lnTo>
                    <a:pt x="1235" y="2113"/>
                  </a:lnTo>
                  <a:lnTo>
                    <a:pt x="1274" y="2092"/>
                  </a:lnTo>
                  <a:lnTo>
                    <a:pt x="1293" y="2035"/>
                  </a:lnTo>
                  <a:lnTo>
                    <a:pt x="1329" y="2019"/>
                  </a:lnTo>
                  <a:lnTo>
                    <a:pt x="1346" y="2057"/>
                  </a:lnTo>
                  <a:lnTo>
                    <a:pt x="1367" y="2048"/>
                  </a:lnTo>
                  <a:lnTo>
                    <a:pt x="1371" y="2020"/>
                  </a:lnTo>
                  <a:lnTo>
                    <a:pt x="1358" y="2011"/>
                  </a:lnTo>
                  <a:lnTo>
                    <a:pt x="1375" y="1944"/>
                  </a:lnTo>
                  <a:lnTo>
                    <a:pt x="1411" y="1959"/>
                  </a:lnTo>
                  <a:lnTo>
                    <a:pt x="1433" y="1975"/>
                  </a:lnTo>
                  <a:lnTo>
                    <a:pt x="1441" y="1959"/>
                  </a:lnTo>
                  <a:lnTo>
                    <a:pt x="1441" y="1914"/>
                  </a:lnTo>
                  <a:lnTo>
                    <a:pt x="1453" y="1912"/>
                  </a:lnTo>
                  <a:lnTo>
                    <a:pt x="1479" y="1941"/>
                  </a:lnTo>
                  <a:lnTo>
                    <a:pt x="1481" y="1914"/>
                  </a:lnTo>
                  <a:lnTo>
                    <a:pt x="1466" y="1848"/>
                  </a:lnTo>
                  <a:lnTo>
                    <a:pt x="1467" y="1810"/>
                  </a:lnTo>
                  <a:lnTo>
                    <a:pt x="1494" y="1816"/>
                  </a:lnTo>
                  <a:lnTo>
                    <a:pt x="1506" y="1814"/>
                  </a:lnTo>
                  <a:lnTo>
                    <a:pt x="1513" y="1841"/>
                  </a:lnTo>
                  <a:lnTo>
                    <a:pt x="1559" y="1880"/>
                  </a:lnTo>
                  <a:lnTo>
                    <a:pt x="1593" y="1913"/>
                  </a:lnTo>
                  <a:lnTo>
                    <a:pt x="1615" y="1894"/>
                  </a:lnTo>
                  <a:lnTo>
                    <a:pt x="1613" y="1920"/>
                  </a:lnTo>
                  <a:lnTo>
                    <a:pt x="1638" y="1957"/>
                  </a:lnTo>
                  <a:lnTo>
                    <a:pt x="1638" y="2000"/>
                  </a:lnTo>
                  <a:lnTo>
                    <a:pt x="1615" y="1996"/>
                  </a:lnTo>
                  <a:lnTo>
                    <a:pt x="1610" y="2014"/>
                  </a:lnTo>
                  <a:lnTo>
                    <a:pt x="1630" y="2039"/>
                  </a:lnTo>
                  <a:lnTo>
                    <a:pt x="1643" y="2041"/>
                  </a:lnTo>
                  <a:lnTo>
                    <a:pt x="1641" y="2061"/>
                  </a:lnTo>
                  <a:lnTo>
                    <a:pt x="1642" y="2102"/>
                  </a:lnTo>
                  <a:lnTo>
                    <a:pt x="1655" y="2082"/>
                  </a:lnTo>
                  <a:lnTo>
                    <a:pt x="1660" y="2122"/>
                  </a:lnTo>
                  <a:lnTo>
                    <a:pt x="1660" y="2160"/>
                  </a:lnTo>
                  <a:lnTo>
                    <a:pt x="1678" y="2189"/>
                  </a:lnTo>
                  <a:lnTo>
                    <a:pt x="1698" y="2221"/>
                  </a:lnTo>
                  <a:lnTo>
                    <a:pt x="1704" y="2276"/>
                  </a:lnTo>
                  <a:lnTo>
                    <a:pt x="1686" y="2321"/>
                  </a:lnTo>
                  <a:lnTo>
                    <a:pt x="1672" y="2320"/>
                  </a:lnTo>
                  <a:lnTo>
                    <a:pt x="1673" y="2341"/>
                  </a:lnTo>
                  <a:lnTo>
                    <a:pt x="1662" y="2319"/>
                  </a:lnTo>
                  <a:lnTo>
                    <a:pt x="1642" y="2322"/>
                  </a:lnTo>
                  <a:lnTo>
                    <a:pt x="1636" y="2343"/>
                  </a:lnTo>
                  <a:lnTo>
                    <a:pt x="1648" y="2392"/>
                  </a:lnTo>
                  <a:lnTo>
                    <a:pt x="1644" y="2430"/>
                  </a:lnTo>
                  <a:lnTo>
                    <a:pt x="1643" y="2455"/>
                  </a:lnTo>
                  <a:lnTo>
                    <a:pt x="1632" y="2431"/>
                  </a:lnTo>
                  <a:lnTo>
                    <a:pt x="1617" y="2379"/>
                  </a:lnTo>
                  <a:lnTo>
                    <a:pt x="1618" y="2348"/>
                  </a:lnTo>
                  <a:lnTo>
                    <a:pt x="1601" y="2322"/>
                  </a:lnTo>
                  <a:lnTo>
                    <a:pt x="1593" y="2289"/>
                  </a:lnTo>
                  <a:lnTo>
                    <a:pt x="1569" y="2255"/>
                  </a:lnTo>
                  <a:lnTo>
                    <a:pt x="1547" y="2268"/>
                  </a:lnTo>
                  <a:lnTo>
                    <a:pt x="1505" y="2341"/>
                  </a:lnTo>
                  <a:lnTo>
                    <a:pt x="1497" y="2369"/>
                  </a:lnTo>
                  <a:lnTo>
                    <a:pt x="1527" y="2391"/>
                  </a:lnTo>
                  <a:lnTo>
                    <a:pt x="1546" y="2437"/>
                  </a:lnTo>
                  <a:lnTo>
                    <a:pt x="1561" y="2458"/>
                  </a:lnTo>
                  <a:lnTo>
                    <a:pt x="1559" y="2493"/>
                  </a:lnTo>
                  <a:lnTo>
                    <a:pt x="1512" y="2554"/>
                  </a:lnTo>
                  <a:lnTo>
                    <a:pt x="1488" y="2571"/>
                  </a:lnTo>
                  <a:lnTo>
                    <a:pt x="1478" y="2558"/>
                  </a:lnTo>
                  <a:lnTo>
                    <a:pt x="1467" y="2526"/>
                  </a:lnTo>
                  <a:lnTo>
                    <a:pt x="1479" y="2505"/>
                  </a:lnTo>
                  <a:lnTo>
                    <a:pt x="1468" y="2492"/>
                  </a:lnTo>
                  <a:lnTo>
                    <a:pt x="1450" y="2504"/>
                  </a:lnTo>
                  <a:lnTo>
                    <a:pt x="1446" y="2523"/>
                  </a:lnTo>
                  <a:lnTo>
                    <a:pt x="1418" y="2539"/>
                  </a:lnTo>
                  <a:lnTo>
                    <a:pt x="1383" y="2525"/>
                  </a:lnTo>
                  <a:lnTo>
                    <a:pt x="1353" y="2497"/>
                  </a:lnTo>
                  <a:lnTo>
                    <a:pt x="1314" y="2497"/>
                  </a:lnTo>
                  <a:lnTo>
                    <a:pt x="1283" y="2460"/>
                  </a:lnTo>
                  <a:lnTo>
                    <a:pt x="1277" y="2431"/>
                  </a:lnTo>
                  <a:lnTo>
                    <a:pt x="1253" y="2400"/>
                  </a:lnTo>
                  <a:lnTo>
                    <a:pt x="1260" y="2378"/>
                  </a:lnTo>
                  <a:lnTo>
                    <a:pt x="1257" y="2351"/>
                  </a:lnTo>
                  <a:lnTo>
                    <a:pt x="1240" y="2333"/>
                  </a:lnTo>
                  <a:lnTo>
                    <a:pt x="1256" y="2312"/>
                  </a:lnTo>
                  <a:lnTo>
                    <a:pt x="1254" y="2295"/>
                  </a:lnTo>
                  <a:lnTo>
                    <a:pt x="1268" y="2288"/>
                  </a:lnTo>
                  <a:lnTo>
                    <a:pt x="1298" y="2299"/>
                  </a:lnTo>
                  <a:lnTo>
                    <a:pt x="1270" y="2272"/>
                  </a:lnTo>
                  <a:lnTo>
                    <a:pt x="1263" y="2243"/>
                  </a:lnTo>
                  <a:lnTo>
                    <a:pt x="1231" y="2217"/>
                  </a:lnTo>
                  <a:lnTo>
                    <a:pt x="1202" y="2210"/>
                  </a:lnTo>
                  <a:lnTo>
                    <a:pt x="1171" y="2182"/>
                  </a:lnTo>
                  <a:lnTo>
                    <a:pt x="1154" y="2182"/>
                  </a:lnTo>
                  <a:lnTo>
                    <a:pt x="1141" y="2196"/>
                  </a:lnTo>
                  <a:lnTo>
                    <a:pt x="1148" y="2211"/>
                  </a:lnTo>
                  <a:lnTo>
                    <a:pt x="1137" y="2227"/>
                  </a:lnTo>
                  <a:lnTo>
                    <a:pt x="1154" y="2254"/>
                  </a:lnTo>
                  <a:lnTo>
                    <a:pt x="1141" y="2252"/>
                  </a:lnTo>
                  <a:lnTo>
                    <a:pt x="1114" y="2231"/>
                  </a:lnTo>
                  <a:lnTo>
                    <a:pt x="1096" y="2233"/>
                  </a:lnTo>
                  <a:lnTo>
                    <a:pt x="1105" y="2212"/>
                  </a:lnTo>
                  <a:lnTo>
                    <a:pt x="1087" y="2206"/>
                  </a:lnTo>
                  <a:lnTo>
                    <a:pt x="1074" y="2217"/>
                  </a:lnTo>
                  <a:lnTo>
                    <a:pt x="1072" y="2247"/>
                  </a:lnTo>
                  <a:lnTo>
                    <a:pt x="1055" y="2237"/>
                  </a:lnTo>
                  <a:lnTo>
                    <a:pt x="1039" y="2245"/>
                  </a:lnTo>
                  <a:lnTo>
                    <a:pt x="1029" y="2236"/>
                  </a:lnTo>
                  <a:lnTo>
                    <a:pt x="1036" y="2200"/>
                  </a:lnTo>
                  <a:lnTo>
                    <a:pt x="1013" y="2179"/>
                  </a:lnTo>
                  <a:lnTo>
                    <a:pt x="995" y="2188"/>
                  </a:lnTo>
                  <a:lnTo>
                    <a:pt x="976" y="2230"/>
                  </a:lnTo>
                  <a:lnTo>
                    <a:pt x="957" y="2247"/>
                  </a:lnTo>
                  <a:lnTo>
                    <a:pt x="931" y="2318"/>
                  </a:lnTo>
                  <a:lnTo>
                    <a:pt x="917" y="2341"/>
                  </a:lnTo>
                  <a:lnTo>
                    <a:pt x="917" y="2341"/>
                  </a:lnTo>
                  <a:close/>
                  <a:moveTo>
                    <a:pt x="864" y="2384"/>
                  </a:moveTo>
                  <a:lnTo>
                    <a:pt x="865" y="2401"/>
                  </a:lnTo>
                  <a:lnTo>
                    <a:pt x="886" y="2431"/>
                  </a:lnTo>
                  <a:lnTo>
                    <a:pt x="905" y="2438"/>
                  </a:lnTo>
                  <a:lnTo>
                    <a:pt x="949" y="2399"/>
                  </a:lnTo>
                  <a:lnTo>
                    <a:pt x="952" y="2386"/>
                  </a:lnTo>
                  <a:lnTo>
                    <a:pt x="932" y="2380"/>
                  </a:lnTo>
                  <a:lnTo>
                    <a:pt x="912" y="2367"/>
                  </a:lnTo>
                  <a:lnTo>
                    <a:pt x="894" y="2382"/>
                  </a:lnTo>
                  <a:lnTo>
                    <a:pt x="864" y="2384"/>
                  </a:lnTo>
                  <a:lnTo>
                    <a:pt x="864" y="2384"/>
                  </a:lnTo>
                  <a:close/>
                  <a:moveTo>
                    <a:pt x="474" y="1397"/>
                  </a:moveTo>
                  <a:lnTo>
                    <a:pt x="458" y="1380"/>
                  </a:lnTo>
                  <a:lnTo>
                    <a:pt x="446" y="1354"/>
                  </a:lnTo>
                  <a:lnTo>
                    <a:pt x="457" y="1340"/>
                  </a:lnTo>
                  <a:lnTo>
                    <a:pt x="485" y="1344"/>
                  </a:lnTo>
                  <a:lnTo>
                    <a:pt x="505" y="1367"/>
                  </a:lnTo>
                  <a:lnTo>
                    <a:pt x="540" y="1375"/>
                  </a:lnTo>
                  <a:lnTo>
                    <a:pt x="547" y="1392"/>
                  </a:lnTo>
                  <a:lnTo>
                    <a:pt x="532" y="1410"/>
                  </a:lnTo>
                  <a:lnTo>
                    <a:pt x="510" y="1400"/>
                  </a:lnTo>
                  <a:lnTo>
                    <a:pt x="474" y="1397"/>
                  </a:lnTo>
                  <a:lnTo>
                    <a:pt x="474" y="1397"/>
                  </a:lnTo>
                  <a:close/>
                  <a:moveTo>
                    <a:pt x="452" y="1413"/>
                  </a:moveTo>
                  <a:lnTo>
                    <a:pt x="487" y="1423"/>
                  </a:lnTo>
                  <a:lnTo>
                    <a:pt x="499" y="1448"/>
                  </a:lnTo>
                  <a:lnTo>
                    <a:pt x="485" y="1457"/>
                  </a:lnTo>
                  <a:lnTo>
                    <a:pt x="474" y="1472"/>
                  </a:lnTo>
                  <a:lnTo>
                    <a:pt x="458" y="1472"/>
                  </a:lnTo>
                  <a:lnTo>
                    <a:pt x="449" y="1433"/>
                  </a:lnTo>
                  <a:lnTo>
                    <a:pt x="452" y="1413"/>
                  </a:lnTo>
                  <a:lnTo>
                    <a:pt x="452" y="1413"/>
                  </a:lnTo>
                  <a:close/>
                  <a:moveTo>
                    <a:pt x="474" y="1672"/>
                  </a:moveTo>
                  <a:lnTo>
                    <a:pt x="487" y="1661"/>
                  </a:lnTo>
                  <a:lnTo>
                    <a:pt x="492" y="1647"/>
                  </a:lnTo>
                  <a:lnTo>
                    <a:pt x="503" y="1663"/>
                  </a:lnTo>
                  <a:lnTo>
                    <a:pt x="516" y="1674"/>
                  </a:lnTo>
                  <a:lnTo>
                    <a:pt x="515" y="1693"/>
                  </a:lnTo>
                  <a:lnTo>
                    <a:pt x="489" y="1694"/>
                  </a:lnTo>
                  <a:lnTo>
                    <a:pt x="466" y="1692"/>
                  </a:lnTo>
                  <a:lnTo>
                    <a:pt x="474" y="1672"/>
                  </a:lnTo>
                  <a:lnTo>
                    <a:pt x="474" y="1672"/>
                  </a:lnTo>
                  <a:close/>
                  <a:moveTo>
                    <a:pt x="57" y="2052"/>
                  </a:moveTo>
                  <a:lnTo>
                    <a:pt x="90" y="2026"/>
                  </a:lnTo>
                  <a:lnTo>
                    <a:pt x="112" y="2022"/>
                  </a:lnTo>
                  <a:lnTo>
                    <a:pt x="135" y="1999"/>
                  </a:lnTo>
                  <a:lnTo>
                    <a:pt x="172" y="1985"/>
                  </a:lnTo>
                  <a:lnTo>
                    <a:pt x="210" y="1927"/>
                  </a:lnTo>
                  <a:lnTo>
                    <a:pt x="249" y="1913"/>
                  </a:lnTo>
                  <a:lnTo>
                    <a:pt x="276" y="1890"/>
                  </a:lnTo>
                  <a:lnTo>
                    <a:pt x="279" y="1872"/>
                  </a:lnTo>
                  <a:lnTo>
                    <a:pt x="302" y="1844"/>
                  </a:lnTo>
                  <a:lnTo>
                    <a:pt x="302" y="1793"/>
                  </a:lnTo>
                  <a:lnTo>
                    <a:pt x="322" y="1769"/>
                  </a:lnTo>
                  <a:lnTo>
                    <a:pt x="373" y="1765"/>
                  </a:lnTo>
                  <a:lnTo>
                    <a:pt x="385" y="1731"/>
                  </a:lnTo>
                  <a:lnTo>
                    <a:pt x="410" y="1706"/>
                  </a:lnTo>
                  <a:lnTo>
                    <a:pt x="438" y="1702"/>
                  </a:lnTo>
                  <a:lnTo>
                    <a:pt x="452" y="1673"/>
                  </a:lnTo>
                  <a:lnTo>
                    <a:pt x="434" y="1631"/>
                  </a:lnTo>
                  <a:lnTo>
                    <a:pt x="409" y="1600"/>
                  </a:lnTo>
                  <a:lnTo>
                    <a:pt x="412" y="1568"/>
                  </a:lnTo>
                  <a:lnTo>
                    <a:pt x="408" y="1519"/>
                  </a:lnTo>
                  <a:lnTo>
                    <a:pt x="393" y="1525"/>
                  </a:lnTo>
                  <a:lnTo>
                    <a:pt x="385" y="1578"/>
                  </a:lnTo>
                  <a:lnTo>
                    <a:pt x="391" y="1628"/>
                  </a:lnTo>
                  <a:lnTo>
                    <a:pt x="365" y="1611"/>
                  </a:lnTo>
                  <a:lnTo>
                    <a:pt x="385" y="1645"/>
                  </a:lnTo>
                  <a:lnTo>
                    <a:pt x="384" y="1670"/>
                  </a:lnTo>
                  <a:lnTo>
                    <a:pt x="357" y="1703"/>
                  </a:lnTo>
                  <a:lnTo>
                    <a:pt x="334" y="1700"/>
                  </a:lnTo>
                  <a:lnTo>
                    <a:pt x="303" y="1735"/>
                  </a:lnTo>
                  <a:lnTo>
                    <a:pt x="301" y="1761"/>
                  </a:lnTo>
                  <a:lnTo>
                    <a:pt x="266" y="1782"/>
                  </a:lnTo>
                  <a:lnTo>
                    <a:pt x="231" y="1854"/>
                  </a:lnTo>
                  <a:lnTo>
                    <a:pt x="182" y="1902"/>
                  </a:lnTo>
                  <a:lnTo>
                    <a:pt x="155" y="1906"/>
                  </a:lnTo>
                  <a:lnTo>
                    <a:pt x="131" y="1952"/>
                  </a:lnTo>
                  <a:lnTo>
                    <a:pt x="111" y="1959"/>
                  </a:lnTo>
                  <a:lnTo>
                    <a:pt x="62" y="2023"/>
                  </a:lnTo>
                  <a:lnTo>
                    <a:pt x="53" y="2041"/>
                  </a:lnTo>
                  <a:lnTo>
                    <a:pt x="57" y="2052"/>
                  </a:lnTo>
                  <a:lnTo>
                    <a:pt x="57" y="2052"/>
                  </a:lnTo>
                  <a:close/>
                  <a:moveTo>
                    <a:pt x="63" y="2071"/>
                  </a:moveTo>
                  <a:lnTo>
                    <a:pt x="45" y="2087"/>
                  </a:lnTo>
                  <a:lnTo>
                    <a:pt x="61" y="2085"/>
                  </a:lnTo>
                  <a:lnTo>
                    <a:pt x="63" y="2071"/>
                  </a:lnTo>
                  <a:lnTo>
                    <a:pt x="63" y="2071"/>
                  </a:lnTo>
                  <a:close/>
                  <a:moveTo>
                    <a:pt x="79" y="2076"/>
                  </a:moveTo>
                  <a:lnTo>
                    <a:pt x="69" y="2088"/>
                  </a:lnTo>
                  <a:lnTo>
                    <a:pt x="86" y="2097"/>
                  </a:lnTo>
                  <a:lnTo>
                    <a:pt x="79" y="2076"/>
                  </a:lnTo>
                  <a:lnTo>
                    <a:pt x="79" y="2076"/>
                  </a:lnTo>
                  <a:close/>
                  <a:moveTo>
                    <a:pt x="31" y="2116"/>
                  </a:moveTo>
                  <a:lnTo>
                    <a:pt x="1" y="2127"/>
                  </a:lnTo>
                  <a:lnTo>
                    <a:pt x="0" y="2151"/>
                  </a:lnTo>
                  <a:lnTo>
                    <a:pt x="20" y="2183"/>
                  </a:lnTo>
                  <a:lnTo>
                    <a:pt x="36" y="2183"/>
                  </a:lnTo>
                  <a:lnTo>
                    <a:pt x="37" y="2139"/>
                  </a:lnTo>
                  <a:lnTo>
                    <a:pt x="42" y="2125"/>
                  </a:lnTo>
                  <a:lnTo>
                    <a:pt x="31" y="2116"/>
                  </a:lnTo>
                  <a:close/>
                </a:path>
              </a:pathLst>
            </a:custGeom>
            <a:solidFill>
              <a:srgbClr val="666678"/>
            </a:solid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0" name="Freeform 17"/>
            <p:cNvSpPr>
              <a:spLocks noEditPoints="1"/>
            </p:cNvSpPr>
            <p:nvPr/>
          </p:nvSpPr>
          <p:spPr bwMode="auto">
            <a:xfrm>
              <a:off x="9580563" y="6430963"/>
              <a:ext cx="107950" cy="34925"/>
            </a:xfrm>
            <a:custGeom>
              <a:gdLst>
                <a:gd fmla="*/ 0 w 546" name="T0"/>
                <a:gd fmla="*/ 147 h 177" name="T1"/>
                <a:gd fmla="*/ 26 w 546" name="T2"/>
                <a:gd fmla="*/ 177 h 177" name="T3"/>
                <a:gd fmla="*/ 62 w 546" name="T4"/>
                <a:gd fmla="*/ 158 h 177" name="T5"/>
                <a:gd fmla="*/ 92 w 546" name="T6"/>
                <a:gd fmla="*/ 153 h 177" name="T7"/>
                <a:gd fmla="*/ 94 w 546" name="T8"/>
                <a:gd fmla="*/ 109 h 177" name="T9"/>
                <a:gd fmla="*/ 73 w 546" name="T10"/>
                <a:gd fmla="*/ 115 h 177" name="T11"/>
                <a:gd fmla="*/ 28 w 546" name="T12"/>
                <a:gd fmla="*/ 120 h 177" name="T13"/>
                <a:gd fmla="*/ 0 w 546" name="T14"/>
                <a:gd fmla="*/ 147 h 177" name="T15"/>
                <a:gd fmla="*/ 0 w 546" name="T16"/>
                <a:gd fmla="*/ 147 h 177" name="T17"/>
                <a:gd fmla="*/ 138 w 546" name="T18"/>
                <a:gd fmla="*/ 93 h 177" name="T19"/>
                <a:gd fmla="*/ 174 w 546" name="T20"/>
                <a:gd fmla="*/ 133 h 177" name="T21"/>
                <a:gd fmla="*/ 215 w 546" name="T22"/>
                <a:gd fmla="*/ 171 h 177" name="T23"/>
                <a:gd fmla="*/ 220 w 546" name="T24"/>
                <a:gd fmla="*/ 169 h 177" name="T25"/>
                <a:gd fmla="*/ 252 w 546" name="T26"/>
                <a:gd fmla="*/ 139 h 177" name="T27"/>
                <a:gd fmla="*/ 279 w 546" name="T28"/>
                <a:gd fmla="*/ 129 h 177" name="T29"/>
                <a:gd fmla="*/ 311 w 546" name="T30"/>
                <a:gd fmla="*/ 132 h 177" name="T31"/>
                <a:gd fmla="*/ 381 w 546" name="T32"/>
                <a:gd fmla="*/ 119 h 177" name="T33"/>
                <a:gd fmla="*/ 429 w 546" name="T34"/>
                <a:gd fmla="*/ 89 h 177" name="T35"/>
                <a:gd fmla="*/ 479 w 546" name="T36"/>
                <a:gd fmla="*/ 76 h 177" name="T37"/>
                <a:gd fmla="*/ 492 w 546" name="T38"/>
                <a:gd fmla="*/ 55 h 177" name="T39"/>
                <a:gd fmla="*/ 512 w 546" name="T40"/>
                <a:gd fmla="*/ 52 h 177" name="T41"/>
                <a:gd fmla="*/ 546 w 546" name="T42"/>
                <a:gd fmla="*/ 30 h 177" name="T43"/>
                <a:gd fmla="*/ 546 w 546" name="T44"/>
                <a:gd fmla="*/ 15 h 177" name="T45"/>
                <a:gd fmla="*/ 530 w 546" name="T46"/>
                <a:gd fmla="*/ 0 h 177" name="T47"/>
                <a:gd fmla="*/ 464 w 546" name="T48"/>
                <a:gd fmla="*/ 15 h 177" name="T49"/>
                <a:gd fmla="*/ 424 w 546" name="T50"/>
                <a:gd fmla="*/ 13 h 177" name="T51"/>
                <a:gd fmla="*/ 386 w 546" name="T52"/>
                <a:gd fmla="*/ 21 h 177" name="T53"/>
                <a:gd fmla="*/ 351 w 546" name="T54"/>
                <a:gd fmla="*/ 21 h 177" name="T55"/>
                <a:gd fmla="*/ 305 w 546" name="T56"/>
                <a:gd fmla="*/ 29 h 177" name="T57"/>
                <a:gd fmla="*/ 233 w 546" name="T58"/>
                <a:gd fmla="*/ 25 h 177" name="T59"/>
                <a:gd fmla="*/ 179 w 546" name="T60"/>
                <a:gd fmla="*/ 74 h 177" name="T61"/>
                <a:gd fmla="*/ 138 w 546" name="T62"/>
                <a:gd fmla="*/ 93 h 17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7" w="546">
                  <a:moveTo>
                    <a:pt x="0" y="147"/>
                  </a:moveTo>
                  <a:lnTo>
                    <a:pt x="26" y="177"/>
                  </a:lnTo>
                  <a:lnTo>
                    <a:pt x="62" y="158"/>
                  </a:lnTo>
                  <a:lnTo>
                    <a:pt x="92" y="153"/>
                  </a:lnTo>
                  <a:lnTo>
                    <a:pt x="94" y="109"/>
                  </a:lnTo>
                  <a:lnTo>
                    <a:pt x="73" y="115"/>
                  </a:lnTo>
                  <a:lnTo>
                    <a:pt x="28" y="120"/>
                  </a:lnTo>
                  <a:lnTo>
                    <a:pt x="0" y="147"/>
                  </a:lnTo>
                  <a:lnTo>
                    <a:pt x="0" y="147"/>
                  </a:lnTo>
                  <a:close/>
                  <a:moveTo>
                    <a:pt x="138" y="93"/>
                  </a:moveTo>
                  <a:lnTo>
                    <a:pt x="174" y="133"/>
                  </a:lnTo>
                  <a:lnTo>
                    <a:pt x="215" y="171"/>
                  </a:lnTo>
                  <a:lnTo>
                    <a:pt x="220" y="169"/>
                  </a:lnTo>
                  <a:lnTo>
                    <a:pt x="252" y="139"/>
                  </a:lnTo>
                  <a:lnTo>
                    <a:pt x="279" y="129"/>
                  </a:lnTo>
                  <a:lnTo>
                    <a:pt x="311" y="132"/>
                  </a:lnTo>
                  <a:lnTo>
                    <a:pt x="381" y="119"/>
                  </a:lnTo>
                  <a:lnTo>
                    <a:pt x="429" y="89"/>
                  </a:lnTo>
                  <a:lnTo>
                    <a:pt x="479" y="76"/>
                  </a:lnTo>
                  <a:lnTo>
                    <a:pt x="492" y="55"/>
                  </a:lnTo>
                  <a:lnTo>
                    <a:pt x="512" y="52"/>
                  </a:lnTo>
                  <a:lnTo>
                    <a:pt x="546" y="30"/>
                  </a:lnTo>
                  <a:lnTo>
                    <a:pt x="546" y="15"/>
                  </a:lnTo>
                  <a:lnTo>
                    <a:pt x="530" y="0"/>
                  </a:lnTo>
                  <a:lnTo>
                    <a:pt x="464" y="15"/>
                  </a:lnTo>
                  <a:lnTo>
                    <a:pt x="424" y="13"/>
                  </a:lnTo>
                  <a:lnTo>
                    <a:pt x="386" y="21"/>
                  </a:lnTo>
                  <a:lnTo>
                    <a:pt x="351" y="21"/>
                  </a:lnTo>
                  <a:lnTo>
                    <a:pt x="305" y="29"/>
                  </a:lnTo>
                  <a:lnTo>
                    <a:pt x="233" y="25"/>
                  </a:lnTo>
                  <a:lnTo>
                    <a:pt x="179" y="74"/>
                  </a:lnTo>
                  <a:lnTo>
                    <a:pt x="138" y="93"/>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1" name="Freeform 18"/>
            <p:cNvSpPr>
              <a:spLocks noEditPoints="1"/>
            </p:cNvSpPr>
            <p:nvPr/>
          </p:nvSpPr>
          <p:spPr bwMode="auto">
            <a:xfrm>
              <a:off x="8772525" y="5868988"/>
              <a:ext cx="652463" cy="230188"/>
            </a:xfrm>
            <a:custGeom>
              <a:gdLst>
                <a:gd fmla="*/ 1986 w 3289" name="T0"/>
                <a:gd fmla="*/ 842 h 1163" name="T1"/>
                <a:gd fmla="*/ 25 w 3289" name="T2"/>
                <a:gd fmla="*/ 375 h 1163" name="T3"/>
                <a:gd fmla="*/ 0 w 3289" name="T4"/>
                <a:gd fmla="*/ 314 h 1163" name="T5"/>
                <a:gd fmla="*/ 1802 w 3289" name="T6"/>
                <a:gd fmla="*/ 1132 h 1163" name="T7"/>
                <a:gd fmla="*/ 1938 w 3289" name="T8"/>
                <a:gd fmla="*/ 1133 h 1163" name="T9"/>
                <a:gd fmla="*/ 2260 w 3289" name="T10"/>
                <a:gd fmla="*/ 1062 h 1163" name="T11"/>
                <a:gd fmla="*/ 2509 w 3289" name="T12"/>
                <a:gd fmla="*/ 1052 h 1163" name="T13"/>
                <a:gd fmla="*/ 2687 w 3289" name="T14"/>
                <a:gd fmla="*/ 641 h 1163" name="T15"/>
                <a:gd fmla="*/ 2767 w 3289" name="T16"/>
                <a:gd fmla="*/ 533 h 1163" name="T17"/>
                <a:gd fmla="*/ 3000 w 3289" name="T18"/>
                <a:gd fmla="*/ 553 h 1163" name="T19"/>
                <a:gd fmla="*/ 3152 w 3289" name="T20"/>
                <a:gd fmla="*/ 545 h 1163" name="T21"/>
                <a:gd fmla="*/ 3196 w 3289" name="T22"/>
                <a:gd fmla="*/ 434 h 1163" name="T23"/>
                <a:gd fmla="*/ 3215 w 3289" name="T24"/>
                <a:gd fmla="*/ 358 h 1163" name="T25"/>
                <a:gd fmla="*/ 3064 w 3289" name="T26"/>
                <a:gd fmla="*/ 319 h 1163" name="T27"/>
                <a:gd fmla="*/ 3028 w 3289" name="T28"/>
                <a:gd fmla="*/ 288 h 1163" name="T29"/>
                <a:gd fmla="*/ 3029 w 3289" name="T30"/>
                <a:gd fmla="*/ 179 h 1163" name="T31"/>
                <a:gd fmla="*/ 2905 w 3289" name="T32"/>
                <a:gd fmla="*/ 62 h 1163" name="T33"/>
                <a:gd fmla="*/ 2859 w 3289" name="T34"/>
                <a:gd fmla="*/ 106 h 1163" name="T35"/>
                <a:gd fmla="*/ 2746 w 3289" name="T36"/>
                <a:gd fmla="*/ 241 h 1163" name="T37"/>
                <a:gd fmla="*/ 2583 w 3289" name="T38"/>
                <a:gd fmla="*/ 391 h 1163" name="T39"/>
                <a:gd fmla="*/ 2628 w 3289" name="T40"/>
                <a:gd fmla="*/ 429 h 1163" name="T41"/>
                <a:gd fmla="*/ 2605 w 3289" name="T42"/>
                <a:gd fmla="*/ 551 h 1163" name="T43"/>
                <a:gd fmla="*/ 2567 w 3289" name="T44"/>
                <a:gd fmla="*/ 459 h 1163" name="T45"/>
                <a:gd fmla="*/ 2494 w 3289" name="T46"/>
                <a:gd fmla="*/ 548 h 1163" name="T47"/>
                <a:gd fmla="*/ 2397 w 3289" name="T48"/>
                <a:gd fmla="*/ 554 h 1163" name="T49"/>
                <a:gd fmla="*/ 2234 w 3289" name="T50"/>
                <a:gd fmla="*/ 754 h 1163" name="T51"/>
                <a:gd fmla="*/ 2061 w 3289" name="T52"/>
                <a:gd fmla="*/ 897 h 1163" name="T53"/>
                <a:gd fmla="*/ 1945 w 3289" name="T54"/>
                <a:gd fmla="*/ 965 h 1163" name="T55"/>
                <a:gd fmla="*/ 1777 w 3289" name="T56"/>
                <a:gd fmla="*/ 1035 h 1163" name="T57"/>
                <a:gd fmla="*/ 1667 w 3289" name="T58"/>
                <a:gd fmla="*/ 979 h 1163" name="T59"/>
                <a:gd fmla="*/ 2886 w 3289" name="T60"/>
                <a:gd fmla="*/ 0 h 1163" name="T61"/>
                <a:gd fmla="*/ 2945 w 3289" name="T62"/>
                <a:gd fmla="*/ 31 h 1163" name="T63"/>
                <a:gd fmla="*/ 1954 w 3289" name="T64"/>
                <a:gd fmla="*/ 912 h 1163" name="T65"/>
                <a:gd fmla="*/ 1989 w 3289" name="T66"/>
                <a:gd fmla="*/ 898 h 1163" name="T67"/>
                <a:gd fmla="*/ 2026 w 3289" name="T68"/>
                <a:gd fmla="*/ 836 h 1163" name="T69"/>
                <a:gd fmla="*/ 2001 w 3289" name="T70"/>
                <a:gd fmla="*/ 843 h 1163" name="T71"/>
                <a:gd fmla="*/ 18 w 3289" name="T72"/>
                <a:gd fmla="*/ 127 h 1163" name="T73"/>
                <a:gd fmla="*/ 163 w 3289" name="T74"/>
                <a:gd fmla="*/ 160 h 1163" name="T75"/>
                <a:gd fmla="*/ 205 w 3289" name="T76"/>
                <a:gd fmla="*/ 293 h 1163" name="T77"/>
                <a:gd fmla="*/ 321 w 3289" name="T78"/>
                <a:gd fmla="*/ 227 h 1163" name="T79"/>
                <a:gd fmla="*/ 384 w 3289" name="T80"/>
                <a:gd fmla="*/ 197 h 1163" name="T81"/>
                <a:gd fmla="*/ 574 w 3289" name="T82"/>
                <a:gd fmla="*/ 518 h 1163" name="T83"/>
                <a:gd fmla="*/ 583 w 3289" name="T84"/>
                <a:gd fmla="*/ 754 h 1163" name="T85"/>
                <a:gd fmla="*/ 674 w 3289" name="T86"/>
                <a:gd fmla="*/ 863 h 1163" name="T87"/>
                <a:gd fmla="*/ 709 w 3289" name="T88"/>
                <a:gd fmla="*/ 953 h 1163" name="T89"/>
                <a:gd fmla="*/ 714 w 3289" name="T90"/>
                <a:gd fmla="*/ 1030 h 1163" name="T91"/>
                <a:gd fmla="*/ 709 w 3289" name="T92"/>
                <a:gd fmla="*/ 1054 h 1163" name="T93"/>
                <a:gd fmla="*/ 618 w 3289" name="T94"/>
                <a:gd fmla="*/ 1061 h 1163" name="T95"/>
                <a:gd fmla="*/ 444 w 3289" name="T96"/>
                <a:gd fmla="*/ 954 h 1163" name="T97"/>
                <a:gd fmla="*/ 304 w 3289" name="T98"/>
                <a:gd fmla="*/ 842 h 1163" name="T99"/>
                <a:gd fmla="*/ 232 w 3289" name="T100"/>
                <a:gd fmla="*/ 718 h 1163" name="T101"/>
                <a:gd fmla="*/ 112 w 3289" name="T102"/>
                <a:gd fmla="*/ 582 h 1163" name="T103"/>
                <a:gd fmla="*/ 79 w 3289" name="T104"/>
                <a:gd fmla="*/ 412 h 116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163" w="3289">
                  <a:moveTo>
                    <a:pt x="1985" y="843"/>
                  </a:moveTo>
                  <a:lnTo>
                    <a:pt x="1984" y="870"/>
                  </a:lnTo>
                  <a:lnTo>
                    <a:pt x="1977" y="873"/>
                  </a:lnTo>
                  <a:lnTo>
                    <a:pt x="1973" y="863"/>
                  </a:lnTo>
                  <a:lnTo>
                    <a:pt x="1986" y="842"/>
                  </a:lnTo>
                  <a:lnTo>
                    <a:pt x="1985" y="843"/>
                  </a:lnTo>
                  <a:lnTo>
                    <a:pt x="1985" y="843"/>
                  </a:lnTo>
                  <a:close/>
                  <a:moveTo>
                    <a:pt x="0" y="314"/>
                  </a:moveTo>
                  <a:lnTo>
                    <a:pt x="6" y="349"/>
                  </a:lnTo>
                  <a:lnTo>
                    <a:pt x="25" y="375"/>
                  </a:lnTo>
                  <a:lnTo>
                    <a:pt x="38" y="366"/>
                  </a:lnTo>
                  <a:lnTo>
                    <a:pt x="32" y="342"/>
                  </a:lnTo>
                  <a:lnTo>
                    <a:pt x="15" y="317"/>
                  </a:lnTo>
                  <a:lnTo>
                    <a:pt x="0" y="314"/>
                  </a:lnTo>
                  <a:lnTo>
                    <a:pt x="0" y="314"/>
                  </a:lnTo>
                  <a:close/>
                  <a:moveTo>
                    <a:pt x="1667" y="979"/>
                  </a:moveTo>
                  <a:lnTo>
                    <a:pt x="1702" y="1042"/>
                  </a:lnTo>
                  <a:lnTo>
                    <a:pt x="1756" y="1081"/>
                  </a:lnTo>
                  <a:lnTo>
                    <a:pt x="1763" y="1095"/>
                  </a:lnTo>
                  <a:lnTo>
                    <a:pt x="1802" y="1132"/>
                  </a:lnTo>
                  <a:lnTo>
                    <a:pt x="1816" y="1160"/>
                  </a:lnTo>
                  <a:lnTo>
                    <a:pt x="1841" y="1163"/>
                  </a:lnTo>
                  <a:lnTo>
                    <a:pt x="1890" y="1149"/>
                  </a:lnTo>
                  <a:lnTo>
                    <a:pt x="1896" y="1129"/>
                  </a:lnTo>
                  <a:lnTo>
                    <a:pt x="1938" y="1133"/>
                  </a:lnTo>
                  <a:lnTo>
                    <a:pt x="1963" y="1120"/>
                  </a:lnTo>
                  <a:lnTo>
                    <a:pt x="2057" y="1125"/>
                  </a:lnTo>
                  <a:lnTo>
                    <a:pt x="2152" y="1087"/>
                  </a:lnTo>
                  <a:lnTo>
                    <a:pt x="2177" y="1065"/>
                  </a:lnTo>
                  <a:lnTo>
                    <a:pt x="2260" y="1062"/>
                  </a:lnTo>
                  <a:lnTo>
                    <a:pt x="2303" y="1083"/>
                  </a:lnTo>
                  <a:lnTo>
                    <a:pt x="2317" y="1104"/>
                  </a:lnTo>
                  <a:lnTo>
                    <a:pt x="2358" y="1103"/>
                  </a:lnTo>
                  <a:lnTo>
                    <a:pt x="2428" y="1065"/>
                  </a:lnTo>
                  <a:lnTo>
                    <a:pt x="2509" y="1052"/>
                  </a:lnTo>
                  <a:lnTo>
                    <a:pt x="2505" y="1027"/>
                  </a:lnTo>
                  <a:lnTo>
                    <a:pt x="2572" y="924"/>
                  </a:lnTo>
                  <a:lnTo>
                    <a:pt x="2599" y="851"/>
                  </a:lnTo>
                  <a:lnTo>
                    <a:pt x="2651" y="774"/>
                  </a:lnTo>
                  <a:lnTo>
                    <a:pt x="2687" y="641"/>
                  </a:lnTo>
                  <a:lnTo>
                    <a:pt x="2687" y="615"/>
                  </a:lnTo>
                  <a:lnTo>
                    <a:pt x="2705" y="586"/>
                  </a:lnTo>
                  <a:lnTo>
                    <a:pt x="2703" y="564"/>
                  </a:lnTo>
                  <a:lnTo>
                    <a:pt x="2739" y="521"/>
                  </a:lnTo>
                  <a:lnTo>
                    <a:pt x="2767" y="533"/>
                  </a:lnTo>
                  <a:lnTo>
                    <a:pt x="2821" y="528"/>
                  </a:lnTo>
                  <a:lnTo>
                    <a:pt x="2896" y="529"/>
                  </a:lnTo>
                  <a:lnTo>
                    <a:pt x="2915" y="542"/>
                  </a:lnTo>
                  <a:lnTo>
                    <a:pt x="2963" y="541"/>
                  </a:lnTo>
                  <a:lnTo>
                    <a:pt x="3000" y="553"/>
                  </a:lnTo>
                  <a:lnTo>
                    <a:pt x="3003" y="537"/>
                  </a:lnTo>
                  <a:lnTo>
                    <a:pt x="3043" y="564"/>
                  </a:lnTo>
                  <a:lnTo>
                    <a:pt x="3072" y="572"/>
                  </a:lnTo>
                  <a:lnTo>
                    <a:pt x="3108" y="554"/>
                  </a:lnTo>
                  <a:lnTo>
                    <a:pt x="3152" y="545"/>
                  </a:lnTo>
                  <a:lnTo>
                    <a:pt x="3152" y="525"/>
                  </a:lnTo>
                  <a:lnTo>
                    <a:pt x="3107" y="487"/>
                  </a:lnTo>
                  <a:lnTo>
                    <a:pt x="3107" y="443"/>
                  </a:lnTo>
                  <a:lnTo>
                    <a:pt x="3127" y="427"/>
                  </a:lnTo>
                  <a:lnTo>
                    <a:pt x="3196" y="434"/>
                  </a:lnTo>
                  <a:lnTo>
                    <a:pt x="3253" y="420"/>
                  </a:lnTo>
                  <a:lnTo>
                    <a:pt x="3289" y="393"/>
                  </a:lnTo>
                  <a:lnTo>
                    <a:pt x="3281" y="366"/>
                  </a:lnTo>
                  <a:lnTo>
                    <a:pt x="3255" y="366"/>
                  </a:lnTo>
                  <a:lnTo>
                    <a:pt x="3215" y="358"/>
                  </a:lnTo>
                  <a:lnTo>
                    <a:pt x="3185" y="332"/>
                  </a:lnTo>
                  <a:lnTo>
                    <a:pt x="3156" y="334"/>
                  </a:lnTo>
                  <a:lnTo>
                    <a:pt x="3114" y="294"/>
                  </a:lnTo>
                  <a:lnTo>
                    <a:pt x="3090" y="294"/>
                  </a:lnTo>
                  <a:lnTo>
                    <a:pt x="3064" y="319"/>
                  </a:lnTo>
                  <a:lnTo>
                    <a:pt x="3047" y="304"/>
                  </a:lnTo>
                  <a:lnTo>
                    <a:pt x="3084" y="272"/>
                  </a:lnTo>
                  <a:lnTo>
                    <a:pt x="3066" y="251"/>
                  </a:lnTo>
                  <a:lnTo>
                    <a:pt x="3051" y="255"/>
                  </a:lnTo>
                  <a:lnTo>
                    <a:pt x="3028" y="288"/>
                  </a:lnTo>
                  <a:lnTo>
                    <a:pt x="3013" y="269"/>
                  </a:lnTo>
                  <a:lnTo>
                    <a:pt x="2999" y="263"/>
                  </a:lnTo>
                  <a:lnTo>
                    <a:pt x="3001" y="211"/>
                  </a:lnTo>
                  <a:lnTo>
                    <a:pt x="3030" y="201"/>
                  </a:lnTo>
                  <a:lnTo>
                    <a:pt x="3029" y="179"/>
                  </a:lnTo>
                  <a:lnTo>
                    <a:pt x="2989" y="152"/>
                  </a:lnTo>
                  <a:lnTo>
                    <a:pt x="2973" y="161"/>
                  </a:lnTo>
                  <a:lnTo>
                    <a:pt x="2941" y="131"/>
                  </a:lnTo>
                  <a:lnTo>
                    <a:pt x="2940" y="85"/>
                  </a:lnTo>
                  <a:lnTo>
                    <a:pt x="2905" y="62"/>
                  </a:lnTo>
                  <a:lnTo>
                    <a:pt x="2890" y="73"/>
                  </a:lnTo>
                  <a:lnTo>
                    <a:pt x="2899" y="104"/>
                  </a:lnTo>
                  <a:lnTo>
                    <a:pt x="2862" y="140"/>
                  </a:lnTo>
                  <a:lnTo>
                    <a:pt x="2848" y="136"/>
                  </a:lnTo>
                  <a:lnTo>
                    <a:pt x="2859" y="106"/>
                  </a:lnTo>
                  <a:lnTo>
                    <a:pt x="2853" y="78"/>
                  </a:lnTo>
                  <a:lnTo>
                    <a:pt x="2830" y="76"/>
                  </a:lnTo>
                  <a:lnTo>
                    <a:pt x="2807" y="153"/>
                  </a:lnTo>
                  <a:lnTo>
                    <a:pt x="2782" y="159"/>
                  </a:lnTo>
                  <a:lnTo>
                    <a:pt x="2746" y="241"/>
                  </a:lnTo>
                  <a:lnTo>
                    <a:pt x="2740" y="286"/>
                  </a:lnTo>
                  <a:lnTo>
                    <a:pt x="2678" y="351"/>
                  </a:lnTo>
                  <a:lnTo>
                    <a:pt x="2649" y="351"/>
                  </a:lnTo>
                  <a:lnTo>
                    <a:pt x="2600" y="370"/>
                  </a:lnTo>
                  <a:lnTo>
                    <a:pt x="2583" y="391"/>
                  </a:lnTo>
                  <a:lnTo>
                    <a:pt x="2601" y="390"/>
                  </a:lnTo>
                  <a:lnTo>
                    <a:pt x="2589" y="409"/>
                  </a:lnTo>
                  <a:lnTo>
                    <a:pt x="2604" y="415"/>
                  </a:lnTo>
                  <a:lnTo>
                    <a:pt x="2644" y="404"/>
                  </a:lnTo>
                  <a:lnTo>
                    <a:pt x="2628" y="429"/>
                  </a:lnTo>
                  <a:lnTo>
                    <a:pt x="2601" y="443"/>
                  </a:lnTo>
                  <a:lnTo>
                    <a:pt x="2596" y="449"/>
                  </a:lnTo>
                  <a:lnTo>
                    <a:pt x="2599" y="462"/>
                  </a:lnTo>
                  <a:lnTo>
                    <a:pt x="2621" y="522"/>
                  </a:lnTo>
                  <a:lnTo>
                    <a:pt x="2605" y="551"/>
                  </a:lnTo>
                  <a:lnTo>
                    <a:pt x="2583" y="538"/>
                  </a:lnTo>
                  <a:lnTo>
                    <a:pt x="2580" y="495"/>
                  </a:lnTo>
                  <a:lnTo>
                    <a:pt x="2572" y="464"/>
                  </a:lnTo>
                  <a:lnTo>
                    <a:pt x="2566" y="465"/>
                  </a:lnTo>
                  <a:lnTo>
                    <a:pt x="2567" y="459"/>
                  </a:lnTo>
                  <a:lnTo>
                    <a:pt x="2552" y="460"/>
                  </a:lnTo>
                  <a:lnTo>
                    <a:pt x="2533" y="488"/>
                  </a:lnTo>
                  <a:lnTo>
                    <a:pt x="2545" y="564"/>
                  </a:lnTo>
                  <a:lnTo>
                    <a:pt x="2527" y="573"/>
                  </a:lnTo>
                  <a:lnTo>
                    <a:pt x="2494" y="548"/>
                  </a:lnTo>
                  <a:lnTo>
                    <a:pt x="2465" y="497"/>
                  </a:lnTo>
                  <a:lnTo>
                    <a:pt x="2446" y="495"/>
                  </a:lnTo>
                  <a:lnTo>
                    <a:pt x="2420" y="484"/>
                  </a:lnTo>
                  <a:lnTo>
                    <a:pt x="2398" y="513"/>
                  </a:lnTo>
                  <a:lnTo>
                    <a:pt x="2397" y="554"/>
                  </a:lnTo>
                  <a:lnTo>
                    <a:pt x="2351" y="592"/>
                  </a:lnTo>
                  <a:lnTo>
                    <a:pt x="2336" y="626"/>
                  </a:lnTo>
                  <a:lnTo>
                    <a:pt x="2288" y="672"/>
                  </a:lnTo>
                  <a:lnTo>
                    <a:pt x="2276" y="703"/>
                  </a:lnTo>
                  <a:lnTo>
                    <a:pt x="2234" y="754"/>
                  </a:lnTo>
                  <a:lnTo>
                    <a:pt x="2189" y="794"/>
                  </a:lnTo>
                  <a:lnTo>
                    <a:pt x="2050" y="827"/>
                  </a:lnTo>
                  <a:lnTo>
                    <a:pt x="2035" y="834"/>
                  </a:lnTo>
                  <a:lnTo>
                    <a:pt x="2044" y="879"/>
                  </a:lnTo>
                  <a:lnTo>
                    <a:pt x="2061" y="897"/>
                  </a:lnTo>
                  <a:lnTo>
                    <a:pt x="2039" y="889"/>
                  </a:lnTo>
                  <a:lnTo>
                    <a:pt x="2015" y="902"/>
                  </a:lnTo>
                  <a:lnTo>
                    <a:pt x="1974" y="906"/>
                  </a:lnTo>
                  <a:lnTo>
                    <a:pt x="1956" y="930"/>
                  </a:lnTo>
                  <a:lnTo>
                    <a:pt x="1945" y="965"/>
                  </a:lnTo>
                  <a:lnTo>
                    <a:pt x="1944" y="1014"/>
                  </a:lnTo>
                  <a:lnTo>
                    <a:pt x="1915" y="1055"/>
                  </a:lnTo>
                  <a:lnTo>
                    <a:pt x="1916" y="1069"/>
                  </a:lnTo>
                  <a:lnTo>
                    <a:pt x="1848" y="1061"/>
                  </a:lnTo>
                  <a:lnTo>
                    <a:pt x="1777" y="1035"/>
                  </a:lnTo>
                  <a:lnTo>
                    <a:pt x="1728" y="1036"/>
                  </a:lnTo>
                  <a:lnTo>
                    <a:pt x="1709" y="1008"/>
                  </a:lnTo>
                  <a:lnTo>
                    <a:pt x="1680" y="975"/>
                  </a:lnTo>
                  <a:lnTo>
                    <a:pt x="1667" y="979"/>
                  </a:lnTo>
                  <a:lnTo>
                    <a:pt x="1667" y="979"/>
                  </a:lnTo>
                  <a:close/>
                  <a:moveTo>
                    <a:pt x="2886" y="0"/>
                  </a:moveTo>
                  <a:lnTo>
                    <a:pt x="2842" y="25"/>
                  </a:lnTo>
                  <a:lnTo>
                    <a:pt x="2864" y="24"/>
                  </a:lnTo>
                  <a:lnTo>
                    <a:pt x="2885" y="12"/>
                  </a:lnTo>
                  <a:lnTo>
                    <a:pt x="2886" y="0"/>
                  </a:lnTo>
                  <a:lnTo>
                    <a:pt x="2886" y="0"/>
                  </a:lnTo>
                  <a:close/>
                  <a:moveTo>
                    <a:pt x="2930" y="1"/>
                  </a:moveTo>
                  <a:lnTo>
                    <a:pt x="2899" y="31"/>
                  </a:lnTo>
                  <a:lnTo>
                    <a:pt x="2907" y="42"/>
                  </a:lnTo>
                  <a:lnTo>
                    <a:pt x="2945" y="31"/>
                  </a:lnTo>
                  <a:lnTo>
                    <a:pt x="2946" y="6"/>
                  </a:lnTo>
                  <a:lnTo>
                    <a:pt x="2930" y="1"/>
                  </a:lnTo>
                  <a:lnTo>
                    <a:pt x="2930" y="1"/>
                  </a:lnTo>
                  <a:close/>
                  <a:moveTo>
                    <a:pt x="1982" y="899"/>
                  </a:moveTo>
                  <a:lnTo>
                    <a:pt x="1954" y="912"/>
                  </a:lnTo>
                  <a:lnTo>
                    <a:pt x="1973" y="883"/>
                  </a:lnTo>
                  <a:lnTo>
                    <a:pt x="1982" y="899"/>
                  </a:lnTo>
                  <a:lnTo>
                    <a:pt x="1982" y="899"/>
                  </a:lnTo>
                  <a:close/>
                  <a:moveTo>
                    <a:pt x="2007" y="890"/>
                  </a:moveTo>
                  <a:lnTo>
                    <a:pt x="1989" y="898"/>
                  </a:lnTo>
                  <a:lnTo>
                    <a:pt x="1982" y="884"/>
                  </a:lnTo>
                  <a:lnTo>
                    <a:pt x="1988" y="876"/>
                  </a:lnTo>
                  <a:lnTo>
                    <a:pt x="2007" y="890"/>
                  </a:lnTo>
                  <a:lnTo>
                    <a:pt x="2007" y="890"/>
                  </a:lnTo>
                  <a:close/>
                  <a:moveTo>
                    <a:pt x="2026" y="836"/>
                  </a:moveTo>
                  <a:lnTo>
                    <a:pt x="2037" y="877"/>
                  </a:lnTo>
                  <a:lnTo>
                    <a:pt x="2015" y="887"/>
                  </a:lnTo>
                  <a:lnTo>
                    <a:pt x="1991" y="862"/>
                  </a:lnTo>
                  <a:lnTo>
                    <a:pt x="1991" y="846"/>
                  </a:lnTo>
                  <a:lnTo>
                    <a:pt x="2001" y="843"/>
                  </a:lnTo>
                  <a:lnTo>
                    <a:pt x="2003" y="843"/>
                  </a:lnTo>
                  <a:lnTo>
                    <a:pt x="2026" y="836"/>
                  </a:lnTo>
                  <a:lnTo>
                    <a:pt x="2026" y="836"/>
                  </a:lnTo>
                  <a:close/>
                  <a:moveTo>
                    <a:pt x="6" y="166"/>
                  </a:moveTo>
                  <a:lnTo>
                    <a:pt x="18" y="127"/>
                  </a:lnTo>
                  <a:lnTo>
                    <a:pt x="39" y="98"/>
                  </a:lnTo>
                  <a:lnTo>
                    <a:pt x="71" y="127"/>
                  </a:lnTo>
                  <a:lnTo>
                    <a:pt x="118" y="141"/>
                  </a:lnTo>
                  <a:lnTo>
                    <a:pt x="127" y="160"/>
                  </a:lnTo>
                  <a:lnTo>
                    <a:pt x="163" y="160"/>
                  </a:lnTo>
                  <a:lnTo>
                    <a:pt x="185" y="183"/>
                  </a:lnTo>
                  <a:lnTo>
                    <a:pt x="180" y="232"/>
                  </a:lnTo>
                  <a:lnTo>
                    <a:pt x="161" y="257"/>
                  </a:lnTo>
                  <a:lnTo>
                    <a:pt x="160" y="281"/>
                  </a:lnTo>
                  <a:lnTo>
                    <a:pt x="205" y="293"/>
                  </a:lnTo>
                  <a:lnTo>
                    <a:pt x="243" y="259"/>
                  </a:lnTo>
                  <a:lnTo>
                    <a:pt x="274" y="256"/>
                  </a:lnTo>
                  <a:lnTo>
                    <a:pt x="297" y="275"/>
                  </a:lnTo>
                  <a:lnTo>
                    <a:pt x="321" y="258"/>
                  </a:lnTo>
                  <a:lnTo>
                    <a:pt x="321" y="227"/>
                  </a:lnTo>
                  <a:lnTo>
                    <a:pt x="329" y="219"/>
                  </a:lnTo>
                  <a:lnTo>
                    <a:pt x="329" y="219"/>
                  </a:lnTo>
                  <a:lnTo>
                    <a:pt x="354" y="218"/>
                  </a:lnTo>
                  <a:lnTo>
                    <a:pt x="369" y="201"/>
                  </a:lnTo>
                  <a:lnTo>
                    <a:pt x="384" y="197"/>
                  </a:lnTo>
                  <a:lnTo>
                    <a:pt x="409" y="243"/>
                  </a:lnTo>
                  <a:lnTo>
                    <a:pt x="534" y="371"/>
                  </a:lnTo>
                  <a:lnTo>
                    <a:pt x="571" y="430"/>
                  </a:lnTo>
                  <a:lnTo>
                    <a:pt x="587" y="500"/>
                  </a:lnTo>
                  <a:lnTo>
                    <a:pt x="574" y="518"/>
                  </a:lnTo>
                  <a:lnTo>
                    <a:pt x="578" y="602"/>
                  </a:lnTo>
                  <a:lnTo>
                    <a:pt x="570" y="618"/>
                  </a:lnTo>
                  <a:lnTo>
                    <a:pt x="570" y="646"/>
                  </a:lnTo>
                  <a:lnTo>
                    <a:pt x="583" y="670"/>
                  </a:lnTo>
                  <a:lnTo>
                    <a:pt x="583" y="754"/>
                  </a:lnTo>
                  <a:lnTo>
                    <a:pt x="605" y="799"/>
                  </a:lnTo>
                  <a:lnTo>
                    <a:pt x="644" y="834"/>
                  </a:lnTo>
                  <a:lnTo>
                    <a:pt x="671" y="835"/>
                  </a:lnTo>
                  <a:lnTo>
                    <a:pt x="679" y="850"/>
                  </a:lnTo>
                  <a:lnTo>
                    <a:pt x="674" y="863"/>
                  </a:lnTo>
                  <a:lnTo>
                    <a:pt x="681" y="915"/>
                  </a:lnTo>
                  <a:lnTo>
                    <a:pt x="692" y="925"/>
                  </a:lnTo>
                  <a:lnTo>
                    <a:pt x="699" y="937"/>
                  </a:lnTo>
                  <a:lnTo>
                    <a:pt x="699" y="948"/>
                  </a:lnTo>
                  <a:lnTo>
                    <a:pt x="709" y="953"/>
                  </a:lnTo>
                  <a:lnTo>
                    <a:pt x="745" y="1024"/>
                  </a:lnTo>
                  <a:lnTo>
                    <a:pt x="745" y="1067"/>
                  </a:lnTo>
                  <a:lnTo>
                    <a:pt x="720" y="1062"/>
                  </a:lnTo>
                  <a:lnTo>
                    <a:pt x="713" y="1049"/>
                  </a:lnTo>
                  <a:lnTo>
                    <a:pt x="714" y="1030"/>
                  </a:lnTo>
                  <a:lnTo>
                    <a:pt x="696" y="1016"/>
                  </a:lnTo>
                  <a:lnTo>
                    <a:pt x="706" y="1029"/>
                  </a:lnTo>
                  <a:lnTo>
                    <a:pt x="704" y="1047"/>
                  </a:lnTo>
                  <a:lnTo>
                    <a:pt x="693" y="1051"/>
                  </a:lnTo>
                  <a:lnTo>
                    <a:pt x="709" y="1054"/>
                  </a:lnTo>
                  <a:lnTo>
                    <a:pt x="709" y="1062"/>
                  </a:lnTo>
                  <a:lnTo>
                    <a:pt x="674" y="1083"/>
                  </a:lnTo>
                  <a:lnTo>
                    <a:pt x="662" y="1065"/>
                  </a:lnTo>
                  <a:lnTo>
                    <a:pt x="652" y="1077"/>
                  </a:lnTo>
                  <a:lnTo>
                    <a:pt x="618" y="1061"/>
                  </a:lnTo>
                  <a:lnTo>
                    <a:pt x="596" y="1035"/>
                  </a:lnTo>
                  <a:lnTo>
                    <a:pt x="540" y="1024"/>
                  </a:lnTo>
                  <a:lnTo>
                    <a:pt x="488" y="997"/>
                  </a:lnTo>
                  <a:lnTo>
                    <a:pt x="463" y="968"/>
                  </a:lnTo>
                  <a:lnTo>
                    <a:pt x="444" y="954"/>
                  </a:lnTo>
                  <a:lnTo>
                    <a:pt x="420" y="959"/>
                  </a:lnTo>
                  <a:lnTo>
                    <a:pt x="395" y="958"/>
                  </a:lnTo>
                  <a:lnTo>
                    <a:pt x="354" y="915"/>
                  </a:lnTo>
                  <a:lnTo>
                    <a:pt x="357" y="883"/>
                  </a:lnTo>
                  <a:lnTo>
                    <a:pt x="304" y="842"/>
                  </a:lnTo>
                  <a:lnTo>
                    <a:pt x="244" y="817"/>
                  </a:lnTo>
                  <a:lnTo>
                    <a:pt x="222" y="797"/>
                  </a:lnTo>
                  <a:lnTo>
                    <a:pt x="226" y="775"/>
                  </a:lnTo>
                  <a:lnTo>
                    <a:pt x="252" y="750"/>
                  </a:lnTo>
                  <a:lnTo>
                    <a:pt x="232" y="718"/>
                  </a:lnTo>
                  <a:lnTo>
                    <a:pt x="201" y="701"/>
                  </a:lnTo>
                  <a:lnTo>
                    <a:pt x="171" y="654"/>
                  </a:lnTo>
                  <a:lnTo>
                    <a:pt x="125" y="627"/>
                  </a:lnTo>
                  <a:lnTo>
                    <a:pt x="104" y="597"/>
                  </a:lnTo>
                  <a:lnTo>
                    <a:pt x="112" y="582"/>
                  </a:lnTo>
                  <a:lnTo>
                    <a:pt x="87" y="557"/>
                  </a:lnTo>
                  <a:lnTo>
                    <a:pt x="83" y="519"/>
                  </a:lnTo>
                  <a:lnTo>
                    <a:pt x="94" y="511"/>
                  </a:lnTo>
                  <a:lnTo>
                    <a:pt x="100" y="455"/>
                  </a:lnTo>
                  <a:lnTo>
                    <a:pt x="79" y="412"/>
                  </a:lnTo>
                  <a:lnTo>
                    <a:pt x="60" y="366"/>
                  </a:lnTo>
                  <a:lnTo>
                    <a:pt x="41" y="224"/>
                  </a:lnTo>
                  <a:lnTo>
                    <a:pt x="6" y="166"/>
                  </a:lnTo>
                  <a:close/>
                </a:path>
              </a:pathLst>
            </a:custGeom>
            <a:solidFill>
              <a:srgbClr val="666678"/>
            </a:solid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2" name="Freeform 19"/>
            <p:cNvSpPr>
              <a:spLocks noEditPoints="1"/>
            </p:cNvSpPr>
            <p:nvPr/>
          </p:nvSpPr>
          <p:spPr bwMode="auto">
            <a:xfrm>
              <a:off x="9251950" y="5949951"/>
              <a:ext cx="39688" cy="31750"/>
            </a:xfrm>
            <a:custGeom>
              <a:gdLst>
                <a:gd fmla="*/ 0 w 201" name="T0"/>
                <a:gd fmla="*/ 72 h 161" name="T1"/>
                <a:gd fmla="*/ 26 w 201" name="T2"/>
                <a:gd fmla="*/ 83 h 161" name="T3"/>
                <a:gd fmla="*/ 45 w 201" name="T4"/>
                <a:gd fmla="*/ 85 h 161" name="T5"/>
                <a:gd fmla="*/ 74 w 201" name="T6"/>
                <a:gd fmla="*/ 136 h 161" name="T7"/>
                <a:gd fmla="*/ 107 w 201" name="T8"/>
                <a:gd fmla="*/ 161 h 161" name="T9"/>
                <a:gd fmla="*/ 125 w 201" name="T10"/>
                <a:gd fmla="*/ 152 h 161" name="T11"/>
                <a:gd fmla="*/ 113 w 201" name="T12"/>
                <a:gd fmla="*/ 76 h 161" name="T13"/>
                <a:gd fmla="*/ 132 w 201" name="T14"/>
                <a:gd fmla="*/ 48 h 161" name="T15"/>
                <a:gd fmla="*/ 147 w 201" name="T16"/>
                <a:gd fmla="*/ 47 h 161" name="T17"/>
                <a:gd fmla="*/ 147 w 201" name="T18"/>
                <a:gd fmla="*/ 34 h 161" name="T19"/>
                <a:gd fmla="*/ 145 w 201" name="T20"/>
                <a:gd fmla="*/ 0 h 161" name="T21"/>
                <a:gd fmla="*/ 112 w 201" name="T22"/>
                <a:gd fmla="*/ 12 h 161" name="T23"/>
                <a:gd fmla="*/ 71 w 201" name="T24"/>
                <a:gd fmla="*/ 43 h 161" name="T25"/>
                <a:gd fmla="*/ 9 w 201" name="T26"/>
                <a:gd fmla="*/ 62 h 161" name="T27"/>
                <a:gd fmla="*/ 0 w 201" name="T28"/>
                <a:gd fmla="*/ 72 h 161" name="T29"/>
                <a:gd fmla="*/ 0 w 201" name="T30"/>
                <a:gd fmla="*/ 72 h 161" name="T31"/>
                <a:gd fmla="*/ 152 w 201" name="T32"/>
                <a:gd fmla="*/ 52 h 161" name="T33"/>
                <a:gd fmla="*/ 160 w 201" name="T34"/>
                <a:gd fmla="*/ 83 h 161" name="T35"/>
                <a:gd fmla="*/ 163 w 201" name="T36"/>
                <a:gd fmla="*/ 126 h 161" name="T37"/>
                <a:gd fmla="*/ 185 w 201" name="T38"/>
                <a:gd fmla="*/ 139 h 161" name="T39"/>
                <a:gd fmla="*/ 201 w 201" name="T40"/>
                <a:gd fmla="*/ 110 h 161" name="T41"/>
                <a:gd fmla="*/ 179 w 201" name="T42"/>
                <a:gd fmla="*/ 50 h 161" name="T43"/>
                <a:gd fmla="*/ 176 w 201" name="T44"/>
                <a:gd fmla="*/ 37 h 161" name="T45"/>
                <a:gd fmla="*/ 168 w 201" name="T46"/>
                <a:gd fmla="*/ 49 h 161" name="T47"/>
                <a:gd fmla="*/ 152 w 201" name="T48"/>
                <a:gd fmla="*/ 52 h 16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1" w="201">
                  <a:moveTo>
                    <a:pt x="0" y="72"/>
                  </a:moveTo>
                  <a:lnTo>
                    <a:pt x="26" y="83"/>
                  </a:lnTo>
                  <a:lnTo>
                    <a:pt x="45" y="85"/>
                  </a:lnTo>
                  <a:lnTo>
                    <a:pt x="74" y="136"/>
                  </a:lnTo>
                  <a:lnTo>
                    <a:pt x="107" y="161"/>
                  </a:lnTo>
                  <a:lnTo>
                    <a:pt x="125" y="152"/>
                  </a:lnTo>
                  <a:lnTo>
                    <a:pt x="113" y="76"/>
                  </a:lnTo>
                  <a:lnTo>
                    <a:pt x="132" y="48"/>
                  </a:lnTo>
                  <a:lnTo>
                    <a:pt x="147" y="47"/>
                  </a:lnTo>
                  <a:lnTo>
                    <a:pt x="147" y="34"/>
                  </a:lnTo>
                  <a:lnTo>
                    <a:pt x="145" y="0"/>
                  </a:lnTo>
                  <a:lnTo>
                    <a:pt x="112" y="12"/>
                  </a:lnTo>
                  <a:lnTo>
                    <a:pt x="71" y="43"/>
                  </a:lnTo>
                  <a:lnTo>
                    <a:pt x="9" y="62"/>
                  </a:lnTo>
                  <a:lnTo>
                    <a:pt x="0" y="72"/>
                  </a:lnTo>
                  <a:lnTo>
                    <a:pt x="0" y="72"/>
                  </a:lnTo>
                  <a:close/>
                  <a:moveTo>
                    <a:pt x="152" y="52"/>
                  </a:moveTo>
                  <a:lnTo>
                    <a:pt x="160" y="83"/>
                  </a:lnTo>
                  <a:lnTo>
                    <a:pt x="163" y="126"/>
                  </a:lnTo>
                  <a:lnTo>
                    <a:pt x="185" y="139"/>
                  </a:lnTo>
                  <a:lnTo>
                    <a:pt x="201" y="110"/>
                  </a:lnTo>
                  <a:lnTo>
                    <a:pt x="179" y="50"/>
                  </a:lnTo>
                  <a:lnTo>
                    <a:pt x="176" y="37"/>
                  </a:lnTo>
                  <a:lnTo>
                    <a:pt x="168" y="49"/>
                  </a:lnTo>
                  <a:lnTo>
                    <a:pt x="152" y="52"/>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3" name="Freeform 20"/>
            <p:cNvSpPr>
              <a:spLocks noEditPoints="1"/>
            </p:cNvSpPr>
            <p:nvPr/>
          </p:nvSpPr>
          <p:spPr bwMode="auto">
            <a:xfrm>
              <a:off x="8801100" y="5280026"/>
              <a:ext cx="279400" cy="544513"/>
            </a:xfrm>
            <a:custGeom>
              <a:gdLst>
                <a:gd fmla="*/ 54 w 1411" name="T0"/>
                <a:gd fmla="*/ 144 h 2748" name="T1"/>
                <a:gd fmla="*/ 149 w 1411" name="T2"/>
                <a:gd fmla="*/ 170 h 2748" name="T3"/>
                <a:gd fmla="*/ 253 w 1411" name="T4"/>
                <a:gd fmla="*/ 130 h 2748" name="T5"/>
                <a:gd fmla="*/ 380 w 1411" name="T6"/>
                <a:gd fmla="*/ 117 h 2748" name="T7"/>
                <a:gd fmla="*/ 538 w 1411" name="T8"/>
                <a:gd fmla="*/ 0 h 2748" name="T9"/>
                <a:gd fmla="*/ 705 w 1411" name="T10"/>
                <a:gd fmla="*/ 80 h 2748" name="T11"/>
                <a:gd fmla="*/ 764 w 1411" name="T12"/>
                <a:gd fmla="*/ 140 h 2748" name="T13"/>
                <a:gd fmla="*/ 855 w 1411" name="T14"/>
                <a:gd fmla="*/ 295 h 2748" name="T15"/>
                <a:gd fmla="*/ 994 w 1411" name="T16"/>
                <a:gd fmla="*/ 323 h 2748" name="T17"/>
                <a:gd fmla="*/ 998 w 1411" name="T18"/>
                <a:gd fmla="*/ 378 h 2748" name="T19"/>
                <a:gd fmla="*/ 884 w 1411" name="T20"/>
                <a:gd fmla="*/ 416 h 2748" name="T21"/>
                <a:gd fmla="*/ 826 w 1411" name="T22"/>
                <a:gd fmla="*/ 461 h 2748" name="T23"/>
                <a:gd fmla="*/ 773 w 1411" name="T24"/>
                <a:gd fmla="*/ 484 h 2748" name="T25"/>
                <a:gd fmla="*/ 762 w 1411" name="T26"/>
                <a:gd fmla="*/ 572 h 2748" name="T27"/>
                <a:gd fmla="*/ 702 w 1411" name="T28"/>
                <a:gd fmla="*/ 652 h 2748" name="T29"/>
                <a:gd fmla="*/ 654 w 1411" name="T30"/>
                <a:gd fmla="*/ 707 h 2748" name="T31"/>
                <a:gd fmla="*/ 641 w 1411" name="T32"/>
                <a:gd fmla="*/ 844 h 2748" name="T33"/>
                <a:gd fmla="*/ 726 w 1411" name="T34"/>
                <a:gd fmla="*/ 940 h 2748" name="T35"/>
                <a:gd fmla="*/ 804 w 1411" name="T36"/>
                <a:gd fmla="*/ 1052 h 2748" name="T37"/>
                <a:gd fmla="*/ 933 w 1411" name="T38"/>
                <a:gd fmla="*/ 1200 h 2748" name="T39"/>
                <a:gd fmla="*/ 1226 w 1411" name="T40"/>
                <a:gd fmla="*/ 1444 h 2748" name="T41"/>
                <a:gd fmla="*/ 1280 w 1411" name="T42"/>
                <a:gd fmla="*/ 1553 h 2748" name="T43"/>
                <a:gd fmla="*/ 1332 w 1411" name="T44"/>
                <a:gd fmla="*/ 1690 h 2748" name="T45"/>
                <a:gd fmla="*/ 1363 w 1411" name="T46"/>
                <a:gd fmla="*/ 1835 h 2748" name="T47"/>
                <a:gd fmla="*/ 1392 w 1411" name="T48"/>
                <a:gd fmla="*/ 1938 h 2748" name="T49"/>
                <a:gd fmla="*/ 1388 w 1411" name="T50"/>
                <a:gd fmla="*/ 1977 h 2748" name="T51"/>
                <a:gd fmla="*/ 1372 w 1411" name="T52"/>
                <a:gd fmla="*/ 2057 h 2748" name="T53"/>
                <a:gd fmla="*/ 1365 w 1411" name="T54"/>
                <a:gd fmla="*/ 2177 h 2748" name="T55"/>
                <a:gd fmla="*/ 1262 w 1411" name="T56"/>
                <a:gd fmla="*/ 2294 h 2748" name="T57"/>
                <a:gd fmla="*/ 1148 w 1411" name="T58"/>
                <a:gd fmla="*/ 2384 h 2748" name="T59"/>
                <a:gd fmla="*/ 970 w 1411" name="T60"/>
                <a:gd fmla="*/ 2424 h 2748" name="T61"/>
                <a:gd fmla="*/ 932 w 1411" name="T62"/>
                <a:gd fmla="*/ 2402 h 2748" name="T63"/>
                <a:gd fmla="*/ 960 w 1411" name="T64"/>
                <a:gd fmla="*/ 2454 h 2748" name="T65"/>
                <a:gd fmla="*/ 932 w 1411" name="T66"/>
                <a:gd fmla="*/ 2515 h 2748" name="T67"/>
                <a:gd fmla="*/ 866 w 1411" name="T68"/>
                <a:gd fmla="*/ 2529 h 2748" name="T69"/>
                <a:gd fmla="*/ 859 w 1411" name="T70"/>
                <a:gd fmla="*/ 2595 h 2748" name="T71"/>
                <a:gd fmla="*/ 765 w 1411" name="T72"/>
                <a:gd fmla="*/ 2651 h 2748" name="T73"/>
                <a:gd fmla="*/ 657 w 1411" name="T74"/>
                <a:gd fmla="*/ 2748 h 2748" name="T75"/>
                <a:gd fmla="*/ 672 w 1411" name="T76"/>
                <a:gd fmla="*/ 2699 h 2748" name="T77"/>
                <a:gd fmla="*/ 653 w 1411" name="T78"/>
                <a:gd fmla="*/ 2605 h 2748" name="T79"/>
                <a:gd fmla="*/ 712 w 1411" name="T80"/>
                <a:gd fmla="*/ 2465 h 2748" name="T81"/>
                <a:gd fmla="*/ 586 w 1411" name="T82"/>
                <a:gd fmla="*/ 2456 h 2748" name="T83"/>
                <a:gd fmla="*/ 650 w 1411" name="T84"/>
                <a:gd fmla="*/ 2367 h 2748" name="T85"/>
                <a:gd fmla="*/ 837 w 1411" name="T86"/>
                <a:gd fmla="*/ 2329 h 2748" name="T87"/>
                <a:gd fmla="*/ 858 w 1411" name="T88"/>
                <a:gd fmla="*/ 2257 h 2748" name="T89"/>
                <a:gd fmla="*/ 927 w 1411" name="T90"/>
                <a:gd fmla="*/ 2131 h 2748" name="T91"/>
                <a:gd fmla="*/ 1083 w 1411" name="T92"/>
                <a:gd fmla="*/ 2001 h 2748" name="T93"/>
                <a:gd fmla="*/ 1053 w 1411" name="T94"/>
                <a:gd fmla="*/ 1761 h 2748" name="T95"/>
                <a:gd fmla="*/ 1035 w 1411" name="T96"/>
                <a:gd fmla="*/ 1621 h 2748" name="T97"/>
                <a:gd fmla="*/ 1037 w 1411" name="T98"/>
                <a:gd fmla="*/ 1471 h 2748" name="T99"/>
                <a:gd fmla="*/ 1009 w 1411" name="T100"/>
                <a:gd fmla="*/ 1368 h 2748" name="T101"/>
                <a:gd fmla="*/ 925 w 1411" name="T102"/>
                <a:gd fmla="*/ 1287 h 2748" name="T103"/>
                <a:gd fmla="*/ 839 w 1411" name="T104"/>
                <a:gd fmla="*/ 1197 h 2748" name="T105"/>
                <a:gd fmla="*/ 709 w 1411" name="T106"/>
                <a:gd fmla="*/ 1060 h 2748" name="T107"/>
                <a:gd fmla="*/ 498 w 1411" name="T108"/>
                <a:gd fmla="*/ 898 h 2748" name="T109"/>
                <a:gd fmla="*/ 409 w 1411" name="T110"/>
                <a:gd fmla="*/ 801 h 2748" name="T111"/>
                <a:gd fmla="*/ 477 w 1411" name="T112"/>
                <a:gd fmla="*/ 708 h 2748" name="T113"/>
                <a:gd fmla="*/ 491 w 1411" name="T114"/>
                <a:gd fmla="*/ 579 h 2748" name="T115"/>
                <a:gd fmla="*/ 369 w 1411" name="T116"/>
                <a:gd fmla="*/ 474 h 2748" name="T117"/>
                <a:gd fmla="*/ 122 w 1411" name="T118"/>
                <a:gd fmla="*/ 370 h 2748" name="T119"/>
                <a:gd fmla="*/ 11 w 1411" name="T120"/>
                <a:gd fmla="*/ 212 h 2748" name="T121"/>
                <a:gd fmla="*/ 485 w 1411" name="T122"/>
                <a:gd fmla="*/ 2467 h 2748" name="T123"/>
                <a:gd fmla="*/ 505 w 1411" name="T124"/>
                <a:gd fmla="*/ 2406 h 274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748" w="1411">
                  <a:moveTo>
                    <a:pt x="0" y="189"/>
                  </a:moveTo>
                  <a:lnTo>
                    <a:pt x="12" y="179"/>
                  </a:lnTo>
                  <a:lnTo>
                    <a:pt x="27" y="177"/>
                  </a:lnTo>
                  <a:lnTo>
                    <a:pt x="35" y="159"/>
                  </a:lnTo>
                  <a:lnTo>
                    <a:pt x="54" y="144"/>
                  </a:lnTo>
                  <a:lnTo>
                    <a:pt x="90" y="128"/>
                  </a:lnTo>
                  <a:lnTo>
                    <a:pt x="112" y="132"/>
                  </a:lnTo>
                  <a:lnTo>
                    <a:pt x="110" y="158"/>
                  </a:lnTo>
                  <a:lnTo>
                    <a:pt x="126" y="170"/>
                  </a:lnTo>
                  <a:lnTo>
                    <a:pt x="149" y="170"/>
                  </a:lnTo>
                  <a:lnTo>
                    <a:pt x="155" y="137"/>
                  </a:lnTo>
                  <a:lnTo>
                    <a:pt x="180" y="118"/>
                  </a:lnTo>
                  <a:lnTo>
                    <a:pt x="215" y="152"/>
                  </a:lnTo>
                  <a:lnTo>
                    <a:pt x="233" y="128"/>
                  </a:lnTo>
                  <a:lnTo>
                    <a:pt x="253" y="130"/>
                  </a:lnTo>
                  <a:lnTo>
                    <a:pt x="261" y="154"/>
                  </a:lnTo>
                  <a:lnTo>
                    <a:pt x="299" y="136"/>
                  </a:lnTo>
                  <a:lnTo>
                    <a:pt x="305" y="110"/>
                  </a:lnTo>
                  <a:lnTo>
                    <a:pt x="347" y="98"/>
                  </a:lnTo>
                  <a:lnTo>
                    <a:pt x="380" y="117"/>
                  </a:lnTo>
                  <a:lnTo>
                    <a:pt x="438" y="98"/>
                  </a:lnTo>
                  <a:lnTo>
                    <a:pt x="436" y="45"/>
                  </a:lnTo>
                  <a:lnTo>
                    <a:pt x="473" y="24"/>
                  </a:lnTo>
                  <a:lnTo>
                    <a:pt x="514" y="24"/>
                  </a:lnTo>
                  <a:lnTo>
                    <a:pt x="538" y="0"/>
                  </a:lnTo>
                  <a:lnTo>
                    <a:pt x="575" y="30"/>
                  </a:lnTo>
                  <a:lnTo>
                    <a:pt x="575" y="52"/>
                  </a:lnTo>
                  <a:lnTo>
                    <a:pt x="613" y="60"/>
                  </a:lnTo>
                  <a:lnTo>
                    <a:pt x="628" y="82"/>
                  </a:lnTo>
                  <a:lnTo>
                    <a:pt x="705" y="80"/>
                  </a:lnTo>
                  <a:lnTo>
                    <a:pt x="719" y="98"/>
                  </a:lnTo>
                  <a:lnTo>
                    <a:pt x="765" y="79"/>
                  </a:lnTo>
                  <a:lnTo>
                    <a:pt x="795" y="103"/>
                  </a:lnTo>
                  <a:lnTo>
                    <a:pt x="788" y="136"/>
                  </a:lnTo>
                  <a:lnTo>
                    <a:pt x="764" y="140"/>
                  </a:lnTo>
                  <a:lnTo>
                    <a:pt x="746" y="202"/>
                  </a:lnTo>
                  <a:lnTo>
                    <a:pt x="766" y="210"/>
                  </a:lnTo>
                  <a:lnTo>
                    <a:pt x="776" y="246"/>
                  </a:lnTo>
                  <a:lnTo>
                    <a:pt x="845" y="270"/>
                  </a:lnTo>
                  <a:lnTo>
                    <a:pt x="855" y="295"/>
                  </a:lnTo>
                  <a:lnTo>
                    <a:pt x="888" y="310"/>
                  </a:lnTo>
                  <a:lnTo>
                    <a:pt x="922" y="327"/>
                  </a:lnTo>
                  <a:lnTo>
                    <a:pt x="958" y="317"/>
                  </a:lnTo>
                  <a:lnTo>
                    <a:pt x="972" y="329"/>
                  </a:lnTo>
                  <a:lnTo>
                    <a:pt x="994" y="323"/>
                  </a:lnTo>
                  <a:lnTo>
                    <a:pt x="1024" y="338"/>
                  </a:lnTo>
                  <a:lnTo>
                    <a:pt x="1021" y="338"/>
                  </a:lnTo>
                  <a:lnTo>
                    <a:pt x="1028" y="352"/>
                  </a:lnTo>
                  <a:lnTo>
                    <a:pt x="1016" y="371"/>
                  </a:lnTo>
                  <a:lnTo>
                    <a:pt x="998" y="378"/>
                  </a:lnTo>
                  <a:lnTo>
                    <a:pt x="984" y="378"/>
                  </a:lnTo>
                  <a:lnTo>
                    <a:pt x="954" y="397"/>
                  </a:lnTo>
                  <a:lnTo>
                    <a:pt x="924" y="395"/>
                  </a:lnTo>
                  <a:lnTo>
                    <a:pt x="893" y="401"/>
                  </a:lnTo>
                  <a:lnTo>
                    <a:pt x="884" y="416"/>
                  </a:lnTo>
                  <a:lnTo>
                    <a:pt x="891" y="441"/>
                  </a:lnTo>
                  <a:lnTo>
                    <a:pt x="875" y="452"/>
                  </a:lnTo>
                  <a:lnTo>
                    <a:pt x="868" y="464"/>
                  </a:lnTo>
                  <a:lnTo>
                    <a:pt x="852" y="454"/>
                  </a:lnTo>
                  <a:lnTo>
                    <a:pt x="826" y="461"/>
                  </a:lnTo>
                  <a:lnTo>
                    <a:pt x="810" y="476"/>
                  </a:lnTo>
                  <a:lnTo>
                    <a:pt x="799" y="480"/>
                  </a:lnTo>
                  <a:lnTo>
                    <a:pt x="787" y="464"/>
                  </a:lnTo>
                  <a:lnTo>
                    <a:pt x="776" y="461"/>
                  </a:lnTo>
                  <a:lnTo>
                    <a:pt x="773" y="484"/>
                  </a:lnTo>
                  <a:lnTo>
                    <a:pt x="761" y="502"/>
                  </a:lnTo>
                  <a:lnTo>
                    <a:pt x="770" y="512"/>
                  </a:lnTo>
                  <a:lnTo>
                    <a:pt x="765" y="539"/>
                  </a:lnTo>
                  <a:lnTo>
                    <a:pt x="766" y="565"/>
                  </a:lnTo>
                  <a:lnTo>
                    <a:pt x="762" y="572"/>
                  </a:lnTo>
                  <a:lnTo>
                    <a:pt x="771" y="592"/>
                  </a:lnTo>
                  <a:lnTo>
                    <a:pt x="763" y="608"/>
                  </a:lnTo>
                  <a:lnTo>
                    <a:pt x="749" y="611"/>
                  </a:lnTo>
                  <a:lnTo>
                    <a:pt x="725" y="651"/>
                  </a:lnTo>
                  <a:lnTo>
                    <a:pt x="702" y="652"/>
                  </a:lnTo>
                  <a:lnTo>
                    <a:pt x="694" y="640"/>
                  </a:lnTo>
                  <a:lnTo>
                    <a:pt x="693" y="655"/>
                  </a:lnTo>
                  <a:lnTo>
                    <a:pt x="677" y="666"/>
                  </a:lnTo>
                  <a:lnTo>
                    <a:pt x="667" y="696"/>
                  </a:lnTo>
                  <a:lnTo>
                    <a:pt x="654" y="707"/>
                  </a:lnTo>
                  <a:lnTo>
                    <a:pt x="652" y="738"/>
                  </a:lnTo>
                  <a:lnTo>
                    <a:pt x="665" y="741"/>
                  </a:lnTo>
                  <a:lnTo>
                    <a:pt x="678" y="758"/>
                  </a:lnTo>
                  <a:lnTo>
                    <a:pt x="661" y="815"/>
                  </a:lnTo>
                  <a:lnTo>
                    <a:pt x="641" y="844"/>
                  </a:lnTo>
                  <a:lnTo>
                    <a:pt x="678" y="875"/>
                  </a:lnTo>
                  <a:lnTo>
                    <a:pt x="674" y="892"/>
                  </a:lnTo>
                  <a:lnTo>
                    <a:pt x="645" y="900"/>
                  </a:lnTo>
                  <a:lnTo>
                    <a:pt x="675" y="910"/>
                  </a:lnTo>
                  <a:lnTo>
                    <a:pt x="726" y="940"/>
                  </a:lnTo>
                  <a:lnTo>
                    <a:pt x="771" y="984"/>
                  </a:lnTo>
                  <a:lnTo>
                    <a:pt x="787" y="982"/>
                  </a:lnTo>
                  <a:lnTo>
                    <a:pt x="810" y="1021"/>
                  </a:lnTo>
                  <a:lnTo>
                    <a:pt x="810" y="1040"/>
                  </a:lnTo>
                  <a:lnTo>
                    <a:pt x="804" y="1052"/>
                  </a:lnTo>
                  <a:lnTo>
                    <a:pt x="818" y="1091"/>
                  </a:lnTo>
                  <a:lnTo>
                    <a:pt x="824" y="1111"/>
                  </a:lnTo>
                  <a:lnTo>
                    <a:pt x="891" y="1166"/>
                  </a:lnTo>
                  <a:lnTo>
                    <a:pt x="929" y="1188"/>
                  </a:lnTo>
                  <a:lnTo>
                    <a:pt x="933" y="1200"/>
                  </a:lnTo>
                  <a:lnTo>
                    <a:pt x="1025" y="1250"/>
                  </a:lnTo>
                  <a:lnTo>
                    <a:pt x="1108" y="1311"/>
                  </a:lnTo>
                  <a:lnTo>
                    <a:pt x="1125" y="1344"/>
                  </a:lnTo>
                  <a:lnTo>
                    <a:pt x="1201" y="1400"/>
                  </a:lnTo>
                  <a:lnTo>
                    <a:pt x="1226" y="1444"/>
                  </a:lnTo>
                  <a:lnTo>
                    <a:pt x="1232" y="1471"/>
                  </a:lnTo>
                  <a:lnTo>
                    <a:pt x="1243" y="1471"/>
                  </a:lnTo>
                  <a:lnTo>
                    <a:pt x="1240" y="1495"/>
                  </a:lnTo>
                  <a:lnTo>
                    <a:pt x="1280" y="1535"/>
                  </a:lnTo>
                  <a:lnTo>
                    <a:pt x="1280" y="1553"/>
                  </a:lnTo>
                  <a:lnTo>
                    <a:pt x="1289" y="1568"/>
                  </a:lnTo>
                  <a:lnTo>
                    <a:pt x="1281" y="1581"/>
                  </a:lnTo>
                  <a:lnTo>
                    <a:pt x="1310" y="1618"/>
                  </a:lnTo>
                  <a:lnTo>
                    <a:pt x="1319" y="1680"/>
                  </a:lnTo>
                  <a:lnTo>
                    <a:pt x="1332" y="1690"/>
                  </a:lnTo>
                  <a:lnTo>
                    <a:pt x="1345" y="1745"/>
                  </a:lnTo>
                  <a:lnTo>
                    <a:pt x="1356" y="1756"/>
                  </a:lnTo>
                  <a:lnTo>
                    <a:pt x="1358" y="1787"/>
                  </a:lnTo>
                  <a:lnTo>
                    <a:pt x="1351" y="1806"/>
                  </a:lnTo>
                  <a:lnTo>
                    <a:pt x="1363" y="1835"/>
                  </a:lnTo>
                  <a:lnTo>
                    <a:pt x="1355" y="1847"/>
                  </a:lnTo>
                  <a:lnTo>
                    <a:pt x="1367" y="1890"/>
                  </a:lnTo>
                  <a:lnTo>
                    <a:pt x="1368" y="1907"/>
                  </a:lnTo>
                  <a:lnTo>
                    <a:pt x="1383" y="1913"/>
                  </a:lnTo>
                  <a:lnTo>
                    <a:pt x="1392" y="1938"/>
                  </a:lnTo>
                  <a:lnTo>
                    <a:pt x="1411" y="1977"/>
                  </a:lnTo>
                  <a:lnTo>
                    <a:pt x="1408" y="2002"/>
                  </a:lnTo>
                  <a:lnTo>
                    <a:pt x="1400" y="2002"/>
                  </a:lnTo>
                  <a:lnTo>
                    <a:pt x="1399" y="1989"/>
                  </a:lnTo>
                  <a:lnTo>
                    <a:pt x="1388" y="1977"/>
                  </a:lnTo>
                  <a:lnTo>
                    <a:pt x="1374" y="1985"/>
                  </a:lnTo>
                  <a:lnTo>
                    <a:pt x="1376" y="2012"/>
                  </a:lnTo>
                  <a:lnTo>
                    <a:pt x="1392" y="2028"/>
                  </a:lnTo>
                  <a:lnTo>
                    <a:pt x="1388" y="2044"/>
                  </a:lnTo>
                  <a:lnTo>
                    <a:pt x="1372" y="2057"/>
                  </a:lnTo>
                  <a:lnTo>
                    <a:pt x="1370" y="2076"/>
                  </a:lnTo>
                  <a:lnTo>
                    <a:pt x="1343" y="2097"/>
                  </a:lnTo>
                  <a:lnTo>
                    <a:pt x="1367" y="2133"/>
                  </a:lnTo>
                  <a:lnTo>
                    <a:pt x="1355" y="2164"/>
                  </a:lnTo>
                  <a:lnTo>
                    <a:pt x="1365" y="2177"/>
                  </a:lnTo>
                  <a:lnTo>
                    <a:pt x="1342" y="2199"/>
                  </a:lnTo>
                  <a:lnTo>
                    <a:pt x="1324" y="2206"/>
                  </a:lnTo>
                  <a:lnTo>
                    <a:pt x="1319" y="2248"/>
                  </a:lnTo>
                  <a:lnTo>
                    <a:pt x="1300" y="2255"/>
                  </a:lnTo>
                  <a:lnTo>
                    <a:pt x="1262" y="2294"/>
                  </a:lnTo>
                  <a:lnTo>
                    <a:pt x="1236" y="2308"/>
                  </a:lnTo>
                  <a:lnTo>
                    <a:pt x="1202" y="2332"/>
                  </a:lnTo>
                  <a:lnTo>
                    <a:pt x="1198" y="2361"/>
                  </a:lnTo>
                  <a:lnTo>
                    <a:pt x="1168" y="2361"/>
                  </a:lnTo>
                  <a:lnTo>
                    <a:pt x="1148" y="2384"/>
                  </a:lnTo>
                  <a:lnTo>
                    <a:pt x="1073" y="2427"/>
                  </a:lnTo>
                  <a:lnTo>
                    <a:pt x="1029" y="2431"/>
                  </a:lnTo>
                  <a:lnTo>
                    <a:pt x="1009" y="2422"/>
                  </a:lnTo>
                  <a:lnTo>
                    <a:pt x="977" y="2430"/>
                  </a:lnTo>
                  <a:lnTo>
                    <a:pt x="970" y="2424"/>
                  </a:lnTo>
                  <a:lnTo>
                    <a:pt x="975" y="2402"/>
                  </a:lnTo>
                  <a:lnTo>
                    <a:pt x="974" y="2382"/>
                  </a:lnTo>
                  <a:lnTo>
                    <a:pt x="966" y="2401"/>
                  </a:lnTo>
                  <a:lnTo>
                    <a:pt x="961" y="2410"/>
                  </a:lnTo>
                  <a:lnTo>
                    <a:pt x="932" y="2402"/>
                  </a:lnTo>
                  <a:lnTo>
                    <a:pt x="952" y="2418"/>
                  </a:lnTo>
                  <a:lnTo>
                    <a:pt x="951" y="2430"/>
                  </a:lnTo>
                  <a:lnTo>
                    <a:pt x="941" y="2436"/>
                  </a:lnTo>
                  <a:lnTo>
                    <a:pt x="914" y="2432"/>
                  </a:lnTo>
                  <a:lnTo>
                    <a:pt x="960" y="2454"/>
                  </a:lnTo>
                  <a:lnTo>
                    <a:pt x="950" y="2469"/>
                  </a:lnTo>
                  <a:lnTo>
                    <a:pt x="963" y="2496"/>
                  </a:lnTo>
                  <a:lnTo>
                    <a:pt x="937" y="2509"/>
                  </a:lnTo>
                  <a:lnTo>
                    <a:pt x="900" y="2481"/>
                  </a:lnTo>
                  <a:lnTo>
                    <a:pt x="932" y="2515"/>
                  </a:lnTo>
                  <a:lnTo>
                    <a:pt x="929" y="2532"/>
                  </a:lnTo>
                  <a:lnTo>
                    <a:pt x="915" y="2550"/>
                  </a:lnTo>
                  <a:lnTo>
                    <a:pt x="899" y="2545"/>
                  </a:lnTo>
                  <a:lnTo>
                    <a:pt x="886" y="2526"/>
                  </a:lnTo>
                  <a:lnTo>
                    <a:pt x="866" y="2529"/>
                  </a:lnTo>
                  <a:lnTo>
                    <a:pt x="876" y="2554"/>
                  </a:lnTo>
                  <a:lnTo>
                    <a:pt x="875" y="2563"/>
                  </a:lnTo>
                  <a:lnTo>
                    <a:pt x="882" y="2572"/>
                  </a:lnTo>
                  <a:lnTo>
                    <a:pt x="868" y="2582"/>
                  </a:lnTo>
                  <a:lnTo>
                    <a:pt x="859" y="2595"/>
                  </a:lnTo>
                  <a:lnTo>
                    <a:pt x="842" y="2596"/>
                  </a:lnTo>
                  <a:lnTo>
                    <a:pt x="809" y="2625"/>
                  </a:lnTo>
                  <a:lnTo>
                    <a:pt x="795" y="2636"/>
                  </a:lnTo>
                  <a:lnTo>
                    <a:pt x="772" y="2633"/>
                  </a:lnTo>
                  <a:lnTo>
                    <a:pt x="765" y="2651"/>
                  </a:lnTo>
                  <a:lnTo>
                    <a:pt x="760" y="2687"/>
                  </a:lnTo>
                  <a:lnTo>
                    <a:pt x="738" y="2707"/>
                  </a:lnTo>
                  <a:lnTo>
                    <a:pt x="730" y="2706"/>
                  </a:lnTo>
                  <a:lnTo>
                    <a:pt x="732" y="2714"/>
                  </a:lnTo>
                  <a:lnTo>
                    <a:pt x="657" y="2748"/>
                  </a:lnTo>
                  <a:lnTo>
                    <a:pt x="616" y="2742"/>
                  </a:lnTo>
                  <a:lnTo>
                    <a:pt x="641" y="2726"/>
                  </a:lnTo>
                  <a:lnTo>
                    <a:pt x="672" y="2712"/>
                  </a:lnTo>
                  <a:lnTo>
                    <a:pt x="690" y="2692"/>
                  </a:lnTo>
                  <a:lnTo>
                    <a:pt x="672" y="2699"/>
                  </a:lnTo>
                  <a:lnTo>
                    <a:pt x="648" y="2687"/>
                  </a:lnTo>
                  <a:lnTo>
                    <a:pt x="652" y="2635"/>
                  </a:lnTo>
                  <a:lnTo>
                    <a:pt x="657" y="2630"/>
                  </a:lnTo>
                  <a:lnTo>
                    <a:pt x="647" y="2627"/>
                  </a:lnTo>
                  <a:lnTo>
                    <a:pt x="653" y="2605"/>
                  </a:lnTo>
                  <a:lnTo>
                    <a:pt x="650" y="2550"/>
                  </a:lnTo>
                  <a:lnTo>
                    <a:pt x="674" y="2509"/>
                  </a:lnTo>
                  <a:lnTo>
                    <a:pt x="723" y="2471"/>
                  </a:lnTo>
                  <a:lnTo>
                    <a:pt x="737" y="2454"/>
                  </a:lnTo>
                  <a:lnTo>
                    <a:pt x="712" y="2465"/>
                  </a:lnTo>
                  <a:lnTo>
                    <a:pt x="676" y="2460"/>
                  </a:lnTo>
                  <a:lnTo>
                    <a:pt x="651" y="2468"/>
                  </a:lnTo>
                  <a:lnTo>
                    <a:pt x="634" y="2458"/>
                  </a:lnTo>
                  <a:lnTo>
                    <a:pt x="619" y="2464"/>
                  </a:lnTo>
                  <a:lnTo>
                    <a:pt x="586" y="2456"/>
                  </a:lnTo>
                  <a:lnTo>
                    <a:pt x="591" y="2447"/>
                  </a:lnTo>
                  <a:lnTo>
                    <a:pt x="589" y="2419"/>
                  </a:lnTo>
                  <a:lnTo>
                    <a:pt x="582" y="2413"/>
                  </a:lnTo>
                  <a:lnTo>
                    <a:pt x="613" y="2374"/>
                  </a:lnTo>
                  <a:lnTo>
                    <a:pt x="650" y="2367"/>
                  </a:lnTo>
                  <a:lnTo>
                    <a:pt x="670" y="2318"/>
                  </a:lnTo>
                  <a:lnTo>
                    <a:pt x="704" y="2317"/>
                  </a:lnTo>
                  <a:lnTo>
                    <a:pt x="723" y="2329"/>
                  </a:lnTo>
                  <a:lnTo>
                    <a:pt x="803" y="2310"/>
                  </a:lnTo>
                  <a:lnTo>
                    <a:pt x="837" y="2329"/>
                  </a:lnTo>
                  <a:lnTo>
                    <a:pt x="845" y="2353"/>
                  </a:lnTo>
                  <a:lnTo>
                    <a:pt x="899" y="2349"/>
                  </a:lnTo>
                  <a:lnTo>
                    <a:pt x="883" y="2313"/>
                  </a:lnTo>
                  <a:lnTo>
                    <a:pt x="889" y="2289"/>
                  </a:lnTo>
                  <a:lnTo>
                    <a:pt x="858" y="2257"/>
                  </a:lnTo>
                  <a:lnTo>
                    <a:pt x="820" y="2246"/>
                  </a:lnTo>
                  <a:lnTo>
                    <a:pt x="813" y="2186"/>
                  </a:lnTo>
                  <a:lnTo>
                    <a:pt x="847" y="2162"/>
                  </a:lnTo>
                  <a:lnTo>
                    <a:pt x="911" y="2164"/>
                  </a:lnTo>
                  <a:lnTo>
                    <a:pt x="927" y="2131"/>
                  </a:lnTo>
                  <a:lnTo>
                    <a:pt x="976" y="2098"/>
                  </a:lnTo>
                  <a:lnTo>
                    <a:pt x="1024" y="2085"/>
                  </a:lnTo>
                  <a:lnTo>
                    <a:pt x="1031" y="2063"/>
                  </a:lnTo>
                  <a:lnTo>
                    <a:pt x="1059" y="2052"/>
                  </a:lnTo>
                  <a:lnTo>
                    <a:pt x="1083" y="2001"/>
                  </a:lnTo>
                  <a:lnTo>
                    <a:pt x="1077" y="1961"/>
                  </a:lnTo>
                  <a:lnTo>
                    <a:pt x="1087" y="1916"/>
                  </a:lnTo>
                  <a:lnTo>
                    <a:pt x="1075" y="1882"/>
                  </a:lnTo>
                  <a:lnTo>
                    <a:pt x="1083" y="1830"/>
                  </a:lnTo>
                  <a:lnTo>
                    <a:pt x="1053" y="1761"/>
                  </a:lnTo>
                  <a:lnTo>
                    <a:pt x="1023" y="1744"/>
                  </a:lnTo>
                  <a:lnTo>
                    <a:pt x="1002" y="1692"/>
                  </a:lnTo>
                  <a:lnTo>
                    <a:pt x="1007" y="1691"/>
                  </a:lnTo>
                  <a:lnTo>
                    <a:pt x="1040" y="1671"/>
                  </a:lnTo>
                  <a:lnTo>
                    <a:pt x="1035" y="1621"/>
                  </a:lnTo>
                  <a:lnTo>
                    <a:pt x="1023" y="1597"/>
                  </a:lnTo>
                  <a:lnTo>
                    <a:pt x="1015" y="1553"/>
                  </a:lnTo>
                  <a:lnTo>
                    <a:pt x="1063" y="1515"/>
                  </a:lnTo>
                  <a:lnTo>
                    <a:pt x="1063" y="1474"/>
                  </a:lnTo>
                  <a:lnTo>
                    <a:pt x="1037" y="1471"/>
                  </a:lnTo>
                  <a:lnTo>
                    <a:pt x="1024" y="1450"/>
                  </a:lnTo>
                  <a:lnTo>
                    <a:pt x="1029" y="1405"/>
                  </a:lnTo>
                  <a:lnTo>
                    <a:pt x="1053" y="1381"/>
                  </a:lnTo>
                  <a:lnTo>
                    <a:pt x="1042" y="1355"/>
                  </a:lnTo>
                  <a:lnTo>
                    <a:pt x="1009" y="1368"/>
                  </a:lnTo>
                  <a:lnTo>
                    <a:pt x="992" y="1363"/>
                  </a:lnTo>
                  <a:lnTo>
                    <a:pt x="970" y="1335"/>
                  </a:lnTo>
                  <a:lnTo>
                    <a:pt x="932" y="1332"/>
                  </a:lnTo>
                  <a:lnTo>
                    <a:pt x="919" y="1316"/>
                  </a:lnTo>
                  <a:lnTo>
                    <a:pt x="925" y="1287"/>
                  </a:lnTo>
                  <a:lnTo>
                    <a:pt x="899" y="1276"/>
                  </a:lnTo>
                  <a:lnTo>
                    <a:pt x="884" y="1281"/>
                  </a:lnTo>
                  <a:lnTo>
                    <a:pt x="862" y="1257"/>
                  </a:lnTo>
                  <a:lnTo>
                    <a:pt x="857" y="1227"/>
                  </a:lnTo>
                  <a:lnTo>
                    <a:pt x="839" y="1197"/>
                  </a:lnTo>
                  <a:lnTo>
                    <a:pt x="797" y="1197"/>
                  </a:lnTo>
                  <a:lnTo>
                    <a:pt x="775" y="1185"/>
                  </a:lnTo>
                  <a:lnTo>
                    <a:pt x="760" y="1145"/>
                  </a:lnTo>
                  <a:lnTo>
                    <a:pt x="707" y="1086"/>
                  </a:lnTo>
                  <a:lnTo>
                    <a:pt x="709" y="1060"/>
                  </a:lnTo>
                  <a:lnTo>
                    <a:pt x="674" y="1010"/>
                  </a:lnTo>
                  <a:lnTo>
                    <a:pt x="625" y="988"/>
                  </a:lnTo>
                  <a:lnTo>
                    <a:pt x="582" y="929"/>
                  </a:lnTo>
                  <a:lnTo>
                    <a:pt x="548" y="925"/>
                  </a:lnTo>
                  <a:lnTo>
                    <a:pt x="498" y="898"/>
                  </a:lnTo>
                  <a:lnTo>
                    <a:pt x="444" y="894"/>
                  </a:lnTo>
                  <a:lnTo>
                    <a:pt x="419" y="850"/>
                  </a:lnTo>
                  <a:lnTo>
                    <a:pt x="393" y="850"/>
                  </a:lnTo>
                  <a:lnTo>
                    <a:pt x="386" y="829"/>
                  </a:lnTo>
                  <a:lnTo>
                    <a:pt x="409" y="801"/>
                  </a:lnTo>
                  <a:lnTo>
                    <a:pt x="374" y="761"/>
                  </a:lnTo>
                  <a:lnTo>
                    <a:pt x="369" y="732"/>
                  </a:lnTo>
                  <a:lnTo>
                    <a:pt x="395" y="731"/>
                  </a:lnTo>
                  <a:lnTo>
                    <a:pt x="444" y="713"/>
                  </a:lnTo>
                  <a:lnTo>
                    <a:pt x="477" y="708"/>
                  </a:lnTo>
                  <a:lnTo>
                    <a:pt x="495" y="690"/>
                  </a:lnTo>
                  <a:lnTo>
                    <a:pt x="515" y="623"/>
                  </a:lnTo>
                  <a:lnTo>
                    <a:pt x="540" y="614"/>
                  </a:lnTo>
                  <a:lnTo>
                    <a:pt x="540" y="590"/>
                  </a:lnTo>
                  <a:lnTo>
                    <a:pt x="491" y="579"/>
                  </a:lnTo>
                  <a:lnTo>
                    <a:pt x="492" y="548"/>
                  </a:lnTo>
                  <a:lnTo>
                    <a:pt x="486" y="514"/>
                  </a:lnTo>
                  <a:lnTo>
                    <a:pt x="442" y="505"/>
                  </a:lnTo>
                  <a:lnTo>
                    <a:pt x="417" y="474"/>
                  </a:lnTo>
                  <a:lnTo>
                    <a:pt x="369" y="474"/>
                  </a:lnTo>
                  <a:lnTo>
                    <a:pt x="331" y="498"/>
                  </a:lnTo>
                  <a:lnTo>
                    <a:pt x="289" y="485"/>
                  </a:lnTo>
                  <a:lnTo>
                    <a:pt x="217" y="484"/>
                  </a:lnTo>
                  <a:lnTo>
                    <a:pt x="182" y="426"/>
                  </a:lnTo>
                  <a:lnTo>
                    <a:pt x="122" y="370"/>
                  </a:lnTo>
                  <a:lnTo>
                    <a:pt x="136" y="342"/>
                  </a:lnTo>
                  <a:lnTo>
                    <a:pt x="130" y="305"/>
                  </a:lnTo>
                  <a:lnTo>
                    <a:pt x="99" y="280"/>
                  </a:lnTo>
                  <a:lnTo>
                    <a:pt x="71" y="236"/>
                  </a:lnTo>
                  <a:lnTo>
                    <a:pt x="11" y="212"/>
                  </a:lnTo>
                  <a:lnTo>
                    <a:pt x="0" y="189"/>
                  </a:lnTo>
                  <a:lnTo>
                    <a:pt x="0" y="189"/>
                  </a:lnTo>
                  <a:close/>
                  <a:moveTo>
                    <a:pt x="473" y="2426"/>
                  </a:moveTo>
                  <a:lnTo>
                    <a:pt x="492" y="2449"/>
                  </a:lnTo>
                  <a:lnTo>
                    <a:pt x="485" y="2467"/>
                  </a:lnTo>
                  <a:lnTo>
                    <a:pt x="500" y="2496"/>
                  </a:lnTo>
                  <a:lnTo>
                    <a:pt x="518" y="2487"/>
                  </a:lnTo>
                  <a:lnTo>
                    <a:pt x="525" y="2434"/>
                  </a:lnTo>
                  <a:lnTo>
                    <a:pt x="515" y="2430"/>
                  </a:lnTo>
                  <a:lnTo>
                    <a:pt x="505" y="2406"/>
                  </a:lnTo>
                  <a:lnTo>
                    <a:pt x="473" y="2426"/>
                  </a:lnTo>
                  <a:close/>
                </a:path>
              </a:pathLst>
            </a:custGeom>
            <a:solidFill>
              <a:srgbClr val="FD5A27"/>
            </a:solidFill>
            <a:ln w="4763">
              <a:solidFill>
                <a:schemeClr val="tx1">
                  <a:lumMod val="85000"/>
                  <a:lumOff val="15000"/>
                </a:schemeClr>
              </a:solidFill>
              <a:prstDash val="solid"/>
              <a:round/>
            </a:ln>
            <a:effec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4" name="Freeform 21"/>
            <p:cNvSpPr/>
            <p:nvPr/>
          </p:nvSpPr>
          <p:spPr bwMode="auto">
            <a:xfrm>
              <a:off x="8837613" y="5603876"/>
              <a:ext cx="177800" cy="153988"/>
            </a:xfrm>
            <a:custGeom>
              <a:gdLst>
                <a:gd fmla="*/ 427 w 901" name="T0"/>
                <a:gd fmla="*/ 739 h 778" name="T1"/>
                <a:gd fmla="*/ 484 w 901" name="T2"/>
                <a:gd fmla="*/ 683 h 778" name="T3"/>
                <a:gd fmla="*/ 537 w 901" name="T4"/>
                <a:gd fmla="*/ 694 h 778" name="T5"/>
                <a:gd fmla="*/ 651 w 901" name="T6"/>
                <a:gd fmla="*/ 694 h 778" name="T7"/>
                <a:gd fmla="*/ 713 w 901" name="T8"/>
                <a:gd fmla="*/ 714 h 778" name="T9"/>
                <a:gd fmla="*/ 703 w 901" name="T10"/>
                <a:gd fmla="*/ 654 h 778" name="T11"/>
                <a:gd fmla="*/ 634 w 901" name="T12"/>
                <a:gd fmla="*/ 611 h 778" name="T13"/>
                <a:gd fmla="*/ 661 w 901" name="T14"/>
                <a:gd fmla="*/ 527 h 778" name="T15"/>
                <a:gd fmla="*/ 741 w 901" name="T16"/>
                <a:gd fmla="*/ 496 h 778" name="T17"/>
                <a:gd fmla="*/ 838 w 901" name="T18"/>
                <a:gd fmla="*/ 450 h 778" name="T19"/>
                <a:gd fmla="*/ 873 w 901" name="T20"/>
                <a:gd fmla="*/ 417 h 778" name="T21"/>
                <a:gd fmla="*/ 891 w 901" name="T22"/>
                <a:gd fmla="*/ 326 h 778" name="T23"/>
                <a:gd fmla="*/ 889 w 901" name="T24"/>
                <a:gd fmla="*/ 247 h 778" name="T25"/>
                <a:gd fmla="*/ 867 w 901" name="T26"/>
                <a:gd fmla="*/ 126 h 778" name="T27"/>
                <a:gd fmla="*/ 816 w 901" name="T28"/>
                <a:gd fmla="*/ 57 h 778" name="T29"/>
                <a:gd fmla="*/ 756 w 901" name="T30"/>
                <a:gd fmla="*/ 35 h 778" name="T31"/>
                <a:gd fmla="*/ 715 w 901" name="T32"/>
                <a:gd fmla="*/ 0 h 778" name="T33"/>
                <a:gd fmla="*/ 627 w 901" name="T34"/>
                <a:gd fmla="*/ 42 h 778" name="T35"/>
                <a:gd fmla="*/ 658 w 901" name="T36"/>
                <a:gd fmla="*/ 110 h 778" name="T37"/>
                <a:gd fmla="*/ 666 w 901" name="T38"/>
                <a:gd fmla="*/ 166 h 778" name="T39"/>
                <a:gd fmla="*/ 583 w 901" name="T40"/>
                <a:gd fmla="*/ 96 h 778" name="T41"/>
                <a:gd fmla="*/ 518 w 901" name="T42"/>
                <a:gd fmla="*/ 71 h 778" name="T43"/>
                <a:gd fmla="*/ 456 w 901" name="T44"/>
                <a:gd fmla="*/ 53 h 778" name="T45"/>
                <a:gd fmla="*/ 379 w 901" name="T46"/>
                <a:gd fmla="*/ 35 h 778" name="T47"/>
                <a:gd fmla="*/ 305 w 901" name="T48"/>
                <a:gd fmla="*/ 25 h 778" name="T49"/>
                <a:gd fmla="*/ 242 w 901" name="T50"/>
                <a:gd fmla="*/ 28 h 778" name="T51"/>
                <a:gd fmla="*/ 112 w 901" name="T52"/>
                <a:gd fmla="*/ 53 h 778" name="T53"/>
                <a:gd fmla="*/ 43 w 901" name="T54"/>
                <a:gd fmla="*/ 103 h 778" name="T55"/>
                <a:gd fmla="*/ 4 w 901" name="T56"/>
                <a:gd fmla="*/ 192 h 778" name="T57"/>
                <a:gd fmla="*/ 16 w 901" name="T58"/>
                <a:gd fmla="*/ 326 h 778" name="T59"/>
                <a:gd fmla="*/ 61 w 901" name="T60"/>
                <a:gd fmla="*/ 376 h 778" name="T61"/>
                <a:gd fmla="*/ 53 w 901" name="T62"/>
                <a:gd fmla="*/ 465 h 778" name="T63"/>
                <a:gd fmla="*/ 76 w 901" name="T64"/>
                <a:gd fmla="*/ 493 h 778" name="T65"/>
                <a:gd fmla="*/ 100 w 901" name="T66"/>
                <a:gd fmla="*/ 544 h 778" name="T67"/>
                <a:gd fmla="*/ 126 w 901" name="T68"/>
                <a:gd fmla="*/ 612 h 778" name="T69"/>
                <a:gd fmla="*/ 152 w 901" name="T70"/>
                <a:gd fmla="*/ 632 h 778" name="T71"/>
                <a:gd fmla="*/ 160 w 901" name="T72"/>
                <a:gd fmla="*/ 678 h 778" name="T73"/>
                <a:gd fmla="*/ 191 w 901" name="T74"/>
                <a:gd fmla="*/ 708 h 778" name="T75"/>
                <a:gd fmla="*/ 214 w 901" name="T76"/>
                <a:gd fmla="*/ 675 h 778" name="T77"/>
                <a:gd fmla="*/ 249 w 901" name="T78"/>
                <a:gd fmla="*/ 647 h 778" name="T79"/>
                <a:gd fmla="*/ 260 w 901" name="T80"/>
                <a:gd fmla="*/ 694 h 778" name="T81"/>
                <a:gd fmla="*/ 237 w 901" name="T82"/>
                <a:gd fmla="*/ 741 h 778" name="T83"/>
                <a:gd fmla="*/ 252 w 901" name="T84"/>
                <a:gd fmla="*/ 770 h 778" name="T85"/>
                <a:gd fmla="*/ 298 w 901" name="T86"/>
                <a:gd fmla="*/ 746 h 778" name="T87"/>
                <a:gd fmla="*/ 320 w 901" name="T88"/>
                <a:gd fmla="*/ 750 h 778" name="T89"/>
                <a:gd fmla="*/ 364 w 901" name="T90"/>
                <a:gd fmla="*/ 754 h 77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778" w="901">
                  <a:moveTo>
                    <a:pt x="396" y="778"/>
                  </a:moveTo>
                  <a:lnTo>
                    <a:pt x="427" y="739"/>
                  </a:lnTo>
                  <a:lnTo>
                    <a:pt x="464" y="732"/>
                  </a:lnTo>
                  <a:lnTo>
                    <a:pt x="484" y="683"/>
                  </a:lnTo>
                  <a:lnTo>
                    <a:pt x="518" y="682"/>
                  </a:lnTo>
                  <a:lnTo>
                    <a:pt x="537" y="694"/>
                  </a:lnTo>
                  <a:lnTo>
                    <a:pt x="617" y="675"/>
                  </a:lnTo>
                  <a:lnTo>
                    <a:pt x="651" y="694"/>
                  </a:lnTo>
                  <a:lnTo>
                    <a:pt x="659" y="718"/>
                  </a:lnTo>
                  <a:lnTo>
                    <a:pt x="713" y="714"/>
                  </a:lnTo>
                  <a:lnTo>
                    <a:pt x="697" y="678"/>
                  </a:lnTo>
                  <a:lnTo>
                    <a:pt x="703" y="654"/>
                  </a:lnTo>
                  <a:lnTo>
                    <a:pt x="672" y="622"/>
                  </a:lnTo>
                  <a:lnTo>
                    <a:pt x="634" y="611"/>
                  </a:lnTo>
                  <a:lnTo>
                    <a:pt x="627" y="551"/>
                  </a:lnTo>
                  <a:lnTo>
                    <a:pt x="661" y="527"/>
                  </a:lnTo>
                  <a:lnTo>
                    <a:pt x="725" y="529"/>
                  </a:lnTo>
                  <a:lnTo>
                    <a:pt x="741" y="496"/>
                  </a:lnTo>
                  <a:lnTo>
                    <a:pt x="790" y="463"/>
                  </a:lnTo>
                  <a:lnTo>
                    <a:pt x="838" y="450"/>
                  </a:lnTo>
                  <a:lnTo>
                    <a:pt x="845" y="428"/>
                  </a:lnTo>
                  <a:lnTo>
                    <a:pt x="873" y="417"/>
                  </a:lnTo>
                  <a:lnTo>
                    <a:pt x="897" y="366"/>
                  </a:lnTo>
                  <a:lnTo>
                    <a:pt x="891" y="326"/>
                  </a:lnTo>
                  <a:lnTo>
                    <a:pt x="901" y="281"/>
                  </a:lnTo>
                  <a:lnTo>
                    <a:pt x="889" y="247"/>
                  </a:lnTo>
                  <a:lnTo>
                    <a:pt x="897" y="195"/>
                  </a:lnTo>
                  <a:lnTo>
                    <a:pt x="867" y="126"/>
                  </a:lnTo>
                  <a:lnTo>
                    <a:pt x="837" y="109"/>
                  </a:lnTo>
                  <a:lnTo>
                    <a:pt x="816" y="57"/>
                  </a:lnTo>
                  <a:lnTo>
                    <a:pt x="790" y="58"/>
                  </a:lnTo>
                  <a:lnTo>
                    <a:pt x="756" y="35"/>
                  </a:lnTo>
                  <a:lnTo>
                    <a:pt x="732" y="28"/>
                  </a:lnTo>
                  <a:lnTo>
                    <a:pt x="715" y="0"/>
                  </a:lnTo>
                  <a:lnTo>
                    <a:pt x="658" y="13"/>
                  </a:lnTo>
                  <a:lnTo>
                    <a:pt x="627" y="42"/>
                  </a:lnTo>
                  <a:lnTo>
                    <a:pt x="664" y="79"/>
                  </a:lnTo>
                  <a:lnTo>
                    <a:pt x="658" y="110"/>
                  </a:lnTo>
                  <a:lnTo>
                    <a:pt x="669" y="142"/>
                  </a:lnTo>
                  <a:lnTo>
                    <a:pt x="666" y="166"/>
                  </a:lnTo>
                  <a:lnTo>
                    <a:pt x="614" y="146"/>
                  </a:lnTo>
                  <a:lnTo>
                    <a:pt x="583" y="96"/>
                  </a:lnTo>
                  <a:lnTo>
                    <a:pt x="533" y="95"/>
                  </a:lnTo>
                  <a:lnTo>
                    <a:pt x="518" y="71"/>
                  </a:lnTo>
                  <a:lnTo>
                    <a:pt x="479" y="42"/>
                  </a:lnTo>
                  <a:lnTo>
                    <a:pt x="456" y="53"/>
                  </a:lnTo>
                  <a:lnTo>
                    <a:pt x="427" y="29"/>
                  </a:lnTo>
                  <a:lnTo>
                    <a:pt x="379" y="35"/>
                  </a:lnTo>
                  <a:lnTo>
                    <a:pt x="342" y="25"/>
                  </a:lnTo>
                  <a:lnTo>
                    <a:pt x="305" y="25"/>
                  </a:lnTo>
                  <a:lnTo>
                    <a:pt x="257" y="43"/>
                  </a:lnTo>
                  <a:lnTo>
                    <a:pt x="242" y="28"/>
                  </a:lnTo>
                  <a:lnTo>
                    <a:pt x="193" y="27"/>
                  </a:lnTo>
                  <a:lnTo>
                    <a:pt x="112" y="53"/>
                  </a:lnTo>
                  <a:lnTo>
                    <a:pt x="79" y="53"/>
                  </a:lnTo>
                  <a:lnTo>
                    <a:pt x="43" y="103"/>
                  </a:lnTo>
                  <a:lnTo>
                    <a:pt x="32" y="154"/>
                  </a:lnTo>
                  <a:lnTo>
                    <a:pt x="4" y="192"/>
                  </a:lnTo>
                  <a:lnTo>
                    <a:pt x="0" y="258"/>
                  </a:lnTo>
                  <a:lnTo>
                    <a:pt x="16" y="326"/>
                  </a:lnTo>
                  <a:lnTo>
                    <a:pt x="45" y="343"/>
                  </a:lnTo>
                  <a:lnTo>
                    <a:pt x="61" y="376"/>
                  </a:lnTo>
                  <a:lnTo>
                    <a:pt x="58" y="438"/>
                  </a:lnTo>
                  <a:lnTo>
                    <a:pt x="53" y="465"/>
                  </a:lnTo>
                  <a:lnTo>
                    <a:pt x="53" y="465"/>
                  </a:lnTo>
                  <a:lnTo>
                    <a:pt x="76" y="493"/>
                  </a:lnTo>
                  <a:lnTo>
                    <a:pt x="77" y="525"/>
                  </a:lnTo>
                  <a:lnTo>
                    <a:pt x="100" y="544"/>
                  </a:lnTo>
                  <a:lnTo>
                    <a:pt x="102" y="577"/>
                  </a:lnTo>
                  <a:lnTo>
                    <a:pt x="126" y="612"/>
                  </a:lnTo>
                  <a:lnTo>
                    <a:pt x="139" y="607"/>
                  </a:lnTo>
                  <a:lnTo>
                    <a:pt x="152" y="632"/>
                  </a:lnTo>
                  <a:lnTo>
                    <a:pt x="149" y="659"/>
                  </a:lnTo>
                  <a:lnTo>
                    <a:pt x="160" y="678"/>
                  </a:lnTo>
                  <a:lnTo>
                    <a:pt x="166" y="704"/>
                  </a:lnTo>
                  <a:lnTo>
                    <a:pt x="191" y="708"/>
                  </a:lnTo>
                  <a:lnTo>
                    <a:pt x="213" y="704"/>
                  </a:lnTo>
                  <a:lnTo>
                    <a:pt x="214" y="675"/>
                  </a:lnTo>
                  <a:lnTo>
                    <a:pt x="234" y="657"/>
                  </a:lnTo>
                  <a:lnTo>
                    <a:pt x="249" y="647"/>
                  </a:lnTo>
                  <a:lnTo>
                    <a:pt x="249" y="668"/>
                  </a:lnTo>
                  <a:lnTo>
                    <a:pt x="260" y="694"/>
                  </a:lnTo>
                  <a:lnTo>
                    <a:pt x="257" y="716"/>
                  </a:lnTo>
                  <a:lnTo>
                    <a:pt x="237" y="741"/>
                  </a:lnTo>
                  <a:lnTo>
                    <a:pt x="247" y="757"/>
                  </a:lnTo>
                  <a:lnTo>
                    <a:pt x="252" y="770"/>
                  </a:lnTo>
                  <a:lnTo>
                    <a:pt x="270" y="771"/>
                  </a:lnTo>
                  <a:lnTo>
                    <a:pt x="298" y="746"/>
                  </a:lnTo>
                  <a:lnTo>
                    <a:pt x="301" y="735"/>
                  </a:lnTo>
                  <a:lnTo>
                    <a:pt x="320" y="750"/>
                  </a:lnTo>
                  <a:lnTo>
                    <a:pt x="354" y="761"/>
                  </a:lnTo>
                  <a:lnTo>
                    <a:pt x="364" y="754"/>
                  </a:lnTo>
                  <a:lnTo>
                    <a:pt x="396" y="778"/>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5" name="Freeform 22"/>
            <p:cNvSpPr/>
            <p:nvPr/>
          </p:nvSpPr>
          <p:spPr bwMode="auto">
            <a:xfrm>
              <a:off x="8734425" y="5316538"/>
              <a:ext cx="276225" cy="320675"/>
            </a:xfrm>
            <a:custGeom>
              <a:gdLst>
                <a:gd fmla="*/ 196 w 1394" name="T0"/>
                <a:gd fmla="*/ 226 h 1614" name="T1"/>
                <a:gd fmla="*/ 260 w 1394" name="T2"/>
                <a:gd fmla="*/ 177 h 1614" name="T3"/>
                <a:gd fmla="*/ 243 w 1394" name="T4"/>
                <a:gd fmla="*/ 43 h 1614" name="T5"/>
                <a:gd fmla="*/ 330 w 1394" name="T6"/>
                <a:gd fmla="*/ 0 h 1614" name="T7"/>
                <a:gd fmla="*/ 430 w 1394" name="T8"/>
                <a:gd fmla="*/ 93 h 1614" name="T9"/>
                <a:gd fmla="*/ 453 w 1394" name="T10"/>
                <a:gd fmla="*/ 183 h 1614" name="T11"/>
                <a:gd fmla="*/ 620 w 1394" name="T12"/>
                <a:gd fmla="*/ 298 h 1614" name="T13"/>
                <a:gd fmla="*/ 748 w 1394" name="T14"/>
                <a:gd fmla="*/ 287 h 1614" name="T15"/>
                <a:gd fmla="*/ 823 w 1394" name="T16"/>
                <a:gd fmla="*/ 361 h 1614" name="T17"/>
                <a:gd fmla="*/ 871 w 1394" name="T18"/>
                <a:gd fmla="*/ 427 h 1614" name="T19"/>
                <a:gd fmla="*/ 808 w 1394" name="T20"/>
                <a:gd fmla="*/ 521 h 1614" name="T21"/>
                <a:gd fmla="*/ 700 w 1394" name="T22"/>
                <a:gd fmla="*/ 545 h 1614" name="T23"/>
                <a:gd fmla="*/ 717 w 1394" name="T24"/>
                <a:gd fmla="*/ 642 h 1614" name="T25"/>
                <a:gd fmla="*/ 775 w 1394" name="T26"/>
                <a:gd fmla="*/ 707 h 1614" name="T27"/>
                <a:gd fmla="*/ 913 w 1394" name="T28"/>
                <a:gd fmla="*/ 742 h 1614" name="T29"/>
                <a:gd fmla="*/ 1040 w 1394" name="T30"/>
                <a:gd fmla="*/ 873 h 1614" name="T31"/>
                <a:gd fmla="*/ 1106 w 1394" name="T32"/>
                <a:gd fmla="*/ 998 h 1614" name="T33"/>
                <a:gd fmla="*/ 1188 w 1394" name="T34"/>
                <a:gd fmla="*/ 1040 h 1614" name="T35"/>
                <a:gd fmla="*/ 1230 w 1394" name="T36"/>
                <a:gd fmla="*/ 1089 h 1614" name="T37"/>
                <a:gd fmla="*/ 1263 w 1394" name="T38"/>
                <a:gd fmla="*/ 1145 h 1614" name="T39"/>
                <a:gd fmla="*/ 1340 w 1394" name="T40"/>
                <a:gd fmla="*/ 1181 h 1614" name="T41"/>
                <a:gd fmla="*/ 1360 w 1394" name="T42"/>
                <a:gd fmla="*/ 1218 h 1614" name="T43"/>
                <a:gd fmla="*/ 1394 w 1394" name="T44"/>
                <a:gd fmla="*/ 1287 h 1614" name="T45"/>
                <a:gd fmla="*/ 1354 w 1394" name="T46"/>
                <a:gd fmla="*/ 1410 h 1614" name="T47"/>
                <a:gd fmla="*/ 1338 w 1394" name="T48"/>
                <a:gd fmla="*/ 1504 h 1614" name="T49"/>
                <a:gd fmla="*/ 1249 w 1394" name="T50"/>
                <a:gd fmla="*/ 1476 h 1614" name="T51"/>
                <a:gd fmla="*/ 1144 w 1394" name="T52"/>
                <a:gd fmla="*/ 1490 h 1614" name="T53"/>
                <a:gd fmla="*/ 1186 w 1394" name="T54"/>
                <a:gd fmla="*/ 1590 h 1614" name="T55"/>
                <a:gd fmla="*/ 1100 w 1394" name="T56"/>
                <a:gd fmla="*/ 1544 h 1614" name="T57"/>
                <a:gd fmla="*/ 996 w 1394" name="T58"/>
                <a:gd fmla="*/ 1490 h 1614" name="T59"/>
                <a:gd fmla="*/ 1039 w 1394" name="T60"/>
                <a:gd fmla="*/ 1395 h 1614" name="T61"/>
                <a:gd fmla="*/ 1036 w 1394" name="T62"/>
                <a:gd fmla="*/ 1313 h 1614" name="T63"/>
                <a:gd fmla="*/ 997 w 1394" name="T64"/>
                <a:gd fmla="*/ 1223 h 1614" name="T65"/>
                <a:gd fmla="*/ 947 w 1394" name="T66"/>
                <a:gd fmla="*/ 1190 h 1614" name="T67"/>
                <a:gd fmla="*/ 888 w 1394" name="T68"/>
                <a:gd fmla="*/ 1102 h 1614" name="T69"/>
                <a:gd fmla="*/ 885 w 1394" name="T70"/>
                <a:gd fmla="*/ 993 h 1614" name="T71"/>
                <a:gd fmla="*/ 832 w 1394" name="T72"/>
                <a:gd fmla="*/ 895 h 1614" name="T73"/>
                <a:gd fmla="*/ 657 w 1394" name="T74"/>
                <a:gd fmla="*/ 773 h 1614" name="T75"/>
                <a:gd fmla="*/ 491 w 1394" name="T76"/>
                <a:gd fmla="*/ 869 h 1614" name="T77"/>
                <a:gd fmla="*/ 370 w 1394" name="T78"/>
                <a:gd fmla="*/ 805 h 1614" name="T79"/>
                <a:gd fmla="*/ 270 w 1394" name="T80"/>
                <a:gd fmla="*/ 874 h 1614" name="T81"/>
                <a:gd fmla="*/ 219 w 1394" name="T82"/>
                <a:gd fmla="*/ 749 h 1614" name="T83"/>
                <a:gd fmla="*/ 225 w 1394" name="T84"/>
                <a:gd fmla="*/ 655 h 1614" name="T85"/>
                <a:gd fmla="*/ 224 w 1394" name="T86"/>
                <a:gd fmla="*/ 552 h 1614" name="T87"/>
                <a:gd fmla="*/ 104 w 1394" name="T88"/>
                <a:gd fmla="*/ 565 h 1614" name="T89"/>
                <a:gd fmla="*/ 98 w 1394" name="T90"/>
                <a:gd fmla="*/ 444 h 1614" name="T91"/>
                <a:gd fmla="*/ 0 w 1394" name="T92"/>
                <a:gd fmla="*/ 375 h 1614" name="T93"/>
                <a:gd fmla="*/ 72 w 1394" name="T94"/>
                <a:gd fmla="*/ 303 h 1614" name="T95"/>
                <a:gd fmla="*/ 77 w 1394" name="T96"/>
                <a:gd fmla="*/ 222 h 161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613" w="1394">
                  <a:moveTo>
                    <a:pt x="160" y="182"/>
                  </a:moveTo>
                  <a:lnTo>
                    <a:pt x="181" y="198"/>
                  </a:lnTo>
                  <a:lnTo>
                    <a:pt x="196" y="226"/>
                  </a:lnTo>
                  <a:lnTo>
                    <a:pt x="240" y="213"/>
                  </a:lnTo>
                  <a:lnTo>
                    <a:pt x="270" y="220"/>
                  </a:lnTo>
                  <a:lnTo>
                    <a:pt x="260" y="177"/>
                  </a:lnTo>
                  <a:lnTo>
                    <a:pt x="257" y="137"/>
                  </a:lnTo>
                  <a:lnTo>
                    <a:pt x="245" y="101"/>
                  </a:lnTo>
                  <a:lnTo>
                    <a:pt x="243" y="43"/>
                  </a:lnTo>
                  <a:lnTo>
                    <a:pt x="266" y="27"/>
                  </a:lnTo>
                  <a:lnTo>
                    <a:pt x="266" y="2"/>
                  </a:lnTo>
                  <a:lnTo>
                    <a:pt x="330" y="0"/>
                  </a:lnTo>
                  <a:lnTo>
                    <a:pt x="342" y="25"/>
                  </a:lnTo>
                  <a:lnTo>
                    <a:pt x="402" y="49"/>
                  </a:lnTo>
                  <a:lnTo>
                    <a:pt x="430" y="93"/>
                  </a:lnTo>
                  <a:lnTo>
                    <a:pt x="461" y="118"/>
                  </a:lnTo>
                  <a:lnTo>
                    <a:pt x="467" y="155"/>
                  </a:lnTo>
                  <a:lnTo>
                    <a:pt x="453" y="183"/>
                  </a:lnTo>
                  <a:lnTo>
                    <a:pt x="513" y="239"/>
                  </a:lnTo>
                  <a:lnTo>
                    <a:pt x="548" y="297"/>
                  </a:lnTo>
                  <a:lnTo>
                    <a:pt x="620" y="298"/>
                  </a:lnTo>
                  <a:lnTo>
                    <a:pt x="662" y="311"/>
                  </a:lnTo>
                  <a:lnTo>
                    <a:pt x="700" y="287"/>
                  </a:lnTo>
                  <a:lnTo>
                    <a:pt x="748" y="287"/>
                  </a:lnTo>
                  <a:lnTo>
                    <a:pt x="773" y="318"/>
                  </a:lnTo>
                  <a:lnTo>
                    <a:pt x="817" y="327"/>
                  </a:lnTo>
                  <a:lnTo>
                    <a:pt x="823" y="361"/>
                  </a:lnTo>
                  <a:lnTo>
                    <a:pt x="822" y="392"/>
                  </a:lnTo>
                  <a:lnTo>
                    <a:pt x="871" y="403"/>
                  </a:lnTo>
                  <a:lnTo>
                    <a:pt x="871" y="427"/>
                  </a:lnTo>
                  <a:lnTo>
                    <a:pt x="846" y="436"/>
                  </a:lnTo>
                  <a:lnTo>
                    <a:pt x="826" y="503"/>
                  </a:lnTo>
                  <a:lnTo>
                    <a:pt x="808" y="521"/>
                  </a:lnTo>
                  <a:lnTo>
                    <a:pt x="775" y="526"/>
                  </a:lnTo>
                  <a:lnTo>
                    <a:pt x="726" y="544"/>
                  </a:lnTo>
                  <a:lnTo>
                    <a:pt x="700" y="545"/>
                  </a:lnTo>
                  <a:lnTo>
                    <a:pt x="705" y="574"/>
                  </a:lnTo>
                  <a:lnTo>
                    <a:pt x="740" y="614"/>
                  </a:lnTo>
                  <a:lnTo>
                    <a:pt x="717" y="642"/>
                  </a:lnTo>
                  <a:lnTo>
                    <a:pt x="724" y="663"/>
                  </a:lnTo>
                  <a:lnTo>
                    <a:pt x="750" y="663"/>
                  </a:lnTo>
                  <a:lnTo>
                    <a:pt x="775" y="707"/>
                  </a:lnTo>
                  <a:lnTo>
                    <a:pt x="829" y="711"/>
                  </a:lnTo>
                  <a:lnTo>
                    <a:pt x="879" y="738"/>
                  </a:lnTo>
                  <a:lnTo>
                    <a:pt x="913" y="742"/>
                  </a:lnTo>
                  <a:lnTo>
                    <a:pt x="956" y="801"/>
                  </a:lnTo>
                  <a:lnTo>
                    <a:pt x="1005" y="823"/>
                  </a:lnTo>
                  <a:lnTo>
                    <a:pt x="1040" y="873"/>
                  </a:lnTo>
                  <a:lnTo>
                    <a:pt x="1038" y="899"/>
                  </a:lnTo>
                  <a:lnTo>
                    <a:pt x="1091" y="958"/>
                  </a:lnTo>
                  <a:lnTo>
                    <a:pt x="1106" y="998"/>
                  </a:lnTo>
                  <a:lnTo>
                    <a:pt x="1128" y="1010"/>
                  </a:lnTo>
                  <a:lnTo>
                    <a:pt x="1170" y="1010"/>
                  </a:lnTo>
                  <a:lnTo>
                    <a:pt x="1188" y="1040"/>
                  </a:lnTo>
                  <a:lnTo>
                    <a:pt x="1193" y="1070"/>
                  </a:lnTo>
                  <a:lnTo>
                    <a:pt x="1215" y="1094"/>
                  </a:lnTo>
                  <a:lnTo>
                    <a:pt x="1230" y="1089"/>
                  </a:lnTo>
                  <a:lnTo>
                    <a:pt x="1256" y="1100"/>
                  </a:lnTo>
                  <a:lnTo>
                    <a:pt x="1250" y="1129"/>
                  </a:lnTo>
                  <a:lnTo>
                    <a:pt x="1263" y="1145"/>
                  </a:lnTo>
                  <a:lnTo>
                    <a:pt x="1301" y="1148"/>
                  </a:lnTo>
                  <a:lnTo>
                    <a:pt x="1323" y="1176"/>
                  </a:lnTo>
                  <a:lnTo>
                    <a:pt x="1340" y="1181"/>
                  </a:lnTo>
                  <a:lnTo>
                    <a:pt x="1373" y="1168"/>
                  </a:lnTo>
                  <a:lnTo>
                    <a:pt x="1384" y="1194"/>
                  </a:lnTo>
                  <a:lnTo>
                    <a:pt x="1360" y="1218"/>
                  </a:lnTo>
                  <a:lnTo>
                    <a:pt x="1355" y="1263"/>
                  </a:lnTo>
                  <a:lnTo>
                    <a:pt x="1368" y="1284"/>
                  </a:lnTo>
                  <a:lnTo>
                    <a:pt x="1394" y="1287"/>
                  </a:lnTo>
                  <a:lnTo>
                    <a:pt x="1394" y="1328"/>
                  </a:lnTo>
                  <a:lnTo>
                    <a:pt x="1346" y="1366"/>
                  </a:lnTo>
                  <a:lnTo>
                    <a:pt x="1354" y="1410"/>
                  </a:lnTo>
                  <a:lnTo>
                    <a:pt x="1366" y="1434"/>
                  </a:lnTo>
                  <a:lnTo>
                    <a:pt x="1371" y="1484"/>
                  </a:lnTo>
                  <a:lnTo>
                    <a:pt x="1338" y="1504"/>
                  </a:lnTo>
                  <a:lnTo>
                    <a:pt x="1307" y="1506"/>
                  </a:lnTo>
                  <a:lnTo>
                    <a:pt x="1273" y="1483"/>
                  </a:lnTo>
                  <a:lnTo>
                    <a:pt x="1249" y="1476"/>
                  </a:lnTo>
                  <a:lnTo>
                    <a:pt x="1232" y="1448"/>
                  </a:lnTo>
                  <a:lnTo>
                    <a:pt x="1175" y="1461"/>
                  </a:lnTo>
                  <a:lnTo>
                    <a:pt x="1144" y="1490"/>
                  </a:lnTo>
                  <a:lnTo>
                    <a:pt x="1181" y="1527"/>
                  </a:lnTo>
                  <a:lnTo>
                    <a:pt x="1175" y="1558"/>
                  </a:lnTo>
                  <a:lnTo>
                    <a:pt x="1186" y="1590"/>
                  </a:lnTo>
                  <a:lnTo>
                    <a:pt x="1183" y="1614"/>
                  </a:lnTo>
                  <a:lnTo>
                    <a:pt x="1131" y="1594"/>
                  </a:lnTo>
                  <a:lnTo>
                    <a:pt x="1100" y="1544"/>
                  </a:lnTo>
                  <a:lnTo>
                    <a:pt x="1050" y="1543"/>
                  </a:lnTo>
                  <a:lnTo>
                    <a:pt x="1035" y="1519"/>
                  </a:lnTo>
                  <a:lnTo>
                    <a:pt x="996" y="1490"/>
                  </a:lnTo>
                  <a:lnTo>
                    <a:pt x="1015" y="1481"/>
                  </a:lnTo>
                  <a:lnTo>
                    <a:pt x="1036" y="1457"/>
                  </a:lnTo>
                  <a:lnTo>
                    <a:pt x="1039" y="1395"/>
                  </a:lnTo>
                  <a:lnTo>
                    <a:pt x="1027" y="1367"/>
                  </a:lnTo>
                  <a:lnTo>
                    <a:pt x="1039" y="1335"/>
                  </a:lnTo>
                  <a:lnTo>
                    <a:pt x="1036" y="1313"/>
                  </a:lnTo>
                  <a:lnTo>
                    <a:pt x="1047" y="1275"/>
                  </a:lnTo>
                  <a:lnTo>
                    <a:pt x="1040" y="1252"/>
                  </a:lnTo>
                  <a:lnTo>
                    <a:pt x="997" y="1223"/>
                  </a:lnTo>
                  <a:lnTo>
                    <a:pt x="1008" y="1205"/>
                  </a:lnTo>
                  <a:lnTo>
                    <a:pt x="979" y="1193"/>
                  </a:lnTo>
                  <a:lnTo>
                    <a:pt x="947" y="1190"/>
                  </a:lnTo>
                  <a:lnTo>
                    <a:pt x="911" y="1150"/>
                  </a:lnTo>
                  <a:lnTo>
                    <a:pt x="880" y="1129"/>
                  </a:lnTo>
                  <a:lnTo>
                    <a:pt x="888" y="1102"/>
                  </a:lnTo>
                  <a:lnTo>
                    <a:pt x="891" y="1055"/>
                  </a:lnTo>
                  <a:lnTo>
                    <a:pt x="873" y="1014"/>
                  </a:lnTo>
                  <a:lnTo>
                    <a:pt x="885" y="993"/>
                  </a:lnTo>
                  <a:lnTo>
                    <a:pt x="891" y="963"/>
                  </a:lnTo>
                  <a:lnTo>
                    <a:pt x="874" y="926"/>
                  </a:lnTo>
                  <a:lnTo>
                    <a:pt x="832" y="895"/>
                  </a:lnTo>
                  <a:lnTo>
                    <a:pt x="758" y="842"/>
                  </a:lnTo>
                  <a:lnTo>
                    <a:pt x="733" y="793"/>
                  </a:lnTo>
                  <a:lnTo>
                    <a:pt x="657" y="773"/>
                  </a:lnTo>
                  <a:lnTo>
                    <a:pt x="599" y="784"/>
                  </a:lnTo>
                  <a:lnTo>
                    <a:pt x="562" y="862"/>
                  </a:lnTo>
                  <a:lnTo>
                    <a:pt x="491" y="869"/>
                  </a:lnTo>
                  <a:lnTo>
                    <a:pt x="462" y="832"/>
                  </a:lnTo>
                  <a:lnTo>
                    <a:pt x="427" y="835"/>
                  </a:lnTo>
                  <a:lnTo>
                    <a:pt x="370" y="805"/>
                  </a:lnTo>
                  <a:lnTo>
                    <a:pt x="316" y="830"/>
                  </a:lnTo>
                  <a:lnTo>
                    <a:pt x="311" y="864"/>
                  </a:lnTo>
                  <a:lnTo>
                    <a:pt x="270" y="874"/>
                  </a:lnTo>
                  <a:lnTo>
                    <a:pt x="222" y="899"/>
                  </a:lnTo>
                  <a:lnTo>
                    <a:pt x="219" y="809"/>
                  </a:lnTo>
                  <a:lnTo>
                    <a:pt x="219" y="749"/>
                  </a:lnTo>
                  <a:lnTo>
                    <a:pt x="205" y="707"/>
                  </a:lnTo>
                  <a:lnTo>
                    <a:pt x="224" y="682"/>
                  </a:lnTo>
                  <a:lnTo>
                    <a:pt x="225" y="655"/>
                  </a:lnTo>
                  <a:lnTo>
                    <a:pt x="206" y="621"/>
                  </a:lnTo>
                  <a:lnTo>
                    <a:pt x="225" y="582"/>
                  </a:lnTo>
                  <a:lnTo>
                    <a:pt x="224" y="552"/>
                  </a:lnTo>
                  <a:lnTo>
                    <a:pt x="162" y="551"/>
                  </a:lnTo>
                  <a:lnTo>
                    <a:pt x="132" y="576"/>
                  </a:lnTo>
                  <a:lnTo>
                    <a:pt x="104" y="565"/>
                  </a:lnTo>
                  <a:lnTo>
                    <a:pt x="79" y="522"/>
                  </a:lnTo>
                  <a:lnTo>
                    <a:pt x="107" y="503"/>
                  </a:lnTo>
                  <a:lnTo>
                    <a:pt x="98" y="444"/>
                  </a:lnTo>
                  <a:lnTo>
                    <a:pt x="65" y="404"/>
                  </a:lnTo>
                  <a:lnTo>
                    <a:pt x="20" y="415"/>
                  </a:lnTo>
                  <a:lnTo>
                    <a:pt x="0" y="375"/>
                  </a:lnTo>
                  <a:lnTo>
                    <a:pt x="20" y="331"/>
                  </a:lnTo>
                  <a:lnTo>
                    <a:pt x="38" y="331"/>
                  </a:lnTo>
                  <a:lnTo>
                    <a:pt x="72" y="303"/>
                  </a:lnTo>
                  <a:lnTo>
                    <a:pt x="57" y="281"/>
                  </a:lnTo>
                  <a:lnTo>
                    <a:pt x="76" y="254"/>
                  </a:lnTo>
                  <a:lnTo>
                    <a:pt x="77" y="222"/>
                  </a:lnTo>
                  <a:lnTo>
                    <a:pt x="126" y="212"/>
                  </a:lnTo>
                  <a:lnTo>
                    <a:pt x="160" y="182"/>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6" name="Freeform 23"/>
            <p:cNvSpPr>
              <a:spLocks noEditPoints="1"/>
            </p:cNvSpPr>
            <p:nvPr/>
          </p:nvSpPr>
          <p:spPr bwMode="auto">
            <a:xfrm>
              <a:off x="8653463" y="5391151"/>
              <a:ext cx="288925" cy="534988"/>
            </a:xfrm>
            <a:custGeom>
              <a:gdLst>
                <a:gd fmla="*/ 518 w 1458" name="T0"/>
                <a:gd fmla="*/ 128 h 2700" name="T1"/>
                <a:gd fmla="*/ 635 w 1458" name="T2"/>
                <a:gd fmla="*/ 177 h 2700" name="T3"/>
                <a:gd fmla="*/ 616 w 1458" name="T4"/>
                <a:gd fmla="*/ 332 h 2700" name="T5"/>
                <a:gd fmla="*/ 722 w 1458" name="T6"/>
                <a:gd fmla="*/ 489 h 2700" name="T7"/>
                <a:gd fmla="*/ 902 w 1458" name="T8"/>
                <a:gd fmla="*/ 494 h 2700" name="T9"/>
                <a:gd fmla="*/ 1169 w 1458" name="T10"/>
                <a:gd fmla="*/ 467 h 2700" name="T11"/>
                <a:gd fmla="*/ 1284 w 1458" name="T12"/>
                <a:gd fmla="*/ 639 h 2700" name="T13"/>
                <a:gd fmla="*/ 1358 w 1458" name="T14"/>
                <a:gd fmla="*/ 815 h 2700" name="T15"/>
                <a:gd fmla="*/ 1458 w 1458" name="T16"/>
                <a:gd fmla="*/ 900 h 2700" name="T17"/>
                <a:gd fmla="*/ 1447 w 1458" name="T18"/>
                <a:gd fmla="*/ 1082 h 2700" name="T19"/>
                <a:gd fmla="*/ 1270 w 1458" name="T20"/>
                <a:gd fmla="*/ 1098 h 2700" name="T21"/>
                <a:gd fmla="*/ 1040 w 1458" name="T22"/>
                <a:gd fmla="*/ 1126 h 2700" name="T23"/>
                <a:gd fmla="*/ 928 w 1458" name="T24"/>
                <a:gd fmla="*/ 1331 h 2700" name="T25"/>
                <a:gd fmla="*/ 981 w 1458" name="T26"/>
                <a:gd fmla="*/ 1538 h 2700" name="T27"/>
                <a:gd fmla="*/ 917 w 1458" name="T28"/>
                <a:gd fmla="*/ 1525 h 2700" name="T29"/>
                <a:gd fmla="*/ 813 w 1458" name="T30"/>
                <a:gd fmla="*/ 1445 h 2700" name="T31"/>
                <a:gd fmla="*/ 742 w 1458" name="T32"/>
                <a:gd fmla="*/ 1456 h 2700" name="T33"/>
                <a:gd fmla="*/ 678 w 1458" name="T34"/>
                <a:gd fmla="*/ 1420 h 2700" name="T35"/>
                <a:gd fmla="*/ 636 w 1458" name="T36"/>
                <a:gd fmla="*/ 1309 h 2700" name="T37"/>
                <a:gd fmla="*/ 560 w 1458" name="T38"/>
                <a:gd fmla="*/ 1312 h 2700" name="T39"/>
                <a:gd fmla="*/ 508 w 1458" name="T40"/>
                <a:gd fmla="*/ 1318 h 2700" name="T41"/>
                <a:gd fmla="*/ 516 w 1458" name="T42"/>
                <a:gd fmla="*/ 1454 h 2700" name="T43"/>
                <a:gd fmla="*/ 488 w 1458" name="T44"/>
                <a:gd fmla="*/ 1600 h 2700" name="T45"/>
                <a:gd fmla="*/ 398 w 1458" name="T46"/>
                <a:gd fmla="*/ 1888 h 2700" name="T47"/>
                <a:gd fmla="*/ 415 w 1458" name="T48"/>
                <a:gd fmla="*/ 1971 h 2700" name="T49"/>
                <a:gd fmla="*/ 461 w 1458" name="T50"/>
                <a:gd fmla="*/ 2084 h 2700" name="T51"/>
                <a:gd fmla="*/ 532 w 1458" name="T52"/>
                <a:gd fmla="*/ 2076 h 2700" name="T53"/>
                <a:gd fmla="*/ 583 w 1458" name="T54"/>
                <a:gd fmla="*/ 2213 h 2700" name="T55"/>
                <a:gd fmla="*/ 631 w 1458" name="T56"/>
                <a:gd fmla="*/ 2235 h 2700" name="T57"/>
                <a:gd fmla="*/ 650 w 1458" name="T58"/>
                <a:gd fmla="*/ 2365 h 2700" name="T59"/>
                <a:gd fmla="*/ 665 w 1458" name="T60"/>
                <a:gd fmla="*/ 2389 h 2700" name="T61"/>
                <a:gd fmla="*/ 770 w 1458" name="T62"/>
                <a:gd fmla="*/ 2510 h 2700" name="T63"/>
                <a:gd fmla="*/ 891 w 1458" name="T64"/>
                <a:gd fmla="*/ 2589 h 2700" name="T65"/>
                <a:gd fmla="*/ 895 w 1458" name="T66"/>
                <a:gd fmla="*/ 2682 h 2700" name="T67"/>
                <a:gd fmla="*/ 759 w 1458" name="T68"/>
                <a:gd fmla="*/ 2664 h 2700" name="T69"/>
                <a:gd fmla="*/ 716 w 1458" name="T70"/>
                <a:gd fmla="*/ 2548 h 2700" name="T71"/>
                <a:gd fmla="*/ 590 w 1458" name="T72"/>
                <a:gd fmla="*/ 2551 h 2700" name="T73"/>
                <a:gd fmla="*/ 511 w 1458" name="T74"/>
                <a:gd fmla="*/ 2446 h 2700" name="T75"/>
                <a:gd fmla="*/ 403 w 1458" name="T76"/>
                <a:gd fmla="*/ 2337 h 2700" name="T77"/>
                <a:gd fmla="*/ 334 w 1458" name="T78"/>
                <a:gd fmla="*/ 2212 h 2700" name="T79"/>
                <a:gd fmla="*/ 256 w 1458" name="T80"/>
                <a:gd fmla="*/ 2176 h 2700" name="T81"/>
                <a:gd fmla="*/ 298 w 1458" name="T82"/>
                <a:gd fmla="*/ 2040 h 2700" name="T83"/>
                <a:gd fmla="*/ 330 w 1458" name="T84"/>
                <a:gd fmla="*/ 1928 h 2700" name="T85"/>
                <a:gd fmla="*/ 348 w 1458" name="T86"/>
                <a:gd fmla="*/ 1774 h 2700" name="T87"/>
                <a:gd fmla="*/ 426 w 1458" name="T88"/>
                <a:gd fmla="*/ 1530 h 2700" name="T89"/>
                <a:gd fmla="*/ 390 w 1458" name="T90"/>
                <a:gd fmla="*/ 1342 h 2700" name="T91"/>
                <a:gd fmla="*/ 274 w 1458" name="T92"/>
                <a:gd fmla="*/ 1121 h 2700" name="T93"/>
                <a:gd fmla="*/ 244 w 1458" name="T94"/>
                <a:gd fmla="*/ 929 h 2700" name="T95"/>
                <a:gd fmla="*/ 230 w 1458" name="T96"/>
                <a:gd fmla="*/ 748 h 2700" name="T97"/>
                <a:gd fmla="*/ 93 w 1458" name="T98"/>
                <a:gd fmla="*/ 536 h 2700" name="T99"/>
                <a:gd fmla="*/ 0 w 1458" name="T100"/>
                <a:gd fmla="*/ 403 h 2700" name="T101"/>
                <a:gd fmla="*/ 89 w 1458" name="T102"/>
                <a:gd fmla="*/ 258 h 2700" name="T103"/>
                <a:gd fmla="*/ 249 w 1458" name="T104"/>
                <a:gd fmla="*/ 157 h 2700" name="T105"/>
                <a:gd fmla="*/ 338 w 1458" name="T106"/>
                <a:gd fmla="*/ 64 h 2700" name="T107"/>
                <a:gd fmla="*/ 411 w 1458" name="T108"/>
                <a:gd fmla="*/ 0 h 2700" name="T109"/>
                <a:gd fmla="*/ 525 w 1458" name="T110"/>
                <a:gd fmla="*/ 2526 h 2700" name="T111"/>
                <a:gd fmla="*/ 403 w 1458" name="T112"/>
                <a:gd fmla="*/ 2391 h 2700" name="T113"/>
                <a:gd fmla="*/ 276 w 1458" name="T114"/>
                <a:gd fmla="*/ 2270 h 2700" name="T115"/>
                <a:gd fmla="*/ 296 w 1458" name="T116"/>
                <a:gd fmla="*/ 2271 h 2700" name="T117"/>
                <a:gd fmla="*/ 898 w 1458" name="T118"/>
                <a:gd fmla="*/ 1534 h 2700" name="T119"/>
                <a:gd fmla="*/ 898 w 1458" name="T120"/>
                <a:gd fmla="*/ 1534 h 2700" name="T121"/>
                <a:gd fmla="*/ 561 w 1458" name="T122"/>
                <a:gd fmla="*/ 1956 h 2700" name="T123"/>
                <a:gd fmla="*/ 580 w 1458" name="T124"/>
                <a:gd fmla="*/ 2017 h 270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700" w="1458">
                  <a:moveTo>
                    <a:pt x="411" y="0"/>
                  </a:moveTo>
                  <a:lnTo>
                    <a:pt x="431" y="40"/>
                  </a:lnTo>
                  <a:lnTo>
                    <a:pt x="476" y="29"/>
                  </a:lnTo>
                  <a:lnTo>
                    <a:pt x="509" y="69"/>
                  </a:lnTo>
                  <a:lnTo>
                    <a:pt x="518" y="128"/>
                  </a:lnTo>
                  <a:lnTo>
                    <a:pt x="490" y="147"/>
                  </a:lnTo>
                  <a:lnTo>
                    <a:pt x="515" y="190"/>
                  </a:lnTo>
                  <a:lnTo>
                    <a:pt x="543" y="201"/>
                  </a:lnTo>
                  <a:lnTo>
                    <a:pt x="573" y="176"/>
                  </a:lnTo>
                  <a:lnTo>
                    <a:pt x="635" y="177"/>
                  </a:lnTo>
                  <a:lnTo>
                    <a:pt x="636" y="207"/>
                  </a:lnTo>
                  <a:lnTo>
                    <a:pt x="617" y="246"/>
                  </a:lnTo>
                  <a:lnTo>
                    <a:pt x="636" y="280"/>
                  </a:lnTo>
                  <a:lnTo>
                    <a:pt x="635" y="307"/>
                  </a:lnTo>
                  <a:lnTo>
                    <a:pt x="616" y="332"/>
                  </a:lnTo>
                  <a:lnTo>
                    <a:pt x="630" y="374"/>
                  </a:lnTo>
                  <a:lnTo>
                    <a:pt x="630" y="434"/>
                  </a:lnTo>
                  <a:lnTo>
                    <a:pt x="633" y="524"/>
                  </a:lnTo>
                  <a:lnTo>
                    <a:pt x="681" y="499"/>
                  </a:lnTo>
                  <a:lnTo>
                    <a:pt x="722" y="489"/>
                  </a:lnTo>
                  <a:lnTo>
                    <a:pt x="727" y="455"/>
                  </a:lnTo>
                  <a:lnTo>
                    <a:pt x="781" y="430"/>
                  </a:lnTo>
                  <a:lnTo>
                    <a:pt x="838" y="460"/>
                  </a:lnTo>
                  <a:lnTo>
                    <a:pt x="873" y="457"/>
                  </a:lnTo>
                  <a:lnTo>
                    <a:pt x="902" y="494"/>
                  </a:lnTo>
                  <a:lnTo>
                    <a:pt x="973" y="487"/>
                  </a:lnTo>
                  <a:lnTo>
                    <a:pt x="1010" y="409"/>
                  </a:lnTo>
                  <a:lnTo>
                    <a:pt x="1068" y="398"/>
                  </a:lnTo>
                  <a:lnTo>
                    <a:pt x="1144" y="418"/>
                  </a:lnTo>
                  <a:lnTo>
                    <a:pt x="1169" y="467"/>
                  </a:lnTo>
                  <a:lnTo>
                    <a:pt x="1243" y="520"/>
                  </a:lnTo>
                  <a:lnTo>
                    <a:pt x="1285" y="551"/>
                  </a:lnTo>
                  <a:lnTo>
                    <a:pt x="1302" y="588"/>
                  </a:lnTo>
                  <a:lnTo>
                    <a:pt x="1296" y="618"/>
                  </a:lnTo>
                  <a:lnTo>
                    <a:pt x="1284" y="639"/>
                  </a:lnTo>
                  <a:lnTo>
                    <a:pt x="1302" y="680"/>
                  </a:lnTo>
                  <a:lnTo>
                    <a:pt x="1299" y="727"/>
                  </a:lnTo>
                  <a:lnTo>
                    <a:pt x="1291" y="754"/>
                  </a:lnTo>
                  <a:lnTo>
                    <a:pt x="1322" y="775"/>
                  </a:lnTo>
                  <a:lnTo>
                    <a:pt x="1358" y="815"/>
                  </a:lnTo>
                  <a:lnTo>
                    <a:pt x="1390" y="818"/>
                  </a:lnTo>
                  <a:lnTo>
                    <a:pt x="1419" y="830"/>
                  </a:lnTo>
                  <a:lnTo>
                    <a:pt x="1408" y="848"/>
                  </a:lnTo>
                  <a:lnTo>
                    <a:pt x="1451" y="877"/>
                  </a:lnTo>
                  <a:lnTo>
                    <a:pt x="1458" y="900"/>
                  </a:lnTo>
                  <a:lnTo>
                    <a:pt x="1447" y="938"/>
                  </a:lnTo>
                  <a:lnTo>
                    <a:pt x="1450" y="960"/>
                  </a:lnTo>
                  <a:lnTo>
                    <a:pt x="1438" y="992"/>
                  </a:lnTo>
                  <a:lnTo>
                    <a:pt x="1450" y="1020"/>
                  </a:lnTo>
                  <a:lnTo>
                    <a:pt x="1447" y="1082"/>
                  </a:lnTo>
                  <a:lnTo>
                    <a:pt x="1426" y="1106"/>
                  </a:lnTo>
                  <a:lnTo>
                    <a:pt x="1384" y="1126"/>
                  </a:lnTo>
                  <a:lnTo>
                    <a:pt x="1355" y="1102"/>
                  </a:lnTo>
                  <a:lnTo>
                    <a:pt x="1307" y="1108"/>
                  </a:lnTo>
                  <a:lnTo>
                    <a:pt x="1270" y="1098"/>
                  </a:lnTo>
                  <a:lnTo>
                    <a:pt x="1233" y="1098"/>
                  </a:lnTo>
                  <a:lnTo>
                    <a:pt x="1185" y="1116"/>
                  </a:lnTo>
                  <a:lnTo>
                    <a:pt x="1170" y="1101"/>
                  </a:lnTo>
                  <a:lnTo>
                    <a:pt x="1121" y="1100"/>
                  </a:lnTo>
                  <a:lnTo>
                    <a:pt x="1040" y="1126"/>
                  </a:lnTo>
                  <a:lnTo>
                    <a:pt x="1007" y="1126"/>
                  </a:lnTo>
                  <a:lnTo>
                    <a:pt x="971" y="1176"/>
                  </a:lnTo>
                  <a:lnTo>
                    <a:pt x="960" y="1227"/>
                  </a:lnTo>
                  <a:lnTo>
                    <a:pt x="932" y="1265"/>
                  </a:lnTo>
                  <a:lnTo>
                    <a:pt x="928" y="1331"/>
                  </a:lnTo>
                  <a:lnTo>
                    <a:pt x="944" y="1399"/>
                  </a:lnTo>
                  <a:lnTo>
                    <a:pt x="973" y="1416"/>
                  </a:lnTo>
                  <a:lnTo>
                    <a:pt x="989" y="1449"/>
                  </a:lnTo>
                  <a:lnTo>
                    <a:pt x="986" y="1511"/>
                  </a:lnTo>
                  <a:lnTo>
                    <a:pt x="981" y="1538"/>
                  </a:lnTo>
                  <a:lnTo>
                    <a:pt x="965" y="1536"/>
                  </a:lnTo>
                  <a:lnTo>
                    <a:pt x="963" y="1560"/>
                  </a:lnTo>
                  <a:lnTo>
                    <a:pt x="957" y="1563"/>
                  </a:lnTo>
                  <a:lnTo>
                    <a:pt x="952" y="1555"/>
                  </a:lnTo>
                  <a:lnTo>
                    <a:pt x="917" y="1525"/>
                  </a:lnTo>
                  <a:lnTo>
                    <a:pt x="902" y="1524"/>
                  </a:lnTo>
                  <a:lnTo>
                    <a:pt x="903" y="1508"/>
                  </a:lnTo>
                  <a:lnTo>
                    <a:pt x="882" y="1498"/>
                  </a:lnTo>
                  <a:lnTo>
                    <a:pt x="837" y="1454"/>
                  </a:lnTo>
                  <a:lnTo>
                    <a:pt x="813" y="1445"/>
                  </a:lnTo>
                  <a:lnTo>
                    <a:pt x="794" y="1461"/>
                  </a:lnTo>
                  <a:lnTo>
                    <a:pt x="797" y="1468"/>
                  </a:lnTo>
                  <a:lnTo>
                    <a:pt x="794" y="1475"/>
                  </a:lnTo>
                  <a:lnTo>
                    <a:pt x="779" y="1465"/>
                  </a:lnTo>
                  <a:lnTo>
                    <a:pt x="742" y="1456"/>
                  </a:lnTo>
                  <a:lnTo>
                    <a:pt x="708" y="1464"/>
                  </a:lnTo>
                  <a:lnTo>
                    <a:pt x="685" y="1456"/>
                  </a:lnTo>
                  <a:lnTo>
                    <a:pt x="658" y="1458"/>
                  </a:lnTo>
                  <a:lnTo>
                    <a:pt x="667" y="1431"/>
                  </a:lnTo>
                  <a:lnTo>
                    <a:pt x="678" y="1420"/>
                  </a:lnTo>
                  <a:lnTo>
                    <a:pt x="663" y="1392"/>
                  </a:lnTo>
                  <a:lnTo>
                    <a:pt x="665" y="1347"/>
                  </a:lnTo>
                  <a:lnTo>
                    <a:pt x="675" y="1337"/>
                  </a:lnTo>
                  <a:lnTo>
                    <a:pt x="666" y="1314"/>
                  </a:lnTo>
                  <a:lnTo>
                    <a:pt x="636" y="1309"/>
                  </a:lnTo>
                  <a:lnTo>
                    <a:pt x="630" y="1304"/>
                  </a:lnTo>
                  <a:lnTo>
                    <a:pt x="620" y="1307"/>
                  </a:lnTo>
                  <a:lnTo>
                    <a:pt x="608" y="1299"/>
                  </a:lnTo>
                  <a:lnTo>
                    <a:pt x="581" y="1310"/>
                  </a:lnTo>
                  <a:lnTo>
                    <a:pt x="560" y="1312"/>
                  </a:lnTo>
                  <a:lnTo>
                    <a:pt x="548" y="1302"/>
                  </a:lnTo>
                  <a:lnTo>
                    <a:pt x="537" y="1316"/>
                  </a:lnTo>
                  <a:lnTo>
                    <a:pt x="518" y="1316"/>
                  </a:lnTo>
                  <a:lnTo>
                    <a:pt x="508" y="1311"/>
                  </a:lnTo>
                  <a:lnTo>
                    <a:pt x="508" y="1318"/>
                  </a:lnTo>
                  <a:lnTo>
                    <a:pt x="500" y="1342"/>
                  </a:lnTo>
                  <a:lnTo>
                    <a:pt x="528" y="1356"/>
                  </a:lnTo>
                  <a:lnTo>
                    <a:pt x="534" y="1387"/>
                  </a:lnTo>
                  <a:lnTo>
                    <a:pt x="515" y="1417"/>
                  </a:lnTo>
                  <a:lnTo>
                    <a:pt x="516" y="1454"/>
                  </a:lnTo>
                  <a:lnTo>
                    <a:pt x="510" y="1475"/>
                  </a:lnTo>
                  <a:lnTo>
                    <a:pt x="523" y="1486"/>
                  </a:lnTo>
                  <a:lnTo>
                    <a:pt x="518" y="1533"/>
                  </a:lnTo>
                  <a:lnTo>
                    <a:pt x="493" y="1564"/>
                  </a:lnTo>
                  <a:lnTo>
                    <a:pt x="488" y="1600"/>
                  </a:lnTo>
                  <a:lnTo>
                    <a:pt x="464" y="1636"/>
                  </a:lnTo>
                  <a:lnTo>
                    <a:pt x="454" y="1765"/>
                  </a:lnTo>
                  <a:lnTo>
                    <a:pt x="414" y="1818"/>
                  </a:lnTo>
                  <a:lnTo>
                    <a:pt x="414" y="1854"/>
                  </a:lnTo>
                  <a:lnTo>
                    <a:pt x="398" y="1888"/>
                  </a:lnTo>
                  <a:lnTo>
                    <a:pt x="415" y="1892"/>
                  </a:lnTo>
                  <a:lnTo>
                    <a:pt x="421" y="1900"/>
                  </a:lnTo>
                  <a:lnTo>
                    <a:pt x="404" y="1921"/>
                  </a:lnTo>
                  <a:lnTo>
                    <a:pt x="407" y="1936"/>
                  </a:lnTo>
                  <a:lnTo>
                    <a:pt x="415" y="1971"/>
                  </a:lnTo>
                  <a:lnTo>
                    <a:pt x="415" y="1993"/>
                  </a:lnTo>
                  <a:lnTo>
                    <a:pt x="448" y="2043"/>
                  </a:lnTo>
                  <a:lnTo>
                    <a:pt x="432" y="2076"/>
                  </a:lnTo>
                  <a:lnTo>
                    <a:pt x="442" y="2089"/>
                  </a:lnTo>
                  <a:lnTo>
                    <a:pt x="461" y="2084"/>
                  </a:lnTo>
                  <a:lnTo>
                    <a:pt x="466" y="2070"/>
                  </a:lnTo>
                  <a:lnTo>
                    <a:pt x="482" y="2051"/>
                  </a:lnTo>
                  <a:lnTo>
                    <a:pt x="490" y="2056"/>
                  </a:lnTo>
                  <a:lnTo>
                    <a:pt x="516" y="2061"/>
                  </a:lnTo>
                  <a:lnTo>
                    <a:pt x="532" y="2076"/>
                  </a:lnTo>
                  <a:lnTo>
                    <a:pt x="536" y="2112"/>
                  </a:lnTo>
                  <a:lnTo>
                    <a:pt x="551" y="2132"/>
                  </a:lnTo>
                  <a:lnTo>
                    <a:pt x="547" y="2169"/>
                  </a:lnTo>
                  <a:lnTo>
                    <a:pt x="565" y="2175"/>
                  </a:lnTo>
                  <a:lnTo>
                    <a:pt x="583" y="2213"/>
                  </a:lnTo>
                  <a:lnTo>
                    <a:pt x="601" y="2212"/>
                  </a:lnTo>
                  <a:lnTo>
                    <a:pt x="601" y="2194"/>
                  </a:lnTo>
                  <a:lnTo>
                    <a:pt x="603" y="2180"/>
                  </a:lnTo>
                  <a:lnTo>
                    <a:pt x="612" y="2206"/>
                  </a:lnTo>
                  <a:lnTo>
                    <a:pt x="631" y="2235"/>
                  </a:lnTo>
                  <a:lnTo>
                    <a:pt x="632" y="2263"/>
                  </a:lnTo>
                  <a:lnTo>
                    <a:pt x="648" y="2272"/>
                  </a:lnTo>
                  <a:lnTo>
                    <a:pt x="662" y="2343"/>
                  </a:lnTo>
                  <a:lnTo>
                    <a:pt x="655" y="2352"/>
                  </a:lnTo>
                  <a:lnTo>
                    <a:pt x="650" y="2365"/>
                  </a:lnTo>
                  <a:lnTo>
                    <a:pt x="641" y="2353"/>
                  </a:lnTo>
                  <a:lnTo>
                    <a:pt x="614" y="2371"/>
                  </a:lnTo>
                  <a:lnTo>
                    <a:pt x="610" y="2395"/>
                  </a:lnTo>
                  <a:lnTo>
                    <a:pt x="659" y="2414"/>
                  </a:lnTo>
                  <a:lnTo>
                    <a:pt x="665" y="2389"/>
                  </a:lnTo>
                  <a:lnTo>
                    <a:pt x="675" y="2396"/>
                  </a:lnTo>
                  <a:lnTo>
                    <a:pt x="678" y="2426"/>
                  </a:lnTo>
                  <a:lnTo>
                    <a:pt x="701" y="2446"/>
                  </a:lnTo>
                  <a:lnTo>
                    <a:pt x="749" y="2493"/>
                  </a:lnTo>
                  <a:lnTo>
                    <a:pt x="770" y="2510"/>
                  </a:lnTo>
                  <a:lnTo>
                    <a:pt x="784" y="2499"/>
                  </a:lnTo>
                  <a:lnTo>
                    <a:pt x="819" y="2503"/>
                  </a:lnTo>
                  <a:lnTo>
                    <a:pt x="851" y="2516"/>
                  </a:lnTo>
                  <a:lnTo>
                    <a:pt x="873" y="2565"/>
                  </a:lnTo>
                  <a:lnTo>
                    <a:pt x="891" y="2589"/>
                  </a:lnTo>
                  <a:lnTo>
                    <a:pt x="923" y="2609"/>
                  </a:lnTo>
                  <a:lnTo>
                    <a:pt x="927" y="2626"/>
                  </a:lnTo>
                  <a:lnTo>
                    <a:pt x="919" y="2634"/>
                  </a:lnTo>
                  <a:lnTo>
                    <a:pt x="919" y="2665"/>
                  </a:lnTo>
                  <a:lnTo>
                    <a:pt x="895" y="2682"/>
                  </a:lnTo>
                  <a:lnTo>
                    <a:pt x="872" y="2663"/>
                  </a:lnTo>
                  <a:lnTo>
                    <a:pt x="841" y="2666"/>
                  </a:lnTo>
                  <a:lnTo>
                    <a:pt x="803" y="2700"/>
                  </a:lnTo>
                  <a:lnTo>
                    <a:pt x="758" y="2688"/>
                  </a:lnTo>
                  <a:lnTo>
                    <a:pt x="759" y="2664"/>
                  </a:lnTo>
                  <a:lnTo>
                    <a:pt x="778" y="2639"/>
                  </a:lnTo>
                  <a:lnTo>
                    <a:pt x="783" y="2590"/>
                  </a:lnTo>
                  <a:lnTo>
                    <a:pt x="761" y="2567"/>
                  </a:lnTo>
                  <a:lnTo>
                    <a:pt x="725" y="2567"/>
                  </a:lnTo>
                  <a:lnTo>
                    <a:pt x="716" y="2548"/>
                  </a:lnTo>
                  <a:lnTo>
                    <a:pt x="669" y="2534"/>
                  </a:lnTo>
                  <a:lnTo>
                    <a:pt x="637" y="2505"/>
                  </a:lnTo>
                  <a:lnTo>
                    <a:pt x="616" y="2534"/>
                  </a:lnTo>
                  <a:lnTo>
                    <a:pt x="604" y="2573"/>
                  </a:lnTo>
                  <a:lnTo>
                    <a:pt x="590" y="2551"/>
                  </a:lnTo>
                  <a:lnTo>
                    <a:pt x="516" y="2497"/>
                  </a:lnTo>
                  <a:lnTo>
                    <a:pt x="514" y="2484"/>
                  </a:lnTo>
                  <a:lnTo>
                    <a:pt x="528" y="2466"/>
                  </a:lnTo>
                  <a:lnTo>
                    <a:pt x="529" y="2449"/>
                  </a:lnTo>
                  <a:lnTo>
                    <a:pt x="511" y="2446"/>
                  </a:lnTo>
                  <a:lnTo>
                    <a:pt x="500" y="2417"/>
                  </a:lnTo>
                  <a:lnTo>
                    <a:pt x="466" y="2412"/>
                  </a:lnTo>
                  <a:lnTo>
                    <a:pt x="466" y="2389"/>
                  </a:lnTo>
                  <a:lnTo>
                    <a:pt x="428" y="2337"/>
                  </a:lnTo>
                  <a:lnTo>
                    <a:pt x="403" y="2337"/>
                  </a:lnTo>
                  <a:lnTo>
                    <a:pt x="384" y="2275"/>
                  </a:lnTo>
                  <a:lnTo>
                    <a:pt x="352" y="2270"/>
                  </a:lnTo>
                  <a:lnTo>
                    <a:pt x="352" y="2244"/>
                  </a:lnTo>
                  <a:lnTo>
                    <a:pt x="333" y="2230"/>
                  </a:lnTo>
                  <a:lnTo>
                    <a:pt x="334" y="2212"/>
                  </a:lnTo>
                  <a:lnTo>
                    <a:pt x="301" y="2229"/>
                  </a:lnTo>
                  <a:lnTo>
                    <a:pt x="303" y="2261"/>
                  </a:lnTo>
                  <a:lnTo>
                    <a:pt x="281" y="2259"/>
                  </a:lnTo>
                  <a:lnTo>
                    <a:pt x="265" y="2235"/>
                  </a:lnTo>
                  <a:lnTo>
                    <a:pt x="256" y="2176"/>
                  </a:lnTo>
                  <a:lnTo>
                    <a:pt x="264" y="2161"/>
                  </a:lnTo>
                  <a:lnTo>
                    <a:pt x="259" y="2112"/>
                  </a:lnTo>
                  <a:lnTo>
                    <a:pt x="281" y="2101"/>
                  </a:lnTo>
                  <a:lnTo>
                    <a:pt x="280" y="2036"/>
                  </a:lnTo>
                  <a:lnTo>
                    <a:pt x="298" y="2040"/>
                  </a:lnTo>
                  <a:lnTo>
                    <a:pt x="311" y="2014"/>
                  </a:lnTo>
                  <a:lnTo>
                    <a:pt x="291" y="2010"/>
                  </a:lnTo>
                  <a:lnTo>
                    <a:pt x="316" y="1975"/>
                  </a:lnTo>
                  <a:lnTo>
                    <a:pt x="309" y="1961"/>
                  </a:lnTo>
                  <a:lnTo>
                    <a:pt x="330" y="1928"/>
                  </a:lnTo>
                  <a:lnTo>
                    <a:pt x="311" y="1926"/>
                  </a:lnTo>
                  <a:lnTo>
                    <a:pt x="318" y="1869"/>
                  </a:lnTo>
                  <a:lnTo>
                    <a:pt x="327" y="1843"/>
                  </a:lnTo>
                  <a:lnTo>
                    <a:pt x="342" y="1817"/>
                  </a:lnTo>
                  <a:lnTo>
                    <a:pt x="348" y="1774"/>
                  </a:lnTo>
                  <a:lnTo>
                    <a:pt x="385" y="1746"/>
                  </a:lnTo>
                  <a:lnTo>
                    <a:pt x="426" y="1638"/>
                  </a:lnTo>
                  <a:lnTo>
                    <a:pt x="445" y="1625"/>
                  </a:lnTo>
                  <a:lnTo>
                    <a:pt x="447" y="1569"/>
                  </a:lnTo>
                  <a:lnTo>
                    <a:pt x="426" y="1530"/>
                  </a:lnTo>
                  <a:lnTo>
                    <a:pt x="428" y="1481"/>
                  </a:lnTo>
                  <a:lnTo>
                    <a:pt x="413" y="1450"/>
                  </a:lnTo>
                  <a:lnTo>
                    <a:pt x="406" y="1399"/>
                  </a:lnTo>
                  <a:lnTo>
                    <a:pt x="386" y="1379"/>
                  </a:lnTo>
                  <a:lnTo>
                    <a:pt x="390" y="1342"/>
                  </a:lnTo>
                  <a:lnTo>
                    <a:pt x="382" y="1308"/>
                  </a:lnTo>
                  <a:lnTo>
                    <a:pt x="395" y="1280"/>
                  </a:lnTo>
                  <a:lnTo>
                    <a:pt x="372" y="1207"/>
                  </a:lnTo>
                  <a:lnTo>
                    <a:pt x="326" y="1162"/>
                  </a:lnTo>
                  <a:lnTo>
                    <a:pt x="274" y="1121"/>
                  </a:lnTo>
                  <a:lnTo>
                    <a:pt x="229" y="1065"/>
                  </a:lnTo>
                  <a:lnTo>
                    <a:pt x="228" y="1034"/>
                  </a:lnTo>
                  <a:lnTo>
                    <a:pt x="204" y="975"/>
                  </a:lnTo>
                  <a:lnTo>
                    <a:pt x="240" y="954"/>
                  </a:lnTo>
                  <a:lnTo>
                    <a:pt x="244" y="929"/>
                  </a:lnTo>
                  <a:lnTo>
                    <a:pt x="224" y="841"/>
                  </a:lnTo>
                  <a:lnTo>
                    <a:pt x="238" y="816"/>
                  </a:lnTo>
                  <a:lnTo>
                    <a:pt x="270" y="799"/>
                  </a:lnTo>
                  <a:lnTo>
                    <a:pt x="266" y="764"/>
                  </a:lnTo>
                  <a:lnTo>
                    <a:pt x="230" y="748"/>
                  </a:lnTo>
                  <a:lnTo>
                    <a:pt x="224" y="710"/>
                  </a:lnTo>
                  <a:lnTo>
                    <a:pt x="205" y="665"/>
                  </a:lnTo>
                  <a:lnTo>
                    <a:pt x="178" y="656"/>
                  </a:lnTo>
                  <a:lnTo>
                    <a:pt x="137" y="567"/>
                  </a:lnTo>
                  <a:lnTo>
                    <a:pt x="93" y="536"/>
                  </a:lnTo>
                  <a:lnTo>
                    <a:pt x="82" y="510"/>
                  </a:lnTo>
                  <a:lnTo>
                    <a:pt x="58" y="487"/>
                  </a:lnTo>
                  <a:lnTo>
                    <a:pt x="30" y="437"/>
                  </a:lnTo>
                  <a:lnTo>
                    <a:pt x="3" y="430"/>
                  </a:lnTo>
                  <a:lnTo>
                    <a:pt x="0" y="403"/>
                  </a:lnTo>
                  <a:lnTo>
                    <a:pt x="44" y="385"/>
                  </a:lnTo>
                  <a:lnTo>
                    <a:pt x="76" y="361"/>
                  </a:lnTo>
                  <a:lnTo>
                    <a:pt x="64" y="332"/>
                  </a:lnTo>
                  <a:lnTo>
                    <a:pt x="64" y="282"/>
                  </a:lnTo>
                  <a:lnTo>
                    <a:pt x="89" y="258"/>
                  </a:lnTo>
                  <a:lnTo>
                    <a:pt x="80" y="200"/>
                  </a:lnTo>
                  <a:lnTo>
                    <a:pt x="107" y="163"/>
                  </a:lnTo>
                  <a:lnTo>
                    <a:pt x="172" y="188"/>
                  </a:lnTo>
                  <a:lnTo>
                    <a:pt x="211" y="157"/>
                  </a:lnTo>
                  <a:lnTo>
                    <a:pt x="249" y="157"/>
                  </a:lnTo>
                  <a:lnTo>
                    <a:pt x="260" y="139"/>
                  </a:lnTo>
                  <a:lnTo>
                    <a:pt x="261" y="96"/>
                  </a:lnTo>
                  <a:lnTo>
                    <a:pt x="283" y="76"/>
                  </a:lnTo>
                  <a:lnTo>
                    <a:pt x="326" y="83"/>
                  </a:lnTo>
                  <a:lnTo>
                    <a:pt x="338" y="64"/>
                  </a:lnTo>
                  <a:lnTo>
                    <a:pt x="321" y="38"/>
                  </a:lnTo>
                  <a:lnTo>
                    <a:pt x="321" y="20"/>
                  </a:lnTo>
                  <a:lnTo>
                    <a:pt x="359" y="6"/>
                  </a:lnTo>
                  <a:lnTo>
                    <a:pt x="409" y="3"/>
                  </a:lnTo>
                  <a:lnTo>
                    <a:pt x="411" y="0"/>
                  </a:lnTo>
                  <a:lnTo>
                    <a:pt x="411" y="0"/>
                  </a:lnTo>
                  <a:close/>
                  <a:moveTo>
                    <a:pt x="505" y="2524"/>
                  </a:moveTo>
                  <a:lnTo>
                    <a:pt x="518" y="2552"/>
                  </a:lnTo>
                  <a:lnTo>
                    <a:pt x="530" y="2547"/>
                  </a:lnTo>
                  <a:lnTo>
                    <a:pt x="525" y="2526"/>
                  </a:lnTo>
                  <a:lnTo>
                    <a:pt x="513" y="2520"/>
                  </a:lnTo>
                  <a:lnTo>
                    <a:pt x="505" y="2524"/>
                  </a:lnTo>
                  <a:lnTo>
                    <a:pt x="505" y="2524"/>
                  </a:lnTo>
                  <a:close/>
                  <a:moveTo>
                    <a:pt x="397" y="2356"/>
                  </a:moveTo>
                  <a:lnTo>
                    <a:pt x="403" y="2391"/>
                  </a:lnTo>
                  <a:lnTo>
                    <a:pt x="408" y="2373"/>
                  </a:lnTo>
                  <a:lnTo>
                    <a:pt x="406" y="2358"/>
                  </a:lnTo>
                  <a:lnTo>
                    <a:pt x="397" y="2356"/>
                  </a:lnTo>
                  <a:lnTo>
                    <a:pt x="397" y="2356"/>
                  </a:lnTo>
                  <a:close/>
                  <a:moveTo>
                    <a:pt x="276" y="2270"/>
                  </a:moveTo>
                  <a:lnTo>
                    <a:pt x="268" y="2293"/>
                  </a:lnTo>
                  <a:lnTo>
                    <a:pt x="276" y="2306"/>
                  </a:lnTo>
                  <a:lnTo>
                    <a:pt x="274" y="2342"/>
                  </a:lnTo>
                  <a:lnTo>
                    <a:pt x="296" y="2312"/>
                  </a:lnTo>
                  <a:lnTo>
                    <a:pt x="296" y="2271"/>
                  </a:lnTo>
                  <a:lnTo>
                    <a:pt x="296" y="2271"/>
                  </a:lnTo>
                  <a:lnTo>
                    <a:pt x="287" y="2270"/>
                  </a:lnTo>
                  <a:lnTo>
                    <a:pt x="276" y="2270"/>
                  </a:lnTo>
                  <a:lnTo>
                    <a:pt x="276" y="2270"/>
                  </a:lnTo>
                  <a:close/>
                  <a:moveTo>
                    <a:pt x="898" y="1534"/>
                  </a:moveTo>
                  <a:lnTo>
                    <a:pt x="900" y="1564"/>
                  </a:lnTo>
                  <a:lnTo>
                    <a:pt x="925" y="1583"/>
                  </a:lnTo>
                  <a:lnTo>
                    <a:pt x="943" y="1580"/>
                  </a:lnTo>
                  <a:lnTo>
                    <a:pt x="898" y="1534"/>
                  </a:lnTo>
                  <a:lnTo>
                    <a:pt x="898" y="1534"/>
                  </a:lnTo>
                  <a:close/>
                  <a:moveTo>
                    <a:pt x="561" y="1956"/>
                  </a:moveTo>
                  <a:lnTo>
                    <a:pt x="530" y="1968"/>
                  </a:lnTo>
                  <a:lnTo>
                    <a:pt x="553" y="1975"/>
                  </a:lnTo>
                  <a:lnTo>
                    <a:pt x="561" y="1956"/>
                  </a:lnTo>
                  <a:lnTo>
                    <a:pt x="561" y="1956"/>
                  </a:lnTo>
                  <a:close/>
                  <a:moveTo>
                    <a:pt x="570" y="1992"/>
                  </a:moveTo>
                  <a:lnTo>
                    <a:pt x="545" y="2009"/>
                  </a:lnTo>
                  <a:lnTo>
                    <a:pt x="547" y="2032"/>
                  </a:lnTo>
                  <a:lnTo>
                    <a:pt x="572" y="2052"/>
                  </a:lnTo>
                  <a:lnTo>
                    <a:pt x="580" y="2017"/>
                  </a:lnTo>
                  <a:lnTo>
                    <a:pt x="570" y="1992"/>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7" name="Freeform 24"/>
            <p:cNvSpPr>
              <a:spLocks noEditPoints="1"/>
            </p:cNvSpPr>
            <p:nvPr/>
          </p:nvSpPr>
          <p:spPr bwMode="auto">
            <a:xfrm>
              <a:off x="8467725" y="5097463"/>
              <a:ext cx="301625" cy="681038"/>
            </a:xfrm>
            <a:custGeom>
              <a:gdLst>
                <a:gd fmla="*/ 841 w 1524" name="T0"/>
                <a:gd fmla="*/ 49 h 3425" name="T1"/>
                <a:gd fmla="*/ 973 w 1524" name="T2"/>
                <a:gd fmla="*/ 270 h 3425" name="T3"/>
                <a:gd fmla="*/ 924 w 1524" name="T4"/>
                <a:gd fmla="*/ 498 h 3425" name="T5"/>
                <a:gd fmla="*/ 855 w 1524" name="T6"/>
                <a:gd fmla="*/ 595 h 3425" name="T7"/>
                <a:gd fmla="*/ 882 w 1524" name="T8"/>
                <a:gd fmla="*/ 735 h 3425" name="T9"/>
                <a:gd fmla="*/ 1042 w 1524" name="T10"/>
                <a:gd fmla="*/ 819 h 3425" name="T11"/>
                <a:gd fmla="*/ 1114 w 1524" name="T12"/>
                <a:gd fmla="*/ 932 h 3425" name="T13"/>
                <a:gd fmla="*/ 1252 w 1524" name="T14"/>
                <a:gd fmla="*/ 984 h 3425" name="T15"/>
                <a:gd fmla="*/ 1173 w 1524" name="T16"/>
                <a:gd fmla="*/ 1175 h 3425" name="T17"/>
                <a:gd fmla="*/ 1301 w 1524" name="T18"/>
                <a:gd fmla="*/ 1232 h 3425" name="T19"/>
                <a:gd fmla="*/ 1524 w 1524" name="T20"/>
                <a:gd fmla="*/ 1239 h 3425" name="T21"/>
                <a:gd fmla="*/ 1419 w 1524" name="T22"/>
                <a:gd fmla="*/ 1404 h 3425" name="T23"/>
                <a:gd fmla="*/ 1257 w 1524" name="T24"/>
                <a:gd fmla="*/ 1514 h 3425" name="T25"/>
                <a:gd fmla="*/ 1185 w 1524" name="T26"/>
                <a:gd fmla="*/ 1633 h 3425" name="T27"/>
                <a:gd fmla="*/ 1000 w 1524" name="T28"/>
                <a:gd fmla="*/ 1758 h 3425" name="T29"/>
                <a:gd fmla="*/ 966 w 1524" name="T30"/>
                <a:gd fmla="*/ 1913 h 3425" name="T31"/>
                <a:gd fmla="*/ 1141 w 1524" name="T32"/>
                <a:gd fmla="*/ 2141 h 3425" name="T33"/>
                <a:gd fmla="*/ 1160 w 1524" name="T34"/>
                <a:gd fmla="*/ 2317 h 3425" name="T35"/>
                <a:gd fmla="*/ 1210 w 1524" name="T36"/>
                <a:gd fmla="*/ 2597 h 3425" name="T37"/>
                <a:gd fmla="*/ 1322 w 1524" name="T38"/>
                <a:gd fmla="*/ 2855 h 3425" name="T39"/>
                <a:gd fmla="*/ 1381 w 1524" name="T40"/>
                <a:gd fmla="*/ 3101 h 3425" name="T41"/>
                <a:gd fmla="*/ 1254 w 1524" name="T42"/>
                <a:gd fmla="*/ 3345 h 3425" name="T43"/>
                <a:gd fmla="*/ 1205 w 1524" name="T44"/>
                <a:gd fmla="*/ 3302 h 3425" name="T45"/>
                <a:gd fmla="*/ 1240 w 1524" name="T46"/>
                <a:gd fmla="*/ 3207 h 3425" name="T47"/>
                <a:gd fmla="*/ 1248 w 1524" name="T48"/>
                <a:gd fmla="*/ 3044 h 3425" name="T49"/>
                <a:gd fmla="*/ 1202 w 1524" name="T50"/>
                <a:gd fmla="*/ 2810 h 3425" name="T51"/>
                <a:gd fmla="*/ 1131 w 1524" name="T52"/>
                <a:gd fmla="*/ 2744 h 3425" name="T53"/>
                <a:gd fmla="*/ 1062 w 1524" name="T54"/>
                <a:gd fmla="*/ 2535 h 3425" name="T55"/>
                <a:gd fmla="*/ 1020 w 1524" name="T56"/>
                <a:gd fmla="*/ 2296 h 3425" name="T57"/>
                <a:gd fmla="*/ 975 w 1524" name="T58"/>
                <a:gd fmla="*/ 2230 h 3425" name="T59"/>
                <a:gd fmla="*/ 865 w 1524" name="T60"/>
                <a:gd fmla="*/ 2085 h 3425" name="T61"/>
                <a:gd fmla="*/ 863 w 1524" name="T62"/>
                <a:gd fmla="*/ 2115 h 3425" name="T63"/>
                <a:gd fmla="*/ 758 w 1524" name="T64"/>
                <a:gd fmla="*/ 2194 h 3425" name="T65"/>
                <a:gd fmla="*/ 722 w 1524" name="T66"/>
                <a:gd fmla="*/ 2263 h 3425" name="T67"/>
                <a:gd fmla="*/ 571 w 1524" name="T68"/>
                <a:gd fmla="*/ 2331 h 3425" name="T69"/>
                <a:gd fmla="*/ 478 w 1524" name="T70"/>
                <a:gd fmla="*/ 2365 h 3425" name="T71"/>
                <a:gd fmla="*/ 449 w 1524" name="T72"/>
                <a:gd fmla="*/ 2304 h 3425" name="T73"/>
                <a:gd fmla="*/ 481 w 1524" name="T74"/>
                <a:gd fmla="*/ 2086 h 3425" name="T75"/>
                <a:gd fmla="*/ 414 w 1524" name="T76"/>
                <a:gd fmla="*/ 1896 h 3425" name="T77"/>
                <a:gd fmla="*/ 303 w 1524" name="T78"/>
                <a:gd fmla="*/ 1719 h 3425" name="T79"/>
                <a:gd fmla="*/ 197 w 1524" name="T80"/>
                <a:gd fmla="*/ 1704 h 3425" name="T81"/>
                <a:gd fmla="*/ 262 w 1524" name="T82"/>
                <a:gd fmla="*/ 1711 h 3425" name="T83"/>
                <a:gd fmla="*/ 268 w 1524" name="T84"/>
                <a:gd fmla="*/ 1606 h 3425" name="T85"/>
                <a:gd fmla="*/ 129 w 1524" name="T86"/>
                <a:gd fmla="*/ 1572 h 3425" name="T87"/>
                <a:gd fmla="*/ 109 w 1524" name="T88"/>
                <a:gd fmla="*/ 1554 h 3425" name="T89"/>
                <a:gd fmla="*/ 5 w 1524" name="T90"/>
                <a:gd fmla="*/ 1362 h 3425" name="T91"/>
                <a:gd fmla="*/ 94 w 1524" name="T92"/>
                <a:gd fmla="*/ 1204 h 3425" name="T93"/>
                <a:gd fmla="*/ 159 w 1524" name="T94"/>
                <a:gd fmla="*/ 1021 h 3425" name="T95"/>
                <a:gd fmla="*/ 254 w 1524" name="T96"/>
                <a:gd fmla="*/ 842 h 3425" name="T97"/>
                <a:gd fmla="*/ 339 w 1524" name="T98"/>
                <a:gd fmla="*/ 491 h 3425" name="T99"/>
                <a:gd fmla="*/ 490 w 1524" name="T100"/>
                <a:gd fmla="*/ 208 h 3425" name="T101"/>
                <a:gd fmla="*/ 664 w 1524" name="T102"/>
                <a:gd fmla="*/ 126 h 3425" name="T103"/>
                <a:gd fmla="*/ 223 w 1524" name="T104"/>
                <a:gd fmla="*/ 1822 h 342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425" w="1524">
                  <a:moveTo>
                    <a:pt x="685" y="15"/>
                  </a:moveTo>
                  <a:lnTo>
                    <a:pt x="714" y="0"/>
                  </a:lnTo>
                  <a:lnTo>
                    <a:pt x="753" y="18"/>
                  </a:lnTo>
                  <a:lnTo>
                    <a:pt x="779" y="3"/>
                  </a:lnTo>
                  <a:lnTo>
                    <a:pt x="819" y="4"/>
                  </a:lnTo>
                  <a:lnTo>
                    <a:pt x="841" y="49"/>
                  </a:lnTo>
                  <a:lnTo>
                    <a:pt x="875" y="74"/>
                  </a:lnTo>
                  <a:lnTo>
                    <a:pt x="884" y="128"/>
                  </a:lnTo>
                  <a:lnTo>
                    <a:pt x="914" y="127"/>
                  </a:lnTo>
                  <a:lnTo>
                    <a:pt x="944" y="160"/>
                  </a:lnTo>
                  <a:lnTo>
                    <a:pt x="944" y="213"/>
                  </a:lnTo>
                  <a:lnTo>
                    <a:pt x="973" y="270"/>
                  </a:lnTo>
                  <a:lnTo>
                    <a:pt x="976" y="323"/>
                  </a:lnTo>
                  <a:lnTo>
                    <a:pt x="967" y="395"/>
                  </a:lnTo>
                  <a:lnTo>
                    <a:pt x="967" y="430"/>
                  </a:lnTo>
                  <a:lnTo>
                    <a:pt x="960" y="450"/>
                  </a:lnTo>
                  <a:lnTo>
                    <a:pt x="927" y="466"/>
                  </a:lnTo>
                  <a:lnTo>
                    <a:pt x="924" y="498"/>
                  </a:lnTo>
                  <a:lnTo>
                    <a:pt x="907" y="503"/>
                  </a:lnTo>
                  <a:lnTo>
                    <a:pt x="899" y="526"/>
                  </a:lnTo>
                  <a:lnTo>
                    <a:pt x="914" y="559"/>
                  </a:lnTo>
                  <a:lnTo>
                    <a:pt x="900" y="579"/>
                  </a:lnTo>
                  <a:lnTo>
                    <a:pt x="879" y="571"/>
                  </a:lnTo>
                  <a:lnTo>
                    <a:pt x="855" y="595"/>
                  </a:lnTo>
                  <a:lnTo>
                    <a:pt x="841" y="625"/>
                  </a:lnTo>
                  <a:lnTo>
                    <a:pt x="856" y="647"/>
                  </a:lnTo>
                  <a:lnTo>
                    <a:pt x="840" y="672"/>
                  </a:lnTo>
                  <a:lnTo>
                    <a:pt x="840" y="701"/>
                  </a:lnTo>
                  <a:lnTo>
                    <a:pt x="869" y="714"/>
                  </a:lnTo>
                  <a:lnTo>
                    <a:pt x="882" y="735"/>
                  </a:lnTo>
                  <a:lnTo>
                    <a:pt x="905" y="758"/>
                  </a:lnTo>
                  <a:lnTo>
                    <a:pt x="900" y="799"/>
                  </a:lnTo>
                  <a:lnTo>
                    <a:pt x="917" y="838"/>
                  </a:lnTo>
                  <a:lnTo>
                    <a:pt x="957" y="808"/>
                  </a:lnTo>
                  <a:lnTo>
                    <a:pt x="1035" y="793"/>
                  </a:lnTo>
                  <a:lnTo>
                    <a:pt x="1042" y="819"/>
                  </a:lnTo>
                  <a:lnTo>
                    <a:pt x="1031" y="840"/>
                  </a:lnTo>
                  <a:lnTo>
                    <a:pt x="1052" y="857"/>
                  </a:lnTo>
                  <a:lnTo>
                    <a:pt x="1097" y="846"/>
                  </a:lnTo>
                  <a:lnTo>
                    <a:pt x="1105" y="876"/>
                  </a:lnTo>
                  <a:lnTo>
                    <a:pt x="1093" y="906"/>
                  </a:lnTo>
                  <a:lnTo>
                    <a:pt x="1114" y="932"/>
                  </a:lnTo>
                  <a:lnTo>
                    <a:pt x="1158" y="943"/>
                  </a:lnTo>
                  <a:lnTo>
                    <a:pt x="1149" y="959"/>
                  </a:lnTo>
                  <a:lnTo>
                    <a:pt x="1163" y="981"/>
                  </a:lnTo>
                  <a:lnTo>
                    <a:pt x="1169" y="967"/>
                  </a:lnTo>
                  <a:lnTo>
                    <a:pt x="1217" y="961"/>
                  </a:lnTo>
                  <a:lnTo>
                    <a:pt x="1252" y="984"/>
                  </a:lnTo>
                  <a:lnTo>
                    <a:pt x="1252" y="1010"/>
                  </a:lnTo>
                  <a:lnTo>
                    <a:pt x="1237" y="1039"/>
                  </a:lnTo>
                  <a:lnTo>
                    <a:pt x="1238" y="1064"/>
                  </a:lnTo>
                  <a:lnTo>
                    <a:pt x="1198" y="1120"/>
                  </a:lnTo>
                  <a:lnTo>
                    <a:pt x="1166" y="1151"/>
                  </a:lnTo>
                  <a:lnTo>
                    <a:pt x="1173" y="1175"/>
                  </a:lnTo>
                  <a:lnTo>
                    <a:pt x="1198" y="1163"/>
                  </a:lnTo>
                  <a:lnTo>
                    <a:pt x="1253" y="1169"/>
                  </a:lnTo>
                  <a:lnTo>
                    <a:pt x="1262" y="1178"/>
                  </a:lnTo>
                  <a:lnTo>
                    <a:pt x="1288" y="1155"/>
                  </a:lnTo>
                  <a:lnTo>
                    <a:pt x="1311" y="1185"/>
                  </a:lnTo>
                  <a:lnTo>
                    <a:pt x="1301" y="1232"/>
                  </a:lnTo>
                  <a:lnTo>
                    <a:pt x="1312" y="1263"/>
                  </a:lnTo>
                  <a:lnTo>
                    <a:pt x="1351" y="1283"/>
                  </a:lnTo>
                  <a:lnTo>
                    <a:pt x="1375" y="1261"/>
                  </a:lnTo>
                  <a:lnTo>
                    <a:pt x="1413" y="1261"/>
                  </a:lnTo>
                  <a:lnTo>
                    <a:pt x="1491" y="1228"/>
                  </a:lnTo>
                  <a:lnTo>
                    <a:pt x="1524" y="1239"/>
                  </a:lnTo>
                  <a:lnTo>
                    <a:pt x="1521" y="1271"/>
                  </a:lnTo>
                  <a:lnTo>
                    <a:pt x="1473" y="1313"/>
                  </a:lnTo>
                  <a:lnTo>
                    <a:pt x="1424" y="1323"/>
                  </a:lnTo>
                  <a:lnTo>
                    <a:pt x="1423" y="1355"/>
                  </a:lnTo>
                  <a:lnTo>
                    <a:pt x="1404" y="1382"/>
                  </a:lnTo>
                  <a:lnTo>
                    <a:pt x="1419" y="1404"/>
                  </a:lnTo>
                  <a:lnTo>
                    <a:pt x="1385" y="1432"/>
                  </a:lnTo>
                  <a:lnTo>
                    <a:pt x="1367" y="1432"/>
                  </a:lnTo>
                  <a:lnTo>
                    <a:pt x="1345" y="1479"/>
                  </a:lnTo>
                  <a:lnTo>
                    <a:pt x="1295" y="1482"/>
                  </a:lnTo>
                  <a:lnTo>
                    <a:pt x="1257" y="1496"/>
                  </a:lnTo>
                  <a:lnTo>
                    <a:pt x="1257" y="1514"/>
                  </a:lnTo>
                  <a:lnTo>
                    <a:pt x="1274" y="1540"/>
                  </a:lnTo>
                  <a:lnTo>
                    <a:pt x="1262" y="1559"/>
                  </a:lnTo>
                  <a:lnTo>
                    <a:pt x="1219" y="1552"/>
                  </a:lnTo>
                  <a:lnTo>
                    <a:pt x="1197" y="1572"/>
                  </a:lnTo>
                  <a:lnTo>
                    <a:pt x="1196" y="1615"/>
                  </a:lnTo>
                  <a:lnTo>
                    <a:pt x="1185" y="1633"/>
                  </a:lnTo>
                  <a:lnTo>
                    <a:pt x="1147" y="1633"/>
                  </a:lnTo>
                  <a:lnTo>
                    <a:pt x="1108" y="1664"/>
                  </a:lnTo>
                  <a:lnTo>
                    <a:pt x="1043" y="1639"/>
                  </a:lnTo>
                  <a:lnTo>
                    <a:pt x="1016" y="1676"/>
                  </a:lnTo>
                  <a:lnTo>
                    <a:pt x="1025" y="1734"/>
                  </a:lnTo>
                  <a:lnTo>
                    <a:pt x="1000" y="1758"/>
                  </a:lnTo>
                  <a:lnTo>
                    <a:pt x="1000" y="1808"/>
                  </a:lnTo>
                  <a:lnTo>
                    <a:pt x="1012" y="1837"/>
                  </a:lnTo>
                  <a:lnTo>
                    <a:pt x="980" y="1861"/>
                  </a:lnTo>
                  <a:lnTo>
                    <a:pt x="936" y="1879"/>
                  </a:lnTo>
                  <a:lnTo>
                    <a:pt x="939" y="1906"/>
                  </a:lnTo>
                  <a:lnTo>
                    <a:pt x="966" y="1913"/>
                  </a:lnTo>
                  <a:lnTo>
                    <a:pt x="994" y="1963"/>
                  </a:lnTo>
                  <a:lnTo>
                    <a:pt x="1018" y="1986"/>
                  </a:lnTo>
                  <a:lnTo>
                    <a:pt x="1029" y="2012"/>
                  </a:lnTo>
                  <a:lnTo>
                    <a:pt x="1073" y="2043"/>
                  </a:lnTo>
                  <a:lnTo>
                    <a:pt x="1114" y="2132"/>
                  </a:lnTo>
                  <a:lnTo>
                    <a:pt x="1141" y="2141"/>
                  </a:lnTo>
                  <a:lnTo>
                    <a:pt x="1160" y="2186"/>
                  </a:lnTo>
                  <a:lnTo>
                    <a:pt x="1166" y="2224"/>
                  </a:lnTo>
                  <a:lnTo>
                    <a:pt x="1202" y="2240"/>
                  </a:lnTo>
                  <a:lnTo>
                    <a:pt x="1206" y="2275"/>
                  </a:lnTo>
                  <a:lnTo>
                    <a:pt x="1174" y="2292"/>
                  </a:lnTo>
                  <a:lnTo>
                    <a:pt x="1160" y="2317"/>
                  </a:lnTo>
                  <a:lnTo>
                    <a:pt x="1180" y="2405"/>
                  </a:lnTo>
                  <a:lnTo>
                    <a:pt x="1176" y="2430"/>
                  </a:lnTo>
                  <a:lnTo>
                    <a:pt x="1140" y="2451"/>
                  </a:lnTo>
                  <a:lnTo>
                    <a:pt x="1164" y="2510"/>
                  </a:lnTo>
                  <a:lnTo>
                    <a:pt x="1165" y="2541"/>
                  </a:lnTo>
                  <a:lnTo>
                    <a:pt x="1210" y="2597"/>
                  </a:lnTo>
                  <a:lnTo>
                    <a:pt x="1262" y="2638"/>
                  </a:lnTo>
                  <a:lnTo>
                    <a:pt x="1308" y="2683"/>
                  </a:lnTo>
                  <a:lnTo>
                    <a:pt x="1331" y="2756"/>
                  </a:lnTo>
                  <a:lnTo>
                    <a:pt x="1318" y="2784"/>
                  </a:lnTo>
                  <a:lnTo>
                    <a:pt x="1326" y="2818"/>
                  </a:lnTo>
                  <a:lnTo>
                    <a:pt x="1322" y="2855"/>
                  </a:lnTo>
                  <a:lnTo>
                    <a:pt x="1342" y="2875"/>
                  </a:lnTo>
                  <a:lnTo>
                    <a:pt x="1349" y="2926"/>
                  </a:lnTo>
                  <a:lnTo>
                    <a:pt x="1364" y="2957"/>
                  </a:lnTo>
                  <a:lnTo>
                    <a:pt x="1362" y="3006"/>
                  </a:lnTo>
                  <a:lnTo>
                    <a:pt x="1383" y="3045"/>
                  </a:lnTo>
                  <a:lnTo>
                    <a:pt x="1381" y="3101"/>
                  </a:lnTo>
                  <a:lnTo>
                    <a:pt x="1362" y="3114"/>
                  </a:lnTo>
                  <a:lnTo>
                    <a:pt x="1321" y="3222"/>
                  </a:lnTo>
                  <a:lnTo>
                    <a:pt x="1284" y="3250"/>
                  </a:lnTo>
                  <a:lnTo>
                    <a:pt x="1278" y="3293"/>
                  </a:lnTo>
                  <a:lnTo>
                    <a:pt x="1263" y="3319"/>
                  </a:lnTo>
                  <a:lnTo>
                    <a:pt x="1254" y="3345"/>
                  </a:lnTo>
                  <a:lnTo>
                    <a:pt x="1255" y="3339"/>
                  </a:lnTo>
                  <a:lnTo>
                    <a:pt x="1239" y="3374"/>
                  </a:lnTo>
                  <a:lnTo>
                    <a:pt x="1235" y="3425"/>
                  </a:lnTo>
                  <a:lnTo>
                    <a:pt x="1218" y="3372"/>
                  </a:lnTo>
                  <a:lnTo>
                    <a:pt x="1217" y="3322"/>
                  </a:lnTo>
                  <a:lnTo>
                    <a:pt x="1205" y="3302"/>
                  </a:lnTo>
                  <a:lnTo>
                    <a:pt x="1204" y="3285"/>
                  </a:lnTo>
                  <a:lnTo>
                    <a:pt x="1217" y="3291"/>
                  </a:lnTo>
                  <a:lnTo>
                    <a:pt x="1230" y="3279"/>
                  </a:lnTo>
                  <a:lnTo>
                    <a:pt x="1251" y="3244"/>
                  </a:lnTo>
                  <a:lnTo>
                    <a:pt x="1251" y="3217"/>
                  </a:lnTo>
                  <a:lnTo>
                    <a:pt x="1240" y="3207"/>
                  </a:lnTo>
                  <a:lnTo>
                    <a:pt x="1246" y="3162"/>
                  </a:lnTo>
                  <a:lnTo>
                    <a:pt x="1257" y="3157"/>
                  </a:lnTo>
                  <a:lnTo>
                    <a:pt x="1265" y="3136"/>
                  </a:lnTo>
                  <a:lnTo>
                    <a:pt x="1250" y="3090"/>
                  </a:lnTo>
                  <a:lnTo>
                    <a:pt x="1273" y="3072"/>
                  </a:lnTo>
                  <a:lnTo>
                    <a:pt x="1248" y="3044"/>
                  </a:lnTo>
                  <a:lnTo>
                    <a:pt x="1231" y="3019"/>
                  </a:lnTo>
                  <a:lnTo>
                    <a:pt x="1230" y="2976"/>
                  </a:lnTo>
                  <a:lnTo>
                    <a:pt x="1241" y="2959"/>
                  </a:lnTo>
                  <a:lnTo>
                    <a:pt x="1231" y="2928"/>
                  </a:lnTo>
                  <a:lnTo>
                    <a:pt x="1215" y="2914"/>
                  </a:lnTo>
                  <a:lnTo>
                    <a:pt x="1202" y="2810"/>
                  </a:lnTo>
                  <a:lnTo>
                    <a:pt x="1180" y="2789"/>
                  </a:lnTo>
                  <a:lnTo>
                    <a:pt x="1172" y="2753"/>
                  </a:lnTo>
                  <a:lnTo>
                    <a:pt x="1147" y="2712"/>
                  </a:lnTo>
                  <a:lnTo>
                    <a:pt x="1141" y="2766"/>
                  </a:lnTo>
                  <a:lnTo>
                    <a:pt x="1130" y="2774"/>
                  </a:lnTo>
                  <a:lnTo>
                    <a:pt x="1131" y="2744"/>
                  </a:lnTo>
                  <a:lnTo>
                    <a:pt x="1116" y="2713"/>
                  </a:lnTo>
                  <a:lnTo>
                    <a:pt x="1119" y="2638"/>
                  </a:lnTo>
                  <a:lnTo>
                    <a:pt x="1094" y="2608"/>
                  </a:lnTo>
                  <a:lnTo>
                    <a:pt x="1091" y="2573"/>
                  </a:lnTo>
                  <a:lnTo>
                    <a:pt x="1105" y="2560"/>
                  </a:lnTo>
                  <a:lnTo>
                    <a:pt x="1062" y="2535"/>
                  </a:lnTo>
                  <a:lnTo>
                    <a:pt x="1061" y="2475"/>
                  </a:lnTo>
                  <a:lnTo>
                    <a:pt x="1049" y="2474"/>
                  </a:lnTo>
                  <a:lnTo>
                    <a:pt x="1035" y="2348"/>
                  </a:lnTo>
                  <a:lnTo>
                    <a:pt x="1013" y="2334"/>
                  </a:lnTo>
                  <a:lnTo>
                    <a:pt x="1007" y="2301"/>
                  </a:lnTo>
                  <a:lnTo>
                    <a:pt x="1020" y="2296"/>
                  </a:lnTo>
                  <a:lnTo>
                    <a:pt x="1020" y="2275"/>
                  </a:lnTo>
                  <a:lnTo>
                    <a:pt x="1000" y="2235"/>
                  </a:lnTo>
                  <a:lnTo>
                    <a:pt x="1008" y="2219"/>
                  </a:lnTo>
                  <a:lnTo>
                    <a:pt x="1010" y="2200"/>
                  </a:lnTo>
                  <a:lnTo>
                    <a:pt x="998" y="2221"/>
                  </a:lnTo>
                  <a:lnTo>
                    <a:pt x="975" y="2230"/>
                  </a:lnTo>
                  <a:lnTo>
                    <a:pt x="945" y="2230"/>
                  </a:lnTo>
                  <a:lnTo>
                    <a:pt x="936" y="2189"/>
                  </a:lnTo>
                  <a:lnTo>
                    <a:pt x="922" y="2170"/>
                  </a:lnTo>
                  <a:lnTo>
                    <a:pt x="888" y="2104"/>
                  </a:lnTo>
                  <a:lnTo>
                    <a:pt x="882" y="2086"/>
                  </a:lnTo>
                  <a:lnTo>
                    <a:pt x="865" y="2085"/>
                  </a:lnTo>
                  <a:lnTo>
                    <a:pt x="865" y="2065"/>
                  </a:lnTo>
                  <a:lnTo>
                    <a:pt x="833" y="2048"/>
                  </a:lnTo>
                  <a:lnTo>
                    <a:pt x="853" y="2069"/>
                  </a:lnTo>
                  <a:lnTo>
                    <a:pt x="847" y="2081"/>
                  </a:lnTo>
                  <a:lnTo>
                    <a:pt x="845" y="2100"/>
                  </a:lnTo>
                  <a:lnTo>
                    <a:pt x="863" y="2115"/>
                  </a:lnTo>
                  <a:lnTo>
                    <a:pt x="860" y="2150"/>
                  </a:lnTo>
                  <a:lnTo>
                    <a:pt x="845" y="2166"/>
                  </a:lnTo>
                  <a:lnTo>
                    <a:pt x="851" y="2188"/>
                  </a:lnTo>
                  <a:lnTo>
                    <a:pt x="807" y="2224"/>
                  </a:lnTo>
                  <a:lnTo>
                    <a:pt x="778" y="2218"/>
                  </a:lnTo>
                  <a:lnTo>
                    <a:pt x="758" y="2194"/>
                  </a:lnTo>
                  <a:lnTo>
                    <a:pt x="747" y="2194"/>
                  </a:lnTo>
                  <a:lnTo>
                    <a:pt x="761" y="2221"/>
                  </a:lnTo>
                  <a:lnTo>
                    <a:pt x="757" y="2233"/>
                  </a:lnTo>
                  <a:lnTo>
                    <a:pt x="785" y="2240"/>
                  </a:lnTo>
                  <a:lnTo>
                    <a:pt x="747" y="2263"/>
                  </a:lnTo>
                  <a:lnTo>
                    <a:pt x="722" y="2263"/>
                  </a:lnTo>
                  <a:lnTo>
                    <a:pt x="706" y="2250"/>
                  </a:lnTo>
                  <a:lnTo>
                    <a:pt x="697" y="2280"/>
                  </a:lnTo>
                  <a:lnTo>
                    <a:pt x="628" y="2327"/>
                  </a:lnTo>
                  <a:lnTo>
                    <a:pt x="594" y="2323"/>
                  </a:lnTo>
                  <a:lnTo>
                    <a:pt x="589" y="2331"/>
                  </a:lnTo>
                  <a:lnTo>
                    <a:pt x="571" y="2331"/>
                  </a:lnTo>
                  <a:lnTo>
                    <a:pt x="570" y="2322"/>
                  </a:lnTo>
                  <a:lnTo>
                    <a:pt x="566" y="2339"/>
                  </a:lnTo>
                  <a:lnTo>
                    <a:pt x="549" y="2343"/>
                  </a:lnTo>
                  <a:lnTo>
                    <a:pt x="530" y="2318"/>
                  </a:lnTo>
                  <a:lnTo>
                    <a:pt x="483" y="2343"/>
                  </a:lnTo>
                  <a:lnTo>
                    <a:pt x="478" y="2365"/>
                  </a:lnTo>
                  <a:lnTo>
                    <a:pt x="458" y="2368"/>
                  </a:lnTo>
                  <a:lnTo>
                    <a:pt x="458" y="2320"/>
                  </a:lnTo>
                  <a:lnTo>
                    <a:pt x="504" y="2278"/>
                  </a:lnTo>
                  <a:lnTo>
                    <a:pt x="507" y="2223"/>
                  </a:lnTo>
                  <a:lnTo>
                    <a:pt x="486" y="2273"/>
                  </a:lnTo>
                  <a:lnTo>
                    <a:pt x="449" y="2304"/>
                  </a:lnTo>
                  <a:lnTo>
                    <a:pt x="423" y="2345"/>
                  </a:lnTo>
                  <a:lnTo>
                    <a:pt x="419" y="2329"/>
                  </a:lnTo>
                  <a:lnTo>
                    <a:pt x="424" y="2317"/>
                  </a:lnTo>
                  <a:lnTo>
                    <a:pt x="414" y="2280"/>
                  </a:lnTo>
                  <a:lnTo>
                    <a:pt x="443" y="2111"/>
                  </a:lnTo>
                  <a:lnTo>
                    <a:pt x="481" y="2086"/>
                  </a:lnTo>
                  <a:lnTo>
                    <a:pt x="466" y="2070"/>
                  </a:lnTo>
                  <a:lnTo>
                    <a:pt x="436" y="1995"/>
                  </a:lnTo>
                  <a:lnTo>
                    <a:pt x="432" y="1929"/>
                  </a:lnTo>
                  <a:lnTo>
                    <a:pt x="414" y="1920"/>
                  </a:lnTo>
                  <a:lnTo>
                    <a:pt x="404" y="1902"/>
                  </a:lnTo>
                  <a:lnTo>
                    <a:pt x="414" y="1896"/>
                  </a:lnTo>
                  <a:lnTo>
                    <a:pt x="391" y="1876"/>
                  </a:lnTo>
                  <a:lnTo>
                    <a:pt x="377" y="1827"/>
                  </a:lnTo>
                  <a:lnTo>
                    <a:pt x="358" y="1801"/>
                  </a:lnTo>
                  <a:lnTo>
                    <a:pt x="344" y="1774"/>
                  </a:lnTo>
                  <a:lnTo>
                    <a:pt x="344" y="1745"/>
                  </a:lnTo>
                  <a:lnTo>
                    <a:pt x="303" y="1719"/>
                  </a:lnTo>
                  <a:lnTo>
                    <a:pt x="318" y="1747"/>
                  </a:lnTo>
                  <a:lnTo>
                    <a:pt x="326" y="1806"/>
                  </a:lnTo>
                  <a:lnTo>
                    <a:pt x="262" y="1789"/>
                  </a:lnTo>
                  <a:lnTo>
                    <a:pt x="232" y="1752"/>
                  </a:lnTo>
                  <a:lnTo>
                    <a:pt x="229" y="1733"/>
                  </a:lnTo>
                  <a:lnTo>
                    <a:pt x="197" y="1704"/>
                  </a:lnTo>
                  <a:lnTo>
                    <a:pt x="193" y="1686"/>
                  </a:lnTo>
                  <a:lnTo>
                    <a:pt x="224" y="1689"/>
                  </a:lnTo>
                  <a:lnTo>
                    <a:pt x="236" y="1715"/>
                  </a:lnTo>
                  <a:lnTo>
                    <a:pt x="262" y="1727"/>
                  </a:lnTo>
                  <a:lnTo>
                    <a:pt x="272" y="1716"/>
                  </a:lnTo>
                  <a:lnTo>
                    <a:pt x="262" y="1711"/>
                  </a:lnTo>
                  <a:lnTo>
                    <a:pt x="237" y="1687"/>
                  </a:lnTo>
                  <a:lnTo>
                    <a:pt x="263" y="1672"/>
                  </a:lnTo>
                  <a:lnTo>
                    <a:pt x="283" y="1691"/>
                  </a:lnTo>
                  <a:lnTo>
                    <a:pt x="303" y="1684"/>
                  </a:lnTo>
                  <a:lnTo>
                    <a:pt x="302" y="1655"/>
                  </a:lnTo>
                  <a:lnTo>
                    <a:pt x="268" y="1606"/>
                  </a:lnTo>
                  <a:lnTo>
                    <a:pt x="216" y="1596"/>
                  </a:lnTo>
                  <a:lnTo>
                    <a:pt x="201" y="1574"/>
                  </a:lnTo>
                  <a:lnTo>
                    <a:pt x="172" y="1569"/>
                  </a:lnTo>
                  <a:lnTo>
                    <a:pt x="163" y="1546"/>
                  </a:lnTo>
                  <a:lnTo>
                    <a:pt x="159" y="1569"/>
                  </a:lnTo>
                  <a:lnTo>
                    <a:pt x="129" y="1572"/>
                  </a:lnTo>
                  <a:lnTo>
                    <a:pt x="126" y="1559"/>
                  </a:lnTo>
                  <a:lnTo>
                    <a:pt x="152" y="1529"/>
                  </a:lnTo>
                  <a:lnTo>
                    <a:pt x="119" y="1531"/>
                  </a:lnTo>
                  <a:lnTo>
                    <a:pt x="93" y="1509"/>
                  </a:lnTo>
                  <a:lnTo>
                    <a:pt x="93" y="1525"/>
                  </a:lnTo>
                  <a:lnTo>
                    <a:pt x="109" y="1554"/>
                  </a:lnTo>
                  <a:lnTo>
                    <a:pt x="33" y="1487"/>
                  </a:lnTo>
                  <a:lnTo>
                    <a:pt x="20" y="1441"/>
                  </a:lnTo>
                  <a:lnTo>
                    <a:pt x="3" y="1405"/>
                  </a:lnTo>
                  <a:lnTo>
                    <a:pt x="2" y="1406"/>
                  </a:lnTo>
                  <a:lnTo>
                    <a:pt x="0" y="1394"/>
                  </a:lnTo>
                  <a:lnTo>
                    <a:pt x="5" y="1362"/>
                  </a:lnTo>
                  <a:lnTo>
                    <a:pt x="38" y="1321"/>
                  </a:lnTo>
                  <a:lnTo>
                    <a:pt x="52" y="1330"/>
                  </a:lnTo>
                  <a:lnTo>
                    <a:pt x="71" y="1288"/>
                  </a:lnTo>
                  <a:lnTo>
                    <a:pt x="71" y="1229"/>
                  </a:lnTo>
                  <a:lnTo>
                    <a:pt x="78" y="1197"/>
                  </a:lnTo>
                  <a:lnTo>
                    <a:pt x="94" y="1204"/>
                  </a:lnTo>
                  <a:lnTo>
                    <a:pt x="112" y="1195"/>
                  </a:lnTo>
                  <a:lnTo>
                    <a:pt x="133" y="1138"/>
                  </a:lnTo>
                  <a:lnTo>
                    <a:pt x="123" y="1103"/>
                  </a:lnTo>
                  <a:lnTo>
                    <a:pt x="130" y="1061"/>
                  </a:lnTo>
                  <a:lnTo>
                    <a:pt x="123" y="1016"/>
                  </a:lnTo>
                  <a:lnTo>
                    <a:pt x="159" y="1021"/>
                  </a:lnTo>
                  <a:lnTo>
                    <a:pt x="163" y="959"/>
                  </a:lnTo>
                  <a:lnTo>
                    <a:pt x="164" y="914"/>
                  </a:lnTo>
                  <a:lnTo>
                    <a:pt x="143" y="831"/>
                  </a:lnTo>
                  <a:lnTo>
                    <a:pt x="179" y="833"/>
                  </a:lnTo>
                  <a:lnTo>
                    <a:pt x="209" y="843"/>
                  </a:lnTo>
                  <a:lnTo>
                    <a:pt x="254" y="842"/>
                  </a:lnTo>
                  <a:lnTo>
                    <a:pt x="282" y="777"/>
                  </a:lnTo>
                  <a:lnTo>
                    <a:pt x="297" y="704"/>
                  </a:lnTo>
                  <a:lnTo>
                    <a:pt x="334" y="615"/>
                  </a:lnTo>
                  <a:lnTo>
                    <a:pt x="294" y="595"/>
                  </a:lnTo>
                  <a:lnTo>
                    <a:pt x="291" y="570"/>
                  </a:lnTo>
                  <a:lnTo>
                    <a:pt x="339" y="491"/>
                  </a:lnTo>
                  <a:lnTo>
                    <a:pt x="363" y="424"/>
                  </a:lnTo>
                  <a:lnTo>
                    <a:pt x="345" y="401"/>
                  </a:lnTo>
                  <a:lnTo>
                    <a:pt x="354" y="361"/>
                  </a:lnTo>
                  <a:lnTo>
                    <a:pt x="411" y="272"/>
                  </a:lnTo>
                  <a:lnTo>
                    <a:pt x="449" y="258"/>
                  </a:lnTo>
                  <a:lnTo>
                    <a:pt x="490" y="208"/>
                  </a:lnTo>
                  <a:lnTo>
                    <a:pt x="507" y="167"/>
                  </a:lnTo>
                  <a:lnTo>
                    <a:pt x="562" y="150"/>
                  </a:lnTo>
                  <a:lnTo>
                    <a:pt x="610" y="115"/>
                  </a:lnTo>
                  <a:lnTo>
                    <a:pt x="639" y="139"/>
                  </a:lnTo>
                  <a:lnTo>
                    <a:pt x="672" y="153"/>
                  </a:lnTo>
                  <a:lnTo>
                    <a:pt x="664" y="126"/>
                  </a:lnTo>
                  <a:lnTo>
                    <a:pt x="664" y="79"/>
                  </a:lnTo>
                  <a:lnTo>
                    <a:pt x="697" y="48"/>
                  </a:lnTo>
                  <a:lnTo>
                    <a:pt x="693" y="23"/>
                  </a:lnTo>
                  <a:lnTo>
                    <a:pt x="685" y="15"/>
                  </a:lnTo>
                  <a:lnTo>
                    <a:pt x="685" y="15"/>
                  </a:lnTo>
                  <a:close/>
                  <a:moveTo>
                    <a:pt x="223" y="1822"/>
                  </a:moveTo>
                  <a:lnTo>
                    <a:pt x="233" y="1846"/>
                  </a:lnTo>
                  <a:lnTo>
                    <a:pt x="267" y="1866"/>
                  </a:lnTo>
                  <a:lnTo>
                    <a:pt x="277" y="1837"/>
                  </a:lnTo>
                  <a:lnTo>
                    <a:pt x="249" y="1809"/>
                  </a:lnTo>
                  <a:lnTo>
                    <a:pt x="223" y="1822"/>
                  </a:lnTo>
                  <a:close/>
                </a:path>
              </a:pathLst>
            </a:custGeom>
            <a:solidFill>
              <a:srgbClr val="666678"/>
            </a:solid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8" name="Freeform 25"/>
            <p:cNvSpPr>
              <a:spLocks noEditPoints="1"/>
            </p:cNvSpPr>
            <p:nvPr/>
          </p:nvSpPr>
          <p:spPr bwMode="auto">
            <a:xfrm>
              <a:off x="8072438" y="5781676"/>
              <a:ext cx="74613" cy="139700"/>
            </a:xfrm>
            <a:custGeom>
              <a:gdLst>
                <a:gd fmla="*/ 6 w 377" name="T0"/>
                <a:gd fmla="*/ 303 h 703" name="T1"/>
                <a:gd fmla="*/ 22 w 377" name="T2"/>
                <a:gd fmla="*/ 265 h 703" name="T3"/>
                <a:gd fmla="*/ 11 w 377" name="T4"/>
                <a:gd fmla="*/ 277 h 703" name="T5"/>
                <a:gd fmla="*/ 0 w 377" name="T6"/>
                <a:gd fmla="*/ 342 h 703" name="T7"/>
                <a:gd fmla="*/ 66 w 377" name="T8"/>
                <a:gd fmla="*/ 52 h 703" name="T9"/>
                <a:gd fmla="*/ 21 w 377" name="T10"/>
                <a:gd fmla="*/ 3 h 703" name="T11"/>
                <a:gd fmla="*/ 85 w 377" name="T12"/>
                <a:gd fmla="*/ 6 h 703" name="T13"/>
                <a:gd fmla="*/ 62 w 377" name="T14"/>
                <a:gd fmla="*/ 38 h 703" name="T15"/>
                <a:gd fmla="*/ 66 w 377" name="T16"/>
                <a:gd fmla="*/ 52 h 703" name="T17"/>
                <a:gd fmla="*/ 129 w 377" name="T18"/>
                <a:gd fmla="*/ 20 h 703" name="T19"/>
                <a:gd fmla="*/ 175 w 377" name="T20"/>
                <a:gd fmla="*/ 71 h 703" name="T21"/>
                <a:gd fmla="*/ 165 w 377" name="T22"/>
                <a:gd fmla="*/ 74 h 703" name="T23"/>
                <a:gd fmla="*/ 122 w 377" name="T24"/>
                <a:gd fmla="*/ 60 h 703" name="T25"/>
                <a:gd fmla="*/ 89 w 377" name="T26"/>
                <a:gd fmla="*/ 33 h 703" name="T27"/>
                <a:gd fmla="*/ 98 w 377" name="T28"/>
                <a:gd fmla="*/ 25 h 703" name="T29"/>
                <a:gd fmla="*/ 104 w 377" name="T30"/>
                <a:gd fmla="*/ 13 h 703" name="T31"/>
                <a:gd fmla="*/ 76 w 377" name="T32"/>
                <a:gd fmla="*/ 74 h 703" name="T33"/>
                <a:gd fmla="*/ 78 w 377" name="T34"/>
                <a:gd fmla="*/ 92 h 703" name="T35"/>
                <a:gd fmla="*/ 72 w 377" name="T36"/>
                <a:gd fmla="*/ 106 h 703" name="T37"/>
                <a:gd fmla="*/ 52 w 377" name="T38"/>
                <a:gd fmla="*/ 159 h 703" name="T39"/>
                <a:gd fmla="*/ 23 w 377" name="T40"/>
                <a:gd fmla="*/ 139 h 703" name="T41"/>
                <a:gd fmla="*/ 2 w 377" name="T42"/>
                <a:gd fmla="*/ 144 h 703" name="T43"/>
                <a:gd fmla="*/ 30 w 377" name="T44"/>
                <a:gd fmla="*/ 168 h 703" name="T45"/>
                <a:gd fmla="*/ 38 w 377" name="T46"/>
                <a:gd fmla="*/ 210 h 703" name="T47"/>
                <a:gd fmla="*/ 26 w 377" name="T48"/>
                <a:gd fmla="*/ 272 h 703" name="T49"/>
                <a:gd fmla="*/ 20 w 377" name="T50"/>
                <a:gd fmla="*/ 371 h 703" name="T51"/>
                <a:gd fmla="*/ 26 w 377" name="T52"/>
                <a:gd fmla="*/ 445 h 703" name="T53"/>
                <a:gd fmla="*/ 44 w 377" name="T54"/>
                <a:gd fmla="*/ 550 h 703" name="T55"/>
                <a:gd fmla="*/ 94 w 377" name="T56"/>
                <a:gd fmla="*/ 681 h 703" name="T57"/>
                <a:gd fmla="*/ 169 w 377" name="T58"/>
                <a:gd fmla="*/ 695 h 703" name="T59"/>
                <a:gd fmla="*/ 281 w 377" name="T60"/>
                <a:gd fmla="*/ 671 h 703" name="T61"/>
                <a:gd fmla="*/ 361 w 377" name="T62"/>
                <a:gd fmla="*/ 564 h 703" name="T63"/>
                <a:gd fmla="*/ 370 w 377" name="T64"/>
                <a:gd fmla="*/ 506 h 703" name="T65"/>
                <a:gd fmla="*/ 376 w 377" name="T66"/>
                <a:gd fmla="*/ 449 h 703" name="T67"/>
                <a:gd fmla="*/ 370 w 377" name="T68"/>
                <a:gd fmla="*/ 402 h 703" name="T69"/>
                <a:gd fmla="*/ 316 w 377" name="T70"/>
                <a:gd fmla="*/ 304 h 703" name="T71"/>
                <a:gd fmla="*/ 265 w 377" name="T72"/>
                <a:gd fmla="*/ 255 h 703" name="T73"/>
                <a:gd fmla="*/ 237 w 377" name="T74"/>
                <a:gd fmla="*/ 246 h 703" name="T75"/>
                <a:gd fmla="*/ 266 w 377" name="T76"/>
                <a:gd fmla="*/ 212 h 703" name="T77"/>
                <a:gd fmla="*/ 230 w 377" name="T78"/>
                <a:gd fmla="*/ 165 h 703" name="T79"/>
                <a:gd fmla="*/ 202 w 377" name="T80"/>
                <a:gd fmla="*/ 135 h 703" name="T81"/>
                <a:gd fmla="*/ 192 w 377" name="T82"/>
                <a:gd fmla="*/ 102 h 703" name="T83"/>
                <a:gd fmla="*/ 133 w 377" name="T84"/>
                <a:gd fmla="*/ 95 h 703" name="T85"/>
                <a:gd fmla="*/ 115 w 377" name="T86"/>
                <a:gd fmla="*/ 75 h 70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03" w="377">
                  <a:moveTo>
                    <a:pt x="0" y="342"/>
                  </a:moveTo>
                  <a:lnTo>
                    <a:pt x="6" y="303"/>
                  </a:lnTo>
                  <a:lnTo>
                    <a:pt x="3" y="273"/>
                  </a:lnTo>
                  <a:lnTo>
                    <a:pt x="22" y="265"/>
                  </a:lnTo>
                  <a:lnTo>
                    <a:pt x="21" y="272"/>
                  </a:lnTo>
                  <a:lnTo>
                    <a:pt x="11" y="277"/>
                  </a:lnTo>
                  <a:lnTo>
                    <a:pt x="18" y="303"/>
                  </a:lnTo>
                  <a:lnTo>
                    <a:pt x="0" y="342"/>
                  </a:lnTo>
                  <a:lnTo>
                    <a:pt x="0" y="342"/>
                  </a:lnTo>
                  <a:close/>
                  <a:moveTo>
                    <a:pt x="66" y="52"/>
                  </a:moveTo>
                  <a:lnTo>
                    <a:pt x="21" y="23"/>
                  </a:lnTo>
                  <a:lnTo>
                    <a:pt x="21" y="3"/>
                  </a:lnTo>
                  <a:lnTo>
                    <a:pt x="77" y="0"/>
                  </a:lnTo>
                  <a:lnTo>
                    <a:pt x="85" y="6"/>
                  </a:lnTo>
                  <a:lnTo>
                    <a:pt x="73" y="36"/>
                  </a:lnTo>
                  <a:lnTo>
                    <a:pt x="62" y="38"/>
                  </a:lnTo>
                  <a:lnTo>
                    <a:pt x="66" y="52"/>
                  </a:lnTo>
                  <a:lnTo>
                    <a:pt x="66" y="52"/>
                  </a:lnTo>
                  <a:close/>
                  <a:moveTo>
                    <a:pt x="104" y="13"/>
                  </a:moveTo>
                  <a:lnTo>
                    <a:pt x="129" y="20"/>
                  </a:lnTo>
                  <a:lnTo>
                    <a:pt x="135" y="46"/>
                  </a:lnTo>
                  <a:lnTo>
                    <a:pt x="175" y="71"/>
                  </a:lnTo>
                  <a:lnTo>
                    <a:pt x="183" y="86"/>
                  </a:lnTo>
                  <a:lnTo>
                    <a:pt x="165" y="74"/>
                  </a:lnTo>
                  <a:lnTo>
                    <a:pt x="137" y="74"/>
                  </a:lnTo>
                  <a:lnTo>
                    <a:pt x="122" y="60"/>
                  </a:lnTo>
                  <a:lnTo>
                    <a:pt x="87" y="45"/>
                  </a:lnTo>
                  <a:lnTo>
                    <a:pt x="89" y="33"/>
                  </a:lnTo>
                  <a:lnTo>
                    <a:pt x="109" y="31"/>
                  </a:lnTo>
                  <a:lnTo>
                    <a:pt x="98" y="25"/>
                  </a:lnTo>
                  <a:lnTo>
                    <a:pt x="104" y="13"/>
                  </a:lnTo>
                  <a:lnTo>
                    <a:pt x="104" y="13"/>
                  </a:lnTo>
                  <a:close/>
                  <a:moveTo>
                    <a:pt x="77" y="65"/>
                  </a:moveTo>
                  <a:lnTo>
                    <a:pt x="76" y="74"/>
                  </a:lnTo>
                  <a:lnTo>
                    <a:pt x="82" y="85"/>
                  </a:lnTo>
                  <a:lnTo>
                    <a:pt x="78" y="92"/>
                  </a:lnTo>
                  <a:lnTo>
                    <a:pt x="67" y="94"/>
                  </a:lnTo>
                  <a:lnTo>
                    <a:pt x="72" y="106"/>
                  </a:lnTo>
                  <a:lnTo>
                    <a:pt x="69" y="128"/>
                  </a:lnTo>
                  <a:lnTo>
                    <a:pt x="52" y="159"/>
                  </a:lnTo>
                  <a:lnTo>
                    <a:pt x="42" y="155"/>
                  </a:lnTo>
                  <a:lnTo>
                    <a:pt x="23" y="139"/>
                  </a:lnTo>
                  <a:lnTo>
                    <a:pt x="2" y="136"/>
                  </a:lnTo>
                  <a:lnTo>
                    <a:pt x="2" y="144"/>
                  </a:lnTo>
                  <a:lnTo>
                    <a:pt x="20" y="153"/>
                  </a:lnTo>
                  <a:lnTo>
                    <a:pt x="30" y="168"/>
                  </a:lnTo>
                  <a:lnTo>
                    <a:pt x="23" y="177"/>
                  </a:lnTo>
                  <a:lnTo>
                    <a:pt x="38" y="210"/>
                  </a:lnTo>
                  <a:lnTo>
                    <a:pt x="39" y="256"/>
                  </a:lnTo>
                  <a:lnTo>
                    <a:pt x="26" y="272"/>
                  </a:lnTo>
                  <a:lnTo>
                    <a:pt x="16" y="349"/>
                  </a:lnTo>
                  <a:lnTo>
                    <a:pt x="20" y="371"/>
                  </a:lnTo>
                  <a:lnTo>
                    <a:pt x="11" y="380"/>
                  </a:lnTo>
                  <a:lnTo>
                    <a:pt x="26" y="445"/>
                  </a:lnTo>
                  <a:lnTo>
                    <a:pt x="21" y="469"/>
                  </a:lnTo>
                  <a:lnTo>
                    <a:pt x="44" y="550"/>
                  </a:lnTo>
                  <a:lnTo>
                    <a:pt x="71" y="641"/>
                  </a:lnTo>
                  <a:lnTo>
                    <a:pt x="94" y="681"/>
                  </a:lnTo>
                  <a:lnTo>
                    <a:pt x="135" y="703"/>
                  </a:lnTo>
                  <a:lnTo>
                    <a:pt x="169" y="695"/>
                  </a:lnTo>
                  <a:lnTo>
                    <a:pt x="228" y="688"/>
                  </a:lnTo>
                  <a:lnTo>
                    <a:pt x="281" y="671"/>
                  </a:lnTo>
                  <a:lnTo>
                    <a:pt x="337" y="614"/>
                  </a:lnTo>
                  <a:lnTo>
                    <a:pt x="361" y="564"/>
                  </a:lnTo>
                  <a:lnTo>
                    <a:pt x="373" y="534"/>
                  </a:lnTo>
                  <a:lnTo>
                    <a:pt x="370" y="506"/>
                  </a:lnTo>
                  <a:lnTo>
                    <a:pt x="377" y="495"/>
                  </a:lnTo>
                  <a:lnTo>
                    <a:pt x="376" y="449"/>
                  </a:lnTo>
                  <a:lnTo>
                    <a:pt x="361" y="429"/>
                  </a:lnTo>
                  <a:lnTo>
                    <a:pt x="370" y="402"/>
                  </a:lnTo>
                  <a:lnTo>
                    <a:pt x="344" y="380"/>
                  </a:lnTo>
                  <a:lnTo>
                    <a:pt x="316" y="304"/>
                  </a:lnTo>
                  <a:lnTo>
                    <a:pt x="295" y="251"/>
                  </a:lnTo>
                  <a:lnTo>
                    <a:pt x="265" y="255"/>
                  </a:lnTo>
                  <a:lnTo>
                    <a:pt x="263" y="248"/>
                  </a:lnTo>
                  <a:lnTo>
                    <a:pt x="237" y="246"/>
                  </a:lnTo>
                  <a:lnTo>
                    <a:pt x="271" y="227"/>
                  </a:lnTo>
                  <a:lnTo>
                    <a:pt x="266" y="212"/>
                  </a:lnTo>
                  <a:lnTo>
                    <a:pt x="251" y="205"/>
                  </a:lnTo>
                  <a:lnTo>
                    <a:pt x="230" y="165"/>
                  </a:lnTo>
                  <a:lnTo>
                    <a:pt x="212" y="166"/>
                  </a:lnTo>
                  <a:lnTo>
                    <a:pt x="202" y="135"/>
                  </a:lnTo>
                  <a:lnTo>
                    <a:pt x="192" y="121"/>
                  </a:lnTo>
                  <a:lnTo>
                    <a:pt x="192" y="102"/>
                  </a:lnTo>
                  <a:lnTo>
                    <a:pt x="142" y="84"/>
                  </a:lnTo>
                  <a:lnTo>
                    <a:pt x="133" y="95"/>
                  </a:lnTo>
                  <a:lnTo>
                    <a:pt x="112" y="87"/>
                  </a:lnTo>
                  <a:lnTo>
                    <a:pt x="115" y="75"/>
                  </a:lnTo>
                  <a:lnTo>
                    <a:pt x="77" y="65"/>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9" name="Freeform 27"/>
            <p:cNvSpPr>
              <a:spLocks noEditPoints="1"/>
            </p:cNvSpPr>
            <p:nvPr/>
          </p:nvSpPr>
          <p:spPr bwMode="auto">
            <a:xfrm>
              <a:off x="8307388" y="5159376"/>
              <a:ext cx="174625" cy="227013"/>
            </a:xfrm>
            <a:custGeom>
              <a:gdLst>
                <a:gd fmla="*/ 843 w 876" name="T0"/>
                <a:gd fmla="*/ 1010 h 1144" name="T1"/>
                <a:gd fmla="*/ 804 w 876" name="T2"/>
                <a:gd fmla="*/ 1098 h 1144" name="T3"/>
                <a:gd fmla="*/ 752 w 876" name="T4"/>
                <a:gd fmla="*/ 1039 h 1144" name="T5"/>
                <a:gd fmla="*/ 742 w 876" name="T6"/>
                <a:gd fmla="*/ 986 h 1144" name="T7"/>
                <a:gd fmla="*/ 713 w 876" name="T8"/>
                <a:gd fmla="*/ 938 h 1144" name="T9"/>
                <a:gd fmla="*/ 646 w 876" name="T10"/>
                <a:gd fmla="*/ 742 h 1144" name="T11"/>
                <a:gd fmla="*/ 589 w 876" name="T12"/>
                <a:gd fmla="*/ 766 h 1144" name="T13"/>
                <a:gd fmla="*/ 472 w 876" name="T14"/>
                <a:gd fmla="*/ 700 h 1144" name="T15"/>
                <a:gd fmla="*/ 482 w 876" name="T16"/>
                <a:gd fmla="*/ 761 h 1144" name="T17"/>
                <a:gd fmla="*/ 489 w 876" name="T18"/>
                <a:gd fmla="*/ 867 h 1144" name="T19"/>
                <a:gd fmla="*/ 418 w 876" name="T20"/>
                <a:gd fmla="*/ 884 h 1144" name="T21"/>
                <a:gd fmla="*/ 394 w 876" name="T22"/>
                <a:gd fmla="*/ 908 h 1144" name="T23"/>
                <a:gd fmla="*/ 377 w 876" name="T24"/>
                <a:gd fmla="*/ 793 h 1144" name="T25"/>
                <a:gd fmla="*/ 358 w 876" name="T26"/>
                <a:gd fmla="*/ 867 h 1144" name="T27"/>
                <a:gd fmla="*/ 354 w 876" name="T28"/>
                <a:gd fmla="*/ 941 h 1144" name="T29"/>
                <a:gd fmla="*/ 289 w 876" name="T30"/>
                <a:gd fmla="*/ 959 h 1144" name="T31"/>
                <a:gd fmla="*/ 247 w 876" name="T32"/>
                <a:gd fmla="*/ 862 h 1144" name="T33"/>
                <a:gd fmla="*/ 176 w 876" name="T34"/>
                <a:gd fmla="*/ 664 h 1144" name="T35"/>
                <a:gd fmla="*/ 125 w 876" name="T36"/>
                <a:gd fmla="*/ 481 h 1144" name="T37"/>
                <a:gd fmla="*/ 75 w 876" name="T38"/>
                <a:gd fmla="*/ 342 h 1144" name="T39"/>
                <a:gd fmla="*/ 158 w 876" name="T40"/>
                <a:gd fmla="*/ 272 h 1144" name="T41"/>
                <a:gd fmla="*/ 81 w 876" name="T42"/>
                <a:gd fmla="*/ 215 h 1144" name="T43"/>
                <a:gd fmla="*/ 55 w 876" name="T44"/>
                <a:gd fmla="*/ 63 h 1144" name="T45"/>
                <a:gd fmla="*/ 61 w 876" name="T46"/>
                <a:gd fmla="*/ 0 h 1144" name="T47"/>
                <a:gd fmla="*/ 121 w 876" name="T48"/>
                <a:gd fmla="*/ 95 h 1144" name="T49"/>
                <a:gd fmla="*/ 157 w 876" name="T50"/>
                <a:gd fmla="*/ 57 h 1144" name="T51"/>
                <a:gd fmla="*/ 247 w 876" name="T52"/>
                <a:gd fmla="*/ 108 h 1144" name="T53"/>
                <a:gd fmla="*/ 297 w 876" name="T54"/>
                <a:gd fmla="*/ 174 h 1144" name="T55"/>
                <a:gd fmla="*/ 347 w 876" name="T56"/>
                <a:gd fmla="*/ 269 h 1144" name="T57"/>
                <a:gd fmla="*/ 528 w 876" name="T58"/>
                <a:gd fmla="*/ 278 h 1144" name="T59"/>
                <a:gd fmla="*/ 679 w 876" name="T60"/>
                <a:gd fmla="*/ 287 h 1144" name="T61"/>
                <a:gd fmla="*/ 726 w 876" name="T62"/>
                <a:gd fmla="*/ 357 h 1144" name="T63"/>
                <a:gd fmla="*/ 677 w 876" name="T64"/>
                <a:gd fmla="*/ 489 h 1144" name="T65"/>
                <a:gd fmla="*/ 600 w 876" name="T66"/>
                <a:gd fmla="*/ 514 h 1144" name="T67"/>
                <a:gd fmla="*/ 597 w 876" name="T68"/>
                <a:gd fmla="*/ 613 h 1144" name="T69"/>
                <a:gd fmla="*/ 676 w 876" name="T70"/>
                <a:gd fmla="*/ 708 h 1144" name="T71"/>
                <a:gd fmla="*/ 702 w 876" name="T72"/>
                <a:gd fmla="*/ 645 h 1144" name="T73"/>
                <a:gd fmla="*/ 718 w 876" name="T74"/>
                <a:gd fmla="*/ 583 h 1144" name="T75"/>
                <a:gd fmla="*/ 793 w 876" name="T76"/>
                <a:gd fmla="*/ 636 h 1144" name="T77"/>
                <a:gd fmla="*/ 827 w 876" name="T78"/>
                <a:gd fmla="*/ 815 h 1144" name="T79"/>
                <a:gd fmla="*/ 861 w 876" name="T80"/>
                <a:gd fmla="*/ 917 h 1144" name="T81"/>
                <a:gd fmla="*/ 644 w 876" name="T82"/>
                <a:gd fmla="*/ 799 h 1144" name="T83"/>
                <a:gd fmla="*/ 640 w 876" name="T84"/>
                <a:gd fmla="*/ 824 h 1144" name="T85"/>
                <a:gd fmla="*/ 572 w 876" name="T86"/>
                <a:gd fmla="*/ 826 h 1144" name="T87"/>
                <a:gd fmla="*/ 597 w 876" name="T88"/>
                <a:gd fmla="*/ 805 h 1144" name="T89"/>
                <a:gd fmla="*/ 555 w 876" name="T90"/>
                <a:gd fmla="*/ 787 h 1144" name="T91"/>
                <a:gd fmla="*/ 490 w 876" name="T92"/>
                <a:gd fmla="*/ 780 h 1144" name="T93"/>
                <a:gd fmla="*/ 541 w 876" name="T94"/>
                <a:gd fmla="*/ 795 h 114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44" w="876">
                  <a:moveTo>
                    <a:pt x="876" y="937"/>
                  </a:moveTo>
                  <a:lnTo>
                    <a:pt x="876" y="977"/>
                  </a:lnTo>
                  <a:lnTo>
                    <a:pt x="857" y="1019"/>
                  </a:lnTo>
                  <a:lnTo>
                    <a:pt x="843" y="1010"/>
                  </a:lnTo>
                  <a:lnTo>
                    <a:pt x="810" y="1051"/>
                  </a:lnTo>
                  <a:lnTo>
                    <a:pt x="805" y="1083"/>
                  </a:lnTo>
                  <a:lnTo>
                    <a:pt x="807" y="1095"/>
                  </a:lnTo>
                  <a:lnTo>
                    <a:pt x="804" y="1098"/>
                  </a:lnTo>
                  <a:lnTo>
                    <a:pt x="812" y="1142"/>
                  </a:lnTo>
                  <a:lnTo>
                    <a:pt x="807" y="1144"/>
                  </a:lnTo>
                  <a:lnTo>
                    <a:pt x="782" y="1083"/>
                  </a:lnTo>
                  <a:lnTo>
                    <a:pt x="752" y="1039"/>
                  </a:lnTo>
                  <a:lnTo>
                    <a:pt x="737" y="1020"/>
                  </a:lnTo>
                  <a:lnTo>
                    <a:pt x="745" y="1000"/>
                  </a:lnTo>
                  <a:lnTo>
                    <a:pt x="748" y="973"/>
                  </a:lnTo>
                  <a:lnTo>
                    <a:pt x="742" y="986"/>
                  </a:lnTo>
                  <a:lnTo>
                    <a:pt x="722" y="1006"/>
                  </a:lnTo>
                  <a:lnTo>
                    <a:pt x="715" y="996"/>
                  </a:lnTo>
                  <a:lnTo>
                    <a:pt x="724" y="945"/>
                  </a:lnTo>
                  <a:lnTo>
                    <a:pt x="713" y="938"/>
                  </a:lnTo>
                  <a:lnTo>
                    <a:pt x="720" y="899"/>
                  </a:lnTo>
                  <a:lnTo>
                    <a:pt x="722" y="875"/>
                  </a:lnTo>
                  <a:lnTo>
                    <a:pt x="699" y="860"/>
                  </a:lnTo>
                  <a:lnTo>
                    <a:pt x="646" y="742"/>
                  </a:lnTo>
                  <a:lnTo>
                    <a:pt x="632" y="742"/>
                  </a:lnTo>
                  <a:lnTo>
                    <a:pt x="633" y="752"/>
                  </a:lnTo>
                  <a:lnTo>
                    <a:pt x="622" y="747"/>
                  </a:lnTo>
                  <a:lnTo>
                    <a:pt x="589" y="766"/>
                  </a:lnTo>
                  <a:lnTo>
                    <a:pt x="529" y="739"/>
                  </a:lnTo>
                  <a:lnTo>
                    <a:pt x="522" y="726"/>
                  </a:lnTo>
                  <a:lnTo>
                    <a:pt x="503" y="728"/>
                  </a:lnTo>
                  <a:lnTo>
                    <a:pt x="472" y="700"/>
                  </a:lnTo>
                  <a:lnTo>
                    <a:pt x="458" y="649"/>
                  </a:lnTo>
                  <a:lnTo>
                    <a:pt x="464" y="709"/>
                  </a:lnTo>
                  <a:lnTo>
                    <a:pt x="488" y="744"/>
                  </a:lnTo>
                  <a:lnTo>
                    <a:pt x="482" y="761"/>
                  </a:lnTo>
                  <a:lnTo>
                    <a:pt x="447" y="775"/>
                  </a:lnTo>
                  <a:lnTo>
                    <a:pt x="469" y="784"/>
                  </a:lnTo>
                  <a:lnTo>
                    <a:pt x="493" y="821"/>
                  </a:lnTo>
                  <a:lnTo>
                    <a:pt x="489" y="867"/>
                  </a:lnTo>
                  <a:lnTo>
                    <a:pt x="456" y="881"/>
                  </a:lnTo>
                  <a:lnTo>
                    <a:pt x="428" y="932"/>
                  </a:lnTo>
                  <a:lnTo>
                    <a:pt x="401" y="913"/>
                  </a:lnTo>
                  <a:lnTo>
                    <a:pt x="418" y="884"/>
                  </a:lnTo>
                  <a:lnTo>
                    <a:pt x="432" y="877"/>
                  </a:lnTo>
                  <a:lnTo>
                    <a:pt x="439" y="862"/>
                  </a:lnTo>
                  <a:lnTo>
                    <a:pt x="416" y="874"/>
                  </a:lnTo>
                  <a:lnTo>
                    <a:pt x="394" y="908"/>
                  </a:lnTo>
                  <a:lnTo>
                    <a:pt x="371" y="876"/>
                  </a:lnTo>
                  <a:lnTo>
                    <a:pt x="389" y="819"/>
                  </a:lnTo>
                  <a:lnTo>
                    <a:pt x="389" y="809"/>
                  </a:lnTo>
                  <a:lnTo>
                    <a:pt x="377" y="793"/>
                  </a:lnTo>
                  <a:lnTo>
                    <a:pt x="384" y="810"/>
                  </a:lnTo>
                  <a:lnTo>
                    <a:pt x="370" y="830"/>
                  </a:lnTo>
                  <a:lnTo>
                    <a:pt x="367" y="866"/>
                  </a:lnTo>
                  <a:lnTo>
                    <a:pt x="358" y="867"/>
                  </a:lnTo>
                  <a:lnTo>
                    <a:pt x="376" y="907"/>
                  </a:lnTo>
                  <a:lnTo>
                    <a:pt x="373" y="937"/>
                  </a:lnTo>
                  <a:lnTo>
                    <a:pt x="356" y="947"/>
                  </a:lnTo>
                  <a:lnTo>
                    <a:pt x="354" y="941"/>
                  </a:lnTo>
                  <a:lnTo>
                    <a:pt x="331" y="927"/>
                  </a:lnTo>
                  <a:lnTo>
                    <a:pt x="316" y="933"/>
                  </a:lnTo>
                  <a:lnTo>
                    <a:pt x="309" y="959"/>
                  </a:lnTo>
                  <a:lnTo>
                    <a:pt x="289" y="959"/>
                  </a:lnTo>
                  <a:lnTo>
                    <a:pt x="282" y="942"/>
                  </a:lnTo>
                  <a:lnTo>
                    <a:pt x="268" y="909"/>
                  </a:lnTo>
                  <a:lnTo>
                    <a:pt x="251" y="915"/>
                  </a:lnTo>
                  <a:lnTo>
                    <a:pt x="247" y="862"/>
                  </a:lnTo>
                  <a:lnTo>
                    <a:pt x="235" y="833"/>
                  </a:lnTo>
                  <a:lnTo>
                    <a:pt x="234" y="787"/>
                  </a:lnTo>
                  <a:lnTo>
                    <a:pt x="185" y="717"/>
                  </a:lnTo>
                  <a:lnTo>
                    <a:pt x="176" y="664"/>
                  </a:lnTo>
                  <a:lnTo>
                    <a:pt x="182" y="633"/>
                  </a:lnTo>
                  <a:lnTo>
                    <a:pt x="167" y="590"/>
                  </a:lnTo>
                  <a:lnTo>
                    <a:pt x="167" y="533"/>
                  </a:lnTo>
                  <a:lnTo>
                    <a:pt x="125" y="481"/>
                  </a:lnTo>
                  <a:lnTo>
                    <a:pt x="81" y="463"/>
                  </a:lnTo>
                  <a:lnTo>
                    <a:pt x="42" y="417"/>
                  </a:lnTo>
                  <a:lnTo>
                    <a:pt x="44" y="349"/>
                  </a:lnTo>
                  <a:lnTo>
                    <a:pt x="75" y="342"/>
                  </a:lnTo>
                  <a:lnTo>
                    <a:pt x="90" y="297"/>
                  </a:lnTo>
                  <a:lnTo>
                    <a:pt x="115" y="281"/>
                  </a:lnTo>
                  <a:lnTo>
                    <a:pt x="136" y="289"/>
                  </a:lnTo>
                  <a:lnTo>
                    <a:pt x="158" y="272"/>
                  </a:lnTo>
                  <a:lnTo>
                    <a:pt x="148" y="228"/>
                  </a:lnTo>
                  <a:lnTo>
                    <a:pt x="156" y="206"/>
                  </a:lnTo>
                  <a:lnTo>
                    <a:pt x="111" y="203"/>
                  </a:lnTo>
                  <a:lnTo>
                    <a:pt x="81" y="215"/>
                  </a:lnTo>
                  <a:lnTo>
                    <a:pt x="0" y="187"/>
                  </a:lnTo>
                  <a:lnTo>
                    <a:pt x="6" y="146"/>
                  </a:lnTo>
                  <a:lnTo>
                    <a:pt x="38" y="108"/>
                  </a:lnTo>
                  <a:lnTo>
                    <a:pt x="55" y="63"/>
                  </a:lnTo>
                  <a:lnTo>
                    <a:pt x="37" y="49"/>
                  </a:lnTo>
                  <a:lnTo>
                    <a:pt x="36" y="25"/>
                  </a:lnTo>
                  <a:lnTo>
                    <a:pt x="51" y="24"/>
                  </a:lnTo>
                  <a:lnTo>
                    <a:pt x="61" y="0"/>
                  </a:lnTo>
                  <a:lnTo>
                    <a:pt x="74" y="19"/>
                  </a:lnTo>
                  <a:lnTo>
                    <a:pt x="98" y="46"/>
                  </a:lnTo>
                  <a:lnTo>
                    <a:pt x="96" y="64"/>
                  </a:lnTo>
                  <a:lnTo>
                    <a:pt x="121" y="95"/>
                  </a:lnTo>
                  <a:lnTo>
                    <a:pt x="157" y="100"/>
                  </a:lnTo>
                  <a:lnTo>
                    <a:pt x="174" y="92"/>
                  </a:lnTo>
                  <a:lnTo>
                    <a:pt x="149" y="77"/>
                  </a:lnTo>
                  <a:lnTo>
                    <a:pt x="157" y="57"/>
                  </a:lnTo>
                  <a:lnTo>
                    <a:pt x="172" y="58"/>
                  </a:lnTo>
                  <a:lnTo>
                    <a:pt x="197" y="80"/>
                  </a:lnTo>
                  <a:lnTo>
                    <a:pt x="213" y="96"/>
                  </a:lnTo>
                  <a:lnTo>
                    <a:pt x="247" y="108"/>
                  </a:lnTo>
                  <a:lnTo>
                    <a:pt x="249" y="95"/>
                  </a:lnTo>
                  <a:lnTo>
                    <a:pt x="267" y="92"/>
                  </a:lnTo>
                  <a:lnTo>
                    <a:pt x="290" y="133"/>
                  </a:lnTo>
                  <a:lnTo>
                    <a:pt x="297" y="174"/>
                  </a:lnTo>
                  <a:lnTo>
                    <a:pt x="303" y="195"/>
                  </a:lnTo>
                  <a:lnTo>
                    <a:pt x="316" y="232"/>
                  </a:lnTo>
                  <a:lnTo>
                    <a:pt x="315" y="257"/>
                  </a:lnTo>
                  <a:lnTo>
                    <a:pt x="347" y="269"/>
                  </a:lnTo>
                  <a:lnTo>
                    <a:pt x="379" y="267"/>
                  </a:lnTo>
                  <a:lnTo>
                    <a:pt x="415" y="283"/>
                  </a:lnTo>
                  <a:lnTo>
                    <a:pt x="459" y="283"/>
                  </a:lnTo>
                  <a:lnTo>
                    <a:pt x="528" y="278"/>
                  </a:lnTo>
                  <a:lnTo>
                    <a:pt x="580" y="284"/>
                  </a:lnTo>
                  <a:lnTo>
                    <a:pt x="638" y="281"/>
                  </a:lnTo>
                  <a:lnTo>
                    <a:pt x="666" y="279"/>
                  </a:lnTo>
                  <a:lnTo>
                    <a:pt x="679" y="287"/>
                  </a:lnTo>
                  <a:lnTo>
                    <a:pt x="698" y="283"/>
                  </a:lnTo>
                  <a:lnTo>
                    <a:pt x="728" y="314"/>
                  </a:lnTo>
                  <a:lnTo>
                    <a:pt x="744" y="321"/>
                  </a:lnTo>
                  <a:lnTo>
                    <a:pt x="726" y="357"/>
                  </a:lnTo>
                  <a:lnTo>
                    <a:pt x="720" y="398"/>
                  </a:lnTo>
                  <a:lnTo>
                    <a:pt x="698" y="456"/>
                  </a:lnTo>
                  <a:lnTo>
                    <a:pt x="677" y="466"/>
                  </a:lnTo>
                  <a:lnTo>
                    <a:pt x="677" y="489"/>
                  </a:lnTo>
                  <a:lnTo>
                    <a:pt x="663" y="505"/>
                  </a:lnTo>
                  <a:lnTo>
                    <a:pt x="645" y="502"/>
                  </a:lnTo>
                  <a:lnTo>
                    <a:pt x="632" y="490"/>
                  </a:lnTo>
                  <a:lnTo>
                    <a:pt x="600" y="514"/>
                  </a:lnTo>
                  <a:lnTo>
                    <a:pt x="593" y="535"/>
                  </a:lnTo>
                  <a:lnTo>
                    <a:pt x="580" y="547"/>
                  </a:lnTo>
                  <a:lnTo>
                    <a:pt x="580" y="568"/>
                  </a:lnTo>
                  <a:lnTo>
                    <a:pt x="597" y="613"/>
                  </a:lnTo>
                  <a:lnTo>
                    <a:pt x="615" y="630"/>
                  </a:lnTo>
                  <a:lnTo>
                    <a:pt x="621" y="647"/>
                  </a:lnTo>
                  <a:lnTo>
                    <a:pt x="649" y="673"/>
                  </a:lnTo>
                  <a:lnTo>
                    <a:pt x="676" y="708"/>
                  </a:lnTo>
                  <a:lnTo>
                    <a:pt x="692" y="708"/>
                  </a:lnTo>
                  <a:lnTo>
                    <a:pt x="695" y="680"/>
                  </a:lnTo>
                  <a:lnTo>
                    <a:pt x="685" y="672"/>
                  </a:lnTo>
                  <a:lnTo>
                    <a:pt x="702" y="645"/>
                  </a:lnTo>
                  <a:lnTo>
                    <a:pt x="703" y="627"/>
                  </a:lnTo>
                  <a:lnTo>
                    <a:pt x="713" y="611"/>
                  </a:lnTo>
                  <a:lnTo>
                    <a:pt x="702" y="596"/>
                  </a:lnTo>
                  <a:lnTo>
                    <a:pt x="718" y="583"/>
                  </a:lnTo>
                  <a:lnTo>
                    <a:pt x="739" y="598"/>
                  </a:lnTo>
                  <a:lnTo>
                    <a:pt x="769" y="596"/>
                  </a:lnTo>
                  <a:lnTo>
                    <a:pt x="777" y="611"/>
                  </a:lnTo>
                  <a:lnTo>
                    <a:pt x="793" y="636"/>
                  </a:lnTo>
                  <a:lnTo>
                    <a:pt x="804" y="683"/>
                  </a:lnTo>
                  <a:lnTo>
                    <a:pt x="804" y="719"/>
                  </a:lnTo>
                  <a:lnTo>
                    <a:pt x="816" y="745"/>
                  </a:lnTo>
                  <a:lnTo>
                    <a:pt x="827" y="815"/>
                  </a:lnTo>
                  <a:lnTo>
                    <a:pt x="840" y="860"/>
                  </a:lnTo>
                  <a:lnTo>
                    <a:pt x="852" y="887"/>
                  </a:lnTo>
                  <a:lnTo>
                    <a:pt x="860" y="898"/>
                  </a:lnTo>
                  <a:lnTo>
                    <a:pt x="861" y="917"/>
                  </a:lnTo>
                  <a:lnTo>
                    <a:pt x="869" y="930"/>
                  </a:lnTo>
                  <a:lnTo>
                    <a:pt x="876" y="937"/>
                  </a:lnTo>
                  <a:lnTo>
                    <a:pt x="876" y="937"/>
                  </a:lnTo>
                  <a:close/>
                  <a:moveTo>
                    <a:pt x="644" y="799"/>
                  </a:moveTo>
                  <a:lnTo>
                    <a:pt x="632" y="788"/>
                  </a:lnTo>
                  <a:lnTo>
                    <a:pt x="618" y="796"/>
                  </a:lnTo>
                  <a:lnTo>
                    <a:pt x="623" y="831"/>
                  </a:lnTo>
                  <a:lnTo>
                    <a:pt x="640" y="824"/>
                  </a:lnTo>
                  <a:lnTo>
                    <a:pt x="644" y="799"/>
                  </a:lnTo>
                  <a:lnTo>
                    <a:pt x="644" y="799"/>
                  </a:lnTo>
                  <a:close/>
                  <a:moveTo>
                    <a:pt x="554" y="791"/>
                  </a:moveTo>
                  <a:lnTo>
                    <a:pt x="572" y="826"/>
                  </a:lnTo>
                  <a:lnTo>
                    <a:pt x="569" y="855"/>
                  </a:lnTo>
                  <a:lnTo>
                    <a:pt x="583" y="877"/>
                  </a:lnTo>
                  <a:lnTo>
                    <a:pt x="607" y="832"/>
                  </a:lnTo>
                  <a:lnTo>
                    <a:pt x="597" y="805"/>
                  </a:lnTo>
                  <a:lnTo>
                    <a:pt x="554" y="775"/>
                  </a:lnTo>
                  <a:lnTo>
                    <a:pt x="554" y="775"/>
                  </a:lnTo>
                  <a:lnTo>
                    <a:pt x="555" y="782"/>
                  </a:lnTo>
                  <a:lnTo>
                    <a:pt x="555" y="787"/>
                  </a:lnTo>
                  <a:lnTo>
                    <a:pt x="554" y="791"/>
                  </a:lnTo>
                  <a:lnTo>
                    <a:pt x="554" y="791"/>
                  </a:lnTo>
                  <a:close/>
                  <a:moveTo>
                    <a:pt x="520" y="766"/>
                  </a:moveTo>
                  <a:lnTo>
                    <a:pt x="490" y="780"/>
                  </a:lnTo>
                  <a:lnTo>
                    <a:pt x="491" y="794"/>
                  </a:lnTo>
                  <a:lnTo>
                    <a:pt x="514" y="845"/>
                  </a:lnTo>
                  <a:lnTo>
                    <a:pt x="545" y="847"/>
                  </a:lnTo>
                  <a:lnTo>
                    <a:pt x="541" y="795"/>
                  </a:lnTo>
                  <a:lnTo>
                    <a:pt x="520" y="766"/>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0" name="Freeform 28"/>
            <p:cNvSpPr/>
            <p:nvPr/>
          </p:nvSpPr>
          <p:spPr bwMode="auto">
            <a:xfrm>
              <a:off x="8323263" y="5099051"/>
              <a:ext cx="106363" cy="63500"/>
            </a:xfrm>
            <a:custGeom>
              <a:gdLst>
                <a:gd fmla="*/ 17 w 530" name="T0"/>
                <a:gd fmla="*/ 148 h 315" name="T1"/>
                <a:gd fmla="*/ 50 w 530" name="T2"/>
                <a:gd fmla="*/ 132 h 315" name="T3"/>
                <a:gd fmla="*/ 89 w 530" name="T4"/>
                <a:gd fmla="*/ 57 h 315" name="T5"/>
                <a:gd fmla="*/ 172 w 530" name="T6"/>
                <a:gd fmla="*/ 8 h 315" name="T7"/>
                <a:gd fmla="*/ 227 w 530" name="T8"/>
                <a:gd fmla="*/ 0 h 315" name="T9"/>
                <a:gd fmla="*/ 244 w 530" name="T10"/>
                <a:gd fmla="*/ 28 h 315" name="T11"/>
                <a:gd fmla="*/ 326 w 530" name="T12"/>
                <a:gd fmla="*/ 37 h 315" name="T13"/>
                <a:gd fmla="*/ 358 w 530" name="T14"/>
                <a:gd fmla="*/ 52 h 315" name="T15"/>
                <a:gd fmla="*/ 404 w 530" name="T16"/>
                <a:gd fmla="*/ 34 h 315" name="T17"/>
                <a:gd fmla="*/ 446 w 530" name="T18"/>
                <a:gd fmla="*/ 35 h 315" name="T19"/>
                <a:gd fmla="*/ 474 w 530" name="T20"/>
                <a:gd fmla="*/ 72 h 315" name="T21"/>
                <a:gd fmla="*/ 482 w 530" name="T22"/>
                <a:gd fmla="*/ 72 h 315" name="T23"/>
                <a:gd fmla="*/ 470 w 530" name="T24"/>
                <a:gd fmla="*/ 113 h 315" name="T25"/>
                <a:gd fmla="*/ 475 w 530" name="T26"/>
                <a:gd fmla="*/ 148 h 315" name="T27"/>
                <a:gd fmla="*/ 529 w 530" name="T28"/>
                <a:gd fmla="*/ 171 h 315" name="T29"/>
                <a:gd fmla="*/ 529 w 530" name="T30"/>
                <a:gd fmla="*/ 219 h 315" name="T31"/>
                <a:gd fmla="*/ 530 w 530" name="T32"/>
                <a:gd fmla="*/ 247 h 315" name="T33"/>
                <a:gd fmla="*/ 461 w 530" name="T34"/>
                <a:gd fmla="*/ 269 h 315" name="T35"/>
                <a:gd fmla="*/ 414 w 530" name="T36"/>
                <a:gd fmla="*/ 267 h 315" name="T37"/>
                <a:gd fmla="*/ 352 w 530" name="T38"/>
                <a:gd fmla="*/ 284 h 315" name="T39"/>
                <a:gd fmla="*/ 316 w 530" name="T40"/>
                <a:gd fmla="*/ 268 h 315" name="T41"/>
                <a:gd fmla="*/ 278 w 530" name="T42"/>
                <a:gd fmla="*/ 273 h 315" name="T43"/>
                <a:gd fmla="*/ 244 w 530" name="T44"/>
                <a:gd fmla="*/ 315 h 315" name="T45"/>
                <a:gd fmla="*/ 198 w 530" name="T46"/>
                <a:gd fmla="*/ 315 h 315" name="T47"/>
                <a:gd fmla="*/ 115 w 530" name="T48"/>
                <a:gd fmla="*/ 267 h 315" name="T49"/>
                <a:gd fmla="*/ 91 w 530" name="T50"/>
                <a:gd fmla="*/ 281 h 315" name="T51"/>
                <a:gd fmla="*/ 33 w 530" name="T52"/>
                <a:gd fmla="*/ 269 h 315" name="T53"/>
                <a:gd fmla="*/ 0 w 530" name="T54"/>
                <a:gd fmla="*/ 216 h 315" name="T55"/>
                <a:gd fmla="*/ 12 w 530" name="T56"/>
                <a:gd fmla="*/ 187 h 315" name="T57"/>
                <a:gd fmla="*/ 17 w 530" name="T58"/>
                <a:gd fmla="*/ 148 h 31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15" w="530">
                  <a:moveTo>
                    <a:pt x="17" y="148"/>
                  </a:moveTo>
                  <a:lnTo>
                    <a:pt x="50" y="132"/>
                  </a:lnTo>
                  <a:lnTo>
                    <a:pt x="89" y="57"/>
                  </a:lnTo>
                  <a:lnTo>
                    <a:pt x="172" y="8"/>
                  </a:lnTo>
                  <a:lnTo>
                    <a:pt x="227" y="0"/>
                  </a:lnTo>
                  <a:lnTo>
                    <a:pt x="244" y="28"/>
                  </a:lnTo>
                  <a:lnTo>
                    <a:pt x="326" y="37"/>
                  </a:lnTo>
                  <a:lnTo>
                    <a:pt x="358" y="52"/>
                  </a:lnTo>
                  <a:lnTo>
                    <a:pt x="404" y="34"/>
                  </a:lnTo>
                  <a:lnTo>
                    <a:pt x="446" y="35"/>
                  </a:lnTo>
                  <a:lnTo>
                    <a:pt x="474" y="72"/>
                  </a:lnTo>
                  <a:lnTo>
                    <a:pt x="482" y="72"/>
                  </a:lnTo>
                  <a:lnTo>
                    <a:pt x="470" y="113"/>
                  </a:lnTo>
                  <a:lnTo>
                    <a:pt x="475" y="148"/>
                  </a:lnTo>
                  <a:lnTo>
                    <a:pt x="529" y="171"/>
                  </a:lnTo>
                  <a:lnTo>
                    <a:pt x="529" y="219"/>
                  </a:lnTo>
                  <a:lnTo>
                    <a:pt x="530" y="247"/>
                  </a:lnTo>
                  <a:lnTo>
                    <a:pt x="461" y="269"/>
                  </a:lnTo>
                  <a:lnTo>
                    <a:pt x="414" y="267"/>
                  </a:lnTo>
                  <a:lnTo>
                    <a:pt x="352" y="284"/>
                  </a:lnTo>
                  <a:lnTo>
                    <a:pt x="316" y="268"/>
                  </a:lnTo>
                  <a:lnTo>
                    <a:pt x="278" y="273"/>
                  </a:lnTo>
                  <a:lnTo>
                    <a:pt x="244" y="315"/>
                  </a:lnTo>
                  <a:lnTo>
                    <a:pt x="198" y="315"/>
                  </a:lnTo>
                  <a:lnTo>
                    <a:pt x="115" y="267"/>
                  </a:lnTo>
                  <a:lnTo>
                    <a:pt x="91" y="281"/>
                  </a:lnTo>
                  <a:lnTo>
                    <a:pt x="33" y="269"/>
                  </a:lnTo>
                  <a:lnTo>
                    <a:pt x="0" y="216"/>
                  </a:lnTo>
                  <a:lnTo>
                    <a:pt x="12" y="187"/>
                  </a:lnTo>
                  <a:lnTo>
                    <a:pt x="17" y="148"/>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1" name="Freeform 29"/>
            <p:cNvSpPr/>
            <p:nvPr/>
          </p:nvSpPr>
          <p:spPr bwMode="auto">
            <a:xfrm>
              <a:off x="8024813" y="5022851"/>
              <a:ext cx="282575" cy="149225"/>
            </a:xfrm>
            <a:custGeom>
              <a:gdLst>
                <a:gd fmla="*/ 70 w 1423" name="T0"/>
                <a:gd fmla="*/ 0 h 750" name="T1"/>
                <a:gd fmla="*/ 133 w 1423" name="T2"/>
                <a:gd fmla="*/ 44 h 750" name="T3"/>
                <a:gd fmla="*/ 185 w 1423" name="T4"/>
                <a:gd fmla="*/ 51 h 750" name="T5"/>
                <a:gd fmla="*/ 249 w 1423" name="T6"/>
                <a:gd fmla="*/ 17 h 750" name="T7"/>
                <a:gd fmla="*/ 329 w 1423" name="T8"/>
                <a:gd fmla="*/ 57 h 750" name="T9"/>
                <a:gd fmla="*/ 395 w 1423" name="T10"/>
                <a:gd fmla="*/ 79 h 750" name="T11"/>
                <a:gd fmla="*/ 485 w 1423" name="T12"/>
                <a:gd fmla="*/ 132 h 750" name="T13"/>
                <a:gd fmla="*/ 535 w 1423" name="T14"/>
                <a:gd fmla="*/ 174 h 750" name="T15"/>
                <a:gd fmla="*/ 582 w 1423" name="T16"/>
                <a:gd fmla="*/ 247 h 750" name="T17"/>
                <a:gd fmla="*/ 602 w 1423" name="T18"/>
                <a:gd fmla="*/ 188 h 750" name="T19"/>
                <a:gd fmla="*/ 634 w 1423" name="T20"/>
                <a:gd fmla="*/ 185 h 750" name="T21"/>
                <a:gd fmla="*/ 706 w 1423" name="T22"/>
                <a:gd fmla="*/ 206 h 750" name="T23"/>
                <a:gd fmla="*/ 752 w 1423" name="T24"/>
                <a:gd fmla="*/ 291 h 750" name="T25"/>
                <a:gd fmla="*/ 850 w 1423" name="T26"/>
                <a:gd fmla="*/ 282 h 750" name="T27"/>
                <a:gd fmla="*/ 860 w 1423" name="T28"/>
                <a:gd fmla="*/ 391 h 750" name="T29"/>
                <a:gd fmla="*/ 936 w 1423" name="T30"/>
                <a:gd fmla="*/ 409 h 750" name="T31"/>
                <a:gd fmla="*/ 995 w 1423" name="T32"/>
                <a:gd fmla="*/ 379 h 750" name="T33"/>
                <a:gd fmla="*/ 1089 w 1423" name="T34"/>
                <a:gd fmla="*/ 352 h 750" name="T35"/>
                <a:gd fmla="*/ 1141 w 1423" name="T36"/>
                <a:gd fmla="*/ 414 h 750" name="T37"/>
                <a:gd fmla="*/ 1226 w 1423" name="T38"/>
                <a:gd fmla="*/ 481 h 750" name="T39"/>
                <a:gd fmla="*/ 1299 w 1423" name="T40"/>
                <a:gd fmla="*/ 470 h 750" name="T41"/>
                <a:gd fmla="*/ 1363 w 1423" name="T42"/>
                <a:gd fmla="*/ 462 h 750" name="T43"/>
                <a:gd fmla="*/ 1406 w 1423" name="T44"/>
                <a:gd fmla="*/ 501 h 750" name="T45"/>
                <a:gd fmla="*/ 1423 w 1423" name="T46"/>
                <a:gd fmla="*/ 649 h 750" name="T47"/>
                <a:gd fmla="*/ 1304 w 1423" name="T48"/>
                <a:gd fmla="*/ 750 h 750" name="T49"/>
                <a:gd fmla="*/ 1203 w 1423" name="T50"/>
                <a:gd fmla="*/ 736 h 750" name="T51"/>
                <a:gd fmla="*/ 996 w 1423" name="T52"/>
                <a:gd fmla="*/ 683 h 750" name="T53"/>
                <a:gd fmla="*/ 873 w 1423" name="T54"/>
                <a:gd fmla="*/ 676 h 750" name="T55"/>
                <a:gd fmla="*/ 818 w 1423" name="T56"/>
                <a:gd fmla="*/ 593 h 750" name="T57"/>
                <a:gd fmla="*/ 647 w 1423" name="T58"/>
                <a:gd fmla="*/ 597 h 750" name="T59"/>
                <a:gd fmla="*/ 531 w 1423" name="T60"/>
                <a:gd fmla="*/ 578 h 750" name="T61"/>
                <a:gd fmla="*/ 428 w 1423" name="T62"/>
                <a:gd fmla="*/ 541 h 750" name="T63"/>
                <a:gd fmla="*/ 329 w 1423" name="T64"/>
                <a:gd fmla="*/ 502 h 750" name="T65"/>
                <a:gd fmla="*/ 198 w 1423" name="T66"/>
                <a:gd fmla="*/ 387 h 750" name="T67"/>
                <a:gd fmla="*/ 108 w 1423" name="T68"/>
                <a:gd fmla="*/ 348 h 750" name="T69"/>
                <a:gd fmla="*/ 47 w 1423" name="T70"/>
                <a:gd fmla="*/ 323 h 750" name="T71"/>
                <a:gd fmla="*/ 0 w 1423" name="T72"/>
                <a:gd fmla="*/ 276 h 750" name="T73"/>
                <a:gd fmla="*/ 40 w 1423" name="T74"/>
                <a:gd fmla="*/ 160 h 750" name="T75"/>
                <a:gd fmla="*/ 63 w 1423" name="T76"/>
                <a:gd fmla="*/ 10 h 75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50" w="1423">
                  <a:moveTo>
                    <a:pt x="63" y="10"/>
                  </a:moveTo>
                  <a:lnTo>
                    <a:pt x="70" y="0"/>
                  </a:lnTo>
                  <a:lnTo>
                    <a:pt x="120" y="26"/>
                  </a:lnTo>
                  <a:lnTo>
                    <a:pt x="133" y="44"/>
                  </a:lnTo>
                  <a:lnTo>
                    <a:pt x="167" y="43"/>
                  </a:lnTo>
                  <a:lnTo>
                    <a:pt x="185" y="51"/>
                  </a:lnTo>
                  <a:lnTo>
                    <a:pt x="207" y="20"/>
                  </a:lnTo>
                  <a:lnTo>
                    <a:pt x="249" y="17"/>
                  </a:lnTo>
                  <a:lnTo>
                    <a:pt x="311" y="40"/>
                  </a:lnTo>
                  <a:lnTo>
                    <a:pt x="329" y="57"/>
                  </a:lnTo>
                  <a:lnTo>
                    <a:pt x="369" y="60"/>
                  </a:lnTo>
                  <a:lnTo>
                    <a:pt x="395" y="79"/>
                  </a:lnTo>
                  <a:lnTo>
                    <a:pt x="446" y="131"/>
                  </a:lnTo>
                  <a:lnTo>
                    <a:pt x="485" y="132"/>
                  </a:lnTo>
                  <a:lnTo>
                    <a:pt x="522" y="151"/>
                  </a:lnTo>
                  <a:lnTo>
                    <a:pt x="535" y="174"/>
                  </a:lnTo>
                  <a:lnTo>
                    <a:pt x="566" y="210"/>
                  </a:lnTo>
                  <a:lnTo>
                    <a:pt x="582" y="247"/>
                  </a:lnTo>
                  <a:lnTo>
                    <a:pt x="598" y="239"/>
                  </a:lnTo>
                  <a:lnTo>
                    <a:pt x="602" y="188"/>
                  </a:lnTo>
                  <a:lnTo>
                    <a:pt x="622" y="169"/>
                  </a:lnTo>
                  <a:lnTo>
                    <a:pt x="634" y="185"/>
                  </a:lnTo>
                  <a:lnTo>
                    <a:pt x="670" y="185"/>
                  </a:lnTo>
                  <a:lnTo>
                    <a:pt x="706" y="206"/>
                  </a:lnTo>
                  <a:lnTo>
                    <a:pt x="711" y="254"/>
                  </a:lnTo>
                  <a:lnTo>
                    <a:pt x="752" y="291"/>
                  </a:lnTo>
                  <a:lnTo>
                    <a:pt x="807" y="276"/>
                  </a:lnTo>
                  <a:lnTo>
                    <a:pt x="850" y="282"/>
                  </a:lnTo>
                  <a:lnTo>
                    <a:pt x="841" y="352"/>
                  </a:lnTo>
                  <a:lnTo>
                    <a:pt x="860" y="391"/>
                  </a:lnTo>
                  <a:lnTo>
                    <a:pt x="888" y="385"/>
                  </a:lnTo>
                  <a:lnTo>
                    <a:pt x="936" y="409"/>
                  </a:lnTo>
                  <a:lnTo>
                    <a:pt x="958" y="390"/>
                  </a:lnTo>
                  <a:lnTo>
                    <a:pt x="995" y="379"/>
                  </a:lnTo>
                  <a:lnTo>
                    <a:pt x="1026" y="345"/>
                  </a:lnTo>
                  <a:lnTo>
                    <a:pt x="1089" y="352"/>
                  </a:lnTo>
                  <a:lnTo>
                    <a:pt x="1132" y="373"/>
                  </a:lnTo>
                  <a:lnTo>
                    <a:pt x="1141" y="414"/>
                  </a:lnTo>
                  <a:lnTo>
                    <a:pt x="1192" y="434"/>
                  </a:lnTo>
                  <a:lnTo>
                    <a:pt x="1226" y="481"/>
                  </a:lnTo>
                  <a:lnTo>
                    <a:pt x="1256" y="488"/>
                  </a:lnTo>
                  <a:lnTo>
                    <a:pt x="1299" y="470"/>
                  </a:lnTo>
                  <a:lnTo>
                    <a:pt x="1316" y="477"/>
                  </a:lnTo>
                  <a:lnTo>
                    <a:pt x="1363" y="462"/>
                  </a:lnTo>
                  <a:lnTo>
                    <a:pt x="1395" y="464"/>
                  </a:lnTo>
                  <a:lnTo>
                    <a:pt x="1406" y="501"/>
                  </a:lnTo>
                  <a:lnTo>
                    <a:pt x="1390" y="583"/>
                  </a:lnTo>
                  <a:lnTo>
                    <a:pt x="1423" y="649"/>
                  </a:lnTo>
                  <a:lnTo>
                    <a:pt x="1411" y="729"/>
                  </a:lnTo>
                  <a:lnTo>
                    <a:pt x="1304" y="750"/>
                  </a:lnTo>
                  <a:lnTo>
                    <a:pt x="1240" y="716"/>
                  </a:lnTo>
                  <a:lnTo>
                    <a:pt x="1203" y="736"/>
                  </a:lnTo>
                  <a:lnTo>
                    <a:pt x="1055" y="681"/>
                  </a:lnTo>
                  <a:lnTo>
                    <a:pt x="996" y="683"/>
                  </a:lnTo>
                  <a:lnTo>
                    <a:pt x="964" y="701"/>
                  </a:lnTo>
                  <a:lnTo>
                    <a:pt x="873" y="676"/>
                  </a:lnTo>
                  <a:lnTo>
                    <a:pt x="827" y="637"/>
                  </a:lnTo>
                  <a:lnTo>
                    <a:pt x="818" y="593"/>
                  </a:lnTo>
                  <a:lnTo>
                    <a:pt x="736" y="572"/>
                  </a:lnTo>
                  <a:lnTo>
                    <a:pt x="647" y="597"/>
                  </a:lnTo>
                  <a:lnTo>
                    <a:pt x="618" y="570"/>
                  </a:lnTo>
                  <a:lnTo>
                    <a:pt x="531" y="578"/>
                  </a:lnTo>
                  <a:lnTo>
                    <a:pt x="475" y="541"/>
                  </a:lnTo>
                  <a:lnTo>
                    <a:pt x="428" y="541"/>
                  </a:lnTo>
                  <a:lnTo>
                    <a:pt x="395" y="518"/>
                  </a:lnTo>
                  <a:lnTo>
                    <a:pt x="329" y="502"/>
                  </a:lnTo>
                  <a:lnTo>
                    <a:pt x="277" y="439"/>
                  </a:lnTo>
                  <a:lnTo>
                    <a:pt x="198" y="387"/>
                  </a:lnTo>
                  <a:lnTo>
                    <a:pt x="138" y="370"/>
                  </a:lnTo>
                  <a:lnTo>
                    <a:pt x="108" y="348"/>
                  </a:lnTo>
                  <a:lnTo>
                    <a:pt x="77" y="347"/>
                  </a:lnTo>
                  <a:lnTo>
                    <a:pt x="47" y="323"/>
                  </a:lnTo>
                  <a:lnTo>
                    <a:pt x="10" y="320"/>
                  </a:lnTo>
                  <a:lnTo>
                    <a:pt x="0" y="276"/>
                  </a:lnTo>
                  <a:lnTo>
                    <a:pt x="40" y="217"/>
                  </a:lnTo>
                  <a:lnTo>
                    <a:pt x="40" y="160"/>
                  </a:lnTo>
                  <a:lnTo>
                    <a:pt x="67" y="69"/>
                  </a:lnTo>
                  <a:lnTo>
                    <a:pt x="63" y="10"/>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2" name="Freeform 30"/>
            <p:cNvSpPr/>
            <p:nvPr/>
          </p:nvSpPr>
          <p:spPr bwMode="auto">
            <a:xfrm>
              <a:off x="7377113" y="4770438"/>
              <a:ext cx="474663" cy="519113"/>
            </a:xfrm>
            <a:custGeom>
              <a:gdLst>
                <a:gd fmla="*/ 1438 w 2388" name="T0"/>
                <a:gd fmla="*/ 2528 h 2619" name="T1"/>
                <a:gd fmla="*/ 1625 w 2388" name="T2"/>
                <a:gd fmla="*/ 2483 h 2619" name="T3"/>
                <a:gd fmla="*/ 1732 w 2388" name="T4"/>
                <a:gd fmla="*/ 2455 h 2619" name="T5"/>
                <a:gd fmla="*/ 1805 w 2388" name="T6"/>
                <a:gd fmla="*/ 2424 h 2619" name="T7"/>
                <a:gd fmla="*/ 1746 w 2388" name="T8"/>
                <a:gd fmla="*/ 2224 h 2619" name="T9"/>
                <a:gd fmla="*/ 1627 w 2388" name="T10"/>
                <a:gd fmla="*/ 2107 h 2619" name="T11"/>
                <a:gd fmla="*/ 1554 w 2388" name="T12"/>
                <a:gd fmla="*/ 2021 h 2619" name="T13"/>
                <a:gd fmla="*/ 1512 w 2388" name="T14"/>
                <a:gd fmla="*/ 1897 h 2619" name="T15"/>
                <a:gd fmla="*/ 1623 w 2388" name="T16"/>
                <a:gd fmla="*/ 1776 h 2619" name="T17"/>
                <a:gd fmla="*/ 1715 w 2388" name="T18"/>
                <a:gd fmla="*/ 1814 h 2619" name="T19"/>
                <a:gd fmla="*/ 1956 w 2388" name="T20"/>
                <a:gd fmla="*/ 1615 h 2619" name="T21"/>
                <a:gd fmla="*/ 2101 w 2388" name="T22"/>
                <a:gd fmla="*/ 1413 h 2619" name="T23"/>
                <a:gd fmla="*/ 2151 w 2388" name="T24"/>
                <a:gd fmla="*/ 1294 h 2619" name="T25"/>
                <a:gd fmla="*/ 2241 w 2388" name="T26"/>
                <a:gd fmla="*/ 1093 h 2619" name="T27"/>
                <a:gd fmla="*/ 2300 w 2388" name="T28"/>
                <a:gd fmla="*/ 953 h 2619" name="T29"/>
                <a:gd fmla="*/ 2384 w 2388" name="T30"/>
                <a:gd fmla="*/ 861 h 2619" name="T31"/>
                <a:gd fmla="*/ 2226 w 2388" name="T32"/>
                <a:gd fmla="*/ 811 h 2619" name="T33"/>
                <a:gd fmla="*/ 2031 w 2388" name="T34"/>
                <a:gd fmla="*/ 664 h 2619" name="T35"/>
                <a:gd fmla="*/ 2001 w 2388" name="T36"/>
                <a:gd fmla="*/ 432 h 2619" name="T37"/>
                <a:gd fmla="*/ 2003 w 2388" name="T38"/>
                <a:gd fmla="*/ 311 h 2619" name="T39"/>
                <a:gd fmla="*/ 1867 w 2388" name="T40"/>
                <a:gd fmla="*/ 166 h 2619" name="T41"/>
                <a:gd fmla="*/ 1775 w 2388" name="T42"/>
                <a:gd fmla="*/ 97 h 2619" name="T43"/>
                <a:gd fmla="*/ 1758 w 2388" name="T44"/>
                <a:gd fmla="*/ 0 h 2619" name="T45"/>
                <a:gd fmla="*/ 1585 w 2388" name="T46"/>
                <a:gd fmla="*/ 109 h 2619" name="T47"/>
                <a:gd fmla="*/ 1550 w 2388" name="T48"/>
                <a:gd fmla="*/ 430 h 2619" name="T49"/>
                <a:gd fmla="*/ 1484 w 2388" name="T50"/>
                <a:gd fmla="*/ 583 h 2619" name="T51"/>
                <a:gd fmla="*/ 1435 w 2388" name="T52"/>
                <a:gd fmla="*/ 650 h 2619" name="T53"/>
                <a:gd fmla="*/ 1369 w 2388" name="T54"/>
                <a:gd fmla="*/ 752 h 2619" name="T55"/>
                <a:gd fmla="*/ 1337 w 2388" name="T56"/>
                <a:gd fmla="*/ 900 h 2619" name="T57"/>
                <a:gd fmla="*/ 1269 w 2388" name="T58"/>
                <a:gd fmla="*/ 1003 h 2619" name="T59"/>
                <a:gd fmla="*/ 1184 w 2388" name="T60"/>
                <a:gd fmla="*/ 1011 h 2619" name="T61"/>
                <a:gd fmla="*/ 1097 w 2388" name="T62"/>
                <a:gd fmla="*/ 1095 h 2619" name="T63"/>
                <a:gd fmla="*/ 953 w 2388" name="T64"/>
                <a:gd fmla="*/ 1142 h 2619" name="T65"/>
                <a:gd fmla="*/ 879 w 2388" name="T66"/>
                <a:gd fmla="*/ 1235 h 2619" name="T67"/>
                <a:gd fmla="*/ 905 w 2388" name="T68"/>
                <a:gd fmla="*/ 1406 h 2619" name="T69"/>
                <a:gd fmla="*/ 716 w 2388" name="T70"/>
                <a:gd fmla="*/ 1473 h 2619" name="T71"/>
                <a:gd fmla="*/ 490 w 2388" name="T72"/>
                <a:gd fmla="*/ 1509 h 2619" name="T73"/>
                <a:gd fmla="*/ 0 w 2388" name="T74"/>
                <a:gd fmla="*/ 1463 h 2619" name="T75"/>
                <a:gd fmla="*/ 196 w 2388" name="T76"/>
                <a:gd fmla="*/ 1691 h 2619" name="T77"/>
                <a:gd fmla="*/ 305 w 2388" name="T78"/>
                <a:gd fmla="*/ 1745 h 2619" name="T79"/>
                <a:gd fmla="*/ 367 w 2388" name="T80"/>
                <a:gd fmla="*/ 1894 h 2619" name="T81"/>
                <a:gd fmla="*/ 467 w 2388" name="T82"/>
                <a:gd fmla="*/ 2018 h 2619" name="T83"/>
                <a:gd fmla="*/ 299 w 2388" name="T84"/>
                <a:gd fmla="*/ 2067 h 2619" name="T85"/>
                <a:gd fmla="*/ 212 w 2388" name="T86"/>
                <a:gd fmla="*/ 2188 h 2619" name="T87"/>
                <a:gd fmla="*/ 241 w 2388" name="T88"/>
                <a:gd fmla="*/ 2317 h 2619" name="T89"/>
                <a:gd fmla="*/ 344 w 2388" name="T90"/>
                <a:gd fmla="*/ 2316 h 2619" name="T91"/>
                <a:gd fmla="*/ 422 w 2388" name="T92"/>
                <a:gd fmla="*/ 2308 h 2619" name="T93"/>
                <a:gd fmla="*/ 508 w 2388" name="T94"/>
                <a:gd fmla="*/ 2308 h 2619" name="T95"/>
                <a:gd fmla="*/ 583 w 2388" name="T96"/>
                <a:gd fmla="*/ 2295 h 2619" name="T97"/>
                <a:gd fmla="*/ 642 w 2388" name="T98"/>
                <a:gd fmla="*/ 2303 h 2619" name="T99"/>
                <a:gd fmla="*/ 777 w 2388" name="T100"/>
                <a:gd fmla="*/ 2282 h 2619" name="T101"/>
                <a:gd fmla="*/ 863 w 2388" name="T102"/>
                <a:gd fmla="*/ 2261 h 2619" name="T103"/>
                <a:gd fmla="*/ 1016 w 2388" name="T104"/>
                <a:gd fmla="*/ 2261 h 2619" name="T105"/>
                <a:gd fmla="*/ 1067 w 2388" name="T106"/>
                <a:gd fmla="*/ 2361 h 2619" name="T107"/>
                <a:gd fmla="*/ 1138 w 2388" name="T108"/>
                <a:gd fmla="*/ 2355 h 2619" name="T109"/>
                <a:gd fmla="*/ 1192 w 2388" name="T110"/>
                <a:gd fmla="*/ 2500 h 2619" name="T111"/>
                <a:gd fmla="*/ 1202 w 2388" name="T112"/>
                <a:gd fmla="*/ 2536 h 2619" name="T113"/>
                <a:gd fmla="*/ 1354 w 2388" name="T114"/>
                <a:gd fmla="*/ 2599 h 261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9" w="2388">
                  <a:moveTo>
                    <a:pt x="1378" y="2602"/>
                  </a:moveTo>
                  <a:lnTo>
                    <a:pt x="1380" y="2558"/>
                  </a:lnTo>
                  <a:lnTo>
                    <a:pt x="1416" y="2534"/>
                  </a:lnTo>
                  <a:lnTo>
                    <a:pt x="1438" y="2528"/>
                  </a:lnTo>
                  <a:lnTo>
                    <a:pt x="1454" y="2485"/>
                  </a:lnTo>
                  <a:lnTo>
                    <a:pt x="1479" y="2491"/>
                  </a:lnTo>
                  <a:lnTo>
                    <a:pt x="1508" y="2475"/>
                  </a:lnTo>
                  <a:lnTo>
                    <a:pt x="1625" y="2483"/>
                  </a:lnTo>
                  <a:lnTo>
                    <a:pt x="1693" y="2458"/>
                  </a:lnTo>
                  <a:lnTo>
                    <a:pt x="1706" y="2443"/>
                  </a:lnTo>
                  <a:lnTo>
                    <a:pt x="1745" y="2430"/>
                  </a:lnTo>
                  <a:lnTo>
                    <a:pt x="1732" y="2455"/>
                  </a:lnTo>
                  <a:lnTo>
                    <a:pt x="1747" y="2474"/>
                  </a:lnTo>
                  <a:lnTo>
                    <a:pt x="1787" y="2451"/>
                  </a:lnTo>
                  <a:lnTo>
                    <a:pt x="1818" y="2441"/>
                  </a:lnTo>
                  <a:lnTo>
                    <a:pt x="1805" y="2424"/>
                  </a:lnTo>
                  <a:lnTo>
                    <a:pt x="1810" y="2399"/>
                  </a:lnTo>
                  <a:lnTo>
                    <a:pt x="1771" y="2291"/>
                  </a:lnTo>
                  <a:lnTo>
                    <a:pt x="1738" y="2246"/>
                  </a:lnTo>
                  <a:lnTo>
                    <a:pt x="1746" y="2224"/>
                  </a:lnTo>
                  <a:lnTo>
                    <a:pt x="1724" y="2203"/>
                  </a:lnTo>
                  <a:lnTo>
                    <a:pt x="1690" y="2206"/>
                  </a:lnTo>
                  <a:lnTo>
                    <a:pt x="1634" y="2170"/>
                  </a:lnTo>
                  <a:lnTo>
                    <a:pt x="1627" y="2107"/>
                  </a:lnTo>
                  <a:lnTo>
                    <a:pt x="1629" y="2065"/>
                  </a:lnTo>
                  <a:lnTo>
                    <a:pt x="1605" y="2012"/>
                  </a:lnTo>
                  <a:lnTo>
                    <a:pt x="1573" y="2011"/>
                  </a:lnTo>
                  <a:lnTo>
                    <a:pt x="1554" y="2021"/>
                  </a:lnTo>
                  <a:lnTo>
                    <a:pt x="1514" y="2008"/>
                  </a:lnTo>
                  <a:lnTo>
                    <a:pt x="1485" y="2009"/>
                  </a:lnTo>
                  <a:lnTo>
                    <a:pt x="1485" y="1966"/>
                  </a:lnTo>
                  <a:lnTo>
                    <a:pt x="1512" y="1897"/>
                  </a:lnTo>
                  <a:lnTo>
                    <a:pt x="1539" y="1887"/>
                  </a:lnTo>
                  <a:lnTo>
                    <a:pt x="1584" y="1823"/>
                  </a:lnTo>
                  <a:lnTo>
                    <a:pt x="1591" y="1793"/>
                  </a:lnTo>
                  <a:lnTo>
                    <a:pt x="1623" y="1776"/>
                  </a:lnTo>
                  <a:lnTo>
                    <a:pt x="1646" y="1761"/>
                  </a:lnTo>
                  <a:lnTo>
                    <a:pt x="1683" y="1776"/>
                  </a:lnTo>
                  <a:lnTo>
                    <a:pt x="1690" y="1810"/>
                  </a:lnTo>
                  <a:lnTo>
                    <a:pt x="1715" y="1814"/>
                  </a:lnTo>
                  <a:lnTo>
                    <a:pt x="1779" y="1782"/>
                  </a:lnTo>
                  <a:lnTo>
                    <a:pt x="1869" y="1776"/>
                  </a:lnTo>
                  <a:lnTo>
                    <a:pt x="1923" y="1716"/>
                  </a:lnTo>
                  <a:lnTo>
                    <a:pt x="1956" y="1615"/>
                  </a:lnTo>
                  <a:lnTo>
                    <a:pt x="2035" y="1560"/>
                  </a:lnTo>
                  <a:lnTo>
                    <a:pt x="2055" y="1523"/>
                  </a:lnTo>
                  <a:lnTo>
                    <a:pt x="2063" y="1467"/>
                  </a:lnTo>
                  <a:lnTo>
                    <a:pt x="2101" y="1413"/>
                  </a:lnTo>
                  <a:lnTo>
                    <a:pt x="2156" y="1386"/>
                  </a:lnTo>
                  <a:lnTo>
                    <a:pt x="2175" y="1344"/>
                  </a:lnTo>
                  <a:lnTo>
                    <a:pt x="2173" y="1312"/>
                  </a:lnTo>
                  <a:lnTo>
                    <a:pt x="2151" y="1294"/>
                  </a:lnTo>
                  <a:lnTo>
                    <a:pt x="2201" y="1240"/>
                  </a:lnTo>
                  <a:lnTo>
                    <a:pt x="2227" y="1219"/>
                  </a:lnTo>
                  <a:lnTo>
                    <a:pt x="2233" y="1178"/>
                  </a:lnTo>
                  <a:lnTo>
                    <a:pt x="2241" y="1093"/>
                  </a:lnTo>
                  <a:lnTo>
                    <a:pt x="2224" y="1030"/>
                  </a:lnTo>
                  <a:lnTo>
                    <a:pt x="2214" y="1016"/>
                  </a:lnTo>
                  <a:lnTo>
                    <a:pt x="2268" y="964"/>
                  </a:lnTo>
                  <a:lnTo>
                    <a:pt x="2300" y="953"/>
                  </a:lnTo>
                  <a:lnTo>
                    <a:pt x="2332" y="931"/>
                  </a:lnTo>
                  <a:lnTo>
                    <a:pt x="2354" y="936"/>
                  </a:lnTo>
                  <a:lnTo>
                    <a:pt x="2388" y="898"/>
                  </a:lnTo>
                  <a:lnTo>
                    <a:pt x="2384" y="861"/>
                  </a:lnTo>
                  <a:lnTo>
                    <a:pt x="2340" y="850"/>
                  </a:lnTo>
                  <a:lnTo>
                    <a:pt x="2298" y="866"/>
                  </a:lnTo>
                  <a:lnTo>
                    <a:pt x="2247" y="854"/>
                  </a:lnTo>
                  <a:lnTo>
                    <a:pt x="2226" y="811"/>
                  </a:lnTo>
                  <a:lnTo>
                    <a:pt x="2166" y="787"/>
                  </a:lnTo>
                  <a:lnTo>
                    <a:pt x="2102" y="771"/>
                  </a:lnTo>
                  <a:lnTo>
                    <a:pt x="2040" y="715"/>
                  </a:lnTo>
                  <a:lnTo>
                    <a:pt x="2031" y="664"/>
                  </a:lnTo>
                  <a:lnTo>
                    <a:pt x="2004" y="548"/>
                  </a:lnTo>
                  <a:lnTo>
                    <a:pt x="1974" y="498"/>
                  </a:lnTo>
                  <a:lnTo>
                    <a:pt x="1973" y="444"/>
                  </a:lnTo>
                  <a:lnTo>
                    <a:pt x="2001" y="432"/>
                  </a:lnTo>
                  <a:lnTo>
                    <a:pt x="2005" y="397"/>
                  </a:lnTo>
                  <a:lnTo>
                    <a:pt x="2054" y="366"/>
                  </a:lnTo>
                  <a:lnTo>
                    <a:pt x="2053" y="324"/>
                  </a:lnTo>
                  <a:lnTo>
                    <a:pt x="2003" y="311"/>
                  </a:lnTo>
                  <a:lnTo>
                    <a:pt x="1993" y="276"/>
                  </a:lnTo>
                  <a:lnTo>
                    <a:pt x="1948" y="249"/>
                  </a:lnTo>
                  <a:lnTo>
                    <a:pt x="1901" y="209"/>
                  </a:lnTo>
                  <a:lnTo>
                    <a:pt x="1867" y="166"/>
                  </a:lnTo>
                  <a:lnTo>
                    <a:pt x="1832" y="178"/>
                  </a:lnTo>
                  <a:lnTo>
                    <a:pt x="1807" y="188"/>
                  </a:lnTo>
                  <a:lnTo>
                    <a:pt x="1782" y="165"/>
                  </a:lnTo>
                  <a:lnTo>
                    <a:pt x="1775" y="97"/>
                  </a:lnTo>
                  <a:lnTo>
                    <a:pt x="1857" y="41"/>
                  </a:lnTo>
                  <a:lnTo>
                    <a:pt x="1846" y="12"/>
                  </a:lnTo>
                  <a:lnTo>
                    <a:pt x="1798" y="22"/>
                  </a:lnTo>
                  <a:lnTo>
                    <a:pt x="1758" y="0"/>
                  </a:lnTo>
                  <a:lnTo>
                    <a:pt x="1701" y="30"/>
                  </a:lnTo>
                  <a:lnTo>
                    <a:pt x="1659" y="67"/>
                  </a:lnTo>
                  <a:lnTo>
                    <a:pt x="1612" y="67"/>
                  </a:lnTo>
                  <a:lnTo>
                    <a:pt x="1585" y="109"/>
                  </a:lnTo>
                  <a:lnTo>
                    <a:pt x="1553" y="141"/>
                  </a:lnTo>
                  <a:lnTo>
                    <a:pt x="1627" y="250"/>
                  </a:lnTo>
                  <a:lnTo>
                    <a:pt x="1632" y="324"/>
                  </a:lnTo>
                  <a:lnTo>
                    <a:pt x="1550" y="430"/>
                  </a:lnTo>
                  <a:lnTo>
                    <a:pt x="1592" y="469"/>
                  </a:lnTo>
                  <a:lnTo>
                    <a:pt x="1592" y="516"/>
                  </a:lnTo>
                  <a:lnTo>
                    <a:pt x="1548" y="583"/>
                  </a:lnTo>
                  <a:lnTo>
                    <a:pt x="1484" y="583"/>
                  </a:lnTo>
                  <a:lnTo>
                    <a:pt x="1422" y="558"/>
                  </a:lnTo>
                  <a:lnTo>
                    <a:pt x="1381" y="585"/>
                  </a:lnTo>
                  <a:lnTo>
                    <a:pt x="1399" y="629"/>
                  </a:lnTo>
                  <a:lnTo>
                    <a:pt x="1435" y="650"/>
                  </a:lnTo>
                  <a:lnTo>
                    <a:pt x="1456" y="696"/>
                  </a:lnTo>
                  <a:lnTo>
                    <a:pt x="1448" y="726"/>
                  </a:lnTo>
                  <a:lnTo>
                    <a:pt x="1407" y="748"/>
                  </a:lnTo>
                  <a:lnTo>
                    <a:pt x="1369" y="752"/>
                  </a:lnTo>
                  <a:lnTo>
                    <a:pt x="1356" y="776"/>
                  </a:lnTo>
                  <a:lnTo>
                    <a:pt x="1351" y="837"/>
                  </a:lnTo>
                  <a:lnTo>
                    <a:pt x="1339" y="876"/>
                  </a:lnTo>
                  <a:lnTo>
                    <a:pt x="1337" y="900"/>
                  </a:lnTo>
                  <a:lnTo>
                    <a:pt x="1325" y="915"/>
                  </a:lnTo>
                  <a:lnTo>
                    <a:pt x="1339" y="990"/>
                  </a:lnTo>
                  <a:lnTo>
                    <a:pt x="1302" y="1045"/>
                  </a:lnTo>
                  <a:lnTo>
                    <a:pt x="1269" y="1003"/>
                  </a:lnTo>
                  <a:lnTo>
                    <a:pt x="1249" y="1003"/>
                  </a:lnTo>
                  <a:lnTo>
                    <a:pt x="1246" y="1027"/>
                  </a:lnTo>
                  <a:lnTo>
                    <a:pt x="1204" y="1024"/>
                  </a:lnTo>
                  <a:lnTo>
                    <a:pt x="1184" y="1011"/>
                  </a:lnTo>
                  <a:lnTo>
                    <a:pt x="1144" y="1015"/>
                  </a:lnTo>
                  <a:lnTo>
                    <a:pt x="1133" y="1036"/>
                  </a:lnTo>
                  <a:lnTo>
                    <a:pt x="1068" y="1086"/>
                  </a:lnTo>
                  <a:lnTo>
                    <a:pt x="1097" y="1095"/>
                  </a:lnTo>
                  <a:lnTo>
                    <a:pt x="1077" y="1120"/>
                  </a:lnTo>
                  <a:lnTo>
                    <a:pt x="1015" y="1147"/>
                  </a:lnTo>
                  <a:lnTo>
                    <a:pt x="994" y="1134"/>
                  </a:lnTo>
                  <a:lnTo>
                    <a:pt x="953" y="1142"/>
                  </a:lnTo>
                  <a:lnTo>
                    <a:pt x="941" y="1169"/>
                  </a:lnTo>
                  <a:lnTo>
                    <a:pt x="934" y="1196"/>
                  </a:lnTo>
                  <a:lnTo>
                    <a:pt x="901" y="1207"/>
                  </a:lnTo>
                  <a:lnTo>
                    <a:pt x="879" y="1235"/>
                  </a:lnTo>
                  <a:lnTo>
                    <a:pt x="881" y="1282"/>
                  </a:lnTo>
                  <a:lnTo>
                    <a:pt x="894" y="1338"/>
                  </a:lnTo>
                  <a:lnTo>
                    <a:pt x="891" y="1373"/>
                  </a:lnTo>
                  <a:lnTo>
                    <a:pt x="905" y="1406"/>
                  </a:lnTo>
                  <a:lnTo>
                    <a:pt x="898" y="1438"/>
                  </a:lnTo>
                  <a:lnTo>
                    <a:pt x="830" y="1467"/>
                  </a:lnTo>
                  <a:lnTo>
                    <a:pt x="770" y="1466"/>
                  </a:lnTo>
                  <a:lnTo>
                    <a:pt x="716" y="1473"/>
                  </a:lnTo>
                  <a:lnTo>
                    <a:pt x="624" y="1478"/>
                  </a:lnTo>
                  <a:lnTo>
                    <a:pt x="565" y="1494"/>
                  </a:lnTo>
                  <a:lnTo>
                    <a:pt x="543" y="1511"/>
                  </a:lnTo>
                  <a:lnTo>
                    <a:pt x="490" y="1509"/>
                  </a:lnTo>
                  <a:lnTo>
                    <a:pt x="432" y="1525"/>
                  </a:lnTo>
                  <a:lnTo>
                    <a:pt x="234" y="1529"/>
                  </a:lnTo>
                  <a:lnTo>
                    <a:pt x="1" y="1463"/>
                  </a:lnTo>
                  <a:lnTo>
                    <a:pt x="0" y="1463"/>
                  </a:lnTo>
                  <a:lnTo>
                    <a:pt x="89" y="1582"/>
                  </a:lnTo>
                  <a:lnTo>
                    <a:pt x="108" y="1621"/>
                  </a:lnTo>
                  <a:lnTo>
                    <a:pt x="153" y="1669"/>
                  </a:lnTo>
                  <a:lnTo>
                    <a:pt x="196" y="1691"/>
                  </a:lnTo>
                  <a:lnTo>
                    <a:pt x="210" y="1709"/>
                  </a:lnTo>
                  <a:lnTo>
                    <a:pt x="268" y="1714"/>
                  </a:lnTo>
                  <a:lnTo>
                    <a:pt x="300" y="1726"/>
                  </a:lnTo>
                  <a:lnTo>
                    <a:pt x="305" y="1745"/>
                  </a:lnTo>
                  <a:lnTo>
                    <a:pt x="351" y="1750"/>
                  </a:lnTo>
                  <a:lnTo>
                    <a:pt x="352" y="1807"/>
                  </a:lnTo>
                  <a:lnTo>
                    <a:pt x="364" y="1847"/>
                  </a:lnTo>
                  <a:lnTo>
                    <a:pt x="367" y="1894"/>
                  </a:lnTo>
                  <a:lnTo>
                    <a:pt x="376" y="1924"/>
                  </a:lnTo>
                  <a:lnTo>
                    <a:pt x="418" y="1922"/>
                  </a:lnTo>
                  <a:lnTo>
                    <a:pt x="462" y="1952"/>
                  </a:lnTo>
                  <a:lnTo>
                    <a:pt x="467" y="2018"/>
                  </a:lnTo>
                  <a:lnTo>
                    <a:pt x="442" y="2042"/>
                  </a:lnTo>
                  <a:lnTo>
                    <a:pt x="398" y="2024"/>
                  </a:lnTo>
                  <a:lnTo>
                    <a:pt x="315" y="2049"/>
                  </a:lnTo>
                  <a:lnTo>
                    <a:pt x="299" y="2067"/>
                  </a:lnTo>
                  <a:lnTo>
                    <a:pt x="246" y="2089"/>
                  </a:lnTo>
                  <a:lnTo>
                    <a:pt x="229" y="2122"/>
                  </a:lnTo>
                  <a:lnTo>
                    <a:pt x="238" y="2152"/>
                  </a:lnTo>
                  <a:lnTo>
                    <a:pt x="212" y="2188"/>
                  </a:lnTo>
                  <a:lnTo>
                    <a:pt x="228" y="2230"/>
                  </a:lnTo>
                  <a:lnTo>
                    <a:pt x="220" y="2289"/>
                  </a:lnTo>
                  <a:lnTo>
                    <a:pt x="221" y="2317"/>
                  </a:lnTo>
                  <a:lnTo>
                    <a:pt x="241" y="2317"/>
                  </a:lnTo>
                  <a:lnTo>
                    <a:pt x="240" y="2342"/>
                  </a:lnTo>
                  <a:lnTo>
                    <a:pt x="255" y="2349"/>
                  </a:lnTo>
                  <a:lnTo>
                    <a:pt x="305" y="2319"/>
                  </a:lnTo>
                  <a:lnTo>
                    <a:pt x="344" y="2316"/>
                  </a:lnTo>
                  <a:lnTo>
                    <a:pt x="346" y="2332"/>
                  </a:lnTo>
                  <a:lnTo>
                    <a:pt x="360" y="2326"/>
                  </a:lnTo>
                  <a:lnTo>
                    <a:pt x="385" y="2306"/>
                  </a:lnTo>
                  <a:lnTo>
                    <a:pt x="422" y="2308"/>
                  </a:lnTo>
                  <a:lnTo>
                    <a:pt x="439" y="2314"/>
                  </a:lnTo>
                  <a:lnTo>
                    <a:pt x="468" y="2306"/>
                  </a:lnTo>
                  <a:lnTo>
                    <a:pt x="489" y="2308"/>
                  </a:lnTo>
                  <a:lnTo>
                    <a:pt x="508" y="2308"/>
                  </a:lnTo>
                  <a:lnTo>
                    <a:pt x="511" y="2290"/>
                  </a:lnTo>
                  <a:lnTo>
                    <a:pt x="526" y="2272"/>
                  </a:lnTo>
                  <a:lnTo>
                    <a:pt x="560" y="2295"/>
                  </a:lnTo>
                  <a:lnTo>
                    <a:pt x="583" y="2295"/>
                  </a:lnTo>
                  <a:lnTo>
                    <a:pt x="586" y="2280"/>
                  </a:lnTo>
                  <a:lnTo>
                    <a:pt x="605" y="2284"/>
                  </a:lnTo>
                  <a:lnTo>
                    <a:pt x="615" y="2303"/>
                  </a:lnTo>
                  <a:lnTo>
                    <a:pt x="642" y="2303"/>
                  </a:lnTo>
                  <a:lnTo>
                    <a:pt x="665" y="2320"/>
                  </a:lnTo>
                  <a:lnTo>
                    <a:pt x="693" y="2320"/>
                  </a:lnTo>
                  <a:lnTo>
                    <a:pt x="731" y="2282"/>
                  </a:lnTo>
                  <a:lnTo>
                    <a:pt x="777" y="2282"/>
                  </a:lnTo>
                  <a:lnTo>
                    <a:pt x="804" y="2290"/>
                  </a:lnTo>
                  <a:lnTo>
                    <a:pt x="830" y="2274"/>
                  </a:lnTo>
                  <a:lnTo>
                    <a:pt x="858" y="2274"/>
                  </a:lnTo>
                  <a:lnTo>
                    <a:pt x="863" y="2261"/>
                  </a:lnTo>
                  <a:lnTo>
                    <a:pt x="875" y="2271"/>
                  </a:lnTo>
                  <a:lnTo>
                    <a:pt x="924" y="2277"/>
                  </a:lnTo>
                  <a:lnTo>
                    <a:pt x="965" y="2262"/>
                  </a:lnTo>
                  <a:lnTo>
                    <a:pt x="1016" y="2261"/>
                  </a:lnTo>
                  <a:lnTo>
                    <a:pt x="1053" y="2289"/>
                  </a:lnTo>
                  <a:lnTo>
                    <a:pt x="1067" y="2327"/>
                  </a:lnTo>
                  <a:lnTo>
                    <a:pt x="1062" y="2355"/>
                  </a:lnTo>
                  <a:lnTo>
                    <a:pt x="1067" y="2361"/>
                  </a:lnTo>
                  <a:lnTo>
                    <a:pt x="1059" y="2364"/>
                  </a:lnTo>
                  <a:lnTo>
                    <a:pt x="1059" y="2377"/>
                  </a:lnTo>
                  <a:lnTo>
                    <a:pt x="1088" y="2378"/>
                  </a:lnTo>
                  <a:lnTo>
                    <a:pt x="1138" y="2355"/>
                  </a:lnTo>
                  <a:lnTo>
                    <a:pt x="1137" y="2390"/>
                  </a:lnTo>
                  <a:lnTo>
                    <a:pt x="1175" y="2433"/>
                  </a:lnTo>
                  <a:lnTo>
                    <a:pt x="1184" y="2494"/>
                  </a:lnTo>
                  <a:lnTo>
                    <a:pt x="1192" y="2500"/>
                  </a:lnTo>
                  <a:lnTo>
                    <a:pt x="1189" y="2524"/>
                  </a:lnTo>
                  <a:lnTo>
                    <a:pt x="1177" y="2532"/>
                  </a:lnTo>
                  <a:lnTo>
                    <a:pt x="1187" y="2536"/>
                  </a:lnTo>
                  <a:lnTo>
                    <a:pt x="1202" y="2536"/>
                  </a:lnTo>
                  <a:lnTo>
                    <a:pt x="1213" y="2572"/>
                  </a:lnTo>
                  <a:lnTo>
                    <a:pt x="1244" y="2570"/>
                  </a:lnTo>
                  <a:lnTo>
                    <a:pt x="1293" y="2569"/>
                  </a:lnTo>
                  <a:lnTo>
                    <a:pt x="1354" y="2599"/>
                  </a:lnTo>
                  <a:lnTo>
                    <a:pt x="1350" y="2619"/>
                  </a:lnTo>
                  <a:lnTo>
                    <a:pt x="1378" y="2602"/>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3" name="Freeform 31"/>
            <p:cNvSpPr/>
            <p:nvPr/>
          </p:nvSpPr>
          <p:spPr bwMode="auto">
            <a:xfrm>
              <a:off x="7729538" y="4743451"/>
              <a:ext cx="249238" cy="204788"/>
            </a:xfrm>
            <a:custGeom>
              <a:gdLst>
                <a:gd fmla="*/ 623 w 1252" name="T0"/>
                <a:gd fmla="*/ 1018 h 1030" name="T1"/>
                <a:gd fmla="*/ 724 w 1252" name="T2"/>
                <a:gd fmla="*/ 889 h 1030" name="T3"/>
                <a:gd fmla="*/ 789 w 1252" name="T4"/>
                <a:gd fmla="*/ 846 h 1030" name="T5"/>
                <a:gd fmla="*/ 919 w 1252" name="T6"/>
                <a:gd fmla="*/ 908 h 1030" name="T7"/>
                <a:gd fmla="*/ 1014 w 1252" name="T8"/>
                <a:gd fmla="*/ 900 h 1030" name="T9"/>
                <a:gd fmla="*/ 1075 w 1252" name="T10"/>
                <a:gd fmla="*/ 944 h 1030" name="T11"/>
                <a:gd fmla="*/ 1195 w 1252" name="T12"/>
                <a:gd fmla="*/ 934 h 1030" name="T13"/>
                <a:gd fmla="*/ 1229 w 1252" name="T14"/>
                <a:gd fmla="*/ 968 h 1030" name="T15"/>
                <a:gd fmla="*/ 1241 w 1252" name="T16"/>
                <a:gd fmla="*/ 870 h 1030" name="T17"/>
                <a:gd fmla="*/ 1177 w 1252" name="T18"/>
                <a:gd fmla="*/ 784 h 1030" name="T19"/>
                <a:gd fmla="*/ 1147 w 1252" name="T20"/>
                <a:gd fmla="*/ 626 h 1030" name="T21"/>
                <a:gd fmla="*/ 1064 w 1252" name="T22"/>
                <a:gd fmla="*/ 555 h 1030" name="T23"/>
                <a:gd fmla="*/ 990 w 1252" name="T24"/>
                <a:gd fmla="*/ 419 h 1030" name="T25"/>
                <a:gd fmla="*/ 869 w 1252" name="T26"/>
                <a:gd fmla="*/ 367 h 1030" name="T27"/>
                <a:gd fmla="*/ 828 w 1252" name="T28"/>
                <a:gd fmla="*/ 319 h 1030" name="T29"/>
                <a:gd fmla="*/ 692 w 1252" name="T30"/>
                <a:gd fmla="*/ 311 h 1030" name="T31"/>
                <a:gd fmla="*/ 645 w 1252" name="T32"/>
                <a:gd fmla="*/ 267 h 1030" name="T33"/>
                <a:gd fmla="*/ 598 w 1252" name="T34"/>
                <a:gd fmla="*/ 191 h 1030" name="T35"/>
                <a:gd fmla="*/ 502 w 1252" name="T36"/>
                <a:gd fmla="*/ 25 h 1030" name="T37"/>
                <a:gd fmla="*/ 455 w 1252" name="T38"/>
                <a:gd fmla="*/ 0 h 1030" name="T39"/>
                <a:gd fmla="*/ 420 w 1252" name="T40"/>
                <a:gd fmla="*/ 30 h 1030" name="T41"/>
                <a:gd fmla="*/ 374 w 1252" name="T42"/>
                <a:gd fmla="*/ 41 h 1030" name="T43"/>
                <a:gd fmla="*/ 318 w 1252" name="T44"/>
                <a:gd fmla="*/ 18 h 1030" name="T45"/>
                <a:gd fmla="*/ 304 w 1252" name="T46"/>
                <a:gd fmla="*/ 28 h 1030" name="T47"/>
                <a:gd fmla="*/ 193 w 1252" name="T48"/>
                <a:gd fmla="*/ 120 h 1030" name="T49"/>
                <a:gd fmla="*/ 82 w 1252" name="T50"/>
                <a:gd fmla="*/ 173 h 1030" name="T51"/>
                <a:gd fmla="*/ 7 w 1252" name="T52"/>
                <a:gd fmla="*/ 297 h 1030" name="T53"/>
                <a:gd fmla="*/ 57 w 1252" name="T54"/>
                <a:gd fmla="*/ 310 h 1030" name="T55"/>
                <a:gd fmla="*/ 126 w 1252" name="T56"/>
                <a:gd fmla="*/ 341 h 1030" name="T57"/>
                <a:gd fmla="*/ 218 w 1252" name="T58"/>
                <a:gd fmla="*/ 408 h 1030" name="T59"/>
                <a:gd fmla="*/ 278 w 1252" name="T60"/>
                <a:gd fmla="*/ 456 h 1030" name="T61"/>
                <a:gd fmla="*/ 230 w 1252" name="T62"/>
                <a:gd fmla="*/ 529 h 1030" name="T63"/>
                <a:gd fmla="*/ 198 w 1252" name="T64"/>
                <a:gd fmla="*/ 576 h 1030" name="T65"/>
                <a:gd fmla="*/ 229 w 1252" name="T66"/>
                <a:gd fmla="*/ 680 h 1030" name="T67"/>
                <a:gd fmla="*/ 265 w 1252" name="T68"/>
                <a:gd fmla="*/ 847 h 1030" name="T69"/>
                <a:gd fmla="*/ 391 w 1252" name="T70"/>
                <a:gd fmla="*/ 919 h 1030" name="T71"/>
                <a:gd fmla="*/ 472 w 1252" name="T72"/>
                <a:gd fmla="*/ 986 h 1030" name="T73"/>
                <a:gd fmla="*/ 565 w 1252" name="T74"/>
                <a:gd fmla="*/ 982 h 1030" name="T75"/>
                <a:gd fmla="*/ 613 w 1252" name="T76"/>
                <a:gd fmla="*/ 1030 h 10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030" w="1252">
                  <a:moveTo>
                    <a:pt x="613" y="1030"/>
                  </a:moveTo>
                  <a:lnTo>
                    <a:pt x="623" y="1018"/>
                  </a:lnTo>
                  <a:lnTo>
                    <a:pt x="673" y="934"/>
                  </a:lnTo>
                  <a:lnTo>
                    <a:pt x="724" y="889"/>
                  </a:lnTo>
                  <a:lnTo>
                    <a:pt x="767" y="887"/>
                  </a:lnTo>
                  <a:lnTo>
                    <a:pt x="789" y="846"/>
                  </a:lnTo>
                  <a:lnTo>
                    <a:pt x="825" y="846"/>
                  </a:lnTo>
                  <a:lnTo>
                    <a:pt x="919" y="908"/>
                  </a:lnTo>
                  <a:lnTo>
                    <a:pt x="968" y="882"/>
                  </a:lnTo>
                  <a:lnTo>
                    <a:pt x="1014" y="900"/>
                  </a:lnTo>
                  <a:lnTo>
                    <a:pt x="1032" y="946"/>
                  </a:lnTo>
                  <a:lnTo>
                    <a:pt x="1075" y="944"/>
                  </a:lnTo>
                  <a:lnTo>
                    <a:pt x="1144" y="987"/>
                  </a:lnTo>
                  <a:lnTo>
                    <a:pt x="1195" y="934"/>
                  </a:lnTo>
                  <a:lnTo>
                    <a:pt x="1223" y="944"/>
                  </a:lnTo>
                  <a:lnTo>
                    <a:pt x="1229" y="968"/>
                  </a:lnTo>
                  <a:lnTo>
                    <a:pt x="1252" y="932"/>
                  </a:lnTo>
                  <a:lnTo>
                    <a:pt x="1241" y="870"/>
                  </a:lnTo>
                  <a:lnTo>
                    <a:pt x="1221" y="795"/>
                  </a:lnTo>
                  <a:lnTo>
                    <a:pt x="1177" y="784"/>
                  </a:lnTo>
                  <a:lnTo>
                    <a:pt x="1143" y="708"/>
                  </a:lnTo>
                  <a:lnTo>
                    <a:pt x="1147" y="626"/>
                  </a:lnTo>
                  <a:lnTo>
                    <a:pt x="1122" y="582"/>
                  </a:lnTo>
                  <a:lnTo>
                    <a:pt x="1064" y="555"/>
                  </a:lnTo>
                  <a:lnTo>
                    <a:pt x="1020" y="502"/>
                  </a:lnTo>
                  <a:lnTo>
                    <a:pt x="990" y="419"/>
                  </a:lnTo>
                  <a:lnTo>
                    <a:pt x="934" y="389"/>
                  </a:lnTo>
                  <a:lnTo>
                    <a:pt x="869" y="367"/>
                  </a:lnTo>
                  <a:lnTo>
                    <a:pt x="860" y="327"/>
                  </a:lnTo>
                  <a:lnTo>
                    <a:pt x="828" y="319"/>
                  </a:lnTo>
                  <a:lnTo>
                    <a:pt x="761" y="320"/>
                  </a:lnTo>
                  <a:lnTo>
                    <a:pt x="692" y="311"/>
                  </a:lnTo>
                  <a:lnTo>
                    <a:pt x="674" y="288"/>
                  </a:lnTo>
                  <a:lnTo>
                    <a:pt x="645" y="267"/>
                  </a:lnTo>
                  <a:lnTo>
                    <a:pt x="644" y="222"/>
                  </a:lnTo>
                  <a:lnTo>
                    <a:pt x="598" y="191"/>
                  </a:lnTo>
                  <a:lnTo>
                    <a:pt x="520" y="80"/>
                  </a:lnTo>
                  <a:lnTo>
                    <a:pt x="502" y="25"/>
                  </a:lnTo>
                  <a:lnTo>
                    <a:pt x="476" y="1"/>
                  </a:lnTo>
                  <a:lnTo>
                    <a:pt x="455" y="0"/>
                  </a:lnTo>
                  <a:lnTo>
                    <a:pt x="439" y="17"/>
                  </a:lnTo>
                  <a:lnTo>
                    <a:pt x="420" y="30"/>
                  </a:lnTo>
                  <a:lnTo>
                    <a:pt x="391" y="27"/>
                  </a:lnTo>
                  <a:lnTo>
                    <a:pt x="374" y="41"/>
                  </a:lnTo>
                  <a:lnTo>
                    <a:pt x="341" y="12"/>
                  </a:lnTo>
                  <a:lnTo>
                    <a:pt x="318" y="18"/>
                  </a:lnTo>
                  <a:lnTo>
                    <a:pt x="302" y="27"/>
                  </a:lnTo>
                  <a:lnTo>
                    <a:pt x="304" y="28"/>
                  </a:lnTo>
                  <a:lnTo>
                    <a:pt x="269" y="88"/>
                  </a:lnTo>
                  <a:lnTo>
                    <a:pt x="193" y="120"/>
                  </a:lnTo>
                  <a:lnTo>
                    <a:pt x="71" y="144"/>
                  </a:lnTo>
                  <a:lnTo>
                    <a:pt x="82" y="173"/>
                  </a:lnTo>
                  <a:lnTo>
                    <a:pt x="0" y="229"/>
                  </a:lnTo>
                  <a:lnTo>
                    <a:pt x="7" y="297"/>
                  </a:lnTo>
                  <a:lnTo>
                    <a:pt x="32" y="320"/>
                  </a:lnTo>
                  <a:lnTo>
                    <a:pt x="57" y="310"/>
                  </a:lnTo>
                  <a:lnTo>
                    <a:pt x="92" y="298"/>
                  </a:lnTo>
                  <a:lnTo>
                    <a:pt x="126" y="341"/>
                  </a:lnTo>
                  <a:lnTo>
                    <a:pt x="173" y="381"/>
                  </a:lnTo>
                  <a:lnTo>
                    <a:pt x="218" y="408"/>
                  </a:lnTo>
                  <a:lnTo>
                    <a:pt x="228" y="443"/>
                  </a:lnTo>
                  <a:lnTo>
                    <a:pt x="278" y="456"/>
                  </a:lnTo>
                  <a:lnTo>
                    <a:pt x="279" y="498"/>
                  </a:lnTo>
                  <a:lnTo>
                    <a:pt x="230" y="529"/>
                  </a:lnTo>
                  <a:lnTo>
                    <a:pt x="226" y="564"/>
                  </a:lnTo>
                  <a:lnTo>
                    <a:pt x="198" y="576"/>
                  </a:lnTo>
                  <a:lnTo>
                    <a:pt x="199" y="630"/>
                  </a:lnTo>
                  <a:lnTo>
                    <a:pt x="229" y="680"/>
                  </a:lnTo>
                  <a:lnTo>
                    <a:pt x="256" y="796"/>
                  </a:lnTo>
                  <a:lnTo>
                    <a:pt x="265" y="847"/>
                  </a:lnTo>
                  <a:lnTo>
                    <a:pt x="327" y="903"/>
                  </a:lnTo>
                  <a:lnTo>
                    <a:pt x="391" y="919"/>
                  </a:lnTo>
                  <a:lnTo>
                    <a:pt x="451" y="943"/>
                  </a:lnTo>
                  <a:lnTo>
                    <a:pt x="472" y="986"/>
                  </a:lnTo>
                  <a:lnTo>
                    <a:pt x="523" y="998"/>
                  </a:lnTo>
                  <a:lnTo>
                    <a:pt x="565" y="982"/>
                  </a:lnTo>
                  <a:lnTo>
                    <a:pt x="609" y="993"/>
                  </a:lnTo>
                  <a:lnTo>
                    <a:pt x="613" y="1030"/>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4" name="Freeform 32"/>
            <p:cNvSpPr/>
            <p:nvPr/>
          </p:nvSpPr>
          <p:spPr bwMode="auto">
            <a:xfrm>
              <a:off x="7343775" y="4697413"/>
              <a:ext cx="450850" cy="376238"/>
            </a:xfrm>
            <a:custGeom>
              <a:gdLst>
                <a:gd fmla="*/ 2098 w 2274" name="T0"/>
                <a:gd fmla="*/ 177 h 1892" name="T1"/>
                <a:gd fmla="*/ 2193 w 2274" name="T2"/>
                <a:gd fmla="*/ 178 h 1892" name="T3"/>
                <a:gd fmla="*/ 2222 w 2274" name="T4"/>
                <a:gd fmla="*/ 252 h 1892" name="T5"/>
                <a:gd fmla="*/ 2138 w 2274" name="T6"/>
                <a:gd fmla="*/ 351 h 1892" name="T7"/>
                <a:gd fmla="*/ 1871 w 2274" name="T8"/>
                <a:gd fmla="*/ 393 h 1892" name="T9"/>
                <a:gd fmla="*/ 1755 w 2274" name="T10"/>
                <a:gd fmla="*/ 472 h 1892" name="T11"/>
                <a:gd fmla="*/ 1802 w 2274" name="T12"/>
                <a:gd fmla="*/ 687 h 1892" name="T13"/>
                <a:gd fmla="*/ 1762 w 2274" name="T14"/>
                <a:gd fmla="*/ 879 h 1892" name="T15"/>
                <a:gd fmla="*/ 1592 w 2274" name="T16"/>
                <a:gd fmla="*/ 921 h 1892" name="T17"/>
                <a:gd fmla="*/ 1605 w 2274" name="T18"/>
                <a:gd fmla="*/ 1013 h 1892" name="T19"/>
                <a:gd fmla="*/ 1577 w 2274" name="T20"/>
                <a:gd fmla="*/ 1111 h 1892" name="T21"/>
                <a:gd fmla="*/ 1521 w 2274" name="T22"/>
                <a:gd fmla="*/ 1200 h 1892" name="T23"/>
                <a:gd fmla="*/ 1495 w 2274" name="T24"/>
                <a:gd fmla="*/ 1278 h 1892" name="T25"/>
                <a:gd fmla="*/ 1439 w 2274" name="T26"/>
                <a:gd fmla="*/ 1366 h 1892" name="T27"/>
                <a:gd fmla="*/ 1374 w 2274" name="T28"/>
                <a:gd fmla="*/ 1387 h 1892" name="T29"/>
                <a:gd fmla="*/ 1303 w 2274" name="T30"/>
                <a:gd fmla="*/ 1399 h 1892" name="T31"/>
                <a:gd fmla="*/ 1247 w 2274" name="T32"/>
                <a:gd fmla="*/ 1483 h 1892" name="T33"/>
                <a:gd fmla="*/ 1123 w 2274" name="T34"/>
                <a:gd fmla="*/ 1505 h 1892" name="T35"/>
                <a:gd fmla="*/ 1071 w 2274" name="T36"/>
                <a:gd fmla="*/ 1570 h 1892" name="T37"/>
                <a:gd fmla="*/ 1064 w 2274" name="T38"/>
                <a:gd fmla="*/ 1701 h 1892" name="T39"/>
                <a:gd fmla="*/ 1068 w 2274" name="T40"/>
                <a:gd fmla="*/ 1801 h 1892" name="T41"/>
                <a:gd fmla="*/ 886 w 2274" name="T42"/>
                <a:gd fmla="*/ 1836 h 1892" name="T43"/>
                <a:gd fmla="*/ 713 w 2274" name="T44"/>
                <a:gd fmla="*/ 1874 h 1892" name="T45"/>
                <a:gd fmla="*/ 404 w 2274" name="T46"/>
                <a:gd fmla="*/ 1892 h 1892" name="T47"/>
                <a:gd fmla="*/ 311 w 2274" name="T48"/>
                <a:gd fmla="*/ 1631 h 1892" name="T49"/>
                <a:gd fmla="*/ 271 w 2274" name="T50"/>
                <a:gd fmla="*/ 1456 h 1892" name="T51"/>
                <a:gd fmla="*/ 100 w 2274" name="T52"/>
                <a:gd fmla="*/ 1360 h 1892" name="T53"/>
                <a:gd fmla="*/ 41 w 2274" name="T54"/>
                <a:gd fmla="*/ 1168 h 1892" name="T55"/>
                <a:gd fmla="*/ 88 w 2274" name="T56"/>
                <a:gd fmla="*/ 1058 h 1892" name="T57"/>
                <a:gd fmla="*/ 19 w 2274" name="T58"/>
                <a:gd fmla="*/ 949 h 1892" name="T59"/>
                <a:gd fmla="*/ 14 w 2274" name="T60"/>
                <a:gd fmla="*/ 874 h 1892" name="T61"/>
                <a:gd fmla="*/ 81 w 2274" name="T62"/>
                <a:gd fmla="*/ 811 h 1892" name="T63"/>
                <a:gd fmla="*/ 65 w 2274" name="T64"/>
                <a:gd fmla="*/ 751 h 1892" name="T65"/>
                <a:gd fmla="*/ 76 w 2274" name="T66"/>
                <a:gd fmla="*/ 653 h 1892" name="T67"/>
                <a:gd fmla="*/ 129 w 2274" name="T68"/>
                <a:gd fmla="*/ 653 h 1892" name="T69"/>
                <a:gd fmla="*/ 207 w 2274" name="T70"/>
                <a:gd fmla="*/ 653 h 1892" name="T71"/>
                <a:gd fmla="*/ 285 w 2274" name="T72"/>
                <a:gd fmla="*/ 706 h 1892" name="T73"/>
                <a:gd fmla="*/ 366 w 2274" name="T74"/>
                <a:gd fmla="*/ 694 h 1892" name="T75"/>
                <a:gd fmla="*/ 417 w 2274" name="T76"/>
                <a:gd fmla="*/ 624 h 1892" name="T77"/>
                <a:gd fmla="*/ 528 w 2274" name="T78"/>
                <a:gd fmla="*/ 558 h 1892" name="T79"/>
                <a:gd fmla="*/ 588 w 2274" name="T80"/>
                <a:gd fmla="*/ 514 h 1892" name="T81"/>
                <a:gd fmla="*/ 639 w 2274" name="T82"/>
                <a:gd fmla="*/ 384 h 1892" name="T83"/>
                <a:gd fmla="*/ 626 w 2274" name="T84"/>
                <a:gd fmla="*/ 314 h 1892" name="T85"/>
                <a:gd fmla="*/ 707 w 2274" name="T86"/>
                <a:gd fmla="*/ 281 h 1892" name="T87"/>
                <a:gd fmla="*/ 812 w 2274" name="T88"/>
                <a:gd fmla="*/ 232 h 1892" name="T89"/>
                <a:gd fmla="*/ 896 w 2274" name="T90"/>
                <a:gd fmla="*/ 256 h 1892" name="T91"/>
                <a:gd fmla="*/ 1009 w 2274" name="T92"/>
                <a:gd fmla="*/ 290 h 1892" name="T93"/>
                <a:gd fmla="*/ 1090 w 2274" name="T94"/>
                <a:gd fmla="*/ 268 h 1892" name="T95"/>
                <a:gd fmla="*/ 1210 w 2274" name="T96"/>
                <a:gd fmla="*/ 314 h 1892" name="T97"/>
                <a:gd fmla="*/ 1286 w 2274" name="T98"/>
                <a:gd fmla="*/ 262 h 1892" name="T99"/>
                <a:gd fmla="*/ 1341 w 2274" name="T100"/>
                <a:gd fmla="*/ 281 h 1892" name="T101"/>
                <a:gd fmla="*/ 1383 w 2274" name="T102"/>
                <a:gd fmla="*/ 243 h 1892" name="T103"/>
                <a:gd fmla="*/ 1436 w 2274" name="T104"/>
                <a:gd fmla="*/ 190 h 1892" name="T105"/>
                <a:gd fmla="*/ 1495 w 2274" name="T106"/>
                <a:gd fmla="*/ 206 h 1892" name="T107"/>
                <a:gd fmla="*/ 1525 w 2274" name="T108"/>
                <a:gd fmla="*/ 99 h 1892" name="T109"/>
                <a:gd fmla="*/ 1569 w 2274" name="T110"/>
                <a:gd fmla="*/ 0 h 1892" name="T111"/>
                <a:gd fmla="*/ 1670 w 2274" name="T112"/>
                <a:gd fmla="*/ 37 h 1892" name="T113"/>
                <a:gd fmla="*/ 1673 w 2274" name="T114"/>
                <a:gd fmla="*/ 135 h 1892" name="T115"/>
                <a:gd fmla="*/ 1711 w 2274" name="T116"/>
                <a:gd fmla="*/ 209 h 1892" name="T117"/>
                <a:gd fmla="*/ 1744 w 2274" name="T118"/>
                <a:gd fmla="*/ 345 h 1892" name="T119"/>
                <a:gd fmla="*/ 1818 w 2274" name="T120"/>
                <a:gd fmla="*/ 381 h 1892" name="T121"/>
                <a:gd fmla="*/ 1913 w 2274" name="T122"/>
                <a:gd fmla="*/ 314 h 1892" name="T123"/>
                <a:gd fmla="*/ 1971 w 2274" name="T124"/>
                <a:gd fmla="*/ 238 h 189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91" w="2274">
                  <a:moveTo>
                    <a:pt x="1971" y="238"/>
                  </a:moveTo>
                  <a:lnTo>
                    <a:pt x="2049" y="188"/>
                  </a:lnTo>
                  <a:lnTo>
                    <a:pt x="2098" y="177"/>
                  </a:lnTo>
                  <a:lnTo>
                    <a:pt x="2107" y="213"/>
                  </a:lnTo>
                  <a:lnTo>
                    <a:pt x="2171" y="206"/>
                  </a:lnTo>
                  <a:lnTo>
                    <a:pt x="2193" y="178"/>
                  </a:lnTo>
                  <a:lnTo>
                    <a:pt x="2266" y="178"/>
                  </a:lnTo>
                  <a:lnTo>
                    <a:pt x="2274" y="207"/>
                  </a:lnTo>
                  <a:lnTo>
                    <a:pt x="2222" y="252"/>
                  </a:lnTo>
                  <a:lnTo>
                    <a:pt x="2249" y="259"/>
                  </a:lnTo>
                  <a:lnTo>
                    <a:pt x="2214" y="319"/>
                  </a:lnTo>
                  <a:lnTo>
                    <a:pt x="2138" y="351"/>
                  </a:lnTo>
                  <a:lnTo>
                    <a:pt x="1968" y="385"/>
                  </a:lnTo>
                  <a:lnTo>
                    <a:pt x="1928" y="363"/>
                  </a:lnTo>
                  <a:lnTo>
                    <a:pt x="1871" y="393"/>
                  </a:lnTo>
                  <a:lnTo>
                    <a:pt x="1829" y="430"/>
                  </a:lnTo>
                  <a:lnTo>
                    <a:pt x="1782" y="430"/>
                  </a:lnTo>
                  <a:lnTo>
                    <a:pt x="1755" y="472"/>
                  </a:lnTo>
                  <a:lnTo>
                    <a:pt x="1723" y="504"/>
                  </a:lnTo>
                  <a:lnTo>
                    <a:pt x="1797" y="613"/>
                  </a:lnTo>
                  <a:lnTo>
                    <a:pt x="1802" y="687"/>
                  </a:lnTo>
                  <a:lnTo>
                    <a:pt x="1720" y="793"/>
                  </a:lnTo>
                  <a:lnTo>
                    <a:pt x="1762" y="832"/>
                  </a:lnTo>
                  <a:lnTo>
                    <a:pt x="1762" y="879"/>
                  </a:lnTo>
                  <a:lnTo>
                    <a:pt x="1718" y="946"/>
                  </a:lnTo>
                  <a:lnTo>
                    <a:pt x="1654" y="946"/>
                  </a:lnTo>
                  <a:lnTo>
                    <a:pt x="1592" y="921"/>
                  </a:lnTo>
                  <a:lnTo>
                    <a:pt x="1551" y="948"/>
                  </a:lnTo>
                  <a:lnTo>
                    <a:pt x="1569" y="992"/>
                  </a:lnTo>
                  <a:lnTo>
                    <a:pt x="1605" y="1013"/>
                  </a:lnTo>
                  <a:lnTo>
                    <a:pt x="1626" y="1059"/>
                  </a:lnTo>
                  <a:lnTo>
                    <a:pt x="1618" y="1089"/>
                  </a:lnTo>
                  <a:lnTo>
                    <a:pt x="1577" y="1111"/>
                  </a:lnTo>
                  <a:lnTo>
                    <a:pt x="1539" y="1115"/>
                  </a:lnTo>
                  <a:lnTo>
                    <a:pt x="1526" y="1139"/>
                  </a:lnTo>
                  <a:lnTo>
                    <a:pt x="1521" y="1200"/>
                  </a:lnTo>
                  <a:lnTo>
                    <a:pt x="1509" y="1239"/>
                  </a:lnTo>
                  <a:lnTo>
                    <a:pt x="1507" y="1263"/>
                  </a:lnTo>
                  <a:lnTo>
                    <a:pt x="1495" y="1278"/>
                  </a:lnTo>
                  <a:lnTo>
                    <a:pt x="1509" y="1353"/>
                  </a:lnTo>
                  <a:lnTo>
                    <a:pt x="1472" y="1408"/>
                  </a:lnTo>
                  <a:lnTo>
                    <a:pt x="1439" y="1366"/>
                  </a:lnTo>
                  <a:lnTo>
                    <a:pt x="1419" y="1366"/>
                  </a:lnTo>
                  <a:lnTo>
                    <a:pt x="1416" y="1390"/>
                  </a:lnTo>
                  <a:lnTo>
                    <a:pt x="1374" y="1387"/>
                  </a:lnTo>
                  <a:lnTo>
                    <a:pt x="1354" y="1374"/>
                  </a:lnTo>
                  <a:lnTo>
                    <a:pt x="1314" y="1378"/>
                  </a:lnTo>
                  <a:lnTo>
                    <a:pt x="1303" y="1399"/>
                  </a:lnTo>
                  <a:lnTo>
                    <a:pt x="1238" y="1449"/>
                  </a:lnTo>
                  <a:lnTo>
                    <a:pt x="1267" y="1458"/>
                  </a:lnTo>
                  <a:lnTo>
                    <a:pt x="1247" y="1483"/>
                  </a:lnTo>
                  <a:lnTo>
                    <a:pt x="1185" y="1510"/>
                  </a:lnTo>
                  <a:lnTo>
                    <a:pt x="1164" y="1497"/>
                  </a:lnTo>
                  <a:lnTo>
                    <a:pt x="1123" y="1505"/>
                  </a:lnTo>
                  <a:lnTo>
                    <a:pt x="1111" y="1532"/>
                  </a:lnTo>
                  <a:lnTo>
                    <a:pt x="1104" y="1559"/>
                  </a:lnTo>
                  <a:lnTo>
                    <a:pt x="1071" y="1570"/>
                  </a:lnTo>
                  <a:lnTo>
                    <a:pt x="1049" y="1598"/>
                  </a:lnTo>
                  <a:lnTo>
                    <a:pt x="1051" y="1645"/>
                  </a:lnTo>
                  <a:lnTo>
                    <a:pt x="1064" y="1701"/>
                  </a:lnTo>
                  <a:lnTo>
                    <a:pt x="1061" y="1736"/>
                  </a:lnTo>
                  <a:lnTo>
                    <a:pt x="1075" y="1769"/>
                  </a:lnTo>
                  <a:lnTo>
                    <a:pt x="1068" y="1801"/>
                  </a:lnTo>
                  <a:lnTo>
                    <a:pt x="1000" y="1830"/>
                  </a:lnTo>
                  <a:lnTo>
                    <a:pt x="940" y="1829"/>
                  </a:lnTo>
                  <a:lnTo>
                    <a:pt x="886" y="1836"/>
                  </a:lnTo>
                  <a:lnTo>
                    <a:pt x="794" y="1841"/>
                  </a:lnTo>
                  <a:lnTo>
                    <a:pt x="735" y="1857"/>
                  </a:lnTo>
                  <a:lnTo>
                    <a:pt x="713" y="1874"/>
                  </a:lnTo>
                  <a:lnTo>
                    <a:pt x="660" y="1872"/>
                  </a:lnTo>
                  <a:lnTo>
                    <a:pt x="602" y="1888"/>
                  </a:lnTo>
                  <a:lnTo>
                    <a:pt x="404" y="1892"/>
                  </a:lnTo>
                  <a:lnTo>
                    <a:pt x="171" y="1826"/>
                  </a:lnTo>
                  <a:lnTo>
                    <a:pt x="298" y="1651"/>
                  </a:lnTo>
                  <a:lnTo>
                    <a:pt x="311" y="1631"/>
                  </a:lnTo>
                  <a:lnTo>
                    <a:pt x="294" y="1563"/>
                  </a:lnTo>
                  <a:lnTo>
                    <a:pt x="298" y="1515"/>
                  </a:lnTo>
                  <a:lnTo>
                    <a:pt x="271" y="1456"/>
                  </a:lnTo>
                  <a:lnTo>
                    <a:pt x="121" y="1454"/>
                  </a:lnTo>
                  <a:lnTo>
                    <a:pt x="117" y="1391"/>
                  </a:lnTo>
                  <a:lnTo>
                    <a:pt x="100" y="1360"/>
                  </a:lnTo>
                  <a:lnTo>
                    <a:pt x="112" y="1337"/>
                  </a:lnTo>
                  <a:lnTo>
                    <a:pt x="87" y="1256"/>
                  </a:lnTo>
                  <a:lnTo>
                    <a:pt x="41" y="1168"/>
                  </a:lnTo>
                  <a:lnTo>
                    <a:pt x="50" y="1124"/>
                  </a:lnTo>
                  <a:lnTo>
                    <a:pt x="103" y="1058"/>
                  </a:lnTo>
                  <a:lnTo>
                    <a:pt x="88" y="1058"/>
                  </a:lnTo>
                  <a:lnTo>
                    <a:pt x="31" y="1045"/>
                  </a:lnTo>
                  <a:lnTo>
                    <a:pt x="31" y="1011"/>
                  </a:lnTo>
                  <a:lnTo>
                    <a:pt x="19" y="949"/>
                  </a:lnTo>
                  <a:lnTo>
                    <a:pt x="10" y="942"/>
                  </a:lnTo>
                  <a:lnTo>
                    <a:pt x="43" y="897"/>
                  </a:lnTo>
                  <a:lnTo>
                    <a:pt x="14" y="874"/>
                  </a:lnTo>
                  <a:lnTo>
                    <a:pt x="0" y="850"/>
                  </a:lnTo>
                  <a:lnTo>
                    <a:pt x="37" y="841"/>
                  </a:lnTo>
                  <a:lnTo>
                    <a:pt x="81" y="811"/>
                  </a:lnTo>
                  <a:lnTo>
                    <a:pt x="78" y="789"/>
                  </a:lnTo>
                  <a:lnTo>
                    <a:pt x="87" y="780"/>
                  </a:lnTo>
                  <a:lnTo>
                    <a:pt x="65" y="751"/>
                  </a:lnTo>
                  <a:lnTo>
                    <a:pt x="77" y="725"/>
                  </a:lnTo>
                  <a:lnTo>
                    <a:pt x="74" y="701"/>
                  </a:lnTo>
                  <a:lnTo>
                    <a:pt x="76" y="653"/>
                  </a:lnTo>
                  <a:lnTo>
                    <a:pt x="74" y="650"/>
                  </a:lnTo>
                  <a:lnTo>
                    <a:pt x="90" y="644"/>
                  </a:lnTo>
                  <a:lnTo>
                    <a:pt x="129" y="653"/>
                  </a:lnTo>
                  <a:lnTo>
                    <a:pt x="156" y="675"/>
                  </a:lnTo>
                  <a:lnTo>
                    <a:pt x="185" y="675"/>
                  </a:lnTo>
                  <a:lnTo>
                    <a:pt x="207" y="653"/>
                  </a:lnTo>
                  <a:lnTo>
                    <a:pt x="236" y="653"/>
                  </a:lnTo>
                  <a:lnTo>
                    <a:pt x="274" y="682"/>
                  </a:lnTo>
                  <a:lnTo>
                    <a:pt x="285" y="706"/>
                  </a:lnTo>
                  <a:lnTo>
                    <a:pt x="299" y="720"/>
                  </a:lnTo>
                  <a:lnTo>
                    <a:pt x="316" y="701"/>
                  </a:lnTo>
                  <a:lnTo>
                    <a:pt x="366" y="694"/>
                  </a:lnTo>
                  <a:lnTo>
                    <a:pt x="390" y="665"/>
                  </a:lnTo>
                  <a:lnTo>
                    <a:pt x="396" y="644"/>
                  </a:lnTo>
                  <a:lnTo>
                    <a:pt x="417" y="624"/>
                  </a:lnTo>
                  <a:lnTo>
                    <a:pt x="409" y="601"/>
                  </a:lnTo>
                  <a:lnTo>
                    <a:pt x="462" y="572"/>
                  </a:lnTo>
                  <a:lnTo>
                    <a:pt x="528" y="558"/>
                  </a:lnTo>
                  <a:lnTo>
                    <a:pt x="534" y="541"/>
                  </a:lnTo>
                  <a:lnTo>
                    <a:pt x="561" y="520"/>
                  </a:lnTo>
                  <a:lnTo>
                    <a:pt x="588" y="514"/>
                  </a:lnTo>
                  <a:lnTo>
                    <a:pt x="599" y="468"/>
                  </a:lnTo>
                  <a:lnTo>
                    <a:pt x="600" y="425"/>
                  </a:lnTo>
                  <a:lnTo>
                    <a:pt x="639" y="384"/>
                  </a:lnTo>
                  <a:lnTo>
                    <a:pt x="639" y="348"/>
                  </a:lnTo>
                  <a:lnTo>
                    <a:pt x="624" y="335"/>
                  </a:lnTo>
                  <a:lnTo>
                    <a:pt x="626" y="314"/>
                  </a:lnTo>
                  <a:lnTo>
                    <a:pt x="643" y="307"/>
                  </a:lnTo>
                  <a:lnTo>
                    <a:pt x="662" y="292"/>
                  </a:lnTo>
                  <a:lnTo>
                    <a:pt x="707" y="281"/>
                  </a:lnTo>
                  <a:lnTo>
                    <a:pt x="720" y="282"/>
                  </a:lnTo>
                  <a:lnTo>
                    <a:pt x="772" y="244"/>
                  </a:lnTo>
                  <a:lnTo>
                    <a:pt x="812" y="232"/>
                  </a:lnTo>
                  <a:lnTo>
                    <a:pt x="847" y="253"/>
                  </a:lnTo>
                  <a:lnTo>
                    <a:pt x="884" y="244"/>
                  </a:lnTo>
                  <a:lnTo>
                    <a:pt x="896" y="256"/>
                  </a:lnTo>
                  <a:lnTo>
                    <a:pt x="952" y="242"/>
                  </a:lnTo>
                  <a:lnTo>
                    <a:pt x="989" y="258"/>
                  </a:lnTo>
                  <a:lnTo>
                    <a:pt x="1009" y="290"/>
                  </a:lnTo>
                  <a:lnTo>
                    <a:pt x="1033" y="291"/>
                  </a:lnTo>
                  <a:lnTo>
                    <a:pt x="1061" y="264"/>
                  </a:lnTo>
                  <a:lnTo>
                    <a:pt x="1090" y="268"/>
                  </a:lnTo>
                  <a:lnTo>
                    <a:pt x="1127" y="316"/>
                  </a:lnTo>
                  <a:lnTo>
                    <a:pt x="1154" y="326"/>
                  </a:lnTo>
                  <a:lnTo>
                    <a:pt x="1210" y="314"/>
                  </a:lnTo>
                  <a:lnTo>
                    <a:pt x="1247" y="293"/>
                  </a:lnTo>
                  <a:lnTo>
                    <a:pt x="1266" y="267"/>
                  </a:lnTo>
                  <a:lnTo>
                    <a:pt x="1286" y="262"/>
                  </a:lnTo>
                  <a:lnTo>
                    <a:pt x="1305" y="244"/>
                  </a:lnTo>
                  <a:lnTo>
                    <a:pt x="1323" y="256"/>
                  </a:lnTo>
                  <a:lnTo>
                    <a:pt x="1341" y="281"/>
                  </a:lnTo>
                  <a:lnTo>
                    <a:pt x="1401" y="286"/>
                  </a:lnTo>
                  <a:lnTo>
                    <a:pt x="1399" y="258"/>
                  </a:lnTo>
                  <a:lnTo>
                    <a:pt x="1383" y="243"/>
                  </a:lnTo>
                  <a:lnTo>
                    <a:pt x="1385" y="219"/>
                  </a:lnTo>
                  <a:lnTo>
                    <a:pt x="1422" y="209"/>
                  </a:lnTo>
                  <a:lnTo>
                    <a:pt x="1436" y="190"/>
                  </a:lnTo>
                  <a:lnTo>
                    <a:pt x="1453" y="190"/>
                  </a:lnTo>
                  <a:lnTo>
                    <a:pt x="1458" y="209"/>
                  </a:lnTo>
                  <a:lnTo>
                    <a:pt x="1495" y="206"/>
                  </a:lnTo>
                  <a:lnTo>
                    <a:pt x="1519" y="169"/>
                  </a:lnTo>
                  <a:lnTo>
                    <a:pt x="1510" y="122"/>
                  </a:lnTo>
                  <a:lnTo>
                    <a:pt x="1525" y="99"/>
                  </a:lnTo>
                  <a:lnTo>
                    <a:pt x="1545" y="79"/>
                  </a:lnTo>
                  <a:lnTo>
                    <a:pt x="1552" y="31"/>
                  </a:lnTo>
                  <a:lnTo>
                    <a:pt x="1569" y="0"/>
                  </a:lnTo>
                  <a:lnTo>
                    <a:pt x="1610" y="0"/>
                  </a:lnTo>
                  <a:lnTo>
                    <a:pt x="1639" y="21"/>
                  </a:lnTo>
                  <a:lnTo>
                    <a:pt x="1670" y="37"/>
                  </a:lnTo>
                  <a:lnTo>
                    <a:pt x="1670" y="64"/>
                  </a:lnTo>
                  <a:lnTo>
                    <a:pt x="1663" y="103"/>
                  </a:lnTo>
                  <a:lnTo>
                    <a:pt x="1673" y="135"/>
                  </a:lnTo>
                  <a:lnTo>
                    <a:pt x="1701" y="134"/>
                  </a:lnTo>
                  <a:lnTo>
                    <a:pt x="1713" y="166"/>
                  </a:lnTo>
                  <a:lnTo>
                    <a:pt x="1711" y="209"/>
                  </a:lnTo>
                  <a:lnTo>
                    <a:pt x="1716" y="244"/>
                  </a:lnTo>
                  <a:lnTo>
                    <a:pt x="1718" y="311"/>
                  </a:lnTo>
                  <a:lnTo>
                    <a:pt x="1744" y="345"/>
                  </a:lnTo>
                  <a:lnTo>
                    <a:pt x="1744" y="368"/>
                  </a:lnTo>
                  <a:lnTo>
                    <a:pt x="1775" y="381"/>
                  </a:lnTo>
                  <a:lnTo>
                    <a:pt x="1818" y="381"/>
                  </a:lnTo>
                  <a:lnTo>
                    <a:pt x="1848" y="359"/>
                  </a:lnTo>
                  <a:lnTo>
                    <a:pt x="1854" y="342"/>
                  </a:lnTo>
                  <a:lnTo>
                    <a:pt x="1913" y="314"/>
                  </a:lnTo>
                  <a:lnTo>
                    <a:pt x="1941" y="289"/>
                  </a:lnTo>
                  <a:lnTo>
                    <a:pt x="1948" y="258"/>
                  </a:lnTo>
                  <a:lnTo>
                    <a:pt x="1971" y="238"/>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5" name="Freeform 34"/>
            <p:cNvSpPr/>
            <p:nvPr/>
          </p:nvSpPr>
          <p:spPr bwMode="auto">
            <a:xfrm>
              <a:off x="6630988" y="4775201"/>
              <a:ext cx="330200" cy="315913"/>
            </a:xfrm>
            <a:custGeom>
              <a:gdLst>
                <a:gd fmla="*/ 1651 w 1664" name="T0"/>
                <a:gd fmla="*/ 1360 h 1592" name="T1"/>
                <a:gd fmla="*/ 1585 w 1664" name="T2"/>
                <a:gd fmla="*/ 1325 h 1592" name="T3"/>
                <a:gd fmla="*/ 1519 w 1664" name="T4"/>
                <a:gd fmla="*/ 1218 h 1592" name="T5"/>
                <a:gd fmla="*/ 1508 w 1664" name="T6"/>
                <a:gd fmla="*/ 1122 h 1592" name="T7"/>
                <a:gd fmla="*/ 1508 w 1664" name="T8"/>
                <a:gd fmla="*/ 1013 h 1592" name="T9"/>
                <a:gd fmla="*/ 1444 w 1664" name="T10"/>
                <a:gd fmla="*/ 936 h 1592" name="T11"/>
                <a:gd fmla="*/ 1405 w 1664" name="T12"/>
                <a:gd fmla="*/ 928 h 1592" name="T13"/>
                <a:gd fmla="*/ 1248 w 1664" name="T14"/>
                <a:gd fmla="*/ 847 h 1592" name="T15"/>
                <a:gd fmla="*/ 1196 w 1664" name="T16"/>
                <a:gd fmla="*/ 833 h 1592" name="T17"/>
                <a:gd fmla="*/ 1192 w 1664" name="T18"/>
                <a:gd fmla="*/ 800 h 1592" name="T19"/>
                <a:gd fmla="*/ 1169 w 1664" name="T20"/>
                <a:gd fmla="*/ 732 h 1592" name="T21"/>
                <a:gd fmla="*/ 1125 w 1664" name="T22"/>
                <a:gd fmla="*/ 699 h 1592" name="T23"/>
                <a:gd fmla="*/ 1083 w 1664" name="T24"/>
                <a:gd fmla="*/ 673 h 1592" name="T25"/>
                <a:gd fmla="*/ 1097 w 1664" name="T26"/>
                <a:gd fmla="*/ 631 h 1592" name="T27"/>
                <a:gd fmla="*/ 1095 w 1664" name="T28"/>
                <a:gd fmla="*/ 591 h 1592" name="T29"/>
                <a:gd fmla="*/ 1115 w 1664" name="T30"/>
                <a:gd fmla="*/ 512 h 1592" name="T31"/>
                <a:gd fmla="*/ 1143 w 1664" name="T32"/>
                <a:gd fmla="*/ 464 h 1592" name="T33"/>
                <a:gd fmla="*/ 1165 w 1664" name="T34"/>
                <a:gd fmla="*/ 390 h 1592" name="T35"/>
                <a:gd fmla="*/ 1147 w 1664" name="T36"/>
                <a:gd fmla="*/ 337 h 1592" name="T37"/>
                <a:gd fmla="*/ 1201 w 1664" name="T38"/>
                <a:gd fmla="*/ 322 h 1592" name="T39"/>
                <a:gd fmla="*/ 1197 w 1664" name="T40"/>
                <a:gd fmla="*/ 304 h 1592" name="T41"/>
                <a:gd fmla="*/ 1136 w 1664" name="T42"/>
                <a:gd fmla="*/ 296 h 1592" name="T43"/>
                <a:gd fmla="*/ 1053 w 1664" name="T44"/>
                <a:gd fmla="*/ 257 h 1592" name="T45"/>
                <a:gd fmla="*/ 996 w 1664" name="T46"/>
                <a:gd fmla="*/ 235 h 1592" name="T47"/>
                <a:gd fmla="*/ 963 w 1664" name="T48"/>
                <a:gd fmla="*/ 167 h 1592" name="T49"/>
                <a:gd fmla="*/ 921 w 1664" name="T50"/>
                <a:gd fmla="*/ 128 h 1592" name="T51"/>
                <a:gd fmla="*/ 907 w 1664" name="T52"/>
                <a:gd fmla="*/ 54 h 1592" name="T53"/>
                <a:gd fmla="*/ 833 w 1664" name="T54"/>
                <a:gd fmla="*/ 64 h 1592" name="T55"/>
                <a:gd fmla="*/ 805 w 1664" name="T56"/>
                <a:gd fmla="*/ 17 h 1592" name="T57"/>
                <a:gd fmla="*/ 737 w 1664" name="T58"/>
                <a:gd fmla="*/ 14 h 1592" name="T59"/>
                <a:gd fmla="*/ 608 w 1664" name="T60"/>
                <a:gd fmla="*/ 0 h 1592" name="T61"/>
                <a:gd fmla="*/ 550 w 1664" name="T62"/>
                <a:gd fmla="*/ 13 h 1592" name="T63"/>
                <a:gd fmla="*/ 511 w 1664" name="T64"/>
                <a:gd fmla="*/ 57 h 1592" name="T65"/>
                <a:gd fmla="*/ 473 w 1664" name="T66"/>
                <a:gd fmla="*/ 94 h 1592" name="T67"/>
                <a:gd fmla="*/ 370 w 1664" name="T68"/>
                <a:gd fmla="*/ 140 h 1592" name="T69"/>
                <a:gd fmla="*/ 336 w 1664" name="T70"/>
                <a:gd fmla="*/ 252 h 1592" name="T71"/>
                <a:gd fmla="*/ 369 w 1664" name="T72"/>
                <a:gd fmla="*/ 370 h 1592" name="T73"/>
                <a:gd fmla="*/ 348 w 1664" name="T74"/>
                <a:gd fmla="*/ 457 h 1592" name="T75"/>
                <a:gd fmla="*/ 320 w 1664" name="T76"/>
                <a:gd fmla="*/ 544 h 1592" name="T77"/>
                <a:gd fmla="*/ 0 w 1664" name="T78"/>
                <a:gd fmla="*/ 786 h 1592" name="T79"/>
                <a:gd fmla="*/ 0 w 1664" name="T80"/>
                <a:gd fmla="*/ 788 h 1592" name="T81"/>
                <a:gd fmla="*/ 238 w 1664" name="T82"/>
                <a:gd fmla="*/ 1031 h 1592" name="T83"/>
                <a:gd fmla="*/ 1361 w 1664" name="T84"/>
                <a:gd fmla="*/ 1592 h 1592" name="T85"/>
                <a:gd fmla="*/ 1436 w 1664" name="T86"/>
                <a:gd fmla="*/ 1436 h 1592" name="T87"/>
                <a:gd fmla="*/ 1572 w 1664" name="T88"/>
                <a:gd fmla="*/ 1424 h 1592" name="T89"/>
                <a:gd fmla="*/ 1628 w 1664" name="T90"/>
                <a:gd fmla="*/ 1419 h 1592" name="T91"/>
                <a:gd fmla="*/ 1664 w 1664" name="T92"/>
                <a:gd fmla="*/ 1371 h 159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592" w="1664">
                  <a:moveTo>
                    <a:pt x="1664" y="1371"/>
                  </a:moveTo>
                  <a:lnTo>
                    <a:pt x="1651" y="1360"/>
                  </a:lnTo>
                  <a:lnTo>
                    <a:pt x="1615" y="1346"/>
                  </a:lnTo>
                  <a:lnTo>
                    <a:pt x="1585" y="1325"/>
                  </a:lnTo>
                  <a:lnTo>
                    <a:pt x="1574" y="1218"/>
                  </a:lnTo>
                  <a:lnTo>
                    <a:pt x="1519" y="1218"/>
                  </a:lnTo>
                  <a:lnTo>
                    <a:pt x="1506" y="1173"/>
                  </a:lnTo>
                  <a:lnTo>
                    <a:pt x="1508" y="1122"/>
                  </a:lnTo>
                  <a:lnTo>
                    <a:pt x="1544" y="1091"/>
                  </a:lnTo>
                  <a:lnTo>
                    <a:pt x="1508" y="1013"/>
                  </a:lnTo>
                  <a:lnTo>
                    <a:pt x="1476" y="997"/>
                  </a:lnTo>
                  <a:lnTo>
                    <a:pt x="1444" y="936"/>
                  </a:lnTo>
                  <a:lnTo>
                    <a:pt x="1424" y="921"/>
                  </a:lnTo>
                  <a:lnTo>
                    <a:pt x="1405" y="928"/>
                  </a:lnTo>
                  <a:lnTo>
                    <a:pt x="1278" y="845"/>
                  </a:lnTo>
                  <a:lnTo>
                    <a:pt x="1248" y="847"/>
                  </a:lnTo>
                  <a:lnTo>
                    <a:pt x="1231" y="859"/>
                  </a:lnTo>
                  <a:lnTo>
                    <a:pt x="1196" y="833"/>
                  </a:lnTo>
                  <a:lnTo>
                    <a:pt x="1202" y="812"/>
                  </a:lnTo>
                  <a:lnTo>
                    <a:pt x="1192" y="800"/>
                  </a:lnTo>
                  <a:lnTo>
                    <a:pt x="1208" y="764"/>
                  </a:lnTo>
                  <a:lnTo>
                    <a:pt x="1169" y="732"/>
                  </a:lnTo>
                  <a:lnTo>
                    <a:pt x="1162" y="707"/>
                  </a:lnTo>
                  <a:lnTo>
                    <a:pt x="1125" y="699"/>
                  </a:lnTo>
                  <a:lnTo>
                    <a:pt x="1106" y="676"/>
                  </a:lnTo>
                  <a:lnTo>
                    <a:pt x="1083" y="673"/>
                  </a:lnTo>
                  <a:lnTo>
                    <a:pt x="1083" y="650"/>
                  </a:lnTo>
                  <a:lnTo>
                    <a:pt x="1097" y="631"/>
                  </a:lnTo>
                  <a:lnTo>
                    <a:pt x="1086" y="615"/>
                  </a:lnTo>
                  <a:lnTo>
                    <a:pt x="1095" y="591"/>
                  </a:lnTo>
                  <a:lnTo>
                    <a:pt x="1097" y="528"/>
                  </a:lnTo>
                  <a:lnTo>
                    <a:pt x="1115" y="512"/>
                  </a:lnTo>
                  <a:lnTo>
                    <a:pt x="1122" y="458"/>
                  </a:lnTo>
                  <a:lnTo>
                    <a:pt x="1143" y="464"/>
                  </a:lnTo>
                  <a:lnTo>
                    <a:pt x="1165" y="450"/>
                  </a:lnTo>
                  <a:lnTo>
                    <a:pt x="1165" y="390"/>
                  </a:lnTo>
                  <a:lnTo>
                    <a:pt x="1150" y="381"/>
                  </a:lnTo>
                  <a:lnTo>
                    <a:pt x="1147" y="337"/>
                  </a:lnTo>
                  <a:lnTo>
                    <a:pt x="1168" y="333"/>
                  </a:lnTo>
                  <a:lnTo>
                    <a:pt x="1201" y="322"/>
                  </a:lnTo>
                  <a:lnTo>
                    <a:pt x="1211" y="314"/>
                  </a:lnTo>
                  <a:lnTo>
                    <a:pt x="1197" y="304"/>
                  </a:lnTo>
                  <a:lnTo>
                    <a:pt x="1173" y="292"/>
                  </a:lnTo>
                  <a:lnTo>
                    <a:pt x="1136" y="296"/>
                  </a:lnTo>
                  <a:lnTo>
                    <a:pt x="1110" y="290"/>
                  </a:lnTo>
                  <a:lnTo>
                    <a:pt x="1053" y="257"/>
                  </a:lnTo>
                  <a:lnTo>
                    <a:pt x="1027" y="253"/>
                  </a:lnTo>
                  <a:lnTo>
                    <a:pt x="996" y="235"/>
                  </a:lnTo>
                  <a:lnTo>
                    <a:pt x="981" y="196"/>
                  </a:lnTo>
                  <a:lnTo>
                    <a:pt x="963" y="167"/>
                  </a:lnTo>
                  <a:lnTo>
                    <a:pt x="938" y="161"/>
                  </a:lnTo>
                  <a:lnTo>
                    <a:pt x="921" y="128"/>
                  </a:lnTo>
                  <a:lnTo>
                    <a:pt x="922" y="98"/>
                  </a:lnTo>
                  <a:lnTo>
                    <a:pt x="907" y="54"/>
                  </a:lnTo>
                  <a:lnTo>
                    <a:pt x="875" y="51"/>
                  </a:lnTo>
                  <a:lnTo>
                    <a:pt x="833" y="64"/>
                  </a:lnTo>
                  <a:lnTo>
                    <a:pt x="804" y="50"/>
                  </a:lnTo>
                  <a:lnTo>
                    <a:pt x="805" y="17"/>
                  </a:lnTo>
                  <a:lnTo>
                    <a:pt x="783" y="2"/>
                  </a:lnTo>
                  <a:lnTo>
                    <a:pt x="737" y="14"/>
                  </a:lnTo>
                  <a:lnTo>
                    <a:pt x="679" y="0"/>
                  </a:lnTo>
                  <a:lnTo>
                    <a:pt x="608" y="0"/>
                  </a:lnTo>
                  <a:lnTo>
                    <a:pt x="591" y="13"/>
                  </a:lnTo>
                  <a:lnTo>
                    <a:pt x="550" y="13"/>
                  </a:lnTo>
                  <a:lnTo>
                    <a:pt x="504" y="52"/>
                  </a:lnTo>
                  <a:lnTo>
                    <a:pt x="511" y="57"/>
                  </a:lnTo>
                  <a:lnTo>
                    <a:pt x="489" y="94"/>
                  </a:lnTo>
                  <a:lnTo>
                    <a:pt x="473" y="94"/>
                  </a:lnTo>
                  <a:lnTo>
                    <a:pt x="437" y="125"/>
                  </a:lnTo>
                  <a:lnTo>
                    <a:pt x="370" y="140"/>
                  </a:lnTo>
                  <a:lnTo>
                    <a:pt x="340" y="196"/>
                  </a:lnTo>
                  <a:lnTo>
                    <a:pt x="336" y="252"/>
                  </a:lnTo>
                  <a:lnTo>
                    <a:pt x="367" y="316"/>
                  </a:lnTo>
                  <a:lnTo>
                    <a:pt x="369" y="370"/>
                  </a:lnTo>
                  <a:lnTo>
                    <a:pt x="340" y="431"/>
                  </a:lnTo>
                  <a:lnTo>
                    <a:pt x="348" y="457"/>
                  </a:lnTo>
                  <a:lnTo>
                    <a:pt x="347" y="505"/>
                  </a:lnTo>
                  <a:lnTo>
                    <a:pt x="320" y="544"/>
                  </a:lnTo>
                  <a:lnTo>
                    <a:pt x="304" y="569"/>
                  </a:lnTo>
                  <a:lnTo>
                    <a:pt x="0" y="786"/>
                  </a:lnTo>
                  <a:lnTo>
                    <a:pt x="0" y="788"/>
                  </a:lnTo>
                  <a:lnTo>
                    <a:pt x="0" y="788"/>
                  </a:lnTo>
                  <a:lnTo>
                    <a:pt x="87" y="1012"/>
                  </a:lnTo>
                  <a:lnTo>
                    <a:pt x="238" y="1031"/>
                  </a:lnTo>
                  <a:lnTo>
                    <a:pt x="1038" y="1586"/>
                  </a:lnTo>
                  <a:lnTo>
                    <a:pt x="1361" y="1592"/>
                  </a:lnTo>
                  <a:lnTo>
                    <a:pt x="1399" y="1520"/>
                  </a:lnTo>
                  <a:lnTo>
                    <a:pt x="1436" y="1436"/>
                  </a:lnTo>
                  <a:lnTo>
                    <a:pt x="1512" y="1401"/>
                  </a:lnTo>
                  <a:lnTo>
                    <a:pt x="1572" y="1424"/>
                  </a:lnTo>
                  <a:lnTo>
                    <a:pt x="1611" y="1411"/>
                  </a:lnTo>
                  <a:lnTo>
                    <a:pt x="1628" y="1419"/>
                  </a:lnTo>
                  <a:lnTo>
                    <a:pt x="1646" y="1378"/>
                  </a:lnTo>
                  <a:lnTo>
                    <a:pt x="1664" y="1371"/>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6" name="Freeform 35"/>
            <p:cNvSpPr/>
            <p:nvPr/>
          </p:nvSpPr>
          <p:spPr bwMode="auto">
            <a:xfrm>
              <a:off x="6902450" y="5053013"/>
              <a:ext cx="57150" cy="60325"/>
            </a:xfrm>
            <a:custGeom>
              <a:gdLst>
                <a:gd fmla="*/ 0 w 294" name="T0"/>
                <a:gd fmla="*/ 191 h 302" name="T1"/>
                <a:gd fmla="*/ 38 w 294" name="T2"/>
                <a:gd fmla="*/ 119 h 302" name="T3"/>
                <a:gd fmla="*/ 75 w 294" name="T4"/>
                <a:gd fmla="*/ 35 h 302" name="T5"/>
                <a:gd fmla="*/ 151 w 294" name="T6"/>
                <a:gd fmla="*/ 0 h 302" name="T7"/>
                <a:gd fmla="*/ 211 w 294" name="T8"/>
                <a:gd fmla="*/ 23 h 302" name="T9"/>
                <a:gd fmla="*/ 250 w 294" name="T10"/>
                <a:gd fmla="*/ 10 h 302" name="T11"/>
                <a:gd fmla="*/ 267 w 294" name="T12"/>
                <a:gd fmla="*/ 18 h 302" name="T13"/>
                <a:gd fmla="*/ 263 w 294" name="T14"/>
                <a:gd fmla="*/ 27 h 302" name="T15"/>
                <a:gd fmla="*/ 280 w 294" name="T16"/>
                <a:gd fmla="*/ 103 h 302" name="T17"/>
                <a:gd fmla="*/ 181 w 294" name="T18"/>
                <a:gd fmla="*/ 122 h 302" name="T19"/>
                <a:gd fmla="*/ 249 w 294" name="T20"/>
                <a:gd fmla="*/ 167 h 302" name="T21"/>
                <a:gd fmla="*/ 256 w 294" name="T22"/>
                <a:gd fmla="*/ 151 h 302" name="T23"/>
                <a:gd fmla="*/ 268 w 294" name="T24"/>
                <a:gd fmla="*/ 177 h 302" name="T25"/>
                <a:gd fmla="*/ 269 w 294" name="T26"/>
                <a:gd fmla="*/ 206 h 302" name="T27"/>
                <a:gd fmla="*/ 289 w 294" name="T28"/>
                <a:gd fmla="*/ 227 h 302" name="T29"/>
                <a:gd fmla="*/ 283 w 294" name="T30"/>
                <a:gd fmla="*/ 227 h 302" name="T31"/>
                <a:gd fmla="*/ 275 w 294" name="T32"/>
                <a:gd fmla="*/ 231 h 302" name="T33"/>
                <a:gd fmla="*/ 294 w 294" name="T34"/>
                <a:gd fmla="*/ 254 h 302" name="T35"/>
                <a:gd fmla="*/ 189 w 294" name="T36"/>
                <a:gd fmla="*/ 302 h 302" name="T37"/>
                <a:gd fmla="*/ 180 w 294" name="T38"/>
                <a:gd fmla="*/ 240 h 302" name="T39"/>
                <a:gd fmla="*/ 23 w 294" name="T40"/>
                <a:gd fmla="*/ 191 h 302" name="T41"/>
                <a:gd fmla="*/ 0 w 294" name="T42"/>
                <a:gd fmla="*/ 191 h 30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02" w="294">
                  <a:moveTo>
                    <a:pt x="0" y="191"/>
                  </a:moveTo>
                  <a:lnTo>
                    <a:pt x="38" y="119"/>
                  </a:lnTo>
                  <a:lnTo>
                    <a:pt x="75" y="35"/>
                  </a:lnTo>
                  <a:lnTo>
                    <a:pt x="151" y="0"/>
                  </a:lnTo>
                  <a:lnTo>
                    <a:pt x="211" y="23"/>
                  </a:lnTo>
                  <a:lnTo>
                    <a:pt x="250" y="10"/>
                  </a:lnTo>
                  <a:lnTo>
                    <a:pt x="267" y="18"/>
                  </a:lnTo>
                  <a:lnTo>
                    <a:pt x="263" y="27"/>
                  </a:lnTo>
                  <a:lnTo>
                    <a:pt x="280" y="103"/>
                  </a:lnTo>
                  <a:lnTo>
                    <a:pt x="181" y="122"/>
                  </a:lnTo>
                  <a:lnTo>
                    <a:pt x="249" y="167"/>
                  </a:lnTo>
                  <a:lnTo>
                    <a:pt x="256" y="151"/>
                  </a:lnTo>
                  <a:lnTo>
                    <a:pt x="268" y="177"/>
                  </a:lnTo>
                  <a:lnTo>
                    <a:pt x="269" y="206"/>
                  </a:lnTo>
                  <a:lnTo>
                    <a:pt x="289" y="227"/>
                  </a:lnTo>
                  <a:lnTo>
                    <a:pt x="283" y="227"/>
                  </a:lnTo>
                  <a:lnTo>
                    <a:pt x="275" y="231"/>
                  </a:lnTo>
                  <a:lnTo>
                    <a:pt x="294" y="254"/>
                  </a:lnTo>
                  <a:lnTo>
                    <a:pt x="189" y="302"/>
                  </a:lnTo>
                  <a:lnTo>
                    <a:pt x="180" y="240"/>
                  </a:lnTo>
                  <a:lnTo>
                    <a:pt x="23" y="191"/>
                  </a:lnTo>
                  <a:lnTo>
                    <a:pt x="0" y="191"/>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7" name="Freeform 36"/>
            <p:cNvSpPr/>
            <p:nvPr/>
          </p:nvSpPr>
          <p:spPr bwMode="auto">
            <a:xfrm>
              <a:off x="6519863" y="4783138"/>
              <a:ext cx="212725" cy="190500"/>
            </a:xfrm>
            <a:custGeom>
              <a:gdLst>
                <a:gd fmla="*/ 865 w 1072" name="T0"/>
                <a:gd fmla="*/ 528 h 959" name="T1"/>
                <a:gd fmla="*/ 908 w 1072" name="T2"/>
                <a:gd fmla="*/ 464 h 959" name="T3"/>
                <a:gd fmla="*/ 901 w 1072" name="T4"/>
                <a:gd fmla="*/ 390 h 959" name="T5"/>
                <a:gd fmla="*/ 928 w 1072" name="T6"/>
                <a:gd fmla="*/ 275 h 959" name="T7"/>
                <a:gd fmla="*/ 901 w 1072" name="T8"/>
                <a:gd fmla="*/ 155 h 959" name="T9"/>
                <a:gd fmla="*/ 998 w 1072" name="T10"/>
                <a:gd fmla="*/ 84 h 959" name="T11"/>
                <a:gd fmla="*/ 1050 w 1072" name="T12"/>
                <a:gd fmla="*/ 53 h 959" name="T13"/>
                <a:gd fmla="*/ 1051 w 1072" name="T14"/>
                <a:gd fmla="*/ 0 h 959" name="T15"/>
                <a:gd fmla="*/ 936 w 1072" name="T16"/>
                <a:gd fmla="*/ 25 h 959" name="T17"/>
                <a:gd fmla="*/ 815 w 1072" name="T18"/>
                <a:gd fmla="*/ 26 h 959" name="T19"/>
                <a:gd fmla="*/ 712 w 1072" name="T20"/>
                <a:gd fmla="*/ 44 h 959" name="T21"/>
                <a:gd fmla="*/ 642 w 1072" name="T22"/>
                <a:gd fmla="*/ 86 h 959" name="T23"/>
                <a:gd fmla="*/ 556 w 1072" name="T24"/>
                <a:gd fmla="*/ 99 h 959" name="T25"/>
                <a:gd fmla="*/ 483 w 1072" name="T26"/>
                <a:gd fmla="*/ 71 h 959" name="T27"/>
                <a:gd fmla="*/ 363 w 1072" name="T28"/>
                <a:gd fmla="*/ 71 h 959" name="T29"/>
                <a:gd fmla="*/ 319 w 1072" name="T30"/>
                <a:gd fmla="*/ 88 h 959" name="T31"/>
                <a:gd fmla="*/ 206 w 1072" name="T32"/>
                <a:gd fmla="*/ 113 h 959" name="T33"/>
                <a:gd fmla="*/ 147 w 1072" name="T34"/>
                <a:gd fmla="*/ 128 h 959" name="T35"/>
                <a:gd fmla="*/ 124 w 1072" name="T36"/>
                <a:gd fmla="*/ 206 h 959" name="T37"/>
                <a:gd fmla="*/ 94 w 1072" name="T38"/>
                <a:gd fmla="*/ 256 h 959" name="T39"/>
                <a:gd fmla="*/ 25 w 1072" name="T40"/>
                <a:gd fmla="*/ 256 h 959" name="T41"/>
                <a:gd fmla="*/ 0 w 1072" name="T42"/>
                <a:gd fmla="*/ 268 h 959" name="T43"/>
                <a:gd fmla="*/ 36 w 1072" name="T44"/>
                <a:gd fmla="*/ 377 h 959" name="T45"/>
                <a:gd fmla="*/ 41 w 1072" name="T46"/>
                <a:gd fmla="*/ 459 h 959" name="T47"/>
                <a:gd fmla="*/ 107 w 1072" name="T48"/>
                <a:gd fmla="*/ 527 h 959" name="T49"/>
                <a:gd fmla="*/ 154 w 1072" name="T50"/>
                <a:gd fmla="*/ 580 h 959" name="T51"/>
                <a:gd fmla="*/ 163 w 1072" name="T52"/>
                <a:gd fmla="*/ 652 h 959" name="T53"/>
                <a:gd fmla="*/ 128 w 1072" name="T54"/>
                <a:gd fmla="*/ 663 h 959" name="T55"/>
                <a:gd fmla="*/ 81 w 1072" name="T56"/>
                <a:gd fmla="*/ 728 h 959" name="T57"/>
                <a:gd fmla="*/ 52 w 1072" name="T58"/>
                <a:gd fmla="*/ 767 h 959" name="T59"/>
                <a:gd fmla="*/ 85 w 1072" name="T60"/>
                <a:gd fmla="*/ 803 h 959" name="T61"/>
                <a:gd fmla="*/ 80 w 1072" name="T62"/>
                <a:gd fmla="*/ 891 h 959" name="T63"/>
                <a:gd fmla="*/ 153 w 1072" name="T64"/>
                <a:gd fmla="*/ 917 h 959" name="T65"/>
                <a:gd fmla="*/ 199 w 1072" name="T66"/>
                <a:gd fmla="*/ 945 h 959" name="T67"/>
                <a:gd fmla="*/ 561 w 1072" name="T68"/>
                <a:gd fmla="*/ 747 h 95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59" w="1072">
                  <a:moveTo>
                    <a:pt x="561" y="745"/>
                  </a:moveTo>
                  <a:lnTo>
                    <a:pt x="865" y="528"/>
                  </a:lnTo>
                  <a:lnTo>
                    <a:pt x="881" y="503"/>
                  </a:lnTo>
                  <a:lnTo>
                    <a:pt x="908" y="464"/>
                  </a:lnTo>
                  <a:lnTo>
                    <a:pt x="909" y="416"/>
                  </a:lnTo>
                  <a:lnTo>
                    <a:pt x="901" y="390"/>
                  </a:lnTo>
                  <a:lnTo>
                    <a:pt x="930" y="329"/>
                  </a:lnTo>
                  <a:lnTo>
                    <a:pt x="928" y="275"/>
                  </a:lnTo>
                  <a:lnTo>
                    <a:pt x="897" y="211"/>
                  </a:lnTo>
                  <a:lnTo>
                    <a:pt x="901" y="155"/>
                  </a:lnTo>
                  <a:lnTo>
                    <a:pt x="931" y="99"/>
                  </a:lnTo>
                  <a:lnTo>
                    <a:pt x="998" y="84"/>
                  </a:lnTo>
                  <a:lnTo>
                    <a:pt x="1034" y="53"/>
                  </a:lnTo>
                  <a:lnTo>
                    <a:pt x="1050" y="53"/>
                  </a:lnTo>
                  <a:lnTo>
                    <a:pt x="1072" y="16"/>
                  </a:lnTo>
                  <a:lnTo>
                    <a:pt x="1051" y="0"/>
                  </a:lnTo>
                  <a:lnTo>
                    <a:pt x="1003" y="1"/>
                  </a:lnTo>
                  <a:lnTo>
                    <a:pt x="936" y="25"/>
                  </a:lnTo>
                  <a:lnTo>
                    <a:pt x="848" y="20"/>
                  </a:lnTo>
                  <a:lnTo>
                    <a:pt x="815" y="26"/>
                  </a:lnTo>
                  <a:lnTo>
                    <a:pt x="772" y="26"/>
                  </a:lnTo>
                  <a:lnTo>
                    <a:pt x="712" y="44"/>
                  </a:lnTo>
                  <a:lnTo>
                    <a:pt x="686" y="72"/>
                  </a:lnTo>
                  <a:lnTo>
                    <a:pt x="642" y="86"/>
                  </a:lnTo>
                  <a:lnTo>
                    <a:pt x="634" y="101"/>
                  </a:lnTo>
                  <a:lnTo>
                    <a:pt x="556" y="99"/>
                  </a:lnTo>
                  <a:lnTo>
                    <a:pt x="501" y="87"/>
                  </a:lnTo>
                  <a:lnTo>
                    <a:pt x="483" y="71"/>
                  </a:lnTo>
                  <a:lnTo>
                    <a:pt x="452" y="63"/>
                  </a:lnTo>
                  <a:lnTo>
                    <a:pt x="363" y="71"/>
                  </a:lnTo>
                  <a:lnTo>
                    <a:pt x="339" y="86"/>
                  </a:lnTo>
                  <a:lnTo>
                    <a:pt x="319" y="88"/>
                  </a:lnTo>
                  <a:lnTo>
                    <a:pt x="236" y="120"/>
                  </a:lnTo>
                  <a:lnTo>
                    <a:pt x="206" y="113"/>
                  </a:lnTo>
                  <a:lnTo>
                    <a:pt x="157" y="101"/>
                  </a:lnTo>
                  <a:lnTo>
                    <a:pt x="147" y="128"/>
                  </a:lnTo>
                  <a:lnTo>
                    <a:pt x="146" y="192"/>
                  </a:lnTo>
                  <a:lnTo>
                    <a:pt x="124" y="206"/>
                  </a:lnTo>
                  <a:lnTo>
                    <a:pt x="128" y="244"/>
                  </a:lnTo>
                  <a:lnTo>
                    <a:pt x="94" y="256"/>
                  </a:lnTo>
                  <a:lnTo>
                    <a:pt x="59" y="262"/>
                  </a:lnTo>
                  <a:lnTo>
                    <a:pt x="25" y="256"/>
                  </a:lnTo>
                  <a:lnTo>
                    <a:pt x="24" y="259"/>
                  </a:lnTo>
                  <a:lnTo>
                    <a:pt x="0" y="268"/>
                  </a:lnTo>
                  <a:lnTo>
                    <a:pt x="9" y="321"/>
                  </a:lnTo>
                  <a:lnTo>
                    <a:pt x="36" y="377"/>
                  </a:lnTo>
                  <a:lnTo>
                    <a:pt x="48" y="422"/>
                  </a:lnTo>
                  <a:lnTo>
                    <a:pt x="41" y="459"/>
                  </a:lnTo>
                  <a:lnTo>
                    <a:pt x="35" y="524"/>
                  </a:lnTo>
                  <a:lnTo>
                    <a:pt x="107" y="527"/>
                  </a:lnTo>
                  <a:lnTo>
                    <a:pt x="124" y="564"/>
                  </a:lnTo>
                  <a:lnTo>
                    <a:pt x="154" y="580"/>
                  </a:lnTo>
                  <a:lnTo>
                    <a:pt x="150" y="626"/>
                  </a:lnTo>
                  <a:lnTo>
                    <a:pt x="163" y="652"/>
                  </a:lnTo>
                  <a:lnTo>
                    <a:pt x="146" y="663"/>
                  </a:lnTo>
                  <a:lnTo>
                    <a:pt x="128" y="663"/>
                  </a:lnTo>
                  <a:lnTo>
                    <a:pt x="94" y="681"/>
                  </a:lnTo>
                  <a:lnTo>
                    <a:pt x="81" y="728"/>
                  </a:lnTo>
                  <a:lnTo>
                    <a:pt x="56" y="767"/>
                  </a:lnTo>
                  <a:lnTo>
                    <a:pt x="52" y="767"/>
                  </a:lnTo>
                  <a:lnTo>
                    <a:pt x="60" y="779"/>
                  </a:lnTo>
                  <a:lnTo>
                    <a:pt x="85" y="803"/>
                  </a:lnTo>
                  <a:lnTo>
                    <a:pt x="89" y="865"/>
                  </a:lnTo>
                  <a:lnTo>
                    <a:pt x="80" y="891"/>
                  </a:lnTo>
                  <a:lnTo>
                    <a:pt x="95" y="892"/>
                  </a:lnTo>
                  <a:lnTo>
                    <a:pt x="153" y="917"/>
                  </a:lnTo>
                  <a:lnTo>
                    <a:pt x="186" y="945"/>
                  </a:lnTo>
                  <a:lnTo>
                    <a:pt x="199" y="945"/>
                  </a:lnTo>
                  <a:lnTo>
                    <a:pt x="222" y="959"/>
                  </a:lnTo>
                  <a:lnTo>
                    <a:pt x="561" y="747"/>
                  </a:lnTo>
                  <a:lnTo>
                    <a:pt x="561" y="745"/>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8" name="Freeform 37"/>
            <p:cNvSpPr/>
            <p:nvPr/>
          </p:nvSpPr>
          <p:spPr bwMode="auto">
            <a:xfrm>
              <a:off x="6478588" y="4935538"/>
              <a:ext cx="50800" cy="149225"/>
            </a:xfrm>
            <a:custGeom>
              <a:gdLst>
                <a:gd fmla="*/ 163 w 262" name="T0"/>
                <a:gd fmla="*/ 752 h 752" name="T1"/>
                <a:gd fmla="*/ 183 w 262" name="T2"/>
                <a:gd fmla="*/ 722 h 752" name="T3"/>
                <a:gd fmla="*/ 185 w 262" name="T4"/>
                <a:gd fmla="*/ 716 h 752" name="T5"/>
                <a:gd fmla="*/ 183 w 262" name="T6"/>
                <a:gd fmla="*/ 694 h 752" name="T7"/>
                <a:gd fmla="*/ 199 w 262" name="T8"/>
                <a:gd fmla="*/ 677 h 752" name="T9"/>
                <a:gd fmla="*/ 199 w 262" name="T10"/>
                <a:gd fmla="*/ 638 h 752" name="T11"/>
                <a:gd fmla="*/ 212 w 262" name="T12"/>
                <a:gd fmla="*/ 595 h 752" name="T13"/>
                <a:gd fmla="*/ 210 w 262" name="T14"/>
                <a:gd fmla="*/ 545 h 752" name="T15"/>
                <a:gd fmla="*/ 222 w 262" name="T16"/>
                <a:gd fmla="*/ 539 h 752" name="T17"/>
                <a:gd fmla="*/ 222 w 262" name="T18"/>
                <a:gd fmla="*/ 502 h 752" name="T19"/>
                <a:gd fmla="*/ 230 w 262" name="T20"/>
                <a:gd fmla="*/ 462 h 752" name="T21"/>
                <a:gd fmla="*/ 229 w 262" name="T22"/>
                <a:gd fmla="*/ 437 h 752" name="T23"/>
                <a:gd fmla="*/ 235 w 262" name="T24"/>
                <a:gd fmla="*/ 362 h 752" name="T25"/>
                <a:gd fmla="*/ 223 w 262" name="T26"/>
                <a:gd fmla="*/ 366 h 752" name="T27"/>
                <a:gd fmla="*/ 201 w 262" name="T28"/>
                <a:gd fmla="*/ 366 h 752" name="T29"/>
                <a:gd fmla="*/ 173 w 262" name="T30"/>
                <a:gd fmla="*/ 381 h 752" name="T31"/>
                <a:gd fmla="*/ 157 w 262" name="T32"/>
                <a:gd fmla="*/ 365 h 752" name="T33"/>
                <a:gd fmla="*/ 164 w 262" name="T34"/>
                <a:gd fmla="*/ 312 h 752" name="T35"/>
                <a:gd fmla="*/ 164 w 262" name="T36"/>
                <a:gd fmla="*/ 231 h 752" name="T37"/>
                <a:gd fmla="*/ 155 w 262" name="T38"/>
                <a:gd fmla="*/ 215 h 752" name="T39"/>
                <a:gd fmla="*/ 163 w 262" name="T40"/>
                <a:gd fmla="*/ 167 h 752" name="T41"/>
                <a:gd fmla="*/ 204 w 262" name="T42"/>
                <a:gd fmla="*/ 167 h 752" name="T43"/>
                <a:gd fmla="*/ 207 w 262" name="T44"/>
                <a:gd fmla="*/ 194 h 752" name="T45"/>
                <a:gd fmla="*/ 225 w 262" name="T46"/>
                <a:gd fmla="*/ 197 h 752" name="T47"/>
                <a:gd fmla="*/ 245 w 262" name="T48"/>
                <a:gd fmla="*/ 179 h 752" name="T49"/>
                <a:gd fmla="*/ 244 w 262" name="T50"/>
                <a:gd fmla="*/ 159 h 752" name="T51"/>
                <a:gd fmla="*/ 248 w 262" name="T52"/>
                <a:gd fmla="*/ 159 h 752" name="T53"/>
                <a:gd fmla="*/ 241 w 262" name="T54"/>
                <a:gd fmla="*/ 144 h 752" name="T55"/>
                <a:gd fmla="*/ 234 w 262" name="T56"/>
                <a:gd fmla="*/ 114 h 752" name="T57"/>
                <a:gd fmla="*/ 244 w 262" name="T58"/>
                <a:gd fmla="*/ 64 h 752" name="T59"/>
                <a:gd fmla="*/ 253 w 262" name="T60"/>
                <a:gd fmla="*/ 20 h 752" name="T61"/>
                <a:gd fmla="*/ 262 w 262" name="T62"/>
                <a:gd fmla="*/ 0 h 752" name="T63"/>
                <a:gd fmla="*/ 244 w 262" name="T64"/>
                <a:gd fmla="*/ 1 h 752" name="T65"/>
                <a:gd fmla="*/ 226 w 262" name="T66"/>
                <a:gd fmla="*/ 37 h 752" name="T67"/>
                <a:gd fmla="*/ 171 w 262" name="T68"/>
                <a:gd fmla="*/ 38 h 752" name="T69"/>
                <a:gd fmla="*/ 151 w 262" name="T70"/>
                <a:gd fmla="*/ 34 h 752" name="T71"/>
                <a:gd fmla="*/ 115 w 262" name="T72"/>
                <a:gd fmla="*/ 75 h 752" name="T73"/>
                <a:gd fmla="*/ 101 w 262" name="T74"/>
                <a:gd fmla="*/ 199 h 752" name="T75"/>
                <a:gd fmla="*/ 52 w 262" name="T76"/>
                <a:gd fmla="*/ 298 h 752" name="T77"/>
                <a:gd fmla="*/ 0 w 262" name="T78"/>
                <a:gd fmla="*/ 369 h 752" name="T79"/>
                <a:gd fmla="*/ 18 w 262" name="T80"/>
                <a:gd fmla="*/ 378 h 752" name="T81"/>
                <a:gd fmla="*/ 52 w 262" name="T82"/>
                <a:gd fmla="*/ 428 h 752" name="T83"/>
                <a:gd fmla="*/ 70 w 262" name="T84"/>
                <a:gd fmla="*/ 491 h 752" name="T85"/>
                <a:gd fmla="*/ 118 w 262" name="T86"/>
                <a:gd fmla="*/ 564 h 752" name="T87"/>
                <a:gd fmla="*/ 156 w 262" name="T88"/>
                <a:gd fmla="*/ 653 h 752" name="T89"/>
                <a:gd fmla="*/ 141 w 262" name="T90"/>
                <a:gd fmla="*/ 695 h 752" name="T91"/>
                <a:gd fmla="*/ 163 w 262" name="T92"/>
                <a:gd fmla="*/ 752 h 75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52" w="262">
                  <a:moveTo>
                    <a:pt x="163" y="752"/>
                  </a:moveTo>
                  <a:lnTo>
                    <a:pt x="183" y="722"/>
                  </a:lnTo>
                  <a:lnTo>
                    <a:pt x="185" y="716"/>
                  </a:lnTo>
                  <a:lnTo>
                    <a:pt x="183" y="694"/>
                  </a:lnTo>
                  <a:lnTo>
                    <a:pt x="199" y="677"/>
                  </a:lnTo>
                  <a:lnTo>
                    <a:pt x="199" y="638"/>
                  </a:lnTo>
                  <a:lnTo>
                    <a:pt x="212" y="595"/>
                  </a:lnTo>
                  <a:lnTo>
                    <a:pt x="210" y="545"/>
                  </a:lnTo>
                  <a:lnTo>
                    <a:pt x="222" y="539"/>
                  </a:lnTo>
                  <a:lnTo>
                    <a:pt x="222" y="502"/>
                  </a:lnTo>
                  <a:lnTo>
                    <a:pt x="230" y="462"/>
                  </a:lnTo>
                  <a:lnTo>
                    <a:pt x="229" y="437"/>
                  </a:lnTo>
                  <a:lnTo>
                    <a:pt x="235" y="362"/>
                  </a:lnTo>
                  <a:lnTo>
                    <a:pt x="223" y="366"/>
                  </a:lnTo>
                  <a:lnTo>
                    <a:pt x="201" y="366"/>
                  </a:lnTo>
                  <a:lnTo>
                    <a:pt x="173" y="381"/>
                  </a:lnTo>
                  <a:lnTo>
                    <a:pt x="157" y="365"/>
                  </a:lnTo>
                  <a:lnTo>
                    <a:pt x="164" y="312"/>
                  </a:lnTo>
                  <a:lnTo>
                    <a:pt x="164" y="231"/>
                  </a:lnTo>
                  <a:lnTo>
                    <a:pt x="155" y="215"/>
                  </a:lnTo>
                  <a:lnTo>
                    <a:pt x="163" y="167"/>
                  </a:lnTo>
                  <a:lnTo>
                    <a:pt x="204" y="167"/>
                  </a:lnTo>
                  <a:lnTo>
                    <a:pt x="207" y="194"/>
                  </a:lnTo>
                  <a:lnTo>
                    <a:pt x="225" y="197"/>
                  </a:lnTo>
                  <a:lnTo>
                    <a:pt x="245" y="179"/>
                  </a:lnTo>
                  <a:lnTo>
                    <a:pt x="244" y="159"/>
                  </a:lnTo>
                  <a:lnTo>
                    <a:pt x="248" y="159"/>
                  </a:lnTo>
                  <a:lnTo>
                    <a:pt x="241" y="144"/>
                  </a:lnTo>
                  <a:lnTo>
                    <a:pt x="234" y="114"/>
                  </a:lnTo>
                  <a:lnTo>
                    <a:pt x="244" y="64"/>
                  </a:lnTo>
                  <a:lnTo>
                    <a:pt x="253" y="20"/>
                  </a:lnTo>
                  <a:lnTo>
                    <a:pt x="262" y="0"/>
                  </a:lnTo>
                  <a:lnTo>
                    <a:pt x="244" y="1"/>
                  </a:lnTo>
                  <a:lnTo>
                    <a:pt x="226" y="37"/>
                  </a:lnTo>
                  <a:lnTo>
                    <a:pt x="171" y="38"/>
                  </a:lnTo>
                  <a:lnTo>
                    <a:pt x="151" y="34"/>
                  </a:lnTo>
                  <a:lnTo>
                    <a:pt x="115" y="75"/>
                  </a:lnTo>
                  <a:lnTo>
                    <a:pt x="101" y="199"/>
                  </a:lnTo>
                  <a:lnTo>
                    <a:pt x="52" y="298"/>
                  </a:lnTo>
                  <a:lnTo>
                    <a:pt x="0" y="369"/>
                  </a:lnTo>
                  <a:lnTo>
                    <a:pt x="18" y="378"/>
                  </a:lnTo>
                  <a:lnTo>
                    <a:pt x="52" y="428"/>
                  </a:lnTo>
                  <a:lnTo>
                    <a:pt x="70" y="491"/>
                  </a:lnTo>
                  <a:lnTo>
                    <a:pt x="118" y="564"/>
                  </a:lnTo>
                  <a:lnTo>
                    <a:pt x="156" y="653"/>
                  </a:lnTo>
                  <a:lnTo>
                    <a:pt x="141" y="695"/>
                  </a:lnTo>
                  <a:lnTo>
                    <a:pt x="163" y="752"/>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9" name="Freeform 38"/>
            <p:cNvSpPr/>
            <p:nvPr/>
          </p:nvSpPr>
          <p:spPr bwMode="auto">
            <a:xfrm>
              <a:off x="6524625" y="4935538"/>
              <a:ext cx="12700" cy="31750"/>
            </a:xfrm>
            <a:custGeom>
              <a:gdLst>
                <a:gd fmla="*/ 14 w 67" name="T0"/>
                <a:gd fmla="*/ 159 h 160" name="T1"/>
                <a:gd fmla="*/ 7 w 67" name="T2"/>
                <a:gd fmla="*/ 144 h 160" name="T3"/>
                <a:gd fmla="*/ 0 w 67" name="T4"/>
                <a:gd fmla="*/ 114 h 160" name="T5"/>
                <a:gd fmla="*/ 10 w 67" name="T6"/>
                <a:gd fmla="*/ 64 h 160" name="T7"/>
                <a:gd fmla="*/ 19 w 67" name="T8"/>
                <a:gd fmla="*/ 20 h 160" name="T9"/>
                <a:gd fmla="*/ 28 w 67" name="T10"/>
                <a:gd fmla="*/ 0 h 160" name="T11"/>
                <a:gd fmla="*/ 30 w 67" name="T12"/>
                <a:gd fmla="*/ 0 h 160" name="T13"/>
                <a:gd fmla="*/ 38 w 67" name="T14"/>
                <a:gd fmla="*/ 12 h 160" name="T15"/>
                <a:gd fmla="*/ 63 w 67" name="T16"/>
                <a:gd fmla="*/ 36 h 160" name="T17"/>
                <a:gd fmla="*/ 67 w 67" name="T18"/>
                <a:gd fmla="*/ 98 h 160" name="T19"/>
                <a:gd fmla="*/ 58 w 67" name="T20"/>
                <a:gd fmla="*/ 124 h 160" name="T21"/>
                <a:gd fmla="*/ 57 w 67" name="T22"/>
                <a:gd fmla="*/ 124 h 160" name="T23"/>
                <a:gd fmla="*/ 35 w 67" name="T24"/>
                <a:gd fmla="*/ 143 h 160" name="T25"/>
                <a:gd fmla="*/ 24 w 67" name="T26"/>
                <a:gd fmla="*/ 160 h 160" name="T27"/>
                <a:gd fmla="*/ 14 w 67" name="T28"/>
                <a:gd fmla="*/ 159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67">
                  <a:moveTo>
                    <a:pt x="14" y="159"/>
                  </a:moveTo>
                  <a:lnTo>
                    <a:pt x="7" y="144"/>
                  </a:lnTo>
                  <a:lnTo>
                    <a:pt x="0" y="114"/>
                  </a:lnTo>
                  <a:lnTo>
                    <a:pt x="10" y="64"/>
                  </a:lnTo>
                  <a:lnTo>
                    <a:pt x="19" y="20"/>
                  </a:lnTo>
                  <a:lnTo>
                    <a:pt x="28" y="0"/>
                  </a:lnTo>
                  <a:lnTo>
                    <a:pt x="30" y="0"/>
                  </a:lnTo>
                  <a:lnTo>
                    <a:pt x="38" y="12"/>
                  </a:lnTo>
                  <a:lnTo>
                    <a:pt x="63" y="36"/>
                  </a:lnTo>
                  <a:lnTo>
                    <a:pt x="67" y="98"/>
                  </a:lnTo>
                  <a:lnTo>
                    <a:pt x="58" y="124"/>
                  </a:lnTo>
                  <a:lnTo>
                    <a:pt x="57" y="124"/>
                  </a:lnTo>
                  <a:lnTo>
                    <a:pt x="35" y="143"/>
                  </a:lnTo>
                  <a:lnTo>
                    <a:pt x="24" y="160"/>
                  </a:lnTo>
                  <a:lnTo>
                    <a:pt x="14" y="159"/>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0" name="Freeform 39"/>
            <p:cNvSpPr/>
            <p:nvPr/>
          </p:nvSpPr>
          <p:spPr bwMode="auto">
            <a:xfrm>
              <a:off x="6508750" y="4968876"/>
              <a:ext cx="19050" cy="42863"/>
            </a:xfrm>
            <a:custGeom>
              <a:gdLst>
                <a:gd fmla="*/ 68 w 94" name="T0"/>
                <a:gd fmla="*/ 199 h 214" name="T1"/>
                <a:gd fmla="*/ 46 w 94" name="T2"/>
                <a:gd fmla="*/ 199 h 214" name="T3"/>
                <a:gd fmla="*/ 18 w 94" name="T4"/>
                <a:gd fmla="*/ 214 h 214" name="T5"/>
                <a:gd fmla="*/ 2 w 94" name="T6"/>
                <a:gd fmla="*/ 198 h 214" name="T7"/>
                <a:gd fmla="*/ 9 w 94" name="T8"/>
                <a:gd fmla="*/ 145 h 214" name="T9"/>
                <a:gd fmla="*/ 9 w 94" name="T10"/>
                <a:gd fmla="*/ 64 h 214" name="T11"/>
                <a:gd fmla="*/ 0 w 94" name="T12"/>
                <a:gd fmla="*/ 48 h 214" name="T13"/>
                <a:gd fmla="*/ 8 w 94" name="T14"/>
                <a:gd fmla="*/ 0 h 214" name="T15"/>
                <a:gd fmla="*/ 49 w 94" name="T16"/>
                <a:gd fmla="*/ 0 h 214" name="T17"/>
                <a:gd fmla="*/ 52 w 94" name="T18"/>
                <a:gd fmla="*/ 27 h 214" name="T19"/>
                <a:gd fmla="*/ 70 w 94" name="T20"/>
                <a:gd fmla="*/ 30 h 214" name="T21"/>
                <a:gd fmla="*/ 90 w 94" name="T22"/>
                <a:gd fmla="*/ 12 h 214" name="T23"/>
                <a:gd fmla="*/ 90 w 94" name="T24"/>
                <a:gd fmla="*/ 23 h 214" name="T25"/>
                <a:gd fmla="*/ 94 w 94" name="T26"/>
                <a:gd fmla="*/ 44 h 214" name="T27"/>
                <a:gd fmla="*/ 88 w 94" name="T28"/>
                <a:gd fmla="*/ 60 h 214" name="T29"/>
                <a:gd fmla="*/ 84 w 94" name="T30"/>
                <a:gd fmla="*/ 105 h 214" name="T31"/>
                <a:gd fmla="*/ 86 w 94" name="T32"/>
                <a:gd fmla="*/ 131 h 214" name="T33"/>
                <a:gd fmla="*/ 80 w 94" name="T34"/>
                <a:gd fmla="*/ 195 h 214" name="T35"/>
                <a:gd fmla="*/ 68 w 94" name="T36"/>
                <a:gd fmla="*/ 199 h 2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14" w="94">
                  <a:moveTo>
                    <a:pt x="68" y="199"/>
                  </a:moveTo>
                  <a:lnTo>
                    <a:pt x="46" y="199"/>
                  </a:lnTo>
                  <a:lnTo>
                    <a:pt x="18" y="214"/>
                  </a:lnTo>
                  <a:lnTo>
                    <a:pt x="2" y="198"/>
                  </a:lnTo>
                  <a:lnTo>
                    <a:pt x="9" y="145"/>
                  </a:lnTo>
                  <a:lnTo>
                    <a:pt x="9" y="64"/>
                  </a:lnTo>
                  <a:lnTo>
                    <a:pt x="0" y="48"/>
                  </a:lnTo>
                  <a:lnTo>
                    <a:pt x="8" y="0"/>
                  </a:lnTo>
                  <a:lnTo>
                    <a:pt x="49" y="0"/>
                  </a:lnTo>
                  <a:lnTo>
                    <a:pt x="52" y="27"/>
                  </a:lnTo>
                  <a:lnTo>
                    <a:pt x="70" y="30"/>
                  </a:lnTo>
                  <a:lnTo>
                    <a:pt x="90" y="12"/>
                  </a:lnTo>
                  <a:lnTo>
                    <a:pt x="90" y="23"/>
                  </a:lnTo>
                  <a:lnTo>
                    <a:pt x="94" y="44"/>
                  </a:lnTo>
                  <a:lnTo>
                    <a:pt x="88" y="60"/>
                  </a:lnTo>
                  <a:lnTo>
                    <a:pt x="84" y="105"/>
                  </a:lnTo>
                  <a:lnTo>
                    <a:pt x="86" y="131"/>
                  </a:lnTo>
                  <a:lnTo>
                    <a:pt x="80" y="195"/>
                  </a:lnTo>
                  <a:lnTo>
                    <a:pt x="68" y="199"/>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1" name="Freeform 40"/>
            <p:cNvSpPr/>
            <p:nvPr/>
          </p:nvSpPr>
          <p:spPr bwMode="auto">
            <a:xfrm>
              <a:off x="6508750" y="4887913"/>
              <a:ext cx="44450" cy="55563"/>
            </a:xfrm>
            <a:custGeom>
              <a:gdLst>
                <a:gd fmla="*/ 0 w 224" name="T0"/>
                <a:gd fmla="*/ 277 h 281" name="T1"/>
                <a:gd fmla="*/ 20 w 224" name="T2"/>
                <a:gd fmla="*/ 281 h 281" name="T3"/>
                <a:gd fmla="*/ 75 w 224" name="T4"/>
                <a:gd fmla="*/ 280 h 281" name="T5"/>
                <a:gd fmla="*/ 93 w 224" name="T6"/>
                <a:gd fmla="*/ 244 h 281" name="T7"/>
                <a:gd fmla="*/ 117 w 224" name="T8"/>
                <a:gd fmla="*/ 243 h 281" name="T9"/>
                <a:gd fmla="*/ 142 w 224" name="T10"/>
                <a:gd fmla="*/ 204 h 281" name="T11"/>
                <a:gd fmla="*/ 155 w 224" name="T12"/>
                <a:gd fmla="*/ 157 h 281" name="T13"/>
                <a:gd fmla="*/ 189 w 224" name="T14"/>
                <a:gd fmla="*/ 139 h 281" name="T15"/>
                <a:gd fmla="*/ 207 w 224" name="T16"/>
                <a:gd fmla="*/ 139 h 281" name="T17"/>
                <a:gd fmla="*/ 224 w 224" name="T18"/>
                <a:gd fmla="*/ 128 h 281" name="T19"/>
                <a:gd fmla="*/ 211 w 224" name="T20"/>
                <a:gd fmla="*/ 102 h 281" name="T21"/>
                <a:gd fmla="*/ 215 w 224" name="T22"/>
                <a:gd fmla="*/ 56 h 281" name="T23"/>
                <a:gd fmla="*/ 185 w 224" name="T24"/>
                <a:gd fmla="*/ 40 h 281" name="T25"/>
                <a:gd fmla="*/ 168 w 224" name="T26"/>
                <a:gd fmla="*/ 3 h 281" name="T27"/>
                <a:gd fmla="*/ 96 w 224" name="T28"/>
                <a:gd fmla="*/ 0 h 281" name="T29"/>
                <a:gd fmla="*/ 96 w 224" name="T30"/>
                <a:gd fmla="*/ 10 h 281" name="T31"/>
                <a:gd fmla="*/ 73 w 224" name="T32"/>
                <a:gd fmla="*/ 15 h 281" name="T33"/>
                <a:gd fmla="*/ 65 w 224" name="T34"/>
                <a:gd fmla="*/ 137 h 281" name="T35"/>
                <a:gd fmla="*/ 36 w 224" name="T36"/>
                <a:gd fmla="*/ 180 h 281" name="T37"/>
                <a:gd fmla="*/ 5 w 224" name="T38"/>
                <a:gd fmla="*/ 224 h 281" name="T39"/>
                <a:gd fmla="*/ 5 w 224" name="T40"/>
                <a:gd fmla="*/ 272 h 281" name="T41"/>
                <a:gd fmla="*/ 0 w 224" name="T42"/>
                <a:gd fmla="*/ 277 h 28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1" w="224">
                  <a:moveTo>
                    <a:pt x="0" y="277"/>
                  </a:moveTo>
                  <a:lnTo>
                    <a:pt x="20" y="281"/>
                  </a:lnTo>
                  <a:lnTo>
                    <a:pt x="75" y="280"/>
                  </a:lnTo>
                  <a:lnTo>
                    <a:pt x="93" y="244"/>
                  </a:lnTo>
                  <a:lnTo>
                    <a:pt x="117" y="243"/>
                  </a:lnTo>
                  <a:lnTo>
                    <a:pt x="142" y="204"/>
                  </a:lnTo>
                  <a:lnTo>
                    <a:pt x="155" y="157"/>
                  </a:lnTo>
                  <a:lnTo>
                    <a:pt x="189" y="139"/>
                  </a:lnTo>
                  <a:lnTo>
                    <a:pt x="207" y="139"/>
                  </a:lnTo>
                  <a:lnTo>
                    <a:pt x="224" y="128"/>
                  </a:lnTo>
                  <a:lnTo>
                    <a:pt x="211" y="102"/>
                  </a:lnTo>
                  <a:lnTo>
                    <a:pt x="215" y="56"/>
                  </a:lnTo>
                  <a:lnTo>
                    <a:pt x="185" y="40"/>
                  </a:lnTo>
                  <a:lnTo>
                    <a:pt x="168" y="3"/>
                  </a:lnTo>
                  <a:lnTo>
                    <a:pt x="96" y="0"/>
                  </a:lnTo>
                  <a:lnTo>
                    <a:pt x="96" y="10"/>
                  </a:lnTo>
                  <a:lnTo>
                    <a:pt x="73" y="15"/>
                  </a:lnTo>
                  <a:lnTo>
                    <a:pt x="65" y="137"/>
                  </a:lnTo>
                  <a:lnTo>
                    <a:pt x="36" y="180"/>
                  </a:lnTo>
                  <a:lnTo>
                    <a:pt x="5" y="224"/>
                  </a:lnTo>
                  <a:lnTo>
                    <a:pt x="5" y="272"/>
                  </a:lnTo>
                  <a:lnTo>
                    <a:pt x="0" y="277"/>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2" name="Freeform 41"/>
            <p:cNvSpPr/>
            <p:nvPr/>
          </p:nvSpPr>
          <p:spPr bwMode="auto">
            <a:xfrm>
              <a:off x="6511925" y="4932363"/>
              <a:ext cx="136525" cy="168275"/>
            </a:xfrm>
            <a:custGeom>
              <a:gdLst>
                <a:gd fmla="*/ 13 w 690" name="T0"/>
                <a:gd fmla="*/ 742 h 853" name="T1"/>
                <a:gd fmla="*/ 15 w 690" name="T2"/>
                <a:gd fmla="*/ 736 h 853" name="T3"/>
                <a:gd fmla="*/ 13 w 690" name="T4"/>
                <a:gd fmla="*/ 714 h 853" name="T5"/>
                <a:gd fmla="*/ 29 w 690" name="T6"/>
                <a:gd fmla="*/ 697 h 853" name="T7"/>
                <a:gd fmla="*/ 29 w 690" name="T8"/>
                <a:gd fmla="*/ 658 h 853" name="T9"/>
                <a:gd fmla="*/ 42 w 690" name="T10"/>
                <a:gd fmla="*/ 615 h 853" name="T11"/>
                <a:gd fmla="*/ 40 w 690" name="T12"/>
                <a:gd fmla="*/ 565 h 853" name="T13"/>
                <a:gd fmla="*/ 52 w 690" name="T14"/>
                <a:gd fmla="*/ 559 h 853" name="T15"/>
                <a:gd fmla="*/ 52 w 690" name="T16"/>
                <a:gd fmla="*/ 522 h 853" name="T17"/>
                <a:gd fmla="*/ 60 w 690" name="T18"/>
                <a:gd fmla="*/ 482 h 853" name="T19"/>
                <a:gd fmla="*/ 59 w 690" name="T20"/>
                <a:gd fmla="*/ 457 h 853" name="T21"/>
                <a:gd fmla="*/ 71 w 690" name="T22"/>
                <a:gd fmla="*/ 318 h 853" name="T23"/>
                <a:gd fmla="*/ 69 w 690" name="T24"/>
                <a:gd fmla="*/ 292 h 853" name="T25"/>
                <a:gd fmla="*/ 73 w 690" name="T26"/>
                <a:gd fmla="*/ 247 h 853" name="T27"/>
                <a:gd fmla="*/ 79 w 690" name="T28"/>
                <a:gd fmla="*/ 231 h 853" name="T29"/>
                <a:gd fmla="*/ 75 w 690" name="T30"/>
                <a:gd fmla="*/ 210 h 853" name="T31"/>
                <a:gd fmla="*/ 74 w 690" name="T32"/>
                <a:gd fmla="*/ 179 h 853" name="T33"/>
                <a:gd fmla="*/ 88 w 690" name="T34"/>
                <a:gd fmla="*/ 180 h 853" name="T35"/>
                <a:gd fmla="*/ 99 w 690" name="T36"/>
                <a:gd fmla="*/ 163 h 853" name="T37"/>
                <a:gd fmla="*/ 121 w 690" name="T38"/>
                <a:gd fmla="*/ 144 h 853" name="T39"/>
                <a:gd fmla="*/ 137 w 690" name="T40"/>
                <a:gd fmla="*/ 145 h 853" name="T41"/>
                <a:gd fmla="*/ 195 w 690" name="T42"/>
                <a:gd fmla="*/ 170 h 853" name="T43"/>
                <a:gd fmla="*/ 228 w 690" name="T44"/>
                <a:gd fmla="*/ 198 h 853" name="T45"/>
                <a:gd fmla="*/ 241 w 690" name="T46"/>
                <a:gd fmla="*/ 198 h 853" name="T47"/>
                <a:gd fmla="*/ 264 w 690" name="T48"/>
                <a:gd fmla="*/ 212 h 853" name="T49"/>
                <a:gd fmla="*/ 603 w 690" name="T50"/>
                <a:gd fmla="*/ 0 h 853" name="T51"/>
                <a:gd fmla="*/ 690 w 690" name="T52"/>
                <a:gd fmla="*/ 224 h 853" name="T53"/>
                <a:gd fmla="*/ 681 w 690" name="T54"/>
                <a:gd fmla="*/ 223 h 853" name="T55"/>
                <a:gd fmla="*/ 619 w 690" name="T56"/>
                <a:gd fmla="*/ 287 h 853" name="T57"/>
                <a:gd fmla="*/ 365 w 690" name="T58"/>
                <a:gd fmla="*/ 366 h 853" name="T59"/>
                <a:gd fmla="*/ 557 w 690" name="T60"/>
                <a:gd fmla="*/ 576 h 853" name="T61"/>
                <a:gd fmla="*/ 485 w 690" name="T62"/>
                <a:gd fmla="*/ 662 h 853" name="T63"/>
                <a:gd fmla="*/ 480 w 690" name="T64"/>
                <a:gd fmla="*/ 712 h 853" name="T65"/>
                <a:gd fmla="*/ 350 w 690" name="T66"/>
                <a:gd fmla="*/ 732 h 853" name="T67"/>
                <a:gd fmla="*/ 226 w 690" name="T68"/>
                <a:gd fmla="*/ 853 h 853" name="T69"/>
                <a:gd fmla="*/ 54 w 690" name="T70"/>
                <a:gd fmla="*/ 803 h 853" name="T71"/>
                <a:gd fmla="*/ 0 w 690" name="T72"/>
                <a:gd fmla="*/ 805 h 853" name="T73"/>
                <a:gd fmla="*/ 1 w 690" name="T74"/>
                <a:gd fmla="*/ 799 h 853" name="T75"/>
                <a:gd fmla="*/ 16 w 690" name="T76"/>
                <a:gd fmla="*/ 756 h 853" name="T77"/>
                <a:gd fmla="*/ 15 w 690" name="T78"/>
                <a:gd fmla="*/ 739 h 853" name="T79"/>
                <a:gd fmla="*/ 13 w 690" name="T80"/>
                <a:gd fmla="*/ 742 h 85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53" w="690">
                  <a:moveTo>
                    <a:pt x="13" y="742"/>
                  </a:moveTo>
                  <a:lnTo>
                    <a:pt x="15" y="736"/>
                  </a:lnTo>
                  <a:lnTo>
                    <a:pt x="13" y="714"/>
                  </a:lnTo>
                  <a:lnTo>
                    <a:pt x="29" y="697"/>
                  </a:lnTo>
                  <a:lnTo>
                    <a:pt x="29" y="658"/>
                  </a:lnTo>
                  <a:lnTo>
                    <a:pt x="42" y="615"/>
                  </a:lnTo>
                  <a:lnTo>
                    <a:pt x="40" y="565"/>
                  </a:lnTo>
                  <a:lnTo>
                    <a:pt x="52" y="559"/>
                  </a:lnTo>
                  <a:lnTo>
                    <a:pt x="52" y="522"/>
                  </a:lnTo>
                  <a:lnTo>
                    <a:pt x="60" y="482"/>
                  </a:lnTo>
                  <a:lnTo>
                    <a:pt x="59" y="457"/>
                  </a:lnTo>
                  <a:lnTo>
                    <a:pt x="71" y="318"/>
                  </a:lnTo>
                  <a:lnTo>
                    <a:pt x="69" y="292"/>
                  </a:lnTo>
                  <a:lnTo>
                    <a:pt x="73" y="247"/>
                  </a:lnTo>
                  <a:lnTo>
                    <a:pt x="79" y="231"/>
                  </a:lnTo>
                  <a:lnTo>
                    <a:pt x="75" y="210"/>
                  </a:lnTo>
                  <a:lnTo>
                    <a:pt x="74" y="179"/>
                  </a:lnTo>
                  <a:lnTo>
                    <a:pt x="88" y="180"/>
                  </a:lnTo>
                  <a:lnTo>
                    <a:pt x="99" y="163"/>
                  </a:lnTo>
                  <a:lnTo>
                    <a:pt x="121" y="144"/>
                  </a:lnTo>
                  <a:lnTo>
                    <a:pt x="137" y="145"/>
                  </a:lnTo>
                  <a:lnTo>
                    <a:pt x="195" y="170"/>
                  </a:lnTo>
                  <a:lnTo>
                    <a:pt x="228" y="198"/>
                  </a:lnTo>
                  <a:lnTo>
                    <a:pt x="241" y="198"/>
                  </a:lnTo>
                  <a:lnTo>
                    <a:pt x="264" y="212"/>
                  </a:lnTo>
                  <a:lnTo>
                    <a:pt x="603" y="0"/>
                  </a:lnTo>
                  <a:lnTo>
                    <a:pt x="690" y="224"/>
                  </a:lnTo>
                  <a:lnTo>
                    <a:pt x="681" y="223"/>
                  </a:lnTo>
                  <a:lnTo>
                    <a:pt x="619" y="287"/>
                  </a:lnTo>
                  <a:lnTo>
                    <a:pt x="365" y="366"/>
                  </a:lnTo>
                  <a:lnTo>
                    <a:pt x="557" y="576"/>
                  </a:lnTo>
                  <a:lnTo>
                    <a:pt x="485" y="662"/>
                  </a:lnTo>
                  <a:lnTo>
                    <a:pt x="480" y="712"/>
                  </a:lnTo>
                  <a:lnTo>
                    <a:pt x="350" y="732"/>
                  </a:lnTo>
                  <a:lnTo>
                    <a:pt x="226" y="853"/>
                  </a:lnTo>
                  <a:lnTo>
                    <a:pt x="54" y="803"/>
                  </a:lnTo>
                  <a:lnTo>
                    <a:pt x="0" y="805"/>
                  </a:lnTo>
                  <a:lnTo>
                    <a:pt x="1" y="799"/>
                  </a:lnTo>
                  <a:lnTo>
                    <a:pt x="16" y="756"/>
                  </a:lnTo>
                  <a:lnTo>
                    <a:pt x="15" y="739"/>
                  </a:lnTo>
                  <a:lnTo>
                    <a:pt x="13" y="742"/>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3" name="Freeform 42"/>
            <p:cNvSpPr/>
            <p:nvPr/>
          </p:nvSpPr>
          <p:spPr bwMode="auto">
            <a:xfrm>
              <a:off x="6507163" y="4976813"/>
              <a:ext cx="708025" cy="595313"/>
            </a:xfrm>
            <a:custGeom>
              <a:gdLst>
                <a:gd fmla="*/ 2164 w 3560" name="T0"/>
                <a:gd fmla="*/ 630 h 3002" name="T1"/>
                <a:gd fmla="*/ 861 w 3560" name="T2"/>
                <a:gd fmla="*/ 20 h 3002" name="T3"/>
                <a:gd fmla="*/ 385 w 3560" name="T4"/>
                <a:gd fmla="*/ 143 h 3002" name="T5"/>
                <a:gd fmla="*/ 500 w 3560" name="T6"/>
                <a:gd fmla="*/ 489 h 3002" name="T7"/>
                <a:gd fmla="*/ 74 w 3560" name="T8"/>
                <a:gd fmla="*/ 580 h 3002" name="T9"/>
                <a:gd fmla="*/ 18 w 3560" name="T10"/>
                <a:gd fmla="*/ 718 h 3002" name="T11"/>
                <a:gd fmla="*/ 29 w 3560" name="T12"/>
                <a:gd fmla="*/ 777 h 3002" name="T13"/>
                <a:gd fmla="*/ 97 w 3560" name="T14"/>
                <a:gd fmla="*/ 796 h 3002" name="T15"/>
                <a:gd fmla="*/ 169 w 3560" name="T16"/>
                <a:gd fmla="*/ 923 h 3002" name="T17"/>
                <a:gd fmla="*/ 231 w 3560" name="T18"/>
                <a:gd fmla="*/ 1000 h 3002" name="T19"/>
                <a:gd fmla="*/ 299 w 3560" name="T20"/>
                <a:gd fmla="*/ 1112 h 3002" name="T21"/>
                <a:gd fmla="*/ 347 w 3560" name="T22"/>
                <a:gd fmla="*/ 1190 h 3002" name="T23"/>
                <a:gd fmla="*/ 433 w 3560" name="T24"/>
                <a:gd fmla="*/ 1311 h 3002" name="T25"/>
                <a:gd fmla="*/ 458 w 3560" name="T26"/>
                <a:gd fmla="*/ 1402 h 3002" name="T27"/>
                <a:gd fmla="*/ 496 w 3560" name="T28"/>
                <a:gd fmla="*/ 1481 h 3002" name="T29"/>
                <a:gd fmla="*/ 581 w 3560" name="T30"/>
                <a:gd fmla="*/ 1499 h 3002" name="T31"/>
                <a:gd fmla="*/ 691 w 3560" name="T32"/>
                <a:gd fmla="*/ 1605 h 3002" name="T33"/>
                <a:gd fmla="*/ 726 w 3560" name="T34"/>
                <a:gd fmla="*/ 1665 h 3002" name="T35"/>
                <a:gd fmla="*/ 785 w 3560" name="T36"/>
                <a:gd fmla="*/ 1813 h 3002" name="T37"/>
                <a:gd fmla="*/ 769 w 3560" name="T38"/>
                <a:gd fmla="*/ 1899 h 3002" name="T39"/>
                <a:gd fmla="*/ 806 w 3560" name="T40"/>
                <a:gd fmla="*/ 2053 h 3002" name="T41"/>
                <a:gd fmla="*/ 929 w 3560" name="T42"/>
                <a:gd fmla="*/ 2197 h 3002" name="T43"/>
                <a:gd fmla="*/ 1016 w 3560" name="T44"/>
                <a:gd fmla="*/ 2245 h 3002" name="T45"/>
                <a:gd fmla="*/ 1085 w 3560" name="T46"/>
                <a:gd fmla="*/ 2314 h 3002" name="T47"/>
                <a:gd fmla="*/ 1145 w 3560" name="T48"/>
                <a:gd fmla="*/ 2355 h 3002" name="T49"/>
                <a:gd fmla="*/ 1224 w 3560" name="T50"/>
                <a:gd fmla="*/ 2569 h 3002" name="T51"/>
                <a:gd fmla="*/ 1384 w 3560" name="T52"/>
                <a:gd fmla="*/ 2774 h 3002" name="T53"/>
                <a:gd fmla="*/ 1499 w 3560" name="T54"/>
                <a:gd fmla="*/ 2880 h 3002" name="T55"/>
                <a:gd fmla="*/ 1588 w 3560" name="T56"/>
                <a:gd fmla="*/ 2827 h 3002" name="T57"/>
                <a:gd fmla="*/ 1625 w 3560" name="T58"/>
                <a:gd fmla="*/ 2668 h 3002" name="T59"/>
                <a:gd fmla="*/ 1932 w 3560" name="T60"/>
                <a:gd fmla="*/ 2773 h 3002" name="T61"/>
                <a:gd fmla="*/ 2402 w 3560" name="T62"/>
                <a:gd fmla="*/ 2582 h 3002" name="T63"/>
                <a:gd fmla="*/ 3521 w 3560" name="T64"/>
                <a:gd fmla="*/ 1732 h 3002" name="T65"/>
                <a:gd fmla="*/ 2962 w 3560" name="T66"/>
                <a:gd fmla="*/ 1707 h 3002" name="T67"/>
                <a:gd fmla="*/ 2885 w 3560" name="T68"/>
                <a:gd fmla="*/ 1466 h 3002" name="T69"/>
                <a:gd fmla="*/ 2861 w 3560" name="T70"/>
                <a:gd fmla="*/ 1442 h 3002" name="T71"/>
                <a:gd fmla="*/ 2848 w 3560" name="T72"/>
                <a:gd fmla="*/ 1409 h 3002" name="T73"/>
                <a:gd fmla="*/ 2760 w 3560" name="T74"/>
                <a:gd fmla="*/ 1371 h 3002" name="T75"/>
                <a:gd fmla="*/ 2716 w 3560" name="T76"/>
                <a:gd fmla="*/ 1320 h 3002" name="T77"/>
                <a:gd fmla="*/ 2599 w 3560" name="T78"/>
                <a:gd fmla="*/ 1126 h 3002" name="T79"/>
                <a:gd fmla="*/ 2587 w 3560" name="T80"/>
                <a:gd fmla="*/ 1029 h 3002" name="T81"/>
                <a:gd fmla="*/ 2549 w 3560" name="T82"/>
                <a:gd fmla="*/ 976 h 3002" name="T83"/>
                <a:gd fmla="*/ 2449 w 3560" name="T84"/>
                <a:gd fmla="*/ 867 h 3002" name="T85"/>
                <a:gd fmla="*/ 2476 w 3560" name="T86"/>
                <a:gd fmla="*/ 862 h 3002" name="T87"/>
                <a:gd fmla="*/ 2375 w 3560" name="T88"/>
                <a:gd fmla="*/ 822 h 3002" name="T89"/>
                <a:gd fmla="*/ 2303 w 3560" name="T90"/>
                <a:gd fmla="*/ 682 h 3002" name="T91"/>
                <a:gd fmla="*/ 2278 w 3560" name="T92"/>
                <a:gd fmla="*/ 644 h 300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002" w="3560">
                  <a:moveTo>
                    <a:pt x="2278" y="644"/>
                  </a:moveTo>
                  <a:lnTo>
                    <a:pt x="2173" y="692"/>
                  </a:lnTo>
                  <a:lnTo>
                    <a:pt x="2164" y="630"/>
                  </a:lnTo>
                  <a:lnTo>
                    <a:pt x="2007" y="581"/>
                  </a:lnTo>
                  <a:lnTo>
                    <a:pt x="1661" y="575"/>
                  </a:lnTo>
                  <a:lnTo>
                    <a:pt x="861" y="20"/>
                  </a:lnTo>
                  <a:lnTo>
                    <a:pt x="701" y="0"/>
                  </a:lnTo>
                  <a:lnTo>
                    <a:pt x="639" y="64"/>
                  </a:lnTo>
                  <a:lnTo>
                    <a:pt x="385" y="143"/>
                  </a:lnTo>
                  <a:lnTo>
                    <a:pt x="577" y="353"/>
                  </a:lnTo>
                  <a:lnTo>
                    <a:pt x="505" y="439"/>
                  </a:lnTo>
                  <a:lnTo>
                    <a:pt x="500" y="489"/>
                  </a:lnTo>
                  <a:lnTo>
                    <a:pt x="370" y="509"/>
                  </a:lnTo>
                  <a:lnTo>
                    <a:pt x="246" y="630"/>
                  </a:lnTo>
                  <a:lnTo>
                    <a:pt x="74" y="580"/>
                  </a:lnTo>
                  <a:lnTo>
                    <a:pt x="20" y="582"/>
                  </a:lnTo>
                  <a:lnTo>
                    <a:pt x="15" y="646"/>
                  </a:lnTo>
                  <a:lnTo>
                    <a:pt x="18" y="718"/>
                  </a:lnTo>
                  <a:lnTo>
                    <a:pt x="0" y="767"/>
                  </a:lnTo>
                  <a:lnTo>
                    <a:pt x="4" y="786"/>
                  </a:lnTo>
                  <a:lnTo>
                    <a:pt x="29" y="777"/>
                  </a:lnTo>
                  <a:lnTo>
                    <a:pt x="37" y="790"/>
                  </a:lnTo>
                  <a:lnTo>
                    <a:pt x="58" y="773"/>
                  </a:lnTo>
                  <a:lnTo>
                    <a:pt x="97" y="796"/>
                  </a:lnTo>
                  <a:lnTo>
                    <a:pt x="87" y="802"/>
                  </a:lnTo>
                  <a:lnTo>
                    <a:pt x="162" y="887"/>
                  </a:lnTo>
                  <a:lnTo>
                    <a:pt x="169" y="923"/>
                  </a:lnTo>
                  <a:lnTo>
                    <a:pt x="187" y="931"/>
                  </a:lnTo>
                  <a:lnTo>
                    <a:pt x="193" y="966"/>
                  </a:lnTo>
                  <a:lnTo>
                    <a:pt x="231" y="1000"/>
                  </a:lnTo>
                  <a:lnTo>
                    <a:pt x="248" y="1001"/>
                  </a:lnTo>
                  <a:lnTo>
                    <a:pt x="298" y="1085"/>
                  </a:lnTo>
                  <a:lnTo>
                    <a:pt x="299" y="1112"/>
                  </a:lnTo>
                  <a:lnTo>
                    <a:pt x="312" y="1141"/>
                  </a:lnTo>
                  <a:lnTo>
                    <a:pt x="339" y="1147"/>
                  </a:lnTo>
                  <a:lnTo>
                    <a:pt x="347" y="1190"/>
                  </a:lnTo>
                  <a:lnTo>
                    <a:pt x="364" y="1212"/>
                  </a:lnTo>
                  <a:lnTo>
                    <a:pt x="403" y="1230"/>
                  </a:lnTo>
                  <a:lnTo>
                    <a:pt x="433" y="1311"/>
                  </a:lnTo>
                  <a:lnTo>
                    <a:pt x="458" y="1328"/>
                  </a:lnTo>
                  <a:lnTo>
                    <a:pt x="468" y="1380"/>
                  </a:lnTo>
                  <a:lnTo>
                    <a:pt x="458" y="1402"/>
                  </a:lnTo>
                  <a:lnTo>
                    <a:pt x="458" y="1426"/>
                  </a:lnTo>
                  <a:lnTo>
                    <a:pt x="494" y="1452"/>
                  </a:lnTo>
                  <a:lnTo>
                    <a:pt x="496" y="1481"/>
                  </a:lnTo>
                  <a:lnTo>
                    <a:pt x="519" y="1495"/>
                  </a:lnTo>
                  <a:lnTo>
                    <a:pt x="545" y="1469"/>
                  </a:lnTo>
                  <a:lnTo>
                    <a:pt x="581" y="1499"/>
                  </a:lnTo>
                  <a:lnTo>
                    <a:pt x="636" y="1524"/>
                  </a:lnTo>
                  <a:lnTo>
                    <a:pt x="678" y="1567"/>
                  </a:lnTo>
                  <a:lnTo>
                    <a:pt x="691" y="1605"/>
                  </a:lnTo>
                  <a:lnTo>
                    <a:pt x="705" y="1607"/>
                  </a:lnTo>
                  <a:lnTo>
                    <a:pt x="709" y="1650"/>
                  </a:lnTo>
                  <a:lnTo>
                    <a:pt x="726" y="1665"/>
                  </a:lnTo>
                  <a:lnTo>
                    <a:pt x="741" y="1723"/>
                  </a:lnTo>
                  <a:lnTo>
                    <a:pt x="774" y="1753"/>
                  </a:lnTo>
                  <a:lnTo>
                    <a:pt x="785" y="1813"/>
                  </a:lnTo>
                  <a:lnTo>
                    <a:pt x="795" y="1831"/>
                  </a:lnTo>
                  <a:lnTo>
                    <a:pt x="782" y="1888"/>
                  </a:lnTo>
                  <a:lnTo>
                    <a:pt x="769" y="1899"/>
                  </a:lnTo>
                  <a:lnTo>
                    <a:pt x="782" y="1926"/>
                  </a:lnTo>
                  <a:lnTo>
                    <a:pt x="799" y="1989"/>
                  </a:lnTo>
                  <a:lnTo>
                    <a:pt x="806" y="2053"/>
                  </a:lnTo>
                  <a:lnTo>
                    <a:pt x="837" y="2080"/>
                  </a:lnTo>
                  <a:lnTo>
                    <a:pt x="842" y="2105"/>
                  </a:lnTo>
                  <a:lnTo>
                    <a:pt x="929" y="2197"/>
                  </a:lnTo>
                  <a:lnTo>
                    <a:pt x="959" y="2210"/>
                  </a:lnTo>
                  <a:lnTo>
                    <a:pt x="992" y="2213"/>
                  </a:lnTo>
                  <a:lnTo>
                    <a:pt x="1016" y="2245"/>
                  </a:lnTo>
                  <a:lnTo>
                    <a:pt x="1033" y="2245"/>
                  </a:lnTo>
                  <a:lnTo>
                    <a:pt x="1083" y="2289"/>
                  </a:lnTo>
                  <a:lnTo>
                    <a:pt x="1085" y="2314"/>
                  </a:lnTo>
                  <a:lnTo>
                    <a:pt x="1127" y="2323"/>
                  </a:lnTo>
                  <a:lnTo>
                    <a:pt x="1122" y="2347"/>
                  </a:lnTo>
                  <a:lnTo>
                    <a:pt x="1145" y="2355"/>
                  </a:lnTo>
                  <a:lnTo>
                    <a:pt x="1185" y="2504"/>
                  </a:lnTo>
                  <a:lnTo>
                    <a:pt x="1221" y="2525"/>
                  </a:lnTo>
                  <a:lnTo>
                    <a:pt x="1224" y="2569"/>
                  </a:lnTo>
                  <a:lnTo>
                    <a:pt x="1352" y="2700"/>
                  </a:lnTo>
                  <a:lnTo>
                    <a:pt x="1372" y="2700"/>
                  </a:lnTo>
                  <a:lnTo>
                    <a:pt x="1384" y="2774"/>
                  </a:lnTo>
                  <a:lnTo>
                    <a:pt x="1438" y="2789"/>
                  </a:lnTo>
                  <a:lnTo>
                    <a:pt x="1468" y="2877"/>
                  </a:lnTo>
                  <a:lnTo>
                    <a:pt x="1499" y="2880"/>
                  </a:lnTo>
                  <a:lnTo>
                    <a:pt x="1525" y="2891"/>
                  </a:lnTo>
                  <a:lnTo>
                    <a:pt x="1543" y="2857"/>
                  </a:lnTo>
                  <a:lnTo>
                    <a:pt x="1588" y="2827"/>
                  </a:lnTo>
                  <a:lnTo>
                    <a:pt x="1558" y="2770"/>
                  </a:lnTo>
                  <a:lnTo>
                    <a:pt x="1580" y="2688"/>
                  </a:lnTo>
                  <a:lnTo>
                    <a:pt x="1625" y="2668"/>
                  </a:lnTo>
                  <a:lnTo>
                    <a:pt x="1678" y="2710"/>
                  </a:lnTo>
                  <a:lnTo>
                    <a:pt x="1785" y="2713"/>
                  </a:lnTo>
                  <a:lnTo>
                    <a:pt x="1932" y="2773"/>
                  </a:lnTo>
                  <a:lnTo>
                    <a:pt x="2085" y="2847"/>
                  </a:lnTo>
                  <a:lnTo>
                    <a:pt x="2092" y="3002"/>
                  </a:lnTo>
                  <a:lnTo>
                    <a:pt x="2402" y="2582"/>
                  </a:lnTo>
                  <a:lnTo>
                    <a:pt x="3536" y="2243"/>
                  </a:lnTo>
                  <a:lnTo>
                    <a:pt x="3560" y="1870"/>
                  </a:lnTo>
                  <a:lnTo>
                    <a:pt x="3521" y="1732"/>
                  </a:lnTo>
                  <a:lnTo>
                    <a:pt x="3521" y="1729"/>
                  </a:lnTo>
                  <a:lnTo>
                    <a:pt x="3464" y="1784"/>
                  </a:lnTo>
                  <a:lnTo>
                    <a:pt x="2962" y="1707"/>
                  </a:lnTo>
                  <a:lnTo>
                    <a:pt x="2925" y="1573"/>
                  </a:lnTo>
                  <a:lnTo>
                    <a:pt x="2884" y="1525"/>
                  </a:lnTo>
                  <a:lnTo>
                    <a:pt x="2885" y="1466"/>
                  </a:lnTo>
                  <a:lnTo>
                    <a:pt x="2885" y="1465"/>
                  </a:lnTo>
                  <a:lnTo>
                    <a:pt x="2876" y="1469"/>
                  </a:lnTo>
                  <a:lnTo>
                    <a:pt x="2861" y="1442"/>
                  </a:lnTo>
                  <a:lnTo>
                    <a:pt x="2862" y="1425"/>
                  </a:lnTo>
                  <a:lnTo>
                    <a:pt x="2877" y="1406"/>
                  </a:lnTo>
                  <a:lnTo>
                    <a:pt x="2848" y="1409"/>
                  </a:lnTo>
                  <a:lnTo>
                    <a:pt x="2844" y="1401"/>
                  </a:lnTo>
                  <a:lnTo>
                    <a:pt x="2815" y="1401"/>
                  </a:lnTo>
                  <a:lnTo>
                    <a:pt x="2760" y="1371"/>
                  </a:lnTo>
                  <a:lnTo>
                    <a:pt x="2753" y="1354"/>
                  </a:lnTo>
                  <a:lnTo>
                    <a:pt x="2743" y="1360"/>
                  </a:lnTo>
                  <a:lnTo>
                    <a:pt x="2716" y="1320"/>
                  </a:lnTo>
                  <a:lnTo>
                    <a:pt x="2708" y="1276"/>
                  </a:lnTo>
                  <a:lnTo>
                    <a:pt x="2621" y="1167"/>
                  </a:lnTo>
                  <a:lnTo>
                    <a:pt x="2599" y="1126"/>
                  </a:lnTo>
                  <a:lnTo>
                    <a:pt x="2618" y="1131"/>
                  </a:lnTo>
                  <a:lnTo>
                    <a:pt x="2618" y="1112"/>
                  </a:lnTo>
                  <a:lnTo>
                    <a:pt x="2587" y="1029"/>
                  </a:lnTo>
                  <a:lnTo>
                    <a:pt x="2587" y="1010"/>
                  </a:lnTo>
                  <a:lnTo>
                    <a:pt x="2565" y="976"/>
                  </a:lnTo>
                  <a:lnTo>
                    <a:pt x="2549" y="976"/>
                  </a:lnTo>
                  <a:lnTo>
                    <a:pt x="2494" y="896"/>
                  </a:lnTo>
                  <a:lnTo>
                    <a:pt x="2473" y="895"/>
                  </a:lnTo>
                  <a:lnTo>
                    <a:pt x="2449" y="867"/>
                  </a:lnTo>
                  <a:lnTo>
                    <a:pt x="2452" y="856"/>
                  </a:lnTo>
                  <a:lnTo>
                    <a:pt x="2462" y="853"/>
                  </a:lnTo>
                  <a:lnTo>
                    <a:pt x="2476" y="862"/>
                  </a:lnTo>
                  <a:lnTo>
                    <a:pt x="2462" y="841"/>
                  </a:lnTo>
                  <a:lnTo>
                    <a:pt x="2433" y="836"/>
                  </a:lnTo>
                  <a:lnTo>
                    <a:pt x="2375" y="822"/>
                  </a:lnTo>
                  <a:lnTo>
                    <a:pt x="2343" y="735"/>
                  </a:lnTo>
                  <a:lnTo>
                    <a:pt x="2324" y="693"/>
                  </a:lnTo>
                  <a:lnTo>
                    <a:pt x="2303" y="682"/>
                  </a:lnTo>
                  <a:lnTo>
                    <a:pt x="2303" y="653"/>
                  </a:lnTo>
                  <a:lnTo>
                    <a:pt x="2290" y="660"/>
                  </a:lnTo>
                  <a:lnTo>
                    <a:pt x="2278" y="644"/>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4" name="Freeform 43"/>
            <p:cNvSpPr/>
            <p:nvPr/>
          </p:nvSpPr>
          <p:spPr bwMode="auto">
            <a:xfrm>
              <a:off x="7051675" y="5195888"/>
              <a:ext cx="26988" cy="58738"/>
            </a:xfrm>
            <a:custGeom>
              <a:gdLst>
                <a:gd fmla="*/ 102 w 134" name="T0"/>
                <a:gd fmla="*/ 290 h 290" name="T1"/>
                <a:gd fmla="*/ 73 w 134" name="T2"/>
                <a:gd fmla="*/ 290 h 290" name="T3"/>
                <a:gd fmla="*/ 18 w 134" name="T4"/>
                <a:gd fmla="*/ 260 h 290" name="T5"/>
                <a:gd fmla="*/ 11 w 134" name="T6"/>
                <a:gd fmla="*/ 243 h 290" name="T7"/>
                <a:gd fmla="*/ 20 w 134" name="T8"/>
                <a:gd fmla="*/ 238 h 290" name="T9"/>
                <a:gd fmla="*/ 20 w 134" name="T10"/>
                <a:gd fmla="*/ 203 h 290" name="T11"/>
                <a:gd fmla="*/ 9 w 134" name="T12"/>
                <a:gd fmla="*/ 189 h 290" name="T13"/>
                <a:gd fmla="*/ 0 w 134" name="T14"/>
                <a:gd fmla="*/ 164 h 290" name="T15"/>
                <a:gd fmla="*/ 6 w 134" name="T16"/>
                <a:gd fmla="*/ 112 h 290" name="T17"/>
                <a:gd fmla="*/ 20 w 134" name="T18"/>
                <a:gd fmla="*/ 112 h 290" name="T19"/>
                <a:gd fmla="*/ 29 w 134" name="T20"/>
                <a:gd fmla="*/ 119 h 290" name="T21"/>
                <a:gd fmla="*/ 20 w 134" name="T22"/>
                <a:gd fmla="*/ 66 h 290" name="T23"/>
                <a:gd fmla="*/ 27 w 134" name="T24"/>
                <a:gd fmla="*/ 66 h 290" name="T25"/>
                <a:gd fmla="*/ 21 w 134" name="T26"/>
                <a:gd fmla="*/ 40 h 290" name="T27"/>
                <a:gd fmla="*/ 33 w 134" name="T28"/>
                <a:gd fmla="*/ 30 h 290" name="T29"/>
                <a:gd fmla="*/ 33 w 134" name="T30"/>
                <a:gd fmla="*/ 16 h 290" name="T31"/>
                <a:gd fmla="*/ 46 w 134" name="T32"/>
                <a:gd fmla="*/ 15 h 290" name="T33"/>
                <a:gd fmla="*/ 51 w 134" name="T34"/>
                <a:gd fmla="*/ 0 h 290" name="T35"/>
                <a:gd fmla="*/ 64 w 134" name="T36"/>
                <a:gd fmla="*/ 0 h 290" name="T37"/>
                <a:gd fmla="*/ 94 w 134" name="T38"/>
                <a:gd fmla="*/ 23 h 290" name="T39"/>
                <a:gd fmla="*/ 96 w 134" name="T40"/>
                <a:gd fmla="*/ 41 h 290" name="T41"/>
                <a:gd fmla="*/ 110 w 134" name="T42"/>
                <a:gd fmla="*/ 41 h 290" name="T43"/>
                <a:gd fmla="*/ 117 w 134" name="T44"/>
                <a:gd fmla="*/ 53 h 290" name="T45"/>
                <a:gd fmla="*/ 105 w 134" name="T46"/>
                <a:gd fmla="*/ 109 h 290" name="T47"/>
                <a:gd fmla="*/ 98 w 134" name="T48"/>
                <a:gd fmla="*/ 109 h 290" name="T49"/>
                <a:gd fmla="*/ 104 w 134" name="T50"/>
                <a:gd fmla="*/ 166 h 290" name="T51"/>
                <a:gd fmla="*/ 116 w 134" name="T52"/>
                <a:gd fmla="*/ 166 h 290" name="T53"/>
                <a:gd fmla="*/ 134 w 134" name="T54"/>
                <a:gd fmla="*/ 200 h 290" name="T55"/>
                <a:gd fmla="*/ 121 w 134" name="T56"/>
                <a:gd fmla="*/ 284 h 290" name="T57"/>
                <a:gd fmla="*/ 101 w 134" name="T58"/>
                <a:gd fmla="*/ 288 h 290" name="T59"/>
                <a:gd fmla="*/ 102 w 134" name="T60"/>
                <a:gd fmla="*/ 290 h 29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90" w="134">
                  <a:moveTo>
                    <a:pt x="102" y="290"/>
                  </a:moveTo>
                  <a:lnTo>
                    <a:pt x="73" y="290"/>
                  </a:lnTo>
                  <a:lnTo>
                    <a:pt x="18" y="260"/>
                  </a:lnTo>
                  <a:lnTo>
                    <a:pt x="11" y="243"/>
                  </a:lnTo>
                  <a:lnTo>
                    <a:pt x="20" y="238"/>
                  </a:lnTo>
                  <a:lnTo>
                    <a:pt x="20" y="203"/>
                  </a:lnTo>
                  <a:lnTo>
                    <a:pt x="9" y="189"/>
                  </a:lnTo>
                  <a:lnTo>
                    <a:pt x="0" y="164"/>
                  </a:lnTo>
                  <a:lnTo>
                    <a:pt x="6" y="112"/>
                  </a:lnTo>
                  <a:lnTo>
                    <a:pt x="20" y="112"/>
                  </a:lnTo>
                  <a:lnTo>
                    <a:pt x="29" y="119"/>
                  </a:lnTo>
                  <a:lnTo>
                    <a:pt x="20" y="66"/>
                  </a:lnTo>
                  <a:lnTo>
                    <a:pt x="27" y="66"/>
                  </a:lnTo>
                  <a:lnTo>
                    <a:pt x="21" y="40"/>
                  </a:lnTo>
                  <a:lnTo>
                    <a:pt x="33" y="30"/>
                  </a:lnTo>
                  <a:lnTo>
                    <a:pt x="33" y="16"/>
                  </a:lnTo>
                  <a:lnTo>
                    <a:pt x="46" y="15"/>
                  </a:lnTo>
                  <a:lnTo>
                    <a:pt x="51" y="0"/>
                  </a:lnTo>
                  <a:lnTo>
                    <a:pt x="64" y="0"/>
                  </a:lnTo>
                  <a:lnTo>
                    <a:pt x="94" y="23"/>
                  </a:lnTo>
                  <a:lnTo>
                    <a:pt x="96" y="41"/>
                  </a:lnTo>
                  <a:lnTo>
                    <a:pt x="110" y="41"/>
                  </a:lnTo>
                  <a:lnTo>
                    <a:pt x="117" y="53"/>
                  </a:lnTo>
                  <a:lnTo>
                    <a:pt x="105" y="109"/>
                  </a:lnTo>
                  <a:lnTo>
                    <a:pt x="98" y="109"/>
                  </a:lnTo>
                  <a:lnTo>
                    <a:pt x="104" y="166"/>
                  </a:lnTo>
                  <a:lnTo>
                    <a:pt x="116" y="166"/>
                  </a:lnTo>
                  <a:lnTo>
                    <a:pt x="134" y="200"/>
                  </a:lnTo>
                  <a:lnTo>
                    <a:pt x="121" y="284"/>
                  </a:lnTo>
                  <a:lnTo>
                    <a:pt x="101" y="288"/>
                  </a:lnTo>
                  <a:lnTo>
                    <a:pt x="102" y="290"/>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5" name="Freeform 44"/>
            <p:cNvSpPr/>
            <p:nvPr/>
          </p:nvSpPr>
          <p:spPr bwMode="auto">
            <a:xfrm>
              <a:off x="7080250" y="5200651"/>
              <a:ext cx="161925" cy="130175"/>
            </a:xfrm>
            <a:custGeom>
              <a:gdLst>
                <a:gd fmla="*/ 1 w 816" name="T0"/>
                <a:gd fmla="*/ 333 h 651" name="T1"/>
                <a:gd fmla="*/ 0 w 816" name="T2"/>
                <a:gd fmla="*/ 392 h 651" name="T3"/>
                <a:gd fmla="*/ 41 w 816" name="T4"/>
                <a:gd fmla="*/ 440 h 651" name="T5"/>
                <a:gd fmla="*/ 78 w 816" name="T6"/>
                <a:gd fmla="*/ 574 h 651" name="T7"/>
                <a:gd fmla="*/ 580 w 816" name="T8"/>
                <a:gd fmla="*/ 651 h 651" name="T9"/>
                <a:gd fmla="*/ 637 w 816" name="T10"/>
                <a:gd fmla="*/ 596 h 651" name="T11"/>
                <a:gd fmla="*/ 782 w 816" name="T12"/>
                <a:gd fmla="*/ 146 h 651" name="T13"/>
                <a:gd fmla="*/ 816 w 816" name="T14"/>
                <a:gd fmla="*/ 142 h 651" name="T15"/>
                <a:gd fmla="*/ 812 w 816" name="T16"/>
                <a:gd fmla="*/ 99 h 651" name="T17"/>
                <a:gd fmla="*/ 807 w 816" name="T18"/>
                <a:gd fmla="*/ 76 h 651" name="T19"/>
                <a:gd fmla="*/ 792 w 816" name="T20"/>
                <a:gd fmla="*/ 81 h 651" name="T21"/>
                <a:gd fmla="*/ 782 w 816" name="T22"/>
                <a:gd fmla="*/ 73 h 651" name="T23"/>
                <a:gd fmla="*/ 782 w 816" name="T24"/>
                <a:gd fmla="*/ 68 h 651" name="T25"/>
                <a:gd fmla="*/ 767 w 816" name="T26"/>
                <a:gd fmla="*/ 67 h 651" name="T27"/>
                <a:gd fmla="*/ 763 w 816" name="T28"/>
                <a:gd fmla="*/ 6 h 651" name="T29"/>
                <a:gd fmla="*/ 741 w 816" name="T30"/>
                <a:gd fmla="*/ 0 h 651" name="T31"/>
                <a:gd fmla="*/ 740 w 816" name="T32"/>
                <a:gd fmla="*/ 25 h 651" name="T33"/>
                <a:gd fmla="*/ 731 w 816" name="T34"/>
                <a:gd fmla="*/ 41 h 651" name="T35"/>
                <a:gd fmla="*/ 625 w 816" name="T36"/>
                <a:gd fmla="*/ 106 h 651" name="T37"/>
                <a:gd fmla="*/ 625 w 816" name="T38"/>
                <a:gd fmla="*/ 152 h 651" name="T39"/>
                <a:gd fmla="*/ 526 w 816" name="T40"/>
                <a:gd fmla="*/ 237 h 651" name="T41"/>
                <a:gd fmla="*/ 511 w 816" name="T42"/>
                <a:gd fmla="*/ 261 h 651" name="T43"/>
                <a:gd fmla="*/ 525 w 816" name="T44"/>
                <a:gd fmla="*/ 266 h 651" name="T45"/>
                <a:gd fmla="*/ 534 w 816" name="T46"/>
                <a:gd fmla="*/ 287 h 651" name="T47"/>
                <a:gd fmla="*/ 490 w 816" name="T48"/>
                <a:gd fmla="*/ 333 h 651" name="T49"/>
                <a:gd fmla="*/ 475 w 816" name="T50"/>
                <a:gd fmla="*/ 312 h 651" name="T51"/>
                <a:gd fmla="*/ 461 w 816" name="T52"/>
                <a:gd fmla="*/ 322 h 651" name="T53"/>
                <a:gd fmla="*/ 438 w 816" name="T54"/>
                <a:gd fmla="*/ 322 h 651" name="T55"/>
                <a:gd fmla="*/ 441 w 816" name="T56"/>
                <a:gd fmla="*/ 349 h 651" name="T57"/>
                <a:gd fmla="*/ 431 w 816" name="T58"/>
                <a:gd fmla="*/ 352 h 651" name="T59"/>
                <a:gd fmla="*/ 423 w 816" name="T60"/>
                <a:gd fmla="*/ 367 h 651" name="T61"/>
                <a:gd fmla="*/ 372 w 816" name="T62"/>
                <a:gd fmla="*/ 376 h 651" name="T63"/>
                <a:gd fmla="*/ 336 w 816" name="T64"/>
                <a:gd fmla="*/ 381 h 651" name="T65"/>
                <a:gd fmla="*/ 321 w 816" name="T66"/>
                <a:gd fmla="*/ 361 h 651" name="T67"/>
                <a:gd fmla="*/ 287 w 816" name="T68"/>
                <a:gd fmla="*/ 363 h 651" name="T69"/>
                <a:gd fmla="*/ 273 w 816" name="T70"/>
                <a:gd fmla="*/ 356 h 651" name="T71"/>
                <a:gd fmla="*/ 248 w 816" name="T72"/>
                <a:gd fmla="*/ 361 h 651" name="T73"/>
                <a:gd fmla="*/ 189 w 816" name="T74"/>
                <a:gd fmla="*/ 348 h 651" name="T75"/>
                <a:gd fmla="*/ 119 w 816" name="T76"/>
                <a:gd fmla="*/ 402 h 651" name="T77"/>
                <a:gd fmla="*/ 93 w 816" name="T78"/>
                <a:gd fmla="*/ 394 h 651" name="T79"/>
                <a:gd fmla="*/ 67 w 816" name="T80"/>
                <a:gd fmla="*/ 392 h 651" name="T81"/>
                <a:gd fmla="*/ 39 w 816" name="T82"/>
                <a:gd fmla="*/ 403 h 651" name="T83"/>
                <a:gd fmla="*/ 29 w 816" name="T84"/>
                <a:gd fmla="*/ 326 h 651" name="T85"/>
                <a:gd fmla="*/ 15 w 816" name="T86"/>
                <a:gd fmla="*/ 342 h 651" name="T87"/>
                <a:gd fmla="*/ 1 w 816" name="T88"/>
                <a:gd fmla="*/ 333 h 65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51" w="816">
                  <a:moveTo>
                    <a:pt x="1" y="333"/>
                  </a:moveTo>
                  <a:lnTo>
                    <a:pt x="0" y="392"/>
                  </a:lnTo>
                  <a:lnTo>
                    <a:pt x="41" y="440"/>
                  </a:lnTo>
                  <a:lnTo>
                    <a:pt x="78" y="574"/>
                  </a:lnTo>
                  <a:lnTo>
                    <a:pt x="580" y="651"/>
                  </a:lnTo>
                  <a:lnTo>
                    <a:pt x="637" y="596"/>
                  </a:lnTo>
                  <a:lnTo>
                    <a:pt x="782" y="146"/>
                  </a:lnTo>
                  <a:lnTo>
                    <a:pt x="816" y="142"/>
                  </a:lnTo>
                  <a:lnTo>
                    <a:pt x="812" y="99"/>
                  </a:lnTo>
                  <a:lnTo>
                    <a:pt x="807" y="76"/>
                  </a:lnTo>
                  <a:lnTo>
                    <a:pt x="792" y="81"/>
                  </a:lnTo>
                  <a:lnTo>
                    <a:pt x="782" y="73"/>
                  </a:lnTo>
                  <a:lnTo>
                    <a:pt x="782" y="68"/>
                  </a:lnTo>
                  <a:lnTo>
                    <a:pt x="767" y="67"/>
                  </a:lnTo>
                  <a:lnTo>
                    <a:pt x="763" y="6"/>
                  </a:lnTo>
                  <a:lnTo>
                    <a:pt x="741" y="0"/>
                  </a:lnTo>
                  <a:lnTo>
                    <a:pt x="740" y="25"/>
                  </a:lnTo>
                  <a:lnTo>
                    <a:pt x="731" y="41"/>
                  </a:lnTo>
                  <a:lnTo>
                    <a:pt x="625" y="106"/>
                  </a:lnTo>
                  <a:lnTo>
                    <a:pt x="625" y="152"/>
                  </a:lnTo>
                  <a:lnTo>
                    <a:pt x="526" y="237"/>
                  </a:lnTo>
                  <a:lnTo>
                    <a:pt x="511" y="261"/>
                  </a:lnTo>
                  <a:lnTo>
                    <a:pt x="525" y="266"/>
                  </a:lnTo>
                  <a:lnTo>
                    <a:pt x="534" y="287"/>
                  </a:lnTo>
                  <a:lnTo>
                    <a:pt x="490" y="333"/>
                  </a:lnTo>
                  <a:lnTo>
                    <a:pt x="475" y="312"/>
                  </a:lnTo>
                  <a:lnTo>
                    <a:pt x="461" y="322"/>
                  </a:lnTo>
                  <a:lnTo>
                    <a:pt x="438" y="322"/>
                  </a:lnTo>
                  <a:lnTo>
                    <a:pt x="441" y="349"/>
                  </a:lnTo>
                  <a:lnTo>
                    <a:pt x="431" y="352"/>
                  </a:lnTo>
                  <a:lnTo>
                    <a:pt x="423" y="367"/>
                  </a:lnTo>
                  <a:lnTo>
                    <a:pt x="372" y="376"/>
                  </a:lnTo>
                  <a:lnTo>
                    <a:pt x="336" y="381"/>
                  </a:lnTo>
                  <a:lnTo>
                    <a:pt x="321" y="361"/>
                  </a:lnTo>
                  <a:lnTo>
                    <a:pt x="287" y="363"/>
                  </a:lnTo>
                  <a:lnTo>
                    <a:pt x="273" y="356"/>
                  </a:lnTo>
                  <a:lnTo>
                    <a:pt x="248" y="361"/>
                  </a:lnTo>
                  <a:lnTo>
                    <a:pt x="189" y="348"/>
                  </a:lnTo>
                  <a:lnTo>
                    <a:pt x="119" y="402"/>
                  </a:lnTo>
                  <a:lnTo>
                    <a:pt x="93" y="394"/>
                  </a:lnTo>
                  <a:lnTo>
                    <a:pt x="67" y="392"/>
                  </a:lnTo>
                  <a:lnTo>
                    <a:pt x="39" y="403"/>
                  </a:lnTo>
                  <a:lnTo>
                    <a:pt x="29" y="326"/>
                  </a:lnTo>
                  <a:lnTo>
                    <a:pt x="15" y="342"/>
                  </a:lnTo>
                  <a:lnTo>
                    <a:pt x="1" y="333"/>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6" name="Freeform 45"/>
            <p:cNvSpPr>
              <a:spLocks noEditPoints="1"/>
            </p:cNvSpPr>
            <p:nvPr/>
          </p:nvSpPr>
          <p:spPr bwMode="auto">
            <a:xfrm>
              <a:off x="7110413" y="5184776"/>
              <a:ext cx="254000" cy="358775"/>
            </a:xfrm>
            <a:custGeom>
              <a:gdLst>
                <a:gd fmla="*/ 497 w 1279" name="T0"/>
                <a:gd fmla="*/ 1190 h 1809" name="T1"/>
                <a:gd fmla="*/ 482 w 1279" name="T2"/>
                <a:gd fmla="*/ 679 h 1809" name="T3"/>
                <a:gd fmla="*/ 661 w 1279" name="T4"/>
                <a:gd fmla="*/ 222 h 1809" name="T5"/>
                <a:gd fmla="*/ 727 w 1279" name="T6"/>
                <a:gd fmla="*/ 394 h 1809" name="T7"/>
                <a:gd fmla="*/ 828 w 1279" name="T8"/>
                <a:gd fmla="*/ 498 h 1809" name="T9"/>
                <a:gd fmla="*/ 892 w 1279" name="T10"/>
                <a:gd fmla="*/ 499 h 1809" name="T11"/>
                <a:gd fmla="*/ 1001 w 1279" name="T12"/>
                <a:gd fmla="*/ 512 h 1809" name="T13"/>
                <a:gd fmla="*/ 1067 w 1279" name="T14"/>
                <a:gd fmla="*/ 504 h 1809" name="T15"/>
                <a:gd fmla="*/ 1129 w 1279" name="T16"/>
                <a:gd fmla="*/ 612 h 1809" name="T17"/>
                <a:gd fmla="*/ 1174 w 1279" name="T18"/>
                <a:gd fmla="*/ 670 h 1809" name="T19"/>
                <a:gd fmla="*/ 1269 w 1279" name="T20"/>
                <a:gd fmla="*/ 727 h 1809" name="T21"/>
                <a:gd fmla="*/ 1277 w 1279" name="T22"/>
                <a:gd fmla="*/ 772 h 1809" name="T23"/>
                <a:gd fmla="*/ 1259 w 1279" name="T24"/>
                <a:gd fmla="*/ 832 h 1809" name="T25"/>
                <a:gd fmla="*/ 1190 w 1279" name="T26"/>
                <a:gd fmla="*/ 958 h 1809" name="T27"/>
                <a:gd fmla="*/ 1130 w 1279" name="T28"/>
                <a:gd fmla="*/ 1035 h 1809" name="T29"/>
                <a:gd fmla="*/ 1091 w 1279" name="T30"/>
                <a:gd fmla="*/ 1118 h 1809" name="T31"/>
                <a:gd fmla="*/ 1053 w 1279" name="T32"/>
                <a:gd fmla="*/ 1107 h 1809" name="T33"/>
                <a:gd fmla="*/ 1064 w 1279" name="T34"/>
                <a:gd fmla="*/ 1071 h 1809" name="T35"/>
                <a:gd fmla="*/ 1032 w 1279" name="T36"/>
                <a:gd fmla="*/ 1079 h 1809" name="T37"/>
                <a:gd fmla="*/ 1003 w 1279" name="T38"/>
                <a:gd fmla="*/ 1118 h 1809" name="T39"/>
                <a:gd fmla="*/ 996 w 1279" name="T40"/>
                <a:gd fmla="*/ 1145 h 1809" name="T41"/>
                <a:gd fmla="*/ 966 w 1279" name="T42"/>
                <a:gd fmla="*/ 1231 h 1809" name="T43"/>
                <a:gd fmla="*/ 963 w 1279" name="T44"/>
                <a:gd fmla="*/ 1259 h 1809" name="T45"/>
                <a:gd fmla="*/ 969 w 1279" name="T46"/>
                <a:gd fmla="*/ 1292 h 1809" name="T47"/>
                <a:gd fmla="*/ 1004 w 1279" name="T48"/>
                <a:gd fmla="*/ 1367 h 1809" name="T49"/>
                <a:gd fmla="*/ 913 w 1279" name="T50"/>
                <a:gd fmla="*/ 1391 h 1809" name="T51"/>
                <a:gd fmla="*/ 872 w 1279" name="T52"/>
                <a:gd fmla="*/ 1391 h 1809" name="T53"/>
                <a:gd fmla="*/ 771 w 1279" name="T54"/>
                <a:gd fmla="*/ 1478 h 1809" name="T55"/>
                <a:gd fmla="*/ 755 w 1279" name="T56"/>
                <a:gd fmla="*/ 1545 h 1809" name="T57"/>
                <a:gd fmla="*/ 702 w 1279" name="T58"/>
                <a:gd fmla="*/ 1570 h 1809" name="T59"/>
                <a:gd fmla="*/ 601 w 1279" name="T60"/>
                <a:gd fmla="*/ 1575 h 1809" name="T61"/>
                <a:gd fmla="*/ 560 w 1279" name="T62"/>
                <a:gd fmla="*/ 1615 h 1809" name="T63"/>
                <a:gd fmla="*/ 563 w 1279" name="T64"/>
                <a:gd fmla="*/ 1653 h 1809" name="T65"/>
                <a:gd fmla="*/ 576 w 1279" name="T66"/>
                <a:gd fmla="*/ 1683 h 1809" name="T67"/>
                <a:gd fmla="*/ 570 w 1279" name="T68"/>
                <a:gd fmla="*/ 1692 h 1809" name="T69"/>
                <a:gd fmla="*/ 508 w 1279" name="T70"/>
                <a:gd fmla="*/ 1755 h 1809" name="T71"/>
                <a:gd fmla="*/ 452 w 1279" name="T72"/>
                <a:gd fmla="*/ 1743 h 1809" name="T73"/>
                <a:gd fmla="*/ 357 w 1279" name="T74"/>
                <a:gd fmla="*/ 1774 h 1809" name="T75"/>
                <a:gd fmla="*/ 297 w 1279" name="T76"/>
                <a:gd fmla="*/ 1809 h 1809" name="T77"/>
                <a:gd fmla="*/ 255 w 1279" name="T78"/>
                <a:gd fmla="*/ 1802 h 1809" name="T79"/>
                <a:gd fmla="*/ 134 w 1279" name="T80"/>
                <a:gd fmla="*/ 1691 h 1809" name="T81"/>
                <a:gd fmla="*/ 0 w 1279" name="T82"/>
                <a:gd fmla="*/ 1420 h 1809" name="T83"/>
                <a:gd fmla="*/ 11 w 1279" name="T84"/>
                <a:gd fmla="*/ 1335 h 1809" name="T85"/>
                <a:gd fmla="*/ 628 w 1279" name="T86"/>
                <a:gd fmla="*/ 128 h 1809" name="T87"/>
                <a:gd fmla="*/ 648 w 1279" name="T88"/>
                <a:gd fmla="*/ 52 h 1809" name="T89"/>
                <a:gd fmla="*/ 646 w 1279" name="T90"/>
                <a:gd fmla="*/ 28 h 1809" name="T91"/>
                <a:gd fmla="*/ 645 w 1279" name="T92"/>
                <a:gd fmla="*/ 12 h 1809" name="T93"/>
                <a:gd fmla="*/ 644 w 1279" name="T94"/>
                <a:gd fmla="*/ 0 h 1809" name="T95"/>
                <a:gd fmla="*/ 618 w 1279" name="T96"/>
                <a:gd fmla="*/ 2 h 1809" name="T97"/>
                <a:gd fmla="*/ 601 w 1279" name="T98"/>
                <a:gd fmla="*/ 60 h 1809" name="T99"/>
                <a:gd fmla="*/ 586 w 1279" name="T100"/>
                <a:gd fmla="*/ 65 h 1809" name="T101"/>
                <a:gd fmla="*/ 608 w 1279" name="T102"/>
                <a:gd fmla="*/ 86 h 1809" name="T103"/>
                <a:gd fmla="*/ 627 w 1279" name="T104"/>
                <a:gd fmla="*/ 148 h 180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09" w="1279">
                  <a:moveTo>
                    <a:pt x="11" y="1335"/>
                  </a:moveTo>
                  <a:lnTo>
                    <a:pt x="497" y="1190"/>
                  </a:lnTo>
                  <a:lnTo>
                    <a:pt x="521" y="817"/>
                  </a:lnTo>
                  <a:lnTo>
                    <a:pt x="482" y="679"/>
                  </a:lnTo>
                  <a:lnTo>
                    <a:pt x="627" y="226"/>
                  </a:lnTo>
                  <a:lnTo>
                    <a:pt x="661" y="222"/>
                  </a:lnTo>
                  <a:lnTo>
                    <a:pt x="670" y="324"/>
                  </a:lnTo>
                  <a:lnTo>
                    <a:pt x="727" y="394"/>
                  </a:lnTo>
                  <a:lnTo>
                    <a:pt x="732" y="417"/>
                  </a:lnTo>
                  <a:lnTo>
                    <a:pt x="828" y="498"/>
                  </a:lnTo>
                  <a:lnTo>
                    <a:pt x="871" y="509"/>
                  </a:lnTo>
                  <a:lnTo>
                    <a:pt x="892" y="499"/>
                  </a:lnTo>
                  <a:lnTo>
                    <a:pt x="925" y="498"/>
                  </a:lnTo>
                  <a:lnTo>
                    <a:pt x="1001" y="512"/>
                  </a:lnTo>
                  <a:lnTo>
                    <a:pt x="1044" y="503"/>
                  </a:lnTo>
                  <a:lnTo>
                    <a:pt x="1067" y="504"/>
                  </a:lnTo>
                  <a:lnTo>
                    <a:pt x="1115" y="567"/>
                  </a:lnTo>
                  <a:lnTo>
                    <a:pt x="1129" y="612"/>
                  </a:lnTo>
                  <a:lnTo>
                    <a:pt x="1159" y="638"/>
                  </a:lnTo>
                  <a:lnTo>
                    <a:pt x="1174" y="670"/>
                  </a:lnTo>
                  <a:lnTo>
                    <a:pt x="1237" y="722"/>
                  </a:lnTo>
                  <a:lnTo>
                    <a:pt x="1269" y="727"/>
                  </a:lnTo>
                  <a:lnTo>
                    <a:pt x="1279" y="739"/>
                  </a:lnTo>
                  <a:lnTo>
                    <a:pt x="1277" y="772"/>
                  </a:lnTo>
                  <a:lnTo>
                    <a:pt x="1256" y="810"/>
                  </a:lnTo>
                  <a:lnTo>
                    <a:pt x="1259" y="832"/>
                  </a:lnTo>
                  <a:lnTo>
                    <a:pt x="1254" y="857"/>
                  </a:lnTo>
                  <a:lnTo>
                    <a:pt x="1190" y="958"/>
                  </a:lnTo>
                  <a:lnTo>
                    <a:pt x="1149" y="996"/>
                  </a:lnTo>
                  <a:lnTo>
                    <a:pt x="1130" y="1035"/>
                  </a:lnTo>
                  <a:lnTo>
                    <a:pt x="1110" y="1053"/>
                  </a:lnTo>
                  <a:lnTo>
                    <a:pt x="1091" y="1118"/>
                  </a:lnTo>
                  <a:lnTo>
                    <a:pt x="1070" y="1116"/>
                  </a:lnTo>
                  <a:lnTo>
                    <a:pt x="1053" y="1107"/>
                  </a:lnTo>
                  <a:lnTo>
                    <a:pt x="1056" y="1088"/>
                  </a:lnTo>
                  <a:lnTo>
                    <a:pt x="1064" y="1071"/>
                  </a:lnTo>
                  <a:lnTo>
                    <a:pt x="1049" y="1065"/>
                  </a:lnTo>
                  <a:lnTo>
                    <a:pt x="1032" y="1079"/>
                  </a:lnTo>
                  <a:lnTo>
                    <a:pt x="1012" y="1116"/>
                  </a:lnTo>
                  <a:lnTo>
                    <a:pt x="1003" y="1118"/>
                  </a:lnTo>
                  <a:lnTo>
                    <a:pt x="1016" y="1140"/>
                  </a:lnTo>
                  <a:lnTo>
                    <a:pt x="996" y="1145"/>
                  </a:lnTo>
                  <a:lnTo>
                    <a:pt x="966" y="1201"/>
                  </a:lnTo>
                  <a:lnTo>
                    <a:pt x="966" y="1231"/>
                  </a:lnTo>
                  <a:lnTo>
                    <a:pt x="956" y="1258"/>
                  </a:lnTo>
                  <a:lnTo>
                    <a:pt x="963" y="1259"/>
                  </a:lnTo>
                  <a:lnTo>
                    <a:pt x="979" y="1290"/>
                  </a:lnTo>
                  <a:lnTo>
                    <a:pt x="969" y="1292"/>
                  </a:lnTo>
                  <a:lnTo>
                    <a:pt x="991" y="1354"/>
                  </a:lnTo>
                  <a:lnTo>
                    <a:pt x="1004" y="1367"/>
                  </a:lnTo>
                  <a:lnTo>
                    <a:pt x="998" y="1384"/>
                  </a:lnTo>
                  <a:lnTo>
                    <a:pt x="913" y="1391"/>
                  </a:lnTo>
                  <a:lnTo>
                    <a:pt x="895" y="1403"/>
                  </a:lnTo>
                  <a:lnTo>
                    <a:pt x="872" y="1391"/>
                  </a:lnTo>
                  <a:lnTo>
                    <a:pt x="833" y="1402"/>
                  </a:lnTo>
                  <a:lnTo>
                    <a:pt x="771" y="1478"/>
                  </a:lnTo>
                  <a:lnTo>
                    <a:pt x="771" y="1531"/>
                  </a:lnTo>
                  <a:lnTo>
                    <a:pt x="755" y="1545"/>
                  </a:lnTo>
                  <a:lnTo>
                    <a:pt x="723" y="1578"/>
                  </a:lnTo>
                  <a:lnTo>
                    <a:pt x="702" y="1570"/>
                  </a:lnTo>
                  <a:lnTo>
                    <a:pt x="659" y="1577"/>
                  </a:lnTo>
                  <a:lnTo>
                    <a:pt x="601" y="1575"/>
                  </a:lnTo>
                  <a:lnTo>
                    <a:pt x="585" y="1591"/>
                  </a:lnTo>
                  <a:lnTo>
                    <a:pt x="560" y="1615"/>
                  </a:lnTo>
                  <a:lnTo>
                    <a:pt x="566" y="1632"/>
                  </a:lnTo>
                  <a:lnTo>
                    <a:pt x="563" y="1653"/>
                  </a:lnTo>
                  <a:lnTo>
                    <a:pt x="578" y="1662"/>
                  </a:lnTo>
                  <a:lnTo>
                    <a:pt x="576" y="1683"/>
                  </a:lnTo>
                  <a:lnTo>
                    <a:pt x="568" y="1685"/>
                  </a:lnTo>
                  <a:lnTo>
                    <a:pt x="570" y="1692"/>
                  </a:lnTo>
                  <a:lnTo>
                    <a:pt x="529" y="1753"/>
                  </a:lnTo>
                  <a:lnTo>
                    <a:pt x="508" y="1755"/>
                  </a:lnTo>
                  <a:lnTo>
                    <a:pt x="481" y="1738"/>
                  </a:lnTo>
                  <a:lnTo>
                    <a:pt x="452" y="1743"/>
                  </a:lnTo>
                  <a:lnTo>
                    <a:pt x="418" y="1741"/>
                  </a:lnTo>
                  <a:lnTo>
                    <a:pt x="357" y="1774"/>
                  </a:lnTo>
                  <a:lnTo>
                    <a:pt x="320" y="1773"/>
                  </a:lnTo>
                  <a:lnTo>
                    <a:pt x="297" y="1809"/>
                  </a:lnTo>
                  <a:lnTo>
                    <a:pt x="264" y="1809"/>
                  </a:lnTo>
                  <a:lnTo>
                    <a:pt x="255" y="1802"/>
                  </a:lnTo>
                  <a:lnTo>
                    <a:pt x="232" y="1808"/>
                  </a:lnTo>
                  <a:lnTo>
                    <a:pt x="134" y="1691"/>
                  </a:lnTo>
                  <a:lnTo>
                    <a:pt x="156" y="1617"/>
                  </a:lnTo>
                  <a:lnTo>
                    <a:pt x="0" y="1420"/>
                  </a:lnTo>
                  <a:lnTo>
                    <a:pt x="11" y="1335"/>
                  </a:lnTo>
                  <a:lnTo>
                    <a:pt x="11" y="1335"/>
                  </a:lnTo>
                  <a:close/>
                  <a:moveTo>
                    <a:pt x="627" y="148"/>
                  </a:moveTo>
                  <a:lnTo>
                    <a:pt x="628" y="128"/>
                  </a:lnTo>
                  <a:lnTo>
                    <a:pt x="643" y="100"/>
                  </a:lnTo>
                  <a:lnTo>
                    <a:pt x="648" y="52"/>
                  </a:lnTo>
                  <a:lnTo>
                    <a:pt x="640" y="47"/>
                  </a:lnTo>
                  <a:lnTo>
                    <a:pt x="646" y="28"/>
                  </a:lnTo>
                  <a:lnTo>
                    <a:pt x="638" y="18"/>
                  </a:lnTo>
                  <a:lnTo>
                    <a:pt x="645" y="12"/>
                  </a:lnTo>
                  <a:lnTo>
                    <a:pt x="652" y="13"/>
                  </a:lnTo>
                  <a:lnTo>
                    <a:pt x="644" y="0"/>
                  </a:lnTo>
                  <a:lnTo>
                    <a:pt x="632" y="3"/>
                  </a:lnTo>
                  <a:lnTo>
                    <a:pt x="618" y="2"/>
                  </a:lnTo>
                  <a:lnTo>
                    <a:pt x="610" y="48"/>
                  </a:lnTo>
                  <a:lnTo>
                    <a:pt x="601" y="60"/>
                  </a:lnTo>
                  <a:lnTo>
                    <a:pt x="592" y="48"/>
                  </a:lnTo>
                  <a:lnTo>
                    <a:pt x="586" y="65"/>
                  </a:lnTo>
                  <a:lnTo>
                    <a:pt x="586" y="80"/>
                  </a:lnTo>
                  <a:lnTo>
                    <a:pt x="608" y="86"/>
                  </a:lnTo>
                  <a:lnTo>
                    <a:pt x="612" y="147"/>
                  </a:lnTo>
                  <a:lnTo>
                    <a:pt x="627" y="148"/>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7" name="Freeform 46"/>
            <p:cNvSpPr>
              <a:spLocks noEditPoints="1"/>
            </p:cNvSpPr>
            <p:nvPr/>
          </p:nvSpPr>
          <p:spPr bwMode="auto">
            <a:xfrm>
              <a:off x="6794500" y="5449888"/>
              <a:ext cx="412750" cy="254000"/>
            </a:xfrm>
            <a:custGeom>
              <a:gdLst>
                <a:gd fmla="*/ 53 w 2082" name="T0"/>
                <a:gd fmla="*/ 492 h 1281" name="T1"/>
                <a:gd fmla="*/ 97 w 2082" name="T2"/>
                <a:gd fmla="*/ 469 h 1281" name="T3"/>
                <a:gd fmla="*/ 112 w 2082" name="T4"/>
                <a:gd fmla="*/ 382 h 1281" name="T5"/>
                <a:gd fmla="*/ 179 w 2082" name="T6"/>
                <a:gd fmla="*/ 280 h 1281" name="T7"/>
                <a:gd fmla="*/ 339 w 2082" name="T8"/>
                <a:gd fmla="*/ 325 h 1281" name="T9"/>
                <a:gd fmla="*/ 639 w 2082" name="T10"/>
                <a:gd fmla="*/ 459 h 1281" name="T11"/>
                <a:gd fmla="*/ 956 w 2082" name="T12"/>
                <a:gd fmla="*/ 194 h 1281" name="T13"/>
                <a:gd fmla="*/ 1593 w 2082" name="T14"/>
                <a:gd fmla="*/ 85 h 1281" name="T15"/>
                <a:gd fmla="*/ 1727 w 2082" name="T16"/>
                <a:gd fmla="*/ 356 h 1281" name="T17"/>
                <a:gd fmla="*/ 1787 w 2082" name="T18"/>
                <a:gd fmla="*/ 484 h 1281" name="T19"/>
                <a:gd fmla="*/ 1662 w 2082" name="T20"/>
                <a:gd fmla="*/ 569 h 1281" name="T21"/>
                <a:gd fmla="*/ 1672 w 2082" name="T22"/>
                <a:gd fmla="*/ 625 h 1281" name="T23"/>
                <a:gd fmla="*/ 1674 w 2082" name="T24"/>
                <a:gd fmla="*/ 655 h 1281" name="T25"/>
                <a:gd fmla="*/ 1566 w 2082" name="T26"/>
                <a:gd fmla="*/ 701 h 1281" name="T27"/>
                <a:gd fmla="*/ 1392 w 2082" name="T28"/>
                <a:gd fmla="*/ 755 h 1281" name="T29"/>
                <a:gd fmla="*/ 1187 w 2082" name="T30"/>
                <a:gd fmla="*/ 829 h 1281" name="T31"/>
                <a:gd fmla="*/ 1137 w 2082" name="T32"/>
                <a:gd fmla="*/ 842 h 1281" name="T33"/>
                <a:gd fmla="*/ 1052 w 2082" name="T34"/>
                <a:gd fmla="*/ 942 h 1281" name="T35"/>
                <a:gd fmla="*/ 1018 w 2082" name="T36"/>
                <a:gd fmla="*/ 933 h 1281" name="T37"/>
                <a:gd fmla="*/ 977 w 2082" name="T38"/>
                <a:gd fmla="*/ 953 h 1281" name="T39"/>
                <a:gd fmla="*/ 930 w 2082" name="T40"/>
                <a:gd fmla="*/ 935 h 1281" name="T41"/>
                <a:gd fmla="*/ 864 w 2082" name="T42"/>
                <a:gd fmla="*/ 1004 h 1281" name="T43"/>
                <a:gd fmla="*/ 778 w 2082" name="T44"/>
                <a:gd fmla="*/ 1028 h 1281" name="T45"/>
                <a:gd fmla="*/ 663 w 2082" name="T46"/>
                <a:gd fmla="*/ 1051 h 1281" name="T47"/>
                <a:gd fmla="*/ 604 w 2082" name="T48"/>
                <a:gd fmla="*/ 1041 h 1281" name="T49"/>
                <a:gd fmla="*/ 571 w 2082" name="T50"/>
                <a:gd fmla="*/ 1029 h 1281" name="T51"/>
                <a:gd fmla="*/ 506 w 2082" name="T52"/>
                <a:gd fmla="*/ 1063 h 1281" name="T53"/>
                <a:gd fmla="*/ 469 w 2082" name="T54"/>
                <a:gd fmla="*/ 1111 h 1281" name="T55"/>
                <a:gd fmla="*/ 404 w 2082" name="T56"/>
                <a:gd fmla="*/ 1169 h 1281" name="T57"/>
                <a:gd fmla="*/ 353 w 2082" name="T58"/>
                <a:gd fmla="*/ 1152 h 1281" name="T59"/>
                <a:gd fmla="*/ 289 w 2082" name="T60"/>
                <a:gd fmla="*/ 1188 h 1281" name="T61"/>
                <a:gd fmla="*/ 233 w 2082" name="T62"/>
                <a:gd fmla="*/ 1184 h 1281" name="T63"/>
                <a:gd fmla="*/ 184 w 2082" name="T64"/>
                <a:gd fmla="*/ 1160 h 1281" name="T65"/>
                <a:gd fmla="*/ 140 w 2082" name="T66"/>
                <a:gd fmla="*/ 1079 h 1281" name="T67"/>
                <a:gd fmla="*/ 140 w 2082" name="T68"/>
                <a:gd fmla="*/ 1020 h 1281" name="T69"/>
                <a:gd fmla="*/ 94 w 2082" name="T70"/>
                <a:gd fmla="*/ 933 h 1281" name="T71"/>
                <a:gd fmla="*/ 30 w 2082" name="T72"/>
                <a:gd fmla="*/ 720 h 1281" name="T73"/>
                <a:gd fmla="*/ 11 w 2082" name="T74"/>
                <a:gd fmla="*/ 694 h 1281" name="T75"/>
                <a:gd fmla="*/ 27 w 2082" name="T76"/>
                <a:gd fmla="*/ 678 h 1281" name="T77"/>
                <a:gd fmla="*/ 46 w 2082" name="T78"/>
                <a:gd fmla="*/ 659 h 1281" name="T79"/>
                <a:gd fmla="*/ 34 w 2082" name="T80"/>
                <a:gd fmla="*/ 521 h 1281" name="T81"/>
                <a:gd fmla="*/ 22 w 2082" name="T82"/>
                <a:gd fmla="*/ 489 h 1281" name="T83"/>
                <a:gd fmla="*/ 1698 w 2082" name="T84"/>
                <a:gd fmla="*/ 1263 h 1281" name="T85"/>
                <a:gd fmla="*/ 1708 w 2082" name="T86"/>
                <a:gd fmla="*/ 1281 h 1281" name="T87"/>
                <a:gd fmla="*/ 1662 w 2082" name="T88"/>
                <a:gd fmla="*/ 1274 h 1281" name="T89"/>
                <a:gd fmla="*/ 1896 w 2082" name="T90"/>
                <a:gd fmla="*/ 1209 h 1281" name="T91"/>
                <a:gd fmla="*/ 1918 w 2082" name="T92"/>
                <a:gd fmla="*/ 1166 h 1281" name="T93"/>
                <a:gd fmla="*/ 1949 w 2082" name="T94"/>
                <a:gd fmla="*/ 1186 h 1281" name="T95"/>
                <a:gd fmla="*/ 1995 w 2082" name="T96"/>
                <a:gd fmla="*/ 1185 h 1281" name="T97"/>
                <a:gd fmla="*/ 2052 w 2082" name="T98"/>
                <a:gd fmla="*/ 1189 h 1281" name="T99"/>
                <a:gd fmla="*/ 2082 w 2082" name="T100"/>
                <a:gd fmla="*/ 1207 h 1281" name="T101"/>
                <a:gd fmla="*/ 2043 w 2082" name="T102"/>
                <a:gd fmla="*/ 1225 h 1281" name="T103"/>
                <a:gd fmla="*/ 1954 w 2082" name="T104"/>
                <a:gd fmla="*/ 1257 h 1281" name="T105"/>
                <a:gd fmla="*/ 1897 w 2082" name="T106"/>
                <a:gd fmla="*/ 1233 h 128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81" w="2082">
                  <a:moveTo>
                    <a:pt x="22" y="489"/>
                  </a:moveTo>
                  <a:lnTo>
                    <a:pt x="53" y="492"/>
                  </a:lnTo>
                  <a:lnTo>
                    <a:pt x="79" y="503"/>
                  </a:lnTo>
                  <a:lnTo>
                    <a:pt x="97" y="469"/>
                  </a:lnTo>
                  <a:lnTo>
                    <a:pt x="142" y="439"/>
                  </a:lnTo>
                  <a:lnTo>
                    <a:pt x="112" y="382"/>
                  </a:lnTo>
                  <a:lnTo>
                    <a:pt x="134" y="300"/>
                  </a:lnTo>
                  <a:lnTo>
                    <a:pt x="179" y="280"/>
                  </a:lnTo>
                  <a:lnTo>
                    <a:pt x="232" y="322"/>
                  </a:lnTo>
                  <a:lnTo>
                    <a:pt x="339" y="325"/>
                  </a:lnTo>
                  <a:lnTo>
                    <a:pt x="486" y="385"/>
                  </a:lnTo>
                  <a:lnTo>
                    <a:pt x="639" y="459"/>
                  </a:lnTo>
                  <a:lnTo>
                    <a:pt x="646" y="614"/>
                  </a:lnTo>
                  <a:lnTo>
                    <a:pt x="956" y="194"/>
                  </a:lnTo>
                  <a:lnTo>
                    <a:pt x="1604" y="0"/>
                  </a:lnTo>
                  <a:lnTo>
                    <a:pt x="1593" y="85"/>
                  </a:lnTo>
                  <a:lnTo>
                    <a:pt x="1749" y="282"/>
                  </a:lnTo>
                  <a:lnTo>
                    <a:pt x="1727" y="356"/>
                  </a:lnTo>
                  <a:lnTo>
                    <a:pt x="1825" y="473"/>
                  </a:lnTo>
                  <a:lnTo>
                    <a:pt x="1787" y="484"/>
                  </a:lnTo>
                  <a:lnTo>
                    <a:pt x="1721" y="497"/>
                  </a:lnTo>
                  <a:lnTo>
                    <a:pt x="1662" y="569"/>
                  </a:lnTo>
                  <a:lnTo>
                    <a:pt x="1657" y="611"/>
                  </a:lnTo>
                  <a:lnTo>
                    <a:pt x="1672" y="625"/>
                  </a:lnTo>
                  <a:lnTo>
                    <a:pt x="1666" y="636"/>
                  </a:lnTo>
                  <a:lnTo>
                    <a:pt x="1674" y="655"/>
                  </a:lnTo>
                  <a:lnTo>
                    <a:pt x="1600" y="671"/>
                  </a:lnTo>
                  <a:lnTo>
                    <a:pt x="1566" y="701"/>
                  </a:lnTo>
                  <a:lnTo>
                    <a:pt x="1498" y="735"/>
                  </a:lnTo>
                  <a:lnTo>
                    <a:pt x="1392" y="755"/>
                  </a:lnTo>
                  <a:lnTo>
                    <a:pt x="1376" y="773"/>
                  </a:lnTo>
                  <a:lnTo>
                    <a:pt x="1187" y="829"/>
                  </a:lnTo>
                  <a:lnTo>
                    <a:pt x="1169" y="827"/>
                  </a:lnTo>
                  <a:lnTo>
                    <a:pt x="1137" y="842"/>
                  </a:lnTo>
                  <a:lnTo>
                    <a:pt x="1101" y="901"/>
                  </a:lnTo>
                  <a:lnTo>
                    <a:pt x="1052" y="942"/>
                  </a:lnTo>
                  <a:lnTo>
                    <a:pt x="1028" y="942"/>
                  </a:lnTo>
                  <a:lnTo>
                    <a:pt x="1018" y="933"/>
                  </a:lnTo>
                  <a:lnTo>
                    <a:pt x="1002" y="948"/>
                  </a:lnTo>
                  <a:lnTo>
                    <a:pt x="977" y="953"/>
                  </a:lnTo>
                  <a:lnTo>
                    <a:pt x="955" y="936"/>
                  </a:lnTo>
                  <a:lnTo>
                    <a:pt x="930" y="935"/>
                  </a:lnTo>
                  <a:lnTo>
                    <a:pt x="868" y="983"/>
                  </a:lnTo>
                  <a:lnTo>
                    <a:pt x="864" y="1004"/>
                  </a:lnTo>
                  <a:lnTo>
                    <a:pt x="842" y="1022"/>
                  </a:lnTo>
                  <a:lnTo>
                    <a:pt x="778" y="1028"/>
                  </a:lnTo>
                  <a:lnTo>
                    <a:pt x="697" y="1059"/>
                  </a:lnTo>
                  <a:lnTo>
                    <a:pt x="663" y="1051"/>
                  </a:lnTo>
                  <a:lnTo>
                    <a:pt x="653" y="1039"/>
                  </a:lnTo>
                  <a:lnTo>
                    <a:pt x="604" y="1041"/>
                  </a:lnTo>
                  <a:lnTo>
                    <a:pt x="598" y="1030"/>
                  </a:lnTo>
                  <a:lnTo>
                    <a:pt x="571" y="1029"/>
                  </a:lnTo>
                  <a:lnTo>
                    <a:pt x="548" y="1036"/>
                  </a:lnTo>
                  <a:lnTo>
                    <a:pt x="506" y="1063"/>
                  </a:lnTo>
                  <a:lnTo>
                    <a:pt x="487" y="1109"/>
                  </a:lnTo>
                  <a:lnTo>
                    <a:pt x="469" y="1111"/>
                  </a:lnTo>
                  <a:lnTo>
                    <a:pt x="437" y="1156"/>
                  </a:lnTo>
                  <a:lnTo>
                    <a:pt x="404" y="1169"/>
                  </a:lnTo>
                  <a:lnTo>
                    <a:pt x="387" y="1152"/>
                  </a:lnTo>
                  <a:lnTo>
                    <a:pt x="353" y="1152"/>
                  </a:lnTo>
                  <a:lnTo>
                    <a:pt x="318" y="1180"/>
                  </a:lnTo>
                  <a:lnTo>
                    <a:pt x="289" y="1188"/>
                  </a:lnTo>
                  <a:lnTo>
                    <a:pt x="242" y="1172"/>
                  </a:lnTo>
                  <a:lnTo>
                    <a:pt x="233" y="1184"/>
                  </a:lnTo>
                  <a:lnTo>
                    <a:pt x="198" y="1189"/>
                  </a:lnTo>
                  <a:lnTo>
                    <a:pt x="184" y="1160"/>
                  </a:lnTo>
                  <a:lnTo>
                    <a:pt x="177" y="1118"/>
                  </a:lnTo>
                  <a:lnTo>
                    <a:pt x="140" y="1079"/>
                  </a:lnTo>
                  <a:lnTo>
                    <a:pt x="123" y="1032"/>
                  </a:lnTo>
                  <a:lnTo>
                    <a:pt x="140" y="1020"/>
                  </a:lnTo>
                  <a:lnTo>
                    <a:pt x="138" y="973"/>
                  </a:lnTo>
                  <a:lnTo>
                    <a:pt x="94" y="933"/>
                  </a:lnTo>
                  <a:lnTo>
                    <a:pt x="73" y="773"/>
                  </a:lnTo>
                  <a:lnTo>
                    <a:pt x="30" y="720"/>
                  </a:lnTo>
                  <a:lnTo>
                    <a:pt x="29" y="694"/>
                  </a:lnTo>
                  <a:lnTo>
                    <a:pt x="11" y="694"/>
                  </a:lnTo>
                  <a:lnTo>
                    <a:pt x="0" y="670"/>
                  </a:lnTo>
                  <a:lnTo>
                    <a:pt x="27" y="678"/>
                  </a:lnTo>
                  <a:lnTo>
                    <a:pt x="27" y="659"/>
                  </a:lnTo>
                  <a:lnTo>
                    <a:pt x="46" y="659"/>
                  </a:lnTo>
                  <a:lnTo>
                    <a:pt x="49" y="608"/>
                  </a:lnTo>
                  <a:lnTo>
                    <a:pt x="34" y="521"/>
                  </a:lnTo>
                  <a:lnTo>
                    <a:pt x="22" y="489"/>
                  </a:lnTo>
                  <a:lnTo>
                    <a:pt x="22" y="489"/>
                  </a:lnTo>
                  <a:close/>
                  <a:moveTo>
                    <a:pt x="1662" y="1274"/>
                  </a:moveTo>
                  <a:lnTo>
                    <a:pt x="1698" y="1263"/>
                  </a:lnTo>
                  <a:lnTo>
                    <a:pt x="1744" y="1276"/>
                  </a:lnTo>
                  <a:lnTo>
                    <a:pt x="1708" y="1281"/>
                  </a:lnTo>
                  <a:lnTo>
                    <a:pt x="1662" y="1274"/>
                  </a:lnTo>
                  <a:lnTo>
                    <a:pt x="1662" y="1274"/>
                  </a:lnTo>
                  <a:close/>
                  <a:moveTo>
                    <a:pt x="1875" y="1220"/>
                  </a:moveTo>
                  <a:lnTo>
                    <a:pt x="1896" y="1209"/>
                  </a:lnTo>
                  <a:lnTo>
                    <a:pt x="1899" y="1183"/>
                  </a:lnTo>
                  <a:lnTo>
                    <a:pt x="1918" y="1166"/>
                  </a:lnTo>
                  <a:lnTo>
                    <a:pt x="1940" y="1169"/>
                  </a:lnTo>
                  <a:lnTo>
                    <a:pt x="1949" y="1186"/>
                  </a:lnTo>
                  <a:lnTo>
                    <a:pt x="1972" y="1191"/>
                  </a:lnTo>
                  <a:lnTo>
                    <a:pt x="1995" y="1185"/>
                  </a:lnTo>
                  <a:lnTo>
                    <a:pt x="2029" y="1176"/>
                  </a:lnTo>
                  <a:lnTo>
                    <a:pt x="2052" y="1189"/>
                  </a:lnTo>
                  <a:lnTo>
                    <a:pt x="2080" y="1194"/>
                  </a:lnTo>
                  <a:lnTo>
                    <a:pt x="2082" y="1207"/>
                  </a:lnTo>
                  <a:lnTo>
                    <a:pt x="2068" y="1223"/>
                  </a:lnTo>
                  <a:lnTo>
                    <a:pt x="2043" y="1225"/>
                  </a:lnTo>
                  <a:lnTo>
                    <a:pt x="2006" y="1248"/>
                  </a:lnTo>
                  <a:lnTo>
                    <a:pt x="1954" y="1257"/>
                  </a:lnTo>
                  <a:lnTo>
                    <a:pt x="1918" y="1249"/>
                  </a:lnTo>
                  <a:lnTo>
                    <a:pt x="1897" y="1233"/>
                  </a:lnTo>
                  <a:lnTo>
                    <a:pt x="1875" y="1220"/>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8" name="Freeform 47"/>
            <p:cNvSpPr/>
            <p:nvPr/>
          </p:nvSpPr>
          <p:spPr bwMode="auto">
            <a:xfrm>
              <a:off x="7038975" y="5183188"/>
              <a:ext cx="4763" cy="12700"/>
            </a:xfrm>
            <a:custGeom>
              <a:gdLst>
                <a:gd fmla="*/ 4 w 20" name="T0"/>
                <a:gd fmla="*/ 70 h 70" name="T1"/>
                <a:gd fmla="*/ 0 w 20" name="T2"/>
                <a:gd fmla="*/ 37 h 70" name="T3"/>
                <a:gd fmla="*/ 20 w 20" name="T4"/>
                <a:gd fmla="*/ 0 h 70" name="T5"/>
                <a:gd fmla="*/ 17 w 20" name="T6"/>
                <a:gd fmla="*/ 33 h 70" name="T7"/>
                <a:gd fmla="*/ 4 w 20" name="T8"/>
                <a:gd fmla="*/ 70 h 70" name="T9"/>
                <a:gd fmla="*/ 4 w 20" name="T10"/>
                <a:gd fmla="*/ 70 h 70" name="T11"/>
              </a:gdLst>
              <a:cxnLst>
                <a:cxn ang="0">
                  <a:pos x="T0" y="T1"/>
                </a:cxn>
                <a:cxn ang="0">
                  <a:pos x="T2" y="T3"/>
                </a:cxn>
                <a:cxn ang="0">
                  <a:pos x="T4" y="T5"/>
                </a:cxn>
                <a:cxn ang="0">
                  <a:pos x="T6" y="T7"/>
                </a:cxn>
                <a:cxn ang="0">
                  <a:pos x="T8" y="T9"/>
                </a:cxn>
                <a:cxn ang="0">
                  <a:pos x="T10" y="T11"/>
                </a:cxn>
              </a:cxnLst>
              <a:rect b="b" l="0" r="r" t="0"/>
              <a:pathLst>
                <a:path h="70" w="20">
                  <a:moveTo>
                    <a:pt x="4" y="70"/>
                  </a:moveTo>
                  <a:lnTo>
                    <a:pt x="0" y="37"/>
                  </a:lnTo>
                  <a:lnTo>
                    <a:pt x="20" y="0"/>
                  </a:lnTo>
                  <a:lnTo>
                    <a:pt x="17" y="33"/>
                  </a:lnTo>
                  <a:lnTo>
                    <a:pt x="4" y="70"/>
                  </a:lnTo>
                  <a:lnTo>
                    <a:pt x="4" y="70"/>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9" name="Freeform 48"/>
            <p:cNvSpPr/>
            <p:nvPr/>
          </p:nvSpPr>
          <p:spPr bwMode="auto">
            <a:xfrm>
              <a:off x="8907463" y="6086476"/>
              <a:ext cx="9525" cy="11113"/>
            </a:xfrm>
            <a:custGeom>
              <a:gdLst>
                <a:gd fmla="*/ 0 w 53" name="T0"/>
                <a:gd fmla="*/ 46 h 57" name="T1"/>
                <a:gd fmla="*/ 37 w 53" name="T2"/>
                <a:gd fmla="*/ 57 h 57" name="T3"/>
                <a:gd fmla="*/ 53 w 53" name="T4"/>
                <a:gd fmla="*/ 23 h 57" name="T5"/>
                <a:gd fmla="*/ 46 w 53" name="T6"/>
                <a:gd fmla="*/ 0 h 57" name="T7"/>
                <a:gd fmla="*/ 0 w 53" name="T8"/>
                <a:gd fmla="*/ 46 h 57" name="T9"/>
                <a:gd fmla="*/ 0 w 53" name="T10"/>
                <a:gd fmla="*/ 46 h 57" name="T11"/>
              </a:gdLst>
              <a:cxnLst>
                <a:cxn ang="0">
                  <a:pos x="T0" y="T1"/>
                </a:cxn>
                <a:cxn ang="0">
                  <a:pos x="T2" y="T3"/>
                </a:cxn>
                <a:cxn ang="0">
                  <a:pos x="T4" y="T5"/>
                </a:cxn>
                <a:cxn ang="0">
                  <a:pos x="T6" y="T7"/>
                </a:cxn>
                <a:cxn ang="0">
                  <a:pos x="T8" y="T9"/>
                </a:cxn>
                <a:cxn ang="0">
                  <a:pos x="T10" y="T11"/>
                </a:cxn>
              </a:cxnLst>
              <a:rect b="b" l="0" r="r" t="0"/>
              <a:pathLst>
                <a:path h="57" w="52">
                  <a:moveTo>
                    <a:pt x="0" y="46"/>
                  </a:moveTo>
                  <a:lnTo>
                    <a:pt x="37" y="57"/>
                  </a:lnTo>
                  <a:lnTo>
                    <a:pt x="53" y="23"/>
                  </a:lnTo>
                  <a:lnTo>
                    <a:pt x="46" y="0"/>
                  </a:lnTo>
                  <a:lnTo>
                    <a:pt x="0" y="46"/>
                  </a:lnTo>
                  <a:lnTo>
                    <a:pt x="0" y="46"/>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0" name="Freeform 49"/>
            <p:cNvSpPr/>
            <p:nvPr/>
          </p:nvSpPr>
          <p:spPr bwMode="auto">
            <a:xfrm>
              <a:off x="8920163" y="6084888"/>
              <a:ext cx="15875" cy="20638"/>
            </a:xfrm>
            <a:custGeom>
              <a:gdLst>
                <a:gd fmla="*/ 16 w 80" name="T0"/>
                <a:gd fmla="*/ 18 h 105" name="T1"/>
                <a:gd fmla="*/ 0 w 80" name="T2"/>
                <a:gd fmla="*/ 53 h 105" name="T3"/>
                <a:gd fmla="*/ 36 w 80" name="T4"/>
                <a:gd fmla="*/ 63 h 105" name="T5"/>
                <a:gd fmla="*/ 48 w 80" name="T6"/>
                <a:gd fmla="*/ 105 h 105" name="T7"/>
                <a:gd fmla="*/ 69 w 80" name="T8"/>
                <a:gd fmla="*/ 97 h 105" name="T9"/>
                <a:gd fmla="*/ 80 w 80" name="T10"/>
                <a:gd fmla="*/ 46 h 105" name="T11"/>
                <a:gd fmla="*/ 63 w 80" name="T12"/>
                <a:gd fmla="*/ 27 h 105" name="T13"/>
                <a:gd fmla="*/ 76 w 80" name="T14"/>
                <a:gd fmla="*/ 0 h 105" name="T15"/>
                <a:gd fmla="*/ 58 w 80" name="T16"/>
                <a:gd fmla="*/ 6 h 105" name="T17"/>
                <a:gd fmla="*/ 43 w 80" name="T18"/>
                <a:gd fmla="*/ 20 h 105" name="T19"/>
                <a:gd fmla="*/ 16 w 80" name="T20"/>
                <a:gd fmla="*/ 18 h 105" name="T21"/>
                <a:gd fmla="*/ 16 w 80" name="T22"/>
                <a:gd fmla="*/ 18 h 10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80">
                  <a:moveTo>
                    <a:pt x="16" y="18"/>
                  </a:moveTo>
                  <a:lnTo>
                    <a:pt x="0" y="53"/>
                  </a:lnTo>
                  <a:lnTo>
                    <a:pt x="36" y="63"/>
                  </a:lnTo>
                  <a:lnTo>
                    <a:pt x="48" y="105"/>
                  </a:lnTo>
                  <a:lnTo>
                    <a:pt x="69" y="97"/>
                  </a:lnTo>
                  <a:lnTo>
                    <a:pt x="80" y="46"/>
                  </a:lnTo>
                  <a:lnTo>
                    <a:pt x="63" y="27"/>
                  </a:lnTo>
                  <a:lnTo>
                    <a:pt x="76" y="0"/>
                  </a:lnTo>
                  <a:lnTo>
                    <a:pt x="58" y="6"/>
                  </a:lnTo>
                  <a:lnTo>
                    <a:pt x="43" y="20"/>
                  </a:lnTo>
                  <a:lnTo>
                    <a:pt x="16" y="18"/>
                  </a:lnTo>
                  <a:lnTo>
                    <a:pt x="16" y="18"/>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1" name="Freeform 50"/>
            <p:cNvSpPr/>
            <p:nvPr/>
          </p:nvSpPr>
          <p:spPr bwMode="auto">
            <a:xfrm>
              <a:off x="6276975" y="2205038"/>
              <a:ext cx="87313" cy="65088"/>
            </a:xfrm>
            <a:custGeom>
              <a:gdLst>
                <a:gd fmla="*/ 246 w 440" name="T0"/>
                <a:gd fmla="*/ 302 h 325" name="T1"/>
                <a:gd fmla="*/ 224 w 440" name="T2"/>
                <a:gd fmla="*/ 265 h 325" name="T3"/>
                <a:gd fmla="*/ 219 w 440" name="T4"/>
                <a:gd fmla="*/ 215 h 325" name="T5"/>
                <a:gd fmla="*/ 201 w 440" name="T6"/>
                <a:gd fmla="*/ 194 h 325" name="T7"/>
                <a:gd fmla="*/ 181 w 440" name="T8"/>
                <a:gd fmla="*/ 187 h 325" name="T9"/>
                <a:gd fmla="*/ 166 w 440" name="T10"/>
                <a:gd fmla="*/ 153 h 325" name="T11"/>
                <a:gd fmla="*/ 202 w 440" name="T12"/>
                <a:gd fmla="*/ 121 h 325" name="T13"/>
                <a:gd fmla="*/ 229 w 440" name="T14"/>
                <a:gd fmla="*/ 86 h 325" name="T15"/>
                <a:gd fmla="*/ 278 w 440" name="T16"/>
                <a:gd fmla="*/ 82 h 325" name="T17"/>
                <a:gd fmla="*/ 298 w 440" name="T18"/>
                <a:gd fmla="*/ 61 h 325" name="T19"/>
                <a:gd fmla="*/ 320 w 440" name="T20"/>
                <a:gd fmla="*/ 72 h 325" name="T21"/>
                <a:gd fmla="*/ 338 w 440" name="T22"/>
                <a:gd fmla="*/ 107 h 325" name="T23"/>
                <a:gd fmla="*/ 377 w 440" name="T24"/>
                <a:gd fmla="*/ 125 h 325" name="T25"/>
                <a:gd fmla="*/ 416 w 440" name="T26"/>
                <a:gd fmla="*/ 120 h 325" name="T27"/>
                <a:gd fmla="*/ 422 w 440" name="T28"/>
                <a:gd fmla="*/ 107 h 325" name="T29"/>
                <a:gd fmla="*/ 440 w 440" name="T30"/>
                <a:gd fmla="*/ 97 h 325" name="T31"/>
                <a:gd fmla="*/ 419 w 440" name="T32"/>
                <a:gd fmla="*/ 74 h 325" name="T33"/>
                <a:gd fmla="*/ 380 w 440" name="T34"/>
                <a:gd fmla="*/ 65 h 325" name="T35"/>
                <a:gd fmla="*/ 292 w 440" name="T36"/>
                <a:gd fmla="*/ 12 h 325" name="T37"/>
                <a:gd fmla="*/ 216 w 440" name="T38"/>
                <a:gd fmla="*/ 0 h 325" name="T39"/>
                <a:gd fmla="*/ 169 w 440" name="T40"/>
                <a:gd fmla="*/ 4 h 325" name="T41"/>
                <a:gd fmla="*/ 104 w 440" name="T42"/>
                <a:gd fmla="*/ 60 h 325" name="T43"/>
                <a:gd fmla="*/ 81 w 440" name="T44"/>
                <a:gd fmla="*/ 109 h 325" name="T45"/>
                <a:gd fmla="*/ 43 w 440" name="T46"/>
                <a:gd fmla="*/ 120 h 325" name="T47"/>
                <a:gd fmla="*/ 0 w 440" name="T48"/>
                <a:gd fmla="*/ 157 h 325" name="T49"/>
                <a:gd fmla="*/ 3 w 440" name="T50"/>
                <a:gd fmla="*/ 245 h 325" name="T51"/>
                <a:gd fmla="*/ 29 w 440" name="T52"/>
                <a:gd fmla="*/ 264 h 325" name="T53"/>
                <a:gd fmla="*/ 71 w 440" name="T54"/>
                <a:gd fmla="*/ 239 h 325" name="T55"/>
                <a:gd fmla="*/ 102 w 440" name="T56"/>
                <a:gd fmla="*/ 263 h 325" name="T57"/>
                <a:gd fmla="*/ 118 w 440" name="T58"/>
                <a:gd fmla="*/ 285 h 325" name="T59"/>
                <a:gd fmla="*/ 138 w 440" name="T60"/>
                <a:gd fmla="*/ 296 h 325" name="T61"/>
                <a:gd fmla="*/ 152 w 440" name="T62"/>
                <a:gd fmla="*/ 270 h 325" name="T63"/>
                <a:gd fmla="*/ 152 w 440" name="T64"/>
                <a:gd fmla="*/ 251 h 325" name="T65"/>
                <a:gd fmla="*/ 172 w 440" name="T66"/>
                <a:gd fmla="*/ 233 h 325" name="T67"/>
                <a:gd fmla="*/ 195 w 440" name="T68"/>
                <a:gd fmla="*/ 257 h 325" name="T69"/>
                <a:gd fmla="*/ 212 w 440" name="T70"/>
                <a:gd fmla="*/ 307 h 325" name="T71"/>
                <a:gd fmla="*/ 240 w 440" name="T72"/>
                <a:gd fmla="*/ 325 h 325" name="T73"/>
                <a:gd fmla="*/ 246 w 440" name="T74"/>
                <a:gd fmla="*/ 302 h 325" name="T75"/>
                <a:gd fmla="*/ 246 w 440" name="T76"/>
                <a:gd fmla="*/ 302 h 32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25" w="440">
                  <a:moveTo>
                    <a:pt x="246" y="302"/>
                  </a:moveTo>
                  <a:lnTo>
                    <a:pt x="224" y="265"/>
                  </a:lnTo>
                  <a:lnTo>
                    <a:pt x="219" y="215"/>
                  </a:lnTo>
                  <a:lnTo>
                    <a:pt x="201" y="194"/>
                  </a:lnTo>
                  <a:lnTo>
                    <a:pt x="181" y="187"/>
                  </a:lnTo>
                  <a:lnTo>
                    <a:pt x="166" y="153"/>
                  </a:lnTo>
                  <a:lnTo>
                    <a:pt x="202" y="121"/>
                  </a:lnTo>
                  <a:lnTo>
                    <a:pt x="229" y="86"/>
                  </a:lnTo>
                  <a:lnTo>
                    <a:pt x="278" y="82"/>
                  </a:lnTo>
                  <a:lnTo>
                    <a:pt x="298" y="61"/>
                  </a:lnTo>
                  <a:lnTo>
                    <a:pt x="320" y="72"/>
                  </a:lnTo>
                  <a:lnTo>
                    <a:pt x="338" y="107"/>
                  </a:lnTo>
                  <a:lnTo>
                    <a:pt x="377" y="125"/>
                  </a:lnTo>
                  <a:lnTo>
                    <a:pt x="416" y="120"/>
                  </a:lnTo>
                  <a:lnTo>
                    <a:pt x="422" y="107"/>
                  </a:lnTo>
                  <a:lnTo>
                    <a:pt x="440" y="97"/>
                  </a:lnTo>
                  <a:lnTo>
                    <a:pt x="419" y="74"/>
                  </a:lnTo>
                  <a:lnTo>
                    <a:pt x="380" y="65"/>
                  </a:lnTo>
                  <a:lnTo>
                    <a:pt x="292" y="12"/>
                  </a:lnTo>
                  <a:lnTo>
                    <a:pt x="216" y="0"/>
                  </a:lnTo>
                  <a:lnTo>
                    <a:pt x="169" y="4"/>
                  </a:lnTo>
                  <a:lnTo>
                    <a:pt x="104" y="60"/>
                  </a:lnTo>
                  <a:lnTo>
                    <a:pt x="81" y="109"/>
                  </a:lnTo>
                  <a:lnTo>
                    <a:pt x="43" y="120"/>
                  </a:lnTo>
                  <a:lnTo>
                    <a:pt x="0" y="157"/>
                  </a:lnTo>
                  <a:lnTo>
                    <a:pt x="3" y="245"/>
                  </a:lnTo>
                  <a:lnTo>
                    <a:pt x="29" y="264"/>
                  </a:lnTo>
                  <a:lnTo>
                    <a:pt x="71" y="239"/>
                  </a:lnTo>
                  <a:lnTo>
                    <a:pt x="102" y="263"/>
                  </a:lnTo>
                  <a:lnTo>
                    <a:pt x="118" y="285"/>
                  </a:lnTo>
                  <a:lnTo>
                    <a:pt x="138" y="296"/>
                  </a:lnTo>
                  <a:lnTo>
                    <a:pt x="152" y="270"/>
                  </a:lnTo>
                  <a:lnTo>
                    <a:pt x="152" y="251"/>
                  </a:lnTo>
                  <a:lnTo>
                    <a:pt x="172" y="233"/>
                  </a:lnTo>
                  <a:lnTo>
                    <a:pt x="195" y="257"/>
                  </a:lnTo>
                  <a:lnTo>
                    <a:pt x="212" y="307"/>
                  </a:lnTo>
                  <a:lnTo>
                    <a:pt x="240" y="325"/>
                  </a:lnTo>
                  <a:lnTo>
                    <a:pt x="246" y="302"/>
                  </a:lnTo>
                  <a:lnTo>
                    <a:pt x="246" y="302"/>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2" name="Freeform 51"/>
            <p:cNvSpPr/>
            <p:nvPr/>
          </p:nvSpPr>
          <p:spPr bwMode="auto">
            <a:xfrm>
              <a:off x="6378575" y="2152651"/>
              <a:ext cx="12700" cy="14288"/>
            </a:xfrm>
            <a:custGeom>
              <a:gdLst>
                <a:gd fmla="*/ 0 w 62" name="T0"/>
                <a:gd fmla="*/ 66 h 75" name="T1"/>
                <a:gd fmla="*/ 6 w 62" name="T2"/>
                <a:gd fmla="*/ 29 h 75" name="T3"/>
                <a:gd fmla="*/ 29 w 62" name="T4"/>
                <a:gd fmla="*/ 0 h 75" name="T5"/>
                <a:gd fmla="*/ 43 w 62" name="T6"/>
                <a:gd fmla="*/ 0 h 75" name="T7"/>
                <a:gd fmla="*/ 47 w 62" name="T8"/>
                <a:gd fmla="*/ 32 h 75" name="T9"/>
                <a:gd fmla="*/ 62 w 62" name="T10"/>
                <a:gd fmla="*/ 51 h 75" name="T11"/>
                <a:gd fmla="*/ 56 w 62" name="T12"/>
                <a:gd fmla="*/ 75 h 75" name="T13"/>
                <a:gd fmla="*/ 12 w 62" name="T14"/>
                <a:gd fmla="*/ 75 h 75" name="T15"/>
                <a:gd fmla="*/ 12 w 62" name="T16"/>
                <a:gd fmla="*/ 75 h 75" name="T17"/>
                <a:gd fmla="*/ 5 w 62" name="T18"/>
                <a:gd fmla="*/ 71 h 75" name="T19"/>
                <a:gd fmla="*/ 1 w 62" name="T20"/>
                <a:gd fmla="*/ 68 h 75" name="T21"/>
                <a:gd fmla="*/ 0 w 62" name="T22"/>
                <a:gd fmla="*/ 66 h 75" name="T23"/>
                <a:gd fmla="*/ 0 w 62" name="T24"/>
                <a:gd fmla="*/ 66 h 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5" w="62">
                  <a:moveTo>
                    <a:pt x="0" y="66"/>
                  </a:moveTo>
                  <a:lnTo>
                    <a:pt x="6" y="29"/>
                  </a:lnTo>
                  <a:lnTo>
                    <a:pt x="29" y="0"/>
                  </a:lnTo>
                  <a:lnTo>
                    <a:pt x="43" y="0"/>
                  </a:lnTo>
                  <a:lnTo>
                    <a:pt x="47" y="32"/>
                  </a:lnTo>
                  <a:lnTo>
                    <a:pt x="62" y="51"/>
                  </a:lnTo>
                  <a:lnTo>
                    <a:pt x="56" y="75"/>
                  </a:lnTo>
                  <a:lnTo>
                    <a:pt x="12" y="75"/>
                  </a:lnTo>
                  <a:lnTo>
                    <a:pt x="12" y="75"/>
                  </a:lnTo>
                  <a:lnTo>
                    <a:pt x="5" y="71"/>
                  </a:lnTo>
                  <a:lnTo>
                    <a:pt x="1" y="68"/>
                  </a:lnTo>
                  <a:lnTo>
                    <a:pt x="0" y="66"/>
                  </a:lnTo>
                  <a:lnTo>
                    <a:pt x="0" y="66"/>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3" name="Freeform 52"/>
            <p:cNvSpPr/>
            <p:nvPr/>
          </p:nvSpPr>
          <p:spPr bwMode="auto">
            <a:xfrm>
              <a:off x="6327775" y="2179638"/>
              <a:ext cx="92075" cy="120650"/>
            </a:xfrm>
            <a:custGeom>
              <a:gdLst>
                <a:gd fmla="*/ 198 w 462" name="T0"/>
                <a:gd fmla="*/ 614 h 614" name="T1"/>
                <a:gd fmla="*/ 234 w 462" name="T2"/>
                <a:gd fmla="*/ 573 h 614" name="T3"/>
                <a:gd fmla="*/ 238 w 462" name="T4"/>
                <a:gd fmla="*/ 533 h 614" name="T5"/>
                <a:gd fmla="*/ 277 w 462" name="T6"/>
                <a:gd fmla="*/ 529 h 614" name="T7"/>
                <a:gd fmla="*/ 278 w 462" name="T8"/>
                <a:gd fmla="*/ 437 h 614" name="T9"/>
                <a:gd fmla="*/ 246 w 462" name="T10"/>
                <a:gd fmla="*/ 396 h 614" name="T11"/>
                <a:gd fmla="*/ 310 w 462" name="T12"/>
                <a:gd fmla="*/ 381 h 614" name="T13"/>
                <a:gd fmla="*/ 374 w 462" name="T14"/>
                <a:gd fmla="*/ 362 h 614" name="T15"/>
                <a:gd fmla="*/ 364 w 462" name="T16"/>
                <a:gd fmla="*/ 338 h 614" name="T17"/>
                <a:gd fmla="*/ 332 w 462" name="T18"/>
                <a:gd fmla="*/ 315 h 614" name="T19"/>
                <a:gd fmla="*/ 327 w 462" name="T20"/>
                <a:gd fmla="*/ 269 h 614" name="T21"/>
                <a:gd fmla="*/ 359 w 462" name="T22"/>
                <a:gd fmla="*/ 260 h 614" name="T23"/>
                <a:gd fmla="*/ 384 w 462" name="T24"/>
                <a:gd fmla="*/ 278 h 614" name="T25"/>
                <a:gd fmla="*/ 436 w 462" name="T26"/>
                <a:gd fmla="*/ 236 h 614" name="T27"/>
                <a:gd fmla="*/ 462 w 462" name="T28"/>
                <a:gd fmla="*/ 208 h 614" name="T29"/>
                <a:gd fmla="*/ 441 w 462" name="T30"/>
                <a:gd fmla="*/ 157 h 614" name="T31"/>
                <a:gd fmla="*/ 400 w 462" name="T32"/>
                <a:gd fmla="*/ 105 h 614" name="T33"/>
                <a:gd fmla="*/ 348 w 462" name="T34"/>
                <a:gd fmla="*/ 121 h 614" name="T35"/>
                <a:gd fmla="*/ 308 w 462" name="T36"/>
                <a:gd fmla="*/ 167 h 614" name="T37"/>
                <a:gd fmla="*/ 314 w 462" name="T38"/>
                <a:gd fmla="*/ 117 h 614" name="T39"/>
                <a:gd fmla="*/ 353 w 462" name="T40"/>
                <a:gd fmla="*/ 55 h 614" name="T41"/>
                <a:gd fmla="*/ 352 w 462" name="T42"/>
                <a:gd fmla="*/ 0 h 614" name="T43"/>
                <a:gd fmla="*/ 293 w 462" name="T44"/>
                <a:gd fmla="*/ 89 h 614" name="T45"/>
                <a:gd fmla="*/ 279 w 462" name="T46"/>
                <a:gd fmla="*/ 77 h 614" name="T47"/>
                <a:gd fmla="*/ 277 w 462" name="T48"/>
                <a:gd fmla="*/ 27 h 614" name="T49"/>
                <a:gd fmla="*/ 249 w 462" name="T50"/>
                <a:gd fmla="*/ 81 h 614" name="T51"/>
                <a:gd fmla="*/ 222 w 462" name="T52"/>
                <a:gd fmla="*/ 123 h 614" name="T53"/>
                <a:gd fmla="*/ 259 w 462" name="T54"/>
                <a:gd fmla="*/ 128 h 614" name="T55"/>
                <a:gd fmla="*/ 275 w 462" name="T56"/>
                <a:gd fmla="*/ 155 h 614" name="T57"/>
                <a:gd fmla="*/ 224 w 462" name="T58"/>
                <a:gd fmla="*/ 188 h 614" name="T59"/>
                <a:gd fmla="*/ 217 w 462" name="T60"/>
                <a:gd fmla="*/ 249 h 614" name="T61"/>
                <a:gd fmla="*/ 168 w 462" name="T62"/>
                <a:gd fmla="*/ 291 h 614" name="T63"/>
                <a:gd fmla="*/ 107 w 462" name="T64"/>
                <a:gd fmla="*/ 292 h 614" name="T65"/>
                <a:gd fmla="*/ 45 w 462" name="T66"/>
                <a:gd fmla="*/ 281 h 614" name="T67"/>
                <a:gd fmla="*/ 10 w 462" name="T68"/>
                <a:gd fmla="*/ 276 h 614" name="T69"/>
                <a:gd fmla="*/ 1 w 462" name="T70"/>
                <a:gd fmla="*/ 317 h 614" name="T71"/>
                <a:gd fmla="*/ 28 w 462" name="T72"/>
                <a:gd fmla="*/ 351 h 614" name="T73"/>
                <a:gd fmla="*/ 79 w 462" name="T74"/>
                <a:gd fmla="*/ 348 h 614" name="T75"/>
                <a:gd fmla="*/ 114 w 462" name="T76"/>
                <a:gd fmla="*/ 392 h 614" name="T77"/>
                <a:gd fmla="*/ 106 w 462" name="T78"/>
                <a:gd fmla="*/ 415 h 614" name="T79"/>
                <a:gd fmla="*/ 37 w 462" name="T80"/>
                <a:gd fmla="*/ 440 h 614" name="T81"/>
                <a:gd fmla="*/ 65 w 462" name="T82"/>
                <a:gd fmla="*/ 550 h 614" name="T83"/>
                <a:gd fmla="*/ 66 w 462" name="T84"/>
                <a:gd fmla="*/ 589 h 614" name="T85"/>
                <a:gd fmla="*/ 119 w 462" name="T86"/>
                <a:gd fmla="*/ 579 h 614" name="T87"/>
                <a:gd fmla="*/ 136 w 462" name="T88"/>
                <a:gd fmla="*/ 519 h 614" name="T89"/>
                <a:gd fmla="*/ 180 w 462" name="T90"/>
                <a:gd fmla="*/ 548 h 614" name="T91"/>
                <a:gd fmla="*/ 182 w 462" name="T92"/>
                <a:gd fmla="*/ 613 h 61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14" w="462">
                  <a:moveTo>
                    <a:pt x="182" y="613"/>
                  </a:moveTo>
                  <a:lnTo>
                    <a:pt x="198" y="614"/>
                  </a:lnTo>
                  <a:lnTo>
                    <a:pt x="217" y="600"/>
                  </a:lnTo>
                  <a:lnTo>
                    <a:pt x="234" y="573"/>
                  </a:lnTo>
                  <a:lnTo>
                    <a:pt x="232" y="548"/>
                  </a:lnTo>
                  <a:lnTo>
                    <a:pt x="238" y="533"/>
                  </a:lnTo>
                  <a:lnTo>
                    <a:pt x="252" y="543"/>
                  </a:lnTo>
                  <a:lnTo>
                    <a:pt x="277" y="529"/>
                  </a:lnTo>
                  <a:lnTo>
                    <a:pt x="284" y="483"/>
                  </a:lnTo>
                  <a:lnTo>
                    <a:pt x="278" y="437"/>
                  </a:lnTo>
                  <a:lnTo>
                    <a:pt x="250" y="410"/>
                  </a:lnTo>
                  <a:lnTo>
                    <a:pt x="246" y="396"/>
                  </a:lnTo>
                  <a:lnTo>
                    <a:pt x="281" y="380"/>
                  </a:lnTo>
                  <a:lnTo>
                    <a:pt x="310" y="381"/>
                  </a:lnTo>
                  <a:lnTo>
                    <a:pt x="361" y="370"/>
                  </a:lnTo>
                  <a:lnTo>
                    <a:pt x="374" y="362"/>
                  </a:lnTo>
                  <a:lnTo>
                    <a:pt x="374" y="349"/>
                  </a:lnTo>
                  <a:lnTo>
                    <a:pt x="364" y="338"/>
                  </a:lnTo>
                  <a:lnTo>
                    <a:pt x="353" y="317"/>
                  </a:lnTo>
                  <a:lnTo>
                    <a:pt x="332" y="315"/>
                  </a:lnTo>
                  <a:lnTo>
                    <a:pt x="326" y="305"/>
                  </a:lnTo>
                  <a:lnTo>
                    <a:pt x="327" y="269"/>
                  </a:lnTo>
                  <a:lnTo>
                    <a:pt x="341" y="257"/>
                  </a:lnTo>
                  <a:lnTo>
                    <a:pt x="359" y="260"/>
                  </a:lnTo>
                  <a:lnTo>
                    <a:pt x="364" y="272"/>
                  </a:lnTo>
                  <a:lnTo>
                    <a:pt x="384" y="278"/>
                  </a:lnTo>
                  <a:lnTo>
                    <a:pt x="404" y="270"/>
                  </a:lnTo>
                  <a:lnTo>
                    <a:pt x="436" y="236"/>
                  </a:lnTo>
                  <a:lnTo>
                    <a:pt x="459" y="221"/>
                  </a:lnTo>
                  <a:lnTo>
                    <a:pt x="462" y="208"/>
                  </a:lnTo>
                  <a:lnTo>
                    <a:pt x="443" y="174"/>
                  </a:lnTo>
                  <a:lnTo>
                    <a:pt x="441" y="157"/>
                  </a:lnTo>
                  <a:lnTo>
                    <a:pt x="407" y="135"/>
                  </a:lnTo>
                  <a:lnTo>
                    <a:pt x="400" y="105"/>
                  </a:lnTo>
                  <a:lnTo>
                    <a:pt x="385" y="102"/>
                  </a:lnTo>
                  <a:lnTo>
                    <a:pt x="348" y="121"/>
                  </a:lnTo>
                  <a:lnTo>
                    <a:pt x="325" y="156"/>
                  </a:lnTo>
                  <a:lnTo>
                    <a:pt x="308" y="167"/>
                  </a:lnTo>
                  <a:lnTo>
                    <a:pt x="306" y="149"/>
                  </a:lnTo>
                  <a:lnTo>
                    <a:pt x="314" y="117"/>
                  </a:lnTo>
                  <a:lnTo>
                    <a:pt x="337" y="96"/>
                  </a:lnTo>
                  <a:lnTo>
                    <a:pt x="353" y="55"/>
                  </a:lnTo>
                  <a:lnTo>
                    <a:pt x="357" y="13"/>
                  </a:lnTo>
                  <a:lnTo>
                    <a:pt x="352" y="0"/>
                  </a:lnTo>
                  <a:lnTo>
                    <a:pt x="314" y="42"/>
                  </a:lnTo>
                  <a:lnTo>
                    <a:pt x="293" y="89"/>
                  </a:lnTo>
                  <a:lnTo>
                    <a:pt x="282" y="94"/>
                  </a:lnTo>
                  <a:lnTo>
                    <a:pt x="279" y="77"/>
                  </a:lnTo>
                  <a:lnTo>
                    <a:pt x="286" y="44"/>
                  </a:lnTo>
                  <a:lnTo>
                    <a:pt x="277" y="27"/>
                  </a:lnTo>
                  <a:lnTo>
                    <a:pt x="266" y="40"/>
                  </a:lnTo>
                  <a:lnTo>
                    <a:pt x="249" y="81"/>
                  </a:lnTo>
                  <a:lnTo>
                    <a:pt x="222" y="93"/>
                  </a:lnTo>
                  <a:lnTo>
                    <a:pt x="222" y="123"/>
                  </a:lnTo>
                  <a:lnTo>
                    <a:pt x="234" y="133"/>
                  </a:lnTo>
                  <a:lnTo>
                    <a:pt x="259" y="128"/>
                  </a:lnTo>
                  <a:lnTo>
                    <a:pt x="276" y="134"/>
                  </a:lnTo>
                  <a:lnTo>
                    <a:pt x="275" y="155"/>
                  </a:lnTo>
                  <a:lnTo>
                    <a:pt x="249" y="165"/>
                  </a:lnTo>
                  <a:lnTo>
                    <a:pt x="224" y="188"/>
                  </a:lnTo>
                  <a:lnTo>
                    <a:pt x="230" y="225"/>
                  </a:lnTo>
                  <a:lnTo>
                    <a:pt x="217" y="249"/>
                  </a:lnTo>
                  <a:lnTo>
                    <a:pt x="193" y="255"/>
                  </a:lnTo>
                  <a:lnTo>
                    <a:pt x="168" y="291"/>
                  </a:lnTo>
                  <a:lnTo>
                    <a:pt x="139" y="307"/>
                  </a:lnTo>
                  <a:lnTo>
                    <a:pt x="107" y="292"/>
                  </a:lnTo>
                  <a:lnTo>
                    <a:pt x="81" y="297"/>
                  </a:lnTo>
                  <a:lnTo>
                    <a:pt x="45" y="281"/>
                  </a:lnTo>
                  <a:lnTo>
                    <a:pt x="27" y="261"/>
                  </a:lnTo>
                  <a:lnTo>
                    <a:pt x="10" y="276"/>
                  </a:lnTo>
                  <a:lnTo>
                    <a:pt x="9" y="299"/>
                  </a:lnTo>
                  <a:lnTo>
                    <a:pt x="1" y="317"/>
                  </a:lnTo>
                  <a:lnTo>
                    <a:pt x="0" y="344"/>
                  </a:lnTo>
                  <a:lnTo>
                    <a:pt x="28" y="351"/>
                  </a:lnTo>
                  <a:lnTo>
                    <a:pt x="52" y="329"/>
                  </a:lnTo>
                  <a:lnTo>
                    <a:pt x="79" y="348"/>
                  </a:lnTo>
                  <a:lnTo>
                    <a:pt x="87" y="387"/>
                  </a:lnTo>
                  <a:lnTo>
                    <a:pt x="114" y="392"/>
                  </a:lnTo>
                  <a:lnTo>
                    <a:pt x="128" y="404"/>
                  </a:lnTo>
                  <a:lnTo>
                    <a:pt x="106" y="415"/>
                  </a:lnTo>
                  <a:lnTo>
                    <a:pt x="66" y="415"/>
                  </a:lnTo>
                  <a:lnTo>
                    <a:pt x="37" y="440"/>
                  </a:lnTo>
                  <a:lnTo>
                    <a:pt x="50" y="522"/>
                  </a:lnTo>
                  <a:lnTo>
                    <a:pt x="65" y="550"/>
                  </a:lnTo>
                  <a:lnTo>
                    <a:pt x="58" y="570"/>
                  </a:lnTo>
                  <a:lnTo>
                    <a:pt x="66" y="589"/>
                  </a:lnTo>
                  <a:lnTo>
                    <a:pt x="90" y="578"/>
                  </a:lnTo>
                  <a:lnTo>
                    <a:pt x="119" y="579"/>
                  </a:lnTo>
                  <a:lnTo>
                    <a:pt x="133" y="554"/>
                  </a:lnTo>
                  <a:lnTo>
                    <a:pt x="136" y="519"/>
                  </a:lnTo>
                  <a:lnTo>
                    <a:pt x="155" y="519"/>
                  </a:lnTo>
                  <a:lnTo>
                    <a:pt x="180" y="548"/>
                  </a:lnTo>
                  <a:lnTo>
                    <a:pt x="182" y="613"/>
                  </a:lnTo>
                  <a:lnTo>
                    <a:pt x="182" y="613"/>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4" name="Freeform 53"/>
            <p:cNvSpPr/>
            <p:nvPr/>
          </p:nvSpPr>
          <p:spPr bwMode="auto">
            <a:xfrm>
              <a:off x="6396038" y="2263776"/>
              <a:ext cx="17463" cy="25400"/>
            </a:xfrm>
            <a:custGeom>
              <a:gdLst>
                <a:gd fmla="*/ 59 w 83" name="T0"/>
                <a:gd fmla="*/ 120 h 120" name="T1"/>
                <a:gd fmla="*/ 68 w 83" name="T2"/>
                <a:gd fmla="*/ 90 h 120" name="T3"/>
                <a:gd fmla="*/ 83 w 83" name="T4"/>
                <a:gd fmla="*/ 61 h 120" name="T5"/>
                <a:gd fmla="*/ 82 w 83" name="T6"/>
                <a:gd fmla="*/ 30 h 120" name="T7"/>
                <a:gd fmla="*/ 44 w 83" name="T8"/>
                <a:gd fmla="*/ 17 h 120" name="T9"/>
                <a:gd fmla="*/ 14 w 83" name="T10"/>
                <a:gd fmla="*/ 0 h 120" name="T11"/>
                <a:gd fmla="*/ 7 w 83" name="T12"/>
                <a:gd fmla="*/ 43 h 120" name="T13"/>
                <a:gd fmla="*/ 0 w 83" name="T14"/>
                <a:gd fmla="*/ 62 h 120" name="T15"/>
                <a:gd fmla="*/ 10 w 83" name="T16"/>
                <a:gd fmla="*/ 92 h 120" name="T17"/>
                <a:gd fmla="*/ 59 w 83" name="T18"/>
                <a:gd fmla="*/ 120 h 120" name="T19"/>
                <a:gd fmla="*/ 59 w 83" name="T20"/>
                <a:gd fmla="*/ 120 h 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0" w="83">
                  <a:moveTo>
                    <a:pt x="59" y="120"/>
                  </a:moveTo>
                  <a:lnTo>
                    <a:pt x="68" y="90"/>
                  </a:lnTo>
                  <a:lnTo>
                    <a:pt x="83" y="61"/>
                  </a:lnTo>
                  <a:lnTo>
                    <a:pt x="82" y="30"/>
                  </a:lnTo>
                  <a:lnTo>
                    <a:pt x="44" y="17"/>
                  </a:lnTo>
                  <a:lnTo>
                    <a:pt x="14" y="0"/>
                  </a:lnTo>
                  <a:lnTo>
                    <a:pt x="7" y="43"/>
                  </a:lnTo>
                  <a:lnTo>
                    <a:pt x="0" y="62"/>
                  </a:lnTo>
                  <a:lnTo>
                    <a:pt x="10" y="92"/>
                  </a:lnTo>
                  <a:lnTo>
                    <a:pt x="59" y="120"/>
                  </a:lnTo>
                  <a:lnTo>
                    <a:pt x="59" y="120"/>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5" name="Freeform 54"/>
            <p:cNvSpPr/>
            <p:nvPr/>
          </p:nvSpPr>
          <p:spPr bwMode="auto">
            <a:xfrm>
              <a:off x="6410325" y="2274888"/>
              <a:ext cx="31750" cy="31750"/>
            </a:xfrm>
            <a:custGeom>
              <a:gdLst>
                <a:gd fmla="*/ 42 w 161" name="T0"/>
                <a:gd fmla="*/ 159 h 159" name="T1"/>
                <a:gd fmla="*/ 42 w 161" name="T2"/>
                <a:gd fmla="*/ 159 h 159" name="T3"/>
                <a:gd fmla="*/ 70 w 161" name="T4"/>
                <a:gd fmla="*/ 156 h 159" name="T5"/>
                <a:gd fmla="*/ 97 w 161" name="T6"/>
                <a:gd fmla="*/ 140 h 159" name="T7"/>
                <a:gd fmla="*/ 148 w 161" name="T8"/>
                <a:gd fmla="*/ 141 h 159" name="T9"/>
                <a:gd fmla="*/ 161 w 161" name="T10"/>
                <a:gd fmla="*/ 121 h 159" name="T11"/>
                <a:gd fmla="*/ 153 w 161" name="T12"/>
                <a:gd fmla="*/ 97 h 159" name="T13"/>
                <a:gd fmla="*/ 114 w 161" name="T14"/>
                <a:gd fmla="*/ 91 h 159" name="T15"/>
                <a:gd fmla="*/ 111 w 161" name="T16"/>
                <a:gd fmla="*/ 56 h 159" name="T17"/>
                <a:gd fmla="*/ 74 w 161" name="T18"/>
                <a:gd fmla="*/ 0 h 159" name="T19"/>
                <a:gd fmla="*/ 64 w 161" name="T20"/>
                <a:gd fmla="*/ 17 h 159" name="T21"/>
                <a:gd fmla="*/ 63 w 161" name="T22"/>
                <a:gd fmla="*/ 73 h 159" name="T23"/>
                <a:gd fmla="*/ 52 w 161" name="T24"/>
                <a:gd fmla="*/ 95 h 159" name="T25"/>
                <a:gd fmla="*/ 12 w 161" name="T26"/>
                <a:gd fmla="*/ 95 h 159" name="T27"/>
                <a:gd fmla="*/ 0 w 161" name="T28"/>
                <a:gd fmla="*/ 104 h 159" name="T29"/>
                <a:gd fmla="*/ 33 w 161" name="T30"/>
                <a:gd fmla="*/ 130 h 159" name="T31"/>
                <a:gd fmla="*/ 42 w 161" name="T32"/>
                <a:gd fmla="*/ 159 h 159" name="T33"/>
                <a:gd fmla="*/ 42 w 161" name="T34"/>
                <a:gd fmla="*/ 159 h 15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9" w="161">
                  <a:moveTo>
                    <a:pt x="42" y="159"/>
                  </a:moveTo>
                  <a:lnTo>
                    <a:pt x="42" y="159"/>
                  </a:lnTo>
                  <a:lnTo>
                    <a:pt x="70" y="156"/>
                  </a:lnTo>
                  <a:lnTo>
                    <a:pt x="97" y="140"/>
                  </a:lnTo>
                  <a:lnTo>
                    <a:pt x="148" y="141"/>
                  </a:lnTo>
                  <a:lnTo>
                    <a:pt x="161" y="121"/>
                  </a:lnTo>
                  <a:lnTo>
                    <a:pt x="153" y="97"/>
                  </a:lnTo>
                  <a:lnTo>
                    <a:pt x="114" y="91"/>
                  </a:lnTo>
                  <a:lnTo>
                    <a:pt x="111" y="56"/>
                  </a:lnTo>
                  <a:lnTo>
                    <a:pt x="74" y="0"/>
                  </a:lnTo>
                  <a:lnTo>
                    <a:pt x="64" y="17"/>
                  </a:lnTo>
                  <a:lnTo>
                    <a:pt x="63" y="73"/>
                  </a:lnTo>
                  <a:lnTo>
                    <a:pt x="52" y="95"/>
                  </a:lnTo>
                  <a:lnTo>
                    <a:pt x="12" y="95"/>
                  </a:lnTo>
                  <a:lnTo>
                    <a:pt x="0" y="104"/>
                  </a:lnTo>
                  <a:lnTo>
                    <a:pt x="33" y="130"/>
                  </a:lnTo>
                  <a:lnTo>
                    <a:pt x="42" y="159"/>
                  </a:lnTo>
                  <a:lnTo>
                    <a:pt x="42" y="159"/>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6" name="Freeform 55"/>
            <p:cNvSpPr/>
            <p:nvPr/>
          </p:nvSpPr>
          <p:spPr bwMode="auto">
            <a:xfrm>
              <a:off x="6496050" y="2041526"/>
              <a:ext cx="26988" cy="23813"/>
            </a:xfrm>
            <a:custGeom>
              <a:gdLst>
                <a:gd fmla="*/ 49 w 136" name="T0"/>
                <a:gd fmla="*/ 120 h 120" name="T1"/>
                <a:gd fmla="*/ 81 w 136" name="T2"/>
                <a:gd fmla="*/ 94 h 120" name="T3"/>
                <a:gd fmla="*/ 112 w 136" name="T4"/>
                <a:gd fmla="*/ 94 h 120" name="T5"/>
                <a:gd fmla="*/ 124 w 136" name="T6"/>
                <a:gd fmla="*/ 80 h 120" name="T7"/>
                <a:gd fmla="*/ 136 w 136" name="T8"/>
                <a:gd fmla="*/ 70 h 120" name="T9"/>
                <a:gd fmla="*/ 126 w 136" name="T10"/>
                <a:gd fmla="*/ 53 h 120" name="T11"/>
                <a:gd fmla="*/ 117 w 136" name="T12"/>
                <a:gd fmla="*/ 14 h 120" name="T13"/>
                <a:gd fmla="*/ 96 w 136" name="T14"/>
                <a:gd fmla="*/ 0 h 120" name="T15"/>
                <a:gd fmla="*/ 73 w 136" name="T16"/>
                <a:gd fmla="*/ 16 h 120" name="T17"/>
                <a:gd fmla="*/ 30 w 136" name="T18"/>
                <a:gd fmla="*/ 27 h 120" name="T19"/>
                <a:gd fmla="*/ 0 w 136" name="T20"/>
                <a:gd fmla="*/ 43 h 120" name="T21"/>
                <a:gd fmla="*/ 0 w 136" name="T22"/>
                <a:gd fmla="*/ 56 h 120" name="T23"/>
                <a:gd fmla="*/ 18 w 136" name="T24"/>
                <a:gd fmla="*/ 71 h 120" name="T25"/>
                <a:gd fmla="*/ 30 w 136" name="T26"/>
                <a:gd fmla="*/ 99 h 120" name="T27"/>
                <a:gd fmla="*/ 30 w 136" name="T28"/>
                <a:gd fmla="*/ 99 h 120" name="T29"/>
                <a:gd fmla="*/ 38 w 136" name="T30"/>
                <a:gd fmla="*/ 110 h 120" name="T31"/>
                <a:gd fmla="*/ 45 w 136" name="T32"/>
                <a:gd fmla="*/ 117 h 120" name="T33"/>
                <a:gd fmla="*/ 48 w 136" name="T34"/>
                <a:gd fmla="*/ 120 h 120" name="T35"/>
                <a:gd fmla="*/ 49 w 136" name="T36"/>
                <a:gd fmla="*/ 120 h 120" name="T37"/>
                <a:gd fmla="*/ 49 w 136" name="T38"/>
                <a:gd fmla="*/ 120 h 12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0" w="136">
                  <a:moveTo>
                    <a:pt x="49" y="120"/>
                  </a:moveTo>
                  <a:lnTo>
                    <a:pt x="81" y="94"/>
                  </a:lnTo>
                  <a:lnTo>
                    <a:pt x="112" y="94"/>
                  </a:lnTo>
                  <a:lnTo>
                    <a:pt x="124" y="80"/>
                  </a:lnTo>
                  <a:lnTo>
                    <a:pt x="136" y="70"/>
                  </a:lnTo>
                  <a:lnTo>
                    <a:pt x="126" y="53"/>
                  </a:lnTo>
                  <a:lnTo>
                    <a:pt x="117" y="14"/>
                  </a:lnTo>
                  <a:lnTo>
                    <a:pt x="96" y="0"/>
                  </a:lnTo>
                  <a:lnTo>
                    <a:pt x="73" y="16"/>
                  </a:lnTo>
                  <a:lnTo>
                    <a:pt x="30" y="27"/>
                  </a:lnTo>
                  <a:lnTo>
                    <a:pt x="0" y="43"/>
                  </a:lnTo>
                  <a:lnTo>
                    <a:pt x="0" y="56"/>
                  </a:lnTo>
                  <a:lnTo>
                    <a:pt x="18" y="71"/>
                  </a:lnTo>
                  <a:lnTo>
                    <a:pt x="30" y="99"/>
                  </a:lnTo>
                  <a:lnTo>
                    <a:pt x="30" y="99"/>
                  </a:lnTo>
                  <a:lnTo>
                    <a:pt x="38" y="110"/>
                  </a:lnTo>
                  <a:lnTo>
                    <a:pt x="45" y="117"/>
                  </a:lnTo>
                  <a:lnTo>
                    <a:pt x="48" y="120"/>
                  </a:lnTo>
                  <a:lnTo>
                    <a:pt x="49" y="120"/>
                  </a:lnTo>
                  <a:lnTo>
                    <a:pt x="49" y="120"/>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7" name="Freeform 56"/>
            <p:cNvSpPr/>
            <p:nvPr/>
          </p:nvSpPr>
          <p:spPr bwMode="auto">
            <a:xfrm>
              <a:off x="6511925" y="2070101"/>
              <a:ext cx="4763" cy="7938"/>
            </a:xfrm>
            <a:custGeom>
              <a:gdLst>
                <a:gd fmla="*/ 4 w 22" name="T0"/>
                <a:gd fmla="*/ 37 h 37" name="T1"/>
                <a:gd fmla="*/ 0 w 22" name="T2"/>
                <a:gd fmla="*/ 13 h 37" name="T3"/>
                <a:gd fmla="*/ 15 w 22" name="T4"/>
                <a:gd fmla="*/ 0 h 37" name="T5"/>
                <a:gd fmla="*/ 22 w 22" name="T6"/>
                <a:gd fmla="*/ 22 h 37" name="T7"/>
                <a:gd fmla="*/ 4 w 22" name="T8"/>
                <a:gd fmla="*/ 37 h 37" name="T9"/>
                <a:gd fmla="*/ 4 w 22" name="T10"/>
                <a:gd fmla="*/ 37 h 37" name="T11"/>
              </a:gdLst>
              <a:cxnLst>
                <a:cxn ang="0">
                  <a:pos x="T0" y="T1"/>
                </a:cxn>
                <a:cxn ang="0">
                  <a:pos x="T2" y="T3"/>
                </a:cxn>
                <a:cxn ang="0">
                  <a:pos x="T4" y="T5"/>
                </a:cxn>
                <a:cxn ang="0">
                  <a:pos x="T6" y="T7"/>
                </a:cxn>
                <a:cxn ang="0">
                  <a:pos x="T8" y="T9"/>
                </a:cxn>
                <a:cxn ang="0">
                  <a:pos x="T10" y="T11"/>
                </a:cxn>
              </a:cxnLst>
              <a:rect b="b" l="0" r="r" t="0"/>
              <a:pathLst>
                <a:path h="37" w="22">
                  <a:moveTo>
                    <a:pt x="4" y="37"/>
                  </a:moveTo>
                  <a:lnTo>
                    <a:pt x="0" y="13"/>
                  </a:lnTo>
                  <a:lnTo>
                    <a:pt x="15" y="0"/>
                  </a:lnTo>
                  <a:lnTo>
                    <a:pt x="22" y="22"/>
                  </a:lnTo>
                  <a:lnTo>
                    <a:pt x="4" y="37"/>
                  </a:lnTo>
                  <a:lnTo>
                    <a:pt x="4" y="37"/>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8" name="Freeform 57"/>
            <p:cNvSpPr/>
            <p:nvPr/>
          </p:nvSpPr>
          <p:spPr bwMode="auto">
            <a:xfrm>
              <a:off x="6489700" y="2082801"/>
              <a:ext cx="33338" cy="19050"/>
            </a:xfrm>
            <a:custGeom>
              <a:gdLst>
                <a:gd fmla="*/ 130 w 174" name="T0"/>
                <a:gd fmla="*/ 85 h 103" name="T1"/>
                <a:gd fmla="*/ 146 w 174" name="T2"/>
                <a:gd fmla="*/ 57 h 103" name="T3"/>
                <a:gd fmla="*/ 164 w 174" name="T4"/>
                <a:gd fmla="*/ 46 h 103" name="T5"/>
                <a:gd fmla="*/ 174 w 174" name="T6"/>
                <a:gd fmla="*/ 26 h 103" name="T7"/>
                <a:gd fmla="*/ 158 w 174" name="T8"/>
                <a:gd fmla="*/ 15 h 103" name="T9"/>
                <a:gd fmla="*/ 143 w 174" name="T10"/>
                <a:gd fmla="*/ 19 h 103" name="T11"/>
                <a:gd fmla="*/ 110 w 174" name="T12"/>
                <a:gd fmla="*/ 19 h 103" name="T13"/>
                <a:gd fmla="*/ 90 w 174" name="T14"/>
                <a:gd fmla="*/ 3 h 103" name="T15"/>
                <a:gd fmla="*/ 65 w 174" name="T16"/>
                <a:gd fmla="*/ 0 h 103" name="T17"/>
                <a:gd fmla="*/ 36 w 174" name="T18"/>
                <a:gd fmla="*/ 18 h 103" name="T19"/>
                <a:gd fmla="*/ 3 w 174" name="T20"/>
                <a:gd fmla="*/ 46 h 103" name="T21"/>
                <a:gd fmla="*/ 0 w 174" name="T22"/>
                <a:gd fmla="*/ 66 h 103" name="T23"/>
                <a:gd fmla="*/ 11 w 174" name="T24"/>
                <a:gd fmla="*/ 85 h 103" name="T25"/>
                <a:gd fmla="*/ 40 w 174" name="T26"/>
                <a:gd fmla="*/ 97 h 103" name="T27"/>
                <a:gd fmla="*/ 73 w 174" name="T28"/>
                <a:gd fmla="*/ 80 h 103" name="T29"/>
                <a:gd fmla="*/ 90 w 174" name="T30"/>
                <a:gd fmla="*/ 99 h 103" name="T31"/>
                <a:gd fmla="*/ 110 w 174" name="T32"/>
                <a:gd fmla="*/ 103 h 103" name="T33"/>
                <a:gd fmla="*/ 130 w 174" name="T34"/>
                <a:gd fmla="*/ 85 h 103" name="T35"/>
                <a:gd fmla="*/ 130 w 174" name="T36"/>
                <a:gd fmla="*/ 85 h 10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3" w="174">
                  <a:moveTo>
                    <a:pt x="130" y="85"/>
                  </a:moveTo>
                  <a:lnTo>
                    <a:pt x="146" y="57"/>
                  </a:lnTo>
                  <a:lnTo>
                    <a:pt x="164" y="46"/>
                  </a:lnTo>
                  <a:lnTo>
                    <a:pt x="174" y="26"/>
                  </a:lnTo>
                  <a:lnTo>
                    <a:pt x="158" y="15"/>
                  </a:lnTo>
                  <a:lnTo>
                    <a:pt x="143" y="19"/>
                  </a:lnTo>
                  <a:lnTo>
                    <a:pt x="110" y="19"/>
                  </a:lnTo>
                  <a:lnTo>
                    <a:pt x="90" y="3"/>
                  </a:lnTo>
                  <a:lnTo>
                    <a:pt x="65" y="0"/>
                  </a:lnTo>
                  <a:lnTo>
                    <a:pt x="36" y="18"/>
                  </a:lnTo>
                  <a:lnTo>
                    <a:pt x="3" y="46"/>
                  </a:lnTo>
                  <a:lnTo>
                    <a:pt x="0" y="66"/>
                  </a:lnTo>
                  <a:lnTo>
                    <a:pt x="11" y="85"/>
                  </a:lnTo>
                  <a:lnTo>
                    <a:pt x="40" y="97"/>
                  </a:lnTo>
                  <a:lnTo>
                    <a:pt x="73" y="80"/>
                  </a:lnTo>
                  <a:lnTo>
                    <a:pt x="90" y="99"/>
                  </a:lnTo>
                  <a:lnTo>
                    <a:pt x="110" y="103"/>
                  </a:lnTo>
                  <a:lnTo>
                    <a:pt x="130" y="85"/>
                  </a:lnTo>
                  <a:lnTo>
                    <a:pt x="130" y="85"/>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9" name="Freeform 58"/>
            <p:cNvSpPr/>
            <p:nvPr/>
          </p:nvSpPr>
          <p:spPr bwMode="auto">
            <a:xfrm>
              <a:off x="6529388" y="2087563"/>
              <a:ext cx="12700" cy="14288"/>
            </a:xfrm>
            <a:custGeom>
              <a:gdLst>
                <a:gd fmla="*/ 6 w 62" name="T0"/>
                <a:gd fmla="*/ 63 h 71" name="T1"/>
                <a:gd fmla="*/ 0 w 62" name="T2"/>
                <a:gd fmla="*/ 24 h 71" name="T3"/>
                <a:gd fmla="*/ 15 w 62" name="T4"/>
                <a:gd fmla="*/ 3 h 71" name="T5"/>
                <a:gd fmla="*/ 34 w 62" name="T6"/>
                <a:gd fmla="*/ 0 h 71" name="T7"/>
                <a:gd fmla="*/ 54 w 62" name="T8"/>
                <a:gd fmla="*/ 14 h 71" name="T9"/>
                <a:gd fmla="*/ 62 w 62" name="T10"/>
                <a:gd fmla="*/ 37 h 71" name="T11"/>
                <a:gd fmla="*/ 56 w 62" name="T12"/>
                <a:gd fmla="*/ 59 h 71" name="T13"/>
                <a:gd fmla="*/ 32 w 62" name="T14"/>
                <a:gd fmla="*/ 71 h 71" name="T15"/>
                <a:gd fmla="*/ 6 w 62" name="T16"/>
                <a:gd fmla="*/ 63 h 71" name="T17"/>
                <a:gd fmla="*/ 6 w 62" name="T18"/>
                <a:gd fmla="*/ 63 h 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1" w="62">
                  <a:moveTo>
                    <a:pt x="6" y="63"/>
                  </a:moveTo>
                  <a:lnTo>
                    <a:pt x="0" y="24"/>
                  </a:lnTo>
                  <a:lnTo>
                    <a:pt x="15" y="3"/>
                  </a:lnTo>
                  <a:lnTo>
                    <a:pt x="34" y="0"/>
                  </a:lnTo>
                  <a:lnTo>
                    <a:pt x="54" y="14"/>
                  </a:lnTo>
                  <a:lnTo>
                    <a:pt x="62" y="37"/>
                  </a:lnTo>
                  <a:lnTo>
                    <a:pt x="56" y="59"/>
                  </a:lnTo>
                  <a:lnTo>
                    <a:pt x="32" y="71"/>
                  </a:lnTo>
                  <a:lnTo>
                    <a:pt x="6" y="63"/>
                  </a:lnTo>
                  <a:lnTo>
                    <a:pt x="6" y="63"/>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0" name="Freeform 59"/>
            <p:cNvSpPr/>
            <p:nvPr/>
          </p:nvSpPr>
          <p:spPr bwMode="auto">
            <a:xfrm>
              <a:off x="6477000" y="2106613"/>
              <a:ext cx="42863" cy="38100"/>
            </a:xfrm>
            <a:custGeom>
              <a:gdLst>
                <a:gd fmla="*/ 129 w 213" name="T0"/>
                <a:gd fmla="*/ 149 h 190" name="T1"/>
                <a:gd fmla="*/ 163 w 213" name="T2"/>
                <a:gd fmla="*/ 98 h 190" name="T3"/>
                <a:gd fmla="*/ 185 w 213" name="T4"/>
                <a:gd fmla="*/ 54 h 190" name="T5"/>
                <a:gd fmla="*/ 213 w 213" name="T6"/>
                <a:gd fmla="*/ 27 h 190" name="T7"/>
                <a:gd fmla="*/ 212 w 213" name="T8"/>
                <a:gd fmla="*/ 13 h 190" name="T9"/>
                <a:gd fmla="*/ 187 w 213" name="T10"/>
                <a:gd fmla="*/ 0 h 190" name="T11"/>
                <a:gd fmla="*/ 148 w 213" name="T12"/>
                <a:gd fmla="*/ 25 h 190" name="T13"/>
                <a:gd fmla="*/ 114 w 213" name="T14"/>
                <a:gd fmla="*/ 8 h 190" name="T15"/>
                <a:gd fmla="*/ 74 w 213" name="T16"/>
                <a:gd fmla="*/ 5 h 190" name="T17"/>
                <a:gd fmla="*/ 64 w 213" name="T18"/>
                <a:gd fmla="*/ 33 h 190" name="T19"/>
                <a:gd fmla="*/ 49 w 213" name="T20"/>
                <a:gd fmla="*/ 60 h 190" name="T21"/>
                <a:gd fmla="*/ 59 w 213" name="T22"/>
                <a:gd fmla="*/ 67 h 190" name="T23"/>
                <a:gd fmla="*/ 86 w 213" name="T24"/>
                <a:gd fmla="*/ 63 h 190" name="T25"/>
                <a:gd fmla="*/ 98 w 213" name="T26"/>
                <a:gd fmla="*/ 105 h 190" name="T27"/>
                <a:gd fmla="*/ 107 w 213" name="T28"/>
                <a:gd fmla="*/ 117 h 190" name="T29"/>
                <a:gd fmla="*/ 66 w 213" name="T30"/>
                <a:gd fmla="*/ 123 h 190" name="T31"/>
                <a:gd fmla="*/ 9 w 213" name="T32"/>
                <a:gd fmla="*/ 146 h 190" name="T33"/>
                <a:gd fmla="*/ 0 w 213" name="T34"/>
                <a:gd fmla="*/ 164 h 190" name="T35"/>
                <a:gd fmla="*/ 12 w 213" name="T36"/>
                <a:gd fmla="*/ 184 h 190" name="T37"/>
                <a:gd fmla="*/ 49 w 213" name="T38"/>
                <a:gd fmla="*/ 190 h 190" name="T39"/>
                <a:gd fmla="*/ 83 w 213" name="T40"/>
                <a:gd fmla="*/ 160 h 190" name="T41"/>
                <a:gd fmla="*/ 83 w 213" name="T42"/>
                <a:gd fmla="*/ 160 h 190" name="T43"/>
                <a:gd fmla="*/ 106 w 213" name="T44"/>
                <a:gd fmla="*/ 155 h 190" name="T45"/>
                <a:gd fmla="*/ 121 w 213" name="T46"/>
                <a:gd fmla="*/ 152 h 190" name="T47"/>
                <a:gd fmla="*/ 126 w 213" name="T48"/>
                <a:gd fmla="*/ 150 h 190" name="T49"/>
                <a:gd fmla="*/ 129 w 213" name="T50"/>
                <a:gd fmla="*/ 149 h 190" name="T51"/>
                <a:gd fmla="*/ 129 w 213" name="T52"/>
                <a:gd fmla="*/ 149 h 19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90" w="213">
                  <a:moveTo>
                    <a:pt x="129" y="149"/>
                  </a:moveTo>
                  <a:lnTo>
                    <a:pt x="163" y="98"/>
                  </a:lnTo>
                  <a:lnTo>
                    <a:pt x="185" y="54"/>
                  </a:lnTo>
                  <a:lnTo>
                    <a:pt x="213" y="27"/>
                  </a:lnTo>
                  <a:lnTo>
                    <a:pt x="212" y="13"/>
                  </a:lnTo>
                  <a:lnTo>
                    <a:pt x="187" y="0"/>
                  </a:lnTo>
                  <a:lnTo>
                    <a:pt x="148" y="25"/>
                  </a:lnTo>
                  <a:lnTo>
                    <a:pt x="114" y="8"/>
                  </a:lnTo>
                  <a:lnTo>
                    <a:pt x="74" y="5"/>
                  </a:lnTo>
                  <a:lnTo>
                    <a:pt x="64" y="33"/>
                  </a:lnTo>
                  <a:lnTo>
                    <a:pt x="49" y="60"/>
                  </a:lnTo>
                  <a:lnTo>
                    <a:pt x="59" y="67"/>
                  </a:lnTo>
                  <a:lnTo>
                    <a:pt x="86" y="63"/>
                  </a:lnTo>
                  <a:lnTo>
                    <a:pt x="98" y="105"/>
                  </a:lnTo>
                  <a:lnTo>
                    <a:pt x="107" y="117"/>
                  </a:lnTo>
                  <a:lnTo>
                    <a:pt x="66" y="123"/>
                  </a:lnTo>
                  <a:lnTo>
                    <a:pt x="9" y="146"/>
                  </a:lnTo>
                  <a:lnTo>
                    <a:pt x="0" y="164"/>
                  </a:lnTo>
                  <a:lnTo>
                    <a:pt x="12" y="184"/>
                  </a:lnTo>
                  <a:lnTo>
                    <a:pt x="49" y="190"/>
                  </a:lnTo>
                  <a:lnTo>
                    <a:pt x="83" y="160"/>
                  </a:lnTo>
                  <a:lnTo>
                    <a:pt x="83" y="160"/>
                  </a:lnTo>
                  <a:lnTo>
                    <a:pt x="106" y="155"/>
                  </a:lnTo>
                  <a:lnTo>
                    <a:pt x="121" y="152"/>
                  </a:lnTo>
                  <a:lnTo>
                    <a:pt x="126" y="150"/>
                  </a:lnTo>
                  <a:lnTo>
                    <a:pt x="129" y="149"/>
                  </a:lnTo>
                  <a:lnTo>
                    <a:pt x="129" y="149"/>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1" name="Freeform 60"/>
            <p:cNvSpPr/>
            <p:nvPr/>
          </p:nvSpPr>
          <p:spPr bwMode="auto">
            <a:xfrm>
              <a:off x="6507163" y="2120901"/>
              <a:ext cx="17463" cy="17463"/>
            </a:xfrm>
            <a:custGeom>
              <a:gdLst>
                <a:gd fmla="*/ 74 w 87" name="T0"/>
                <a:gd fmla="*/ 77 h 88" name="T1"/>
                <a:gd fmla="*/ 40 w 87" name="T2"/>
                <a:gd fmla="*/ 74 h 88" name="T3"/>
                <a:gd fmla="*/ 22 w 87" name="T4"/>
                <a:gd fmla="*/ 88 h 88" name="T5"/>
                <a:gd fmla="*/ 0 w 87" name="T6"/>
                <a:gd fmla="*/ 76 h 88" name="T7"/>
                <a:gd fmla="*/ 18 w 87" name="T8"/>
                <a:gd fmla="*/ 46 h 88" name="T9"/>
                <a:gd fmla="*/ 50 w 87" name="T10"/>
                <a:gd fmla="*/ 24 h 88" name="T11"/>
                <a:gd fmla="*/ 58 w 87" name="T12"/>
                <a:gd fmla="*/ 0 h 88" name="T13"/>
                <a:gd fmla="*/ 87 w 87" name="T14"/>
                <a:gd fmla="*/ 30 h 88" name="T15"/>
                <a:gd fmla="*/ 78 w 87" name="T16"/>
                <a:gd fmla="*/ 47 h 88" name="T17"/>
                <a:gd fmla="*/ 74 w 87" name="T18"/>
                <a:gd fmla="*/ 77 h 88" name="T19"/>
                <a:gd fmla="*/ 74 w 87" name="T20"/>
                <a:gd fmla="*/ 77 h 8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8" w="87">
                  <a:moveTo>
                    <a:pt x="74" y="77"/>
                  </a:moveTo>
                  <a:lnTo>
                    <a:pt x="40" y="74"/>
                  </a:lnTo>
                  <a:lnTo>
                    <a:pt x="22" y="88"/>
                  </a:lnTo>
                  <a:lnTo>
                    <a:pt x="0" y="76"/>
                  </a:lnTo>
                  <a:lnTo>
                    <a:pt x="18" y="46"/>
                  </a:lnTo>
                  <a:lnTo>
                    <a:pt x="50" y="24"/>
                  </a:lnTo>
                  <a:lnTo>
                    <a:pt x="58" y="0"/>
                  </a:lnTo>
                  <a:lnTo>
                    <a:pt x="87" y="30"/>
                  </a:lnTo>
                  <a:lnTo>
                    <a:pt x="78" y="47"/>
                  </a:lnTo>
                  <a:lnTo>
                    <a:pt x="74" y="77"/>
                  </a:lnTo>
                  <a:lnTo>
                    <a:pt x="74" y="77"/>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2" name="Freeform 61"/>
            <p:cNvSpPr/>
            <p:nvPr/>
          </p:nvSpPr>
          <p:spPr bwMode="auto">
            <a:xfrm>
              <a:off x="6529388" y="2132013"/>
              <a:ext cx="20638" cy="17463"/>
            </a:xfrm>
            <a:custGeom>
              <a:gdLst>
                <a:gd fmla="*/ 64 w 101" name="T0"/>
                <a:gd fmla="*/ 86 h 86" name="T1"/>
                <a:gd fmla="*/ 12 w 101" name="T2"/>
                <a:gd fmla="*/ 54 h 86" name="T3"/>
                <a:gd fmla="*/ 0 w 101" name="T4"/>
                <a:gd fmla="*/ 22 h 86" name="T5"/>
                <a:gd fmla="*/ 12 w 101" name="T6"/>
                <a:gd fmla="*/ 0 h 86" name="T7"/>
                <a:gd fmla="*/ 26 w 101" name="T8"/>
                <a:gd fmla="*/ 0 h 86" name="T9"/>
                <a:gd fmla="*/ 39 w 101" name="T10"/>
                <a:gd fmla="*/ 24 h 86" name="T11"/>
                <a:gd fmla="*/ 77 w 101" name="T12"/>
                <a:gd fmla="*/ 23 h 86" name="T13"/>
                <a:gd fmla="*/ 101 w 101" name="T14"/>
                <a:gd fmla="*/ 45 h 86" name="T15"/>
                <a:gd fmla="*/ 97 w 101" name="T16"/>
                <a:gd fmla="*/ 77 h 86" name="T17"/>
                <a:gd fmla="*/ 64 w 101" name="T18"/>
                <a:gd fmla="*/ 86 h 86" name="T19"/>
                <a:gd fmla="*/ 64 w 101" name="T20"/>
                <a:gd fmla="*/ 86 h 8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6" w="100">
                  <a:moveTo>
                    <a:pt x="64" y="86"/>
                  </a:moveTo>
                  <a:lnTo>
                    <a:pt x="12" y="54"/>
                  </a:lnTo>
                  <a:lnTo>
                    <a:pt x="0" y="22"/>
                  </a:lnTo>
                  <a:lnTo>
                    <a:pt x="12" y="0"/>
                  </a:lnTo>
                  <a:lnTo>
                    <a:pt x="26" y="0"/>
                  </a:lnTo>
                  <a:lnTo>
                    <a:pt x="39" y="24"/>
                  </a:lnTo>
                  <a:lnTo>
                    <a:pt x="77" y="23"/>
                  </a:lnTo>
                  <a:lnTo>
                    <a:pt x="101" y="45"/>
                  </a:lnTo>
                  <a:lnTo>
                    <a:pt x="97" y="77"/>
                  </a:lnTo>
                  <a:lnTo>
                    <a:pt x="64" y="86"/>
                  </a:lnTo>
                  <a:lnTo>
                    <a:pt x="64" y="86"/>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3" name="Freeform 62"/>
            <p:cNvSpPr/>
            <p:nvPr/>
          </p:nvSpPr>
          <p:spPr bwMode="auto">
            <a:xfrm>
              <a:off x="6492875" y="2141538"/>
              <a:ext cx="49213" cy="28575"/>
            </a:xfrm>
            <a:custGeom>
              <a:gdLst>
                <a:gd fmla="*/ 200 w 242" name="T0"/>
                <a:gd fmla="*/ 143 h 143" name="T1"/>
                <a:gd fmla="*/ 174 w 242" name="T2"/>
                <a:gd fmla="*/ 107 h 143" name="T3"/>
                <a:gd fmla="*/ 108 w 242" name="T4"/>
                <a:gd fmla="*/ 58 h 143" name="T5"/>
                <a:gd fmla="*/ 52 w 242" name="T6"/>
                <a:gd fmla="*/ 37 h 143" name="T7"/>
                <a:gd fmla="*/ 19 w 242" name="T8"/>
                <a:gd fmla="*/ 37 h 143" name="T9"/>
                <a:gd fmla="*/ 0 w 242" name="T10"/>
                <a:gd fmla="*/ 22 h 143" name="T11"/>
                <a:gd fmla="*/ 8 w 242" name="T12"/>
                <a:gd fmla="*/ 10 h 143" name="T13"/>
                <a:gd fmla="*/ 41 w 242" name="T14"/>
                <a:gd fmla="*/ 0 h 143" name="T15"/>
                <a:gd fmla="*/ 87 w 242" name="T16"/>
                <a:gd fmla="*/ 2 h 143" name="T17"/>
                <a:gd fmla="*/ 143 w 242" name="T18"/>
                <a:gd fmla="*/ 28 h 143" name="T19"/>
                <a:gd fmla="*/ 193 w 242" name="T20"/>
                <a:gd fmla="*/ 73 h 143" name="T21"/>
                <a:gd fmla="*/ 212 w 242" name="T22"/>
                <a:gd fmla="*/ 73 h 143" name="T23"/>
                <a:gd fmla="*/ 233 w 242" name="T24"/>
                <a:gd fmla="*/ 55 h 143" name="T25"/>
                <a:gd fmla="*/ 242 w 242" name="T26"/>
                <a:gd fmla="*/ 66 h 143" name="T27"/>
                <a:gd fmla="*/ 235 w 242" name="T28"/>
                <a:gd fmla="*/ 90 h 143" name="T29"/>
                <a:gd fmla="*/ 225 w 242" name="T30"/>
                <a:gd fmla="*/ 130 h 143" name="T31"/>
                <a:gd fmla="*/ 200 w 242" name="T32"/>
                <a:gd fmla="*/ 143 h 143" name="T33"/>
                <a:gd fmla="*/ 200 w 242" name="T34"/>
                <a:gd fmla="*/ 143 h 14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3" w="241">
                  <a:moveTo>
                    <a:pt x="200" y="143"/>
                  </a:moveTo>
                  <a:lnTo>
                    <a:pt x="174" y="107"/>
                  </a:lnTo>
                  <a:lnTo>
                    <a:pt x="108" y="58"/>
                  </a:lnTo>
                  <a:lnTo>
                    <a:pt x="52" y="37"/>
                  </a:lnTo>
                  <a:lnTo>
                    <a:pt x="19" y="37"/>
                  </a:lnTo>
                  <a:lnTo>
                    <a:pt x="0" y="22"/>
                  </a:lnTo>
                  <a:lnTo>
                    <a:pt x="8" y="10"/>
                  </a:lnTo>
                  <a:lnTo>
                    <a:pt x="41" y="0"/>
                  </a:lnTo>
                  <a:lnTo>
                    <a:pt x="87" y="2"/>
                  </a:lnTo>
                  <a:lnTo>
                    <a:pt x="143" y="28"/>
                  </a:lnTo>
                  <a:lnTo>
                    <a:pt x="193" y="73"/>
                  </a:lnTo>
                  <a:lnTo>
                    <a:pt x="212" y="73"/>
                  </a:lnTo>
                  <a:lnTo>
                    <a:pt x="233" y="55"/>
                  </a:lnTo>
                  <a:lnTo>
                    <a:pt x="242" y="66"/>
                  </a:lnTo>
                  <a:lnTo>
                    <a:pt x="235" y="90"/>
                  </a:lnTo>
                  <a:lnTo>
                    <a:pt x="225" y="130"/>
                  </a:lnTo>
                  <a:lnTo>
                    <a:pt x="200" y="143"/>
                  </a:lnTo>
                  <a:lnTo>
                    <a:pt x="200" y="143"/>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4" name="Freeform 63"/>
            <p:cNvSpPr/>
            <p:nvPr/>
          </p:nvSpPr>
          <p:spPr bwMode="auto">
            <a:xfrm>
              <a:off x="6462713" y="2154238"/>
              <a:ext cx="76200" cy="34925"/>
            </a:xfrm>
            <a:custGeom>
              <a:gdLst>
                <a:gd fmla="*/ 378 w 385" name="T0"/>
                <a:gd fmla="*/ 169 h 178" name="T1"/>
                <a:gd fmla="*/ 385 w 385" name="T2"/>
                <a:gd fmla="*/ 121 h 178" name="T3"/>
                <a:gd fmla="*/ 361 w 385" name="T4"/>
                <a:gd fmla="*/ 88 h 178" name="T5"/>
                <a:gd fmla="*/ 333 w 385" name="T6"/>
                <a:gd fmla="*/ 88 h 178" name="T7"/>
                <a:gd fmla="*/ 279 w 385" name="T8"/>
                <a:gd fmla="*/ 71 h 178" name="T9"/>
                <a:gd fmla="*/ 227 w 385" name="T10"/>
                <a:gd fmla="*/ 31 h 178" name="T11"/>
                <a:gd fmla="*/ 209 w 385" name="T12"/>
                <a:gd fmla="*/ 30 h 178" name="T13"/>
                <a:gd fmla="*/ 188 w 385" name="T14"/>
                <a:gd fmla="*/ 14 h 178" name="T15"/>
                <a:gd fmla="*/ 145 w 385" name="T16"/>
                <a:gd fmla="*/ 15 h 178" name="T17"/>
                <a:gd fmla="*/ 117 w 385" name="T18"/>
                <a:gd fmla="*/ 1 h 178" name="T19"/>
                <a:gd fmla="*/ 37 w 385" name="T20"/>
                <a:gd fmla="*/ 0 h 178" name="T21"/>
                <a:gd fmla="*/ 0 w 385" name="T22"/>
                <a:gd fmla="*/ 10 h 178" name="T23"/>
                <a:gd fmla="*/ 7 w 385" name="T24"/>
                <a:gd fmla="*/ 40 h 178" name="T25"/>
                <a:gd fmla="*/ 3 w 385" name="T26"/>
                <a:gd fmla="*/ 55 h 178" name="T27"/>
                <a:gd fmla="*/ 25 w 385" name="T28"/>
                <a:gd fmla="*/ 68 h 178" name="T29"/>
                <a:gd fmla="*/ 74 w 385" name="T30"/>
                <a:gd fmla="*/ 86 h 178" name="T31"/>
                <a:gd fmla="*/ 92 w 385" name="T32"/>
                <a:gd fmla="*/ 62 h 178" name="T33"/>
                <a:gd fmla="*/ 108 w 385" name="T34"/>
                <a:gd fmla="*/ 60 h 178" name="T35"/>
                <a:gd fmla="*/ 135 w 385" name="T36"/>
                <a:gd fmla="*/ 84 h 178" name="T37"/>
                <a:gd fmla="*/ 149 w 385" name="T38"/>
                <a:gd fmla="*/ 114 h 178" name="T39"/>
                <a:gd fmla="*/ 167 w 385" name="T40"/>
                <a:gd fmla="*/ 115 h 178" name="T41"/>
                <a:gd fmla="*/ 186 w 385" name="T42"/>
                <a:gd fmla="*/ 108 h 178" name="T43"/>
                <a:gd fmla="*/ 204 w 385" name="T44"/>
                <a:gd fmla="*/ 145 h 178" name="T45"/>
                <a:gd fmla="*/ 245 w 385" name="T46"/>
                <a:gd fmla="*/ 155 h 178" name="T47"/>
                <a:gd fmla="*/ 284 w 385" name="T48"/>
                <a:gd fmla="*/ 148 h 178" name="T49"/>
                <a:gd fmla="*/ 329 w 385" name="T50"/>
                <a:gd fmla="*/ 167 h 178" name="T51"/>
                <a:gd fmla="*/ 361 w 385" name="T52"/>
                <a:gd fmla="*/ 178 h 178" name="T53"/>
                <a:gd fmla="*/ 378 w 385" name="T54"/>
                <a:gd fmla="*/ 169 h 178" name="T55"/>
                <a:gd fmla="*/ 378 w 385" name="T56"/>
                <a:gd fmla="*/ 169 h 17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78" w="385">
                  <a:moveTo>
                    <a:pt x="378" y="169"/>
                  </a:moveTo>
                  <a:lnTo>
                    <a:pt x="385" y="121"/>
                  </a:lnTo>
                  <a:lnTo>
                    <a:pt x="361" y="88"/>
                  </a:lnTo>
                  <a:lnTo>
                    <a:pt x="333" y="88"/>
                  </a:lnTo>
                  <a:lnTo>
                    <a:pt x="279" y="71"/>
                  </a:lnTo>
                  <a:lnTo>
                    <a:pt x="227" y="31"/>
                  </a:lnTo>
                  <a:lnTo>
                    <a:pt x="209" y="30"/>
                  </a:lnTo>
                  <a:lnTo>
                    <a:pt x="188" y="14"/>
                  </a:lnTo>
                  <a:lnTo>
                    <a:pt x="145" y="15"/>
                  </a:lnTo>
                  <a:lnTo>
                    <a:pt x="117" y="1"/>
                  </a:lnTo>
                  <a:lnTo>
                    <a:pt x="37" y="0"/>
                  </a:lnTo>
                  <a:lnTo>
                    <a:pt x="0" y="10"/>
                  </a:lnTo>
                  <a:lnTo>
                    <a:pt x="7" y="40"/>
                  </a:lnTo>
                  <a:lnTo>
                    <a:pt x="3" y="55"/>
                  </a:lnTo>
                  <a:lnTo>
                    <a:pt x="25" y="68"/>
                  </a:lnTo>
                  <a:lnTo>
                    <a:pt x="74" y="86"/>
                  </a:lnTo>
                  <a:lnTo>
                    <a:pt x="92" y="62"/>
                  </a:lnTo>
                  <a:lnTo>
                    <a:pt x="108" y="60"/>
                  </a:lnTo>
                  <a:lnTo>
                    <a:pt x="135" y="84"/>
                  </a:lnTo>
                  <a:lnTo>
                    <a:pt x="149" y="114"/>
                  </a:lnTo>
                  <a:lnTo>
                    <a:pt x="167" y="115"/>
                  </a:lnTo>
                  <a:lnTo>
                    <a:pt x="186" y="108"/>
                  </a:lnTo>
                  <a:lnTo>
                    <a:pt x="204" y="145"/>
                  </a:lnTo>
                  <a:lnTo>
                    <a:pt x="245" y="155"/>
                  </a:lnTo>
                  <a:lnTo>
                    <a:pt x="284" y="148"/>
                  </a:lnTo>
                  <a:lnTo>
                    <a:pt x="329" y="167"/>
                  </a:lnTo>
                  <a:lnTo>
                    <a:pt x="361" y="178"/>
                  </a:lnTo>
                  <a:lnTo>
                    <a:pt x="378" y="169"/>
                  </a:lnTo>
                  <a:lnTo>
                    <a:pt x="378" y="169"/>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5" name="Freeform 64"/>
            <p:cNvSpPr/>
            <p:nvPr/>
          </p:nvSpPr>
          <p:spPr bwMode="auto">
            <a:xfrm>
              <a:off x="6467475" y="2181226"/>
              <a:ext cx="36513" cy="17463"/>
            </a:xfrm>
            <a:custGeom>
              <a:gdLst>
                <a:gd fmla="*/ 103 w 182" name="T0"/>
                <a:gd fmla="*/ 93 h 93" name="T1"/>
                <a:gd fmla="*/ 103 w 182" name="T2"/>
                <a:gd fmla="*/ 93 h 93" name="T3"/>
                <a:gd fmla="*/ 99 w 182" name="T4"/>
                <a:gd fmla="*/ 92 h 93" name="T5"/>
                <a:gd fmla="*/ 92 w 182" name="T6"/>
                <a:gd fmla="*/ 88 h 93" name="T7"/>
                <a:gd fmla="*/ 83 w 182" name="T8"/>
                <a:gd fmla="*/ 82 h 93" name="T9"/>
                <a:gd fmla="*/ 62 w 182" name="T10"/>
                <a:gd fmla="*/ 68 h 93" name="T11"/>
                <a:gd fmla="*/ 26 w 182" name="T12"/>
                <a:gd fmla="*/ 71 h 93" name="T13"/>
                <a:gd fmla="*/ 4 w 182" name="T14"/>
                <a:gd fmla="*/ 44 h 93" name="T15"/>
                <a:gd fmla="*/ 0 w 182" name="T16"/>
                <a:gd fmla="*/ 28 h 93" name="T17"/>
                <a:gd fmla="*/ 20 w 182" name="T18"/>
                <a:gd fmla="*/ 16 h 93" name="T19"/>
                <a:gd fmla="*/ 56 w 182" name="T20"/>
                <a:gd fmla="*/ 5 h 93" name="T21"/>
                <a:gd fmla="*/ 95 w 182" name="T22"/>
                <a:gd fmla="*/ 11 h 93" name="T23"/>
                <a:gd fmla="*/ 109 w 182" name="T24"/>
                <a:gd fmla="*/ 0 h 93" name="T25"/>
                <a:gd fmla="*/ 126 w 182" name="T26"/>
                <a:gd fmla="*/ 32 h 93" name="T27"/>
                <a:gd fmla="*/ 147 w 182" name="T28"/>
                <a:gd fmla="*/ 33 h 93" name="T29"/>
                <a:gd fmla="*/ 156 w 182" name="T30"/>
                <a:gd fmla="*/ 24 h 93" name="T31"/>
                <a:gd fmla="*/ 174 w 182" name="T32"/>
                <a:gd fmla="*/ 29 h 93" name="T33"/>
                <a:gd fmla="*/ 182 w 182" name="T34"/>
                <a:gd fmla="*/ 48 h 93" name="T35"/>
                <a:gd fmla="*/ 174 w 182" name="T36"/>
                <a:gd fmla="*/ 63 h 93" name="T37"/>
                <a:gd fmla="*/ 103 w 182" name="T38"/>
                <a:gd fmla="*/ 93 h 93" name="T39"/>
                <a:gd fmla="*/ 103 w 182" name="T40"/>
                <a:gd fmla="*/ 93 h 9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3" w="182">
                  <a:moveTo>
                    <a:pt x="103" y="93"/>
                  </a:moveTo>
                  <a:lnTo>
                    <a:pt x="103" y="93"/>
                  </a:lnTo>
                  <a:lnTo>
                    <a:pt x="99" y="92"/>
                  </a:lnTo>
                  <a:lnTo>
                    <a:pt x="92" y="88"/>
                  </a:lnTo>
                  <a:lnTo>
                    <a:pt x="83" y="82"/>
                  </a:lnTo>
                  <a:lnTo>
                    <a:pt x="62" y="68"/>
                  </a:lnTo>
                  <a:lnTo>
                    <a:pt x="26" y="71"/>
                  </a:lnTo>
                  <a:lnTo>
                    <a:pt x="4" y="44"/>
                  </a:lnTo>
                  <a:lnTo>
                    <a:pt x="0" y="28"/>
                  </a:lnTo>
                  <a:lnTo>
                    <a:pt x="20" y="16"/>
                  </a:lnTo>
                  <a:lnTo>
                    <a:pt x="56" y="5"/>
                  </a:lnTo>
                  <a:lnTo>
                    <a:pt x="95" y="11"/>
                  </a:lnTo>
                  <a:lnTo>
                    <a:pt x="109" y="0"/>
                  </a:lnTo>
                  <a:lnTo>
                    <a:pt x="126" y="32"/>
                  </a:lnTo>
                  <a:lnTo>
                    <a:pt x="147" y="33"/>
                  </a:lnTo>
                  <a:lnTo>
                    <a:pt x="156" y="24"/>
                  </a:lnTo>
                  <a:lnTo>
                    <a:pt x="174" y="29"/>
                  </a:lnTo>
                  <a:lnTo>
                    <a:pt x="182" y="48"/>
                  </a:lnTo>
                  <a:lnTo>
                    <a:pt x="174" y="63"/>
                  </a:lnTo>
                  <a:lnTo>
                    <a:pt x="103" y="93"/>
                  </a:lnTo>
                  <a:lnTo>
                    <a:pt x="103" y="93"/>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6" name="Freeform 65"/>
            <p:cNvSpPr/>
            <p:nvPr/>
          </p:nvSpPr>
          <p:spPr bwMode="auto">
            <a:xfrm>
              <a:off x="6461125" y="2219326"/>
              <a:ext cx="12700" cy="19050"/>
            </a:xfrm>
            <a:custGeom>
              <a:gdLst>
                <a:gd fmla="*/ 58 w 58" name="T0"/>
                <a:gd fmla="*/ 85 h 96" name="T1"/>
                <a:gd fmla="*/ 39 w 58" name="T2"/>
                <a:gd fmla="*/ 56 h 96" name="T3"/>
                <a:gd fmla="*/ 37 w 58" name="T4"/>
                <a:gd fmla="*/ 8 h 96" name="T5"/>
                <a:gd fmla="*/ 18 w 58" name="T6"/>
                <a:gd fmla="*/ 0 h 96" name="T7"/>
                <a:gd fmla="*/ 11 w 58" name="T8"/>
                <a:gd fmla="*/ 51 h 96" name="T9"/>
                <a:gd fmla="*/ 0 w 58" name="T10"/>
                <a:gd fmla="*/ 62 h 96" name="T11"/>
                <a:gd fmla="*/ 13 w 58" name="T12"/>
                <a:gd fmla="*/ 83 h 96" name="T13"/>
                <a:gd fmla="*/ 44 w 58" name="T14"/>
                <a:gd fmla="*/ 96 h 96" name="T15"/>
                <a:gd fmla="*/ 58 w 58" name="T16"/>
                <a:gd fmla="*/ 85 h 96" name="T17"/>
                <a:gd fmla="*/ 58 w 58" name="T18"/>
                <a:gd fmla="*/ 85 h 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 w="57">
                  <a:moveTo>
                    <a:pt x="58" y="85"/>
                  </a:moveTo>
                  <a:lnTo>
                    <a:pt x="39" y="56"/>
                  </a:lnTo>
                  <a:lnTo>
                    <a:pt x="37" y="8"/>
                  </a:lnTo>
                  <a:lnTo>
                    <a:pt x="18" y="0"/>
                  </a:lnTo>
                  <a:lnTo>
                    <a:pt x="11" y="51"/>
                  </a:lnTo>
                  <a:lnTo>
                    <a:pt x="0" y="62"/>
                  </a:lnTo>
                  <a:lnTo>
                    <a:pt x="13" y="83"/>
                  </a:lnTo>
                  <a:lnTo>
                    <a:pt x="44" y="96"/>
                  </a:lnTo>
                  <a:lnTo>
                    <a:pt x="58" y="85"/>
                  </a:lnTo>
                  <a:lnTo>
                    <a:pt x="58" y="85"/>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7" name="Freeform 66"/>
            <p:cNvSpPr/>
            <p:nvPr/>
          </p:nvSpPr>
          <p:spPr bwMode="auto">
            <a:xfrm>
              <a:off x="6473825" y="2216151"/>
              <a:ext cx="11113" cy="17463"/>
            </a:xfrm>
            <a:custGeom>
              <a:gdLst>
                <a:gd fmla="*/ 31 w 56" name="T0"/>
                <a:gd fmla="*/ 83 h 87" name="T1"/>
                <a:gd fmla="*/ 47 w 56" name="T2"/>
                <a:gd fmla="*/ 87 h 87" name="T3"/>
                <a:gd fmla="*/ 56 w 56" name="T4"/>
                <a:gd fmla="*/ 67 h 87" name="T5"/>
                <a:gd fmla="*/ 43 w 56" name="T6"/>
                <a:gd fmla="*/ 36 h 87" name="T7"/>
                <a:gd fmla="*/ 19 w 56" name="T8"/>
                <a:gd fmla="*/ 0 h 87" name="T9"/>
                <a:gd fmla="*/ 0 w 56" name="T10"/>
                <a:gd fmla="*/ 3 h 87" name="T11"/>
                <a:gd fmla="*/ 0 w 56" name="T12"/>
                <a:gd fmla="*/ 36 h 87" name="T13"/>
                <a:gd fmla="*/ 31 w 56" name="T14"/>
                <a:gd fmla="*/ 83 h 87" name="T15"/>
                <a:gd fmla="*/ 31 w 56" name="T16"/>
                <a:gd fmla="*/ 83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56">
                  <a:moveTo>
                    <a:pt x="31" y="83"/>
                  </a:moveTo>
                  <a:lnTo>
                    <a:pt x="47" y="87"/>
                  </a:lnTo>
                  <a:lnTo>
                    <a:pt x="56" y="67"/>
                  </a:lnTo>
                  <a:lnTo>
                    <a:pt x="43" y="36"/>
                  </a:lnTo>
                  <a:lnTo>
                    <a:pt x="19" y="0"/>
                  </a:lnTo>
                  <a:lnTo>
                    <a:pt x="0" y="3"/>
                  </a:lnTo>
                  <a:lnTo>
                    <a:pt x="0" y="36"/>
                  </a:lnTo>
                  <a:lnTo>
                    <a:pt x="31" y="83"/>
                  </a:lnTo>
                  <a:lnTo>
                    <a:pt x="31" y="83"/>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8" name="Freeform 67"/>
            <p:cNvSpPr/>
            <p:nvPr/>
          </p:nvSpPr>
          <p:spPr bwMode="auto">
            <a:xfrm>
              <a:off x="6488113" y="2217738"/>
              <a:ext cx="12700" cy="9525"/>
            </a:xfrm>
            <a:custGeom>
              <a:gdLst>
                <a:gd fmla="*/ 26 w 62" name="T0"/>
                <a:gd fmla="*/ 41 h 51" name="T1"/>
                <a:gd fmla="*/ 26 w 62" name="T2"/>
                <a:gd fmla="*/ 41 h 51" name="T3"/>
                <a:gd fmla="*/ 29 w 62" name="T4"/>
                <a:gd fmla="*/ 43 h 51" name="T5"/>
                <a:gd fmla="*/ 40 w 62" name="T6"/>
                <a:gd fmla="*/ 47 h 51" name="T7"/>
                <a:gd fmla="*/ 58 w 62" name="T8"/>
                <a:gd fmla="*/ 51 h 51" name="T9"/>
                <a:gd fmla="*/ 62 w 62" name="T10"/>
                <a:gd fmla="*/ 35 h 51" name="T11"/>
                <a:gd fmla="*/ 39 w 62" name="T12"/>
                <a:gd fmla="*/ 7 h 51" name="T13"/>
                <a:gd fmla="*/ 11 w 62" name="T14"/>
                <a:gd fmla="*/ 0 h 51" name="T15"/>
                <a:gd fmla="*/ 0 w 62" name="T16"/>
                <a:gd fmla="*/ 12 h 51" name="T17"/>
                <a:gd fmla="*/ 26 w 62" name="T18"/>
                <a:gd fmla="*/ 41 h 51" name="T19"/>
                <a:gd fmla="*/ 26 w 62" name="T20"/>
                <a:gd fmla="*/ 41 h 5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1" w="62">
                  <a:moveTo>
                    <a:pt x="26" y="41"/>
                  </a:moveTo>
                  <a:lnTo>
                    <a:pt x="26" y="41"/>
                  </a:lnTo>
                  <a:lnTo>
                    <a:pt x="29" y="43"/>
                  </a:lnTo>
                  <a:lnTo>
                    <a:pt x="40" y="47"/>
                  </a:lnTo>
                  <a:lnTo>
                    <a:pt x="58" y="51"/>
                  </a:lnTo>
                  <a:lnTo>
                    <a:pt x="62" y="35"/>
                  </a:lnTo>
                  <a:lnTo>
                    <a:pt x="39" y="7"/>
                  </a:lnTo>
                  <a:lnTo>
                    <a:pt x="11" y="0"/>
                  </a:lnTo>
                  <a:lnTo>
                    <a:pt x="0" y="12"/>
                  </a:lnTo>
                  <a:lnTo>
                    <a:pt x="26" y="41"/>
                  </a:lnTo>
                  <a:lnTo>
                    <a:pt x="26" y="41"/>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9" name="Freeform 68"/>
            <p:cNvSpPr/>
            <p:nvPr/>
          </p:nvSpPr>
          <p:spPr bwMode="auto">
            <a:xfrm>
              <a:off x="6488113" y="2227263"/>
              <a:ext cx="7938" cy="15875"/>
            </a:xfrm>
            <a:custGeom>
              <a:gdLst>
                <a:gd fmla="*/ 21 w 44" name="T0"/>
                <a:gd fmla="*/ 77 h 77" name="T1"/>
                <a:gd fmla="*/ 35 w 44" name="T2"/>
                <a:gd fmla="*/ 67 h 77" name="T3"/>
                <a:gd fmla="*/ 44 w 44" name="T4"/>
                <a:gd fmla="*/ 31 h 77" name="T5"/>
                <a:gd fmla="*/ 42 w 44" name="T6"/>
                <a:gd fmla="*/ 11 h 77" name="T7"/>
                <a:gd fmla="*/ 14 w 44" name="T8"/>
                <a:gd fmla="*/ 0 h 77" name="T9"/>
                <a:gd fmla="*/ 7 w 44" name="T10"/>
                <a:gd fmla="*/ 15 h 77" name="T11"/>
                <a:gd fmla="*/ 9 w 44" name="T12"/>
                <a:gd fmla="*/ 34 h 77" name="T13"/>
                <a:gd fmla="*/ 0 w 44" name="T14"/>
                <a:gd fmla="*/ 56 h 77" name="T15"/>
                <a:gd fmla="*/ 21 w 44" name="T16"/>
                <a:gd fmla="*/ 77 h 77" name="T17"/>
                <a:gd fmla="*/ 21 w 44" name="T18"/>
                <a:gd fmla="*/ 77 h 7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7" w="44">
                  <a:moveTo>
                    <a:pt x="21" y="77"/>
                  </a:moveTo>
                  <a:lnTo>
                    <a:pt x="35" y="67"/>
                  </a:lnTo>
                  <a:lnTo>
                    <a:pt x="44" y="31"/>
                  </a:lnTo>
                  <a:lnTo>
                    <a:pt x="42" y="11"/>
                  </a:lnTo>
                  <a:lnTo>
                    <a:pt x="14" y="0"/>
                  </a:lnTo>
                  <a:lnTo>
                    <a:pt x="7" y="15"/>
                  </a:lnTo>
                  <a:lnTo>
                    <a:pt x="9" y="34"/>
                  </a:lnTo>
                  <a:lnTo>
                    <a:pt x="0" y="56"/>
                  </a:lnTo>
                  <a:lnTo>
                    <a:pt x="21" y="77"/>
                  </a:lnTo>
                  <a:lnTo>
                    <a:pt x="21" y="77"/>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0" name="Freeform 69"/>
            <p:cNvSpPr/>
            <p:nvPr/>
          </p:nvSpPr>
          <p:spPr bwMode="auto">
            <a:xfrm>
              <a:off x="6459538" y="2247901"/>
              <a:ext cx="23813" cy="25400"/>
            </a:xfrm>
            <a:custGeom>
              <a:gdLst>
                <a:gd fmla="*/ 115 w 115" name="T0"/>
                <a:gd fmla="*/ 59 h 123" name="T1"/>
                <a:gd fmla="*/ 108 w 115" name="T2"/>
                <a:gd fmla="*/ 29 h 123" name="T3"/>
                <a:gd fmla="*/ 84 w 115" name="T4"/>
                <a:gd fmla="*/ 30 h 123" name="T5"/>
                <a:gd fmla="*/ 57 w 115" name="T6"/>
                <a:gd fmla="*/ 0 h 123" name="T7"/>
                <a:gd fmla="*/ 37 w 115" name="T8"/>
                <a:gd fmla="*/ 1 h 123" name="T9"/>
                <a:gd fmla="*/ 13 w 115" name="T10"/>
                <a:gd fmla="*/ 17 h 123" name="T11"/>
                <a:gd fmla="*/ 29 w 115" name="T12"/>
                <a:gd fmla="*/ 44 h 123" name="T13"/>
                <a:gd fmla="*/ 29 w 115" name="T14"/>
                <a:gd fmla="*/ 68 h 123" name="T15"/>
                <a:gd fmla="*/ 0 w 115" name="T16"/>
                <a:gd fmla="*/ 91 h 123" name="T17"/>
                <a:gd fmla="*/ 15 w 115" name="T18"/>
                <a:gd fmla="*/ 111 h 123" name="T19"/>
                <a:gd fmla="*/ 65 w 115" name="T20"/>
                <a:gd fmla="*/ 123 h 123" name="T21"/>
                <a:gd fmla="*/ 100 w 115" name="T22"/>
                <a:gd fmla="*/ 98 h 123" name="T23"/>
                <a:gd fmla="*/ 115 w 115" name="T24"/>
                <a:gd fmla="*/ 59 h 123" name="T25"/>
                <a:gd fmla="*/ 115 w 115" name="T26"/>
                <a:gd fmla="*/ 59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15">
                  <a:moveTo>
                    <a:pt x="115" y="59"/>
                  </a:moveTo>
                  <a:lnTo>
                    <a:pt x="108" y="29"/>
                  </a:lnTo>
                  <a:lnTo>
                    <a:pt x="84" y="30"/>
                  </a:lnTo>
                  <a:lnTo>
                    <a:pt x="57" y="0"/>
                  </a:lnTo>
                  <a:lnTo>
                    <a:pt x="37" y="1"/>
                  </a:lnTo>
                  <a:lnTo>
                    <a:pt x="13" y="17"/>
                  </a:lnTo>
                  <a:lnTo>
                    <a:pt x="29" y="44"/>
                  </a:lnTo>
                  <a:lnTo>
                    <a:pt x="29" y="68"/>
                  </a:lnTo>
                  <a:lnTo>
                    <a:pt x="0" y="91"/>
                  </a:lnTo>
                  <a:lnTo>
                    <a:pt x="15" y="111"/>
                  </a:lnTo>
                  <a:lnTo>
                    <a:pt x="65" y="123"/>
                  </a:lnTo>
                  <a:lnTo>
                    <a:pt x="100" y="98"/>
                  </a:lnTo>
                  <a:lnTo>
                    <a:pt x="115" y="59"/>
                  </a:lnTo>
                  <a:lnTo>
                    <a:pt x="115" y="59"/>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1" name="Freeform 70"/>
            <p:cNvSpPr/>
            <p:nvPr/>
          </p:nvSpPr>
          <p:spPr bwMode="auto">
            <a:xfrm>
              <a:off x="6488113" y="2249488"/>
              <a:ext cx="6350" cy="12700"/>
            </a:xfrm>
            <a:custGeom>
              <a:gdLst>
                <a:gd fmla="*/ 0 w 35" name="T0"/>
                <a:gd fmla="*/ 0 h 65" name="T1"/>
                <a:gd fmla="*/ 2 w 35" name="T2"/>
                <a:gd fmla="*/ 27 h 65" name="T3"/>
                <a:gd fmla="*/ 13 w 35" name="T4"/>
                <a:gd fmla="*/ 57 h 65" name="T5"/>
                <a:gd fmla="*/ 34 w 35" name="T6"/>
                <a:gd fmla="*/ 65 h 65" name="T7"/>
                <a:gd fmla="*/ 35 w 35" name="T8"/>
                <a:gd fmla="*/ 33 h 65" name="T9"/>
                <a:gd fmla="*/ 21 w 35" name="T10"/>
                <a:gd fmla="*/ 7 h 65" name="T11"/>
                <a:gd fmla="*/ 0 w 35" name="T12"/>
                <a:gd fmla="*/ 0 h 65" name="T13"/>
                <a:gd fmla="*/ 0 w 35" name="T14"/>
                <a:gd fmla="*/ 0 h 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 w="35">
                  <a:moveTo>
                    <a:pt x="0" y="0"/>
                  </a:moveTo>
                  <a:lnTo>
                    <a:pt x="2" y="27"/>
                  </a:lnTo>
                  <a:lnTo>
                    <a:pt x="13" y="57"/>
                  </a:lnTo>
                  <a:lnTo>
                    <a:pt x="34" y="65"/>
                  </a:lnTo>
                  <a:lnTo>
                    <a:pt x="35" y="33"/>
                  </a:lnTo>
                  <a:lnTo>
                    <a:pt x="21" y="7"/>
                  </a:lnTo>
                  <a:lnTo>
                    <a:pt x="0" y="0"/>
                  </a:lnTo>
                  <a:lnTo>
                    <a:pt x="0" y="0"/>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2" name="Freeform 71"/>
            <p:cNvSpPr/>
            <p:nvPr/>
          </p:nvSpPr>
          <p:spPr bwMode="auto">
            <a:xfrm>
              <a:off x="6542088" y="2155826"/>
              <a:ext cx="15875" cy="19050"/>
            </a:xfrm>
            <a:custGeom>
              <a:gdLst>
                <a:gd fmla="*/ 0 w 80" name="T0"/>
                <a:gd fmla="*/ 89 h 100" name="T1"/>
                <a:gd fmla="*/ 1 w 80" name="T2"/>
                <a:gd fmla="*/ 66 h 100" name="T3"/>
                <a:gd fmla="*/ 14 w 80" name="T4"/>
                <a:gd fmla="*/ 52 h 100" name="T5"/>
                <a:gd fmla="*/ 26 w 80" name="T6"/>
                <a:gd fmla="*/ 14 h 100" name="T7"/>
                <a:gd fmla="*/ 43 w 80" name="T8"/>
                <a:gd fmla="*/ 0 h 100" name="T9"/>
                <a:gd fmla="*/ 57 w 80" name="T10"/>
                <a:gd fmla="*/ 2 h 100" name="T11"/>
                <a:gd fmla="*/ 75 w 80" name="T12"/>
                <a:gd fmla="*/ 31 h 100" name="T13"/>
                <a:gd fmla="*/ 80 w 80" name="T14"/>
                <a:gd fmla="*/ 54 h 100" name="T15"/>
                <a:gd fmla="*/ 66 w 80" name="T16"/>
                <a:gd fmla="*/ 64 h 100" name="T17"/>
                <a:gd fmla="*/ 62 w 80" name="T18"/>
                <a:gd fmla="*/ 86 h 100" name="T19"/>
                <a:gd fmla="*/ 45 w 80" name="T20"/>
                <a:gd fmla="*/ 100 h 100" name="T21"/>
                <a:gd fmla="*/ 14 w 80" name="T22"/>
                <a:gd fmla="*/ 100 h 100" name="T23"/>
                <a:gd fmla="*/ 0 w 80" name="T24"/>
                <a:gd fmla="*/ 89 h 100" name="T25"/>
                <a:gd fmla="*/ 0 w 80" name="T26"/>
                <a:gd fmla="*/ 89 h 1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0" w="80">
                  <a:moveTo>
                    <a:pt x="0" y="89"/>
                  </a:moveTo>
                  <a:lnTo>
                    <a:pt x="1" y="66"/>
                  </a:lnTo>
                  <a:lnTo>
                    <a:pt x="14" y="52"/>
                  </a:lnTo>
                  <a:lnTo>
                    <a:pt x="26" y="14"/>
                  </a:lnTo>
                  <a:lnTo>
                    <a:pt x="43" y="0"/>
                  </a:lnTo>
                  <a:lnTo>
                    <a:pt x="57" y="2"/>
                  </a:lnTo>
                  <a:lnTo>
                    <a:pt x="75" y="31"/>
                  </a:lnTo>
                  <a:lnTo>
                    <a:pt x="80" y="54"/>
                  </a:lnTo>
                  <a:lnTo>
                    <a:pt x="66" y="64"/>
                  </a:lnTo>
                  <a:lnTo>
                    <a:pt x="62" y="86"/>
                  </a:lnTo>
                  <a:lnTo>
                    <a:pt x="45" y="100"/>
                  </a:lnTo>
                  <a:lnTo>
                    <a:pt x="14" y="100"/>
                  </a:lnTo>
                  <a:lnTo>
                    <a:pt x="0" y="89"/>
                  </a:lnTo>
                  <a:lnTo>
                    <a:pt x="0" y="89"/>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3" name="Freeform 72"/>
            <p:cNvSpPr/>
            <p:nvPr/>
          </p:nvSpPr>
          <p:spPr bwMode="auto">
            <a:xfrm>
              <a:off x="6502400" y="2239963"/>
              <a:ext cx="15875" cy="14288"/>
            </a:xfrm>
            <a:custGeom>
              <a:gdLst>
                <a:gd fmla="*/ 0 w 80" name="T0"/>
                <a:gd fmla="*/ 39 h 71" name="T1"/>
                <a:gd fmla="*/ 9 w 80" name="T2"/>
                <a:gd fmla="*/ 61 h 71" name="T3"/>
                <a:gd fmla="*/ 44 w 80" name="T4"/>
                <a:gd fmla="*/ 71 h 71" name="T5"/>
                <a:gd fmla="*/ 70 w 80" name="T6"/>
                <a:gd fmla="*/ 66 h 71" name="T7"/>
                <a:gd fmla="*/ 80 w 80" name="T8"/>
                <a:gd fmla="*/ 47 h 71" name="T9"/>
                <a:gd fmla="*/ 75 w 80" name="T10"/>
                <a:gd fmla="*/ 20 h 71" name="T11"/>
                <a:gd fmla="*/ 61 w 80" name="T12"/>
                <a:gd fmla="*/ 0 h 71" name="T13"/>
                <a:gd fmla="*/ 43 w 80" name="T14"/>
                <a:gd fmla="*/ 6 h 71" name="T15"/>
                <a:gd fmla="*/ 24 w 80" name="T16"/>
                <a:gd fmla="*/ 32 h 71" name="T17"/>
                <a:gd fmla="*/ 0 w 80" name="T18"/>
                <a:gd fmla="*/ 39 h 71" name="T19"/>
                <a:gd fmla="*/ 0 w 80" name="T20"/>
                <a:gd fmla="*/ 39 h 7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1" w="80">
                  <a:moveTo>
                    <a:pt x="0" y="39"/>
                  </a:moveTo>
                  <a:lnTo>
                    <a:pt x="9" y="61"/>
                  </a:lnTo>
                  <a:lnTo>
                    <a:pt x="44" y="71"/>
                  </a:lnTo>
                  <a:lnTo>
                    <a:pt x="70" y="66"/>
                  </a:lnTo>
                  <a:lnTo>
                    <a:pt x="80" y="47"/>
                  </a:lnTo>
                  <a:lnTo>
                    <a:pt x="75" y="20"/>
                  </a:lnTo>
                  <a:lnTo>
                    <a:pt x="61" y="0"/>
                  </a:lnTo>
                  <a:lnTo>
                    <a:pt x="43" y="6"/>
                  </a:lnTo>
                  <a:lnTo>
                    <a:pt x="24" y="32"/>
                  </a:lnTo>
                  <a:lnTo>
                    <a:pt x="0" y="39"/>
                  </a:lnTo>
                  <a:lnTo>
                    <a:pt x="0" y="39"/>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4" name="Freeform 73"/>
            <p:cNvSpPr/>
            <p:nvPr/>
          </p:nvSpPr>
          <p:spPr bwMode="auto">
            <a:xfrm>
              <a:off x="6505575" y="2225676"/>
              <a:ext cx="4763" cy="9525"/>
            </a:xfrm>
            <a:custGeom>
              <a:gdLst>
                <a:gd fmla="*/ 0 w 28" name="T0"/>
                <a:gd fmla="*/ 47 h 47" name="T1"/>
                <a:gd fmla="*/ 14 w 28" name="T2"/>
                <a:gd fmla="*/ 43 h 47" name="T3"/>
                <a:gd fmla="*/ 26 w 28" name="T4"/>
                <a:gd fmla="*/ 23 h 47" name="T5"/>
                <a:gd fmla="*/ 28 w 28" name="T6"/>
                <a:gd fmla="*/ 0 h 47" name="T7"/>
                <a:gd fmla="*/ 8 w 28" name="T8"/>
                <a:gd fmla="*/ 12 h 47" name="T9"/>
                <a:gd fmla="*/ 0 w 28" name="T10"/>
                <a:gd fmla="*/ 47 h 47" name="T11"/>
                <a:gd fmla="*/ 0 w 28" name="T12"/>
                <a:gd fmla="*/ 47 h 47" name="T13"/>
              </a:gdLst>
              <a:cxnLst>
                <a:cxn ang="0">
                  <a:pos x="T0" y="T1"/>
                </a:cxn>
                <a:cxn ang="0">
                  <a:pos x="T2" y="T3"/>
                </a:cxn>
                <a:cxn ang="0">
                  <a:pos x="T4" y="T5"/>
                </a:cxn>
                <a:cxn ang="0">
                  <a:pos x="T6" y="T7"/>
                </a:cxn>
                <a:cxn ang="0">
                  <a:pos x="T8" y="T9"/>
                </a:cxn>
                <a:cxn ang="0">
                  <a:pos x="T10" y="T11"/>
                </a:cxn>
                <a:cxn ang="0">
                  <a:pos x="T12" y="T13"/>
                </a:cxn>
              </a:cxnLst>
              <a:rect b="b" l="0" r="r" t="0"/>
              <a:pathLst>
                <a:path h="47" w="28">
                  <a:moveTo>
                    <a:pt x="0" y="47"/>
                  </a:moveTo>
                  <a:lnTo>
                    <a:pt x="14" y="43"/>
                  </a:lnTo>
                  <a:lnTo>
                    <a:pt x="26" y="23"/>
                  </a:lnTo>
                  <a:lnTo>
                    <a:pt x="28" y="0"/>
                  </a:lnTo>
                  <a:lnTo>
                    <a:pt x="8" y="12"/>
                  </a:lnTo>
                  <a:lnTo>
                    <a:pt x="0" y="47"/>
                  </a:lnTo>
                  <a:lnTo>
                    <a:pt x="0" y="47"/>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5" name="Freeform 74"/>
            <p:cNvSpPr/>
            <p:nvPr/>
          </p:nvSpPr>
          <p:spPr bwMode="auto">
            <a:xfrm>
              <a:off x="6515100" y="2225676"/>
              <a:ext cx="12700" cy="7938"/>
            </a:xfrm>
            <a:custGeom>
              <a:gdLst>
                <a:gd fmla="*/ 0 w 60" name="T0"/>
                <a:gd fmla="*/ 22 h 40" name="T1"/>
                <a:gd fmla="*/ 4 w 60" name="T2"/>
                <a:gd fmla="*/ 34 h 40" name="T3"/>
                <a:gd fmla="*/ 25 w 60" name="T4"/>
                <a:gd fmla="*/ 40 h 40" name="T5"/>
                <a:gd fmla="*/ 50 w 60" name="T6"/>
                <a:gd fmla="*/ 32 h 40" name="T7"/>
                <a:gd fmla="*/ 60 w 60" name="T8"/>
                <a:gd fmla="*/ 14 h 40" name="T9"/>
                <a:gd fmla="*/ 49 w 60" name="T10"/>
                <a:gd fmla="*/ 0 h 40" name="T11"/>
                <a:gd fmla="*/ 26 w 60" name="T12"/>
                <a:gd fmla="*/ 1 h 40" name="T13"/>
                <a:gd fmla="*/ 19 w 60" name="T14"/>
                <a:gd fmla="*/ 14 h 40" name="T15"/>
                <a:gd fmla="*/ 0 w 60" name="T16"/>
                <a:gd fmla="*/ 22 h 40" name="T17"/>
                <a:gd fmla="*/ 0 w 60" name="T18"/>
                <a:gd fmla="*/ 22 h 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 w="60">
                  <a:moveTo>
                    <a:pt x="0" y="22"/>
                  </a:moveTo>
                  <a:lnTo>
                    <a:pt x="4" y="34"/>
                  </a:lnTo>
                  <a:lnTo>
                    <a:pt x="25" y="40"/>
                  </a:lnTo>
                  <a:lnTo>
                    <a:pt x="50" y="32"/>
                  </a:lnTo>
                  <a:lnTo>
                    <a:pt x="60" y="14"/>
                  </a:lnTo>
                  <a:lnTo>
                    <a:pt x="49" y="0"/>
                  </a:lnTo>
                  <a:lnTo>
                    <a:pt x="26" y="1"/>
                  </a:lnTo>
                  <a:lnTo>
                    <a:pt x="19" y="14"/>
                  </a:lnTo>
                  <a:lnTo>
                    <a:pt x="0" y="22"/>
                  </a:lnTo>
                  <a:lnTo>
                    <a:pt x="0" y="22"/>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6" name="Freeform 75"/>
            <p:cNvSpPr/>
            <p:nvPr/>
          </p:nvSpPr>
          <p:spPr bwMode="auto">
            <a:xfrm>
              <a:off x="6503988" y="2187576"/>
              <a:ext cx="26988" cy="19050"/>
            </a:xfrm>
            <a:custGeom>
              <a:gdLst>
                <a:gd fmla="*/ 65 w 140" name="T0"/>
                <a:gd fmla="*/ 71 h 96" name="T1"/>
                <a:gd fmla="*/ 46 w 140" name="T2"/>
                <a:gd fmla="*/ 95 h 96" name="T3"/>
                <a:gd fmla="*/ 22 w 140" name="T4"/>
                <a:gd fmla="*/ 96 h 96" name="T5"/>
                <a:gd fmla="*/ 3 w 140" name="T6"/>
                <a:gd fmla="*/ 82 h 96" name="T7"/>
                <a:gd fmla="*/ 0 w 140" name="T8"/>
                <a:gd fmla="*/ 46 h 96" name="T9"/>
                <a:gd fmla="*/ 29 w 140" name="T10"/>
                <a:gd fmla="*/ 12 h 96" name="T11"/>
                <a:gd fmla="*/ 68 w 140" name="T12"/>
                <a:gd fmla="*/ 0 h 96" name="T13"/>
                <a:gd fmla="*/ 94 w 140" name="T14"/>
                <a:gd fmla="*/ 7 h 96" name="T15"/>
                <a:gd fmla="*/ 109 w 140" name="T16"/>
                <a:gd fmla="*/ 26 h 96" name="T17"/>
                <a:gd fmla="*/ 140 w 140" name="T18"/>
                <a:gd fmla="*/ 38 h 96" name="T19"/>
                <a:gd fmla="*/ 140 w 140" name="T20"/>
                <a:gd fmla="*/ 65 h 96" name="T21"/>
                <a:gd fmla="*/ 124 w 140" name="T22"/>
                <a:gd fmla="*/ 80 h 96" name="T23"/>
                <a:gd fmla="*/ 87 w 140" name="T24"/>
                <a:gd fmla="*/ 80 h 96" name="T25"/>
                <a:gd fmla="*/ 65 w 140" name="T26"/>
                <a:gd fmla="*/ 71 h 96" name="T27"/>
                <a:gd fmla="*/ 65 w 140" name="T28"/>
                <a:gd fmla="*/ 71 h 9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6" w="140">
                  <a:moveTo>
                    <a:pt x="65" y="71"/>
                  </a:moveTo>
                  <a:lnTo>
                    <a:pt x="46" y="95"/>
                  </a:lnTo>
                  <a:lnTo>
                    <a:pt x="22" y="96"/>
                  </a:lnTo>
                  <a:lnTo>
                    <a:pt x="3" y="82"/>
                  </a:lnTo>
                  <a:lnTo>
                    <a:pt x="0" y="46"/>
                  </a:lnTo>
                  <a:lnTo>
                    <a:pt x="29" y="12"/>
                  </a:lnTo>
                  <a:lnTo>
                    <a:pt x="68" y="0"/>
                  </a:lnTo>
                  <a:lnTo>
                    <a:pt x="94" y="7"/>
                  </a:lnTo>
                  <a:lnTo>
                    <a:pt x="109" y="26"/>
                  </a:lnTo>
                  <a:lnTo>
                    <a:pt x="140" y="38"/>
                  </a:lnTo>
                  <a:lnTo>
                    <a:pt x="140" y="65"/>
                  </a:lnTo>
                  <a:lnTo>
                    <a:pt x="124" y="80"/>
                  </a:lnTo>
                  <a:lnTo>
                    <a:pt x="87" y="80"/>
                  </a:lnTo>
                  <a:lnTo>
                    <a:pt x="65" y="71"/>
                  </a:lnTo>
                  <a:lnTo>
                    <a:pt x="65" y="71"/>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7" name="Freeform 76"/>
            <p:cNvSpPr/>
            <p:nvPr/>
          </p:nvSpPr>
          <p:spPr bwMode="auto">
            <a:xfrm>
              <a:off x="6542088" y="2193926"/>
              <a:ext cx="15875" cy="11113"/>
            </a:xfrm>
            <a:custGeom>
              <a:gdLst>
                <a:gd fmla="*/ 0 w 80" name="T0"/>
                <a:gd fmla="*/ 28 h 57" name="T1"/>
                <a:gd fmla="*/ 25 w 80" name="T2"/>
                <a:gd fmla="*/ 52 h 57" name="T3"/>
                <a:gd fmla="*/ 49 w 80" name="T4"/>
                <a:gd fmla="*/ 57 h 57" name="T5"/>
                <a:gd fmla="*/ 75 w 80" name="T6"/>
                <a:gd fmla="*/ 39 h 57" name="T7"/>
                <a:gd fmla="*/ 80 w 80" name="T8"/>
                <a:gd fmla="*/ 17 h 57" name="T9"/>
                <a:gd fmla="*/ 63 w 80" name="T10"/>
                <a:gd fmla="*/ 0 h 57" name="T11"/>
                <a:gd fmla="*/ 44 w 80" name="T12"/>
                <a:gd fmla="*/ 6 h 57" name="T13"/>
                <a:gd fmla="*/ 27 w 80" name="T14"/>
                <a:gd fmla="*/ 28 h 57" name="T15"/>
                <a:gd fmla="*/ 0 w 80" name="T16"/>
                <a:gd fmla="*/ 28 h 57" name="T17"/>
                <a:gd fmla="*/ 0 w 80" name="T18"/>
                <a:gd fmla="*/ 28 h 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80">
                  <a:moveTo>
                    <a:pt x="0" y="28"/>
                  </a:moveTo>
                  <a:lnTo>
                    <a:pt x="25" y="52"/>
                  </a:lnTo>
                  <a:lnTo>
                    <a:pt x="49" y="57"/>
                  </a:lnTo>
                  <a:lnTo>
                    <a:pt x="75" y="39"/>
                  </a:lnTo>
                  <a:lnTo>
                    <a:pt x="80" y="17"/>
                  </a:lnTo>
                  <a:lnTo>
                    <a:pt x="63" y="0"/>
                  </a:lnTo>
                  <a:lnTo>
                    <a:pt x="44" y="6"/>
                  </a:lnTo>
                  <a:lnTo>
                    <a:pt x="27" y="28"/>
                  </a:lnTo>
                  <a:lnTo>
                    <a:pt x="0" y="28"/>
                  </a:lnTo>
                  <a:lnTo>
                    <a:pt x="0" y="28"/>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8" name="Freeform 77"/>
            <p:cNvSpPr/>
            <p:nvPr/>
          </p:nvSpPr>
          <p:spPr bwMode="auto">
            <a:xfrm>
              <a:off x="6523038" y="2227263"/>
              <a:ext cx="34925" cy="39688"/>
            </a:xfrm>
            <a:custGeom>
              <a:gdLst>
                <a:gd fmla="*/ 173 w 176" name="T0"/>
                <a:gd fmla="*/ 182 h 199" name="T1"/>
                <a:gd fmla="*/ 176 w 176" name="T2"/>
                <a:gd fmla="*/ 160 h 199" name="T3"/>
                <a:gd fmla="*/ 155 w 176" name="T4"/>
                <a:gd fmla="*/ 130 h 199" name="T5"/>
                <a:gd fmla="*/ 150 w 176" name="T6"/>
                <a:gd fmla="*/ 90 h 199" name="T7"/>
                <a:gd fmla="*/ 155 w 176" name="T8"/>
                <a:gd fmla="*/ 62 h 199" name="T9"/>
                <a:gd fmla="*/ 129 w 176" name="T10"/>
                <a:gd fmla="*/ 19 h 199" name="T11"/>
                <a:gd fmla="*/ 105 w 176" name="T12"/>
                <a:gd fmla="*/ 0 h 199" name="T13"/>
                <a:gd fmla="*/ 88 w 176" name="T14"/>
                <a:gd fmla="*/ 15 h 199" name="T15"/>
                <a:gd fmla="*/ 46 w 176" name="T16"/>
                <a:gd fmla="*/ 20 h 199" name="T17"/>
                <a:gd fmla="*/ 8 w 176" name="T18"/>
                <a:gd fmla="*/ 45 h 199" name="T19"/>
                <a:gd fmla="*/ 0 w 176" name="T20"/>
                <a:gd fmla="*/ 72 h 199" name="T21"/>
                <a:gd fmla="*/ 28 w 176" name="T22"/>
                <a:gd fmla="*/ 113 h 199" name="T23"/>
                <a:gd fmla="*/ 38 w 176" name="T24"/>
                <a:gd fmla="*/ 169 h 199" name="T25"/>
                <a:gd fmla="*/ 60 w 176" name="T26"/>
                <a:gd fmla="*/ 191 h 199" name="T27"/>
                <a:gd fmla="*/ 83 w 176" name="T28"/>
                <a:gd fmla="*/ 199 h 199" name="T29"/>
                <a:gd fmla="*/ 132 w 176" name="T30"/>
                <a:gd fmla="*/ 180 h 199" name="T31"/>
                <a:gd fmla="*/ 173 w 176" name="T32"/>
                <a:gd fmla="*/ 182 h 199" name="T33"/>
                <a:gd fmla="*/ 173 w 176" name="T34"/>
                <a:gd fmla="*/ 182 h 19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9" w="176">
                  <a:moveTo>
                    <a:pt x="173" y="182"/>
                  </a:moveTo>
                  <a:lnTo>
                    <a:pt x="176" y="160"/>
                  </a:lnTo>
                  <a:lnTo>
                    <a:pt x="155" y="130"/>
                  </a:lnTo>
                  <a:lnTo>
                    <a:pt x="150" y="90"/>
                  </a:lnTo>
                  <a:lnTo>
                    <a:pt x="155" y="62"/>
                  </a:lnTo>
                  <a:lnTo>
                    <a:pt x="129" y="19"/>
                  </a:lnTo>
                  <a:lnTo>
                    <a:pt x="105" y="0"/>
                  </a:lnTo>
                  <a:lnTo>
                    <a:pt x="88" y="15"/>
                  </a:lnTo>
                  <a:lnTo>
                    <a:pt x="46" y="20"/>
                  </a:lnTo>
                  <a:lnTo>
                    <a:pt x="8" y="45"/>
                  </a:lnTo>
                  <a:lnTo>
                    <a:pt x="0" y="72"/>
                  </a:lnTo>
                  <a:lnTo>
                    <a:pt x="28" y="113"/>
                  </a:lnTo>
                  <a:lnTo>
                    <a:pt x="38" y="169"/>
                  </a:lnTo>
                  <a:lnTo>
                    <a:pt x="60" y="191"/>
                  </a:lnTo>
                  <a:lnTo>
                    <a:pt x="83" y="199"/>
                  </a:lnTo>
                  <a:lnTo>
                    <a:pt x="132" y="180"/>
                  </a:lnTo>
                  <a:lnTo>
                    <a:pt x="173" y="182"/>
                  </a:lnTo>
                  <a:lnTo>
                    <a:pt x="173" y="182"/>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9" name="Freeform 78"/>
            <p:cNvSpPr/>
            <p:nvPr/>
          </p:nvSpPr>
          <p:spPr bwMode="auto">
            <a:xfrm>
              <a:off x="6550025" y="2209801"/>
              <a:ext cx="44450" cy="47625"/>
            </a:xfrm>
            <a:custGeom>
              <a:gdLst>
                <a:gd fmla="*/ 125 w 220" name="T0"/>
                <a:gd fmla="*/ 241 h 243" name="T1"/>
                <a:gd fmla="*/ 126 w 220" name="T2"/>
                <a:gd fmla="*/ 222 h 243" name="T3"/>
                <a:gd fmla="*/ 103 w 220" name="T4"/>
                <a:gd fmla="*/ 201 h 243" name="T5"/>
                <a:gd fmla="*/ 103 w 220" name="T6"/>
                <a:gd fmla="*/ 185 h 243" name="T7"/>
                <a:gd fmla="*/ 128 w 220" name="T8"/>
                <a:gd fmla="*/ 170 h 243" name="T9"/>
                <a:gd fmla="*/ 141 w 220" name="T10"/>
                <a:gd fmla="*/ 136 h 243" name="T11"/>
                <a:gd fmla="*/ 147 w 220" name="T12"/>
                <a:gd fmla="*/ 113 h 243" name="T13"/>
                <a:gd fmla="*/ 192 w 220" name="T14"/>
                <a:gd fmla="*/ 89 h 243" name="T15"/>
                <a:gd fmla="*/ 212 w 220" name="T16"/>
                <a:gd fmla="*/ 87 h 243" name="T17"/>
                <a:gd fmla="*/ 220 w 220" name="T18"/>
                <a:gd fmla="*/ 72 h 243" name="T19"/>
                <a:gd fmla="*/ 194 w 220" name="T20"/>
                <a:gd fmla="*/ 63 h 243" name="T21"/>
                <a:gd fmla="*/ 167 w 220" name="T22"/>
                <a:gd fmla="*/ 71 h 243" name="T23"/>
                <a:gd fmla="*/ 103 w 220" name="T24"/>
                <a:gd fmla="*/ 33 h 243" name="T25"/>
                <a:gd fmla="*/ 64 w 220" name="T26"/>
                <a:gd fmla="*/ 0 h 243" name="T27"/>
                <a:gd fmla="*/ 44 w 220" name="T28"/>
                <a:gd fmla="*/ 13 h 243" name="T29"/>
                <a:gd fmla="*/ 13 w 220" name="T30"/>
                <a:gd fmla="*/ 21 h 243" name="T31"/>
                <a:gd fmla="*/ 4 w 220" name="T32"/>
                <a:gd fmla="*/ 19 h 243" name="T33"/>
                <a:gd fmla="*/ 0 w 220" name="T34"/>
                <a:gd fmla="*/ 48 h 243" name="T35"/>
                <a:gd fmla="*/ 37 w 220" name="T36"/>
                <a:gd fmla="*/ 119 h 243" name="T37"/>
                <a:gd fmla="*/ 36 w 220" name="T38"/>
                <a:gd fmla="*/ 167 h 243" name="T39"/>
                <a:gd fmla="*/ 60 w 220" name="T40"/>
                <a:gd fmla="*/ 222 h 243" name="T41"/>
                <a:gd fmla="*/ 98 w 220" name="T42"/>
                <a:gd fmla="*/ 243 h 243" name="T43"/>
                <a:gd fmla="*/ 125 w 220" name="T44"/>
                <a:gd fmla="*/ 241 h 243" name="T45"/>
                <a:gd fmla="*/ 125 w 220" name="T46"/>
                <a:gd fmla="*/ 241 h 24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43" w="220">
                  <a:moveTo>
                    <a:pt x="125" y="241"/>
                  </a:moveTo>
                  <a:lnTo>
                    <a:pt x="126" y="222"/>
                  </a:lnTo>
                  <a:lnTo>
                    <a:pt x="103" y="201"/>
                  </a:lnTo>
                  <a:lnTo>
                    <a:pt x="103" y="185"/>
                  </a:lnTo>
                  <a:lnTo>
                    <a:pt x="128" y="170"/>
                  </a:lnTo>
                  <a:lnTo>
                    <a:pt x="141" y="136"/>
                  </a:lnTo>
                  <a:lnTo>
                    <a:pt x="147" y="113"/>
                  </a:lnTo>
                  <a:lnTo>
                    <a:pt x="192" y="89"/>
                  </a:lnTo>
                  <a:lnTo>
                    <a:pt x="212" y="87"/>
                  </a:lnTo>
                  <a:lnTo>
                    <a:pt x="220" y="72"/>
                  </a:lnTo>
                  <a:lnTo>
                    <a:pt x="194" y="63"/>
                  </a:lnTo>
                  <a:lnTo>
                    <a:pt x="167" y="71"/>
                  </a:lnTo>
                  <a:lnTo>
                    <a:pt x="103" y="33"/>
                  </a:lnTo>
                  <a:lnTo>
                    <a:pt x="64" y="0"/>
                  </a:lnTo>
                  <a:lnTo>
                    <a:pt x="44" y="13"/>
                  </a:lnTo>
                  <a:lnTo>
                    <a:pt x="13" y="21"/>
                  </a:lnTo>
                  <a:lnTo>
                    <a:pt x="4" y="19"/>
                  </a:lnTo>
                  <a:lnTo>
                    <a:pt x="0" y="48"/>
                  </a:lnTo>
                  <a:lnTo>
                    <a:pt x="37" y="119"/>
                  </a:lnTo>
                  <a:lnTo>
                    <a:pt x="36" y="167"/>
                  </a:lnTo>
                  <a:lnTo>
                    <a:pt x="60" y="222"/>
                  </a:lnTo>
                  <a:lnTo>
                    <a:pt x="98" y="243"/>
                  </a:lnTo>
                  <a:lnTo>
                    <a:pt x="125" y="241"/>
                  </a:lnTo>
                  <a:lnTo>
                    <a:pt x="125" y="241"/>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00" name="Freeform 79"/>
            <p:cNvSpPr/>
            <p:nvPr/>
          </p:nvSpPr>
          <p:spPr bwMode="auto">
            <a:xfrm>
              <a:off x="6596063" y="2249488"/>
              <a:ext cx="26988" cy="23813"/>
            </a:xfrm>
            <a:custGeom>
              <a:gdLst>
                <a:gd fmla="*/ 3 w 137" name="T0"/>
                <a:gd fmla="*/ 42 h 117" name="T1"/>
                <a:gd fmla="*/ 0 w 137" name="T2"/>
                <a:gd fmla="*/ 62 h 117" name="T3"/>
                <a:gd fmla="*/ 39 w 137" name="T4"/>
                <a:gd fmla="*/ 84 h 117" name="T5"/>
                <a:gd fmla="*/ 66 w 137" name="T6"/>
                <a:gd fmla="*/ 113 h 117" name="T7"/>
                <a:gd fmla="*/ 109 w 137" name="T8"/>
                <a:gd fmla="*/ 117 h 117" name="T9"/>
                <a:gd fmla="*/ 137 w 137" name="T10"/>
                <a:gd fmla="*/ 67 h 117" name="T11"/>
                <a:gd fmla="*/ 123 w 137" name="T12"/>
                <a:gd fmla="*/ 16 h 117" name="T13"/>
                <a:gd fmla="*/ 94 w 137" name="T14"/>
                <a:gd fmla="*/ 0 h 117" name="T15"/>
                <a:gd fmla="*/ 51 w 137" name="T16"/>
                <a:gd fmla="*/ 11 h 117" name="T17"/>
                <a:gd fmla="*/ 3 w 137" name="T18"/>
                <a:gd fmla="*/ 42 h 117" name="T19"/>
                <a:gd fmla="*/ 3 w 137" name="T20"/>
                <a:gd fmla="*/ 42 h 11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7" w="137">
                  <a:moveTo>
                    <a:pt x="3" y="42"/>
                  </a:moveTo>
                  <a:lnTo>
                    <a:pt x="0" y="62"/>
                  </a:lnTo>
                  <a:lnTo>
                    <a:pt x="39" y="84"/>
                  </a:lnTo>
                  <a:lnTo>
                    <a:pt x="66" y="113"/>
                  </a:lnTo>
                  <a:lnTo>
                    <a:pt x="109" y="117"/>
                  </a:lnTo>
                  <a:lnTo>
                    <a:pt x="137" y="67"/>
                  </a:lnTo>
                  <a:lnTo>
                    <a:pt x="123" y="16"/>
                  </a:lnTo>
                  <a:lnTo>
                    <a:pt x="94" y="0"/>
                  </a:lnTo>
                  <a:lnTo>
                    <a:pt x="51" y="11"/>
                  </a:lnTo>
                  <a:lnTo>
                    <a:pt x="3" y="42"/>
                  </a:lnTo>
                  <a:lnTo>
                    <a:pt x="3" y="42"/>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01" name="Freeform 80"/>
            <p:cNvSpPr/>
            <p:nvPr/>
          </p:nvSpPr>
          <p:spPr bwMode="auto">
            <a:xfrm>
              <a:off x="6592888" y="2271713"/>
              <a:ext cx="14288" cy="9525"/>
            </a:xfrm>
            <a:custGeom>
              <a:gdLst>
                <a:gd fmla="*/ 4 w 66" name="T0"/>
                <a:gd fmla="*/ 0 h 43" name="T1"/>
                <a:gd fmla="*/ 0 w 66" name="T2"/>
                <a:gd fmla="*/ 23 h 43" name="T3"/>
                <a:gd fmla="*/ 35 w 66" name="T4"/>
                <a:gd fmla="*/ 35 h 43" name="T5"/>
                <a:gd fmla="*/ 52 w 66" name="T6"/>
                <a:gd fmla="*/ 43 h 43" name="T7"/>
                <a:gd fmla="*/ 66 w 66" name="T8"/>
                <a:gd fmla="*/ 33 h 43" name="T9"/>
                <a:gd fmla="*/ 35 w 66" name="T10"/>
                <a:gd fmla="*/ 0 h 43" name="T11"/>
                <a:gd fmla="*/ 4 w 66" name="T12"/>
                <a:gd fmla="*/ 0 h 43" name="T13"/>
                <a:gd fmla="*/ 4 w 66" name="T14"/>
                <a:gd fmla="*/ 0 h 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 w="66">
                  <a:moveTo>
                    <a:pt x="4" y="0"/>
                  </a:moveTo>
                  <a:lnTo>
                    <a:pt x="0" y="23"/>
                  </a:lnTo>
                  <a:lnTo>
                    <a:pt x="35" y="35"/>
                  </a:lnTo>
                  <a:lnTo>
                    <a:pt x="52" y="43"/>
                  </a:lnTo>
                  <a:lnTo>
                    <a:pt x="66" y="33"/>
                  </a:lnTo>
                  <a:lnTo>
                    <a:pt x="35" y="0"/>
                  </a:lnTo>
                  <a:lnTo>
                    <a:pt x="4" y="0"/>
                  </a:lnTo>
                  <a:lnTo>
                    <a:pt x="4" y="0"/>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02" name="Freeform 81"/>
            <p:cNvSpPr/>
            <p:nvPr/>
          </p:nvSpPr>
          <p:spPr bwMode="auto">
            <a:xfrm>
              <a:off x="6596063" y="2046288"/>
              <a:ext cx="25400" cy="14288"/>
            </a:xfrm>
            <a:custGeom>
              <a:gdLst>
                <a:gd fmla="*/ 0 w 133" name="T0"/>
                <a:gd fmla="*/ 39 h 70" name="T1"/>
                <a:gd fmla="*/ 17 w 133" name="T2"/>
                <a:gd fmla="*/ 28 h 70" name="T3"/>
                <a:gd fmla="*/ 40 w 133" name="T4"/>
                <a:gd fmla="*/ 27 h 70" name="T5"/>
                <a:gd fmla="*/ 66 w 133" name="T6"/>
                <a:gd fmla="*/ 0 h 70" name="T7"/>
                <a:gd fmla="*/ 91 w 133" name="T8"/>
                <a:gd fmla="*/ 2 h 70" name="T9"/>
                <a:gd fmla="*/ 102 w 133" name="T10"/>
                <a:gd fmla="*/ 14 h 70" name="T11"/>
                <a:gd fmla="*/ 130 w 133" name="T12"/>
                <a:gd fmla="*/ 17 h 70" name="T13"/>
                <a:gd fmla="*/ 133 w 133" name="T14"/>
                <a:gd fmla="*/ 39 h 70" name="T15"/>
                <a:gd fmla="*/ 103 w 133" name="T16"/>
                <a:gd fmla="*/ 67 h 70" name="T17"/>
                <a:gd fmla="*/ 82 w 133" name="T18"/>
                <a:gd fmla="*/ 70 h 70" name="T19"/>
                <a:gd fmla="*/ 60 w 133" name="T20"/>
                <a:gd fmla="*/ 56 h 70" name="T21"/>
                <a:gd fmla="*/ 10 w 133" name="T22"/>
                <a:gd fmla="*/ 52 h 70" name="T23"/>
                <a:gd fmla="*/ 0 w 133" name="T24"/>
                <a:gd fmla="*/ 39 h 70" name="T25"/>
                <a:gd fmla="*/ 0 w 133" name="T26"/>
                <a:gd fmla="*/ 39 h 7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0" w="133">
                  <a:moveTo>
                    <a:pt x="0" y="39"/>
                  </a:moveTo>
                  <a:lnTo>
                    <a:pt x="17" y="28"/>
                  </a:lnTo>
                  <a:lnTo>
                    <a:pt x="40" y="27"/>
                  </a:lnTo>
                  <a:lnTo>
                    <a:pt x="66" y="0"/>
                  </a:lnTo>
                  <a:lnTo>
                    <a:pt x="91" y="2"/>
                  </a:lnTo>
                  <a:lnTo>
                    <a:pt x="102" y="14"/>
                  </a:lnTo>
                  <a:lnTo>
                    <a:pt x="130" y="17"/>
                  </a:lnTo>
                  <a:lnTo>
                    <a:pt x="133" y="39"/>
                  </a:lnTo>
                  <a:lnTo>
                    <a:pt x="103" y="67"/>
                  </a:lnTo>
                  <a:lnTo>
                    <a:pt x="82" y="70"/>
                  </a:lnTo>
                  <a:lnTo>
                    <a:pt x="60" y="56"/>
                  </a:lnTo>
                  <a:lnTo>
                    <a:pt x="10" y="52"/>
                  </a:lnTo>
                  <a:lnTo>
                    <a:pt x="0" y="39"/>
                  </a:lnTo>
                  <a:lnTo>
                    <a:pt x="0" y="39"/>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03" name="Freeform 82"/>
            <p:cNvSpPr/>
            <p:nvPr/>
          </p:nvSpPr>
          <p:spPr bwMode="auto">
            <a:xfrm>
              <a:off x="6581775" y="2125663"/>
              <a:ext cx="33338" cy="26988"/>
            </a:xfrm>
            <a:custGeom>
              <a:gdLst>
                <a:gd fmla="*/ 136 w 172" name="T0"/>
                <a:gd fmla="*/ 119 h 133" name="T1"/>
                <a:gd fmla="*/ 154 w 172" name="T2"/>
                <a:gd fmla="*/ 79 h 133" name="T3"/>
                <a:gd fmla="*/ 172 w 172" name="T4"/>
                <a:gd fmla="*/ 62 h 133" name="T5"/>
                <a:gd fmla="*/ 172 w 172" name="T6"/>
                <a:gd fmla="*/ 46 h 133" name="T7"/>
                <a:gd fmla="*/ 148 w 172" name="T8"/>
                <a:gd fmla="*/ 28 h 133" name="T9"/>
                <a:gd fmla="*/ 132 w 172" name="T10"/>
                <a:gd fmla="*/ 3 h 133" name="T11"/>
                <a:gd fmla="*/ 101 w 172" name="T12"/>
                <a:gd fmla="*/ 0 h 133" name="T13"/>
                <a:gd fmla="*/ 56 w 172" name="T14"/>
                <a:gd fmla="*/ 15 h 133" name="T15"/>
                <a:gd fmla="*/ 11 w 172" name="T16"/>
                <a:gd fmla="*/ 42 h 133" name="T17"/>
                <a:gd fmla="*/ 0 w 172" name="T18"/>
                <a:gd fmla="*/ 65 h 133" name="T19"/>
                <a:gd fmla="*/ 5 w 172" name="T20"/>
                <a:gd fmla="*/ 84 h 133" name="T21"/>
                <a:gd fmla="*/ 63 w 172" name="T22"/>
                <a:gd fmla="*/ 125 h 133" name="T23"/>
                <a:gd fmla="*/ 98 w 172" name="T24"/>
                <a:gd fmla="*/ 133 h 133" name="T25"/>
                <a:gd fmla="*/ 136 w 172" name="T26"/>
                <a:gd fmla="*/ 119 h 133" name="T27"/>
                <a:gd fmla="*/ 136 w 172" name="T28"/>
                <a:gd fmla="*/ 119 h 13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3" w="172">
                  <a:moveTo>
                    <a:pt x="136" y="119"/>
                  </a:moveTo>
                  <a:lnTo>
                    <a:pt x="154" y="79"/>
                  </a:lnTo>
                  <a:lnTo>
                    <a:pt x="172" y="62"/>
                  </a:lnTo>
                  <a:lnTo>
                    <a:pt x="172" y="46"/>
                  </a:lnTo>
                  <a:lnTo>
                    <a:pt x="148" y="28"/>
                  </a:lnTo>
                  <a:lnTo>
                    <a:pt x="132" y="3"/>
                  </a:lnTo>
                  <a:lnTo>
                    <a:pt x="101" y="0"/>
                  </a:lnTo>
                  <a:lnTo>
                    <a:pt x="56" y="15"/>
                  </a:lnTo>
                  <a:lnTo>
                    <a:pt x="11" y="42"/>
                  </a:lnTo>
                  <a:lnTo>
                    <a:pt x="0" y="65"/>
                  </a:lnTo>
                  <a:lnTo>
                    <a:pt x="5" y="84"/>
                  </a:lnTo>
                  <a:lnTo>
                    <a:pt x="63" y="125"/>
                  </a:lnTo>
                  <a:lnTo>
                    <a:pt x="98" y="133"/>
                  </a:lnTo>
                  <a:lnTo>
                    <a:pt x="136" y="119"/>
                  </a:lnTo>
                  <a:lnTo>
                    <a:pt x="136" y="119"/>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04" name="Freeform 83"/>
            <p:cNvSpPr/>
            <p:nvPr/>
          </p:nvSpPr>
          <p:spPr bwMode="auto">
            <a:xfrm>
              <a:off x="6586538" y="2138363"/>
              <a:ext cx="55563" cy="76200"/>
            </a:xfrm>
            <a:custGeom>
              <a:gdLst>
                <a:gd fmla="*/ 198 w 284" name="T0"/>
                <a:gd fmla="*/ 0 h 383" name="T1"/>
                <a:gd fmla="*/ 187 w 284" name="T2"/>
                <a:gd fmla="*/ 23 h 383" name="T3"/>
                <a:gd fmla="*/ 187 w 284" name="T4"/>
                <a:gd fmla="*/ 61 h 383" name="T5"/>
                <a:gd fmla="*/ 157 w 284" name="T6"/>
                <a:gd fmla="*/ 86 h 383" name="T7"/>
                <a:gd fmla="*/ 146 w 284" name="T8"/>
                <a:gd fmla="*/ 75 h 383" name="T9"/>
                <a:gd fmla="*/ 123 w 284" name="T10"/>
                <a:gd fmla="*/ 79 h 383" name="T11"/>
                <a:gd fmla="*/ 76 w 284" name="T12"/>
                <a:gd fmla="*/ 118 h 383" name="T13"/>
                <a:gd fmla="*/ 44 w 284" name="T14"/>
                <a:gd fmla="*/ 119 h 383" name="T15"/>
                <a:gd fmla="*/ 23 w 284" name="T16"/>
                <a:gd fmla="*/ 100 h 383" name="T17"/>
                <a:gd fmla="*/ 0 w 284" name="T18"/>
                <a:gd fmla="*/ 111 h 383" name="T19"/>
                <a:gd fmla="*/ 0 w 284" name="T20"/>
                <a:gd fmla="*/ 141 h 383" name="T21"/>
                <a:gd fmla="*/ 13 w 284" name="T22"/>
                <a:gd fmla="*/ 178 h 383" name="T23"/>
                <a:gd fmla="*/ 11 w 284" name="T24"/>
                <a:gd fmla="*/ 273 h 383" name="T25"/>
                <a:gd fmla="*/ 31 w 284" name="T26"/>
                <a:gd fmla="*/ 325 h 383" name="T27"/>
                <a:gd fmla="*/ 73 w 284" name="T28"/>
                <a:gd fmla="*/ 383 h 383" name="T29"/>
                <a:gd fmla="*/ 105 w 284" name="T30"/>
                <a:gd fmla="*/ 382 h 383" name="T31"/>
                <a:gd fmla="*/ 160 w 284" name="T32"/>
                <a:gd fmla="*/ 360 h 383" name="T33"/>
                <a:gd fmla="*/ 202 w 284" name="T34"/>
                <a:gd fmla="*/ 357 h 383" name="T35"/>
                <a:gd fmla="*/ 234 w 284" name="T36"/>
                <a:gd fmla="*/ 335 h 383" name="T37"/>
                <a:gd fmla="*/ 284 w 284" name="T38"/>
                <a:gd fmla="*/ 325 h 383" name="T39"/>
                <a:gd fmla="*/ 282 w 284" name="T40"/>
                <a:gd fmla="*/ 302 h 383" name="T41"/>
                <a:gd fmla="*/ 255 w 284" name="T42"/>
                <a:gd fmla="*/ 276 h 383" name="T43"/>
                <a:gd fmla="*/ 234 w 284" name="T44"/>
                <a:gd fmla="*/ 242 h 383" name="T45"/>
                <a:gd fmla="*/ 197 w 284" name="T46"/>
                <a:gd fmla="*/ 228 h 383" name="T47"/>
                <a:gd fmla="*/ 176 w 284" name="T48"/>
                <a:gd fmla="*/ 185 h 383" name="T49"/>
                <a:gd fmla="*/ 179 w 284" name="T50"/>
                <a:gd fmla="*/ 162 h 383" name="T51"/>
                <a:gd fmla="*/ 208 w 284" name="T52"/>
                <a:gd fmla="*/ 142 h 383" name="T53"/>
                <a:gd fmla="*/ 247 w 284" name="T54"/>
                <a:gd fmla="*/ 141 h 383" name="T55"/>
                <a:gd fmla="*/ 278 w 284" name="T56"/>
                <a:gd fmla="*/ 123 h 383" name="T57"/>
                <a:gd fmla="*/ 278 w 284" name="T58"/>
                <a:gd fmla="*/ 100 h 383" name="T59"/>
                <a:gd fmla="*/ 249 w 284" name="T60"/>
                <a:gd fmla="*/ 63 h 383" name="T61"/>
                <a:gd fmla="*/ 216 w 284" name="T62"/>
                <a:gd fmla="*/ 44 h 383" name="T63"/>
                <a:gd fmla="*/ 198 w 284" name="T64"/>
                <a:gd fmla="*/ 0 h 383" name="T65"/>
                <a:gd fmla="*/ 198 w 284" name="T66"/>
                <a:gd fmla="*/ 0 h 38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3" w="284">
                  <a:moveTo>
                    <a:pt x="198" y="0"/>
                  </a:moveTo>
                  <a:lnTo>
                    <a:pt x="187" y="23"/>
                  </a:lnTo>
                  <a:lnTo>
                    <a:pt x="187" y="61"/>
                  </a:lnTo>
                  <a:lnTo>
                    <a:pt x="157" y="86"/>
                  </a:lnTo>
                  <a:lnTo>
                    <a:pt x="146" y="75"/>
                  </a:lnTo>
                  <a:lnTo>
                    <a:pt x="123" y="79"/>
                  </a:lnTo>
                  <a:lnTo>
                    <a:pt x="76" y="118"/>
                  </a:lnTo>
                  <a:lnTo>
                    <a:pt x="44" y="119"/>
                  </a:lnTo>
                  <a:lnTo>
                    <a:pt x="23" y="100"/>
                  </a:lnTo>
                  <a:lnTo>
                    <a:pt x="0" y="111"/>
                  </a:lnTo>
                  <a:lnTo>
                    <a:pt x="0" y="141"/>
                  </a:lnTo>
                  <a:lnTo>
                    <a:pt x="13" y="178"/>
                  </a:lnTo>
                  <a:lnTo>
                    <a:pt x="11" y="273"/>
                  </a:lnTo>
                  <a:lnTo>
                    <a:pt x="31" y="325"/>
                  </a:lnTo>
                  <a:lnTo>
                    <a:pt x="73" y="383"/>
                  </a:lnTo>
                  <a:lnTo>
                    <a:pt x="105" y="382"/>
                  </a:lnTo>
                  <a:lnTo>
                    <a:pt x="160" y="360"/>
                  </a:lnTo>
                  <a:lnTo>
                    <a:pt x="202" y="357"/>
                  </a:lnTo>
                  <a:lnTo>
                    <a:pt x="234" y="335"/>
                  </a:lnTo>
                  <a:lnTo>
                    <a:pt x="284" y="325"/>
                  </a:lnTo>
                  <a:lnTo>
                    <a:pt x="282" y="302"/>
                  </a:lnTo>
                  <a:lnTo>
                    <a:pt x="255" y="276"/>
                  </a:lnTo>
                  <a:lnTo>
                    <a:pt x="234" y="242"/>
                  </a:lnTo>
                  <a:lnTo>
                    <a:pt x="197" y="228"/>
                  </a:lnTo>
                  <a:lnTo>
                    <a:pt x="176" y="185"/>
                  </a:lnTo>
                  <a:lnTo>
                    <a:pt x="179" y="162"/>
                  </a:lnTo>
                  <a:lnTo>
                    <a:pt x="208" y="142"/>
                  </a:lnTo>
                  <a:lnTo>
                    <a:pt x="247" y="141"/>
                  </a:lnTo>
                  <a:lnTo>
                    <a:pt x="278" y="123"/>
                  </a:lnTo>
                  <a:lnTo>
                    <a:pt x="278" y="100"/>
                  </a:lnTo>
                  <a:lnTo>
                    <a:pt x="249" y="63"/>
                  </a:lnTo>
                  <a:lnTo>
                    <a:pt x="216" y="44"/>
                  </a:lnTo>
                  <a:lnTo>
                    <a:pt x="198" y="0"/>
                  </a:lnTo>
                  <a:lnTo>
                    <a:pt x="198" y="0"/>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05" name="Freeform 84"/>
            <p:cNvSpPr/>
            <p:nvPr/>
          </p:nvSpPr>
          <p:spPr bwMode="auto">
            <a:xfrm>
              <a:off x="6630988" y="2074863"/>
              <a:ext cx="53975" cy="77788"/>
            </a:xfrm>
            <a:custGeom>
              <a:gdLst>
                <a:gd fmla="*/ 132 w 271" name="T0"/>
                <a:gd fmla="*/ 384 h 384" name="T1"/>
                <a:gd fmla="*/ 104 w 271" name="T2"/>
                <a:gd fmla="*/ 365 h 384" name="T3"/>
                <a:gd fmla="*/ 100 w 271" name="T4"/>
                <a:gd fmla="*/ 339 h 384" name="T5"/>
                <a:gd fmla="*/ 79 w 271" name="T6"/>
                <a:gd fmla="*/ 315 h 384" name="T7"/>
                <a:gd fmla="*/ 44 w 271" name="T8"/>
                <a:gd fmla="*/ 320 h 384" name="T9"/>
                <a:gd fmla="*/ 15 w 271" name="T10"/>
                <a:gd fmla="*/ 292 h 384" name="T11"/>
                <a:gd fmla="*/ 14 w 271" name="T12"/>
                <a:gd fmla="*/ 267 h 384" name="T13"/>
                <a:gd fmla="*/ 27 w 271" name="T14"/>
                <a:gd fmla="*/ 241 h 384" name="T15"/>
                <a:gd fmla="*/ 9 w 271" name="T16"/>
                <a:gd fmla="*/ 196 h 384" name="T17"/>
                <a:gd fmla="*/ 0 w 271" name="T18"/>
                <a:gd fmla="*/ 155 h 384" name="T19"/>
                <a:gd fmla="*/ 12 w 271" name="T20"/>
                <a:gd fmla="*/ 110 h 384" name="T21"/>
                <a:gd fmla="*/ 42 w 271" name="T22"/>
                <a:gd fmla="*/ 90 h 384" name="T23"/>
                <a:gd fmla="*/ 72 w 271" name="T24"/>
                <a:gd fmla="*/ 49 h 384" name="T25"/>
                <a:gd fmla="*/ 72 w 271" name="T26"/>
                <a:gd fmla="*/ 29 h 384" name="T27"/>
                <a:gd fmla="*/ 82 w 271" name="T28"/>
                <a:gd fmla="*/ 4 h 384" name="T29"/>
                <a:gd fmla="*/ 105 w 271" name="T30"/>
                <a:gd fmla="*/ 0 h 384" name="T31"/>
                <a:gd fmla="*/ 129 w 271" name="T32"/>
                <a:gd fmla="*/ 12 h 384" name="T33"/>
                <a:gd fmla="*/ 160 w 271" name="T34"/>
                <a:gd fmla="*/ 20 h 384" name="T35"/>
                <a:gd fmla="*/ 172 w 271" name="T36"/>
                <a:gd fmla="*/ 54 h 384" name="T37"/>
                <a:gd fmla="*/ 169 w 271" name="T38"/>
                <a:gd fmla="*/ 110 h 384" name="T39"/>
                <a:gd fmla="*/ 179 w 271" name="T40"/>
                <a:gd fmla="*/ 127 h 384" name="T41"/>
                <a:gd fmla="*/ 209 w 271" name="T42"/>
                <a:gd fmla="*/ 140 h 384" name="T43"/>
                <a:gd fmla="*/ 248 w 271" name="T44"/>
                <a:gd fmla="*/ 180 h 384" name="T45"/>
                <a:gd fmla="*/ 271 w 271" name="T46"/>
                <a:gd fmla="*/ 180 h 384" name="T47"/>
                <a:gd fmla="*/ 271 w 271" name="T48"/>
                <a:gd fmla="*/ 198 h 384" name="T49"/>
                <a:gd fmla="*/ 216 w 271" name="T50"/>
                <a:gd fmla="*/ 230 h 384" name="T51"/>
                <a:gd fmla="*/ 163 w 271" name="T52"/>
                <a:gd fmla="*/ 253 h 384" name="T53"/>
                <a:gd fmla="*/ 153 w 271" name="T54"/>
                <a:gd fmla="*/ 276 h 384" name="T55"/>
                <a:gd fmla="*/ 162 w 271" name="T56"/>
                <a:gd fmla="*/ 307 h 384" name="T57"/>
                <a:gd fmla="*/ 157 w 271" name="T58"/>
                <a:gd fmla="*/ 347 h 384" name="T59"/>
                <a:gd fmla="*/ 132 w 271" name="T60"/>
                <a:gd fmla="*/ 384 h 384" name="T61"/>
                <a:gd fmla="*/ 132 w 271" name="T62"/>
                <a:gd fmla="*/ 384 h 38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84" w="271">
                  <a:moveTo>
                    <a:pt x="132" y="384"/>
                  </a:moveTo>
                  <a:lnTo>
                    <a:pt x="104" y="365"/>
                  </a:lnTo>
                  <a:lnTo>
                    <a:pt x="100" y="339"/>
                  </a:lnTo>
                  <a:lnTo>
                    <a:pt x="79" y="315"/>
                  </a:lnTo>
                  <a:lnTo>
                    <a:pt x="44" y="320"/>
                  </a:lnTo>
                  <a:lnTo>
                    <a:pt x="15" y="292"/>
                  </a:lnTo>
                  <a:lnTo>
                    <a:pt x="14" y="267"/>
                  </a:lnTo>
                  <a:lnTo>
                    <a:pt x="27" y="241"/>
                  </a:lnTo>
                  <a:lnTo>
                    <a:pt x="9" y="196"/>
                  </a:lnTo>
                  <a:lnTo>
                    <a:pt x="0" y="155"/>
                  </a:lnTo>
                  <a:lnTo>
                    <a:pt x="12" y="110"/>
                  </a:lnTo>
                  <a:lnTo>
                    <a:pt x="42" y="90"/>
                  </a:lnTo>
                  <a:lnTo>
                    <a:pt x="72" y="49"/>
                  </a:lnTo>
                  <a:lnTo>
                    <a:pt x="72" y="29"/>
                  </a:lnTo>
                  <a:lnTo>
                    <a:pt x="82" y="4"/>
                  </a:lnTo>
                  <a:lnTo>
                    <a:pt x="105" y="0"/>
                  </a:lnTo>
                  <a:lnTo>
                    <a:pt x="129" y="12"/>
                  </a:lnTo>
                  <a:lnTo>
                    <a:pt x="160" y="20"/>
                  </a:lnTo>
                  <a:lnTo>
                    <a:pt x="172" y="54"/>
                  </a:lnTo>
                  <a:lnTo>
                    <a:pt x="169" y="110"/>
                  </a:lnTo>
                  <a:lnTo>
                    <a:pt x="179" y="127"/>
                  </a:lnTo>
                  <a:lnTo>
                    <a:pt x="209" y="140"/>
                  </a:lnTo>
                  <a:lnTo>
                    <a:pt x="248" y="180"/>
                  </a:lnTo>
                  <a:lnTo>
                    <a:pt x="271" y="180"/>
                  </a:lnTo>
                  <a:lnTo>
                    <a:pt x="271" y="198"/>
                  </a:lnTo>
                  <a:lnTo>
                    <a:pt x="216" y="230"/>
                  </a:lnTo>
                  <a:lnTo>
                    <a:pt x="163" y="253"/>
                  </a:lnTo>
                  <a:lnTo>
                    <a:pt x="153" y="276"/>
                  </a:lnTo>
                  <a:lnTo>
                    <a:pt x="162" y="307"/>
                  </a:lnTo>
                  <a:lnTo>
                    <a:pt x="157" y="347"/>
                  </a:lnTo>
                  <a:lnTo>
                    <a:pt x="132" y="384"/>
                  </a:lnTo>
                  <a:lnTo>
                    <a:pt x="132" y="384"/>
                  </a:lnTo>
                  <a:close/>
                </a:path>
              </a:pathLst>
            </a:custGeom>
            <a:grpFill/>
            <a:ln w="4763">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06" name="Freeform 26"/>
            <p:cNvSpPr>
              <a:spLocks noEditPoints="1"/>
            </p:cNvSpPr>
            <p:nvPr/>
          </p:nvSpPr>
          <p:spPr bwMode="auto">
            <a:xfrm>
              <a:off x="7651750" y="4911726"/>
              <a:ext cx="954088" cy="931863"/>
            </a:xfrm>
            <a:custGeom>
              <a:gdLst>
                <a:gd fmla="*/ 1642 w 4810" name="T0"/>
                <a:gd fmla="*/ 401 h 4698" name="T1"/>
                <a:gd fmla="*/ 1899 w 4810" name="T2"/>
                <a:gd fmla="*/ 541 h 4698" name="T3"/>
                <a:gd fmla="*/ 1958 w 4810" name="T4"/>
                <a:gd fmla="*/ 908 h 4698" name="T5"/>
                <a:gd fmla="*/ 2499 w 4810" name="T6"/>
                <a:gd fmla="*/ 1131 h 4698" name="T7"/>
                <a:gd fmla="*/ 3121 w 4810" name="T8"/>
                <a:gd fmla="*/ 1277 h 4698" name="T9"/>
                <a:gd fmla="*/ 3370 w 4810" name="T10"/>
                <a:gd fmla="*/ 1030 h 4698" name="T11"/>
                <a:gd fmla="*/ 3635 w 4810" name="T12"/>
                <a:gd fmla="*/ 1263 h 4698" name="T13"/>
                <a:gd fmla="*/ 3861 w 4810" name="T14"/>
                <a:gd fmla="*/ 1061 h 4698" name="T15"/>
                <a:gd fmla="*/ 4104 w 4810" name="T16"/>
                <a:gd fmla="*/ 882 h 4698" name="T17"/>
                <a:gd fmla="*/ 4472 w 4810" name="T18"/>
                <a:gd fmla="*/ 761 h 4698" name="T19"/>
                <a:gd fmla="*/ 4646 w 4810" name="T20"/>
                <a:gd fmla="*/ 782 h 4698" name="T21"/>
                <a:gd fmla="*/ 4806 w 4810" name="T22"/>
                <a:gd fmla="*/ 963 h 4698" name="T23"/>
                <a:gd fmla="*/ 4562 w 4810" name="T24"/>
                <a:gd fmla="*/ 1198 h 4698" name="T25"/>
                <a:gd fmla="*/ 4395 w 4810" name="T26"/>
                <a:gd fmla="*/ 1717 h 4698" name="T27"/>
                <a:gd fmla="*/ 4236 w 4810" name="T28"/>
                <a:gd fmla="*/ 2043 h 4698" name="T29"/>
                <a:gd fmla="*/ 4160 w 4810" name="T30"/>
                <a:gd fmla="*/ 2138 h 4698" name="T31"/>
                <a:gd fmla="*/ 4026 w 4810" name="T32"/>
                <a:gd fmla="*/ 1834 h 4698" name="T33"/>
                <a:gd fmla="*/ 3929 w 4810" name="T34"/>
                <a:gd fmla="*/ 1898 h 4698" name="T35"/>
                <a:gd fmla="*/ 3985 w 4810" name="T36"/>
                <a:gd fmla="*/ 1740 h 4698" name="T37"/>
                <a:gd fmla="*/ 3946 w 4810" name="T38"/>
                <a:gd fmla="*/ 1532 h 4698" name="T39"/>
                <a:gd fmla="*/ 3605 w 4810" name="T40"/>
                <a:gd fmla="*/ 1425 h 4698" name="T41"/>
                <a:gd fmla="*/ 3482 w 4810" name="T42"/>
                <a:gd fmla="*/ 1343 h 4698" name="T43"/>
                <a:gd fmla="*/ 3363 w 4810" name="T44"/>
                <a:gd fmla="*/ 1314 h 4698" name="T45"/>
                <a:gd fmla="*/ 3423 w 4810" name="T46"/>
                <a:gd fmla="*/ 1532 h 4698" name="T47"/>
                <a:gd fmla="*/ 3484 w 4810" name="T48"/>
                <a:gd fmla="*/ 1915 h 4698" name="T49"/>
                <a:gd fmla="*/ 3526 w 4810" name="T50"/>
                <a:gd fmla="*/ 2229 h 4698" name="T51"/>
                <a:gd fmla="*/ 3411 w 4810" name="T52"/>
                <a:gd fmla="*/ 2193 h 4698" name="T53"/>
                <a:gd fmla="*/ 3366 w 4810" name="T54"/>
                <a:gd fmla="*/ 2191 h 4698" name="T55"/>
                <a:gd fmla="*/ 3187 w 4810" name="T56"/>
                <a:gd fmla="*/ 2439 h 4698" name="T57"/>
                <a:gd fmla="*/ 2978 w 4810" name="T58"/>
                <a:gd fmla="*/ 2569 h 4698" name="T59"/>
                <a:gd fmla="*/ 2653 w 4810" name="T60"/>
                <a:gd fmla="*/ 2978 h 4698" name="T61"/>
                <a:gd fmla="*/ 2327 w 4810" name="T62"/>
                <a:gd fmla="*/ 3271 h 4698" name="T63"/>
                <a:gd fmla="*/ 2157 w 4810" name="T64"/>
                <a:gd fmla="*/ 3613 h 4698" name="T65"/>
                <a:gd fmla="*/ 2121 w 4810" name="T66"/>
                <a:gd fmla="*/ 4320 h 4698" name="T67"/>
                <a:gd fmla="*/ 2056 w 4810" name="T68"/>
                <a:gd fmla="*/ 4517 h 4698" name="T69"/>
                <a:gd fmla="*/ 1840 w 4810" name="T70"/>
                <a:gd fmla="*/ 4657 h 4698" name="T71"/>
                <a:gd fmla="*/ 1478 w 4810" name="T72"/>
                <a:gd fmla="*/ 4231 h 4698" name="T73"/>
                <a:gd fmla="*/ 1246 w 4810" name="T74"/>
                <a:gd fmla="*/ 3808 h 4698" name="T75"/>
                <a:gd fmla="*/ 1061 w 4810" name="T76"/>
                <a:gd fmla="*/ 3403 h 4698" name="T77"/>
                <a:gd fmla="*/ 900 w 4810" name="T78"/>
                <a:gd fmla="*/ 2890 h 4698" name="T79"/>
                <a:gd fmla="*/ 797 w 4810" name="T80"/>
                <a:gd fmla="*/ 2516 h 4698" name="T81"/>
                <a:gd fmla="*/ 768 w 4810" name="T82"/>
                <a:gd fmla="*/ 2243 h 4698" name="T83"/>
                <a:gd fmla="*/ 763 w 4810" name="T84"/>
                <a:gd fmla="*/ 2104 h 4698" name="T85"/>
                <a:gd fmla="*/ 612 w 4810" name="T86"/>
                <a:gd fmla="*/ 2370 h 4698" name="T87"/>
                <a:gd fmla="*/ 113 w 4810" name="T88"/>
                <a:gd fmla="*/ 2126 h 4698" name="T89"/>
                <a:gd fmla="*/ 247 w 4810" name="T90"/>
                <a:gd fmla="*/ 2133 h 4698" name="T91"/>
                <a:gd fmla="*/ 281 w 4810" name="T92"/>
                <a:gd fmla="*/ 2043 h 4698" name="T93"/>
                <a:gd fmla="*/ 0 w 4810" name="T94"/>
                <a:gd fmla="*/ 1888 h 4698" name="T95"/>
                <a:gd fmla="*/ 367 w 4810" name="T96"/>
                <a:gd fmla="*/ 1716 h 4698" name="T97"/>
                <a:gd fmla="*/ 346 w 4810" name="T98"/>
                <a:gd fmla="*/ 1489 h 4698" name="T99"/>
                <a:gd fmla="*/ 107 w 4810" name="T100"/>
                <a:gd fmla="*/ 1252 h 4698" name="T101"/>
                <a:gd fmla="*/ 401 w 4810" name="T102"/>
                <a:gd fmla="*/ 1068 h 4698" name="T103"/>
                <a:gd fmla="*/ 795 w 4810" name="T104"/>
                <a:gd fmla="*/ 598 h 4698" name="T105"/>
                <a:gd fmla="*/ 954 w 4810" name="T106"/>
                <a:gd fmla="*/ 217 h 4698" name="T107"/>
                <a:gd fmla="*/ 1411 w 4810" name="T108"/>
                <a:gd fmla="*/ 54 h 4698" name="T109"/>
                <a:gd fmla="*/ 3485 w 4810" name="T110"/>
                <a:gd fmla="*/ 2221 h 4698" name="T111"/>
                <a:gd fmla="*/ 3442 w 4810" name="T112"/>
                <a:gd fmla="*/ 2262 h 469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698" w="4810">
                  <a:moveTo>
                    <a:pt x="1542" y="140"/>
                  </a:moveTo>
                  <a:lnTo>
                    <a:pt x="1553" y="162"/>
                  </a:lnTo>
                  <a:lnTo>
                    <a:pt x="1556" y="191"/>
                  </a:lnTo>
                  <a:lnTo>
                    <a:pt x="1602" y="214"/>
                  </a:lnTo>
                  <a:lnTo>
                    <a:pt x="1594" y="280"/>
                  </a:lnTo>
                  <a:lnTo>
                    <a:pt x="1613" y="313"/>
                  </a:lnTo>
                  <a:lnTo>
                    <a:pt x="1602" y="334"/>
                  </a:lnTo>
                  <a:lnTo>
                    <a:pt x="1620" y="346"/>
                  </a:lnTo>
                  <a:lnTo>
                    <a:pt x="1642" y="376"/>
                  </a:lnTo>
                  <a:lnTo>
                    <a:pt x="1642" y="401"/>
                  </a:lnTo>
                  <a:lnTo>
                    <a:pt x="1657" y="407"/>
                  </a:lnTo>
                  <a:lnTo>
                    <a:pt x="1668" y="444"/>
                  </a:lnTo>
                  <a:lnTo>
                    <a:pt x="1706" y="462"/>
                  </a:lnTo>
                  <a:lnTo>
                    <a:pt x="1726" y="430"/>
                  </a:lnTo>
                  <a:lnTo>
                    <a:pt x="1765" y="431"/>
                  </a:lnTo>
                  <a:lnTo>
                    <a:pt x="1780" y="450"/>
                  </a:lnTo>
                  <a:lnTo>
                    <a:pt x="1820" y="456"/>
                  </a:lnTo>
                  <a:lnTo>
                    <a:pt x="1853" y="492"/>
                  </a:lnTo>
                  <a:lnTo>
                    <a:pt x="1879" y="500"/>
                  </a:lnTo>
                  <a:lnTo>
                    <a:pt x="1899" y="541"/>
                  </a:lnTo>
                  <a:lnTo>
                    <a:pt x="1928" y="545"/>
                  </a:lnTo>
                  <a:lnTo>
                    <a:pt x="1941" y="574"/>
                  </a:lnTo>
                  <a:lnTo>
                    <a:pt x="1944" y="571"/>
                  </a:lnTo>
                  <a:lnTo>
                    <a:pt x="1948" y="630"/>
                  </a:lnTo>
                  <a:lnTo>
                    <a:pt x="1921" y="721"/>
                  </a:lnTo>
                  <a:lnTo>
                    <a:pt x="1921" y="778"/>
                  </a:lnTo>
                  <a:lnTo>
                    <a:pt x="1881" y="837"/>
                  </a:lnTo>
                  <a:lnTo>
                    <a:pt x="1891" y="881"/>
                  </a:lnTo>
                  <a:lnTo>
                    <a:pt x="1928" y="884"/>
                  </a:lnTo>
                  <a:lnTo>
                    <a:pt x="1958" y="908"/>
                  </a:lnTo>
                  <a:lnTo>
                    <a:pt x="1989" y="909"/>
                  </a:lnTo>
                  <a:lnTo>
                    <a:pt x="2019" y="931"/>
                  </a:lnTo>
                  <a:lnTo>
                    <a:pt x="2079" y="948"/>
                  </a:lnTo>
                  <a:lnTo>
                    <a:pt x="2158" y="1000"/>
                  </a:lnTo>
                  <a:lnTo>
                    <a:pt x="2210" y="1063"/>
                  </a:lnTo>
                  <a:lnTo>
                    <a:pt x="2276" y="1079"/>
                  </a:lnTo>
                  <a:lnTo>
                    <a:pt x="2309" y="1102"/>
                  </a:lnTo>
                  <a:lnTo>
                    <a:pt x="2356" y="1102"/>
                  </a:lnTo>
                  <a:lnTo>
                    <a:pt x="2412" y="1139"/>
                  </a:lnTo>
                  <a:lnTo>
                    <a:pt x="2499" y="1131"/>
                  </a:lnTo>
                  <a:lnTo>
                    <a:pt x="2528" y="1158"/>
                  </a:lnTo>
                  <a:lnTo>
                    <a:pt x="2617" y="1133"/>
                  </a:lnTo>
                  <a:lnTo>
                    <a:pt x="2699" y="1154"/>
                  </a:lnTo>
                  <a:lnTo>
                    <a:pt x="2708" y="1198"/>
                  </a:lnTo>
                  <a:lnTo>
                    <a:pt x="2754" y="1237"/>
                  </a:lnTo>
                  <a:lnTo>
                    <a:pt x="2845" y="1262"/>
                  </a:lnTo>
                  <a:lnTo>
                    <a:pt x="2877" y="1244"/>
                  </a:lnTo>
                  <a:lnTo>
                    <a:pt x="2936" y="1242"/>
                  </a:lnTo>
                  <a:lnTo>
                    <a:pt x="3084" y="1297"/>
                  </a:lnTo>
                  <a:lnTo>
                    <a:pt x="3121" y="1277"/>
                  </a:lnTo>
                  <a:lnTo>
                    <a:pt x="3185" y="1311"/>
                  </a:lnTo>
                  <a:lnTo>
                    <a:pt x="3292" y="1290"/>
                  </a:lnTo>
                  <a:lnTo>
                    <a:pt x="3304" y="1210"/>
                  </a:lnTo>
                  <a:lnTo>
                    <a:pt x="3271" y="1144"/>
                  </a:lnTo>
                  <a:lnTo>
                    <a:pt x="3287" y="1062"/>
                  </a:lnTo>
                  <a:lnTo>
                    <a:pt x="3276" y="1025"/>
                  </a:lnTo>
                  <a:lnTo>
                    <a:pt x="3280" y="1025"/>
                  </a:lnTo>
                  <a:lnTo>
                    <a:pt x="3311" y="999"/>
                  </a:lnTo>
                  <a:lnTo>
                    <a:pt x="3350" y="994"/>
                  </a:lnTo>
                  <a:lnTo>
                    <a:pt x="3370" y="1030"/>
                  </a:lnTo>
                  <a:lnTo>
                    <a:pt x="3372" y="1073"/>
                  </a:lnTo>
                  <a:lnTo>
                    <a:pt x="3406" y="1097"/>
                  </a:lnTo>
                  <a:lnTo>
                    <a:pt x="3408" y="1096"/>
                  </a:lnTo>
                  <a:lnTo>
                    <a:pt x="3403" y="1135"/>
                  </a:lnTo>
                  <a:lnTo>
                    <a:pt x="3391" y="1164"/>
                  </a:lnTo>
                  <a:lnTo>
                    <a:pt x="3424" y="1217"/>
                  </a:lnTo>
                  <a:lnTo>
                    <a:pt x="3482" y="1229"/>
                  </a:lnTo>
                  <a:lnTo>
                    <a:pt x="3506" y="1215"/>
                  </a:lnTo>
                  <a:lnTo>
                    <a:pt x="3589" y="1263"/>
                  </a:lnTo>
                  <a:lnTo>
                    <a:pt x="3635" y="1263"/>
                  </a:lnTo>
                  <a:lnTo>
                    <a:pt x="3669" y="1221"/>
                  </a:lnTo>
                  <a:lnTo>
                    <a:pt x="3707" y="1216"/>
                  </a:lnTo>
                  <a:lnTo>
                    <a:pt x="3743" y="1232"/>
                  </a:lnTo>
                  <a:lnTo>
                    <a:pt x="3805" y="1215"/>
                  </a:lnTo>
                  <a:lnTo>
                    <a:pt x="3852" y="1217"/>
                  </a:lnTo>
                  <a:lnTo>
                    <a:pt x="3921" y="1195"/>
                  </a:lnTo>
                  <a:lnTo>
                    <a:pt x="3920" y="1167"/>
                  </a:lnTo>
                  <a:lnTo>
                    <a:pt x="3920" y="1119"/>
                  </a:lnTo>
                  <a:lnTo>
                    <a:pt x="3866" y="1096"/>
                  </a:lnTo>
                  <a:lnTo>
                    <a:pt x="3861" y="1061"/>
                  </a:lnTo>
                  <a:lnTo>
                    <a:pt x="3873" y="1020"/>
                  </a:lnTo>
                  <a:lnTo>
                    <a:pt x="3896" y="1018"/>
                  </a:lnTo>
                  <a:lnTo>
                    <a:pt x="3959" y="1004"/>
                  </a:lnTo>
                  <a:lnTo>
                    <a:pt x="3987" y="1001"/>
                  </a:lnTo>
                  <a:lnTo>
                    <a:pt x="4004" y="960"/>
                  </a:lnTo>
                  <a:lnTo>
                    <a:pt x="4030" y="940"/>
                  </a:lnTo>
                  <a:lnTo>
                    <a:pt x="4057" y="949"/>
                  </a:lnTo>
                  <a:lnTo>
                    <a:pt x="4057" y="927"/>
                  </a:lnTo>
                  <a:lnTo>
                    <a:pt x="4093" y="916"/>
                  </a:lnTo>
                  <a:lnTo>
                    <a:pt x="4104" y="882"/>
                  </a:lnTo>
                  <a:lnTo>
                    <a:pt x="4133" y="847"/>
                  </a:lnTo>
                  <a:lnTo>
                    <a:pt x="4170" y="840"/>
                  </a:lnTo>
                  <a:lnTo>
                    <a:pt x="4233" y="826"/>
                  </a:lnTo>
                  <a:lnTo>
                    <a:pt x="4271" y="778"/>
                  </a:lnTo>
                  <a:lnTo>
                    <a:pt x="4268" y="741"/>
                  </a:lnTo>
                  <a:lnTo>
                    <a:pt x="4293" y="736"/>
                  </a:lnTo>
                  <a:lnTo>
                    <a:pt x="4332" y="709"/>
                  </a:lnTo>
                  <a:lnTo>
                    <a:pt x="4363" y="753"/>
                  </a:lnTo>
                  <a:lnTo>
                    <a:pt x="4407" y="741"/>
                  </a:lnTo>
                  <a:lnTo>
                    <a:pt x="4472" y="761"/>
                  </a:lnTo>
                  <a:lnTo>
                    <a:pt x="4490" y="745"/>
                  </a:lnTo>
                  <a:lnTo>
                    <a:pt x="4486" y="714"/>
                  </a:lnTo>
                  <a:lnTo>
                    <a:pt x="4560" y="671"/>
                  </a:lnTo>
                  <a:lnTo>
                    <a:pt x="4587" y="679"/>
                  </a:lnTo>
                  <a:lnTo>
                    <a:pt x="4605" y="704"/>
                  </a:lnTo>
                  <a:lnTo>
                    <a:pt x="4629" y="698"/>
                  </a:lnTo>
                  <a:lnTo>
                    <a:pt x="4636" y="714"/>
                  </a:lnTo>
                  <a:lnTo>
                    <a:pt x="4611" y="760"/>
                  </a:lnTo>
                  <a:lnTo>
                    <a:pt x="4625" y="788"/>
                  </a:lnTo>
                  <a:lnTo>
                    <a:pt x="4646" y="782"/>
                  </a:lnTo>
                  <a:lnTo>
                    <a:pt x="4668" y="776"/>
                  </a:lnTo>
                  <a:lnTo>
                    <a:pt x="4675" y="801"/>
                  </a:lnTo>
                  <a:lnTo>
                    <a:pt x="4700" y="834"/>
                  </a:lnTo>
                  <a:lnTo>
                    <a:pt x="4700" y="858"/>
                  </a:lnTo>
                  <a:lnTo>
                    <a:pt x="4673" y="888"/>
                  </a:lnTo>
                  <a:lnTo>
                    <a:pt x="4681" y="915"/>
                  </a:lnTo>
                  <a:lnTo>
                    <a:pt x="4718" y="922"/>
                  </a:lnTo>
                  <a:lnTo>
                    <a:pt x="4740" y="913"/>
                  </a:lnTo>
                  <a:lnTo>
                    <a:pt x="4772" y="927"/>
                  </a:lnTo>
                  <a:lnTo>
                    <a:pt x="4806" y="963"/>
                  </a:lnTo>
                  <a:lnTo>
                    <a:pt x="4810" y="988"/>
                  </a:lnTo>
                  <a:lnTo>
                    <a:pt x="4777" y="1019"/>
                  </a:lnTo>
                  <a:lnTo>
                    <a:pt x="4777" y="1066"/>
                  </a:lnTo>
                  <a:lnTo>
                    <a:pt x="4785" y="1093"/>
                  </a:lnTo>
                  <a:lnTo>
                    <a:pt x="4752" y="1079"/>
                  </a:lnTo>
                  <a:lnTo>
                    <a:pt x="4723" y="1055"/>
                  </a:lnTo>
                  <a:lnTo>
                    <a:pt x="4675" y="1090"/>
                  </a:lnTo>
                  <a:lnTo>
                    <a:pt x="4620" y="1107"/>
                  </a:lnTo>
                  <a:lnTo>
                    <a:pt x="4603" y="1148"/>
                  </a:lnTo>
                  <a:lnTo>
                    <a:pt x="4562" y="1198"/>
                  </a:lnTo>
                  <a:lnTo>
                    <a:pt x="4524" y="1212"/>
                  </a:lnTo>
                  <a:lnTo>
                    <a:pt x="4467" y="1301"/>
                  </a:lnTo>
                  <a:lnTo>
                    <a:pt x="4458" y="1341"/>
                  </a:lnTo>
                  <a:lnTo>
                    <a:pt x="4476" y="1364"/>
                  </a:lnTo>
                  <a:lnTo>
                    <a:pt x="4452" y="1431"/>
                  </a:lnTo>
                  <a:lnTo>
                    <a:pt x="4404" y="1510"/>
                  </a:lnTo>
                  <a:lnTo>
                    <a:pt x="4407" y="1535"/>
                  </a:lnTo>
                  <a:lnTo>
                    <a:pt x="4447" y="1555"/>
                  </a:lnTo>
                  <a:lnTo>
                    <a:pt x="4410" y="1644"/>
                  </a:lnTo>
                  <a:lnTo>
                    <a:pt x="4395" y="1717"/>
                  </a:lnTo>
                  <a:lnTo>
                    <a:pt x="4367" y="1782"/>
                  </a:lnTo>
                  <a:lnTo>
                    <a:pt x="4322" y="1783"/>
                  </a:lnTo>
                  <a:lnTo>
                    <a:pt x="4292" y="1773"/>
                  </a:lnTo>
                  <a:lnTo>
                    <a:pt x="4256" y="1771"/>
                  </a:lnTo>
                  <a:lnTo>
                    <a:pt x="4277" y="1854"/>
                  </a:lnTo>
                  <a:lnTo>
                    <a:pt x="4276" y="1899"/>
                  </a:lnTo>
                  <a:lnTo>
                    <a:pt x="4272" y="1961"/>
                  </a:lnTo>
                  <a:lnTo>
                    <a:pt x="4236" y="1956"/>
                  </a:lnTo>
                  <a:lnTo>
                    <a:pt x="4243" y="2001"/>
                  </a:lnTo>
                  <a:lnTo>
                    <a:pt x="4236" y="2043"/>
                  </a:lnTo>
                  <a:lnTo>
                    <a:pt x="4246" y="2078"/>
                  </a:lnTo>
                  <a:lnTo>
                    <a:pt x="4225" y="2135"/>
                  </a:lnTo>
                  <a:lnTo>
                    <a:pt x="4207" y="2144"/>
                  </a:lnTo>
                  <a:lnTo>
                    <a:pt x="4191" y="2137"/>
                  </a:lnTo>
                  <a:lnTo>
                    <a:pt x="4184" y="2169"/>
                  </a:lnTo>
                  <a:lnTo>
                    <a:pt x="4184" y="2188"/>
                  </a:lnTo>
                  <a:lnTo>
                    <a:pt x="4177" y="2181"/>
                  </a:lnTo>
                  <a:lnTo>
                    <a:pt x="4169" y="2168"/>
                  </a:lnTo>
                  <a:lnTo>
                    <a:pt x="4168" y="2149"/>
                  </a:lnTo>
                  <a:lnTo>
                    <a:pt x="4160" y="2138"/>
                  </a:lnTo>
                  <a:lnTo>
                    <a:pt x="4148" y="2111"/>
                  </a:lnTo>
                  <a:lnTo>
                    <a:pt x="4135" y="2066"/>
                  </a:lnTo>
                  <a:lnTo>
                    <a:pt x="4124" y="1996"/>
                  </a:lnTo>
                  <a:lnTo>
                    <a:pt x="4112" y="1970"/>
                  </a:lnTo>
                  <a:lnTo>
                    <a:pt x="4112" y="1934"/>
                  </a:lnTo>
                  <a:lnTo>
                    <a:pt x="4101" y="1887"/>
                  </a:lnTo>
                  <a:lnTo>
                    <a:pt x="4085" y="1862"/>
                  </a:lnTo>
                  <a:lnTo>
                    <a:pt x="4077" y="1847"/>
                  </a:lnTo>
                  <a:lnTo>
                    <a:pt x="4047" y="1849"/>
                  </a:lnTo>
                  <a:lnTo>
                    <a:pt x="4026" y="1834"/>
                  </a:lnTo>
                  <a:lnTo>
                    <a:pt x="4010" y="1847"/>
                  </a:lnTo>
                  <a:lnTo>
                    <a:pt x="4021" y="1862"/>
                  </a:lnTo>
                  <a:lnTo>
                    <a:pt x="4011" y="1878"/>
                  </a:lnTo>
                  <a:lnTo>
                    <a:pt x="4010" y="1896"/>
                  </a:lnTo>
                  <a:lnTo>
                    <a:pt x="3993" y="1923"/>
                  </a:lnTo>
                  <a:lnTo>
                    <a:pt x="4003" y="1931"/>
                  </a:lnTo>
                  <a:lnTo>
                    <a:pt x="4000" y="1959"/>
                  </a:lnTo>
                  <a:lnTo>
                    <a:pt x="3984" y="1959"/>
                  </a:lnTo>
                  <a:lnTo>
                    <a:pt x="3957" y="1924"/>
                  </a:lnTo>
                  <a:lnTo>
                    <a:pt x="3929" y="1898"/>
                  </a:lnTo>
                  <a:lnTo>
                    <a:pt x="3923" y="1881"/>
                  </a:lnTo>
                  <a:lnTo>
                    <a:pt x="3905" y="1864"/>
                  </a:lnTo>
                  <a:lnTo>
                    <a:pt x="3888" y="1819"/>
                  </a:lnTo>
                  <a:lnTo>
                    <a:pt x="3888" y="1798"/>
                  </a:lnTo>
                  <a:lnTo>
                    <a:pt x="3901" y="1786"/>
                  </a:lnTo>
                  <a:lnTo>
                    <a:pt x="3908" y="1765"/>
                  </a:lnTo>
                  <a:lnTo>
                    <a:pt x="3940" y="1741"/>
                  </a:lnTo>
                  <a:lnTo>
                    <a:pt x="3953" y="1753"/>
                  </a:lnTo>
                  <a:lnTo>
                    <a:pt x="3971" y="1756"/>
                  </a:lnTo>
                  <a:lnTo>
                    <a:pt x="3985" y="1740"/>
                  </a:lnTo>
                  <a:lnTo>
                    <a:pt x="3985" y="1717"/>
                  </a:lnTo>
                  <a:lnTo>
                    <a:pt x="4006" y="1707"/>
                  </a:lnTo>
                  <a:lnTo>
                    <a:pt x="4028" y="1649"/>
                  </a:lnTo>
                  <a:lnTo>
                    <a:pt x="4034" y="1608"/>
                  </a:lnTo>
                  <a:lnTo>
                    <a:pt x="4052" y="1572"/>
                  </a:lnTo>
                  <a:lnTo>
                    <a:pt x="4036" y="1565"/>
                  </a:lnTo>
                  <a:lnTo>
                    <a:pt x="4006" y="1534"/>
                  </a:lnTo>
                  <a:lnTo>
                    <a:pt x="3987" y="1538"/>
                  </a:lnTo>
                  <a:lnTo>
                    <a:pt x="3974" y="1530"/>
                  </a:lnTo>
                  <a:lnTo>
                    <a:pt x="3946" y="1532"/>
                  </a:lnTo>
                  <a:lnTo>
                    <a:pt x="3888" y="1535"/>
                  </a:lnTo>
                  <a:lnTo>
                    <a:pt x="3836" y="1529"/>
                  </a:lnTo>
                  <a:lnTo>
                    <a:pt x="3767" y="1534"/>
                  </a:lnTo>
                  <a:lnTo>
                    <a:pt x="3723" y="1534"/>
                  </a:lnTo>
                  <a:lnTo>
                    <a:pt x="3687" y="1518"/>
                  </a:lnTo>
                  <a:lnTo>
                    <a:pt x="3655" y="1520"/>
                  </a:lnTo>
                  <a:lnTo>
                    <a:pt x="3623" y="1508"/>
                  </a:lnTo>
                  <a:lnTo>
                    <a:pt x="3624" y="1483"/>
                  </a:lnTo>
                  <a:lnTo>
                    <a:pt x="3611" y="1446"/>
                  </a:lnTo>
                  <a:lnTo>
                    <a:pt x="3605" y="1425"/>
                  </a:lnTo>
                  <a:lnTo>
                    <a:pt x="3598" y="1384"/>
                  </a:lnTo>
                  <a:lnTo>
                    <a:pt x="3575" y="1343"/>
                  </a:lnTo>
                  <a:lnTo>
                    <a:pt x="3557" y="1346"/>
                  </a:lnTo>
                  <a:lnTo>
                    <a:pt x="3555" y="1359"/>
                  </a:lnTo>
                  <a:lnTo>
                    <a:pt x="3521" y="1347"/>
                  </a:lnTo>
                  <a:lnTo>
                    <a:pt x="3505" y="1331"/>
                  </a:lnTo>
                  <a:lnTo>
                    <a:pt x="3480" y="1309"/>
                  </a:lnTo>
                  <a:lnTo>
                    <a:pt x="3465" y="1308"/>
                  </a:lnTo>
                  <a:lnTo>
                    <a:pt x="3457" y="1328"/>
                  </a:lnTo>
                  <a:lnTo>
                    <a:pt x="3482" y="1343"/>
                  </a:lnTo>
                  <a:lnTo>
                    <a:pt x="3465" y="1351"/>
                  </a:lnTo>
                  <a:lnTo>
                    <a:pt x="3429" y="1346"/>
                  </a:lnTo>
                  <a:lnTo>
                    <a:pt x="3404" y="1315"/>
                  </a:lnTo>
                  <a:lnTo>
                    <a:pt x="3406" y="1297"/>
                  </a:lnTo>
                  <a:lnTo>
                    <a:pt x="3382" y="1270"/>
                  </a:lnTo>
                  <a:lnTo>
                    <a:pt x="3369" y="1251"/>
                  </a:lnTo>
                  <a:lnTo>
                    <a:pt x="3359" y="1275"/>
                  </a:lnTo>
                  <a:lnTo>
                    <a:pt x="3344" y="1276"/>
                  </a:lnTo>
                  <a:lnTo>
                    <a:pt x="3345" y="1300"/>
                  </a:lnTo>
                  <a:lnTo>
                    <a:pt x="3363" y="1314"/>
                  </a:lnTo>
                  <a:lnTo>
                    <a:pt x="3346" y="1359"/>
                  </a:lnTo>
                  <a:lnTo>
                    <a:pt x="3314" y="1397"/>
                  </a:lnTo>
                  <a:lnTo>
                    <a:pt x="3308" y="1438"/>
                  </a:lnTo>
                  <a:lnTo>
                    <a:pt x="3389" y="1466"/>
                  </a:lnTo>
                  <a:lnTo>
                    <a:pt x="3419" y="1454"/>
                  </a:lnTo>
                  <a:lnTo>
                    <a:pt x="3464" y="1457"/>
                  </a:lnTo>
                  <a:lnTo>
                    <a:pt x="3456" y="1479"/>
                  </a:lnTo>
                  <a:lnTo>
                    <a:pt x="3466" y="1523"/>
                  </a:lnTo>
                  <a:lnTo>
                    <a:pt x="3444" y="1540"/>
                  </a:lnTo>
                  <a:lnTo>
                    <a:pt x="3423" y="1532"/>
                  </a:lnTo>
                  <a:lnTo>
                    <a:pt x="3398" y="1548"/>
                  </a:lnTo>
                  <a:lnTo>
                    <a:pt x="3383" y="1593"/>
                  </a:lnTo>
                  <a:lnTo>
                    <a:pt x="3352" y="1600"/>
                  </a:lnTo>
                  <a:lnTo>
                    <a:pt x="3350" y="1668"/>
                  </a:lnTo>
                  <a:lnTo>
                    <a:pt x="3389" y="1714"/>
                  </a:lnTo>
                  <a:lnTo>
                    <a:pt x="3433" y="1732"/>
                  </a:lnTo>
                  <a:lnTo>
                    <a:pt x="3475" y="1784"/>
                  </a:lnTo>
                  <a:lnTo>
                    <a:pt x="3475" y="1841"/>
                  </a:lnTo>
                  <a:lnTo>
                    <a:pt x="3490" y="1884"/>
                  </a:lnTo>
                  <a:lnTo>
                    <a:pt x="3484" y="1915"/>
                  </a:lnTo>
                  <a:lnTo>
                    <a:pt x="3493" y="1968"/>
                  </a:lnTo>
                  <a:lnTo>
                    <a:pt x="3542" y="2038"/>
                  </a:lnTo>
                  <a:lnTo>
                    <a:pt x="3543" y="2084"/>
                  </a:lnTo>
                  <a:lnTo>
                    <a:pt x="3555" y="2113"/>
                  </a:lnTo>
                  <a:lnTo>
                    <a:pt x="3559" y="2166"/>
                  </a:lnTo>
                  <a:lnTo>
                    <a:pt x="3552" y="2169"/>
                  </a:lnTo>
                  <a:lnTo>
                    <a:pt x="3570" y="2208"/>
                  </a:lnTo>
                  <a:lnTo>
                    <a:pt x="3553" y="2238"/>
                  </a:lnTo>
                  <a:lnTo>
                    <a:pt x="3526" y="2210"/>
                  </a:lnTo>
                  <a:lnTo>
                    <a:pt x="3526" y="2229"/>
                  </a:lnTo>
                  <a:lnTo>
                    <a:pt x="3508" y="2219"/>
                  </a:lnTo>
                  <a:lnTo>
                    <a:pt x="3495" y="2180"/>
                  </a:lnTo>
                  <a:lnTo>
                    <a:pt x="3488" y="2160"/>
                  </a:lnTo>
                  <a:lnTo>
                    <a:pt x="3484" y="2175"/>
                  </a:lnTo>
                  <a:lnTo>
                    <a:pt x="3480" y="2194"/>
                  </a:lnTo>
                  <a:lnTo>
                    <a:pt x="3476" y="2186"/>
                  </a:lnTo>
                  <a:lnTo>
                    <a:pt x="3469" y="2197"/>
                  </a:lnTo>
                  <a:lnTo>
                    <a:pt x="3442" y="2197"/>
                  </a:lnTo>
                  <a:lnTo>
                    <a:pt x="3439" y="2203"/>
                  </a:lnTo>
                  <a:lnTo>
                    <a:pt x="3411" y="2193"/>
                  </a:lnTo>
                  <a:lnTo>
                    <a:pt x="3402" y="2151"/>
                  </a:lnTo>
                  <a:lnTo>
                    <a:pt x="3409" y="2125"/>
                  </a:lnTo>
                  <a:lnTo>
                    <a:pt x="3383" y="2102"/>
                  </a:lnTo>
                  <a:lnTo>
                    <a:pt x="3354" y="2102"/>
                  </a:lnTo>
                  <a:lnTo>
                    <a:pt x="3356" y="2111"/>
                  </a:lnTo>
                  <a:lnTo>
                    <a:pt x="3376" y="2116"/>
                  </a:lnTo>
                  <a:lnTo>
                    <a:pt x="3390" y="2133"/>
                  </a:lnTo>
                  <a:lnTo>
                    <a:pt x="3379" y="2142"/>
                  </a:lnTo>
                  <a:lnTo>
                    <a:pt x="3369" y="2166"/>
                  </a:lnTo>
                  <a:lnTo>
                    <a:pt x="3366" y="2191"/>
                  </a:lnTo>
                  <a:lnTo>
                    <a:pt x="3341" y="2219"/>
                  </a:lnTo>
                  <a:lnTo>
                    <a:pt x="3234" y="2258"/>
                  </a:lnTo>
                  <a:lnTo>
                    <a:pt x="3217" y="2273"/>
                  </a:lnTo>
                  <a:lnTo>
                    <a:pt x="3210" y="2299"/>
                  </a:lnTo>
                  <a:lnTo>
                    <a:pt x="3192" y="2333"/>
                  </a:lnTo>
                  <a:lnTo>
                    <a:pt x="3199" y="2354"/>
                  </a:lnTo>
                  <a:lnTo>
                    <a:pt x="3217" y="2390"/>
                  </a:lnTo>
                  <a:lnTo>
                    <a:pt x="3215" y="2401"/>
                  </a:lnTo>
                  <a:lnTo>
                    <a:pt x="3225" y="2406"/>
                  </a:lnTo>
                  <a:lnTo>
                    <a:pt x="3187" y="2439"/>
                  </a:lnTo>
                  <a:lnTo>
                    <a:pt x="3178" y="2471"/>
                  </a:lnTo>
                  <a:lnTo>
                    <a:pt x="3159" y="2472"/>
                  </a:lnTo>
                  <a:lnTo>
                    <a:pt x="3167" y="2493"/>
                  </a:lnTo>
                  <a:lnTo>
                    <a:pt x="3104" y="2538"/>
                  </a:lnTo>
                  <a:lnTo>
                    <a:pt x="3101" y="2560"/>
                  </a:lnTo>
                  <a:lnTo>
                    <a:pt x="3008" y="2607"/>
                  </a:lnTo>
                  <a:lnTo>
                    <a:pt x="2998" y="2595"/>
                  </a:lnTo>
                  <a:lnTo>
                    <a:pt x="2997" y="2578"/>
                  </a:lnTo>
                  <a:lnTo>
                    <a:pt x="2990" y="2569"/>
                  </a:lnTo>
                  <a:lnTo>
                    <a:pt x="2978" y="2569"/>
                  </a:lnTo>
                  <a:lnTo>
                    <a:pt x="2948" y="2592"/>
                  </a:lnTo>
                  <a:lnTo>
                    <a:pt x="2930" y="2595"/>
                  </a:lnTo>
                  <a:lnTo>
                    <a:pt x="2922" y="2640"/>
                  </a:lnTo>
                  <a:lnTo>
                    <a:pt x="2950" y="2629"/>
                  </a:lnTo>
                  <a:lnTo>
                    <a:pt x="2959" y="2618"/>
                  </a:lnTo>
                  <a:lnTo>
                    <a:pt x="2974" y="2625"/>
                  </a:lnTo>
                  <a:lnTo>
                    <a:pt x="2858" y="2729"/>
                  </a:lnTo>
                  <a:lnTo>
                    <a:pt x="2829" y="2810"/>
                  </a:lnTo>
                  <a:lnTo>
                    <a:pt x="2675" y="2933"/>
                  </a:lnTo>
                  <a:lnTo>
                    <a:pt x="2653" y="2978"/>
                  </a:lnTo>
                  <a:lnTo>
                    <a:pt x="2618" y="3012"/>
                  </a:lnTo>
                  <a:lnTo>
                    <a:pt x="2553" y="3034"/>
                  </a:lnTo>
                  <a:lnTo>
                    <a:pt x="2505" y="3074"/>
                  </a:lnTo>
                  <a:lnTo>
                    <a:pt x="2500" y="3110"/>
                  </a:lnTo>
                  <a:lnTo>
                    <a:pt x="2506" y="3150"/>
                  </a:lnTo>
                  <a:lnTo>
                    <a:pt x="2478" y="3192"/>
                  </a:lnTo>
                  <a:lnTo>
                    <a:pt x="2438" y="3218"/>
                  </a:lnTo>
                  <a:lnTo>
                    <a:pt x="2361" y="3206"/>
                  </a:lnTo>
                  <a:lnTo>
                    <a:pt x="2327" y="3235"/>
                  </a:lnTo>
                  <a:lnTo>
                    <a:pt x="2327" y="3271"/>
                  </a:lnTo>
                  <a:lnTo>
                    <a:pt x="2281" y="3330"/>
                  </a:lnTo>
                  <a:lnTo>
                    <a:pt x="2255" y="3328"/>
                  </a:lnTo>
                  <a:lnTo>
                    <a:pt x="2237" y="3302"/>
                  </a:lnTo>
                  <a:lnTo>
                    <a:pt x="2222" y="3302"/>
                  </a:lnTo>
                  <a:lnTo>
                    <a:pt x="2166" y="3359"/>
                  </a:lnTo>
                  <a:lnTo>
                    <a:pt x="2149" y="3390"/>
                  </a:lnTo>
                  <a:lnTo>
                    <a:pt x="2150" y="3450"/>
                  </a:lnTo>
                  <a:lnTo>
                    <a:pt x="2179" y="3535"/>
                  </a:lnTo>
                  <a:lnTo>
                    <a:pt x="2151" y="3567"/>
                  </a:lnTo>
                  <a:lnTo>
                    <a:pt x="2157" y="3613"/>
                  </a:lnTo>
                  <a:lnTo>
                    <a:pt x="2157" y="3744"/>
                  </a:lnTo>
                  <a:lnTo>
                    <a:pt x="2200" y="3759"/>
                  </a:lnTo>
                  <a:lnTo>
                    <a:pt x="2206" y="3843"/>
                  </a:lnTo>
                  <a:lnTo>
                    <a:pt x="2167" y="3956"/>
                  </a:lnTo>
                  <a:lnTo>
                    <a:pt x="2124" y="4034"/>
                  </a:lnTo>
                  <a:lnTo>
                    <a:pt x="2124" y="4101"/>
                  </a:lnTo>
                  <a:lnTo>
                    <a:pt x="2140" y="4127"/>
                  </a:lnTo>
                  <a:lnTo>
                    <a:pt x="2153" y="4270"/>
                  </a:lnTo>
                  <a:lnTo>
                    <a:pt x="2153" y="4308"/>
                  </a:lnTo>
                  <a:lnTo>
                    <a:pt x="2121" y="4320"/>
                  </a:lnTo>
                  <a:lnTo>
                    <a:pt x="2103" y="4312"/>
                  </a:lnTo>
                  <a:lnTo>
                    <a:pt x="2058" y="4319"/>
                  </a:lnTo>
                  <a:lnTo>
                    <a:pt x="2038" y="4353"/>
                  </a:lnTo>
                  <a:lnTo>
                    <a:pt x="2047" y="4367"/>
                  </a:lnTo>
                  <a:lnTo>
                    <a:pt x="2002" y="4426"/>
                  </a:lnTo>
                  <a:lnTo>
                    <a:pt x="1987" y="4445"/>
                  </a:lnTo>
                  <a:lnTo>
                    <a:pt x="1992" y="4467"/>
                  </a:lnTo>
                  <a:lnTo>
                    <a:pt x="2049" y="4496"/>
                  </a:lnTo>
                  <a:lnTo>
                    <a:pt x="2055" y="4505"/>
                  </a:lnTo>
                  <a:lnTo>
                    <a:pt x="2056" y="4517"/>
                  </a:lnTo>
                  <a:lnTo>
                    <a:pt x="2048" y="4502"/>
                  </a:lnTo>
                  <a:lnTo>
                    <a:pt x="2022" y="4492"/>
                  </a:lnTo>
                  <a:lnTo>
                    <a:pt x="1949" y="4517"/>
                  </a:lnTo>
                  <a:lnTo>
                    <a:pt x="1937" y="4516"/>
                  </a:lnTo>
                  <a:lnTo>
                    <a:pt x="1877" y="4542"/>
                  </a:lnTo>
                  <a:lnTo>
                    <a:pt x="1857" y="4573"/>
                  </a:lnTo>
                  <a:lnTo>
                    <a:pt x="1855" y="4591"/>
                  </a:lnTo>
                  <a:lnTo>
                    <a:pt x="1847" y="4599"/>
                  </a:lnTo>
                  <a:lnTo>
                    <a:pt x="1855" y="4612"/>
                  </a:lnTo>
                  <a:lnTo>
                    <a:pt x="1840" y="4657"/>
                  </a:lnTo>
                  <a:lnTo>
                    <a:pt x="1772" y="4698"/>
                  </a:lnTo>
                  <a:lnTo>
                    <a:pt x="1717" y="4693"/>
                  </a:lnTo>
                  <a:lnTo>
                    <a:pt x="1665" y="4657"/>
                  </a:lnTo>
                  <a:lnTo>
                    <a:pt x="1615" y="4598"/>
                  </a:lnTo>
                  <a:lnTo>
                    <a:pt x="1553" y="4471"/>
                  </a:lnTo>
                  <a:lnTo>
                    <a:pt x="1550" y="4400"/>
                  </a:lnTo>
                  <a:lnTo>
                    <a:pt x="1532" y="4335"/>
                  </a:lnTo>
                  <a:lnTo>
                    <a:pt x="1493" y="4264"/>
                  </a:lnTo>
                  <a:lnTo>
                    <a:pt x="1493" y="4232"/>
                  </a:lnTo>
                  <a:lnTo>
                    <a:pt x="1478" y="4231"/>
                  </a:lnTo>
                  <a:lnTo>
                    <a:pt x="1462" y="4182"/>
                  </a:lnTo>
                  <a:lnTo>
                    <a:pt x="1446" y="4124"/>
                  </a:lnTo>
                  <a:lnTo>
                    <a:pt x="1396" y="4066"/>
                  </a:lnTo>
                  <a:lnTo>
                    <a:pt x="1366" y="4018"/>
                  </a:lnTo>
                  <a:lnTo>
                    <a:pt x="1353" y="4017"/>
                  </a:lnTo>
                  <a:lnTo>
                    <a:pt x="1307" y="3967"/>
                  </a:lnTo>
                  <a:lnTo>
                    <a:pt x="1286" y="3923"/>
                  </a:lnTo>
                  <a:lnTo>
                    <a:pt x="1271" y="3909"/>
                  </a:lnTo>
                  <a:lnTo>
                    <a:pt x="1265" y="3838"/>
                  </a:lnTo>
                  <a:lnTo>
                    <a:pt x="1246" y="3808"/>
                  </a:lnTo>
                  <a:lnTo>
                    <a:pt x="1216" y="3730"/>
                  </a:lnTo>
                  <a:lnTo>
                    <a:pt x="1207" y="3678"/>
                  </a:lnTo>
                  <a:lnTo>
                    <a:pt x="1188" y="3640"/>
                  </a:lnTo>
                  <a:lnTo>
                    <a:pt x="1171" y="3613"/>
                  </a:lnTo>
                  <a:lnTo>
                    <a:pt x="1167" y="3550"/>
                  </a:lnTo>
                  <a:lnTo>
                    <a:pt x="1157" y="3548"/>
                  </a:lnTo>
                  <a:lnTo>
                    <a:pt x="1112" y="3498"/>
                  </a:lnTo>
                  <a:lnTo>
                    <a:pt x="1112" y="3478"/>
                  </a:lnTo>
                  <a:lnTo>
                    <a:pt x="1101" y="3475"/>
                  </a:lnTo>
                  <a:lnTo>
                    <a:pt x="1061" y="3403"/>
                  </a:lnTo>
                  <a:lnTo>
                    <a:pt x="1059" y="3381"/>
                  </a:lnTo>
                  <a:lnTo>
                    <a:pt x="1037" y="3368"/>
                  </a:lnTo>
                  <a:lnTo>
                    <a:pt x="1024" y="3318"/>
                  </a:lnTo>
                  <a:lnTo>
                    <a:pt x="996" y="3299"/>
                  </a:lnTo>
                  <a:lnTo>
                    <a:pt x="969" y="3225"/>
                  </a:lnTo>
                  <a:lnTo>
                    <a:pt x="968" y="3130"/>
                  </a:lnTo>
                  <a:lnTo>
                    <a:pt x="895" y="2989"/>
                  </a:lnTo>
                  <a:lnTo>
                    <a:pt x="895" y="2942"/>
                  </a:lnTo>
                  <a:lnTo>
                    <a:pt x="863" y="2893"/>
                  </a:lnTo>
                  <a:lnTo>
                    <a:pt x="900" y="2890"/>
                  </a:lnTo>
                  <a:lnTo>
                    <a:pt x="849" y="2825"/>
                  </a:lnTo>
                  <a:lnTo>
                    <a:pt x="851" y="2789"/>
                  </a:lnTo>
                  <a:lnTo>
                    <a:pt x="874" y="2784"/>
                  </a:lnTo>
                  <a:lnTo>
                    <a:pt x="857" y="2760"/>
                  </a:lnTo>
                  <a:lnTo>
                    <a:pt x="853" y="2729"/>
                  </a:lnTo>
                  <a:lnTo>
                    <a:pt x="802" y="2635"/>
                  </a:lnTo>
                  <a:lnTo>
                    <a:pt x="794" y="2577"/>
                  </a:lnTo>
                  <a:lnTo>
                    <a:pt x="825" y="2561"/>
                  </a:lnTo>
                  <a:lnTo>
                    <a:pt x="798" y="2546"/>
                  </a:lnTo>
                  <a:lnTo>
                    <a:pt x="797" y="2516"/>
                  </a:lnTo>
                  <a:lnTo>
                    <a:pt x="814" y="2477"/>
                  </a:lnTo>
                  <a:lnTo>
                    <a:pt x="811" y="2429"/>
                  </a:lnTo>
                  <a:lnTo>
                    <a:pt x="795" y="2378"/>
                  </a:lnTo>
                  <a:lnTo>
                    <a:pt x="775" y="2366"/>
                  </a:lnTo>
                  <a:lnTo>
                    <a:pt x="761" y="2285"/>
                  </a:lnTo>
                  <a:lnTo>
                    <a:pt x="798" y="2262"/>
                  </a:lnTo>
                  <a:lnTo>
                    <a:pt x="810" y="2243"/>
                  </a:lnTo>
                  <a:lnTo>
                    <a:pt x="838" y="2243"/>
                  </a:lnTo>
                  <a:lnTo>
                    <a:pt x="808" y="2236"/>
                  </a:lnTo>
                  <a:lnTo>
                    <a:pt x="768" y="2243"/>
                  </a:lnTo>
                  <a:lnTo>
                    <a:pt x="748" y="2242"/>
                  </a:lnTo>
                  <a:lnTo>
                    <a:pt x="751" y="2209"/>
                  </a:lnTo>
                  <a:lnTo>
                    <a:pt x="735" y="2181"/>
                  </a:lnTo>
                  <a:lnTo>
                    <a:pt x="740" y="2147"/>
                  </a:lnTo>
                  <a:lnTo>
                    <a:pt x="750" y="2140"/>
                  </a:lnTo>
                  <a:lnTo>
                    <a:pt x="772" y="2145"/>
                  </a:lnTo>
                  <a:lnTo>
                    <a:pt x="801" y="2116"/>
                  </a:lnTo>
                  <a:lnTo>
                    <a:pt x="814" y="2095"/>
                  </a:lnTo>
                  <a:lnTo>
                    <a:pt x="784" y="2113"/>
                  </a:lnTo>
                  <a:lnTo>
                    <a:pt x="763" y="2104"/>
                  </a:lnTo>
                  <a:lnTo>
                    <a:pt x="722" y="2109"/>
                  </a:lnTo>
                  <a:lnTo>
                    <a:pt x="709" y="2081"/>
                  </a:lnTo>
                  <a:lnTo>
                    <a:pt x="704" y="2103"/>
                  </a:lnTo>
                  <a:lnTo>
                    <a:pt x="702" y="2137"/>
                  </a:lnTo>
                  <a:lnTo>
                    <a:pt x="678" y="2202"/>
                  </a:lnTo>
                  <a:lnTo>
                    <a:pt x="703" y="2234"/>
                  </a:lnTo>
                  <a:lnTo>
                    <a:pt x="697" y="2295"/>
                  </a:lnTo>
                  <a:lnTo>
                    <a:pt x="671" y="2322"/>
                  </a:lnTo>
                  <a:lnTo>
                    <a:pt x="670" y="2340"/>
                  </a:lnTo>
                  <a:lnTo>
                    <a:pt x="612" y="2370"/>
                  </a:lnTo>
                  <a:lnTo>
                    <a:pt x="524" y="2426"/>
                  </a:lnTo>
                  <a:lnTo>
                    <a:pt x="482" y="2439"/>
                  </a:lnTo>
                  <a:lnTo>
                    <a:pt x="420" y="2426"/>
                  </a:lnTo>
                  <a:lnTo>
                    <a:pt x="288" y="2320"/>
                  </a:lnTo>
                  <a:lnTo>
                    <a:pt x="234" y="2249"/>
                  </a:lnTo>
                  <a:lnTo>
                    <a:pt x="234" y="2236"/>
                  </a:lnTo>
                  <a:lnTo>
                    <a:pt x="217" y="2237"/>
                  </a:lnTo>
                  <a:lnTo>
                    <a:pt x="195" y="2225"/>
                  </a:lnTo>
                  <a:lnTo>
                    <a:pt x="120" y="2150"/>
                  </a:lnTo>
                  <a:lnTo>
                    <a:pt x="113" y="2126"/>
                  </a:lnTo>
                  <a:lnTo>
                    <a:pt x="120" y="2108"/>
                  </a:lnTo>
                  <a:lnTo>
                    <a:pt x="140" y="2106"/>
                  </a:lnTo>
                  <a:lnTo>
                    <a:pt x="147" y="2116"/>
                  </a:lnTo>
                  <a:lnTo>
                    <a:pt x="167" y="2110"/>
                  </a:lnTo>
                  <a:lnTo>
                    <a:pt x="166" y="2148"/>
                  </a:lnTo>
                  <a:lnTo>
                    <a:pt x="195" y="2151"/>
                  </a:lnTo>
                  <a:lnTo>
                    <a:pt x="213" y="2136"/>
                  </a:lnTo>
                  <a:lnTo>
                    <a:pt x="225" y="2134"/>
                  </a:lnTo>
                  <a:lnTo>
                    <a:pt x="243" y="2146"/>
                  </a:lnTo>
                  <a:lnTo>
                    <a:pt x="247" y="2133"/>
                  </a:lnTo>
                  <a:lnTo>
                    <a:pt x="317" y="2077"/>
                  </a:lnTo>
                  <a:lnTo>
                    <a:pt x="339" y="2076"/>
                  </a:lnTo>
                  <a:lnTo>
                    <a:pt x="372" y="2026"/>
                  </a:lnTo>
                  <a:lnTo>
                    <a:pt x="382" y="2028"/>
                  </a:lnTo>
                  <a:lnTo>
                    <a:pt x="395" y="1995"/>
                  </a:lnTo>
                  <a:lnTo>
                    <a:pt x="360" y="1993"/>
                  </a:lnTo>
                  <a:lnTo>
                    <a:pt x="350" y="1987"/>
                  </a:lnTo>
                  <a:lnTo>
                    <a:pt x="355" y="1998"/>
                  </a:lnTo>
                  <a:lnTo>
                    <a:pt x="352" y="2012"/>
                  </a:lnTo>
                  <a:lnTo>
                    <a:pt x="281" y="2043"/>
                  </a:lnTo>
                  <a:lnTo>
                    <a:pt x="240" y="2043"/>
                  </a:lnTo>
                  <a:lnTo>
                    <a:pt x="208" y="2054"/>
                  </a:lnTo>
                  <a:lnTo>
                    <a:pt x="96" y="2015"/>
                  </a:lnTo>
                  <a:lnTo>
                    <a:pt x="44" y="1960"/>
                  </a:lnTo>
                  <a:lnTo>
                    <a:pt x="21" y="1950"/>
                  </a:lnTo>
                  <a:lnTo>
                    <a:pt x="24" y="1915"/>
                  </a:lnTo>
                  <a:lnTo>
                    <a:pt x="58" y="1870"/>
                  </a:lnTo>
                  <a:lnTo>
                    <a:pt x="95" y="1850"/>
                  </a:lnTo>
                  <a:lnTo>
                    <a:pt x="48" y="1857"/>
                  </a:lnTo>
                  <a:lnTo>
                    <a:pt x="0" y="1888"/>
                  </a:lnTo>
                  <a:lnTo>
                    <a:pt x="2" y="1844"/>
                  </a:lnTo>
                  <a:lnTo>
                    <a:pt x="38" y="1820"/>
                  </a:lnTo>
                  <a:lnTo>
                    <a:pt x="60" y="1814"/>
                  </a:lnTo>
                  <a:lnTo>
                    <a:pt x="76" y="1771"/>
                  </a:lnTo>
                  <a:lnTo>
                    <a:pt x="101" y="1777"/>
                  </a:lnTo>
                  <a:lnTo>
                    <a:pt x="130" y="1761"/>
                  </a:lnTo>
                  <a:lnTo>
                    <a:pt x="247" y="1769"/>
                  </a:lnTo>
                  <a:lnTo>
                    <a:pt x="315" y="1744"/>
                  </a:lnTo>
                  <a:lnTo>
                    <a:pt x="328" y="1729"/>
                  </a:lnTo>
                  <a:lnTo>
                    <a:pt x="367" y="1716"/>
                  </a:lnTo>
                  <a:lnTo>
                    <a:pt x="354" y="1741"/>
                  </a:lnTo>
                  <a:lnTo>
                    <a:pt x="369" y="1760"/>
                  </a:lnTo>
                  <a:lnTo>
                    <a:pt x="409" y="1737"/>
                  </a:lnTo>
                  <a:lnTo>
                    <a:pt x="440" y="1727"/>
                  </a:lnTo>
                  <a:lnTo>
                    <a:pt x="427" y="1710"/>
                  </a:lnTo>
                  <a:lnTo>
                    <a:pt x="432" y="1685"/>
                  </a:lnTo>
                  <a:lnTo>
                    <a:pt x="393" y="1577"/>
                  </a:lnTo>
                  <a:lnTo>
                    <a:pt x="360" y="1532"/>
                  </a:lnTo>
                  <a:lnTo>
                    <a:pt x="368" y="1510"/>
                  </a:lnTo>
                  <a:lnTo>
                    <a:pt x="346" y="1489"/>
                  </a:lnTo>
                  <a:lnTo>
                    <a:pt x="312" y="1492"/>
                  </a:lnTo>
                  <a:lnTo>
                    <a:pt x="256" y="1456"/>
                  </a:lnTo>
                  <a:lnTo>
                    <a:pt x="249" y="1393"/>
                  </a:lnTo>
                  <a:lnTo>
                    <a:pt x="251" y="1351"/>
                  </a:lnTo>
                  <a:lnTo>
                    <a:pt x="227" y="1298"/>
                  </a:lnTo>
                  <a:lnTo>
                    <a:pt x="195" y="1297"/>
                  </a:lnTo>
                  <a:lnTo>
                    <a:pt x="176" y="1307"/>
                  </a:lnTo>
                  <a:lnTo>
                    <a:pt x="136" y="1294"/>
                  </a:lnTo>
                  <a:lnTo>
                    <a:pt x="107" y="1295"/>
                  </a:lnTo>
                  <a:lnTo>
                    <a:pt x="107" y="1252"/>
                  </a:lnTo>
                  <a:lnTo>
                    <a:pt x="134" y="1183"/>
                  </a:lnTo>
                  <a:lnTo>
                    <a:pt x="161" y="1173"/>
                  </a:lnTo>
                  <a:lnTo>
                    <a:pt x="206" y="1109"/>
                  </a:lnTo>
                  <a:lnTo>
                    <a:pt x="213" y="1079"/>
                  </a:lnTo>
                  <a:lnTo>
                    <a:pt x="245" y="1062"/>
                  </a:lnTo>
                  <a:lnTo>
                    <a:pt x="268" y="1047"/>
                  </a:lnTo>
                  <a:lnTo>
                    <a:pt x="305" y="1062"/>
                  </a:lnTo>
                  <a:lnTo>
                    <a:pt x="312" y="1096"/>
                  </a:lnTo>
                  <a:lnTo>
                    <a:pt x="337" y="1100"/>
                  </a:lnTo>
                  <a:lnTo>
                    <a:pt x="401" y="1068"/>
                  </a:lnTo>
                  <a:lnTo>
                    <a:pt x="491" y="1062"/>
                  </a:lnTo>
                  <a:lnTo>
                    <a:pt x="545" y="1002"/>
                  </a:lnTo>
                  <a:lnTo>
                    <a:pt x="578" y="901"/>
                  </a:lnTo>
                  <a:lnTo>
                    <a:pt x="657" y="846"/>
                  </a:lnTo>
                  <a:lnTo>
                    <a:pt x="677" y="809"/>
                  </a:lnTo>
                  <a:lnTo>
                    <a:pt x="685" y="753"/>
                  </a:lnTo>
                  <a:lnTo>
                    <a:pt x="723" y="699"/>
                  </a:lnTo>
                  <a:lnTo>
                    <a:pt x="778" y="672"/>
                  </a:lnTo>
                  <a:lnTo>
                    <a:pt x="797" y="630"/>
                  </a:lnTo>
                  <a:lnTo>
                    <a:pt x="795" y="598"/>
                  </a:lnTo>
                  <a:lnTo>
                    <a:pt x="773" y="580"/>
                  </a:lnTo>
                  <a:lnTo>
                    <a:pt x="823" y="526"/>
                  </a:lnTo>
                  <a:lnTo>
                    <a:pt x="849" y="505"/>
                  </a:lnTo>
                  <a:lnTo>
                    <a:pt x="855" y="464"/>
                  </a:lnTo>
                  <a:lnTo>
                    <a:pt x="863" y="379"/>
                  </a:lnTo>
                  <a:lnTo>
                    <a:pt x="846" y="316"/>
                  </a:lnTo>
                  <a:lnTo>
                    <a:pt x="836" y="302"/>
                  </a:lnTo>
                  <a:lnTo>
                    <a:pt x="890" y="250"/>
                  </a:lnTo>
                  <a:lnTo>
                    <a:pt x="922" y="239"/>
                  </a:lnTo>
                  <a:lnTo>
                    <a:pt x="954" y="217"/>
                  </a:lnTo>
                  <a:lnTo>
                    <a:pt x="976" y="222"/>
                  </a:lnTo>
                  <a:lnTo>
                    <a:pt x="1020" y="172"/>
                  </a:lnTo>
                  <a:lnTo>
                    <a:pt x="1070" y="88"/>
                  </a:lnTo>
                  <a:lnTo>
                    <a:pt x="1121" y="43"/>
                  </a:lnTo>
                  <a:lnTo>
                    <a:pt x="1164" y="41"/>
                  </a:lnTo>
                  <a:lnTo>
                    <a:pt x="1186" y="0"/>
                  </a:lnTo>
                  <a:lnTo>
                    <a:pt x="1222" y="0"/>
                  </a:lnTo>
                  <a:lnTo>
                    <a:pt x="1316" y="62"/>
                  </a:lnTo>
                  <a:lnTo>
                    <a:pt x="1365" y="36"/>
                  </a:lnTo>
                  <a:lnTo>
                    <a:pt x="1411" y="54"/>
                  </a:lnTo>
                  <a:lnTo>
                    <a:pt x="1429" y="100"/>
                  </a:lnTo>
                  <a:lnTo>
                    <a:pt x="1472" y="98"/>
                  </a:lnTo>
                  <a:lnTo>
                    <a:pt x="1541" y="141"/>
                  </a:lnTo>
                  <a:lnTo>
                    <a:pt x="1542" y="140"/>
                  </a:lnTo>
                  <a:lnTo>
                    <a:pt x="1542" y="140"/>
                  </a:lnTo>
                  <a:close/>
                  <a:moveTo>
                    <a:pt x="3485" y="2221"/>
                  </a:moveTo>
                  <a:lnTo>
                    <a:pt x="3485" y="2251"/>
                  </a:lnTo>
                  <a:lnTo>
                    <a:pt x="3495" y="2238"/>
                  </a:lnTo>
                  <a:lnTo>
                    <a:pt x="3485" y="2221"/>
                  </a:lnTo>
                  <a:lnTo>
                    <a:pt x="3485" y="2221"/>
                  </a:lnTo>
                  <a:close/>
                  <a:moveTo>
                    <a:pt x="3468" y="2209"/>
                  </a:moveTo>
                  <a:lnTo>
                    <a:pt x="3447" y="2219"/>
                  </a:lnTo>
                  <a:lnTo>
                    <a:pt x="3454" y="2238"/>
                  </a:lnTo>
                  <a:lnTo>
                    <a:pt x="3466" y="2248"/>
                  </a:lnTo>
                  <a:lnTo>
                    <a:pt x="3470" y="2226"/>
                  </a:lnTo>
                  <a:lnTo>
                    <a:pt x="3468" y="2209"/>
                  </a:lnTo>
                  <a:lnTo>
                    <a:pt x="3468" y="2209"/>
                  </a:lnTo>
                  <a:close/>
                  <a:moveTo>
                    <a:pt x="3420" y="2216"/>
                  </a:moveTo>
                  <a:lnTo>
                    <a:pt x="3424" y="2249"/>
                  </a:lnTo>
                  <a:lnTo>
                    <a:pt x="3442" y="2262"/>
                  </a:lnTo>
                  <a:lnTo>
                    <a:pt x="3437" y="2231"/>
                  </a:lnTo>
                  <a:lnTo>
                    <a:pt x="3420" y="2216"/>
                  </a:lnTo>
                  <a:lnTo>
                    <a:pt x="3420" y="2216"/>
                  </a:lnTo>
                  <a:close/>
                  <a:moveTo>
                    <a:pt x="3372" y="2227"/>
                  </a:moveTo>
                  <a:lnTo>
                    <a:pt x="3373" y="2244"/>
                  </a:lnTo>
                  <a:lnTo>
                    <a:pt x="3386" y="2237"/>
                  </a:lnTo>
                  <a:lnTo>
                    <a:pt x="3402" y="2197"/>
                  </a:lnTo>
                  <a:lnTo>
                    <a:pt x="3391" y="2180"/>
                  </a:lnTo>
                  <a:lnTo>
                    <a:pt x="3372" y="2227"/>
                  </a:lnTo>
                  <a:close/>
                </a:path>
              </a:pathLst>
            </a:custGeom>
            <a:solidFill>
              <a:srgbClr val="FD5A27"/>
            </a:solidFill>
            <a:ln w="4763">
              <a:solidFill>
                <a:schemeClr val="tx1">
                  <a:lumMod val="85000"/>
                  <a:lumOff val="15000"/>
                </a:schemeClr>
              </a:solidFill>
              <a:prstDash val="solid"/>
              <a:round/>
            </a:ln>
            <a:effec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07" name="Freeform 33"/>
            <p:cNvSpPr/>
            <p:nvPr/>
          </p:nvSpPr>
          <p:spPr bwMode="auto">
            <a:xfrm>
              <a:off x="6775450" y="4675188"/>
              <a:ext cx="695325" cy="560388"/>
            </a:xfrm>
            <a:custGeom>
              <a:gdLst>
                <a:gd fmla="*/ 148 w 3505" name="T0"/>
                <a:gd fmla="*/ 58 h 2823" name="T1"/>
                <a:gd fmla="*/ 315 w 3505" name="T2"/>
                <a:gd fmla="*/ 180 h 2823" name="T3"/>
                <a:gd fmla="*/ 435 w 3505" name="T4"/>
                <a:gd fmla="*/ 182 h 2823" name="T5"/>
                <a:gd fmla="*/ 529 w 3505" name="T6"/>
                <a:gd fmla="*/ 91 h 2823" name="T7"/>
                <a:gd fmla="*/ 646 w 3505" name="T8"/>
                <a:gd fmla="*/ 24 h 2823" name="T9"/>
                <a:gd fmla="*/ 682 w 3505" name="T10"/>
                <a:gd fmla="*/ 103 h 2823" name="T11"/>
                <a:gd fmla="*/ 760 w 3505" name="T12"/>
                <a:gd fmla="*/ 259 h 2823" name="T13"/>
                <a:gd fmla="*/ 839 w 3505" name="T14"/>
                <a:gd fmla="*/ 322 h 2823" name="T15"/>
                <a:gd fmla="*/ 907 w 3505" name="T16"/>
                <a:gd fmla="*/ 458 h 2823" name="T17"/>
                <a:gd fmla="*/ 1081 w 3505" name="T18"/>
                <a:gd fmla="*/ 480 h 2823" name="T19"/>
                <a:gd fmla="*/ 1346 w 3505" name="T20"/>
                <a:gd fmla="*/ 617 h 2823" name="T21"/>
                <a:gd fmla="*/ 1731 w 3505" name="T22"/>
                <a:gd fmla="*/ 589 h 2823" name="T23"/>
                <a:gd fmla="*/ 1821 w 3505" name="T24"/>
                <a:gd fmla="*/ 437 h 2823" name="T25"/>
                <a:gd fmla="*/ 2030 w 3505" name="T26"/>
                <a:gd fmla="*/ 287 h 2823" name="T27"/>
                <a:gd fmla="*/ 2213 w 3505" name="T28"/>
                <a:gd fmla="*/ 263 h 2823" name="T29"/>
                <a:gd fmla="*/ 2482 w 3505" name="T30"/>
                <a:gd fmla="*/ 370 h 2823" name="T31"/>
                <a:gd fmla="*/ 2648 w 3505" name="T32"/>
                <a:gd fmla="*/ 459 h 2823" name="T33"/>
                <a:gd fmla="*/ 2927 w 3505" name="T34"/>
                <a:gd fmla="*/ 643 h 2823" name="T35"/>
                <a:gd fmla="*/ 2942 w 3505" name="T36"/>
                <a:gd fmla="*/ 815 h 2823" name="T37"/>
                <a:gd fmla="*/ 2949 w 3505" name="T38"/>
                <a:gd fmla="*/ 925 h 2823" name="T39"/>
                <a:gd fmla="*/ 2878 w 3505" name="T40"/>
                <a:gd fmla="*/ 1056 h 2823" name="T41"/>
                <a:gd fmla="*/ 2971 w 3505" name="T42"/>
                <a:gd fmla="*/ 1172 h 2823" name="T43"/>
                <a:gd fmla="*/ 2968 w 3505" name="T44"/>
                <a:gd fmla="*/ 1474 h 2823" name="T45"/>
                <a:gd fmla="*/ 3162 w 3505" name="T46"/>
                <a:gd fmla="*/ 1677 h 2823" name="T47"/>
                <a:gd fmla="*/ 3146 w 3505" name="T48"/>
                <a:gd fmla="*/ 2098 h 2823" name="T49"/>
                <a:gd fmla="*/ 3338 w 3505" name="T50"/>
                <a:gd fmla="*/ 2203 h 2823" name="T51"/>
                <a:gd fmla="*/ 3405 w 3505" name="T52"/>
                <a:gd fmla="*/ 2371 h 2823" name="T53"/>
                <a:gd fmla="*/ 3480 w 3505" name="T54"/>
                <a:gd fmla="*/ 2519 h 2823" name="T55"/>
                <a:gd fmla="*/ 3267 w 3505" name="T56"/>
                <a:gd fmla="*/ 2599 h 2823" name="T57"/>
                <a:gd fmla="*/ 3259 w 3505" name="T58"/>
                <a:gd fmla="*/ 2794 h 2823" name="T59"/>
                <a:gd fmla="*/ 3116 w 3505" name="T60"/>
                <a:gd fmla="*/ 2787 h 2823" name="T61"/>
                <a:gd fmla="*/ 3034 w 3505" name="T62"/>
                <a:gd fmla="*/ 2772 h 2823" name="T63"/>
                <a:gd fmla="*/ 2766 w 3505" name="T64"/>
                <a:gd fmla="*/ 2747 h 2823" name="T65"/>
                <a:gd fmla="*/ 2597 w 3505" name="T66"/>
                <a:gd fmla="*/ 2713 h 2823" name="T67"/>
                <a:gd fmla="*/ 2445 w 3505" name="T68"/>
                <a:gd fmla="*/ 2573 h 2823" name="T69"/>
                <a:gd fmla="*/ 2376 w 3505" name="T70"/>
                <a:gd fmla="*/ 2438 h 2823" name="T71"/>
                <a:gd fmla="*/ 2199 w 3505" name="T72"/>
                <a:gd fmla="*/ 2460 h 2823" name="T73"/>
                <a:gd fmla="*/ 1942 w 3505" name="T74"/>
                <a:gd fmla="*/ 2514 h 2823" name="T75"/>
                <a:gd fmla="*/ 1768 w 3505" name="T76"/>
                <a:gd fmla="*/ 2454 h 2823" name="T77"/>
                <a:gd fmla="*/ 1662 w 3505" name="T78"/>
                <a:gd fmla="*/ 2355 h 2823" name="T79"/>
                <a:gd fmla="*/ 1476 w 3505" name="T80"/>
                <a:gd fmla="*/ 2314 h 2823" name="T81"/>
                <a:gd fmla="*/ 1336 w 3505" name="T82"/>
                <a:gd fmla="*/ 2130 h 2823" name="T83"/>
                <a:gd fmla="*/ 1323 w 3505" name="T84"/>
                <a:gd fmla="*/ 2102 h 2823" name="T85"/>
                <a:gd fmla="*/ 1198 w 3505" name="T86"/>
                <a:gd fmla="*/ 1881 h 2823" name="T87"/>
                <a:gd fmla="*/ 1078 w 3505" name="T88"/>
                <a:gd fmla="*/ 1891 h 2823" name="T89"/>
                <a:gd fmla="*/ 1018 w 3505" name="T90"/>
                <a:gd fmla="*/ 1845 h 2823" name="T91"/>
                <a:gd fmla="*/ 982 w 3505" name="T92"/>
                <a:gd fmla="*/ 1914 h 2823" name="T93"/>
                <a:gd fmla="*/ 893 w 3505" name="T94"/>
                <a:gd fmla="*/ 1852 h 2823" name="T95"/>
                <a:gd fmla="*/ 786 w 3505" name="T96"/>
                <a:gd fmla="*/ 1628 h 2823" name="T97"/>
                <a:gd fmla="*/ 702 w 3505" name="T98"/>
                <a:gd fmla="*/ 1427 h 2823" name="T99"/>
                <a:gd fmla="*/ 474 w 3505" name="T100"/>
                <a:gd fmla="*/ 1339 h 2823" name="T101"/>
                <a:gd fmla="*/ 440 w 3505" name="T102"/>
                <a:gd fmla="*/ 1213 h 2823" name="T103"/>
                <a:gd fmla="*/ 375 w 3505" name="T104"/>
                <a:gd fmla="*/ 1137 h 2823" name="T105"/>
                <a:gd fmla="*/ 400 w 3505" name="T106"/>
                <a:gd fmla="*/ 964 h 2823" name="T107"/>
                <a:gd fmla="*/ 425 w 3505" name="T108"/>
                <a:gd fmla="*/ 843 h 2823" name="T109"/>
                <a:gd fmla="*/ 451 w 3505" name="T110"/>
                <a:gd fmla="*/ 798 h 2823" name="T111"/>
                <a:gd fmla="*/ 274 w 3505" name="T112"/>
                <a:gd fmla="*/ 741 h 2823" name="T113"/>
                <a:gd fmla="*/ 200 w 3505" name="T114"/>
                <a:gd fmla="*/ 604 h 2823" name="T115"/>
                <a:gd fmla="*/ 142 w 3505" name="T116"/>
                <a:gd fmla="*/ 489 h 2823" name="T117"/>
                <a:gd fmla="*/ 82 w 3505" name="T118"/>
                <a:gd fmla="*/ 285 h 2823" name="T119"/>
                <a:gd fmla="*/ 19 w 3505" name="T120"/>
                <a:gd fmla="*/ 116 h 2823" name="T121"/>
                <a:gd fmla="*/ 83 w 3505" name="T122"/>
                <a:gd fmla="*/ 0 h 282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823" w="3505">
                  <a:moveTo>
                    <a:pt x="83" y="0"/>
                  </a:moveTo>
                  <a:lnTo>
                    <a:pt x="90" y="0"/>
                  </a:lnTo>
                  <a:lnTo>
                    <a:pt x="115" y="29"/>
                  </a:lnTo>
                  <a:lnTo>
                    <a:pt x="137" y="27"/>
                  </a:lnTo>
                  <a:lnTo>
                    <a:pt x="148" y="58"/>
                  </a:lnTo>
                  <a:lnTo>
                    <a:pt x="146" y="82"/>
                  </a:lnTo>
                  <a:lnTo>
                    <a:pt x="221" y="124"/>
                  </a:lnTo>
                  <a:lnTo>
                    <a:pt x="226" y="156"/>
                  </a:lnTo>
                  <a:lnTo>
                    <a:pt x="270" y="179"/>
                  </a:lnTo>
                  <a:lnTo>
                    <a:pt x="315" y="180"/>
                  </a:lnTo>
                  <a:lnTo>
                    <a:pt x="364" y="208"/>
                  </a:lnTo>
                  <a:lnTo>
                    <a:pt x="373" y="180"/>
                  </a:lnTo>
                  <a:lnTo>
                    <a:pt x="373" y="180"/>
                  </a:lnTo>
                  <a:lnTo>
                    <a:pt x="411" y="174"/>
                  </a:lnTo>
                  <a:lnTo>
                    <a:pt x="435" y="182"/>
                  </a:lnTo>
                  <a:lnTo>
                    <a:pt x="465" y="169"/>
                  </a:lnTo>
                  <a:lnTo>
                    <a:pt x="471" y="148"/>
                  </a:lnTo>
                  <a:lnTo>
                    <a:pt x="483" y="132"/>
                  </a:lnTo>
                  <a:lnTo>
                    <a:pt x="500" y="131"/>
                  </a:lnTo>
                  <a:lnTo>
                    <a:pt x="529" y="91"/>
                  </a:lnTo>
                  <a:lnTo>
                    <a:pt x="550" y="81"/>
                  </a:lnTo>
                  <a:lnTo>
                    <a:pt x="571" y="53"/>
                  </a:lnTo>
                  <a:lnTo>
                    <a:pt x="596" y="47"/>
                  </a:lnTo>
                  <a:lnTo>
                    <a:pt x="628" y="24"/>
                  </a:lnTo>
                  <a:lnTo>
                    <a:pt x="646" y="24"/>
                  </a:lnTo>
                  <a:lnTo>
                    <a:pt x="649" y="34"/>
                  </a:lnTo>
                  <a:lnTo>
                    <a:pt x="665" y="38"/>
                  </a:lnTo>
                  <a:lnTo>
                    <a:pt x="680" y="63"/>
                  </a:lnTo>
                  <a:lnTo>
                    <a:pt x="703" y="87"/>
                  </a:lnTo>
                  <a:lnTo>
                    <a:pt x="682" y="103"/>
                  </a:lnTo>
                  <a:lnTo>
                    <a:pt x="691" y="120"/>
                  </a:lnTo>
                  <a:lnTo>
                    <a:pt x="731" y="145"/>
                  </a:lnTo>
                  <a:lnTo>
                    <a:pt x="675" y="183"/>
                  </a:lnTo>
                  <a:lnTo>
                    <a:pt x="733" y="246"/>
                  </a:lnTo>
                  <a:lnTo>
                    <a:pt x="760" y="259"/>
                  </a:lnTo>
                  <a:lnTo>
                    <a:pt x="772" y="279"/>
                  </a:lnTo>
                  <a:lnTo>
                    <a:pt x="800" y="285"/>
                  </a:lnTo>
                  <a:lnTo>
                    <a:pt x="815" y="276"/>
                  </a:lnTo>
                  <a:lnTo>
                    <a:pt x="815" y="286"/>
                  </a:lnTo>
                  <a:lnTo>
                    <a:pt x="839" y="322"/>
                  </a:lnTo>
                  <a:lnTo>
                    <a:pt x="844" y="363"/>
                  </a:lnTo>
                  <a:lnTo>
                    <a:pt x="836" y="402"/>
                  </a:lnTo>
                  <a:lnTo>
                    <a:pt x="848" y="419"/>
                  </a:lnTo>
                  <a:lnTo>
                    <a:pt x="873" y="422"/>
                  </a:lnTo>
                  <a:lnTo>
                    <a:pt x="907" y="458"/>
                  </a:lnTo>
                  <a:lnTo>
                    <a:pt x="947" y="458"/>
                  </a:lnTo>
                  <a:lnTo>
                    <a:pt x="976" y="468"/>
                  </a:lnTo>
                  <a:lnTo>
                    <a:pt x="1016" y="452"/>
                  </a:lnTo>
                  <a:lnTo>
                    <a:pt x="1056" y="478"/>
                  </a:lnTo>
                  <a:lnTo>
                    <a:pt x="1081" y="480"/>
                  </a:lnTo>
                  <a:lnTo>
                    <a:pt x="1092" y="517"/>
                  </a:lnTo>
                  <a:lnTo>
                    <a:pt x="1118" y="549"/>
                  </a:lnTo>
                  <a:lnTo>
                    <a:pt x="1204" y="583"/>
                  </a:lnTo>
                  <a:lnTo>
                    <a:pt x="1242" y="587"/>
                  </a:lnTo>
                  <a:lnTo>
                    <a:pt x="1346" y="617"/>
                  </a:lnTo>
                  <a:lnTo>
                    <a:pt x="1396" y="617"/>
                  </a:lnTo>
                  <a:lnTo>
                    <a:pt x="1509" y="585"/>
                  </a:lnTo>
                  <a:lnTo>
                    <a:pt x="1595" y="574"/>
                  </a:lnTo>
                  <a:lnTo>
                    <a:pt x="1693" y="582"/>
                  </a:lnTo>
                  <a:lnTo>
                    <a:pt x="1731" y="589"/>
                  </a:lnTo>
                  <a:lnTo>
                    <a:pt x="1744" y="545"/>
                  </a:lnTo>
                  <a:lnTo>
                    <a:pt x="1718" y="507"/>
                  </a:lnTo>
                  <a:lnTo>
                    <a:pt x="1702" y="462"/>
                  </a:lnTo>
                  <a:lnTo>
                    <a:pt x="1737" y="442"/>
                  </a:lnTo>
                  <a:lnTo>
                    <a:pt x="1821" y="437"/>
                  </a:lnTo>
                  <a:lnTo>
                    <a:pt x="1835" y="391"/>
                  </a:lnTo>
                  <a:lnTo>
                    <a:pt x="1858" y="363"/>
                  </a:lnTo>
                  <a:lnTo>
                    <a:pt x="1887" y="361"/>
                  </a:lnTo>
                  <a:lnTo>
                    <a:pt x="1958" y="300"/>
                  </a:lnTo>
                  <a:lnTo>
                    <a:pt x="2030" y="287"/>
                  </a:lnTo>
                  <a:lnTo>
                    <a:pt x="2094" y="300"/>
                  </a:lnTo>
                  <a:lnTo>
                    <a:pt x="2107" y="259"/>
                  </a:lnTo>
                  <a:lnTo>
                    <a:pt x="2141" y="251"/>
                  </a:lnTo>
                  <a:lnTo>
                    <a:pt x="2174" y="264"/>
                  </a:lnTo>
                  <a:lnTo>
                    <a:pt x="2213" y="263"/>
                  </a:lnTo>
                  <a:lnTo>
                    <a:pt x="2275" y="313"/>
                  </a:lnTo>
                  <a:lnTo>
                    <a:pt x="2327" y="327"/>
                  </a:lnTo>
                  <a:lnTo>
                    <a:pt x="2427" y="390"/>
                  </a:lnTo>
                  <a:lnTo>
                    <a:pt x="2455" y="389"/>
                  </a:lnTo>
                  <a:lnTo>
                    <a:pt x="2482" y="370"/>
                  </a:lnTo>
                  <a:lnTo>
                    <a:pt x="2550" y="399"/>
                  </a:lnTo>
                  <a:lnTo>
                    <a:pt x="2586" y="405"/>
                  </a:lnTo>
                  <a:lnTo>
                    <a:pt x="2597" y="456"/>
                  </a:lnTo>
                  <a:lnTo>
                    <a:pt x="2612" y="468"/>
                  </a:lnTo>
                  <a:lnTo>
                    <a:pt x="2648" y="459"/>
                  </a:lnTo>
                  <a:lnTo>
                    <a:pt x="2712" y="474"/>
                  </a:lnTo>
                  <a:lnTo>
                    <a:pt x="2782" y="570"/>
                  </a:lnTo>
                  <a:lnTo>
                    <a:pt x="2857" y="576"/>
                  </a:lnTo>
                  <a:lnTo>
                    <a:pt x="2900" y="594"/>
                  </a:lnTo>
                  <a:lnTo>
                    <a:pt x="2927" y="643"/>
                  </a:lnTo>
                  <a:lnTo>
                    <a:pt x="2914" y="668"/>
                  </a:lnTo>
                  <a:lnTo>
                    <a:pt x="2930" y="710"/>
                  </a:lnTo>
                  <a:lnTo>
                    <a:pt x="2928" y="736"/>
                  </a:lnTo>
                  <a:lnTo>
                    <a:pt x="2944" y="767"/>
                  </a:lnTo>
                  <a:lnTo>
                    <a:pt x="2942" y="815"/>
                  </a:lnTo>
                  <a:lnTo>
                    <a:pt x="2945" y="839"/>
                  </a:lnTo>
                  <a:lnTo>
                    <a:pt x="2933" y="865"/>
                  </a:lnTo>
                  <a:lnTo>
                    <a:pt x="2955" y="894"/>
                  </a:lnTo>
                  <a:lnTo>
                    <a:pt x="2946" y="903"/>
                  </a:lnTo>
                  <a:lnTo>
                    <a:pt x="2949" y="925"/>
                  </a:lnTo>
                  <a:lnTo>
                    <a:pt x="2905" y="955"/>
                  </a:lnTo>
                  <a:lnTo>
                    <a:pt x="2868" y="964"/>
                  </a:lnTo>
                  <a:lnTo>
                    <a:pt x="2882" y="988"/>
                  </a:lnTo>
                  <a:lnTo>
                    <a:pt x="2911" y="1011"/>
                  </a:lnTo>
                  <a:lnTo>
                    <a:pt x="2878" y="1056"/>
                  </a:lnTo>
                  <a:lnTo>
                    <a:pt x="2887" y="1063"/>
                  </a:lnTo>
                  <a:lnTo>
                    <a:pt x="2899" y="1125"/>
                  </a:lnTo>
                  <a:lnTo>
                    <a:pt x="2899" y="1159"/>
                  </a:lnTo>
                  <a:lnTo>
                    <a:pt x="2956" y="1172"/>
                  </a:lnTo>
                  <a:lnTo>
                    <a:pt x="2971" y="1172"/>
                  </a:lnTo>
                  <a:lnTo>
                    <a:pt x="2918" y="1238"/>
                  </a:lnTo>
                  <a:lnTo>
                    <a:pt x="2909" y="1282"/>
                  </a:lnTo>
                  <a:lnTo>
                    <a:pt x="2955" y="1370"/>
                  </a:lnTo>
                  <a:lnTo>
                    <a:pt x="2980" y="1451"/>
                  </a:lnTo>
                  <a:lnTo>
                    <a:pt x="2968" y="1474"/>
                  </a:lnTo>
                  <a:lnTo>
                    <a:pt x="2985" y="1505"/>
                  </a:lnTo>
                  <a:lnTo>
                    <a:pt x="2989" y="1568"/>
                  </a:lnTo>
                  <a:lnTo>
                    <a:pt x="3139" y="1570"/>
                  </a:lnTo>
                  <a:lnTo>
                    <a:pt x="3166" y="1629"/>
                  </a:lnTo>
                  <a:lnTo>
                    <a:pt x="3162" y="1677"/>
                  </a:lnTo>
                  <a:lnTo>
                    <a:pt x="3179" y="1745"/>
                  </a:lnTo>
                  <a:lnTo>
                    <a:pt x="3166" y="1765"/>
                  </a:lnTo>
                  <a:lnTo>
                    <a:pt x="3038" y="1940"/>
                  </a:lnTo>
                  <a:lnTo>
                    <a:pt x="3127" y="2059"/>
                  </a:lnTo>
                  <a:lnTo>
                    <a:pt x="3146" y="2098"/>
                  </a:lnTo>
                  <a:lnTo>
                    <a:pt x="3191" y="2146"/>
                  </a:lnTo>
                  <a:lnTo>
                    <a:pt x="3234" y="2168"/>
                  </a:lnTo>
                  <a:lnTo>
                    <a:pt x="3248" y="2186"/>
                  </a:lnTo>
                  <a:lnTo>
                    <a:pt x="3306" y="2191"/>
                  </a:lnTo>
                  <a:lnTo>
                    <a:pt x="3338" y="2203"/>
                  </a:lnTo>
                  <a:lnTo>
                    <a:pt x="3343" y="2222"/>
                  </a:lnTo>
                  <a:lnTo>
                    <a:pt x="3389" y="2227"/>
                  </a:lnTo>
                  <a:lnTo>
                    <a:pt x="3390" y="2284"/>
                  </a:lnTo>
                  <a:lnTo>
                    <a:pt x="3402" y="2324"/>
                  </a:lnTo>
                  <a:lnTo>
                    <a:pt x="3405" y="2371"/>
                  </a:lnTo>
                  <a:lnTo>
                    <a:pt x="3414" y="2401"/>
                  </a:lnTo>
                  <a:lnTo>
                    <a:pt x="3456" y="2399"/>
                  </a:lnTo>
                  <a:lnTo>
                    <a:pt x="3500" y="2429"/>
                  </a:lnTo>
                  <a:lnTo>
                    <a:pt x="3505" y="2495"/>
                  </a:lnTo>
                  <a:lnTo>
                    <a:pt x="3480" y="2519"/>
                  </a:lnTo>
                  <a:lnTo>
                    <a:pt x="3436" y="2501"/>
                  </a:lnTo>
                  <a:lnTo>
                    <a:pt x="3353" y="2526"/>
                  </a:lnTo>
                  <a:lnTo>
                    <a:pt x="3337" y="2544"/>
                  </a:lnTo>
                  <a:lnTo>
                    <a:pt x="3284" y="2566"/>
                  </a:lnTo>
                  <a:lnTo>
                    <a:pt x="3267" y="2599"/>
                  </a:lnTo>
                  <a:lnTo>
                    <a:pt x="3276" y="2629"/>
                  </a:lnTo>
                  <a:lnTo>
                    <a:pt x="3250" y="2665"/>
                  </a:lnTo>
                  <a:lnTo>
                    <a:pt x="3266" y="2707"/>
                  </a:lnTo>
                  <a:lnTo>
                    <a:pt x="3258" y="2766"/>
                  </a:lnTo>
                  <a:lnTo>
                    <a:pt x="3259" y="2794"/>
                  </a:lnTo>
                  <a:lnTo>
                    <a:pt x="3249" y="2794"/>
                  </a:lnTo>
                  <a:lnTo>
                    <a:pt x="3242" y="2809"/>
                  </a:lnTo>
                  <a:lnTo>
                    <a:pt x="3215" y="2823"/>
                  </a:lnTo>
                  <a:lnTo>
                    <a:pt x="3159" y="2802"/>
                  </a:lnTo>
                  <a:lnTo>
                    <a:pt x="3116" y="2787"/>
                  </a:lnTo>
                  <a:lnTo>
                    <a:pt x="3099" y="2757"/>
                  </a:lnTo>
                  <a:lnTo>
                    <a:pt x="3078" y="2761"/>
                  </a:lnTo>
                  <a:lnTo>
                    <a:pt x="3069" y="2791"/>
                  </a:lnTo>
                  <a:lnTo>
                    <a:pt x="3059" y="2792"/>
                  </a:lnTo>
                  <a:lnTo>
                    <a:pt x="3034" y="2772"/>
                  </a:lnTo>
                  <a:lnTo>
                    <a:pt x="3019" y="2777"/>
                  </a:lnTo>
                  <a:lnTo>
                    <a:pt x="2989" y="2766"/>
                  </a:lnTo>
                  <a:lnTo>
                    <a:pt x="2914" y="2763"/>
                  </a:lnTo>
                  <a:lnTo>
                    <a:pt x="2861" y="2740"/>
                  </a:lnTo>
                  <a:lnTo>
                    <a:pt x="2766" y="2747"/>
                  </a:lnTo>
                  <a:lnTo>
                    <a:pt x="2721" y="2704"/>
                  </a:lnTo>
                  <a:lnTo>
                    <a:pt x="2708" y="2703"/>
                  </a:lnTo>
                  <a:lnTo>
                    <a:pt x="2667" y="2737"/>
                  </a:lnTo>
                  <a:lnTo>
                    <a:pt x="2635" y="2712"/>
                  </a:lnTo>
                  <a:lnTo>
                    <a:pt x="2597" y="2713"/>
                  </a:lnTo>
                  <a:lnTo>
                    <a:pt x="2506" y="2714"/>
                  </a:lnTo>
                  <a:lnTo>
                    <a:pt x="2500" y="2697"/>
                  </a:lnTo>
                  <a:lnTo>
                    <a:pt x="2481" y="2683"/>
                  </a:lnTo>
                  <a:lnTo>
                    <a:pt x="2479" y="2638"/>
                  </a:lnTo>
                  <a:lnTo>
                    <a:pt x="2445" y="2573"/>
                  </a:lnTo>
                  <a:lnTo>
                    <a:pt x="2426" y="2511"/>
                  </a:lnTo>
                  <a:lnTo>
                    <a:pt x="2395" y="2467"/>
                  </a:lnTo>
                  <a:lnTo>
                    <a:pt x="2391" y="2449"/>
                  </a:lnTo>
                  <a:lnTo>
                    <a:pt x="2376" y="2450"/>
                  </a:lnTo>
                  <a:lnTo>
                    <a:pt x="2376" y="2438"/>
                  </a:lnTo>
                  <a:lnTo>
                    <a:pt x="2317" y="2430"/>
                  </a:lnTo>
                  <a:lnTo>
                    <a:pt x="2282" y="2442"/>
                  </a:lnTo>
                  <a:lnTo>
                    <a:pt x="2237" y="2474"/>
                  </a:lnTo>
                  <a:lnTo>
                    <a:pt x="2202" y="2475"/>
                  </a:lnTo>
                  <a:lnTo>
                    <a:pt x="2199" y="2460"/>
                  </a:lnTo>
                  <a:lnTo>
                    <a:pt x="2197" y="2480"/>
                  </a:lnTo>
                  <a:lnTo>
                    <a:pt x="2126" y="2524"/>
                  </a:lnTo>
                  <a:lnTo>
                    <a:pt x="2066" y="2573"/>
                  </a:lnTo>
                  <a:lnTo>
                    <a:pt x="2000" y="2528"/>
                  </a:lnTo>
                  <a:lnTo>
                    <a:pt x="1942" y="2514"/>
                  </a:lnTo>
                  <a:lnTo>
                    <a:pt x="1901" y="2520"/>
                  </a:lnTo>
                  <a:lnTo>
                    <a:pt x="1885" y="2529"/>
                  </a:lnTo>
                  <a:lnTo>
                    <a:pt x="1825" y="2475"/>
                  </a:lnTo>
                  <a:lnTo>
                    <a:pt x="1796" y="2472"/>
                  </a:lnTo>
                  <a:lnTo>
                    <a:pt x="1768" y="2454"/>
                  </a:lnTo>
                  <a:lnTo>
                    <a:pt x="1728" y="2445"/>
                  </a:lnTo>
                  <a:lnTo>
                    <a:pt x="1678" y="2392"/>
                  </a:lnTo>
                  <a:lnTo>
                    <a:pt x="1699" y="2374"/>
                  </a:lnTo>
                  <a:lnTo>
                    <a:pt x="1693" y="2358"/>
                  </a:lnTo>
                  <a:lnTo>
                    <a:pt x="1662" y="2355"/>
                  </a:lnTo>
                  <a:lnTo>
                    <a:pt x="1653" y="2344"/>
                  </a:lnTo>
                  <a:lnTo>
                    <a:pt x="1599" y="2342"/>
                  </a:lnTo>
                  <a:lnTo>
                    <a:pt x="1581" y="2322"/>
                  </a:lnTo>
                  <a:lnTo>
                    <a:pt x="1537" y="2308"/>
                  </a:lnTo>
                  <a:lnTo>
                    <a:pt x="1476" y="2314"/>
                  </a:lnTo>
                  <a:lnTo>
                    <a:pt x="1441" y="2294"/>
                  </a:lnTo>
                  <a:lnTo>
                    <a:pt x="1388" y="2178"/>
                  </a:lnTo>
                  <a:lnTo>
                    <a:pt x="1382" y="2151"/>
                  </a:lnTo>
                  <a:lnTo>
                    <a:pt x="1367" y="2156"/>
                  </a:lnTo>
                  <a:lnTo>
                    <a:pt x="1336" y="2130"/>
                  </a:lnTo>
                  <a:lnTo>
                    <a:pt x="1343" y="2121"/>
                  </a:lnTo>
                  <a:lnTo>
                    <a:pt x="1354" y="2129"/>
                  </a:lnTo>
                  <a:lnTo>
                    <a:pt x="1368" y="2129"/>
                  </a:lnTo>
                  <a:lnTo>
                    <a:pt x="1349" y="2098"/>
                  </a:lnTo>
                  <a:lnTo>
                    <a:pt x="1323" y="2102"/>
                  </a:lnTo>
                  <a:lnTo>
                    <a:pt x="1306" y="2090"/>
                  </a:lnTo>
                  <a:lnTo>
                    <a:pt x="1301" y="2038"/>
                  </a:lnTo>
                  <a:lnTo>
                    <a:pt x="1238" y="1963"/>
                  </a:lnTo>
                  <a:lnTo>
                    <a:pt x="1234" y="1930"/>
                  </a:lnTo>
                  <a:lnTo>
                    <a:pt x="1198" y="1881"/>
                  </a:lnTo>
                  <a:lnTo>
                    <a:pt x="1180" y="1873"/>
                  </a:lnTo>
                  <a:lnTo>
                    <a:pt x="1127" y="1916"/>
                  </a:lnTo>
                  <a:lnTo>
                    <a:pt x="1110" y="1915"/>
                  </a:lnTo>
                  <a:lnTo>
                    <a:pt x="1093" y="1884"/>
                  </a:lnTo>
                  <a:lnTo>
                    <a:pt x="1078" y="1891"/>
                  </a:lnTo>
                  <a:lnTo>
                    <a:pt x="1039" y="1873"/>
                  </a:lnTo>
                  <a:lnTo>
                    <a:pt x="1044" y="1854"/>
                  </a:lnTo>
                  <a:lnTo>
                    <a:pt x="1051" y="1834"/>
                  </a:lnTo>
                  <a:lnTo>
                    <a:pt x="1042" y="1844"/>
                  </a:lnTo>
                  <a:lnTo>
                    <a:pt x="1018" y="1845"/>
                  </a:lnTo>
                  <a:lnTo>
                    <a:pt x="998" y="1843"/>
                  </a:lnTo>
                  <a:lnTo>
                    <a:pt x="1023" y="1864"/>
                  </a:lnTo>
                  <a:lnTo>
                    <a:pt x="1022" y="1896"/>
                  </a:lnTo>
                  <a:lnTo>
                    <a:pt x="1003" y="1913"/>
                  </a:lnTo>
                  <a:lnTo>
                    <a:pt x="982" y="1914"/>
                  </a:lnTo>
                  <a:lnTo>
                    <a:pt x="957" y="1880"/>
                  </a:lnTo>
                  <a:lnTo>
                    <a:pt x="958" y="1870"/>
                  </a:lnTo>
                  <a:lnTo>
                    <a:pt x="942" y="1877"/>
                  </a:lnTo>
                  <a:lnTo>
                    <a:pt x="929" y="1866"/>
                  </a:lnTo>
                  <a:lnTo>
                    <a:pt x="893" y="1852"/>
                  </a:lnTo>
                  <a:lnTo>
                    <a:pt x="863" y="1831"/>
                  </a:lnTo>
                  <a:lnTo>
                    <a:pt x="852" y="1724"/>
                  </a:lnTo>
                  <a:lnTo>
                    <a:pt x="797" y="1724"/>
                  </a:lnTo>
                  <a:lnTo>
                    <a:pt x="784" y="1679"/>
                  </a:lnTo>
                  <a:lnTo>
                    <a:pt x="786" y="1628"/>
                  </a:lnTo>
                  <a:lnTo>
                    <a:pt x="822" y="1597"/>
                  </a:lnTo>
                  <a:lnTo>
                    <a:pt x="786" y="1519"/>
                  </a:lnTo>
                  <a:lnTo>
                    <a:pt x="754" y="1503"/>
                  </a:lnTo>
                  <a:lnTo>
                    <a:pt x="722" y="1442"/>
                  </a:lnTo>
                  <a:lnTo>
                    <a:pt x="702" y="1427"/>
                  </a:lnTo>
                  <a:lnTo>
                    <a:pt x="683" y="1434"/>
                  </a:lnTo>
                  <a:lnTo>
                    <a:pt x="556" y="1351"/>
                  </a:lnTo>
                  <a:lnTo>
                    <a:pt x="526" y="1353"/>
                  </a:lnTo>
                  <a:lnTo>
                    <a:pt x="509" y="1365"/>
                  </a:lnTo>
                  <a:lnTo>
                    <a:pt x="474" y="1339"/>
                  </a:lnTo>
                  <a:lnTo>
                    <a:pt x="480" y="1318"/>
                  </a:lnTo>
                  <a:lnTo>
                    <a:pt x="470" y="1306"/>
                  </a:lnTo>
                  <a:lnTo>
                    <a:pt x="486" y="1270"/>
                  </a:lnTo>
                  <a:lnTo>
                    <a:pt x="447" y="1238"/>
                  </a:lnTo>
                  <a:lnTo>
                    <a:pt x="440" y="1213"/>
                  </a:lnTo>
                  <a:lnTo>
                    <a:pt x="403" y="1205"/>
                  </a:lnTo>
                  <a:lnTo>
                    <a:pt x="384" y="1182"/>
                  </a:lnTo>
                  <a:lnTo>
                    <a:pt x="361" y="1179"/>
                  </a:lnTo>
                  <a:lnTo>
                    <a:pt x="361" y="1156"/>
                  </a:lnTo>
                  <a:lnTo>
                    <a:pt x="375" y="1137"/>
                  </a:lnTo>
                  <a:lnTo>
                    <a:pt x="364" y="1121"/>
                  </a:lnTo>
                  <a:lnTo>
                    <a:pt x="373" y="1097"/>
                  </a:lnTo>
                  <a:lnTo>
                    <a:pt x="375" y="1034"/>
                  </a:lnTo>
                  <a:lnTo>
                    <a:pt x="393" y="1018"/>
                  </a:lnTo>
                  <a:lnTo>
                    <a:pt x="400" y="964"/>
                  </a:lnTo>
                  <a:lnTo>
                    <a:pt x="421" y="970"/>
                  </a:lnTo>
                  <a:lnTo>
                    <a:pt x="443" y="956"/>
                  </a:lnTo>
                  <a:lnTo>
                    <a:pt x="443" y="896"/>
                  </a:lnTo>
                  <a:lnTo>
                    <a:pt x="428" y="887"/>
                  </a:lnTo>
                  <a:lnTo>
                    <a:pt x="425" y="843"/>
                  </a:lnTo>
                  <a:lnTo>
                    <a:pt x="446" y="839"/>
                  </a:lnTo>
                  <a:lnTo>
                    <a:pt x="479" y="828"/>
                  </a:lnTo>
                  <a:lnTo>
                    <a:pt x="489" y="820"/>
                  </a:lnTo>
                  <a:lnTo>
                    <a:pt x="475" y="810"/>
                  </a:lnTo>
                  <a:lnTo>
                    <a:pt x="451" y="798"/>
                  </a:lnTo>
                  <a:lnTo>
                    <a:pt x="414" y="802"/>
                  </a:lnTo>
                  <a:lnTo>
                    <a:pt x="388" y="796"/>
                  </a:lnTo>
                  <a:lnTo>
                    <a:pt x="331" y="763"/>
                  </a:lnTo>
                  <a:lnTo>
                    <a:pt x="305" y="759"/>
                  </a:lnTo>
                  <a:lnTo>
                    <a:pt x="274" y="741"/>
                  </a:lnTo>
                  <a:lnTo>
                    <a:pt x="259" y="702"/>
                  </a:lnTo>
                  <a:lnTo>
                    <a:pt x="241" y="673"/>
                  </a:lnTo>
                  <a:lnTo>
                    <a:pt x="216" y="667"/>
                  </a:lnTo>
                  <a:lnTo>
                    <a:pt x="199" y="634"/>
                  </a:lnTo>
                  <a:lnTo>
                    <a:pt x="200" y="604"/>
                  </a:lnTo>
                  <a:lnTo>
                    <a:pt x="185" y="560"/>
                  </a:lnTo>
                  <a:lnTo>
                    <a:pt x="153" y="557"/>
                  </a:lnTo>
                  <a:lnTo>
                    <a:pt x="149" y="559"/>
                  </a:lnTo>
                  <a:lnTo>
                    <a:pt x="157" y="530"/>
                  </a:lnTo>
                  <a:lnTo>
                    <a:pt x="142" y="489"/>
                  </a:lnTo>
                  <a:lnTo>
                    <a:pt x="105" y="424"/>
                  </a:lnTo>
                  <a:lnTo>
                    <a:pt x="58" y="406"/>
                  </a:lnTo>
                  <a:lnTo>
                    <a:pt x="63" y="387"/>
                  </a:lnTo>
                  <a:lnTo>
                    <a:pt x="61" y="337"/>
                  </a:lnTo>
                  <a:lnTo>
                    <a:pt x="82" y="285"/>
                  </a:lnTo>
                  <a:lnTo>
                    <a:pt x="71" y="264"/>
                  </a:lnTo>
                  <a:lnTo>
                    <a:pt x="32" y="259"/>
                  </a:lnTo>
                  <a:lnTo>
                    <a:pt x="31" y="213"/>
                  </a:lnTo>
                  <a:lnTo>
                    <a:pt x="36" y="180"/>
                  </a:lnTo>
                  <a:lnTo>
                    <a:pt x="19" y="116"/>
                  </a:lnTo>
                  <a:lnTo>
                    <a:pt x="1" y="82"/>
                  </a:lnTo>
                  <a:lnTo>
                    <a:pt x="0" y="66"/>
                  </a:lnTo>
                  <a:lnTo>
                    <a:pt x="48" y="62"/>
                  </a:lnTo>
                  <a:lnTo>
                    <a:pt x="65" y="17"/>
                  </a:lnTo>
                  <a:lnTo>
                    <a:pt x="83" y="0"/>
                  </a:lnTo>
                  <a:lnTo>
                    <a:pt x="83" y="0"/>
                  </a:lnTo>
                  <a:close/>
                </a:path>
              </a:pathLst>
            </a:custGeom>
            <a:solidFill>
              <a:srgbClr val="FD5A27"/>
            </a:solidFill>
            <a:ln w="4763">
              <a:solidFill>
                <a:schemeClr val="tx1">
                  <a:lumMod val="85000"/>
                  <a:lumOff val="15000"/>
                </a:schemeClr>
              </a:solidFill>
              <a:prstDash val="solid"/>
              <a:round/>
            </a:ln>
            <a:effec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08" name="Freeform 8"/>
            <p:cNvSpPr>
              <a:spLocks noEditPoints="1"/>
            </p:cNvSpPr>
            <p:nvPr/>
          </p:nvSpPr>
          <p:spPr bwMode="auto">
            <a:xfrm>
              <a:off x="9521825" y="4205288"/>
              <a:ext cx="536575" cy="1031875"/>
            </a:xfrm>
            <a:custGeom>
              <a:gdLst>
                <a:gd fmla="*/ 1125 w 2703" name="T0"/>
                <a:gd fmla="*/ 2499 h 5201" name="T1"/>
                <a:gd fmla="*/ 92 w 2703" name="T2"/>
                <a:gd fmla="*/ 5156 h 5201" name="T3"/>
                <a:gd fmla="*/ 591 w 2703" name="T4"/>
                <a:gd fmla="*/ 4743 h 5201" name="T5"/>
                <a:gd fmla="*/ 591 w 2703" name="T6"/>
                <a:gd fmla="*/ 4743 h 5201" name="T7"/>
                <a:gd fmla="*/ 775 w 2703" name="T8"/>
                <a:gd fmla="*/ 4321 h 5201" name="T9"/>
                <a:gd fmla="*/ 817 w 2703" name="T10"/>
                <a:gd fmla="*/ 4334 h 5201" name="T11"/>
                <a:gd fmla="*/ 1882 w 2703" name="T12"/>
                <a:gd fmla="*/ 1084 h 5201" name="T13"/>
                <a:gd fmla="*/ 1794 w 2703" name="T14"/>
                <a:gd fmla="*/ 741 h 5201" name="T15"/>
                <a:gd fmla="*/ 1937 w 2703" name="T16"/>
                <a:gd fmla="*/ 623 h 5201" name="T17"/>
                <a:gd fmla="*/ 1939 w 2703" name="T18"/>
                <a:gd fmla="*/ 379 h 5201" name="T19"/>
                <a:gd fmla="*/ 1903 w 2703" name="T20"/>
                <a:gd fmla="*/ 0 h 5201" name="T21"/>
                <a:gd fmla="*/ 2364 w 2703" name="T22"/>
                <a:gd fmla="*/ 359 h 5201" name="T23"/>
                <a:gd fmla="*/ 2546 w 2703" name="T24"/>
                <a:gd fmla="*/ 400 h 5201" name="T25"/>
                <a:gd fmla="*/ 2652 w 2703" name="T26"/>
                <a:gd fmla="*/ 536 h 5201" name="T27"/>
                <a:gd fmla="*/ 2380 w 2703" name="T28"/>
                <a:gd fmla="*/ 753 h 5201" name="T29"/>
                <a:gd fmla="*/ 2093 w 2703" name="T30"/>
                <a:gd fmla="*/ 750 h 5201" name="T31"/>
                <a:gd fmla="*/ 1946 w 2703" name="T32"/>
                <a:gd fmla="*/ 873 h 5201" name="T33"/>
                <a:gd fmla="*/ 1910 w 2703" name="T34"/>
                <a:gd fmla="*/ 1101 h 5201" name="T35"/>
                <a:gd fmla="*/ 1889 w 2703" name="T36"/>
                <a:gd fmla="*/ 1969 h 5201" name="T37"/>
                <a:gd fmla="*/ 593 w 2703" name="T38"/>
                <a:gd fmla="*/ 3208 h 5201" name="T39"/>
                <a:gd fmla="*/ 547 w 2703" name="T40"/>
                <a:gd fmla="*/ 3284 h 5201" name="T41"/>
                <a:gd fmla="*/ 519 w 2703" name="T42"/>
                <a:gd fmla="*/ 3353 h 5201" name="T43"/>
                <a:gd fmla="*/ 760 w 2703" name="T44"/>
                <a:gd fmla="*/ 3438 h 5201" name="T45"/>
                <a:gd fmla="*/ 737 w 2703" name="T46"/>
                <a:gd fmla="*/ 3340 h 5201" name="T47"/>
                <a:gd fmla="*/ 1351 w 2703" name="T48"/>
                <a:gd fmla="*/ 2895 h 5201" name="T49"/>
                <a:gd fmla="*/ 1255 w 2703" name="T50"/>
                <a:gd fmla="*/ 3231 h 5201" name="T51"/>
                <a:gd fmla="*/ 1485 w 2703" name="T52"/>
                <a:gd fmla="*/ 3006 h 5201" name="T53"/>
                <a:gd fmla="*/ 1202 w 2703" name="T54"/>
                <a:gd fmla="*/ 3022 h 5201" name="T55"/>
                <a:gd fmla="*/ 1198 w 2703" name="T56"/>
                <a:gd fmla="*/ 3235 h 5201" name="T57"/>
                <a:gd fmla="*/ 1002 w 2703" name="T58"/>
                <a:gd fmla="*/ 3797 h 5201" name="T59"/>
                <a:gd fmla="*/ 974 w 2703" name="T60"/>
                <a:gd fmla="*/ 3586 h 5201" name="T61"/>
                <a:gd fmla="*/ 1051 w 2703" name="T62"/>
                <a:gd fmla="*/ 3238 h 5201" name="T63"/>
                <a:gd fmla="*/ 929 w 2703" name="T64"/>
                <a:gd fmla="*/ 3105 h 5201" name="T65"/>
                <a:gd fmla="*/ 1060 w 2703" name="T66"/>
                <a:gd fmla="*/ 2916 h 5201" name="T67"/>
                <a:gd fmla="*/ 1370 w 2703" name="T68"/>
                <a:gd fmla="*/ 2839 h 5201" name="T69"/>
                <a:gd fmla="*/ 1528 w 2703" name="T70"/>
                <a:gd fmla="*/ 2987 h 5201" name="T71"/>
                <a:gd fmla="*/ 1778 w 2703" name="T72"/>
                <a:gd fmla="*/ 2896 h 5201" name="T73"/>
                <a:gd fmla="*/ 1784 w 2703" name="T74"/>
                <a:gd fmla="*/ 2781 h 5201" name="T75"/>
                <a:gd fmla="*/ 1914 w 2703" name="T76"/>
                <a:gd fmla="*/ 2783 h 5201" name="T77"/>
                <a:gd fmla="*/ 2160 w 2703" name="T78"/>
                <a:gd fmla="*/ 2740 h 5201" name="T79"/>
                <a:gd fmla="*/ 2251 w 2703" name="T80"/>
                <a:gd fmla="*/ 2615 h 5201" name="T81"/>
                <a:gd fmla="*/ 2353 w 2703" name="T82"/>
                <a:gd fmla="*/ 2435 h 5201" name="T83"/>
                <a:gd fmla="*/ 2381 w 2703" name="T84"/>
                <a:gd fmla="*/ 1860 h 5201" name="T85"/>
                <a:gd fmla="*/ 2358 w 2703" name="T86"/>
                <a:gd fmla="*/ 1568 h 5201" name="T87"/>
                <a:gd fmla="*/ 2129 w 2703" name="T88"/>
                <a:gd fmla="*/ 1075 h 5201" name="T89"/>
                <a:gd fmla="*/ 2112 w 2703" name="T90"/>
                <a:gd fmla="*/ 1161 h 5201" name="T91"/>
                <a:gd fmla="*/ 1959 w 2703" name="T92"/>
                <a:gd fmla="*/ 1150 h 5201" name="T93"/>
                <a:gd fmla="*/ 1912 w 2703" name="T94"/>
                <a:gd fmla="*/ 1463 h 5201" name="T95"/>
                <a:gd fmla="*/ 1932 w 2703" name="T96"/>
                <a:gd fmla="*/ 2038 h 5201" name="T97"/>
                <a:gd fmla="*/ 1692 w 2703" name="T98"/>
                <a:gd fmla="*/ 2158 h 5201" name="T99"/>
                <a:gd fmla="*/ 1580 w 2703" name="T100"/>
                <a:gd fmla="*/ 2418 h 5201" name="T101"/>
                <a:gd fmla="*/ 1492 w 2703" name="T102"/>
                <a:gd fmla="*/ 2609 h 5201" name="T103"/>
                <a:gd fmla="*/ 1155 w 2703" name="T104"/>
                <a:gd fmla="*/ 2633 h 5201" name="T105"/>
                <a:gd fmla="*/ 819 w 2703" name="T106"/>
                <a:gd fmla="*/ 2943 h 5201" name="T107"/>
                <a:gd fmla="*/ 643 w 2703" name="T108"/>
                <a:gd fmla="*/ 3189 h 5201" name="T109"/>
                <a:gd fmla="*/ 684 w 2703" name="T110"/>
                <a:gd fmla="*/ 3335 h 5201" name="T111"/>
                <a:gd fmla="*/ 740 w 2703" name="T112"/>
                <a:gd fmla="*/ 3245 h 5201" name="T113"/>
                <a:gd fmla="*/ 816 w 2703" name="T114"/>
                <a:gd fmla="*/ 3557 h 5201" name="T115"/>
                <a:gd fmla="*/ 920 w 2703" name="T116"/>
                <a:gd fmla="*/ 3546 h 520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201" w="2703">
                  <a:moveTo>
                    <a:pt x="1080" y="2497"/>
                  </a:moveTo>
                  <a:lnTo>
                    <a:pt x="1095" y="2513"/>
                  </a:lnTo>
                  <a:lnTo>
                    <a:pt x="1083" y="2519"/>
                  </a:lnTo>
                  <a:lnTo>
                    <a:pt x="1074" y="2515"/>
                  </a:lnTo>
                  <a:lnTo>
                    <a:pt x="1080" y="2497"/>
                  </a:lnTo>
                  <a:lnTo>
                    <a:pt x="1080" y="2497"/>
                  </a:lnTo>
                  <a:close/>
                  <a:moveTo>
                    <a:pt x="1110" y="2498"/>
                  </a:moveTo>
                  <a:lnTo>
                    <a:pt x="1099" y="2484"/>
                  </a:lnTo>
                  <a:lnTo>
                    <a:pt x="1113" y="2462"/>
                  </a:lnTo>
                  <a:lnTo>
                    <a:pt x="1133" y="2460"/>
                  </a:lnTo>
                  <a:lnTo>
                    <a:pt x="1139" y="2486"/>
                  </a:lnTo>
                  <a:lnTo>
                    <a:pt x="1125" y="2499"/>
                  </a:lnTo>
                  <a:lnTo>
                    <a:pt x="1110" y="2498"/>
                  </a:lnTo>
                  <a:lnTo>
                    <a:pt x="1110" y="2498"/>
                  </a:lnTo>
                  <a:close/>
                  <a:moveTo>
                    <a:pt x="36" y="5190"/>
                  </a:moveTo>
                  <a:lnTo>
                    <a:pt x="27" y="5168"/>
                  </a:lnTo>
                  <a:lnTo>
                    <a:pt x="7" y="5169"/>
                  </a:lnTo>
                  <a:lnTo>
                    <a:pt x="0" y="5201"/>
                  </a:lnTo>
                  <a:lnTo>
                    <a:pt x="24" y="5201"/>
                  </a:lnTo>
                  <a:lnTo>
                    <a:pt x="36" y="5190"/>
                  </a:lnTo>
                  <a:lnTo>
                    <a:pt x="36" y="5190"/>
                  </a:lnTo>
                  <a:close/>
                  <a:moveTo>
                    <a:pt x="58" y="5161"/>
                  </a:moveTo>
                  <a:lnTo>
                    <a:pt x="76" y="5142"/>
                  </a:lnTo>
                  <a:lnTo>
                    <a:pt x="92" y="5156"/>
                  </a:lnTo>
                  <a:lnTo>
                    <a:pt x="83" y="5187"/>
                  </a:lnTo>
                  <a:lnTo>
                    <a:pt x="66" y="5183"/>
                  </a:lnTo>
                  <a:lnTo>
                    <a:pt x="58" y="5161"/>
                  </a:lnTo>
                  <a:lnTo>
                    <a:pt x="58" y="5161"/>
                  </a:lnTo>
                  <a:close/>
                  <a:moveTo>
                    <a:pt x="218" y="5044"/>
                  </a:moveTo>
                  <a:lnTo>
                    <a:pt x="215" y="5079"/>
                  </a:lnTo>
                  <a:lnTo>
                    <a:pt x="228" y="5091"/>
                  </a:lnTo>
                  <a:lnTo>
                    <a:pt x="252" y="5094"/>
                  </a:lnTo>
                  <a:lnTo>
                    <a:pt x="258" y="5062"/>
                  </a:lnTo>
                  <a:lnTo>
                    <a:pt x="218" y="5044"/>
                  </a:lnTo>
                  <a:lnTo>
                    <a:pt x="218" y="5044"/>
                  </a:lnTo>
                  <a:close/>
                  <a:moveTo>
                    <a:pt x="591" y="4743"/>
                  </a:moveTo>
                  <a:lnTo>
                    <a:pt x="577" y="4697"/>
                  </a:lnTo>
                  <a:lnTo>
                    <a:pt x="609" y="4675"/>
                  </a:lnTo>
                  <a:lnTo>
                    <a:pt x="613" y="4658"/>
                  </a:lnTo>
                  <a:lnTo>
                    <a:pt x="606" y="4646"/>
                  </a:lnTo>
                  <a:lnTo>
                    <a:pt x="636" y="4630"/>
                  </a:lnTo>
                  <a:lnTo>
                    <a:pt x="654" y="4595"/>
                  </a:lnTo>
                  <a:lnTo>
                    <a:pt x="668" y="4630"/>
                  </a:lnTo>
                  <a:lnTo>
                    <a:pt x="652" y="4650"/>
                  </a:lnTo>
                  <a:lnTo>
                    <a:pt x="651" y="4680"/>
                  </a:lnTo>
                  <a:lnTo>
                    <a:pt x="609" y="4706"/>
                  </a:lnTo>
                  <a:lnTo>
                    <a:pt x="608" y="4737"/>
                  </a:lnTo>
                  <a:lnTo>
                    <a:pt x="591" y="4743"/>
                  </a:lnTo>
                  <a:lnTo>
                    <a:pt x="591" y="4743"/>
                  </a:lnTo>
                  <a:close/>
                  <a:moveTo>
                    <a:pt x="747" y="4397"/>
                  </a:moveTo>
                  <a:lnTo>
                    <a:pt x="769" y="4415"/>
                  </a:lnTo>
                  <a:lnTo>
                    <a:pt x="775" y="4443"/>
                  </a:lnTo>
                  <a:lnTo>
                    <a:pt x="764" y="4450"/>
                  </a:lnTo>
                  <a:lnTo>
                    <a:pt x="740" y="4430"/>
                  </a:lnTo>
                  <a:lnTo>
                    <a:pt x="738" y="4409"/>
                  </a:lnTo>
                  <a:lnTo>
                    <a:pt x="747" y="4397"/>
                  </a:lnTo>
                  <a:lnTo>
                    <a:pt x="747" y="4397"/>
                  </a:lnTo>
                  <a:close/>
                  <a:moveTo>
                    <a:pt x="817" y="4334"/>
                  </a:moveTo>
                  <a:lnTo>
                    <a:pt x="803" y="4322"/>
                  </a:lnTo>
                  <a:lnTo>
                    <a:pt x="775" y="4321"/>
                  </a:lnTo>
                  <a:lnTo>
                    <a:pt x="766" y="4314"/>
                  </a:lnTo>
                  <a:lnTo>
                    <a:pt x="778" y="4289"/>
                  </a:lnTo>
                  <a:lnTo>
                    <a:pt x="807" y="4276"/>
                  </a:lnTo>
                  <a:lnTo>
                    <a:pt x="817" y="4274"/>
                  </a:lnTo>
                  <a:lnTo>
                    <a:pt x="822" y="4264"/>
                  </a:lnTo>
                  <a:lnTo>
                    <a:pt x="842" y="4262"/>
                  </a:lnTo>
                  <a:lnTo>
                    <a:pt x="852" y="4255"/>
                  </a:lnTo>
                  <a:lnTo>
                    <a:pt x="877" y="4248"/>
                  </a:lnTo>
                  <a:lnTo>
                    <a:pt x="858" y="4282"/>
                  </a:lnTo>
                  <a:lnTo>
                    <a:pt x="827" y="4303"/>
                  </a:lnTo>
                  <a:lnTo>
                    <a:pt x="825" y="4324"/>
                  </a:lnTo>
                  <a:lnTo>
                    <a:pt x="817" y="4334"/>
                  </a:lnTo>
                  <a:lnTo>
                    <a:pt x="817" y="4334"/>
                  </a:lnTo>
                  <a:close/>
                  <a:moveTo>
                    <a:pt x="1704" y="932"/>
                  </a:moveTo>
                  <a:lnTo>
                    <a:pt x="1689" y="916"/>
                  </a:lnTo>
                  <a:lnTo>
                    <a:pt x="1686" y="890"/>
                  </a:lnTo>
                  <a:lnTo>
                    <a:pt x="1713" y="864"/>
                  </a:lnTo>
                  <a:lnTo>
                    <a:pt x="1731" y="858"/>
                  </a:lnTo>
                  <a:lnTo>
                    <a:pt x="1725" y="890"/>
                  </a:lnTo>
                  <a:lnTo>
                    <a:pt x="1723" y="918"/>
                  </a:lnTo>
                  <a:lnTo>
                    <a:pt x="1704" y="932"/>
                  </a:lnTo>
                  <a:lnTo>
                    <a:pt x="1704" y="932"/>
                  </a:lnTo>
                  <a:close/>
                  <a:moveTo>
                    <a:pt x="1910" y="1101"/>
                  </a:moveTo>
                  <a:lnTo>
                    <a:pt x="1882" y="1084"/>
                  </a:lnTo>
                  <a:lnTo>
                    <a:pt x="1868" y="1055"/>
                  </a:lnTo>
                  <a:lnTo>
                    <a:pt x="1878" y="1048"/>
                  </a:lnTo>
                  <a:lnTo>
                    <a:pt x="1868" y="987"/>
                  </a:lnTo>
                  <a:lnTo>
                    <a:pt x="1848" y="928"/>
                  </a:lnTo>
                  <a:lnTo>
                    <a:pt x="1821" y="903"/>
                  </a:lnTo>
                  <a:lnTo>
                    <a:pt x="1792" y="884"/>
                  </a:lnTo>
                  <a:lnTo>
                    <a:pt x="1772" y="883"/>
                  </a:lnTo>
                  <a:lnTo>
                    <a:pt x="1767" y="860"/>
                  </a:lnTo>
                  <a:lnTo>
                    <a:pt x="1772" y="814"/>
                  </a:lnTo>
                  <a:lnTo>
                    <a:pt x="1762" y="780"/>
                  </a:lnTo>
                  <a:lnTo>
                    <a:pt x="1775" y="752"/>
                  </a:lnTo>
                  <a:lnTo>
                    <a:pt x="1794" y="741"/>
                  </a:lnTo>
                  <a:lnTo>
                    <a:pt x="1800" y="725"/>
                  </a:lnTo>
                  <a:lnTo>
                    <a:pt x="1823" y="721"/>
                  </a:lnTo>
                  <a:lnTo>
                    <a:pt x="1838" y="687"/>
                  </a:lnTo>
                  <a:lnTo>
                    <a:pt x="1851" y="670"/>
                  </a:lnTo>
                  <a:lnTo>
                    <a:pt x="1847" y="656"/>
                  </a:lnTo>
                  <a:lnTo>
                    <a:pt x="1812" y="630"/>
                  </a:lnTo>
                  <a:lnTo>
                    <a:pt x="1799" y="628"/>
                  </a:lnTo>
                  <a:lnTo>
                    <a:pt x="1789" y="615"/>
                  </a:lnTo>
                  <a:lnTo>
                    <a:pt x="1801" y="590"/>
                  </a:lnTo>
                  <a:lnTo>
                    <a:pt x="1826" y="584"/>
                  </a:lnTo>
                  <a:lnTo>
                    <a:pt x="1879" y="613"/>
                  </a:lnTo>
                  <a:lnTo>
                    <a:pt x="1937" y="623"/>
                  </a:lnTo>
                  <a:lnTo>
                    <a:pt x="1957" y="607"/>
                  </a:lnTo>
                  <a:lnTo>
                    <a:pt x="1959" y="581"/>
                  </a:lnTo>
                  <a:lnTo>
                    <a:pt x="1970" y="571"/>
                  </a:lnTo>
                  <a:lnTo>
                    <a:pt x="1959" y="546"/>
                  </a:lnTo>
                  <a:lnTo>
                    <a:pt x="1943" y="537"/>
                  </a:lnTo>
                  <a:lnTo>
                    <a:pt x="1937" y="521"/>
                  </a:lnTo>
                  <a:lnTo>
                    <a:pt x="1919" y="490"/>
                  </a:lnTo>
                  <a:lnTo>
                    <a:pt x="1908" y="459"/>
                  </a:lnTo>
                  <a:lnTo>
                    <a:pt x="1934" y="429"/>
                  </a:lnTo>
                  <a:lnTo>
                    <a:pt x="1948" y="427"/>
                  </a:lnTo>
                  <a:lnTo>
                    <a:pt x="1952" y="413"/>
                  </a:lnTo>
                  <a:lnTo>
                    <a:pt x="1939" y="379"/>
                  </a:lnTo>
                  <a:lnTo>
                    <a:pt x="1922" y="328"/>
                  </a:lnTo>
                  <a:lnTo>
                    <a:pt x="1929" y="304"/>
                  </a:lnTo>
                  <a:lnTo>
                    <a:pt x="1925" y="240"/>
                  </a:lnTo>
                  <a:lnTo>
                    <a:pt x="1911" y="200"/>
                  </a:lnTo>
                  <a:lnTo>
                    <a:pt x="1852" y="110"/>
                  </a:lnTo>
                  <a:lnTo>
                    <a:pt x="1841" y="69"/>
                  </a:lnTo>
                  <a:lnTo>
                    <a:pt x="1827" y="46"/>
                  </a:lnTo>
                  <a:lnTo>
                    <a:pt x="1835" y="36"/>
                  </a:lnTo>
                  <a:lnTo>
                    <a:pt x="1852" y="36"/>
                  </a:lnTo>
                  <a:lnTo>
                    <a:pt x="1869" y="14"/>
                  </a:lnTo>
                  <a:lnTo>
                    <a:pt x="1865" y="0"/>
                  </a:lnTo>
                  <a:lnTo>
                    <a:pt x="1903" y="0"/>
                  </a:lnTo>
                  <a:lnTo>
                    <a:pt x="1915" y="25"/>
                  </a:lnTo>
                  <a:lnTo>
                    <a:pt x="1971" y="71"/>
                  </a:lnTo>
                  <a:lnTo>
                    <a:pt x="2018" y="81"/>
                  </a:lnTo>
                  <a:lnTo>
                    <a:pt x="2042" y="126"/>
                  </a:lnTo>
                  <a:lnTo>
                    <a:pt x="2119" y="203"/>
                  </a:lnTo>
                  <a:lnTo>
                    <a:pt x="2162" y="234"/>
                  </a:lnTo>
                  <a:lnTo>
                    <a:pt x="2176" y="259"/>
                  </a:lnTo>
                  <a:lnTo>
                    <a:pt x="2209" y="266"/>
                  </a:lnTo>
                  <a:lnTo>
                    <a:pt x="2239" y="298"/>
                  </a:lnTo>
                  <a:lnTo>
                    <a:pt x="2289" y="322"/>
                  </a:lnTo>
                  <a:lnTo>
                    <a:pt x="2332" y="328"/>
                  </a:lnTo>
                  <a:lnTo>
                    <a:pt x="2364" y="359"/>
                  </a:lnTo>
                  <a:lnTo>
                    <a:pt x="2390" y="354"/>
                  </a:lnTo>
                  <a:lnTo>
                    <a:pt x="2403" y="364"/>
                  </a:lnTo>
                  <a:lnTo>
                    <a:pt x="2446" y="357"/>
                  </a:lnTo>
                  <a:lnTo>
                    <a:pt x="2501" y="319"/>
                  </a:lnTo>
                  <a:lnTo>
                    <a:pt x="2529" y="283"/>
                  </a:lnTo>
                  <a:lnTo>
                    <a:pt x="2536" y="253"/>
                  </a:lnTo>
                  <a:lnTo>
                    <a:pt x="2544" y="242"/>
                  </a:lnTo>
                  <a:lnTo>
                    <a:pt x="2554" y="257"/>
                  </a:lnTo>
                  <a:lnTo>
                    <a:pt x="2554" y="286"/>
                  </a:lnTo>
                  <a:lnTo>
                    <a:pt x="2535" y="337"/>
                  </a:lnTo>
                  <a:lnTo>
                    <a:pt x="2535" y="383"/>
                  </a:lnTo>
                  <a:lnTo>
                    <a:pt x="2546" y="400"/>
                  </a:lnTo>
                  <a:lnTo>
                    <a:pt x="2587" y="425"/>
                  </a:lnTo>
                  <a:lnTo>
                    <a:pt x="2616" y="460"/>
                  </a:lnTo>
                  <a:lnTo>
                    <a:pt x="2618" y="487"/>
                  </a:lnTo>
                  <a:lnTo>
                    <a:pt x="2615" y="503"/>
                  </a:lnTo>
                  <a:lnTo>
                    <a:pt x="2641" y="503"/>
                  </a:lnTo>
                  <a:lnTo>
                    <a:pt x="2657" y="478"/>
                  </a:lnTo>
                  <a:lnTo>
                    <a:pt x="2682" y="454"/>
                  </a:lnTo>
                  <a:lnTo>
                    <a:pt x="2703" y="452"/>
                  </a:lnTo>
                  <a:lnTo>
                    <a:pt x="2691" y="477"/>
                  </a:lnTo>
                  <a:lnTo>
                    <a:pt x="2675" y="487"/>
                  </a:lnTo>
                  <a:lnTo>
                    <a:pt x="2673" y="520"/>
                  </a:lnTo>
                  <a:lnTo>
                    <a:pt x="2652" y="536"/>
                  </a:lnTo>
                  <a:lnTo>
                    <a:pt x="2622" y="549"/>
                  </a:lnTo>
                  <a:lnTo>
                    <a:pt x="2616" y="574"/>
                  </a:lnTo>
                  <a:lnTo>
                    <a:pt x="2604" y="593"/>
                  </a:lnTo>
                  <a:lnTo>
                    <a:pt x="2580" y="594"/>
                  </a:lnTo>
                  <a:lnTo>
                    <a:pt x="2568" y="584"/>
                  </a:lnTo>
                  <a:lnTo>
                    <a:pt x="2544" y="602"/>
                  </a:lnTo>
                  <a:lnTo>
                    <a:pt x="2547" y="620"/>
                  </a:lnTo>
                  <a:lnTo>
                    <a:pt x="2504" y="620"/>
                  </a:lnTo>
                  <a:lnTo>
                    <a:pt x="2470" y="611"/>
                  </a:lnTo>
                  <a:lnTo>
                    <a:pt x="2443" y="620"/>
                  </a:lnTo>
                  <a:lnTo>
                    <a:pt x="2396" y="684"/>
                  </a:lnTo>
                  <a:lnTo>
                    <a:pt x="2380" y="753"/>
                  </a:lnTo>
                  <a:lnTo>
                    <a:pt x="2372" y="810"/>
                  </a:lnTo>
                  <a:lnTo>
                    <a:pt x="2382" y="848"/>
                  </a:lnTo>
                  <a:lnTo>
                    <a:pt x="2376" y="877"/>
                  </a:lnTo>
                  <a:lnTo>
                    <a:pt x="2378" y="902"/>
                  </a:lnTo>
                  <a:lnTo>
                    <a:pt x="2349" y="890"/>
                  </a:lnTo>
                  <a:lnTo>
                    <a:pt x="2332" y="866"/>
                  </a:lnTo>
                  <a:lnTo>
                    <a:pt x="2278" y="853"/>
                  </a:lnTo>
                  <a:lnTo>
                    <a:pt x="2227" y="826"/>
                  </a:lnTo>
                  <a:lnTo>
                    <a:pt x="2181" y="785"/>
                  </a:lnTo>
                  <a:lnTo>
                    <a:pt x="2152" y="752"/>
                  </a:lnTo>
                  <a:lnTo>
                    <a:pt x="2121" y="756"/>
                  </a:lnTo>
                  <a:lnTo>
                    <a:pt x="2093" y="750"/>
                  </a:lnTo>
                  <a:lnTo>
                    <a:pt x="2080" y="737"/>
                  </a:lnTo>
                  <a:lnTo>
                    <a:pt x="2048" y="736"/>
                  </a:lnTo>
                  <a:lnTo>
                    <a:pt x="2010" y="764"/>
                  </a:lnTo>
                  <a:lnTo>
                    <a:pt x="1969" y="820"/>
                  </a:lnTo>
                  <a:lnTo>
                    <a:pt x="1951" y="809"/>
                  </a:lnTo>
                  <a:lnTo>
                    <a:pt x="1908" y="781"/>
                  </a:lnTo>
                  <a:lnTo>
                    <a:pt x="1886" y="784"/>
                  </a:lnTo>
                  <a:lnTo>
                    <a:pt x="1863" y="804"/>
                  </a:lnTo>
                  <a:lnTo>
                    <a:pt x="1863" y="836"/>
                  </a:lnTo>
                  <a:lnTo>
                    <a:pt x="1874" y="864"/>
                  </a:lnTo>
                  <a:lnTo>
                    <a:pt x="1909" y="884"/>
                  </a:lnTo>
                  <a:lnTo>
                    <a:pt x="1946" y="873"/>
                  </a:lnTo>
                  <a:lnTo>
                    <a:pt x="1989" y="922"/>
                  </a:lnTo>
                  <a:lnTo>
                    <a:pt x="2026" y="932"/>
                  </a:lnTo>
                  <a:lnTo>
                    <a:pt x="2066" y="932"/>
                  </a:lnTo>
                  <a:lnTo>
                    <a:pt x="2080" y="952"/>
                  </a:lnTo>
                  <a:lnTo>
                    <a:pt x="2054" y="987"/>
                  </a:lnTo>
                  <a:lnTo>
                    <a:pt x="2045" y="1011"/>
                  </a:lnTo>
                  <a:lnTo>
                    <a:pt x="2022" y="993"/>
                  </a:lnTo>
                  <a:lnTo>
                    <a:pt x="1976" y="990"/>
                  </a:lnTo>
                  <a:lnTo>
                    <a:pt x="1960" y="1002"/>
                  </a:lnTo>
                  <a:lnTo>
                    <a:pt x="1963" y="1027"/>
                  </a:lnTo>
                  <a:lnTo>
                    <a:pt x="1950" y="1055"/>
                  </a:lnTo>
                  <a:lnTo>
                    <a:pt x="1910" y="1101"/>
                  </a:lnTo>
                  <a:lnTo>
                    <a:pt x="1910" y="1101"/>
                  </a:lnTo>
                  <a:close/>
                  <a:moveTo>
                    <a:pt x="1855" y="2048"/>
                  </a:moveTo>
                  <a:lnTo>
                    <a:pt x="1857" y="2015"/>
                  </a:lnTo>
                  <a:lnTo>
                    <a:pt x="1867" y="1996"/>
                  </a:lnTo>
                  <a:lnTo>
                    <a:pt x="1860" y="1991"/>
                  </a:lnTo>
                  <a:lnTo>
                    <a:pt x="1838" y="2003"/>
                  </a:lnTo>
                  <a:lnTo>
                    <a:pt x="1835" y="1982"/>
                  </a:lnTo>
                  <a:lnTo>
                    <a:pt x="1851" y="1925"/>
                  </a:lnTo>
                  <a:lnTo>
                    <a:pt x="1862" y="1913"/>
                  </a:lnTo>
                  <a:lnTo>
                    <a:pt x="1867" y="1937"/>
                  </a:lnTo>
                  <a:lnTo>
                    <a:pt x="1865" y="1962"/>
                  </a:lnTo>
                  <a:lnTo>
                    <a:pt x="1889" y="1969"/>
                  </a:lnTo>
                  <a:lnTo>
                    <a:pt x="1894" y="1988"/>
                  </a:lnTo>
                  <a:lnTo>
                    <a:pt x="1886" y="2026"/>
                  </a:lnTo>
                  <a:lnTo>
                    <a:pt x="1867" y="2044"/>
                  </a:lnTo>
                  <a:lnTo>
                    <a:pt x="1855" y="2048"/>
                  </a:lnTo>
                  <a:lnTo>
                    <a:pt x="1855" y="2048"/>
                  </a:lnTo>
                  <a:close/>
                  <a:moveTo>
                    <a:pt x="593" y="3208"/>
                  </a:moveTo>
                  <a:lnTo>
                    <a:pt x="611" y="3221"/>
                  </a:lnTo>
                  <a:lnTo>
                    <a:pt x="623" y="3215"/>
                  </a:lnTo>
                  <a:lnTo>
                    <a:pt x="602" y="3201"/>
                  </a:lnTo>
                  <a:lnTo>
                    <a:pt x="592" y="3202"/>
                  </a:lnTo>
                  <a:lnTo>
                    <a:pt x="593" y="3208"/>
                  </a:lnTo>
                  <a:lnTo>
                    <a:pt x="593" y="3208"/>
                  </a:lnTo>
                  <a:close/>
                  <a:moveTo>
                    <a:pt x="585" y="3231"/>
                  </a:moveTo>
                  <a:lnTo>
                    <a:pt x="590" y="3240"/>
                  </a:lnTo>
                  <a:lnTo>
                    <a:pt x="596" y="3232"/>
                  </a:lnTo>
                  <a:lnTo>
                    <a:pt x="585" y="3231"/>
                  </a:lnTo>
                  <a:lnTo>
                    <a:pt x="585" y="3231"/>
                  </a:lnTo>
                  <a:close/>
                  <a:moveTo>
                    <a:pt x="564" y="3251"/>
                  </a:moveTo>
                  <a:lnTo>
                    <a:pt x="577" y="3257"/>
                  </a:lnTo>
                  <a:lnTo>
                    <a:pt x="585" y="3247"/>
                  </a:lnTo>
                  <a:lnTo>
                    <a:pt x="564" y="3251"/>
                  </a:lnTo>
                  <a:lnTo>
                    <a:pt x="564" y="3251"/>
                  </a:lnTo>
                  <a:close/>
                  <a:moveTo>
                    <a:pt x="544" y="3269"/>
                  </a:moveTo>
                  <a:lnTo>
                    <a:pt x="547" y="3284"/>
                  </a:lnTo>
                  <a:lnTo>
                    <a:pt x="567" y="3273"/>
                  </a:lnTo>
                  <a:lnTo>
                    <a:pt x="544" y="3269"/>
                  </a:lnTo>
                  <a:lnTo>
                    <a:pt x="544" y="3269"/>
                  </a:lnTo>
                  <a:close/>
                  <a:moveTo>
                    <a:pt x="519" y="3353"/>
                  </a:moveTo>
                  <a:lnTo>
                    <a:pt x="507" y="3317"/>
                  </a:lnTo>
                  <a:lnTo>
                    <a:pt x="508" y="3294"/>
                  </a:lnTo>
                  <a:lnTo>
                    <a:pt x="526" y="3285"/>
                  </a:lnTo>
                  <a:lnTo>
                    <a:pt x="528" y="3306"/>
                  </a:lnTo>
                  <a:lnTo>
                    <a:pt x="549" y="3317"/>
                  </a:lnTo>
                  <a:lnTo>
                    <a:pt x="561" y="3340"/>
                  </a:lnTo>
                  <a:lnTo>
                    <a:pt x="540" y="3356"/>
                  </a:lnTo>
                  <a:lnTo>
                    <a:pt x="519" y="3353"/>
                  </a:lnTo>
                  <a:lnTo>
                    <a:pt x="519" y="3353"/>
                  </a:lnTo>
                  <a:close/>
                  <a:moveTo>
                    <a:pt x="779" y="3374"/>
                  </a:moveTo>
                  <a:lnTo>
                    <a:pt x="776" y="3356"/>
                  </a:lnTo>
                  <a:lnTo>
                    <a:pt x="787" y="3345"/>
                  </a:lnTo>
                  <a:lnTo>
                    <a:pt x="799" y="3351"/>
                  </a:lnTo>
                  <a:lnTo>
                    <a:pt x="796" y="3372"/>
                  </a:lnTo>
                  <a:lnTo>
                    <a:pt x="779" y="3374"/>
                  </a:lnTo>
                  <a:lnTo>
                    <a:pt x="779" y="3374"/>
                  </a:lnTo>
                  <a:close/>
                  <a:moveTo>
                    <a:pt x="749" y="3428"/>
                  </a:moveTo>
                  <a:lnTo>
                    <a:pt x="763" y="3414"/>
                  </a:lnTo>
                  <a:lnTo>
                    <a:pt x="773" y="3418"/>
                  </a:lnTo>
                  <a:lnTo>
                    <a:pt x="760" y="3438"/>
                  </a:lnTo>
                  <a:lnTo>
                    <a:pt x="749" y="3428"/>
                  </a:lnTo>
                  <a:lnTo>
                    <a:pt x="749" y="3428"/>
                  </a:lnTo>
                  <a:close/>
                  <a:moveTo>
                    <a:pt x="737" y="3340"/>
                  </a:moveTo>
                  <a:lnTo>
                    <a:pt x="723" y="3356"/>
                  </a:lnTo>
                  <a:lnTo>
                    <a:pt x="729" y="3388"/>
                  </a:lnTo>
                  <a:lnTo>
                    <a:pt x="741" y="3411"/>
                  </a:lnTo>
                  <a:lnTo>
                    <a:pt x="757" y="3412"/>
                  </a:lnTo>
                  <a:lnTo>
                    <a:pt x="763" y="3384"/>
                  </a:lnTo>
                  <a:lnTo>
                    <a:pt x="745" y="3351"/>
                  </a:lnTo>
                  <a:lnTo>
                    <a:pt x="744" y="3341"/>
                  </a:lnTo>
                  <a:lnTo>
                    <a:pt x="737" y="3340"/>
                  </a:lnTo>
                  <a:lnTo>
                    <a:pt x="737" y="3340"/>
                  </a:lnTo>
                  <a:close/>
                  <a:moveTo>
                    <a:pt x="1473" y="2925"/>
                  </a:moveTo>
                  <a:lnTo>
                    <a:pt x="1457" y="2891"/>
                  </a:lnTo>
                  <a:lnTo>
                    <a:pt x="1458" y="2865"/>
                  </a:lnTo>
                  <a:lnTo>
                    <a:pt x="1469" y="2845"/>
                  </a:lnTo>
                  <a:lnTo>
                    <a:pt x="1488" y="2842"/>
                  </a:lnTo>
                  <a:lnTo>
                    <a:pt x="1494" y="2865"/>
                  </a:lnTo>
                  <a:lnTo>
                    <a:pt x="1490" y="2889"/>
                  </a:lnTo>
                  <a:lnTo>
                    <a:pt x="1496" y="2903"/>
                  </a:lnTo>
                  <a:lnTo>
                    <a:pt x="1491" y="2925"/>
                  </a:lnTo>
                  <a:lnTo>
                    <a:pt x="1473" y="2925"/>
                  </a:lnTo>
                  <a:lnTo>
                    <a:pt x="1473" y="2925"/>
                  </a:lnTo>
                  <a:close/>
                  <a:moveTo>
                    <a:pt x="1351" y="2895"/>
                  </a:moveTo>
                  <a:lnTo>
                    <a:pt x="1378" y="2869"/>
                  </a:lnTo>
                  <a:lnTo>
                    <a:pt x="1400" y="2874"/>
                  </a:lnTo>
                  <a:lnTo>
                    <a:pt x="1399" y="2890"/>
                  </a:lnTo>
                  <a:lnTo>
                    <a:pt x="1377" y="2902"/>
                  </a:lnTo>
                  <a:lnTo>
                    <a:pt x="1351" y="2895"/>
                  </a:lnTo>
                  <a:lnTo>
                    <a:pt x="1351" y="2895"/>
                  </a:lnTo>
                  <a:close/>
                  <a:moveTo>
                    <a:pt x="1196" y="3255"/>
                  </a:moveTo>
                  <a:lnTo>
                    <a:pt x="1209" y="3261"/>
                  </a:lnTo>
                  <a:lnTo>
                    <a:pt x="1221" y="3249"/>
                  </a:lnTo>
                  <a:lnTo>
                    <a:pt x="1241" y="3256"/>
                  </a:lnTo>
                  <a:lnTo>
                    <a:pt x="1258" y="3251"/>
                  </a:lnTo>
                  <a:lnTo>
                    <a:pt x="1255" y="3231"/>
                  </a:lnTo>
                  <a:lnTo>
                    <a:pt x="1224" y="3198"/>
                  </a:lnTo>
                  <a:lnTo>
                    <a:pt x="1239" y="3168"/>
                  </a:lnTo>
                  <a:lnTo>
                    <a:pt x="1254" y="3118"/>
                  </a:lnTo>
                  <a:lnTo>
                    <a:pt x="1295" y="3094"/>
                  </a:lnTo>
                  <a:lnTo>
                    <a:pt x="1306" y="3075"/>
                  </a:lnTo>
                  <a:lnTo>
                    <a:pt x="1344" y="3080"/>
                  </a:lnTo>
                  <a:lnTo>
                    <a:pt x="1392" y="3111"/>
                  </a:lnTo>
                  <a:lnTo>
                    <a:pt x="1406" y="3134"/>
                  </a:lnTo>
                  <a:lnTo>
                    <a:pt x="1426" y="3125"/>
                  </a:lnTo>
                  <a:lnTo>
                    <a:pt x="1443" y="3064"/>
                  </a:lnTo>
                  <a:lnTo>
                    <a:pt x="1481" y="3028"/>
                  </a:lnTo>
                  <a:lnTo>
                    <a:pt x="1485" y="3006"/>
                  </a:lnTo>
                  <a:lnTo>
                    <a:pt x="1473" y="2994"/>
                  </a:lnTo>
                  <a:lnTo>
                    <a:pt x="1464" y="2970"/>
                  </a:lnTo>
                  <a:lnTo>
                    <a:pt x="1427" y="2941"/>
                  </a:lnTo>
                  <a:lnTo>
                    <a:pt x="1402" y="2940"/>
                  </a:lnTo>
                  <a:lnTo>
                    <a:pt x="1377" y="2921"/>
                  </a:lnTo>
                  <a:lnTo>
                    <a:pt x="1333" y="2919"/>
                  </a:lnTo>
                  <a:lnTo>
                    <a:pt x="1291" y="2953"/>
                  </a:lnTo>
                  <a:lnTo>
                    <a:pt x="1291" y="2975"/>
                  </a:lnTo>
                  <a:lnTo>
                    <a:pt x="1275" y="2999"/>
                  </a:lnTo>
                  <a:lnTo>
                    <a:pt x="1244" y="3009"/>
                  </a:lnTo>
                  <a:lnTo>
                    <a:pt x="1218" y="3027"/>
                  </a:lnTo>
                  <a:lnTo>
                    <a:pt x="1202" y="3022"/>
                  </a:lnTo>
                  <a:lnTo>
                    <a:pt x="1183" y="2977"/>
                  </a:lnTo>
                  <a:lnTo>
                    <a:pt x="1166" y="2978"/>
                  </a:lnTo>
                  <a:lnTo>
                    <a:pt x="1121" y="3030"/>
                  </a:lnTo>
                  <a:lnTo>
                    <a:pt x="1119" y="3061"/>
                  </a:lnTo>
                  <a:lnTo>
                    <a:pt x="1090" y="3081"/>
                  </a:lnTo>
                  <a:lnTo>
                    <a:pt x="1082" y="3115"/>
                  </a:lnTo>
                  <a:lnTo>
                    <a:pt x="1130" y="3128"/>
                  </a:lnTo>
                  <a:lnTo>
                    <a:pt x="1140" y="3162"/>
                  </a:lnTo>
                  <a:lnTo>
                    <a:pt x="1129" y="3171"/>
                  </a:lnTo>
                  <a:lnTo>
                    <a:pt x="1129" y="3188"/>
                  </a:lnTo>
                  <a:lnTo>
                    <a:pt x="1156" y="3230"/>
                  </a:lnTo>
                  <a:lnTo>
                    <a:pt x="1198" y="3235"/>
                  </a:lnTo>
                  <a:lnTo>
                    <a:pt x="1196" y="3255"/>
                  </a:lnTo>
                  <a:lnTo>
                    <a:pt x="1196" y="3255"/>
                  </a:lnTo>
                  <a:close/>
                  <a:moveTo>
                    <a:pt x="973" y="3836"/>
                  </a:moveTo>
                  <a:lnTo>
                    <a:pt x="953" y="3809"/>
                  </a:lnTo>
                  <a:lnTo>
                    <a:pt x="931" y="3814"/>
                  </a:lnTo>
                  <a:lnTo>
                    <a:pt x="923" y="3834"/>
                  </a:lnTo>
                  <a:lnTo>
                    <a:pt x="941" y="3869"/>
                  </a:lnTo>
                  <a:lnTo>
                    <a:pt x="971" y="3874"/>
                  </a:lnTo>
                  <a:lnTo>
                    <a:pt x="979" y="3859"/>
                  </a:lnTo>
                  <a:lnTo>
                    <a:pt x="973" y="3836"/>
                  </a:lnTo>
                  <a:lnTo>
                    <a:pt x="973" y="3836"/>
                  </a:lnTo>
                  <a:close/>
                  <a:moveTo>
                    <a:pt x="1002" y="3797"/>
                  </a:moveTo>
                  <a:lnTo>
                    <a:pt x="995" y="3742"/>
                  </a:lnTo>
                  <a:lnTo>
                    <a:pt x="996" y="3719"/>
                  </a:lnTo>
                  <a:lnTo>
                    <a:pt x="1014" y="3736"/>
                  </a:lnTo>
                  <a:lnTo>
                    <a:pt x="1017" y="3765"/>
                  </a:lnTo>
                  <a:lnTo>
                    <a:pt x="1010" y="3788"/>
                  </a:lnTo>
                  <a:lnTo>
                    <a:pt x="1002" y="3797"/>
                  </a:lnTo>
                  <a:lnTo>
                    <a:pt x="1002" y="3797"/>
                  </a:lnTo>
                  <a:close/>
                  <a:moveTo>
                    <a:pt x="941" y="3701"/>
                  </a:moveTo>
                  <a:lnTo>
                    <a:pt x="973" y="3682"/>
                  </a:lnTo>
                  <a:lnTo>
                    <a:pt x="1006" y="3636"/>
                  </a:lnTo>
                  <a:lnTo>
                    <a:pt x="975" y="3605"/>
                  </a:lnTo>
                  <a:lnTo>
                    <a:pt x="974" y="3586"/>
                  </a:lnTo>
                  <a:lnTo>
                    <a:pt x="991" y="3578"/>
                  </a:lnTo>
                  <a:lnTo>
                    <a:pt x="1014" y="3586"/>
                  </a:lnTo>
                  <a:lnTo>
                    <a:pt x="1030" y="3596"/>
                  </a:lnTo>
                  <a:lnTo>
                    <a:pt x="1038" y="3563"/>
                  </a:lnTo>
                  <a:lnTo>
                    <a:pt x="1037" y="3508"/>
                  </a:lnTo>
                  <a:lnTo>
                    <a:pt x="1027" y="3481"/>
                  </a:lnTo>
                  <a:lnTo>
                    <a:pt x="1030" y="3384"/>
                  </a:lnTo>
                  <a:lnTo>
                    <a:pt x="1026" y="3331"/>
                  </a:lnTo>
                  <a:lnTo>
                    <a:pt x="1044" y="3300"/>
                  </a:lnTo>
                  <a:lnTo>
                    <a:pt x="1076" y="3269"/>
                  </a:lnTo>
                  <a:lnTo>
                    <a:pt x="1069" y="3243"/>
                  </a:lnTo>
                  <a:lnTo>
                    <a:pt x="1051" y="3238"/>
                  </a:lnTo>
                  <a:lnTo>
                    <a:pt x="1050" y="3206"/>
                  </a:lnTo>
                  <a:lnTo>
                    <a:pt x="1032" y="3202"/>
                  </a:lnTo>
                  <a:lnTo>
                    <a:pt x="1038" y="3180"/>
                  </a:lnTo>
                  <a:lnTo>
                    <a:pt x="981" y="3181"/>
                  </a:lnTo>
                  <a:lnTo>
                    <a:pt x="974" y="3169"/>
                  </a:lnTo>
                  <a:lnTo>
                    <a:pt x="1001" y="3151"/>
                  </a:lnTo>
                  <a:lnTo>
                    <a:pt x="1010" y="3130"/>
                  </a:lnTo>
                  <a:lnTo>
                    <a:pt x="1002" y="3086"/>
                  </a:lnTo>
                  <a:lnTo>
                    <a:pt x="979" y="3072"/>
                  </a:lnTo>
                  <a:lnTo>
                    <a:pt x="953" y="3077"/>
                  </a:lnTo>
                  <a:lnTo>
                    <a:pt x="953" y="3088"/>
                  </a:lnTo>
                  <a:lnTo>
                    <a:pt x="929" y="3105"/>
                  </a:lnTo>
                  <a:lnTo>
                    <a:pt x="905" y="3101"/>
                  </a:lnTo>
                  <a:lnTo>
                    <a:pt x="867" y="3060"/>
                  </a:lnTo>
                  <a:lnTo>
                    <a:pt x="873" y="3036"/>
                  </a:lnTo>
                  <a:lnTo>
                    <a:pt x="926" y="3010"/>
                  </a:lnTo>
                  <a:lnTo>
                    <a:pt x="972" y="3001"/>
                  </a:lnTo>
                  <a:lnTo>
                    <a:pt x="1023" y="3019"/>
                  </a:lnTo>
                  <a:lnTo>
                    <a:pt x="1049" y="3030"/>
                  </a:lnTo>
                  <a:lnTo>
                    <a:pt x="1054" y="3017"/>
                  </a:lnTo>
                  <a:lnTo>
                    <a:pt x="1053" y="2993"/>
                  </a:lnTo>
                  <a:lnTo>
                    <a:pt x="1055" y="2958"/>
                  </a:lnTo>
                  <a:lnTo>
                    <a:pt x="1050" y="2934"/>
                  </a:lnTo>
                  <a:lnTo>
                    <a:pt x="1060" y="2916"/>
                  </a:lnTo>
                  <a:lnTo>
                    <a:pt x="1084" y="2914"/>
                  </a:lnTo>
                  <a:lnTo>
                    <a:pt x="1097" y="2934"/>
                  </a:lnTo>
                  <a:lnTo>
                    <a:pt x="1119" y="2936"/>
                  </a:lnTo>
                  <a:lnTo>
                    <a:pt x="1148" y="2920"/>
                  </a:lnTo>
                  <a:lnTo>
                    <a:pt x="1204" y="2910"/>
                  </a:lnTo>
                  <a:lnTo>
                    <a:pt x="1258" y="2892"/>
                  </a:lnTo>
                  <a:lnTo>
                    <a:pt x="1293" y="2891"/>
                  </a:lnTo>
                  <a:lnTo>
                    <a:pt x="1306" y="2896"/>
                  </a:lnTo>
                  <a:lnTo>
                    <a:pt x="1325" y="2888"/>
                  </a:lnTo>
                  <a:lnTo>
                    <a:pt x="1326" y="2877"/>
                  </a:lnTo>
                  <a:lnTo>
                    <a:pt x="1362" y="2857"/>
                  </a:lnTo>
                  <a:lnTo>
                    <a:pt x="1370" y="2839"/>
                  </a:lnTo>
                  <a:lnTo>
                    <a:pt x="1409" y="2806"/>
                  </a:lnTo>
                  <a:lnTo>
                    <a:pt x="1450" y="2793"/>
                  </a:lnTo>
                  <a:lnTo>
                    <a:pt x="1501" y="2802"/>
                  </a:lnTo>
                  <a:lnTo>
                    <a:pt x="1531" y="2794"/>
                  </a:lnTo>
                  <a:lnTo>
                    <a:pt x="1544" y="2806"/>
                  </a:lnTo>
                  <a:lnTo>
                    <a:pt x="1544" y="2835"/>
                  </a:lnTo>
                  <a:lnTo>
                    <a:pt x="1519" y="2871"/>
                  </a:lnTo>
                  <a:lnTo>
                    <a:pt x="1512" y="2900"/>
                  </a:lnTo>
                  <a:lnTo>
                    <a:pt x="1527" y="2911"/>
                  </a:lnTo>
                  <a:lnTo>
                    <a:pt x="1531" y="2942"/>
                  </a:lnTo>
                  <a:lnTo>
                    <a:pt x="1533" y="2974"/>
                  </a:lnTo>
                  <a:lnTo>
                    <a:pt x="1528" y="2987"/>
                  </a:lnTo>
                  <a:lnTo>
                    <a:pt x="1537" y="3019"/>
                  </a:lnTo>
                  <a:lnTo>
                    <a:pt x="1571" y="3034"/>
                  </a:lnTo>
                  <a:lnTo>
                    <a:pt x="1619" y="3078"/>
                  </a:lnTo>
                  <a:lnTo>
                    <a:pt x="1651" y="3088"/>
                  </a:lnTo>
                  <a:lnTo>
                    <a:pt x="1672" y="3077"/>
                  </a:lnTo>
                  <a:lnTo>
                    <a:pt x="1706" y="3027"/>
                  </a:lnTo>
                  <a:lnTo>
                    <a:pt x="1709" y="2994"/>
                  </a:lnTo>
                  <a:lnTo>
                    <a:pt x="1727" y="2982"/>
                  </a:lnTo>
                  <a:lnTo>
                    <a:pt x="1733" y="2965"/>
                  </a:lnTo>
                  <a:lnTo>
                    <a:pt x="1725" y="2943"/>
                  </a:lnTo>
                  <a:lnTo>
                    <a:pt x="1748" y="2902"/>
                  </a:lnTo>
                  <a:lnTo>
                    <a:pt x="1778" y="2896"/>
                  </a:lnTo>
                  <a:lnTo>
                    <a:pt x="1803" y="2896"/>
                  </a:lnTo>
                  <a:lnTo>
                    <a:pt x="1814" y="2880"/>
                  </a:lnTo>
                  <a:lnTo>
                    <a:pt x="1805" y="2868"/>
                  </a:lnTo>
                  <a:lnTo>
                    <a:pt x="1797" y="2832"/>
                  </a:lnTo>
                  <a:lnTo>
                    <a:pt x="1737" y="2805"/>
                  </a:lnTo>
                  <a:lnTo>
                    <a:pt x="1728" y="2787"/>
                  </a:lnTo>
                  <a:lnTo>
                    <a:pt x="1742" y="2742"/>
                  </a:lnTo>
                  <a:lnTo>
                    <a:pt x="1762" y="2725"/>
                  </a:lnTo>
                  <a:lnTo>
                    <a:pt x="1775" y="2721"/>
                  </a:lnTo>
                  <a:lnTo>
                    <a:pt x="1768" y="2735"/>
                  </a:lnTo>
                  <a:lnTo>
                    <a:pt x="1772" y="2772"/>
                  </a:lnTo>
                  <a:lnTo>
                    <a:pt x="1784" y="2781"/>
                  </a:lnTo>
                  <a:lnTo>
                    <a:pt x="1799" y="2771"/>
                  </a:lnTo>
                  <a:lnTo>
                    <a:pt x="1806" y="2762"/>
                  </a:lnTo>
                  <a:lnTo>
                    <a:pt x="1830" y="2767"/>
                  </a:lnTo>
                  <a:lnTo>
                    <a:pt x="1848" y="2778"/>
                  </a:lnTo>
                  <a:lnTo>
                    <a:pt x="1865" y="2773"/>
                  </a:lnTo>
                  <a:lnTo>
                    <a:pt x="1876" y="2776"/>
                  </a:lnTo>
                  <a:lnTo>
                    <a:pt x="1870" y="2791"/>
                  </a:lnTo>
                  <a:lnTo>
                    <a:pt x="1839" y="2799"/>
                  </a:lnTo>
                  <a:lnTo>
                    <a:pt x="1835" y="2807"/>
                  </a:lnTo>
                  <a:lnTo>
                    <a:pt x="1847" y="2813"/>
                  </a:lnTo>
                  <a:lnTo>
                    <a:pt x="1872" y="2805"/>
                  </a:lnTo>
                  <a:lnTo>
                    <a:pt x="1914" y="2783"/>
                  </a:lnTo>
                  <a:lnTo>
                    <a:pt x="2001" y="2791"/>
                  </a:lnTo>
                  <a:lnTo>
                    <a:pt x="2045" y="2785"/>
                  </a:lnTo>
                  <a:lnTo>
                    <a:pt x="2033" y="2774"/>
                  </a:lnTo>
                  <a:lnTo>
                    <a:pt x="2024" y="2740"/>
                  </a:lnTo>
                  <a:lnTo>
                    <a:pt x="2033" y="2700"/>
                  </a:lnTo>
                  <a:lnTo>
                    <a:pt x="2070" y="2682"/>
                  </a:lnTo>
                  <a:lnTo>
                    <a:pt x="2098" y="2687"/>
                  </a:lnTo>
                  <a:lnTo>
                    <a:pt x="2104" y="2722"/>
                  </a:lnTo>
                  <a:lnTo>
                    <a:pt x="2094" y="2754"/>
                  </a:lnTo>
                  <a:lnTo>
                    <a:pt x="2109" y="2778"/>
                  </a:lnTo>
                  <a:lnTo>
                    <a:pt x="2134" y="2775"/>
                  </a:lnTo>
                  <a:lnTo>
                    <a:pt x="2160" y="2740"/>
                  </a:lnTo>
                  <a:lnTo>
                    <a:pt x="2140" y="2681"/>
                  </a:lnTo>
                  <a:lnTo>
                    <a:pt x="2150" y="2644"/>
                  </a:lnTo>
                  <a:lnTo>
                    <a:pt x="2192" y="2612"/>
                  </a:lnTo>
                  <a:lnTo>
                    <a:pt x="2215" y="2611"/>
                  </a:lnTo>
                  <a:lnTo>
                    <a:pt x="2223" y="2594"/>
                  </a:lnTo>
                  <a:lnTo>
                    <a:pt x="2207" y="2575"/>
                  </a:lnTo>
                  <a:lnTo>
                    <a:pt x="2215" y="2534"/>
                  </a:lnTo>
                  <a:lnTo>
                    <a:pt x="2236" y="2520"/>
                  </a:lnTo>
                  <a:lnTo>
                    <a:pt x="2269" y="2526"/>
                  </a:lnTo>
                  <a:lnTo>
                    <a:pt x="2276" y="2545"/>
                  </a:lnTo>
                  <a:lnTo>
                    <a:pt x="2260" y="2569"/>
                  </a:lnTo>
                  <a:lnTo>
                    <a:pt x="2251" y="2615"/>
                  </a:lnTo>
                  <a:lnTo>
                    <a:pt x="2261" y="2712"/>
                  </a:lnTo>
                  <a:lnTo>
                    <a:pt x="2277" y="2720"/>
                  </a:lnTo>
                  <a:lnTo>
                    <a:pt x="2300" y="2705"/>
                  </a:lnTo>
                  <a:lnTo>
                    <a:pt x="2314" y="2673"/>
                  </a:lnTo>
                  <a:lnTo>
                    <a:pt x="2343" y="2670"/>
                  </a:lnTo>
                  <a:lnTo>
                    <a:pt x="2375" y="2636"/>
                  </a:lnTo>
                  <a:lnTo>
                    <a:pt x="2387" y="2592"/>
                  </a:lnTo>
                  <a:lnTo>
                    <a:pt x="2380" y="2563"/>
                  </a:lnTo>
                  <a:lnTo>
                    <a:pt x="2417" y="2528"/>
                  </a:lnTo>
                  <a:lnTo>
                    <a:pt x="2412" y="2507"/>
                  </a:lnTo>
                  <a:lnTo>
                    <a:pt x="2393" y="2489"/>
                  </a:lnTo>
                  <a:lnTo>
                    <a:pt x="2353" y="2435"/>
                  </a:lnTo>
                  <a:lnTo>
                    <a:pt x="2340" y="2395"/>
                  </a:lnTo>
                  <a:lnTo>
                    <a:pt x="2329" y="2312"/>
                  </a:lnTo>
                  <a:lnTo>
                    <a:pt x="2341" y="2216"/>
                  </a:lnTo>
                  <a:lnTo>
                    <a:pt x="2344" y="2150"/>
                  </a:lnTo>
                  <a:lnTo>
                    <a:pt x="2314" y="2031"/>
                  </a:lnTo>
                  <a:lnTo>
                    <a:pt x="2272" y="1974"/>
                  </a:lnTo>
                  <a:lnTo>
                    <a:pt x="2269" y="1929"/>
                  </a:lnTo>
                  <a:lnTo>
                    <a:pt x="2278" y="1874"/>
                  </a:lnTo>
                  <a:lnTo>
                    <a:pt x="2332" y="1849"/>
                  </a:lnTo>
                  <a:lnTo>
                    <a:pt x="2357" y="1849"/>
                  </a:lnTo>
                  <a:lnTo>
                    <a:pt x="2371" y="1873"/>
                  </a:lnTo>
                  <a:lnTo>
                    <a:pt x="2381" y="1860"/>
                  </a:lnTo>
                  <a:lnTo>
                    <a:pt x="2372" y="1821"/>
                  </a:lnTo>
                  <a:lnTo>
                    <a:pt x="2366" y="1796"/>
                  </a:lnTo>
                  <a:lnTo>
                    <a:pt x="2355" y="1782"/>
                  </a:lnTo>
                  <a:lnTo>
                    <a:pt x="2346" y="1747"/>
                  </a:lnTo>
                  <a:lnTo>
                    <a:pt x="2349" y="1731"/>
                  </a:lnTo>
                  <a:lnTo>
                    <a:pt x="2348" y="1704"/>
                  </a:lnTo>
                  <a:lnTo>
                    <a:pt x="2360" y="1683"/>
                  </a:lnTo>
                  <a:lnTo>
                    <a:pt x="2359" y="1673"/>
                  </a:lnTo>
                  <a:lnTo>
                    <a:pt x="2363" y="1646"/>
                  </a:lnTo>
                  <a:lnTo>
                    <a:pt x="2353" y="1631"/>
                  </a:lnTo>
                  <a:lnTo>
                    <a:pt x="2351" y="1589"/>
                  </a:lnTo>
                  <a:lnTo>
                    <a:pt x="2358" y="1568"/>
                  </a:lnTo>
                  <a:lnTo>
                    <a:pt x="2345" y="1544"/>
                  </a:lnTo>
                  <a:lnTo>
                    <a:pt x="2335" y="1477"/>
                  </a:lnTo>
                  <a:lnTo>
                    <a:pt x="2304" y="1422"/>
                  </a:lnTo>
                  <a:lnTo>
                    <a:pt x="2287" y="1422"/>
                  </a:lnTo>
                  <a:lnTo>
                    <a:pt x="2269" y="1413"/>
                  </a:lnTo>
                  <a:lnTo>
                    <a:pt x="2265" y="1340"/>
                  </a:lnTo>
                  <a:lnTo>
                    <a:pt x="2233" y="1310"/>
                  </a:lnTo>
                  <a:lnTo>
                    <a:pt x="2163" y="1232"/>
                  </a:lnTo>
                  <a:lnTo>
                    <a:pt x="2145" y="1197"/>
                  </a:lnTo>
                  <a:lnTo>
                    <a:pt x="2130" y="1145"/>
                  </a:lnTo>
                  <a:lnTo>
                    <a:pt x="2127" y="1092"/>
                  </a:lnTo>
                  <a:lnTo>
                    <a:pt x="2129" y="1075"/>
                  </a:lnTo>
                  <a:lnTo>
                    <a:pt x="2110" y="1087"/>
                  </a:lnTo>
                  <a:lnTo>
                    <a:pt x="2094" y="1089"/>
                  </a:lnTo>
                  <a:lnTo>
                    <a:pt x="2086" y="1079"/>
                  </a:lnTo>
                  <a:lnTo>
                    <a:pt x="2056" y="1066"/>
                  </a:lnTo>
                  <a:lnTo>
                    <a:pt x="2040" y="1064"/>
                  </a:lnTo>
                  <a:lnTo>
                    <a:pt x="2042" y="1075"/>
                  </a:lnTo>
                  <a:lnTo>
                    <a:pt x="2025" y="1116"/>
                  </a:lnTo>
                  <a:lnTo>
                    <a:pt x="2025" y="1146"/>
                  </a:lnTo>
                  <a:lnTo>
                    <a:pt x="2041" y="1160"/>
                  </a:lnTo>
                  <a:lnTo>
                    <a:pt x="2056" y="1152"/>
                  </a:lnTo>
                  <a:lnTo>
                    <a:pt x="2095" y="1118"/>
                  </a:lnTo>
                  <a:lnTo>
                    <a:pt x="2112" y="1161"/>
                  </a:lnTo>
                  <a:lnTo>
                    <a:pt x="2099" y="1192"/>
                  </a:lnTo>
                  <a:lnTo>
                    <a:pt x="2079" y="1205"/>
                  </a:lnTo>
                  <a:lnTo>
                    <a:pt x="2056" y="1188"/>
                  </a:lnTo>
                  <a:lnTo>
                    <a:pt x="2049" y="1188"/>
                  </a:lnTo>
                  <a:lnTo>
                    <a:pt x="2059" y="1228"/>
                  </a:lnTo>
                  <a:lnTo>
                    <a:pt x="2044" y="1245"/>
                  </a:lnTo>
                  <a:lnTo>
                    <a:pt x="2019" y="1235"/>
                  </a:lnTo>
                  <a:lnTo>
                    <a:pt x="2014" y="1205"/>
                  </a:lnTo>
                  <a:lnTo>
                    <a:pt x="2008" y="1171"/>
                  </a:lnTo>
                  <a:lnTo>
                    <a:pt x="1998" y="1154"/>
                  </a:lnTo>
                  <a:lnTo>
                    <a:pt x="1977" y="1160"/>
                  </a:lnTo>
                  <a:lnTo>
                    <a:pt x="1959" y="1150"/>
                  </a:lnTo>
                  <a:lnTo>
                    <a:pt x="1951" y="1177"/>
                  </a:lnTo>
                  <a:lnTo>
                    <a:pt x="1964" y="1227"/>
                  </a:lnTo>
                  <a:lnTo>
                    <a:pt x="1965" y="1262"/>
                  </a:lnTo>
                  <a:lnTo>
                    <a:pt x="1945" y="1270"/>
                  </a:lnTo>
                  <a:lnTo>
                    <a:pt x="1925" y="1300"/>
                  </a:lnTo>
                  <a:lnTo>
                    <a:pt x="1925" y="1320"/>
                  </a:lnTo>
                  <a:lnTo>
                    <a:pt x="1968" y="1363"/>
                  </a:lnTo>
                  <a:lnTo>
                    <a:pt x="1982" y="1388"/>
                  </a:lnTo>
                  <a:lnTo>
                    <a:pt x="1967" y="1435"/>
                  </a:lnTo>
                  <a:lnTo>
                    <a:pt x="1944" y="1450"/>
                  </a:lnTo>
                  <a:lnTo>
                    <a:pt x="1917" y="1445"/>
                  </a:lnTo>
                  <a:lnTo>
                    <a:pt x="1912" y="1463"/>
                  </a:lnTo>
                  <a:lnTo>
                    <a:pt x="1937" y="1494"/>
                  </a:lnTo>
                  <a:lnTo>
                    <a:pt x="1963" y="1488"/>
                  </a:lnTo>
                  <a:lnTo>
                    <a:pt x="1985" y="1463"/>
                  </a:lnTo>
                  <a:lnTo>
                    <a:pt x="2018" y="1539"/>
                  </a:lnTo>
                  <a:lnTo>
                    <a:pt x="2031" y="1621"/>
                  </a:lnTo>
                  <a:lnTo>
                    <a:pt x="2023" y="1667"/>
                  </a:lnTo>
                  <a:lnTo>
                    <a:pt x="2026" y="1748"/>
                  </a:lnTo>
                  <a:lnTo>
                    <a:pt x="1998" y="1867"/>
                  </a:lnTo>
                  <a:lnTo>
                    <a:pt x="2006" y="1914"/>
                  </a:lnTo>
                  <a:lnTo>
                    <a:pt x="1992" y="1965"/>
                  </a:lnTo>
                  <a:lnTo>
                    <a:pt x="1950" y="1988"/>
                  </a:lnTo>
                  <a:lnTo>
                    <a:pt x="1932" y="2038"/>
                  </a:lnTo>
                  <a:lnTo>
                    <a:pt x="1934" y="2095"/>
                  </a:lnTo>
                  <a:lnTo>
                    <a:pt x="1913" y="2129"/>
                  </a:lnTo>
                  <a:lnTo>
                    <a:pt x="1907" y="2162"/>
                  </a:lnTo>
                  <a:lnTo>
                    <a:pt x="1866" y="2202"/>
                  </a:lnTo>
                  <a:lnTo>
                    <a:pt x="1785" y="2250"/>
                  </a:lnTo>
                  <a:lnTo>
                    <a:pt x="1753" y="2259"/>
                  </a:lnTo>
                  <a:lnTo>
                    <a:pt x="1737" y="2292"/>
                  </a:lnTo>
                  <a:lnTo>
                    <a:pt x="1696" y="2268"/>
                  </a:lnTo>
                  <a:lnTo>
                    <a:pt x="1655" y="2219"/>
                  </a:lnTo>
                  <a:lnTo>
                    <a:pt x="1656" y="2198"/>
                  </a:lnTo>
                  <a:lnTo>
                    <a:pt x="1674" y="2189"/>
                  </a:lnTo>
                  <a:lnTo>
                    <a:pt x="1692" y="2158"/>
                  </a:lnTo>
                  <a:lnTo>
                    <a:pt x="1689" y="2140"/>
                  </a:lnTo>
                  <a:lnTo>
                    <a:pt x="1710" y="2118"/>
                  </a:lnTo>
                  <a:lnTo>
                    <a:pt x="1708" y="2110"/>
                  </a:lnTo>
                  <a:lnTo>
                    <a:pt x="1669" y="2119"/>
                  </a:lnTo>
                  <a:lnTo>
                    <a:pt x="1640" y="2148"/>
                  </a:lnTo>
                  <a:lnTo>
                    <a:pt x="1604" y="2162"/>
                  </a:lnTo>
                  <a:lnTo>
                    <a:pt x="1597" y="2195"/>
                  </a:lnTo>
                  <a:lnTo>
                    <a:pt x="1622" y="2235"/>
                  </a:lnTo>
                  <a:lnTo>
                    <a:pt x="1626" y="2317"/>
                  </a:lnTo>
                  <a:lnTo>
                    <a:pt x="1622" y="2356"/>
                  </a:lnTo>
                  <a:lnTo>
                    <a:pt x="1581" y="2396"/>
                  </a:lnTo>
                  <a:lnTo>
                    <a:pt x="1580" y="2418"/>
                  </a:lnTo>
                  <a:lnTo>
                    <a:pt x="1567" y="2435"/>
                  </a:lnTo>
                  <a:lnTo>
                    <a:pt x="1561" y="2495"/>
                  </a:lnTo>
                  <a:lnTo>
                    <a:pt x="1576" y="2511"/>
                  </a:lnTo>
                  <a:lnTo>
                    <a:pt x="1578" y="2536"/>
                  </a:lnTo>
                  <a:lnTo>
                    <a:pt x="1567" y="2545"/>
                  </a:lnTo>
                  <a:lnTo>
                    <a:pt x="1574" y="2555"/>
                  </a:lnTo>
                  <a:lnTo>
                    <a:pt x="1566" y="2577"/>
                  </a:lnTo>
                  <a:lnTo>
                    <a:pt x="1550" y="2578"/>
                  </a:lnTo>
                  <a:lnTo>
                    <a:pt x="1561" y="2593"/>
                  </a:lnTo>
                  <a:lnTo>
                    <a:pt x="1534" y="2605"/>
                  </a:lnTo>
                  <a:lnTo>
                    <a:pt x="1517" y="2590"/>
                  </a:lnTo>
                  <a:lnTo>
                    <a:pt x="1492" y="2609"/>
                  </a:lnTo>
                  <a:lnTo>
                    <a:pt x="1477" y="2603"/>
                  </a:lnTo>
                  <a:lnTo>
                    <a:pt x="1471" y="2568"/>
                  </a:lnTo>
                  <a:lnTo>
                    <a:pt x="1461" y="2562"/>
                  </a:lnTo>
                  <a:lnTo>
                    <a:pt x="1439" y="2579"/>
                  </a:lnTo>
                  <a:lnTo>
                    <a:pt x="1418" y="2580"/>
                  </a:lnTo>
                  <a:lnTo>
                    <a:pt x="1408" y="2572"/>
                  </a:lnTo>
                  <a:lnTo>
                    <a:pt x="1333" y="2598"/>
                  </a:lnTo>
                  <a:lnTo>
                    <a:pt x="1295" y="2613"/>
                  </a:lnTo>
                  <a:lnTo>
                    <a:pt x="1256" y="2626"/>
                  </a:lnTo>
                  <a:lnTo>
                    <a:pt x="1212" y="2629"/>
                  </a:lnTo>
                  <a:lnTo>
                    <a:pt x="1169" y="2643"/>
                  </a:lnTo>
                  <a:lnTo>
                    <a:pt x="1155" y="2633"/>
                  </a:lnTo>
                  <a:lnTo>
                    <a:pt x="1119" y="2637"/>
                  </a:lnTo>
                  <a:lnTo>
                    <a:pt x="1054" y="2683"/>
                  </a:lnTo>
                  <a:lnTo>
                    <a:pt x="1043" y="2723"/>
                  </a:lnTo>
                  <a:lnTo>
                    <a:pt x="1019" y="2738"/>
                  </a:lnTo>
                  <a:lnTo>
                    <a:pt x="1014" y="2763"/>
                  </a:lnTo>
                  <a:lnTo>
                    <a:pt x="967" y="2816"/>
                  </a:lnTo>
                  <a:lnTo>
                    <a:pt x="938" y="2828"/>
                  </a:lnTo>
                  <a:lnTo>
                    <a:pt x="913" y="2862"/>
                  </a:lnTo>
                  <a:lnTo>
                    <a:pt x="906" y="2884"/>
                  </a:lnTo>
                  <a:lnTo>
                    <a:pt x="881" y="2910"/>
                  </a:lnTo>
                  <a:lnTo>
                    <a:pt x="834" y="2919"/>
                  </a:lnTo>
                  <a:lnTo>
                    <a:pt x="819" y="2943"/>
                  </a:lnTo>
                  <a:lnTo>
                    <a:pt x="830" y="2996"/>
                  </a:lnTo>
                  <a:lnTo>
                    <a:pt x="847" y="3005"/>
                  </a:lnTo>
                  <a:lnTo>
                    <a:pt x="853" y="3025"/>
                  </a:lnTo>
                  <a:lnTo>
                    <a:pt x="843" y="3043"/>
                  </a:lnTo>
                  <a:lnTo>
                    <a:pt x="814" y="3046"/>
                  </a:lnTo>
                  <a:lnTo>
                    <a:pt x="778" y="3073"/>
                  </a:lnTo>
                  <a:lnTo>
                    <a:pt x="769" y="3093"/>
                  </a:lnTo>
                  <a:lnTo>
                    <a:pt x="747" y="3110"/>
                  </a:lnTo>
                  <a:lnTo>
                    <a:pt x="714" y="3145"/>
                  </a:lnTo>
                  <a:lnTo>
                    <a:pt x="702" y="3172"/>
                  </a:lnTo>
                  <a:lnTo>
                    <a:pt x="674" y="3172"/>
                  </a:lnTo>
                  <a:lnTo>
                    <a:pt x="643" y="3189"/>
                  </a:lnTo>
                  <a:lnTo>
                    <a:pt x="659" y="3189"/>
                  </a:lnTo>
                  <a:lnTo>
                    <a:pt x="675" y="3191"/>
                  </a:lnTo>
                  <a:lnTo>
                    <a:pt x="686" y="3221"/>
                  </a:lnTo>
                  <a:lnTo>
                    <a:pt x="702" y="3262"/>
                  </a:lnTo>
                  <a:lnTo>
                    <a:pt x="689" y="3273"/>
                  </a:lnTo>
                  <a:lnTo>
                    <a:pt x="684" y="3247"/>
                  </a:lnTo>
                  <a:lnTo>
                    <a:pt x="670" y="3226"/>
                  </a:lnTo>
                  <a:lnTo>
                    <a:pt x="662" y="3253"/>
                  </a:lnTo>
                  <a:lnTo>
                    <a:pt x="671" y="3284"/>
                  </a:lnTo>
                  <a:lnTo>
                    <a:pt x="693" y="3293"/>
                  </a:lnTo>
                  <a:lnTo>
                    <a:pt x="696" y="3314"/>
                  </a:lnTo>
                  <a:lnTo>
                    <a:pt x="684" y="3335"/>
                  </a:lnTo>
                  <a:lnTo>
                    <a:pt x="702" y="3326"/>
                  </a:lnTo>
                  <a:lnTo>
                    <a:pt x="713" y="3303"/>
                  </a:lnTo>
                  <a:lnTo>
                    <a:pt x="739" y="3294"/>
                  </a:lnTo>
                  <a:lnTo>
                    <a:pt x="755" y="3300"/>
                  </a:lnTo>
                  <a:lnTo>
                    <a:pt x="743" y="3313"/>
                  </a:lnTo>
                  <a:lnTo>
                    <a:pt x="755" y="3322"/>
                  </a:lnTo>
                  <a:lnTo>
                    <a:pt x="782" y="3314"/>
                  </a:lnTo>
                  <a:lnTo>
                    <a:pt x="779" y="3282"/>
                  </a:lnTo>
                  <a:lnTo>
                    <a:pt x="760" y="3265"/>
                  </a:lnTo>
                  <a:lnTo>
                    <a:pt x="730" y="3274"/>
                  </a:lnTo>
                  <a:lnTo>
                    <a:pt x="731" y="3260"/>
                  </a:lnTo>
                  <a:lnTo>
                    <a:pt x="740" y="3245"/>
                  </a:lnTo>
                  <a:lnTo>
                    <a:pt x="733" y="3219"/>
                  </a:lnTo>
                  <a:lnTo>
                    <a:pt x="747" y="3201"/>
                  </a:lnTo>
                  <a:lnTo>
                    <a:pt x="775" y="3212"/>
                  </a:lnTo>
                  <a:lnTo>
                    <a:pt x="805" y="3262"/>
                  </a:lnTo>
                  <a:lnTo>
                    <a:pt x="809" y="3300"/>
                  </a:lnTo>
                  <a:lnTo>
                    <a:pt x="823" y="3318"/>
                  </a:lnTo>
                  <a:lnTo>
                    <a:pt x="825" y="3375"/>
                  </a:lnTo>
                  <a:lnTo>
                    <a:pt x="800" y="3430"/>
                  </a:lnTo>
                  <a:lnTo>
                    <a:pt x="772" y="3433"/>
                  </a:lnTo>
                  <a:lnTo>
                    <a:pt x="779" y="3453"/>
                  </a:lnTo>
                  <a:lnTo>
                    <a:pt x="805" y="3498"/>
                  </a:lnTo>
                  <a:lnTo>
                    <a:pt x="816" y="3557"/>
                  </a:lnTo>
                  <a:lnTo>
                    <a:pt x="844" y="3590"/>
                  </a:lnTo>
                  <a:lnTo>
                    <a:pt x="844" y="3620"/>
                  </a:lnTo>
                  <a:lnTo>
                    <a:pt x="829" y="3638"/>
                  </a:lnTo>
                  <a:lnTo>
                    <a:pt x="851" y="3664"/>
                  </a:lnTo>
                  <a:lnTo>
                    <a:pt x="879" y="3660"/>
                  </a:lnTo>
                  <a:lnTo>
                    <a:pt x="901" y="3675"/>
                  </a:lnTo>
                  <a:lnTo>
                    <a:pt x="912" y="3661"/>
                  </a:lnTo>
                  <a:lnTo>
                    <a:pt x="912" y="3643"/>
                  </a:lnTo>
                  <a:lnTo>
                    <a:pt x="887" y="3605"/>
                  </a:lnTo>
                  <a:lnTo>
                    <a:pt x="887" y="3549"/>
                  </a:lnTo>
                  <a:lnTo>
                    <a:pt x="902" y="3532"/>
                  </a:lnTo>
                  <a:lnTo>
                    <a:pt x="920" y="3546"/>
                  </a:lnTo>
                  <a:lnTo>
                    <a:pt x="909" y="3561"/>
                  </a:lnTo>
                  <a:lnTo>
                    <a:pt x="909" y="3577"/>
                  </a:lnTo>
                  <a:lnTo>
                    <a:pt x="935" y="3605"/>
                  </a:lnTo>
                  <a:lnTo>
                    <a:pt x="945" y="3650"/>
                  </a:lnTo>
                  <a:lnTo>
                    <a:pt x="937" y="3678"/>
                  </a:lnTo>
                  <a:lnTo>
                    <a:pt x="941" y="3701"/>
                  </a:lnTo>
                  <a:close/>
                </a:path>
              </a:pathLst>
            </a:custGeom>
            <a:solidFill>
              <a:srgbClr val="FD5A27"/>
            </a:solidFill>
            <a:ln w="4763">
              <a:solidFill>
                <a:schemeClr val="tx1">
                  <a:lumMod val="85000"/>
                  <a:lumOff val="15000"/>
                </a:schemeClr>
              </a:solidFill>
              <a:prstDash val="solid"/>
              <a:round/>
            </a:ln>
            <a:effec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09" name="Freeform 9"/>
            <p:cNvSpPr>
              <a:spLocks noEditPoints="1"/>
            </p:cNvSpPr>
            <p:nvPr/>
          </p:nvSpPr>
          <p:spPr bwMode="auto">
            <a:xfrm>
              <a:off x="9480550" y="4595813"/>
              <a:ext cx="155575" cy="246063"/>
            </a:xfrm>
            <a:custGeom>
              <a:gdLst>
                <a:gd fmla="*/ 490 w 781" name="T0"/>
                <a:gd fmla="*/ 877 h 1244" name="T1"/>
                <a:gd fmla="*/ 482 w 781" name="T2"/>
                <a:gd fmla="*/ 905 h 1244" name="T3"/>
                <a:gd fmla="*/ 475 w 781" name="T4"/>
                <a:gd fmla="*/ 888 h 1244" name="T5"/>
                <a:gd fmla="*/ 217 w 781" name="T6"/>
                <a:gd fmla="*/ 989 h 1244" name="T7"/>
                <a:gd fmla="*/ 235 w 781" name="T8"/>
                <a:gd fmla="*/ 977 h 1244" name="T9"/>
                <a:gd fmla="*/ 255 w 781" name="T10"/>
                <a:gd fmla="*/ 975 h 1244" name="T11"/>
                <a:gd fmla="*/ 245 w 781" name="T12"/>
                <a:gd fmla="*/ 1004 h 1244" name="T13"/>
                <a:gd fmla="*/ 232 w 781" name="T14"/>
                <a:gd fmla="*/ 1013 h 1244" name="T15"/>
                <a:gd fmla="*/ 596 w 781" name="T16"/>
                <a:gd fmla="*/ 851 h 1244" name="T17"/>
                <a:gd fmla="*/ 608 w 781" name="T18"/>
                <a:gd fmla="*/ 895 h 1244" name="T19"/>
                <a:gd fmla="*/ 636 w 781" name="T20"/>
                <a:gd fmla="*/ 871 h 1244" name="T21"/>
                <a:gd fmla="*/ 621 w 781" name="T22"/>
                <a:gd fmla="*/ 832 h 1244" name="T23"/>
                <a:gd fmla="*/ 735 w 781" name="T24"/>
                <a:gd fmla="*/ 1054 h 1244" name="T25"/>
                <a:gd fmla="*/ 745 w 781" name="T26"/>
                <a:gd fmla="*/ 1013 h 1244" name="T27"/>
                <a:gd fmla="*/ 763 w 781" name="T28"/>
                <a:gd fmla="*/ 1038 h 1244" name="T29"/>
                <a:gd fmla="*/ 735 w 781" name="T30"/>
                <a:gd fmla="*/ 1054 h 1244" name="T31"/>
                <a:gd fmla="*/ 764 w 781" name="T32"/>
                <a:gd fmla="*/ 984 h 1244" name="T33"/>
                <a:gd fmla="*/ 742 w 781" name="T34"/>
                <a:gd fmla="*/ 973 h 1244" name="T35"/>
                <a:gd fmla="*/ 753 w 781" name="T36"/>
                <a:gd fmla="*/ 922 h 1244" name="T37"/>
                <a:gd fmla="*/ 775 w 781" name="T38"/>
                <a:gd fmla="*/ 925 h 1244" name="T39"/>
                <a:gd fmla="*/ 764 w 781" name="T40"/>
                <a:gd fmla="*/ 984 h 1244" name="T41"/>
                <a:gd fmla="*/ 277 w 781" name="T42"/>
                <a:gd fmla="*/ 1238 h 1244" name="T43"/>
                <a:gd fmla="*/ 284 w 781" name="T44"/>
                <a:gd fmla="*/ 1188 h 1244" name="T45"/>
                <a:gd fmla="*/ 390 w 781" name="T46"/>
                <a:gd fmla="*/ 1171 h 1244" name="T47"/>
                <a:gd fmla="*/ 370 w 781" name="T48"/>
                <a:gd fmla="*/ 1233 h 1244" name="T49"/>
                <a:gd fmla="*/ 277 w 781" name="T50"/>
                <a:gd fmla="*/ 1238 h 1244" name="T51"/>
                <a:gd fmla="*/ 0 w 781" name="T52"/>
                <a:gd fmla="*/ 214 h 1244" name="T53"/>
                <a:gd fmla="*/ 34 w 781" name="T54"/>
                <a:gd fmla="*/ 199 h 1244" name="T55"/>
                <a:gd fmla="*/ 61 w 781" name="T56"/>
                <a:gd fmla="*/ 212 h 1244" name="T57"/>
                <a:gd fmla="*/ 172 w 781" name="T58"/>
                <a:gd fmla="*/ 333 h 1244" name="T59"/>
                <a:gd fmla="*/ 184 w 781" name="T60"/>
                <a:gd fmla="*/ 356 h 1244" name="T61"/>
                <a:gd fmla="*/ 223 w 781" name="T62"/>
                <a:gd fmla="*/ 421 h 1244" name="T63"/>
                <a:gd fmla="*/ 154 w 781" name="T64"/>
                <a:gd fmla="*/ 385 h 1244" name="T65"/>
                <a:gd fmla="*/ 118 w 781" name="T66"/>
                <a:gd fmla="*/ 408 h 1244" name="T67"/>
                <a:gd fmla="*/ 159 w 781" name="T68"/>
                <a:gd fmla="*/ 492 h 1244" name="T69"/>
                <a:gd fmla="*/ 195 w 781" name="T70"/>
                <a:gd fmla="*/ 523 h 1244" name="T71"/>
                <a:gd fmla="*/ 215 w 781" name="T72"/>
                <a:gd fmla="*/ 608 h 1244" name="T73"/>
                <a:gd fmla="*/ 258 w 781" name="T74"/>
                <a:gd fmla="*/ 654 h 1244" name="T75"/>
                <a:gd fmla="*/ 201 w 781" name="T76"/>
                <a:gd fmla="*/ 711 h 1244" name="T77"/>
                <a:gd fmla="*/ 225 w 781" name="T78"/>
                <a:gd fmla="*/ 759 h 1244" name="T79"/>
                <a:gd fmla="*/ 205 w 781" name="T80"/>
                <a:gd fmla="*/ 803 h 1244" name="T81"/>
                <a:gd fmla="*/ 201 w 781" name="T82"/>
                <a:gd fmla="*/ 837 h 1244" name="T83"/>
                <a:gd fmla="*/ 266 w 781" name="T84"/>
                <a:gd fmla="*/ 919 h 1244" name="T85"/>
                <a:gd fmla="*/ 287 w 781" name="T86"/>
                <a:gd fmla="*/ 969 h 1244" name="T87"/>
                <a:gd fmla="*/ 311 w 781" name="T88"/>
                <a:gd fmla="*/ 980 h 1244" name="T89"/>
                <a:gd fmla="*/ 329 w 781" name="T90"/>
                <a:gd fmla="*/ 957 h 1244" name="T91"/>
                <a:gd fmla="*/ 430 w 781" name="T92"/>
                <a:gd fmla="*/ 855 h 1244" name="T93"/>
                <a:gd fmla="*/ 466 w 781" name="T94"/>
                <a:gd fmla="*/ 868 h 1244" name="T95"/>
                <a:gd fmla="*/ 508 w 781" name="T96"/>
                <a:gd fmla="*/ 842 h 1244" name="T97"/>
                <a:gd fmla="*/ 556 w 781" name="T98"/>
                <a:gd fmla="*/ 863 h 1244" name="T99"/>
                <a:gd fmla="*/ 586 w 781" name="T100"/>
                <a:gd fmla="*/ 866 h 1244" name="T101"/>
                <a:gd fmla="*/ 615 w 781" name="T102"/>
                <a:gd fmla="*/ 815 h 1244" name="T103"/>
                <a:gd fmla="*/ 700 w 781" name="T104"/>
                <a:gd fmla="*/ 756 h 1244" name="T105"/>
                <a:gd fmla="*/ 713 w 781" name="T106"/>
                <a:gd fmla="*/ 720 h 1244" name="T107"/>
                <a:gd fmla="*/ 693 w 781" name="T108"/>
                <a:gd fmla="*/ 589 h 1244" name="T109"/>
                <a:gd fmla="*/ 680 w 781" name="T110"/>
                <a:gd fmla="*/ 562 h 1244" name="T111"/>
                <a:gd fmla="*/ 630 w 781" name="T112"/>
                <a:gd fmla="*/ 415 h 1244" name="T113"/>
                <a:gd fmla="*/ 526 w 781" name="T114"/>
                <a:gd fmla="*/ 211 h 1244" name="T115"/>
                <a:gd fmla="*/ 372 w 781" name="T116"/>
                <a:gd fmla="*/ 0 h 1244" name="T117"/>
                <a:gd fmla="*/ 186 w 781" name="T118"/>
                <a:gd fmla="*/ 54 h 1244" name="T119"/>
                <a:gd fmla="*/ 65 w 781" name="T120"/>
                <a:gd fmla="*/ 123 h 1244" name="T121"/>
                <a:gd fmla="*/ 0 w 781" name="T122"/>
                <a:gd fmla="*/ 214 h 124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44" w="781">
                  <a:moveTo>
                    <a:pt x="475" y="888"/>
                  </a:moveTo>
                  <a:lnTo>
                    <a:pt x="490" y="877"/>
                  </a:lnTo>
                  <a:lnTo>
                    <a:pt x="508" y="894"/>
                  </a:lnTo>
                  <a:lnTo>
                    <a:pt x="482" y="905"/>
                  </a:lnTo>
                  <a:lnTo>
                    <a:pt x="475" y="888"/>
                  </a:lnTo>
                  <a:lnTo>
                    <a:pt x="475" y="888"/>
                  </a:lnTo>
                  <a:close/>
                  <a:moveTo>
                    <a:pt x="232" y="1013"/>
                  </a:moveTo>
                  <a:lnTo>
                    <a:pt x="217" y="989"/>
                  </a:lnTo>
                  <a:lnTo>
                    <a:pt x="223" y="977"/>
                  </a:lnTo>
                  <a:lnTo>
                    <a:pt x="235" y="977"/>
                  </a:lnTo>
                  <a:lnTo>
                    <a:pt x="246" y="956"/>
                  </a:lnTo>
                  <a:lnTo>
                    <a:pt x="255" y="975"/>
                  </a:lnTo>
                  <a:lnTo>
                    <a:pt x="257" y="1004"/>
                  </a:lnTo>
                  <a:lnTo>
                    <a:pt x="245" y="1004"/>
                  </a:lnTo>
                  <a:lnTo>
                    <a:pt x="232" y="1013"/>
                  </a:lnTo>
                  <a:lnTo>
                    <a:pt x="232" y="1013"/>
                  </a:lnTo>
                  <a:close/>
                  <a:moveTo>
                    <a:pt x="621" y="832"/>
                  </a:moveTo>
                  <a:lnTo>
                    <a:pt x="596" y="851"/>
                  </a:lnTo>
                  <a:lnTo>
                    <a:pt x="598" y="872"/>
                  </a:lnTo>
                  <a:lnTo>
                    <a:pt x="608" y="895"/>
                  </a:lnTo>
                  <a:lnTo>
                    <a:pt x="625" y="888"/>
                  </a:lnTo>
                  <a:lnTo>
                    <a:pt x="636" y="871"/>
                  </a:lnTo>
                  <a:lnTo>
                    <a:pt x="633" y="841"/>
                  </a:lnTo>
                  <a:lnTo>
                    <a:pt x="621" y="832"/>
                  </a:lnTo>
                  <a:lnTo>
                    <a:pt x="621" y="832"/>
                  </a:lnTo>
                  <a:close/>
                  <a:moveTo>
                    <a:pt x="735" y="1054"/>
                  </a:moveTo>
                  <a:lnTo>
                    <a:pt x="731" y="1034"/>
                  </a:lnTo>
                  <a:lnTo>
                    <a:pt x="745" y="1013"/>
                  </a:lnTo>
                  <a:lnTo>
                    <a:pt x="772" y="1015"/>
                  </a:lnTo>
                  <a:lnTo>
                    <a:pt x="763" y="1038"/>
                  </a:lnTo>
                  <a:lnTo>
                    <a:pt x="748" y="1052"/>
                  </a:lnTo>
                  <a:lnTo>
                    <a:pt x="735" y="1054"/>
                  </a:lnTo>
                  <a:lnTo>
                    <a:pt x="735" y="1054"/>
                  </a:lnTo>
                  <a:close/>
                  <a:moveTo>
                    <a:pt x="764" y="984"/>
                  </a:moveTo>
                  <a:lnTo>
                    <a:pt x="750" y="996"/>
                  </a:lnTo>
                  <a:lnTo>
                    <a:pt x="742" y="973"/>
                  </a:lnTo>
                  <a:lnTo>
                    <a:pt x="743" y="943"/>
                  </a:lnTo>
                  <a:lnTo>
                    <a:pt x="753" y="922"/>
                  </a:lnTo>
                  <a:lnTo>
                    <a:pt x="768" y="912"/>
                  </a:lnTo>
                  <a:lnTo>
                    <a:pt x="775" y="925"/>
                  </a:lnTo>
                  <a:lnTo>
                    <a:pt x="781" y="949"/>
                  </a:lnTo>
                  <a:lnTo>
                    <a:pt x="764" y="984"/>
                  </a:lnTo>
                  <a:lnTo>
                    <a:pt x="764" y="984"/>
                  </a:lnTo>
                  <a:close/>
                  <a:moveTo>
                    <a:pt x="277" y="1238"/>
                  </a:moveTo>
                  <a:lnTo>
                    <a:pt x="264" y="1212"/>
                  </a:lnTo>
                  <a:lnTo>
                    <a:pt x="284" y="1188"/>
                  </a:lnTo>
                  <a:lnTo>
                    <a:pt x="357" y="1165"/>
                  </a:lnTo>
                  <a:lnTo>
                    <a:pt x="390" y="1171"/>
                  </a:lnTo>
                  <a:lnTo>
                    <a:pt x="392" y="1194"/>
                  </a:lnTo>
                  <a:lnTo>
                    <a:pt x="370" y="1233"/>
                  </a:lnTo>
                  <a:lnTo>
                    <a:pt x="310" y="1244"/>
                  </a:lnTo>
                  <a:lnTo>
                    <a:pt x="277" y="1238"/>
                  </a:lnTo>
                  <a:lnTo>
                    <a:pt x="277" y="1238"/>
                  </a:lnTo>
                  <a:close/>
                  <a:moveTo>
                    <a:pt x="0" y="214"/>
                  </a:moveTo>
                  <a:lnTo>
                    <a:pt x="5" y="219"/>
                  </a:lnTo>
                  <a:lnTo>
                    <a:pt x="34" y="199"/>
                  </a:lnTo>
                  <a:lnTo>
                    <a:pt x="86" y="200"/>
                  </a:lnTo>
                  <a:lnTo>
                    <a:pt x="61" y="212"/>
                  </a:lnTo>
                  <a:lnTo>
                    <a:pt x="129" y="270"/>
                  </a:lnTo>
                  <a:lnTo>
                    <a:pt x="172" y="333"/>
                  </a:lnTo>
                  <a:lnTo>
                    <a:pt x="196" y="338"/>
                  </a:lnTo>
                  <a:lnTo>
                    <a:pt x="184" y="356"/>
                  </a:lnTo>
                  <a:lnTo>
                    <a:pt x="209" y="391"/>
                  </a:lnTo>
                  <a:lnTo>
                    <a:pt x="223" y="421"/>
                  </a:lnTo>
                  <a:lnTo>
                    <a:pt x="166" y="401"/>
                  </a:lnTo>
                  <a:lnTo>
                    <a:pt x="154" y="385"/>
                  </a:lnTo>
                  <a:lnTo>
                    <a:pt x="142" y="415"/>
                  </a:lnTo>
                  <a:lnTo>
                    <a:pt x="118" y="408"/>
                  </a:lnTo>
                  <a:lnTo>
                    <a:pt x="84" y="457"/>
                  </a:lnTo>
                  <a:lnTo>
                    <a:pt x="159" y="492"/>
                  </a:lnTo>
                  <a:lnTo>
                    <a:pt x="177" y="485"/>
                  </a:lnTo>
                  <a:lnTo>
                    <a:pt x="195" y="523"/>
                  </a:lnTo>
                  <a:lnTo>
                    <a:pt x="196" y="594"/>
                  </a:lnTo>
                  <a:lnTo>
                    <a:pt x="215" y="608"/>
                  </a:lnTo>
                  <a:lnTo>
                    <a:pt x="228" y="595"/>
                  </a:lnTo>
                  <a:lnTo>
                    <a:pt x="258" y="654"/>
                  </a:lnTo>
                  <a:lnTo>
                    <a:pt x="202" y="691"/>
                  </a:lnTo>
                  <a:lnTo>
                    <a:pt x="201" y="711"/>
                  </a:lnTo>
                  <a:lnTo>
                    <a:pt x="224" y="729"/>
                  </a:lnTo>
                  <a:lnTo>
                    <a:pt x="225" y="759"/>
                  </a:lnTo>
                  <a:lnTo>
                    <a:pt x="205" y="770"/>
                  </a:lnTo>
                  <a:lnTo>
                    <a:pt x="205" y="803"/>
                  </a:lnTo>
                  <a:lnTo>
                    <a:pt x="223" y="835"/>
                  </a:lnTo>
                  <a:lnTo>
                    <a:pt x="201" y="837"/>
                  </a:lnTo>
                  <a:lnTo>
                    <a:pt x="242" y="917"/>
                  </a:lnTo>
                  <a:lnTo>
                    <a:pt x="266" y="919"/>
                  </a:lnTo>
                  <a:lnTo>
                    <a:pt x="275" y="958"/>
                  </a:lnTo>
                  <a:lnTo>
                    <a:pt x="287" y="969"/>
                  </a:lnTo>
                  <a:lnTo>
                    <a:pt x="286" y="998"/>
                  </a:lnTo>
                  <a:lnTo>
                    <a:pt x="311" y="980"/>
                  </a:lnTo>
                  <a:lnTo>
                    <a:pt x="314" y="936"/>
                  </a:lnTo>
                  <a:lnTo>
                    <a:pt x="329" y="957"/>
                  </a:lnTo>
                  <a:lnTo>
                    <a:pt x="354" y="922"/>
                  </a:lnTo>
                  <a:lnTo>
                    <a:pt x="430" y="855"/>
                  </a:lnTo>
                  <a:lnTo>
                    <a:pt x="461" y="849"/>
                  </a:lnTo>
                  <a:lnTo>
                    <a:pt x="466" y="868"/>
                  </a:lnTo>
                  <a:lnTo>
                    <a:pt x="489" y="839"/>
                  </a:lnTo>
                  <a:lnTo>
                    <a:pt x="508" y="842"/>
                  </a:lnTo>
                  <a:lnTo>
                    <a:pt x="524" y="875"/>
                  </a:lnTo>
                  <a:lnTo>
                    <a:pt x="556" y="863"/>
                  </a:lnTo>
                  <a:lnTo>
                    <a:pt x="570" y="878"/>
                  </a:lnTo>
                  <a:lnTo>
                    <a:pt x="586" y="866"/>
                  </a:lnTo>
                  <a:lnTo>
                    <a:pt x="574" y="842"/>
                  </a:lnTo>
                  <a:lnTo>
                    <a:pt x="615" y="815"/>
                  </a:lnTo>
                  <a:lnTo>
                    <a:pt x="654" y="815"/>
                  </a:lnTo>
                  <a:lnTo>
                    <a:pt x="700" y="756"/>
                  </a:lnTo>
                  <a:lnTo>
                    <a:pt x="690" y="738"/>
                  </a:lnTo>
                  <a:lnTo>
                    <a:pt x="713" y="720"/>
                  </a:lnTo>
                  <a:lnTo>
                    <a:pt x="704" y="589"/>
                  </a:lnTo>
                  <a:lnTo>
                    <a:pt x="693" y="589"/>
                  </a:lnTo>
                  <a:lnTo>
                    <a:pt x="681" y="603"/>
                  </a:lnTo>
                  <a:lnTo>
                    <a:pt x="680" y="562"/>
                  </a:lnTo>
                  <a:lnTo>
                    <a:pt x="656" y="441"/>
                  </a:lnTo>
                  <a:lnTo>
                    <a:pt x="630" y="415"/>
                  </a:lnTo>
                  <a:lnTo>
                    <a:pt x="628" y="338"/>
                  </a:lnTo>
                  <a:lnTo>
                    <a:pt x="526" y="211"/>
                  </a:lnTo>
                  <a:lnTo>
                    <a:pt x="435" y="115"/>
                  </a:lnTo>
                  <a:lnTo>
                    <a:pt x="372" y="0"/>
                  </a:lnTo>
                  <a:lnTo>
                    <a:pt x="304" y="44"/>
                  </a:lnTo>
                  <a:lnTo>
                    <a:pt x="186" y="54"/>
                  </a:lnTo>
                  <a:lnTo>
                    <a:pt x="125" y="108"/>
                  </a:lnTo>
                  <a:lnTo>
                    <a:pt x="65" y="123"/>
                  </a:lnTo>
                  <a:lnTo>
                    <a:pt x="14" y="175"/>
                  </a:lnTo>
                  <a:lnTo>
                    <a:pt x="0" y="214"/>
                  </a:lnTo>
                  <a:close/>
                </a:path>
              </a:pathLst>
            </a:custGeom>
            <a:solidFill>
              <a:srgbClr val="FD5A27"/>
            </a:solidFill>
            <a:ln w="4763">
              <a:solidFill>
                <a:schemeClr val="tx1">
                  <a:lumMod val="85000"/>
                  <a:lumOff val="15000"/>
                </a:schemeClr>
              </a:solidFill>
              <a:prstDash val="solid"/>
              <a:round/>
            </a:ln>
            <a:effec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10" name="Freeform 16"/>
            <p:cNvSpPr>
              <a:spLocks noEditPoints="1"/>
            </p:cNvSpPr>
            <p:nvPr/>
          </p:nvSpPr>
          <p:spPr bwMode="auto">
            <a:xfrm>
              <a:off x="8605838" y="5897563"/>
              <a:ext cx="1565275" cy="619125"/>
            </a:xfrm>
            <a:custGeom>
              <a:gdLst>
                <a:gd fmla="*/ 7571 w 7884" name="T0"/>
                <a:gd fmla="*/ 2438 h 3121" name="T1"/>
                <a:gd fmla="*/ 6834 w 7884" name="T2"/>
                <a:gd fmla="*/ 1937 h 3121" name="T3"/>
                <a:gd fmla="*/ 6466 w 7884" name="T4"/>
                <a:gd fmla="*/ 1788 h 3121" name="T5"/>
                <a:gd fmla="*/ 6326 w 7884" name="T6"/>
                <a:gd fmla="*/ 1487 h 3121" name="T7"/>
                <a:gd fmla="*/ 6779 w 7884" name="T8"/>
                <a:gd fmla="*/ 1620 h 3121" name="T9"/>
                <a:gd fmla="*/ 7715 w 7884" name="T10"/>
                <a:gd fmla="*/ 1574 h 3121" name="T11"/>
                <a:gd fmla="*/ 6188 w 7884" name="T12"/>
                <a:gd fmla="*/ 1230 h 3121" name="T13"/>
                <a:gd fmla="*/ 5422 w 7884" name="T14"/>
                <a:gd fmla="*/ 364 h 3121" name="T15"/>
                <a:gd fmla="*/ 5563 w 7884" name="T16"/>
                <a:gd fmla="*/ 1069 h 3121" name="T17"/>
                <a:gd fmla="*/ 5769 w 7884" name="T18"/>
                <a:gd fmla="*/ 1121 h 3121" name="T19"/>
                <a:gd fmla="*/ 5538 w 7884" name="T20"/>
                <a:gd fmla="*/ 1260 h 3121" name="T21"/>
                <a:gd fmla="*/ 5652 w 7884" name="T22"/>
                <a:gd fmla="*/ 1816 h 3121" name="T23"/>
                <a:gd fmla="*/ 6112 w 7884" name="T24"/>
                <a:gd fmla="*/ 1762 h 3121" name="T25"/>
                <a:gd fmla="*/ 4361 w 7884" name="T26"/>
                <a:gd fmla="*/ 2436 h 3121" name="T27"/>
                <a:gd fmla="*/ 5180 w 7884" name="T28"/>
                <a:gd fmla="*/ 1497 h 3121" name="T29"/>
                <a:gd fmla="*/ 4790 w 7884" name="T30"/>
                <a:gd fmla="*/ 2119 h 3121" name="T31"/>
                <a:gd fmla="*/ 4556 w 7884" name="T32"/>
                <a:gd fmla="*/ 2073 h 3121" name="T33"/>
                <a:gd fmla="*/ 4564 w 7884" name="T34"/>
                <a:gd fmla="*/ 1248 h 3121" name="T35"/>
                <a:gd fmla="*/ 5143 w 7884" name="T36"/>
                <a:gd fmla="*/ 974 h 3121" name="T37"/>
                <a:gd fmla="*/ 4249 w 7884" name="T38"/>
                <a:gd fmla="*/ 1080 h 3121" name="T39"/>
                <a:gd fmla="*/ 4137 w 7884" name="T40"/>
                <a:gd fmla="*/ 2025 h 3121" name="T41"/>
                <a:gd fmla="*/ 4507 w 7884" name="T42"/>
                <a:gd fmla="*/ 1897 h 3121" name="T43"/>
                <a:gd fmla="*/ 4655 w 7884" name="T44"/>
                <a:gd fmla="*/ 1759 h 3121" name="T45"/>
                <a:gd fmla="*/ 4595 w 7884" name="T46"/>
                <a:gd fmla="*/ 1341 h 3121" name="T47"/>
                <a:gd fmla="*/ 4149 w 7884" name="T48"/>
                <a:gd fmla="*/ 342 h 3121" name="T49"/>
                <a:gd fmla="*/ 3618 w 7884" name="T50"/>
                <a:gd fmla="*/ 1786 h 3121" name="T51"/>
                <a:gd fmla="*/ 2470 w 7884" name="T52"/>
                <a:gd fmla="*/ 1376 h 3121" name="T53"/>
                <a:gd fmla="*/ 3405 w 7884" name="T54"/>
                <a:gd fmla="*/ 776 h 3121" name="T55"/>
                <a:gd fmla="*/ 3869 w 7884" name="T56"/>
                <a:gd fmla="*/ 825 h 3121" name="T57"/>
                <a:gd fmla="*/ 3607 w 7884" name="T58"/>
                <a:gd fmla="*/ 1503 h 3121" name="T59"/>
                <a:gd fmla="*/ 3206 w 7884" name="T60"/>
                <a:gd fmla="*/ 1806 h 3121" name="T61"/>
                <a:gd fmla="*/ 2546 w 7884" name="T62"/>
                <a:gd fmla="*/ 1526 h 3121" name="T63"/>
                <a:gd fmla="*/ 6820 w 7884" name="T64"/>
                <a:gd fmla="*/ 1335 h 3121" name="T65"/>
                <a:gd fmla="*/ 6991 w 7884" name="T66"/>
                <a:gd fmla="*/ 1286 h 3121" name="T67"/>
                <a:gd fmla="*/ 6688 w 7884" name="T68"/>
                <a:gd fmla="*/ 2389 h 3121" name="T69"/>
                <a:gd fmla="*/ 6780 w 7884" name="T70"/>
                <a:gd fmla="*/ 2244 h 3121" name="T71"/>
                <a:gd fmla="*/ 6324 w 7884" name="T72"/>
                <a:gd fmla="*/ 2397 h 3121" name="T73"/>
                <a:gd fmla="*/ 6159 w 7884" name="T74"/>
                <a:gd fmla="*/ 2547 h 3121" name="T75"/>
                <a:gd fmla="*/ 5889 w 7884" name="T76"/>
                <a:gd fmla="*/ 2554 h 3121" name="T77"/>
                <a:gd fmla="*/ 5483 w 7884" name="T78"/>
                <a:gd fmla="*/ 2623 h 3121" name="T79"/>
                <a:gd fmla="*/ 4784 w 7884" name="T80"/>
                <a:gd fmla="*/ 2984 h 3121" name="T81"/>
                <a:gd fmla="*/ 4258 w 7884" name="T82"/>
                <a:gd fmla="*/ 3002 h 3121" name="T83"/>
                <a:gd fmla="*/ 5399 w 7884" name="T84"/>
                <a:gd fmla="*/ 2519 h 3121" name="T85"/>
                <a:gd fmla="*/ 4902 w 7884" name="T86"/>
                <a:gd fmla="*/ 2691 h 3121" name="T87"/>
                <a:gd fmla="*/ 4431 w 7884" name="T88"/>
                <a:gd fmla="*/ 2656 h 3121" name="T89"/>
                <a:gd fmla="*/ 4155 w 7884" name="T90"/>
                <a:gd fmla="*/ 2705 h 3121" name="T91"/>
                <a:gd fmla="*/ 4052 w 7884" name="T92"/>
                <a:gd fmla="*/ 2655 h 3121" name="T93"/>
                <a:gd fmla="*/ 3508 w 7884" name="T94"/>
                <a:gd fmla="*/ 2738 h 3121" name="T95"/>
                <a:gd fmla="*/ 7447 w 7884" name="T96"/>
                <a:gd fmla="*/ 2615 h 3121" name="T97"/>
                <a:gd fmla="*/ 3197 w 7884" name="T98"/>
                <a:gd fmla="*/ 2405 h 3121" name="T99"/>
                <a:gd fmla="*/ 2546 w 7884" name="T100"/>
                <a:gd fmla="*/ 2400 h 3121" name="T101"/>
                <a:gd fmla="*/ 3103 w 7884" name="T102"/>
                <a:gd fmla="*/ 2671 h 3121" name="T103"/>
                <a:gd fmla="*/ 1832 w 7884" name="T104"/>
                <a:gd fmla="*/ 2392 h 3121" name="T105"/>
                <a:gd fmla="*/ 1828 w 7884" name="T106"/>
                <a:gd fmla="*/ 611 h 3121" name="T107"/>
                <a:gd fmla="*/ 1776 w 7884" name="T108"/>
                <a:gd fmla="*/ 1479 h 3121" name="T109"/>
                <a:gd fmla="*/ 1611 w 7884" name="T110"/>
                <a:gd fmla="*/ 1268 h 3121" name="T111"/>
                <a:gd fmla="*/ 1081 w 7884" name="T112"/>
                <a:gd fmla="*/ 828 h 3121" name="T113"/>
                <a:gd fmla="*/ 561 w 7884" name="T114"/>
                <a:gd fmla="*/ 1256 h 3121" name="T115"/>
                <a:gd fmla="*/ 81 w 7884" name="T116"/>
                <a:gd fmla="*/ 687 h 3121" name="T117"/>
                <a:gd fmla="*/ 755 w 7884" name="T118"/>
                <a:gd fmla="*/ 1148 h 3121" name="T119"/>
                <a:gd fmla="*/ 1793 w 7884" name="T120"/>
                <a:gd fmla="*/ 2187 h 3121" name="T121"/>
                <a:gd fmla="*/ 1424 w 7884" name="T122"/>
                <a:gd fmla="*/ 1246 h 3121" name="T123"/>
                <a:gd fmla="*/ 793 w 7884" name="T124"/>
                <a:gd fmla="*/ 586 h 312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121" w="7884">
                  <a:moveTo>
                    <a:pt x="7884" y="1637"/>
                  </a:moveTo>
                  <a:lnTo>
                    <a:pt x="7862" y="2280"/>
                  </a:lnTo>
                  <a:lnTo>
                    <a:pt x="7853" y="2328"/>
                  </a:lnTo>
                  <a:lnTo>
                    <a:pt x="7852" y="2356"/>
                  </a:lnTo>
                  <a:lnTo>
                    <a:pt x="7859" y="2370"/>
                  </a:lnTo>
                  <a:lnTo>
                    <a:pt x="7846" y="2786"/>
                  </a:lnTo>
                  <a:lnTo>
                    <a:pt x="7835" y="2786"/>
                  </a:lnTo>
                  <a:lnTo>
                    <a:pt x="7793" y="2771"/>
                  </a:lnTo>
                  <a:lnTo>
                    <a:pt x="7746" y="2720"/>
                  </a:lnTo>
                  <a:lnTo>
                    <a:pt x="7735" y="2695"/>
                  </a:lnTo>
                  <a:lnTo>
                    <a:pt x="7736" y="2684"/>
                  </a:lnTo>
                  <a:lnTo>
                    <a:pt x="7701" y="2653"/>
                  </a:lnTo>
                  <a:lnTo>
                    <a:pt x="7685" y="2643"/>
                  </a:lnTo>
                  <a:lnTo>
                    <a:pt x="7679" y="2616"/>
                  </a:lnTo>
                  <a:lnTo>
                    <a:pt x="7695" y="2591"/>
                  </a:lnTo>
                  <a:lnTo>
                    <a:pt x="7694" y="2553"/>
                  </a:lnTo>
                  <a:lnTo>
                    <a:pt x="7685" y="2590"/>
                  </a:lnTo>
                  <a:lnTo>
                    <a:pt x="7663" y="2605"/>
                  </a:lnTo>
                  <a:lnTo>
                    <a:pt x="7611" y="2602"/>
                  </a:lnTo>
                  <a:lnTo>
                    <a:pt x="7583" y="2617"/>
                  </a:lnTo>
                  <a:lnTo>
                    <a:pt x="7559" y="2616"/>
                  </a:lnTo>
                  <a:lnTo>
                    <a:pt x="7544" y="2602"/>
                  </a:lnTo>
                  <a:lnTo>
                    <a:pt x="7504" y="2623"/>
                  </a:lnTo>
                  <a:lnTo>
                    <a:pt x="7483" y="2598"/>
                  </a:lnTo>
                  <a:lnTo>
                    <a:pt x="7498" y="2589"/>
                  </a:lnTo>
                  <a:lnTo>
                    <a:pt x="7509" y="2562"/>
                  </a:lnTo>
                  <a:lnTo>
                    <a:pt x="7509" y="2542"/>
                  </a:lnTo>
                  <a:lnTo>
                    <a:pt x="7517" y="2532"/>
                  </a:lnTo>
                  <a:lnTo>
                    <a:pt x="7523" y="2487"/>
                  </a:lnTo>
                  <a:lnTo>
                    <a:pt x="7501" y="2478"/>
                  </a:lnTo>
                  <a:lnTo>
                    <a:pt x="7482" y="2453"/>
                  </a:lnTo>
                  <a:lnTo>
                    <a:pt x="7500" y="2449"/>
                  </a:lnTo>
                  <a:lnTo>
                    <a:pt x="7516" y="2455"/>
                  </a:lnTo>
                  <a:lnTo>
                    <a:pt x="7550" y="2441"/>
                  </a:lnTo>
                  <a:lnTo>
                    <a:pt x="7571" y="2438"/>
                  </a:lnTo>
                  <a:lnTo>
                    <a:pt x="7547" y="2432"/>
                  </a:lnTo>
                  <a:lnTo>
                    <a:pt x="7510" y="2437"/>
                  </a:lnTo>
                  <a:lnTo>
                    <a:pt x="7479" y="2423"/>
                  </a:lnTo>
                  <a:lnTo>
                    <a:pt x="7450" y="2401"/>
                  </a:lnTo>
                  <a:lnTo>
                    <a:pt x="7459" y="2379"/>
                  </a:lnTo>
                  <a:lnTo>
                    <a:pt x="7475" y="2377"/>
                  </a:lnTo>
                  <a:lnTo>
                    <a:pt x="7501" y="2381"/>
                  </a:lnTo>
                  <a:lnTo>
                    <a:pt x="7487" y="2363"/>
                  </a:lnTo>
                  <a:lnTo>
                    <a:pt x="7443" y="2331"/>
                  </a:lnTo>
                  <a:lnTo>
                    <a:pt x="7413" y="2311"/>
                  </a:lnTo>
                  <a:lnTo>
                    <a:pt x="7404" y="2289"/>
                  </a:lnTo>
                  <a:lnTo>
                    <a:pt x="7412" y="2253"/>
                  </a:lnTo>
                  <a:lnTo>
                    <a:pt x="7374" y="2213"/>
                  </a:lnTo>
                  <a:lnTo>
                    <a:pt x="7374" y="2199"/>
                  </a:lnTo>
                  <a:lnTo>
                    <a:pt x="7409" y="2170"/>
                  </a:lnTo>
                  <a:lnTo>
                    <a:pt x="7377" y="2173"/>
                  </a:lnTo>
                  <a:lnTo>
                    <a:pt x="7357" y="2159"/>
                  </a:lnTo>
                  <a:lnTo>
                    <a:pt x="7365" y="2147"/>
                  </a:lnTo>
                  <a:lnTo>
                    <a:pt x="7350" y="2131"/>
                  </a:lnTo>
                  <a:lnTo>
                    <a:pt x="7375" y="2111"/>
                  </a:lnTo>
                  <a:lnTo>
                    <a:pt x="7336" y="2118"/>
                  </a:lnTo>
                  <a:lnTo>
                    <a:pt x="7325" y="2105"/>
                  </a:lnTo>
                  <a:lnTo>
                    <a:pt x="7306" y="2112"/>
                  </a:lnTo>
                  <a:lnTo>
                    <a:pt x="7293" y="2102"/>
                  </a:lnTo>
                  <a:lnTo>
                    <a:pt x="7322" y="2069"/>
                  </a:lnTo>
                  <a:lnTo>
                    <a:pt x="7297" y="2083"/>
                  </a:lnTo>
                  <a:lnTo>
                    <a:pt x="7266" y="2085"/>
                  </a:lnTo>
                  <a:lnTo>
                    <a:pt x="7220" y="2067"/>
                  </a:lnTo>
                  <a:lnTo>
                    <a:pt x="7208" y="2035"/>
                  </a:lnTo>
                  <a:lnTo>
                    <a:pt x="7161" y="2019"/>
                  </a:lnTo>
                  <a:lnTo>
                    <a:pt x="7132" y="2024"/>
                  </a:lnTo>
                  <a:lnTo>
                    <a:pt x="7030" y="1992"/>
                  </a:lnTo>
                  <a:lnTo>
                    <a:pt x="6926" y="1959"/>
                  </a:lnTo>
                  <a:lnTo>
                    <a:pt x="6875" y="1956"/>
                  </a:lnTo>
                  <a:lnTo>
                    <a:pt x="6834" y="1937"/>
                  </a:lnTo>
                  <a:lnTo>
                    <a:pt x="6825" y="1922"/>
                  </a:lnTo>
                  <a:lnTo>
                    <a:pt x="6821" y="1909"/>
                  </a:lnTo>
                  <a:lnTo>
                    <a:pt x="6784" y="1900"/>
                  </a:lnTo>
                  <a:lnTo>
                    <a:pt x="6786" y="1876"/>
                  </a:lnTo>
                  <a:lnTo>
                    <a:pt x="6811" y="1872"/>
                  </a:lnTo>
                  <a:lnTo>
                    <a:pt x="6825" y="1876"/>
                  </a:lnTo>
                  <a:lnTo>
                    <a:pt x="6823" y="1868"/>
                  </a:lnTo>
                  <a:lnTo>
                    <a:pt x="6798" y="1863"/>
                  </a:lnTo>
                  <a:lnTo>
                    <a:pt x="6769" y="1875"/>
                  </a:lnTo>
                  <a:lnTo>
                    <a:pt x="6745" y="1867"/>
                  </a:lnTo>
                  <a:lnTo>
                    <a:pt x="6735" y="1852"/>
                  </a:lnTo>
                  <a:lnTo>
                    <a:pt x="6725" y="1849"/>
                  </a:lnTo>
                  <a:lnTo>
                    <a:pt x="6710" y="1867"/>
                  </a:lnTo>
                  <a:lnTo>
                    <a:pt x="6704" y="1833"/>
                  </a:lnTo>
                  <a:lnTo>
                    <a:pt x="6690" y="1823"/>
                  </a:lnTo>
                  <a:lnTo>
                    <a:pt x="6677" y="1830"/>
                  </a:lnTo>
                  <a:lnTo>
                    <a:pt x="6668" y="1844"/>
                  </a:lnTo>
                  <a:lnTo>
                    <a:pt x="6649" y="1822"/>
                  </a:lnTo>
                  <a:lnTo>
                    <a:pt x="6638" y="1780"/>
                  </a:lnTo>
                  <a:lnTo>
                    <a:pt x="6624" y="1745"/>
                  </a:lnTo>
                  <a:lnTo>
                    <a:pt x="6644" y="1717"/>
                  </a:lnTo>
                  <a:lnTo>
                    <a:pt x="6644" y="1677"/>
                  </a:lnTo>
                  <a:lnTo>
                    <a:pt x="6627" y="1710"/>
                  </a:lnTo>
                  <a:lnTo>
                    <a:pt x="6614" y="1747"/>
                  </a:lnTo>
                  <a:lnTo>
                    <a:pt x="6608" y="1773"/>
                  </a:lnTo>
                  <a:lnTo>
                    <a:pt x="6594" y="1780"/>
                  </a:lnTo>
                  <a:lnTo>
                    <a:pt x="6568" y="1827"/>
                  </a:lnTo>
                  <a:lnTo>
                    <a:pt x="6571" y="1856"/>
                  </a:lnTo>
                  <a:lnTo>
                    <a:pt x="6537" y="1898"/>
                  </a:lnTo>
                  <a:lnTo>
                    <a:pt x="6503" y="1907"/>
                  </a:lnTo>
                  <a:lnTo>
                    <a:pt x="6472" y="1896"/>
                  </a:lnTo>
                  <a:lnTo>
                    <a:pt x="6446" y="1839"/>
                  </a:lnTo>
                  <a:lnTo>
                    <a:pt x="6447" y="1817"/>
                  </a:lnTo>
                  <a:lnTo>
                    <a:pt x="6462" y="1811"/>
                  </a:lnTo>
                  <a:lnTo>
                    <a:pt x="6466" y="1788"/>
                  </a:lnTo>
                  <a:lnTo>
                    <a:pt x="6460" y="1765"/>
                  </a:lnTo>
                  <a:lnTo>
                    <a:pt x="6440" y="1772"/>
                  </a:lnTo>
                  <a:lnTo>
                    <a:pt x="6428" y="1760"/>
                  </a:lnTo>
                  <a:lnTo>
                    <a:pt x="6410" y="1717"/>
                  </a:lnTo>
                  <a:lnTo>
                    <a:pt x="6379" y="1702"/>
                  </a:lnTo>
                  <a:lnTo>
                    <a:pt x="6340" y="1696"/>
                  </a:lnTo>
                  <a:lnTo>
                    <a:pt x="6328" y="1678"/>
                  </a:lnTo>
                  <a:lnTo>
                    <a:pt x="6348" y="1653"/>
                  </a:lnTo>
                  <a:lnTo>
                    <a:pt x="6390" y="1649"/>
                  </a:lnTo>
                  <a:lnTo>
                    <a:pt x="6403" y="1662"/>
                  </a:lnTo>
                  <a:lnTo>
                    <a:pt x="6439" y="1666"/>
                  </a:lnTo>
                  <a:lnTo>
                    <a:pt x="6465" y="1679"/>
                  </a:lnTo>
                  <a:lnTo>
                    <a:pt x="6497" y="1660"/>
                  </a:lnTo>
                  <a:lnTo>
                    <a:pt x="6509" y="1619"/>
                  </a:lnTo>
                  <a:lnTo>
                    <a:pt x="6534" y="1611"/>
                  </a:lnTo>
                  <a:lnTo>
                    <a:pt x="6588" y="1635"/>
                  </a:lnTo>
                  <a:lnTo>
                    <a:pt x="6608" y="1666"/>
                  </a:lnTo>
                  <a:lnTo>
                    <a:pt x="6624" y="1632"/>
                  </a:lnTo>
                  <a:lnTo>
                    <a:pt x="6642" y="1607"/>
                  </a:lnTo>
                  <a:lnTo>
                    <a:pt x="6659" y="1614"/>
                  </a:lnTo>
                  <a:lnTo>
                    <a:pt x="6664" y="1577"/>
                  </a:lnTo>
                  <a:lnTo>
                    <a:pt x="6655" y="1555"/>
                  </a:lnTo>
                  <a:lnTo>
                    <a:pt x="6568" y="1545"/>
                  </a:lnTo>
                  <a:lnTo>
                    <a:pt x="6581" y="1562"/>
                  </a:lnTo>
                  <a:lnTo>
                    <a:pt x="6559" y="1567"/>
                  </a:lnTo>
                  <a:lnTo>
                    <a:pt x="6542" y="1562"/>
                  </a:lnTo>
                  <a:lnTo>
                    <a:pt x="6489" y="1574"/>
                  </a:lnTo>
                  <a:lnTo>
                    <a:pt x="6468" y="1566"/>
                  </a:lnTo>
                  <a:lnTo>
                    <a:pt x="6448" y="1576"/>
                  </a:lnTo>
                  <a:lnTo>
                    <a:pt x="6428" y="1563"/>
                  </a:lnTo>
                  <a:lnTo>
                    <a:pt x="6397" y="1570"/>
                  </a:lnTo>
                  <a:lnTo>
                    <a:pt x="6365" y="1566"/>
                  </a:lnTo>
                  <a:lnTo>
                    <a:pt x="6329" y="1537"/>
                  </a:lnTo>
                  <a:lnTo>
                    <a:pt x="6319" y="1496"/>
                  </a:lnTo>
                  <a:lnTo>
                    <a:pt x="6326" y="1487"/>
                  </a:lnTo>
                  <a:lnTo>
                    <a:pt x="6307" y="1455"/>
                  </a:lnTo>
                  <a:lnTo>
                    <a:pt x="6260" y="1428"/>
                  </a:lnTo>
                  <a:lnTo>
                    <a:pt x="6242" y="1408"/>
                  </a:lnTo>
                  <a:lnTo>
                    <a:pt x="6231" y="1421"/>
                  </a:lnTo>
                  <a:lnTo>
                    <a:pt x="6205" y="1437"/>
                  </a:lnTo>
                  <a:lnTo>
                    <a:pt x="6165" y="1431"/>
                  </a:lnTo>
                  <a:lnTo>
                    <a:pt x="6171" y="1409"/>
                  </a:lnTo>
                  <a:lnTo>
                    <a:pt x="6212" y="1383"/>
                  </a:lnTo>
                  <a:lnTo>
                    <a:pt x="6215" y="1359"/>
                  </a:lnTo>
                  <a:lnTo>
                    <a:pt x="6203" y="1336"/>
                  </a:lnTo>
                  <a:lnTo>
                    <a:pt x="6229" y="1315"/>
                  </a:lnTo>
                  <a:lnTo>
                    <a:pt x="6276" y="1313"/>
                  </a:lnTo>
                  <a:lnTo>
                    <a:pt x="6299" y="1291"/>
                  </a:lnTo>
                  <a:lnTo>
                    <a:pt x="6326" y="1284"/>
                  </a:lnTo>
                  <a:lnTo>
                    <a:pt x="6371" y="1249"/>
                  </a:lnTo>
                  <a:lnTo>
                    <a:pt x="6384" y="1236"/>
                  </a:lnTo>
                  <a:lnTo>
                    <a:pt x="6439" y="1225"/>
                  </a:lnTo>
                  <a:lnTo>
                    <a:pt x="6526" y="1259"/>
                  </a:lnTo>
                  <a:lnTo>
                    <a:pt x="6581" y="1296"/>
                  </a:lnTo>
                  <a:lnTo>
                    <a:pt x="6636" y="1293"/>
                  </a:lnTo>
                  <a:lnTo>
                    <a:pt x="6693" y="1298"/>
                  </a:lnTo>
                  <a:lnTo>
                    <a:pt x="6706" y="1313"/>
                  </a:lnTo>
                  <a:lnTo>
                    <a:pt x="6695" y="1332"/>
                  </a:lnTo>
                  <a:lnTo>
                    <a:pt x="6695" y="1374"/>
                  </a:lnTo>
                  <a:lnTo>
                    <a:pt x="6725" y="1398"/>
                  </a:lnTo>
                  <a:lnTo>
                    <a:pt x="6736" y="1429"/>
                  </a:lnTo>
                  <a:lnTo>
                    <a:pt x="6714" y="1459"/>
                  </a:lnTo>
                  <a:lnTo>
                    <a:pt x="6696" y="1492"/>
                  </a:lnTo>
                  <a:lnTo>
                    <a:pt x="6708" y="1538"/>
                  </a:lnTo>
                  <a:lnTo>
                    <a:pt x="6711" y="1617"/>
                  </a:lnTo>
                  <a:lnTo>
                    <a:pt x="6733" y="1655"/>
                  </a:lnTo>
                  <a:lnTo>
                    <a:pt x="6752" y="1679"/>
                  </a:lnTo>
                  <a:lnTo>
                    <a:pt x="6767" y="1680"/>
                  </a:lnTo>
                  <a:lnTo>
                    <a:pt x="6763" y="1637"/>
                  </a:lnTo>
                  <a:lnTo>
                    <a:pt x="6779" y="1620"/>
                  </a:lnTo>
                  <a:lnTo>
                    <a:pt x="6799" y="1632"/>
                  </a:lnTo>
                  <a:lnTo>
                    <a:pt x="6798" y="1667"/>
                  </a:lnTo>
                  <a:lnTo>
                    <a:pt x="6808" y="1700"/>
                  </a:lnTo>
                  <a:lnTo>
                    <a:pt x="6819" y="1693"/>
                  </a:lnTo>
                  <a:lnTo>
                    <a:pt x="6830" y="1724"/>
                  </a:lnTo>
                  <a:lnTo>
                    <a:pt x="6868" y="1754"/>
                  </a:lnTo>
                  <a:lnTo>
                    <a:pt x="6888" y="1776"/>
                  </a:lnTo>
                  <a:lnTo>
                    <a:pt x="6917" y="1776"/>
                  </a:lnTo>
                  <a:lnTo>
                    <a:pt x="6950" y="1761"/>
                  </a:lnTo>
                  <a:lnTo>
                    <a:pt x="6959" y="1730"/>
                  </a:lnTo>
                  <a:lnTo>
                    <a:pt x="6977" y="1715"/>
                  </a:lnTo>
                  <a:lnTo>
                    <a:pt x="6997" y="1708"/>
                  </a:lnTo>
                  <a:lnTo>
                    <a:pt x="6997" y="1665"/>
                  </a:lnTo>
                  <a:lnTo>
                    <a:pt x="7018" y="1630"/>
                  </a:lnTo>
                  <a:lnTo>
                    <a:pt x="7051" y="1627"/>
                  </a:lnTo>
                  <a:lnTo>
                    <a:pt x="7084" y="1607"/>
                  </a:lnTo>
                  <a:lnTo>
                    <a:pt x="7088" y="1577"/>
                  </a:lnTo>
                  <a:lnTo>
                    <a:pt x="7101" y="1558"/>
                  </a:lnTo>
                  <a:lnTo>
                    <a:pt x="7116" y="1565"/>
                  </a:lnTo>
                  <a:lnTo>
                    <a:pt x="7137" y="1564"/>
                  </a:lnTo>
                  <a:lnTo>
                    <a:pt x="7169" y="1552"/>
                  </a:lnTo>
                  <a:lnTo>
                    <a:pt x="7218" y="1546"/>
                  </a:lnTo>
                  <a:lnTo>
                    <a:pt x="7224" y="1521"/>
                  </a:lnTo>
                  <a:lnTo>
                    <a:pt x="7209" y="1491"/>
                  </a:lnTo>
                  <a:lnTo>
                    <a:pt x="7215" y="1474"/>
                  </a:lnTo>
                  <a:lnTo>
                    <a:pt x="7300" y="1425"/>
                  </a:lnTo>
                  <a:lnTo>
                    <a:pt x="7340" y="1428"/>
                  </a:lnTo>
                  <a:lnTo>
                    <a:pt x="7368" y="1454"/>
                  </a:lnTo>
                  <a:lnTo>
                    <a:pt x="7419" y="1477"/>
                  </a:lnTo>
                  <a:lnTo>
                    <a:pt x="7481" y="1490"/>
                  </a:lnTo>
                  <a:lnTo>
                    <a:pt x="7513" y="1518"/>
                  </a:lnTo>
                  <a:lnTo>
                    <a:pt x="7548" y="1521"/>
                  </a:lnTo>
                  <a:lnTo>
                    <a:pt x="7591" y="1533"/>
                  </a:lnTo>
                  <a:lnTo>
                    <a:pt x="7690" y="1579"/>
                  </a:lnTo>
                  <a:lnTo>
                    <a:pt x="7715" y="1574"/>
                  </a:lnTo>
                  <a:lnTo>
                    <a:pt x="7738" y="1577"/>
                  </a:lnTo>
                  <a:lnTo>
                    <a:pt x="7781" y="1588"/>
                  </a:lnTo>
                  <a:lnTo>
                    <a:pt x="7812" y="1586"/>
                  </a:lnTo>
                  <a:lnTo>
                    <a:pt x="7837" y="1604"/>
                  </a:lnTo>
                  <a:lnTo>
                    <a:pt x="7832" y="1619"/>
                  </a:lnTo>
                  <a:lnTo>
                    <a:pt x="7833" y="1637"/>
                  </a:lnTo>
                  <a:lnTo>
                    <a:pt x="7855" y="1646"/>
                  </a:lnTo>
                  <a:lnTo>
                    <a:pt x="7884" y="1637"/>
                  </a:lnTo>
                  <a:lnTo>
                    <a:pt x="7884" y="1637"/>
                  </a:lnTo>
                  <a:lnTo>
                    <a:pt x="7884" y="1637"/>
                  </a:lnTo>
                  <a:close/>
                  <a:moveTo>
                    <a:pt x="5847" y="1161"/>
                  </a:moveTo>
                  <a:lnTo>
                    <a:pt x="5912" y="1194"/>
                  </a:lnTo>
                  <a:lnTo>
                    <a:pt x="5917" y="1212"/>
                  </a:lnTo>
                  <a:lnTo>
                    <a:pt x="5871" y="1186"/>
                  </a:lnTo>
                  <a:lnTo>
                    <a:pt x="5847" y="1161"/>
                  </a:lnTo>
                  <a:lnTo>
                    <a:pt x="5847" y="1161"/>
                  </a:lnTo>
                  <a:close/>
                  <a:moveTo>
                    <a:pt x="6188" y="1230"/>
                  </a:moveTo>
                  <a:lnTo>
                    <a:pt x="6210" y="1238"/>
                  </a:lnTo>
                  <a:lnTo>
                    <a:pt x="6239" y="1229"/>
                  </a:lnTo>
                  <a:lnTo>
                    <a:pt x="6232" y="1206"/>
                  </a:lnTo>
                  <a:lnTo>
                    <a:pt x="6190" y="1180"/>
                  </a:lnTo>
                  <a:lnTo>
                    <a:pt x="6133" y="1180"/>
                  </a:lnTo>
                  <a:lnTo>
                    <a:pt x="6107" y="1199"/>
                  </a:lnTo>
                  <a:lnTo>
                    <a:pt x="6073" y="1200"/>
                  </a:lnTo>
                  <a:lnTo>
                    <a:pt x="6063" y="1207"/>
                  </a:lnTo>
                  <a:lnTo>
                    <a:pt x="6074" y="1219"/>
                  </a:lnTo>
                  <a:lnTo>
                    <a:pt x="6050" y="1225"/>
                  </a:lnTo>
                  <a:lnTo>
                    <a:pt x="6100" y="1232"/>
                  </a:lnTo>
                  <a:lnTo>
                    <a:pt x="6132" y="1247"/>
                  </a:lnTo>
                  <a:lnTo>
                    <a:pt x="6159" y="1243"/>
                  </a:lnTo>
                  <a:lnTo>
                    <a:pt x="6159" y="1228"/>
                  </a:lnTo>
                  <a:lnTo>
                    <a:pt x="6132" y="1217"/>
                  </a:lnTo>
                  <a:lnTo>
                    <a:pt x="6127" y="1210"/>
                  </a:lnTo>
                  <a:lnTo>
                    <a:pt x="6139" y="1202"/>
                  </a:lnTo>
                  <a:lnTo>
                    <a:pt x="6188" y="1230"/>
                  </a:lnTo>
                  <a:lnTo>
                    <a:pt x="6188" y="1230"/>
                  </a:lnTo>
                  <a:close/>
                  <a:moveTo>
                    <a:pt x="6133" y="1333"/>
                  </a:moveTo>
                  <a:lnTo>
                    <a:pt x="6098" y="1320"/>
                  </a:lnTo>
                  <a:lnTo>
                    <a:pt x="6065" y="1327"/>
                  </a:lnTo>
                  <a:lnTo>
                    <a:pt x="6092" y="1340"/>
                  </a:lnTo>
                  <a:lnTo>
                    <a:pt x="6133" y="1333"/>
                  </a:lnTo>
                  <a:lnTo>
                    <a:pt x="6133" y="1333"/>
                  </a:lnTo>
                  <a:close/>
                  <a:moveTo>
                    <a:pt x="6157" y="1308"/>
                  </a:moveTo>
                  <a:lnTo>
                    <a:pt x="6144" y="1328"/>
                  </a:lnTo>
                  <a:lnTo>
                    <a:pt x="6130" y="1312"/>
                  </a:lnTo>
                  <a:lnTo>
                    <a:pt x="6157" y="1308"/>
                  </a:lnTo>
                  <a:lnTo>
                    <a:pt x="6157" y="1308"/>
                  </a:lnTo>
                  <a:close/>
                  <a:moveTo>
                    <a:pt x="6151" y="1333"/>
                  </a:moveTo>
                  <a:lnTo>
                    <a:pt x="6116" y="1359"/>
                  </a:lnTo>
                  <a:lnTo>
                    <a:pt x="6117" y="1405"/>
                  </a:lnTo>
                  <a:lnTo>
                    <a:pt x="6153" y="1413"/>
                  </a:lnTo>
                  <a:lnTo>
                    <a:pt x="6170" y="1401"/>
                  </a:lnTo>
                  <a:lnTo>
                    <a:pt x="6178" y="1343"/>
                  </a:lnTo>
                  <a:lnTo>
                    <a:pt x="6151" y="1333"/>
                  </a:lnTo>
                  <a:lnTo>
                    <a:pt x="6151" y="1333"/>
                  </a:lnTo>
                  <a:close/>
                  <a:moveTo>
                    <a:pt x="5197" y="498"/>
                  </a:moveTo>
                  <a:lnTo>
                    <a:pt x="5231" y="537"/>
                  </a:lnTo>
                  <a:lnTo>
                    <a:pt x="5243" y="573"/>
                  </a:lnTo>
                  <a:lnTo>
                    <a:pt x="5227" y="591"/>
                  </a:lnTo>
                  <a:lnTo>
                    <a:pt x="5197" y="563"/>
                  </a:lnTo>
                  <a:lnTo>
                    <a:pt x="5190" y="520"/>
                  </a:lnTo>
                  <a:lnTo>
                    <a:pt x="5197" y="498"/>
                  </a:lnTo>
                  <a:lnTo>
                    <a:pt x="5197" y="498"/>
                  </a:lnTo>
                  <a:close/>
                  <a:moveTo>
                    <a:pt x="5406" y="374"/>
                  </a:moveTo>
                  <a:lnTo>
                    <a:pt x="5418" y="416"/>
                  </a:lnTo>
                  <a:lnTo>
                    <a:pt x="5422" y="448"/>
                  </a:lnTo>
                  <a:lnTo>
                    <a:pt x="5439" y="441"/>
                  </a:lnTo>
                  <a:lnTo>
                    <a:pt x="5452" y="410"/>
                  </a:lnTo>
                  <a:lnTo>
                    <a:pt x="5444" y="378"/>
                  </a:lnTo>
                  <a:lnTo>
                    <a:pt x="5422" y="364"/>
                  </a:lnTo>
                  <a:lnTo>
                    <a:pt x="5406" y="374"/>
                  </a:lnTo>
                  <a:lnTo>
                    <a:pt x="5406" y="374"/>
                  </a:lnTo>
                  <a:close/>
                  <a:moveTo>
                    <a:pt x="5406" y="458"/>
                  </a:moveTo>
                  <a:lnTo>
                    <a:pt x="5425" y="462"/>
                  </a:lnTo>
                  <a:lnTo>
                    <a:pt x="5435" y="495"/>
                  </a:lnTo>
                  <a:lnTo>
                    <a:pt x="5422" y="495"/>
                  </a:lnTo>
                  <a:lnTo>
                    <a:pt x="5422" y="495"/>
                  </a:lnTo>
                  <a:lnTo>
                    <a:pt x="5406" y="458"/>
                  </a:lnTo>
                  <a:lnTo>
                    <a:pt x="5406" y="458"/>
                  </a:lnTo>
                  <a:close/>
                  <a:moveTo>
                    <a:pt x="5681" y="775"/>
                  </a:moveTo>
                  <a:lnTo>
                    <a:pt x="5691" y="829"/>
                  </a:lnTo>
                  <a:lnTo>
                    <a:pt x="5710" y="813"/>
                  </a:lnTo>
                  <a:lnTo>
                    <a:pt x="5735" y="814"/>
                  </a:lnTo>
                  <a:lnTo>
                    <a:pt x="5760" y="790"/>
                  </a:lnTo>
                  <a:lnTo>
                    <a:pt x="5750" y="764"/>
                  </a:lnTo>
                  <a:lnTo>
                    <a:pt x="5728" y="749"/>
                  </a:lnTo>
                  <a:lnTo>
                    <a:pt x="5706" y="766"/>
                  </a:lnTo>
                  <a:lnTo>
                    <a:pt x="5681" y="775"/>
                  </a:lnTo>
                  <a:lnTo>
                    <a:pt x="5681" y="775"/>
                  </a:lnTo>
                  <a:close/>
                  <a:moveTo>
                    <a:pt x="5649" y="1233"/>
                  </a:moveTo>
                  <a:lnTo>
                    <a:pt x="5662" y="1281"/>
                  </a:lnTo>
                  <a:lnTo>
                    <a:pt x="5706" y="1321"/>
                  </a:lnTo>
                  <a:lnTo>
                    <a:pt x="5716" y="1336"/>
                  </a:lnTo>
                  <a:lnTo>
                    <a:pt x="5702" y="1341"/>
                  </a:lnTo>
                  <a:lnTo>
                    <a:pt x="5700" y="1363"/>
                  </a:lnTo>
                  <a:lnTo>
                    <a:pt x="5693" y="1335"/>
                  </a:lnTo>
                  <a:lnTo>
                    <a:pt x="5663" y="1323"/>
                  </a:lnTo>
                  <a:lnTo>
                    <a:pt x="5636" y="1267"/>
                  </a:lnTo>
                  <a:lnTo>
                    <a:pt x="5600" y="1246"/>
                  </a:lnTo>
                  <a:lnTo>
                    <a:pt x="5578" y="1207"/>
                  </a:lnTo>
                  <a:lnTo>
                    <a:pt x="5591" y="1172"/>
                  </a:lnTo>
                  <a:lnTo>
                    <a:pt x="5585" y="1151"/>
                  </a:lnTo>
                  <a:lnTo>
                    <a:pt x="5590" y="1131"/>
                  </a:lnTo>
                  <a:lnTo>
                    <a:pt x="5557" y="1104"/>
                  </a:lnTo>
                  <a:lnTo>
                    <a:pt x="5563" y="1069"/>
                  </a:lnTo>
                  <a:lnTo>
                    <a:pt x="5577" y="1047"/>
                  </a:lnTo>
                  <a:lnTo>
                    <a:pt x="5557" y="1011"/>
                  </a:lnTo>
                  <a:lnTo>
                    <a:pt x="5540" y="989"/>
                  </a:lnTo>
                  <a:lnTo>
                    <a:pt x="5551" y="945"/>
                  </a:lnTo>
                  <a:lnTo>
                    <a:pt x="5572" y="930"/>
                  </a:lnTo>
                  <a:lnTo>
                    <a:pt x="5569" y="887"/>
                  </a:lnTo>
                  <a:lnTo>
                    <a:pt x="5579" y="838"/>
                  </a:lnTo>
                  <a:lnTo>
                    <a:pt x="5631" y="786"/>
                  </a:lnTo>
                  <a:lnTo>
                    <a:pt x="5649" y="782"/>
                  </a:lnTo>
                  <a:lnTo>
                    <a:pt x="5645" y="809"/>
                  </a:lnTo>
                  <a:lnTo>
                    <a:pt x="5619" y="839"/>
                  </a:lnTo>
                  <a:lnTo>
                    <a:pt x="5625" y="857"/>
                  </a:lnTo>
                  <a:lnTo>
                    <a:pt x="5655" y="869"/>
                  </a:lnTo>
                  <a:lnTo>
                    <a:pt x="5655" y="921"/>
                  </a:lnTo>
                  <a:lnTo>
                    <a:pt x="5640" y="964"/>
                  </a:lnTo>
                  <a:lnTo>
                    <a:pt x="5614" y="965"/>
                  </a:lnTo>
                  <a:lnTo>
                    <a:pt x="5589" y="990"/>
                  </a:lnTo>
                  <a:lnTo>
                    <a:pt x="5603" y="1018"/>
                  </a:lnTo>
                  <a:lnTo>
                    <a:pt x="5624" y="1014"/>
                  </a:lnTo>
                  <a:lnTo>
                    <a:pt x="5634" y="988"/>
                  </a:lnTo>
                  <a:lnTo>
                    <a:pt x="5664" y="974"/>
                  </a:lnTo>
                  <a:lnTo>
                    <a:pt x="5680" y="957"/>
                  </a:lnTo>
                  <a:lnTo>
                    <a:pt x="5662" y="956"/>
                  </a:lnTo>
                  <a:lnTo>
                    <a:pt x="5665" y="932"/>
                  </a:lnTo>
                  <a:lnTo>
                    <a:pt x="5718" y="906"/>
                  </a:lnTo>
                  <a:lnTo>
                    <a:pt x="5772" y="887"/>
                  </a:lnTo>
                  <a:lnTo>
                    <a:pt x="5792" y="907"/>
                  </a:lnTo>
                  <a:lnTo>
                    <a:pt x="5794" y="932"/>
                  </a:lnTo>
                  <a:lnTo>
                    <a:pt x="5768" y="993"/>
                  </a:lnTo>
                  <a:lnTo>
                    <a:pt x="5706" y="1013"/>
                  </a:lnTo>
                  <a:lnTo>
                    <a:pt x="5684" y="1039"/>
                  </a:lnTo>
                  <a:lnTo>
                    <a:pt x="5698" y="1063"/>
                  </a:lnTo>
                  <a:lnTo>
                    <a:pt x="5720" y="1065"/>
                  </a:lnTo>
                  <a:lnTo>
                    <a:pt x="5763" y="1097"/>
                  </a:lnTo>
                  <a:lnTo>
                    <a:pt x="5769" y="1121"/>
                  </a:lnTo>
                  <a:lnTo>
                    <a:pt x="5785" y="1135"/>
                  </a:lnTo>
                  <a:lnTo>
                    <a:pt x="5751" y="1137"/>
                  </a:lnTo>
                  <a:lnTo>
                    <a:pt x="5729" y="1118"/>
                  </a:lnTo>
                  <a:lnTo>
                    <a:pt x="5684" y="1117"/>
                  </a:lnTo>
                  <a:lnTo>
                    <a:pt x="5645" y="1105"/>
                  </a:lnTo>
                  <a:lnTo>
                    <a:pt x="5620" y="1113"/>
                  </a:lnTo>
                  <a:lnTo>
                    <a:pt x="5620" y="1178"/>
                  </a:lnTo>
                  <a:lnTo>
                    <a:pt x="5649" y="1233"/>
                  </a:lnTo>
                  <a:lnTo>
                    <a:pt x="5649" y="1233"/>
                  </a:lnTo>
                  <a:close/>
                  <a:moveTo>
                    <a:pt x="5511" y="1309"/>
                  </a:moveTo>
                  <a:lnTo>
                    <a:pt x="5523" y="1335"/>
                  </a:lnTo>
                  <a:lnTo>
                    <a:pt x="5488" y="1325"/>
                  </a:lnTo>
                  <a:lnTo>
                    <a:pt x="5501" y="1302"/>
                  </a:lnTo>
                  <a:lnTo>
                    <a:pt x="5511" y="1309"/>
                  </a:lnTo>
                  <a:lnTo>
                    <a:pt x="5511" y="1309"/>
                  </a:lnTo>
                  <a:close/>
                  <a:moveTo>
                    <a:pt x="5510" y="1242"/>
                  </a:moveTo>
                  <a:lnTo>
                    <a:pt x="5490" y="1241"/>
                  </a:lnTo>
                  <a:lnTo>
                    <a:pt x="5480" y="1274"/>
                  </a:lnTo>
                  <a:lnTo>
                    <a:pt x="5501" y="1282"/>
                  </a:lnTo>
                  <a:lnTo>
                    <a:pt x="5510" y="1259"/>
                  </a:lnTo>
                  <a:lnTo>
                    <a:pt x="5510" y="1242"/>
                  </a:lnTo>
                  <a:lnTo>
                    <a:pt x="5510" y="1242"/>
                  </a:lnTo>
                  <a:close/>
                  <a:moveTo>
                    <a:pt x="5538" y="1260"/>
                  </a:moveTo>
                  <a:lnTo>
                    <a:pt x="5527" y="1270"/>
                  </a:lnTo>
                  <a:lnTo>
                    <a:pt x="5530" y="1291"/>
                  </a:lnTo>
                  <a:lnTo>
                    <a:pt x="5549" y="1319"/>
                  </a:lnTo>
                  <a:lnTo>
                    <a:pt x="5578" y="1319"/>
                  </a:lnTo>
                  <a:lnTo>
                    <a:pt x="5596" y="1336"/>
                  </a:lnTo>
                  <a:lnTo>
                    <a:pt x="5612" y="1320"/>
                  </a:lnTo>
                  <a:lnTo>
                    <a:pt x="5602" y="1305"/>
                  </a:lnTo>
                  <a:lnTo>
                    <a:pt x="5579" y="1295"/>
                  </a:lnTo>
                  <a:lnTo>
                    <a:pt x="5581" y="1269"/>
                  </a:lnTo>
                  <a:lnTo>
                    <a:pt x="5561" y="1256"/>
                  </a:lnTo>
                  <a:lnTo>
                    <a:pt x="5538" y="1260"/>
                  </a:lnTo>
                  <a:lnTo>
                    <a:pt x="5538" y="1260"/>
                  </a:lnTo>
                  <a:close/>
                  <a:moveTo>
                    <a:pt x="5533" y="1459"/>
                  </a:moveTo>
                  <a:lnTo>
                    <a:pt x="5580" y="1423"/>
                  </a:lnTo>
                  <a:lnTo>
                    <a:pt x="5622" y="1426"/>
                  </a:lnTo>
                  <a:lnTo>
                    <a:pt x="5664" y="1468"/>
                  </a:lnTo>
                  <a:lnTo>
                    <a:pt x="5654" y="1488"/>
                  </a:lnTo>
                  <a:lnTo>
                    <a:pt x="5632" y="1488"/>
                  </a:lnTo>
                  <a:lnTo>
                    <a:pt x="5604" y="1488"/>
                  </a:lnTo>
                  <a:lnTo>
                    <a:pt x="5581" y="1492"/>
                  </a:lnTo>
                  <a:lnTo>
                    <a:pt x="5552" y="1480"/>
                  </a:lnTo>
                  <a:lnTo>
                    <a:pt x="5533" y="1459"/>
                  </a:lnTo>
                  <a:lnTo>
                    <a:pt x="5533" y="1459"/>
                  </a:lnTo>
                  <a:close/>
                  <a:moveTo>
                    <a:pt x="6026" y="1475"/>
                  </a:moveTo>
                  <a:lnTo>
                    <a:pt x="5963" y="1490"/>
                  </a:lnTo>
                  <a:lnTo>
                    <a:pt x="5941" y="1505"/>
                  </a:lnTo>
                  <a:lnTo>
                    <a:pt x="5956" y="1519"/>
                  </a:lnTo>
                  <a:lnTo>
                    <a:pt x="6010" y="1538"/>
                  </a:lnTo>
                  <a:lnTo>
                    <a:pt x="6057" y="1523"/>
                  </a:lnTo>
                  <a:lnTo>
                    <a:pt x="6043" y="1516"/>
                  </a:lnTo>
                  <a:lnTo>
                    <a:pt x="6041" y="1489"/>
                  </a:lnTo>
                  <a:lnTo>
                    <a:pt x="6026" y="1475"/>
                  </a:lnTo>
                  <a:lnTo>
                    <a:pt x="6026" y="1475"/>
                  </a:lnTo>
                  <a:close/>
                  <a:moveTo>
                    <a:pt x="5732" y="1809"/>
                  </a:moveTo>
                  <a:lnTo>
                    <a:pt x="5750" y="1806"/>
                  </a:lnTo>
                  <a:lnTo>
                    <a:pt x="5752" y="1819"/>
                  </a:lnTo>
                  <a:lnTo>
                    <a:pt x="5739" y="1822"/>
                  </a:lnTo>
                  <a:lnTo>
                    <a:pt x="5732" y="1809"/>
                  </a:lnTo>
                  <a:lnTo>
                    <a:pt x="5732" y="1809"/>
                  </a:lnTo>
                  <a:close/>
                  <a:moveTo>
                    <a:pt x="5699" y="1812"/>
                  </a:moveTo>
                  <a:lnTo>
                    <a:pt x="5716" y="1812"/>
                  </a:lnTo>
                  <a:lnTo>
                    <a:pt x="5720" y="1827"/>
                  </a:lnTo>
                  <a:lnTo>
                    <a:pt x="5703" y="1827"/>
                  </a:lnTo>
                  <a:lnTo>
                    <a:pt x="5699" y="1812"/>
                  </a:lnTo>
                  <a:lnTo>
                    <a:pt x="5699" y="1812"/>
                  </a:lnTo>
                  <a:close/>
                  <a:moveTo>
                    <a:pt x="5612" y="1828"/>
                  </a:moveTo>
                  <a:lnTo>
                    <a:pt x="5652" y="1816"/>
                  </a:lnTo>
                  <a:lnTo>
                    <a:pt x="5668" y="1804"/>
                  </a:lnTo>
                  <a:lnTo>
                    <a:pt x="5687" y="1813"/>
                  </a:lnTo>
                  <a:lnTo>
                    <a:pt x="5666" y="1849"/>
                  </a:lnTo>
                  <a:lnTo>
                    <a:pt x="5660" y="1834"/>
                  </a:lnTo>
                  <a:lnTo>
                    <a:pt x="5634" y="1849"/>
                  </a:lnTo>
                  <a:lnTo>
                    <a:pt x="5612" y="1828"/>
                  </a:lnTo>
                  <a:lnTo>
                    <a:pt x="5612" y="1828"/>
                  </a:lnTo>
                  <a:close/>
                  <a:moveTo>
                    <a:pt x="5599" y="1725"/>
                  </a:moveTo>
                  <a:lnTo>
                    <a:pt x="5580" y="1742"/>
                  </a:lnTo>
                  <a:lnTo>
                    <a:pt x="5598" y="1745"/>
                  </a:lnTo>
                  <a:lnTo>
                    <a:pt x="5599" y="1725"/>
                  </a:lnTo>
                  <a:lnTo>
                    <a:pt x="5599" y="1725"/>
                  </a:lnTo>
                  <a:close/>
                  <a:moveTo>
                    <a:pt x="5635" y="1690"/>
                  </a:moveTo>
                  <a:lnTo>
                    <a:pt x="5607" y="1691"/>
                  </a:lnTo>
                  <a:lnTo>
                    <a:pt x="5613" y="1706"/>
                  </a:lnTo>
                  <a:lnTo>
                    <a:pt x="5630" y="1705"/>
                  </a:lnTo>
                  <a:lnTo>
                    <a:pt x="5635" y="1690"/>
                  </a:lnTo>
                  <a:lnTo>
                    <a:pt x="5635" y="1690"/>
                  </a:lnTo>
                  <a:close/>
                  <a:moveTo>
                    <a:pt x="5645" y="1785"/>
                  </a:moveTo>
                  <a:lnTo>
                    <a:pt x="5675" y="1736"/>
                  </a:lnTo>
                  <a:lnTo>
                    <a:pt x="5701" y="1765"/>
                  </a:lnTo>
                  <a:lnTo>
                    <a:pt x="5716" y="1786"/>
                  </a:lnTo>
                  <a:lnTo>
                    <a:pt x="5747" y="1784"/>
                  </a:lnTo>
                  <a:lnTo>
                    <a:pt x="5779" y="1752"/>
                  </a:lnTo>
                  <a:lnTo>
                    <a:pt x="5800" y="1752"/>
                  </a:lnTo>
                  <a:lnTo>
                    <a:pt x="5818" y="1784"/>
                  </a:lnTo>
                  <a:lnTo>
                    <a:pt x="5892" y="1793"/>
                  </a:lnTo>
                  <a:lnTo>
                    <a:pt x="5909" y="1771"/>
                  </a:lnTo>
                  <a:lnTo>
                    <a:pt x="5943" y="1771"/>
                  </a:lnTo>
                  <a:lnTo>
                    <a:pt x="6010" y="1811"/>
                  </a:lnTo>
                  <a:lnTo>
                    <a:pt x="6041" y="1817"/>
                  </a:lnTo>
                  <a:lnTo>
                    <a:pt x="6078" y="1857"/>
                  </a:lnTo>
                  <a:lnTo>
                    <a:pt x="6114" y="1857"/>
                  </a:lnTo>
                  <a:lnTo>
                    <a:pt x="6128" y="1826"/>
                  </a:lnTo>
                  <a:lnTo>
                    <a:pt x="6112" y="1762"/>
                  </a:lnTo>
                  <a:lnTo>
                    <a:pt x="6027" y="1714"/>
                  </a:lnTo>
                  <a:lnTo>
                    <a:pt x="5957" y="1700"/>
                  </a:lnTo>
                  <a:lnTo>
                    <a:pt x="5922" y="1672"/>
                  </a:lnTo>
                  <a:lnTo>
                    <a:pt x="5885" y="1668"/>
                  </a:lnTo>
                  <a:lnTo>
                    <a:pt x="5854" y="1696"/>
                  </a:lnTo>
                  <a:lnTo>
                    <a:pt x="5818" y="1692"/>
                  </a:lnTo>
                  <a:lnTo>
                    <a:pt x="5794" y="1681"/>
                  </a:lnTo>
                  <a:lnTo>
                    <a:pt x="5743" y="1686"/>
                  </a:lnTo>
                  <a:lnTo>
                    <a:pt x="5673" y="1685"/>
                  </a:lnTo>
                  <a:lnTo>
                    <a:pt x="5658" y="1704"/>
                  </a:lnTo>
                  <a:lnTo>
                    <a:pt x="5656" y="1724"/>
                  </a:lnTo>
                  <a:lnTo>
                    <a:pt x="5627" y="1734"/>
                  </a:lnTo>
                  <a:lnTo>
                    <a:pt x="5616" y="1764"/>
                  </a:lnTo>
                  <a:lnTo>
                    <a:pt x="5625" y="1785"/>
                  </a:lnTo>
                  <a:lnTo>
                    <a:pt x="5645" y="1785"/>
                  </a:lnTo>
                  <a:lnTo>
                    <a:pt x="5645" y="1785"/>
                  </a:lnTo>
                  <a:close/>
                  <a:moveTo>
                    <a:pt x="5306" y="1731"/>
                  </a:moveTo>
                  <a:lnTo>
                    <a:pt x="5338" y="1745"/>
                  </a:lnTo>
                  <a:lnTo>
                    <a:pt x="5366" y="1722"/>
                  </a:lnTo>
                  <a:lnTo>
                    <a:pt x="5431" y="1725"/>
                  </a:lnTo>
                  <a:lnTo>
                    <a:pt x="5479" y="1745"/>
                  </a:lnTo>
                  <a:lnTo>
                    <a:pt x="5482" y="1765"/>
                  </a:lnTo>
                  <a:lnTo>
                    <a:pt x="5511" y="1799"/>
                  </a:lnTo>
                  <a:lnTo>
                    <a:pt x="5509" y="1825"/>
                  </a:lnTo>
                  <a:lnTo>
                    <a:pt x="5480" y="1823"/>
                  </a:lnTo>
                  <a:lnTo>
                    <a:pt x="5446" y="1854"/>
                  </a:lnTo>
                  <a:lnTo>
                    <a:pt x="5406" y="1851"/>
                  </a:lnTo>
                  <a:lnTo>
                    <a:pt x="5366" y="1854"/>
                  </a:lnTo>
                  <a:lnTo>
                    <a:pt x="5351" y="1841"/>
                  </a:lnTo>
                  <a:lnTo>
                    <a:pt x="5300" y="1832"/>
                  </a:lnTo>
                  <a:lnTo>
                    <a:pt x="5274" y="1795"/>
                  </a:lnTo>
                  <a:lnTo>
                    <a:pt x="5279" y="1751"/>
                  </a:lnTo>
                  <a:lnTo>
                    <a:pt x="5306" y="1731"/>
                  </a:lnTo>
                  <a:lnTo>
                    <a:pt x="5306" y="1731"/>
                  </a:lnTo>
                  <a:close/>
                  <a:moveTo>
                    <a:pt x="4361" y="2436"/>
                  </a:moveTo>
                  <a:lnTo>
                    <a:pt x="4337" y="2424"/>
                  </a:lnTo>
                  <a:lnTo>
                    <a:pt x="4324" y="2436"/>
                  </a:lnTo>
                  <a:lnTo>
                    <a:pt x="4344" y="2452"/>
                  </a:lnTo>
                  <a:lnTo>
                    <a:pt x="4361" y="2436"/>
                  </a:lnTo>
                  <a:lnTo>
                    <a:pt x="4361" y="2436"/>
                  </a:lnTo>
                  <a:close/>
                  <a:moveTo>
                    <a:pt x="4325" y="2199"/>
                  </a:moveTo>
                  <a:lnTo>
                    <a:pt x="4353" y="2253"/>
                  </a:lnTo>
                  <a:lnTo>
                    <a:pt x="4339" y="2279"/>
                  </a:lnTo>
                  <a:lnTo>
                    <a:pt x="4326" y="2315"/>
                  </a:lnTo>
                  <a:lnTo>
                    <a:pt x="4319" y="2289"/>
                  </a:lnTo>
                  <a:lnTo>
                    <a:pt x="4304" y="2265"/>
                  </a:lnTo>
                  <a:lnTo>
                    <a:pt x="4316" y="2244"/>
                  </a:lnTo>
                  <a:lnTo>
                    <a:pt x="4318" y="2216"/>
                  </a:lnTo>
                  <a:lnTo>
                    <a:pt x="4325" y="2199"/>
                  </a:lnTo>
                  <a:lnTo>
                    <a:pt x="4325" y="2199"/>
                  </a:lnTo>
                  <a:close/>
                  <a:moveTo>
                    <a:pt x="5275" y="1539"/>
                  </a:moveTo>
                  <a:lnTo>
                    <a:pt x="5275" y="1565"/>
                  </a:lnTo>
                  <a:lnTo>
                    <a:pt x="5298" y="1604"/>
                  </a:lnTo>
                  <a:lnTo>
                    <a:pt x="5297" y="1620"/>
                  </a:lnTo>
                  <a:lnTo>
                    <a:pt x="5284" y="1614"/>
                  </a:lnTo>
                  <a:lnTo>
                    <a:pt x="5269" y="1574"/>
                  </a:lnTo>
                  <a:lnTo>
                    <a:pt x="5262" y="1545"/>
                  </a:lnTo>
                  <a:lnTo>
                    <a:pt x="5275" y="1539"/>
                  </a:lnTo>
                  <a:lnTo>
                    <a:pt x="5275" y="1539"/>
                  </a:lnTo>
                  <a:close/>
                  <a:moveTo>
                    <a:pt x="5180" y="1497"/>
                  </a:moveTo>
                  <a:lnTo>
                    <a:pt x="5199" y="1488"/>
                  </a:lnTo>
                  <a:lnTo>
                    <a:pt x="5225" y="1499"/>
                  </a:lnTo>
                  <a:lnTo>
                    <a:pt x="5249" y="1487"/>
                  </a:lnTo>
                  <a:lnTo>
                    <a:pt x="5313" y="1495"/>
                  </a:lnTo>
                  <a:lnTo>
                    <a:pt x="5348" y="1502"/>
                  </a:lnTo>
                  <a:lnTo>
                    <a:pt x="5308" y="1512"/>
                  </a:lnTo>
                  <a:lnTo>
                    <a:pt x="5232" y="1529"/>
                  </a:lnTo>
                  <a:lnTo>
                    <a:pt x="5195" y="1519"/>
                  </a:lnTo>
                  <a:lnTo>
                    <a:pt x="5194" y="1506"/>
                  </a:lnTo>
                  <a:lnTo>
                    <a:pt x="5180" y="1497"/>
                  </a:lnTo>
                  <a:lnTo>
                    <a:pt x="5180" y="1497"/>
                  </a:lnTo>
                  <a:close/>
                  <a:moveTo>
                    <a:pt x="5011" y="1501"/>
                  </a:moveTo>
                  <a:lnTo>
                    <a:pt x="5033" y="1478"/>
                  </a:lnTo>
                  <a:lnTo>
                    <a:pt x="5050" y="1482"/>
                  </a:lnTo>
                  <a:lnTo>
                    <a:pt x="5071" y="1474"/>
                  </a:lnTo>
                  <a:lnTo>
                    <a:pt x="5105" y="1482"/>
                  </a:lnTo>
                  <a:lnTo>
                    <a:pt x="5127" y="1494"/>
                  </a:lnTo>
                  <a:lnTo>
                    <a:pt x="5148" y="1478"/>
                  </a:lnTo>
                  <a:lnTo>
                    <a:pt x="5171" y="1486"/>
                  </a:lnTo>
                  <a:lnTo>
                    <a:pt x="5171" y="1515"/>
                  </a:lnTo>
                  <a:lnTo>
                    <a:pt x="5145" y="1512"/>
                  </a:lnTo>
                  <a:lnTo>
                    <a:pt x="5114" y="1526"/>
                  </a:lnTo>
                  <a:lnTo>
                    <a:pt x="5090" y="1520"/>
                  </a:lnTo>
                  <a:lnTo>
                    <a:pt x="5053" y="1542"/>
                  </a:lnTo>
                  <a:lnTo>
                    <a:pt x="5021" y="1536"/>
                  </a:lnTo>
                  <a:lnTo>
                    <a:pt x="5008" y="1517"/>
                  </a:lnTo>
                  <a:lnTo>
                    <a:pt x="5011" y="1501"/>
                  </a:lnTo>
                  <a:lnTo>
                    <a:pt x="5011" y="1501"/>
                  </a:lnTo>
                  <a:close/>
                  <a:moveTo>
                    <a:pt x="4709" y="2132"/>
                  </a:moveTo>
                  <a:lnTo>
                    <a:pt x="4738" y="2082"/>
                  </a:lnTo>
                  <a:lnTo>
                    <a:pt x="4755" y="2029"/>
                  </a:lnTo>
                  <a:lnTo>
                    <a:pt x="4758" y="1975"/>
                  </a:lnTo>
                  <a:lnTo>
                    <a:pt x="4771" y="1962"/>
                  </a:lnTo>
                  <a:lnTo>
                    <a:pt x="4796" y="1966"/>
                  </a:lnTo>
                  <a:lnTo>
                    <a:pt x="4797" y="1988"/>
                  </a:lnTo>
                  <a:lnTo>
                    <a:pt x="4807" y="2011"/>
                  </a:lnTo>
                  <a:lnTo>
                    <a:pt x="4806" y="2027"/>
                  </a:lnTo>
                  <a:lnTo>
                    <a:pt x="4797" y="2014"/>
                  </a:lnTo>
                  <a:lnTo>
                    <a:pt x="4792" y="2029"/>
                  </a:lnTo>
                  <a:lnTo>
                    <a:pt x="4771" y="2044"/>
                  </a:lnTo>
                  <a:lnTo>
                    <a:pt x="4761" y="2058"/>
                  </a:lnTo>
                  <a:lnTo>
                    <a:pt x="4768" y="2083"/>
                  </a:lnTo>
                  <a:lnTo>
                    <a:pt x="4796" y="2090"/>
                  </a:lnTo>
                  <a:lnTo>
                    <a:pt x="4801" y="2105"/>
                  </a:lnTo>
                  <a:lnTo>
                    <a:pt x="4790" y="2119"/>
                  </a:lnTo>
                  <a:lnTo>
                    <a:pt x="4769" y="2126"/>
                  </a:lnTo>
                  <a:lnTo>
                    <a:pt x="4750" y="2158"/>
                  </a:lnTo>
                  <a:lnTo>
                    <a:pt x="4728" y="2170"/>
                  </a:lnTo>
                  <a:lnTo>
                    <a:pt x="4705" y="2157"/>
                  </a:lnTo>
                  <a:lnTo>
                    <a:pt x="4709" y="2132"/>
                  </a:lnTo>
                  <a:lnTo>
                    <a:pt x="4709" y="2132"/>
                  </a:lnTo>
                  <a:close/>
                  <a:moveTo>
                    <a:pt x="4631" y="2098"/>
                  </a:moveTo>
                  <a:lnTo>
                    <a:pt x="4631" y="2098"/>
                  </a:lnTo>
                  <a:lnTo>
                    <a:pt x="4631" y="2100"/>
                  </a:lnTo>
                  <a:lnTo>
                    <a:pt x="4632" y="2104"/>
                  </a:lnTo>
                  <a:lnTo>
                    <a:pt x="4632" y="2112"/>
                  </a:lnTo>
                  <a:lnTo>
                    <a:pt x="4646" y="2122"/>
                  </a:lnTo>
                  <a:lnTo>
                    <a:pt x="4676" y="2119"/>
                  </a:lnTo>
                  <a:lnTo>
                    <a:pt x="4680" y="2106"/>
                  </a:lnTo>
                  <a:lnTo>
                    <a:pt x="4693" y="2102"/>
                  </a:lnTo>
                  <a:lnTo>
                    <a:pt x="4697" y="2073"/>
                  </a:lnTo>
                  <a:lnTo>
                    <a:pt x="4719" y="2052"/>
                  </a:lnTo>
                  <a:lnTo>
                    <a:pt x="4719" y="2033"/>
                  </a:lnTo>
                  <a:lnTo>
                    <a:pt x="4703" y="2004"/>
                  </a:lnTo>
                  <a:lnTo>
                    <a:pt x="4675" y="2019"/>
                  </a:lnTo>
                  <a:lnTo>
                    <a:pt x="4652" y="2042"/>
                  </a:lnTo>
                  <a:lnTo>
                    <a:pt x="4661" y="2063"/>
                  </a:lnTo>
                  <a:lnTo>
                    <a:pt x="4631" y="2098"/>
                  </a:lnTo>
                  <a:lnTo>
                    <a:pt x="4631" y="2098"/>
                  </a:lnTo>
                  <a:close/>
                  <a:moveTo>
                    <a:pt x="4556" y="2073"/>
                  </a:moveTo>
                  <a:lnTo>
                    <a:pt x="4554" y="2095"/>
                  </a:lnTo>
                  <a:lnTo>
                    <a:pt x="4545" y="2105"/>
                  </a:lnTo>
                  <a:lnTo>
                    <a:pt x="4557" y="2142"/>
                  </a:lnTo>
                  <a:lnTo>
                    <a:pt x="4572" y="2148"/>
                  </a:lnTo>
                  <a:lnTo>
                    <a:pt x="4597" y="2131"/>
                  </a:lnTo>
                  <a:lnTo>
                    <a:pt x="4589" y="2097"/>
                  </a:lnTo>
                  <a:lnTo>
                    <a:pt x="4569" y="2067"/>
                  </a:lnTo>
                  <a:lnTo>
                    <a:pt x="4569" y="2067"/>
                  </a:lnTo>
                  <a:lnTo>
                    <a:pt x="4556" y="2073"/>
                  </a:lnTo>
                  <a:lnTo>
                    <a:pt x="4556" y="2073"/>
                  </a:lnTo>
                  <a:close/>
                  <a:moveTo>
                    <a:pt x="4806" y="1512"/>
                  </a:moveTo>
                  <a:lnTo>
                    <a:pt x="4780" y="1523"/>
                  </a:lnTo>
                  <a:lnTo>
                    <a:pt x="4799" y="1531"/>
                  </a:lnTo>
                  <a:lnTo>
                    <a:pt x="4799" y="1531"/>
                  </a:lnTo>
                  <a:lnTo>
                    <a:pt x="4803" y="1522"/>
                  </a:lnTo>
                  <a:lnTo>
                    <a:pt x="4806" y="1512"/>
                  </a:lnTo>
                  <a:lnTo>
                    <a:pt x="4806" y="1512"/>
                  </a:lnTo>
                  <a:close/>
                  <a:moveTo>
                    <a:pt x="4842" y="1490"/>
                  </a:moveTo>
                  <a:lnTo>
                    <a:pt x="4828" y="1505"/>
                  </a:lnTo>
                  <a:lnTo>
                    <a:pt x="4852" y="1508"/>
                  </a:lnTo>
                  <a:lnTo>
                    <a:pt x="4842" y="1490"/>
                  </a:lnTo>
                  <a:lnTo>
                    <a:pt x="4842" y="1490"/>
                  </a:lnTo>
                  <a:close/>
                  <a:moveTo>
                    <a:pt x="4886" y="1456"/>
                  </a:moveTo>
                  <a:lnTo>
                    <a:pt x="4867" y="1471"/>
                  </a:lnTo>
                  <a:lnTo>
                    <a:pt x="4892" y="1480"/>
                  </a:lnTo>
                  <a:lnTo>
                    <a:pt x="4886" y="1456"/>
                  </a:lnTo>
                  <a:lnTo>
                    <a:pt x="4886" y="1456"/>
                  </a:lnTo>
                  <a:close/>
                  <a:moveTo>
                    <a:pt x="4743" y="1416"/>
                  </a:moveTo>
                  <a:lnTo>
                    <a:pt x="4781" y="1394"/>
                  </a:lnTo>
                  <a:lnTo>
                    <a:pt x="4829" y="1397"/>
                  </a:lnTo>
                  <a:lnTo>
                    <a:pt x="4832" y="1412"/>
                  </a:lnTo>
                  <a:lnTo>
                    <a:pt x="4821" y="1432"/>
                  </a:lnTo>
                  <a:lnTo>
                    <a:pt x="4847" y="1426"/>
                  </a:lnTo>
                  <a:lnTo>
                    <a:pt x="4859" y="1404"/>
                  </a:lnTo>
                  <a:lnTo>
                    <a:pt x="4884" y="1422"/>
                  </a:lnTo>
                  <a:lnTo>
                    <a:pt x="4878" y="1449"/>
                  </a:lnTo>
                  <a:lnTo>
                    <a:pt x="4847" y="1456"/>
                  </a:lnTo>
                  <a:lnTo>
                    <a:pt x="4837" y="1444"/>
                  </a:lnTo>
                  <a:lnTo>
                    <a:pt x="4821" y="1468"/>
                  </a:lnTo>
                  <a:lnTo>
                    <a:pt x="4793" y="1446"/>
                  </a:lnTo>
                  <a:lnTo>
                    <a:pt x="4770" y="1466"/>
                  </a:lnTo>
                  <a:lnTo>
                    <a:pt x="4744" y="1447"/>
                  </a:lnTo>
                  <a:lnTo>
                    <a:pt x="4743" y="1416"/>
                  </a:lnTo>
                  <a:lnTo>
                    <a:pt x="4743" y="1416"/>
                  </a:lnTo>
                  <a:close/>
                  <a:moveTo>
                    <a:pt x="4564" y="1248"/>
                  </a:moveTo>
                  <a:lnTo>
                    <a:pt x="4590" y="1259"/>
                  </a:lnTo>
                  <a:lnTo>
                    <a:pt x="4591" y="1239"/>
                  </a:lnTo>
                  <a:lnTo>
                    <a:pt x="4591" y="1239"/>
                  </a:lnTo>
                  <a:lnTo>
                    <a:pt x="4578" y="1244"/>
                  </a:lnTo>
                  <a:lnTo>
                    <a:pt x="4564" y="1248"/>
                  </a:lnTo>
                  <a:lnTo>
                    <a:pt x="4564" y="1248"/>
                  </a:lnTo>
                  <a:close/>
                  <a:moveTo>
                    <a:pt x="4539" y="1256"/>
                  </a:moveTo>
                  <a:lnTo>
                    <a:pt x="4554" y="1256"/>
                  </a:lnTo>
                  <a:lnTo>
                    <a:pt x="4578" y="1269"/>
                  </a:lnTo>
                  <a:lnTo>
                    <a:pt x="4554" y="1275"/>
                  </a:lnTo>
                  <a:lnTo>
                    <a:pt x="4539" y="1256"/>
                  </a:lnTo>
                  <a:lnTo>
                    <a:pt x="4539" y="1256"/>
                  </a:lnTo>
                  <a:close/>
                  <a:moveTo>
                    <a:pt x="4324" y="1106"/>
                  </a:moveTo>
                  <a:lnTo>
                    <a:pt x="4363" y="1092"/>
                  </a:lnTo>
                  <a:lnTo>
                    <a:pt x="4410" y="1115"/>
                  </a:lnTo>
                  <a:lnTo>
                    <a:pt x="4466" y="1116"/>
                  </a:lnTo>
                  <a:lnTo>
                    <a:pt x="4528" y="1085"/>
                  </a:lnTo>
                  <a:lnTo>
                    <a:pt x="4569" y="1090"/>
                  </a:lnTo>
                  <a:lnTo>
                    <a:pt x="4583" y="1110"/>
                  </a:lnTo>
                  <a:lnTo>
                    <a:pt x="4619" y="1110"/>
                  </a:lnTo>
                  <a:lnTo>
                    <a:pt x="4640" y="1100"/>
                  </a:lnTo>
                  <a:lnTo>
                    <a:pt x="4713" y="1107"/>
                  </a:lnTo>
                  <a:lnTo>
                    <a:pt x="4751" y="1105"/>
                  </a:lnTo>
                  <a:lnTo>
                    <a:pt x="4758" y="1095"/>
                  </a:lnTo>
                  <a:lnTo>
                    <a:pt x="4799" y="1097"/>
                  </a:lnTo>
                  <a:lnTo>
                    <a:pt x="4826" y="1111"/>
                  </a:lnTo>
                  <a:lnTo>
                    <a:pt x="4835" y="1128"/>
                  </a:lnTo>
                  <a:lnTo>
                    <a:pt x="4869" y="1139"/>
                  </a:lnTo>
                  <a:lnTo>
                    <a:pt x="4998" y="1110"/>
                  </a:lnTo>
                  <a:lnTo>
                    <a:pt x="5053" y="1073"/>
                  </a:lnTo>
                  <a:lnTo>
                    <a:pt x="5068" y="1044"/>
                  </a:lnTo>
                  <a:lnTo>
                    <a:pt x="5090" y="1042"/>
                  </a:lnTo>
                  <a:lnTo>
                    <a:pt x="5108" y="1019"/>
                  </a:lnTo>
                  <a:lnTo>
                    <a:pt x="5132" y="1003"/>
                  </a:lnTo>
                  <a:lnTo>
                    <a:pt x="5143" y="974"/>
                  </a:lnTo>
                  <a:lnTo>
                    <a:pt x="5157" y="950"/>
                  </a:lnTo>
                  <a:lnTo>
                    <a:pt x="5174" y="937"/>
                  </a:lnTo>
                  <a:lnTo>
                    <a:pt x="5157" y="920"/>
                  </a:lnTo>
                  <a:lnTo>
                    <a:pt x="5153" y="900"/>
                  </a:lnTo>
                  <a:lnTo>
                    <a:pt x="5106" y="889"/>
                  </a:lnTo>
                  <a:lnTo>
                    <a:pt x="5072" y="900"/>
                  </a:lnTo>
                  <a:lnTo>
                    <a:pt x="5066" y="933"/>
                  </a:lnTo>
                  <a:lnTo>
                    <a:pt x="5040" y="953"/>
                  </a:lnTo>
                  <a:lnTo>
                    <a:pt x="5038" y="970"/>
                  </a:lnTo>
                  <a:lnTo>
                    <a:pt x="5002" y="996"/>
                  </a:lnTo>
                  <a:lnTo>
                    <a:pt x="4975" y="1000"/>
                  </a:lnTo>
                  <a:lnTo>
                    <a:pt x="4958" y="1026"/>
                  </a:lnTo>
                  <a:lnTo>
                    <a:pt x="4917" y="1036"/>
                  </a:lnTo>
                  <a:lnTo>
                    <a:pt x="4836" y="1019"/>
                  </a:lnTo>
                  <a:lnTo>
                    <a:pt x="4767" y="1013"/>
                  </a:lnTo>
                  <a:lnTo>
                    <a:pt x="4755" y="1032"/>
                  </a:lnTo>
                  <a:lnTo>
                    <a:pt x="4738" y="1035"/>
                  </a:lnTo>
                  <a:lnTo>
                    <a:pt x="4705" y="1005"/>
                  </a:lnTo>
                  <a:lnTo>
                    <a:pt x="4680" y="1002"/>
                  </a:lnTo>
                  <a:lnTo>
                    <a:pt x="4650" y="1003"/>
                  </a:lnTo>
                  <a:lnTo>
                    <a:pt x="4617" y="996"/>
                  </a:lnTo>
                  <a:lnTo>
                    <a:pt x="4573" y="989"/>
                  </a:lnTo>
                  <a:lnTo>
                    <a:pt x="4550" y="1003"/>
                  </a:lnTo>
                  <a:lnTo>
                    <a:pt x="4523" y="989"/>
                  </a:lnTo>
                  <a:lnTo>
                    <a:pt x="4491" y="957"/>
                  </a:lnTo>
                  <a:lnTo>
                    <a:pt x="4440" y="947"/>
                  </a:lnTo>
                  <a:lnTo>
                    <a:pt x="4409" y="949"/>
                  </a:lnTo>
                  <a:lnTo>
                    <a:pt x="4409" y="986"/>
                  </a:lnTo>
                  <a:lnTo>
                    <a:pt x="4384" y="1002"/>
                  </a:lnTo>
                  <a:lnTo>
                    <a:pt x="4368" y="1035"/>
                  </a:lnTo>
                  <a:lnTo>
                    <a:pt x="4347" y="1054"/>
                  </a:lnTo>
                  <a:lnTo>
                    <a:pt x="4301" y="1039"/>
                  </a:lnTo>
                  <a:lnTo>
                    <a:pt x="4261" y="1049"/>
                  </a:lnTo>
                  <a:lnTo>
                    <a:pt x="4245" y="1068"/>
                  </a:lnTo>
                  <a:lnTo>
                    <a:pt x="4249" y="1080"/>
                  </a:lnTo>
                  <a:lnTo>
                    <a:pt x="4206" y="1121"/>
                  </a:lnTo>
                  <a:lnTo>
                    <a:pt x="4206" y="1171"/>
                  </a:lnTo>
                  <a:lnTo>
                    <a:pt x="4214" y="1198"/>
                  </a:lnTo>
                  <a:lnTo>
                    <a:pt x="4212" y="1255"/>
                  </a:lnTo>
                  <a:lnTo>
                    <a:pt x="4203" y="1274"/>
                  </a:lnTo>
                  <a:lnTo>
                    <a:pt x="4220" y="1316"/>
                  </a:lnTo>
                  <a:lnTo>
                    <a:pt x="4225" y="1347"/>
                  </a:lnTo>
                  <a:lnTo>
                    <a:pt x="4212" y="1330"/>
                  </a:lnTo>
                  <a:lnTo>
                    <a:pt x="4202" y="1304"/>
                  </a:lnTo>
                  <a:lnTo>
                    <a:pt x="4180" y="1310"/>
                  </a:lnTo>
                  <a:lnTo>
                    <a:pt x="4158" y="1338"/>
                  </a:lnTo>
                  <a:lnTo>
                    <a:pt x="4131" y="1353"/>
                  </a:lnTo>
                  <a:lnTo>
                    <a:pt x="4125" y="1385"/>
                  </a:lnTo>
                  <a:lnTo>
                    <a:pt x="4130" y="1426"/>
                  </a:lnTo>
                  <a:lnTo>
                    <a:pt x="4117" y="1451"/>
                  </a:lnTo>
                  <a:lnTo>
                    <a:pt x="4126" y="1523"/>
                  </a:lnTo>
                  <a:lnTo>
                    <a:pt x="4117" y="1539"/>
                  </a:lnTo>
                  <a:lnTo>
                    <a:pt x="4112" y="1567"/>
                  </a:lnTo>
                  <a:lnTo>
                    <a:pt x="4090" y="1577"/>
                  </a:lnTo>
                  <a:lnTo>
                    <a:pt x="4091" y="1620"/>
                  </a:lnTo>
                  <a:lnTo>
                    <a:pt x="4052" y="1651"/>
                  </a:lnTo>
                  <a:lnTo>
                    <a:pt x="4039" y="1696"/>
                  </a:lnTo>
                  <a:lnTo>
                    <a:pt x="4046" y="1709"/>
                  </a:lnTo>
                  <a:lnTo>
                    <a:pt x="4030" y="1729"/>
                  </a:lnTo>
                  <a:lnTo>
                    <a:pt x="4051" y="1788"/>
                  </a:lnTo>
                  <a:lnTo>
                    <a:pt x="4069" y="1815"/>
                  </a:lnTo>
                  <a:lnTo>
                    <a:pt x="4082" y="1808"/>
                  </a:lnTo>
                  <a:lnTo>
                    <a:pt x="4107" y="1808"/>
                  </a:lnTo>
                  <a:lnTo>
                    <a:pt x="4126" y="1795"/>
                  </a:lnTo>
                  <a:lnTo>
                    <a:pt x="4143" y="1803"/>
                  </a:lnTo>
                  <a:lnTo>
                    <a:pt x="4154" y="1846"/>
                  </a:lnTo>
                  <a:lnTo>
                    <a:pt x="4183" y="1925"/>
                  </a:lnTo>
                  <a:lnTo>
                    <a:pt x="4171" y="1945"/>
                  </a:lnTo>
                  <a:lnTo>
                    <a:pt x="4162" y="1989"/>
                  </a:lnTo>
                  <a:lnTo>
                    <a:pt x="4137" y="2025"/>
                  </a:lnTo>
                  <a:lnTo>
                    <a:pt x="4133" y="2099"/>
                  </a:lnTo>
                  <a:lnTo>
                    <a:pt x="4138" y="2156"/>
                  </a:lnTo>
                  <a:lnTo>
                    <a:pt x="4157" y="2156"/>
                  </a:lnTo>
                  <a:lnTo>
                    <a:pt x="4180" y="2172"/>
                  </a:lnTo>
                  <a:lnTo>
                    <a:pt x="4215" y="2170"/>
                  </a:lnTo>
                  <a:lnTo>
                    <a:pt x="4232" y="2151"/>
                  </a:lnTo>
                  <a:lnTo>
                    <a:pt x="4263" y="2159"/>
                  </a:lnTo>
                  <a:lnTo>
                    <a:pt x="4292" y="2154"/>
                  </a:lnTo>
                  <a:lnTo>
                    <a:pt x="4313" y="2170"/>
                  </a:lnTo>
                  <a:lnTo>
                    <a:pt x="4319" y="2143"/>
                  </a:lnTo>
                  <a:lnTo>
                    <a:pt x="4316" y="2108"/>
                  </a:lnTo>
                  <a:lnTo>
                    <a:pt x="4292" y="2093"/>
                  </a:lnTo>
                  <a:lnTo>
                    <a:pt x="4287" y="2048"/>
                  </a:lnTo>
                  <a:lnTo>
                    <a:pt x="4306" y="2018"/>
                  </a:lnTo>
                  <a:lnTo>
                    <a:pt x="4313" y="1961"/>
                  </a:lnTo>
                  <a:lnTo>
                    <a:pt x="4307" y="1908"/>
                  </a:lnTo>
                  <a:lnTo>
                    <a:pt x="4293" y="1893"/>
                  </a:lnTo>
                  <a:lnTo>
                    <a:pt x="4326" y="1844"/>
                  </a:lnTo>
                  <a:lnTo>
                    <a:pt x="4337" y="1799"/>
                  </a:lnTo>
                  <a:lnTo>
                    <a:pt x="4328" y="1746"/>
                  </a:lnTo>
                  <a:lnTo>
                    <a:pt x="4306" y="1727"/>
                  </a:lnTo>
                  <a:lnTo>
                    <a:pt x="4306" y="1710"/>
                  </a:lnTo>
                  <a:lnTo>
                    <a:pt x="4343" y="1687"/>
                  </a:lnTo>
                  <a:lnTo>
                    <a:pt x="4357" y="1663"/>
                  </a:lnTo>
                  <a:lnTo>
                    <a:pt x="4392" y="1656"/>
                  </a:lnTo>
                  <a:lnTo>
                    <a:pt x="4427" y="1668"/>
                  </a:lnTo>
                  <a:lnTo>
                    <a:pt x="4423" y="1686"/>
                  </a:lnTo>
                  <a:lnTo>
                    <a:pt x="4439" y="1714"/>
                  </a:lnTo>
                  <a:lnTo>
                    <a:pt x="4439" y="1748"/>
                  </a:lnTo>
                  <a:lnTo>
                    <a:pt x="4411" y="1779"/>
                  </a:lnTo>
                  <a:lnTo>
                    <a:pt x="4404" y="1810"/>
                  </a:lnTo>
                  <a:lnTo>
                    <a:pt x="4423" y="1845"/>
                  </a:lnTo>
                  <a:lnTo>
                    <a:pt x="4446" y="1848"/>
                  </a:lnTo>
                  <a:lnTo>
                    <a:pt x="4467" y="1875"/>
                  </a:lnTo>
                  <a:lnTo>
                    <a:pt x="4507" y="1897"/>
                  </a:lnTo>
                  <a:lnTo>
                    <a:pt x="4513" y="1930"/>
                  </a:lnTo>
                  <a:lnTo>
                    <a:pt x="4499" y="1927"/>
                  </a:lnTo>
                  <a:lnTo>
                    <a:pt x="4491" y="1990"/>
                  </a:lnTo>
                  <a:lnTo>
                    <a:pt x="4503" y="2025"/>
                  </a:lnTo>
                  <a:lnTo>
                    <a:pt x="4528" y="2033"/>
                  </a:lnTo>
                  <a:lnTo>
                    <a:pt x="4546" y="2027"/>
                  </a:lnTo>
                  <a:lnTo>
                    <a:pt x="4584" y="2043"/>
                  </a:lnTo>
                  <a:lnTo>
                    <a:pt x="4613" y="2038"/>
                  </a:lnTo>
                  <a:lnTo>
                    <a:pt x="4610" y="2026"/>
                  </a:lnTo>
                  <a:lnTo>
                    <a:pt x="4601" y="2001"/>
                  </a:lnTo>
                  <a:lnTo>
                    <a:pt x="4630" y="1974"/>
                  </a:lnTo>
                  <a:lnTo>
                    <a:pt x="4659" y="1966"/>
                  </a:lnTo>
                  <a:lnTo>
                    <a:pt x="4700" y="1944"/>
                  </a:lnTo>
                  <a:lnTo>
                    <a:pt x="4751" y="1947"/>
                  </a:lnTo>
                  <a:lnTo>
                    <a:pt x="4769" y="1927"/>
                  </a:lnTo>
                  <a:lnTo>
                    <a:pt x="4782" y="1934"/>
                  </a:lnTo>
                  <a:lnTo>
                    <a:pt x="4807" y="1934"/>
                  </a:lnTo>
                  <a:lnTo>
                    <a:pt x="4822" y="1910"/>
                  </a:lnTo>
                  <a:lnTo>
                    <a:pt x="4817" y="1895"/>
                  </a:lnTo>
                  <a:lnTo>
                    <a:pt x="4773" y="1891"/>
                  </a:lnTo>
                  <a:lnTo>
                    <a:pt x="4759" y="1897"/>
                  </a:lnTo>
                  <a:lnTo>
                    <a:pt x="4744" y="1893"/>
                  </a:lnTo>
                  <a:lnTo>
                    <a:pt x="4713" y="1896"/>
                  </a:lnTo>
                  <a:lnTo>
                    <a:pt x="4710" y="1872"/>
                  </a:lnTo>
                  <a:lnTo>
                    <a:pt x="4694" y="1870"/>
                  </a:lnTo>
                  <a:lnTo>
                    <a:pt x="4695" y="1853"/>
                  </a:lnTo>
                  <a:lnTo>
                    <a:pt x="4681" y="1850"/>
                  </a:lnTo>
                  <a:lnTo>
                    <a:pt x="4665" y="1858"/>
                  </a:lnTo>
                  <a:lnTo>
                    <a:pt x="4664" y="1840"/>
                  </a:lnTo>
                  <a:lnTo>
                    <a:pt x="4634" y="1832"/>
                  </a:lnTo>
                  <a:lnTo>
                    <a:pt x="4625" y="1810"/>
                  </a:lnTo>
                  <a:lnTo>
                    <a:pt x="4645" y="1790"/>
                  </a:lnTo>
                  <a:lnTo>
                    <a:pt x="4652" y="1774"/>
                  </a:lnTo>
                  <a:lnTo>
                    <a:pt x="4664" y="1779"/>
                  </a:lnTo>
                  <a:lnTo>
                    <a:pt x="4655" y="1759"/>
                  </a:lnTo>
                  <a:lnTo>
                    <a:pt x="4669" y="1756"/>
                  </a:lnTo>
                  <a:lnTo>
                    <a:pt x="4677" y="1739"/>
                  </a:lnTo>
                  <a:lnTo>
                    <a:pt x="4661" y="1723"/>
                  </a:lnTo>
                  <a:lnTo>
                    <a:pt x="4638" y="1715"/>
                  </a:lnTo>
                  <a:lnTo>
                    <a:pt x="4647" y="1699"/>
                  </a:lnTo>
                  <a:lnTo>
                    <a:pt x="4644" y="1680"/>
                  </a:lnTo>
                  <a:lnTo>
                    <a:pt x="4614" y="1661"/>
                  </a:lnTo>
                  <a:lnTo>
                    <a:pt x="4594" y="1660"/>
                  </a:lnTo>
                  <a:lnTo>
                    <a:pt x="4585" y="1628"/>
                  </a:lnTo>
                  <a:lnTo>
                    <a:pt x="4539" y="1575"/>
                  </a:lnTo>
                  <a:lnTo>
                    <a:pt x="4510" y="1555"/>
                  </a:lnTo>
                  <a:lnTo>
                    <a:pt x="4493" y="1524"/>
                  </a:lnTo>
                  <a:lnTo>
                    <a:pt x="4497" y="1511"/>
                  </a:lnTo>
                  <a:lnTo>
                    <a:pt x="4510" y="1512"/>
                  </a:lnTo>
                  <a:lnTo>
                    <a:pt x="4517" y="1529"/>
                  </a:lnTo>
                  <a:lnTo>
                    <a:pt x="4548" y="1530"/>
                  </a:lnTo>
                  <a:lnTo>
                    <a:pt x="4576" y="1509"/>
                  </a:lnTo>
                  <a:lnTo>
                    <a:pt x="4583" y="1488"/>
                  </a:lnTo>
                  <a:lnTo>
                    <a:pt x="4652" y="1464"/>
                  </a:lnTo>
                  <a:lnTo>
                    <a:pt x="4701" y="1426"/>
                  </a:lnTo>
                  <a:lnTo>
                    <a:pt x="4725" y="1385"/>
                  </a:lnTo>
                  <a:lnTo>
                    <a:pt x="4756" y="1370"/>
                  </a:lnTo>
                  <a:lnTo>
                    <a:pt x="4757" y="1346"/>
                  </a:lnTo>
                  <a:lnTo>
                    <a:pt x="4794" y="1338"/>
                  </a:lnTo>
                  <a:lnTo>
                    <a:pt x="4828" y="1355"/>
                  </a:lnTo>
                  <a:lnTo>
                    <a:pt x="4848" y="1358"/>
                  </a:lnTo>
                  <a:lnTo>
                    <a:pt x="4878" y="1316"/>
                  </a:lnTo>
                  <a:lnTo>
                    <a:pt x="4878" y="1289"/>
                  </a:lnTo>
                  <a:lnTo>
                    <a:pt x="4842" y="1274"/>
                  </a:lnTo>
                  <a:lnTo>
                    <a:pt x="4765" y="1283"/>
                  </a:lnTo>
                  <a:lnTo>
                    <a:pt x="4732" y="1306"/>
                  </a:lnTo>
                  <a:lnTo>
                    <a:pt x="4682" y="1306"/>
                  </a:lnTo>
                  <a:lnTo>
                    <a:pt x="4657" y="1313"/>
                  </a:lnTo>
                  <a:lnTo>
                    <a:pt x="4627" y="1344"/>
                  </a:lnTo>
                  <a:lnTo>
                    <a:pt x="4595" y="1341"/>
                  </a:lnTo>
                  <a:lnTo>
                    <a:pt x="4571" y="1347"/>
                  </a:lnTo>
                  <a:lnTo>
                    <a:pt x="4539" y="1328"/>
                  </a:lnTo>
                  <a:lnTo>
                    <a:pt x="4508" y="1320"/>
                  </a:lnTo>
                  <a:lnTo>
                    <a:pt x="4474" y="1363"/>
                  </a:lnTo>
                  <a:lnTo>
                    <a:pt x="4452" y="1419"/>
                  </a:lnTo>
                  <a:lnTo>
                    <a:pt x="4418" y="1437"/>
                  </a:lnTo>
                  <a:lnTo>
                    <a:pt x="4382" y="1432"/>
                  </a:lnTo>
                  <a:lnTo>
                    <a:pt x="4373" y="1415"/>
                  </a:lnTo>
                  <a:lnTo>
                    <a:pt x="4329" y="1366"/>
                  </a:lnTo>
                  <a:lnTo>
                    <a:pt x="4285" y="1328"/>
                  </a:lnTo>
                  <a:lnTo>
                    <a:pt x="4261" y="1267"/>
                  </a:lnTo>
                  <a:lnTo>
                    <a:pt x="4267" y="1200"/>
                  </a:lnTo>
                  <a:lnTo>
                    <a:pt x="4293" y="1137"/>
                  </a:lnTo>
                  <a:lnTo>
                    <a:pt x="4324" y="1106"/>
                  </a:lnTo>
                  <a:lnTo>
                    <a:pt x="4324" y="1106"/>
                  </a:lnTo>
                  <a:close/>
                  <a:moveTo>
                    <a:pt x="4357" y="0"/>
                  </a:moveTo>
                  <a:lnTo>
                    <a:pt x="4335" y="25"/>
                  </a:lnTo>
                  <a:lnTo>
                    <a:pt x="4356" y="32"/>
                  </a:lnTo>
                  <a:lnTo>
                    <a:pt x="4365" y="15"/>
                  </a:lnTo>
                  <a:lnTo>
                    <a:pt x="4357" y="0"/>
                  </a:lnTo>
                  <a:lnTo>
                    <a:pt x="4357" y="0"/>
                  </a:lnTo>
                  <a:close/>
                  <a:moveTo>
                    <a:pt x="4400" y="113"/>
                  </a:moveTo>
                  <a:lnTo>
                    <a:pt x="4430" y="114"/>
                  </a:lnTo>
                  <a:lnTo>
                    <a:pt x="4443" y="104"/>
                  </a:lnTo>
                  <a:lnTo>
                    <a:pt x="4459" y="113"/>
                  </a:lnTo>
                  <a:lnTo>
                    <a:pt x="4483" y="100"/>
                  </a:lnTo>
                  <a:lnTo>
                    <a:pt x="4482" y="86"/>
                  </a:lnTo>
                  <a:lnTo>
                    <a:pt x="4443" y="79"/>
                  </a:lnTo>
                  <a:lnTo>
                    <a:pt x="4403" y="86"/>
                  </a:lnTo>
                  <a:lnTo>
                    <a:pt x="4390" y="102"/>
                  </a:lnTo>
                  <a:lnTo>
                    <a:pt x="4400" y="113"/>
                  </a:lnTo>
                  <a:lnTo>
                    <a:pt x="4400" y="113"/>
                  </a:lnTo>
                  <a:close/>
                  <a:moveTo>
                    <a:pt x="4141" y="290"/>
                  </a:moveTo>
                  <a:lnTo>
                    <a:pt x="4134" y="311"/>
                  </a:lnTo>
                  <a:lnTo>
                    <a:pt x="4149" y="342"/>
                  </a:lnTo>
                  <a:lnTo>
                    <a:pt x="4149" y="314"/>
                  </a:lnTo>
                  <a:lnTo>
                    <a:pt x="4141" y="290"/>
                  </a:lnTo>
                  <a:lnTo>
                    <a:pt x="4141" y="290"/>
                  </a:lnTo>
                  <a:close/>
                  <a:moveTo>
                    <a:pt x="4201" y="254"/>
                  </a:moveTo>
                  <a:lnTo>
                    <a:pt x="4257" y="206"/>
                  </a:lnTo>
                  <a:lnTo>
                    <a:pt x="4284" y="202"/>
                  </a:lnTo>
                  <a:lnTo>
                    <a:pt x="4287" y="228"/>
                  </a:lnTo>
                  <a:lnTo>
                    <a:pt x="4247" y="257"/>
                  </a:lnTo>
                  <a:lnTo>
                    <a:pt x="4210" y="264"/>
                  </a:lnTo>
                  <a:lnTo>
                    <a:pt x="4201" y="254"/>
                  </a:lnTo>
                  <a:lnTo>
                    <a:pt x="4201" y="254"/>
                  </a:lnTo>
                  <a:close/>
                  <a:moveTo>
                    <a:pt x="3848" y="441"/>
                  </a:moveTo>
                  <a:lnTo>
                    <a:pt x="3859" y="457"/>
                  </a:lnTo>
                  <a:lnTo>
                    <a:pt x="3841" y="450"/>
                  </a:lnTo>
                  <a:lnTo>
                    <a:pt x="3848" y="441"/>
                  </a:lnTo>
                  <a:lnTo>
                    <a:pt x="3848" y="441"/>
                  </a:lnTo>
                  <a:close/>
                  <a:moveTo>
                    <a:pt x="3849" y="421"/>
                  </a:moveTo>
                  <a:lnTo>
                    <a:pt x="3848" y="428"/>
                  </a:lnTo>
                  <a:lnTo>
                    <a:pt x="3859" y="445"/>
                  </a:lnTo>
                  <a:lnTo>
                    <a:pt x="3886" y="446"/>
                  </a:lnTo>
                  <a:lnTo>
                    <a:pt x="3885" y="435"/>
                  </a:lnTo>
                  <a:lnTo>
                    <a:pt x="3849" y="421"/>
                  </a:lnTo>
                  <a:lnTo>
                    <a:pt x="3849" y="421"/>
                  </a:lnTo>
                  <a:close/>
                  <a:moveTo>
                    <a:pt x="3869" y="517"/>
                  </a:moveTo>
                  <a:lnTo>
                    <a:pt x="3834" y="525"/>
                  </a:lnTo>
                  <a:lnTo>
                    <a:pt x="3860" y="532"/>
                  </a:lnTo>
                  <a:lnTo>
                    <a:pt x="3869" y="517"/>
                  </a:lnTo>
                  <a:lnTo>
                    <a:pt x="3869" y="517"/>
                  </a:lnTo>
                  <a:close/>
                  <a:moveTo>
                    <a:pt x="3832" y="552"/>
                  </a:moveTo>
                  <a:lnTo>
                    <a:pt x="3848" y="561"/>
                  </a:lnTo>
                  <a:lnTo>
                    <a:pt x="3848" y="592"/>
                  </a:lnTo>
                  <a:lnTo>
                    <a:pt x="3837" y="588"/>
                  </a:lnTo>
                  <a:lnTo>
                    <a:pt x="3832" y="552"/>
                  </a:lnTo>
                  <a:lnTo>
                    <a:pt x="3832" y="552"/>
                  </a:lnTo>
                  <a:close/>
                  <a:moveTo>
                    <a:pt x="3618" y="1786"/>
                  </a:moveTo>
                  <a:lnTo>
                    <a:pt x="3626" y="1796"/>
                  </a:lnTo>
                  <a:lnTo>
                    <a:pt x="3623" y="1841"/>
                  </a:lnTo>
                  <a:lnTo>
                    <a:pt x="3614" y="1843"/>
                  </a:lnTo>
                  <a:lnTo>
                    <a:pt x="3612" y="1801"/>
                  </a:lnTo>
                  <a:lnTo>
                    <a:pt x="3618" y="1786"/>
                  </a:lnTo>
                  <a:lnTo>
                    <a:pt x="3618" y="1786"/>
                  </a:lnTo>
                  <a:close/>
                  <a:moveTo>
                    <a:pt x="3604" y="1788"/>
                  </a:moveTo>
                  <a:lnTo>
                    <a:pt x="3605" y="1848"/>
                  </a:lnTo>
                  <a:lnTo>
                    <a:pt x="3597" y="1883"/>
                  </a:lnTo>
                  <a:lnTo>
                    <a:pt x="3570" y="1900"/>
                  </a:lnTo>
                  <a:lnTo>
                    <a:pt x="3556" y="1884"/>
                  </a:lnTo>
                  <a:lnTo>
                    <a:pt x="3562" y="1835"/>
                  </a:lnTo>
                  <a:lnTo>
                    <a:pt x="3579" y="1785"/>
                  </a:lnTo>
                  <a:lnTo>
                    <a:pt x="3594" y="1775"/>
                  </a:lnTo>
                  <a:lnTo>
                    <a:pt x="3604" y="1788"/>
                  </a:lnTo>
                  <a:lnTo>
                    <a:pt x="3604" y="1788"/>
                  </a:lnTo>
                  <a:close/>
                  <a:moveTo>
                    <a:pt x="2419" y="1248"/>
                  </a:moveTo>
                  <a:lnTo>
                    <a:pt x="2460" y="1260"/>
                  </a:lnTo>
                  <a:lnTo>
                    <a:pt x="2466" y="1269"/>
                  </a:lnTo>
                  <a:lnTo>
                    <a:pt x="2449" y="1279"/>
                  </a:lnTo>
                  <a:lnTo>
                    <a:pt x="2418" y="1268"/>
                  </a:lnTo>
                  <a:lnTo>
                    <a:pt x="2412" y="1252"/>
                  </a:lnTo>
                  <a:lnTo>
                    <a:pt x="2419" y="1248"/>
                  </a:lnTo>
                  <a:lnTo>
                    <a:pt x="2419" y="1248"/>
                  </a:lnTo>
                  <a:close/>
                  <a:moveTo>
                    <a:pt x="2435" y="1322"/>
                  </a:moveTo>
                  <a:lnTo>
                    <a:pt x="2478" y="1330"/>
                  </a:lnTo>
                  <a:lnTo>
                    <a:pt x="2498" y="1347"/>
                  </a:lnTo>
                  <a:lnTo>
                    <a:pt x="2511" y="1352"/>
                  </a:lnTo>
                  <a:lnTo>
                    <a:pt x="2512" y="1364"/>
                  </a:lnTo>
                  <a:lnTo>
                    <a:pt x="2472" y="1363"/>
                  </a:lnTo>
                  <a:lnTo>
                    <a:pt x="2456" y="1363"/>
                  </a:lnTo>
                  <a:lnTo>
                    <a:pt x="2431" y="1335"/>
                  </a:lnTo>
                  <a:lnTo>
                    <a:pt x="2435" y="1322"/>
                  </a:lnTo>
                  <a:lnTo>
                    <a:pt x="2435" y="1322"/>
                  </a:lnTo>
                  <a:close/>
                  <a:moveTo>
                    <a:pt x="2470" y="1376"/>
                  </a:moveTo>
                  <a:lnTo>
                    <a:pt x="2512" y="1378"/>
                  </a:lnTo>
                  <a:lnTo>
                    <a:pt x="2537" y="1396"/>
                  </a:lnTo>
                  <a:lnTo>
                    <a:pt x="2504" y="1430"/>
                  </a:lnTo>
                  <a:lnTo>
                    <a:pt x="2483" y="1436"/>
                  </a:lnTo>
                  <a:lnTo>
                    <a:pt x="2468" y="1418"/>
                  </a:lnTo>
                  <a:lnTo>
                    <a:pt x="2473" y="1396"/>
                  </a:lnTo>
                  <a:lnTo>
                    <a:pt x="2473" y="1396"/>
                  </a:lnTo>
                  <a:lnTo>
                    <a:pt x="2470" y="1376"/>
                  </a:lnTo>
                  <a:lnTo>
                    <a:pt x="2470" y="1376"/>
                  </a:lnTo>
                  <a:close/>
                  <a:moveTo>
                    <a:pt x="2388" y="967"/>
                  </a:moveTo>
                  <a:lnTo>
                    <a:pt x="2416" y="920"/>
                  </a:lnTo>
                  <a:lnTo>
                    <a:pt x="2456" y="865"/>
                  </a:lnTo>
                  <a:lnTo>
                    <a:pt x="2473" y="840"/>
                  </a:lnTo>
                  <a:lnTo>
                    <a:pt x="2500" y="831"/>
                  </a:lnTo>
                  <a:lnTo>
                    <a:pt x="2535" y="894"/>
                  </a:lnTo>
                  <a:lnTo>
                    <a:pt x="2589" y="933"/>
                  </a:lnTo>
                  <a:lnTo>
                    <a:pt x="2596" y="947"/>
                  </a:lnTo>
                  <a:lnTo>
                    <a:pt x="2635" y="984"/>
                  </a:lnTo>
                  <a:lnTo>
                    <a:pt x="2649" y="1012"/>
                  </a:lnTo>
                  <a:lnTo>
                    <a:pt x="2674" y="1015"/>
                  </a:lnTo>
                  <a:lnTo>
                    <a:pt x="2723" y="1001"/>
                  </a:lnTo>
                  <a:lnTo>
                    <a:pt x="2729" y="981"/>
                  </a:lnTo>
                  <a:lnTo>
                    <a:pt x="2771" y="985"/>
                  </a:lnTo>
                  <a:lnTo>
                    <a:pt x="2796" y="972"/>
                  </a:lnTo>
                  <a:lnTo>
                    <a:pt x="2890" y="977"/>
                  </a:lnTo>
                  <a:lnTo>
                    <a:pt x="2985" y="939"/>
                  </a:lnTo>
                  <a:lnTo>
                    <a:pt x="3010" y="917"/>
                  </a:lnTo>
                  <a:lnTo>
                    <a:pt x="3093" y="914"/>
                  </a:lnTo>
                  <a:lnTo>
                    <a:pt x="3136" y="935"/>
                  </a:lnTo>
                  <a:lnTo>
                    <a:pt x="3150" y="956"/>
                  </a:lnTo>
                  <a:lnTo>
                    <a:pt x="3191" y="955"/>
                  </a:lnTo>
                  <a:lnTo>
                    <a:pt x="3261" y="917"/>
                  </a:lnTo>
                  <a:lnTo>
                    <a:pt x="3342" y="904"/>
                  </a:lnTo>
                  <a:lnTo>
                    <a:pt x="3338" y="879"/>
                  </a:lnTo>
                  <a:lnTo>
                    <a:pt x="3405" y="776"/>
                  </a:lnTo>
                  <a:lnTo>
                    <a:pt x="3432" y="703"/>
                  </a:lnTo>
                  <a:lnTo>
                    <a:pt x="3484" y="626"/>
                  </a:lnTo>
                  <a:lnTo>
                    <a:pt x="3520" y="493"/>
                  </a:lnTo>
                  <a:lnTo>
                    <a:pt x="3520" y="467"/>
                  </a:lnTo>
                  <a:lnTo>
                    <a:pt x="3538" y="438"/>
                  </a:lnTo>
                  <a:lnTo>
                    <a:pt x="3536" y="416"/>
                  </a:lnTo>
                  <a:lnTo>
                    <a:pt x="3572" y="373"/>
                  </a:lnTo>
                  <a:lnTo>
                    <a:pt x="3600" y="385"/>
                  </a:lnTo>
                  <a:lnTo>
                    <a:pt x="3654" y="380"/>
                  </a:lnTo>
                  <a:lnTo>
                    <a:pt x="3729" y="381"/>
                  </a:lnTo>
                  <a:lnTo>
                    <a:pt x="3748" y="394"/>
                  </a:lnTo>
                  <a:lnTo>
                    <a:pt x="3796" y="393"/>
                  </a:lnTo>
                  <a:lnTo>
                    <a:pt x="3833" y="405"/>
                  </a:lnTo>
                  <a:lnTo>
                    <a:pt x="3831" y="414"/>
                  </a:lnTo>
                  <a:lnTo>
                    <a:pt x="3813" y="418"/>
                  </a:lnTo>
                  <a:lnTo>
                    <a:pt x="3816" y="434"/>
                  </a:lnTo>
                  <a:lnTo>
                    <a:pt x="3805" y="451"/>
                  </a:lnTo>
                  <a:lnTo>
                    <a:pt x="3841" y="464"/>
                  </a:lnTo>
                  <a:lnTo>
                    <a:pt x="3874" y="504"/>
                  </a:lnTo>
                  <a:lnTo>
                    <a:pt x="3836" y="514"/>
                  </a:lnTo>
                  <a:lnTo>
                    <a:pt x="3798" y="508"/>
                  </a:lnTo>
                  <a:lnTo>
                    <a:pt x="3782" y="518"/>
                  </a:lnTo>
                  <a:lnTo>
                    <a:pt x="3809" y="550"/>
                  </a:lnTo>
                  <a:lnTo>
                    <a:pt x="3824" y="558"/>
                  </a:lnTo>
                  <a:lnTo>
                    <a:pt x="3828" y="576"/>
                  </a:lnTo>
                  <a:lnTo>
                    <a:pt x="3812" y="581"/>
                  </a:lnTo>
                  <a:lnTo>
                    <a:pt x="3800" y="606"/>
                  </a:lnTo>
                  <a:lnTo>
                    <a:pt x="3829" y="631"/>
                  </a:lnTo>
                  <a:lnTo>
                    <a:pt x="3840" y="667"/>
                  </a:lnTo>
                  <a:lnTo>
                    <a:pt x="3897" y="727"/>
                  </a:lnTo>
                  <a:lnTo>
                    <a:pt x="3922" y="749"/>
                  </a:lnTo>
                  <a:lnTo>
                    <a:pt x="3905" y="782"/>
                  </a:lnTo>
                  <a:lnTo>
                    <a:pt x="3861" y="791"/>
                  </a:lnTo>
                  <a:lnTo>
                    <a:pt x="3854" y="813"/>
                  </a:lnTo>
                  <a:lnTo>
                    <a:pt x="3869" y="825"/>
                  </a:lnTo>
                  <a:lnTo>
                    <a:pt x="3876" y="854"/>
                  </a:lnTo>
                  <a:lnTo>
                    <a:pt x="3903" y="869"/>
                  </a:lnTo>
                  <a:lnTo>
                    <a:pt x="3976" y="937"/>
                  </a:lnTo>
                  <a:lnTo>
                    <a:pt x="3999" y="937"/>
                  </a:lnTo>
                  <a:lnTo>
                    <a:pt x="4028" y="969"/>
                  </a:lnTo>
                  <a:lnTo>
                    <a:pt x="4038" y="990"/>
                  </a:lnTo>
                  <a:lnTo>
                    <a:pt x="4065" y="996"/>
                  </a:lnTo>
                  <a:lnTo>
                    <a:pt x="4057" y="1027"/>
                  </a:lnTo>
                  <a:lnTo>
                    <a:pt x="4035" y="1036"/>
                  </a:lnTo>
                  <a:lnTo>
                    <a:pt x="4014" y="1027"/>
                  </a:lnTo>
                  <a:lnTo>
                    <a:pt x="3988" y="1045"/>
                  </a:lnTo>
                  <a:lnTo>
                    <a:pt x="3948" y="1041"/>
                  </a:lnTo>
                  <a:lnTo>
                    <a:pt x="3892" y="987"/>
                  </a:lnTo>
                  <a:lnTo>
                    <a:pt x="3904" y="1032"/>
                  </a:lnTo>
                  <a:lnTo>
                    <a:pt x="3894" y="1049"/>
                  </a:lnTo>
                  <a:lnTo>
                    <a:pt x="3878" y="1029"/>
                  </a:lnTo>
                  <a:lnTo>
                    <a:pt x="3842" y="1064"/>
                  </a:lnTo>
                  <a:lnTo>
                    <a:pt x="3842" y="1088"/>
                  </a:lnTo>
                  <a:lnTo>
                    <a:pt x="3826" y="1107"/>
                  </a:lnTo>
                  <a:lnTo>
                    <a:pt x="3820" y="1173"/>
                  </a:lnTo>
                  <a:lnTo>
                    <a:pt x="3805" y="1196"/>
                  </a:lnTo>
                  <a:lnTo>
                    <a:pt x="3793" y="1255"/>
                  </a:lnTo>
                  <a:lnTo>
                    <a:pt x="3748" y="1291"/>
                  </a:lnTo>
                  <a:lnTo>
                    <a:pt x="3764" y="1335"/>
                  </a:lnTo>
                  <a:lnTo>
                    <a:pt x="3743" y="1366"/>
                  </a:lnTo>
                  <a:lnTo>
                    <a:pt x="3714" y="1397"/>
                  </a:lnTo>
                  <a:lnTo>
                    <a:pt x="3699" y="1365"/>
                  </a:lnTo>
                  <a:lnTo>
                    <a:pt x="3682" y="1357"/>
                  </a:lnTo>
                  <a:lnTo>
                    <a:pt x="3691" y="1379"/>
                  </a:lnTo>
                  <a:lnTo>
                    <a:pt x="3689" y="1415"/>
                  </a:lnTo>
                  <a:lnTo>
                    <a:pt x="3660" y="1449"/>
                  </a:lnTo>
                  <a:lnTo>
                    <a:pt x="3654" y="1479"/>
                  </a:lnTo>
                  <a:lnTo>
                    <a:pt x="3626" y="1491"/>
                  </a:lnTo>
                  <a:lnTo>
                    <a:pt x="3601" y="1487"/>
                  </a:lnTo>
                  <a:lnTo>
                    <a:pt x="3607" y="1503"/>
                  </a:lnTo>
                  <a:lnTo>
                    <a:pt x="3593" y="1522"/>
                  </a:lnTo>
                  <a:lnTo>
                    <a:pt x="3635" y="1520"/>
                  </a:lnTo>
                  <a:lnTo>
                    <a:pt x="3642" y="1526"/>
                  </a:lnTo>
                  <a:lnTo>
                    <a:pt x="3637" y="1557"/>
                  </a:lnTo>
                  <a:lnTo>
                    <a:pt x="3617" y="1572"/>
                  </a:lnTo>
                  <a:lnTo>
                    <a:pt x="3627" y="1579"/>
                  </a:lnTo>
                  <a:lnTo>
                    <a:pt x="3648" y="1577"/>
                  </a:lnTo>
                  <a:lnTo>
                    <a:pt x="3652" y="1600"/>
                  </a:lnTo>
                  <a:lnTo>
                    <a:pt x="3642" y="1627"/>
                  </a:lnTo>
                  <a:lnTo>
                    <a:pt x="3614" y="1619"/>
                  </a:lnTo>
                  <a:lnTo>
                    <a:pt x="3609" y="1612"/>
                  </a:lnTo>
                  <a:lnTo>
                    <a:pt x="3608" y="1626"/>
                  </a:lnTo>
                  <a:lnTo>
                    <a:pt x="3623" y="1640"/>
                  </a:lnTo>
                  <a:lnTo>
                    <a:pt x="3634" y="1651"/>
                  </a:lnTo>
                  <a:lnTo>
                    <a:pt x="3608" y="1705"/>
                  </a:lnTo>
                  <a:lnTo>
                    <a:pt x="3589" y="1705"/>
                  </a:lnTo>
                  <a:lnTo>
                    <a:pt x="3582" y="1692"/>
                  </a:lnTo>
                  <a:lnTo>
                    <a:pt x="3572" y="1735"/>
                  </a:lnTo>
                  <a:lnTo>
                    <a:pt x="3572" y="1759"/>
                  </a:lnTo>
                  <a:lnTo>
                    <a:pt x="3536" y="1823"/>
                  </a:lnTo>
                  <a:lnTo>
                    <a:pt x="3478" y="1863"/>
                  </a:lnTo>
                  <a:lnTo>
                    <a:pt x="3429" y="1872"/>
                  </a:lnTo>
                  <a:lnTo>
                    <a:pt x="3359" y="1906"/>
                  </a:lnTo>
                  <a:lnTo>
                    <a:pt x="3325" y="1910"/>
                  </a:lnTo>
                  <a:lnTo>
                    <a:pt x="3316" y="1863"/>
                  </a:lnTo>
                  <a:lnTo>
                    <a:pt x="3322" y="1838"/>
                  </a:lnTo>
                  <a:lnTo>
                    <a:pt x="3305" y="1811"/>
                  </a:lnTo>
                  <a:lnTo>
                    <a:pt x="3299" y="1799"/>
                  </a:lnTo>
                  <a:lnTo>
                    <a:pt x="3282" y="1807"/>
                  </a:lnTo>
                  <a:lnTo>
                    <a:pt x="3264" y="1782"/>
                  </a:lnTo>
                  <a:lnTo>
                    <a:pt x="3248" y="1790"/>
                  </a:lnTo>
                  <a:lnTo>
                    <a:pt x="3220" y="1783"/>
                  </a:lnTo>
                  <a:lnTo>
                    <a:pt x="3206" y="1756"/>
                  </a:lnTo>
                  <a:lnTo>
                    <a:pt x="3194" y="1783"/>
                  </a:lnTo>
                  <a:lnTo>
                    <a:pt x="3206" y="1806"/>
                  </a:lnTo>
                  <a:lnTo>
                    <a:pt x="3174" y="1797"/>
                  </a:lnTo>
                  <a:lnTo>
                    <a:pt x="3161" y="1779"/>
                  </a:lnTo>
                  <a:lnTo>
                    <a:pt x="3161" y="1752"/>
                  </a:lnTo>
                  <a:lnTo>
                    <a:pt x="3141" y="1736"/>
                  </a:lnTo>
                  <a:lnTo>
                    <a:pt x="3122" y="1748"/>
                  </a:lnTo>
                  <a:lnTo>
                    <a:pt x="3091" y="1730"/>
                  </a:lnTo>
                  <a:lnTo>
                    <a:pt x="3072" y="1733"/>
                  </a:lnTo>
                  <a:lnTo>
                    <a:pt x="3047" y="1761"/>
                  </a:lnTo>
                  <a:lnTo>
                    <a:pt x="3005" y="1767"/>
                  </a:lnTo>
                  <a:lnTo>
                    <a:pt x="2998" y="1784"/>
                  </a:lnTo>
                  <a:lnTo>
                    <a:pt x="2973" y="1787"/>
                  </a:lnTo>
                  <a:lnTo>
                    <a:pt x="2954" y="1771"/>
                  </a:lnTo>
                  <a:lnTo>
                    <a:pt x="2935" y="1777"/>
                  </a:lnTo>
                  <a:lnTo>
                    <a:pt x="2896" y="1825"/>
                  </a:lnTo>
                  <a:lnTo>
                    <a:pt x="2871" y="1825"/>
                  </a:lnTo>
                  <a:lnTo>
                    <a:pt x="2874" y="1798"/>
                  </a:lnTo>
                  <a:lnTo>
                    <a:pt x="2869" y="1740"/>
                  </a:lnTo>
                  <a:lnTo>
                    <a:pt x="2855" y="1699"/>
                  </a:lnTo>
                  <a:lnTo>
                    <a:pt x="2862" y="1669"/>
                  </a:lnTo>
                  <a:lnTo>
                    <a:pt x="2852" y="1646"/>
                  </a:lnTo>
                  <a:lnTo>
                    <a:pt x="2855" y="1664"/>
                  </a:lnTo>
                  <a:lnTo>
                    <a:pt x="2839" y="1697"/>
                  </a:lnTo>
                  <a:lnTo>
                    <a:pt x="2818" y="1711"/>
                  </a:lnTo>
                  <a:lnTo>
                    <a:pt x="2796" y="1697"/>
                  </a:lnTo>
                  <a:lnTo>
                    <a:pt x="2767" y="1717"/>
                  </a:lnTo>
                  <a:lnTo>
                    <a:pt x="2724" y="1722"/>
                  </a:lnTo>
                  <a:lnTo>
                    <a:pt x="2698" y="1712"/>
                  </a:lnTo>
                  <a:lnTo>
                    <a:pt x="2662" y="1709"/>
                  </a:lnTo>
                  <a:lnTo>
                    <a:pt x="2651" y="1688"/>
                  </a:lnTo>
                  <a:lnTo>
                    <a:pt x="2625" y="1710"/>
                  </a:lnTo>
                  <a:lnTo>
                    <a:pt x="2606" y="1710"/>
                  </a:lnTo>
                  <a:lnTo>
                    <a:pt x="2586" y="1663"/>
                  </a:lnTo>
                  <a:lnTo>
                    <a:pt x="2585" y="1622"/>
                  </a:lnTo>
                  <a:lnTo>
                    <a:pt x="2576" y="1545"/>
                  </a:lnTo>
                  <a:lnTo>
                    <a:pt x="2546" y="1526"/>
                  </a:lnTo>
                  <a:lnTo>
                    <a:pt x="2538" y="1505"/>
                  </a:lnTo>
                  <a:lnTo>
                    <a:pt x="2557" y="1482"/>
                  </a:lnTo>
                  <a:lnTo>
                    <a:pt x="2580" y="1448"/>
                  </a:lnTo>
                  <a:lnTo>
                    <a:pt x="2576" y="1418"/>
                  </a:lnTo>
                  <a:lnTo>
                    <a:pt x="2560" y="1387"/>
                  </a:lnTo>
                  <a:lnTo>
                    <a:pt x="2510" y="1339"/>
                  </a:lnTo>
                  <a:lnTo>
                    <a:pt x="2468" y="1315"/>
                  </a:lnTo>
                  <a:lnTo>
                    <a:pt x="2428" y="1305"/>
                  </a:lnTo>
                  <a:lnTo>
                    <a:pt x="2427" y="1291"/>
                  </a:lnTo>
                  <a:lnTo>
                    <a:pt x="2458" y="1288"/>
                  </a:lnTo>
                  <a:lnTo>
                    <a:pt x="2485" y="1264"/>
                  </a:lnTo>
                  <a:lnTo>
                    <a:pt x="2544" y="1250"/>
                  </a:lnTo>
                  <a:lnTo>
                    <a:pt x="2584" y="1219"/>
                  </a:lnTo>
                  <a:lnTo>
                    <a:pt x="2617" y="1221"/>
                  </a:lnTo>
                  <a:lnTo>
                    <a:pt x="2586" y="1212"/>
                  </a:lnTo>
                  <a:lnTo>
                    <a:pt x="2541" y="1239"/>
                  </a:lnTo>
                  <a:lnTo>
                    <a:pt x="2488" y="1248"/>
                  </a:lnTo>
                  <a:lnTo>
                    <a:pt x="2465" y="1253"/>
                  </a:lnTo>
                  <a:lnTo>
                    <a:pt x="2430" y="1243"/>
                  </a:lnTo>
                  <a:lnTo>
                    <a:pt x="2409" y="1202"/>
                  </a:lnTo>
                  <a:lnTo>
                    <a:pt x="2420" y="1192"/>
                  </a:lnTo>
                  <a:lnTo>
                    <a:pt x="2439" y="1202"/>
                  </a:lnTo>
                  <a:lnTo>
                    <a:pt x="2424" y="1177"/>
                  </a:lnTo>
                  <a:lnTo>
                    <a:pt x="2373" y="1113"/>
                  </a:lnTo>
                  <a:lnTo>
                    <a:pt x="2369" y="1048"/>
                  </a:lnTo>
                  <a:lnTo>
                    <a:pt x="2392" y="1034"/>
                  </a:lnTo>
                  <a:lnTo>
                    <a:pt x="2395" y="1013"/>
                  </a:lnTo>
                  <a:lnTo>
                    <a:pt x="2387" y="991"/>
                  </a:lnTo>
                  <a:lnTo>
                    <a:pt x="2388" y="967"/>
                  </a:lnTo>
                  <a:lnTo>
                    <a:pt x="2388" y="967"/>
                  </a:lnTo>
                  <a:close/>
                  <a:moveTo>
                    <a:pt x="6820" y="1335"/>
                  </a:moveTo>
                  <a:lnTo>
                    <a:pt x="6800" y="1341"/>
                  </a:lnTo>
                  <a:lnTo>
                    <a:pt x="6819" y="1363"/>
                  </a:lnTo>
                  <a:lnTo>
                    <a:pt x="6842" y="1358"/>
                  </a:lnTo>
                  <a:lnTo>
                    <a:pt x="6820" y="1335"/>
                  </a:lnTo>
                  <a:lnTo>
                    <a:pt x="6820" y="1335"/>
                  </a:lnTo>
                  <a:close/>
                  <a:moveTo>
                    <a:pt x="6896" y="1444"/>
                  </a:moveTo>
                  <a:lnTo>
                    <a:pt x="6852" y="1444"/>
                  </a:lnTo>
                  <a:lnTo>
                    <a:pt x="6876" y="1452"/>
                  </a:lnTo>
                  <a:lnTo>
                    <a:pt x="6896" y="1444"/>
                  </a:lnTo>
                  <a:lnTo>
                    <a:pt x="6896" y="1444"/>
                  </a:lnTo>
                  <a:close/>
                  <a:moveTo>
                    <a:pt x="6922" y="1455"/>
                  </a:moveTo>
                  <a:lnTo>
                    <a:pt x="6922" y="1455"/>
                  </a:lnTo>
                  <a:lnTo>
                    <a:pt x="6924" y="1456"/>
                  </a:lnTo>
                  <a:lnTo>
                    <a:pt x="6927" y="1462"/>
                  </a:lnTo>
                  <a:lnTo>
                    <a:pt x="6933" y="1469"/>
                  </a:lnTo>
                  <a:lnTo>
                    <a:pt x="6988" y="1490"/>
                  </a:lnTo>
                  <a:lnTo>
                    <a:pt x="7066" y="1502"/>
                  </a:lnTo>
                  <a:lnTo>
                    <a:pt x="7138" y="1490"/>
                  </a:lnTo>
                  <a:lnTo>
                    <a:pt x="7157" y="1480"/>
                  </a:lnTo>
                  <a:lnTo>
                    <a:pt x="7100" y="1468"/>
                  </a:lnTo>
                  <a:lnTo>
                    <a:pt x="7071" y="1475"/>
                  </a:lnTo>
                  <a:lnTo>
                    <a:pt x="7020" y="1459"/>
                  </a:lnTo>
                  <a:lnTo>
                    <a:pt x="6985" y="1477"/>
                  </a:lnTo>
                  <a:lnTo>
                    <a:pt x="6922" y="1455"/>
                  </a:lnTo>
                  <a:lnTo>
                    <a:pt x="6922" y="1455"/>
                  </a:lnTo>
                  <a:close/>
                  <a:moveTo>
                    <a:pt x="6922" y="1291"/>
                  </a:moveTo>
                  <a:lnTo>
                    <a:pt x="6950" y="1320"/>
                  </a:lnTo>
                  <a:lnTo>
                    <a:pt x="6949" y="1299"/>
                  </a:lnTo>
                  <a:lnTo>
                    <a:pt x="6966" y="1301"/>
                  </a:lnTo>
                  <a:lnTo>
                    <a:pt x="6996" y="1340"/>
                  </a:lnTo>
                  <a:lnTo>
                    <a:pt x="6991" y="1363"/>
                  </a:lnTo>
                  <a:lnTo>
                    <a:pt x="7016" y="1367"/>
                  </a:lnTo>
                  <a:lnTo>
                    <a:pt x="7027" y="1367"/>
                  </a:lnTo>
                  <a:lnTo>
                    <a:pt x="7041" y="1375"/>
                  </a:lnTo>
                  <a:lnTo>
                    <a:pt x="7081" y="1367"/>
                  </a:lnTo>
                  <a:lnTo>
                    <a:pt x="7066" y="1353"/>
                  </a:lnTo>
                  <a:lnTo>
                    <a:pt x="7041" y="1340"/>
                  </a:lnTo>
                  <a:lnTo>
                    <a:pt x="7020" y="1304"/>
                  </a:lnTo>
                  <a:lnTo>
                    <a:pt x="6991" y="1286"/>
                  </a:lnTo>
                  <a:lnTo>
                    <a:pt x="6964" y="1286"/>
                  </a:lnTo>
                  <a:lnTo>
                    <a:pt x="6916" y="1278"/>
                  </a:lnTo>
                  <a:lnTo>
                    <a:pt x="6922" y="1291"/>
                  </a:lnTo>
                  <a:lnTo>
                    <a:pt x="6922" y="1291"/>
                  </a:lnTo>
                  <a:close/>
                  <a:moveTo>
                    <a:pt x="6426" y="2147"/>
                  </a:moveTo>
                  <a:lnTo>
                    <a:pt x="6435" y="2180"/>
                  </a:lnTo>
                  <a:lnTo>
                    <a:pt x="6436" y="2208"/>
                  </a:lnTo>
                  <a:lnTo>
                    <a:pt x="6448" y="2220"/>
                  </a:lnTo>
                  <a:lnTo>
                    <a:pt x="6449" y="2181"/>
                  </a:lnTo>
                  <a:lnTo>
                    <a:pt x="6426" y="2147"/>
                  </a:lnTo>
                  <a:lnTo>
                    <a:pt x="6426" y="2147"/>
                  </a:lnTo>
                  <a:close/>
                  <a:moveTo>
                    <a:pt x="6517" y="2113"/>
                  </a:moveTo>
                  <a:lnTo>
                    <a:pt x="6483" y="2132"/>
                  </a:lnTo>
                  <a:lnTo>
                    <a:pt x="6469" y="2204"/>
                  </a:lnTo>
                  <a:lnTo>
                    <a:pt x="6456" y="2223"/>
                  </a:lnTo>
                  <a:lnTo>
                    <a:pt x="6479" y="2215"/>
                  </a:lnTo>
                  <a:lnTo>
                    <a:pt x="6502" y="2144"/>
                  </a:lnTo>
                  <a:lnTo>
                    <a:pt x="6517" y="2113"/>
                  </a:lnTo>
                  <a:lnTo>
                    <a:pt x="6517" y="2113"/>
                  </a:lnTo>
                  <a:close/>
                  <a:moveTo>
                    <a:pt x="6785" y="2343"/>
                  </a:moveTo>
                  <a:lnTo>
                    <a:pt x="6773" y="2358"/>
                  </a:lnTo>
                  <a:lnTo>
                    <a:pt x="6781" y="2366"/>
                  </a:lnTo>
                  <a:lnTo>
                    <a:pt x="6789" y="2357"/>
                  </a:lnTo>
                  <a:lnTo>
                    <a:pt x="6785" y="2343"/>
                  </a:lnTo>
                  <a:lnTo>
                    <a:pt x="6785" y="2343"/>
                  </a:lnTo>
                  <a:close/>
                  <a:moveTo>
                    <a:pt x="6686" y="2283"/>
                  </a:moveTo>
                  <a:lnTo>
                    <a:pt x="6672" y="2273"/>
                  </a:lnTo>
                  <a:lnTo>
                    <a:pt x="6676" y="2287"/>
                  </a:lnTo>
                  <a:lnTo>
                    <a:pt x="6677" y="2322"/>
                  </a:lnTo>
                  <a:lnTo>
                    <a:pt x="6691" y="2334"/>
                  </a:lnTo>
                  <a:lnTo>
                    <a:pt x="6698" y="2354"/>
                  </a:lnTo>
                  <a:lnTo>
                    <a:pt x="6687" y="2341"/>
                  </a:lnTo>
                  <a:lnTo>
                    <a:pt x="6675" y="2341"/>
                  </a:lnTo>
                  <a:lnTo>
                    <a:pt x="6672" y="2372"/>
                  </a:lnTo>
                  <a:lnTo>
                    <a:pt x="6688" y="2389"/>
                  </a:lnTo>
                  <a:lnTo>
                    <a:pt x="6705" y="2386"/>
                  </a:lnTo>
                  <a:lnTo>
                    <a:pt x="6737" y="2357"/>
                  </a:lnTo>
                  <a:lnTo>
                    <a:pt x="6743" y="2341"/>
                  </a:lnTo>
                  <a:lnTo>
                    <a:pt x="6728" y="2332"/>
                  </a:lnTo>
                  <a:lnTo>
                    <a:pt x="6716" y="2309"/>
                  </a:lnTo>
                  <a:lnTo>
                    <a:pt x="6686" y="2283"/>
                  </a:lnTo>
                  <a:lnTo>
                    <a:pt x="6686" y="2283"/>
                  </a:lnTo>
                  <a:close/>
                  <a:moveTo>
                    <a:pt x="6747" y="2294"/>
                  </a:moveTo>
                  <a:lnTo>
                    <a:pt x="6747" y="2294"/>
                  </a:lnTo>
                  <a:lnTo>
                    <a:pt x="6742" y="2298"/>
                  </a:lnTo>
                  <a:lnTo>
                    <a:pt x="6737" y="2301"/>
                  </a:lnTo>
                  <a:lnTo>
                    <a:pt x="6739" y="2318"/>
                  </a:lnTo>
                  <a:lnTo>
                    <a:pt x="6752" y="2329"/>
                  </a:lnTo>
                  <a:lnTo>
                    <a:pt x="6770" y="2326"/>
                  </a:lnTo>
                  <a:lnTo>
                    <a:pt x="6765" y="2309"/>
                  </a:lnTo>
                  <a:lnTo>
                    <a:pt x="6747" y="2294"/>
                  </a:lnTo>
                  <a:lnTo>
                    <a:pt x="6747" y="2294"/>
                  </a:lnTo>
                  <a:close/>
                  <a:moveTo>
                    <a:pt x="6700" y="2243"/>
                  </a:moveTo>
                  <a:lnTo>
                    <a:pt x="6680" y="2238"/>
                  </a:lnTo>
                  <a:lnTo>
                    <a:pt x="6677" y="2255"/>
                  </a:lnTo>
                  <a:lnTo>
                    <a:pt x="6703" y="2284"/>
                  </a:lnTo>
                  <a:lnTo>
                    <a:pt x="6724" y="2295"/>
                  </a:lnTo>
                  <a:lnTo>
                    <a:pt x="6734" y="2288"/>
                  </a:lnTo>
                  <a:lnTo>
                    <a:pt x="6705" y="2261"/>
                  </a:lnTo>
                  <a:lnTo>
                    <a:pt x="6700" y="2243"/>
                  </a:lnTo>
                  <a:lnTo>
                    <a:pt x="6700" y="2243"/>
                  </a:lnTo>
                  <a:close/>
                  <a:moveTo>
                    <a:pt x="6764" y="2218"/>
                  </a:moveTo>
                  <a:lnTo>
                    <a:pt x="6735" y="2228"/>
                  </a:lnTo>
                  <a:lnTo>
                    <a:pt x="6710" y="2250"/>
                  </a:lnTo>
                  <a:lnTo>
                    <a:pt x="6716" y="2259"/>
                  </a:lnTo>
                  <a:lnTo>
                    <a:pt x="6752" y="2279"/>
                  </a:lnTo>
                  <a:lnTo>
                    <a:pt x="6767" y="2289"/>
                  </a:lnTo>
                  <a:lnTo>
                    <a:pt x="6784" y="2267"/>
                  </a:lnTo>
                  <a:lnTo>
                    <a:pt x="6787" y="2249"/>
                  </a:lnTo>
                  <a:lnTo>
                    <a:pt x="6780" y="2244"/>
                  </a:lnTo>
                  <a:lnTo>
                    <a:pt x="6783" y="2235"/>
                  </a:lnTo>
                  <a:lnTo>
                    <a:pt x="6773" y="2219"/>
                  </a:lnTo>
                  <a:lnTo>
                    <a:pt x="6764" y="2218"/>
                  </a:lnTo>
                  <a:lnTo>
                    <a:pt x="6764" y="2218"/>
                  </a:lnTo>
                  <a:close/>
                  <a:moveTo>
                    <a:pt x="6698" y="2180"/>
                  </a:moveTo>
                  <a:lnTo>
                    <a:pt x="6688" y="2180"/>
                  </a:lnTo>
                  <a:lnTo>
                    <a:pt x="6683" y="2191"/>
                  </a:lnTo>
                  <a:lnTo>
                    <a:pt x="6698" y="2191"/>
                  </a:lnTo>
                  <a:lnTo>
                    <a:pt x="6698" y="2180"/>
                  </a:lnTo>
                  <a:lnTo>
                    <a:pt x="6698" y="2180"/>
                  </a:lnTo>
                  <a:close/>
                  <a:moveTo>
                    <a:pt x="6751" y="2131"/>
                  </a:moveTo>
                  <a:lnTo>
                    <a:pt x="6767" y="2149"/>
                  </a:lnTo>
                  <a:lnTo>
                    <a:pt x="6780" y="2150"/>
                  </a:lnTo>
                  <a:lnTo>
                    <a:pt x="6766" y="2130"/>
                  </a:lnTo>
                  <a:lnTo>
                    <a:pt x="6751" y="2131"/>
                  </a:lnTo>
                  <a:lnTo>
                    <a:pt x="6751" y="2131"/>
                  </a:lnTo>
                  <a:close/>
                  <a:moveTo>
                    <a:pt x="6745" y="2142"/>
                  </a:moveTo>
                  <a:lnTo>
                    <a:pt x="6729" y="2140"/>
                  </a:lnTo>
                  <a:lnTo>
                    <a:pt x="6714" y="2166"/>
                  </a:lnTo>
                  <a:lnTo>
                    <a:pt x="6699" y="2170"/>
                  </a:lnTo>
                  <a:lnTo>
                    <a:pt x="6716" y="2175"/>
                  </a:lnTo>
                  <a:lnTo>
                    <a:pt x="6719" y="2188"/>
                  </a:lnTo>
                  <a:lnTo>
                    <a:pt x="6735" y="2185"/>
                  </a:lnTo>
                  <a:lnTo>
                    <a:pt x="6711" y="2202"/>
                  </a:lnTo>
                  <a:lnTo>
                    <a:pt x="6716" y="2222"/>
                  </a:lnTo>
                  <a:lnTo>
                    <a:pt x="6729" y="2221"/>
                  </a:lnTo>
                  <a:lnTo>
                    <a:pt x="6752" y="2205"/>
                  </a:lnTo>
                  <a:lnTo>
                    <a:pt x="6772" y="2205"/>
                  </a:lnTo>
                  <a:lnTo>
                    <a:pt x="6780" y="2189"/>
                  </a:lnTo>
                  <a:lnTo>
                    <a:pt x="6779" y="2159"/>
                  </a:lnTo>
                  <a:lnTo>
                    <a:pt x="6766" y="2157"/>
                  </a:lnTo>
                  <a:lnTo>
                    <a:pt x="6745" y="2142"/>
                  </a:lnTo>
                  <a:lnTo>
                    <a:pt x="6745" y="2142"/>
                  </a:lnTo>
                  <a:close/>
                  <a:moveTo>
                    <a:pt x="6296" y="2411"/>
                  </a:moveTo>
                  <a:lnTo>
                    <a:pt x="6324" y="2397"/>
                  </a:lnTo>
                  <a:lnTo>
                    <a:pt x="6315" y="2392"/>
                  </a:lnTo>
                  <a:lnTo>
                    <a:pt x="6296" y="2411"/>
                  </a:lnTo>
                  <a:lnTo>
                    <a:pt x="6296" y="2411"/>
                  </a:lnTo>
                  <a:close/>
                  <a:moveTo>
                    <a:pt x="6266" y="2426"/>
                  </a:moveTo>
                  <a:lnTo>
                    <a:pt x="6309" y="2448"/>
                  </a:lnTo>
                  <a:lnTo>
                    <a:pt x="6298" y="2431"/>
                  </a:lnTo>
                  <a:lnTo>
                    <a:pt x="6266" y="2426"/>
                  </a:lnTo>
                  <a:lnTo>
                    <a:pt x="6266" y="2426"/>
                  </a:lnTo>
                  <a:close/>
                  <a:moveTo>
                    <a:pt x="6120" y="2498"/>
                  </a:moveTo>
                  <a:lnTo>
                    <a:pt x="6101" y="2505"/>
                  </a:lnTo>
                  <a:lnTo>
                    <a:pt x="6114" y="2508"/>
                  </a:lnTo>
                  <a:lnTo>
                    <a:pt x="6114" y="2508"/>
                  </a:lnTo>
                  <a:lnTo>
                    <a:pt x="6117" y="2503"/>
                  </a:lnTo>
                  <a:lnTo>
                    <a:pt x="6119" y="2499"/>
                  </a:lnTo>
                  <a:lnTo>
                    <a:pt x="6120" y="2498"/>
                  </a:lnTo>
                  <a:lnTo>
                    <a:pt x="6120" y="2498"/>
                  </a:lnTo>
                  <a:close/>
                  <a:moveTo>
                    <a:pt x="6162" y="2479"/>
                  </a:moveTo>
                  <a:lnTo>
                    <a:pt x="6118" y="2482"/>
                  </a:lnTo>
                  <a:lnTo>
                    <a:pt x="6140" y="2492"/>
                  </a:lnTo>
                  <a:lnTo>
                    <a:pt x="6158" y="2486"/>
                  </a:lnTo>
                  <a:lnTo>
                    <a:pt x="6162" y="2479"/>
                  </a:lnTo>
                  <a:lnTo>
                    <a:pt x="6162" y="2479"/>
                  </a:lnTo>
                  <a:close/>
                  <a:moveTo>
                    <a:pt x="6166" y="2603"/>
                  </a:moveTo>
                  <a:lnTo>
                    <a:pt x="6147" y="2602"/>
                  </a:lnTo>
                  <a:lnTo>
                    <a:pt x="6116" y="2622"/>
                  </a:lnTo>
                  <a:lnTo>
                    <a:pt x="6111" y="2635"/>
                  </a:lnTo>
                  <a:lnTo>
                    <a:pt x="6136" y="2630"/>
                  </a:lnTo>
                  <a:lnTo>
                    <a:pt x="6158" y="2614"/>
                  </a:lnTo>
                  <a:lnTo>
                    <a:pt x="6166" y="2603"/>
                  </a:lnTo>
                  <a:lnTo>
                    <a:pt x="6166" y="2603"/>
                  </a:lnTo>
                  <a:close/>
                  <a:moveTo>
                    <a:pt x="6220" y="2462"/>
                  </a:moveTo>
                  <a:lnTo>
                    <a:pt x="6174" y="2504"/>
                  </a:lnTo>
                  <a:lnTo>
                    <a:pt x="6172" y="2519"/>
                  </a:lnTo>
                  <a:lnTo>
                    <a:pt x="6178" y="2532"/>
                  </a:lnTo>
                  <a:lnTo>
                    <a:pt x="6159" y="2547"/>
                  </a:lnTo>
                  <a:lnTo>
                    <a:pt x="6159" y="2572"/>
                  </a:lnTo>
                  <a:lnTo>
                    <a:pt x="6184" y="2593"/>
                  </a:lnTo>
                  <a:lnTo>
                    <a:pt x="6206" y="2587"/>
                  </a:lnTo>
                  <a:lnTo>
                    <a:pt x="6245" y="2538"/>
                  </a:lnTo>
                  <a:lnTo>
                    <a:pt x="6257" y="2496"/>
                  </a:lnTo>
                  <a:lnTo>
                    <a:pt x="6251" y="2472"/>
                  </a:lnTo>
                  <a:lnTo>
                    <a:pt x="6260" y="2455"/>
                  </a:lnTo>
                  <a:lnTo>
                    <a:pt x="6257" y="2442"/>
                  </a:lnTo>
                  <a:lnTo>
                    <a:pt x="6237" y="2437"/>
                  </a:lnTo>
                  <a:lnTo>
                    <a:pt x="6221" y="2449"/>
                  </a:lnTo>
                  <a:lnTo>
                    <a:pt x="6220" y="2462"/>
                  </a:lnTo>
                  <a:lnTo>
                    <a:pt x="6220" y="2462"/>
                  </a:lnTo>
                  <a:close/>
                  <a:moveTo>
                    <a:pt x="5962" y="2294"/>
                  </a:moveTo>
                  <a:lnTo>
                    <a:pt x="5986" y="2281"/>
                  </a:lnTo>
                  <a:lnTo>
                    <a:pt x="5968" y="2272"/>
                  </a:lnTo>
                  <a:lnTo>
                    <a:pt x="5962" y="2294"/>
                  </a:lnTo>
                  <a:lnTo>
                    <a:pt x="5962" y="2294"/>
                  </a:lnTo>
                  <a:close/>
                  <a:moveTo>
                    <a:pt x="5883" y="2347"/>
                  </a:moveTo>
                  <a:lnTo>
                    <a:pt x="5865" y="2360"/>
                  </a:lnTo>
                  <a:lnTo>
                    <a:pt x="5889" y="2361"/>
                  </a:lnTo>
                  <a:lnTo>
                    <a:pt x="5883" y="2347"/>
                  </a:lnTo>
                  <a:lnTo>
                    <a:pt x="5883" y="2347"/>
                  </a:lnTo>
                  <a:close/>
                  <a:moveTo>
                    <a:pt x="5946" y="2605"/>
                  </a:moveTo>
                  <a:lnTo>
                    <a:pt x="5911" y="2623"/>
                  </a:lnTo>
                  <a:lnTo>
                    <a:pt x="5931" y="2623"/>
                  </a:lnTo>
                  <a:lnTo>
                    <a:pt x="5946" y="2605"/>
                  </a:lnTo>
                  <a:lnTo>
                    <a:pt x="5946" y="2605"/>
                  </a:lnTo>
                  <a:close/>
                  <a:moveTo>
                    <a:pt x="5889" y="2554"/>
                  </a:moveTo>
                  <a:lnTo>
                    <a:pt x="5909" y="2544"/>
                  </a:lnTo>
                  <a:lnTo>
                    <a:pt x="5931" y="2557"/>
                  </a:lnTo>
                  <a:lnTo>
                    <a:pt x="5937" y="2584"/>
                  </a:lnTo>
                  <a:lnTo>
                    <a:pt x="5912" y="2590"/>
                  </a:lnTo>
                  <a:lnTo>
                    <a:pt x="5890" y="2572"/>
                  </a:lnTo>
                  <a:lnTo>
                    <a:pt x="5889" y="2554"/>
                  </a:lnTo>
                  <a:lnTo>
                    <a:pt x="5889" y="2554"/>
                  </a:lnTo>
                  <a:close/>
                  <a:moveTo>
                    <a:pt x="5704" y="2437"/>
                  </a:moveTo>
                  <a:lnTo>
                    <a:pt x="5720" y="2425"/>
                  </a:lnTo>
                  <a:lnTo>
                    <a:pt x="5737" y="2437"/>
                  </a:lnTo>
                  <a:lnTo>
                    <a:pt x="5728" y="2451"/>
                  </a:lnTo>
                  <a:lnTo>
                    <a:pt x="5709" y="2450"/>
                  </a:lnTo>
                  <a:lnTo>
                    <a:pt x="5704" y="2437"/>
                  </a:lnTo>
                  <a:lnTo>
                    <a:pt x="5704" y="2437"/>
                  </a:lnTo>
                  <a:close/>
                  <a:moveTo>
                    <a:pt x="5743" y="2637"/>
                  </a:moveTo>
                  <a:lnTo>
                    <a:pt x="5774" y="2635"/>
                  </a:lnTo>
                  <a:lnTo>
                    <a:pt x="5788" y="2644"/>
                  </a:lnTo>
                  <a:lnTo>
                    <a:pt x="5760" y="2647"/>
                  </a:lnTo>
                  <a:lnTo>
                    <a:pt x="5743" y="2637"/>
                  </a:lnTo>
                  <a:lnTo>
                    <a:pt x="5743" y="2637"/>
                  </a:lnTo>
                  <a:close/>
                  <a:moveTo>
                    <a:pt x="5480" y="2519"/>
                  </a:moveTo>
                  <a:lnTo>
                    <a:pt x="5512" y="2497"/>
                  </a:lnTo>
                  <a:lnTo>
                    <a:pt x="5491" y="2486"/>
                  </a:lnTo>
                  <a:lnTo>
                    <a:pt x="5478" y="2499"/>
                  </a:lnTo>
                  <a:lnTo>
                    <a:pt x="5480" y="2519"/>
                  </a:lnTo>
                  <a:lnTo>
                    <a:pt x="5480" y="2519"/>
                  </a:lnTo>
                  <a:close/>
                  <a:moveTo>
                    <a:pt x="5571" y="2617"/>
                  </a:moveTo>
                  <a:lnTo>
                    <a:pt x="5621" y="2620"/>
                  </a:lnTo>
                  <a:lnTo>
                    <a:pt x="5649" y="2615"/>
                  </a:lnTo>
                  <a:lnTo>
                    <a:pt x="5649" y="2632"/>
                  </a:lnTo>
                  <a:lnTo>
                    <a:pt x="5609" y="2647"/>
                  </a:lnTo>
                  <a:lnTo>
                    <a:pt x="5575" y="2630"/>
                  </a:lnTo>
                  <a:lnTo>
                    <a:pt x="5571" y="2617"/>
                  </a:lnTo>
                  <a:lnTo>
                    <a:pt x="5571" y="2617"/>
                  </a:lnTo>
                  <a:close/>
                  <a:moveTo>
                    <a:pt x="5522" y="2630"/>
                  </a:moveTo>
                  <a:lnTo>
                    <a:pt x="5546" y="2624"/>
                  </a:lnTo>
                  <a:lnTo>
                    <a:pt x="5545" y="2643"/>
                  </a:lnTo>
                  <a:lnTo>
                    <a:pt x="5522" y="2630"/>
                  </a:lnTo>
                  <a:lnTo>
                    <a:pt x="5522" y="2630"/>
                  </a:lnTo>
                  <a:close/>
                  <a:moveTo>
                    <a:pt x="5444" y="2620"/>
                  </a:moveTo>
                  <a:lnTo>
                    <a:pt x="5467" y="2609"/>
                  </a:lnTo>
                  <a:lnTo>
                    <a:pt x="5483" y="2623"/>
                  </a:lnTo>
                  <a:lnTo>
                    <a:pt x="5463" y="2634"/>
                  </a:lnTo>
                  <a:lnTo>
                    <a:pt x="5444" y="2620"/>
                  </a:lnTo>
                  <a:lnTo>
                    <a:pt x="5444" y="2620"/>
                  </a:lnTo>
                  <a:close/>
                  <a:moveTo>
                    <a:pt x="4806" y="2981"/>
                  </a:moveTo>
                  <a:lnTo>
                    <a:pt x="4795" y="3016"/>
                  </a:lnTo>
                  <a:lnTo>
                    <a:pt x="4812" y="3029"/>
                  </a:lnTo>
                  <a:lnTo>
                    <a:pt x="4868" y="3026"/>
                  </a:lnTo>
                  <a:lnTo>
                    <a:pt x="4917" y="2994"/>
                  </a:lnTo>
                  <a:lnTo>
                    <a:pt x="4947" y="2985"/>
                  </a:lnTo>
                  <a:lnTo>
                    <a:pt x="4976" y="2987"/>
                  </a:lnTo>
                  <a:lnTo>
                    <a:pt x="5007" y="2963"/>
                  </a:lnTo>
                  <a:lnTo>
                    <a:pt x="5028" y="2931"/>
                  </a:lnTo>
                  <a:lnTo>
                    <a:pt x="5093" y="2883"/>
                  </a:lnTo>
                  <a:lnTo>
                    <a:pt x="5108" y="2863"/>
                  </a:lnTo>
                  <a:lnTo>
                    <a:pt x="5126" y="2855"/>
                  </a:lnTo>
                  <a:lnTo>
                    <a:pt x="5085" y="2817"/>
                  </a:lnTo>
                  <a:lnTo>
                    <a:pt x="5049" y="2777"/>
                  </a:lnTo>
                  <a:lnTo>
                    <a:pt x="5034" y="2784"/>
                  </a:lnTo>
                  <a:lnTo>
                    <a:pt x="5005" y="2793"/>
                  </a:lnTo>
                  <a:lnTo>
                    <a:pt x="5003" y="2837"/>
                  </a:lnTo>
                  <a:lnTo>
                    <a:pt x="4973" y="2842"/>
                  </a:lnTo>
                  <a:lnTo>
                    <a:pt x="4937" y="2861"/>
                  </a:lnTo>
                  <a:lnTo>
                    <a:pt x="4911" y="2831"/>
                  </a:lnTo>
                  <a:lnTo>
                    <a:pt x="4901" y="2840"/>
                  </a:lnTo>
                  <a:lnTo>
                    <a:pt x="4868" y="2860"/>
                  </a:lnTo>
                  <a:lnTo>
                    <a:pt x="4855" y="2896"/>
                  </a:lnTo>
                  <a:lnTo>
                    <a:pt x="4824" y="2949"/>
                  </a:lnTo>
                  <a:lnTo>
                    <a:pt x="4818" y="2963"/>
                  </a:lnTo>
                  <a:lnTo>
                    <a:pt x="4832" y="2976"/>
                  </a:lnTo>
                  <a:lnTo>
                    <a:pt x="4838" y="2990"/>
                  </a:lnTo>
                  <a:lnTo>
                    <a:pt x="4819" y="2990"/>
                  </a:lnTo>
                  <a:lnTo>
                    <a:pt x="4806" y="2981"/>
                  </a:lnTo>
                  <a:lnTo>
                    <a:pt x="4806" y="2981"/>
                  </a:lnTo>
                  <a:close/>
                  <a:moveTo>
                    <a:pt x="4771" y="3018"/>
                  </a:moveTo>
                  <a:lnTo>
                    <a:pt x="4784" y="2984"/>
                  </a:lnTo>
                  <a:lnTo>
                    <a:pt x="4771" y="2983"/>
                  </a:lnTo>
                  <a:lnTo>
                    <a:pt x="4754" y="3012"/>
                  </a:lnTo>
                  <a:lnTo>
                    <a:pt x="4771" y="3018"/>
                  </a:lnTo>
                  <a:lnTo>
                    <a:pt x="4771" y="3018"/>
                  </a:lnTo>
                  <a:close/>
                  <a:moveTo>
                    <a:pt x="4775" y="3043"/>
                  </a:moveTo>
                  <a:lnTo>
                    <a:pt x="4743" y="3057"/>
                  </a:lnTo>
                  <a:lnTo>
                    <a:pt x="4750" y="3063"/>
                  </a:lnTo>
                  <a:lnTo>
                    <a:pt x="4696" y="3089"/>
                  </a:lnTo>
                  <a:lnTo>
                    <a:pt x="4670" y="3112"/>
                  </a:lnTo>
                  <a:lnTo>
                    <a:pt x="4695" y="3121"/>
                  </a:lnTo>
                  <a:lnTo>
                    <a:pt x="4773" y="3089"/>
                  </a:lnTo>
                  <a:lnTo>
                    <a:pt x="4784" y="3062"/>
                  </a:lnTo>
                  <a:lnTo>
                    <a:pt x="4775" y="3043"/>
                  </a:lnTo>
                  <a:lnTo>
                    <a:pt x="4775" y="3043"/>
                  </a:lnTo>
                  <a:close/>
                  <a:moveTo>
                    <a:pt x="4521" y="3035"/>
                  </a:moveTo>
                  <a:lnTo>
                    <a:pt x="4540" y="3048"/>
                  </a:lnTo>
                  <a:lnTo>
                    <a:pt x="4544" y="3064"/>
                  </a:lnTo>
                  <a:lnTo>
                    <a:pt x="4521" y="3075"/>
                  </a:lnTo>
                  <a:lnTo>
                    <a:pt x="4491" y="3073"/>
                  </a:lnTo>
                  <a:lnTo>
                    <a:pt x="4507" y="3046"/>
                  </a:lnTo>
                  <a:lnTo>
                    <a:pt x="4521" y="3035"/>
                  </a:lnTo>
                  <a:lnTo>
                    <a:pt x="4521" y="3035"/>
                  </a:lnTo>
                  <a:close/>
                  <a:moveTo>
                    <a:pt x="4026" y="2852"/>
                  </a:moveTo>
                  <a:lnTo>
                    <a:pt x="4100" y="2814"/>
                  </a:lnTo>
                  <a:lnTo>
                    <a:pt x="4145" y="2849"/>
                  </a:lnTo>
                  <a:lnTo>
                    <a:pt x="4176" y="2849"/>
                  </a:lnTo>
                  <a:lnTo>
                    <a:pt x="4207" y="2833"/>
                  </a:lnTo>
                  <a:lnTo>
                    <a:pt x="4248" y="2852"/>
                  </a:lnTo>
                  <a:lnTo>
                    <a:pt x="4258" y="2883"/>
                  </a:lnTo>
                  <a:lnTo>
                    <a:pt x="4292" y="2883"/>
                  </a:lnTo>
                  <a:lnTo>
                    <a:pt x="4320" y="2926"/>
                  </a:lnTo>
                  <a:lnTo>
                    <a:pt x="4349" y="2953"/>
                  </a:lnTo>
                  <a:lnTo>
                    <a:pt x="4350" y="2976"/>
                  </a:lnTo>
                  <a:lnTo>
                    <a:pt x="4307" y="2997"/>
                  </a:lnTo>
                  <a:lnTo>
                    <a:pt x="4258" y="3002"/>
                  </a:lnTo>
                  <a:lnTo>
                    <a:pt x="4219" y="2985"/>
                  </a:lnTo>
                  <a:lnTo>
                    <a:pt x="4190" y="2945"/>
                  </a:lnTo>
                  <a:lnTo>
                    <a:pt x="4163" y="2939"/>
                  </a:lnTo>
                  <a:lnTo>
                    <a:pt x="4136" y="2906"/>
                  </a:lnTo>
                  <a:lnTo>
                    <a:pt x="4097" y="2912"/>
                  </a:lnTo>
                  <a:lnTo>
                    <a:pt x="4051" y="2902"/>
                  </a:lnTo>
                  <a:lnTo>
                    <a:pt x="4023" y="2877"/>
                  </a:lnTo>
                  <a:lnTo>
                    <a:pt x="4026" y="2852"/>
                  </a:lnTo>
                  <a:lnTo>
                    <a:pt x="4026" y="2852"/>
                  </a:lnTo>
                  <a:close/>
                  <a:moveTo>
                    <a:pt x="3496" y="2460"/>
                  </a:moveTo>
                  <a:lnTo>
                    <a:pt x="3522" y="2461"/>
                  </a:lnTo>
                  <a:lnTo>
                    <a:pt x="3530" y="2459"/>
                  </a:lnTo>
                  <a:lnTo>
                    <a:pt x="3527" y="2469"/>
                  </a:lnTo>
                  <a:lnTo>
                    <a:pt x="3502" y="2468"/>
                  </a:lnTo>
                  <a:lnTo>
                    <a:pt x="3496" y="2460"/>
                  </a:lnTo>
                  <a:lnTo>
                    <a:pt x="3496" y="2460"/>
                  </a:lnTo>
                  <a:close/>
                  <a:moveTo>
                    <a:pt x="3397" y="2408"/>
                  </a:moveTo>
                  <a:lnTo>
                    <a:pt x="3421" y="2430"/>
                  </a:lnTo>
                  <a:lnTo>
                    <a:pt x="3442" y="2406"/>
                  </a:lnTo>
                  <a:lnTo>
                    <a:pt x="3459" y="2408"/>
                  </a:lnTo>
                  <a:lnTo>
                    <a:pt x="3470" y="2408"/>
                  </a:lnTo>
                  <a:lnTo>
                    <a:pt x="3464" y="2399"/>
                  </a:lnTo>
                  <a:lnTo>
                    <a:pt x="3442" y="2390"/>
                  </a:lnTo>
                  <a:lnTo>
                    <a:pt x="3411" y="2386"/>
                  </a:lnTo>
                  <a:lnTo>
                    <a:pt x="3397" y="2398"/>
                  </a:lnTo>
                  <a:lnTo>
                    <a:pt x="3397" y="2408"/>
                  </a:lnTo>
                  <a:lnTo>
                    <a:pt x="3397" y="2408"/>
                  </a:lnTo>
                  <a:close/>
                  <a:moveTo>
                    <a:pt x="5238" y="2581"/>
                  </a:moveTo>
                  <a:lnTo>
                    <a:pt x="5275" y="2559"/>
                  </a:lnTo>
                  <a:lnTo>
                    <a:pt x="5328" y="2571"/>
                  </a:lnTo>
                  <a:lnTo>
                    <a:pt x="5347" y="2586"/>
                  </a:lnTo>
                  <a:lnTo>
                    <a:pt x="5355" y="2571"/>
                  </a:lnTo>
                  <a:lnTo>
                    <a:pt x="5379" y="2551"/>
                  </a:lnTo>
                  <a:lnTo>
                    <a:pt x="5406" y="2538"/>
                  </a:lnTo>
                  <a:lnTo>
                    <a:pt x="5399" y="2519"/>
                  </a:lnTo>
                  <a:lnTo>
                    <a:pt x="5371" y="2507"/>
                  </a:lnTo>
                  <a:lnTo>
                    <a:pt x="5345" y="2526"/>
                  </a:lnTo>
                  <a:lnTo>
                    <a:pt x="5287" y="2532"/>
                  </a:lnTo>
                  <a:lnTo>
                    <a:pt x="5269" y="2517"/>
                  </a:lnTo>
                  <a:lnTo>
                    <a:pt x="5243" y="2530"/>
                  </a:lnTo>
                  <a:lnTo>
                    <a:pt x="5230" y="2566"/>
                  </a:lnTo>
                  <a:lnTo>
                    <a:pt x="5238" y="2581"/>
                  </a:lnTo>
                  <a:lnTo>
                    <a:pt x="5238" y="2581"/>
                  </a:lnTo>
                  <a:close/>
                  <a:moveTo>
                    <a:pt x="5180" y="2627"/>
                  </a:moveTo>
                  <a:lnTo>
                    <a:pt x="5171" y="2642"/>
                  </a:lnTo>
                  <a:lnTo>
                    <a:pt x="5177" y="2650"/>
                  </a:lnTo>
                  <a:lnTo>
                    <a:pt x="5189" y="2640"/>
                  </a:lnTo>
                  <a:lnTo>
                    <a:pt x="5180" y="2627"/>
                  </a:lnTo>
                  <a:lnTo>
                    <a:pt x="5180" y="2627"/>
                  </a:lnTo>
                  <a:close/>
                  <a:moveTo>
                    <a:pt x="5026" y="2624"/>
                  </a:moveTo>
                  <a:lnTo>
                    <a:pt x="4992" y="2639"/>
                  </a:lnTo>
                  <a:lnTo>
                    <a:pt x="5005" y="2649"/>
                  </a:lnTo>
                  <a:lnTo>
                    <a:pt x="4994" y="2661"/>
                  </a:lnTo>
                  <a:lnTo>
                    <a:pt x="4997" y="2675"/>
                  </a:lnTo>
                  <a:lnTo>
                    <a:pt x="5028" y="2682"/>
                  </a:lnTo>
                  <a:lnTo>
                    <a:pt x="5086" y="2661"/>
                  </a:lnTo>
                  <a:lnTo>
                    <a:pt x="5105" y="2639"/>
                  </a:lnTo>
                  <a:lnTo>
                    <a:pt x="5088" y="2627"/>
                  </a:lnTo>
                  <a:lnTo>
                    <a:pt x="5040" y="2632"/>
                  </a:lnTo>
                  <a:lnTo>
                    <a:pt x="5026" y="2624"/>
                  </a:lnTo>
                  <a:lnTo>
                    <a:pt x="5026" y="2624"/>
                  </a:lnTo>
                  <a:close/>
                  <a:moveTo>
                    <a:pt x="4902" y="2691"/>
                  </a:moveTo>
                  <a:lnTo>
                    <a:pt x="4925" y="2690"/>
                  </a:lnTo>
                  <a:lnTo>
                    <a:pt x="4942" y="2706"/>
                  </a:lnTo>
                  <a:lnTo>
                    <a:pt x="4968" y="2670"/>
                  </a:lnTo>
                  <a:lnTo>
                    <a:pt x="4965" y="2656"/>
                  </a:lnTo>
                  <a:lnTo>
                    <a:pt x="4949" y="2671"/>
                  </a:lnTo>
                  <a:lnTo>
                    <a:pt x="4917" y="2675"/>
                  </a:lnTo>
                  <a:lnTo>
                    <a:pt x="4902" y="2691"/>
                  </a:lnTo>
                  <a:lnTo>
                    <a:pt x="4902" y="2691"/>
                  </a:lnTo>
                  <a:close/>
                  <a:moveTo>
                    <a:pt x="4796" y="2696"/>
                  </a:moveTo>
                  <a:lnTo>
                    <a:pt x="4830" y="2672"/>
                  </a:lnTo>
                  <a:lnTo>
                    <a:pt x="4822" y="2657"/>
                  </a:lnTo>
                  <a:lnTo>
                    <a:pt x="4837" y="2651"/>
                  </a:lnTo>
                  <a:lnTo>
                    <a:pt x="4862" y="2655"/>
                  </a:lnTo>
                  <a:lnTo>
                    <a:pt x="4885" y="2642"/>
                  </a:lnTo>
                  <a:lnTo>
                    <a:pt x="4897" y="2650"/>
                  </a:lnTo>
                  <a:lnTo>
                    <a:pt x="4863" y="2683"/>
                  </a:lnTo>
                  <a:lnTo>
                    <a:pt x="4846" y="2702"/>
                  </a:lnTo>
                  <a:lnTo>
                    <a:pt x="4811" y="2709"/>
                  </a:lnTo>
                  <a:lnTo>
                    <a:pt x="4796" y="2696"/>
                  </a:lnTo>
                  <a:lnTo>
                    <a:pt x="4796" y="2696"/>
                  </a:lnTo>
                  <a:close/>
                  <a:moveTo>
                    <a:pt x="4767" y="2687"/>
                  </a:moveTo>
                  <a:lnTo>
                    <a:pt x="4732" y="2694"/>
                  </a:lnTo>
                  <a:lnTo>
                    <a:pt x="4720" y="2721"/>
                  </a:lnTo>
                  <a:lnTo>
                    <a:pt x="4739" y="2700"/>
                  </a:lnTo>
                  <a:lnTo>
                    <a:pt x="4767" y="2687"/>
                  </a:lnTo>
                  <a:lnTo>
                    <a:pt x="4767" y="2687"/>
                  </a:lnTo>
                  <a:close/>
                  <a:moveTo>
                    <a:pt x="4785" y="2636"/>
                  </a:moveTo>
                  <a:lnTo>
                    <a:pt x="4763" y="2656"/>
                  </a:lnTo>
                  <a:lnTo>
                    <a:pt x="4780" y="2665"/>
                  </a:lnTo>
                  <a:lnTo>
                    <a:pt x="4791" y="2651"/>
                  </a:lnTo>
                  <a:lnTo>
                    <a:pt x="4785" y="2636"/>
                  </a:lnTo>
                  <a:lnTo>
                    <a:pt x="4785" y="2636"/>
                  </a:lnTo>
                  <a:close/>
                  <a:moveTo>
                    <a:pt x="4178" y="2708"/>
                  </a:moveTo>
                  <a:lnTo>
                    <a:pt x="4178" y="2708"/>
                  </a:lnTo>
                  <a:lnTo>
                    <a:pt x="4177" y="2706"/>
                  </a:lnTo>
                  <a:lnTo>
                    <a:pt x="4178" y="2702"/>
                  </a:lnTo>
                  <a:lnTo>
                    <a:pt x="4181" y="2692"/>
                  </a:lnTo>
                  <a:lnTo>
                    <a:pt x="4186" y="2678"/>
                  </a:lnTo>
                  <a:lnTo>
                    <a:pt x="4238" y="2649"/>
                  </a:lnTo>
                  <a:lnTo>
                    <a:pt x="4322" y="2630"/>
                  </a:lnTo>
                  <a:lnTo>
                    <a:pt x="4363" y="2651"/>
                  </a:lnTo>
                  <a:lnTo>
                    <a:pt x="4387" y="2645"/>
                  </a:lnTo>
                  <a:lnTo>
                    <a:pt x="4431" y="2656"/>
                  </a:lnTo>
                  <a:lnTo>
                    <a:pt x="4478" y="2686"/>
                  </a:lnTo>
                  <a:lnTo>
                    <a:pt x="4514" y="2671"/>
                  </a:lnTo>
                  <a:lnTo>
                    <a:pt x="4564" y="2673"/>
                  </a:lnTo>
                  <a:lnTo>
                    <a:pt x="4585" y="2691"/>
                  </a:lnTo>
                  <a:lnTo>
                    <a:pt x="4624" y="2687"/>
                  </a:lnTo>
                  <a:lnTo>
                    <a:pt x="4644" y="2663"/>
                  </a:lnTo>
                  <a:lnTo>
                    <a:pt x="4675" y="2654"/>
                  </a:lnTo>
                  <a:lnTo>
                    <a:pt x="4694" y="2624"/>
                  </a:lnTo>
                  <a:lnTo>
                    <a:pt x="4681" y="2617"/>
                  </a:lnTo>
                  <a:lnTo>
                    <a:pt x="4710" y="2597"/>
                  </a:lnTo>
                  <a:lnTo>
                    <a:pt x="4745" y="2612"/>
                  </a:lnTo>
                  <a:lnTo>
                    <a:pt x="4750" y="2643"/>
                  </a:lnTo>
                  <a:lnTo>
                    <a:pt x="4733" y="2671"/>
                  </a:lnTo>
                  <a:lnTo>
                    <a:pt x="4711" y="2681"/>
                  </a:lnTo>
                  <a:lnTo>
                    <a:pt x="4687" y="2715"/>
                  </a:lnTo>
                  <a:lnTo>
                    <a:pt x="4650" y="2719"/>
                  </a:lnTo>
                  <a:lnTo>
                    <a:pt x="4634" y="2735"/>
                  </a:lnTo>
                  <a:lnTo>
                    <a:pt x="4610" y="2727"/>
                  </a:lnTo>
                  <a:lnTo>
                    <a:pt x="4558" y="2725"/>
                  </a:lnTo>
                  <a:lnTo>
                    <a:pt x="4510" y="2747"/>
                  </a:lnTo>
                  <a:lnTo>
                    <a:pt x="4456" y="2737"/>
                  </a:lnTo>
                  <a:lnTo>
                    <a:pt x="4418" y="2754"/>
                  </a:lnTo>
                  <a:lnTo>
                    <a:pt x="4410" y="2763"/>
                  </a:lnTo>
                  <a:lnTo>
                    <a:pt x="4386" y="2762"/>
                  </a:lnTo>
                  <a:lnTo>
                    <a:pt x="4366" y="2752"/>
                  </a:lnTo>
                  <a:lnTo>
                    <a:pt x="4335" y="2764"/>
                  </a:lnTo>
                  <a:lnTo>
                    <a:pt x="4316" y="2747"/>
                  </a:lnTo>
                  <a:lnTo>
                    <a:pt x="4289" y="2744"/>
                  </a:lnTo>
                  <a:lnTo>
                    <a:pt x="4264" y="2749"/>
                  </a:lnTo>
                  <a:lnTo>
                    <a:pt x="4239" y="2741"/>
                  </a:lnTo>
                  <a:lnTo>
                    <a:pt x="4216" y="2744"/>
                  </a:lnTo>
                  <a:lnTo>
                    <a:pt x="4187" y="2737"/>
                  </a:lnTo>
                  <a:lnTo>
                    <a:pt x="4178" y="2708"/>
                  </a:lnTo>
                  <a:lnTo>
                    <a:pt x="4178" y="2708"/>
                  </a:lnTo>
                  <a:close/>
                  <a:moveTo>
                    <a:pt x="4155" y="2705"/>
                  </a:moveTo>
                  <a:lnTo>
                    <a:pt x="4143" y="2739"/>
                  </a:lnTo>
                  <a:lnTo>
                    <a:pt x="4166" y="2735"/>
                  </a:lnTo>
                  <a:lnTo>
                    <a:pt x="4170" y="2715"/>
                  </a:lnTo>
                  <a:lnTo>
                    <a:pt x="4155" y="2705"/>
                  </a:lnTo>
                  <a:lnTo>
                    <a:pt x="4155" y="2705"/>
                  </a:lnTo>
                  <a:close/>
                  <a:moveTo>
                    <a:pt x="4139" y="2687"/>
                  </a:moveTo>
                  <a:lnTo>
                    <a:pt x="4109" y="2678"/>
                  </a:lnTo>
                  <a:lnTo>
                    <a:pt x="4097" y="2717"/>
                  </a:lnTo>
                  <a:lnTo>
                    <a:pt x="4115" y="2741"/>
                  </a:lnTo>
                  <a:lnTo>
                    <a:pt x="4126" y="2700"/>
                  </a:lnTo>
                  <a:lnTo>
                    <a:pt x="4139" y="2687"/>
                  </a:lnTo>
                  <a:lnTo>
                    <a:pt x="4139" y="2687"/>
                  </a:lnTo>
                  <a:close/>
                  <a:moveTo>
                    <a:pt x="3650" y="2710"/>
                  </a:moveTo>
                  <a:lnTo>
                    <a:pt x="3645" y="2731"/>
                  </a:lnTo>
                  <a:lnTo>
                    <a:pt x="3657" y="2743"/>
                  </a:lnTo>
                  <a:lnTo>
                    <a:pt x="3647" y="2759"/>
                  </a:lnTo>
                  <a:lnTo>
                    <a:pt x="3662" y="2777"/>
                  </a:lnTo>
                  <a:lnTo>
                    <a:pt x="3693" y="2791"/>
                  </a:lnTo>
                  <a:lnTo>
                    <a:pt x="3737" y="2780"/>
                  </a:lnTo>
                  <a:lnTo>
                    <a:pt x="3762" y="2791"/>
                  </a:lnTo>
                  <a:lnTo>
                    <a:pt x="3799" y="2778"/>
                  </a:lnTo>
                  <a:lnTo>
                    <a:pt x="3813" y="2759"/>
                  </a:lnTo>
                  <a:lnTo>
                    <a:pt x="3844" y="2770"/>
                  </a:lnTo>
                  <a:lnTo>
                    <a:pt x="3881" y="2754"/>
                  </a:lnTo>
                  <a:lnTo>
                    <a:pt x="3916" y="2760"/>
                  </a:lnTo>
                  <a:lnTo>
                    <a:pt x="3953" y="2728"/>
                  </a:lnTo>
                  <a:lnTo>
                    <a:pt x="3964" y="2752"/>
                  </a:lnTo>
                  <a:lnTo>
                    <a:pt x="3996" y="2746"/>
                  </a:lnTo>
                  <a:lnTo>
                    <a:pt x="4045" y="2753"/>
                  </a:lnTo>
                  <a:lnTo>
                    <a:pt x="4022" y="2734"/>
                  </a:lnTo>
                  <a:lnTo>
                    <a:pt x="4066" y="2734"/>
                  </a:lnTo>
                  <a:lnTo>
                    <a:pt x="4070" y="2697"/>
                  </a:lnTo>
                  <a:lnTo>
                    <a:pt x="4058" y="2712"/>
                  </a:lnTo>
                  <a:lnTo>
                    <a:pt x="4048" y="2681"/>
                  </a:lnTo>
                  <a:lnTo>
                    <a:pt x="4052" y="2655"/>
                  </a:lnTo>
                  <a:lnTo>
                    <a:pt x="4016" y="2645"/>
                  </a:lnTo>
                  <a:lnTo>
                    <a:pt x="4021" y="2672"/>
                  </a:lnTo>
                  <a:lnTo>
                    <a:pt x="4003" y="2680"/>
                  </a:lnTo>
                  <a:lnTo>
                    <a:pt x="3999" y="2650"/>
                  </a:lnTo>
                  <a:lnTo>
                    <a:pt x="3965" y="2629"/>
                  </a:lnTo>
                  <a:lnTo>
                    <a:pt x="3931" y="2642"/>
                  </a:lnTo>
                  <a:lnTo>
                    <a:pt x="3899" y="2622"/>
                  </a:lnTo>
                  <a:lnTo>
                    <a:pt x="3870" y="2610"/>
                  </a:lnTo>
                  <a:lnTo>
                    <a:pt x="3829" y="2635"/>
                  </a:lnTo>
                  <a:lnTo>
                    <a:pt x="3830" y="2654"/>
                  </a:lnTo>
                  <a:lnTo>
                    <a:pt x="3899" y="2680"/>
                  </a:lnTo>
                  <a:lnTo>
                    <a:pt x="3926" y="2706"/>
                  </a:lnTo>
                  <a:lnTo>
                    <a:pt x="3880" y="2713"/>
                  </a:lnTo>
                  <a:lnTo>
                    <a:pt x="3853" y="2725"/>
                  </a:lnTo>
                  <a:lnTo>
                    <a:pt x="3812" y="2699"/>
                  </a:lnTo>
                  <a:lnTo>
                    <a:pt x="3804" y="2669"/>
                  </a:lnTo>
                  <a:lnTo>
                    <a:pt x="3780" y="2665"/>
                  </a:lnTo>
                  <a:lnTo>
                    <a:pt x="3752" y="2672"/>
                  </a:lnTo>
                  <a:lnTo>
                    <a:pt x="3721" y="2665"/>
                  </a:lnTo>
                  <a:lnTo>
                    <a:pt x="3672" y="2684"/>
                  </a:lnTo>
                  <a:lnTo>
                    <a:pt x="3672" y="2684"/>
                  </a:lnTo>
                  <a:lnTo>
                    <a:pt x="3660" y="2697"/>
                  </a:lnTo>
                  <a:lnTo>
                    <a:pt x="3652" y="2706"/>
                  </a:lnTo>
                  <a:lnTo>
                    <a:pt x="3650" y="2709"/>
                  </a:lnTo>
                  <a:lnTo>
                    <a:pt x="3650" y="2710"/>
                  </a:lnTo>
                  <a:lnTo>
                    <a:pt x="3650" y="2710"/>
                  </a:lnTo>
                  <a:close/>
                  <a:moveTo>
                    <a:pt x="3549" y="2668"/>
                  </a:moveTo>
                  <a:lnTo>
                    <a:pt x="3585" y="2643"/>
                  </a:lnTo>
                  <a:lnTo>
                    <a:pt x="3640" y="2660"/>
                  </a:lnTo>
                  <a:lnTo>
                    <a:pt x="3633" y="2700"/>
                  </a:lnTo>
                  <a:lnTo>
                    <a:pt x="3617" y="2722"/>
                  </a:lnTo>
                  <a:lnTo>
                    <a:pt x="3620" y="2751"/>
                  </a:lnTo>
                  <a:lnTo>
                    <a:pt x="3597" y="2742"/>
                  </a:lnTo>
                  <a:lnTo>
                    <a:pt x="3564" y="2755"/>
                  </a:lnTo>
                  <a:lnTo>
                    <a:pt x="3508" y="2738"/>
                  </a:lnTo>
                  <a:lnTo>
                    <a:pt x="3497" y="2723"/>
                  </a:lnTo>
                  <a:lnTo>
                    <a:pt x="3512" y="2713"/>
                  </a:lnTo>
                  <a:lnTo>
                    <a:pt x="3542" y="2715"/>
                  </a:lnTo>
                  <a:lnTo>
                    <a:pt x="3549" y="2668"/>
                  </a:lnTo>
                  <a:lnTo>
                    <a:pt x="3549" y="2668"/>
                  </a:lnTo>
                  <a:close/>
                  <a:moveTo>
                    <a:pt x="3439" y="2722"/>
                  </a:moveTo>
                  <a:lnTo>
                    <a:pt x="3456" y="2705"/>
                  </a:lnTo>
                  <a:lnTo>
                    <a:pt x="3467" y="2724"/>
                  </a:lnTo>
                  <a:lnTo>
                    <a:pt x="3449" y="2733"/>
                  </a:lnTo>
                  <a:lnTo>
                    <a:pt x="3439" y="2722"/>
                  </a:lnTo>
                  <a:lnTo>
                    <a:pt x="3439" y="2722"/>
                  </a:lnTo>
                  <a:close/>
                  <a:moveTo>
                    <a:pt x="3276" y="2617"/>
                  </a:moveTo>
                  <a:lnTo>
                    <a:pt x="3276" y="2643"/>
                  </a:lnTo>
                  <a:lnTo>
                    <a:pt x="3292" y="2665"/>
                  </a:lnTo>
                  <a:lnTo>
                    <a:pt x="3339" y="2675"/>
                  </a:lnTo>
                  <a:lnTo>
                    <a:pt x="3381" y="2706"/>
                  </a:lnTo>
                  <a:lnTo>
                    <a:pt x="3390" y="2727"/>
                  </a:lnTo>
                  <a:lnTo>
                    <a:pt x="3404" y="2705"/>
                  </a:lnTo>
                  <a:lnTo>
                    <a:pt x="3431" y="2692"/>
                  </a:lnTo>
                  <a:lnTo>
                    <a:pt x="3442" y="2680"/>
                  </a:lnTo>
                  <a:lnTo>
                    <a:pt x="3473" y="2673"/>
                  </a:lnTo>
                  <a:lnTo>
                    <a:pt x="3482" y="2654"/>
                  </a:lnTo>
                  <a:lnTo>
                    <a:pt x="3445" y="2610"/>
                  </a:lnTo>
                  <a:lnTo>
                    <a:pt x="3399" y="2599"/>
                  </a:lnTo>
                  <a:lnTo>
                    <a:pt x="3353" y="2616"/>
                  </a:lnTo>
                  <a:lnTo>
                    <a:pt x="3314" y="2606"/>
                  </a:lnTo>
                  <a:lnTo>
                    <a:pt x="3276" y="2617"/>
                  </a:lnTo>
                  <a:lnTo>
                    <a:pt x="3276" y="2617"/>
                  </a:lnTo>
                  <a:close/>
                  <a:moveTo>
                    <a:pt x="7433" y="2642"/>
                  </a:moveTo>
                  <a:lnTo>
                    <a:pt x="7447" y="2645"/>
                  </a:lnTo>
                  <a:lnTo>
                    <a:pt x="7479" y="2656"/>
                  </a:lnTo>
                  <a:lnTo>
                    <a:pt x="7489" y="2646"/>
                  </a:lnTo>
                  <a:lnTo>
                    <a:pt x="7477" y="2607"/>
                  </a:lnTo>
                  <a:lnTo>
                    <a:pt x="7464" y="2604"/>
                  </a:lnTo>
                  <a:lnTo>
                    <a:pt x="7447" y="2615"/>
                  </a:lnTo>
                  <a:lnTo>
                    <a:pt x="7433" y="2642"/>
                  </a:lnTo>
                  <a:lnTo>
                    <a:pt x="7433" y="2642"/>
                  </a:lnTo>
                  <a:close/>
                  <a:moveTo>
                    <a:pt x="7263" y="2648"/>
                  </a:moveTo>
                  <a:lnTo>
                    <a:pt x="7263" y="2648"/>
                  </a:lnTo>
                  <a:lnTo>
                    <a:pt x="7272" y="2648"/>
                  </a:lnTo>
                  <a:lnTo>
                    <a:pt x="7292" y="2646"/>
                  </a:lnTo>
                  <a:lnTo>
                    <a:pt x="7322" y="2644"/>
                  </a:lnTo>
                  <a:lnTo>
                    <a:pt x="7345" y="2639"/>
                  </a:lnTo>
                  <a:lnTo>
                    <a:pt x="7389" y="2646"/>
                  </a:lnTo>
                  <a:lnTo>
                    <a:pt x="7417" y="2632"/>
                  </a:lnTo>
                  <a:lnTo>
                    <a:pt x="7444" y="2602"/>
                  </a:lnTo>
                  <a:lnTo>
                    <a:pt x="7471" y="2594"/>
                  </a:lnTo>
                  <a:lnTo>
                    <a:pt x="7483" y="2577"/>
                  </a:lnTo>
                  <a:lnTo>
                    <a:pt x="7483" y="2559"/>
                  </a:lnTo>
                  <a:lnTo>
                    <a:pt x="7491" y="2550"/>
                  </a:lnTo>
                  <a:lnTo>
                    <a:pt x="7498" y="2522"/>
                  </a:lnTo>
                  <a:lnTo>
                    <a:pt x="7505" y="2509"/>
                  </a:lnTo>
                  <a:lnTo>
                    <a:pt x="7479" y="2489"/>
                  </a:lnTo>
                  <a:lnTo>
                    <a:pt x="7468" y="2479"/>
                  </a:lnTo>
                  <a:lnTo>
                    <a:pt x="7407" y="2477"/>
                  </a:lnTo>
                  <a:lnTo>
                    <a:pt x="7369" y="2495"/>
                  </a:lnTo>
                  <a:lnTo>
                    <a:pt x="7351" y="2544"/>
                  </a:lnTo>
                  <a:lnTo>
                    <a:pt x="7333" y="2578"/>
                  </a:lnTo>
                  <a:lnTo>
                    <a:pt x="7263" y="2648"/>
                  </a:lnTo>
                  <a:lnTo>
                    <a:pt x="7263" y="2648"/>
                  </a:lnTo>
                  <a:close/>
                  <a:moveTo>
                    <a:pt x="3015" y="2388"/>
                  </a:moveTo>
                  <a:lnTo>
                    <a:pt x="2990" y="2424"/>
                  </a:lnTo>
                  <a:lnTo>
                    <a:pt x="3025" y="2459"/>
                  </a:lnTo>
                  <a:lnTo>
                    <a:pt x="3050" y="2463"/>
                  </a:lnTo>
                  <a:lnTo>
                    <a:pt x="3072" y="2449"/>
                  </a:lnTo>
                  <a:lnTo>
                    <a:pt x="3131" y="2452"/>
                  </a:lnTo>
                  <a:lnTo>
                    <a:pt x="3162" y="2439"/>
                  </a:lnTo>
                  <a:lnTo>
                    <a:pt x="3199" y="2434"/>
                  </a:lnTo>
                  <a:lnTo>
                    <a:pt x="3214" y="2413"/>
                  </a:lnTo>
                  <a:lnTo>
                    <a:pt x="3197" y="2405"/>
                  </a:lnTo>
                  <a:lnTo>
                    <a:pt x="3152" y="2412"/>
                  </a:lnTo>
                  <a:lnTo>
                    <a:pt x="3125" y="2403"/>
                  </a:lnTo>
                  <a:lnTo>
                    <a:pt x="3033" y="2400"/>
                  </a:lnTo>
                  <a:lnTo>
                    <a:pt x="3015" y="2388"/>
                  </a:lnTo>
                  <a:lnTo>
                    <a:pt x="3015" y="2388"/>
                  </a:lnTo>
                  <a:close/>
                  <a:moveTo>
                    <a:pt x="1726" y="2332"/>
                  </a:moveTo>
                  <a:lnTo>
                    <a:pt x="1730" y="2350"/>
                  </a:lnTo>
                  <a:lnTo>
                    <a:pt x="1743" y="2348"/>
                  </a:lnTo>
                  <a:lnTo>
                    <a:pt x="1744" y="2332"/>
                  </a:lnTo>
                  <a:lnTo>
                    <a:pt x="1726" y="2332"/>
                  </a:lnTo>
                  <a:lnTo>
                    <a:pt x="1726" y="2332"/>
                  </a:lnTo>
                  <a:close/>
                  <a:moveTo>
                    <a:pt x="1752" y="2356"/>
                  </a:moveTo>
                  <a:lnTo>
                    <a:pt x="1765" y="2370"/>
                  </a:lnTo>
                  <a:lnTo>
                    <a:pt x="1791" y="2361"/>
                  </a:lnTo>
                  <a:lnTo>
                    <a:pt x="1794" y="2326"/>
                  </a:lnTo>
                  <a:lnTo>
                    <a:pt x="1830" y="2321"/>
                  </a:lnTo>
                  <a:lnTo>
                    <a:pt x="1845" y="2286"/>
                  </a:lnTo>
                  <a:lnTo>
                    <a:pt x="1843" y="2250"/>
                  </a:lnTo>
                  <a:lnTo>
                    <a:pt x="1878" y="2210"/>
                  </a:lnTo>
                  <a:lnTo>
                    <a:pt x="1894" y="2225"/>
                  </a:lnTo>
                  <a:lnTo>
                    <a:pt x="1934" y="2225"/>
                  </a:lnTo>
                  <a:lnTo>
                    <a:pt x="1988" y="2234"/>
                  </a:lnTo>
                  <a:lnTo>
                    <a:pt x="2015" y="2254"/>
                  </a:lnTo>
                  <a:lnTo>
                    <a:pt x="2028" y="2242"/>
                  </a:lnTo>
                  <a:lnTo>
                    <a:pt x="2044" y="2225"/>
                  </a:lnTo>
                  <a:lnTo>
                    <a:pt x="2097" y="2228"/>
                  </a:lnTo>
                  <a:lnTo>
                    <a:pt x="2130" y="2254"/>
                  </a:lnTo>
                  <a:lnTo>
                    <a:pt x="2191" y="2269"/>
                  </a:lnTo>
                  <a:lnTo>
                    <a:pt x="2266" y="2278"/>
                  </a:lnTo>
                  <a:lnTo>
                    <a:pt x="2285" y="2314"/>
                  </a:lnTo>
                  <a:lnTo>
                    <a:pt x="2279" y="2347"/>
                  </a:lnTo>
                  <a:lnTo>
                    <a:pt x="2294" y="2361"/>
                  </a:lnTo>
                  <a:lnTo>
                    <a:pt x="2352" y="2388"/>
                  </a:lnTo>
                  <a:lnTo>
                    <a:pt x="2455" y="2386"/>
                  </a:lnTo>
                  <a:lnTo>
                    <a:pt x="2546" y="2400"/>
                  </a:lnTo>
                  <a:lnTo>
                    <a:pt x="2624" y="2388"/>
                  </a:lnTo>
                  <a:lnTo>
                    <a:pt x="2645" y="2360"/>
                  </a:lnTo>
                  <a:lnTo>
                    <a:pt x="2655" y="2292"/>
                  </a:lnTo>
                  <a:lnTo>
                    <a:pt x="2687" y="2290"/>
                  </a:lnTo>
                  <a:lnTo>
                    <a:pt x="2729" y="2335"/>
                  </a:lnTo>
                  <a:lnTo>
                    <a:pt x="2756" y="2334"/>
                  </a:lnTo>
                  <a:lnTo>
                    <a:pt x="2787" y="2329"/>
                  </a:lnTo>
                  <a:lnTo>
                    <a:pt x="2810" y="2342"/>
                  </a:lnTo>
                  <a:lnTo>
                    <a:pt x="2846" y="2374"/>
                  </a:lnTo>
                  <a:lnTo>
                    <a:pt x="2876" y="2372"/>
                  </a:lnTo>
                  <a:lnTo>
                    <a:pt x="2901" y="2399"/>
                  </a:lnTo>
                  <a:lnTo>
                    <a:pt x="2922" y="2388"/>
                  </a:lnTo>
                  <a:lnTo>
                    <a:pt x="2969" y="2389"/>
                  </a:lnTo>
                  <a:lnTo>
                    <a:pt x="2970" y="2435"/>
                  </a:lnTo>
                  <a:lnTo>
                    <a:pt x="3003" y="2478"/>
                  </a:lnTo>
                  <a:lnTo>
                    <a:pt x="3006" y="2503"/>
                  </a:lnTo>
                  <a:lnTo>
                    <a:pt x="3028" y="2530"/>
                  </a:lnTo>
                  <a:lnTo>
                    <a:pt x="3067" y="2548"/>
                  </a:lnTo>
                  <a:lnTo>
                    <a:pt x="3104" y="2534"/>
                  </a:lnTo>
                  <a:lnTo>
                    <a:pt x="3131" y="2550"/>
                  </a:lnTo>
                  <a:lnTo>
                    <a:pt x="3159" y="2549"/>
                  </a:lnTo>
                  <a:lnTo>
                    <a:pt x="3180" y="2535"/>
                  </a:lnTo>
                  <a:lnTo>
                    <a:pt x="3208" y="2534"/>
                  </a:lnTo>
                  <a:lnTo>
                    <a:pt x="3216" y="2545"/>
                  </a:lnTo>
                  <a:lnTo>
                    <a:pt x="3246" y="2550"/>
                  </a:lnTo>
                  <a:lnTo>
                    <a:pt x="3266" y="2572"/>
                  </a:lnTo>
                  <a:lnTo>
                    <a:pt x="3254" y="2646"/>
                  </a:lnTo>
                  <a:lnTo>
                    <a:pt x="3238" y="2667"/>
                  </a:lnTo>
                  <a:lnTo>
                    <a:pt x="3256" y="2681"/>
                  </a:lnTo>
                  <a:lnTo>
                    <a:pt x="3267" y="2732"/>
                  </a:lnTo>
                  <a:lnTo>
                    <a:pt x="3246" y="2738"/>
                  </a:lnTo>
                  <a:lnTo>
                    <a:pt x="3220" y="2713"/>
                  </a:lnTo>
                  <a:lnTo>
                    <a:pt x="3182" y="2717"/>
                  </a:lnTo>
                  <a:lnTo>
                    <a:pt x="3138" y="2681"/>
                  </a:lnTo>
                  <a:lnTo>
                    <a:pt x="3103" y="2671"/>
                  </a:lnTo>
                  <a:lnTo>
                    <a:pt x="3070" y="2636"/>
                  </a:lnTo>
                  <a:lnTo>
                    <a:pt x="3045" y="2635"/>
                  </a:lnTo>
                  <a:lnTo>
                    <a:pt x="2996" y="2661"/>
                  </a:lnTo>
                  <a:lnTo>
                    <a:pt x="2945" y="2663"/>
                  </a:lnTo>
                  <a:lnTo>
                    <a:pt x="2902" y="2639"/>
                  </a:lnTo>
                  <a:lnTo>
                    <a:pt x="2854" y="2628"/>
                  </a:lnTo>
                  <a:lnTo>
                    <a:pt x="2815" y="2662"/>
                  </a:lnTo>
                  <a:lnTo>
                    <a:pt x="2771" y="2631"/>
                  </a:lnTo>
                  <a:lnTo>
                    <a:pt x="2712" y="2627"/>
                  </a:lnTo>
                  <a:lnTo>
                    <a:pt x="2676" y="2647"/>
                  </a:lnTo>
                  <a:lnTo>
                    <a:pt x="2586" y="2613"/>
                  </a:lnTo>
                  <a:lnTo>
                    <a:pt x="2503" y="2560"/>
                  </a:lnTo>
                  <a:lnTo>
                    <a:pt x="2450" y="2561"/>
                  </a:lnTo>
                  <a:lnTo>
                    <a:pt x="2409" y="2534"/>
                  </a:lnTo>
                  <a:lnTo>
                    <a:pt x="2384" y="2535"/>
                  </a:lnTo>
                  <a:lnTo>
                    <a:pt x="2362" y="2559"/>
                  </a:lnTo>
                  <a:lnTo>
                    <a:pt x="2331" y="2553"/>
                  </a:lnTo>
                  <a:lnTo>
                    <a:pt x="2305" y="2526"/>
                  </a:lnTo>
                  <a:lnTo>
                    <a:pt x="2281" y="2528"/>
                  </a:lnTo>
                  <a:lnTo>
                    <a:pt x="2250" y="2563"/>
                  </a:lnTo>
                  <a:lnTo>
                    <a:pt x="2174" y="2542"/>
                  </a:lnTo>
                  <a:lnTo>
                    <a:pt x="2122" y="2502"/>
                  </a:lnTo>
                  <a:lnTo>
                    <a:pt x="2070" y="2499"/>
                  </a:lnTo>
                  <a:lnTo>
                    <a:pt x="2046" y="2486"/>
                  </a:lnTo>
                  <a:lnTo>
                    <a:pt x="2015" y="2505"/>
                  </a:lnTo>
                  <a:lnTo>
                    <a:pt x="1974" y="2490"/>
                  </a:lnTo>
                  <a:lnTo>
                    <a:pt x="1930" y="2483"/>
                  </a:lnTo>
                  <a:lnTo>
                    <a:pt x="1914" y="2468"/>
                  </a:lnTo>
                  <a:lnTo>
                    <a:pt x="1937" y="2426"/>
                  </a:lnTo>
                  <a:lnTo>
                    <a:pt x="1952" y="2411"/>
                  </a:lnTo>
                  <a:lnTo>
                    <a:pt x="1928" y="2409"/>
                  </a:lnTo>
                  <a:lnTo>
                    <a:pt x="1908" y="2421"/>
                  </a:lnTo>
                  <a:lnTo>
                    <a:pt x="1885" y="2406"/>
                  </a:lnTo>
                  <a:lnTo>
                    <a:pt x="1869" y="2377"/>
                  </a:lnTo>
                  <a:lnTo>
                    <a:pt x="1832" y="2392"/>
                  </a:lnTo>
                  <a:lnTo>
                    <a:pt x="1763" y="2391"/>
                  </a:lnTo>
                  <a:lnTo>
                    <a:pt x="1741" y="2377"/>
                  </a:lnTo>
                  <a:lnTo>
                    <a:pt x="1740" y="2358"/>
                  </a:lnTo>
                  <a:lnTo>
                    <a:pt x="1752" y="2356"/>
                  </a:lnTo>
                  <a:lnTo>
                    <a:pt x="1752" y="2356"/>
                  </a:lnTo>
                  <a:close/>
                  <a:moveTo>
                    <a:pt x="2196" y="431"/>
                  </a:moveTo>
                  <a:lnTo>
                    <a:pt x="2230" y="464"/>
                  </a:lnTo>
                  <a:lnTo>
                    <a:pt x="2248" y="464"/>
                  </a:lnTo>
                  <a:lnTo>
                    <a:pt x="2241" y="491"/>
                  </a:lnTo>
                  <a:lnTo>
                    <a:pt x="2267" y="491"/>
                  </a:lnTo>
                  <a:lnTo>
                    <a:pt x="2281" y="443"/>
                  </a:lnTo>
                  <a:lnTo>
                    <a:pt x="2242" y="390"/>
                  </a:lnTo>
                  <a:lnTo>
                    <a:pt x="2213" y="407"/>
                  </a:lnTo>
                  <a:lnTo>
                    <a:pt x="2196" y="431"/>
                  </a:lnTo>
                  <a:lnTo>
                    <a:pt x="2196" y="431"/>
                  </a:lnTo>
                  <a:close/>
                  <a:moveTo>
                    <a:pt x="1911" y="640"/>
                  </a:moveTo>
                  <a:lnTo>
                    <a:pt x="1910" y="668"/>
                  </a:lnTo>
                  <a:lnTo>
                    <a:pt x="1929" y="659"/>
                  </a:lnTo>
                  <a:lnTo>
                    <a:pt x="1911" y="640"/>
                  </a:lnTo>
                  <a:lnTo>
                    <a:pt x="1911" y="640"/>
                  </a:lnTo>
                  <a:close/>
                  <a:moveTo>
                    <a:pt x="1910" y="569"/>
                  </a:moveTo>
                  <a:lnTo>
                    <a:pt x="1929" y="549"/>
                  </a:lnTo>
                  <a:lnTo>
                    <a:pt x="1908" y="539"/>
                  </a:lnTo>
                  <a:lnTo>
                    <a:pt x="1910" y="569"/>
                  </a:lnTo>
                  <a:lnTo>
                    <a:pt x="1910" y="569"/>
                  </a:lnTo>
                  <a:close/>
                  <a:moveTo>
                    <a:pt x="1914" y="585"/>
                  </a:moveTo>
                  <a:lnTo>
                    <a:pt x="1904" y="604"/>
                  </a:lnTo>
                  <a:lnTo>
                    <a:pt x="1927" y="607"/>
                  </a:lnTo>
                  <a:lnTo>
                    <a:pt x="1914" y="585"/>
                  </a:lnTo>
                  <a:lnTo>
                    <a:pt x="1914" y="585"/>
                  </a:lnTo>
                  <a:close/>
                  <a:moveTo>
                    <a:pt x="1807" y="617"/>
                  </a:moveTo>
                  <a:lnTo>
                    <a:pt x="1803" y="646"/>
                  </a:lnTo>
                  <a:lnTo>
                    <a:pt x="1822" y="658"/>
                  </a:lnTo>
                  <a:lnTo>
                    <a:pt x="1856" y="622"/>
                  </a:lnTo>
                  <a:lnTo>
                    <a:pt x="1828" y="611"/>
                  </a:lnTo>
                  <a:lnTo>
                    <a:pt x="1807" y="617"/>
                  </a:lnTo>
                  <a:lnTo>
                    <a:pt x="1807" y="617"/>
                  </a:lnTo>
                  <a:close/>
                  <a:moveTo>
                    <a:pt x="2355" y="1474"/>
                  </a:moveTo>
                  <a:lnTo>
                    <a:pt x="2358" y="1491"/>
                  </a:lnTo>
                  <a:lnTo>
                    <a:pt x="2384" y="1503"/>
                  </a:lnTo>
                  <a:lnTo>
                    <a:pt x="2395" y="1488"/>
                  </a:lnTo>
                  <a:lnTo>
                    <a:pt x="2381" y="1473"/>
                  </a:lnTo>
                  <a:lnTo>
                    <a:pt x="2355" y="1474"/>
                  </a:lnTo>
                  <a:lnTo>
                    <a:pt x="2355" y="1474"/>
                  </a:lnTo>
                  <a:close/>
                  <a:moveTo>
                    <a:pt x="2132" y="1633"/>
                  </a:moveTo>
                  <a:lnTo>
                    <a:pt x="2145" y="1663"/>
                  </a:lnTo>
                  <a:lnTo>
                    <a:pt x="2142" y="1679"/>
                  </a:lnTo>
                  <a:lnTo>
                    <a:pt x="2108" y="1688"/>
                  </a:lnTo>
                  <a:lnTo>
                    <a:pt x="2096" y="1705"/>
                  </a:lnTo>
                  <a:lnTo>
                    <a:pt x="2123" y="1706"/>
                  </a:lnTo>
                  <a:lnTo>
                    <a:pt x="2122" y="1695"/>
                  </a:lnTo>
                  <a:lnTo>
                    <a:pt x="2145" y="1684"/>
                  </a:lnTo>
                  <a:lnTo>
                    <a:pt x="2145" y="1732"/>
                  </a:lnTo>
                  <a:lnTo>
                    <a:pt x="2170" y="1759"/>
                  </a:lnTo>
                  <a:lnTo>
                    <a:pt x="2199" y="1713"/>
                  </a:lnTo>
                  <a:lnTo>
                    <a:pt x="2216" y="1741"/>
                  </a:lnTo>
                  <a:lnTo>
                    <a:pt x="2243" y="1746"/>
                  </a:lnTo>
                  <a:lnTo>
                    <a:pt x="2253" y="1722"/>
                  </a:lnTo>
                  <a:lnTo>
                    <a:pt x="2279" y="1709"/>
                  </a:lnTo>
                  <a:lnTo>
                    <a:pt x="2264" y="1675"/>
                  </a:lnTo>
                  <a:lnTo>
                    <a:pt x="2206" y="1638"/>
                  </a:lnTo>
                  <a:lnTo>
                    <a:pt x="2150" y="1628"/>
                  </a:lnTo>
                  <a:lnTo>
                    <a:pt x="2132" y="1633"/>
                  </a:lnTo>
                  <a:lnTo>
                    <a:pt x="2132" y="1633"/>
                  </a:lnTo>
                  <a:close/>
                  <a:moveTo>
                    <a:pt x="2021" y="1698"/>
                  </a:moveTo>
                  <a:lnTo>
                    <a:pt x="2016" y="1727"/>
                  </a:lnTo>
                  <a:lnTo>
                    <a:pt x="2037" y="1708"/>
                  </a:lnTo>
                  <a:lnTo>
                    <a:pt x="2021" y="1698"/>
                  </a:lnTo>
                  <a:lnTo>
                    <a:pt x="2021" y="1698"/>
                  </a:lnTo>
                  <a:close/>
                  <a:moveTo>
                    <a:pt x="1776" y="1479"/>
                  </a:moveTo>
                  <a:lnTo>
                    <a:pt x="1775" y="1507"/>
                  </a:lnTo>
                  <a:lnTo>
                    <a:pt x="1743" y="1531"/>
                  </a:lnTo>
                  <a:lnTo>
                    <a:pt x="1764" y="1559"/>
                  </a:lnTo>
                  <a:lnTo>
                    <a:pt x="1826" y="1563"/>
                  </a:lnTo>
                  <a:lnTo>
                    <a:pt x="1842" y="1580"/>
                  </a:lnTo>
                  <a:lnTo>
                    <a:pt x="1844" y="1614"/>
                  </a:lnTo>
                  <a:lnTo>
                    <a:pt x="1863" y="1626"/>
                  </a:lnTo>
                  <a:lnTo>
                    <a:pt x="1873" y="1672"/>
                  </a:lnTo>
                  <a:lnTo>
                    <a:pt x="1912" y="1697"/>
                  </a:lnTo>
                  <a:lnTo>
                    <a:pt x="1946" y="1693"/>
                  </a:lnTo>
                  <a:lnTo>
                    <a:pt x="1957" y="1727"/>
                  </a:lnTo>
                  <a:lnTo>
                    <a:pt x="1973" y="1740"/>
                  </a:lnTo>
                  <a:lnTo>
                    <a:pt x="1990" y="1715"/>
                  </a:lnTo>
                  <a:lnTo>
                    <a:pt x="1979" y="1680"/>
                  </a:lnTo>
                  <a:lnTo>
                    <a:pt x="1997" y="1638"/>
                  </a:lnTo>
                  <a:lnTo>
                    <a:pt x="1940" y="1625"/>
                  </a:lnTo>
                  <a:lnTo>
                    <a:pt x="1904" y="1585"/>
                  </a:lnTo>
                  <a:lnTo>
                    <a:pt x="1891" y="1508"/>
                  </a:lnTo>
                  <a:lnTo>
                    <a:pt x="1876" y="1495"/>
                  </a:lnTo>
                  <a:lnTo>
                    <a:pt x="1872" y="1466"/>
                  </a:lnTo>
                  <a:lnTo>
                    <a:pt x="1848" y="1454"/>
                  </a:lnTo>
                  <a:lnTo>
                    <a:pt x="1826" y="1454"/>
                  </a:lnTo>
                  <a:lnTo>
                    <a:pt x="1829" y="1485"/>
                  </a:lnTo>
                  <a:lnTo>
                    <a:pt x="1841" y="1507"/>
                  </a:lnTo>
                  <a:lnTo>
                    <a:pt x="1808" y="1495"/>
                  </a:lnTo>
                  <a:lnTo>
                    <a:pt x="1787" y="1472"/>
                  </a:lnTo>
                  <a:lnTo>
                    <a:pt x="1776" y="1479"/>
                  </a:lnTo>
                  <a:lnTo>
                    <a:pt x="1776" y="1479"/>
                  </a:lnTo>
                  <a:close/>
                  <a:moveTo>
                    <a:pt x="1611" y="1268"/>
                  </a:moveTo>
                  <a:lnTo>
                    <a:pt x="1594" y="1291"/>
                  </a:lnTo>
                  <a:lnTo>
                    <a:pt x="1621" y="1318"/>
                  </a:lnTo>
                  <a:lnTo>
                    <a:pt x="1651" y="1300"/>
                  </a:lnTo>
                  <a:lnTo>
                    <a:pt x="1640" y="1268"/>
                  </a:lnTo>
                  <a:lnTo>
                    <a:pt x="1611" y="1268"/>
                  </a:lnTo>
                  <a:lnTo>
                    <a:pt x="1611" y="1268"/>
                  </a:lnTo>
                  <a:close/>
                  <a:moveTo>
                    <a:pt x="1638" y="1194"/>
                  </a:moveTo>
                  <a:lnTo>
                    <a:pt x="1619" y="1227"/>
                  </a:lnTo>
                  <a:lnTo>
                    <a:pt x="1637" y="1249"/>
                  </a:lnTo>
                  <a:lnTo>
                    <a:pt x="1665" y="1239"/>
                  </a:lnTo>
                  <a:lnTo>
                    <a:pt x="1704" y="1260"/>
                  </a:lnTo>
                  <a:lnTo>
                    <a:pt x="1718" y="1249"/>
                  </a:lnTo>
                  <a:lnTo>
                    <a:pt x="1666" y="1200"/>
                  </a:lnTo>
                  <a:lnTo>
                    <a:pt x="1638" y="1194"/>
                  </a:lnTo>
                  <a:lnTo>
                    <a:pt x="1638" y="1194"/>
                  </a:lnTo>
                  <a:close/>
                  <a:moveTo>
                    <a:pt x="1296" y="965"/>
                  </a:moveTo>
                  <a:lnTo>
                    <a:pt x="1271" y="1007"/>
                  </a:lnTo>
                  <a:lnTo>
                    <a:pt x="1277" y="1040"/>
                  </a:lnTo>
                  <a:lnTo>
                    <a:pt x="1336" y="1046"/>
                  </a:lnTo>
                  <a:lnTo>
                    <a:pt x="1376" y="1067"/>
                  </a:lnTo>
                  <a:lnTo>
                    <a:pt x="1389" y="1055"/>
                  </a:lnTo>
                  <a:lnTo>
                    <a:pt x="1378" y="1006"/>
                  </a:lnTo>
                  <a:lnTo>
                    <a:pt x="1340" y="973"/>
                  </a:lnTo>
                  <a:lnTo>
                    <a:pt x="1296" y="965"/>
                  </a:lnTo>
                  <a:lnTo>
                    <a:pt x="1296" y="965"/>
                  </a:lnTo>
                  <a:close/>
                  <a:moveTo>
                    <a:pt x="1199" y="913"/>
                  </a:moveTo>
                  <a:lnTo>
                    <a:pt x="1218" y="911"/>
                  </a:lnTo>
                  <a:lnTo>
                    <a:pt x="1262" y="927"/>
                  </a:lnTo>
                  <a:lnTo>
                    <a:pt x="1280" y="953"/>
                  </a:lnTo>
                  <a:lnTo>
                    <a:pt x="1259" y="991"/>
                  </a:lnTo>
                  <a:lnTo>
                    <a:pt x="1242" y="975"/>
                  </a:lnTo>
                  <a:lnTo>
                    <a:pt x="1199" y="913"/>
                  </a:lnTo>
                  <a:lnTo>
                    <a:pt x="1199" y="913"/>
                  </a:lnTo>
                  <a:close/>
                  <a:moveTo>
                    <a:pt x="1081" y="828"/>
                  </a:moveTo>
                  <a:lnTo>
                    <a:pt x="1099" y="880"/>
                  </a:lnTo>
                  <a:lnTo>
                    <a:pt x="1130" y="876"/>
                  </a:lnTo>
                  <a:lnTo>
                    <a:pt x="1162" y="840"/>
                  </a:lnTo>
                  <a:lnTo>
                    <a:pt x="1131" y="805"/>
                  </a:lnTo>
                  <a:lnTo>
                    <a:pt x="1111" y="823"/>
                  </a:lnTo>
                  <a:lnTo>
                    <a:pt x="1081" y="828"/>
                  </a:lnTo>
                  <a:lnTo>
                    <a:pt x="1081" y="828"/>
                  </a:lnTo>
                  <a:close/>
                  <a:moveTo>
                    <a:pt x="1200" y="2111"/>
                  </a:moveTo>
                  <a:lnTo>
                    <a:pt x="1243" y="2142"/>
                  </a:lnTo>
                  <a:lnTo>
                    <a:pt x="1242" y="2118"/>
                  </a:lnTo>
                  <a:lnTo>
                    <a:pt x="1221" y="2102"/>
                  </a:lnTo>
                  <a:lnTo>
                    <a:pt x="1200" y="2111"/>
                  </a:lnTo>
                  <a:lnTo>
                    <a:pt x="1200" y="2111"/>
                  </a:lnTo>
                  <a:close/>
                  <a:moveTo>
                    <a:pt x="884" y="1680"/>
                  </a:moveTo>
                  <a:lnTo>
                    <a:pt x="861" y="1711"/>
                  </a:lnTo>
                  <a:lnTo>
                    <a:pt x="924" y="1769"/>
                  </a:lnTo>
                  <a:lnTo>
                    <a:pt x="917" y="1736"/>
                  </a:lnTo>
                  <a:lnTo>
                    <a:pt x="920" y="1707"/>
                  </a:lnTo>
                  <a:lnTo>
                    <a:pt x="884" y="1680"/>
                  </a:lnTo>
                  <a:lnTo>
                    <a:pt x="884" y="1680"/>
                  </a:lnTo>
                  <a:close/>
                  <a:moveTo>
                    <a:pt x="833" y="1647"/>
                  </a:moveTo>
                  <a:lnTo>
                    <a:pt x="864" y="1660"/>
                  </a:lnTo>
                  <a:lnTo>
                    <a:pt x="837" y="1684"/>
                  </a:lnTo>
                  <a:lnTo>
                    <a:pt x="833" y="1647"/>
                  </a:lnTo>
                  <a:lnTo>
                    <a:pt x="833" y="1647"/>
                  </a:lnTo>
                  <a:close/>
                  <a:moveTo>
                    <a:pt x="770" y="1539"/>
                  </a:moveTo>
                  <a:lnTo>
                    <a:pt x="753" y="1558"/>
                  </a:lnTo>
                  <a:lnTo>
                    <a:pt x="773" y="1584"/>
                  </a:lnTo>
                  <a:lnTo>
                    <a:pt x="811" y="1596"/>
                  </a:lnTo>
                  <a:lnTo>
                    <a:pt x="770" y="1539"/>
                  </a:lnTo>
                  <a:lnTo>
                    <a:pt x="770" y="1539"/>
                  </a:lnTo>
                  <a:close/>
                  <a:moveTo>
                    <a:pt x="584" y="1382"/>
                  </a:moveTo>
                  <a:lnTo>
                    <a:pt x="584" y="1410"/>
                  </a:lnTo>
                  <a:lnTo>
                    <a:pt x="621" y="1423"/>
                  </a:lnTo>
                  <a:lnTo>
                    <a:pt x="665" y="1490"/>
                  </a:lnTo>
                  <a:lnTo>
                    <a:pt x="708" y="1504"/>
                  </a:lnTo>
                  <a:lnTo>
                    <a:pt x="708" y="1440"/>
                  </a:lnTo>
                  <a:lnTo>
                    <a:pt x="658" y="1367"/>
                  </a:lnTo>
                  <a:lnTo>
                    <a:pt x="620" y="1355"/>
                  </a:lnTo>
                  <a:lnTo>
                    <a:pt x="584" y="1382"/>
                  </a:lnTo>
                  <a:lnTo>
                    <a:pt x="584" y="1382"/>
                  </a:lnTo>
                  <a:close/>
                  <a:moveTo>
                    <a:pt x="561" y="1256"/>
                  </a:moveTo>
                  <a:lnTo>
                    <a:pt x="544" y="1293"/>
                  </a:lnTo>
                  <a:lnTo>
                    <a:pt x="564" y="1317"/>
                  </a:lnTo>
                  <a:lnTo>
                    <a:pt x="589" y="1292"/>
                  </a:lnTo>
                  <a:lnTo>
                    <a:pt x="588" y="1267"/>
                  </a:lnTo>
                  <a:lnTo>
                    <a:pt x="561" y="1256"/>
                  </a:lnTo>
                  <a:lnTo>
                    <a:pt x="561" y="1256"/>
                  </a:lnTo>
                  <a:close/>
                  <a:moveTo>
                    <a:pt x="585" y="1162"/>
                  </a:moveTo>
                  <a:lnTo>
                    <a:pt x="625" y="1163"/>
                  </a:lnTo>
                  <a:lnTo>
                    <a:pt x="639" y="1174"/>
                  </a:lnTo>
                  <a:lnTo>
                    <a:pt x="643" y="1152"/>
                  </a:lnTo>
                  <a:lnTo>
                    <a:pt x="603" y="1138"/>
                  </a:lnTo>
                  <a:lnTo>
                    <a:pt x="585" y="1162"/>
                  </a:lnTo>
                  <a:lnTo>
                    <a:pt x="585" y="1162"/>
                  </a:lnTo>
                  <a:close/>
                  <a:moveTo>
                    <a:pt x="339" y="932"/>
                  </a:moveTo>
                  <a:lnTo>
                    <a:pt x="373" y="931"/>
                  </a:lnTo>
                  <a:lnTo>
                    <a:pt x="389" y="913"/>
                  </a:lnTo>
                  <a:lnTo>
                    <a:pt x="412" y="921"/>
                  </a:lnTo>
                  <a:lnTo>
                    <a:pt x="437" y="969"/>
                  </a:lnTo>
                  <a:lnTo>
                    <a:pt x="477" y="1000"/>
                  </a:lnTo>
                  <a:lnTo>
                    <a:pt x="466" y="1025"/>
                  </a:lnTo>
                  <a:lnTo>
                    <a:pt x="459" y="1069"/>
                  </a:lnTo>
                  <a:lnTo>
                    <a:pt x="444" y="1076"/>
                  </a:lnTo>
                  <a:lnTo>
                    <a:pt x="412" y="1016"/>
                  </a:lnTo>
                  <a:lnTo>
                    <a:pt x="387" y="1010"/>
                  </a:lnTo>
                  <a:lnTo>
                    <a:pt x="379" y="972"/>
                  </a:lnTo>
                  <a:lnTo>
                    <a:pt x="339" y="932"/>
                  </a:lnTo>
                  <a:lnTo>
                    <a:pt x="339" y="932"/>
                  </a:lnTo>
                  <a:close/>
                  <a:moveTo>
                    <a:pt x="338" y="802"/>
                  </a:moveTo>
                  <a:lnTo>
                    <a:pt x="378" y="815"/>
                  </a:lnTo>
                  <a:lnTo>
                    <a:pt x="363" y="793"/>
                  </a:lnTo>
                  <a:lnTo>
                    <a:pt x="338" y="802"/>
                  </a:lnTo>
                  <a:lnTo>
                    <a:pt x="338" y="802"/>
                  </a:lnTo>
                  <a:close/>
                  <a:moveTo>
                    <a:pt x="105" y="651"/>
                  </a:moveTo>
                  <a:lnTo>
                    <a:pt x="91" y="666"/>
                  </a:lnTo>
                  <a:lnTo>
                    <a:pt x="81" y="687"/>
                  </a:lnTo>
                  <a:lnTo>
                    <a:pt x="114" y="707"/>
                  </a:lnTo>
                  <a:lnTo>
                    <a:pt x="154" y="702"/>
                  </a:lnTo>
                  <a:lnTo>
                    <a:pt x="130" y="670"/>
                  </a:lnTo>
                  <a:lnTo>
                    <a:pt x="105" y="651"/>
                  </a:lnTo>
                  <a:lnTo>
                    <a:pt x="105" y="651"/>
                  </a:lnTo>
                  <a:close/>
                  <a:moveTo>
                    <a:pt x="7" y="170"/>
                  </a:moveTo>
                  <a:lnTo>
                    <a:pt x="0" y="189"/>
                  </a:lnTo>
                  <a:lnTo>
                    <a:pt x="8" y="239"/>
                  </a:lnTo>
                  <a:lnTo>
                    <a:pt x="51" y="332"/>
                  </a:lnTo>
                  <a:lnTo>
                    <a:pt x="78" y="344"/>
                  </a:lnTo>
                  <a:lnTo>
                    <a:pt x="152" y="425"/>
                  </a:lnTo>
                  <a:lnTo>
                    <a:pt x="175" y="425"/>
                  </a:lnTo>
                  <a:lnTo>
                    <a:pt x="220" y="483"/>
                  </a:lnTo>
                  <a:lnTo>
                    <a:pt x="247" y="492"/>
                  </a:lnTo>
                  <a:lnTo>
                    <a:pt x="268" y="484"/>
                  </a:lnTo>
                  <a:lnTo>
                    <a:pt x="324" y="530"/>
                  </a:lnTo>
                  <a:lnTo>
                    <a:pt x="384" y="627"/>
                  </a:lnTo>
                  <a:lnTo>
                    <a:pt x="445" y="684"/>
                  </a:lnTo>
                  <a:lnTo>
                    <a:pt x="462" y="684"/>
                  </a:lnTo>
                  <a:lnTo>
                    <a:pt x="462" y="730"/>
                  </a:lnTo>
                  <a:lnTo>
                    <a:pt x="478" y="743"/>
                  </a:lnTo>
                  <a:lnTo>
                    <a:pt x="484" y="786"/>
                  </a:lnTo>
                  <a:lnTo>
                    <a:pt x="505" y="807"/>
                  </a:lnTo>
                  <a:lnTo>
                    <a:pt x="541" y="806"/>
                  </a:lnTo>
                  <a:lnTo>
                    <a:pt x="588" y="863"/>
                  </a:lnTo>
                  <a:lnTo>
                    <a:pt x="610" y="877"/>
                  </a:lnTo>
                  <a:lnTo>
                    <a:pt x="631" y="874"/>
                  </a:lnTo>
                  <a:lnTo>
                    <a:pt x="637" y="892"/>
                  </a:lnTo>
                  <a:lnTo>
                    <a:pt x="624" y="916"/>
                  </a:lnTo>
                  <a:lnTo>
                    <a:pt x="645" y="940"/>
                  </a:lnTo>
                  <a:lnTo>
                    <a:pt x="662" y="984"/>
                  </a:lnTo>
                  <a:lnTo>
                    <a:pt x="661" y="994"/>
                  </a:lnTo>
                  <a:lnTo>
                    <a:pt x="695" y="1085"/>
                  </a:lnTo>
                  <a:lnTo>
                    <a:pt x="711" y="1135"/>
                  </a:lnTo>
                  <a:lnTo>
                    <a:pt x="755" y="1148"/>
                  </a:lnTo>
                  <a:lnTo>
                    <a:pt x="806" y="1183"/>
                  </a:lnTo>
                  <a:lnTo>
                    <a:pt x="806" y="1213"/>
                  </a:lnTo>
                  <a:lnTo>
                    <a:pt x="848" y="1287"/>
                  </a:lnTo>
                  <a:lnTo>
                    <a:pt x="887" y="1317"/>
                  </a:lnTo>
                  <a:lnTo>
                    <a:pt x="895" y="1400"/>
                  </a:lnTo>
                  <a:lnTo>
                    <a:pt x="959" y="1518"/>
                  </a:lnTo>
                  <a:lnTo>
                    <a:pt x="955" y="1566"/>
                  </a:lnTo>
                  <a:lnTo>
                    <a:pt x="971" y="1610"/>
                  </a:lnTo>
                  <a:lnTo>
                    <a:pt x="1033" y="1657"/>
                  </a:lnTo>
                  <a:lnTo>
                    <a:pt x="1095" y="1734"/>
                  </a:lnTo>
                  <a:lnTo>
                    <a:pt x="1113" y="1776"/>
                  </a:lnTo>
                  <a:lnTo>
                    <a:pt x="1161" y="1786"/>
                  </a:lnTo>
                  <a:lnTo>
                    <a:pt x="1179" y="1806"/>
                  </a:lnTo>
                  <a:lnTo>
                    <a:pt x="1220" y="1833"/>
                  </a:lnTo>
                  <a:lnTo>
                    <a:pt x="1226" y="1882"/>
                  </a:lnTo>
                  <a:lnTo>
                    <a:pt x="1263" y="1906"/>
                  </a:lnTo>
                  <a:lnTo>
                    <a:pt x="1308" y="1955"/>
                  </a:lnTo>
                  <a:lnTo>
                    <a:pt x="1384" y="2003"/>
                  </a:lnTo>
                  <a:lnTo>
                    <a:pt x="1402" y="2040"/>
                  </a:lnTo>
                  <a:lnTo>
                    <a:pt x="1451" y="2054"/>
                  </a:lnTo>
                  <a:lnTo>
                    <a:pt x="1552" y="2142"/>
                  </a:lnTo>
                  <a:lnTo>
                    <a:pt x="1561" y="2178"/>
                  </a:lnTo>
                  <a:lnTo>
                    <a:pt x="1582" y="2188"/>
                  </a:lnTo>
                  <a:lnTo>
                    <a:pt x="1606" y="2227"/>
                  </a:lnTo>
                  <a:lnTo>
                    <a:pt x="1618" y="2213"/>
                  </a:lnTo>
                  <a:lnTo>
                    <a:pt x="1618" y="2179"/>
                  </a:lnTo>
                  <a:lnTo>
                    <a:pt x="1608" y="2163"/>
                  </a:lnTo>
                  <a:lnTo>
                    <a:pt x="1608" y="2144"/>
                  </a:lnTo>
                  <a:lnTo>
                    <a:pt x="1639" y="2150"/>
                  </a:lnTo>
                  <a:lnTo>
                    <a:pt x="1706" y="2212"/>
                  </a:lnTo>
                  <a:lnTo>
                    <a:pt x="1719" y="2201"/>
                  </a:lnTo>
                  <a:lnTo>
                    <a:pt x="1720" y="2156"/>
                  </a:lnTo>
                  <a:lnTo>
                    <a:pt x="1735" y="2133"/>
                  </a:lnTo>
                  <a:lnTo>
                    <a:pt x="1762" y="2139"/>
                  </a:lnTo>
                  <a:lnTo>
                    <a:pt x="1793" y="2187"/>
                  </a:lnTo>
                  <a:lnTo>
                    <a:pt x="1813" y="2195"/>
                  </a:lnTo>
                  <a:lnTo>
                    <a:pt x="1836" y="2172"/>
                  </a:lnTo>
                  <a:lnTo>
                    <a:pt x="1833" y="2096"/>
                  </a:lnTo>
                  <a:lnTo>
                    <a:pt x="1850" y="2002"/>
                  </a:lnTo>
                  <a:lnTo>
                    <a:pt x="1831" y="1940"/>
                  </a:lnTo>
                  <a:lnTo>
                    <a:pt x="1860" y="1872"/>
                  </a:lnTo>
                  <a:lnTo>
                    <a:pt x="1845" y="1845"/>
                  </a:lnTo>
                  <a:lnTo>
                    <a:pt x="1848" y="1791"/>
                  </a:lnTo>
                  <a:lnTo>
                    <a:pt x="1878" y="1777"/>
                  </a:lnTo>
                  <a:lnTo>
                    <a:pt x="1892" y="1752"/>
                  </a:lnTo>
                  <a:lnTo>
                    <a:pt x="1887" y="1721"/>
                  </a:lnTo>
                  <a:lnTo>
                    <a:pt x="1861" y="1708"/>
                  </a:lnTo>
                  <a:lnTo>
                    <a:pt x="1830" y="1684"/>
                  </a:lnTo>
                  <a:lnTo>
                    <a:pt x="1817" y="1644"/>
                  </a:lnTo>
                  <a:lnTo>
                    <a:pt x="1796" y="1633"/>
                  </a:lnTo>
                  <a:lnTo>
                    <a:pt x="1786" y="1606"/>
                  </a:lnTo>
                  <a:lnTo>
                    <a:pt x="1754" y="1592"/>
                  </a:lnTo>
                  <a:lnTo>
                    <a:pt x="1702" y="1598"/>
                  </a:lnTo>
                  <a:lnTo>
                    <a:pt x="1669" y="1594"/>
                  </a:lnTo>
                  <a:lnTo>
                    <a:pt x="1664" y="1543"/>
                  </a:lnTo>
                  <a:lnTo>
                    <a:pt x="1639" y="1510"/>
                  </a:lnTo>
                  <a:lnTo>
                    <a:pt x="1617" y="1523"/>
                  </a:lnTo>
                  <a:lnTo>
                    <a:pt x="1633" y="1490"/>
                  </a:lnTo>
                  <a:lnTo>
                    <a:pt x="1619" y="1453"/>
                  </a:lnTo>
                  <a:lnTo>
                    <a:pt x="1614" y="1369"/>
                  </a:lnTo>
                  <a:lnTo>
                    <a:pt x="1574" y="1385"/>
                  </a:lnTo>
                  <a:lnTo>
                    <a:pt x="1557" y="1369"/>
                  </a:lnTo>
                  <a:lnTo>
                    <a:pt x="1490" y="1368"/>
                  </a:lnTo>
                  <a:lnTo>
                    <a:pt x="1432" y="1329"/>
                  </a:lnTo>
                  <a:lnTo>
                    <a:pt x="1433" y="1300"/>
                  </a:lnTo>
                  <a:lnTo>
                    <a:pt x="1467" y="1284"/>
                  </a:lnTo>
                  <a:lnTo>
                    <a:pt x="1507" y="1262"/>
                  </a:lnTo>
                  <a:lnTo>
                    <a:pt x="1482" y="1249"/>
                  </a:lnTo>
                  <a:lnTo>
                    <a:pt x="1445" y="1254"/>
                  </a:lnTo>
                  <a:lnTo>
                    <a:pt x="1424" y="1246"/>
                  </a:lnTo>
                  <a:lnTo>
                    <a:pt x="1387" y="1259"/>
                  </a:lnTo>
                  <a:lnTo>
                    <a:pt x="1414" y="1235"/>
                  </a:lnTo>
                  <a:lnTo>
                    <a:pt x="1454" y="1205"/>
                  </a:lnTo>
                  <a:lnTo>
                    <a:pt x="1505" y="1197"/>
                  </a:lnTo>
                  <a:lnTo>
                    <a:pt x="1495" y="1161"/>
                  </a:lnTo>
                  <a:lnTo>
                    <a:pt x="1443" y="1104"/>
                  </a:lnTo>
                  <a:lnTo>
                    <a:pt x="1413" y="1100"/>
                  </a:lnTo>
                  <a:lnTo>
                    <a:pt x="1373" y="1126"/>
                  </a:lnTo>
                  <a:lnTo>
                    <a:pt x="1338" y="1148"/>
                  </a:lnTo>
                  <a:lnTo>
                    <a:pt x="1295" y="1150"/>
                  </a:lnTo>
                  <a:lnTo>
                    <a:pt x="1319" y="1146"/>
                  </a:lnTo>
                  <a:lnTo>
                    <a:pt x="1335" y="1131"/>
                  </a:lnTo>
                  <a:lnTo>
                    <a:pt x="1351" y="1126"/>
                  </a:lnTo>
                  <a:lnTo>
                    <a:pt x="1368" y="1103"/>
                  </a:lnTo>
                  <a:lnTo>
                    <a:pt x="1359" y="1081"/>
                  </a:lnTo>
                  <a:lnTo>
                    <a:pt x="1321" y="1063"/>
                  </a:lnTo>
                  <a:lnTo>
                    <a:pt x="1261" y="1065"/>
                  </a:lnTo>
                  <a:lnTo>
                    <a:pt x="1219" y="1029"/>
                  </a:lnTo>
                  <a:lnTo>
                    <a:pt x="1219" y="1006"/>
                  </a:lnTo>
                  <a:lnTo>
                    <a:pt x="1212" y="962"/>
                  </a:lnTo>
                  <a:lnTo>
                    <a:pt x="1142" y="891"/>
                  </a:lnTo>
                  <a:lnTo>
                    <a:pt x="1118" y="886"/>
                  </a:lnTo>
                  <a:lnTo>
                    <a:pt x="1095" y="893"/>
                  </a:lnTo>
                  <a:lnTo>
                    <a:pt x="1068" y="871"/>
                  </a:lnTo>
                  <a:lnTo>
                    <a:pt x="1059" y="808"/>
                  </a:lnTo>
                  <a:lnTo>
                    <a:pt x="1010" y="758"/>
                  </a:lnTo>
                  <a:lnTo>
                    <a:pt x="946" y="723"/>
                  </a:lnTo>
                  <a:lnTo>
                    <a:pt x="905" y="720"/>
                  </a:lnTo>
                  <a:lnTo>
                    <a:pt x="897" y="737"/>
                  </a:lnTo>
                  <a:lnTo>
                    <a:pt x="877" y="723"/>
                  </a:lnTo>
                  <a:lnTo>
                    <a:pt x="867" y="677"/>
                  </a:lnTo>
                  <a:lnTo>
                    <a:pt x="844" y="701"/>
                  </a:lnTo>
                  <a:lnTo>
                    <a:pt x="827" y="676"/>
                  </a:lnTo>
                  <a:lnTo>
                    <a:pt x="824" y="626"/>
                  </a:lnTo>
                  <a:lnTo>
                    <a:pt x="793" y="586"/>
                  </a:lnTo>
                  <a:lnTo>
                    <a:pt x="756" y="578"/>
                  </a:lnTo>
                  <a:lnTo>
                    <a:pt x="743" y="555"/>
                  </a:lnTo>
                  <a:lnTo>
                    <a:pt x="644" y="490"/>
                  </a:lnTo>
                  <a:lnTo>
                    <a:pt x="611" y="486"/>
                  </a:lnTo>
                  <a:lnTo>
                    <a:pt x="570" y="441"/>
                  </a:lnTo>
                  <a:lnTo>
                    <a:pt x="530" y="435"/>
                  </a:lnTo>
                  <a:lnTo>
                    <a:pt x="519" y="409"/>
                  </a:lnTo>
                  <a:lnTo>
                    <a:pt x="510" y="354"/>
                  </a:lnTo>
                  <a:lnTo>
                    <a:pt x="476" y="336"/>
                  </a:lnTo>
                  <a:lnTo>
                    <a:pt x="455" y="294"/>
                  </a:lnTo>
                  <a:lnTo>
                    <a:pt x="441" y="289"/>
                  </a:lnTo>
                  <a:lnTo>
                    <a:pt x="416" y="244"/>
                  </a:lnTo>
                  <a:lnTo>
                    <a:pt x="377" y="230"/>
                  </a:lnTo>
                  <a:lnTo>
                    <a:pt x="341" y="230"/>
                  </a:lnTo>
                  <a:lnTo>
                    <a:pt x="317" y="238"/>
                  </a:lnTo>
                  <a:lnTo>
                    <a:pt x="299" y="226"/>
                  </a:lnTo>
                  <a:lnTo>
                    <a:pt x="256" y="225"/>
                  </a:lnTo>
                  <a:lnTo>
                    <a:pt x="205" y="238"/>
                  </a:lnTo>
                  <a:lnTo>
                    <a:pt x="181" y="222"/>
                  </a:lnTo>
                  <a:lnTo>
                    <a:pt x="102" y="168"/>
                  </a:lnTo>
                  <a:lnTo>
                    <a:pt x="32" y="158"/>
                  </a:lnTo>
                  <a:lnTo>
                    <a:pt x="7" y="170"/>
                  </a:lnTo>
                  <a:close/>
                </a:path>
              </a:pathLst>
            </a:custGeom>
            <a:solidFill>
              <a:srgbClr val="FD5A27"/>
            </a:solidFill>
            <a:ln w="4763">
              <a:solidFill>
                <a:schemeClr val="tx1">
                  <a:lumMod val="85000"/>
                  <a:lumOff val="15000"/>
                </a:schemeClr>
              </a:solidFill>
              <a:prstDash val="solid"/>
              <a:round/>
            </a:ln>
            <a:effec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grpSp>
      <p:sp>
        <p:nvSpPr>
          <p:cNvPr id="111" name="Rectangle 3"/>
          <p:cNvSpPr txBox="1">
            <a:spLocks noChangeArrowheads="1"/>
          </p:cNvSpPr>
          <p:nvPr/>
        </p:nvSpPr>
        <p:spPr bwMode="auto">
          <a:xfrm>
            <a:off x="4793138" y="2964615"/>
            <a:ext cx="3786823" cy="91440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12" name="speed"/>
          <p:cNvSpPr txBox="1">
            <a:spLocks noChangeArrowheads="1"/>
          </p:cNvSpPr>
          <p:nvPr/>
        </p:nvSpPr>
        <p:spPr bwMode="auto">
          <a:xfrm>
            <a:off x="4793138" y="2556567"/>
            <a:ext cx="3786823" cy="32918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r>
              <a:rPr altLang="ko-KR" lang="en-US">
                <a:effectLst/>
              </a:rPr>
              <a:t>Top quality design</a:t>
            </a:r>
          </a:p>
        </p:txBody>
      </p:sp>
      <p:graphicFrame>
        <p:nvGraphicFramePr>
          <p:cNvPr id="113" name="차트 28"/>
          <p:cNvGraphicFramePr/>
          <p:nvPr>
            <p:extLst>
              <p:ext uri="{D42A27DB-BD31-4B8C-83A1-F6EECF244321}">
                <p14:modId val="2924484550"/>
              </p:ext>
            </p:extLst>
          </p:nvPr>
        </p:nvGraphicFramePr>
        <p:xfrm>
          <a:off x="4554944" y="3823379"/>
          <a:ext cx="1814034" cy="1788700"/>
        </p:xfrm>
        <a:graphic>
          <a:graphicData uri="http://schemas.openxmlformats.org/drawingml/2006/chart">
            <c:chart xmlns:c="http://schemas.openxmlformats.org/drawingml/2006/chart" r:id="rId2"/>
          </a:graphicData>
        </a:graphic>
      </p:graphicFrame>
      <p:sp>
        <p:nvSpPr>
          <p:cNvPr id="114" name="speed"/>
          <p:cNvSpPr txBox="1">
            <a:spLocks noChangeArrowheads="1"/>
          </p:cNvSpPr>
          <p:nvPr/>
        </p:nvSpPr>
        <p:spPr bwMode="auto">
          <a:xfrm>
            <a:off x="6245974" y="4102778"/>
            <a:ext cx="882946" cy="49377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3600">
                <a:solidFill>
                  <a:srgbClr val="F55726"/>
                </a:solidFill>
                <a:latin charset="0" panose="020f0502020204030204" pitchFamily="34" typeface="Calibri"/>
                <a:ea charset="0" pitchFamily="34" typeface="Tahoma"/>
                <a:cs charset="0" panose="020b0604020202020204" pitchFamily="34" typeface="Arial"/>
              </a:rPr>
              <a:t>60%</a:t>
            </a:r>
          </a:p>
        </p:txBody>
      </p:sp>
      <p:sp>
        <p:nvSpPr>
          <p:cNvPr id="115" name="Rectangle 3"/>
          <p:cNvSpPr txBox="1">
            <a:spLocks noChangeArrowheads="1"/>
          </p:cNvSpPr>
          <p:nvPr/>
        </p:nvSpPr>
        <p:spPr bwMode="auto">
          <a:xfrm>
            <a:off x="6245974" y="4609418"/>
            <a:ext cx="2643823"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We create PowerPoint presentations based on new visual trends that are fresh, relevant, and always on the cutting edge.</a:t>
            </a:r>
          </a:p>
        </p:txBody>
      </p:sp>
    </p:spTree>
    <p:extLst>
      <p:ext uri="{BB962C8B-B14F-4D97-AF65-F5344CB8AC3E}">
        <p14:creationId val="1731148390"/>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Rectangle 3"/>
          <p:cNvSpPr txBox="1">
            <a:spLocks noChangeArrowheads="1"/>
          </p:cNvSpPr>
          <p:nvPr/>
        </p:nvSpPr>
        <p:spPr bwMode="auto">
          <a:xfrm>
            <a:off x="548160" y="2598361"/>
            <a:ext cx="5827486" cy="82296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r" eaLnBrk="1" hangingPunct="1">
              <a:defRPr/>
            </a:pPr>
            <a:r>
              <a:rPr altLang="ko-KR" b="1" lang="en-US" sz="5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rPr>
              <a:t>Who we are</a:t>
            </a:r>
          </a:p>
        </p:txBody>
      </p:sp>
      <p:sp>
        <p:nvSpPr>
          <p:cNvPr id="18" name="Rectangle 3"/>
          <p:cNvSpPr txBox="1">
            <a:spLocks noChangeArrowheads="1"/>
          </p:cNvSpPr>
          <p:nvPr/>
        </p:nvSpPr>
        <p:spPr bwMode="auto">
          <a:xfrm>
            <a:off x="548159" y="3429372"/>
            <a:ext cx="5827486" cy="12801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defRPr/>
            </a:pPr>
            <a:r>
              <a:rPr lang="en-US" sz="1200">
                <a:solidFill>
                  <a:schemeClr val="bg1">
                    <a:lumMod val="85000"/>
                  </a:schemeClr>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pic>
        <p:nvPicPr>
          <p:cNvPr id="3" name="Picture 2"/>
          <p:cNvPicPr>
            <a:picLocks noChangeAspect="1"/>
          </p:cNvPicPr>
          <p:nvPr/>
        </p:nvPicPr>
        <p:blipFill>
          <a:blip r:embed="rId2">
            <a:extLst>
              <a:ext uri="{28A0092B-C50C-407E-A947-70E740481C1C}">
                <a14:useLocalDpi/>
              </a:ext>
            </a:extLst>
          </a:blip>
          <a:stretch>
            <a:fillRect/>
          </a:stretch>
        </p:blipFill>
        <p:spPr>
          <a:xfrm>
            <a:off x="6534150" y="764704"/>
            <a:ext cx="4914900" cy="5679282"/>
          </a:xfrm>
          <a:prstGeom prst="rect">
            <a:avLst/>
          </a:prstGeom>
        </p:spPr>
      </p:pic>
    </p:spTree>
    <p:extLst>
      <p:ext uri="{BB962C8B-B14F-4D97-AF65-F5344CB8AC3E}">
        <p14:creationId val="1498646748"/>
      </p:ext>
    </p:extLst>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3" sz="quarter" type="body"/>
          </p:nvPr>
        </p:nvSpPr>
        <p:spPr>
          <a:xfrm>
            <a:off x="4830192" y="3059668"/>
            <a:ext cx="3312368" cy="1463040"/>
          </a:xfrm>
        </p:spPr>
        <p:txBody>
          <a:bodyPr/>
          <a:lstStyle/>
          <a:p>
            <a:pPr lvl="0"/>
            <a:r>
              <a:rPr altLang="ko-KR" lang="en-US"/>
              <a:t>Thank you For listening</a:t>
            </a:r>
          </a:p>
        </p:txBody>
      </p:sp>
      <p:sp>
        <p:nvSpPr>
          <p:cNvPr id="3" name="Rectangle 3"/>
          <p:cNvSpPr txBox="1">
            <a:spLocks noChangeArrowheads="1"/>
          </p:cNvSpPr>
          <p:nvPr/>
        </p:nvSpPr>
        <p:spPr bwMode="auto">
          <a:xfrm>
            <a:off x="4830192" y="4680035"/>
            <a:ext cx="4451628" cy="304800"/>
          </a:xfrm>
          <a:prstGeom prst="rect">
            <a:avLst/>
          </a:prstGeom>
          <a:noFill/>
          <a:ln>
            <a:noFill/>
          </a:ln>
          <a:extLst/>
        </p:spPr>
        <p:txBody>
          <a:bodyPr anchor="ctr" bIns="0" lIns="0" rIns="0" tIns="0" wrap="square">
            <a:spAutoFit/>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eaLnBrk="1" hangingPunct="1" latinLnBrk="0"/>
            <a:r>
              <a:rPr altLang="ko-KR" i="1" kumimoji="0" lang="en-US" sz="1000">
                <a:solidFill>
                  <a:srgbClr val="FFAE00"/>
                </a:solidFill>
                <a:latin charset="0" panose="020f0502020204030204" pitchFamily="34" typeface="Calibri"/>
                <a:ea charset="0" pitchFamily="34" typeface="Tahoma"/>
                <a:cs charset="0" panose="020b0604020202020204" pitchFamily="34" typeface="Arial"/>
              </a:rPr>
              <a:t>PowerPoint is a complete presentation graphic package it gives you everything you need to produce a professional-looking presentation</a:t>
            </a:r>
          </a:p>
        </p:txBody>
      </p:sp>
      <p:sp>
        <p:nvSpPr>
          <p:cNvPr id="12" name="Freeform 259"/>
          <p:cNvSpPr>
            <a:spLocks noEditPoints="1"/>
          </p:cNvSpPr>
          <p:nvPr/>
        </p:nvSpPr>
        <p:spPr bwMode="auto">
          <a:xfrm>
            <a:off x="9210377" y="5924475"/>
            <a:ext cx="348342" cy="569840"/>
          </a:xfrm>
          <a:custGeom>
            <a:gdLst>
              <a:gd fmla="*/ 75 w 385" name="T0"/>
              <a:gd fmla="*/ 216 h 629" name="T1"/>
              <a:gd fmla="*/ 98 w 385" name="T2"/>
              <a:gd fmla="*/ 246 h 629" name="T3"/>
              <a:gd fmla="*/ 191 w 385" name="T4"/>
              <a:gd fmla="*/ 344 h 629" name="T5"/>
              <a:gd fmla="*/ 285 w 385" name="T6"/>
              <a:gd fmla="*/ 246 h 629" name="T7"/>
              <a:gd fmla="*/ 286 w 385" name="T8"/>
              <a:gd fmla="*/ 246 h 629" name="T9"/>
              <a:gd fmla="*/ 310 w 385" name="T10"/>
              <a:gd fmla="*/ 216 h 629" name="T11"/>
              <a:gd fmla="*/ 291 w 385" name="T12"/>
              <a:gd fmla="*/ 186 h 629" name="T13"/>
              <a:gd fmla="*/ 262 w 385" name="T14"/>
              <a:gd fmla="*/ 74 h 629" name="T15"/>
              <a:gd fmla="*/ 124 w 385" name="T16"/>
              <a:gd fmla="*/ 58 h 629" name="T17"/>
              <a:gd fmla="*/ 89 w 385" name="T18"/>
              <a:gd fmla="*/ 188 h 629" name="T19"/>
              <a:gd fmla="*/ 89 w 385" name="T20"/>
              <a:gd fmla="*/ 188 h 629" name="T21"/>
              <a:gd fmla="*/ 75 w 385" name="T22"/>
              <a:gd fmla="*/ 216 h 629" name="T23"/>
              <a:gd fmla="*/ 99 w 385" name="T24"/>
              <a:gd fmla="*/ 192 h 629" name="T25"/>
              <a:gd fmla="*/ 100 w 385" name="T26"/>
              <a:gd fmla="*/ 192 h 629" name="T27"/>
              <a:gd fmla="*/ 102 w 385" name="T28"/>
              <a:gd fmla="*/ 192 h 629" name="T29"/>
              <a:gd fmla="*/ 102 w 385" name="T30"/>
              <a:gd fmla="*/ 185 h 629" name="T31"/>
              <a:gd fmla="*/ 109 w 385" name="T32"/>
              <a:gd fmla="*/ 145 h 629" name="T33"/>
              <a:gd fmla="*/ 117 w 385" name="T34"/>
              <a:gd fmla="*/ 134 h 629" name="T35"/>
              <a:gd fmla="*/ 224 w 385" name="T36"/>
              <a:gd fmla="*/ 107 h 629" name="T37"/>
              <a:gd fmla="*/ 277 w 385" name="T38"/>
              <a:gd fmla="*/ 194 h 629" name="T39"/>
              <a:gd fmla="*/ 278 w 385" name="T40"/>
              <a:gd fmla="*/ 193 h 629" name="T41"/>
              <a:gd fmla="*/ 284 w 385" name="T42"/>
              <a:gd fmla="*/ 192 h 629" name="T43"/>
              <a:gd fmla="*/ 286 w 385" name="T44"/>
              <a:gd fmla="*/ 192 h 629" name="T45"/>
              <a:gd fmla="*/ 298 w 385" name="T46"/>
              <a:gd fmla="*/ 198 h 629" name="T47"/>
              <a:gd fmla="*/ 304 w 385" name="T48"/>
              <a:gd fmla="*/ 216 h 629" name="T49"/>
              <a:gd fmla="*/ 298 w 385" name="T50"/>
              <a:gd fmla="*/ 233 h 629" name="T51"/>
              <a:gd fmla="*/ 286 w 385" name="T52"/>
              <a:gd fmla="*/ 240 h 629" name="T53"/>
              <a:gd fmla="*/ 285 w 385" name="T54"/>
              <a:gd fmla="*/ 240 h 629" name="T55"/>
              <a:gd fmla="*/ 279 w 385" name="T56"/>
              <a:gd fmla="*/ 239 h 629" name="T57"/>
              <a:gd fmla="*/ 278 w 385" name="T58"/>
              <a:gd fmla="*/ 245 h 629" name="T59"/>
              <a:gd fmla="*/ 247 w 385" name="T60"/>
              <a:gd fmla="*/ 312 h 629" name="T61"/>
              <a:gd fmla="*/ 221 w 385" name="T62"/>
              <a:gd fmla="*/ 331 h 629" name="T63"/>
              <a:gd fmla="*/ 191 w 385" name="T64"/>
              <a:gd fmla="*/ 338 h 629" name="T65"/>
              <a:gd fmla="*/ 161 w 385" name="T66"/>
              <a:gd fmla="*/ 331 h 629" name="T67"/>
              <a:gd fmla="*/ 135 w 385" name="T68"/>
              <a:gd fmla="*/ 312 h 629" name="T69"/>
              <a:gd fmla="*/ 104 w 385" name="T70"/>
              <a:gd fmla="*/ 245 h 629" name="T71"/>
              <a:gd fmla="*/ 104 w 385" name="T72"/>
              <a:gd fmla="*/ 240 h 629" name="T73"/>
              <a:gd fmla="*/ 98 w 385" name="T74"/>
              <a:gd fmla="*/ 240 h 629" name="T75"/>
              <a:gd fmla="*/ 82 w 385" name="T76"/>
              <a:gd fmla="*/ 216 h 629" name="T77"/>
              <a:gd fmla="*/ 87 w 385" name="T78"/>
              <a:gd fmla="*/ 198 h 629" name="T79"/>
              <a:gd fmla="*/ 99 w 385" name="T80"/>
              <a:gd fmla="*/ 192 h 629" name="T81"/>
              <a:gd fmla="*/ 384 w 385" name="T82"/>
              <a:gd fmla="*/ 436 h 629" name="T83"/>
              <a:gd fmla="*/ 298 w 385" name="T84"/>
              <a:gd fmla="*/ 344 h 629" name="T85"/>
              <a:gd fmla="*/ 215 w 385" name="T86"/>
              <a:gd fmla="*/ 484 h 629" name="T87"/>
              <a:gd fmla="*/ 205 w 385" name="T88"/>
              <a:gd fmla="*/ 421 h 629" name="T89"/>
              <a:gd fmla="*/ 216 w 385" name="T90"/>
              <a:gd fmla="*/ 401 h 629" name="T91"/>
              <a:gd fmla="*/ 192 w 385" name="T92"/>
              <a:gd fmla="*/ 377 h 629" name="T93"/>
              <a:gd fmla="*/ 168 w 385" name="T94"/>
              <a:gd fmla="*/ 401 h 629" name="T95"/>
              <a:gd fmla="*/ 180 w 385" name="T96"/>
              <a:gd fmla="*/ 421 h 629" name="T97"/>
              <a:gd fmla="*/ 170 w 385" name="T98"/>
              <a:gd fmla="*/ 483 h 629" name="T99"/>
              <a:gd fmla="*/ 88 w 385" name="T100"/>
              <a:gd fmla="*/ 344 h 629" name="T101"/>
              <a:gd fmla="*/ 1 w 385" name="T102"/>
              <a:gd fmla="*/ 436 h 629" name="T103"/>
              <a:gd fmla="*/ 0 w 385" name="T104"/>
              <a:gd fmla="*/ 436 h 629" name="T105"/>
              <a:gd fmla="*/ 0 w 385" name="T106"/>
              <a:gd fmla="*/ 608 h 629" name="T107"/>
              <a:gd fmla="*/ 4 w 385" name="T108"/>
              <a:gd fmla="*/ 608 h 629" name="T109"/>
              <a:gd fmla="*/ 193 w 385" name="T110"/>
              <a:gd fmla="*/ 629 h 629" name="T111"/>
              <a:gd fmla="*/ 382 w 385" name="T112"/>
              <a:gd fmla="*/ 608 h 629" name="T113"/>
              <a:gd fmla="*/ 385 w 385" name="T114"/>
              <a:gd fmla="*/ 608 h 629" name="T115"/>
              <a:gd fmla="*/ 385 w 385" name="T116"/>
              <a:gd fmla="*/ 436 h 629" name="T117"/>
              <a:gd fmla="*/ 384 w 385" name="T118"/>
              <a:gd fmla="*/ 436 h 62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29" w="385">
                <a:moveTo>
                  <a:pt x="75" y="216"/>
                </a:moveTo>
                <a:cubicBezTo>
                  <a:pt x="75" y="232"/>
                  <a:pt x="85" y="245"/>
                  <a:pt x="98" y="246"/>
                </a:cubicBezTo>
                <a:cubicBezTo>
                  <a:pt x="107" y="302"/>
                  <a:pt x="145" y="344"/>
                  <a:pt x="191" y="344"/>
                </a:cubicBezTo>
                <a:cubicBezTo>
                  <a:pt x="237" y="344"/>
                  <a:pt x="276" y="302"/>
                  <a:pt x="285" y="246"/>
                </a:cubicBezTo>
                <a:cubicBezTo>
                  <a:pt x="285" y="246"/>
                  <a:pt x="286" y="246"/>
                  <a:pt x="286" y="246"/>
                </a:cubicBezTo>
                <a:cubicBezTo>
                  <a:pt x="299" y="246"/>
                  <a:pt x="310" y="233"/>
                  <a:pt x="310" y="216"/>
                </a:cubicBezTo>
                <a:cubicBezTo>
                  <a:pt x="310" y="201"/>
                  <a:pt x="302" y="189"/>
                  <a:pt x="291" y="186"/>
                </a:cubicBezTo>
                <a:cubicBezTo>
                  <a:pt x="291" y="186"/>
                  <a:pt x="316" y="99"/>
                  <a:pt x="262" y="74"/>
                </a:cubicBezTo>
                <a:cubicBezTo>
                  <a:pt x="256" y="0"/>
                  <a:pt x="124" y="58"/>
                  <a:pt x="124" y="58"/>
                </a:cubicBezTo>
                <a:cubicBezTo>
                  <a:pt x="56" y="94"/>
                  <a:pt x="89" y="188"/>
                  <a:pt x="89" y="188"/>
                </a:cubicBezTo>
                <a:cubicBezTo>
                  <a:pt x="89" y="188"/>
                  <a:pt x="89" y="188"/>
                  <a:pt x="89" y="188"/>
                </a:cubicBezTo>
                <a:cubicBezTo>
                  <a:pt x="81" y="193"/>
                  <a:pt x="75" y="204"/>
                  <a:pt x="75" y="216"/>
                </a:cubicBezTo>
                <a:close/>
                <a:moveTo>
                  <a:pt x="99" y="192"/>
                </a:moveTo>
                <a:cubicBezTo>
                  <a:pt x="99" y="192"/>
                  <a:pt x="100" y="192"/>
                  <a:pt x="100" y="192"/>
                </a:cubicBezTo>
                <a:cubicBezTo>
                  <a:pt x="102" y="192"/>
                  <a:pt x="102" y="192"/>
                  <a:pt x="102" y="192"/>
                </a:cubicBezTo>
                <a:cubicBezTo>
                  <a:pt x="102" y="185"/>
                  <a:pt x="102" y="185"/>
                  <a:pt x="102" y="185"/>
                </a:cubicBezTo>
                <a:cubicBezTo>
                  <a:pt x="109" y="145"/>
                  <a:pt x="109" y="145"/>
                  <a:pt x="109" y="145"/>
                </a:cubicBezTo>
                <a:cubicBezTo>
                  <a:pt x="113" y="138"/>
                  <a:pt x="117" y="134"/>
                  <a:pt x="117" y="134"/>
                </a:cubicBezTo>
                <a:cubicBezTo>
                  <a:pt x="177" y="136"/>
                  <a:pt x="224" y="107"/>
                  <a:pt x="224" y="107"/>
                </a:cubicBezTo>
                <a:cubicBezTo>
                  <a:pt x="264" y="76"/>
                  <a:pt x="277" y="194"/>
                  <a:pt x="277" y="194"/>
                </a:cubicBezTo>
                <a:cubicBezTo>
                  <a:pt x="278" y="193"/>
                  <a:pt x="278" y="193"/>
                  <a:pt x="278" y="193"/>
                </a:cubicBezTo>
                <a:cubicBezTo>
                  <a:pt x="284" y="192"/>
                  <a:pt x="284" y="192"/>
                  <a:pt x="284" y="192"/>
                </a:cubicBezTo>
                <a:cubicBezTo>
                  <a:pt x="284" y="192"/>
                  <a:pt x="285" y="192"/>
                  <a:pt x="286" y="192"/>
                </a:cubicBezTo>
                <a:cubicBezTo>
                  <a:pt x="291" y="192"/>
                  <a:pt x="295" y="194"/>
                  <a:pt x="298" y="198"/>
                </a:cubicBezTo>
                <a:cubicBezTo>
                  <a:pt x="302" y="203"/>
                  <a:pt x="304" y="209"/>
                  <a:pt x="304" y="216"/>
                </a:cubicBezTo>
                <a:cubicBezTo>
                  <a:pt x="304" y="223"/>
                  <a:pt x="302" y="229"/>
                  <a:pt x="298" y="233"/>
                </a:cubicBezTo>
                <a:cubicBezTo>
                  <a:pt x="295" y="237"/>
                  <a:pt x="291" y="240"/>
                  <a:pt x="286" y="240"/>
                </a:cubicBezTo>
                <a:cubicBezTo>
                  <a:pt x="286" y="240"/>
                  <a:pt x="285" y="240"/>
                  <a:pt x="285" y="240"/>
                </a:cubicBezTo>
                <a:cubicBezTo>
                  <a:pt x="279" y="239"/>
                  <a:pt x="279" y="239"/>
                  <a:pt x="279" y="239"/>
                </a:cubicBezTo>
                <a:cubicBezTo>
                  <a:pt x="278" y="245"/>
                  <a:pt x="278" y="245"/>
                  <a:pt x="278" y="245"/>
                </a:cubicBezTo>
                <a:cubicBezTo>
                  <a:pt x="274" y="271"/>
                  <a:pt x="263" y="295"/>
                  <a:pt x="247" y="312"/>
                </a:cubicBezTo>
                <a:cubicBezTo>
                  <a:pt x="239" y="320"/>
                  <a:pt x="231" y="326"/>
                  <a:pt x="221" y="331"/>
                </a:cubicBezTo>
                <a:cubicBezTo>
                  <a:pt x="212" y="335"/>
                  <a:pt x="202" y="338"/>
                  <a:pt x="191" y="338"/>
                </a:cubicBezTo>
                <a:cubicBezTo>
                  <a:pt x="181" y="338"/>
                  <a:pt x="171" y="335"/>
                  <a:pt x="161" y="331"/>
                </a:cubicBezTo>
                <a:cubicBezTo>
                  <a:pt x="152" y="326"/>
                  <a:pt x="143" y="320"/>
                  <a:pt x="135" y="312"/>
                </a:cubicBezTo>
                <a:cubicBezTo>
                  <a:pt x="120" y="295"/>
                  <a:pt x="109" y="271"/>
                  <a:pt x="104" y="245"/>
                </a:cubicBezTo>
                <a:cubicBezTo>
                  <a:pt x="104" y="240"/>
                  <a:pt x="104" y="240"/>
                  <a:pt x="104" y="240"/>
                </a:cubicBezTo>
                <a:cubicBezTo>
                  <a:pt x="98" y="240"/>
                  <a:pt x="98" y="240"/>
                  <a:pt x="98" y="240"/>
                </a:cubicBezTo>
                <a:cubicBezTo>
                  <a:pt x="89" y="239"/>
                  <a:pt x="82" y="228"/>
                  <a:pt x="82" y="216"/>
                </a:cubicBezTo>
                <a:cubicBezTo>
                  <a:pt x="82" y="209"/>
                  <a:pt x="84" y="203"/>
                  <a:pt x="87" y="198"/>
                </a:cubicBezTo>
                <a:cubicBezTo>
                  <a:pt x="90" y="194"/>
                  <a:pt x="95" y="192"/>
                  <a:pt x="99" y="192"/>
                </a:cubicBezTo>
                <a:close/>
                <a:moveTo>
                  <a:pt x="384" y="436"/>
                </a:moveTo>
                <a:cubicBezTo>
                  <a:pt x="377" y="398"/>
                  <a:pt x="344" y="365"/>
                  <a:pt x="298" y="344"/>
                </a:cubicBezTo>
                <a:cubicBezTo>
                  <a:pt x="215" y="484"/>
                  <a:pt x="215" y="484"/>
                  <a:pt x="215" y="484"/>
                </a:cubicBezTo>
                <a:cubicBezTo>
                  <a:pt x="205" y="421"/>
                  <a:pt x="205" y="421"/>
                  <a:pt x="205" y="421"/>
                </a:cubicBezTo>
                <a:cubicBezTo>
                  <a:pt x="211" y="417"/>
                  <a:pt x="216" y="409"/>
                  <a:pt x="216" y="401"/>
                </a:cubicBezTo>
                <a:cubicBezTo>
                  <a:pt x="216" y="388"/>
                  <a:pt x="205" y="377"/>
                  <a:pt x="192" y="377"/>
                </a:cubicBezTo>
                <a:cubicBezTo>
                  <a:pt x="179" y="377"/>
                  <a:pt x="168" y="388"/>
                  <a:pt x="168" y="401"/>
                </a:cubicBezTo>
                <a:cubicBezTo>
                  <a:pt x="168" y="409"/>
                  <a:pt x="173" y="417"/>
                  <a:pt x="180" y="421"/>
                </a:cubicBezTo>
                <a:cubicBezTo>
                  <a:pt x="170" y="483"/>
                  <a:pt x="170" y="483"/>
                  <a:pt x="170" y="483"/>
                </a:cubicBezTo>
                <a:cubicBezTo>
                  <a:pt x="88" y="344"/>
                  <a:pt x="88" y="344"/>
                  <a:pt x="88" y="344"/>
                </a:cubicBezTo>
                <a:cubicBezTo>
                  <a:pt x="41" y="365"/>
                  <a:pt x="8" y="398"/>
                  <a:pt x="1" y="436"/>
                </a:cubicBezTo>
                <a:cubicBezTo>
                  <a:pt x="0" y="436"/>
                  <a:pt x="0" y="436"/>
                  <a:pt x="0" y="436"/>
                </a:cubicBezTo>
                <a:cubicBezTo>
                  <a:pt x="0" y="608"/>
                  <a:pt x="0" y="608"/>
                  <a:pt x="0" y="608"/>
                </a:cubicBezTo>
                <a:cubicBezTo>
                  <a:pt x="4" y="608"/>
                  <a:pt x="4" y="608"/>
                  <a:pt x="4" y="608"/>
                </a:cubicBezTo>
                <a:cubicBezTo>
                  <a:pt x="22" y="620"/>
                  <a:pt x="99" y="629"/>
                  <a:pt x="193" y="629"/>
                </a:cubicBezTo>
                <a:cubicBezTo>
                  <a:pt x="286" y="629"/>
                  <a:pt x="364" y="620"/>
                  <a:pt x="382" y="608"/>
                </a:cubicBezTo>
                <a:cubicBezTo>
                  <a:pt x="385" y="608"/>
                  <a:pt x="385" y="608"/>
                  <a:pt x="385" y="608"/>
                </a:cubicBezTo>
                <a:cubicBezTo>
                  <a:pt x="385" y="436"/>
                  <a:pt x="385" y="436"/>
                  <a:pt x="385" y="436"/>
                </a:cubicBezTo>
                <a:lnTo>
                  <a:pt x="384" y="436"/>
                </a:ln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lang="en-US"/>
          </a:p>
        </p:txBody>
      </p:sp>
      <p:sp>
        <p:nvSpPr>
          <p:cNvPr id="13" name="Rectangle 3"/>
          <p:cNvSpPr txBox="1">
            <a:spLocks noChangeArrowheads="1"/>
          </p:cNvSpPr>
          <p:nvPr/>
        </p:nvSpPr>
        <p:spPr bwMode="auto">
          <a:xfrm>
            <a:off x="9654108" y="6032650"/>
            <a:ext cx="1715492" cy="45720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b="1" i="1" lang="en-US" sz="1000">
                <a:solidFill>
                  <a:schemeClr val="tx1">
                    <a:lumMod val="85000"/>
                    <a:lumOff val="15000"/>
                  </a:schemeClr>
                </a:solidFill>
                <a:latin charset="0" panose="020f0502020204030204" pitchFamily="34" typeface="Calibri"/>
                <a:ea charset="0" pitchFamily="34" typeface="Tahoma"/>
                <a:cs charset="0" panose="020b0604020202020204" pitchFamily="34" typeface="Arial"/>
              </a:rPr>
              <a:t>Manager </a:t>
            </a:r>
          </a:p>
          <a:p>
            <a:pPr indent="0" marL="0">
              <a:spcBef>
                <a:spcPct val="0"/>
              </a:spcBef>
              <a:defRPr/>
            </a:pPr>
            <a:r>
              <a:rPr b="1" i="1" lang="en-US" sz="1000">
                <a:solidFill>
                  <a:schemeClr val="tx1">
                    <a:lumMod val="85000"/>
                    <a:lumOff val="15000"/>
                  </a:schemeClr>
                </a:solidFill>
                <a:latin charset="0" panose="020f0502020204030204" pitchFamily="34" typeface="Calibri"/>
                <a:ea charset="0" pitchFamily="34" typeface="Tahoma"/>
                <a:cs charset="0" panose="020b0604020202020204" pitchFamily="34" typeface="Arial"/>
              </a:rPr>
              <a:t>John Done</a:t>
            </a:r>
          </a:p>
          <a:p>
            <a:pPr indent="0" marL="0">
              <a:spcBef>
                <a:spcPct val="0"/>
              </a:spcBef>
              <a:defRPr/>
            </a:pPr>
            <a:r>
              <a:rPr b="1" i="1" lang="en-US" sz="1000">
                <a:solidFill>
                  <a:schemeClr val="tx1">
                    <a:lumMod val="85000"/>
                    <a:lumOff val="15000"/>
                  </a:schemeClr>
                </a:solidFill>
                <a:latin charset="0" panose="020f0502020204030204" pitchFamily="34" typeface="Calibri"/>
                <a:ea charset="0" pitchFamily="34" typeface="Tahoma"/>
                <a:cs charset="0" panose="020b0604020202020204" pitchFamily="34" typeface="Arial"/>
              </a:rPr>
              <a:t>abcd@company.com </a:t>
            </a:r>
          </a:p>
        </p:txBody>
      </p:sp>
    </p:spTree>
    <p:extLst>
      <p:ext uri="{BB962C8B-B14F-4D97-AF65-F5344CB8AC3E}">
        <p14:creationId val="888771411"/>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2078087" y="1260513"/>
            <a:ext cx="8035827" cy="82296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dist" eaLnBrk="1" hangingPunct="1">
              <a:defRPr/>
            </a:pPr>
            <a:r>
              <a:rPr altLang="ko-KR" lang="en-US" sz="5400">
                <a:solidFill>
                  <a:schemeClr val="tx1">
                    <a:lumMod val="85000"/>
                    <a:lumOff val="15000"/>
                  </a:schemeClr>
                </a:solidFill>
                <a:latin charset="0" panose="020f0502020204030204" pitchFamily="34" typeface="Calibri"/>
                <a:ea charset="0" pitchFamily="34" typeface="Tahoma"/>
                <a:cs charset="0" panose="020b0604020202020204" pitchFamily="34" typeface="Arial"/>
              </a:rPr>
              <a:t>Vision</a:t>
            </a:r>
          </a:p>
        </p:txBody>
      </p:sp>
      <p:sp>
        <p:nvSpPr>
          <p:cNvPr id="3" name="Rectangle 3"/>
          <p:cNvSpPr txBox="1">
            <a:spLocks noChangeArrowheads="1"/>
          </p:cNvSpPr>
          <p:nvPr/>
        </p:nvSpPr>
        <p:spPr bwMode="auto">
          <a:xfrm>
            <a:off x="2078086" y="2467437"/>
            <a:ext cx="8035827" cy="91440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200">
                <a:solidFill>
                  <a:schemeClr val="tx1">
                    <a:lumMod val="85000"/>
                    <a:lumOff val="15000"/>
                  </a:schemeClr>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cxnSp>
        <p:nvCxnSpPr>
          <p:cNvPr id="5" name="Straight Connector 4"/>
          <p:cNvCxnSpPr/>
          <p:nvPr/>
        </p:nvCxnSpPr>
        <p:spPr>
          <a:xfrm>
            <a:off x="2063750" y="2286992"/>
            <a:ext cx="8064500" cy="0"/>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a:ext>
            </a:extLst>
          </a:blip>
          <a:stretch>
            <a:fillRect/>
          </a:stretch>
        </p:blipFill>
        <p:spPr>
          <a:xfrm>
            <a:off x="2078086" y="3571211"/>
            <a:ext cx="8050164" cy="2473989"/>
          </a:xfrm>
          <a:prstGeom prst="rect">
            <a:avLst/>
          </a:prstGeom>
        </p:spPr>
      </p:pic>
    </p:spTree>
    <p:extLst>
      <p:ext uri="{BB962C8B-B14F-4D97-AF65-F5344CB8AC3E}">
        <p14:creationId val="3975058371"/>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8" name="Oval 47"/>
          <p:cNvSpPr/>
          <p:nvPr/>
        </p:nvSpPr>
        <p:spPr>
          <a:xfrm>
            <a:off x="5159520" y="1747123"/>
            <a:ext cx="1872960" cy="1872960"/>
          </a:xfrm>
          <a:prstGeom prst="ellipse">
            <a:avLst/>
          </a:prstGeom>
          <a:solidFill>
            <a:schemeClr val="tx1">
              <a:lumMod val="95000"/>
              <a:lumOff val="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8" name="Oval 57"/>
          <p:cNvSpPr/>
          <p:nvPr/>
        </p:nvSpPr>
        <p:spPr>
          <a:xfrm>
            <a:off x="8751747" y="1747123"/>
            <a:ext cx="1872960" cy="1872960"/>
          </a:xfrm>
          <a:prstGeom prst="ellipse">
            <a:avLst/>
          </a:prstGeom>
          <a:solidFill>
            <a:schemeClr val="tx1">
              <a:lumMod val="95000"/>
              <a:lumOff val="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 name="Oval 3"/>
          <p:cNvSpPr/>
          <p:nvPr/>
        </p:nvSpPr>
        <p:spPr>
          <a:xfrm>
            <a:off x="1572973" y="1747123"/>
            <a:ext cx="1872960" cy="1872960"/>
          </a:xfrm>
          <a:prstGeom prst="ellipse">
            <a:avLst/>
          </a:prstGeom>
          <a:solidFill>
            <a:schemeClr val="tx1">
              <a:lumMod val="95000"/>
              <a:lumOff val="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ext Placeholder 1"/>
          <p:cNvSpPr>
            <a:spLocks noGrp="1"/>
          </p:cNvSpPr>
          <p:nvPr>
            <p:ph idx="13" sz="quarter" type="body"/>
          </p:nvPr>
        </p:nvSpPr>
        <p:spPr/>
        <p:txBody>
          <a:bodyPr/>
          <a:lstStyle/>
          <a:p>
            <a:pPr lvl="0"/>
            <a:r>
              <a:rPr altLang="ko-KR" lang="en-US">
                <a:solidFill>
                  <a:schemeClr val="tx1">
                    <a:lumMod val="85000"/>
                    <a:lumOff val="15000"/>
                  </a:schemeClr>
                </a:solidFill>
              </a:rPr>
              <a:t>Slide Main title</a:t>
            </a:r>
          </a:p>
        </p:txBody>
      </p:sp>
      <p:sp>
        <p:nvSpPr>
          <p:cNvPr id="3" name="Slide Number Placeholder 2"/>
          <p:cNvSpPr>
            <a:spLocks noGrp="1"/>
          </p:cNvSpPr>
          <p:nvPr>
            <p:ph idx="12" sz="quarter" type="sldNum"/>
          </p:nvPr>
        </p:nvSpPr>
        <p:spPr>
          <a:xfrm>
            <a:off x="11373753" y="6643009"/>
            <a:ext cx="292102" cy="150582"/>
          </a:xfrm>
          <a:prstGeom prst="rect">
            <a:avLst/>
          </a:prstGeom>
        </p:spPr>
        <p:txBody>
          <a:bodyPr/>
          <a:lstStyle/>
          <a:p>
            <a:fld id="{301F49DA-8C4A-4D6F-8C58-2751307D06DE}" type="slidenum">
              <a:rPr altLang="en-US" lang="ko-KR" smtClean="0"/>
              <a:t>5</a:t>
            </a:fld>
          </a:p>
        </p:txBody>
      </p:sp>
      <p:pic>
        <p:nvPicPr>
          <p:cNvPr id="5" name="Picture 4"/>
          <p:cNvPicPr>
            <a:picLocks noChangeAspect="1"/>
          </p:cNvPicPr>
          <p:nvPr/>
        </p:nvPicPr>
        <p:blipFill>
          <a:blip r:embed="rId2">
            <a:extLst>
              <a:ext uri="{28A0092B-C50C-407E-A947-70E740481C1C}">
                <a14:useLocalDpi/>
              </a:ext>
            </a:extLst>
          </a:blip>
          <a:stretch>
            <a:fillRect/>
          </a:stretch>
        </p:blipFill>
        <p:spPr>
          <a:xfrm>
            <a:off x="1622173" y="1630405"/>
            <a:ext cx="1774560" cy="1774560"/>
          </a:xfrm>
          <a:prstGeom prst="ellipse">
            <a:avLst/>
          </a:prstGeom>
          <a:effectLst/>
        </p:spPr>
      </p:pic>
      <p:sp>
        <p:nvSpPr>
          <p:cNvPr id="6" name="Oval 5"/>
          <p:cNvSpPr/>
          <p:nvPr/>
        </p:nvSpPr>
        <p:spPr>
          <a:xfrm>
            <a:off x="1622173" y="1630405"/>
            <a:ext cx="1774560" cy="1774560"/>
          </a:xfrm>
          <a:prstGeom prst="ellipse">
            <a:avLst/>
          </a:prstGeom>
          <a:noFill/>
          <a:ln w="57150">
            <a:solidFill>
              <a:srgbClr val="FFAE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8" name="Picture 7"/>
          <p:cNvPicPr>
            <a:picLocks noChangeAspect="1"/>
          </p:cNvPicPr>
          <p:nvPr/>
        </p:nvPicPr>
        <p:blipFill>
          <a:blip r:embed="rId3">
            <a:extLst>
              <a:ext uri="{28A0092B-C50C-407E-A947-70E740481C1C}">
                <a14:useLocalDpi/>
              </a:ext>
            </a:extLst>
          </a:blip>
          <a:stretch>
            <a:fillRect/>
          </a:stretch>
        </p:blipFill>
        <p:spPr>
          <a:xfrm>
            <a:off x="5218743" y="1630405"/>
            <a:ext cx="1774560" cy="1774560"/>
          </a:xfrm>
          <a:prstGeom prst="ellipse">
            <a:avLst/>
          </a:prstGeom>
        </p:spPr>
      </p:pic>
      <p:sp>
        <p:nvSpPr>
          <p:cNvPr id="9" name="Oval 8"/>
          <p:cNvSpPr/>
          <p:nvPr/>
        </p:nvSpPr>
        <p:spPr>
          <a:xfrm>
            <a:off x="5218743" y="1630405"/>
            <a:ext cx="1774560" cy="1774560"/>
          </a:xfrm>
          <a:prstGeom prst="ellipse">
            <a:avLst/>
          </a:prstGeom>
          <a:noFill/>
          <a:ln w="57150">
            <a:solidFill>
              <a:srgbClr val="FFAE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11" name="Picture 10"/>
          <p:cNvPicPr>
            <a:picLocks noChangeAspect="1"/>
          </p:cNvPicPr>
          <p:nvPr/>
        </p:nvPicPr>
        <p:blipFill>
          <a:blip r:embed="rId4">
            <a:extLst>
              <a:ext uri="{28A0092B-C50C-407E-A947-70E740481C1C}">
                <a14:useLocalDpi/>
              </a:ext>
            </a:extLst>
          </a:blip>
          <a:stretch>
            <a:fillRect/>
          </a:stretch>
        </p:blipFill>
        <p:spPr>
          <a:xfrm>
            <a:off x="8805516" y="1630405"/>
            <a:ext cx="1774560" cy="1774560"/>
          </a:xfrm>
          <a:prstGeom prst="ellipse">
            <a:avLst/>
          </a:prstGeom>
        </p:spPr>
      </p:pic>
      <p:sp>
        <p:nvSpPr>
          <p:cNvPr id="12" name="Oval 11"/>
          <p:cNvSpPr/>
          <p:nvPr/>
        </p:nvSpPr>
        <p:spPr>
          <a:xfrm>
            <a:off x="8805516" y="1630405"/>
            <a:ext cx="1774560" cy="1774560"/>
          </a:xfrm>
          <a:prstGeom prst="ellipse">
            <a:avLst/>
          </a:prstGeom>
          <a:noFill/>
          <a:ln w="57150">
            <a:solidFill>
              <a:srgbClr val="FFAE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Rectangle 3"/>
          <p:cNvSpPr txBox="1">
            <a:spLocks noChangeArrowheads="1"/>
          </p:cNvSpPr>
          <p:nvPr/>
        </p:nvSpPr>
        <p:spPr bwMode="auto">
          <a:xfrm>
            <a:off x="1268821" y="4037955"/>
            <a:ext cx="2481264"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14" name="Rectangle 3"/>
          <p:cNvSpPr txBox="1">
            <a:spLocks noChangeArrowheads="1"/>
          </p:cNvSpPr>
          <p:nvPr/>
        </p:nvSpPr>
        <p:spPr bwMode="auto">
          <a:xfrm>
            <a:off x="4858996" y="4037955"/>
            <a:ext cx="2481264"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a:t>
            </a:r>
          </a:p>
        </p:txBody>
      </p:sp>
      <p:sp>
        <p:nvSpPr>
          <p:cNvPr id="15" name="Rectangle 3"/>
          <p:cNvSpPr txBox="1">
            <a:spLocks noChangeArrowheads="1"/>
          </p:cNvSpPr>
          <p:nvPr/>
        </p:nvSpPr>
        <p:spPr bwMode="auto">
          <a:xfrm>
            <a:off x="8449170" y="4037955"/>
            <a:ext cx="2481264"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16" name="텍스트 개체 틀 3"/>
          <p:cNvSpPr txBox="1"/>
          <p:nvPr/>
        </p:nvSpPr>
        <p:spPr>
          <a:xfrm>
            <a:off x="1671753" y="3607962"/>
            <a:ext cx="1675400" cy="21336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ctr"/>
            <a:r>
              <a:rPr altLang="ko-KR" b="1" lang="en-US" sz="1400">
                <a:solidFill>
                  <a:schemeClr val="bg1"/>
                </a:solidFill>
                <a:latin charset="0" panose="020f0502020204030204" pitchFamily="34" typeface="Calibri"/>
              </a:rPr>
              <a:t>Manager  John Done</a:t>
            </a:r>
          </a:p>
        </p:txBody>
      </p:sp>
      <p:sp>
        <p:nvSpPr>
          <p:cNvPr id="18" name="텍스트 개체 틀 3"/>
          <p:cNvSpPr txBox="1"/>
          <p:nvPr/>
        </p:nvSpPr>
        <p:spPr>
          <a:xfrm>
            <a:off x="5261928" y="3607962"/>
            <a:ext cx="1675400" cy="21336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ctr"/>
            <a:r>
              <a:rPr altLang="ko-KR" b="1" lang="en-US" sz="1400">
                <a:solidFill>
                  <a:schemeClr val="bg1"/>
                </a:solidFill>
                <a:latin charset="0" panose="020f0502020204030204" pitchFamily="34" typeface="Calibri"/>
              </a:rPr>
              <a:t>Director Iren rose</a:t>
            </a:r>
          </a:p>
        </p:txBody>
      </p:sp>
      <p:sp>
        <p:nvSpPr>
          <p:cNvPr id="19" name="텍스트 개체 틀 3"/>
          <p:cNvSpPr txBox="1"/>
          <p:nvPr/>
        </p:nvSpPr>
        <p:spPr>
          <a:xfrm>
            <a:off x="8852104" y="3607962"/>
            <a:ext cx="1675400" cy="21336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ctr"/>
            <a:r>
              <a:rPr altLang="ko-KR" b="1" lang="en-US" sz="1400">
                <a:solidFill>
                  <a:schemeClr val="bg1"/>
                </a:solidFill>
                <a:latin charset="0" panose="020f0502020204030204" pitchFamily="34" typeface="Calibri"/>
              </a:rPr>
              <a:t>Manager  John Done</a:t>
            </a:r>
          </a:p>
        </p:txBody>
      </p:sp>
      <p:cxnSp>
        <p:nvCxnSpPr>
          <p:cNvPr id="21" name="Straight Connector 20"/>
          <p:cNvCxnSpPr/>
          <p:nvPr/>
        </p:nvCxnSpPr>
        <p:spPr>
          <a:xfrm>
            <a:off x="2247516" y="3930680"/>
            <a:ext cx="523875" cy="0"/>
          </a:xfrm>
          <a:prstGeom prst="line">
            <a:avLst/>
          </a:prstGeom>
          <a:ln>
            <a:solidFill>
              <a:srgbClr val="FFAE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837691" y="3930680"/>
            <a:ext cx="523875" cy="0"/>
          </a:xfrm>
          <a:prstGeom prst="line">
            <a:avLst/>
          </a:prstGeom>
          <a:ln>
            <a:solidFill>
              <a:srgbClr val="FFAE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427866" y="3930680"/>
            <a:ext cx="523875" cy="0"/>
          </a:xfrm>
          <a:prstGeom prst="line">
            <a:avLst/>
          </a:prstGeom>
          <a:ln>
            <a:solidFill>
              <a:srgbClr val="FFAE00"/>
            </a:solidFill>
          </a:ln>
        </p:spPr>
        <p:style>
          <a:lnRef idx="1">
            <a:schemeClr val="accent1"/>
          </a:lnRef>
          <a:fillRef idx="0">
            <a:schemeClr val="accent1"/>
          </a:fillRef>
          <a:effectRef idx="0">
            <a:schemeClr val="accent1"/>
          </a:effectRef>
          <a:fontRef idx="minor">
            <a:schemeClr val="tx1"/>
          </a:fontRef>
        </p:style>
      </p:cxnSp>
      <p:sp>
        <p:nvSpPr>
          <p:cNvPr id="32" name="텍스트 개체 틀 3"/>
          <p:cNvSpPr txBox="1"/>
          <p:nvPr/>
        </p:nvSpPr>
        <p:spPr>
          <a:xfrm>
            <a:off x="1610750" y="4814869"/>
            <a:ext cx="1027621"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b="1" lang="en-US">
                <a:solidFill>
                  <a:srgbClr val="FFAE00"/>
                </a:solidFill>
                <a:latin charset="0" panose="020f0502020204030204" pitchFamily="34" typeface="Calibri"/>
              </a:rPr>
              <a:t>Stylish design</a:t>
            </a:r>
          </a:p>
        </p:txBody>
      </p:sp>
      <p:sp>
        <p:nvSpPr>
          <p:cNvPr id="33" name="텍스트 개체 틀 3"/>
          <p:cNvSpPr txBox="1"/>
          <p:nvPr/>
        </p:nvSpPr>
        <p:spPr>
          <a:xfrm>
            <a:off x="1610750" y="5383106"/>
            <a:ext cx="1027621"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b="1" lang="en-US">
                <a:solidFill>
                  <a:srgbClr val="FFAE00"/>
                </a:solidFill>
                <a:latin charset="0" panose="020f0502020204030204" pitchFamily="34" typeface="Calibri"/>
              </a:rPr>
              <a:t>Top quality design</a:t>
            </a:r>
          </a:p>
        </p:txBody>
      </p:sp>
      <p:sp>
        <p:nvSpPr>
          <p:cNvPr id="34" name="텍스트 개체 틀 3"/>
          <p:cNvSpPr txBox="1"/>
          <p:nvPr/>
        </p:nvSpPr>
        <p:spPr>
          <a:xfrm>
            <a:off x="1610750" y="5942538"/>
            <a:ext cx="1027622"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b="1" lang="en-US">
                <a:solidFill>
                  <a:srgbClr val="FFAE00"/>
                </a:solidFill>
                <a:latin charset="0" panose="020f0502020204030204" pitchFamily="34" typeface="Calibri"/>
              </a:rPr>
              <a:t>Visual appealing</a:t>
            </a:r>
          </a:p>
        </p:txBody>
      </p:sp>
      <p:sp>
        <p:nvSpPr>
          <p:cNvPr id="29" name="Rounded Rectangle 28"/>
          <p:cNvSpPr/>
          <p:nvPr/>
        </p:nvSpPr>
        <p:spPr>
          <a:xfrm>
            <a:off x="1610750" y="4628663"/>
            <a:ext cx="1797406" cy="152400"/>
          </a:xfrm>
          <a:prstGeom prst="roundRect">
            <a:avLst>
              <a:gd fmla="val 50000" name="adj"/>
            </a:avLst>
          </a:prstGeom>
          <a:gradFill flip="none" rotWithShape="1">
            <a:gsLst>
              <a:gs pos="60000">
                <a:srgbClr val="FFAE00"/>
              </a:gs>
              <a:gs pos="60000">
                <a:srgbClr val="666678"/>
              </a:gs>
            </a:gsLst>
            <a:lin ang="0" scaled="1"/>
          </a:gradFill>
          <a:ln>
            <a:noFill/>
          </a:ln>
          <a:effectLst>
            <a:outerShdw algn="t" blurRad="25400" dir="5400000" dist="127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5" name="텍스트 개체 틀 3"/>
          <p:cNvSpPr txBox="1"/>
          <p:nvPr/>
        </p:nvSpPr>
        <p:spPr>
          <a:xfrm>
            <a:off x="2409619" y="4627919"/>
            <a:ext cx="256818"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r"/>
            <a:r>
              <a:rPr altLang="ko-KR" b="1" lang="en-US">
                <a:solidFill>
                  <a:srgbClr val="2F2F38"/>
                </a:solidFill>
                <a:latin charset="0" panose="020f0502020204030204" pitchFamily="34" typeface="Calibri"/>
              </a:rPr>
              <a:t>60</a:t>
            </a:r>
          </a:p>
        </p:txBody>
      </p:sp>
      <p:sp>
        <p:nvSpPr>
          <p:cNvPr id="30" name="Rounded Rectangle 29"/>
          <p:cNvSpPr/>
          <p:nvPr/>
        </p:nvSpPr>
        <p:spPr>
          <a:xfrm>
            <a:off x="1610750" y="5188842"/>
            <a:ext cx="1797406" cy="152400"/>
          </a:xfrm>
          <a:prstGeom prst="roundRect">
            <a:avLst>
              <a:gd fmla="val 50000" name="adj"/>
            </a:avLst>
          </a:prstGeom>
          <a:gradFill flip="none" rotWithShape="1">
            <a:gsLst>
              <a:gs pos="20000">
                <a:srgbClr val="FFAE00"/>
              </a:gs>
              <a:gs pos="20000">
                <a:srgbClr val="666678"/>
              </a:gs>
            </a:gsLst>
            <a:lin ang="0" scaled="1"/>
          </a:gradFill>
          <a:ln>
            <a:noFill/>
          </a:ln>
          <a:effectLst>
            <a:outerShdw algn="t" blurRad="25400" dir="5400000" dist="127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6" name="텍스트 개체 틀 3"/>
          <p:cNvSpPr txBox="1"/>
          <p:nvPr/>
        </p:nvSpPr>
        <p:spPr>
          <a:xfrm>
            <a:off x="1691057" y="5188098"/>
            <a:ext cx="256818"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r"/>
            <a:r>
              <a:rPr altLang="ko-KR" b="1" lang="en-US">
                <a:solidFill>
                  <a:srgbClr val="2F2F38"/>
                </a:solidFill>
                <a:latin charset="0" panose="020f0502020204030204" pitchFamily="34" typeface="Calibri"/>
              </a:rPr>
              <a:t>20</a:t>
            </a:r>
          </a:p>
        </p:txBody>
      </p:sp>
      <p:sp>
        <p:nvSpPr>
          <p:cNvPr id="31" name="Rounded Rectangle 30"/>
          <p:cNvSpPr/>
          <p:nvPr/>
        </p:nvSpPr>
        <p:spPr>
          <a:xfrm>
            <a:off x="1610750" y="5748274"/>
            <a:ext cx="1797406" cy="152400"/>
          </a:xfrm>
          <a:prstGeom prst="roundRect">
            <a:avLst>
              <a:gd fmla="val 50000" name="adj"/>
            </a:avLst>
          </a:prstGeom>
          <a:gradFill flip="none" rotWithShape="1">
            <a:gsLst>
              <a:gs pos="80000">
                <a:srgbClr val="FFAE00"/>
              </a:gs>
              <a:gs pos="80000">
                <a:srgbClr val="666678"/>
              </a:gs>
            </a:gsLst>
            <a:lin ang="0" scaled="1"/>
          </a:gradFill>
          <a:ln>
            <a:noFill/>
          </a:ln>
          <a:effectLst>
            <a:outerShdw algn="t" blurRad="25400" dir="5400000" dist="127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7" name="텍스트 개체 틀 3"/>
          <p:cNvSpPr txBox="1"/>
          <p:nvPr/>
        </p:nvSpPr>
        <p:spPr>
          <a:xfrm>
            <a:off x="2738807" y="5747533"/>
            <a:ext cx="256818"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r"/>
            <a:r>
              <a:rPr altLang="ko-KR" b="1" lang="en-US">
                <a:solidFill>
                  <a:srgbClr val="2F2F38"/>
                </a:solidFill>
                <a:latin charset="0" panose="020f0502020204030204" pitchFamily="34" typeface="Calibri"/>
              </a:rPr>
              <a:t>80</a:t>
            </a:r>
          </a:p>
        </p:txBody>
      </p:sp>
      <p:sp>
        <p:nvSpPr>
          <p:cNvPr id="42" name="텍스트 개체 틀 3"/>
          <p:cNvSpPr txBox="1"/>
          <p:nvPr/>
        </p:nvSpPr>
        <p:spPr>
          <a:xfrm>
            <a:off x="5200925" y="4814869"/>
            <a:ext cx="1027621"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b="1" lang="en-US">
                <a:solidFill>
                  <a:srgbClr val="FFAE00"/>
                </a:solidFill>
                <a:latin charset="0" panose="020f0502020204030204" pitchFamily="34" typeface="Calibri"/>
              </a:rPr>
              <a:t>Stylish design</a:t>
            </a:r>
          </a:p>
        </p:txBody>
      </p:sp>
      <p:sp>
        <p:nvSpPr>
          <p:cNvPr id="43" name="텍스트 개체 틀 3"/>
          <p:cNvSpPr txBox="1"/>
          <p:nvPr/>
        </p:nvSpPr>
        <p:spPr>
          <a:xfrm>
            <a:off x="5200925" y="5383106"/>
            <a:ext cx="1027621"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b="1" lang="en-US">
                <a:solidFill>
                  <a:srgbClr val="FFAE00"/>
                </a:solidFill>
                <a:latin charset="0" panose="020f0502020204030204" pitchFamily="34" typeface="Calibri"/>
              </a:rPr>
              <a:t>Top quality design</a:t>
            </a:r>
          </a:p>
        </p:txBody>
      </p:sp>
      <p:sp>
        <p:nvSpPr>
          <p:cNvPr id="44" name="텍스트 개체 틀 3"/>
          <p:cNvSpPr txBox="1"/>
          <p:nvPr/>
        </p:nvSpPr>
        <p:spPr>
          <a:xfrm>
            <a:off x="5200925" y="5942538"/>
            <a:ext cx="1027622"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b="1" lang="en-US">
                <a:solidFill>
                  <a:srgbClr val="FFAE00"/>
                </a:solidFill>
                <a:latin charset="0" panose="020f0502020204030204" pitchFamily="34" typeface="Calibri"/>
              </a:rPr>
              <a:t>Visual appealing</a:t>
            </a:r>
          </a:p>
        </p:txBody>
      </p:sp>
      <p:sp>
        <p:nvSpPr>
          <p:cNvPr id="39" name="Rounded Rectangle 38"/>
          <p:cNvSpPr/>
          <p:nvPr/>
        </p:nvSpPr>
        <p:spPr>
          <a:xfrm>
            <a:off x="5200925" y="4628663"/>
            <a:ext cx="1797406" cy="152400"/>
          </a:xfrm>
          <a:prstGeom prst="roundRect">
            <a:avLst>
              <a:gd fmla="val 50000" name="adj"/>
            </a:avLst>
          </a:prstGeom>
          <a:gradFill flip="none" rotWithShape="1">
            <a:gsLst>
              <a:gs pos="70000">
                <a:srgbClr val="FFAE00"/>
              </a:gs>
              <a:gs pos="70000">
                <a:srgbClr val="666678"/>
              </a:gs>
            </a:gsLst>
            <a:lin ang="0" scaled="1"/>
          </a:gradFill>
          <a:ln>
            <a:noFill/>
          </a:ln>
          <a:effectLst>
            <a:outerShdw algn="t" blurRad="25400" dir="5400000" dist="127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5" name="텍스트 개체 틀 3"/>
          <p:cNvSpPr txBox="1"/>
          <p:nvPr/>
        </p:nvSpPr>
        <p:spPr>
          <a:xfrm>
            <a:off x="6156937" y="4627919"/>
            <a:ext cx="256818"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r"/>
            <a:r>
              <a:rPr altLang="ko-KR" b="1" lang="en-US">
                <a:solidFill>
                  <a:srgbClr val="2F2F38"/>
                </a:solidFill>
                <a:latin charset="0" panose="020f0502020204030204" pitchFamily="34" typeface="Calibri"/>
              </a:rPr>
              <a:t>70</a:t>
            </a:r>
          </a:p>
        </p:txBody>
      </p:sp>
      <p:sp>
        <p:nvSpPr>
          <p:cNvPr id="40" name="Rounded Rectangle 39"/>
          <p:cNvSpPr/>
          <p:nvPr/>
        </p:nvSpPr>
        <p:spPr>
          <a:xfrm>
            <a:off x="5200925" y="5188842"/>
            <a:ext cx="1797406" cy="152400"/>
          </a:xfrm>
          <a:prstGeom prst="roundRect">
            <a:avLst>
              <a:gd fmla="val 50000" name="adj"/>
            </a:avLst>
          </a:prstGeom>
          <a:gradFill flip="none" rotWithShape="1">
            <a:gsLst>
              <a:gs pos="40000">
                <a:srgbClr val="FFAE00"/>
              </a:gs>
              <a:gs pos="40000">
                <a:srgbClr val="666678"/>
              </a:gs>
            </a:gsLst>
            <a:lin ang="0" scaled="1"/>
          </a:gradFill>
          <a:ln>
            <a:noFill/>
          </a:ln>
          <a:effectLst>
            <a:outerShdw algn="t" blurRad="25400" dir="5400000" dist="127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6" name="텍스트 개체 틀 3"/>
          <p:cNvSpPr txBox="1"/>
          <p:nvPr/>
        </p:nvSpPr>
        <p:spPr>
          <a:xfrm>
            <a:off x="5625166" y="5188098"/>
            <a:ext cx="256818"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r"/>
            <a:r>
              <a:rPr altLang="ko-KR" b="1" lang="en-US">
                <a:solidFill>
                  <a:srgbClr val="2F2F38"/>
                </a:solidFill>
                <a:latin charset="0" panose="020f0502020204030204" pitchFamily="34" typeface="Calibri"/>
              </a:rPr>
              <a:t>40</a:t>
            </a:r>
          </a:p>
        </p:txBody>
      </p:sp>
      <p:sp>
        <p:nvSpPr>
          <p:cNvPr id="41" name="Rounded Rectangle 40"/>
          <p:cNvSpPr/>
          <p:nvPr/>
        </p:nvSpPr>
        <p:spPr>
          <a:xfrm>
            <a:off x="5200925" y="5748274"/>
            <a:ext cx="1797406" cy="152400"/>
          </a:xfrm>
          <a:prstGeom prst="roundRect">
            <a:avLst>
              <a:gd fmla="val 50000" name="adj"/>
            </a:avLst>
          </a:prstGeom>
          <a:gradFill flip="none" rotWithShape="1">
            <a:gsLst>
              <a:gs pos="80000">
                <a:srgbClr val="FFAE00"/>
              </a:gs>
              <a:gs pos="80000">
                <a:srgbClr val="666678"/>
              </a:gs>
            </a:gsLst>
            <a:lin ang="0" scaled="1"/>
          </a:gradFill>
          <a:ln>
            <a:noFill/>
          </a:ln>
          <a:effectLst>
            <a:outerShdw algn="t" blurRad="25400" dir="5400000" dist="127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7" name="텍스트 개체 틀 3"/>
          <p:cNvSpPr txBox="1"/>
          <p:nvPr/>
        </p:nvSpPr>
        <p:spPr>
          <a:xfrm>
            <a:off x="6328982" y="5747533"/>
            <a:ext cx="256818"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r"/>
            <a:r>
              <a:rPr altLang="ko-KR" b="1" lang="en-US">
                <a:solidFill>
                  <a:srgbClr val="2F2F38"/>
                </a:solidFill>
                <a:latin charset="0" panose="020f0502020204030204" pitchFamily="34" typeface="Calibri"/>
              </a:rPr>
              <a:t>80</a:t>
            </a:r>
          </a:p>
        </p:txBody>
      </p:sp>
      <p:sp>
        <p:nvSpPr>
          <p:cNvPr id="52" name="텍스트 개체 틀 3"/>
          <p:cNvSpPr txBox="1"/>
          <p:nvPr/>
        </p:nvSpPr>
        <p:spPr>
          <a:xfrm>
            <a:off x="8791100" y="4815613"/>
            <a:ext cx="1027621"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b="1" lang="en-US">
                <a:solidFill>
                  <a:srgbClr val="FFAE00"/>
                </a:solidFill>
                <a:latin charset="0" panose="020f0502020204030204" pitchFamily="34" typeface="Calibri"/>
              </a:rPr>
              <a:t>Stylish design</a:t>
            </a:r>
          </a:p>
        </p:txBody>
      </p:sp>
      <p:sp>
        <p:nvSpPr>
          <p:cNvPr id="53" name="텍스트 개체 틀 3"/>
          <p:cNvSpPr txBox="1"/>
          <p:nvPr/>
        </p:nvSpPr>
        <p:spPr>
          <a:xfrm>
            <a:off x="8791100" y="5383850"/>
            <a:ext cx="1027621"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b="1" lang="en-US">
                <a:solidFill>
                  <a:srgbClr val="FFAE00"/>
                </a:solidFill>
                <a:latin charset="0" panose="020f0502020204030204" pitchFamily="34" typeface="Calibri"/>
              </a:rPr>
              <a:t>Top quality design</a:t>
            </a:r>
          </a:p>
        </p:txBody>
      </p:sp>
      <p:sp>
        <p:nvSpPr>
          <p:cNvPr id="54" name="텍스트 개체 틀 3"/>
          <p:cNvSpPr txBox="1"/>
          <p:nvPr/>
        </p:nvSpPr>
        <p:spPr>
          <a:xfrm>
            <a:off x="8791100" y="5943282"/>
            <a:ext cx="1027622"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b="1" lang="en-US">
                <a:solidFill>
                  <a:srgbClr val="FFAE00"/>
                </a:solidFill>
                <a:latin charset="0" panose="020f0502020204030204" pitchFamily="34" typeface="Calibri"/>
              </a:rPr>
              <a:t>Visual appealing</a:t>
            </a:r>
          </a:p>
        </p:txBody>
      </p:sp>
      <p:sp>
        <p:nvSpPr>
          <p:cNvPr id="49" name="Rounded Rectangle 48"/>
          <p:cNvSpPr/>
          <p:nvPr/>
        </p:nvSpPr>
        <p:spPr>
          <a:xfrm>
            <a:off x="8791100" y="4629407"/>
            <a:ext cx="1797406" cy="152400"/>
          </a:xfrm>
          <a:prstGeom prst="roundRect">
            <a:avLst>
              <a:gd fmla="val 50000" name="adj"/>
            </a:avLst>
          </a:prstGeom>
          <a:gradFill flip="none" rotWithShape="1">
            <a:gsLst>
              <a:gs pos="80000">
                <a:srgbClr val="FFAE00"/>
              </a:gs>
              <a:gs pos="80000">
                <a:srgbClr val="666678"/>
              </a:gs>
            </a:gsLst>
            <a:lin ang="0" scaled="1"/>
          </a:gradFill>
          <a:ln>
            <a:noFill/>
          </a:ln>
          <a:effectLst>
            <a:outerShdw algn="t" blurRad="25400" dir="5400000" dist="127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5" name="텍스트 개체 틀 3"/>
          <p:cNvSpPr txBox="1"/>
          <p:nvPr/>
        </p:nvSpPr>
        <p:spPr>
          <a:xfrm>
            <a:off x="9916135" y="4628663"/>
            <a:ext cx="256818"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r"/>
            <a:r>
              <a:rPr altLang="ko-KR" b="1" lang="en-US">
                <a:solidFill>
                  <a:srgbClr val="2F2F38"/>
                </a:solidFill>
                <a:latin charset="0" panose="020f0502020204030204" pitchFamily="34" typeface="Calibri"/>
              </a:rPr>
              <a:t>80</a:t>
            </a:r>
          </a:p>
        </p:txBody>
      </p:sp>
      <p:sp>
        <p:nvSpPr>
          <p:cNvPr id="50" name="Rounded Rectangle 49"/>
          <p:cNvSpPr/>
          <p:nvPr/>
        </p:nvSpPr>
        <p:spPr>
          <a:xfrm>
            <a:off x="8791100" y="5189586"/>
            <a:ext cx="1797406" cy="152400"/>
          </a:xfrm>
          <a:prstGeom prst="roundRect">
            <a:avLst>
              <a:gd fmla="val 50000" name="adj"/>
            </a:avLst>
          </a:prstGeom>
          <a:gradFill flip="none" rotWithShape="1">
            <a:gsLst>
              <a:gs pos="70000">
                <a:srgbClr val="FFAE00"/>
              </a:gs>
              <a:gs pos="70000">
                <a:srgbClr val="666678"/>
              </a:gs>
            </a:gsLst>
            <a:lin ang="0" scaled="1"/>
          </a:gradFill>
          <a:ln>
            <a:noFill/>
          </a:ln>
          <a:effectLst>
            <a:outerShdw algn="t" blurRad="25400" dir="5400000" dist="127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6" name="텍스트 개체 틀 3"/>
          <p:cNvSpPr txBox="1"/>
          <p:nvPr/>
        </p:nvSpPr>
        <p:spPr>
          <a:xfrm>
            <a:off x="9727212" y="5188842"/>
            <a:ext cx="256818"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r"/>
            <a:r>
              <a:rPr altLang="ko-KR" b="1" lang="en-US">
                <a:solidFill>
                  <a:srgbClr val="2F2F38"/>
                </a:solidFill>
                <a:latin charset="0" panose="020f0502020204030204" pitchFamily="34" typeface="Calibri"/>
              </a:rPr>
              <a:t>70</a:t>
            </a:r>
          </a:p>
        </p:txBody>
      </p:sp>
      <p:sp>
        <p:nvSpPr>
          <p:cNvPr id="51" name="Rounded Rectangle 50"/>
          <p:cNvSpPr/>
          <p:nvPr/>
        </p:nvSpPr>
        <p:spPr>
          <a:xfrm>
            <a:off x="8791100" y="5749018"/>
            <a:ext cx="1797406" cy="152400"/>
          </a:xfrm>
          <a:prstGeom prst="roundRect">
            <a:avLst>
              <a:gd fmla="val 50000" name="adj"/>
            </a:avLst>
          </a:prstGeom>
          <a:gradFill flip="none" rotWithShape="1">
            <a:gsLst>
              <a:gs pos="50000">
                <a:srgbClr val="FFAE00"/>
              </a:gs>
              <a:gs pos="50000">
                <a:srgbClr val="666678"/>
              </a:gs>
            </a:gsLst>
            <a:lin ang="0" scaled="1"/>
          </a:gradFill>
          <a:ln>
            <a:noFill/>
          </a:ln>
          <a:effectLst>
            <a:outerShdw algn="t" blurRad="25400" dir="5400000" dist="127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7" name="텍스트 개체 틀 3"/>
          <p:cNvSpPr txBox="1"/>
          <p:nvPr/>
        </p:nvSpPr>
        <p:spPr>
          <a:xfrm>
            <a:off x="9385758" y="5748277"/>
            <a:ext cx="256818" cy="15240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r"/>
            <a:r>
              <a:rPr altLang="ko-KR" b="1" lang="en-US">
                <a:solidFill>
                  <a:srgbClr val="2F2F38"/>
                </a:solidFill>
                <a:latin charset="0" panose="020f0502020204030204" pitchFamily="34" typeface="Calibri"/>
              </a:rPr>
              <a:t>50</a:t>
            </a:r>
          </a:p>
        </p:txBody>
      </p:sp>
    </p:spTree>
    <p:extLst>
      <p:ext uri="{BB962C8B-B14F-4D97-AF65-F5344CB8AC3E}">
        <p14:creationId val="1600457039"/>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3" sz="quarter" type="body"/>
          </p:nvPr>
        </p:nvSpPr>
        <p:spPr/>
        <p:txBody>
          <a:bodyPr/>
          <a:lstStyle/>
          <a:p>
            <a:pPr lvl="0"/>
            <a:r>
              <a:rPr altLang="ko-KR" lang="en-US"/>
              <a:t>Slide Main title</a:t>
            </a:r>
          </a:p>
        </p:txBody>
      </p:sp>
      <p:sp>
        <p:nvSpPr>
          <p:cNvPr id="9" name="Slide Number Placeholder 8"/>
          <p:cNvSpPr>
            <a:spLocks noGrp="1"/>
          </p:cNvSpPr>
          <p:nvPr>
            <p:ph idx="12" sz="quarter" type="sldNum"/>
          </p:nvPr>
        </p:nvSpPr>
        <p:spPr>
          <a:xfrm>
            <a:off x="11373753" y="6643009"/>
            <a:ext cx="292102" cy="150582"/>
          </a:xfrm>
          <a:prstGeom prst="rect">
            <a:avLst/>
          </a:prstGeom>
        </p:spPr>
        <p:txBody>
          <a:bodyPr/>
          <a:lstStyle/>
          <a:p>
            <a:fld id="{84EEED8F-DB42-4C5E-B9C1-615EEAABB808}" type="slidenum">
              <a:rPr altLang="en-US" lang="ko-KR" smtClean="0"/>
              <a:t>6</a:t>
            </a:fld>
          </a:p>
        </p:txBody>
      </p:sp>
      <p:sp>
        <p:nvSpPr>
          <p:cNvPr id="50" name="텍스트 개체 틀 3"/>
          <p:cNvSpPr txBox="1"/>
          <p:nvPr/>
        </p:nvSpPr>
        <p:spPr>
          <a:xfrm>
            <a:off x="1288821" y="3413573"/>
            <a:ext cx="2695441" cy="128016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ctr"/>
            <a:r>
              <a:rPr altLang="ko-KR" lang="en-US" sz="1200">
                <a:solidFill>
                  <a:schemeClr val="bg1"/>
                </a:solidFill>
                <a:latin charset="0" panose="020f0502020204030204" pitchFamily="34" typeface="Calibri"/>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59" name="speed"/>
          <p:cNvSpPr txBox="1">
            <a:spLocks noChangeArrowheads="1"/>
          </p:cNvSpPr>
          <p:nvPr/>
        </p:nvSpPr>
        <p:spPr bwMode="auto">
          <a:xfrm>
            <a:off x="1474355" y="2977042"/>
            <a:ext cx="2324373"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Visual appealing</a:t>
            </a:r>
          </a:p>
        </p:txBody>
      </p:sp>
      <p:sp>
        <p:nvSpPr>
          <p:cNvPr id="6" name="Oval 5"/>
          <p:cNvSpPr/>
          <p:nvPr/>
        </p:nvSpPr>
        <p:spPr>
          <a:xfrm>
            <a:off x="2228152" y="1982943"/>
            <a:ext cx="816778" cy="816778"/>
          </a:xfrm>
          <a:prstGeom prst="ellipse">
            <a:avLst/>
          </a:prstGeom>
          <a:solidFill>
            <a:srgbClr val="FFAE00"/>
          </a:solidFill>
          <a:ln>
            <a:noFill/>
          </a:ln>
          <a:effectLst>
            <a:outerShdw algn="t" blurRad="50800" dir="5400000" dist="38100"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5" name="Freeform 38"/>
          <p:cNvSpPr>
            <a:spLocks noEditPoints="1"/>
          </p:cNvSpPr>
          <p:nvPr/>
        </p:nvSpPr>
        <p:spPr bwMode="auto">
          <a:xfrm>
            <a:off x="2449130" y="2239416"/>
            <a:ext cx="374822" cy="303833"/>
          </a:xfrm>
          <a:custGeom>
            <a:gdLst>
              <a:gd fmla="*/ 39 w 528" name="T0"/>
              <a:gd fmla="*/ 129 h 429" name="T1"/>
              <a:gd fmla="*/ 366 w 528" name="T2"/>
              <a:gd fmla="*/ 335 h 429" name="T3"/>
              <a:gd fmla="*/ 405 w 528" name="T4"/>
              <a:gd fmla="*/ 262 h 429" name="T5"/>
              <a:gd fmla="*/ 405 w 528" name="T6"/>
              <a:gd fmla="*/ 359 h 429" name="T7"/>
              <a:gd fmla="*/ 399 w 528" name="T8"/>
              <a:gd fmla="*/ 369 h 429" name="T9"/>
              <a:gd fmla="*/ 389 w 528" name="T10"/>
              <a:gd fmla="*/ 374 h 429" name="T11"/>
              <a:gd fmla="*/ 333 w 528" name="T12"/>
              <a:gd fmla="*/ 374 h 429" name="T13"/>
              <a:gd fmla="*/ 490 w 528" name="T14"/>
              <a:gd fmla="*/ 38 h 429" name="T15"/>
              <a:gd fmla="*/ 385 w 528" name="T16"/>
              <a:gd fmla="*/ 90 h 429" name="T17"/>
              <a:gd fmla="*/ 393 w 528" name="T18"/>
              <a:gd fmla="*/ 91 h 429" name="T19"/>
              <a:gd fmla="*/ 401 w 528" name="T20"/>
              <a:gd fmla="*/ 98 h 429" name="T21"/>
              <a:gd fmla="*/ 405 w 528" name="T22"/>
              <a:gd fmla="*/ 109 h 429" name="T23"/>
              <a:gd fmla="*/ 406 w 528" name="T24"/>
              <a:gd fmla="*/ 116 h 429" name="T25"/>
              <a:gd fmla="*/ 470 w 528" name="T26"/>
              <a:gd fmla="*/ 117 h 429" name="T27"/>
              <a:gd fmla="*/ 477 w 528" name="T28"/>
              <a:gd fmla="*/ 127 h 429" name="T29"/>
              <a:gd fmla="*/ 474 w 528" name="T30"/>
              <a:gd fmla="*/ 135 h 429" name="T31"/>
              <a:gd fmla="*/ 406 w 528" name="T32"/>
              <a:gd fmla="*/ 139 h 429" name="T33"/>
              <a:gd fmla="*/ 406 w 528" name="T34"/>
              <a:gd fmla="*/ 177 h 429" name="T35"/>
              <a:gd fmla="*/ 470 w 528" name="T36"/>
              <a:gd fmla="*/ 178 h 429" name="T37"/>
              <a:gd fmla="*/ 477 w 528" name="T38"/>
              <a:gd fmla="*/ 188 h 429" name="T39"/>
              <a:gd fmla="*/ 474 w 528" name="T40"/>
              <a:gd fmla="*/ 197 h 429" name="T41"/>
              <a:gd fmla="*/ 406 w 528" name="T42"/>
              <a:gd fmla="*/ 201 h 429" name="T43"/>
              <a:gd fmla="*/ 406 w 528" name="T44"/>
              <a:gd fmla="*/ 239 h 429" name="T45"/>
              <a:gd fmla="*/ 470 w 528" name="T46"/>
              <a:gd fmla="*/ 240 h 429" name="T47"/>
              <a:gd fmla="*/ 477 w 528" name="T48"/>
              <a:gd fmla="*/ 250 h 429" name="T49"/>
              <a:gd fmla="*/ 474 w 528" name="T50"/>
              <a:gd fmla="*/ 258 h 429" name="T51"/>
              <a:gd fmla="*/ 406 w 528" name="T52"/>
              <a:gd fmla="*/ 262 h 429" name="T53"/>
              <a:gd fmla="*/ 139 w 528" name="T54"/>
              <a:gd fmla="*/ 429 h 429" name="T55"/>
              <a:gd fmla="*/ 128 w 528" name="T56"/>
              <a:gd fmla="*/ 422 h 429" name="T57"/>
              <a:gd fmla="*/ 128 w 528" name="T58"/>
              <a:gd fmla="*/ 412 h 429" name="T59"/>
              <a:gd fmla="*/ 139 w 528" name="T60"/>
              <a:gd fmla="*/ 405 h 429" name="T61"/>
              <a:gd fmla="*/ 19 w 528" name="T62"/>
              <a:gd fmla="*/ 374 h 429" name="T63"/>
              <a:gd fmla="*/ 11 w 528" name="T64"/>
              <a:gd fmla="*/ 373 h 429" name="T65"/>
              <a:gd fmla="*/ 3 w 528" name="T66"/>
              <a:gd fmla="*/ 366 h 429" name="T67"/>
              <a:gd fmla="*/ 0 w 528" name="T68"/>
              <a:gd fmla="*/ 355 h 429" name="T69"/>
              <a:gd fmla="*/ 0 w 528" name="T70"/>
              <a:gd fmla="*/ 109 h 429" name="T71"/>
              <a:gd fmla="*/ 3 w 528" name="T72"/>
              <a:gd fmla="*/ 98 h 429" name="T73"/>
              <a:gd fmla="*/ 11 w 528" name="T74"/>
              <a:gd fmla="*/ 91 h 429" name="T75"/>
              <a:gd fmla="*/ 19 w 528" name="T76"/>
              <a:gd fmla="*/ 90 h 429" name="T77"/>
              <a:gd fmla="*/ 294 w 528" name="T78"/>
              <a:gd fmla="*/ 19 h 429" name="T79"/>
              <a:gd fmla="*/ 298 w 528" name="T80"/>
              <a:gd fmla="*/ 8 h 429" name="T81"/>
              <a:gd fmla="*/ 306 w 528" name="T82"/>
              <a:gd fmla="*/ 1 h 429" name="T83"/>
              <a:gd fmla="*/ 314 w 528" name="T84"/>
              <a:gd fmla="*/ 0 h 429" name="T85"/>
              <a:gd fmla="*/ 513 w 528" name="T86"/>
              <a:gd fmla="*/ 0 h 429" name="T87"/>
              <a:gd fmla="*/ 523 w 528" name="T88"/>
              <a:gd fmla="*/ 5 h 429" name="T89"/>
              <a:gd fmla="*/ 528 w 528" name="T90"/>
              <a:gd fmla="*/ 15 h 429" name="T91"/>
              <a:gd fmla="*/ 528 w 528" name="T92"/>
              <a:gd fmla="*/ 409 h 429" name="T93"/>
              <a:gd fmla="*/ 527 w 528" name="T94"/>
              <a:gd fmla="*/ 417 h 429" name="T95"/>
              <a:gd fmla="*/ 520 w 528" name="T96"/>
              <a:gd fmla="*/ 426 h 429" name="T97"/>
              <a:gd fmla="*/ 509 w 528" name="T98"/>
              <a:gd fmla="*/ 429 h 429" name="T99"/>
              <a:gd fmla="*/ 313 w 528" name="T100"/>
              <a:gd fmla="*/ 429 h 429" name="T101"/>
              <a:gd fmla="*/ 303 w 528" name="T102"/>
              <a:gd fmla="*/ 426 h 429" name="T103"/>
              <a:gd fmla="*/ 296 w 528" name="T104"/>
              <a:gd fmla="*/ 417 h 429" name="T105"/>
              <a:gd fmla="*/ 294 w 528" name="T106"/>
              <a:gd fmla="*/ 408 h 429" name="T107"/>
              <a:gd fmla="*/ 221 w 528" name="T108"/>
              <a:gd fmla="*/ 405 h 429" name="T109"/>
              <a:gd fmla="*/ 270 w 528" name="T110"/>
              <a:gd fmla="*/ 406 h 429" name="T111"/>
              <a:gd fmla="*/ 277 w 528" name="T112"/>
              <a:gd fmla="*/ 418 h 429" name="T113"/>
              <a:gd fmla="*/ 274 w 528" name="T114"/>
              <a:gd fmla="*/ 426 h 429" name="T115"/>
              <a:gd fmla="*/ 266 w 528" name="T116"/>
              <a:gd fmla="*/ 429 h 42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29" w="528">
                <a:moveTo>
                  <a:pt x="366" y="335"/>
                </a:moveTo>
                <a:lnTo>
                  <a:pt x="366" y="129"/>
                </a:lnTo>
                <a:lnTo>
                  <a:pt x="39" y="129"/>
                </a:lnTo>
                <a:lnTo>
                  <a:pt x="39" y="335"/>
                </a:lnTo>
                <a:lnTo>
                  <a:pt x="39" y="335"/>
                </a:lnTo>
                <a:lnTo>
                  <a:pt x="366" y="335"/>
                </a:lnTo>
                <a:lnTo>
                  <a:pt x="366" y="335"/>
                </a:lnTo>
                <a:close/>
                <a:moveTo>
                  <a:pt x="406" y="262"/>
                </a:moveTo>
                <a:lnTo>
                  <a:pt x="405" y="262"/>
                </a:lnTo>
                <a:lnTo>
                  <a:pt x="405" y="355"/>
                </a:lnTo>
                <a:lnTo>
                  <a:pt x="405" y="355"/>
                </a:lnTo>
                <a:lnTo>
                  <a:pt x="405" y="359"/>
                </a:lnTo>
                <a:lnTo>
                  <a:pt x="404" y="363"/>
                </a:lnTo>
                <a:lnTo>
                  <a:pt x="401" y="366"/>
                </a:lnTo>
                <a:lnTo>
                  <a:pt x="399" y="369"/>
                </a:lnTo>
                <a:lnTo>
                  <a:pt x="396" y="371"/>
                </a:lnTo>
                <a:lnTo>
                  <a:pt x="393" y="373"/>
                </a:lnTo>
                <a:lnTo>
                  <a:pt x="389" y="374"/>
                </a:lnTo>
                <a:lnTo>
                  <a:pt x="385" y="374"/>
                </a:lnTo>
                <a:lnTo>
                  <a:pt x="385" y="374"/>
                </a:lnTo>
                <a:lnTo>
                  <a:pt x="333" y="374"/>
                </a:lnTo>
                <a:lnTo>
                  <a:pt x="333" y="390"/>
                </a:lnTo>
                <a:lnTo>
                  <a:pt x="490" y="390"/>
                </a:lnTo>
                <a:lnTo>
                  <a:pt x="490" y="38"/>
                </a:lnTo>
                <a:lnTo>
                  <a:pt x="333" y="38"/>
                </a:lnTo>
                <a:lnTo>
                  <a:pt x="333" y="90"/>
                </a:lnTo>
                <a:lnTo>
                  <a:pt x="385" y="90"/>
                </a:lnTo>
                <a:lnTo>
                  <a:pt x="385" y="90"/>
                </a:lnTo>
                <a:lnTo>
                  <a:pt x="389" y="90"/>
                </a:lnTo>
                <a:lnTo>
                  <a:pt x="393" y="91"/>
                </a:lnTo>
                <a:lnTo>
                  <a:pt x="396" y="93"/>
                </a:lnTo>
                <a:lnTo>
                  <a:pt x="399" y="95"/>
                </a:lnTo>
                <a:lnTo>
                  <a:pt x="401" y="98"/>
                </a:lnTo>
                <a:lnTo>
                  <a:pt x="404" y="101"/>
                </a:lnTo>
                <a:lnTo>
                  <a:pt x="405" y="105"/>
                </a:lnTo>
                <a:lnTo>
                  <a:pt x="405" y="109"/>
                </a:lnTo>
                <a:lnTo>
                  <a:pt x="405" y="109"/>
                </a:lnTo>
                <a:lnTo>
                  <a:pt x="405" y="116"/>
                </a:lnTo>
                <a:lnTo>
                  <a:pt x="406" y="116"/>
                </a:lnTo>
                <a:lnTo>
                  <a:pt x="465" y="116"/>
                </a:lnTo>
                <a:lnTo>
                  <a:pt x="465" y="116"/>
                </a:lnTo>
                <a:lnTo>
                  <a:pt x="470" y="117"/>
                </a:lnTo>
                <a:lnTo>
                  <a:pt x="474" y="119"/>
                </a:lnTo>
                <a:lnTo>
                  <a:pt x="476" y="123"/>
                </a:lnTo>
                <a:lnTo>
                  <a:pt x="477" y="127"/>
                </a:lnTo>
                <a:lnTo>
                  <a:pt x="477" y="127"/>
                </a:lnTo>
                <a:lnTo>
                  <a:pt x="476" y="132"/>
                </a:lnTo>
                <a:lnTo>
                  <a:pt x="474" y="135"/>
                </a:lnTo>
                <a:lnTo>
                  <a:pt x="470" y="138"/>
                </a:lnTo>
                <a:lnTo>
                  <a:pt x="465" y="139"/>
                </a:lnTo>
                <a:lnTo>
                  <a:pt x="406" y="139"/>
                </a:lnTo>
                <a:lnTo>
                  <a:pt x="405" y="139"/>
                </a:lnTo>
                <a:lnTo>
                  <a:pt x="405" y="177"/>
                </a:lnTo>
                <a:lnTo>
                  <a:pt x="406" y="177"/>
                </a:lnTo>
                <a:lnTo>
                  <a:pt x="465" y="177"/>
                </a:lnTo>
                <a:lnTo>
                  <a:pt x="465" y="177"/>
                </a:lnTo>
                <a:lnTo>
                  <a:pt x="470" y="178"/>
                </a:lnTo>
                <a:lnTo>
                  <a:pt x="474" y="180"/>
                </a:lnTo>
                <a:lnTo>
                  <a:pt x="476" y="184"/>
                </a:lnTo>
                <a:lnTo>
                  <a:pt x="477" y="188"/>
                </a:lnTo>
                <a:lnTo>
                  <a:pt x="477" y="188"/>
                </a:lnTo>
                <a:lnTo>
                  <a:pt x="476" y="194"/>
                </a:lnTo>
                <a:lnTo>
                  <a:pt x="474" y="197"/>
                </a:lnTo>
                <a:lnTo>
                  <a:pt x="470" y="200"/>
                </a:lnTo>
                <a:lnTo>
                  <a:pt x="465" y="201"/>
                </a:lnTo>
                <a:lnTo>
                  <a:pt x="406" y="201"/>
                </a:lnTo>
                <a:lnTo>
                  <a:pt x="405" y="201"/>
                </a:lnTo>
                <a:lnTo>
                  <a:pt x="405" y="239"/>
                </a:lnTo>
                <a:lnTo>
                  <a:pt x="406" y="239"/>
                </a:lnTo>
                <a:lnTo>
                  <a:pt x="465" y="239"/>
                </a:lnTo>
                <a:lnTo>
                  <a:pt x="465" y="239"/>
                </a:lnTo>
                <a:lnTo>
                  <a:pt x="470" y="240"/>
                </a:lnTo>
                <a:lnTo>
                  <a:pt x="474" y="242"/>
                </a:lnTo>
                <a:lnTo>
                  <a:pt x="476" y="246"/>
                </a:lnTo>
                <a:lnTo>
                  <a:pt x="477" y="250"/>
                </a:lnTo>
                <a:lnTo>
                  <a:pt x="477" y="250"/>
                </a:lnTo>
                <a:lnTo>
                  <a:pt x="476" y="255"/>
                </a:lnTo>
                <a:lnTo>
                  <a:pt x="474" y="258"/>
                </a:lnTo>
                <a:lnTo>
                  <a:pt x="470" y="261"/>
                </a:lnTo>
                <a:lnTo>
                  <a:pt x="465" y="262"/>
                </a:lnTo>
                <a:lnTo>
                  <a:pt x="406" y="262"/>
                </a:lnTo>
                <a:lnTo>
                  <a:pt x="406" y="262"/>
                </a:lnTo>
                <a:close/>
                <a:moveTo>
                  <a:pt x="139" y="429"/>
                </a:moveTo>
                <a:lnTo>
                  <a:pt x="139" y="429"/>
                </a:lnTo>
                <a:lnTo>
                  <a:pt x="134" y="428"/>
                </a:lnTo>
                <a:lnTo>
                  <a:pt x="131" y="426"/>
                </a:lnTo>
                <a:lnTo>
                  <a:pt x="128" y="422"/>
                </a:lnTo>
                <a:lnTo>
                  <a:pt x="127" y="418"/>
                </a:lnTo>
                <a:lnTo>
                  <a:pt x="127" y="418"/>
                </a:lnTo>
                <a:lnTo>
                  <a:pt x="128" y="412"/>
                </a:lnTo>
                <a:lnTo>
                  <a:pt x="131" y="408"/>
                </a:lnTo>
                <a:lnTo>
                  <a:pt x="134" y="406"/>
                </a:lnTo>
                <a:lnTo>
                  <a:pt x="139" y="405"/>
                </a:lnTo>
                <a:lnTo>
                  <a:pt x="183" y="405"/>
                </a:lnTo>
                <a:lnTo>
                  <a:pt x="183" y="374"/>
                </a:lnTo>
                <a:lnTo>
                  <a:pt x="19" y="374"/>
                </a:lnTo>
                <a:lnTo>
                  <a:pt x="19" y="374"/>
                </a:lnTo>
                <a:lnTo>
                  <a:pt x="15" y="374"/>
                </a:lnTo>
                <a:lnTo>
                  <a:pt x="11" y="373"/>
                </a:lnTo>
                <a:lnTo>
                  <a:pt x="8" y="371"/>
                </a:lnTo>
                <a:lnTo>
                  <a:pt x="5" y="369"/>
                </a:lnTo>
                <a:lnTo>
                  <a:pt x="3" y="366"/>
                </a:lnTo>
                <a:lnTo>
                  <a:pt x="1" y="363"/>
                </a:lnTo>
                <a:lnTo>
                  <a:pt x="0" y="359"/>
                </a:lnTo>
                <a:lnTo>
                  <a:pt x="0" y="355"/>
                </a:lnTo>
                <a:lnTo>
                  <a:pt x="0" y="355"/>
                </a:lnTo>
                <a:lnTo>
                  <a:pt x="0" y="109"/>
                </a:lnTo>
                <a:lnTo>
                  <a:pt x="0" y="109"/>
                </a:lnTo>
                <a:lnTo>
                  <a:pt x="0" y="105"/>
                </a:lnTo>
                <a:lnTo>
                  <a:pt x="1" y="101"/>
                </a:lnTo>
                <a:lnTo>
                  <a:pt x="3" y="98"/>
                </a:lnTo>
                <a:lnTo>
                  <a:pt x="5" y="95"/>
                </a:lnTo>
                <a:lnTo>
                  <a:pt x="8" y="93"/>
                </a:lnTo>
                <a:lnTo>
                  <a:pt x="11" y="91"/>
                </a:lnTo>
                <a:lnTo>
                  <a:pt x="15" y="90"/>
                </a:lnTo>
                <a:lnTo>
                  <a:pt x="19" y="90"/>
                </a:lnTo>
                <a:lnTo>
                  <a:pt x="19" y="90"/>
                </a:lnTo>
                <a:lnTo>
                  <a:pt x="294" y="90"/>
                </a:lnTo>
                <a:lnTo>
                  <a:pt x="294" y="19"/>
                </a:lnTo>
                <a:lnTo>
                  <a:pt x="294" y="19"/>
                </a:lnTo>
                <a:lnTo>
                  <a:pt x="295" y="15"/>
                </a:lnTo>
                <a:lnTo>
                  <a:pt x="296" y="11"/>
                </a:lnTo>
                <a:lnTo>
                  <a:pt x="298" y="8"/>
                </a:lnTo>
                <a:lnTo>
                  <a:pt x="300" y="5"/>
                </a:lnTo>
                <a:lnTo>
                  <a:pt x="303" y="3"/>
                </a:lnTo>
                <a:lnTo>
                  <a:pt x="306" y="1"/>
                </a:lnTo>
                <a:lnTo>
                  <a:pt x="309" y="0"/>
                </a:lnTo>
                <a:lnTo>
                  <a:pt x="313" y="0"/>
                </a:lnTo>
                <a:lnTo>
                  <a:pt x="314" y="0"/>
                </a:lnTo>
                <a:lnTo>
                  <a:pt x="509" y="0"/>
                </a:lnTo>
                <a:lnTo>
                  <a:pt x="509" y="0"/>
                </a:lnTo>
                <a:lnTo>
                  <a:pt x="513" y="0"/>
                </a:lnTo>
                <a:lnTo>
                  <a:pt x="517" y="1"/>
                </a:lnTo>
                <a:lnTo>
                  <a:pt x="520" y="3"/>
                </a:lnTo>
                <a:lnTo>
                  <a:pt x="523" y="5"/>
                </a:lnTo>
                <a:lnTo>
                  <a:pt x="525" y="8"/>
                </a:lnTo>
                <a:lnTo>
                  <a:pt x="527" y="11"/>
                </a:lnTo>
                <a:lnTo>
                  <a:pt x="528" y="15"/>
                </a:lnTo>
                <a:lnTo>
                  <a:pt x="528" y="19"/>
                </a:lnTo>
                <a:lnTo>
                  <a:pt x="528" y="19"/>
                </a:lnTo>
                <a:lnTo>
                  <a:pt x="528" y="409"/>
                </a:lnTo>
                <a:lnTo>
                  <a:pt x="528" y="409"/>
                </a:lnTo>
                <a:lnTo>
                  <a:pt x="528" y="413"/>
                </a:lnTo>
                <a:lnTo>
                  <a:pt x="527" y="417"/>
                </a:lnTo>
                <a:lnTo>
                  <a:pt x="525" y="421"/>
                </a:lnTo>
                <a:lnTo>
                  <a:pt x="523" y="423"/>
                </a:lnTo>
                <a:lnTo>
                  <a:pt x="520" y="426"/>
                </a:lnTo>
                <a:lnTo>
                  <a:pt x="517" y="427"/>
                </a:lnTo>
                <a:lnTo>
                  <a:pt x="513" y="429"/>
                </a:lnTo>
                <a:lnTo>
                  <a:pt x="509" y="429"/>
                </a:lnTo>
                <a:lnTo>
                  <a:pt x="509" y="429"/>
                </a:lnTo>
                <a:lnTo>
                  <a:pt x="313" y="429"/>
                </a:lnTo>
                <a:lnTo>
                  <a:pt x="313" y="429"/>
                </a:lnTo>
                <a:lnTo>
                  <a:pt x="309" y="429"/>
                </a:lnTo>
                <a:lnTo>
                  <a:pt x="306" y="427"/>
                </a:lnTo>
                <a:lnTo>
                  <a:pt x="303" y="426"/>
                </a:lnTo>
                <a:lnTo>
                  <a:pt x="300" y="423"/>
                </a:lnTo>
                <a:lnTo>
                  <a:pt x="298" y="421"/>
                </a:lnTo>
                <a:lnTo>
                  <a:pt x="296" y="417"/>
                </a:lnTo>
                <a:lnTo>
                  <a:pt x="295" y="413"/>
                </a:lnTo>
                <a:lnTo>
                  <a:pt x="294" y="409"/>
                </a:lnTo>
                <a:lnTo>
                  <a:pt x="294" y="408"/>
                </a:lnTo>
                <a:lnTo>
                  <a:pt x="294" y="374"/>
                </a:lnTo>
                <a:lnTo>
                  <a:pt x="221" y="374"/>
                </a:lnTo>
                <a:lnTo>
                  <a:pt x="221" y="405"/>
                </a:lnTo>
                <a:lnTo>
                  <a:pt x="266" y="405"/>
                </a:lnTo>
                <a:lnTo>
                  <a:pt x="266" y="405"/>
                </a:lnTo>
                <a:lnTo>
                  <a:pt x="270" y="406"/>
                </a:lnTo>
                <a:lnTo>
                  <a:pt x="274" y="408"/>
                </a:lnTo>
                <a:lnTo>
                  <a:pt x="277" y="412"/>
                </a:lnTo>
                <a:lnTo>
                  <a:pt x="277" y="418"/>
                </a:lnTo>
                <a:lnTo>
                  <a:pt x="277" y="418"/>
                </a:lnTo>
                <a:lnTo>
                  <a:pt x="277" y="422"/>
                </a:lnTo>
                <a:lnTo>
                  <a:pt x="274" y="426"/>
                </a:lnTo>
                <a:lnTo>
                  <a:pt x="270" y="428"/>
                </a:lnTo>
                <a:lnTo>
                  <a:pt x="266" y="429"/>
                </a:lnTo>
                <a:lnTo>
                  <a:pt x="266" y="429"/>
                </a:lnTo>
                <a:lnTo>
                  <a:pt x="139" y="429"/>
                </a:lnTo>
                <a:lnTo>
                  <a:pt x="139" y="429"/>
                </a:lnTo>
                <a:close/>
              </a:path>
            </a:pathLst>
          </a:custGeom>
          <a:solidFill>
            <a:schemeClr val="tx1">
              <a:lumMod val="85000"/>
              <a:lumOff val="15000"/>
            </a:schemeClr>
          </a:solidFill>
          <a:ln>
            <a:noFill/>
          </a:ln>
          <a:extLst/>
        </p:spPr>
        <p:txBody>
          <a:bodyPr anchor="t" anchorCtr="0" bIns="45720" compatLnSpc="1" lIns="91440" numCol="1" rIns="91440" tIns="45720" vert="horz" wrap="square">
            <a:prstTxWarp prst="textNoShape">
              <a:avLst/>
            </a:prstTxWarp>
          </a:bodyPr>
          <a:lstStyle/>
          <a:p>
            <a:endParaRPr lang="en-US"/>
          </a:p>
        </p:txBody>
      </p:sp>
      <p:cxnSp>
        <p:nvCxnSpPr>
          <p:cNvPr id="47" name="Straight Connector 46"/>
          <p:cNvCxnSpPr/>
          <p:nvPr/>
        </p:nvCxnSpPr>
        <p:spPr>
          <a:xfrm>
            <a:off x="2456541" y="3306107"/>
            <a:ext cx="360000" cy="0"/>
          </a:xfrm>
          <a:prstGeom prst="line">
            <a:avLst/>
          </a:prstGeom>
          <a:ln>
            <a:solidFill>
              <a:srgbClr val="FFAE00"/>
            </a:solidFill>
          </a:ln>
        </p:spPr>
        <p:style>
          <a:lnRef idx="1">
            <a:schemeClr val="accent1"/>
          </a:lnRef>
          <a:fillRef idx="0">
            <a:schemeClr val="accent1"/>
          </a:fillRef>
          <a:effectRef idx="0">
            <a:schemeClr val="accent1"/>
          </a:effectRef>
          <a:fontRef idx="minor">
            <a:schemeClr val="tx1"/>
          </a:fontRef>
        </p:style>
      </p:cxnSp>
      <p:sp>
        <p:nvSpPr>
          <p:cNvPr id="52" name="텍스트 개체 틀 3"/>
          <p:cNvSpPr txBox="1"/>
          <p:nvPr/>
        </p:nvSpPr>
        <p:spPr>
          <a:xfrm>
            <a:off x="4699249" y="3390692"/>
            <a:ext cx="2695441" cy="128016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ctr"/>
            <a:r>
              <a:rPr altLang="ko-KR" lang="en-US" sz="1200">
                <a:solidFill>
                  <a:schemeClr val="bg1"/>
                </a:solidFill>
                <a:latin charset="0" panose="020f0502020204030204" pitchFamily="34" typeface="Calibri"/>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60" name="speed"/>
          <p:cNvSpPr txBox="1">
            <a:spLocks noChangeArrowheads="1"/>
          </p:cNvSpPr>
          <p:nvPr/>
        </p:nvSpPr>
        <p:spPr bwMode="auto">
          <a:xfrm>
            <a:off x="4728856" y="2954161"/>
            <a:ext cx="2636226"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Tremendous visual appeal</a:t>
            </a:r>
          </a:p>
        </p:txBody>
      </p:sp>
      <p:sp>
        <p:nvSpPr>
          <p:cNvPr id="40" name="Oval 39"/>
          <p:cNvSpPr/>
          <p:nvPr/>
        </p:nvSpPr>
        <p:spPr>
          <a:xfrm>
            <a:off x="5638580" y="1982943"/>
            <a:ext cx="816778" cy="816778"/>
          </a:xfrm>
          <a:prstGeom prst="ellipse">
            <a:avLst/>
          </a:prstGeom>
          <a:solidFill>
            <a:srgbClr val="FFAE00"/>
          </a:solidFill>
          <a:ln>
            <a:noFill/>
          </a:ln>
          <a:effectLst>
            <a:outerShdw algn="t" blurRad="50800" dir="5400000" dist="38100"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9" name="Freeform 53"/>
          <p:cNvSpPr>
            <a:spLocks noEditPoints="1"/>
          </p:cNvSpPr>
          <p:nvPr/>
        </p:nvSpPr>
        <p:spPr bwMode="auto">
          <a:xfrm>
            <a:off x="5868786" y="2254323"/>
            <a:ext cx="356366" cy="274019"/>
          </a:xfrm>
          <a:custGeom>
            <a:gdLst>
              <a:gd fmla="*/ 458 w 502" name="T0"/>
              <a:gd fmla="*/ 80 h 387" name="T1"/>
              <a:gd fmla="*/ 498 w 502" name="T2"/>
              <a:gd fmla="*/ 224 h 387" name="T3"/>
              <a:gd fmla="*/ 497 w 502" name="T4"/>
              <a:gd fmla="*/ 336 h 387" name="T5"/>
              <a:gd fmla="*/ 456 w 502" name="T6"/>
              <a:gd fmla="*/ 381 h 387" name="T7"/>
              <a:gd fmla="*/ 390 w 502" name="T8"/>
              <a:gd fmla="*/ 378 h 387" name="T9"/>
              <a:gd fmla="*/ 353 w 502" name="T10"/>
              <a:gd fmla="*/ 341 h 387" name="T11"/>
              <a:gd fmla="*/ 300 w 502" name="T12"/>
              <a:gd fmla="*/ 277 h 387" name="T13"/>
              <a:gd fmla="*/ 195 w 502" name="T14"/>
              <a:gd fmla="*/ 281 h 387" name="T15"/>
              <a:gd fmla="*/ 139 w 502" name="T16"/>
              <a:gd fmla="*/ 354 h 387" name="T17"/>
              <a:gd fmla="*/ 90 w 502" name="T18"/>
              <a:gd fmla="*/ 385 h 387" name="T19"/>
              <a:gd fmla="*/ 15 w 502" name="T20"/>
              <a:gd fmla="*/ 354 h 387" name="T21"/>
              <a:gd fmla="*/ 1 w 502" name="T22"/>
              <a:gd fmla="*/ 251 h 387" name="T23"/>
              <a:gd fmla="*/ 39 w 502" name="T24"/>
              <a:gd fmla="*/ 91 h 387" name="T25"/>
              <a:gd fmla="*/ 101 w 502" name="T26"/>
              <a:gd fmla="*/ 18 h 387" name="T27"/>
              <a:gd fmla="*/ 214 w 502" name="T28"/>
              <a:gd fmla="*/ 2 h 387" name="T29"/>
              <a:gd fmla="*/ 342 w 502" name="T30"/>
              <a:gd fmla="*/ 0 h 387" name="T31"/>
              <a:gd fmla="*/ 214 w 502" name="T32"/>
              <a:gd fmla="*/ 204 h 387" name="T33"/>
              <a:gd fmla="*/ 280 w 502" name="T34"/>
              <a:gd fmla="*/ 183 h 387" name="T35"/>
              <a:gd fmla="*/ 280 w 502" name="T36"/>
              <a:gd fmla="*/ 207 h 387" name="T37"/>
              <a:gd fmla="*/ 210 w 502" name="T38"/>
              <a:gd fmla="*/ 89 h 387" name="T39"/>
              <a:gd fmla="*/ 290 w 502" name="T40"/>
              <a:gd fmla="*/ 84 h 387" name="T41"/>
              <a:gd fmla="*/ 143 w 502" name="T42"/>
              <a:gd fmla="*/ 89 h 387" name="T43"/>
              <a:gd fmla="*/ 165 w 502" name="T44"/>
              <a:gd fmla="*/ 84 h 387" name="T45"/>
              <a:gd fmla="*/ 219 w 502" name="T46"/>
              <a:gd fmla="*/ 142 h 387" name="T47"/>
              <a:gd fmla="*/ 163 w 502" name="T48"/>
              <a:gd fmla="*/ 204 h 387" name="T49"/>
              <a:gd fmla="*/ 101 w 502" name="T50"/>
              <a:gd fmla="*/ 154 h 387" name="T51"/>
              <a:gd fmla="*/ 97 w 502" name="T52"/>
              <a:gd fmla="*/ 132 h 387" name="T53"/>
              <a:gd fmla="*/ 362 w 502" name="T54"/>
              <a:gd fmla="*/ 92 h 387" name="T55"/>
              <a:gd fmla="*/ 367 w 502" name="T56"/>
              <a:gd fmla="*/ 119 h 387" name="T57"/>
              <a:gd fmla="*/ 339 w 502" name="T58"/>
              <a:gd fmla="*/ 125 h 387" name="T59"/>
              <a:gd fmla="*/ 334 w 502" name="T60"/>
              <a:gd fmla="*/ 97 h 387" name="T61"/>
              <a:gd fmla="*/ 335 w 502" name="T62"/>
              <a:gd fmla="*/ 146 h 387" name="T63"/>
              <a:gd fmla="*/ 313 w 502" name="T64"/>
              <a:gd fmla="*/ 161 h 387" name="T65"/>
              <a:gd fmla="*/ 298 w 502" name="T66"/>
              <a:gd fmla="*/ 138 h 387" name="T67"/>
              <a:gd fmla="*/ 321 w 502" name="T68"/>
              <a:gd fmla="*/ 123 h 387" name="T69"/>
              <a:gd fmla="*/ 351 w 502" name="T70"/>
              <a:gd fmla="*/ 156 h 387" name="T71"/>
              <a:gd fmla="*/ 370 w 502" name="T72"/>
              <a:gd fmla="*/ 175 h 387" name="T73"/>
              <a:gd fmla="*/ 351 w 502" name="T74"/>
              <a:gd fmla="*/ 195 h 387" name="T75"/>
              <a:gd fmla="*/ 331 w 502" name="T76"/>
              <a:gd fmla="*/ 175 h 387" name="T77"/>
              <a:gd fmla="*/ 351 w 502" name="T78"/>
              <a:gd fmla="*/ 156 h 387" name="T79"/>
              <a:gd fmla="*/ 392 w 502" name="T80"/>
              <a:gd fmla="*/ 160 h 387" name="T81"/>
              <a:gd fmla="*/ 367 w 502" name="T82"/>
              <a:gd fmla="*/ 150 h 387" name="T83"/>
              <a:gd fmla="*/ 377 w 502" name="T84"/>
              <a:gd fmla="*/ 125 h 387" name="T85"/>
              <a:gd fmla="*/ 402 w 502" name="T86"/>
              <a:gd fmla="*/ 135 h 387" name="T87"/>
              <a:gd fmla="*/ 336 w 502" name="T88"/>
              <a:gd fmla="*/ 39 h 387" name="T89"/>
              <a:gd fmla="*/ 211 w 502" name="T90"/>
              <a:gd fmla="*/ 41 h 387" name="T91"/>
              <a:gd fmla="*/ 122 w 502" name="T92"/>
              <a:gd fmla="*/ 52 h 387" name="T93"/>
              <a:gd fmla="*/ 74 w 502" name="T94"/>
              <a:gd fmla="*/ 106 h 387" name="T95"/>
              <a:gd fmla="*/ 40 w 502" name="T96"/>
              <a:gd fmla="*/ 254 h 387" name="T97"/>
              <a:gd fmla="*/ 44 w 502" name="T98"/>
              <a:gd fmla="*/ 327 h 387" name="T99"/>
              <a:gd fmla="*/ 84 w 502" name="T100"/>
              <a:gd fmla="*/ 348 h 387" name="T101"/>
              <a:gd fmla="*/ 145 w 502" name="T102"/>
              <a:gd fmla="*/ 275 h 387" name="T103"/>
              <a:gd fmla="*/ 189 w 502" name="T104"/>
              <a:gd fmla="*/ 239 h 387" name="T105"/>
              <a:gd fmla="*/ 281 w 502" name="T106"/>
              <a:gd fmla="*/ 230 h 387" name="T107"/>
              <a:gd fmla="*/ 344 w 502" name="T108"/>
              <a:gd fmla="*/ 261 h 387" name="T109"/>
              <a:gd fmla="*/ 400 w 502" name="T110"/>
              <a:gd fmla="*/ 339 h 387" name="T111"/>
              <a:gd fmla="*/ 452 w 502" name="T112"/>
              <a:gd fmla="*/ 337 h 387" name="T113"/>
              <a:gd fmla="*/ 463 w 502" name="T114"/>
              <a:gd fmla="*/ 281 h 387" name="T115"/>
              <a:gd fmla="*/ 436 w 502" name="T116"/>
              <a:gd fmla="*/ 129 h 387" name="T117"/>
              <a:gd fmla="*/ 388 w 502" name="T118"/>
              <a:gd fmla="*/ 57 h 38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87" w="502">
                <a:moveTo>
                  <a:pt x="399" y="18"/>
                </a:moveTo>
                <a:lnTo>
                  <a:pt x="399" y="18"/>
                </a:lnTo>
                <a:lnTo>
                  <a:pt x="410" y="25"/>
                </a:lnTo>
                <a:lnTo>
                  <a:pt x="420" y="32"/>
                </a:lnTo>
                <a:lnTo>
                  <a:pt x="429" y="41"/>
                </a:lnTo>
                <a:lnTo>
                  <a:pt x="437" y="50"/>
                </a:lnTo>
                <a:lnTo>
                  <a:pt x="445" y="59"/>
                </a:lnTo>
                <a:lnTo>
                  <a:pt x="452" y="69"/>
                </a:lnTo>
                <a:lnTo>
                  <a:pt x="458" y="80"/>
                </a:lnTo>
                <a:lnTo>
                  <a:pt x="463" y="91"/>
                </a:lnTo>
                <a:lnTo>
                  <a:pt x="463" y="91"/>
                </a:lnTo>
                <a:lnTo>
                  <a:pt x="472" y="116"/>
                </a:lnTo>
                <a:lnTo>
                  <a:pt x="480" y="141"/>
                </a:lnTo>
                <a:lnTo>
                  <a:pt x="480" y="141"/>
                </a:lnTo>
                <a:lnTo>
                  <a:pt x="487" y="168"/>
                </a:lnTo>
                <a:lnTo>
                  <a:pt x="493" y="197"/>
                </a:lnTo>
                <a:lnTo>
                  <a:pt x="493" y="197"/>
                </a:lnTo>
                <a:lnTo>
                  <a:pt x="498" y="224"/>
                </a:lnTo>
                <a:lnTo>
                  <a:pt x="501" y="251"/>
                </a:lnTo>
                <a:lnTo>
                  <a:pt x="501" y="251"/>
                </a:lnTo>
                <a:lnTo>
                  <a:pt x="502" y="279"/>
                </a:lnTo>
                <a:lnTo>
                  <a:pt x="502" y="305"/>
                </a:lnTo>
                <a:lnTo>
                  <a:pt x="502" y="305"/>
                </a:lnTo>
                <a:lnTo>
                  <a:pt x="502" y="305"/>
                </a:lnTo>
                <a:lnTo>
                  <a:pt x="501" y="316"/>
                </a:lnTo>
                <a:lnTo>
                  <a:pt x="500" y="325"/>
                </a:lnTo>
                <a:lnTo>
                  <a:pt x="497" y="336"/>
                </a:lnTo>
                <a:lnTo>
                  <a:pt x="492" y="344"/>
                </a:lnTo>
                <a:lnTo>
                  <a:pt x="492" y="344"/>
                </a:lnTo>
                <a:lnTo>
                  <a:pt x="488" y="351"/>
                </a:lnTo>
                <a:lnTo>
                  <a:pt x="484" y="358"/>
                </a:lnTo>
                <a:lnTo>
                  <a:pt x="479" y="364"/>
                </a:lnTo>
                <a:lnTo>
                  <a:pt x="474" y="369"/>
                </a:lnTo>
                <a:lnTo>
                  <a:pt x="468" y="373"/>
                </a:lnTo>
                <a:lnTo>
                  <a:pt x="462" y="377"/>
                </a:lnTo>
                <a:lnTo>
                  <a:pt x="456" y="381"/>
                </a:lnTo>
                <a:lnTo>
                  <a:pt x="449" y="383"/>
                </a:lnTo>
                <a:lnTo>
                  <a:pt x="442" y="385"/>
                </a:lnTo>
                <a:lnTo>
                  <a:pt x="435" y="386"/>
                </a:lnTo>
                <a:lnTo>
                  <a:pt x="428" y="387"/>
                </a:lnTo>
                <a:lnTo>
                  <a:pt x="420" y="387"/>
                </a:lnTo>
                <a:lnTo>
                  <a:pt x="412" y="386"/>
                </a:lnTo>
                <a:lnTo>
                  <a:pt x="405" y="384"/>
                </a:lnTo>
                <a:lnTo>
                  <a:pt x="397" y="381"/>
                </a:lnTo>
                <a:lnTo>
                  <a:pt x="390" y="378"/>
                </a:lnTo>
                <a:lnTo>
                  <a:pt x="390" y="378"/>
                </a:lnTo>
                <a:lnTo>
                  <a:pt x="390" y="378"/>
                </a:lnTo>
                <a:lnTo>
                  <a:pt x="390" y="378"/>
                </a:lnTo>
                <a:lnTo>
                  <a:pt x="382" y="373"/>
                </a:lnTo>
                <a:lnTo>
                  <a:pt x="375" y="367"/>
                </a:lnTo>
                <a:lnTo>
                  <a:pt x="368" y="361"/>
                </a:lnTo>
                <a:lnTo>
                  <a:pt x="362" y="354"/>
                </a:lnTo>
                <a:lnTo>
                  <a:pt x="362" y="354"/>
                </a:lnTo>
                <a:lnTo>
                  <a:pt x="353" y="341"/>
                </a:lnTo>
                <a:lnTo>
                  <a:pt x="346" y="327"/>
                </a:lnTo>
                <a:lnTo>
                  <a:pt x="346" y="327"/>
                </a:lnTo>
                <a:lnTo>
                  <a:pt x="336" y="313"/>
                </a:lnTo>
                <a:lnTo>
                  <a:pt x="328" y="300"/>
                </a:lnTo>
                <a:lnTo>
                  <a:pt x="318" y="290"/>
                </a:lnTo>
                <a:lnTo>
                  <a:pt x="307" y="281"/>
                </a:lnTo>
                <a:lnTo>
                  <a:pt x="306" y="280"/>
                </a:lnTo>
                <a:lnTo>
                  <a:pt x="306" y="280"/>
                </a:lnTo>
                <a:lnTo>
                  <a:pt x="300" y="277"/>
                </a:lnTo>
                <a:lnTo>
                  <a:pt x="294" y="274"/>
                </a:lnTo>
                <a:lnTo>
                  <a:pt x="280" y="269"/>
                </a:lnTo>
                <a:lnTo>
                  <a:pt x="265" y="266"/>
                </a:lnTo>
                <a:lnTo>
                  <a:pt x="250" y="265"/>
                </a:lnTo>
                <a:lnTo>
                  <a:pt x="235" y="267"/>
                </a:lnTo>
                <a:lnTo>
                  <a:pt x="220" y="269"/>
                </a:lnTo>
                <a:lnTo>
                  <a:pt x="207" y="274"/>
                </a:lnTo>
                <a:lnTo>
                  <a:pt x="201" y="277"/>
                </a:lnTo>
                <a:lnTo>
                  <a:pt x="195" y="281"/>
                </a:lnTo>
                <a:lnTo>
                  <a:pt x="195" y="281"/>
                </a:lnTo>
                <a:lnTo>
                  <a:pt x="195" y="281"/>
                </a:lnTo>
                <a:lnTo>
                  <a:pt x="183" y="290"/>
                </a:lnTo>
                <a:lnTo>
                  <a:pt x="173" y="300"/>
                </a:lnTo>
                <a:lnTo>
                  <a:pt x="164" y="313"/>
                </a:lnTo>
                <a:lnTo>
                  <a:pt x="156" y="327"/>
                </a:lnTo>
                <a:lnTo>
                  <a:pt x="156" y="327"/>
                </a:lnTo>
                <a:lnTo>
                  <a:pt x="148" y="341"/>
                </a:lnTo>
                <a:lnTo>
                  <a:pt x="139" y="354"/>
                </a:lnTo>
                <a:lnTo>
                  <a:pt x="139" y="354"/>
                </a:lnTo>
                <a:lnTo>
                  <a:pt x="134" y="361"/>
                </a:lnTo>
                <a:lnTo>
                  <a:pt x="127" y="367"/>
                </a:lnTo>
                <a:lnTo>
                  <a:pt x="120" y="373"/>
                </a:lnTo>
                <a:lnTo>
                  <a:pt x="111" y="378"/>
                </a:lnTo>
                <a:lnTo>
                  <a:pt x="110" y="378"/>
                </a:lnTo>
                <a:lnTo>
                  <a:pt x="110" y="378"/>
                </a:lnTo>
                <a:lnTo>
                  <a:pt x="100" y="383"/>
                </a:lnTo>
                <a:lnTo>
                  <a:pt x="90" y="385"/>
                </a:lnTo>
                <a:lnTo>
                  <a:pt x="80" y="387"/>
                </a:lnTo>
                <a:lnTo>
                  <a:pt x="70" y="387"/>
                </a:lnTo>
                <a:lnTo>
                  <a:pt x="61" y="385"/>
                </a:lnTo>
                <a:lnTo>
                  <a:pt x="52" y="383"/>
                </a:lnTo>
                <a:lnTo>
                  <a:pt x="43" y="379"/>
                </a:lnTo>
                <a:lnTo>
                  <a:pt x="34" y="374"/>
                </a:lnTo>
                <a:lnTo>
                  <a:pt x="27" y="369"/>
                </a:lnTo>
                <a:lnTo>
                  <a:pt x="21" y="362"/>
                </a:lnTo>
                <a:lnTo>
                  <a:pt x="15" y="354"/>
                </a:lnTo>
                <a:lnTo>
                  <a:pt x="10" y="346"/>
                </a:lnTo>
                <a:lnTo>
                  <a:pt x="6" y="337"/>
                </a:lnTo>
                <a:lnTo>
                  <a:pt x="3" y="326"/>
                </a:lnTo>
                <a:lnTo>
                  <a:pt x="1" y="316"/>
                </a:lnTo>
                <a:lnTo>
                  <a:pt x="0" y="305"/>
                </a:lnTo>
                <a:lnTo>
                  <a:pt x="0" y="305"/>
                </a:lnTo>
                <a:lnTo>
                  <a:pt x="0" y="305"/>
                </a:lnTo>
                <a:lnTo>
                  <a:pt x="0" y="279"/>
                </a:lnTo>
                <a:lnTo>
                  <a:pt x="1" y="251"/>
                </a:lnTo>
                <a:lnTo>
                  <a:pt x="1" y="251"/>
                </a:lnTo>
                <a:lnTo>
                  <a:pt x="4" y="224"/>
                </a:lnTo>
                <a:lnTo>
                  <a:pt x="8" y="197"/>
                </a:lnTo>
                <a:lnTo>
                  <a:pt x="8" y="197"/>
                </a:lnTo>
                <a:lnTo>
                  <a:pt x="14" y="168"/>
                </a:lnTo>
                <a:lnTo>
                  <a:pt x="20" y="141"/>
                </a:lnTo>
                <a:lnTo>
                  <a:pt x="20" y="141"/>
                </a:lnTo>
                <a:lnTo>
                  <a:pt x="29" y="116"/>
                </a:lnTo>
                <a:lnTo>
                  <a:pt x="39" y="91"/>
                </a:lnTo>
                <a:lnTo>
                  <a:pt x="39" y="91"/>
                </a:lnTo>
                <a:lnTo>
                  <a:pt x="44" y="80"/>
                </a:lnTo>
                <a:lnTo>
                  <a:pt x="50" y="69"/>
                </a:lnTo>
                <a:lnTo>
                  <a:pt x="57" y="59"/>
                </a:lnTo>
                <a:lnTo>
                  <a:pt x="64" y="50"/>
                </a:lnTo>
                <a:lnTo>
                  <a:pt x="73" y="41"/>
                </a:lnTo>
                <a:lnTo>
                  <a:pt x="82" y="32"/>
                </a:lnTo>
                <a:lnTo>
                  <a:pt x="91" y="25"/>
                </a:lnTo>
                <a:lnTo>
                  <a:pt x="101" y="18"/>
                </a:lnTo>
                <a:lnTo>
                  <a:pt x="101" y="18"/>
                </a:lnTo>
                <a:lnTo>
                  <a:pt x="117" y="11"/>
                </a:lnTo>
                <a:lnTo>
                  <a:pt x="131" y="6"/>
                </a:lnTo>
                <a:lnTo>
                  <a:pt x="145" y="2"/>
                </a:lnTo>
                <a:lnTo>
                  <a:pt x="158" y="0"/>
                </a:lnTo>
                <a:lnTo>
                  <a:pt x="172" y="0"/>
                </a:lnTo>
                <a:lnTo>
                  <a:pt x="186" y="0"/>
                </a:lnTo>
                <a:lnTo>
                  <a:pt x="214" y="2"/>
                </a:lnTo>
                <a:lnTo>
                  <a:pt x="214" y="2"/>
                </a:lnTo>
                <a:lnTo>
                  <a:pt x="232" y="3"/>
                </a:lnTo>
                <a:lnTo>
                  <a:pt x="250" y="4"/>
                </a:lnTo>
                <a:lnTo>
                  <a:pt x="250" y="4"/>
                </a:lnTo>
                <a:lnTo>
                  <a:pt x="270" y="3"/>
                </a:lnTo>
                <a:lnTo>
                  <a:pt x="288" y="2"/>
                </a:lnTo>
                <a:lnTo>
                  <a:pt x="288" y="2"/>
                </a:lnTo>
                <a:lnTo>
                  <a:pt x="315" y="0"/>
                </a:lnTo>
                <a:lnTo>
                  <a:pt x="329" y="0"/>
                </a:lnTo>
                <a:lnTo>
                  <a:pt x="342" y="0"/>
                </a:lnTo>
                <a:lnTo>
                  <a:pt x="357" y="2"/>
                </a:lnTo>
                <a:lnTo>
                  <a:pt x="371" y="6"/>
                </a:lnTo>
                <a:lnTo>
                  <a:pt x="385" y="11"/>
                </a:lnTo>
                <a:lnTo>
                  <a:pt x="399" y="18"/>
                </a:lnTo>
                <a:lnTo>
                  <a:pt x="399" y="18"/>
                </a:lnTo>
                <a:close/>
                <a:moveTo>
                  <a:pt x="222" y="207"/>
                </a:moveTo>
                <a:lnTo>
                  <a:pt x="222" y="207"/>
                </a:lnTo>
                <a:lnTo>
                  <a:pt x="217" y="206"/>
                </a:lnTo>
                <a:lnTo>
                  <a:pt x="214" y="204"/>
                </a:lnTo>
                <a:lnTo>
                  <a:pt x="211" y="200"/>
                </a:lnTo>
                <a:lnTo>
                  <a:pt x="210" y="195"/>
                </a:lnTo>
                <a:lnTo>
                  <a:pt x="210" y="195"/>
                </a:lnTo>
                <a:lnTo>
                  <a:pt x="211" y="191"/>
                </a:lnTo>
                <a:lnTo>
                  <a:pt x="214" y="187"/>
                </a:lnTo>
                <a:lnTo>
                  <a:pt x="217" y="185"/>
                </a:lnTo>
                <a:lnTo>
                  <a:pt x="222" y="183"/>
                </a:lnTo>
                <a:lnTo>
                  <a:pt x="280" y="183"/>
                </a:lnTo>
                <a:lnTo>
                  <a:pt x="280" y="183"/>
                </a:lnTo>
                <a:lnTo>
                  <a:pt x="284" y="185"/>
                </a:lnTo>
                <a:lnTo>
                  <a:pt x="288" y="187"/>
                </a:lnTo>
                <a:lnTo>
                  <a:pt x="290" y="191"/>
                </a:lnTo>
                <a:lnTo>
                  <a:pt x="291" y="195"/>
                </a:lnTo>
                <a:lnTo>
                  <a:pt x="291" y="195"/>
                </a:lnTo>
                <a:lnTo>
                  <a:pt x="290" y="200"/>
                </a:lnTo>
                <a:lnTo>
                  <a:pt x="288" y="204"/>
                </a:lnTo>
                <a:lnTo>
                  <a:pt x="284" y="206"/>
                </a:lnTo>
                <a:lnTo>
                  <a:pt x="280" y="207"/>
                </a:lnTo>
                <a:lnTo>
                  <a:pt x="222" y="207"/>
                </a:lnTo>
                <a:lnTo>
                  <a:pt x="222" y="207"/>
                </a:lnTo>
                <a:close/>
                <a:moveTo>
                  <a:pt x="222" y="100"/>
                </a:moveTo>
                <a:lnTo>
                  <a:pt x="222" y="100"/>
                </a:lnTo>
                <a:lnTo>
                  <a:pt x="217" y="99"/>
                </a:lnTo>
                <a:lnTo>
                  <a:pt x="214" y="97"/>
                </a:lnTo>
                <a:lnTo>
                  <a:pt x="211" y="93"/>
                </a:lnTo>
                <a:lnTo>
                  <a:pt x="210" y="89"/>
                </a:lnTo>
                <a:lnTo>
                  <a:pt x="210" y="89"/>
                </a:lnTo>
                <a:lnTo>
                  <a:pt x="211" y="84"/>
                </a:lnTo>
                <a:lnTo>
                  <a:pt x="214" y="81"/>
                </a:lnTo>
                <a:lnTo>
                  <a:pt x="217" y="78"/>
                </a:lnTo>
                <a:lnTo>
                  <a:pt x="222" y="77"/>
                </a:lnTo>
                <a:lnTo>
                  <a:pt x="280" y="77"/>
                </a:lnTo>
                <a:lnTo>
                  <a:pt x="280" y="77"/>
                </a:lnTo>
                <a:lnTo>
                  <a:pt x="284" y="78"/>
                </a:lnTo>
                <a:lnTo>
                  <a:pt x="288" y="81"/>
                </a:lnTo>
                <a:lnTo>
                  <a:pt x="290" y="84"/>
                </a:lnTo>
                <a:lnTo>
                  <a:pt x="291" y="89"/>
                </a:lnTo>
                <a:lnTo>
                  <a:pt x="291" y="89"/>
                </a:lnTo>
                <a:lnTo>
                  <a:pt x="290" y="93"/>
                </a:lnTo>
                <a:lnTo>
                  <a:pt x="288" y="97"/>
                </a:lnTo>
                <a:lnTo>
                  <a:pt x="284" y="99"/>
                </a:lnTo>
                <a:lnTo>
                  <a:pt x="280" y="100"/>
                </a:lnTo>
                <a:lnTo>
                  <a:pt x="222" y="100"/>
                </a:lnTo>
                <a:lnTo>
                  <a:pt x="222" y="100"/>
                </a:lnTo>
                <a:close/>
                <a:moveTo>
                  <a:pt x="143" y="89"/>
                </a:moveTo>
                <a:lnTo>
                  <a:pt x="143" y="89"/>
                </a:lnTo>
                <a:lnTo>
                  <a:pt x="144" y="84"/>
                </a:lnTo>
                <a:lnTo>
                  <a:pt x="146" y="81"/>
                </a:lnTo>
                <a:lnTo>
                  <a:pt x="150" y="78"/>
                </a:lnTo>
                <a:lnTo>
                  <a:pt x="155" y="77"/>
                </a:lnTo>
                <a:lnTo>
                  <a:pt x="155" y="77"/>
                </a:lnTo>
                <a:lnTo>
                  <a:pt x="159" y="78"/>
                </a:lnTo>
                <a:lnTo>
                  <a:pt x="163" y="81"/>
                </a:lnTo>
                <a:lnTo>
                  <a:pt x="165" y="84"/>
                </a:lnTo>
                <a:lnTo>
                  <a:pt x="166" y="89"/>
                </a:lnTo>
                <a:lnTo>
                  <a:pt x="166" y="131"/>
                </a:lnTo>
                <a:lnTo>
                  <a:pt x="208" y="131"/>
                </a:lnTo>
                <a:lnTo>
                  <a:pt x="208" y="131"/>
                </a:lnTo>
                <a:lnTo>
                  <a:pt x="212" y="132"/>
                </a:lnTo>
                <a:lnTo>
                  <a:pt x="216" y="134"/>
                </a:lnTo>
                <a:lnTo>
                  <a:pt x="218" y="138"/>
                </a:lnTo>
                <a:lnTo>
                  <a:pt x="219" y="142"/>
                </a:lnTo>
                <a:lnTo>
                  <a:pt x="219" y="142"/>
                </a:lnTo>
                <a:lnTo>
                  <a:pt x="218" y="147"/>
                </a:lnTo>
                <a:lnTo>
                  <a:pt x="216" y="150"/>
                </a:lnTo>
                <a:lnTo>
                  <a:pt x="212" y="153"/>
                </a:lnTo>
                <a:lnTo>
                  <a:pt x="208" y="154"/>
                </a:lnTo>
                <a:lnTo>
                  <a:pt x="166" y="154"/>
                </a:lnTo>
                <a:lnTo>
                  <a:pt x="166" y="195"/>
                </a:lnTo>
                <a:lnTo>
                  <a:pt x="166" y="195"/>
                </a:lnTo>
                <a:lnTo>
                  <a:pt x="165" y="200"/>
                </a:lnTo>
                <a:lnTo>
                  <a:pt x="163" y="204"/>
                </a:lnTo>
                <a:lnTo>
                  <a:pt x="159" y="206"/>
                </a:lnTo>
                <a:lnTo>
                  <a:pt x="155" y="207"/>
                </a:lnTo>
                <a:lnTo>
                  <a:pt x="155" y="207"/>
                </a:lnTo>
                <a:lnTo>
                  <a:pt x="150" y="206"/>
                </a:lnTo>
                <a:lnTo>
                  <a:pt x="146" y="204"/>
                </a:lnTo>
                <a:lnTo>
                  <a:pt x="144" y="200"/>
                </a:lnTo>
                <a:lnTo>
                  <a:pt x="143" y="195"/>
                </a:lnTo>
                <a:lnTo>
                  <a:pt x="143" y="154"/>
                </a:lnTo>
                <a:lnTo>
                  <a:pt x="101" y="154"/>
                </a:lnTo>
                <a:lnTo>
                  <a:pt x="101" y="154"/>
                </a:lnTo>
                <a:lnTo>
                  <a:pt x="97" y="153"/>
                </a:lnTo>
                <a:lnTo>
                  <a:pt x="93" y="150"/>
                </a:lnTo>
                <a:lnTo>
                  <a:pt x="91" y="147"/>
                </a:lnTo>
                <a:lnTo>
                  <a:pt x="90" y="142"/>
                </a:lnTo>
                <a:lnTo>
                  <a:pt x="90" y="142"/>
                </a:lnTo>
                <a:lnTo>
                  <a:pt x="91" y="138"/>
                </a:lnTo>
                <a:lnTo>
                  <a:pt x="93" y="134"/>
                </a:lnTo>
                <a:lnTo>
                  <a:pt x="97" y="132"/>
                </a:lnTo>
                <a:lnTo>
                  <a:pt x="101" y="131"/>
                </a:lnTo>
                <a:lnTo>
                  <a:pt x="143" y="131"/>
                </a:lnTo>
                <a:lnTo>
                  <a:pt x="143" y="89"/>
                </a:lnTo>
                <a:lnTo>
                  <a:pt x="143" y="89"/>
                </a:lnTo>
                <a:close/>
                <a:moveTo>
                  <a:pt x="351" y="89"/>
                </a:moveTo>
                <a:lnTo>
                  <a:pt x="351" y="89"/>
                </a:lnTo>
                <a:lnTo>
                  <a:pt x="355" y="89"/>
                </a:lnTo>
                <a:lnTo>
                  <a:pt x="358" y="90"/>
                </a:lnTo>
                <a:lnTo>
                  <a:pt x="362" y="92"/>
                </a:lnTo>
                <a:lnTo>
                  <a:pt x="365" y="94"/>
                </a:lnTo>
                <a:lnTo>
                  <a:pt x="367" y="97"/>
                </a:lnTo>
                <a:lnTo>
                  <a:pt x="369" y="100"/>
                </a:lnTo>
                <a:lnTo>
                  <a:pt x="370" y="104"/>
                </a:lnTo>
                <a:lnTo>
                  <a:pt x="370" y="108"/>
                </a:lnTo>
                <a:lnTo>
                  <a:pt x="370" y="108"/>
                </a:lnTo>
                <a:lnTo>
                  <a:pt x="370" y="113"/>
                </a:lnTo>
                <a:lnTo>
                  <a:pt x="369" y="116"/>
                </a:lnTo>
                <a:lnTo>
                  <a:pt x="367" y="119"/>
                </a:lnTo>
                <a:lnTo>
                  <a:pt x="365" y="122"/>
                </a:lnTo>
                <a:lnTo>
                  <a:pt x="362" y="125"/>
                </a:lnTo>
                <a:lnTo>
                  <a:pt x="358" y="126"/>
                </a:lnTo>
                <a:lnTo>
                  <a:pt x="355" y="127"/>
                </a:lnTo>
                <a:lnTo>
                  <a:pt x="351" y="128"/>
                </a:lnTo>
                <a:lnTo>
                  <a:pt x="351" y="128"/>
                </a:lnTo>
                <a:lnTo>
                  <a:pt x="347" y="127"/>
                </a:lnTo>
                <a:lnTo>
                  <a:pt x="344" y="126"/>
                </a:lnTo>
                <a:lnTo>
                  <a:pt x="339" y="125"/>
                </a:lnTo>
                <a:lnTo>
                  <a:pt x="337" y="122"/>
                </a:lnTo>
                <a:lnTo>
                  <a:pt x="334" y="119"/>
                </a:lnTo>
                <a:lnTo>
                  <a:pt x="332" y="116"/>
                </a:lnTo>
                <a:lnTo>
                  <a:pt x="331" y="113"/>
                </a:lnTo>
                <a:lnTo>
                  <a:pt x="331" y="108"/>
                </a:lnTo>
                <a:lnTo>
                  <a:pt x="331" y="108"/>
                </a:lnTo>
                <a:lnTo>
                  <a:pt x="331" y="104"/>
                </a:lnTo>
                <a:lnTo>
                  <a:pt x="332" y="100"/>
                </a:lnTo>
                <a:lnTo>
                  <a:pt x="334" y="97"/>
                </a:lnTo>
                <a:lnTo>
                  <a:pt x="337" y="94"/>
                </a:lnTo>
                <a:lnTo>
                  <a:pt x="339" y="92"/>
                </a:lnTo>
                <a:lnTo>
                  <a:pt x="344" y="90"/>
                </a:lnTo>
                <a:lnTo>
                  <a:pt x="347" y="89"/>
                </a:lnTo>
                <a:lnTo>
                  <a:pt x="351" y="89"/>
                </a:lnTo>
                <a:lnTo>
                  <a:pt x="351" y="89"/>
                </a:lnTo>
                <a:close/>
                <a:moveTo>
                  <a:pt x="336" y="142"/>
                </a:moveTo>
                <a:lnTo>
                  <a:pt x="336" y="142"/>
                </a:lnTo>
                <a:lnTo>
                  <a:pt x="335" y="146"/>
                </a:lnTo>
                <a:lnTo>
                  <a:pt x="334" y="150"/>
                </a:lnTo>
                <a:lnTo>
                  <a:pt x="333" y="153"/>
                </a:lnTo>
                <a:lnTo>
                  <a:pt x="330" y="156"/>
                </a:lnTo>
                <a:lnTo>
                  <a:pt x="327" y="158"/>
                </a:lnTo>
                <a:lnTo>
                  <a:pt x="324" y="160"/>
                </a:lnTo>
                <a:lnTo>
                  <a:pt x="321" y="161"/>
                </a:lnTo>
                <a:lnTo>
                  <a:pt x="317" y="161"/>
                </a:lnTo>
                <a:lnTo>
                  <a:pt x="317" y="161"/>
                </a:lnTo>
                <a:lnTo>
                  <a:pt x="313" y="161"/>
                </a:lnTo>
                <a:lnTo>
                  <a:pt x="309" y="160"/>
                </a:lnTo>
                <a:lnTo>
                  <a:pt x="306" y="158"/>
                </a:lnTo>
                <a:lnTo>
                  <a:pt x="303" y="156"/>
                </a:lnTo>
                <a:lnTo>
                  <a:pt x="301" y="153"/>
                </a:lnTo>
                <a:lnTo>
                  <a:pt x="299" y="150"/>
                </a:lnTo>
                <a:lnTo>
                  <a:pt x="298" y="146"/>
                </a:lnTo>
                <a:lnTo>
                  <a:pt x="298" y="142"/>
                </a:lnTo>
                <a:lnTo>
                  <a:pt x="298" y="142"/>
                </a:lnTo>
                <a:lnTo>
                  <a:pt x="298" y="138"/>
                </a:lnTo>
                <a:lnTo>
                  <a:pt x="299" y="135"/>
                </a:lnTo>
                <a:lnTo>
                  <a:pt x="301" y="131"/>
                </a:lnTo>
                <a:lnTo>
                  <a:pt x="303" y="129"/>
                </a:lnTo>
                <a:lnTo>
                  <a:pt x="306" y="126"/>
                </a:lnTo>
                <a:lnTo>
                  <a:pt x="309" y="125"/>
                </a:lnTo>
                <a:lnTo>
                  <a:pt x="313" y="123"/>
                </a:lnTo>
                <a:lnTo>
                  <a:pt x="317" y="123"/>
                </a:lnTo>
                <a:lnTo>
                  <a:pt x="317" y="123"/>
                </a:lnTo>
                <a:lnTo>
                  <a:pt x="321" y="123"/>
                </a:lnTo>
                <a:lnTo>
                  <a:pt x="324" y="125"/>
                </a:lnTo>
                <a:lnTo>
                  <a:pt x="327" y="126"/>
                </a:lnTo>
                <a:lnTo>
                  <a:pt x="330" y="129"/>
                </a:lnTo>
                <a:lnTo>
                  <a:pt x="333" y="131"/>
                </a:lnTo>
                <a:lnTo>
                  <a:pt x="334" y="135"/>
                </a:lnTo>
                <a:lnTo>
                  <a:pt x="335" y="138"/>
                </a:lnTo>
                <a:lnTo>
                  <a:pt x="336" y="142"/>
                </a:lnTo>
                <a:lnTo>
                  <a:pt x="336" y="142"/>
                </a:lnTo>
                <a:close/>
                <a:moveTo>
                  <a:pt x="351" y="156"/>
                </a:moveTo>
                <a:lnTo>
                  <a:pt x="351" y="156"/>
                </a:lnTo>
                <a:lnTo>
                  <a:pt x="355" y="157"/>
                </a:lnTo>
                <a:lnTo>
                  <a:pt x="358" y="158"/>
                </a:lnTo>
                <a:lnTo>
                  <a:pt x="362" y="160"/>
                </a:lnTo>
                <a:lnTo>
                  <a:pt x="365" y="162"/>
                </a:lnTo>
                <a:lnTo>
                  <a:pt x="367" y="165"/>
                </a:lnTo>
                <a:lnTo>
                  <a:pt x="369" y="168"/>
                </a:lnTo>
                <a:lnTo>
                  <a:pt x="370" y="172"/>
                </a:lnTo>
                <a:lnTo>
                  <a:pt x="370" y="175"/>
                </a:lnTo>
                <a:lnTo>
                  <a:pt x="370" y="175"/>
                </a:lnTo>
                <a:lnTo>
                  <a:pt x="370" y="179"/>
                </a:lnTo>
                <a:lnTo>
                  <a:pt x="369" y="183"/>
                </a:lnTo>
                <a:lnTo>
                  <a:pt x="367" y="187"/>
                </a:lnTo>
                <a:lnTo>
                  <a:pt x="365" y="190"/>
                </a:lnTo>
                <a:lnTo>
                  <a:pt x="362" y="192"/>
                </a:lnTo>
                <a:lnTo>
                  <a:pt x="358" y="194"/>
                </a:lnTo>
                <a:lnTo>
                  <a:pt x="355" y="195"/>
                </a:lnTo>
                <a:lnTo>
                  <a:pt x="351" y="195"/>
                </a:lnTo>
                <a:lnTo>
                  <a:pt x="351" y="195"/>
                </a:lnTo>
                <a:lnTo>
                  <a:pt x="347" y="195"/>
                </a:lnTo>
                <a:lnTo>
                  <a:pt x="344" y="194"/>
                </a:lnTo>
                <a:lnTo>
                  <a:pt x="339" y="192"/>
                </a:lnTo>
                <a:lnTo>
                  <a:pt x="337" y="190"/>
                </a:lnTo>
                <a:lnTo>
                  <a:pt x="334" y="187"/>
                </a:lnTo>
                <a:lnTo>
                  <a:pt x="332" y="183"/>
                </a:lnTo>
                <a:lnTo>
                  <a:pt x="331" y="179"/>
                </a:lnTo>
                <a:lnTo>
                  <a:pt x="331" y="175"/>
                </a:lnTo>
                <a:lnTo>
                  <a:pt x="331" y="175"/>
                </a:lnTo>
                <a:lnTo>
                  <a:pt x="331" y="172"/>
                </a:lnTo>
                <a:lnTo>
                  <a:pt x="332" y="168"/>
                </a:lnTo>
                <a:lnTo>
                  <a:pt x="334" y="165"/>
                </a:lnTo>
                <a:lnTo>
                  <a:pt x="337" y="162"/>
                </a:lnTo>
                <a:lnTo>
                  <a:pt x="339" y="160"/>
                </a:lnTo>
                <a:lnTo>
                  <a:pt x="344" y="158"/>
                </a:lnTo>
                <a:lnTo>
                  <a:pt x="347" y="157"/>
                </a:lnTo>
                <a:lnTo>
                  <a:pt x="351" y="156"/>
                </a:lnTo>
                <a:lnTo>
                  <a:pt x="351" y="156"/>
                </a:lnTo>
                <a:close/>
                <a:moveTo>
                  <a:pt x="403" y="142"/>
                </a:moveTo>
                <a:lnTo>
                  <a:pt x="403" y="142"/>
                </a:lnTo>
                <a:lnTo>
                  <a:pt x="403" y="146"/>
                </a:lnTo>
                <a:lnTo>
                  <a:pt x="402" y="150"/>
                </a:lnTo>
                <a:lnTo>
                  <a:pt x="400" y="153"/>
                </a:lnTo>
                <a:lnTo>
                  <a:pt x="398" y="156"/>
                </a:lnTo>
                <a:lnTo>
                  <a:pt x="395" y="158"/>
                </a:lnTo>
                <a:lnTo>
                  <a:pt x="392" y="160"/>
                </a:lnTo>
                <a:lnTo>
                  <a:pt x="388" y="161"/>
                </a:lnTo>
                <a:lnTo>
                  <a:pt x="384" y="161"/>
                </a:lnTo>
                <a:lnTo>
                  <a:pt x="384" y="161"/>
                </a:lnTo>
                <a:lnTo>
                  <a:pt x="381" y="161"/>
                </a:lnTo>
                <a:lnTo>
                  <a:pt x="377" y="160"/>
                </a:lnTo>
                <a:lnTo>
                  <a:pt x="374" y="158"/>
                </a:lnTo>
                <a:lnTo>
                  <a:pt x="371" y="156"/>
                </a:lnTo>
                <a:lnTo>
                  <a:pt x="369" y="153"/>
                </a:lnTo>
                <a:lnTo>
                  <a:pt x="367" y="150"/>
                </a:lnTo>
                <a:lnTo>
                  <a:pt x="366" y="146"/>
                </a:lnTo>
                <a:lnTo>
                  <a:pt x="365" y="142"/>
                </a:lnTo>
                <a:lnTo>
                  <a:pt x="365" y="142"/>
                </a:lnTo>
                <a:lnTo>
                  <a:pt x="366" y="138"/>
                </a:lnTo>
                <a:lnTo>
                  <a:pt x="367" y="135"/>
                </a:lnTo>
                <a:lnTo>
                  <a:pt x="369" y="131"/>
                </a:lnTo>
                <a:lnTo>
                  <a:pt x="371" y="129"/>
                </a:lnTo>
                <a:lnTo>
                  <a:pt x="374" y="126"/>
                </a:lnTo>
                <a:lnTo>
                  <a:pt x="377" y="125"/>
                </a:lnTo>
                <a:lnTo>
                  <a:pt x="381" y="123"/>
                </a:lnTo>
                <a:lnTo>
                  <a:pt x="384" y="123"/>
                </a:lnTo>
                <a:lnTo>
                  <a:pt x="384" y="123"/>
                </a:lnTo>
                <a:lnTo>
                  <a:pt x="388" y="123"/>
                </a:lnTo>
                <a:lnTo>
                  <a:pt x="392" y="125"/>
                </a:lnTo>
                <a:lnTo>
                  <a:pt x="395" y="126"/>
                </a:lnTo>
                <a:lnTo>
                  <a:pt x="398" y="129"/>
                </a:lnTo>
                <a:lnTo>
                  <a:pt x="400" y="131"/>
                </a:lnTo>
                <a:lnTo>
                  <a:pt x="402" y="135"/>
                </a:lnTo>
                <a:lnTo>
                  <a:pt x="403" y="138"/>
                </a:lnTo>
                <a:lnTo>
                  <a:pt x="403" y="142"/>
                </a:lnTo>
                <a:lnTo>
                  <a:pt x="403" y="142"/>
                </a:lnTo>
                <a:close/>
                <a:moveTo>
                  <a:pt x="380" y="52"/>
                </a:moveTo>
                <a:lnTo>
                  <a:pt x="380" y="52"/>
                </a:lnTo>
                <a:lnTo>
                  <a:pt x="370" y="47"/>
                </a:lnTo>
                <a:lnTo>
                  <a:pt x="359" y="43"/>
                </a:lnTo>
                <a:lnTo>
                  <a:pt x="348" y="41"/>
                </a:lnTo>
                <a:lnTo>
                  <a:pt x="336" y="39"/>
                </a:lnTo>
                <a:lnTo>
                  <a:pt x="325" y="39"/>
                </a:lnTo>
                <a:lnTo>
                  <a:pt x="314" y="39"/>
                </a:lnTo>
                <a:lnTo>
                  <a:pt x="291" y="41"/>
                </a:lnTo>
                <a:lnTo>
                  <a:pt x="291" y="41"/>
                </a:lnTo>
                <a:lnTo>
                  <a:pt x="271" y="42"/>
                </a:lnTo>
                <a:lnTo>
                  <a:pt x="250" y="43"/>
                </a:lnTo>
                <a:lnTo>
                  <a:pt x="250" y="43"/>
                </a:lnTo>
                <a:lnTo>
                  <a:pt x="230" y="42"/>
                </a:lnTo>
                <a:lnTo>
                  <a:pt x="211" y="41"/>
                </a:lnTo>
                <a:lnTo>
                  <a:pt x="211" y="41"/>
                </a:lnTo>
                <a:lnTo>
                  <a:pt x="187" y="39"/>
                </a:lnTo>
                <a:lnTo>
                  <a:pt x="176" y="39"/>
                </a:lnTo>
                <a:lnTo>
                  <a:pt x="165" y="39"/>
                </a:lnTo>
                <a:lnTo>
                  <a:pt x="154" y="41"/>
                </a:lnTo>
                <a:lnTo>
                  <a:pt x="143" y="43"/>
                </a:lnTo>
                <a:lnTo>
                  <a:pt x="132" y="47"/>
                </a:lnTo>
                <a:lnTo>
                  <a:pt x="122" y="52"/>
                </a:lnTo>
                <a:lnTo>
                  <a:pt x="122" y="52"/>
                </a:lnTo>
                <a:lnTo>
                  <a:pt x="113" y="57"/>
                </a:lnTo>
                <a:lnTo>
                  <a:pt x="106" y="63"/>
                </a:lnTo>
                <a:lnTo>
                  <a:pt x="99" y="69"/>
                </a:lnTo>
                <a:lnTo>
                  <a:pt x="93" y="75"/>
                </a:lnTo>
                <a:lnTo>
                  <a:pt x="87" y="82"/>
                </a:lnTo>
                <a:lnTo>
                  <a:pt x="82" y="90"/>
                </a:lnTo>
                <a:lnTo>
                  <a:pt x="78" y="98"/>
                </a:lnTo>
                <a:lnTo>
                  <a:pt x="74" y="106"/>
                </a:lnTo>
                <a:lnTo>
                  <a:pt x="74" y="106"/>
                </a:lnTo>
                <a:lnTo>
                  <a:pt x="65" y="129"/>
                </a:lnTo>
                <a:lnTo>
                  <a:pt x="58" y="152"/>
                </a:lnTo>
                <a:lnTo>
                  <a:pt x="58" y="152"/>
                </a:lnTo>
                <a:lnTo>
                  <a:pt x="52" y="177"/>
                </a:lnTo>
                <a:lnTo>
                  <a:pt x="46" y="204"/>
                </a:lnTo>
                <a:lnTo>
                  <a:pt x="46" y="204"/>
                </a:lnTo>
                <a:lnTo>
                  <a:pt x="43" y="229"/>
                </a:lnTo>
                <a:lnTo>
                  <a:pt x="40" y="254"/>
                </a:lnTo>
                <a:lnTo>
                  <a:pt x="40" y="254"/>
                </a:lnTo>
                <a:lnTo>
                  <a:pt x="39" y="280"/>
                </a:lnTo>
                <a:lnTo>
                  <a:pt x="39" y="304"/>
                </a:lnTo>
                <a:lnTo>
                  <a:pt x="39" y="305"/>
                </a:lnTo>
                <a:lnTo>
                  <a:pt x="39" y="305"/>
                </a:lnTo>
                <a:lnTo>
                  <a:pt x="39" y="311"/>
                </a:lnTo>
                <a:lnTo>
                  <a:pt x="40" y="316"/>
                </a:lnTo>
                <a:lnTo>
                  <a:pt x="42" y="322"/>
                </a:lnTo>
                <a:lnTo>
                  <a:pt x="44" y="327"/>
                </a:lnTo>
                <a:lnTo>
                  <a:pt x="44" y="327"/>
                </a:lnTo>
                <a:lnTo>
                  <a:pt x="47" y="332"/>
                </a:lnTo>
                <a:lnTo>
                  <a:pt x="50" y="337"/>
                </a:lnTo>
                <a:lnTo>
                  <a:pt x="53" y="341"/>
                </a:lnTo>
                <a:lnTo>
                  <a:pt x="57" y="343"/>
                </a:lnTo>
                <a:lnTo>
                  <a:pt x="61" y="346"/>
                </a:lnTo>
                <a:lnTo>
                  <a:pt x="66" y="347"/>
                </a:lnTo>
                <a:lnTo>
                  <a:pt x="70" y="348"/>
                </a:lnTo>
                <a:lnTo>
                  <a:pt x="75" y="349"/>
                </a:lnTo>
                <a:lnTo>
                  <a:pt x="84" y="348"/>
                </a:lnTo>
                <a:lnTo>
                  <a:pt x="93" y="344"/>
                </a:lnTo>
                <a:lnTo>
                  <a:pt x="101" y="339"/>
                </a:lnTo>
                <a:lnTo>
                  <a:pt x="108" y="330"/>
                </a:lnTo>
                <a:lnTo>
                  <a:pt x="108" y="330"/>
                </a:lnTo>
                <a:lnTo>
                  <a:pt x="116" y="320"/>
                </a:lnTo>
                <a:lnTo>
                  <a:pt x="122" y="309"/>
                </a:lnTo>
                <a:lnTo>
                  <a:pt x="122" y="309"/>
                </a:lnTo>
                <a:lnTo>
                  <a:pt x="133" y="291"/>
                </a:lnTo>
                <a:lnTo>
                  <a:pt x="145" y="275"/>
                </a:lnTo>
                <a:lnTo>
                  <a:pt x="151" y="268"/>
                </a:lnTo>
                <a:lnTo>
                  <a:pt x="158" y="261"/>
                </a:lnTo>
                <a:lnTo>
                  <a:pt x="165" y="254"/>
                </a:lnTo>
                <a:lnTo>
                  <a:pt x="172" y="249"/>
                </a:lnTo>
                <a:lnTo>
                  <a:pt x="172" y="249"/>
                </a:lnTo>
                <a:lnTo>
                  <a:pt x="172" y="249"/>
                </a:lnTo>
                <a:lnTo>
                  <a:pt x="172" y="249"/>
                </a:lnTo>
                <a:lnTo>
                  <a:pt x="181" y="244"/>
                </a:lnTo>
                <a:lnTo>
                  <a:pt x="189" y="239"/>
                </a:lnTo>
                <a:lnTo>
                  <a:pt x="200" y="235"/>
                </a:lnTo>
                <a:lnTo>
                  <a:pt x="209" y="232"/>
                </a:lnTo>
                <a:lnTo>
                  <a:pt x="219" y="230"/>
                </a:lnTo>
                <a:lnTo>
                  <a:pt x="229" y="228"/>
                </a:lnTo>
                <a:lnTo>
                  <a:pt x="239" y="227"/>
                </a:lnTo>
                <a:lnTo>
                  <a:pt x="250" y="227"/>
                </a:lnTo>
                <a:lnTo>
                  <a:pt x="260" y="227"/>
                </a:lnTo>
                <a:lnTo>
                  <a:pt x="271" y="228"/>
                </a:lnTo>
                <a:lnTo>
                  <a:pt x="281" y="230"/>
                </a:lnTo>
                <a:lnTo>
                  <a:pt x="291" y="232"/>
                </a:lnTo>
                <a:lnTo>
                  <a:pt x="301" y="235"/>
                </a:lnTo>
                <a:lnTo>
                  <a:pt x="310" y="239"/>
                </a:lnTo>
                <a:lnTo>
                  <a:pt x="319" y="243"/>
                </a:lnTo>
                <a:lnTo>
                  <a:pt x="327" y="248"/>
                </a:lnTo>
                <a:lnTo>
                  <a:pt x="329" y="249"/>
                </a:lnTo>
                <a:lnTo>
                  <a:pt x="329" y="249"/>
                </a:lnTo>
                <a:lnTo>
                  <a:pt x="336" y="254"/>
                </a:lnTo>
                <a:lnTo>
                  <a:pt x="344" y="261"/>
                </a:lnTo>
                <a:lnTo>
                  <a:pt x="351" y="268"/>
                </a:lnTo>
                <a:lnTo>
                  <a:pt x="357" y="275"/>
                </a:lnTo>
                <a:lnTo>
                  <a:pt x="369" y="291"/>
                </a:lnTo>
                <a:lnTo>
                  <a:pt x="379" y="309"/>
                </a:lnTo>
                <a:lnTo>
                  <a:pt x="379" y="309"/>
                </a:lnTo>
                <a:lnTo>
                  <a:pt x="386" y="320"/>
                </a:lnTo>
                <a:lnTo>
                  <a:pt x="392" y="330"/>
                </a:lnTo>
                <a:lnTo>
                  <a:pt x="392" y="330"/>
                </a:lnTo>
                <a:lnTo>
                  <a:pt x="400" y="339"/>
                </a:lnTo>
                <a:lnTo>
                  <a:pt x="408" y="344"/>
                </a:lnTo>
                <a:lnTo>
                  <a:pt x="417" y="348"/>
                </a:lnTo>
                <a:lnTo>
                  <a:pt x="427" y="349"/>
                </a:lnTo>
                <a:lnTo>
                  <a:pt x="432" y="348"/>
                </a:lnTo>
                <a:lnTo>
                  <a:pt x="436" y="347"/>
                </a:lnTo>
                <a:lnTo>
                  <a:pt x="440" y="346"/>
                </a:lnTo>
                <a:lnTo>
                  <a:pt x="444" y="343"/>
                </a:lnTo>
                <a:lnTo>
                  <a:pt x="448" y="341"/>
                </a:lnTo>
                <a:lnTo>
                  <a:pt x="452" y="337"/>
                </a:lnTo>
                <a:lnTo>
                  <a:pt x="455" y="332"/>
                </a:lnTo>
                <a:lnTo>
                  <a:pt x="458" y="327"/>
                </a:lnTo>
                <a:lnTo>
                  <a:pt x="458" y="327"/>
                </a:lnTo>
                <a:lnTo>
                  <a:pt x="460" y="322"/>
                </a:lnTo>
                <a:lnTo>
                  <a:pt x="462" y="316"/>
                </a:lnTo>
                <a:lnTo>
                  <a:pt x="463" y="311"/>
                </a:lnTo>
                <a:lnTo>
                  <a:pt x="463" y="305"/>
                </a:lnTo>
                <a:lnTo>
                  <a:pt x="463" y="305"/>
                </a:lnTo>
                <a:lnTo>
                  <a:pt x="463" y="281"/>
                </a:lnTo>
                <a:lnTo>
                  <a:pt x="462" y="254"/>
                </a:lnTo>
                <a:lnTo>
                  <a:pt x="462" y="254"/>
                </a:lnTo>
                <a:lnTo>
                  <a:pt x="459" y="229"/>
                </a:lnTo>
                <a:lnTo>
                  <a:pt x="455" y="204"/>
                </a:lnTo>
                <a:lnTo>
                  <a:pt x="455" y="204"/>
                </a:lnTo>
                <a:lnTo>
                  <a:pt x="450" y="177"/>
                </a:lnTo>
                <a:lnTo>
                  <a:pt x="444" y="152"/>
                </a:lnTo>
                <a:lnTo>
                  <a:pt x="444" y="152"/>
                </a:lnTo>
                <a:lnTo>
                  <a:pt x="436" y="129"/>
                </a:lnTo>
                <a:lnTo>
                  <a:pt x="428" y="106"/>
                </a:lnTo>
                <a:lnTo>
                  <a:pt x="428" y="106"/>
                </a:lnTo>
                <a:lnTo>
                  <a:pt x="424" y="98"/>
                </a:lnTo>
                <a:lnTo>
                  <a:pt x="420" y="90"/>
                </a:lnTo>
                <a:lnTo>
                  <a:pt x="414" y="82"/>
                </a:lnTo>
                <a:lnTo>
                  <a:pt x="408" y="75"/>
                </a:lnTo>
                <a:lnTo>
                  <a:pt x="402" y="69"/>
                </a:lnTo>
                <a:lnTo>
                  <a:pt x="395" y="63"/>
                </a:lnTo>
                <a:lnTo>
                  <a:pt x="388" y="57"/>
                </a:lnTo>
                <a:lnTo>
                  <a:pt x="380" y="52"/>
                </a:lnTo>
                <a:lnTo>
                  <a:pt x="380" y="52"/>
                </a:lnTo>
                <a:close/>
              </a:path>
            </a:pathLst>
          </a:custGeom>
          <a:solidFill>
            <a:schemeClr val="tx1">
              <a:lumMod val="85000"/>
              <a:lumOff val="15000"/>
            </a:schemeClr>
          </a:solidFill>
          <a:ln>
            <a:noFill/>
          </a:ln>
          <a:extLst/>
        </p:spPr>
        <p:txBody>
          <a:bodyPr anchor="t" anchorCtr="0" bIns="45720" compatLnSpc="1" lIns="91440" numCol="1" rIns="91440" tIns="45720" vert="horz" wrap="square">
            <a:prstTxWarp prst="textNoShape">
              <a:avLst/>
            </a:prstTxWarp>
          </a:bodyPr>
          <a:lstStyle/>
          <a:p>
            <a:endParaRPr lang="en-US"/>
          </a:p>
        </p:txBody>
      </p:sp>
      <p:cxnSp>
        <p:nvCxnSpPr>
          <p:cNvPr id="48" name="Straight Connector 47"/>
          <p:cNvCxnSpPr/>
          <p:nvPr/>
        </p:nvCxnSpPr>
        <p:spPr>
          <a:xfrm>
            <a:off x="5866969" y="3306107"/>
            <a:ext cx="360000" cy="0"/>
          </a:xfrm>
          <a:prstGeom prst="line">
            <a:avLst/>
          </a:prstGeom>
          <a:ln>
            <a:solidFill>
              <a:srgbClr val="FFAE00"/>
            </a:solidFill>
          </a:ln>
        </p:spPr>
        <p:style>
          <a:lnRef idx="1">
            <a:schemeClr val="accent1"/>
          </a:lnRef>
          <a:fillRef idx="0">
            <a:schemeClr val="accent1"/>
          </a:fillRef>
          <a:effectRef idx="0">
            <a:schemeClr val="accent1"/>
          </a:effectRef>
          <a:fontRef idx="minor">
            <a:schemeClr val="tx1"/>
          </a:fontRef>
        </p:style>
      </p:cxnSp>
      <p:sp>
        <p:nvSpPr>
          <p:cNvPr id="53" name="텍스트 개체 틀 3"/>
          <p:cNvSpPr txBox="1"/>
          <p:nvPr/>
        </p:nvSpPr>
        <p:spPr>
          <a:xfrm>
            <a:off x="8109678" y="3405508"/>
            <a:ext cx="2695441" cy="128016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ctr"/>
            <a:r>
              <a:rPr altLang="ko-KR" lang="en-US" sz="1200">
                <a:solidFill>
                  <a:schemeClr val="bg1"/>
                </a:solidFill>
                <a:latin charset="0" panose="020f0502020204030204" pitchFamily="34" typeface="Calibri"/>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62" name="speed"/>
          <p:cNvSpPr txBox="1">
            <a:spLocks noChangeArrowheads="1"/>
          </p:cNvSpPr>
          <p:nvPr/>
        </p:nvSpPr>
        <p:spPr bwMode="auto">
          <a:xfrm>
            <a:off x="8139285" y="2954161"/>
            <a:ext cx="2636226"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Contemporary Colors</a:t>
            </a:r>
          </a:p>
        </p:txBody>
      </p:sp>
      <p:sp>
        <p:nvSpPr>
          <p:cNvPr id="41" name="Oval 40"/>
          <p:cNvSpPr/>
          <p:nvPr/>
        </p:nvSpPr>
        <p:spPr>
          <a:xfrm>
            <a:off x="9049009" y="1982943"/>
            <a:ext cx="816778" cy="816778"/>
          </a:xfrm>
          <a:prstGeom prst="ellipse">
            <a:avLst/>
          </a:prstGeom>
          <a:solidFill>
            <a:srgbClr val="FFAE00"/>
          </a:solidFill>
          <a:ln>
            <a:noFill/>
          </a:ln>
          <a:effectLst>
            <a:outerShdw algn="t" blurRad="50800" dir="5400000" dist="38100"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4" name="Freeform 18"/>
          <p:cNvSpPr>
            <a:spLocks noEditPoints="1"/>
          </p:cNvSpPr>
          <p:nvPr/>
        </p:nvSpPr>
        <p:spPr bwMode="auto">
          <a:xfrm>
            <a:off x="9330327" y="2213149"/>
            <a:ext cx="254142" cy="356366"/>
          </a:xfrm>
          <a:custGeom>
            <a:gdLst>
              <a:gd fmla="*/ 114 w 358" name="T0"/>
              <a:gd fmla="*/ 432 h 503" name="T1"/>
              <a:gd fmla="*/ 106 w 358" name="T2"/>
              <a:gd fmla="*/ 428 h 503" name="T3"/>
              <a:gd fmla="*/ 103 w 358" name="T4"/>
              <a:gd fmla="*/ 420 h 503" name="T5"/>
              <a:gd fmla="*/ 104 w 358" name="T6"/>
              <a:gd fmla="*/ 416 h 503" name="T7"/>
              <a:gd fmla="*/ 110 w 358" name="T8"/>
              <a:gd fmla="*/ 409 h 503" name="T9"/>
              <a:gd fmla="*/ 244 w 358" name="T10"/>
              <a:gd fmla="*/ 408 h 503" name="T11"/>
              <a:gd fmla="*/ 249 w 358" name="T12"/>
              <a:gd fmla="*/ 409 h 503" name="T13"/>
              <a:gd fmla="*/ 255 w 358" name="T14"/>
              <a:gd fmla="*/ 416 h 503" name="T15"/>
              <a:gd fmla="*/ 256 w 358" name="T16"/>
              <a:gd fmla="*/ 420 h 503" name="T17"/>
              <a:gd fmla="*/ 252 w 358" name="T18"/>
              <a:gd fmla="*/ 428 h 503" name="T19"/>
              <a:gd fmla="*/ 244 w 358" name="T20"/>
              <a:gd fmla="*/ 432 h 503" name="T21"/>
              <a:gd fmla="*/ 114 w 358" name="T22"/>
              <a:gd fmla="*/ 432 h 503" name="T23"/>
              <a:gd fmla="*/ 20 w 358" name="T24"/>
              <a:gd fmla="*/ 0 h 503" name="T25"/>
              <a:gd fmla="*/ 339 w 358" name="T26"/>
              <a:gd fmla="*/ 0 h 503" name="T27"/>
              <a:gd fmla="*/ 346 w 358" name="T28"/>
              <a:gd fmla="*/ 2 h 503" name="T29"/>
              <a:gd fmla="*/ 352 w 358" name="T30"/>
              <a:gd fmla="*/ 6 h 503" name="T31"/>
              <a:gd fmla="*/ 356 w 358" name="T32"/>
              <a:gd fmla="*/ 12 h 503" name="T33"/>
              <a:gd fmla="*/ 358 w 358" name="T34"/>
              <a:gd fmla="*/ 19 h 503" name="T35"/>
              <a:gd fmla="*/ 358 w 358" name="T36"/>
              <a:gd fmla="*/ 483 h 503" name="T37"/>
              <a:gd fmla="*/ 357 w 358" name="T38"/>
              <a:gd fmla="*/ 487 h 503" name="T39"/>
              <a:gd fmla="*/ 354 w 358" name="T40"/>
              <a:gd fmla="*/ 495 h 503" name="T41"/>
              <a:gd fmla="*/ 349 w 358" name="T42"/>
              <a:gd fmla="*/ 500 h 503" name="T43"/>
              <a:gd fmla="*/ 342 w 358" name="T44"/>
              <a:gd fmla="*/ 503 h 503" name="T45"/>
              <a:gd fmla="*/ 338 w 358" name="T46"/>
              <a:gd fmla="*/ 503 h 503" name="T47"/>
              <a:gd fmla="*/ 20 w 358" name="T48"/>
              <a:gd fmla="*/ 503 h 503" name="T49"/>
              <a:gd fmla="*/ 12 w 358" name="T50"/>
              <a:gd fmla="*/ 501 h 503" name="T51"/>
              <a:gd fmla="*/ 5 w 358" name="T52"/>
              <a:gd fmla="*/ 497 h 503" name="T53"/>
              <a:gd fmla="*/ 1 w 358" name="T54"/>
              <a:gd fmla="*/ 491 h 503" name="T55"/>
              <a:gd fmla="*/ 0 w 358" name="T56"/>
              <a:gd fmla="*/ 483 h 503" name="T57"/>
              <a:gd fmla="*/ 0 w 358" name="T58"/>
              <a:gd fmla="*/ 19 h 503" name="T59"/>
              <a:gd fmla="*/ 0 w 358" name="T60"/>
              <a:gd fmla="*/ 15 h 503" name="T61"/>
              <a:gd fmla="*/ 3 w 358" name="T62"/>
              <a:gd fmla="*/ 9 h 503" name="T63"/>
              <a:gd fmla="*/ 9 w 358" name="T64"/>
              <a:gd fmla="*/ 3 h 503" name="T65"/>
              <a:gd fmla="*/ 16 w 358" name="T66"/>
              <a:gd fmla="*/ 1 h 503" name="T67"/>
              <a:gd fmla="*/ 20 w 358" name="T68"/>
              <a:gd fmla="*/ 0 h 503" name="T69"/>
              <a:gd fmla="*/ 39 w 358" name="T70"/>
              <a:gd fmla="*/ 39 h 503" name="T71"/>
              <a:gd fmla="*/ 319 w 358" name="T72"/>
              <a:gd fmla="*/ 464 h 503" name="T73"/>
              <a:gd fmla="*/ 319 w 358" name="T74"/>
              <a:gd fmla="*/ 39 h 50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02" w="358">
                <a:moveTo>
                  <a:pt x="114" y="432"/>
                </a:moveTo>
                <a:lnTo>
                  <a:pt x="114" y="432"/>
                </a:lnTo>
                <a:lnTo>
                  <a:pt x="110" y="431"/>
                </a:lnTo>
                <a:lnTo>
                  <a:pt x="106" y="428"/>
                </a:lnTo>
                <a:lnTo>
                  <a:pt x="104" y="425"/>
                </a:lnTo>
                <a:lnTo>
                  <a:pt x="103" y="420"/>
                </a:lnTo>
                <a:lnTo>
                  <a:pt x="103" y="420"/>
                </a:lnTo>
                <a:lnTo>
                  <a:pt x="104" y="416"/>
                </a:lnTo>
                <a:lnTo>
                  <a:pt x="106" y="411"/>
                </a:lnTo>
                <a:lnTo>
                  <a:pt x="110" y="409"/>
                </a:lnTo>
                <a:lnTo>
                  <a:pt x="114" y="408"/>
                </a:lnTo>
                <a:lnTo>
                  <a:pt x="244" y="408"/>
                </a:lnTo>
                <a:lnTo>
                  <a:pt x="244" y="408"/>
                </a:lnTo>
                <a:lnTo>
                  <a:pt x="249" y="409"/>
                </a:lnTo>
                <a:lnTo>
                  <a:pt x="252" y="411"/>
                </a:lnTo>
                <a:lnTo>
                  <a:pt x="255" y="416"/>
                </a:lnTo>
                <a:lnTo>
                  <a:pt x="256" y="420"/>
                </a:lnTo>
                <a:lnTo>
                  <a:pt x="256" y="420"/>
                </a:lnTo>
                <a:lnTo>
                  <a:pt x="255" y="425"/>
                </a:lnTo>
                <a:lnTo>
                  <a:pt x="252" y="428"/>
                </a:lnTo>
                <a:lnTo>
                  <a:pt x="249" y="431"/>
                </a:lnTo>
                <a:lnTo>
                  <a:pt x="244" y="432"/>
                </a:lnTo>
                <a:lnTo>
                  <a:pt x="114" y="432"/>
                </a:lnTo>
                <a:lnTo>
                  <a:pt x="114" y="432"/>
                </a:lnTo>
                <a:close/>
                <a:moveTo>
                  <a:pt x="20" y="0"/>
                </a:moveTo>
                <a:lnTo>
                  <a:pt x="20" y="0"/>
                </a:lnTo>
                <a:lnTo>
                  <a:pt x="339" y="0"/>
                </a:lnTo>
                <a:lnTo>
                  <a:pt x="339" y="0"/>
                </a:lnTo>
                <a:lnTo>
                  <a:pt x="342" y="1"/>
                </a:lnTo>
                <a:lnTo>
                  <a:pt x="346" y="2"/>
                </a:lnTo>
                <a:lnTo>
                  <a:pt x="349" y="3"/>
                </a:lnTo>
                <a:lnTo>
                  <a:pt x="352" y="6"/>
                </a:lnTo>
                <a:lnTo>
                  <a:pt x="354" y="9"/>
                </a:lnTo>
                <a:lnTo>
                  <a:pt x="356" y="12"/>
                </a:lnTo>
                <a:lnTo>
                  <a:pt x="357" y="15"/>
                </a:lnTo>
                <a:lnTo>
                  <a:pt x="358" y="19"/>
                </a:lnTo>
                <a:lnTo>
                  <a:pt x="358" y="20"/>
                </a:lnTo>
                <a:lnTo>
                  <a:pt x="358" y="483"/>
                </a:lnTo>
                <a:lnTo>
                  <a:pt x="358" y="483"/>
                </a:lnTo>
                <a:lnTo>
                  <a:pt x="357" y="487"/>
                </a:lnTo>
                <a:lnTo>
                  <a:pt x="356" y="491"/>
                </a:lnTo>
                <a:lnTo>
                  <a:pt x="354" y="495"/>
                </a:lnTo>
                <a:lnTo>
                  <a:pt x="352" y="497"/>
                </a:lnTo>
                <a:lnTo>
                  <a:pt x="349" y="500"/>
                </a:lnTo>
                <a:lnTo>
                  <a:pt x="346" y="501"/>
                </a:lnTo>
                <a:lnTo>
                  <a:pt x="342" y="503"/>
                </a:lnTo>
                <a:lnTo>
                  <a:pt x="339" y="503"/>
                </a:lnTo>
                <a:lnTo>
                  <a:pt x="338" y="503"/>
                </a:lnTo>
                <a:lnTo>
                  <a:pt x="20" y="503"/>
                </a:lnTo>
                <a:lnTo>
                  <a:pt x="20" y="503"/>
                </a:lnTo>
                <a:lnTo>
                  <a:pt x="16" y="503"/>
                </a:lnTo>
                <a:lnTo>
                  <a:pt x="12" y="501"/>
                </a:lnTo>
                <a:lnTo>
                  <a:pt x="9" y="500"/>
                </a:lnTo>
                <a:lnTo>
                  <a:pt x="5" y="497"/>
                </a:lnTo>
                <a:lnTo>
                  <a:pt x="3" y="495"/>
                </a:lnTo>
                <a:lnTo>
                  <a:pt x="1" y="491"/>
                </a:lnTo>
                <a:lnTo>
                  <a:pt x="0" y="487"/>
                </a:lnTo>
                <a:lnTo>
                  <a:pt x="0" y="483"/>
                </a:lnTo>
                <a:lnTo>
                  <a:pt x="0" y="482"/>
                </a:lnTo>
                <a:lnTo>
                  <a:pt x="0" y="19"/>
                </a:lnTo>
                <a:lnTo>
                  <a:pt x="0" y="19"/>
                </a:lnTo>
                <a:lnTo>
                  <a:pt x="0" y="15"/>
                </a:lnTo>
                <a:lnTo>
                  <a:pt x="1" y="12"/>
                </a:lnTo>
                <a:lnTo>
                  <a:pt x="3" y="9"/>
                </a:lnTo>
                <a:lnTo>
                  <a:pt x="5" y="6"/>
                </a:lnTo>
                <a:lnTo>
                  <a:pt x="9" y="3"/>
                </a:lnTo>
                <a:lnTo>
                  <a:pt x="12" y="2"/>
                </a:lnTo>
                <a:lnTo>
                  <a:pt x="16" y="1"/>
                </a:lnTo>
                <a:lnTo>
                  <a:pt x="20" y="0"/>
                </a:lnTo>
                <a:lnTo>
                  <a:pt x="20" y="0"/>
                </a:lnTo>
                <a:close/>
                <a:moveTo>
                  <a:pt x="319" y="39"/>
                </a:moveTo>
                <a:lnTo>
                  <a:pt x="39" y="39"/>
                </a:lnTo>
                <a:lnTo>
                  <a:pt x="39" y="464"/>
                </a:lnTo>
                <a:lnTo>
                  <a:pt x="319" y="464"/>
                </a:lnTo>
                <a:lnTo>
                  <a:pt x="319" y="39"/>
                </a:lnTo>
                <a:lnTo>
                  <a:pt x="319" y="39"/>
                </a:lnTo>
                <a:close/>
              </a:path>
            </a:pathLst>
          </a:custGeom>
          <a:solidFill>
            <a:schemeClr val="tx1">
              <a:lumMod val="85000"/>
              <a:lumOff val="15000"/>
            </a:schemeClr>
          </a:solidFill>
          <a:ln>
            <a:noFill/>
          </a:ln>
          <a:extLst/>
        </p:spPr>
        <p:txBody>
          <a:bodyPr anchor="t" anchorCtr="0" bIns="45720" compatLnSpc="1" lIns="91440" numCol="1" rIns="91440" tIns="45720" vert="horz" wrap="square">
            <a:prstTxWarp prst="textNoShape">
              <a:avLst/>
            </a:prstTxWarp>
          </a:bodyPr>
          <a:lstStyle/>
          <a:p>
            <a:endParaRPr lang="en-US"/>
          </a:p>
        </p:txBody>
      </p:sp>
      <p:cxnSp>
        <p:nvCxnSpPr>
          <p:cNvPr id="49" name="Straight Connector 48"/>
          <p:cNvCxnSpPr/>
          <p:nvPr/>
        </p:nvCxnSpPr>
        <p:spPr>
          <a:xfrm>
            <a:off x="9277398" y="3306107"/>
            <a:ext cx="360000" cy="0"/>
          </a:xfrm>
          <a:prstGeom prst="line">
            <a:avLst/>
          </a:prstGeom>
          <a:ln>
            <a:solidFill>
              <a:srgbClr val="FFAE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752184" y="1982943"/>
            <a:ext cx="0" cy="4255932"/>
          </a:xfrm>
          <a:prstGeom prst="line">
            <a:avLst/>
          </a:prstGeom>
          <a:ln w="3175">
            <a:solidFill>
              <a:srgbClr val="666678"/>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394129" y="1982943"/>
            <a:ext cx="0" cy="4255932"/>
          </a:xfrm>
          <a:prstGeom prst="line">
            <a:avLst/>
          </a:prstGeom>
          <a:ln w="3175">
            <a:solidFill>
              <a:srgbClr val="666678"/>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3">
            <a:extLst>
              <a:ext uri="{28A0092B-C50C-407E-A947-70E740481C1C}">
                <a14:useLocalDpi/>
              </a:ext>
            </a:extLst>
          </a:blip>
          <a:stretch>
            <a:fillRect/>
          </a:stretch>
        </p:blipFill>
        <p:spPr>
          <a:xfrm>
            <a:off x="4748280" y="4657725"/>
            <a:ext cx="2695441" cy="1581150"/>
          </a:xfrm>
          <a:prstGeom prst="rect">
            <a:avLst/>
          </a:prstGeom>
          <a:effectLst>
            <a:outerShdw algn="t" blurRad="50800" dir="5400000" dist="38100" rotWithShape="0">
              <a:prstClr val="black">
                <a:alpha val="40000"/>
              </a:prstClr>
            </a:outerShdw>
          </a:effectLst>
        </p:spPr>
      </p:pic>
      <p:pic>
        <p:nvPicPr>
          <p:cNvPr id="43" name="Picture 42"/>
          <p:cNvPicPr>
            <a:picLocks noChangeAspect="1"/>
          </p:cNvPicPr>
          <p:nvPr/>
        </p:nvPicPr>
        <p:blipFill>
          <a:blip r:embed="rId4">
            <a:extLst>
              <a:ext uri="{28A0092B-C50C-407E-A947-70E740481C1C}">
                <a14:useLocalDpi/>
              </a:ext>
            </a:extLst>
          </a:blip>
          <a:stretch>
            <a:fillRect/>
          </a:stretch>
        </p:blipFill>
        <p:spPr>
          <a:xfrm>
            <a:off x="8109677" y="4657725"/>
            <a:ext cx="2692098" cy="1579587"/>
          </a:xfrm>
          <a:prstGeom prst="rect">
            <a:avLst/>
          </a:prstGeom>
          <a:effectLst>
            <a:outerShdw algn="t" blurRad="50800" dir="5400000" dist="38100" rotWithShape="0">
              <a:prstClr val="black">
                <a:alpha val="40000"/>
              </a:prstClr>
            </a:outerShdw>
          </a:effectLst>
        </p:spPr>
      </p:pic>
      <p:pic>
        <p:nvPicPr>
          <p:cNvPr id="44" name="Picture 43"/>
          <p:cNvPicPr>
            <a:picLocks noChangeAspect="1"/>
          </p:cNvPicPr>
          <p:nvPr/>
        </p:nvPicPr>
        <p:blipFill>
          <a:blip r:embed="rId5">
            <a:extLst>
              <a:ext uri="{28A0092B-C50C-407E-A947-70E740481C1C}">
                <a14:useLocalDpi/>
              </a:ext>
            </a:extLst>
          </a:blip>
          <a:stretch>
            <a:fillRect/>
          </a:stretch>
        </p:blipFill>
        <p:spPr>
          <a:xfrm>
            <a:off x="1288821" y="4657725"/>
            <a:ext cx="2695441" cy="1579587"/>
          </a:xfrm>
          <a:prstGeom prst="rect">
            <a:avLst/>
          </a:prstGeom>
          <a:effectLst>
            <a:outerShdw algn="t" blurRad="50800" dir="5400000" dist="38100" rotWithShape="0">
              <a:prstClr val="black">
                <a:alpha val="40000"/>
              </a:prstClr>
            </a:outerShdw>
          </a:effectLst>
        </p:spPr>
      </p:pic>
    </p:spTree>
    <p:extLst>
      <p:ext uri="{BB962C8B-B14F-4D97-AF65-F5344CB8AC3E}">
        <p14:creationId val="2680189424"/>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3" sz="quarter" type="body"/>
          </p:nvPr>
        </p:nvSpPr>
        <p:spPr/>
        <p:txBody>
          <a:bodyPr/>
          <a:lstStyle/>
          <a:p>
            <a:pPr lvl="0"/>
            <a:r>
              <a:rPr altLang="ko-KR" lang="en-US"/>
              <a:t>Slide Main title</a:t>
            </a:r>
          </a:p>
        </p:txBody>
      </p:sp>
      <p:grpSp>
        <p:nvGrpSpPr>
          <p:cNvPr id="3" name="그룹 9"/>
          <p:cNvGrpSpPr/>
          <p:nvPr/>
        </p:nvGrpSpPr>
        <p:grpSpPr>
          <a:xfrm>
            <a:off x="3542161" y="2000250"/>
            <a:ext cx="7806175" cy="3981662"/>
            <a:chOff x="260350" y="1492250"/>
            <a:chExt cx="8620125" cy="4689475"/>
          </a:xfrm>
          <a:solidFill>
            <a:schemeClr val="bg1">
              <a:lumMod val="95000"/>
            </a:schemeClr>
          </a:solidFill>
          <a:effectLst>
            <a:outerShdw algn="t" blurRad="50800" dir="5400000" dist="38100" rotWithShape="0">
              <a:prstClr val="black">
                <a:alpha val="70000"/>
              </a:prstClr>
            </a:outerShdw>
          </a:effectLst>
        </p:grpSpPr>
        <p:grpSp>
          <p:nvGrpSpPr>
            <p:cNvPr id="4" name="그룹 10"/>
            <p:cNvGrpSpPr/>
            <p:nvPr/>
          </p:nvGrpSpPr>
          <p:grpSpPr>
            <a:xfrm>
              <a:off x="260350" y="1555750"/>
              <a:ext cx="4768850" cy="4340225"/>
              <a:chOff x="260350" y="1555750"/>
              <a:chExt cx="4768850" cy="4340225"/>
            </a:xfrm>
            <a:grpFill/>
          </p:grpSpPr>
          <p:sp>
            <p:nvSpPr>
              <p:cNvPr id="180" name="Freeform 1477"/>
              <p:cNvSpPr/>
              <p:nvPr/>
            </p:nvSpPr>
            <p:spPr bwMode="auto">
              <a:xfrm>
                <a:off x="1241425" y="4889500"/>
                <a:ext cx="177800" cy="209550"/>
              </a:xfrm>
              <a:custGeom>
                <a:gdLst>
                  <a:gd fmla="*/ 74 w 112" name="T0"/>
                  <a:gd fmla="*/ 12 h 132" name="T1"/>
                  <a:gd fmla="*/ 90 w 112" name="T2"/>
                  <a:gd fmla="*/ 16 h 132" name="T3"/>
                  <a:gd fmla="*/ 108 w 112" name="T4"/>
                  <a:gd fmla="*/ 26 h 132" name="T5"/>
                  <a:gd fmla="*/ 110 w 112" name="T6"/>
                  <a:gd fmla="*/ 34 h 132" name="T7"/>
                  <a:gd fmla="*/ 108 w 112" name="T8"/>
                  <a:gd fmla="*/ 42 h 132" name="T9"/>
                  <a:gd fmla="*/ 108 w 112" name="T10"/>
                  <a:gd fmla="*/ 52 h 132" name="T11"/>
                  <a:gd fmla="*/ 108 w 112" name="T12"/>
                  <a:gd fmla="*/ 66 h 132" name="T13"/>
                  <a:gd fmla="*/ 106 w 112" name="T14"/>
                  <a:gd fmla="*/ 70 h 132" name="T15"/>
                  <a:gd fmla="*/ 108 w 112" name="T16"/>
                  <a:gd fmla="*/ 76 h 132" name="T17"/>
                  <a:gd fmla="*/ 108 w 112" name="T18"/>
                  <a:gd fmla="*/ 84 h 132" name="T19"/>
                  <a:gd fmla="*/ 106 w 112" name="T20"/>
                  <a:gd fmla="*/ 92 h 132" name="T21"/>
                  <a:gd fmla="*/ 108 w 112" name="T22"/>
                  <a:gd fmla="*/ 98 h 132" name="T23"/>
                  <a:gd fmla="*/ 108 w 112" name="T24"/>
                  <a:gd fmla="*/ 106 h 132" name="T25"/>
                  <a:gd fmla="*/ 110 w 112" name="T26"/>
                  <a:gd fmla="*/ 110 h 132" name="T27"/>
                  <a:gd fmla="*/ 92 w 112" name="T28"/>
                  <a:gd fmla="*/ 132 h 132" name="T29"/>
                  <a:gd fmla="*/ 84 w 112" name="T30"/>
                  <a:gd fmla="*/ 130 h 132" name="T31"/>
                  <a:gd fmla="*/ 80 w 112" name="T32"/>
                  <a:gd fmla="*/ 128 h 132" name="T33"/>
                  <a:gd fmla="*/ 70 w 112" name="T34"/>
                  <a:gd fmla="*/ 130 h 132" name="T35"/>
                  <a:gd fmla="*/ 62 w 112" name="T36"/>
                  <a:gd fmla="*/ 128 h 132" name="T37"/>
                  <a:gd fmla="*/ 56 w 112" name="T38"/>
                  <a:gd fmla="*/ 122 h 132" name="T39"/>
                  <a:gd fmla="*/ 52 w 112" name="T40"/>
                  <a:gd fmla="*/ 122 h 132" name="T41"/>
                  <a:gd fmla="*/ 46 w 112" name="T42"/>
                  <a:gd fmla="*/ 120 h 132" name="T43"/>
                  <a:gd fmla="*/ 44 w 112" name="T44"/>
                  <a:gd fmla="*/ 110 h 132" name="T45"/>
                  <a:gd fmla="*/ 46 w 112" name="T46"/>
                  <a:gd fmla="*/ 104 h 132" name="T47"/>
                  <a:gd fmla="*/ 40 w 112" name="T48"/>
                  <a:gd fmla="*/ 102 h 132" name="T49"/>
                  <a:gd fmla="*/ 36 w 112" name="T50"/>
                  <a:gd fmla="*/ 96 h 132" name="T51"/>
                  <a:gd fmla="*/ 30 w 112" name="T52"/>
                  <a:gd fmla="*/ 86 h 132" name="T53"/>
                  <a:gd fmla="*/ 22 w 112" name="T54"/>
                  <a:gd fmla="*/ 84 h 132" name="T55"/>
                  <a:gd fmla="*/ 18 w 112" name="T56"/>
                  <a:gd fmla="*/ 80 h 132" name="T57"/>
                  <a:gd fmla="*/ 16 w 112" name="T58"/>
                  <a:gd fmla="*/ 78 h 132" name="T59"/>
                  <a:gd fmla="*/ 8 w 112" name="T60"/>
                  <a:gd fmla="*/ 66 h 132" name="T61"/>
                  <a:gd fmla="*/ 4 w 112" name="T62"/>
                  <a:gd fmla="*/ 60 h 132" name="T63"/>
                  <a:gd fmla="*/ 2 w 112" name="T64"/>
                  <a:gd fmla="*/ 58 h 132" name="T65"/>
                  <a:gd fmla="*/ 0 w 112" name="T66"/>
                  <a:gd fmla="*/ 48 h 132" name="T67"/>
                  <a:gd fmla="*/ 8 w 112" name="T68"/>
                  <a:gd fmla="*/ 50 h 132" name="T69"/>
                  <a:gd fmla="*/ 16 w 112" name="T70"/>
                  <a:gd fmla="*/ 48 h 132" name="T71"/>
                  <a:gd fmla="*/ 22 w 112" name="T72"/>
                  <a:gd fmla="*/ 48 h 132" name="T73"/>
                  <a:gd fmla="*/ 38 w 112" name="T74"/>
                  <a:gd fmla="*/ 44 h 132" name="T75"/>
                  <a:gd fmla="*/ 44 w 112" name="T76"/>
                  <a:gd fmla="*/ 34 h 132" name="T77"/>
                  <a:gd fmla="*/ 46 w 112" name="T78"/>
                  <a:gd fmla="*/ 26 h 132" name="T79"/>
                  <a:gd fmla="*/ 52 w 112" name="T80"/>
                  <a:gd fmla="*/ 24 h 132" name="T81"/>
                  <a:gd fmla="*/ 54 w 112" name="T82"/>
                  <a:gd fmla="*/ 18 h 132" name="T83"/>
                  <a:gd fmla="*/ 58 w 112" name="T84"/>
                  <a:gd fmla="*/ 12 h 132" name="T85"/>
                  <a:gd fmla="*/ 76 w 112" name="T86"/>
                  <a:gd fmla="*/ 0 h 132" name="T87"/>
                  <a:gd fmla="*/ 76 w 112" name="T88"/>
                  <a:gd fmla="*/ 0 h 13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32" w="112">
                    <a:moveTo>
                      <a:pt x="76" y="0"/>
                    </a:moveTo>
                    <a:lnTo>
                      <a:pt x="74" y="12"/>
                    </a:lnTo>
                    <a:lnTo>
                      <a:pt x="82" y="14"/>
                    </a:lnTo>
                    <a:lnTo>
                      <a:pt x="90" y="16"/>
                    </a:lnTo>
                    <a:lnTo>
                      <a:pt x="98" y="22"/>
                    </a:lnTo>
                    <a:lnTo>
                      <a:pt x="108" y="26"/>
                    </a:lnTo>
                    <a:lnTo>
                      <a:pt x="110" y="32"/>
                    </a:lnTo>
                    <a:lnTo>
                      <a:pt x="110" y="34"/>
                    </a:lnTo>
                    <a:lnTo>
                      <a:pt x="108" y="36"/>
                    </a:lnTo>
                    <a:lnTo>
                      <a:pt x="108" y="42"/>
                    </a:lnTo>
                    <a:lnTo>
                      <a:pt x="106" y="48"/>
                    </a:lnTo>
                    <a:lnTo>
                      <a:pt x="108" y="52"/>
                    </a:lnTo>
                    <a:lnTo>
                      <a:pt x="112" y="60"/>
                    </a:lnTo>
                    <a:lnTo>
                      <a:pt x="108" y="66"/>
                    </a:lnTo>
                    <a:lnTo>
                      <a:pt x="106" y="68"/>
                    </a:lnTo>
                    <a:lnTo>
                      <a:pt x="106" y="70"/>
                    </a:lnTo>
                    <a:lnTo>
                      <a:pt x="106" y="72"/>
                    </a:lnTo>
                    <a:lnTo>
                      <a:pt x="108" y="76"/>
                    </a:lnTo>
                    <a:lnTo>
                      <a:pt x="108" y="78"/>
                    </a:lnTo>
                    <a:lnTo>
                      <a:pt x="108" y="84"/>
                    </a:lnTo>
                    <a:lnTo>
                      <a:pt x="108" y="88"/>
                    </a:lnTo>
                    <a:lnTo>
                      <a:pt x="106" y="92"/>
                    </a:lnTo>
                    <a:lnTo>
                      <a:pt x="108" y="94"/>
                    </a:lnTo>
                    <a:lnTo>
                      <a:pt x="108" y="98"/>
                    </a:lnTo>
                    <a:lnTo>
                      <a:pt x="106" y="104"/>
                    </a:lnTo>
                    <a:lnTo>
                      <a:pt x="108" y="106"/>
                    </a:lnTo>
                    <a:lnTo>
                      <a:pt x="110" y="106"/>
                    </a:lnTo>
                    <a:lnTo>
                      <a:pt x="110" y="110"/>
                    </a:lnTo>
                    <a:lnTo>
                      <a:pt x="102" y="120"/>
                    </a:lnTo>
                    <a:lnTo>
                      <a:pt x="92" y="132"/>
                    </a:lnTo>
                    <a:lnTo>
                      <a:pt x="90" y="130"/>
                    </a:lnTo>
                    <a:lnTo>
                      <a:pt x="84" y="130"/>
                    </a:lnTo>
                    <a:lnTo>
                      <a:pt x="80" y="130"/>
                    </a:lnTo>
                    <a:lnTo>
                      <a:pt x="80" y="128"/>
                    </a:lnTo>
                    <a:lnTo>
                      <a:pt x="74" y="128"/>
                    </a:lnTo>
                    <a:lnTo>
                      <a:pt x="70" y="130"/>
                    </a:lnTo>
                    <a:lnTo>
                      <a:pt x="64" y="128"/>
                    </a:lnTo>
                    <a:lnTo>
                      <a:pt x="62" y="128"/>
                    </a:lnTo>
                    <a:lnTo>
                      <a:pt x="58" y="128"/>
                    </a:lnTo>
                    <a:lnTo>
                      <a:pt x="56" y="122"/>
                    </a:lnTo>
                    <a:lnTo>
                      <a:pt x="54" y="122"/>
                    </a:lnTo>
                    <a:lnTo>
                      <a:pt x="52" y="122"/>
                    </a:lnTo>
                    <a:lnTo>
                      <a:pt x="48" y="122"/>
                    </a:lnTo>
                    <a:lnTo>
                      <a:pt x="46" y="120"/>
                    </a:lnTo>
                    <a:lnTo>
                      <a:pt x="44" y="116"/>
                    </a:lnTo>
                    <a:lnTo>
                      <a:pt x="44" y="110"/>
                    </a:lnTo>
                    <a:lnTo>
                      <a:pt x="46" y="106"/>
                    </a:lnTo>
                    <a:lnTo>
                      <a:pt x="46" y="104"/>
                    </a:lnTo>
                    <a:lnTo>
                      <a:pt x="44" y="104"/>
                    </a:lnTo>
                    <a:lnTo>
                      <a:pt x="40" y="102"/>
                    </a:lnTo>
                    <a:lnTo>
                      <a:pt x="38" y="98"/>
                    </a:lnTo>
                    <a:lnTo>
                      <a:pt x="36" y="96"/>
                    </a:lnTo>
                    <a:lnTo>
                      <a:pt x="36" y="88"/>
                    </a:lnTo>
                    <a:lnTo>
                      <a:pt x="30" y="86"/>
                    </a:lnTo>
                    <a:lnTo>
                      <a:pt x="26" y="80"/>
                    </a:lnTo>
                    <a:lnTo>
                      <a:pt x="22" y="84"/>
                    </a:lnTo>
                    <a:lnTo>
                      <a:pt x="20" y="84"/>
                    </a:lnTo>
                    <a:lnTo>
                      <a:pt x="18" y="80"/>
                    </a:lnTo>
                    <a:lnTo>
                      <a:pt x="18" y="78"/>
                    </a:lnTo>
                    <a:lnTo>
                      <a:pt x="16" y="78"/>
                    </a:lnTo>
                    <a:lnTo>
                      <a:pt x="10" y="70"/>
                    </a:lnTo>
                    <a:lnTo>
                      <a:pt x="8" y="66"/>
                    </a:lnTo>
                    <a:lnTo>
                      <a:pt x="8" y="62"/>
                    </a:lnTo>
                    <a:lnTo>
                      <a:pt x="4" y="60"/>
                    </a:lnTo>
                    <a:lnTo>
                      <a:pt x="4" y="58"/>
                    </a:lnTo>
                    <a:lnTo>
                      <a:pt x="2" y="58"/>
                    </a:lnTo>
                    <a:lnTo>
                      <a:pt x="0" y="52"/>
                    </a:lnTo>
                    <a:lnTo>
                      <a:pt x="0" y="48"/>
                    </a:lnTo>
                    <a:lnTo>
                      <a:pt x="2" y="50"/>
                    </a:lnTo>
                    <a:lnTo>
                      <a:pt x="8" y="50"/>
                    </a:lnTo>
                    <a:lnTo>
                      <a:pt x="10" y="50"/>
                    </a:lnTo>
                    <a:lnTo>
                      <a:pt x="16" y="48"/>
                    </a:lnTo>
                    <a:lnTo>
                      <a:pt x="20" y="48"/>
                    </a:lnTo>
                    <a:lnTo>
                      <a:pt x="22" y="48"/>
                    </a:lnTo>
                    <a:lnTo>
                      <a:pt x="34" y="44"/>
                    </a:lnTo>
                    <a:lnTo>
                      <a:pt x="38" y="44"/>
                    </a:lnTo>
                    <a:lnTo>
                      <a:pt x="44" y="42"/>
                    </a:lnTo>
                    <a:lnTo>
                      <a:pt x="44" y="34"/>
                    </a:lnTo>
                    <a:lnTo>
                      <a:pt x="46" y="30"/>
                    </a:lnTo>
                    <a:lnTo>
                      <a:pt x="46" y="26"/>
                    </a:lnTo>
                    <a:lnTo>
                      <a:pt x="48" y="26"/>
                    </a:lnTo>
                    <a:lnTo>
                      <a:pt x="52" y="24"/>
                    </a:lnTo>
                    <a:lnTo>
                      <a:pt x="54" y="22"/>
                    </a:lnTo>
                    <a:lnTo>
                      <a:pt x="54" y="18"/>
                    </a:lnTo>
                    <a:lnTo>
                      <a:pt x="56" y="14"/>
                    </a:lnTo>
                    <a:lnTo>
                      <a:pt x="58" y="12"/>
                    </a:lnTo>
                    <a:lnTo>
                      <a:pt x="64" y="8"/>
                    </a:lnTo>
                    <a:lnTo>
                      <a:pt x="76" y="0"/>
                    </a:lnTo>
                    <a:lnTo>
                      <a:pt x="76" y="0"/>
                    </a:lnTo>
                    <a:lnTo>
                      <a:pt x="76"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81" name="Freeform 1478"/>
              <p:cNvSpPr/>
              <p:nvPr/>
            </p:nvSpPr>
            <p:spPr bwMode="auto">
              <a:xfrm>
                <a:off x="1165225" y="4692650"/>
                <a:ext cx="263525" cy="276225"/>
              </a:xfrm>
              <a:custGeom>
                <a:gdLst>
                  <a:gd fmla="*/ 36 w 166" name="T0"/>
                  <a:gd fmla="*/ 166 h 174" name="T1"/>
                  <a:gd fmla="*/ 42 w 166" name="T2"/>
                  <a:gd fmla="*/ 168 h 174" name="T3"/>
                  <a:gd fmla="*/ 46 w 166" name="T4"/>
                  <a:gd fmla="*/ 172 h 174" name="T5"/>
                  <a:gd fmla="*/ 54 w 166" name="T6"/>
                  <a:gd fmla="*/ 174 h 174" name="T7"/>
                  <a:gd fmla="*/ 62 w 166" name="T8"/>
                  <a:gd fmla="*/ 172 h 174" name="T9"/>
                  <a:gd fmla="*/ 70 w 166" name="T10"/>
                  <a:gd fmla="*/ 172 h 174" name="T11"/>
                  <a:gd fmla="*/ 84 w 166" name="T12"/>
                  <a:gd fmla="*/ 168 h 174" name="T13"/>
                  <a:gd fmla="*/ 90 w 166" name="T14"/>
                  <a:gd fmla="*/ 158 h 174" name="T15"/>
                  <a:gd fmla="*/ 92 w 166" name="T16"/>
                  <a:gd fmla="*/ 150 h 174" name="T17"/>
                  <a:gd fmla="*/ 98 w 166" name="T18"/>
                  <a:gd fmla="*/ 148 h 174" name="T19"/>
                  <a:gd fmla="*/ 100 w 166" name="T20"/>
                  <a:gd fmla="*/ 142 h 174" name="T21"/>
                  <a:gd fmla="*/ 106 w 166" name="T22"/>
                  <a:gd fmla="*/ 136 h 174" name="T23"/>
                  <a:gd fmla="*/ 124 w 166" name="T24"/>
                  <a:gd fmla="*/ 128 h 174" name="T25"/>
                  <a:gd fmla="*/ 124 w 166" name="T26"/>
                  <a:gd fmla="*/ 122 h 174" name="T27"/>
                  <a:gd fmla="*/ 118 w 166" name="T28"/>
                  <a:gd fmla="*/ 118 h 174" name="T29"/>
                  <a:gd fmla="*/ 152 w 166" name="T30"/>
                  <a:gd fmla="*/ 96 h 174" name="T31"/>
                  <a:gd fmla="*/ 152 w 166" name="T32"/>
                  <a:gd fmla="*/ 86 h 174" name="T33"/>
                  <a:gd fmla="*/ 154 w 166" name="T34"/>
                  <a:gd fmla="*/ 76 h 174" name="T35"/>
                  <a:gd fmla="*/ 162 w 166" name="T36"/>
                  <a:gd fmla="*/ 68 h 174" name="T37"/>
                  <a:gd fmla="*/ 162 w 166" name="T38"/>
                  <a:gd fmla="*/ 64 h 174" name="T39"/>
                  <a:gd fmla="*/ 156 w 166" name="T40"/>
                  <a:gd fmla="*/ 50 h 174" name="T41"/>
                  <a:gd fmla="*/ 158 w 166" name="T42"/>
                  <a:gd fmla="*/ 48 h 174" name="T43"/>
                  <a:gd fmla="*/ 166 w 166" name="T44"/>
                  <a:gd fmla="*/ 40 h 174" name="T45"/>
                  <a:gd fmla="*/ 164 w 166" name="T46"/>
                  <a:gd fmla="*/ 36 h 174" name="T47"/>
                  <a:gd fmla="*/ 164 w 166" name="T48"/>
                  <a:gd fmla="*/ 24 h 174" name="T49"/>
                  <a:gd fmla="*/ 156 w 166" name="T50"/>
                  <a:gd fmla="*/ 18 h 174" name="T51"/>
                  <a:gd fmla="*/ 148 w 166" name="T52"/>
                  <a:gd fmla="*/ 12 h 174" name="T53"/>
                  <a:gd fmla="*/ 144 w 166" name="T54"/>
                  <a:gd fmla="*/ 10 h 174" name="T55"/>
                  <a:gd fmla="*/ 144 w 166" name="T56"/>
                  <a:gd fmla="*/ 4 h 174" name="T57"/>
                  <a:gd fmla="*/ 138 w 166" name="T58"/>
                  <a:gd fmla="*/ 4 h 174" name="T59"/>
                  <a:gd fmla="*/ 128 w 166" name="T60"/>
                  <a:gd fmla="*/ 6 h 174" name="T61"/>
                  <a:gd fmla="*/ 124 w 166" name="T62"/>
                  <a:gd fmla="*/ 0 h 174" name="T63"/>
                  <a:gd fmla="*/ 92 w 166" name="T64"/>
                  <a:gd fmla="*/ 12 h 174" name="T65"/>
                  <a:gd fmla="*/ 88 w 166" name="T66"/>
                  <a:gd fmla="*/ 18 h 174" name="T67"/>
                  <a:gd fmla="*/ 90 w 166" name="T68"/>
                  <a:gd fmla="*/ 28 h 174" name="T69"/>
                  <a:gd fmla="*/ 92 w 166" name="T70"/>
                  <a:gd fmla="*/ 36 h 174" name="T71"/>
                  <a:gd fmla="*/ 90 w 166" name="T72"/>
                  <a:gd fmla="*/ 48 h 174" name="T73"/>
                  <a:gd fmla="*/ 98 w 166" name="T74"/>
                  <a:gd fmla="*/ 56 h 174" name="T75"/>
                  <a:gd fmla="*/ 108 w 166" name="T76"/>
                  <a:gd fmla="*/ 60 h 174" name="T77"/>
                  <a:gd fmla="*/ 112 w 166" name="T78"/>
                  <a:gd fmla="*/ 64 h 174" name="T79"/>
                  <a:gd fmla="*/ 120 w 166" name="T80"/>
                  <a:gd fmla="*/ 82 h 174" name="T81"/>
                  <a:gd fmla="*/ 108 w 166" name="T82"/>
                  <a:gd fmla="*/ 82 h 174" name="T83"/>
                  <a:gd fmla="*/ 100 w 166" name="T84"/>
                  <a:gd fmla="*/ 78 h 174" name="T85"/>
                  <a:gd fmla="*/ 100 w 166" name="T86"/>
                  <a:gd fmla="*/ 70 h 174" name="T87"/>
                  <a:gd fmla="*/ 96 w 166" name="T88"/>
                  <a:gd fmla="*/ 68 h 174" name="T89"/>
                  <a:gd fmla="*/ 90 w 166" name="T90"/>
                  <a:gd fmla="*/ 66 h 174" name="T91"/>
                  <a:gd fmla="*/ 84 w 166" name="T92"/>
                  <a:gd fmla="*/ 58 h 174" name="T93"/>
                  <a:gd fmla="*/ 82 w 166" name="T94"/>
                  <a:gd fmla="*/ 52 h 174" name="T95"/>
                  <a:gd fmla="*/ 74 w 166" name="T96"/>
                  <a:gd fmla="*/ 52 h 174" name="T97"/>
                  <a:gd fmla="*/ 70 w 166" name="T98"/>
                  <a:gd fmla="*/ 58 h 174" name="T99"/>
                  <a:gd fmla="*/ 54 w 166" name="T100"/>
                  <a:gd fmla="*/ 56 h 174" name="T101"/>
                  <a:gd fmla="*/ 52 w 166" name="T102"/>
                  <a:gd fmla="*/ 46 h 174" name="T103"/>
                  <a:gd fmla="*/ 44 w 166" name="T104"/>
                  <a:gd fmla="*/ 50 h 174" name="T105"/>
                  <a:gd fmla="*/ 42 w 166" name="T106"/>
                  <a:gd fmla="*/ 40 h 174" name="T107"/>
                  <a:gd fmla="*/ 36 w 166" name="T108"/>
                  <a:gd fmla="*/ 52 h 174" name="T109"/>
                  <a:gd fmla="*/ 34 w 166" name="T110"/>
                  <a:gd fmla="*/ 60 h 174" name="T111"/>
                  <a:gd fmla="*/ 34 w 166" name="T112"/>
                  <a:gd fmla="*/ 74 h 174" name="T113"/>
                  <a:gd fmla="*/ 0 w 166" name="T114"/>
                  <a:gd fmla="*/ 138 h 174" name="T115"/>
                  <a:gd fmla="*/ 6 w 166" name="T116"/>
                  <a:gd fmla="*/ 146 h 174" name="T117"/>
                  <a:gd fmla="*/ 10 w 166" name="T118"/>
                  <a:gd fmla="*/ 158 h 174" name="T119"/>
                  <a:gd fmla="*/ 16 w 166" name="T120"/>
                  <a:gd fmla="*/ 166 h 174" name="T121"/>
                  <a:gd fmla="*/ 20 w 166" name="T122"/>
                  <a:gd fmla="*/ 168 h 174" name="T123"/>
                  <a:gd fmla="*/ 20 w 166" name="T124"/>
                  <a:gd fmla="*/ 168 h 17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4" w="166">
                    <a:moveTo>
                      <a:pt x="20" y="168"/>
                    </a:moveTo>
                    <a:lnTo>
                      <a:pt x="36" y="166"/>
                    </a:lnTo>
                    <a:lnTo>
                      <a:pt x="38" y="166"/>
                    </a:lnTo>
                    <a:lnTo>
                      <a:pt x="42" y="168"/>
                    </a:lnTo>
                    <a:lnTo>
                      <a:pt x="44" y="172"/>
                    </a:lnTo>
                    <a:lnTo>
                      <a:pt x="46" y="172"/>
                    </a:lnTo>
                    <a:lnTo>
                      <a:pt x="50" y="174"/>
                    </a:lnTo>
                    <a:lnTo>
                      <a:pt x="54" y="174"/>
                    </a:lnTo>
                    <a:lnTo>
                      <a:pt x="56" y="174"/>
                    </a:lnTo>
                    <a:lnTo>
                      <a:pt x="62" y="172"/>
                    </a:lnTo>
                    <a:lnTo>
                      <a:pt x="66" y="172"/>
                    </a:lnTo>
                    <a:lnTo>
                      <a:pt x="70" y="172"/>
                    </a:lnTo>
                    <a:lnTo>
                      <a:pt x="80" y="168"/>
                    </a:lnTo>
                    <a:lnTo>
                      <a:pt x="84" y="168"/>
                    </a:lnTo>
                    <a:lnTo>
                      <a:pt x="90" y="166"/>
                    </a:lnTo>
                    <a:lnTo>
                      <a:pt x="90" y="158"/>
                    </a:lnTo>
                    <a:lnTo>
                      <a:pt x="92" y="154"/>
                    </a:lnTo>
                    <a:lnTo>
                      <a:pt x="92" y="150"/>
                    </a:lnTo>
                    <a:lnTo>
                      <a:pt x="96" y="150"/>
                    </a:lnTo>
                    <a:lnTo>
                      <a:pt x="98" y="148"/>
                    </a:lnTo>
                    <a:lnTo>
                      <a:pt x="100" y="146"/>
                    </a:lnTo>
                    <a:lnTo>
                      <a:pt x="100" y="142"/>
                    </a:lnTo>
                    <a:lnTo>
                      <a:pt x="102" y="138"/>
                    </a:lnTo>
                    <a:lnTo>
                      <a:pt x="106" y="136"/>
                    </a:lnTo>
                    <a:lnTo>
                      <a:pt x="110" y="132"/>
                    </a:lnTo>
                    <a:lnTo>
                      <a:pt x="124" y="128"/>
                    </a:lnTo>
                    <a:lnTo>
                      <a:pt x="124" y="124"/>
                    </a:lnTo>
                    <a:lnTo>
                      <a:pt x="124" y="122"/>
                    </a:lnTo>
                    <a:lnTo>
                      <a:pt x="120" y="120"/>
                    </a:lnTo>
                    <a:lnTo>
                      <a:pt x="118" y="118"/>
                    </a:lnTo>
                    <a:lnTo>
                      <a:pt x="152" y="106"/>
                    </a:lnTo>
                    <a:lnTo>
                      <a:pt x="152" y="96"/>
                    </a:lnTo>
                    <a:lnTo>
                      <a:pt x="152" y="92"/>
                    </a:lnTo>
                    <a:lnTo>
                      <a:pt x="152" y="86"/>
                    </a:lnTo>
                    <a:lnTo>
                      <a:pt x="152" y="82"/>
                    </a:lnTo>
                    <a:lnTo>
                      <a:pt x="154" y="76"/>
                    </a:lnTo>
                    <a:lnTo>
                      <a:pt x="158" y="70"/>
                    </a:lnTo>
                    <a:lnTo>
                      <a:pt x="162" y="68"/>
                    </a:lnTo>
                    <a:lnTo>
                      <a:pt x="164" y="66"/>
                    </a:lnTo>
                    <a:lnTo>
                      <a:pt x="162" y="64"/>
                    </a:lnTo>
                    <a:lnTo>
                      <a:pt x="158" y="64"/>
                    </a:lnTo>
                    <a:lnTo>
                      <a:pt x="156" y="50"/>
                    </a:lnTo>
                    <a:lnTo>
                      <a:pt x="158" y="50"/>
                    </a:lnTo>
                    <a:lnTo>
                      <a:pt x="158" y="48"/>
                    </a:lnTo>
                    <a:lnTo>
                      <a:pt x="164" y="46"/>
                    </a:lnTo>
                    <a:lnTo>
                      <a:pt x="166" y="40"/>
                    </a:lnTo>
                    <a:lnTo>
                      <a:pt x="166" y="38"/>
                    </a:lnTo>
                    <a:lnTo>
                      <a:pt x="164" y="36"/>
                    </a:lnTo>
                    <a:lnTo>
                      <a:pt x="164" y="30"/>
                    </a:lnTo>
                    <a:lnTo>
                      <a:pt x="164" y="24"/>
                    </a:lnTo>
                    <a:lnTo>
                      <a:pt x="158" y="20"/>
                    </a:lnTo>
                    <a:lnTo>
                      <a:pt x="156" y="18"/>
                    </a:lnTo>
                    <a:lnTo>
                      <a:pt x="152" y="14"/>
                    </a:lnTo>
                    <a:lnTo>
                      <a:pt x="148" y="12"/>
                    </a:lnTo>
                    <a:lnTo>
                      <a:pt x="146" y="12"/>
                    </a:lnTo>
                    <a:lnTo>
                      <a:pt x="144" y="10"/>
                    </a:lnTo>
                    <a:lnTo>
                      <a:pt x="144" y="6"/>
                    </a:lnTo>
                    <a:lnTo>
                      <a:pt x="144" y="4"/>
                    </a:lnTo>
                    <a:lnTo>
                      <a:pt x="138" y="2"/>
                    </a:lnTo>
                    <a:lnTo>
                      <a:pt x="138" y="4"/>
                    </a:lnTo>
                    <a:lnTo>
                      <a:pt x="134" y="6"/>
                    </a:lnTo>
                    <a:lnTo>
                      <a:pt x="128" y="6"/>
                    </a:lnTo>
                    <a:lnTo>
                      <a:pt x="126" y="4"/>
                    </a:lnTo>
                    <a:lnTo>
                      <a:pt x="124" y="0"/>
                    </a:lnTo>
                    <a:lnTo>
                      <a:pt x="100" y="4"/>
                    </a:lnTo>
                    <a:lnTo>
                      <a:pt x="92" y="12"/>
                    </a:lnTo>
                    <a:lnTo>
                      <a:pt x="90" y="18"/>
                    </a:lnTo>
                    <a:lnTo>
                      <a:pt x="88" y="18"/>
                    </a:lnTo>
                    <a:lnTo>
                      <a:pt x="88" y="24"/>
                    </a:lnTo>
                    <a:lnTo>
                      <a:pt x="90" y="28"/>
                    </a:lnTo>
                    <a:lnTo>
                      <a:pt x="90" y="30"/>
                    </a:lnTo>
                    <a:lnTo>
                      <a:pt x="92" y="36"/>
                    </a:lnTo>
                    <a:lnTo>
                      <a:pt x="92" y="40"/>
                    </a:lnTo>
                    <a:lnTo>
                      <a:pt x="90" y="48"/>
                    </a:lnTo>
                    <a:lnTo>
                      <a:pt x="92" y="50"/>
                    </a:lnTo>
                    <a:lnTo>
                      <a:pt x="98" y="56"/>
                    </a:lnTo>
                    <a:lnTo>
                      <a:pt x="102" y="58"/>
                    </a:lnTo>
                    <a:lnTo>
                      <a:pt x="108" y="60"/>
                    </a:lnTo>
                    <a:lnTo>
                      <a:pt x="110" y="66"/>
                    </a:lnTo>
                    <a:lnTo>
                      <a:pt x="112" y="64"/>
                    </a:lnTo>
                    <a:lnTo>
                      <a:pt x="120" y="64"/>
                    </a:lnTo>
                    <a:lnTo>
                      <a:pt x="120" y="82"/>
                    </a:lnTo>
                    <a:lnTo>
                      <a:pt x="112" y="78"/>
                    </a:lnTo>
                    <a:lnTo>
                      <a:pt x="108" y="82"/>
                    </a:lnTo>
                    <a:lnTo>
                      <a:pt x="102" y="82"/>
                    </a:lnTo>
                    <a:lnTo>
                      <a:pt x="100" y="78"/>
                    </a:lnTo>
                    <a:lnTo>
                      <a:pt x="100" y="74"/>
                    </a:lnTo>
                    <a:lnTo>
                      <a:pt x="100" y="70"/>
                    </a:lnTo>
                    <a:lnTo>
                      <a:pt x="98" y="68"/>
                    </a:lnTo>
                    <a:lnTo>
                      <a:pt x="96" y="68"/>
                    </a:lnTo>
                    <a:lnTo>
                      <a:pt x="92" y="66"/>
                    </a:lnTo>
                    <a:lnTo>
                      <a:pt x="90" y="66"/>
                    </a:lnTo>
                    <a:lnTo>
                      <a:pt x="88" y="60"/>
                    </a:lnTo>
                    <a:lnTo>
                      <a:pt x="84" y="58"/>
                    </a:lnTo>
                    <a:lnTo>
                      <a:pt x="84" y="56"/>
                    </a:lnTo>
                    <a:lnTo>
                      <a:pt x="82" y="52"/>
                    </a:lnTo>
                    <a:lnTo>
                      <a:pt x="78" y="52"/>
                    </a:lnTo>
                    <a:lnTo>
                      <a:pt x="74" y="52"/>
                    </a:lnTo>
                    <a:lnTo>
                      <a:pt x="72" y="58"/>
                    </a:lnTo>
                    <a:lnTo>
                      <a:pt x="70" y="58"/>
                    </a:lnTo>
                    <a:lnTo>
                      <a:pt x="56" y="58"/>
                    </a:lnTo>
                    <a:lnTo>
                      <a:pt x="54" y="56"/>
                    </a:lnTo>
                    <a:lnTo>
                      <a:pt x="54" y="50"/>
                    </a:lnTo>
                    <a:lnTo>
                      <a:pt x="52" y="46"/>
                    </a:lnTo>
                    <a:lnTo>
                      <a:pt x="50" y="48"/>
                    </a:lnTo>
                    <a:lnTo>
                      <a:pt x="44" y="50"/>
                    </a:lnTo>
                    <a:lnTo>
                      <a:pt x="44" y="48"/>
                    </a:lnTo>
                    <a:lnTo>
                      <a:pt x="42" y="40"/>
                    </a:lnTo>
                    <a:lnTo>
                      <a:pt x="34" y="40"/>
                    </a:lnTo>
                    <a:lnTo>
                      <a:pt x="36" y="52"/>
                    </a:lnTo>
                    <a:lnTo>
                      <a:pt x="34" y="56"/>
                    </a:lnTo>
                    <a:lnTo>
                      <a:pt x="34" y="60"/>
                    </a:lnTo>
                    <a:lnTo>
                      <a:pt x="34" y="68"/>
                    </a:lnTo>
                    <a:lnTo>
                      <a:pt x="34" y="74"/>
                    </a:lnTo>
                    <a:lnTo>
                      <a:pt x="0" y="74"/>
                    </a:lnTo>
                    <a:lnTo>
                      <a:pt x="0" y="138"/>
                    </a:lnTo>
                    <a:lnTo>
                      <a:pt x="4" y="140"/>
                    </a:lnTo>
                    <a:lnTo>
                      <a:pt x="6" y="146"/>
                    </a:lnTo>
                    <a:lnTo>
                      <a:pt x="6" y="154"/>
                    </a:lnTo>
                    <a:lnTo>
                      <a:pt x="10" y="158"/>
                    </a:lnTo>
                    <a:lnTo>
                      <a:pt x="16" y="160"/>
                    </a:lnTo>
                    <a:lnTo>
                      <a:pt x="16" y="166"/>
                    </a:lnTo>
                    <a:lnTo>
                      <a:pt x="18" y="168"/>
                    </a:lnTo>
                    <a:lnTo>
                      <a:pt x="20" y="168"/>
                    </a:lnTo>
                    <a:lnTo>
                      <a:pt x="20" y="168"/>
                    </a:lnTo>
                    <a:lnTo>
                      <a:pt x="20" y="16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82" name="Freeform 1479"/>
              <p:cNvSpPr>
                <a:spLocks noEditPoints="1"/>
              </p:cNvSpPr>
              <p:nvPr/>
            </p:nvSpPr>
            <p:spPr bwMode="auto">
              <a:xfrm>
                <a:off x="930275" y="4283075"/>
                <a:ext cx="460375" cy="539750"/>
              </a:xfrm>
              <a:custGeom>
                <a:gdLst>
                  <a:gd fmla="*/ 108 w 290" name="T0"/>
                  <a:gd fmla="*/ 14 h 340" name="T1"/>
                  <a:gd fmla="*/ 132 w 290" name="T2"/>
                  <a:gd fmla="*/ 8 h 340" name="T3"/>
                  <a:gd fmla="*/ 164 w 290" name="T4"/>
                  <a:gd fmla="*/ 18 h 340" name="T5"/>
                  <a:gd fmla="*/ 176 w 290" name="T6"/>
                  <a:gd fmla="*/ 14 h 340" name="T7"/>
                  <a:gd fmla="*/ 190 w 290" name="T8"/>
                  <a:gd fmla="*/ 6 h 340" name="T9"/>
                  <a:gd fmla="*/ 200 w 290" name="T10"/>
                  <a:gd fmla="*/ 0 h 340" name="T11"/>
                  <a:gd fmla="*/ 232 w 290" name="T12"/>
                  <a:gd fmla="*/ 10 h 340" name="T13"/>
                  <a:gd fmla="*/ 242 w 290" name="T14"/>
                  <a:gd fmla="*/ 14 h 340" name="T15"/>
                  <a:gd fmla="*/ 258 w 290" name="T16"/>
                  <a:gd fmla="*/ 14 h 340" name="T17"/>
                  <a:gd fmla="*/ 280 w 290" name="T18"/>
                  <a:gd fmla="*/ 34 h 340" name="T19"/>
                  <a:gd fmla="*/ 288 w 290" name="T20"/>
                  <a:gd fmla="*/ 50 h 340" name="T21"/>
                  <a:gd fmla="*/ 282 w 290" name="T22"/>
                  <a:gd fmla="*/ 68 h 340" name="T23"/>
                  <a:gd fmla="*/ 282 w 290" name="T24"/>
                  <a:gd fmla="*/ 76 h 340" name="T25"/>
                  <a:gd fmla="*/ 264 w 290" name="T26"/>
                  <a:gd fmla="*/ 96 h 340" name="T27"/>
                  <a:gd fmla="*/ 254 w 290" name="T28"/>
                  <a:gd fmla="*/ 116 h 340" name="T29"/>
                  <a:gd fmla="*/ 254 w 290" name="T30"/>
                  <a:gd fmla="*/ 122 h 340" name="T31"/>
                  <a:gd fmla="*/ 254 w 290" name="T32"/>
                  <a:gd fmla="*/ 144 h 340" name="T33"/>
                  <a:gd fmla="*/ 246 w 290" name="T34"/>
                  <a:gd fmla="*/ 152 h 340" name="T35"/>
                  <a:gd fmla="*/ 254 w 290" name="T36"/>
                  <a:gd fmla="*/ 170 h 340" name="T37"/>
                  <a:gd fmla="*/ 252 w 290" name="T38"/>
                  <a:gd fmla="*/ 188 h 340" name="T39"/>
                  <a:gd fmla="*/ 250 w 290" name="T40"/>
                  <a:gd fmla="*/ 212 h 340" name="T41"/>
                  <a:gd fmla="*/ 272 w 290" name="T42"/>
                  <a:gd fmla="*/ 258 h 340" name="T43"/>
                  <a:gd fmla="*/ 234 w 290" name="T44"/>
                  <a:gd fmla="*/ 276 h 340" name="T45"/>
                  <a:gd fmla="*/ 242 w 290" name="T46"/>
                  <a:gd fmla="*/ 294 h 340" name="T47"/>
                  <a:gd fmla="*/ 252 w 290" name="T48"/>
                  <a:gd fmla="*/ 316 h 340" name="T49"/>
                  <a:gd fmla="*/ 270 w 290" name="T50"/>
                  <a:gd fmla="*/ 340 h 340" name="T51"/>
                  <a:gd fmla="*/ 250 w 290" name="T52"/>
                  <a:gd fmla="*/ 332 h 340" name="T53"/>
                  <a:gd fmla="*/ 240 w 290" name="T54"/>
                  <a:gd fmla="*/ 324 h 340" name="T55"/>
                  <a:gd fmla="*/ 226 w 290" name="T56"/>
                  <a:gd fmla="*/ 312 h 340" name="T57"/>
                  <a:gd fmla="*/ 204 w 290" name="T58"/>
                  <a:gd fmla="*/ 314 h 340" name="T59"/>
                  <a:gd fmla="*/ 194 w 290" name="T60"/>
                  <a:gd fmla="*/ 306 h 340" name="T61"/>
                  <a:gd fmla="*/ 164 w 290" name="T62"/>
                  <a:gd fmla="*/ 302 h 340" name="T63"/>
                  <a:gd fmla="*/ 154 w 290" name="T64"/>
                  <a:gd fmla="*/ 286 h 340" name="T65"/>
                  <a:gd fmla="*/ 152 w 290" name="T66"/>
                  <a:gd fmla="*/ 266 h 340" name="T67"/>
                  <a:gd fmla="*/ 146 w 290" name="T68"/>
                  <a:gd fmla="*/ 244 h 340" name="T69"/>
                  <a:gd fmla="*/ 134 w 290" name="T70"/>
                  <a:gd fmla="*/ 232 h 340" name="T71"/>
                  <a:gd fmla="*/ 118 w 290" name="T72"/>
                  <a:gd fmla="*/ 226 h 340" name="T73"/>
                  <a:gd fmla="*/ 112 w 290" name="T74"/>
                  <a:gd fmla="*/ 242 h 340" name="T75"/>
                  <a:gd fmla="*/ 94 w 290" name="T76"/>
                  <a:gd fmla="*/ 242 h 340" name="T77"/>
                  <a:gd fmla="*/ 88 w 290" name="T78"/>
                  <a:gd fmla="*/ 218 h 340" name="T79"/>
                  <a:gd fmla="*/ 26 w 290" name="T80"/>
                  <a:gd fmla="*/ 204 h 340" name="T81"/>
                  <a:gd fmla="*/ 0 w 290" name="T82"/>
                  <a:gd fmla="*/ 200 h 340" name="T83"/>
                  <a:gd fmla="*/ 18 w 290" name="T84"/>
                  <a:gd fmla="*/ 180 h 340" name="T85"/>
                  <a:gd fmla="*/ 34 w 290" name="T86"/>
                  <a:gd fmla="*/ 176 h 340" name="T87"/>
                  <a:gd fmla="*/ 46 w 290" name="T88"/>
                  <a:gd fmla="*/ 180 h 340" name="T89"/>
                  <a:gd fmla="*/ 70 w 290" name="T90"/>
                  <a:gd fmla="*/ 176 h 340" name="T91"/>
                  <a:gd fmla="*/ 72 w 290" name="T92"/>
                  <a:gd fmla="*/ 160 h 340" name="T93"/>
                  <a:gd fmla="*/ 76 w 290" name="T94"/>
                  <a:gd fmla="*/ 132 h 340" name="T95"/>
                  <a:gd fmla="*/ 86 w 290" name="T96"/>
                  <a:gd fmla="*/ 112 h 340" name="T97"/>
                  <a:gd fmla="*/ 94 w 290" name="T98"/>
                  <a:gd fmla="*/ 62 h 340" name="T99"/>
                  <a:gd fmla="*/ 100 w 290" name="T100"/>
                  <a:gd fmla="*/ 34 h 340" name="T101"/>
                  <a:gd fmla="*/ 252 w 290" name="T102"/>
                  <a:gd fmla="*/ 150 h 34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40" w="290">
                    <a:moveTo>
                      <a:pt x="100" y="34"/>
                    </a:moveTo>
                    <a:lnTo>
                      <a:pt x="100" y="18"/>
                    </a:lnTo>
                    <a:lnTo>
                      <a:pt x="106" y="18"/>
                    </a:lnTo>
                    <a:lnTo>
                      <a:pt x="108" y="16"/>
                    </a:lnTo>
                    <a:lnTo>
                      <a:pt x="108" y="14"/>
                    </a:lnTo>
                    <a:lnTo>
                      <a:pt x="112" y="6"/>
                    </a:lnTo>
                    <a:lnTo>
                      <a:pt x="114" y="4"/>
                    </a:lnTo>
                    <a:lnTo>
                      <a:pt x="118" y="4"/>
                    </a:lnTo>
                    <a:lnTo>
                      <a:pt x="126" y="6"/>
                    </a:lnTo>
                    <a:lnTo>
                      <a:pt x="132" y="8"/>
                    </a:lnTo>
                    <a:lnTo>
                      <a:pt x="134" y="14"/>
                    </a:lnTo>
                    <a:lnTo>
                      <a:pt x="142" y="14"/>
                    </a:lnTo>
                    <a:lnTo>
                      <a:pt x="146" y="14"/>
                    </a:lnTo>
                    <a:lnTo>
                      <a:pt x="158" y="16"/>
                    </a:lnTo>
                    <a:lnTo>
                      <a:pt x="164" y="18"/>
                    </a:lnTo>
                    <a:lnTo>
                      <a:pt x="164" y="14"/>
                    </a:lnTo>
                    <a:lnTo>
                      <a:pt x="168" y="10"/>
                    </a:lnTo>
                    <a:lnTo>
                      <a:pt x="168" y="8"/>
                    </a:lnTo>
                    <a:lnTo>
                      <a:pt x="172" y="10"/>
                    </a:lnTo>
                    <a:lnTo>
                      <a:pt x="176" y="14"/>
                    </a:lnTo>
                    <a:lnTo>
                      <a:pt x="178" y="14"/>
                    </a:lnTo>
                    <a:lnTo>
                      <a:pt x="186" y="10"/>
                    </a:lnTo>
                    <a:lnTo>
                      <a:pt x="186" y="8"/>
                    </a:lnTo>
                    <a:lnTo>
                      <a:pt x="188" y="6"/>
                    </a:lnTo>
                    <a:lnTo>
                      <a:pt x="190" y="6"/>
                    </a:lnTo>
                    <a:lnTo>
                      <a:pt x="190" y="8"/>
                    </a:lnTo>
                    <a:lnTo>
                      <a:pt x="194" y="8"/>
                    </a:lnTo>
                    <a:lnTo>
                      <a:pt x="196" y="6"/>
                    </a:lnTo>
                    <a:lnTo>
                      <a:pt x="198" y="4"/>
                    </a:lnTo>
                    <a:lnTo>
                      <a:pt x="200" y="0"/>
                    </a:lnTo>
                    <a:lnTo>
                      <a:pt x="214" y="0"/>
                    </a:lnTo>
                    <a:lnTo>
                      <a:pt x="216" y="4"/>
                    </a:lnTo>
                    <a:lnTo>
                      <a:pt x="218" y="4"/>
                    </a:lnTo>
                    <a:lnTo>
                      <a:pt x="226" y="4"/>
                    </a:lnTo>
                    <a:lnTo>
                      <a:pt x="232" y="10"/>
                    </a:lnTo>
                    <a:lnTo>
                      <a:pt x="232" y="14"/>
                    </a:lnTo>
                    <a:lnTo>
                      <a:pt x="234" y="18"/>
                    </a:lnTo>
                    <a:lnTo>
                      <a:pt x="236" y="18"/>
                    </a:lnTo>
                    <a:lnTo>
                      <a:pt x="240" y="14"/>
                    </a:lnTo>
                    <a:lnTo>
                      <a:pt x="242" y="14"/>
                    </a:lnTo>
                    <a:lnTo>
                      <a:pt x="244" y="14"/>
                    </a:lnTo>
                    <a:lnTo>
                      <a:pt x="250" y="18"/>
                    </a:lnTo>
                    <a:lnTo>
                      <a:pt x="252" y="18"/>
                    </a:lnTo>
                    <a:lnTo>
                      <a:pt x="254" y="16"/>
                    </a:lnTo>
                    <a:lnTo>
                      <a:pt x="258" y="14"/>
                    </a:lnTo>
                    <a:lnTo>
                      <a:pt x="260" y="14"/>
                    </a:lnTo>
                    <a:lnTo>
                      <a:pt x="262" y="18"/>
                    </a:lnTo>
                    <a:lnTo>
                      <a:pt x="268" y="26"/>
                    </a:lnTo>
                    <a:lnTo>
                      <a:pt x="278" y="32"/>
                    </a:lnTo>
                    <a:lnTo>
                      <a:pt x="280" y="34"/>
                    </a:lnTo>
                    <a:lnTo>
                      <a:pt x="282" y="32"/>
                    </a:lnTo>
                    <a:lnTo>
                      <a:pt x="290" y="36"/>
                    </a:lnTo>
                    <a:lnTo>
                      <a:pt x="290" y="40"/>
                    </a:lnTo>
                    <a:lnTo>
                      <a:pt x="290" y="44"/>
                    </a:lnTo>
                    <a:lnTo>
                      <a:pt x="288" y="50"/>
                    </a:lnTo>
                    <a:lnTo>
                      <a:pt x="286" y="52"/>
                    </a:lnTo>
                    <a:lnTo>
                      <a:pt x="288" y="54"/>
                    </a:lnTo>
                    <a:lnTo>
                      <a:pt x="282" y="60"/>
                    </a:lnTo>
                    <a:lnTo>
                      <a:pt x="282" y="64"/>
                    </a:lnTo>
                    <a:lnTo>
                      <a:pt x="282" y="68"/>
                    </a:lnTo>
                    <a:lnTo>
                      <a:pt x="282" y="70"/>
                    </a:lnTo>
                    <a:lnTo>
                      <a:pt x="286" y="70"/>
                    </a:lnTo>
                    <a:lnTo>
                      <a:pt x="286" y="76"/>
                    </a:lnTo>
                    <a:lnTo>
                      <a:pt x="280" y="80"/>
                    </a:lnTo>
                    <a:lnTo>
                      <a:pt x="282" y="76"/>
                    </a:lnTo>
                    <a:lnTo>
                      <a:pt x="278" y="80"/>
                    </a:lnTo>
                    <a:lnTo>
                      <a:pt x="272" y="82"/>
                    </a:lnTo>
                    <a:lnTo>
                      <a:pt x="272" y="90"/>
                    </a:lnTo>
                    <a:lnTo>
                      <a:pt x="264" y="94"/>
                    </a:lnTo>
                    <a:lnTo>
                      <a:pt x="264" y="96"/>
                    </a:lnTo>
                    <a:lnTo>
                      <a:pt x="262" y="100"/>
                    </a:lnTo>
                    <a:lnTo>
                      <a:pt x="260" y="108"/>
                    </a:lnTo>
                    <a:lnTo>
                      <a:pt x="258" y="116"/>
                    </a:lnTo>
                    <a:lnTo>
                      <a:pt x="258" y="114"/>
                    </a:lnTo>
                    <a:lnTo>
                      <a:pt x="254" y="116"/>
                    </a:lnTo>
                    <a:lnTo>
                      <a:pt x="250" y="118"/>
                    </a:lnTo>
                    <a:lnTo>
                      <a:pt x="250" y="122"/>
                    </a:lnTo>
                    <a:lnTo>
                      <a:pt x="250" y="126"/>
                    </a:lnTo>
                    <a:lnTo>
                      <a:pt x="254" y="126"/>
                    </a:lnTo>
                    <a:lnTo>
                      <a:pt x="254" y="122"/>
                    </a:lnTo>
                    <a:lnTo>
                      <a:pt x="254" y="126"/>
                    </a:lnTo>
                    <a:lnTo>
                      <a:pt x="252" y="132"/>
                    </a:lnTo>
                    <a:lnTo>
                      <a:pt x="252" y="134"/>
                    </a:lnTo>
                    <a:lnTo>
                      <a:pt x="254" y="136"/>
                    </a:lnTo>
                    <a:lnTo>
                      <a:pt x="254" y="144"/>
                    </a:lnTo>
                    <a:lnTo>
                      <a:pt x="246" y="136"/>
                    </a:lnTo>
                    <a:lnTo>
                      <a:pt x="244" y="148"/>
                    </a:lnTo>
                    <a:lnTo>
                      <a:pt x="242" y="152"/>
                    </a:lnTo>
                    <a:lnTo>
                      <a:pt x="244" y="152"/>
                    </a:lnTo>
                    <a:lnTo>
                      <a:pt x="246" y="152"/>
                    </a:lnTo>
                    <a:lnTo>
                      <a:pt x="246" y="158"/>
                    </a:lnTo>
                    <a:lnTo>
                      <a:pt x="250" y="160"/>
                    </a:lnTo>
                    <a:lnTo>
                      <a:pt x="254" y="160"/>
                    </a:lnTo>
                    <a:lnTo>
                      <a:pt x="254" y="168"/>
                    </a:lnTo>
                    <a:lnTo>
                      <a:pt x="254" y="170"/>
                    </a:lnTo>
                    <a:lnTo>
                      <a:pt x="252" y="170"/>
                    </a:lnTo>
                    <a:lnTo>
                      <a:pt x="246" y="180"/>
                    </a:lnTo>
                    <a:lnTo>
                      <a:pt x="246" y="186"/>
                    </a:lnTo>
                    <a:lnTo>
                      <a:pt x="250" y="186"/>
                    </a:lnTo>
                    <a:lnTo>
                      <a:pt x="252" y="188"/>
                    </a:lnTo>
                    <a:lnTo>
                      <a:pt x="250" y="190"/>
                    </a:lnTo>
                    <a:lnTo>
                      <a:pt x="250" y="196"/>
                    </a:lnTo>
                    <a:lnTo>
                      <a:pt x="254" y="200"/>
                    </a:lnTo>
                    <a:lnTo>
                      <a:pt x="252" y="206"/>
                    </a:lnTo>
                    <a:lnTo>
                      <a:pt x="250" y="212"/>
                    </a:lnTo>
                    <a:lnTo>
                      <a:pt x="258" y="232"/>
                    </a:lnTo>
                    <a:lnTo>
                      <a:pt x="270" y="240"/>
                    </a:lnTo>
                    <a:lnTo>
                      <a:pt x="270" y="244"/>
                    </a:lnTo>
                    <a:lnTo>
                      <a:pt x="270" y="248"/>
                    </a:lnTo>
                    <a:lnTo>
                      <a:pt x="272" y="258"/>
                    </a:lnTo>
                    <a:lnTo>
                      <a:pt x="250" y="262"/>
                    </a:lnTo>
                    <a:lnTo>
                      <a:pt x="242" y="270"/>
                    </a:lnTo>
                    <a:lnTo>
                      <a:pt x="242" y="266"/>
                    </a:lnTo>
                    <a:lnTo>
                      <a:pt x="232" y="272"/>
                    </a:lnTo>
                    <a:lnTo>
                      <a:pt x="234" y="276"/>
                    </a:lnTo>
                    <a:lnTo>
                      <a:pt x="236" y="276"/>
                    </a:lnTo>
                    <a:lnTo>
                      <a:pt x="236" y="284"/>
                    </a:lnTo>
                    <a:lnTo>
                      <a:pt x="240" y="286"/>
                    </a:lnTo>
                    <a:lnTo>
                      <a:pt x="240" y="288"/>
                    </a:lnTo>
                    <a:lnTo>
                      <a:pt x="242" y="294"/>
                    </a:lnTo>
                    <a:lnTo>
                      <a:pt x="242" y="298"/>
                    </a:lnTo>
                    <a:lnTo>
                      <a:pt x="240" y="306"/>
                    </a:lnTo>
                    <a:lnTo>
                      <a:pt x="242" y="308"/>
                    </a:lnTo>
                    <a:lnTo>
                      <a:pt x="246" y="314"/>
                    </a:lnTo>
                    <a:lnTo>
                      <a:pt x="252" y="316"/>
                    </a:lnTo>
                    <a:lnTo>
                      <a:pt x="258" y="320"/>
                    </a:lnTo>
                    <a:lnTo>
                      <a:pt x="260" y="324"/>
                    </a:lnTo>
                    <a:lnTo>
                      <a:pt x="262" y="322"/>
                    </a:lnTo>
                    <a:lnTo>
                      <a:pt x="270" y="322"/>
                    </a:lnTo>
                    <a:lnTo>
                      <a:pt x="270" y="340"/>
                    </a:lnTo>
                    <a:lnTo>
                      <a:pt x="262" y="338"/>
                    </a:lnTo>
                    <a:lnTo>
                      <a:pt x="258" y="340"/>
                    </a:lnTo>
                    <a:lnTo>
                      <a:pt x="252" y="340"/>
                    </a:lnTo>
                    <a:lnTo>
                      <a:pt x="250" y="338"/>
                    </a:lnTo>
                    <a:lnTo>
                      <a:pt x="250" y="332"/>
                    </a:lnTo>
                    <a:lnTo>
                      <a:pt x="250" y="330"/>
                    </a:lnTo>
                    <a:lnTo>
                      <a:pt x="246" y="326"/>
                    </a:lnTo>
                    <a:lnTo>
                      <a:pt x="244" y="326"/>
                    </a:lnTo>
                    <a:lnTo>
                      <a:pt x="242" y="324"/>
                    </a:lnTo>
                    <a:lnTo>
                      <a:pt x="240" y="324"/>
                    </a:lnTo>
                    <a:lnTo>
                      <a:pt x="236" y="320"/>
                    </a:lnTo>
                    <a:lnTo>
                      <a:pt x="234" y="316"/>
                    </a:lnTo>
                    <a:lnTo>
                      <a:pt x="234" y="314"/>
                    </a:lnTo>
                    <a:lnTo>
                      <a:pt x="232" y="312"/>
                    </a:lnTo>
                    <a:lnTo>
                      <a:pt x="226" y="312"/>
                    </a:lnTo>
                    <a:lnTo>
                      <a:pt x="224" y="312"/>
                    </a:lnTo>
                    <a:lnTo>
                      <a:pt x="222" y="316"/>
                    </a:lnTo>
                    <a:lnTo>
                      <a:pt x="218" y="316"/>
                    </a:lnTo>
                    <a:lnTo>
                      <a:pt x="206" y="316"/>
                    </a:lnTo>
                    <a:lnTo>
                      <a:pt x="204" y="314"/>
                    </a:lnTo>
                    <a:lnTo>
                      <a:pt x="204" y="308"/>
                    </a:lnTo>
                    <a:lnTo>
                      <a:pt x="200" y="304"/>
                    </a:lnTo>
                    <a:lnTo>
                      <a:pt x="198" y="306"/>
                    </a:lnTo>
                    <a:lnTo>
                      <a:pt x="194" y="308"/>
                    </a:lnTo>
                    <a:lnTo>
                      <a:pt x="194" y="306"/>
                    </a:lnTo>
                    <a:lnTo>
                      <a:pt x="190" y="298"/>
                    </a:lnTo>
                    <a:lnTo>
                      <a:pt x="182" y="298"/>
                    </a:lnTo>
                    <a:lnTo>
                      <a:pt x="172" y="298"/>
                    </a:lnTo>
                    <a:lnTo>
                      <a:pt x="168" y="298"/>
                    </a:lnTo>
                    <a:lnTo>
                      <a:pt x="164" y="302"/>
                    </a:lnTo>
                    <a:lnTo>
                      <a:pt x="162" y="304"/>
                    </a:lnTo>
                    <a:lnTo>
                      <a:pt x="160" y="302"/>
                    </a:lnTo>
                    <a:lnTo>
                      <a:pt x="158" y="296"/>
                    </a:lnTo>
                    <a:lnTo>
                      <a:pt x="158" y="290"/>
                    </a:lnTo>
                    <a:lnTo>
                      <a:pt x="154" y="286"/>
                    </a:lnTo>
                    <a:lnTo>
                      <a:pt x="158" y="280"/>
                    </a:lnTo>
                    <a:lnTo>
                      <a:pt x="158" y="278"/>
                    </a:lnTo>
                    <a:lnTo>
                      <a:pt x="154" y="272"/>
                    </a:lnTo>
                    <a:lnTo>
                      <a:pt x="154" y="270"/>
                    </a:lnTo>
                    <a:lnTo>
                      <a:pt x="152" y="266"/>
                    </a:lnTo>
                    <a:lnTo>
                      <a:pt x="150" y="254"/>
                    </a:lnTo>
                    <a:lnTo>
                      <a:pt x="150" y="250"/>
                    </a:lnTo>
                    <a:lnTo>
                      <a:pt x="150" y="248"/>
                    </a:lnTo>
                    <a:lnTo>
                      <a:pt x="150" y="244"/>
                    </a:lnTo>
                    <a:lnTo>
                      <a:pt x="146" y="244"/>
                    </a:lnTo>
                    <a:lnTo>
                      <a:pt x="146" y="242"/>
                    </a:lnTo>
                    <a:lnTo>
                      <a:pt x="146" y="236"/>
                    </a:lnTo>
                    <a:lnTo>
                      <a:pt x="144" y="232"/>
                    </a:lnTo>
                    <a:lnTo>
                      <a:pt x="140" y="232"/>
                    </a:lnTo>
                    <a:lnTo>
                      <a:pt x="134" y="232"/>
                    </a:lnTo>
                    <a:lnTo>
                      <a:pt x="134" y="230"/>
                    </a:lnTo>
                    <a:lnTo>
                      <a:pt x="134" y="226"/>
                    </a:lnTo>
                    <a:lnTo>
                      <a:pt x="132" y="226"/>
                    </a:lnTo>
                    <a:lnTo>
                      <a:pt x="126" y="226"/>
                    </a:lnTo>
                    <a:lnTo>
                      <a:pt x="118" y="226"/>
                    </a:lnTo>
                    <a:lnTo>
                      <a:pt x="116" y="226"/>
                    </a:lnTo>
                    <a:lnTo>
                      <a:pt x="116" y="234"/>
                    </a:lnTo>
                    <a:lnTo>
                      <a:pt x="116" y="240"/>
                    </a:lnTo>
                    <a:lnTo>
                      <a:pt x="116" y="242"/>
                    </a:lnTo>
                    <a:lnTo>
                      <a:pt x="112" y="242"/>
                    </a:lnTo>
                    <a:lnTo>
                      <a:pt x="112" y="240"/>
                    </a:lnTo>
                    <a:lnTo>
                      <a:pt x="108" y="242"/>
                    </a:lnTo>
                    <a:lnTo>
                      <a:pt x="104" y="244"/>
                    </a:lnTo>
                    <a:lnTo>
                      <a:pt x="98" y="244"/>
                    </a:lnTo>
                    <a:lnTo>
                      <a:pt x="94" y="242"/>
                    </a:lnTo>
                    <a:lnTo>
                      <a:pt x="90" y="240"/>
                    </a:lnTo>
                    <a:lnTo>
                      <a:pt x="90" y="234"/>
                    </a:lnTo>
                    <a:lnTo>
                      <a:pt x="88" y="230"/>
                    </a:lnTo>
                    <a:lnTo>
                      <a:pt x="88" y="224"/>
                    </a:lnTo>
                    <a:lnTo>
                      <a:pt x="88" y="218"/>
                    </a:lnTo>
                    <a:lnTo>
                      <a:pt x="88" y="214"/>
                    </a:lnTo>
                    <a:lnTo>
                      <a:pt x="82" y="204"/>
                    </a:lnTo>
                    <a:lnTo>
                      <a:pt x="54" y="206"/>
                    </a:lnTo>
                    <a:lnTo>
                      <a:pt x="36" y="204"/>
                    </a:lnTo>
                    <a:lnTo>
                      <a:pt x="26" y="204"/>
                    </a:lnTo>
                    <a:lnTo>
                      <a:pt x="22" y="208"/>
                    </a:lnTo>
                    <a:lnTo>
                      <a:pt x="8" y="214"/>
                    </a:lnTo>
                    <a:lnTo>
                      <a:pt x="8" y="216"/>
                    </a:lnTo>
                    <a:lnTo>
                      <a:pt x="6" y="206"/>
                    </a:lnTo>
                    <a:lnTo>
                      <a:pt x="0" y="200"/>
                    </a:lnTo>
                    <a:lnTo>
                      <a:pt x="0" y="198"/>
                    </a:lnTo>
                    <a:lnTo>
                      <a:pt x="4" y="198"/>
                    </a:lnTo>
                    <a:lnTo>
                      <a:pt x="14" y="190"/>
                    </a:lnTo>
                    <a:lnTo>
                      <a:pt x="16" y="186"/>
                    </a:lnTo>
                    <a:lnTo>
                      <a:pt x="18" y="180"/>
                    </a:lnTo>
                    <a:lnTo>
                      <a:pt x="22" y="180"/>
                    </a:lnTo>
                    <a:lnTo>
                      <a:pt x="24" y="178"/>
                    </a:lnTo>
                    <a:lnTo>
                      <a:pt x="26" y="178"/>
                    </a:lnTo>
                    <a:lnTo>
                      <a:pt x="34" y="178"/>
                    </a:lnTo>
                    <a:lnTo>
                      <a:pt x="34" y="176"/>
                    </a:lnTo>
                    <a:lnTo>
                      <a:pt x="34" y="172"/>
                    </a:lnTo>
                    <a:lnTo>
                      <a:pt x="40" y="172"/>
                    </a:lnTo>
                    <a:lnTo>
                      <a:pt x="44" y="172"/>
                    </a:lnTo>
                    <a:lnTo>
                      <a:pt x="46" y="170"/>
                    </a:lnTo>
                    <a:lnTo>
                      <a:pt x="46" y="180"/>
                    </a:lnTo>
                    <a:lnTo>
                      <a:pt x="54" y="180"/>
                    </a:lnTo>
                    <a:lnTo>
                      <a:pt x="60" y="180"/>
                    </a:lnTo>
                    <a:lnTo>
                      <a:pt x="62" y="178"/>
                    </a:lnTo>
                    <a:lnTo>
                      <a:pt x="68" y="178"/>
                    </a:lnTo>
                    <a:lnTo>
                      <a:pt x="70" y="176"/>
                    </a:lnTo>
                    <a:lnTo>
                      <a:pt x="70" y="170"/>
                    </a:lnTo>
                    <a:lnTo>
                      <a:pt x="70" y="166"/>
                    </a:lnTo>
                    <a:lnTo>
                      <a:pt x="70" y="162"/>
                    </a:lnTo>
                    <a:lnTo>
                      <a:pt x="72" y="162"/>
                    </a:lnTo>
                    <a:lnTo>
                      <a:pt x="72" y="160"/>
                    </a:lnTo>
                    <a:lnTo>
                      <a:pt x="76" y="158"/>
                    </a:lnTo>
                    <a:lnTo>
                      <a:pt x="78" y="150"/>
                    </a:lnTo>
                    <a:lnTo>
                      <a:pt x="76" y="144"/>
                    </a:lnTo>
                    <a:lnTo>
                      <a:pt x="72" y="140"/>
                    </a:lnTo>
                    <a:lnTo>
                      <a:pt x="76" y="132"/>
                    </a:lnTo>
                    <a:lnTo>
                      <a:pt x="78" y="126"/>
                    </a:lnTo>
                    <a:lnTo>
                      <a:pt x="80" y="124"/>
                    </a:lnTo>
                    <a:lnTo>
                      <a:pt x="82" y="122"/>
                    </a:lnTo>
                    <a:lnTo>
                      <a:pt x="82" y="118"/>
                    </a:lnTo>
                    <a:lnTo>
                      <a:pt x="86" y="112"/>
                    </a:lnTo>
                    <a:lnTo>
                      <a:pt x="88" y="104"/>
                    </a:lnTo>
                    <a:lnTo>
                      <a:pt x="90" y="96"/>
                    </a:lnTo>
                    <a:lnTo>
                      <a:pt x="90" y="88"/>
                    </a:lnTo>
                    <a:lnTo>
                      <a:pt x="90" y="76"/>
                    </a:lnTo>
                    <a:lnTo>
                      <a:pt x="94" y="62"/>
                    </a:lnTo>
                    <a:lnTo>
                      <a:pt x="94" y="54"/>
                    </a:lnTo>
                    <a:lnTo>
                      <a:pt x="96" y="52"/>
                    </a:lnTo>
                    <a:lnTo>
                      <a:pt x="98" y="42"/>
                    </a:lnTo>
                    <a:lnTo>
                      <a:pt x="100" y="34"/>
                    </a:lnTo>
                    <a:lnTo>
                      <a:pt x="100" y="34"/>
                    </a:lnTo>
                    <a:lnTo>
                      <a:pt x="100" y="34"/>
                    </a:lnTo>
                    <a:close/>
                    <a:moveTo>
                      <a:pt x="254" y="144"/>
                    </a:moveTo>
                    <a:lnTo>
                      <a:pt x="254" y="144"/>
                    </a:lnTo>
                    <a:lnTo>
                      <a:pt x="252" y="148"/>
                    </a:lnTo>
                    <a:lnTo>
                      <a:pt x="252" y="150"/>
                    </a:lnTo>
                    <a:lnTo>
                      <a:pt x="252" y="148"/>
                    </a:lnTo>
                    <a:lnTo>
                      <a:pt x="254" y="144"/>
                    </a:lnTo>
                    <a:lnTo>
                      <a:pt x="254" y="144"/>
                    </a:lnTo>
                    <a:lnTo>
                      <a:pt x="254" y="14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83" name="Freeform 1480"/>
              <p:cNvSpPr/>
              <p:nvPr/>
            </p:nvSpPr>
            <p:spPr bwMode="auto">
              <a:xfrm>
                <a:off x="1085850" y="3076575"/>
                <a:ext cx="120650" cy="133350"/>
              </a:xfrm>
              <a:custGeom>
                <a:gdLst>
                  <a:gd fmla="*/ 0 w 76" name="T0"/>
                  <a:gd fmla="*/ 74 h 84" name="T1"/>
                  <a:gd fmla="*/ 14 w 76" name="T2"/>
                  <a:gd fmla="*/ 76 h 84" name="T3"/>
                  <a:gd fmla="*/ 24 w 76" name="T4"/>
                  <a:gd fmla="*/ 76 h 84" name="T5"/>
                  <a:gd fmla="*/ 34 w 76" name="T6"/>
                  <a:gd fmla="*/ 78 h 84" name="T7"/>
                  <a:gd fmla="*/ 44 w 76" name="T8"/>
                  <a:gd fmla="*/ 78 h 84" name="T9"/>
                  <a:gd fmla="*/ 54 w 76" name="T10"/>
                  <a:gd fmla="*/ 74 h 84" name="T11"/>
                  <a:gd fmla="*/ 68 w 76" name="T12"/>
                  <a:gd fmla="*/ 64 h 84" name="T13"/>
                  <a:gd fmla="*/ 74 w 76" name="T14"/>
                  <a:gd fmla="*/ 54 h 84" name="T15"/>
                  <a:gd fmla="*/ 66 w 76" name="T16"/>
                  <a:gd fmla="*/ 48 h 84" name="T17"/>
                  <a:gd fmla="*/ 66 w 76" name="T18"/>
                  <a:gd fmla="*/ 42 h 84" name="T19"/>
                  <a:gd fmla="*/ 68 w 76" name="T20"/>
                  <a:gd fmla="*/ 38 h 84" name="T21"/>
                  <a:gd fmla="*/ 76 w 76" name="T22"/>
                  <a:gd fmla="*/ 30 h 84" name="T23"/>
                  <a:gd fmla="*/ 68 w 76" name="T24"/>
                  <a:gd fmla="*/ 26 h 84" name="T25"/>
                  <a:gd fmla="*/ 68 w 76" name="T26"/>
                  <a:gd fmla="*/ 20 h 84" name="T27"/>
                  <a:gd fmla="*/ 72 w 76" name="T28"/>
                  <a:gd fmla="*/ 18 h 84" name="T29"/>
                  <a:gd fmla="*/ 64 w 76" name="T30"/>
                  <a:gd fmla="*/ 14 h 84" name="T31"/>
                  <a:gd fmla="*/ 58 w 76" name="T32"/>
                  <a:gd fmla="*/ 20 h 84" name="T33"/>
                  <a:gd fmla="*/ 54 w 76" name="T34"/>
                  <a:gd fmla="*/ 14 h 84" name="T35"/>
                  <a:gd fmla="*/ 48 w 76" name="T36"/>
                  <a:gd fmla="*/ 12 h 84" name="T37"/>
                  <a:gd fmla="*/ 48 w 76" name="T38"/>
                  <a:gd fmla="*/ 8 h 84" name="T39"/>
                  <a:gd fmla="*/ 42 w 76" name="T40"/>
                  <a:gd fmla="*/ 0 h 84" name="T41"/>
                  <a:gd fmla="*/ 28 w 76" name="T42"/>
                  <a:gd fmla="*/ 0 h 84" name="T43"/>
                  <a:gd fmla="*/ 20 w 76" name="T44"/>
                  <a:gd fmla="*/ 4 h 84" name="T45"/>
                  <a:gd fmla="*/ 16 w 76" name="T46"/>
                  <a:gd fmla="*/ 10 h 84" name="T47"/>
                  <a:gd fmla="*/ 16 w 76" name="T48"/>
                  <a:gd fmla="*/ 14 h 84" name="T49"/>
                  <a:gd fmla="*/ 18 w 76" name="T50"/>
                  <a:gd fmla="*/ 20 h 84" name="T51"/>
                  <a:gd fmla="*/ 16 w 76" name="T52"/>
                  <a:gd fmla="*/ 28 h 84" name="T53"/>
                  <a:gd fmla="*/ 18 w 76" name="T54"/>
                  <a:gd fmla="*/ 36 h 84" name="T55"/>
                  <a:gd fmla="*/ 14 w 76" name="T56"/>
                  <a:gd fmla="*/ 38 h 84" name="T57"/>
                  <a:gd fmla="*/ 16 w 76" name="T58"/>
                  <a:gd fmla="*/ 40 h 84" name="T59"/>
                  <a:gd fmla="*/ 20 w 76" name="T60"/>
                  <a:gd fmla="*/ 46 h 84" name="T61"/>
                  <a:gd fmla="*/ 14 w 76" name="T62"/>
                  <a:gd fmla="*/ 48 h 84" name="T63"/>
                  <a:gd fmla="*/ 4 w 76" name="T64"/>
                  <a:gd fmla="*/ 56 h 84" name="T65"/>
                  <a:gd fmla="*/ 4 w 76" name="T66"/>
                  <a:gd fmla="*/ 64 h 84" name="T67"/>
                  <a:gd fmla="*/ 4 w 76" name="T68"/>
                  <a:gd fmla="*/ 72 h 84" name="T69"/>
                  <a:gd fmla="*/ 0 w 76" name="T70"/>
                  <a:gd fmla="*/ 74 h 8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4" w="76">
                    <a:moveTo>
                      <a:pt x="0" y="74"/>
                    </a:moveTo>
                    <a:lnTo>
                      <a:pt x="0" y="74"/>
                    </a:lnTo>
                    <a:lnTo>
                      <a:pt x="14" y="78"/>
                    </a:lnTo>
                    <a:lnTo>
                      <a:pt x="14" y="76"/>
                    </a:lnTo>
                    <a:lnTo>
                      <a:pt x="20" y="72"/>
                    </a:lnTo>
                    <a:lnTo>
                      <a:pt x="24" y="76"/>
                    </a:lnTo>
                    <a:lnTo>
                      <a:pt x="28" y="72"/>
                    </a:lnTo>
                    <a:lnTo>
                      <a:pt x="34" y="78"/>
                    </a:lnTo>
                    <a:lnTo>
                      <a:pt x="36" y="84"/>
                    </a:lnTo>
                    <a:lnTo>
                      <a:pt x="44" y="78"/>
                    </a:lnTo>
                    <a:lnTo>
                      <a:pt x="48" y="78"/>
                    </a:lnTo>
                    <a:lnTo>
                      <a:pt x="54" y="74"/>
                    </a:lnTo>
                    <a:lnTo>
                      <a:pt x="68" y="68"/>
                    </a:lnTo>
                    <a:lnTo>
                      <a:pt x="68" y="64"/>
                    </a:lnTo>
                    <a:lnTo>
                      <a:pt x="72" y="58"/>
                    </a:lnTo>
                    <a:lnTo>
                      <a:pt x="74" y="54"/>
                    </a:lnTo>
                    <a:lnTo>
                      <a:pt x="74" y="50"/>
                    </a:lnTo>
                    <a:lnTo>
                      <a:pt x="66" y="48"/>
                    </a:lnTo>
                    <a:lnTo>
                      <a:pt x="66" y="46"/>
                    </a:lnTo>
                    <a:lnTo>
                      <a:pt x="66" y="42"/>
                    </a:lnTo>
                    <a:lnTo>
                      <a:pt x="66" y="40"/>
                    </a:lnTo>
                    <a:lnTo>
                      <a:pt x="68" y="38"/>
                    </a:lnTo>
                    <a:lnTo>
                      <a:pt x="74" y="32"/>
                    </a:lnTo>
                    <a:lnTo>
                      <a:pt x="76" y="30"/>
                    </a:lnTo>
                    <a:lnTo>
                      <a:pt x="74" y="30"/>
                    </a:lnTo>
                    <a:lnTo>
                      <a:pt x="68" y="26"/>
                    </a:lnTo>
                    <a:lnTo>
                      <a:pt x="66" y="22"/>
                    </a:lnTo>
                    <a:lnTo>
                      <a:pt x="68" y="20"/>
                    </a:lnTo>
                    <a:lnTo>
                      <a:pt x="74" y="20"/>
                    </a:lnTo>
                    <a:lnTo>
                      <a:pt x="72" y="18"/>
                    </a:lnTo>
                    <a:lnTo>
                      <a:pt x="66" y="14"/>
                    </a:lnTo>
                    <a:lnTo>
                      <a:pt x="64" y="14"/>
                    </a:lnTo>
                    <a:lnTo>
                      <a:pt x="62" y="14"/>
                    </a:lnTo>
                    <a:lnTo>
                      <a:pt x="58" y="20"/>
                    </a:lnTo>
                    <a:lnTo>
                      <a:pt x="56" y="18"/>
                    </a:lnTo>
                    <a:lnTo>
                      <a:pt x="54" y="14"/>
                    </a:lnTo>
                    <a:lnTo>
                      <a:pt x="52" y="14"/>
                    </a:lnTo>
                    <a:lnTo>
                      <a:pt x="48" y="12"/>
                    </a:lnTo>
                    <a:lnTo>
                      <a:pt x="48" y="10"/>
                    </a:lnTo>
                    <a:lnTo>
                      <a:pt x="48" y="8"/>
                    </a:lnTo>
                    <a:lnTo>
                      <a:pt x="46" y="2"/>
                    </a:lnTo>
                    <a:lnTo>
                      <a:pt x="42" y="0"/>
                    </a:lnTo>
                    <a:lnTo>
                      <a:pt x="34" y="0"/>
                    </a:lnTo>
                    <a:lnTo>
                      <a:pt x="28" y="0"/>
                    </a:lnTo>
                    <a:lnTo>
                      <a:pt x="24" y="2"/>
                    </a:lnTo>
                    <a:lnTo>
                      <a:pt x="20" y="4"/>
                    </a:lnTo>
                    <a:lnTo>
                      <a:pt x="18" y="8"/>
                    </a:lnTo>
                    <a:lnTo>
                      <a:pt x="16" y="10"/>
                    </a:lnTo>
                    <a:lnTo>
                      <a:pt x="16" y="12"/>
                    </a:lnTo>
                    <a:lnTo>
                      <a:pt x="16" y="14"/>
                    </a:lnTo>
                    <a:lnTo>
                      <a:pt x="18" y="18"/>
                    </a:lnTo>
                    <a:lnTo>
                      <a:pt x="18" y="20"/>
                    </a:lnTo>
                    <a:lnTo>
                      <a:pt x="16" y="22"/>
                    </a:lnTo>
                    <a:lnTo>
                      <a:pt x="16" y="28"/>
                    </a:lnTo>
                    <a:lnTo>
                      <a:pt x="18" y="32"/>
                    </a:lnTo>
                    <a:lnTo>
                      <a:pt x="18" y="36"/>
                    </a:lnTo>
                    <a:lnTo>
                      <a:pt x="16" y="38"/>
                    </a:lnTo>
                    <a:lnTo>
                      <a:pt x="14" y="38"/>
                    </a:lnTo>
                    <a:lnTo>
                      <a:pt x="14" y="40"/>
                    </a:lnTo>
                    <a:lnTo>
                      <a:pt x="16" y="40"/>
                    </a:lnTo>
                    <a:lnTo>
                      <a:pt x="18" y="42"/>
                    </a:lnTo>
                    <a:lnTo>
                      <a:pt x="20" y="46"/>
                    </a:lnTo>
                    <a:lnTo>
                      <a:pt x="18" y="48"/>
                    </a:lnTo>
                    <a:lnTo>
                      <a:pt x="14" y="48"/>
                    </a:lnTo>
                    <a:lnTo>
                      <a:pt x="10" y="54"/>
                    </a:lnTo>
                    <a:lnTo>
                      <a:pt x="4" y="56"/>
                    </a:lnTo>
                    <a:lnTo>
                      <a:pt x="4" y="58"/>
                    </a:lnTo>
                    <a:lnTo>
                      <a:pt x="4" y="64"/>
                    </a:lnTo>
                    <a:lnTo>
                      <a:pt x="4" y="66"/>
                    </a:lnTo>
                    <a:lnTo>
                      <a:pt x="4" y="72"/>
                    </a:lnTo>
                    <a:lnTo>
                      <a:pt x="0" y="74"/>
                    </a:lnTo>
                    <a:lnTo>
                      <a:pt x="0" y="74"/>
                    </a:lnTo>
                    <a:lnTo>
                      <a:pt x="0" y="7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84" name="Freeform 1481"/>
              <p:cNvSpPr>
                <a:spLocks noEditPoints="1"/>
              </p:cNvSpPr>
              <p:nvPr/>
            </p:nvSpPr>
            <p:spPr bwMode="auto">
              <a:xfrm>
                <a:off x="1644650" y="3905250"/>
                <a:ext cx="269875" cy="177800"/>
              </a:xfrm>
              <a:custGeom>
                <a:gdLst>
                  <a:gd fmla="*/ 2 w 170" name="T0"/>
                  <a:gd fmla="*/ 38 h 112" name="T1"/>
                  <a:gd fmla="*/ 6 w 170" name="T2"/>
                  <a:gd fmla="*/ 34 h 112" name="T3"/>
                  <a:gd fmla="*/ 10 w 170" name="T4"/>
                  <a:gd fmla="*/ 28 h 112" name="T5"/>
                  <a:gd fmla="*/ 12 w 170" name="T6"/>
                  <a:gd fmla="*/ 24 h 112" name="T7"/>
                  <a:gd fmla="*/ 16 w 170" name="T8"/>
                  <a:gd fmla="*/ 22 h 112" name="T9"/>
                  <a:gd fmla="*/ 20 w 170" name="T10"/>
                  <a:gd fmla="*/ 26 h 112" name="T11"/>
                  <a:gd fmla="*/ 28 w 170" name="T12"/>
                  <a:gd fmla="*/ 26 h 112" name="T13"/>
                  <a:gd fmla="*/ 52 w 170" name="T14"/>
                  <a:gd fmla="*/ 34 h 112" name="T15"/>
                  <a:gd fmla="*/ 62 w 170" name="T16"/>
                  <a:gd fmla="*/ 42 h 112" name="T17"/>
                  <a:gd fmla="*/ 134 w 170" name="T18"/>
                  <a:gd fmla="*/ 0 h 112" name="T19"/>
                  <a:gd fmla="*/ 146 w 170" name="T20"/>
                  <a:gd fmla="*/ 32 h 112" name="T21"/>
                  <a:gd fmla="*/ 154 w 170" name="T22"/>
                  <a:gd fmla="*/ 38 h 112" name="T23"/>
                  <a:gd fmla="*/ 136 w 170" name="T24"/>
                  <a:gd fmla="*/ 44 h 112" name="T25"/>
                  <a:gd fmla="*/ 136 w 170" name="T26"/>
                  <a:gd fmla="*/ 52 h 112" name="T27"/>
                  <a:gd fmla="*/ 134 w 170" name="T28"/>
                  <a:gd fmla="*/ 56 h 112" name="T29"/>
                  <a:gd fmla="*/ 130 w 170" name="T30"/>
                  <a:gd fmla="*/ 62 h 112" name="T31"/>
                  <a:gd fmla="*/ 118 w 170" name="T32"/>
                  <a:gd fmla="*/ 70 h 112" name="T33"/>
                  <a:gd fmla="*/ 102 w 170" name="T34"/>
                  <a:gd fmla="*/ 78 h 112" name="T35"/>
                  <a:gd fmla="*/ 88 w 170" name="T36"/>
                  <a:gd fmla="*/ 84 h 112" name="T37"/>
                  <a:gd fmla="*/ 78 w 170" name="T38"/>
                  <a:gd fmla="*/ 90 h 112" name="T39"/>
                  <a:gd fmla="*/ 68 w 170" name="T40"/>
                  <a:gd fmla="*/ 88 h 112" name="T41"/>
                  <a:gd fmla="*/ 56 w 170" name="T42"/>
                  <a:gd fmla="*/ 92 h 112" name="T43"/>
                  <a:gd fmla="*/ 42 w 170" name="T44"/>
                  <a:gd fmla="*/ 96 h 112" name="T45"/>
                  <a:gd fmla="*/ 32 w 170" name="T46"/>
                  <a:gd fmla="*/ 102 h 112" name="T47"/>
                  <a:gd fmla="*/ 16 w 170" name="T48"/>
                  <a:gd fmla="*/ 106 h 112" name="T49"/>
                  <a:gd fmla="*/ 10 w 170" name="T50"/>
                  <a:gd fmla="*/ 84 h 112" name="T51"/>
                  <a:gd fmla="*/ 2 w 170" name="T52"/>
                  <a:gd fmla="*/ 78 h 112" name="T53"/>
                  <a:gd fmla="*/ 4 w 170" name="T54"/>
                  <a:gd fmla="*/ 74 h 112" name="T55"/>
                  <a:gd fmla="*/ 0 w 170" name="T56"/>
                  <a:gd fmla="*/ 50 h 112" name="T57"/>
                  <a:gd fmla="*/ 2 w 170" name="T58"/>
                  <a:gd fmla="*/ 42 h 112" name="T59"/>
                  <a:gd fmla="*/ 2 w 170" name="T60"/>
                  <a:gd fmla="*/ 38 h 112" name="T61"/>
                  <a:gd fmla="*/ 162 w 170" name="T62"/>
                  <a:gd fmla="*/ 110 h 112" name="T63"/>
                  <a:gd fmla="*/ 160 w 170" name="T64"/>
                  <a:gd fmla="*/ 110 h 112" name="T65"/>
                  <a:gd fmla="*/ 170 w 170" name="T66"/>
                  <a:gd fmla="*/ 112 h 112" name="T67"/>
                  <a:gd fmla="*/ 168 w 170" name="T68"/>
                  <a:gd fmla="*/ 110 h 112" name="T69"/>
                  <a:gd fmla="*/ 162 w 170" name="T70"/>
                  <a:gd fmla="*/ 110 h 1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2" w="170">
                    <a:moveTo>
                      <a:pt x="2" y="38"/>
                    </a:moveTo>
                    <a:lnTo>
                      <a:pt x="2" y="38"/>
                    </a:lnTo>
                    <a:lnTo>
                      <a:pt x="4" y="36"/>
                    </a:lnTo>
                    <a:lnTo>
                      <a:pt x="6" y="34"/>
                    </a:lnTo>
                    <a:lnTo>
                      <a:pt x="6" y="32"/>
                    </a:lnTo>
                    <a:lnTo>
                      <a:pt x="10" y="28"/>
                    </a:lnTo>
                    <a:lnTo>
                      <a:pt x="10" y="26"/>
                    </a:lnTo>
                    <a:lnTo>
                      <a:pt x="12" y="24"/>
                    </a:lnTo>
                    <a:lnTo>
                      <a:pt x="14" y="22"/>
                    </a:lnTo>
                    <a:lnTo>
                      <a:pt x="16" y="22"/>
                    </a:lnTo>
                    <a:lnTo>
                      <a:pt x="16" y="24"/>
                    </a:lnTo>
                    <a:lnTo>
                      <a:pt x="20" y="26"/>
                    </a:lnTo>
                    <a:lnTo>
                      <a:pt x="22" y="26"/>
                    </a:lnTo>
                    <a:lnTo>
                      <a:pt x="28" y="26"/>
                    </a:lnTo>
                    <a:lnTo>
                      <a:pt x="42" y="28"/>
                    </a:lnTo>
                    <a:lnTo>
                      <a:pt x="52" y="34"/>
                    </a:lnTo>
                    <a:lnTo>
                      <a:pt x="56" y="52"/>
                    </a:lnTo>
                    <a:lnTo>
                      <a:pt x="62" y="42"/>
                    </a:lnTo>
                    <a:lnTo>
                      <a:pt x="84" y="18"/>
                    </a:lnTo>
                    <a:lnTo>
                      <a:pt x="134" y="0"/>
                    </a:lnTo>
                    <a:lnTo>
                      <a:pt x="134" y="4"/>
                    </a:lnTo>
                    <a:lnTo>
                      <a:pt x="146" y="32"/>
                    </a:lnTo>
                    <a:lnTo>
                      <a:pt x="158" y="38"/>
                    </a:lnTo>
                    <a:lnTo>
                      <a:pt x="154" y="38"/>
                    </a:lnTo>
                    <a:lnTo>
                      <a:pt x="144" y="42"/>
                    </a:lnTo>
                    <a:lnTo>
                      <a:pt x="136" y="44"/>
                    </a:lnTo>
                    <a:lnTo>
                      <a:pt x="136" y="46"/>
                    </a:lnTo>
                    <a:lnTo>
                      <a:pt x="136" y="52"/>
                    </a:lnTo>
                    <a:lnTo>
                      <a:pt x="136" y="56"/>
                    </a:lnTo>
                    <a:lnTo>
                      <a:pt x="134" y="56"/>
                    </a:lnTo>
                    <a:lnTo>
                      <a:pt x="132" y="62"/>
                    </a:lnTo>
                    <a:lnTo>
                      <a:pt x="130" y="62"/>
                    </a:lnTo>
                    <a:lnTo>
                      <a:pt x="130" y="64"/>
                    </a:lnTo>
                    <a:lnTo>
                      <a:pt x="118" y="70"/>
                    </a:lnTo>
                    <a:lnTo>
                      <a:pt x="112" y="72"/>
                    </a:lnTo>
                    <a:lnTo>
                      <a:pt x="102" y="78"/>
                    </a:lnTo>
                    <a:lnTo>
                      <a:pt x="90" y="80"/>
                    </a:lnTo>
                    <a:lnTo>
                      <a:pt x="88" y="84"/>
                    </a:lnTo>
                    <a:lnTo>
                      <a:pt x="86" y="90"/>
                    </a:lnTo>
                    <a:lnTo>
                      <a:pt x="78" y="90"/>
                    </a:lnTo>
                    <a:lnTo>
                      <a:pt x="76" y="90"/>
                    </a:lnTo>
                    <a:lnTo>
                      <a:pt x="68" y="88"/>
                    </a:lnTo>
                    <a:lnTo>
                      <a:pt x="62" y="92"/>
                    </a:lnTo>
                    <a:lnTo>
                      <a:pt x="56" y="92"/>
                    </a:lnTo>
                    <a:lnTo>
                      <a:pt x="50" y="92"/>
                    </a:lnTo>
                    <a:lnTo>
                      <a:pt x="42" y="96"/>
                    </a:lnTo>
                    <a:lnTo>
                      <a:pt x="40" y="98"/>
                    </a:lnTo>
                    <a:lnTo>
                      <a:pt x="32" y="102"/>
                    </a:lnTo>
                    <a:lnTo>
                      <a:pt x="28" y="106"/>
                    </a:lnTo>
                    <a:lnTo>
                      <a:pt x="16" y="106"/>
                    </a:lnTo>
                    <a:lnTo>
                      <a:pt x="12" y="100"/>
                    </a:lnTo>
                    <a:lnTo>
                      <a:pt x="10" y="84"/>
                    </a:lnTo>
                    <a:lnTo>
                      <a:pt x="6" y="82"/>
                    </a:lnTo>
                    <a:lnTo>
                      <a:pt x="2" y="78"/>
                    </a:lnTo>
                    <a:lnTo>
                      <a:pt x="2" y="74"/>
                    </a:lnTo>
                    <a:lnTo>
                      <a:pt x="4" y="74"/>
                    </a:lnTo>
                    <a:lnTo>
                      <a:pt x="2" y="60"/>
                    </a:lnTo>
                    <a:lnTo>
                      <a:pt x="0" y="50"/>
                    </a:lnTo>
                    <a:lnTo>
                      <a:pt x="0" y="44"/>
                    </a:lnTo>
                    <a:lnTo>
                      <a:pt x="2" y="42"/>
                    </a:lnTo>
                    <a:lnTo>
                      <a:pt x="2" y="38"/>
                    </a:lnTo>
                    <a:lnTo>
                      <a:pt x="2" y="38"/>
                    </a:lnTo>
                    <a:lnTo>
                      <a:pt x="2" y="38"/>
                    </a:lnTo>
                    <a:close/>
                    <a:moveTo>
                      <a:pt x="162" y="110"/>
                    </a:moveTo>
                    <a:lnTo>
                      <a:pt x="162" y="110"/>
                    </a:lnTo>
                    <a:lnTo>
                      <a:pt x="160" y="110"/>
                    </a:lnTo>
                    <a:lnTo>
                      <a:pt x="164" y="112"/>
                    </a:lnTo>
                    <a:lnTo>
                      <a:pt x="170" y="112"/>
                    </a:lnTo>
                    <a:lnTo>
                      <a:pt x="170" y="110"/>
                    </a:lnTo>
                    <a:lnTo>
                      <a:pt x="168" y="110"/>
                    </a:lnTo>
                    <a:lnTo>
                      <a:pt x="162" y="110"/>
                    </a:lnTo>
                    <a:lnTo>
                      <a:pt x="162" y="110"/>
                    </a:lnTo>
                    <a:lnTo>
                      <a:pt x="162" y="11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85" name="Freeform 1482"/>
              <p:cNvSpPr/>
              <p:nvPr/>
            </p:nvSpPr>
            <p:spPr bwMode="auto">
              <a:xfrm>
                <a:off x="269875" y="3644900"/>
                <a:ext cx="206375" cy="196850"/>
              </a:xfrm>
              <a:custGeom>
                <a:gdLst>
                  <a:gd fmla="*/ 68 w 130" name="T0"/>
                  <a:gd fmla="*/ 0 h 124" name="T1"/>
                  <a:gd fmla="*/ 68 w 130" name="T2"/>
                  <a:gd fmla="*/ 0 h 124" name="T3"/>
                  <a:gd fmla="*/ 66 w 130" name="T4"/>
                  <a:gd fmla="*/ 8 h 124" name="T5"/>
                  <a:gd fmla="*/ 60 w 130" name="T6"/>
                  <a:gd fmla="*/ 8 h 124" name="T7"/>
                  <a:gd fmla="*/ 58 w 130" name="T8"/>
                  <a:gd fmla="*/ 8 h 124" name="T9"/>
                  <a:gd fmla="*/ 56 w 130" name="T10"/>
                  <a:gd fmla="*/ 10 h 124" name="T11"/>
                  <a:gd fmla="*/ 52 w 130" name="T12"/>
                  <a:gd fmla="*/ 16 h 124" name="T13"/>
                  <a:gd fmla="*/ 50 w 130" name="T14"/>
                  <a:gd fmla="*/ 22 h 124" name="T15"/>
                  <a:gd fmla="*/ 46 w 130" name="T16"/>
                  <a:gd fmla="*/ 28 h 124" name="T17"/>
                  <a:gd fmla="*/ 40 w 130" name="T18"/>
                  <a:gd fmla="*/ 30 h 124" name="T19"/>
                  <a:gd fmla="*/ 38 w 130" name="T20"/>
                  <a:gd fmla="*/ 38 h 124" name="T21"/>
                  <a:gd fmla="*/ 34 w 130" name="T22"/>
                  <a:gd fmla="*/ 48 h 124" name="T23"/>
                  <a:gd fmla="*/ 32 w 130" name="T24"/>
                  <a:gd fmla="*/ 56 h 124" name="T25"/>
                  <a:gd fmla="*/ 28 w 130" name="T26"/>
                  <a:gd fmla="*/ 64 h 124" name="T27"/>
                  <a:gd fmla="*/ 22 w 130" name="T28"/>
                  <a:gd fmla="*/ 72 h 124" name="T29"/>
                  <a:gd fmla="*/ 18 w 130" name="T30"/>
                  <a:gd fmla="*/ 78 h 124" name="T31"/>
                  <a:gd fmla="*/ 12 w 130" name="T32"/>
                  <a:gd fmla="*/ 90 h 124" name="T33"/>
                  <a:gd fmla="*/ 12 w 130" name="T34"/>
                  <a:gd fmla="*/ 98 h 124" name="T35"/>
                  <a:gd fmla="*/ 10 w 130" name="T36"/>
                  <a:gd fmla="*/ 104 h 124" name="T37"/>
                  <a:gd fmla="*/ 2 w 130" name="T38"/>
                  <a:gd fmla="*/ 108 h 124" name="T39"/>
                  <a:gd fmla="*/ 0 w 130" name="T40"/>
                  <a:gd fmla="*/ 116 h 124" name="T41"/>
                  <a:gd fmla="*/ 0 w 130" name="T42"/>
                  <a:gd fmla="*/ 124 h 124" name="T43"/>
                  <a:gd fmla="*/ 4 w 130" name="T44"/>
                  <a:gd fmla="*/ 120 h 124" name="T45"/>
                  <a:gd fmla="*/ 58 w 130" name="T46"/>
                  <a:gd fmla="*/ 120 h 124" name="T47"/>
                  <a:gd fmla="*/ 58 w 130" name="T48"/>
                  <a:gd fmla="*/ 90 h 124" name="T49"/>
                  <a:gd fmla="*/ 58 w 130" name="T50"/>
                  <a:gd fmla="*/ 86 h 124" name="T51"/>
                  <a:gd fmla="*/ 60 w 130" name="T52"/>
                  <a:gd fmla="*/ 82 h 124" name="T53"/>
                  <a:gd fmla="*/ 66 w 130" name="T54"/>
                  <a:gd fmla="*/ 80 h 124" name="T55"/>
                  <a:gd fmla="*/ 74 w 130" name="T56"/>
                  <a:gd fmla="*/ 78 h 124" name="T57"/>
                  <a:gd fmla="*/ 76 w 130" name="T58"/>
                  <a:gd fmla="*/ 38 h 124" name="T59"/>
                  <a:gd fmla="*/ 130 w 130" name="T60"/>
                  <a:gd fmla="*/ 38 h 124" name="T61"/>
                  <a:gd fmla="*/ 130 w 130" name="T62"/>
                  <a:gd fmla="*/ 10 h 124" name="T63"/>
                  <a:gd fmla="*/ 130 w 130" name="T64"/>
                  <a:gd fmla="*/ 0 h 124" name="T65"/>
                  <a:gd fmla="*/ 68 w 130" name="T66"/>
                  <a:gd fmla="*/ 0 h 124" name="T67"/>
                  <a:gd fmla="*/ 68 w 130" name="T68"/>
                  <a:gd fmla="*/ 0 h 124" name="T69"/>
                  <a:gd fmla="*/ 68 w 130" name="T70"/>
                  <a:gd fmla="*/ 0 h 12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4" w="130">
                    <a:moveTo>
                      <a:pt x="68" y="0"/>
                    </a:moveTo>
                    <a:lnTo>
                      <a:pt x="68" y="0"/>
                    </a:lnTo>
                    <a:lnTo>
                      <a:pt x="66" y="8"/>
                    </a:lnTo>
                    <a:lnTo>
                      <a:pt x="60" y="8"/>
                    </a:lnTo>
                    <a:lnTo>
                      <a:pt x="58" y="8"/>
                    </a:lnTo>
                    <a:lnTo>
                      <a:pt x="56" y="10"/>
                    </a:lnTo>
                    <a:lnTo>
                      <a:pt x="52" y="16"/>
                    </a:lnTo>
                    <a:lnTo>
                      <a:pt x="50" y="22"/>
                    </a:lnTo>
                    <a:lnTo>
                      <a:pt x="46" y="28"/>
                    </a:lnTo>
                    <a:lnTo>
                      <a:pt x="40" y="30"/>
                    </a:lnTo>
                    <a:lnTo>
                      <a:pt x="38" y="38"/>
                    </a:lnTo>
                    <a:lnTo>
                      <a:pt x="34" y="48"/>
                    </a:lnTo>
                    <a:lnTo>
                      <a:pt x="32" y="56"/>
                    </a:lnTo>
                    <a:lnTo>
                      <a:pt x="28" y="64"/>
                    </a:lnTo>
                    <a:lnTo>
                      <a:pt x="22" y="72"/>
                    </a:lnTo>
                    <a:lnTo>
                      <a:pt x="18" y="78"/>
                    </a:lnTo>
                    <a:lnTo>
                      <a:pt x="12" y="90"/>
                    </a:lnTo>
                    <a:lnTo>
                      <a:pt x="12" y="98"/>
                    </a:lnTo>
                    <a:lnTo>
                      <a:pt x="10" y="104"/>
                    </a:lnTo>
                    <a:lnTo>
                      <a:pt x="2" y="108"/>
                    </a:lnTo>
                    <a:lnTo>
                      <a:pt x="0" y="116"/>
                    </a:lnTo>
                    <a:lnTo>
                      <a:pt x="0" y="124"/>
                    </a:lnTo>
                    <a:lnTo>
                      <a:pt x="4" y="120"/>
                    </a:lnTo>
                    <a:lnTo>
                      <a:pt x="58" y="120"/>
                    </a:lnTo>
                    <a:lnTo>
                      <a:pt x="58" y="90"/>
                    </a:lnTo>
                    <a:lnTo>
                      <a:pt x="58" y="86"/>
                    </a:lnTo>
                    <a:lnTo>
                      <a:pt x="60" y="82"/>
                    </a:lnTo>
                    <a:lnTo>
                      <a:pt x="66" y="80"/>
                    </a:lnTo>
                    <a:lnTo>
                      <a:pt x="74" y="78"/>
                    </a:lnTo>
                    <a:lnTo>
                      <a:pt x="76" y="38"/>
                    </a:lnTo>
                    <a:lnTo>
                      <a:pt x="130" y="38"/>
                    </a:lnTo>
                    <a:lnTo>
                      <a:pt x="130" y="10"/>
                    </a:lnTo>
                    <a:lnTo>
                      <a:pt x="130" y="0"/>
                    </a:lnTo>
                    <a:lnTo>
                      <a:pt x="68" y="0"/>
                    </a:lnTo>
                    <a:lnTo>
                      <a:pt x="68" y="0"/>
                    </a:lnTo>
                    <a:lnTo>
                      <a:pt x="68"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86" name="Freeform 1483"/>
              <p:cNvSpPr>
                <a:spLocks noEditPoints="1"/>
              </p:cNvSpPr>
              <p:nvPr/>
            </p:nvSpPr>
            <p:spPr bwMode="auto">
              <a:xfrm>
                <a:off x="3028950" y="3790950"/>
                <a:ext cx="152400" cy="415925"/>
              </a:xfrm>
              <a:custGeom>
                <a:gdLst>
                  <a:gd fmla="*/ 62 w 96" name="T0"/>
                  <a:gd fmla="*/ 26 h 262" name="T1"/>
                  <a:gd fmla="*/ 52 w 96" name="T2"/>
                  <a:gd fmla="*/ 14 h 262" name="T3"/>
                  <a:gd fmla="*/ 40 w 96" name="T4"/>
                  <a:gd fmla="*/ 4 h 262" name="T5"/>
                  <a:gd fmla="*/ 20 w 96" name="T6"/>
                  <a:gd fmla="*/ 6 h 262" name="T7"/>
                  <a:gd fmla="*/ 2 w 96" name="T8"/>
                  <a:gd fmla="*/ 6 h 262" name="T9"/>
                  <a:gd fmla="*/ 10 w 96" name="T10"/>
                  <a:gd fmla="*/ 22 h 262" name="T11"/>
                  <a:gd fmla="*/ 22 w 96" name="T12"/>
                  <a:gd fmla="*/ 22 h 262" name="T13"/>
                  <a:gd fmla="*/ 36 w 96" name="T14"/>
                  <a:gd fmla="*/ 40 h 262" name="T15"/>
                  <a:gd fmla="*/ 28 w 96" name="T16"/>
                  <a:gd fmla="*/ 56 h 262" name="T17"/>
                  <a:gd fmla="*/ 18 w 96" name="T18"/>
                  <a:gd fmla="*/ 68 h 262" name="T19"/>
                  <a:gd fmla="*/ 38 w 96" name="T20"/>
                  <a:gd fmla="*/ 92 h 262" name="T21"/>
                  <a:gd fmla="*/ 48 w 96" name="T22"/>
                  <a:gd fmla="*/ 108 h 262" name="T23"/>
                  <a:gd fmla="*/ 60 w 96" name="T24"/>
                  <a:gd fmla="*/ 126 h 262" name="T25"/>
                  <a:gd fmla="*/ 66 w 96" name="T26"/>
                  <a:gd fmla="*/ 146 h 262" name="T27"/>
                  <a:gd fmla="*/ 68 w 96" name="T28"/>
                  <a:gd fmla="*/ 168 h 262" name="T29"/>
                  <a:gd fmla="*/ 72 w 96" name="T30"/>
                  <a:gd fmla="*/ 184 h 262" name="T31"/>
                  <a:gd fmla="*/ 58 w 96" name="T32"/>
                  <a:gd fmla="*/ 210 h 262" name="T33"/>
                  <a:gd fmla="*/ 40 w 96" name="T34"/>
                  <a:gd fmla="*/ 218 h 262" name="T35"/>
                  <a:gd fmla="*/ 24 w 96" name="T36"/>
                  <a:gd fmla="*/ 226 h 262" name="T37"/>
                  <a:gd fmla="*/ 24 w 96" name="T38"/>
                  <a:gd fmla="*/ 246 h 262" name="T39"/>
                  <a:gd fmla="*/ 32 w 96" name="T40"/>
                  <a:gd fmla="*/ 260 h 262" name="T41"/>
                  <a:gd fmla="*/ 38 w 96" name="T42"/>
                  <a:gd fmla="*/ 256 h 262" name="T43"/>
                  <a:gd fmla="*/ 46 w 96" name="T44"/>
                  <a:gd fmla="*/ 252 h 262" name="T45"/>
                  <a:gd fmla="*/ 42 w 96" name="T46"/>
                  <a:gd fmla="*/ 242 h 262" name="T47"/>
                  <a:gd fmla="*/ 52 w 96" name="T48"/>
                  <a:gd fmla="*/ 238 h 262" name="T49"/>
                  <a:gd fmla="*/ 42 w 96" name="T50"/>
                  <a:gd fmla="*/ 228 h 262" name="T51"/>
                  <a:gd fmla="*/ 62 w 96" name="T52"/>
                  <a:gd fmla="*/ 234 h 262" name="T53"/>
                  <a:gd fmla="*/ 66 w 96" name="T54"/>
                  <a:gd fmla="*/ 228 h 262" name="T55"/>
                  <a:gd fmla="*/ 88 w 96" name="T56"/>
                  <a:gd fmla="*/ 214 h 262" name="T57"/>
                  <a:gd fmla="*/ 96 w 96" name="T58"/>
                  <a:gd fmla="*/ 182 h 262" name="T59"/>
                  <a:gd fmla="*/ 84 w 96" name="T60"/>
                  <a:gd fmla="*/ 142 h 262" name="T61"/>
                  <a:gd fmla="*/ 78 w 96" name="T62"/>
                  <a:gd fmla="*/ 128 h 262" name="T63"/>
                  <a:gd fmla="*/ 66 w 96" name="T64"/>
                  <a:gd fmla="*/ 110 h 262" name="T65"/>
                  <a:gd fmla="*/ 52 w 96" name="T66"/>
                  <a:gd fmla="*/ 104 h 262" name="T67"/>
                  <a:gd fmla="*/ 46 w 96" name="T68"/>
                  <a:gd fmla="*/ 90 h 262" name="T69"/>
                  <a:gd fmla="*/ 42 w 96" name="T70"/>
                  <a:gd fmla="*/ 68 h 262" name="T71"/>
                  <a:gd fmla="*/ 52 w 96" name="T72"/>
                  <a:gd fmla="*/ 56 h 262" name="T73"/>
                  <a:gd fmla="*/ 68 w 96" name="T74"/>
                  <a:gd fmla="*/ 34 h 262" name="T75"/>
                  <a:gd fmla="*/ 76 w 96" name="T76"/>
                  <a:gd fmla="*/ 28 h 262" name="T77"/>
                  <a:gd fmla="*/ 42 w 96" name="T78"/>
                  <a:gd fmla="*/ 238 h 262" name="T79"/>
                  <a:gd fmla="*/ 40 w 96" name="T80"/>
                  <a:gd fmla="*/ 236 h 262" name="T81"/>
                  <a:gd fmla="*/ 42 w 96" name="T82"/>
                  <a:gd fmla="*/ 236 h 262" name="T83"/>
                  <a:gd fmla="*/ 42 w 96" name="T84"/>
                  <a:gd fmla="*/ 234 h 262" name="T85"/>
                  <a:gd fmla="*/ 38 w 96" name="T86"/>
                  <a:gd fmla="*/ 234 h 262" name="T87"/>
                  <a:gd fmla="*/ 40 w 96" name="T88"/>
                  <a:gd fmla="*/ 234 h 262" name="T89"/>
                  <a:gd fmla="*/ 38 w 96" name="T90"/>
                  <a:gd fmla="*/ 226 h 262" name="T91"/>
                  <a:gd fmla="*/ 36 w 96" name="T92"/>
                  <a:gd fmla="*/ 224 h 26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62" w="96">
                    <a:moveTo>
                      <a:pt x="76" y="28"/>
                    </a:moveTo>
                    <a:lnTo>
                      <a:pt x="70" y="26"/>
                    </a:lnTo>
                    <a:lnTo>
                      <a:pt x="62" y="26"/>
                    </a:lnTo>
                    <a:lnTo>
                      <a:pt x="56" y="28"/>
                    </a:lnTo>
                    <a:lnTo>
                      <a:pt x="48" y="22"/>
                    </a:lnTo>
                    <a:lnTo>
                      <a:pt x="52" y="14"/>
                    </a:lnTo>
                    <a:lnTo>
                      <a:pt x="52" y="10"/>
                    </a:lnTo>
                    <a:lnTo>
                      <a:pt x="48" y="8"/>
                    </a:lnTo>
                    <a:lnTo>
                      <a:pt x="40" y="4"/>
                    </a:lnTo>
                    <a:lnTo>
                      <a:pt x="36" y="0"/>
                    </a:lnTo>
                    <a:lnTo>
                      <a:pt x="30" y="4"/>
                    </a:lnTo>
                    <a:lnTo>
                      <a:pt x="20" y="6"/>
                    </a:lnTo>
                    <a:lnTo>
                      <a:pt x="14" y="10"/>
                    </a:lnTo>
                    <a:lnTo>
                      <a:pt x="8" y="4"/>
                    </a:lnTo>
                    <a:lnTo>
                      <a:pt x="2" y="6"/>
                    </a:lnTo>
                    <a:lnTo>
                      <a:pt x="0" y="10"/>
                    </a:lnTo>
                    <a:lnTo>
                      <a:pt x="4" y="16"/>
                    </a:lnTo>
                    <a:lnTo>
                      <a:pt x="10" y="22"/>
                    </a:lnTo>
                    <a:lnTo>
                      <a:pt x="12" y="24"/>
                    </a:lnTo>
                    <a:lnTo>
                      <a:pt x="18" y="26"/>
                    </a:lnTo>
                    <a:lnTo>
                      <a:pt x="22" y="22"/>
                    </a:lnTo>
                    <a:lnTo>
                      <a:pt x="30" y="24"/>
                    </a:lnTo>
                    <a:lnTo>
                      <a:pt x="36" y="28"/>
                    </a:lnTo>
                    <a:lnTo>
                      <a:pt x="36" y="40"/>
                    </a:lnTo>
                    <a:lnTo>
                      <a:pt x="30" y="42"/>
                    </a:lnTo>
                    <a:lnTo>
                      <a:pt x="30" y="54"/>
                    </a:lnTo>
                    <a:lnTo>
                      <a:pt x="28" y="56"/>
                    </a:lnTo>
                    <a:lnTo>
                      <a:pt x="20" y="56"/>
                    </a:lnTo>
                    <a:lnTo>
                      <a:pt x="14" y="60"/>
                    </a:lnTo>
                    <a:lnTo>
                      <a:pt x="18" y="68"/>
                    </a:lnTo>
                    <a:lnTo>
                      <a:pt x="28" y="72"/>
                    </a:lnTo>
                    <a:lnTo>
                      <a:pt x="30" y="82"/>
                    </a:lnTo>
                    <a:lnTo>
                      <a:pt x="38" y="92"/>
                    </a:lnTo>
                    <a:lnTo>
                      <a:pt x="42" y="96"/>
                    </a:lnTo>
                    <a:lnTo>
                      <a:pt x="42" y="100"/>
                    </a:lnTo>
                    <a:lnTo>
                      <a:pt x="48" y="108"/>
                    </a:lnTo>
                    <a:lnTo>
                      <a:pt x="52" y="114"/>
                    </a:lnTo>
                    <a:lnTo>
                      <a:pt x="56" y="118"/>
                    </a:lnTo>
                    <a:lnTo>
                      <a:pt x="60" y="126"/>
                    </a:lnTo>
                    <a:lnTo>
                      <a:pt x="66" y="128"/>
                    </a:lnTo>
                    <a:lnTo>
                      <a:pt x="66" y="136"/>
                    </a:lnTo>
                    <a:lnTo>
                      <a:pt x="66" y="146"/>
                    </a:lnTo>
                    <a:lnTo>
                      <a:pt x="66" y="152"/>
                    </a:lnTo>
                    <a:lnTo>
                      <a:pt x="66" y="160"/>
                    </a:lnTo>
                    <a:lnTo>
                      <a:pt x="68" y="168"/>
                    </a:lnTo>
                    <a:lnTo>
                      <a:pt x="68" y="172"/>
                    </a:lnTo>
                    <a:lnTo>
                      <a:pt x="70" y="178"/>
                    </a:lnTo>
                    <a:lnTo>
                      <a:pt x="72" y="184"/>
                    </a:lnTo>
                    <a:lnTo>
                      <a:pt x="70" y="196"/>
                    </a:lnTo>
                    <a:lnTo>
                      <a:pt x="68" y="206"/>
                    </a:lnTo>
                    <a:lnTo>
                      <a:pt x="58" y="210"/>
                    </a:lnTo>
                    <a:lnTo>
                      <a:pt x="52" y="216"/>
                    </a:lnTo>
                    <a:lnTo>
                      <a:pt x="50" y="220"/>
                    </a:lnTo>
                    <a:lnTo>
                      <a:pt x="40" y="218"/>
                    </a:lnTo>
                    <a:lnTo>
                      <a:pt x="36" y="220"/>
                    </a:lnTo>
                    <a:lnTo>
                      <a:pt x="30" y="224"/>
                    </a:lnTo>
                    <a:lnTo>
                      <a:pt x="24" y="226"/>
                    </a:lnTo>
                    <a:lnTo>
                      <a:pt x="22" y="232"/>
                    </a:lnTo>
                    <a:lnTo>
                      <a:pt x="28" y="234"/>
                    </a:lnTo>
                    <a:lnTo>
                      <a:pt x="24" y="246"/>
                    </a:lnTo>
                    <a:lnTo>
                      <a:pt x="28" y="254"/>
                    </a:lnTo>
                    <a:lnTo>
                      <a:pt x="32" y="256"/>
                    </a:lnTo>
                    <a:lnTo>
                      <a:pt x="32" y="260"/>
                    </a:lnTo>
                    <a:lnTo>
                      <a:pt x="30" y="260"/>
                    </a:lnTo>
                    <a:lnTo>
                      <a:pt x="30" y="262"/>
                    </a:lnTo>
                    <a:lnTo>
                      <a:pt x="38" y="256"/>
                    </a:lnTo>
                    <a:lnTo>
                      <a:pt x="38" y="252"/>
                    </a:lnTo>
                    <a:lnTo>
                      <a:pt x="42" y="254"/>
                    </a:lnTo>
                    <a:lnTo>
                      <a:pt x="46" y="252"/>
                    </a:lnTo>
                    <a:lnTo>
                      <a:pt x="42" y="248"/>
                    </a:lnTo>
                    <a:lnTo>
                      <a:pt x="42" y="244"/>
                    </a:lnTo>
                    <a:lnTo>
                      <a:pt x="42" y="242"/>
                    </a:lnTo>
                    <a:lnTo>
                      <a:pt x="46" y="244"/>
                    </a:lnTo>
                    <a:lnTo>
                      <a:pt x="50" y="246"/>
                    </a:lnTo>
                    <a:lnTo>
                      <a:pt x="52" y="238"/>
                    </a:lnTo>
                    <a:lnTo>
                      <a:pt x="48" y="238"/>
                    </a:lnTo>
                    <a:lnTo>
                      <a:pt x="46" y="236"/>
                    </a:lnTo>
                    <a:lnTo>
                      <a:pt x="42" y="228"/>
                    </a:lnTo>
                    <a:lnTo>
                      <a:pt x="48" y="232"/>
                    </a:lnTo>
                    <a:lnTo>
                      <a:pt x="48" y="234"/>
                    </a:lnTo>
                    <a:lnTo>
                      <a:pt x="62" y="234"/>
                    </a:lnTo>
                    <a:lnTo>
                      <a:pt x="60" y="228"/>
                    </a:lnTo>
                    <a:lnTo>
                      <a:pt x="62" y="228"/>
                    </a:lnTo>
                    <a:lnTo>
                      <a:pt x="66" y="228"/>
                    </a:lnTo>
                    <a:lnTo>
                      <a:pt x="70" y="226"/>
                    </a:lnTo>
                    <a:lnTo>
                      <a:pt x="80" y="220"/>
                    </a:lnTo>
                    <a:lnTo>
                      <a:pt x="88" y="214"/>
                    </a:lnTo>
                    <a:lnTo>
                      <a:pt x="90" y="208"/>
                    </a:lnTo>
                    <a:lnTo>
                      <a:pt x="94" y="200"/>
                    </a:lnTo>
                    <a:lnTo>
                      <a:pt x="96" y="182"/>
                    </a:lnTo>
                    <a:lnTo>
                      <a:pt x="90" y="162"/>
                    </a:lnTo>
                    <a:lnTo>
                      <a:pt x="86" y="144"/>
                    </a:lnTo>
                    <a:lnTo>
                      <a:pt x="84" y="142"/>
                    </a:lnTo>
                    <a:lnTo>
                      <a:pt x="78" y="136"/>
                    </a:lnTo>
                    <a:lnTo>
                      <a:pt x="78" y="132"/>
                    </a:lnTo>
                    <a:lnTo>
                      <a:pt x="78" y="128"/>
                    </a:lnTo>
                    <a:lnTo>
                      <a:pt x="70" y="120"/>
                    </a:lnTo>
                    <a:lnTo>
                      <a:pt x="66" y="114"/>
                    </a:lnTo>
                    <a:lnTo>
                      <a:pt x="66" y="110"/>
                    </a:lnTo>
                    <a:lnTo>
                      <a:pt x="66" y="108"/>
                    </a:lnTo>
                    <a:lnTo>
                      <a:pt x="60" y="106"/>
                    </a:lnTo>
                    <a:lnTo>
                      <a:pt x="52" y="104"/>
                    </a:lnTo>
                    <a:lnTo>
                      <a:pt x="52" y="98"/>
                    </a:lnTo>
                    <a:lnTo>
                      <a:pt x="52" y="96"/>
                    </a:lnTo>
                    <a:lnTo>
                      <a:pt x="46" y="90"/>
                    </a:lnTo>
                    <a:lnTo>
                      <a:pt x="42" y="82"/>
                    </a:lnTo>
                    <a:lnTo>
                      <a:pt x="40" y="74"/>
                    </a:lnTo>
                    <a:lnTo>
                      <a:pt x="42" y="68"/>
                    </a:lnTo>
                    <a:lnTo>
                      <a:pt x="46" y="60"/>
                    </a:lnTo>
                    <a:lnTo>
                      <a:pt x="48" y="56"/>
                    </a:lnTo>
                    <a:lnTo>
                      <a:pt x="52" y="56"/>
                    </a:lnTo>
                    <a:lnTo>
                      <a:pt x="56" y="50"/>
                    </a:lnTo>
                    <a:lnTo>
                      <a:pt x="60" y="42"/>
                    </a:lnTo>
                    <a:lnTo>
                      <a:pt x="68" y="34"/>
                    </a:lnTo>
                    <a:lnTo>
                      <a:pt x="76" y="28"/>
                    </a:lnTo>
                    <a:lnTo>
                      <a:pt x="76" y="28"/>
                    </a:lnTo>
                    <a:lnTo>
                      <a:pt x="76" y="28"/>
                    </a:lnTo>
                    <a:close/>
                    <a:moveTo>
                      <a:pt x="42" y="236"/>
                    </a:moveTo>
                    <a:lnTo>
                      <a:pt x="42" y="236"/>
                    </a:lnTo>
                    <a:lnTo>
                      <a:pt x="42" y="238"/>
                    </a:lnTo>
                    <a:lnTo>
                      <a:pt x="40" y="242"/>
                    </a:lnTo>
                    <a:lnTo>
                      <a:pt x="40" y="238"/>
                    </a:lnTo>
                    <a:lnTo>
                      <a:pt x="40" y="236"/>
                    </a:lnTo>
                    <a:lnTo>
                      <a:pt x="42" y="236"/>
                    </a:lnTo>
                    <a:lnTo>
                      <a:pt x="42" y="236"/>
                    </a:lnTo>
                    <a:lnTo>
                      <a:pt x="42" y="236"/>
                    </a:lnTo>
                    <a:close/>
                    <a:moveTo>
                      <a:pt x="40" y="234"/>
                    </a:moveTo>
                    <a:lnTo>
                      <a:pt x="40" y="234"/>
                    </a:lnTo>
                    <a:lnTo>
                      <a:pt x="42" y="234"/>
                    </a:lnTo>
                    <a:lnTo>
                      <a:pt x="40" y="236"/>
                    </a:lnTo>
                    <a:lnTo>
                      <a:pt x="38" y="236"/>
                    </a:lnTo>
                    <a:lnTo>
                      <a:pt x="38" y="234"/>
                    </a:lnTo>
                    <a:lnTo>
                      <a:pt x="40" y="234"/>
                    </a:lnTo>
                    <a:lnTo>
                      <a:pt x="40" y="234"/>
                    </a:lnTo>
                    <a:lnTo>
                      <a:pt x="40" y="234"/>
                    </a:lnTo>
                    <a:close/>
                    <a:moveTo>
                      <a:pt x="36" y="224"/>
                    </a:moveTo>
                    <a:lnTo>
                      <a:pt x="36" y="224"/>
                    </a:lnTo>
                    <a:lnTo>
                      <a:pt x="38" y="226"/>
                    </a:lnTo>
                    <a:lnTo>
                      <a:pt x="36" y="228"/>
                    </a:lnTo>
                    <a:lnTo>
                      <a:pt x="32" y="226"/>
                    </a:lnTo>
                    <a:lnTo>
                      <a:pt x="36" y="224"/>
                    </a:lnTo>
                    <a:lnTo>
                      <a:pt x="36" y="224"/>
                    </a:lnTo>
                    <a:lnTo>
                      <a:pt x="36" y="224"/>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87" name="Freeform 1484"/>
              <p:cNvSpPr>
                <a:spLocks noEditPoints="1"/>
              </p:cNvSpPr>
              <p:nvPr/>
            </p:nvSpPr>
            <p:spPr bwMode="auto">
              <a:xfrm>
                <a:off x="4508500" y="4918075"/>
                <a:ext cx="25400" cy="53975"/>
              </a:xfrm>
              <a:custGeom>
                <a:gdLst>
                  <a:gd fmla="*/ 8 w 16" name="T0"/>
                  <a:gd fmla="*/ 24 h 34" name="T1"/>
                  <a:gd fmla="*/ 8 w 16" name="T2"/>
                  <a:gd fmla="*/ 24 h 34" name="T3"/>
                  <a:gd fmla="*/ 8 w 16" name="T4"/>
                  <a:gd fmla="*/ 30 h 34" name="T5"/>
                  <a:gd fmla="*/ 10 w 16" name="T6"/>
                  <a:gd fmla="*/ 34 h 34" name="T7"/>
                  <a:gd fmla="*/ 12 w 16" name="T8"/>
                  <a:gd fmla="*/ 34 h 34" name="T9"/>
                  <a:gd fmla="*/ 16 w 16" name="T10"/>
                  <a:gd fmla="*/ 34 h 34" name="T11"/>
                  <a:gd fmla="*/ 12 w 16" name="T12"/>
                  <a:gd fmla="*/ 32 h 34" name="T13"/>
                  <a:gd fmla="*/ 8 w 16" name="T14"/>
                  <a:gd fmla="*/ 24 h 34" name="T15"/>
                  <a:gd fmla="*/ 8 w 16" name="T16"/>
                  <a:gd fmla="*/ 24 h 34" name="T17"/>
                  <a:gd fmla="*/ 8 w 16" name="T18"/>
                  <a:gd fmla="*/ 24 h 34" name="T19"/>
                  <a:gd fmla="*/ 0 w 16" name="T20"/>
                  <a:gd fmla="*/ 0 h 34" name="T21"/>
                  <a:gd fmla="*/ 0 w 16" name="T22"/>
                  <a:gd fmla="*/ 0 h 34" name="T23"/>
                  <a:gd fmla="*/ 0 w 16" name="T24"/>
                  <a:gd fmla="*/ 8 h 34" name="T25"/>
                  <a:gd fmla="*/ 0 w 16" name="T26"/>
                  <a:gd fmla="*/ 16 h 34" name="T27"/>
                  <a:gd fmla="*/ 10 w 16" name="T28"/>
                  <a:gd fmla="*/ 16 h 34" name="T29"/>
                  <a:gd fmla="*/ 10 w 16" name="T30"/>
                  <a:gd fmla="*/ 8 h 34" name="T31"/>
                  <a:gd fmla="*/ 8 w 16" name="T32"/>
                  <a:gd fmla="*/ 8 h 34" name="T33"/>
                  <a:gd fmla="*/ 6 w 16" name="T34"/>
                  <a:gd fmla="*/ 2 h 34" name="T35"/>
                  <a:gd fmla="*/ 0 w 16" name="T36"/>
                  <a:gd fmla="*/ 0 h 34" name="T37"/>
                  <a:gd fmla="*/ 0 w 16" name="T38"/>
                  <a:gd fmla="*/ 0 h 34" name="T39"/>
                  <a:gd fmla="*/ 0 w 16" name="T40"/>
                  <a:gd fmla="*/ 0 h 3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4" w="16">
                    <a:moveTo>
                      <a:pt x="8" y="24"/>
                    </a:moveTo>
                    <a:lnTo>
                      <a:pt x="8" y="24"/>
                    </a:lnTo>
                    <a:lnTo>
                      <a:pt x="8" y="30"/>
                    </a:lnTo>
                    <a:lnTo>
                      <a:pt x="10" y="34"/>
                    </a:lnTo>
                    <a:lnTo>
                      <a:pt x="12" y="34"/>
                    </a:lnTo>
                    <a:lnTo>
                      <a:pt x="16" y="34"/>
                    </a:lnTo>
                    <a:lnTo>
                      <a:pt x="12" y="32"/>
                    </a:lnTo>
                    <a:lnTo>
                      <a:pt x="8" y="24"/>
                    </a:lnTo>
                    <a:lnTo>
                      <a:pt x="8" y="24"/>
                    </a:lnTo>
                    <a:lnTo>
                      <a:pt x="8" y="24"/>
                    </a:lnTo>
                    <a:close/>
                    <a:moveTo>
                      <a:pt x="0" y="0"/>
                    </a:moveTo>
                    <a:lnTo>
                      <a:pt x="0" y="0"/>
                    </a:lnTo>
                    <a:lnTo>
                      <a:pt x="0" y="8"/>
                    </a:lnTo>
                    <a:lnTo>
                      <a:pt x="0" y="16"/>
                    </a:lnTo>
                    <a:lnTo>
                      <a:pt x="10" y="16"/>
                    </a:lnTo>
                    <a:lnTo>
                      <a:pt x="10" y="8"/>
                    </a:lnTo>
                    <a:lnTo>
                      <a:pt x="8" y="8"/>
                    </a:lnTo>
                    <a:lnTo>
                      <a:pt x="6"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88" name="Freeform 1485"/>
              <p:cNvSpPr/>
              <p:nvPr/>
            </p:nvSpPr>
            <p:spPr bwMode="auto">
              <a:xfrm>
                <a:off x="1952625" y="3082925"/>
                <a:ext cx="377825" cy="273050"/>
              </a:xfrm>
              <a:custGeom>
                <a:gdLst>
                  <a:gd fmla="*/ 172 w 238" name="T0"/>
                  <a:gd fmla="*/ 160 h 172" name="T1"/>
                  <a:gd fmla="*/ 180 w 238" name="T2"/>
                  <a:gd fmla="*/ 154 h 172" name="T3"/>
                  <a:gd fmla="*/ 174 w 238" name="T4"/>
                  <a:gd fmla="*/ 146 h 172" name="T5"/>
                  <a:gd fmla="*/ 170 w 238" name="T6"/>
                  <a:gd fmla="*/ 138 h 172" name="T7"/>
                  <a:gd fmla="*/ 162 w 238" name="T8"/>
                  <a:gd fmla="*/ 130 h 172" name="T9"/>
                  <a:gd fmla="*/ 170 w 238" name="T10"/>
                  <a:gd fmla="*/ 126 h 172" name="T11"/>
                  <a:gd fmla="*/ 174 w 238" name="T12"/>
                  <a:gd fmla="*/ 126 h 172" name="T13"/>
                  <a:gd fmla="*/ 182 w 238" name="T14"/>
                  <a:gd fmla="*/ 118 h 172" name="T15"/>
                  <a:gd fmla="*/ 188 w 238" name="T16"/>
                  <a:gd fmla="*/ 110 h 172" name="T17"/>
                  <a:gd fmla="*/ 190 w 238" name="T18"/>
                  <a:gd fmla="*/ 104 h 172" name="T19"/>
                  <a:gd fmla="*/ 188 w 238" name="T20"/>
                  <a:gd fmla="*/ 94 h 172" name="T21"/>
                  <a:gd fmla="*/ 200 w 238" name="T22"/>
                  <a:gd fmla="*/ 98 h 172" name="T23"/>
                  <a:gd fmla="*/ 208 w 238" name="T24"/>
                  <a:gd fmla="*/ 86 h 172" name="T25"/>
                  <a:gd fmla="*/ 204 w 238" name="T26"/>
                  <a:gd fmla="*/ 104 h 172" name="T27"/>
                  <a:gd fmla="*/ 210 w 238" name="T28"/>
                  <a:gd fmla="*/ 110 h 172" name="T29"/>
                  <a:gd fmla="*/ 216 w 238" name="T30"/>
                  <a:gd fmla="*/ 108 h 172" name="T31"/>
                  <a:gd fmla="*/ 232 w 238" name="T32"/>
                  <a:gd fmla="*/ 104 h 172" name="T33"/>
                  <a:gd fmla="*/ 238 w 238" name="T34"/>
                  <a:gd fmla="*/ 92 h 172" name="T35"/>
                  <a:gd fmla="*/ 224 w 238" name="T36"/>
                  <a:gd fmla="*/ 86 h 172" name="T37"/>
                  <a:gd fmla="*/ 222 w 238" name="T38"/>
                  <a:gd fmla="*/ 80 h 172" name="T39"/>
                  <a:gd fmla="*/ 210 w 238" name="T40"/>
                  <a:gd fmla="*/ 82 h 172" name="T41"/>
                  <a:gd fmla="*/ 206 w 238" name="T42"/>
                  <a:gd fmla="*/ 76 h 172" name="T43"/>
                  <a:gd fmla="*/ 218 w 238" name="T44"/>
                  <a:gd fmla="*/ 66 h 172" name="T45"/>
                  <a:gd fmla="*/ 210 w 238" name="T46"/>
                  <a:gd fmla="*/ 64 h 172" name="T47"/>
                  <a:gd fmla="*/ 196 w 238" name="T48"/>
                  <a:gd fmla="*/ 70 h 172" name="T49"/>
                  <a:gd fmla="*/ 186 w 238" name="T50"/>
                  <a:gd fmla="*/ 74 h 172" name="T51"/>
                  <a:gd fmla="*/ 172 w 238" name="T52"/>
                  <a:gd fmla="*/ 84 h 172" name="T53"/>
                  <a:gd fmla="*/ 164 w 238" name="T54"/>
                  <a:gd fmla="*/ 92 h 172" name="T55"/>
                  <a:gd fmla="*/ 160 w 238" name="T56"/>
                  <a:gd fmla="*/ 82 h 172" name="T57"/>
                  <a:gd fmla="*/ 142 w 238" name="T58"/>
                  <a:gd fmla="*/ 80 h 172" name="T59"/>
                  <a:gd fmla="*/ 140 w 238" name="T60"/>
                  <a:gd fmla="*/ 72 h 172" name="T61"/>
                  <a:gd fmla="*/ 134 w 238" name="T62"/>
                  <a:gd fmla="*/ 66 h 172" name="T63"/>
                  <a:gd fmla="*/ 122 w 238" name="T64"/>
                  <a:gd fmla="*/ 56 h 172" name="T65"/>
                  <a:gd fmla="*/ 90 w 238" name="T66"/>
                  <a:gd fmla="*/ 54 h 172" name="T67"/>
                  <a:gd fmla="*/ 80 w 238" name="T68"/>
                  <a:gd fmla="*/ 30 h 172" name="T69"/>
                  <a:gd fmla="*/ 78 w 238" name="T70"/>
                  <a:gd fmla="*/ 34 h 172" name="T71"/>
                  <a:gd fmla="*/ 70 w 238" name="T72"/>
                  <a:gd fmla="*/ 44 h 172" name="T73"/>
                  <a:gd fmla="*/ 52 w 238" name="T74"/>
                  <a:gd fmla="*/ 38 h 172" name="T75"/>
                  <a:gd fmla="*/ 46 w 238" name="T76"/>
                  <a:gd fmla="*/ 52 h 172" name="T77"/>
                  <a:gd fmla="*/ 32 w 238" name="T78"/>
                  <a:gd fmla="*/ 42 h 172" name="T79"/>
                  <a:gd fmla="*/ 36 w 238" name="T80"/>
                  <a:gd fmla="*/ 0 h 172" name="T81"/>
                  <a:gd fmla="*/ 18 w 238" name="T82"/>
                  <a:gd fmla="*/ 2 h 172" name="T83"/>
                  <a:gd fmla="*/ 0 w 238" name="T84"/>
                  <a:gd fmla="*/ 76 h 172" name="T85"/>
                  <a:gd fmla="*/ 14 w 238" name="T86"/>
                  <a:gd fmla="*/ 72 h 172" name="T87"/>
                  <a:gd fmla="*/ 24 w 238" name="T88"/>
                  <a:gd fmla="*/ 64 h 172" name="T89"/>
                  <a:gd fmla="*/ 36 w 238" name="T90"/>
                  <a:gd fmla="*/ 56 h 172" name="T91"/>
                  <a:gd fmla="*/ 44 w 238" name="T92"/>
                  <a:gd fmla="*/ 76 h 172" name="T93"/>
                  <a:gd fmla="*/ 52 w 238" name="T94"/>
                  <a:gd fmla="*/ 90 h 172" name="T95"/>
                  <a:gd fmla="*/ 64 w 238" name="T96"/>
                  <a:gd fmla="*/ 92 h 172" name="T97"/>
                  <a:gd fmla="*/ 86 w 238" name="T98"/>
                  <a:gd fmla="*/ 86 h 172" name="T99"/>
                  <a:gd fmla="*/ 96 w 238" name="T100"/>
                  <a:gd fmla="*/ 108 h 172" name="T101"/>
                  <a:gd fmla="*/ 106 w 238" name="T102"/>
                  <a:gd fmla="*/ 122 h 172" name="T103"/>
                  <a:gd fmla="*/ 122 w 238" name="T104"/>
                  <a:gd fmla="*/ 138 h 172" name="T105"/>
                  <a:gd fmla="*/ 142 w 238" name="T106"/>
                  <a:gd fmla="*/ 144 h 172" name="T107"/>
                  <a:gd fmla="*/ 154 w 238" name="T108"/>
                  <a:gd fmla="*/ 148 h 172" name="T109"/>
                  <a:gd fmla="*/ 146 w 238" name="T110"/>
                  <a:gd fmla="*/ 164 h 172" name="T111"/>
                  <a:gd fmla="*/ 164 w 238" name="T112"/>
                  <a:gd fmla="*/ 172 h 172" name="T113"/>
                  <a:gd fmla="*/ 170 w 238" name="T114"/>
                  <a:gd fmla="*/ 168 h 17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2" w="238">
                    <a:moveTo>
                      <a:pt x="170" y="168"/>
                    </a:moveTo>
                    <a:lnTo>
                      <a:pt x="170" y="168"/>
                    </a:lnTo>
                    <a:lnTo>
                      <a:pt x="172" y="160"/>
                    </a:lnTo>
                    <a:lnTo>
                      <a:pt x="174" y="158"/>
                    </a:lnTo>
                    <a:lnTo>
                      <a:pt x="178" y="156"/>
                    </a:lnTo>
                    <a:lnTo>
                      <a:pt x="180" y="154"/>
                    </a:lnTo>
                    <a:lnTo>
                      <a:pt x="178" y="148"/>
                    </a:lnTo>
                    <a:lnTo>
                      <a:pt x="174" y="148"/>
                    </a:lnTo>
                    <a:lnTo>
                      <a:pt x="174" y="146"/>
                    </a:lnTo>
                    <a:lnTo>
                      <a:pt x="178" y="140"/>
                    </a:lnTo>
                    <a:lnTo>
                      <a:pt x="178" y="138"/>
                    </a:lnTo>
                    <a:lnTo>
                      <a:pt x="170" y="138"/>
                    </a:lnTo>
                    <a:lnTo>
                      <a:pt x="168" y="138"/>
                    </a:lnTo>
                    <a:lnTo>
                      <a:pt x="164" y="132"/>
                    </a:lnTo>
                    <a:lnTo>
                      <a:pt x="162" y="130"/>
                    </a:lnTo>
                    <a:lnTo>
                      <a:pt x="162" y="128"/>
                    </a:lnTo>
                    <a:lnTo>
                      <a:pt x="164" y="126"/>
                    </a:lnTo>
                    <a:lnTo>
                      <a:pt x="170" y="126"/>
                    </a:lnTo>
                    <a:lnTo>
                      <a:pt x="172" y="126"/>
                    </a:lnTo>
                    <a:lnTo>
                      <a:pt x="172" y="128"/>
                    </a:lnTo>
                    <a:lnTo>
                      <a:pt x="174" y="126"/>
                    </a:lnTo>
                    <a:lnTo>
                      <a:pt x="182" y="120"/>
                    </a:lnTo>
                    <a:lnTo>
                      <a:pt x="186" y="118"/>
                    </a:lnTo>
                    <a:lnTo>
                      <a:pt x="182" y="118"/>
                    </a:lnTo>
                    <a:lnTo>
                      <a:pt x="182" y="116"/>
                    </a:lnTo>
                    <a:lnTo>
                      <a:pt x="186" y="110"/>
                    </a:lnTo>
                    <a:lnTo>
                      <a:pt x="188" y="110"/>
                    </a:lnTo>
                    <a:lnTo>
                      <a:pt x="188" y="108"/>
                    </a:lnTo>
                    <a:lnTo>
                      <a:pt x="190" y="108"/>
                    </a:lnTo>
                    <a:lnTo>
                      <a:pt x="190" y="104"/>
                    </a:lnTo>
                    <a:lnTo>
                      <a:pt x="188" y="102"/>
                    </a:lnTo>
                    <a:lnTo>
                      <a:pt x="186" y="98"/>
                    </a:lnTo>
                    <a:lnTo>
                      <a:pt x="188" y="94"/>
                    </a:lnTo>
                    <a:lnTo>
                      <a:pt x="192" y="94"/>
                    </a:lnTo>
                    <a:lnTo>
                      <a:pt x="198" y="98"/>
                    </a:lnTo>
                    <a:lnTo>
                      <a:pt x="200" y="98"/>
                    </a:lnTo>
                    <a:lnTo>
                      <a:pt x="204" y="94"/>
                    </a:lnTo>
                    <a:lnTo>
                      <a:pt x="206" y="90"/>
                    </a:lnTo>
                    <a:lnTo>
                      <a:pt x="208" y="86"/>
                    </a:lnTo>
                    <a:lnTo>
                      <a:pt x="210" y="98"/>
                    </a:lnTo>
                    <a:lnTo>
                      <a:pt x="204" y="100"/>
                    </a:lnTo>
                    <a:lnTo>
                      <a:pt x="204" y="104"/>
                    </a:lnTo>
                    <a:lnTo>
                      <a:pt x="208" y="108"/>
                    </a:lnTo>
                    <a:lnTo>
                      <a:pt x="210" y="108"/>
                    </a:lnTo>
                    <a:lnTo>
                      <a:pt x="210" y="110"/>
                    </a:lnTo>
                    <a:lnTo>
                      <a:pt x="214" y="112"/>
                    </a:lnTo>
                    <a:lnTo>
                      <a:pt x="216" y="110"/>
                    </a:lnTo>
                    <a:lnTo>
                      <a:pt x="216" y="108"/>
                    </a:lnTo>
                    <a:lnTo>
                      <a:pt x="218" y="104"/>
                    </a:lnTo>
                    <a:lnTo>
                      <a:pt x="226" y="108"/>
                    </a:lnTo>
                    <a:lnTo>
                      <a:pt x="232" y="104"/>
                    </a:lnTo>
                    <a:lnTo>
                      <a:pt x="234" y="102"/>
                    </a:lnTo>
                    <a:lnTo>
                      <a:pt x="238" y="94"/>
                    </a:lnTo>
                    <a:lnTo>
                      <a:pt x="238" y="92"/>
                    </a:lnTo>
                    <a:lnTo>
                      <a:pt x="234" y="90"/>
                    </a:lnTo>
                    <a:lnTo>
                      <a:pt x="228" y="86"/>
                    </a:lnTo>
                    <a:lnTo>
                      <a:pt x="224" y="86"/>
                    </a:lnTo>
                    <a:lnTo>
                      <a:pt x="222" y="86"/>
                    </a:lnTo>
                    <a:lnTo>
                      <a:pt x="222" y="82"/>
                    </a:lnTo>
                    <a:lnTo>
                      <a:pt x="222" y="80"/>
                    </a:lnTo>
                    <a:lnTo>
                      <a:pt x="216" y="82"/>
                    </a:lnTo>
                    <a:lnTo>
                      <a:pt x="214" y="82"/>
                    </a:lnTo>
                    <a:lnTo>
                      <a:pt x="210" y="82"/>
                    </a:lnTo>
                    <a:lnTo>
                      <a:pt x="210" y="80"/>
                    </a:lnTo>
                    <a:lnTo>
                      <a:pt x="208" y="76"/>
                    </a:lnTo>
                    <a:lnTo>
                      <a:pt x="206" y="76"/>
                    </a:lnTo>
                    <a:lnTo>
                      <a:pt x="210" y="74"/>
                    </a:lnTo>
                    <a:lnTo>
                      <a:pt x="218" y="70"/>
                    </a:lnTo>
                    <a:lnTo>
                      <a:pt x="218" y="66"/>
                    </a:lnTo>
                    <a:lnTo>
                      <a:pt x="218" y="64"/>
                    </a:lnTo>
                    <a:lnTo>
                      <a:pt x="216" y="62"/>
                    </a:lnTo>
                    <a:lnTo>
                      <a:pt x="210" y="64"/>
                    </a:lnTo>
                    <a:lnTo>
                      <a:pt x="206" y="66"/>
                    </a:lnTo>
                    <a:lnTo>
                      <a:pt x="204" y="66"/>
                    </a:lnTo>
                    <a:lnTo>
                      <a:pt x="196" y="70"/>
                    </a:lnTo>
                    <a:lnTo>
                      <a:pt x="192" y="72"/>
                    </a:lnTo>
                    <a:lnTo>
                      <a:pt x="190" y="74"/>
                    </a:lnTo>
                    <a:lnTo>
                      <a:pt x="186" y="74"/>
                    </a:lnTo>
                    <a:lnTo>
                      <a:pt x="182" y="80"/>
                    </a:lnTo>
                    <a:lnTo>
                      <a:pt x="180" y="84"/>
                    </a:lnTo>
                    <a:lnTo>
                      <a:pt x="172" y="84"/>
                    </a:lnTo>
                    <a:lnTo>
                      <a:pt x="172" y="92"/>
                    </a:lnTo>
                    <a:lnTo>
                      <a:pt x="168" y="92"/>
                    </a:lnTo>
                    <a:lnTo>
                      <a:pt x="164" y="92"/>
                    </a:lnTo>
                    <a:lnTo>
                      <a:pt x="164" y="90"/>
                    </a:lnTo>
                    <a:lnTo>
                      <a:pt x="164" y="84"/>
                    </a:lnTo>
                    <a:lnTo>
                      <a:pt x="160" y="82"/>
                    </a:lnTo>
                    <a:lnTo>
                      <a:pt x="154" y="82"/>
                    </a:lnTo>
                    <a:lnTo>
                      <a:pt x="146" y="82"/>
                    </a:lnTo>
                    <a:lnTo>
                      <a:pt x="142" y="80"/>
                    </a:lnTo>
                    <a:lnTo>
                      <a:pt x="140" y="76"/>
                    </a:lnTo>
                    <a:lnTo>
                      <a:pt x="142" y="72"/>
                    </a:lnTo>
                    <a:lnTo>
                      <a:pt x="140" y="72"/>
                    </a:lnTo>
                    <a:lnTo>
                      <a:pt x="140" y="70"/>
                    </a:lnTo>
                    <a:lnTo>
                      <a:pt x="136" y="66"/>
                    </a:lnTo>
                    <a:lnTo>
                      <a:pt x="134" y="66"/>
                    </a:lnTo>
                    <a:lnTo>
                      <a:pt x="128" y="66"/>
                    </a:lnTo>
                    <a:lnTo>
                      <a:pt x="126" y="64"/>
                    </a:lnTo>
                    <a:lnTo>
                      <a:pt x="122" y="56"/>
                    </a:lnTo>
                    <a:lnTo>
                      <a:pt x="118" y="58"/>
                    </a:lnTo>
                    <a:lnTo>
                      <a:pt x="100" y="56"/>
                    </a:lnTo>
                    <a:lnTo>
                      <a:pt x="90" y="54"/>
                    </a:lnTo>
                    <a:lnTo>
                      <a:pt x="86" y="54"/>
                    </a:lnTo>
                    <a:lnTo>
                      <a:pt x="82" y="38"/>
                    </a:lnTo>
                    <a:lnTo>
                      <a:pt x="80" y="30"/>
                    </a:lnTo>
                    <a:lnTo>
                      <a:pt x="80" y="28"/>
                    </a:lnTo>
                    <a:lnTo>
                      <a:pt x="78" y="30"/>
                    </a:lnTo>
                    <a:lnTo>
                      <a:pt x="78" y="34"/>
                    </a:lnTo>
                    <a:lnTo>
                      <a:pt x="72" y="36"/>
                    </a:lnTo>
                    <a:lnTo>
                      <a:pt x="72" y="38"/>
                    </a:lnTo>
                    <a:lnTo>
                      <a:pt x="70" y="44"/>
                    </a:lnTo>
                    <a:lnTo>
                      <a:pt x="58" y="46"/>
                    </a:lnTo>
                    <a:lnTo>
                      <a:pt x="58" y="42"/>
                    </a:lnTo>
                    <a:lnTo>
                      <a:pt x="52" y="38"/>
                    </a:lnTo>
                    <a:lnTo>
                      <a:pt x="52" y="46"/>
                    </a:lnTo>
                    <a:lnTo>
                      <a:pt x="50" y="52"/>
                    </a:lnTo>
                    <a:lnTo>
                      <a:pt x="46" y="52"/>
                    </a:lnTo>
                    <a:lnTo>
                      <a:pt x="46" y="48"/>
                    </a:lnTo>
                    <a:lnTo>
                      <a:pt x="50" y="36"/>
                    </a:lnTo>
                    <a:lnTo>
                      <a:pt x="32" y="42"/>
                    </a:lnTo>
                    <a:lnTo>
                      <a:pt x="32" y="20"/>
                    </a:lnTo>
                    <a:lnTo>
                      <a:pt x="36" y="2"/>
                    </a:lnTo>
                    <a:lnTo>
                      <a:pt x="36" y="0"/>
                    </a:lnTo>
                    <a:lnTo>
                      <a:pt x="32" y="0"/>
                    </a:lnTo>
                    <a:lnTo>
                      <a:pt x="24" y="0"/>
                    </a:lnTo>
                    <a:lnTo>
                      <a:pt x="18" y="2"/>
                    </a:lnTo>
                    <a:lnTo>
                      <a:pt x="12" y="6"/>
                    </a:lnTo>
                    <a:lnTo>
                      <a:pt x="4" y="8"/>
                    </a:lnTo>
                    <a:lnTo>
                      <a:pt x="0" y="76"/>
                    </a:lnTo>
                    <a:lnTo>
                      <a:pt x="16" y="80"/>
                    </a:lnTo>
                    <a:lnTo>
                      <a:pt x="16" y="76"/>
                    </a:lnTo>
                    <a:lnTo>
                      <a:pt x="14" y="72"/>
                    </a:lnTo>
                    <a:lnTo>
                      <a:pt x="14" y="66"/>
                    </a:lnTo>
                    <a:lnTo>
                      <a:pt x="16" y="64"/>
                    </a:lnTo>
                    <a:lnTo>
                      <a:pt x="24" y="64"/>
                    </a:lnTo>
                    <a:lnTo>
                      <a:pt x="26" y="58"/>
                    </a:lnTo>
                    <a:lnTo>
                      <a:pt x="32" y="54"/>
                    </a:lnTo>
                    <a:lnTo>
                      <a:pt x="36" y="56"/>
                    </a:lnTo>
                    <a:lnTo>
                      <a:pt x="40" y="56"/>
                    </a:lnTo>
                    <a:lnTo>
                      <a:pt x="42" y="66"/>
                    </a:lnTo>
                    <a:lnTo>
                      <a:pt x="44" y="76"/>
                    </a:lnTo>
                    <a:lnTo>
                      <a:pt x="52" y="80"/>
                    </a:lnTo>
                    <a:lnTo>
                      <a:pt x="54" y="86"/>
                    </a:lnTo>
                    <a:lnTo>
                      <a:pt x="52" y="90"/>
                    </a:lnTo>
                    <a:lnTo>
                      <a:pt x="54" y="92"/>
                    </a:lnTo>
                    <a:lnTo>
                      <a:pt x="60" y="94"/>
                    </a:lnTo>
                    <a:lnTo>
                      <a:pt x="64" y="92"/>
                    </a:lnTo>
                    <a:lnTo>
                      <a:pt x="70" y="86"/>
                    </a:lnTo>
                    <a:lnTo>
                      <a:pt x="78" y="90"/>
                    </a:lnTo>
                    <a:lnTo>
                      <a:pt x="86" y="86"/>
                    </a:lnTo>
                    <a:lnTo>
                      <a:pt x="90" y="94"/>
                    </a:lnTo>
                    <a:lnTo>
                      <a:pt x="90" y="102"/>
                    </a:lnTo>
                    <a:lnTo>
                      <a:pt x="96" y="108"/>
                    </a:lnTo>
                    <a:lnTo>
                      <a:pt x="98" y="112"/>
                    </a:lnTo>
                    <a:lnTo>
                      <a:pt x="100" y="120"/>
                    </a:lnTo>
                    <a:lnTo>
                      <a:pt x="106" y="122"/>
                    </a:lnTo>
                    <a:lnTo>
                      <a:pt x="110" y="128"/>
                    </a:lnTo>
                    <a:lnTo>
                      <a:pt x="118" y="132"/>
                    </a:lnTo>
                    <a:lnTo>
                      <a:pt x="122" y="138"/>
                    </a:lnTo>
                    <a:lnTo>
                      <a:pt x="132" y="138"/>
                    </a:lnTo>
                    <a:lnTo>
                      <a:pt x="136" y="144"/>
                    </a:lnTo>
                    <a:lnTo>
                      <a:pt x="142" y="144"/>
                    </a:lnTo>
                    <a:lnTo>
                      <a:pt x="146" y="146"/>
                    </a:lnTo>
                    <a:lnTo>
                      <a:pt x="152" y="146"/>
                    </a:lnTo>
                    <a:lnTo>
                      <a:pt x="154" y="148"/>
                    </a:lnTo>
                    <a:lnTo>
                      <a:pt x="146" y="154"/>
                    </a:lnTo>
                    <a:lnTo>
                      <a:pt x="146" y="158"/>
                    </a:lnTo>
                    <a:lnTo>
                      <a:pt x="146" y="164"/>
                    </a:lnTo>
                    <a:lnTo>
                      <a:pt x="152" y="166"/>
                    </a:lnTo>
                    <a:lnTo>
                      <a:pt x="158" y="172"/>
                    </a:lnTo>
                    <a:lnTo>
                      <a:pt x="164" y="172"/>
                    </a:lnTo>
                    <a:lnTo>
                      <a:pt x="170" y="168"/>
                    </a:lnTo>
                    <a:lnTo>
                      <a:pt x="170" y="168"/>
                    </a:lnTo>
                    <a:lnTo>
                      <a:pt x="170" y="16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89" name="Freeform 1486"/>
              <p:cNvSpPr>
                <a:spLocks noEditPoints="1"/>
              </p:cNvSpPr>
              <p:nvPr/>
            </p:nvSpPr>
            <p:spPr bwMode="auto">
              <a:xfrm>
                <a:off x="482600" y="2533650"/>
                <a:ext cx="225425" cy="390525"/>
              </a:xfrm>
              <a:custGeom>
                <a:gdLst>
                  <a:gd fmla="*/ 8 w 142" name="T0"/>
                  <a:gd fmla="*/ 138 h 246" name="T1"/>
                  <a:gd fmla="*/ 0 w 142" name="T2"/>
                  <a:gd fmla="*/ 146 h 246" name="T3"/>
                  <a:gd fmla="*/ 6 w 142" name="T4"/>
                  <a:gd fmla="*/ 154 h 246" name="T5"/>
                  <a:gd fmla="*/ 24 w 142" name="T6"/>
                  <a:gd fmla="*/ 156 h 246" name="T7"/>
                  <a:gd fmla="*/ 32 w 142" name="T8"/>
                  <a:gd fmla="*/ 142 h 246" name="T9"/>
                  <a:gd fmla="*/ 20 w 142" name="T10"/>
                  <a:gd fmla="*/ 134 h 246" name="T11"/>
                  <a:gd fmla="*/ 14 w 142" name="T12"/>
                  <a:gd fmla="*/ 134 h 246" name="T13"/>
                  <a:gd fmla="*/ 26 w 142" name="T14"/>
                  <a:gd fmla="*/ 114 h 246" name="T15"/>
                  <a:gd fmla="*/ 28 w 142" name="T16"/>
                  <a:gd fmla="*/ 108 h 246" name="T17"/>
                  <a:gd fmla="*/ 20 w 142" name="T18"/>
                  <a:gd fmla="*/ 100 h 246" name="T19"/>
                  <a:gd fmla="*/ 28 w 142" name="T20"/>
                  <a:gd fmla="*/ 106 h 246" name="T21"/>
                  <a:gd fmla="*/ 20 w 142" name="T22"/>
                  <a:gd fmla="*/ 100 h 246" name="T23"/>
                  <a:gd fmla="*/ 6 w 142" name="T24"/>
                  <a:gd fmla="*/ 82 h 246" name="T25"/>
                  <a:gd fmla="*/ 4 w 142" name="T26"/>
                  <a:gd fmla="*/ 78 h 246" name="T27"/>
                  <a:gd fmla="*/ 16 w 142" name="T28"/>
                  <a:gd fmla="*/ 80 h 246" name="T29"/>
                  <a:gd fmla="*/ 28 w 142" name="T30"/>
                  <a:gd fmla="*/ 88 h 246" name="T31"/>
                  <a:gd fmla="*/ 20 w 142" name="T32"/>
                  <a:gd fmla="*/ 72 h 246" name="T33"/>
                  <a:gd fmla="*/ 18 w 142" name="T34"/>
                  <a:gd fmla="*/ 52 h 246" name="T35"/>
                  <a:gd fmla="*/ 16 w 142" name="T36"/>
                  <a:gd fmla="*/ 70 h 246" name="T37"/>
                  <a:gd fmla="*/ 24 w 142" name="T38"/>
                  <a:gd fmla="*/ 46 h 246" name="T39"/>
                  <a:gd fmla="*/ 56 w 142" name="T40"/>
                  <a:gd fmla="*/ 44 h 246" name="T41"/>
                  <a:gd fmla="*/ 44 w 142" name="T42"/>
                  <a:gd fmla="*/ 50 h 246" name="T43"/>
                  <a:gd fmla="*/ 38 w 142" name="T44"/>
                  <a:gd fmla="*/ 62 h 246" name="T45"/>
                  <a:gd fmla="*/ 34 w 142" name="T46"/>
                  <a:gd fmla="*/ 74 h 246" name="T47"/>
                  <a:gd fmla="*/ 36 w 142" name="T48"/>
                  <a:gd fmla="*/ 82 h 246" name="T49"/>
                  <a:gd fmla="*/ 34 w 142" name="T50"/>
                  <a:gd fmla="*/ 90 h 246" name="T51"/>
                  <a:gd fmla="*/ 38 w 142" name="T52"/>
                  <a:gd fmla="*/ 100 h 246" name="T53"/>
                  <a:gd fmla="*/ 34 w 142" name="T54"/>
                  <a:gd fmla="*/ 118 h 246" name="T55"/>
                  <a:gd fmla="*/ 44 w 142" name="T56"/>
                  <a:gd fmla="*/ 110 h 246" name="T57"/>
                  <a:gd fmla="*/ 62 w 142" name="T58"/>
                  <a:gd fmla="*/ 150 h 246" name="T59"/>
                  <a:gd fmla="*/ 62 w 142" name="T60"/>
                  <a:gd fmla="*/ 170 h 246" name="T61"/>
                  <a:gd fmla="*/ 52 w 142" name="T62"/>
                  <a:gd fmla="*/ 174 h 246" name="T63"/>
                  <a:gd fmla="*/ 36 w 142" name="T64"/>
                  <a:gd fmla="*/ 202 h 246" name="T65"/>
                  <a:gd fmla="*/ 50 w 142" name="T66"/>
                  <a:gd fmla="*/ 206 h 246" name="T67"/>
                  <a:gd fmla="*/ 68 w 142" name="T68"/>
                  <a:gd fmla="*/ 210 h 246" name="T69"/>
                  <a:gd fmla="*/ 50 w 142" name="T70"/>
                  <a:gd fmla="*/ 218 h 246" name="T71"/>
                  <a:gd fmla="*/ 28 w 142" name="T72"/>
                  <a:gd fmla="*/ 244 h 246" name="T73"/>
                  <a:gd fmla="*/ 38 w 142" name="T74"/>
                  <a:gd fmla="*/ 242 h 246" name="T75"/>
                  <a:gd fmla="*/ 60 w 142" name="T76"/>
                  <a:gd fmla="*/ 238 h 246" name="T77"/>
                  <a:gd fmla="*/ 86 w 142" name="T78"/>
                  <a:gd fmla="*/ 234 h 246" name="T79"/>
                  <a:gd fmla="*/ 122 w 142" name="T80"/>
                  <a:gd fmla="*/ 228 h 246" name="T81"/>
                  <a:gd fmla="*/ 122 w 142" name="T82"/>
                  <a:gd fmla="*/ 218 h 246" name="T83"/>
                  <a:gd fmla="*/ 136 w 142" name="T84"/>
                  <a:gd fmla="*/ 206 h 246" name="T85"/>
                  <a:gd fmla="*/ 136 w 142" name="T86"/>
                  <a:gd fmla="*/ 182 h 246" name="T87"/>
                  <a:gd fmla="*/ 122 w 142" name="T88"/>
                  <a:gd fmla="*/ 184 h 246" name="T89"/>
                  <a:gd fmla="*/ 116 w 142" name="T90"/>
                  <a:gd fmla="*/ 168 h 246" name="T91"/>
                  <a:gd fmla="*/ 116 w 142" name="T92"/>
                  <a:gd fmla="*/ 162 h 246" name="T93"/>
                  <a:gd fmla="*/ 92 w 142" name="T94"/>
                  <a:gd fmla="*/ 136 h 246" name="T95"/>
                  <a:gd fmla="*/ 82 w 142" name="T96"/>
                  <a:gd fmla="*/ 118 h 246" name="T97"/>
                  <a:gd fmla="*/ 74 w 142" name="T98"/>
                  <a:gd fmla="*/ 114 h 246" name="T99"/>
                  <a:gd fmla="*/ 74 w 142" name="T100"/>
                  <a:gd fmla="*/ 98 h 246" name="T101"/>
                  <a:gd fmla="*/ 86 w 142" name="T102"/>
                  <a:gd fmla="*/ 74 h 246" name="T103"/>
                  <a:gd fmla="*/ 56 w 142" name="T104"/>
                  <a:gd fmla="*/ 74 h 246" name="T105"/>
                  <a:gd fmla="*/ 54 w 142" name="T106"/>
                  <a:gd fmla="*/ 68 h 246" name="T107"/>
                  <a:gd fmla="*/ 68 w 142" name="T108"/>
                  <a:gd fmla="*/ 54 h 246" name="T109"/>
                  <a:gd fmla="*/ 56 w 142" name="T110"/>
                  <a:gd fmla="*/ 44 h 246" name="T111"/>
                  <a:gd fmla="*/ 96 w 142" name="T112"/>
                  <a:gd fmla="*/ 6 h 246" name="T113"/>
                  <a:gd fmla="*/ 100 w 142" name="T114"/>
                  <a:gd fmla="*/ 6 h 24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46" w="142">
                    <a:moveTo>
                      <a:pt x="14" y="134"/>
                    </a:moveTo>
                    <a:lnTo>
                      <a:pt x="14" y="134"/>
                    </a:lnTo>
                    <a:lnTo>
                      <a:pt x="10" y="136"/>
                    </a:lnTo>
                    <a:lnTo>
                      <a:pt x="8" y="138"/>
                    </a:lnTo>
                    <a:lnTo>
                      <a:pt x="6" y="142"/>
                    </a:lnTo>
                    <a:lnTo>
                      <a:pt x="6" y="144"/>
                    </a:lnTo>
                    <a:lnTo>
                      <a:pt x="4" y="144"/>
                    </a:lnTo>
                    <a:lnTo>
                      <a:pt x="0" y="146"/>
                    </a:lnTo>
                    <a:lnTo>
                      <a:pt x="0" y="150"/>
                    </a:lnTo>
                    <a:lnTo>
                      <a:pt x="4" y="152"/>
                    </a:lnTo>
                    <a:lnTo>
                      <a:pt x="6" y="152"/>
                    </a:lnTo>
                    <a:lnTo>
                      <a:pt x="6" y="154"/>
                    </a:lnTo>
                    <a:lnTo>
                      <a:pt x="8" y="156"/>
                    </a:lnTo>
                    <a:lnTo>
                      <a:pt x="14" y="154"/>
                    </a:lnTo>
                    <a:lnTo>
                      <a:pt x="16" y="156"/>
                    </a:lnTo>
                    <a:lnTo>
                      <a:pt x="24" y="156"/>
                    </a:lnTo>
                    <a:lnTo>
                      <a:pt x="26" y="152"/>
                    </a:lnTo>
                    <a:lnTo>
                      <a:pt x="34" y="152"/>
                    </a:lnTo>
                    <a:lnTo>
                      <a:pt x="32" y="152"/>
                    </a:lnTo>
                    <a:lnTo>
                      <a:pt x="32" y="142"/>
                    </a:lnTo>
                    <a:lnTo>
                      <a:pt x="26" y="142"/>
                    </a:lnTo>
                    <a:lnTo>
                      <a:pt x="28" y="136"/>
                    </a:lnTo>
                    <a:lnTo>
                      <a:pt x="28" y="134"/>
                    </a:lnTo>
                    <a:lnTo>
                      <a:pt x="20" y="134"/>
                    </a:lnTo>
                    <a:lnTo>
                      <a:pt x="10" y="138"/>
                    </a:lnTo>
                    <a:lnTo>
                      <a:pt x="14" y="136"/>
                    </a:lnTo>
                    <a:lnTo>
                      <a:pt x="14" y="134"/>
                    </a:lnTo>
                    <a:lnTo>
                      <a:pt x="14" y="134"/>
                    </a:lnTo>
                    <a:lnTo>
                      <a:pt x="14" y="134"/>
                    </a:lnTo>
                    <a:close/>
                    <a:moveTo>
                      <a:pt x="28" y="108"/>
                    </a:moveTo>
                    <a:lnTo>
                      <a:pt x="28" y="108"/>
                    </a:lnTo>
                    <a:lnTo>
                      <a:pt x="26" y="114"/>
                    </a:lnTo>
                    <a:lnTo>
                      <a:pt x="26" y="116"/>
                    </a:lnTo>
                    <a:lnTo>
                      <a:pt x="28" y="116"/>
                    </a:lnTo>
                    <a:lnTo>
                      <a:pt x="28" y="110"/>
                    </a:lnTo>
                    <a:lnTo>
                      <a:pt x="28" y="108"/>
                    </a:lnTo>
                    <a:lnTo>
                      <a:pt x="28" y="108"/>
                    </a:lnTo>
                    <a:lnTo>
                      <a:pt x="28" y="108"/>
                    </a:lnTo>
                    <a:close/>
                    <a:moveTo>
                      <a:pt x="20" y="100"/>
                    </a:moveTo>
                    <a:lnTo>
                      <a:pt x="20" y="100"/>
                    </a:lnTo>
                    <a:lnTo>
                      <a:pt x="20" y="104"/>
                    </a:lnTo>
                    <a:lnTo>
                      <a:pt x="24" y="108"/>
                    </a:lnTo>
                    <a:lnTo>
                      <a:pt x="26" y="108"/>
                    </a:lnTo>
                    <a:lnTo>
                      <a:pt x="28" y="106"/>
                    </a:lnTo>
                    <a:lnTo>
                      <a:pt x="26" y="104"/>
                    </a:lnTo>
                    <a:lnTo>
                      <a:pt x="20" y="100"/>
                    </a:lnTo>
                    <a:lnTo>
                      <a:pt x="20" y="100"/>
                    </a:lnTo>
                    <a:lnTo>
                      <a:pt x="20" y="100"/>
                    </a:lnTo>
                    <a:close/>
                    <a:moveTo>
                      <a:pt x="4" y="78"/>
                    </a:moveTo>
                    <a:lnTo>
                      <a:pt x="4" y="78"/>
                    </a:lnTo>
                    <a:lnTo>
                      <a:pt x="4" y="80"/>
                    </a:lnTo>
                    <a:lnTo>
                      <a:pt x="6" y="82"/>
                    </a:lnTo>
                    <a:lnTo>
                      <a:pt x="8" y="78"/>
                    </a:lnTo>
                    <a:lnTo>
                      <a:pt x="4" y="78"/>
                    </a:lnTo>
                    <a:lnTo>
                      <a:pt x="4" y="78"/>
                    </a:lnTo>
                    <a:lnTo>
                      <a:pt x="4" y="78"/>
                    </a:lnTo>
                    <a:close/>
                    <a:moveTo>
                      <a:pt x="20" y="72"/>
                    </a:moveTo>
                    <a:lnTo>
                      <a:pt x="20" y="72"/>
                    </a:lnTo>
                    <a:lnTo>
                      <a:pt x="18" y="74"/>
                    </a:lnTo>
                    <a:lnTo>
                      <a:pt x="16" y="80"/>
                    </a:lnTo>
                    <a:lnTo>
                      <a:pt x="20" y="82"/>
                    </a:lnTo>
                    <a:lnTo>
                      <a:pt x="20" y="88"/>
                    </a:lnTo>
                    <a:lnTo>
                      <a:pt x="26" y="90"/>
                    </a:lnTo>
                    <a:lnTo>
                      <a:pt x="28" y="88"/>
                    </a:lnTo>
                    <a:lnTo>
                      <a:pt x="28" y="86"/>
                    </a:lnTo>
                    <a:lnTo>
                      <a:pt x="24" y="86"/>
                    </a:lnTo>
                    <a:lnTo>
                      <a:pt x="20" y="72"/>
                    </a:lnTo>
                    <a:lnTo>
                      <a:pt x="20" y="72"/>
                    </a:lnTo>
                    <a:lnTo>
                      <a:pt x="20" y="72"/>
                    </a:lnTo>
                    <a:close/>
                    <a:moveTo>
                      <a:pt x="20" y="50"/>
                    </a:moveTo>
                    <a:lnTo>
                      <a:pt x="20" y="50"/>
                    </a:lnTo>
                    <a:lnTo>
                      <a:pt x="18" y="52"/>
                    </a:lnTo>
                    <a:lnTo>
                      <a:pt x="14" y="60"/>
                    </a:lnTo>
                    <a:lnTo>
                      <a:pt x="14" y="68"/>
                    </a:lnTo>
                    <a:lnTo>
                      <a:pt x="14" y="70"/>
                    </a:lnTo>
                    <a:lnTo>
                      <a:pt x="16" y="70"/>
                    </a:lnTo>
                    <a:lnTo>
                      <a:pt x="18" y="64"/>
                    </a:lnTo>
                    <a:lnTo>
                      <a:pt x="24" y="56"/>
                    </a:lnTo>
                    <a:lnTo>
                      <a:pt x="26" y="50"/>
                    </a:lnTo>
                    <a:lnTo>
                      <a:pt x="24" y="46"/>
                    </a:lnTo>
                    <a:lnTo>
                      <a:pt x="20" y="50"/>
                    </a:lnTo>
                    <a:lnTo>
                      <a:pt x="20" y="50"/>
                    </a:lnTo>
                    <a:lnTo>
                      <a:pt x="20" y="50"/>
                    </a:lnTo>
                    <a:close/>
                    <a:moveTo>
                      <a:pt x="56" y="44"/>
                    </a:moveTo>
                    <a:lnTo>
                      <a:pt x="56" y="44"/>
                    </a:lnTo>
                    <a:lnTo>
                      <a:pt x="50" y="50"/>
                    </a:lnTo>
                    <a:lnTo>
                      <a:pt x="44" y="46"/>
                    </a:lnTo>
                    <a:lnTo>
                      <a:pt x="44" y="50"/>
                    </a:lnTo>
                    <a:lnTo>
                      <a:pt x="44" y="54"/>
                    </a:lnTo>
                    <a:lnTo>
                      <a:pt x="38" y="56"/>
                    </a:lnTo>
                    <a:lnTo>
                      <a:pt x="38" y="60"/>
                    </a:lnTo>
                    <a:lnTo>
                      <a:pt x="38" y="62"/>
                    </a:lnTo>
                    <a:lnTo>
                      <a:pt x="38" y="64"/>
                    </a:lnTo>
                    <a:lnTo>
                      <a:pt x="38" y="68"/>
                    </a:lnTo>
                    <a:lnTo>
                      <a:pt x="34" y="68"/>
                    </a:lnTo>
                    <a:lnTo>
                      <a:pt x="34" y="74"/>
                    </a:lnTo>
                    <a:lnTo>
                      <a:pt x="32" y="74"/>
                    </a:lnTo>
                    <a:lnTo>
                      <a:pt x="32" y="78"/>
                    </a:lnTo>
                    <a:lnTo>
                      <a:pt x="34" y="82"/>
                    </a:lnTo>
                    <a:lnTo>
                      <a:pt x="36" y="82"/>
                    </a:lnTo>
                    <a:lnTo>
                      <a:pt x="34" y="82"/>
                    </a:lnTo>
                    <a:lnTo>
                      <a:pt x="32" y="86"/>
                    </a:lnTo>
                    <a:lnTo>
                      <a:pt x="32" y="88"/>
                    </a:lnTo>
                    <a:lnTo>
                      <a:pt x="34" y="90"/>
                    </a:lnTo>
                    <a:lnTo>
                      <a:pt x="32" y="92"/>
                    </a:lnTo>
                    <a:lnTo>
                      <a:pt x="32" y="100"/>
                    </a:lnTo>
                    <a:lnTo>
                      <a:pt x="34" y="100"/>
                    </a:lnTo>
                    <a:lnTo>
                      <a:pt x="38" y="100"/>
                    </a:lnTo>
                    <a:lnTo>
                      <a:pt x="38" y="104"/>
                    </a:lnTo>
                    <a:lnTo>
                      <a:pt x="34" y="106"/>
                    </a:lnTo>
                    <a:lnTo>
                      <a:pt x="34" y="110"/>
                    </a:lnTo>
                    <a:lnTo>
                      <a:pt x="34" y="118"/>
                    </a:lnTo>
                    <a:lnTo>
                      <a:pt x="36" y="114"/>
                    </a:lnTo>
                    <a:lnTo>
                      <a:pt x="36" y="110"/>
                    </a:lnTo>
                    <a:lnTo>
                      <a:pt x="42" y="110"/>
                    </a:lnTo>
                    <a:lnTo>
                      <a:pt x="44" y="110"/>
                    </a:lnTo>
                    <a:lnTo>
                      <a:pt x="44" y="116"/>
                    </a:lnTo>
                    <a:lnTo>
                      <a:pt x="38" y="138"/>
                    </a:lnTo>
                    <a:lnTo>
                      <a:pt x="68" y="136"/>
                    </a:lnTo>
                    <a:lnTo>
                      <a:pt x="62" y="150"/>
                    </a:lnTo>
                    <a:lnTo>
                      <a:pt x="74" y="152"/>
                    </a:lnTo>
                    <a:lnTo>
                      <a:pt x="72" y="162"/>
                    </a:lnTo>
                    <a:lnTo>
                      <a:pt x="70" y="168"/>
                    </a:lnTo>
                    <a:lnTo>
                      <a:pt x="62" y="170"/>
                    </a:lnTo>
                    <a:lnTo>
                      <a:pt x="50" y="168"/>
                    </a:lnTo>
                    <a:lnTo>
                      <a:pt x="50" y="172"/>
                    </a:lnTo>
                    <a:lnTo>
                      <a:pt x="52" y="172"/>
                    </a:lnTo>
                    <a:lnTo>
                      <a:pt x="52" y="174"/>
                    </a:lnTo>
                    <a:lnTo>
                      <a:pt x="44" y="188"/>
                    </a:lnTo>
                    <a:lnTo>
                      <a:pt x="52" y="184"/>
                    </a:lnTo>
                    <a:lnTo>
                      <a:pt x="52" y="192"/>
                    </a:lnTo>
                    <a:lnTo>
                      <a:pt x="36" y="202"/>
                    </a:lnTo>
                    <a:lnTo>
                      <a:pt x="38" y="208"/>
                    </a:lnTo>
                    <a:lnTo>
                      <a:pt x="42" y="210"/>
                    </a:lnTo>
                    <a:lnTo>
                      <a:pt x="44" y="210"/>
                    </a:lnTo>
                    <a:lnTo>
                      <a:pt x="50" y="206"/>
                    </a:lnTo>
                    <a:lnTo>
                      <a:pt x="50" y="214"/>
                    </a:lnTo>
                    <a:lnTo>
                      <a:pt x="60" y="210"/>
                    </a:lnTo>
                    <a:lnTo>
                      <a:pt x="64" y="210"/>
                    </a:lnTo>
                    <a:lnTo>
                      <a:pt x="68" y="210"/>
                    </a:lnTo>
                    <a:lnTo>
                      <a:pt x="78" y="210"/>
                    </a:lnTo>
                    <a:lnTo>
                      <a:pt x="74" y="214"/>
                    </a:lnTo>
                    <a:lnTo>
                      <a:pt x="72" y="218"/>
                    </a:lnTo>
                    <a:lnTo>
                      <a:pt x="50" y="218"/>
                    </a:lnTo>
                    <a:lnTo>
                      <a:pt x="38" y="234"/>
                    </a:lnTo>
                    <a:lnTo>
                      <a:pt x="34" y="238"/>
                    </a:lnTo>
                    <a:lnTo>
                      <a:pt x="26" y="244"/>
                    </a:lnTo>
                    <a:lnTo>
                      <a:pt x="28" y="244"/>
                    </a:lnTo>
                    <a:lnTo>
                      <a:pt x="34" y="246"/>
                    </a:lnTo>
                    <a:lnTo>
                      <a:pt x="36" y="246"/>
                    </a:lnTo>
                    <a:lnTo>
                      <a:pt x="38" y="246"/>
                    </a:lnTo>
                    <a:lnTo>
                      <a:pt x="38" y="242"/>
                    </a:lnTo>
                    <a:lnTo>
                      <a:pt x="50" y="236"/>
                    </a:lnTo>
                    <a:lnTo>
                      <a:pt x="52" y="236"/>
                    </a:lnTo>
                    <a:lnTo>
                      <a:pt x="56" y="236"/>
                    </a:lnTo>
                    <a:lnTo>
                      <a:pt x="60" y="238"/>
                    </a:lnTo>
                    <a:lnTo>
                      <a:pt x="62" y="238"/>
                    </a:lnTo>
                    <a:lnTo>
                      <a:pt x="68" y="232"/>
                    </a:lnTo>
                    <a:lnTo>
                      <a:pt x="74" y="232"/>
                    </a:lnTo>
                    <a:lnTo>
                      <a:pt x="86" y="234"/>
                    </a:lnTo>
                    <a:lnTo>
                      <a:pt x="88" y="226"/>
                    </a:lnTo>
                    <a:lnTo>
                      <a:pt x="96" y="226"/>
                    </a:lnTo>
                    <a:lnTo>
                      <a:pt x="104" y="228"/>
                    </a:lnTo>
                    <a:lnTo>
                      <a:pt x="122" y="228"/>
                    </a:lnTo>
                    <a:lnTo>
                      <a:pt x="134" y="224"/>
                    </a:lnTo>
                    <a:lnTo>
                      <a:pt x="134" y="218"/>
                    </a:lnTo>
                    <a:lnTo>
                      <a:pt x="128" y="218"/>
                    </a:lnTo>
                    <a:lnTo>
                      <a:pt x="122" y="218"/>
                    </a:lnTo>
                    <a:lnTo>
                      <a:pt x="124" y="214"/>
                    </a:lnTo>
                    <a:lnTo>
                      <a:pt x="126" y="206"/>
                    </a:lnTo>
                    <a:lnTo>
                      <a:pt x="134" y="206"/>
                    </a:lnTo>
                    <a:lnTo>
                      <a:pt x="136" y="206"/>
                    </a:lnTo>
                    <a:lnTo>
                      <a:pt x="142" y="198"/>
                    </a:lnTo>
                    <a:lnTo>
                      <a:pt x="142" y="188"/>
                    </a:lnTo>
                    <a:lnTo>
                      <a:pt x="140" y="184"/>
                    </a:lnTo>
                    <a:lnTo>
                      <a:pt x="136" y="182"/>
                    </a:lnTo>
                    <a:lnTo>
                      <a:pt x="132" y="180"/>
                    </a:lnTo>
                    <a:lnTo>
                      <a:pt x="126" y="180"/>
                    </a:lnTo>
                    <a:lnTo>
                      <a:pt x="124" y="188"/>
                    </a:lnTo>
                    <a:lnTo>
                      <a:pt x="122" y="184"/>
                    </a:lnTo>
                    <a:lnTo>
                      <a:pt x="118" y="184"/>
                    </a:lnTo>
                    <a:lnTo>
                      <a:pt x="122" y="170"/>
                    </a:lnTo>
                    <a:lnTo>
                      <a:pt x="116" y="170"/>
                    </a:lnTo>
                    <a:lnTo>
                      <a:pt x="116" y="168"/>
                    </a:lnTo>
                    <a:lnTo>
                      <a:pt x="118" y="164"/>
                    </a:lnTo>
                    <a:lnTo>
                      <a:pt x="122" y="164"/>
                    </a:lnTo>
                    <a:lnTo>
                      <a:pt x="122" y="162"/>
                    </a:lnTo>
                    <a:lnTo>
                      <a:pt x="116" y="162"/>
                    </a:lnTo>
                    <a:lnTo>
                      <a:pt x="104" y="144"/>
                    </a:lnTo>
                    <a:lnTo>
                      <a:pt x="98" y="144"/>
                    </a:lnTo>
                    <a:lnTo>
                      <a:pt x="96" y="142"/>
                    </a:lnTo>
                    <a:lnTo>
                      <a:pt x="92" y="136"/>
                    </a:lnTo>
                    <a:lnTo>
                      <a:pt x="90" y="132"/>
                    </a:lnTo>
                    <a:lnTo>
                      <a:pt x="90" y="124"/>
                    </a:lnTo>
                    <a:lnTo>
                      <a:pt x="86" y="118"/>
                    </a:lnTo>
                    <a:lnTo>
                      <a:pt x="82" y="118"/>
                    </a:lnTo>
                    <a:lnTo>
                      <a:pt x="80" y="118"/>
                    </a:lnTo>
                    <a:lnTo>
                      <a:pt x="80" y="114"/>
                    </a:lnTo>
                    <a:lnTo>
                      <a:pt x="78" y="114"/>
                    </a:lnTo>
                    <a:lnTo>
                      <a:pt x="74" y="114"/>
                    </a:lnTo>
                    <a:lnTo>
                      <a:pt x="70" y="114"/>
                    </a:lnTo>
                    <a:lnTo>
                      <a:pt x="78" y="106"/>
                    </a:lnTo>
                    <a:lnTo>
                      <a:pt x="78" y="100"/>
                    </a:lnTo>
                    <a:lnTo>
                      <a:pt x="74" y="98"/>
                    </a:lnTo>
                    <a:lnTo>
                      <a:pt x="72" y="98"/>
                    </a:lnTo>
                    <a:lnTo>
                      <a:pt x="86" y="88"/>
                    </a:lnTo>
                    <a:lnTo>
                      <a:pt x="88" y="80"/>
                    </a:lnTo>
                    <a:lnTo>
                      <a:pt x="86" y="74"/>
                    </a:lnTo>
                    <a:lnTo>
                      <a:pt x="82" y="70"/>
                    </a:lnTo>
                    <a:lnTo>
                      <a:pt x="78" y="70"/>
                    </a:lnTo>
                    <a:lnTo>
                      <a:pt x="68" y="72"/>
                    </a:lnTo>
                    <a:lnTo>
                      <a:pt x="56" y="74"/>
                    </a:lnTo>
                    <a:lnTo>
                      <a:pt x="54" y="74"/>
                    </a:lnTo>
                    <a:lnTo>
                      <a:pt x="54" y="72"/>
                    </a:lnTo>
                    <a:lnTo>
                      <a:pt x="52" y="72"/>
                    </a:lnTo>
                    <a:lnTo>
                      <a:pt x="54" y="68"/>
                    </a:lnTo>
                    <a:lnTo>
                      <a:pt x="54" y="64"/>
                    </a:lnTo>
                    <a:lnTo>
                      <a:pt x="60" y="62"/>
                    </a:lnTo>
                    <a:lnTo>
                      <a:pt x="64" y="54"/>
                    </a:lnTo>
                    <a:lnTo>
                      <a:pt x="68" y="54"/>
                    </a:lnTo>
                    <a:lnTo>
                      <a:pt x="68" y="50"/>
                    </a:lnTo>
                    <a:lnTo>
                      <a:pt x="68" y="46"/>
                    </a:lnTo>
                    <a:lnTo>
                      <a:pt x="56" y="44"/>
                    </a:lnTo>
                    <a:lnTo>
                      <a:pt x="56" y="44"/>
                    </a:lnTo>
                    <a:lnTo>
                      <a:pt x="56" y="44"/>
                    </a:lnTo>
                    <a:close/>
                    <a:moveTo>
                      <a:pt x="100" y="0"/>
                    </a:moveTo>
                    <a:lnTo>
                      <a:pt x="100" y="0"/>
                    </a:lnTo>
                    <a:lnTo>
                      <a:pt x="96" y="6"/>
                    </a:lnTo>
                    <a:lnTo>
                      <a:pt x="96" y="8"/>
                    </a:lnTo>
                    <a:lnTo>
                      <a:pt x="96" y="14"/>
                    </a:lnTo>
                    <a:lnTo>
                      <a:pt x="100" y="16"/>
                    </a:lnTo>
                    <a:lnTo>
                      <a:pt x="100" y="6"/>
                    </a:lnTo>
                    <a:lnTo>
                      <a:pt x="100" y="0"/>
                    </a:lnTo>
                    <a:lnTo>
                      <a:pt x="100" y="0"/>
                    </a:lnTo>
                    <a:lnTo>
                      <a:pt x="100" y="0"/>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r>
                  <a:rPr altLang="ko-KR" lang="en-US"/>
                  <a:t> </a:t>
                </a:r>
              </a:p>
            </p:txBody>
          </p:sp>
          <p:sp>
            <p:nvSpPr>
              <p:cNvPr id="190" name="Freeform 1487"/>
              <p:cNvSpPr/>
              <p:nvPr/>
            </p:nvSpPr>
            <p:spPr bwMode="auto">
              <a:xfrm>
                <a:off x="1835150" y="3702050"/>
                <a:ext cx="127000" cy="85725"/>
              </a:xfrm>
              <a:custGeom>
                <a:gdLst>
                  <a:gd fmla="*/ 2 w 80" name="T0"/>
                  <a:gd fmla="*/ 12 h 54" name="T1"/>
                  <a:gd fmla="*/ 0 w 80" name="T2"/>
                  <a:gd fmla="*/ 20 h 54" name="T3"/>
                  <a:gd fmla="*/ 8 w 80" name="T4"/>
                  <a:gd fmla="*/ 28 h 54" name="T5"/>
                  <a:gd fmla="*/ 10 w 80" name="T6"/>
                  <a:gd fmla="*/ 44 h 54" name="T7"/>
                  <a:gd fmla="*/ 56 w 80" name="T8"/>
                  <a:gd fmla="*/ 54 h 54" name="T9"/>
                  <a:gd fmla="*/ 62 w 80" name="T10"/>
                  <a:gd fmla="*/ 52 h 54" name="T11"/>
                  <a:gd fmla="*/ 64 w 80" name="T12"/>
                  <a:gd fmla="*/ 48 h 54" name="T13"/>
                  <a:gd fmla="*/ 66 w 80" name="T14"/>
                  <a:gd fmla="*/ 40 h 54" name="T15"/>
                  <a:gd fmla="*/ 70 w 80" name="T16"/>
                  <a:gd fmla="*/ 34 h 54" name="T17"/>
                  <a:gd fmla="*/ 66 w 80" name="T18"/>
                  <a:gd fmla="*/ 28 h 54" name="T19"/>
                  <a:gd fmla="*/ 64 w 80" name="T20"/>
                  <a:gd fmla="*/ 28 h 54" name="T21"/>
                  <a:gd fmla="*/ 66 w 80" name="T22"/>
                  <a:gd fmla="*/ 26 h 54" name="T23"/>
                  <a:gd fmla="*/ 72 w 80" name="T24"/>
                  <a:gd fmla="*/ 20 h 54" name="T25"/>
                  <a:gd fmla="*/ 70 w 80" name="T26"/>
                  <a:gd fmla="*/ 20 h 54" name="T27"/>
                  <a:gd fmla="*/ 70 w 80" name="T28"/>
                  <a:gd fmla="*/ 16 h 54" name="T29"/>
                  <a:gd fmla="*/ 72 w 80" name="T30"/>
                  <a:gd fmla="*/ 16 h 54" name="T31"/>
                  <a:gd fmla="*/ 74 w 80" name="T32"/>
                  <a:gd fmla="*/ 18 h 54" name="T33"/>
                  <a:gd fmla="*/ 74 w 80" name="T34"/>
                  <a:gd fmla="*/ 16 h 54" name="T35"/>
                  <a:gd fmla="*/ 78 w 80" name="T36"/>
                  <a:gd fmla="*/ 12 h 54" name="T37"/>
                  <a:gd fmla="*/ 80 w 80" name="T38"/>
                  <a:gd fmla="*/ 12 h 54" name="T39"/>
                  <a:gd fmla="*/ 80 w 80" name="T40"/>
                  <a:gd fmla="*/ 10 h 54" name="T41"/>
                  <a:gd fmla="*/ 72 w 80" name="T42"/>
                  <a:gd fmla="*/ 6 h 54" name="T43"/>
                  <a:gd fmla="*/ 74 w 80" name="T44"/>
                  <a:gd fmla="*/ 0 h 54" name="T45"/>
                  <a:gd fmla="*/ 70 w 80" name="T46"/>
                  <a:gd fmla="*/ 0 h 54" name="T47"/>
                  <a:gd fmla="*/ 60 w 80" name="T48"/>
                  <a:gd fmla="*/ 12 h 54" name="T49"/>
                  <a:gd fmla="*/ 54 w 80" name="T50"/>
                  <a:gd fmla="*/ 18 h 54" name="T51"/>
                  <a:gd fmla="*/ 44 w 80" name="T52"/>
                  <a:gd fmla="*/ 24 h 54" name="T53"/>
                  <a:gd fmla="*/ 42 w 80" name="T54"/>
                  <a:gd fmla="*/ 28 h 54" name="T55"/>
                  <a:gd fmla="*/ 38 w 80" name="T56"/>
                  <a:gd fmla="*/ 26 h 54" name="T57"/>
                  <a:gd fmla="*/ 34 w 80" name="T58"/>
                  <a:gd fmla="*/ 26 h 54" name="T59"/>
                  <a:gd fmla="*/ 30 w 80" name="T60"/>
                  <a:gd fmla="*/ 24 h 54" name="T61"/>
                  <a:gd fmla="*/ 24 w 80" name="T62"/>
                  <a:gd fmla="*/ 24 h 54" name="T63"/>
                  <a:gd fmla="*/ 18 w 80" name="T64"/>
                  <a:gd fmla="*/ 24 h 54" name="T65"/>
                  <a:gd fmla="*/ 16 w 80" name="T66"/>
                  <a:gd fmla="*/ 26 h 54" name="T67"/>
                  <a:gd fmla="*/ 6 w 80" name="T68"/>
                  <a:gd fmla="*/ 24 h 54" name="T69"/>
                  <a:gd fmla="*/ 8 w 80" name="T70"/>
                  <a:gd fmla="*/ 16 h 54" name="T71"/>
                  <a:gd fmla="*/ 2 w 80" name="T72"/>
                  <a:gd fmla="*/ 12 h 54" name="T73"/>
                  <a:gd fmla="*/ 2 w 80" name="T74"/>
                  <a:gd fmla="*/ 12 h 54" name="T75"/>
                  <a:gd fmla="*/ 2 w 80" name="T76"/>
                  <a:gd fmla="*/ 12 h 5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4" w="80">
                    <a:moveTo>
                      <a:pt x="2" y="12"/>
                    </a:moveTo>
                    <a:lnTo>
                      <a:pt x="0" y="20"/>
                    </a:lnTo>
                    <a:lnTo>
                      <a:pt x="8" y="28"/>
                    </a:lnTo>
                    <a:lnTo>
                      <a:pt x="10" y="44"/>
                    </a:lnTo>
                    <a:lnTo>
                      <a:pt x="56" y="54"/>
                    </a:lnTo>
                    <a:lnTo>
                      <a:pt x="62" y="52"/>
                    </a:lnTo>
                    <a:lnTo>
                      <a:pt x="64" y="48"/>
                    </a:lnTo>
                    <a:lnTo>
                      <a:pt x="66" y="40"/>
                    </a:lnTo>
                    <a:lnTo>
                      <a:pt x="70" y="34"/>
                    </a:lnTo>
                    <a:lnTo>
                      <a:pt x="66" y="28"/>
                    </a:lnTo>
                    <a:lnTo>
                      <a:pt x="64" y="28"/>
                    </a:lnTo>
                    <a:lnTo>
                      <a:pt x="66" y="26"/>
                    </a:lnTo>
                    <a:lnTo>
                      <a:pt x="72" y="20"/>
                    </a:lnTo>
                    <a:lnTo>
                      <a:pt x="70" y="20"/>
                    </a:lnTo>
                    <a:lnTo>
                      <a:pt x="70" y="16"/>
                    </a:lnTo>
                    <a:lnTo>
                      <a:pt x="72" y="16"/>
                    </a:lnTo>
                    <a:lnTo>
                      <a:pt x="74" y="18"/>
                    </a:lnTo>
                    <a:lnTo>
                      <a:pt x="74" y="16"/>
                    </a:lnTo>
                    <a:lnTo>
                      <a:pt x="78" y="12"/>
                    </a:lnTo>
                    <a:lnTo>
                      <a:pt x="80" y="12"/>
                    </a:lnTo>
                    <a:lnTo>
                      <a:pt x="80" y="10"/>
                    </a:lnTo>
                    <a:lnTo>
                      <a:pt x="72" y="6"/>
                    </a:lnTo>
                    <a:lnTo>
                      <a:pt x="74" y="0"/>
                    </a:lnTo>
                    <a:lnTo>
                      <a:pt x="70" y="0"/>
                    </a:lnTo>
                    <a:lnTo>
                      <a:pt x="60" y="12"/>
                    </a:lnTo>
                    <a:lnTo>
                      <a:pt x="54" y="18"/>
                    </a:lnTo>
                    <a:lnTo>
                      <a:pt x="44" y="24"/>
                    </a:lnTo>
                    <a:lnTo>
                      <a:pt x="42" y="28"/>
                    </a:lnTo>
                    <a:lnTo>
                      <a:pt x="38" y="26"/>
                    </a:lnTo>
                    <a:lnTo>
                      <a:pt x="34" y="26"/>
                    </a:lnTo>
                    <a:lnTo>
                      <a:pt x="30" y="24"/>
                    </a:lnTo>
                    <a:lnTo>
                      <a:pt x="24" y="24"/>
                    </a:lnTo>
                    <a:lnTo>
                      <a:pt x="18" y="24"/>
                    </a:lnTo>
                    <a:lnTo>
                      <a:pt x="16" y="26"/>
                    </a:lnTo>
                    <a:lnTo>
                      <a:pt x="6" y="24"/>
                    </a:lnTo>
                    <a:lnTo>
                      <a:pt x="8" y="16"/>
                    </a:lnTo>
                    <a:lnTo>
                      <a:pt x="2" y="12"/>
                    </a:lnTo>
                    <a:lnTo>
                      <a:pt x="2" y="12"/>
                    </a:lnTo>
                    <a:lnTo>
                      <a:pt x="2" y="1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91" name="Freeform 1488"/>
              <p:cNvSpPr>
                <a:spLocks noEditPoints="1"/>
              </p:cNvSpPr>
              <p:nvPr/>
            </p:nvSpPr>
            <p:spPr bwMode="auto">
              <a:xfrm>
                <a:off x="1203325" y="2841625"/>
                <a:ext cx="368300" cy="282575"/>
              </a:xfrm>
              <a:custGeom>
                <a:gdLst>
                  <a:gd fmla="*/ 90 w 232" name="T0"/>
                  <a:gd fmla="*/ 134 h 178" name="T1"/>
                  <a:gd fmla="*/ 84 w 232" name="T2"/>
                  <a:gd fmla="*/ 140 h 178" name="T3"/>
                  <a:gd fmla="*/ 80 w 232" name="T4"/>
                  <a:gd fmla="*/ 154 h 178" name="T5"/>
                  <a:gd fmla="*/ 90 w 232" name="T6"/>
                  <a:gd fmla="*/ 154 h 178" name="T7"/>
                  <a:gd fmla="*/ 102 w 232" name="T8"/>
                  <a:gd fmla="*/ 140 h 178" name="T9"/>
                  <a:gd fmla="*/ 220 w 232" name="T10"/>
                  <a:gd fmla="*/ 106 h 178" name="T11"/>
                  <a:gd fmla="*/ 232 w 232" name="T12"/>
                  <a:gd fmla="*/ 100 h 178" name="T13"/>
                  <a:gd fmla="*/ 230 w 232" name="T14"/>
                  <a:gd fmla="*/ 82 h 178" name="T15"/>
                  <a:gd fmla="*/ 226 w 232" name="T16"/>
                  <a:gd fmla="*/ 72 h 178" name="T17"/>
                  <a:gd fmla="*/ 226 w 232" name="T18"/>
                  <a:gd fmla="*/ 62 h 178" name="T19"/>
                  <a:gd fmla="*/ 218 w 232" name="T20"/>
                  <a:gd fmla="*/ 50 h 178" name="T21"/>
                  <a:gd fmla="*/ 208 w 232" name="T22"/>
                  <a:gd fmla="*/ 42 h 178" name="T23"/>
                  <a:gd fmla="*/ 184 w 232" name="T24"/>
                  <a:gd fmla="*/ 46 h 178" name="T25"/>
                  <a:gd fmla="*/ 180 w 232" name="T26"/>
                  <a:gd fmla="*/ 36 h 178" name="T27"/>
                  <a:gd fmla="*/ 164 w 232" name="T28"/>
                  <a:gd fmla="*/ 28 h 178" name="T29"/>
                  <a:gd fmla="*/ 148 w 232" name="T30"/>
                  <a:gd fmla="*/ 24 h 178" name="T31"/>
                  <a:gd fmla="*/ 144 w 232" name="T32"/>
                  <a:gd fmla="*/ 10 h 178" name="T33"/>
                  <a:gd fmla="*/ 138 w 232" name="T34"/>
                  <a:gd fmla="*/ 4 h 178" name="T35"/>
                  <a:gd fmla="*/ 128 w 232" name="T36"/>
                  <a:gd fmla="*/ 4 h 178" name="T37"/>
                  <a:gd fmla="*/ 112 w 232" name="T38"/>
                  <a:gd fmla="*/ 0 h 178" name="T39"/>
                  <a:gd fmla="*/ 104 w 232" name="T40"/>
                  <a:gd fmla="*/ 14 h 178" name="T41"/>
                  <a:gd fmla="*/ 82 w 232" name="T42"/>
                  <a:gd fmla="*/ 10 h 178" name="T43"/>
                  <a:gd fmla="*/ 68 w 232" name="T44"/>
                  <a:gd fmla="*/ 10 h 178" name="T45"/>
                  <a:gd fmla="*/ 28 w 232" name="T46"/>
                  <a:gd fmla="*/ 10 h 178" name="T47"/>
                  <a:gd fmla="*/ 20 w 232" name="T48"/>
                  <a:gd fmla="*/ 8 h 178" name="T49"/>
                  <a:gd fmla="*/ 18 w 232" name="T50"/>
                  <a:gd fmla="*/ 22 h 178" name="T51"/>
                  <a:gd fmla="*/ 14 w 232" name="T52"/>
                  <a:gd fmla="*/ 36 h 178" name="T53"/>
                  <a:gd fmla="*/ 14 w 232" name="T54"/>
                  <a:gd fmla="*/ 58 h 178" name="T55"/>
                  <a:gd fmla="*/ 12 w 232" name="T56"/>
                  <a:gd fmla="*/ 78 h 178" name="T57"/>
                  <a:gd fmla="*/ 0 w 232" name="T58"/>
                  <a:gd fmla="*/ 90 h 178" name="T59"/>
                  <a:gd fmla="*/ 18 w 232" name="T60"/>
                  <a:gd fmla="*/ 98 h 178" name="T61"/>
                  <a:gd fmla="*/ 32 w 232" name="T62"/>
                  <a:gd fmla="*/ 98 h 178" name="T63"/>
                  <a:gd fmla="*/ 46 w 232" name="T64"/>
                  <a:gd fmla="*/ 88 h 178" name="T65"/>
                  <a:gd fmla="*/ 56 w 232" name="T66"/>
                  <a:gd fmla="*/ 82 h 178" name="T67"/>
                  <a:gd fmla="*/ 80 w 232" name="T68"/>
                  <a:gd fmla="*/ 94 h 178" name="T69"/>
                  <a:gd fmla="*/ 86 w 232" name="T70"/>
                  <a:gd fmla="*/ 112 h 178" name="T71"/>
                  <a:gd fmla="*/ 92 w 232" name="T72"/>
                  <a:gd fmla="*/ 126 h 178" name="T73"/>
                  <a:gd fmla="*/ 120 w 232" name="T74"/>
                  <a:gd fmla="*/ 132 h 178" name="T75"/>
                  <a:gd fmla="*/ 120 w 232" name="T76"/>
                  <a:gd fmla="*/ 134 h 178" name="T77"/>
                  <a:gd fmla="*/ 144 w 232" name="T78"/>
                  <a:gd fmla="*/ 140 h 178" name="T79"/>
                  <a:gd fmla="*/ 148 w 232" name="T80"/>
                  <a:gd fmla="*/ 150 h 178" name="T81"/>
                  <a:gd fmla="*/ 140 w 232" name="T82"/>
                  <a:gd fmla="*/ 160 h 178" name="T83"/>
                  <a:gd fmla="*/ 148 w 232" name="T84"/>
                  <a:gd fmla="*/ 170 h 178" name="T85"/>
                  <a:gd fmla="*/ 190 w 232" name="T86"/>
                  <a:gd fmla="*/ 160 h 178" name="T87"/>
                  <a:gd fmla="*/ 164 w 232" name="T88"/>
                  <a:gd fmla="*/ 150 h 178" name="T89"/>
                  <a:gd fmla="*/ 154 w 232" name="T90"/>
                  <a:gd fmla="*/ 136 h 178" name="T91"/>
                  <a:gd fmla="*/ 176 w 232" name="T92"/>
                  <a:gd fmla="*/ 134 h 178" name="T93"/>
                  <a:gd fmla="*/ 212 w 232" name="T94"/>
                  <a:gd fmla="*/ 122 h 17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8" w="231">
                    <a:moveTo>
                      <a:pt x="102" y="140"/>
                    </a:moveTo>
                    <a:lnTo>
                      <a:pt x="102" y="140"/>
                    </a:lnTo>
                    <a:lnTo>
                      <a:pt x="94" y="134"/>
                    </a:lnTo>
                    <a:lnTo>
                      <a:pt x="90" y="134"/>
                    </a:lnTo>
                    <a:lnTo>
                      <a:pt x="86" y="132"/>
                    </a:lnTo>
                    <a:lnTo>
                      <a:pt x="86" y="134"/>
                    </a:lnTo>
                    <a:lnTo>
                      <a:pt x="86" y="136"/>
                    </a:lnTo>
                    <a:lnTo>
                      <a:pt x="84" y="140"/>
                    </a:lnTo>
                    <a:lnTo>
                      <a:pt x="80" y="142"/>
                    </a:lnTo>
                    <a:lnTo>
                      <a:pt x="80" y="148"/>
                    </a:lnTo>
                    <a:lnTo>
                      <a:pt x="76" y="152"/>
                    </a:lnTo>
                    <a:lnTo>
                      <a:pt x="80" y="154"/>
                    </a:lnTo>
                    <a:lnTo>
                      <a:pt x="82" y="154"/>
                    </a:lnTo>
                    <a:lnTo>
                      <a:pt x="84" y="154"/>
                    </a:lnTo>
                    <a:lnTo>
                      <a:pt x="86" y="152"/>
                    </a:lnTo>
                    <a:lnTo>
                      <a:pt x="90" y="154"/>
                    </a:lnTo>
                    <a:lnTo>
                      <a:pt x="90" y="152"/>
                    </a:lnTo>
                    <a:lnTo>
                      <a:pt x="96" y="148"/>
                    </a:lnTo>
                    <a:lnTo>
                      <a:pt x="102" y="140"/>
                    </a:lnTo>
                    <a:lnTo>
                      <a:pt x="102" y="140"/>
                    </a:lnTo>
                    <a:lnTo>
                      <a:pt x="102" y="140"/>
                    </a:lnTo>
                    <a:close/>
                    <a:moveTo>
                      <a:pt x="212" y="122"/>
                    </a:moveTo>
                    <a:lnTo>
                      <a:pt x="214" y="112"/>
                    </a:lnTo>
                    <a:lnTo>
                      <a:pt x="220" y="106"/>
                    </a:lnTo>
                    <a:lnTo>
                      <a:pt x="228" y="106"/>
                    </a:lnTo>
                    <a:lnTo>
                      <a:pt x="230" y="106"/>
                    </a:lnTo>
                    <a:lnTo>
                      <a:pt x="232" y="104"/>
                    </a:lnTo>
                    <a:lnTo>
                      <a:pt x="232" y="100"/>
                    </a:lnTo>
                    <a:lnTo>
                      <a:pt x="230" y="96"/>
                    </a:lnTo>
                    <a:lnTo>
                      <a:pt x="228" y="90"/>
                    </a:lnTo>
                    <a:lnTo>
                      <a:pt x="230" y="86"/>
                    </a:lnTo>
                    <a:lnTo>
                      <a:pt x="230" y="82"/>
                    </a:lnTo>
                    <a:lnTo>
                      <a:pt x="228" y="80"/>
                    </a:lnTo>
                    <a:lnTo>
                      <a:pt x="228" y="78"/>
                    </a:lnTo>
                    <a:lnTo>
                      <a:pt x="228" y="76"/>
                    </a:lnTo>
                    <a:lnTo>
                      <a:pt x="226" y="72"/>
                    </a:lnTo>
                    <a:lnTo>
                      <a:pt x="226" y="70"/>
                    </a:lnTo>
                    <a:lnTo>
                      <a:pt x="230" y="68"/>
                    </a:lnTo>
                    <a:lnTo>
                      <a:pt x="230" y="64"/>
                    </a:lnTo>
                    <a:lnTo>
                      <a:pt x="226" y="62"/>
                    </a:lnTo>
                    <a:lnTo>
                      <a:pt x="228" y="60"/>
                    </a:lnTo>
                    <a:lnTo>
                      <a:pt x="228" y="58"/>
                    </a:lnTo>
                    <a:lnTo>
                      <a:pt x="226" y="54"/>
                    </a:lnTo>
                    <a:lnTo>
                      <a:pt x="218" y="50"/>
                    </a:lnTo>
                    <a:lnTo>
                      <a:pt x="214" y="46"/>
                    </a:lnTo>
                    <a:lnTo>
                      <a:pt x="210" y="46"/>
                    </a:lnTo>
                    <a:lnTo>
                      <a:pt x="208" y="44"/>
                    </a:lnTo>
                    <a:lnTo>
                      <a:pt x="208" y="42"/>
                    </a:lnTo>
                    <a:lnTo>
                      <a:pt x="202" y="42"/>
                    </a:lnTo>
                    <a:lnTo>
                      <a:pt x="200" y="42"/>
                    </a:lnTo>
                    <a:lnTo>
                      <a:pt x="192" y="44"/>
                    </a:lnTo>
                    <a:lnTo>
                      <a:pt x="184" y="46"/>
                    </a:lnTo>
                    <a:lnTo>
                      <a:pt x="184" y="42"/>
                    </a:lnTo>
                    <a:lnTo>
                      <a:pt x="182" y="40"/>
                    </a:lnTo>
                    <a:lnTo>
                      <a:pt x="182" y="36"/>
                    </a:lnTo>
                    <a:lnTo>
                      <a:pt x="180" y="36"/>
                    </a:lnTo>
                    <a:lnTo>
                      <a:pt x="174" y="34"/>
                    </a:lnTo>
                    <a:lnTo>
                      <a:pt x="172" y="28"/>
                    </a:lnTo>
                    <a:lnTo>
                      <a:pt x="168" y="26"/>
                    </a:lnTo>
                    <a:lnTo>
                      <a:pt x="164" y="28"/>
                    </a:lnTo>
                    <a:lnTo>
                      <a:pt x="158" y="26"/>
                    </a:lnTo>
                    <a:lnTo>
                      <a:pt x="156" y="24"/>
                    </a:lnTo>
                    <a:lnTo>
                      <a:pt x="148" y="26"/>
                    </a:lnTo>
                    <a:lnTo>
                      <a:pt x="148" y="24"/>
                    </a:lnTo>
                    <a:lnTo>
                      <a:pt x="146" y="22"/>
                    </a:lnTo>
                    <a:lnTo>
                      <a:pt x="146" y="18"/>
                    </a:lnTo>
                    <a:lnTo>
                      <a:pt x="144" y="16"/>
                    </a:lnTo>
                    <a:lnTo>
                      <a:pt x="144" y="10"/>
                    </a:lnTo>
                    <a:lnTo>
                      <a:pt x="140" y="8"/>
                    </a:lnTo>
                    <a:lnTo>
                      <a:pt x="140" y="6"/>
                    </a:lnTo>
                    <a:lnTo>
                      <a:pt x="140" y="4"/>
                    </a:lnTo>
                    <a:lnTo>
                      <a:pt x="138" y="4"/>
                    </a:lnTo>
                    <a:lnTo>
                      <a:pt x="132" y="4"/>
                    </a:lnTo>
                    <a:lnTo>
                      <a:pt x="130" y="0"/>
                    </a:lnTo>
                    <a:lnTo>
                      <a:pt x="128" y="0"/>
                    </a:lnTo>
                    <a:lnTo>
                      <a:pt x="128" y="4"/>
                    </a:lnTo>
                    <a:lnTo>
                      <a:pt x="122" y="6"/>
                    </a:lnTo>
                    <a:lnTo>
                      <a:pt x="120" y="6"/>
                    </a:lnTo>
                    <a:lnTo>
                      <a:pt x="118" y="0"/>
                    </a:lnTo>
                    <a:lnTo>
                      <a:pt x="112" y="0"/>
                    </a:lnTo>
                    <a:lnTo>
                      <a:pt x="110" y="4"/>
                    </a:lnTo>
                    <a:lnTo>
                      <a:pt x="108" y="6"/>
                    </a:lnTo>
                    <a:lnTo>
                      <a:pt x="108" y="10"/>
                    </a:lnTo>
                    <a:lnTo>
                      <a:pt x="104" y="14"/>
                    </a:lnTo>
                    <a:lnTo>
                      <a:pt x="92" y="10"/>
                    </a:lnTo>
                    <a:lnTo>
                      <a:pt x="90" y="10"/>
                    </a:lnTo>
                    <a:lnTo>
                      <a:pt x="84" y="10"/>
                    </a:lnTo>
                    <a:lnTo>
                      <a:pt x="82" y="10"/>
                    </a:lnTo>
                    <a:lnTo>
                      <a:pt x="80" y="8"/>
                    </a:lnTo>
                    <a:lnTo>
                      <a:pt x="76" y="14"/>
                    </a:lnTo>
                    <a:lnTo>
                      <a:pt x="74" y="10"/>
                    </a:lnTo>
                    <a:lnTo>
                      <a:pt x="68" y="10"/>
                    </a:lnTo>
                    <a:lnTo>
                      <a:pt x="58" y="10"/>
                    </a:lnTo>
                    <a:lnTo>
                      <a:pt x="40" y="8"/>
                    </a:lnTo>
                    <a:lnTo>
                      <a:pt x="30" y="8"/>
                    </a:lnTo>
                    <a:lnTo>
                      <a:pt x="28" y="10"/>
                    </a:lnTo>
                    <a:lnTo>
                      <a:pt x="28" y="14"/>
                    </a:lnTo>
                    <a:lnTo>
                      <a:pt x="26" y="10"/>
                    </a:lnTo>
                    <a:lnTo>
                      <a:pt x="22" y="8"/>
                    </a:lnTo>
                    <a:lnTo>
                      <a:pt x="20" y="8"/>
                    </a:lnTo>
                    <a:lnTo>
                      <a:pt x="18" y="10"/>
                    </a:lnTo>
                    <a:lnTo>
                      <a:pt x="14" y="10"/>
                    </a:lnTo>
                    <a:lnTo>
                      <a:pt x="14" y="14"/>
                    </a:lnTo>
                    <a:lnTo>
                      <a:pt x="18" y="22"/>
                    </a:lnTo>
                    <a:lnTo>
                      <a:pt x="18" y="24"/>
                    </a:lnTo>
                    <a:lnTo>
                      <a:pt x="18" y="26"/>
                    </a:lnTo>
                    <a:lnTo>
                      <a:pt x="18" y="32"/>
                    </a:lnTo>
                    <a:lnTo>
                      <a:pt x="14" y="36"/>
                    </a:lnTo>
                    <a:lnTo>
                      <a:pt x="14" y="40"/>
                    </a:lnTo>
                    <a:lnTo>
                      <a:pt x="18" y="42"/>
                    </a:lnTo>
                    <a:lnTo>
                      <a:pt x="20" y="46"/>
                    </a:lnTo>
                    <a:lnTo>
                      <a:pt x="14" y="58"/>
                    </a:lnTo>
                    <a:lnTo>
                      <a:pt x="12" y="64"/>
                    </a:lnTo>
                    <a:lnTo>
                      <a:pt x="12" y="70"/>
                    </a:lnTo>
                    <a:lnTo>
                      <a:pt x="14" y="76"/>
                    </a:lnTo>
                    <a:lnTo>
                      <a:pt x="12" y="78"/>
                    </a:lnTo>
                    <a:lnTo>
                      <a:pt x="10" y="80"/>
                    </a:lnTo>
                    <a:lnTo>
                      <a:pt x="4" y="80"/>
                    </a:lnTo>
                    <a:lnTo>
                      <a:pt x="0" y="82"/>
                    </a:lnTo>
                    <a:lnTo>
                      <a:pt x="0" y="90"/>
                    </a:lnTo>
                    <a:lnTo>
                      <a:pt x="4" y="94"/>
                    </a:lnTo>
                    <a:lnTo>
                      <a:pt x="8" y="96"/>
                    </a:lnTo>
                    <a:lnTo>
                      <a:pt x="12" y="96"/>
                    </a:lnTo>
                    <a:lnTo>
                      <a:pt x="18" y="98"/>
                    </a:lnTo>
                    <a:lnTo>
                      <a:pt x="22" y="100"/>
                    </a:lnTo>
                    <a:lnTo>
                      <a:pt x="26" y="104"/>
                    </a:lnTo>
                    <a:lnTo>
                      <a:pt x="28" y="100"/>
                    </a:lnTo>
                    <a:lnTo>
                      <a:pt x="32" y="98"/>
                    </a:lnTo>
                    <a:lnTo>
                      <a:pt x="36" y="96"/>
                    </a:lnTo>
                    <a:lnTo>
                      <a:pt x="40" y="96"/>
                    </a:lnTo>
                    <a:lnTo>
                      <a:pt x="44" y="94"/>
                    </a:lnTo>
                    <a:lnTo>
                      <a:pt x="46" y="88"/>
                    </a:lnTo>
                    <a:lnTo>
                      <a:pt x="48" y="88"/>
                    </a:lnTo>
                    <a:lnTo>
                      <a:pt x="48" y="86"/>
                    </a:lnTo>
                    <a:lnTo>
                      <a:pt x="50" y="82"/>
                    </a:lnTo>
                    <a:lnTo>
                      <a:pt x="56" y="82"/>
                    </a:lnTo>
                    <a:lnTo>
                      <a:pt x="62" y="82"/>
                    </a:lnTo>
                    <a:lnTo>
                      <a:pt x="66" y="82"/>
                    </a:lnTo>
                    <a:lnTo>
                      <a:pt x="72" y="88"/>
                    </a:lnTo>
                    <a:lnTo>
                      <a:pt x="80" y="94"/>
                    </a:lnTo>
                    <a:lnTo>
                      <a:pt x="84" y="96"/>
                    </a:lnTo>
                    <a:lnTo>
                      <a:pt x="84" y="104"/>
                    </a:lnTo>
                    <a:lnTo>
                      <a:pt x="84" y="106"/>
                    </a:lnTo>
                    <a:lnTo>
                      <a:pt x="86" y="112"/>
                    </a:lnTo>
                    <a:lnTo>
                      <a:pt x="90" y="114"/>
                    </a:lnTo>
                    <a:lnTo>
                      <a:pt x="90" y="118"/>
                    </a:lnTo>
                    <a:lnTo>
                      <a:pt x="90" y="122"/>
                    </a:lnTo>
                    <a:lnTo>
                      <a:pt x="92" y="126"/>
                    </a:lnTo>
                    <a:lnTo>
                      <a:pt x="94" y="130"/>
                    </a:lnTo>
                    <a:lnTo>
                      <a:pt x="102" y="136"/>
                    </a:lnTo>
                    <a:lnTo>
                      <a:pt x="104" y="134"/>
                    </a:lnTo>
                    <a:lnTo>
                      <a:pt x="120" y="132"/>
                    </a:lnTo>
                    <a:lnTo>
                      <a:pt x="126" y="132"/>
                    </a:lnTo>
                    <a:lnTo>
                      <a:pt x="128" y="134"/>
                    </a:lnTo>
                    <a:lnTo>
                      <a:pt x="126" y="134"/>
                    </a:lnTo>
                    <a:lnTo>
                      <a:pt x="120" y="134"/>
                    </a:lnTo>
                    <a:lnTo>
                      <a:pt x="126" y="140"/>
                    </a:lnTo>
                    <a:lnTo>
                      <a:pt x="130" y="142"/>
                    </a:lnTo>
                    <a:lnTo>
                      <a:pt x="136" y="144"/>
                    </a:lnTo>
                    <a:lnTo>
                      <a:pt x="144" y="140"/>
                    </a:lnTo>
                    <a:lnTo>
                      <a:pt x="150" y="142"/>
                    </a:lnTo>
                    <a:lnTo>
                      <a:pt x="150" y="152"/>
                    </a:lnTo>
                    <a:lnTo>
                      <a:pt x="148" y="152"/>
                    </a:lnTo>
                    <a:lnTo>
                      <a:pt x="148" y="150"/>
                    </a:lnTo>
                    <a:lnTo>
                      <a:pt x="146" y="150"/>
                    </a:lnTo>
                    <a:lnTo>
                      <a:pt x="132" y="154"/>
                    </a:lnTo>
                    <a:lnTo>
                      <a:pt x="132" y="160"/>
                    </a:lnTo>
                    <a:lnTo>
                      <a:pt x="140" y="160"/>
                    </a:lnTo>
                    <a:lnTo>
                      <a:pt x="144" y="162"/>
                    </a:lnTo>
                    <a:lnTo>
                      <a:pt x="146" y="162"/>
                    </a:lnTo>
                    <a:lnTo>
                      <a:pt x="148" y="166"/>
                    </a:lnTo>
                    <a:lnTo>
                      <a:pt x="148" y="170"/>
                    </a:lnTo>
                    <a:lnTo>
                      <a:pt x="144" y="178"/>
                    </a:lnTo>
                    <a:lnTo>
                      <a:pt x="166" y="170"/>
                    </a:lnTo>
                    <a:lnTo>
                      <a:pt x="190" y="166"/>
                    </a:lnTo>
                    <a:lnTo>
                      <a:pt x="190" y="160"/>
                    </a:lnTo>
                    <a:lnTo>
                      <a:pt x="174" y="158"/>
                    </a:lnTo>
                    <a:lnTo>
                      <a:pt x="164" y="154"/>
                    </a:lnTo>
                    <a:lnTo>
                      <a:pt x="166" y="150"/>
                    </a:lnTo>
                    <a:lnTo>
                      <a:pt x="164" y="150"/>
                    </a:lnTo>
                    <a:lnTo>
                      <a:pt x="158" y="150"/>
                    </a:lnTo>
                    <a:lnTo>
                      <a:pt x="156" y="148"/>
                    </a:lnTo>
                    <a:lnTo>
                      <a:pt x="156" y="144"/>
                    </a:lnTo>
                    <a:lnTo>
                      <a:pt x="154" y="136"/>
                    </a:lnTo>
                    <a:lnTo>
                      <a:pt x="162" y="140"/>
                    </a:lnTo>
                    <a:lnTo>
                      <a:pt x="166" y="140"/>
                    </a:lnTo>
                    <a:lnTo>
                      <a:pt x="172" y="140"/>
                    </a:lnTo>
                    <a:lnTo>
                      <a:pt x="176" y="134"/>
                    </a:lnTo>
                    <a:lnTo>
                      <a:pt x="182" y="132"/>
                    </a:lnTo>
                    <a:lnTo>
                      <a:pt x="196" y="132"/>
                    </a:lnTo>
                    <a:lnTo>
                      <a:pt x="200" y="126"/>
                    </a:lnTo>
                    <a:lnTo>
                      <a:pt x="212" y="122"/>
                    </a:lnTo>
                    <a:lnTo>
                      <a:pt x="212" y="122"/>
                    </a:lnTo>
                    <a:lnTo>
                      <a:pt x="212" y="122"/>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92" name="Freeform 1489"/>
              <p:cNvSpPr>
                <a:spLocks noEditPoints="1"/>
              </p:cNvSpPr>
              <p:nvPr/>
            </p:nvSpPr>
            <p:spPr bwMode="auto">
              <a:xfrm>
                <a:off x="1330325" y="4324350"/>
                <a:ext cx="127000" cy="187325"/>
              </a:xfrm>
              <a:custGeom>
                <a:gdLst>
                  <a:gd fmla="*/ 20 w 80" name="T0"/>
                  <a:gd fmla="*/ 64 h 118" name="T1"/>
                  <a:gd fmla="*/ 12 w 80" name="T2"/>
                  <a:gd fmla="*/ 70 h 118" name="T3"/>
                  <a:gd fmla="*/ 6 w 80" name="T4"/>
                  <a:gd fmla="*/ 82 h 118" name="T5"/>
                  <a:gd fmla="*/ 2 w 80" name="T6"/>
                  <a:gd fmla="*/ 96 h 118" name="T7"/>
                  <a:gd fmla="*/ 0 w 80" name="T8"/>
                  <a:gd fmla="*/ 106 h 118" name="T9"/>
                  <a:gd fmla="*/ 2 w 80" name="T10"/>
                  <a:gd fmla="*/ 112 h 118" name="T11"/>
                  <a:gd fmla="*/ 14 w 80" name="T12"/>
                  <a:gd fmla="*/ 118 h 118" name="T13"/>
                  <a:gd fmla="*/ 24 w 80" name="T14"/>
                  <a:gd fmla="*/ 114 h 118" name="T15"/>
                  <a:gd fmla="*/ 40 w 80" name="T16"/>
                  <a:gd fmla="*/ 108 h 118" name="T17"/>
                  <a:gd fmla="*/ 34 w 80" name="T18"/>
                  <a:gd fmla="*/ 112 h 118" name="T19"/>
                  <a:gd fmla="*/ 40 w 80" name="T20"/>
                  <a:gd fmla="*/ 96 h 118" name="T21"/>
                  <a:gd fmla="*/ 38 w 80" name="T22"/>
                  <a:gd fmla="*/ 88 h 118" name="T23"/>
                  <a:gd fmla="*/ 50 w 80" name="T24"/>
                  <a:gd fmla="*/ 80 h 118" name="T25"/>
                  <a:gd fmla="*/ 58 w 80" name="T26"/>
                  <a:gd fmla="*/ 80 h 118" name="T27"/>
                  <a:gd fmla="*/ 68 w 80" name="T28"/>
                  <a:gd fmla="*/ 80 h 118" name="T29"/>
                  <a:gd fmla="*/ 70 w 80" name="T30"/>
                  <a:gd fmla="*/ 94 h 118" name="T31"/>
                  <a:gd fmla="*/ 74 w 80" name="T32"/>
                  <a:gd fmla="*/ 86 h 118" name="T33"/>
                  <a:gd fmla="*/ 74 w 80" name="T34"/>
                  <a:gd fmla="*/ 76 h 118" name="T35"/>
                  <a:gd fmla="*/ 74 w 80" name="T36"/>
                  <a:gd fmla="*/ 68 h 118" name="T37"/>
                  <a:gd fmla="*/ 74 w 80" name="T38"/>
                  <a:gd fmla="*/ 58 h 118" name="T39"/>
                  <a:gd fmla="*/ 78 w 80" name="T40"/>
                  <a:gd fmla="*/ 50 h 118" name="T41"/>
                  <a:gd fmla="*/ 80 w 80" name="T42"/>
                  <a:gd fmla="*/ 36 h 118" name="T43"/>
                  <a:gd fmla="*/ 76 w 80" name="T44"/>
                  <a:gd fmla="*/ 28 h 118" name="T45"/>
                  <a:gd fmla="*/ 78 w 80" name="T46"/>
                  <a:gd fmla="*/ 16 h 118" name="T47"/>
                  <a:gd fmla="*/ 76 w 80" name="T48"/>
                  <a:gd fmla="*/ 10 h 118" name="T49"/>
                  <a:gd fmla="*/ 70 w 80" name="T50"/>
                  <a:gd fmla="*/ 6 h 118" name="T51"/>
                  <a:gd fmla="*/ 64 w 80" name="T52"/>
                  <a:gd fmla="*/ 6 h 118" name="T53"/>
                  <a:gd fmla="*/ 58 w 80" name="T54"/>
                  <a:gd fmla="*/ 4 h 118" name="T55"/>
                  <a:gd fmla="*/ 50 w 80" name="T56"/>
                  <a:gd fmla="*/ 4 h 118" name="T57"/>
                  <a:gd fmla="*/ 46 w 80" name="T58"/>
                  <a:gd fmla="*/ 6 h 118" name="T59"/>
                  <a:gd fmla="*/ 38 w 80" name="T60"/>
                  <a:gd fmla="*/ 10 h 118" name="T61"/>
                  <a:gd fmla="*/ 38 w 80" name="T62"/>
                  <a:gd fmla="*/ 18 h 118" name="T63"/>
                  <a:gd fmla="*/ 32 w 80" name="T64"/>
                  <a:gd fmla="*/ 26 h 118" name="T65"/>
                  <a:gd fmla="*/ 30 w 80" name="T66"/>
                  <a:gd fmla="*/ 34 h 118" name="T67"/>
                  <a:gd fmla="*/ 30 w 80" name="T68"/>
                  <a:gd fmla="*/ 42 h 118" name="T69"/>
                  <a:gd fmla="*/ 32 w 80" name="T70"/>
                  <a:gd fmla="*/ 44 h 118" name="T71"/>
                  <a:gd fmla="*/ 28 w 80" name="T72"/>
                  <a:gd fmla="*/ 54 h 118" name="T73"/>
                  <a:gd fmla="*/ 20 w 80" name="T74"/>
                  <a:gd fmla="*/ 64 h 118" name="T75"/>
                  <a:gd fmla="*/ 20 w 80" name="T76"/>
                  <a:gd fmla="*/ 64 h 118" name="T77"/>
                  <a:gd fmla="*/ 46 w 80" name="T78"/>
                  <a:gd fmla="*/ 54 h 118" name="T79"/>
                  <a:gd fmla="*/ 50 w 80" name="T80"/>
                  <a:gd fmla="*/ 58 h 118" name="T81"/>
                  <a:gd fmla="*/ 46 w 80" name="T82"/>
                  <a:gd fmla="*/ 60 h 118" name="T83"/>
                  <a:gd fmla="*/ 42 w 80" name="T84"/>
                  <a:gd fmla="*/ 58 h 118" name="T85"/>
                  <a:gd fmla="*/ 46 w 80" name="T86"/>
                  <a:gd fmla="*/ 54 h 118" name="T87"/>
                  <a:gd fmla="*/ 46 w 80" name="T88"/>
                  <a:gd fmla="*/ 54 h 11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8" w="80">
                    <a:moveTo>
                      <a:pt x="20" y="64"/>
                    </a:moveTo>
                    <a:lnTo>
                      <a:pt x="20" y="64"/>
                    </a:lnTo>
                    <a:lnTo>
                      <a:pt x="12" y="68"/>
                    </a:lnTo>
                    <a:lnTo>
                      <a:pt x="12" y="70"/>
                    </a:lnTo>
                    <a:lnTo>
                      <a:pt x="10" y="76"/>
                    </a:lnTo>
                    <a:lnTo>
                      <a:pt x="6" y="82"/>
                    </a:lnTo>
                    <a:lnTo>
                      <a:pt x="4" y="90"/>
                    </a:lnTo>
                    <a:lnTo>
                      <a:pt x="2" y="96"/>
                    </a:lnTo>
                    <a:lnTo>
                      <a:pt x="2" y="100"/>
                    </a:lnTo>
                    <a:lnTo>
                      <a:pt x="0" y="106"/>
                    </a:lnTo>
                    <a:lnTo>
                      <a:pt x="0" y="108"/>
                    </a:lnTo>
                    <a:lnTo>
                      <a:pt x="2" y="112"/>
                    </a:lnTo>
                    <a:lnTo>
                      <a:pt x="10" y="116"/>
                    </a:lnTo>
                    <a:lnTo>
                      <a:pt x="14" y="118"/>
                    </a:lnTo>
                    <a:lnTo>
                      <a:pt x="18" y="116"/>
                    </a:lnTo>
                    <a:lnTo>
                      <a:pt x="24" y="114"/>
                    </a:lnTo>
                    <a:lnTo>
                      <a:pt x="38" y="112"/>
                    </a:lnTo>
                    <a:lnTo>
                      <a:pt x="40" y="108"/>
                    </a:lnTo>
                    <a:lnTo>
                      <a:pt x="38" y="112"/>
                    </a:lnTo>
                    <a:lnTo>
                      <a:pt x="34" y="112"/>
                    </a:lnTo>
                    <a:lnTo>
                      <a:pt x="34" y="106"/>
                    </a:lnTo>
                    <a:lnTo>
                      <a:pt x="40" y="96"/>
                    </a:lnTo>
                    <a:lnTo>
                      <a:pt x="38" y="94"/>
                    </a:lnTo>
                    <a:lnTo>
                      <a:pt x="38" y="88"/>
                    </a:lnTo>
                    <a:lnTo>
                      <a:pt x="42" y="80"/>
                    </a:lnTo>
                    <a:lnTo>
                      <a:pt x="50" y="80"/>
                    </a:lnTo>
                    <a:lnTo>
                      <a:pt x="58" y="82"/>
                    </a:lnTo>
                    <a:lnTo>
                      <a:pt x="58" y="80"/>
                    </a:lnTo>
                    <a:lnTo>
                      <a:pt x="60" y="78"/>
                    </a:lnTo>
                    <a:lnTo>
                      <a:pt x="68" y="80"/>
                    </a:lnTo>
                    <a:lnTo>
                      <a:pt x="68" y="90"/>
                    </a:lnTo>
                    <a:lnTo>
                      <a:pt x="70" y="94"/>
                    </a:lnTo>
                    <a:lnTo>
                      <a:pt x="74" y="94"/>
                    </a:lnTo>
                    <a:lnTo>
                      <a:pt x="74" y="86"/>
                    </a:lnTo>
                    <a:lnTo>
                      <a:pt x="74" y="80"/>
                    </a:lnTo>
                    <a:lnTo>
                      <a:pt x="74" y="76"/>
                    </a:lnTo>
                    <a:lnTo>
                      <a:pt x="70" y="70"/>
                    </a:lnTo>
                    <a:lnTo>
                      <a:pt x="74" y="68"/>
                    </a:lnTo>
                    <a:lnTo>
                      <a:pt x="74" y="62"/>
                    </a:lnTo>
                    <a:lnTo>
                      <a:pt x="74" y="58"/>
                    </a:lnTo>
                    <a:lnTo>
                      <a:pt x="76" y="52"/>
                    </a:lnTo>
                    <a:lnTo>
                      <a:pt x="78" y="50"/>
                    </a:lnTo>
                    <a:lnTo>
                      <a:pt x="80" y="42"/>
                    </a:lnTo>
                    <a:lnTo>
                      <a:pt x="80" y="36"/>
                    </a:lnTo>
                    <a:lnTo>
                      <a:pt x="78" y="32"/>
                    </a:lnTo>
                    <a:lnTo>
                      <a:pt x="76" y="28"/>
                    </a:lnTo>
                    <a:lnTo>
                      <a:pt x="76" y="22"/>
                    </a:lnTo>
                    <a:lnTo>
                      <a:pt x="78" y="16"/>
                    </a:lnTo>
                    <a:lnTo>
                      <a:pt x="76" y="14"/>
                    </a:lnTo>
                    <a:lnTo>
                      <a:pt x="76" y="10"/>
                    </a:lnTo>
                    <a:lnTo>
                      <a:pt x="74" y="8"/>
                    </a:lnTo>
                    <a:lnTo>
                      <a:pt x="70" y="6"/>
                    </a:lnTo>
                    <a:lnTo>
                      <a:pt x="70" y="0"/>
                    </a:lnTo>
                    <a:lnTo>
                      <a:pt x="64" y="6"/>
                    </a:lnTo>
                    <a:lnTo>
                      <a:pt x="60" y="4"/>
                    </a:lnTo>
                    <a:lnTo>
                      <a:pt x="58" y="4"/>
                    </a:lnTo>
                    <a:lnTo>
                      <a:pt x="52" y="4"/>
                    </a:lnTo>
                    <a:lnTo>
                      <a:pt x="50" y="4"/>
                    </a:lnTo>
                    <a:lnTo>
                      <a:pt x="48" y="4"/>
                    </a:lnTo>
                    <a:lnTo>
                      <a:pt x="46" y="6"/>
                    </a:lnTo>
                    <a:lnTo>
                      <a:pt x="40" y="8"/>
                    </a:lnTo>
                    <a:lnTo>
                      <a:pt x="38" y="10"/>
                    </a:lnTo>
                    <a:lnTo>
                      <a:pt x="38" y="14"/>
                    </a:lnTo>
                    <a:lnTo>
                      <a:pt x="38" y="18"/>
                    </a:lnTo>
                    <a:lnTo>
                      <a:pt x="34" y="24"/>
                    </a:lnTo>
                    <a:lnTo>
                      <a:pt x="32" y="26"/>
                    </a:lnTo>
                    <a:lnTo>
                      <a:pt x="34" y="28"/>
                    </a:lnTo>
                    <a:lnTo>
                      <a:pt x="30" y="34"/>
                    </a:lnTo>
                    <a:lnTo>
                      <a:pt x="30" y="40"/>
                    </a:lnTo>
                    <a:lnTo>
                      <a:pt x="30" y="42"/>
                    </a:lnTo>
                    <a:lnTo>
                      <a:pt x="30" y="44"/>
                    </a:lnTo>
                    <a:lnTo>
                      <a:pt x="32" y="44"/>
                    </a:lnTo>
                    <a:lnTo>
                      <a:pt x="32" y="50"/>
                    </a:lnTo>
                    <a:lnTo>
                      <a:pt x="28" y="54"/>
                    </a:lnTo>
                    <a:lnTo>
                      <a:pt x="22" y="62"/>
                    </a:lnTo>
                    <a:lnTo>
                      <a:pt x="20" y="64"/>
                    </a:lnTo>
                    <a:lnTo>
                      <a:pt x="20" y="64"/>
                    </a:lnTo>
                    <a:lnTo>
                      <a:pt x="20" y="64"/>
                    </a:lnTo>
                    <a:close/>
                    <a:moveTo>
                      <a:pt x="46" y="54"/>
                    </a:moveTo>
                    <a:lnTo>
                      <a:pt x="46" y="54"/>
                    </a:lnTo>
                    <a:lnTo>
                      <a:pt x="48" y="54"/>
                    </a:lnTo>
                    <a:lnTo>
                      <a:pt x="50" y="58"/>
                    </a:lnTo>
                    <a:lnTo>
                      <a:pt x="50" y="60"/>
                    </a:lnTo>
                    <a:lnTo>
                      <a:pt x="46" y="60"/>
                    </a:lnTo>
                    <a:lnTo>
                      <a:pt x="42" y="60"/>
                    </a:lnTo>
                    <a:lnTo>
                      <a:pt x="42" y="58"/>
                    </a:lnTo>
                    <a:lnTo>
                      <a:pt x="42" y="54"/>
                    </a:lnTo>
                    <a:lnTo>
                      <a:pt x="46" y="54"/>
                    </a:lnTo>
                    <a:lnTo>
                      <a:pt x="46" y="54"/>
                    </a:lnTo>
                    <a:lnTo>
                      <a:pt x="46" y="5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93" name="Freeform 1490"/>
              <p:cNvSpPr>
                <a:spLocks noEditPoints="1"/>
              </p:cNvSpPr>
              <p:nvPr/>
            </p:nvSpPr>
            <p:spPr bwMode="auto">
              <a:xfrm>
                <a:off x="1876425" y="3168650"/>
                <a:ext cx="320675" cy="234950"/>
              </a:xfrm>
              <a:custGeom>
                <a:gdLst>
                  <a:gd fmla="*/ 0 w 202" name="T0"/>
                  <a:gd fmla="*/ 28 h 148" name="T1"/>
                  <a:gd fmla="*/ 8 w 202" name="T2"/>
                  <a:gd fmla="*/ 18 h 148" name="T3"/>
                  <a:gd fmla="*/ 16 w 202" name="T4"/>
                  <a:gd fmla="*/ 18 h 148" name="T5"/>
                  <a:gd fmla="*/ 26 w 202" name="T6"/>
                  <a:gd fmla="*/ 28 h 148" name="T7"/>
                  <a:gd fmla="*/ 30 w 202" name="T8"/>
                  <a:gd fmla="*/ 38 h 148" name="T9"/>
                  <a:gd fmla="*/ 28 w 202" name="T10"/>
                  <a:gd fmla="*/ 48 h 148" name="T11"/>
                  <a:gd fmla="*/ 10 w 202" name="T12"/>
                  <a:gd fmla="*/ 42 h 148" name="T13"/>
                  <a:gd fmla="*/ 2 w 202" name="T14"/>
                  <a:gd fmla="*/ 48 h 148" name="T15"/>
                  <a:gd fmla="*/ 4 w 202" name="T16"/>
                  <a:gd fmla="*/ 62 h 148" name="T17"/>
                  <a:gd fmla="*/ 20 w 202" name="T18"/>
                  <a:gd fmla="*/ 60 h 148" name="T19"/>
                  <a:gd fmla="*/ 12 w 202" name="T20"/>
                  <a:gd fmla="*/ 66 h 148" name="T21"/>
                  <a:gd fmla="*/ 18 w 202" name="T22"/>
                  <a:gd fmla="*/ 72 h 148" name="T23"/>
                  <a:gd fmla="*/ 22 w 202" name="T24"/>
                  <a:gd fmla="*/ 82 h 148" name="T25"/>
                  <a:gd fmla="*/ 18 w 202" name="T26"/>
                  <a:gd fmla="*/ 90 h 148" name="T27"/>
                  <a:gd fmla="*/ 30 w 202" name="T28"/>
                  <a:gd fmla="*/ 106 h 148" name="T29"/>
                  <a:gd fmla="*/ 38 w 202" name="T30"/>
                  <a:gd fmla="*/ 94 h 148" name="T31"/>
                  <a:gd fmla="*/ 58 w 202" name="T32"/>
                  <a:gd fmla="*/ 90 h 148" name="T33"/>
                  <a:gd fmla="*/ 90 w 202" name="T34"/>
                  <a:gd fmla="*/ 98 h 148" name="T35"/>
                  <a:gd fmla="*/ 118 w 202" name="T36"/>
                  <a:gd fmla="*/ 110 h 148" name="T37"/>
                  <a:gd fmla="*/ 128 w 202" name="T38"/>
                  <a:gd fmla="*/ 126 h 148" name="T39"/>
                  <a:gd fmla="*/ 138 w 202" name="T40"/>
                  <a:gd fmla="*/ 142 h 148" name="T41"/>
                  <a:gd fmla="*/ 146 w 202" name="T42"/>
                  <a:gd fmla="*/ 146 h 148" name="T43"/>
                  <a:gd fmla="*/ 160 w 202" name="T44"/>
                  <a:gd fmla="*/ 136 h 148" name="T45"/>
                  <a:gd fmla="*/ 170 w 202" name="T46"/>
                  <a:gd fmla="*/ 112 h 148" name="T47"/>
                  <a:gd fmla="*/ 182 w 202" name="T48"/>
                  <a:gd fmla="*/ 108 h 148" name="T49"/>
                  <a:gd fmla="*/ 194 w 202" name="T50"/>
                  <a:gd fmla="*/ 106 h 148" name="T51"/>
                  <a:gd fmla="*/ 198 w 202" name="T52"/>
                  <a:gd fmla="*/ 92 h 148" name="T53"/>
                  <a:gd fmla="*/ 184 w 202" name="T54"/>
                  <a:gd fmla="*/ 90 h 148" name="T55"/>
                  <a:gd fmla="*/ 166 w 202" name="T56"/>
                  <a:gd fmla="*/ 80 h 148" name="T57"/>
                  <a:gd fmla="*/ 148 w 202" name="T58"/>
                  <a:gd fmla="*/ 66 h 148" name="T59"/>
                  <a:gd fmla="*/ 138 w 202" name="T60"/>
                  <a:gd fmla="*/ 48 h 148" name="T61"/>
                  <a:gd fmla="*/ 124 w 202" name="T62"/>
                  <a:gd fmla="*/ 36 h 148" name="T63"/>
                  <a:gd fmla="*/ 108 w 202" name="T64"/>
                  <a:gd fmla="*/ 42 h 148" name="T65"/>
                  <a:gd fmla="*/ 102 w 202" name="T66"/>
                  <a:gd fmla="*/ 34 h 148" name="T67"/>
                  <a:gd fmla="*/ 90 w 202" name="T68"/>
                  <a:gd fmla="*/ 12 h 148" name="T69"/>
                  <a:gd fmla="*/ 78 w 202" name="T70"/>
                  <a:gd fmla="*/ 0 h 148" name="T71"/>
                  <a:gd fmla="*/ 64 w 202" name="T72"/>
                  <a:gd fmla="*/ 10 h 148" name="T73"/>
                  <a:gd fmla="*/ 64 w 202" name="T74"/>
                  <a:gd fmla="*/ 24 h 148" name="T75"/>
                  <a:gd fmla="*/ 44 w 202" name="T76"/>
                  <a:gd fmla="*/ 24 h 148" name="T77"/>
                  <a:gd fmla="*/ 26 w 202" name="T78"/>
                  <a:gd fmla="*/ 10 h 148" name="T79"/>
                  <a:gd fmla="*/ 2 w 202" name="T80"/>
                  <a:gd fmla="*/ 16 h 148" name="T81"/>
                  <a:gd fmla="*/ 0 w 202" name="T82"/>
                  <a:gd fmla="*/ 18 h 148" name="T83"/>
                  <a:gd fmla="*/ 4 w 202" name="T84"/>
                  <a:gd fmla="*/ 72 h 148" name="T85"/>
                  <a:gd fmla="*/ 10 w 202" name="T86"/>
                  <a:gd fmla="*/ 70 h 148" name="T87"/>
                  <a:gd fmla="*/ 8 w 202" name="T88"/>
                  <a:gd fmla="*/ 70 h 14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8" w="201">
                    <a:moveTo>
                      <a:pt x="0" y="18"/>
                    </a:moveTo>
                    <a:lnTo>
                      <a:pt x="0" y="18"/>
                    </a:lnTo>
                    <a:lnTo>
                      <a:pt x="0" y="28"/>
                    </a:lnTo>
                    <a:lnTo>
                      <a:pt x="4" y="28"/>
                    </a:lnTo>
                    <a:lnTo>
                      <a:pt x="4" y="20"/>
                    </a:lnTo>
                    <a:lnTo>
                      <a:pt x="8" y="18"/>
                    </a:lnTo>
                    <a:lnTo>
                      <a:pt x="10" y="16"/>
                    </a:lnTo>
                    <a:lnTo>
                      <a:pt x="12" y="16"/>
                    </a:lnTo>
                    <a:lnTo>
                      <a:pt x="16" y="18"/>
                    </a:lnTo>
                    <a:lnTo>
                      <a:pt x="20" y="18"/>
                    </a:lnTo>
                    <a:lnTo>
                      <a:pt x="20" y="24"/>
                    </a:lnTo>
                    <a:lnTo>
                      <a:pt x="26" y="28"/>
                    </a:lnTo>
                    <a:lnTo>
                      <a:pt x="30" y="36"/>
                    </a:lnTo>
                    <a:lnTo>
                      <a:pt x="34" y="36"/>
                    </a:lnTo>
                    <a:lnTo>
                      <a:pt x="30" y="38"/>
                    </a:lnTo>
                    <a:lnTo>
                      <a:pt x="28" y="44"/>
                    </a:lnTo>
                    <a:lnTo>
                      <a:pt x="26" y="44"/>
                    </a:lnTo>
                    <a:lnTo>
                      <a:pt x="28" y="48"/>
                    </a:lnTo>
                    <a:lnTo>
                      <a:pt x="20" y="48"/>
                    </a:lnTo>
                    <a:lnTo>
                      <a:pt x="16" y="46"/>
                    </a:lnTo>
                    <a:lnTo>
                      <a:pt x="10" y="42"/>
                    </a:lnTo>
                    <a:lnTo>
                      <a:pt x="8" y="42"/>
                    </a:lnTo>
                    <a:lnTo>
                      <a:pt x="4" y="42"/>
                    </a:lnTo>
                    <a:lnTo>
                      <a:pt x="2" y="48"/>
                    </a:lnTo>
                    <a:lnTo>
                      <a:pt x="2" y="56"/>
                    </a:lnTo>
                    <a:lnTo>
                      <a:pt x="2" y="64"/>
                    </a:lnTo>
                    <a:lnTo>
                      <a:pt x="4" y="62"/>
                    </a:lnTo>
                    <a:lnTo>
                      <a:pt x="8" y="62"/>
                    </a:lnTo>
                    <a:lnTo>
                      <a:pt x="10" y="62"/>
                    </a:lnTo>
                    <a:lnTo>
                      <a:pt x="20" y="60"/>
                    </a:lnTo>
                    <a:lnTo>
                      <a:pt x="16" y="62"/>
                    </a:lnTo>
                    <a:lnTo>
                      <a:pt x="12" y="64"/>
                    </a:lnTo>
                    <a:lnTo>
                      <a:pt x="12" y="66"/>
                    </a:lnTo>
                    <a:lnTo>
                      <a:pt x="12" y="70"/>
                    </a:lnTo>
                    <a:lnTo>
                      <a:pt x="16" y="66"/>
                    </a:lnTo>
                    <a:lnTo>
                      <a:pt x="18" y="72"/>
                    </a:lnTo>
                    <a:lnTo>
                      <a:pt x="18" y="74"/>
                    </a:lnTo>
                    <a:lnTo>
                      <a:pt x="16" y="76"/>
                    </a:lnTo>
                    <a:lnTo>
                      <a:pt x="22" y="82"/>
                    </a:lnTo>
                    <a:lnTo>
                      <a:pt x="26" y="88"/>
                    </a:lnTo>
                    <a:lnTo>
                      <a:pt x="22" y="90"/>
                    </a:lnTo>
                    <a:lnTo>
                      <a:pt x="18" y="90"/>
                    </a:lnTo>
                    <a:lnTo>
                      <a:pt x="18" y="110"/>
                    </a:lnTo>
                    <a:lnTo>
                      <a:pt x="28" y="110"/>
                    </a:lnTo>
                    <a:lnTo>
                      <a:pt x="30" y="106"/>
                    </a:lnTo>
                    <a:lnTo>
                      <a:pt x="30" y="102"/>
                    </a:lnTo>
                    <a:lnTo>
                      <a:pt x="36" y="98"/>
                    </a:lnTo>
                    <a:lnTo>
                      <a:pt x="38" y="94"/>
                    </a:lnTo>
                    <a:lnTo>
                      <a:pt x="46" y="94"/>
                    </a:lnTo>
                    <a:lnTo>
                      <a:pt x="50" y="92"/>
                    </a:lnTo>
                    <a:lnTo>
                      <a:pt x="58" y="90"/>
                    </a:lnTo>
                    <a:lnTo>
                      <a:pt x="76" y="94"/>
                    </a:lnTo>
                    <a:lnTo>
                      <a:pt x="86" y="94"/>
                    </a:lnTo>
                    <a:lnTo>
                      <a:pt x="90" y="98"/>
                    </a:lnTo>
                    <a:lnTo>
                      <a:pt x="100" y="102"/>
                    </a:lnTo>
                    <a:lnTo>
                      <a:pt x="110" y="106"/>
                    </a:lnTo>
                    <a:lnTo>
                      <a:pt x="118" y="110"/>
                    </a:lnTo>
                    <a:lnTo>
                      <a:pt x="122" y="116"/>
                    </a:lnTo>
                    <a:lnTo>
                      <a:pt x="124" y="120"/>
                    </a:lnTo>
                    <a:lnTo>
                      <a:pt x="128" y="126"/>
                    </a:lnTo>
                    <a:lnTo>
                      <a:pt x="136" y="128"/>
                    </a:lnTo>
                    <a:lnTo>
                      <a:pt x="136" y="134"/>
                    </a:lnTo>
                    <a:lnTo>
                      <a:pt x="138" y="142"/>
                    </a:lnTo>
                    <a:lnTo>
                      <a:pt x="136" y="148"/>
                    </a:lnTo>
                    <a:lnTo>
                      <a:pt x="142" y="148"/>
                    </a:lnTo>
                    <a:lnTo>
                      <a:pt x="146" y="146"/>
                    </a:lnTo>
                    <a:lnTo>
                      <a:pt x="150" y="148"/>
                    </a:lnTo>
                    <a:lnTo>
                      <a:pt x="164" y="144"/>
                    </a:lnTo>
                    <a:lnTo>
                      <a:pt x="160" y="136"/>
                    </a:lnTo>
                    <a:lnTo>
                      <a:pt x="168" y="128"/>
                    </a:lnTo>
                    <a:lnTo>
                      <a:pt x="170" y="124"/>
                    </a:lnTo>
                    <a:lnTo>
                      <a:pt x="170" y="112"/>
                    </a:lnTo>
                    <a:lnTo>
                      <a:pt x="174" y="110"/>
                    </a:lnTo>
                    <a:lnTo>
                      <a:pt x="176" y="106"/>
                    </a:lnTo>
                    <a:lnTo>
                      <a:pt x="182" y="108"/>
                    </a:lnTo>
                    <a:lnTo>
                      <a:pt x="186" y="110"/>
                    </a:lnTo>
                    <a:lnTo>
                      <a:pt x="194" y="110"/>
                    </a:lnTo>
                    <a:lnTo>
                      <a:pt x="194" y="106"/>
                    </a:lnTo>
                    <a:lnTo>
                      <a:pt x="194" y="100"/>
                    </a:lnTo>
                    <a:lnTo>
                      <a:pt x="202" y="94"/>
                    </a:lnTo>
                    <a:lnTo>
                      <a:pt x="198" y="92"/>
                    </a:lnTo>
                    <a:lnTo>
                      <a:pt x="194" y="92"/>
                    </a:lnTo>
                    <a:lnTo>
                      <a:pt x="188" y="90"/>
                    </a:lnTo>
                    <a:lnTo>
                      <a:pt x="184" y="90"/>
                    </a:lnTo>
                    <a:lnTo>
                      <a:pt x="178" y="84"/>
                    </a:lnTo>
                    <a:lnTo>
                      <a:pt x="168" y="84"/>
                    </a:lnTo>
                    <a:lnTo>
                      <a:pt x="166" y="80"/>
                    </a:lnTo>
                    <a:lnTo>
                      <a:pt x="158" y="74"/>
                    </a:lnTo>
                    <a:lnTo>
                      <a:pt x="154" y="70"/>
                    </a:lnTo>
                    <a:lnTo>
                      <a:pt x="148" y="66"/>
                    </a:lnTo>
                    <a:lnTo>
                      <a:pt x="146" y="60"/>
                    </a:lnTo>
                    <a:lnTo>
                      <a:pt x="142" y="54"/>
                    </a:lnTo>
                    <a:lnTo>
                      <a:pt x="138" y="48"/>
                    </a:lnTo>
                    <a:lnTo>
                      <a:pt x="138" y="42"/>
                    </a:lnTo>
                    <a:lnTo>
                      <a:pt x="132" y="34"/>
                    </a:lnTo>
                    <a:lnTo>
                      <a:pt x="124" y="36"/>
                    </a:lnTo>
                    <a:lnTo>
                      <a:pt x="118" y="34"/>
                    </a:lnTo>
                    <a:lnTo>
                      <a:pt x="112" y="38"/>
                    </a:lnTo>
                    <a:lnTo>
                      <a:pt x="108" y="42"/>
                    </a:lnTo>
                    <a:lnTo>
                      <a:pt x="102" y="38"/>
                    </a:lnTo>
                    <a:lnTo>
                      <a:pt x="100" y="36"/>
                    </a:lnTo>
                    <a:lnTo>
                      <a:pt x="102" y="34"/>
                    </a:lnTo>
                    <a:lnTo>
                      <a:pt x="100" y="26"/>
                    </a:lnTo>
                    <a:lnTo>
                      <a:pt x="92" y="24"/>
                    </a:lnTo>
                    <a:lnTo>
                      <a:pt x="90" y="12"/>
                    </a:lnTo>
                    <a:lnTo>
                      <a:pt x="86" y="2"/>
                    </a:lnTo>
                    <a:lnTo>
                      <a:pt x="84" y="2"/>
                    </a:lnTo>
                    <a:lnTo>
                      <a:pt x="78" y="0"/>
                    </a:lnTo>
                    <a:lnTo>
                      <a:pt x="74" y="6"/>
                    </a:lnTo>
                    <a:lnTo>
                      <a:pt x="72" y="10"/>
                    </a:lnTo>
                    <a:lnTo>
                      <a:pt x="64" y="10"/>
                    </a:lnTo>
                    <a:lnTo>
                      <a:pt x="62" y="12"/>
                    </a:lnTo>
                    <a:lnTo>
                      <a:pt x="62" y="18"/>
                    </a:lnTo>
                    <a:lnTo>
                      <a:pt x="64" y="24"/>
                    </a:lnTo>
                    <a:lnTo>
                      <a:pt x="64" y="26"/>
                    </a:lnTo>
                    <a:lnTo>
                      <a:pt x="48" y="24"/>
                    </a:lnTo>
                    <a:lnTo>
                      <a:pt x="44" y="24"/>
                    </a:lnTo>
                    <a:lnTo>
                      <a:pt x="36" y="24"/>
                    </a:lnTo>
                    <a:lnTo>
                      <a:pt x="30" y="16"/>
                    </a:lnTo>
                    <a:lnTo>
                      <a:pt x="26" y="10"/>
                    </a:lnTo>
                    <a:lnTo>
                      <a:pt x="16" y="8"/>
                    </a:lnTo>
                    <a:lnTo>
                      <a:pt x="8" y="10"/>
                    </a:lnTo>
                    <a:lnTo>
                      <a:pt x="2" y="16"/>
                    </a:lnTo>
                    <a:lnTo>
                      <a:pt x="0" y="18"/>
                    </a:lnTo>
                    <a:lnTo>
                      <a:pt x="0" y="18"/>
                    </a:lnTo>
                    <a:lnTo>
                      <a:pt x="0" y="18"/>
                    </a:lnTo>
                    <a:close/>
                    <a:moveTo>
                      <a:pt x="8" y="70"/>
                    </a:moveTo>
                    <a:lnTo>
                      <a:pt x="8" y="70"/>
                    </a:lnTo>
                    <a:lnTo>
                      <a:pt x="4" y="72"/>
                    </a:lnTo>
                    <a:lnTo>
                      <a:pt x="10" y="74"/>
                    </a:lnTo>
                    <a:lnTo>
                      <a:pt x="10" y="72"/>
                    </a:lnTo>
                    <a:lnTo>
                      <a:pt x="10" y="70"/>
                    </a:lnTo>
                    <a:lnTo>
                      <a:pt x="8" y="70"/>
                    </a:lnTo>
                    <a:lnTo>
                      <a:pt x="8" y="70"/>
                    </a:lnTo>
                    <a:lnTo>
                      <a:pt x="8" y="7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94" name="Freeform 1491"/>
              <p:cNvSpPr>
                <a:spLocks noEditPoints="1"/>
              </p:cNvSpPr>
              <p:nvPr/>
            </p:nvSpPr>
            <p:spPr bwMode="auto">
              <a:xfrm>
                <a:off x="1270000" y="3197225"/>
                <a:ext cx="434975" cy="203200"/>
              </a:xfrm>
              <a:custGeom>
                <a:gdLst>
                  <a:gd fmla="*/ 146 w 274" name="T0"/>
                  <a:gd fmla="*/ 126 h 128" name="T1"/>
                  <a:gd fmla="*/ 154 w 274" name="T2"/>
                  <a:gd fmla="*/ 118 h 128" name="T3"/>
                  <a:gd fmla="*/ 158 w 274" name="T4"/>
                  <a:gd fmla="*/ 110 h 128" name="T5"/>
                  <a:gd fmla="*/ 172 w 274" name="T6"/>
                  <a:gd fmla="*/ 108 h 128" name="T7"/>
                  <a:gd fmla="*/ 198 w 274" name="T8"/>
                  <a:gd fmla="*/ 100 h 128" name="T9"/>
                  <a:gd fmla="*/ 224 w 274" name="T10"/>
                  <a:gd fmla="*/ 96 h 128" name="T11"/>
                  <a:gd fmla="*/ 236 w 274" name="T12"/>
                  <a:gd fmla="*/ 98 h 128" name="T13"/>
                  <a:gd fmla="*/ 246 w 274" name="T14"/>
                  <a:gd fmla="*/ 98 h 128" name="T15"/>
                  <a:gd fmla="*/ 258 w 274" name="T16"/>
                  <a:gd fmla="*/ 98 h 128" name="T17"/>
                  <a:gd fmla="*/ 264 w 274" name="T18"/>
                  <a:gd fmla="*/ 88 h 128" name="T19"/>
                  <a:gd fmla="*/ 262 w 274" name="T20"/>
                  <a:gd fmla="*/ 70 h 128" name="T21"/>
                  <a:gd fmla="*/ 258 w 274" name="T22"/>
                  <a:gd fmla="*/ 60 h 128" name="T23"/>
                  <a:gd fmla="*/ 270 w 274" name="T24"/>
                  <a:gd fmla="*/ 54 h 128" name="T25"/>
                  <a:gd fmla="*/ 272 w 274" name="T26"/>
                  <a:gd fmla="*/ 44 h 128" name="T27"/>
                  <a:gd fmla="*/ 254 w 274" name="T28"/>
                  <a:gd fmla="*/ 34 h 128" name="T29"/>
                  <a:gd fmla="*/ 258 w 274" name="T30"/>
                  <a:gd fmla="*/ 18 h 128" name="T31"/>
                  <a:gd fmla="*/ 252 w 274" name="T32"/>
                  <a:gd fmla="*/ 10 h 128" name="T33"/>
                  <a:gd fmla="*/ 230 w 274" name="T34"/>
                  <a:gd fmla="*/ 8 h 128" name="T35"/>
                  <a:gd fmla="*/ 216 w 274" name="T36"/>
                  <a:gd fmla="*/ 16 h 128" name="T37"/>
                  <a:gd fmla="*/ 192 w 274" name="T38"/>
                  <a:gd fmla="*/ 18 h 128" name="T39"/>
                  <a:gd fmla="*/ 172 w 274" name="T40"/>
                  <a:gd fmla="*/ 24 h 128" name="T41"/>
                  <a:gd fmla="*/ 152 w 274" name="T42"/>
                  <a:gd fmla="*/ 14 h 128" name="T43"/>
                  <a:gd fmla="*/ 140 w 274" name="T44"/>
                  <a:gd fmla="*/ 14 h 128" name="T45"/>
                  <a:gd fmla="*/ 128 w 274" name="T46"/>
                  <a:gd fmla="*/ 0 h 128" name="T47"/>
                  <a:gd fmla="*/ 82 w 274" name="T48"/>
                  <a:gd fmla="*/ 14 h 128" name="T49"/>
                  <a:gd fmla="*/ 56 w 274" name="T50"/>
                  <a:gd fmla="*/ 18 h 128" name="T51"/>
                  <a:gd fmla="*/ 46 w 274" name="T52"/>
                  <a:gd fmla="*/ 26 h 128" name="T53"/>
                  <a:gd fmla="*/ 22 w 274" name="T54"/>
                  <a:gd fmla="*/ 34 h 128" name="T55"/>
                  <a:gd fmla="*/ 38 w 274" name="T56"/>
                  <a:gd fmla="*/ 20 h 128" name="T57"/>
                  <a:gd fmla="*/ 22 w 274" name="T58"/>
                  <a:gd fmla="*/ 8 h 128" name="T59"/>
                  <a:gd fmla="*/ 16 w 274" name="T60"/>
                  <a:gd fmla="*/ 6 h 128" name="T61"/>
                  <a:gd fmla="*/ 16 w 274" name="T62"/>
                  <a:gd fmla="*/ 14 h 128" name="T63"/>
                  <a:gd fmla="*/ 8 w 274" name="T64"/>
                  <a:gd fmla="*/ 18 h 128" name="T65"/>
                  <a:gd fmla="*/ 0 w 274" name="T66"/>
                  <a:gd fmla="*/ 32 h 128" name="T67"/>
                  <a:gd fmla="*/ 0 w 274" name="T68"/>
                  <a:gd fmla="*/ 44 h 128" name="T69"/>
                  <a:gd fmla="*/ 10 w 274" name="T70"/>
                  <a:gd fmla="*/ 60 h 128" name="T71"/>
                  <a:gd fmla="*/ 10 w 274" name="T72"/>
                  <a:gd fmla="*/ 72 h 128" name="T73"/>
                  <a:gd fmla="*/ 4 w 274" name="T74"/>
                  <a:gd fmla="*/ 86 h 128" name="T75"/>
                  <a:gd fmla="*/ 18 w 274" name="T76"/>
                  <a:gd fmla="*/ 104 h 128" name="T77"/>
                  <a:gd fmla="*/ 34 w 274" name="T78"/>
                  <a:gd fmla="*/ 106 h 128" name="T79"/>
                  <a:gd fmla="*/ 58 w 274" name="T80"/>
                  <a:gd fmla="*/ 122 h 128" name="T81"/>
                  <a:gd fmla="*/ 70 w 274" name="T82"/>
                  <a:gd fmla="*/ 110 h 128" name="T83"/>
                  <a:gd fmla="*/ 110 w 274" name="T84"/>
                  <a:gd fmla="*/ 118 h 128" name="T85"/>
                  <a:gd fmla="*/ 130 w 274" name="T86"/>
                  <a:gd fmla="*/ 114 h 128" name="T87"/>
                  <a:gd fmla="*/ 138 w 274" name="T88"/>
                  <a:gd fmla="*/ 116 h 128" name="T89"/>
                  <a:gd fmla="*/ 138 w 274" name="T90"/>
                  <a:gd fmla="*/ 128 h 128" name="T91"/>
                  <a:gd fmla="*/ 248 w 274" name="T92"/>
                  <a:gd fmla="*/ 80 h 128" name="T93"/>
                  <a:gd fmla="*/ 252 w 274" name="T94"/>
                  <a:gd fmla="*/ 68 h 12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8" w="274">
                    <a:moveTo>
                      <a:pt x="138" y="128"/>
                    </a:moveTo>
                    <a:lnTo>
                      <a:pt x="138" y="128"/>
                    </a:lnTo>
                    <a:lnTo>
                      <a:pt x="144" y="128"/>
                    </a:lnTo>
                    <a:lnTo>
                      <a:pt x="146" y="126"/>
                    </a:lnTo>
                    <a:lnTo>
                      <a:pt x="148" y="124"/>
                    </a:lnTo>
                    <a:lnTo>
                      <a:pt x="152" y="122"/>
                    </a:lnTo>
                    <a:lnTo>
                      <a:pt x="154" y="122"/>
                    </a:lnTo>
                    <a:lnTo>
                      <a:pt x="154" y="118"/>
                    </a:lnTo>
                    <a:lnTo>
                      <a:pt x="154" y="114"/>
                    </a:lnTo>
                    <a:lnTo>
                      <a:pt x="154" y="110"/>
                    </a:lnTo>
                    <a:lnTo>
                      <a:pt x="156" y="110"/>
                    </a:lnTo>
                    <a:lnTo>
                      <a:pt x="158" y="110"/>
                    </a:lnTo>
                    <a:lnTo>
                      <a:pt x="162" y="110"/>
                    </a:lnTo>
                    <a:lnTo>
                      <a:pt x="164" y="108"/>
                    </a:lnTo>
                    <a:lnTo>
                      <a:pt x="166" y="108"/>
                    </a:lnTo>
                    <a:lnTo>
                      <a:pt x="172" y="108"/>
                    </a:lnTo>
                    <a:lnTo>
                      <a:pt x="176" y="108"/>
                    </a:lnTo>
                    <a:lnTo>
                      <a:pt x="184" y="106"/>
                    </a:lnTo>
                    <a:lnTo>
                      <a:pt x="190" y="106"/>
                    </a:lnTo>
                    <a:lnTo>
                      <a:pt x="198" y="100"/>
                    </a:lnTo>
                    <a:lnTo>
                      <a:pt x="206" y="100"/>
                    </a:lnTo>
                    <a:lnTo>
                      <a:pt x="210" y="100"/>
                    </a:lnTo>
                    <a:lnTo>
                      <a:pt x="216" y="98"/>
                    </a:lnTo>
                    <a:lnTo>
                      <a:pt x="224" y="96"/>
                    </a:lnTo>
                    <a:lnTo>
                      <a:pt x="228" y="92"/>
                    </a:lnTo>
                    <a:lnTo>
                      <a:pt x="230" y="98"/>
                    </a:lnTo>
                    <a:lnTo>
                      <a:pt x="234" y="98"/>
                    </a:lnTo>
                    <a:lnTo>
                      <a:pt x="236" y="98"/>
                    </a:lnTo>
                    <a:lnTo>
                      <a:pt x="238" y="98"/>
                    </a:lnTo>
                    <a:lnTo>
                      <a:pt x="242" y="98"/>
                    </a:lnTo>
                    <a:lnTo>
                      <a:pt x="244" y="100"/>
                    </a:lnTo>
                    <a:lnTo>
                      <a:pt x="246" y="98"/>
                    </a:lnTo>
                    <a:lnTo>
                      <a:pt x="248" y="96"/>
                    </a:lnTo>
                    <a:lnTo>
                      <a:pt x="254" y="96"/>
                    </a:lnTo>
                    <a:lnTo>
                      <a:pt x="254" y="100"/>
                    </a:lnTo>
                    <a:lnTo>
                      <a:pt x="258" y="98"/>
                    </a:lnTo>
                    <a:lnTo>
                      <a:pt x="264" y="98"/>
                    </a:lnTo>
                    <a:lnTo>
                      <a:pt x="266" y="98"/>
                    </a:lnTo>
                    <a:lnTo>
                      <a:pt x="266" y="92"/>
                    </a:lnTo>
                    <a:lnTo>
                      <a:pt x="264" y="88"/>
                    </a:lnTo>
                    <a:lnTo>
                      <a:pt x="262" y="86"/>
                    </a:lnTo>
                    <a:lnTo>
                      <a:pt x="258" y="80"/>
                    </a:lnTo>
                    <a:lnTo>
                      <a:pt x="258" y="72"/>
                    </a:lnTo>
                    <a:lnTo>
                      <a:pt x="262" y="70"/>
                    </a:lnTo>
                    <a:lnTo>
                      <a:pt x="262" y="68"/>
                    </a:lnTo>
                    <a:lnTo>
                      <a:pt x="262" y="64"/>
                    </a:lnTo>
                    <a:lnTo>
                      <a:pt x="262" y="62"/>
                    </a:lnTo>
                    <a:lnTo>
                      <a:pt x="258" y="60"/>
                    </a:lnTo>
                    <a:lnTo>
                      <a:pt x="262" y="54"/>
                    </a:lnTo>
                    <a:lnTo>
                      <a:pt x="264" y="52"/>
                    </a:lnTo>
                    <a:lnTo>
                      <a:pt x="266" y="52"/>
                    </a:lnTo>
                    <a:lnTo>
                      <a:pt x="270" y="54"/>
                    </a:lnTo>
                    <a:lnTo>
                      <a:pt x="272" y="54"/>
                    </a:lnTo>
                    <a:lnTo>
                      <a:pt x="274" y="50"/>
                    </a:lnTo>
                    <a:lnTo>
                      <a:pt x="274" y="46"/>
                    </a:lnTo>
                    <a:lnTo>
                      <a:pt x="272" y="44"/>
                    </a:lnTo>
                    <a:lnTo>
                      <a:pt x="270" y="42"/>
                    </a:lnTo>
                    <a:lnTo>
                      <a:pt x="258" y="38"/>
                    </a:lnTo>
                    <a:lnTo>
                      <a:pt x="254" y="36"/>
                    </a:lnTo>
                    <a:lnTo>
                      <a:pt x="254" y="34"/>
                    </a:lnTo>
                    <a:lnTo>
                      <a:pt x="254" y="28"/>
                    </a:lnTo>
                    <a:lnTo>
                      <a:pt x="256" y="26"/>
                    </a:lnTo>
                    <a:lnTo>
                      <a:pt x="258" y="20"/>
                    </a:lnTo>
                    <a:lnTo>
                      <a:pt x="258" y="18"/>
                    </a:lnTo>
                    <a:lnTo>
                      <a:pt x="256" y="14"/>
                    </a:lnTo>
                    <a:lnTo>
                      <a:pt x="254" y="14"/>
                    </a:lnTo>
                    <a:lnTo>
                      <a:pt x="254" y="10"/>
                    </a:lnTo>
                    <a:lnTo>
                      <a:pt x="252" y="10"/>
                    </a:lnTo>
                    <a:lnTo>
                      <a:pt x="244" y="10"/>
                    </a:lnTo>
                    <a:lnTo>
                      <a:pt x="242" y="10"/>
                    </a:lnTo>
                    <a:lnTo>
                      <a:pt x="236" y="8"/>
                    </a:lnTo>
                    <a:lnTo>
                      <a:pt x="230" y="8"/>
                    </a:lnTo>
                    <a:lnTo>
                      <a:pt x="228" y="8"/>
                    </a:lnTo>
                    <a:lnTo>
                      <a:pt x="224" y="8"/>
                    </a:lnTo>
                    <a:lnTo>
                      <a:pt x="220" y="8"/>
                    </a:lnTo>
                    <a:lnTo>
                      <a:pt x="216" y="16"/>
                    </a:lnTo>
                    <a:lnTo>
                      <a:pt x="208" y="18"/>
                    </a:lnTo>
                    <a:lnTo>
                      <a:pt x="202" y="20"/>
                    </a:lnTo>
                    <a:lnTo>
                      <a:pt x="194" y="20"/>
                    </a:lnTo>
                    <a:lnTo>
                      <a:pt x="192" y="18"/>
                    </a:lnTo>
                    <a:lnTo>
                      <a:pt x="190" y="18"/>
                    </a:lnTo>
                    <a:lnTo>
                      <a:pt x="188" y="16"/>
                    </a:lnTo>
                    <a:lnTo>
                      <a:pt x="184" y="20"/>
                    </a:lnTo>
                    <a:lnTo>
                      <a:pt x="172" y="24"/>
                    </a:lnTo>
                    <a:lnTo>
                      <a:pt x="158" y="18"/>
                    </a:lnTo>
                    <a:lnTo>
                      <a:pt x="156" y="16"/>
                    </a:lnTo>
                    <a:lnTo>
                      <a:pt x="154" y="14"/>
                    </a:lnTo>
                    <a:lnTo>
                      <a:pt x="152" y="14"/>
                    </a:lnTo>
                    <a:lnTo>
                      <a:pt x="148" y="16"/>
                    </a:lnTo>
                    <a:lnTo>
                      <a:pt x="146" y="16"/>
                    </a:lnTo>
                    <a:lnTo>
                      <a:pt x="144" y="16"/>
                    </a:lnTo>
                    <a:lnTo>
                      <a:pt x="140" y="14"/>
                    </a:lnTo>
                    <a:lnTo>
                      <a:pt x="138" y="8"/>
                    </a:lnTo>
                    <a:lnTo>
                      <a:pt x="134" y="6"/>
                    </a:lnTo>
                    <a:lnTo>
                      <a:pt x="130" y="6"/>
                    </a:lnTo>
                    <a:lnTo>
                      <a:pt x="128" y="0"/>
                    </a:lnTo>
                    <a:lnTo>
                      <a:pt x="98" y="0"/>
                    </a:lnTo>
                    <a:lnTo>
                      <a:pt x="94" y="2"/>
                    </a:lnTo>
                    <a:lnTo>
                      <a:pt x="90" y="6"/>
                    </a:lnTo>
                    <a:lnTo>
                      <a:pt x="82" y="14"/>
                    </a:lnTo>
                    <a:lnTo>
                      <a:pt x="76" y="14"/>
                    </a:lnTo>
                    <a:lnTo>
                      <a:pt x="72" y="18"/>
                    </a:lnTo>
                    <a:lnTo>
                      <a:pt x="64" y="20"/>
                    </a:lnTo>
                    <a:lnTo>
                      <a:pt x="56" y="18"/>
                    </a:lnTo>
                    <a:lnTo>
                      <a:pt x="44" y="16"/>
                    </a:lnTo>
                    <a:lnTo>
                      <a:pt x="40" y="24"/>
                    </a:lnTo>
                    <a:lnTo>
                      <a:pt x="48" y="26"/>
                    </a:lnTo>
                    <a:lnTo>
                      <a:pt x="46" y="26"/>
                    </a:lnTo>
                    <a:lnTo>
                      <a:pt x="40" y="26"/>
                    </a:lnTo>
                    <a:lnTo>
                      <a:pt x="44" y="32"/>
                    </a:lnTo>
                    <a:lnTo>
                      <a:pt x="22" y="32"/>
                    </a:lnTo>
                    <a:lnTo>
                      <a:pt x="22" y="34"/>
                    </a:lnTo>
                    <a:lnTo>
                      <a:pt x="18" y="34"/>
                    </a:lnTo>
                    <a:lnTo>
                      <a:pt x="10" y="32"/>
                    </a:lnTo>
                    <a:lnTo>
                      <a:pt x="22" y="26"/>
                    </a:lnTo>
                    <a:lnTo>
                      <a:pt x="38" y="20"/>
                    </a:lnTo>
                    <a:lnTo>
                      <a:pt x="38" y="16"/>
                    </a:lnTo>
                    <a:lnTo>
                      <a:pt x="30" y="14"/>
                    </a:lnTo>
                    <a:lnTo>
                      <a:pt x="26" y="10"/>
                    </a:lnTo>
                    <a:lnTo>
                      <a:pt x="22" y="8"/>
                    </a:lnTo>
                    <a:lnTo>
                      <a:pt x="22" y="6"/>
                    </a:lnTo>
                    <a:lnTo>
                      <a:pt x="20" y="6"/>
                    </a:lnTo>
                    <a:lnTo>
                      <a:pt x="18" y="6"/>
                    </a:lnTo>
                    <a:lnTo>
                      <a:pt x="16" y="6"/>
                    </a:lnTo>
                    <a:lnTo>
                      <a:pt x="10" y="6"/>
                    </a:lnTo>
                    <a:lnTo>
                      <a:pt x="10" y="8"/>
                    </a:lnTo>
                    <a:lnTo>
                      <a:pt x="16" y="10"/>
                    </a:lnTo>
                    <a:lnTo>
                      <a:pt x="16" y="14"/>
                    </a:lnTo>
                    <a:lnTo>
                      <a:pt x="16" y="16"/>
                    </a:lnTo>
                    <a:lnTo>
                      <a:pt x="12" y="18"/>
                    </a:lnTo>
                    <a:lnTo>
                      <a:pt x="10" y="18"/>
                    </a:lnTo>
                    <a:lnTo>
                      <a:pt x="8" y="18"/>
                    </a:lnTo>
                    <a:lnTo>
                      <a:pt x="4" y="18"/>
                    </a:lnTo>
                    <a:lnTo>
                      <a:pt x="2" y="26"/>
                    </a:lnTo>
                    <a:lnTo>
                      <a:pt x="0" y="28"/>
                    </a:lnTo>
                    <a:lnTo>
                      <a:pt x="0" y="32"/>
                    </a:lnTo>
                    <a:lnTo>
                      <a:pt x="2" y="36"/>
                    </a:lnTo>
                    <a:lnTo>
                      <a:pt x="10" y="32"/>
                    </a:lnTo>
                    <a:lnTo>
                      <a:pt x="2" y="44"/>
                    </a:lnTo>
                    <a:lnTo>
                      <a:pt x="0" y="44"/>
                    </a:lnTo>
                    <a:lnTo>
                      <a:pt x="0" y="46"/>
                    </a:lnTo>
                    <a:lnTo>
                      <a:pt x="0" y="52"/>
                    </a:lnTo>
                    <a:lnTo>
                      <a:pt x="8" y="54"/>
                    </a:lnTo>
                    <a:lnTo>
                      <a:pt x="10" y="60"/>
                    </a:lnTo>
                    <a:lnTo>
                      <a:pt x="10" y="62"/>
                    </a:lnTo>
                    <a:lnTo>
                      <a:pt x="8" y="68"/>
                    </a:lnTo>
                    <a:lnTo>
                      <a:pt x="8" y="70"/>
                    </a:lnTo>
                    <a:lnTo>
                      <a:pt x="10" y="72"/>
                    </a:lnTo>
                    <a:lnTo>
                      <a:pt x="12" y="74"/>
                    </a:lnTo>
                    <a:lnTo>
                      <a:pt x="2" y="78"/>
                    </a:lnTo>
                    <a:lnTo>
                      <a:pt x="4" y="80"/>
                    </a:lnTo>
                    <a:lnTo>
                      <a:pt x="4" y="86"/>
                    </a:lnTo>
                    <a:lnTo>
                      <a:pt x="10" y="82"/>
                    </a:lnTo>
                    <a:lnTo>
                      <a:pt x="12" y="92"/>
                    </a:lnTo>
                    <a:lnTo>
                      <a:pt x="12" y="104"/>
                    </a:lnTo>
                    <a:lnTo>
                      <a:pt x="18" y="104"/>
                    </a:lnTo>
                    <a:lnTo>
                      <a:pt x="26" y="104"/>
                    </a:lnTo>
                    <a:lnTo>
                      <a:pt x="26" y="108"/>
                    </a:lnTo>
                    <a:lnTo>
                      <a:pt x="28" y="108"/>
                    </a:lnTo>
                    <a:lnTo>
                      <a:pt x="34" y="106"/>
                    </a:lnTo>
                    <a:lnTo>
                      <a:pt x="40" y="116"/>
                    </a:lnTo>
                    <a:lnTo>
                      <a:pt x="48" y="124"/>
                    </a:lnTo>
                    <a:lnTo>
                      <a:pt x="54" y="124"/>
                    </a:lnTo>
                    <a:lnTo>
                      <a:pt x="58" y="122"/>
                    </a:lnTo>
                    <a:lnTo>
                      <a:pt x="62" y="116"/>
                    </a:lnTo>
                    <a:lnTo>
                      <a:pt x="64" y="110"/>
                    </a:lnTo>
                    <a:lnTo>
                      <a:pt x="66" y="110"/>
                    </a:lnTo>
                    <a:lnTo>
                      <a:pt x="70" y="110"/>
                    </a:lnTo>
                    <a:lnTo>
                      <a:pt x="82" y="116"/>
                    </a:lnTo>
                    <a:lnTo>
                      <a:pt x="92" y="124"/>
                    </a:lnTo>
                    <a:lnTo>
                      <a:pt x="102" y="124"/>
                    </a:lnTo>
                    <a:lnTo>
                      <a:pt x="110" y="118"/>
                    </a:lnTo>
                    <a:lnTo>
                      <a:pt x="120" y="110"/>
                    </a:lnTo>
                    <a:lnTo>
                      <a:pt x="122" y="114"/>
                    </a:lnTo>
                    <a:lnTo>
                      <a:pt x="126" y="114"/>
                    </a:lnTo>
                    <a:lnTo>
                      <a:pt x="130" y="114"/>
                    </a:lnTo>
                    <a:lnTo>
                      <a:pt x="134" y="108"/>
                    </a:lnTo>
                    <a:lnTo>
                      <a:pt x="136" y="104"/>
                    </a:lnTo>
                    <a:lnTo>
                      <a:pt x="138" y="108"/>
                    </a:lnTo>
                    <a:lnTo>
                      <a:pt x="138" y="116"/>
                    </a:lnTo>
                    <a:lnTo>
                      <a:pt x="134" y="118"/>
                    </a:lnTo>
                    <a:lnTo>
                      <a:pt x="136" y="128"/>
                    </a:lnTo>
                    <a:lnTo>
                      <a:pt x="138" y="128"/>
                    </a:lnTo>
                    <a:lnTo>
                      <a:pt x="138" y="128"/>
                    </a:lnTo>
                    <a:lnTo>
                      <a:pt x="138" y="128"/>
                    </a:lnTo>
                    <a:close/>
                    <a:moveTo>
                      <a:pt x="252" y="68"/>
                    </a:moveTo>
                    <a:lnTo>
                      <a:pt x="252" y="68"/>
                    </a:lnTo>
                    <a:lnTo>
                      <a:pt x="248" y="80"/>
                    </a:lnTo>
                    <a:lnTo>
                      <a:pt x="234" y="80"/>
                    </a:lnTo>
                    <a:lnTo>
                      <a:pt x="230" y="78"/>
                    </a:lnTo>
                    <a:lnTo>
                      <a:pt x="236" y="72"/>
                    </a:lnTo>
                    <a:lnTo>
                      <a:pt x="252" y="68"/>
                    </a:lnTo>
                    <a:lnTo>
                      <a:pt x="252" y="68"/>
                    </a:lnTo>
                    <a:lnTo>
                      <a:pt x="252" y="68"/>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95" name="Freeform 1492"/>
              <p:cNvSpPr/>
              <p:nvPr/>
            </p:nvSpPr>
            <p:spPr bwMode="auto">
              <a:xfrm>
                <a:off x="828675" y="3352800"/>
                <a:ext cx="92075" cy="200025"/>
              </a:xfrm>
              <a:custGeom>
                <a:gdLst>
                  <a:gd fmla="*/ 58 w 58" name="T0"/>
                  <a:gd fmla="*/ 74 h 126" name="T1"/>
                  <a:gd fmla="*/ 58 w 58" name="T2"/>
                  <a:gd fmla="*/ 74 h 126" name="T3"/>
                  <a:gd fmla="*/ 56 w 58" name="T4"/>
                  <a:gd fmla="*/ 74 h 126" name="T5"/>
                  <a:gd fmla="*/ 54 w 58" name="T6"/>
                  <a:gd fmla="*/ 74 h 126" name="T7"/>
                  <a:gd fmla="*/ 46 w 58" name="T8"/>
                  <a:gd fmla="*/ 68 h 126" name="T9"/>
                  <a:gd fmla="*/ 46 w 58" name="T10"/>
                  <a:gd fmla="*/ 64 h 126" name="T11"/>
                  <a:gd fmla="*/ 44 w 58" name="T12"/>
                  <a:gd fmla="*/ 58 h 126" name="T13"/>
                  <a:gd fmla="*/ 48 w 58" name="T14"/>
                  <a:gd fmla="*/ 56 h 126" name="T15"/>
                  <a:gd fmla="*/ 52 w 58" name="T16"/>
                  <a:gd fmla="*/ 56 h 126" name="T17"/>
                  <a:gd fmla="*/ 56 w 58" name="T18"/>
                  <a:gd fmla="*/ 34 h 126" name="T19"/>
                  <a:gd fmla="*/ 48 w 58" name="T20"/>
                  <a:gd fmla="*/ 34 h 126" name="T21"/>
                  <a:gd fmla="*/ 48 w 58" name="T22"/>
                  <a:gd fmla="*/ 28 h 126" name="T23"/>
                  <a:gd fmla="*/ 48 w 58" name="T24"/>
                  <a:gd fmla="*/ 22 h 126" name="T25"/>
                  <a:gd fmla="*/ 58 w 58" name="T26"/>
                  <a:gd fmla="*/ 6 h 126" name="T27"/>
                  <a:gd fmla="*/ 56 w 58" name="T28"/>
                  <a:gd fmla="*/ 6 h 126" name="T29"/>
                  <a:gd fmla="*/ 52 w 58" name="T30"/>
                  <a:gd fmla="*/ 8 h 126" name="T31"/>
                  <a:gd fmla="*/ 46 w 58" name="T32"/>
                  <a:gd fmla="*/ 8 h 126" name="T33"/>
                  <a:gd fmla="*/ 46 w 58" name="T34"/>
                  <a:gd fmla="*/ 2 h 126" name="T35"/>
                  <a:gd fmla="*/ 42 w 58" name="T36"/>
                  <a:gd fmla="*/ 0 h 126" name="T37"/>
                  <a:gd fmla="*/ 30 w 58" name="T38"/>
                  <a:gd fmla="*/ 2 h 126" name="T39"/>
                  <a:gd fmla="*/ 24 w 58" name="T40"/>
                  <a:gd fmla="*/ 6 h 126" name="T41"/>
                  <a:gd fmla="*/ 16 w 58" name="T42"/>
                  <a:gd fmla="*/ 6 h 126" name="T43"/>
                  <a:gd fmla="*/ 10 w 58" name="T44"/>
                  <a:gd fmla="*/ 2 h 126" name="T45"/>
                  <a:gd fmla="*/ 8 w 58" name="T46"/>
                  <a:gd fmla="*/ 10 h 126" name="T47"/>
                  <a:gd fmla="*/ 10 w 58" name="T48"/>
                  <a:gd fmla="*/ 12 h 126" name="T49"/>
                  <a:gd fmla="*/ 10 w 58" name="T50"/>
                  <a:gd fmla="*/ 18 h 126" name="T51"/>
                  <a:gd fmla="*/ 14 w 58" name="T52"/>
                  <a:gd fmla="*/ 20 h 126" name="T53"/>
                  <a:gd fmla="*/ 14 w 58" name="T54"/>
                  <a:gd fmla="*/ 26 h 126" name="T55"/>
                  <a:gd fmla="*/ 16 w 58" name="T56"/>
                  <a:gd fmla="*/ 40 h 126" name="T57"/>
                  <a:gd fmla="*/ 16 w 58" name="T58"/>
                  <a:gd fmla="*/ 44 h 126" name="T59"/>
                  <a:gd fmla="*/ 14 w 58" name="T60"/>
                  <a:gd fmla="*/ 44 h 126" name="T61"/>
                  <a:gd fmla="*/ 14 w 58" name="T62"/>
                  <a:gd fmla="*/ 48 h 126" name="T63"/>
                  <a:gd fmla="*/ 10 w 58" name="T64"/>
                  <a:gd fmla="*/ 54 h 126" name="T65"/>
                  <a:gd fmla="*/ 6 w 58" name="T66"/>
                  <a:gd fmla="*/ 56 h 126" name="T67"/>
                  <a:gd fmla="*/ 0 w 58" name="T68"/>
                  <a:gd fmla="*/ 56 h 126" name="T69"/>
                  <a:gd fmla="*/ 0 w 58" name="T70"/>
                  <a:gd fmla="*/ 60 h 126" name="T71"/>
                  <a:gd fmla="*/ 2 w 58" name="T72"/>
                  <a:gd fmla="*/ 76 h 126" name="T73"/>
                  <a:gd fmla="*/ 6 w 58" name="T74"/>
                  <a:gd fmla="*/ 76 h 126" name="T75"/>
                  <a:gd fmla="*/ 8 w 58" name="T76"/>
                  <a:gd fmla="*/ 78 h 126" name="T77"/>
                  <a:gd fmla="*/ 14 w 58" name="T78"/>
                  <a:gd fmla="*/ 92 h 126" name="T79"/>
                  <a:gd fmla="*/ 20 w 58" name="T80"/>
                  <a:gd fmla="*/ 94 h 126" name="T81"/>
                  <a:gd fmla="*/ 26 w 58" name="T82"/>
                  <a:gd fmla="*/ 126 h 126" name="T83"/>
                  <a:gd fmla="*/ 30 w 58" name="T84"/>
                  <a:gd fmla="*/ 124 h 126" name="T85"/>
                  <a:gd fmla="*/ 34 w 58" name="T86"/>
                  <a:gd fmla="*/ 120 h 126" name="T87"/>
                  <a:gd fmla="*/ 36 w 58" name="T88"/>
                  <a:gd fmla="*/ 116 h 126" name="T89"/>
                  <a:gd fmla="*/ 36 w 58" name="T90"/>
                  <a:gd fmla="*/ 112 h 126" name="T91"/>
                  <a:gd fmla="*/ 36 w 58" name="T92"/>
                  <a:gd fmla="*/ 98 h 126" name="T93"/>
                  <a:gd fmla="*/ 38 w 58" name="T94"/>
                  <a:gd fmla="*/ 98 h 126" name="T95"/>
                  <a:gd fmla="*/ 44 w 58" name="T96"/>
                  <a:gd fmla="*/ 96 h 126" name="T97"/>
                  <a:gd fmla="*/ 46 w 58" name="T98"/>
                  <a:gd fmla="*/ 94 h 126" name="T99"/>
                  <a:gd fmla="*/ 52 w 58" name="T100"/>
                  <a:gd fmla="*/ 92 h 126" name="T101"/>
                  <a:gd fmla="*/ 54 w 58" name="T102"/>
                  <a:gd fmla="*/ 88 h 126" name="T103"/>
                  <a:gd fmla="*/ 56 w 58" name="T104"/>
                  <a:gd fmla="*/ 86 h 126" name="T105"/>
                  <a:gd fmla="*/ 54 w 58" name="T106"/>
                  <a:gd fmla="*/ 82 h 126" name="T107"/>
                  <a:gd fmla="*/ 58 w 58" name="T108"/>
                  <a:gd fmla="*/ 74 h 126" name="T109"/>
                  <a:gd fmla="*/ 58 w 58" name="T110"/>
                  <a:gd fmla="*/ 74 h 126" name="T111"/>
                  <a:gd fmla="*/ 58 w 58" name="T112"/>
                  <a:gd fmla="*/ 74 h 12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5" w="57">
                    <a:moveTo>
                      <a:pt x="58" y="74"/>
                    </a:moveTo>
                    <a:lnTo>
                      <a:pt x="58" y="74"/>
                    </a:lnTo>
                    <a:lnTo>
                      <a:pt x="56" y="74"/>
                    </a:lnTo>
                    <a:lnTo>
                      <a:pt x="54" y="74"/>
                    </a:lnTo>
                    <a:lnTo>
                      <a:pt x="46" y="68"/>
                    </a:lnTo>
                    <a:lnTo>
                      <a:pt x="46" y="64"/>
                    </a:lnTo>
                    <a:lnTo>
                      <a:pt x="44" y="58"/>
                    </a:lnTo>
                    <a:lnTo>
                      <a:pt x="48" y="56"/>
                    </a:lnTo>
                    <a:lnTo>
                      <a:pt x="52" y="56"/>
                    </a:lnTo>
                    <a:lnTo>
                      <a:pt x="56" y="34"/>
                    </a:lnTo>
                    <a:lnTo>
                      <a:pt x="48" y="34"/>
                    </a:lnTo>
                    <a:lnTo>
                      <a:pt x="48" y="28"/>
                    </a:lnTo>
                    <a:lnTo>
                      <a:pt x="48" y="22"/>
                    </a:lnTo>
                    <a:lnTo>
                      <a:pt x="58" y="6"/>
                    </a:lnTo>
                    <a:lnTo>
                      <a:pt x="56" y="6"/>
                    </a:lnTo>
                    <a:lnTo>
                      <a:pt x="52" y="8"/>
                    </a:lnTo>
                    <a:lnTo>
                      <a:pt x="46" y="8"/>
                    </a:lnTo>
                    <a:lnTo>
                      <a:pt x="46" y="2"/>
                    </a:lnTo>
                    <a:lnTo>
                      <a:pt x="42" y="0"/>
                    </a:lnTo>
                    <a:lnTo>
                      <a:pt x="30" y="2"/>
                    </a:lnTo>
                    <a:lnTo>
                      <a:pt x="24" y="6"/>
                    </a:lnTo>
                    <a:lnTo>
                      <a:pt x="16" y="6"/>
                    </a:lnTo>
                    <a:lnTo>
                      <a:pt x="10" y="2"/>
                    </a:lnTo>
                    <a:lnTo>
                      <a:pt x="8" y="10"/>
                    </a:lnTo>
                    <a:lnTo>
                      <a:pt x="10" y="12"/>
                    </a:lnTo>
                    <a:lnTo>
                      <a:pt x="10" y="18"/>
                    </a:lnTo>
                    <a:lnTo>
                      <a:pt x="14" y="20"/>
                    </a:lnTo>
                    <a:lnTo>
                      <a:pt x="14" y="26"/>
                    </a:lnTo>
                    <a:lnTo>
                      <a:pt x="16" y="40"/>
                    </a:lnTo>
                    <a:lnTo>
                      <a:pt x="16" y="44"/>
                    </a:lnTo>
                    <a:lnTo>
                      <a:pt x="14" y="44"/>
                    </a:lnTo>
                    <a:lnTo>
                      <a:pt x="14" y="48"/>
                    </a:lnTo>
                    <a:lnTo>
                      <a:pt x="10" y="54"/>
                    </a:lnTo>
                    <a:lnTo>
                      <a:pt x="6" y="56"/>
                    </a:lnTo>
                    <a:lnTo>
                      <a:pt x="0" y="56"/>
                    </a:lnTo>
                    <a:lnTo>
                      <a:pt x="0" y="60"/>
                    </a:lnTo>
                    <a:lnTo>
                      <a:pt x="2" y="76"/>
                    </a:lnTo>
                    <a:lnTo>
                      <a:pt x="6" y="76"/>
                    </a:lnTo>
                    <a:lnTo>
                      <a:pt x="8" y="78"/>
                    </a:lnTo>
                    <a:lnTo>
                      <a:pt x="14" y="92"/>
                    </a:lnTo>
                    <a:lnTo>
                      <a:pt x="20" y="94"/>
                    </a:lnTo>
                    <a:lnTo>
                      <a:pt x="26" y="126"/>
                    </a:lnTo>
                    <a:lnTo>
                      <a:pt x="30" y="124"/>
                    </a:lnTo>
                    <a:lnTo>
                      <a:pt x="34" y="120"/>
                    </a:lnTo>
                    <a:lnTo>
                      <a:pt x="36" y="116"/>
                    </a:lnTo>
                    <a:lnTo>
                      <a:pt x="36" y="112"/>
                    </a:lnTo>
                    <a:lnTo>
                      <a:pt x="36" y="98"/>
                    </a:lnTo>
                    <a:lnTo>
                      <a:pt x="38" y="98"/>
                    </a:lnTo>
                    <a:lnTo>
                      <a:pt x="44" y="96"/>
                    </a:lnTo>
                    <a:lnTo>
                      <a:pt x="46" y="94"/>
                    </a:lnTo>
                    <a:lnTo>
                      <a:pt x="52" y="92"/>
                    </a:lnTo>
                    <a:lnTo>
                      <a:pt x="54" y="88"/>
                    </a:lnTo>
                    <a:lnTo>
                      <a:pt x="56" y="86"/>
                    </a:lnTo>
                    <a:lnTo>
                      <a:pt x="54" y="82"/>
                    </a:lnTo>
                    <a:lnTo>
                      <a:pt x="58" y="74"/>
                    </a:lnTo>
                    <a:lnTo>
                      <a:pt x="58" y="74"/>
                    </a:lnTo>
                    <a:lnTo>
                      <a:pt x="58" y="7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96" name="Freeform 1493"/>
              <p:cNvSpPr/>
              <p:nvPr/>
            </p:nvSpPr>
            <p:spPr bwMode="auto">
              <a:xfrm>
                <a:off x="654050" y="4108450"/>
                <a:ext cx="47625" cy="180975"/>
              </a:xfrm>
              <a:custGeom>
                <a:gdLst>
                  <a:gd fmla="*/ 30 w 30" name="T0"/>
                  <a:gd fmla="*/ 104 h 114" name="T1"/>
                  <a:gd fmla="*/ 30 w 30" name="T2"/>
                  <a:gd fmla="*/ 104 h 114" name="T3"/>
                  <a:gd fmla="*/ 28 w 30" name="T4"/>
                  <a:gd fmla="*/ 98 h 114" name="T5"/>
                  <a:gd fmla="*/ 28 w 30" name="T6"/>
                  <a:gd fmla="*/ 96 h 114" name="T7"/>
                  <a:gd fmla="*/ 26 w 30" name="T8"/>
                  <a:gd fmla="*/ 86 h 114" name="T9"/>
                  <a:gd fmla="*/ 26 w 30" name="T10"/>
                  <a:gd fmla="*/ 80 h 114" name="T11"/>
                  <a:gd fmla="*/ 28 w 30" name="T12"/>
                  <a:gd fmla="*/ 74 h 114" name="T13"/>
                  <a:gd fmla="*/ 28 w 30" name="T14"/>
                  <a:gd fmla="*/ 70 h 114" name="T15"/>
                  <a:gd fmla="*/ 28 w 30" name="T16"/>
                  <a:gd fmla="*/ 62 h 114" name="T17"/>
                  <a:gd fmla="*/ 26 w 30" name="T18"/>
                  <a:gd fmla="*/ 56 h 114" name="T19"/>
                  <a:gd fmla="*/ 28 w 30" name="T20"/>
                  <a:gd fmla="*/ 50 h 114" name="T21"/>
                  <a:gd fmla="*/ 28 w 30" name="T22"/>
                  <a:gd fmla="*/ 42 h 114" name="T23"/>
                  <a:gd fmla="*/ 28 w 30" name="T24"/>
                  <a:gd fmla="*/ 38 h 114" name="T25"/>
                  <a:gd fmla="*/ 26 w 30" name="T26"/>
                  <a:gd fmla="*/ 36 h 114" name="T27"/>
                  <a:gd fmla="*/ 26 w 30" name="T28"/>
                  <a:gd fmla="*/ 32 h 114" name="T29"/>
                  <a:gd fmla="*/ 26 w 30" name="T30"/>
                  <a:gd fmla="*/ 24 h 114" name="T31"/>
                  <a:gd fmla="*/ 26 w 30" name="T32"/>
                  <a:gd fmla="*/ 20 h 114" name="T33"/>
                  <a:gd fmla="*/ 16 w 30" name="T34"/>
                  <a:gd fmla="*/ 18 h 114" name="T35"/>
                  <a:gd fmla="*/ 16 w 30" name="T36"/>
                  <a:gd fmla="*/ 2 h 114" name="T37"/>
                  <a:gd fmla="*/ 10 w 30" name="T38"/>
                  <a:gd fmla="*/ 2 h 114" name="T39"/>
                  <a:gd fmla="*/ 2 w 30" name="T40"/>
                  <a:gd fmla="*/ 0 h 114" name="T41"/>
                  <a:gd fmla="*/ 2 w 30" name="T42"/>
                  <a:gd fmla="*/ 8 h 114" name="T43"/>
                  <a:gd fmla="*/ 0 w 30" name="T44"/>
                  <a:gd fmla="*/ 14 h 114" name="T45"/>
                  <a:gd fmla="*/ 2 w 30" name="T46"/>
                  <a:gd fmla="*/ 14 h 114" name="T47"/>
                  <a:gd fmla="*/ 6 w 30" name="T48"/>
                  <a:gd fmla="*/ 18 h 114" name="T49"/>
                  <a:gd fmla="*/ 8 w 30" name="T50"/>
                  <a:gd fmla="*/ 24 h 114" name="T51"/>
                  <a:gd fmla="*/ 8 w 30" name="T52"/>
                  <a:gd fmla="*/ 32 h 114" name="T53"/>
                  <a:gd fmla="*/ 8 w 30" name="T54"/>
                  <a:gd fmla="*/ 36 h 114" name="T55"/>
                  <a:gd fmla="*/ 6 w 30" name="T56"/>
                  <a:gd fmla="*/ 38 h 114" name="T57"/>
                  <a:gd fmla="*/ 8 w 30" name="T58"/>
                  <a:gd fmla="*/ 42 h 114" name="T59"/>
                  <a:gd fmla="*/ 10 w 30" name="T60"/>
                  <a:gd fmla="*/ 44 h 114" name="T61"/>
                  <a:gd fmla="*/ 6 w 30" name="T62"/>
                  <a:gd fmla="*/ 50 h 114" name="T63"/>
                  <a:gd fmla="*/ 6 w 30" name="T64"/>
                  <a:gd fmla="*/ 52 h 114" name="T65"/>
                  <a:gd fmla="*/ 8 w 30" name="T66"/>
                  <a:gd fmla="*/ 56 h 114" name="T67"/>
                  <a:gd fmla="*/ 10 w 30" name="T68"/>
                  <a:gd fmla="*/ 62 h 114" name="T69"/>
                  <a:gd fmla="*/ 12 w 30" name="T70"/>
                  <a:gd fmla="*/ 68 h 114" name="T71"/>
                  <a:gd fmla="*/ 10 w 30" name="T72"/>
                  <a:gd fmla="*/ 80 h 114" name="T73"/>
                  <a:gd fmla="*/ 10 w 30" name="T74"/>
                  <a:gd fmla="*/ 86 h 114" name="T75"/>
                  <a:gd fmla="*/ 10 w 30" name="T76"/>
                  <a:gd fmla="*/ 88 h 114" name="T77"/>
                  <a:gd fmla="*/ 10 w 30" name="T78"/>
                  <a:gd fmla="*/ 90 h 114" name="T79"/>
                  <a:gd fmla="*/ 10 w 30" name="T80"/>
                  <a:gd fmla="*/ 92 h 114" name="T81"/>
                  <a:gd fmla="*/ 20 w 30" name="T82"/>
                  <a:gd fmla="*/ 108 h 114" name="T83"/>
                  <a:gd fmla="*/ 20 w 30" name="T84"/>
                  <a:gd fmla="*/ 114 h 114" name="T85"/>
                  <a:gd fmla="*/ 24 w 30" name="T86"/>
                  <a:gd fmla="*/ 114 h 114" name="T87"/>
                  <a:gd fmla="*/ 28 w 30" name="T88"/>
                  <a:gd fmla="*/ 108 h 114" name="T89"/>
                  <a:gd fmla="*/ 30 w 30" name="T90"/>
                  <a:gd fmla="*/ 104 h 114" name="T91"/>
                  <a:gd fmla="*/ 30 w 30" name="T92"/>
                  <a:gd fmla="*/ 104 h 114" name="T93"/>
                  <a:gd fmla="*/ 30 w 30" name="T94"/>
                  <a:gd fmla="*/ 104 h 11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4" w="30">
                    <a:moveTo>
                      <a:pt x="30" y="104"/>
                    </a:moveTo>
                    <a:lnTo>
                      <a:pt x="30" y="104"/>
                    </a:lnTo>
                    <a:lnTo>
                      <a:pt x="28" y="98"/>
                    </a:lnTo>
                    <a:lnTo>
                      <a:pt x="28" y="96"/>
                    </a:lnTo>
                    <a:lnTo>
                      <a:pt x="26" y="86"/>
                    </a:lnTo>
                    <a:lnTo>
                      <a:pt x="26" y="80"/>
                    </a:lnTo>
                    <a:lnTo>
                      <a:pt x="28" y="74"/>
                    </a:lnTo>
                    <a:lnTo>
                      <a:pt x="28" y="70"/>
                    </a:lnTo>
                    <a:lnTo>
                      <a:pt x="28" y="62"/>
                    </a:lnTo>
                    <a:lnTo>
                      <a:pt x="26" y="56"/>
                    </a:lnTo>
                    <a:lnTo>
                      <a:pt x="28" y="50"/>
                    </a:lnTo>
                    <a:lnTo>
                      <a:pt x="28" y="42"/>
                    </a:lnTo>
                    <a:lnTo>
                      <a:pt x="28" y="38"/>
                    </a:lnTo>
                    <a:lnTo>
                      <a:pt x="26" y="36"/>
                    </a:lnTo>
                    <a:lnTo>
                      <a:pt x="26" y="32"/>
                    </a:lnTo>
                    <a:lnTo>
                      <a:pt x="26" y="24"/>
                    </a:lnTo>
                    <a:lnTo>
                      <a:pt x="26" y="20"/>
                    </a:lnTo>
                    <a:lnTo>
                      <a:pt x="16" y="18"/>
                    </a:lnTo>
                    <a:lnTo>
                      <a:pt x="16" y="2"/>
                    </a:lnTo>
                    <a:lnTo>
                      <a:pt x="10" y="2"/>
                    </a:lnTo>
                    <a:lnTo>
                      <a:pt x="2" y="0"/>
                    </a:lnTo>
                    <a:lnTo>
                      <a:pt x="2" y="8"/>
                    </a:lnTo>
                    <a:lnTo>
                      <a:pt x="0" y="14"/>
                    </a:lnTo>
                    <a:lnTo>
                      <a:pt x="2" y="14"/>
                    </a:lnTo>
                    <a:lnTo>
                      <a:pt x="6" y="18"/>
                    </a:lnTo>
                    <a:lnTo>
                      <a:pt x="8" y="24"/>
                    </a:lnTo>
                    <a:lnTo>
                      <a:pt x="8" y="32"/>
                    </a:lnTo>
                    <a:lnTo>
                      <a:pt x="8" y="36"/>
                    </a:lnTo>
                    <a:lnTo>
                      <a:pt x="6" y="38"/>
                    </a:lnTo>
                    <a:lnTo>
                      <a:pt x="8" y="42"/>
                    </a:lnTo>
                    <a:lnTo>
                      <a:pt x="10" y="44"/>
                    </a:lnTo>
                    <a:lnTo>
                      <a:pt x="6" y="50"/>
                    </a:lnTo>
                    <a:lnTo>
                      <a:pt x="6" y="52"/>
                    </a:lnTo>
                    <a:lnTo>
                      <a:pt x="8" y="56"/>
                    </a:lnTo>
                    <a:lnTo>
                      <a:pt x="10" y="62"/>
                    </a:lnTo>
                    <a:lnTo>
                      <a:pt x="12" y="68"/>
                    </a:lnTo>
                    <a:lnTo>
                      <a:pt x="10" y="80"/>
                    </a:lnTo>
                    <a:lnTo>
                      <a:pt x="10" y="86"/>
                    </a:lnTo>
                    <a:lnTo>
                      <a:pt x="10" y="88"/>
                    </a:lnTo>
                    <a:lnTo>
                      <a:pt x="10" y="90"/>
                    </a:lnTo>
                    <a:lnTo>
                      <a:pt x="10" y="92"/>
                    </a:lnTo>
                    <a:lnTo>
                      <a:pt x="20" y="108"/>
                    </a:lnTo>
                    <a:lnTo>
                      <a:pt x="20" y="114"/>
                    </a:lnTo>
                    <a:lnTo>
                      <a:pt x="24" y="114"/>
                    </a:lnTo>
                    <a:lnTo>
                      <a:pt x="28" y="108"/>
                    </a:lnTo>
                    <a:lnTo>
                      <a:pt x="30" y="104"/>
                    </a:lnTo>
                    <a:lnTo>
                      <a:pt x="30" y="104"/>
                    </a:lnTo>
                    <a:lnTo>
                      <a:pt x="30" y="10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97" name="Freeform 1494"/>
              <p:cNvSpPr/>
              <p:nvPr/>
            </p:nvSpPr>
            <p:spPr bwMode="auto">
              <a:xfrm>
                <a:off x="2917825" y="3873500"/>
                <a:ext cx="177800" cy="425450"/>
              </a:xfrm>
              <a:custGeom>
                <a:gdLst>
                  <a:gd fmla="*/ 18 w 112" name="T0"/>
                  <a:gd fmla="*/ 166 h 268" name="T1"/>
                  <a:gd fmla="*/ 14 w 112" name="T2"/>
                  <a:gd fmla="*/ 172 h 268" name="T3"/>
                  <a:gd fmla="*/ 10 w 112" name="T4"/>
                  <a:gd fmla="*/ 196 h 268" name="T5"/>
                  <a:gd fmla="*/ 8 w 112" name="T6"/>
                  <a:gd fmla="*/ 206 h 268" name="T7"/>
                  <a:gd fmla="*/ 20 w 112" name="T8"/>
                  <a:gd fmla="*/ 224 h 268" name="T9"/>
                  <a:gd fmla="*/ 36 w 112" name="T10"/>
                  <a:gd fmla="*/ 246 h 268" name="T11"/>
                  <a:gd fmla="*/ 40 w 112" name="T12"/>
                  <a:gd fmla="*/ 256 h 268" name="T13"/>
                  <a:gd fmla="*/ 48 w 112" name="T14"/>
                  <a:gd fmla="*/ 268 h 268" name="T15"/>
                  <a:gd fmla="*/ 54 w 112" name="T16"/>
                  <a:gd fmla="*/ 264 h 268" name="T17"/>
                  <a:gd fmla="*/ 58 w 112" name="T18"/>
                  <a:gd fmla="*/ 258 h 268" name="T19"/>
                  <a:gd fmla="*/ 54 w 112" name="T20"/>
                  <a:gd fmla="*/ 242 h 268" name="T21"/>
                  <a:gd fmla="*/ 50 w 112" name="T22"/>
                  <a:gd fmla="*/ 236 h 268" name="T23"/>
                  <a:gd fmla="*/ 38 w 112" name="T24"/>
                  <a:gd fmla="*/ 232 h 268" name="T25"/>
                  <a:gd fmla="*/ 36 w 112" name="T26"/>
                  <a:gd fmla="*/ 222 h 268" name="T27"/>
                  <a:gd fmla="*/ 28 w 112" name="T28"/>
                  <a:gd fmla="*/ 214 h 268" name="T29"/>
                  <a:gd fmla="*/ 20 w 112" name="T30"/>
                  <a:gd fmla="*/ 200 h 268" name="T31"/>
                  <a:gd fmla="*/ 26 w 112" name="T32"/>
                  <a:gd fmla="*/ 174 h 268" name="T33"/>
                  <a:gd fmla="*/ 30 w 112" name="T34"/>
                  <a:gd fmla="*/ 130 h 268" name="T35"/>
                  <a:gd fmla="*/ 40 w 112" name="T36"/>
                  <a:gd fmla="*/ 124 h 268" name="T37"/>
                  <a:gd fmla="*/ 46 w 112" name="T38"/>
                  <a:gd fmla="*/ 128 h 268" name="T39"/>
                  <a:gd fmla="*/ 48 w 112" name="T40"/>
                  <a:gd fmla="*/ 138 h 268" name="T41"/>
                  <a:gd fmla="*/ 54 w 112" name="T42"/>
                  <a:gd fmla="*/ 138 h 268" name="T43"/>
                  <a:gd fmla="*/ 58 w 112" name="T44"/>
                  <a:gd fmla="*/ 138 h 268" name="T45"/>
                  <a:gd fmla="*/ 64 w 112" name="T46"/>
                  <a:gd fmla="*/ 146 h 268" name="T47"/>
                  <a:gd fmla="*/ 68 w 112" name="T48"/>
                  <a:gd fmla="*/ 154 h 268" name="T49"/>
                  <a:gd fmla="*/ 64 w 112" name="T50"/>
                  <a:gd fmla="*/ 136 h 268" name="T51"/>
                  <a:gd fmla="*/ 66 w 112" name="T52"/>
                  <a:gd fmla="*/ 114 h 268" name="T53"/>
                  <a:gd fmla="*/ 76 w 112" name="T54"/>
                  <a:gd fmla="*/ 110 h 268" name="T55"/>
                  <a:gd fmla="*/ 86 w 112" name="T56"/>
                  <a:gd fmla="*/ 110 h 268" name="T57"/>
                  <a:gd fmla="*/ 96 w 112" name="T58"/>
                  <a:gd fmla="*/ 100 h 268" name="T59"/>
                  <a:gd fmla="*/ 110 w 112" name="T60"/>
                  <a:gd fmla="*/ 96 h 268" name="T61"/>
                  <a:gd fmla="*/ 112 w 112" name="T62"/>
                  <a:gd fmla="*/ 90 h 268" name="T63"/>
                  <a:gd fmla="*/ 106 w 112" name="T64"/>
                  <a:gd fmla="*/ 74 h 268" name="T65"/>
                  <a:gd fmla="*/ 102 w 112" name="T66"/>
                  <a:gd fmla="*/ 66 h 268" name="T67"/>
                  <a:gd fmla="*/ 96 w 112" name="T68"/>
                  <a:gd fmla="*/ 54 h 268" name="T69"/>
                  <a:gd fmla="*/ 92 w 112" name="T70"/>
                  <a:gd fmla="*/ 36 h 268" name="T71"/>
                  <a:gd fmla="*/ 82 w 112" name="T72"/>
                  <a:gd fmla="*/ 32 h 268" name="T73"/>
                  <a:gd fmla="*/ 72 w 112" name="T74"/>
                  <a:gd fmla="*/ 26 h 268" name="T75"/>
                  <a:gd fmla="*/ 64 w 112" name="T76"/>
                  <a:gd fmla="*/ 30 h 268" name="T77"/>
                  <a:gd fmla="*/ 56 w 112" name="T78"/>
                  <a:gd fmla="*/ 38 h 268" name="T79"/>
                  <a:gd fmla="*/ 48 w 112" name="T80"/>
                  <a:gd fmla="*/ 32 h 268" name="T81"/>
                  <a:gd fmla="*/ 42 w 112" name="T82"/>
                  <a:gd fmla="*/ 28 h 268" name="T83"/>
                  <a:gd fmla="*/ 40 w 112" name="T84"/>
                  <a:gd fmla="*/ 20 h 268" name="T85"/>
                  <a:gd fmla="*/ 46 w 112" name="T86"/>
                  <a:gd fmla="*/ 8 h 268" name="T87"/>
                  <a:gd fmla="*/ 38 w 112" name="T88"/>
                  <a:gd fmla="*/ 8 h 268" name="T89"/>
                  <a:gd fmla="*/ 26 w 112" name="T90"/>
                  <a:gd fmla="*/ 2 h 268" name="T91"/>
                  <a:gd fmla="*/ 18 w 112" name="T92"/>
                  <a:gd fmla="*/ 0 h 268" name="T93"/>
                  <a:gd fmla="*/ 14 w 112" name="T94"/>
                  <a:gd fmla="*/ 12 h 268" name="T95"/>
                  <a:gd fmla="*/ 8 w 112" name="T96"/>
                  <a:gd fmla="*/ 18 h 268" name="T97"/>
                  <a:gd fmla="*/ 0 w 112" name="T98"/>
                  <a:gd fmla="*/ 22 h 268" name="T99"/>
                  <a:gd fmla="*/ 2 w 112" name="T100"/>
                  <a:gd fmla="*/ 38 h 268" name="T101"/>
                  <a:gd fmla="*/ 2 w 112" name="T102"/>
                  <a:gd fmla="*/ 60 h 268" name="T103"/>
                  <a:gd fmla="*/ 14 w 112" name="T104"/>
                  <a:gd fmla="*/ 76 h 268" name="T105"/>
                  <a:gd fmla="*/ 8 w 112" name="T106"/>
                  <a:gd fmla="*/ 86 h 268" name="T107"/>
                  <a:gd fmla="*/ 14 w 112" name="T108"/>
                  <a:gd fmla="*/ 114 h 268" name="T109"/>
                  <a:gd fmla="*/ 26 w 112" name="T110"/>
                  <a:gd fmla="*/ 132 h 268" name="T111"/>
                  <a:gd fmla="*/ 22 w 112" name="T112"/>
                  <a:gd fmla="*/ 150 h 268" name="T113"/>
                  <a:gd fmla="*/ 18 w 112" name="T114"/>
                  <a:gd fmla="*/ 166 h 268" name="T115"/>
                  <a:gd fmla="*/ 18 w 112" name="T116"/>
                  <a:gd fmla="*/ 166 h 26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8" w="112">
                    <a:moveTo>
                      <a:pt x="18" y="166"/>
                    </a:moveTo>
                    <a:lnTo>
                      <a:pt x="18" y="166"/>
                    </a:lnTo>
                    <a:lnTo>
                      <a:pt x="18" y="172"/>
                    </a:lnTo>
                    <a:lnTo>
                      <a:pt x="14" y="172"/>
                    </a:lnTo>
                    <a:lnTo>
                      <a:pt x="14" y="192"/>
                    </a:lnTo>
                    <a:lnTo>
                      <a:pt x="10" y="196"/>
                    </a:lnTo>
                    <a:lnTo>
                      <a:pt x="8" y="202"/>
                    </a:lnTo>
                    <a:lnTo>
                      <a:pt x="8" y="206"/>
                    </a:lnTo>
                    <a:lnTo>
                      <a:pt x="12" y="214"/>
                    </a:lnTo>
                    <a:lnTo>
                      <a:pt x="20" y="224"/>
                    </a:lnTo>
                    <a:lnTo>
                      <a:pt x="28" y="236"/>
                    </a:lnTo>
                    <a:lnTo>
                      <a:pt x="36" y="246"/>
                    </a:lnTo>
                    <a:lnTo>
                      <a:pt x="36" y="258"/>
                    </a:lnTo>
                    <a:lnTo>
                      <a:pt x="40" y="256"/>
                    </a:lnTo>
                    <a:lnTo>
                      <a:pt x="48" y="260"/>
                    </a:lnTo>
                    <a:lnTo>
                      <a:pt x="48" y="268"/>
                    </a:lnTo>
                    <a:lnTo>
                      <a:pt x="50" y="268"/>
                    </a:lnTo>
                    <a:lnTo>
                      <a:pt x="54" y="264"/>
                    </a:lnTo>
                    <a:lnTo>
                      <a:pt x="58" y="264"/>
                    </a:lnTo>
                    <a:lnTo>
                      <a:pt x="58" y="258"/>
                    </a:lnTo>
                    <a:lnTo>
                      <a:pt x="58" y="250"/>
                    </a:lnTo>
                    <a:lnTo>
                      <a:pt x="54" y="242"/>
                    </a:lnTo>
                    <a:lnTo>
                      <a:pt x="54" y="240"/>
                    </a:lnTo>
                    <a:lnTo>
                      <a:pt x="50" y="236"/>
                    </a:lnTo>
                    <a:lnTo>
                      <a:pt x="42" y="236"/>
                    </a:lnTo>
                    <a:lnTo>
                      <a:pt x="38" y="232"/>
                    </a:lnTo>
                    <a:lnTo>
                      <a:pt x="38" y="228"/>
                    </a:lnTo>
                    <a:lnTo>
                      <a:pt x="36" y="222"/>
                    </a:lnTo>
                    <a:lnTo>
                      <a:pt x="36" y="214"/>
                    </a:lnTo>
                    <a:lnTo>
                      <a:pt x="28" y="214"/>
                    </a:lnTo>
                    <a:lnTo>
                      <a:pt x="22" y="200"/>
                    </a:lnTo>
                    <a:lnTo>
                      <a:pt x="20" y="200"/>
                    </a:lnTo>
                    <a:lnTo>
                      <a:pt x="20" y="188"/>
                    </a:lnTo>
                    <a:lnTo>
                      <a:pt x="26" y="174"/>
                    </a:lnTo>
                    <a:lnTo>
                      <a:pt x="32" y="148"/>
                    </a:lnTo>
                    <a:lnTo>
                      <a:pt x="30" y="130"/>
                    </a:lnTo>
                    <a:lnTo>
                      <a:pt x="30" y="128"/>
                    </a:lnTo>
                    <a:lnTo>
                      <a:pt x="40" y="124"/>
                    </a:lnTo>
                    <a:lnTo>
                      <a:pt x="42" y="128"/>
                    </a:lnTo>
                    <a:lnTo>
                      <a:pt x="46" y="128"/>
                    </a:lnTo>
                    <a:lnTo>
                      <a:pt x="46" y="132"/>
                    </a:lnTo>
                    <a:lnTo>
                      <a:pt x="48" y="138"/>
                    </a:lnTo>
                    <a:lnTo>
                      <a:pt x="50" y="138"/>
                    </a:lnTo>
                    <a:lnTo>
                      <a:pt x="54" y="138"/>
                    </a:lnTo>
                    <a:lnTo>
                      <a:pt x="58" y="136"/>
                    </a:lnTo>
                    <a:lnTo>
                      <a:pt x="58" y="138"/>
                    </a:lnTo>
                    <a:lnTo>
                      <a:pt x="58" y="142"/>
                    </a:lnTo>
                    <a:lnTo>
                      <a:pt x="64" y="146"/>
                    </a:lnTo>
                    <a:lnTo>
                      <a:pt x="68" y="148"/>
                    </a:lnTo>
                    <a:lnTo>
                      <a:pt x="68" y="154"/>
                    </a:lnTo>
                    <a:lnTo>
                      <a:pt x="68" y="142"/>
                    </a:lnTo>
                    <a:lnTo>
                      <a:pt x="64" y="136"/>
                    </a:lnTo>
                    <a:lnTo>
                      <a:pt x="64" y="122"/>
                    </a:lnTo>
                    <a:lnTo>
                      <a:pt x="66" y="114"/>
                    </a:lnTo>
                    <a:lnTo>
                      <a:pt x="68" y="112"/>
                    </a:lnTo>
                    <a:lnTo>
                      <a:pt x="76" y="110"/>
                    </a:lnTo>
                    <a:lnTo>
                      <a:pt x="82" y="110"/>
                    </a:lnTo>
                    <a:lnTo>
                      <a:pt x="86" y="110"/>
                    </a:lnTo>
                    <a:lnTo>
                      <a:pt x="94" y="104"/>
                    </a:lnTo>
                    <a:lnTo>
                      <a:pt x="96" y="100"/>
                    </a:lnTo>
                    <a:lnTo>
                      <a:pt x="106" y="100"/>
                    </a:lnTo>
                    <a:lnTo>
                      <a:pt x="110" y="96"/>
                    </a:lnTo>
                    <a:lnTo>
                      <a:pt x="112" y="92"/>
                    </a:lnTo>
                    <a:lnTo>
                      <a:pt x="112" y="90"/>
                    </a:lnTo>
                    <a:lnTo>
                      <a:pt x="110" y="82"/>
                    </a:lnTo>
                    <a:lnTo>
                      <a:pt x="106" y="74"/>
                    </a:lnTo>
                    <a:lnTo>
                      <a:pt x="106" y="72"/>
                    </a:lnTo>
                    <a:lnTo>
                      <a:pt x="102" y="66"/>
                    </a:lnTo>
                    <a:lnTo>
                      <a:pt x="100" y="60"/>
                    </a:lnTo>
                    <a:lnTo>
                      <a:pt x="96" y="54"/>
                    </a:lnTo>
                    <a:lnTo>
                      <a:pt x="96" y="46"/>
                    </a:lnTo>
                    <a:lnTo>
                      <a:pt x="92" y="36"/>
                    </a:lnTo>
                    <a:lnTo>
                      <a:pt x="86" y="36"/>
                    </a:lnTo>
                    <a:lnTo>
                      <a:pt x="82" y="32"/>
                    </a:lnTo>
                    <a:lnTo>
                      <a:pt x="78" y="26"/>
                    </a:lnTo>
                    <a:lnTo>
                      <a:pt x="72" y="26"/>
                    </a:lnTo>
                    <a:lnTo>
                      <a:pt x="68" y="30"/>
                    </a:lnTo>
                    <a:lnTo>
                      <a:pt x="64" y="30"/>
                    </a:lnTo>
                    <a:lnTo>
                      <a:pt x="60" y="38"/>
                    </a:lnTo>
                    <a:lnTo>
                      <a:pt x="56" y="38"/>
                    </a:lnTo>
                    <a:lnTo>
                      <a:pt x="54" y="36"/>
                    </a:lnTo>
                    <a:lnTo>
                      <a:pt x="48" y="32"/>
                    </a:lnTo>
                    <a:lnTo>
                      <a:pt x="42" y="32"/>
                    </a:lnTo>
                    <a:lnTo>
                      <a:pt x="42" y="28"/>
                    </a:lnTo>
                    <a:lnTo>
                      <a:pt x="40" y="22"/>
                    </a:lnTo>
                    <a:lnTo>
                      <a:pt x="40" y="20"/>
                    </a:lnTo>
                    <a:lnTo>
                      <a:pt x="48" y="12"/>
                    </a:lnTo>
                    <a:lnTo>
                      <a:pt x="46" y="8"/>
                    </a:lnTo>
                    <a:lnTo>
                      <a:pt x="40" y="8"/>
                    </a:lnTo>
                    <a:lnTo>
                      <a:pt x="38" y="8"/>
                    </a:lnTo>
                    <a:lnTo>
                      <a:pt x="38" y="2"/>
                    </a:lnTo>
                    <a:lnTo>
                      <a:pt x="26" y="2"/>
                    </a:lnTo>
                    <a:lnTo>
                      <a:pt x="22" y="0"/>
                    </a:lnTo>
                    <a:lnTo>
                      <a:pt x="18" y="0"/>
                    </a:lnTo>
                    <a:lnTo>
                      <a:pt x="14" y="8"/>
                    </a:lnTo>
                    <a:lnTo>
                      <a:pt x="14" y="12"/>
                    </a:lnTo>
                    <a:lnTo>
                      <a:pt x="12" y="12"/>
                    </a:lnTo>
                    <a:lnTo>
                      <a:pt x="8" y="18"/>
                    </a:lnTo>
                    <a:lnTo>
                      <a:pt x="2" y="18"/>
                    </a:lnTo>
                    <a:lnTo>
                      <a:pt x="0" y="22"/>
                    </a:lnTo>
                    <a:lnTo>
                      <a:pt x="2" y="32"/>
                    </a:lnTo>
                    <a:lnTo>
                      <a:pt x="2" y="38"/>
                    </a:lnTo>
                    <a:lnTo>
                      <a:pt x="0" y="48"/>
                    </a:lnTo>
                    <a:lnTo>
                      <a:pt x="2" y="60"/>
                    </a:lnTo>
                    <a:lnTo>
                      <a:pt x="8" y="68"/>
                    </a:lnTo>
                    <a:lnTo>
                      <a:pt x="14" y="76"/>
                    </a:lnTo>
                    <a:lnTo>
                      <a:pt x="14" y="84"/>
                    </a:lnTo>
                    <a:lnTo>
                      <a:pt x="8" y="86"/>
                    </a:lnTo>
                    <a:lnTo>
                      <a:pt x="10" y="102"/>
                    </a:lnTo>
                    <a:lnTo>
                      <a:pt x="14" y="114"/>
                    </a:lnTo>
                    <a:lnTo>
                      <a:pt x="20" y="122"/>
                    </a:lnTo>
                    <a:lnTo>
                      <a:pt x="26" y="132"/>
                    </a:lnTo>
                    <a:lnTo>
                      <a:pt x="26" y="142"/>
                    </a:lnTo>
                    <a:lnTo>
                      <a:pt x="22" y="150"/>
                    </a:lnTo>
                    <a:lnTo>
                      <a:pt x="20" y="158"/>
                    </a:lnTo>
                    <a:lnTo>
                      <a:pt x="18" y="166"/>
                    </a:lnTo>
                    <a:lnTo>
                      <a:pt x="18" y="166"/>
                    </a:lnTo>
                    <a:lnTo>
                      <a:pt x="18" y="16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98" name="Freeform 1495"/>
              <p:cNvSpPr>
                <a:spLocks noEditPoints="1"/>
              </p:cNvSpPr>
              <p:nvPr/>
            </p:nvSpPr>
            <p:spPr bwMode="auto">
              <a:xfrm>
                <a:off x="1333500" y="4498975"/>
                <a:ext cx="250825" cy="298450"/>
              </a:xfrm>
              <a:custGeom>
                <a:gdLst>
                  <a:gd fmla="*/ 128 w 158" name="T0"/>
                  <a:gd fmla="*/ 38 h 188" name="T1"/>
                  <a:gd fmla="*/ 120 w 158" name="T2"/>
                  <a:gd fmla="*/ 30 h 188" name="T3"/>
                  <a:gd fmla="*/ 72 w 158" name="T4"/>
                  <a:gd fmla="*/ 0 h 188" name="T5"/>
                  <a:gd fmla="*/ 64 w 158" name="T6"/>
                  <a:gd fmla="*/ 10 h 188" name="T7"/>
                  <a:gd fmla="*/ 72 w 158" name="T8"/>
                  <a:gd fmla="*/ 20 h 188" name="T9"/>
                  <a:gd fmla="*/ 64 w 158" name="T10"/>
                  <a:gd fmla="*/ 26 h 188" name="T11"/>
                  <a:gd fmla="*/ 60 w 158" name="T12"/>
                  <a:gd fmla="*/ 24 h 188" name="T13"/>
                  <a:gd fmla="*/ 40 w 158" name="T14"/>
                  <a:gd fmla="*/ 24 h 188" name="T15"/>
                  <a:gd fmla="*/ 32 w 158" name="T16"/>
                  <a:gd fmla="*/ 16 h 188" name="T17"/>
                  <a:gd fmla="*/ 24 w 158" name="T18"/>
                  <a:gd fmla="*/ 10 h 188" name="T19"/>
                  <a:gd fmla="*/ 22 w 158" name="T20"/>
                  <a:gd fmla="*/ 28 h 188" name="T21"/>
                  <a:gd fmla="*/ 28 w 158" name="T22"/>
                  <a:gd fmla="*/ 34 h 188" name="T23"/>
                  <a:gd fmla="*/ 20 w 158" name="T24"/>
                  <a:gd fmla="*/ 46 h 188" name="T25"/>
                  <a:gd fmla="*/ 2 w 158" name="T26"/>
                  <a:gd fmla="*/ 56 h 188" name="T27"/>
                  <a:gd fmla="*/ 12 w 158" name="T28"/>
                  <a:gd fmla="*/ 90 h 188" name="T29"/>
                  <a:gd fmla="*/ 18 w 158" name="T30"/>
                  <a:gd fmla="*/ 108 h 188" name="T31"/>
                  <a:gd fmla="*/ 36 w 158" name="T32"/>
                  <a:gd fmla="*/ 126 h 188" name="T33"/>
                  <a:gd fmla="*/ 38 w 158" name="T34"/>
                  <a:gd fmla="*/ 134 h 188" name="T35"/>
                  <a:gd fmla="*/ 48 w 158" name="T36"/>
                  <a:gd fmla="*/ 138 h 188" name="T37"/>
                  <a:gd fmla="*/ 66 w 158" name="T38"/>
                  <a:gd fmla="*/ 146 h 188" name="T39"/>
                  <a:gd fmla="*/ 72 w 158" name="T40"/>
                  <a:gd fmla="*/ 152 h 188" name="T41"/>
                  <a:gd fmla="*/ 72 w 158" name="T42"/>
                  <a:gd fmla="*/ 178 h 188" name="T43"/>
                  <a:gd fmla="*/ 74 w 158" name="T44"/>
                  <a:gd fmla="*/ 188 h 188" name="T45"/>
                  <a:gd fmla="*/ 90 w 158" name="T46"/>
                  <a:gd fmla="*/ 182 h 188" name="T47"/>
                  <a:gd fmla="*/ 94 w 158" name="T48"/>
                  <a:gd fmla="*/ 188 h 188" name="T49"/>
                  <a:gd fmla="*/ 120 w 158" name="T50"/>
                  <a:gd fmla="*/ 182 h 188" name="T51"/>
                  <a:gd fmla="*/ 126 w 158" name="T52"/>
                  <a:gd fmla="*/ 182 h 188" name="T53"/>
                  <a:gd fmla="*/ 136 w 158" name="T54"/>
                  <a:gd fmla="*/ 174 h 188" name="T55"/>
                  <a:gd fmla="*/ 150 w 158" name="T56"/>
                  <a:gd fmla="*/ 172 h 188" name="T57"/>
                  <a:gd fmla="*/ 156 w 158" name="T58"/>
                  <a:gd fmla="*/ 160 h 188" name="T59"/>
                  <a:gd fmla="*/ 146 w 158" name="T60"/>
                  <a:gd fmla="*/ 146 h 188" name="T61"/>
                  <a:gd fmla="*/ 144 w 158" name="T62"/>
                  <a:gd fmla="*/ 106 h 188" name="T63"/>
                  <a:gd fmla="*/ 136 w 158" name="T64"/>
                  <a:gd fmla="*/ 90 h 188" name="T65"/>
                  <a:gd fmla="*/ 136 w 158" name="T66"/>
                  <a:gd fmla="*/ 66 h 188" name="T67"/>
                  <a:gd fmla="*/ 144 w 158" name="T68"/>
                  <a:gd fmla="*/ 52 h 188" name="T69"/>
                  <a:gd fmla="*/ 54 w 158" name="T70"/>
                  <a:gd fmla="*/ 112 h 188" name="T71"/>
                  <a:gd fmla="*/ 48 w 158" name="T72"/>
                  <a:gd fmla="*/ 110 h 188" name="T73"/>
                  <a:gd fmla="*/ 50 w 158" name="T74"/>
                  <a:gd fmla="*/ 108 h 188" name="T75"/>
                  <a:gd fmla="*/ 140 w 158" name="T76"/>
                  <a:gd fmla="*/ 82 h 188" name="T77"/>
                  <a:gd fmla="*/ 144 w 158" name="T78"/>
                  <a:gd fmla="*/ 90 h 188" name="T79"/>
                  <a:gd fmla="*/ 140 w 158" name="T80"/>
                  <a:gd fmla="*/ 82 h 188" name="T81"/>
                  <a:gd fmla="*/ 78 w 158" name="T82"/>
                  <a:gd fmla="*/ 44 h 188" name="T83"/>
                  <a:gd fmla="*/ 78 w 158" name="T84"/>
                  <a:gd fmla="*/ 48 h 188" name="T85"/>
                  <a:gd fmla="*/ 78 w 158" name="T86"/>
                  <a:gd fmla="*/ 44 h 188" name="T87"/>
                  <a:gd fmla="*/ 54 w 158" name="T88"/>
                  <a:gd fmla="*/ 10 h 188" name="T89"/>
                  <a:gd fmla="*/ 60 w 158" name="T90"/>
                  <a:gd fmla="*/ 10 h 188" name="T91"/>
                  <a:gd fmla="*/ 54 w 158" name="T92"/>
                  <a:gd fmla="*/ 10 h 18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88" w="158">
                    <a:moveTo>
                      <a:pt x="144" y="52"/>
                    </a:moveTo>
                    <a:lnTo>
                      <a:pt x="128" y="42"/>
                    </a:lnTo>
                    <a:lnTo>
                      <a:pt x="128" y="38"/>
                    </a:lnTo>
                    <a:lnTo>
                      <a:pt x="126" y="38"/>
                    </a:lnTo>
                    <a:lnTo>
                      <a:pt x="120" y="36"/>
                    </a:lnTo>
                    <a:lnTo>
                      <a:pt x="120" y="30"/>
                    </a:lnTo>
                    <a:lnTo>
                      <a:pt x="120" y="26"/>
                    </a:lnTo>
                    <a:lnTo>
                      <a:pt x="120" y="24"/>
                    </a:lnTo>
                    <a:lnTo>
                      <a:pt x="72" y="0"/>
                    </a:lnTo>
                    <a:lnTo>
                      <a:pt x="68" y="8"/>
                    </a:lnTo>
                    <a:lnTo>
                      <a:pt x="66" y="8"/>
                    </a:lnTo>
                    <a:lnTo>
                      <a:pt x="64" y="10"/>
                    </a:lnTo>
                    <a:lnTo>
                      <a:pt x="66" y="12"/>
                    </a:lnTo>
                    <a:lnTo>
                      <a:pt x="72" y="16"/>
                    </a:lnTo>
                    <a:lnTo>
                      <a:pt x="72" y="20"/>
                    </a:lnTo>
                    <a:lnTo>
                      <a:pt x="68" y="18"/>
                    </a:lnTo>
                    <a:lnTo>
                      <a:pt x="64" y="20"/>
                    </a:lnTo>
                    <a:lnTo>
                      <a:pt x="64" y="26"/>
                    </a:lnTo>
                    <a:lnTo>
                      <a:pt x="64" y="34"/>
                    </a:lnTo>
                    <a:lnTo>
                      <a:pt x="60" y="28"/>
                    </a:lnTo>
                    <a:lnTo>
                      <a:pt x="60" y="24"/>
                    </a:lnTo>
                    <a:lnTo>
                      <a:pt x="48" y="18"/>
                    </a:lnTo>
                    <a:lnTo>
                      <a:pt x="48" y="24"/>
                    </a:lnTo>
                    <a:lnTo>
                      <a:pt x="40" y="24"/>
                    </a:lnTo>
                    <a:lnTo>
                      <a:pt x="42" y="30"/>
                    </a:lnTo>
                    <a:lnTo>
                      <a:pt x="36" y="30"/>
                    </a:lnTo>
                    <a:lnTo>
                      <a:pt x="32" y="16"/>
                    </a:lnTo>
                    <a:lnTo>
                      <a:pt x="32" y="0"/>
                    </a:lnTo>
                    <a:lnTo>
                      <a:pt x="20" y="2"/>
                    </a:lnTo>
                    <a:lnTo>
                      <a:pt x="24" y="10"/>
                    </a:lnTo>
                    <a:lnTo>
                      <a:pt x="22" y="18"/>
                    </a:lnTo>
                    <a:lnTo>
                      <a:pt x="22" y="24"/>
                    </a:lnTo>
                    <a:lnTo>
                      <a:pt x="22" y="28"/>
                    </a:lnTo>
                    <a:lnTo>
                      <a:pt x="22" y="30"/>
                    </a:lnTo>
                    <a:lnTo>
                      <a:pt x="24" y="34"/>
                    </a:lnTo>
                    <a:lnTo>
                      <a:pt x="28" y="34"/>
                    </a:lnTo>
                    <a:lnTo>
                      <a:pt x="30" y="34"/>
                    </a:lnTo>
                    <a:lnTo>
                      <a:pt x="24" y="42"/>
                    </a:lnTo>
                    <a:lnTo>
                      <a:pt x="20" y="46"/>
                    </a:lnTo>
                    <a:lnTo>
                      <a:pt x="18" y="54"/>
                    </a:lnTo>
                    <a:lnTo>
                      <a:pt x="12" y="56"/>
                    </a:lnTo>
                    <a:lnTo>
                      <a:pt x="2" y="56"/>
                    </a:lnTo>
                    <a:lnTo>
                      <a:pt x="0" y="84"/>
                    </a:lnTo>
                    <a:lnTo>
                      <a:pt x="10" y="88"/>
                    </a:lnTo>
                    <a:lnTo>
                      <a:pt x="12" y="90"/>
                    </a:lnTo>
                    <a:lnTo>
                      <a:pt x="18" y="92"/>
                    </a:lnTo>
                    <a:lnTo>
                      <a:pt x="18" y="100"/>
                    </a:lnTo>
                    <a:lnTo>
                      <a:pt x="18" y="108"/>
                    </a:lnTo>
                    <a:lnTo>
                      <a:pt x="22" y="116"/>
                    </a:lnTo>
                    <a:lnTo>
                      <a:pt x="30" y="124"/>
                    </a:lnTo>
                    <a:lnTo>
                      <a:pt x="36" y="126"/>
                    </a:lnTo>
                    <a:lnTo>
                      <a:pt x="36" y="128"/>
                    </a:lnTo>
                    <a:lnTo>
                      <a:pt x="36" y="130"/>
                    </a:lnTo>
                    <a:lnTo>
                      <a:pt x="38" y="134"/>
                    </a:lnTo>
                    <a:lnTo>
                      <a:pt x="40" y="134"/>
                    </a:lnTo>
                    <a:lnTo>
                      <a:pt x="42" y="136"/>
                    </a:lnTo>
                    <a:lnTo>
                      <a:pt x="48" y="138"/>
                    </a:lnTo>
                    <a:lnTo>
                      <a:pt x="56" y="142"/>
                    </a:lnTo>
                    <a:lnTo>
                      <a:pt x="64" y="144"/>
                    </a:lnTo>
                    <a:lnTo>
                      <a:pt x="66" y="146"/>
                    </a:lnTo>
                    <a:lnTo>
                      <a:pt x="68" y="146"/>
                    </a:lnTo>
                    <a:lnTo>
                      <a:pt x="72" y="148"/>
                    </a:lnTo>
                    <a:lnTo>
                      <a:pt x="72" y="152"/>
                    </a:lnTo>
                    <a:lnTo>
                      <a:pt x="72" y="154"/>
                    </a:lnTo>
                    <a:lnTo>
                      <a:pt x="72" y="164"/>
                    </a:lnTo>
                    <a:lnTo>
                      <a:pt x="72" y="178"/>
                    </a:lnTo>
                    <a:lnTo>
                      <a:pt x="72" y="184"/>
                    </a:lnTo>
                    <a:lnTo>
                      <a:pt x="72" y="188"/>
                    </a:lnTo>
                    <a:lnTo>
                      <a:pt x="74" y="188"/>
                    </a:lnTo>
                    <a:lnTo>
                      <a:pt x="82" y="184"/>
                    </a:lnTo>
                    <a:lnTo>
                      <a:pt x="86" y="182"/>
                    </a:lnTo>
                    <a:lnTo>
                      <a:pt x="90" y="182"/>
                    </a:lnTo>
                    <a:lnTo>
                      <a:pt x="90" y="184"/>
                    </a:lnTo>
                    <a:lnTo>
                      <a:pt x="92" y="188"/>
                    </a:lnTo>
                    <a:lnTo>
                      <a:pt x="94" y="188"/>
                    </a:lnTo>
                    <a:lnTo>
                      <a:pt x="104" y="188"/>
                    </a:lnTo>
                    <a:lnTo>
                      <a:pt x="114" y="184"/>
                    </a:lnTo>
                    <a:lnTo>
                      <a:pt x="120" y="182"/>
                    </a:lnTo>
                    <a:lnTo>
                      <a:pt x="120" y="180"/>
                    </a:lnTo>
                    <a:lnTo>
                      <a:pt x="122" y="180"/>
                    </a:lnTo>
                    <a:lnTo>
                      <a:pt x="126" y="182"/>
                    </a:lnTo>
                    <a:lnTo>
                      <a:pt x="128" y="180"/>
                    </a:lnTo>
                    <a:lnTo>
                      <a:pt x="130" y="178"/>
                    </a:lnTo>
                    <a:lnTo>
                      <a:pt x="136" y="174"/>
                    </a:lnTo>
                    <a:lnTo>
                      <a:pt x="140" y="174"/>
                    </a:lnTo>
                    <a:lnTo>
                      <a:pt x="146" y="172"/>
                    </a:lnTo>
                    <a:lnTo>
                      <a:pt x="150" y="172"/>
                    </a:lnTo>
                    <a:lnTo>
                      <a:pt x="156" y="170"/>
                    </a:lnTo>
                    <a:lnTo>
                      <a:pt x="158" y="164"/>
                    </a:lnTo>
                    <a:lnTo>
                      <a:pt x="156" y="160"/>
                    </a:lnTo>
                    <a:lnTo>
                      <a:pt x="154" y="156"/>
                    </a:lnTo>
                    <a:lnTo>
                      <a:pt x="150" y="152"/>
                    </a:lnTo>
                    <a:lnTo>
                      <a:pt x="146" y="146"/>
                    </a:lnTo>
                    <a:lnTo>
                      <a:pt x="140" y="142"/>
                    </a:lnTo>
                    <a:lnTo>
                      <a:pt x="140" y="110"/>
                    </a:lnTo>
                    <a:lnTo>
                      <a:pt x="144" y="106"/>
                    </a:lnTo>
                    <a:lnTo>
                      <a:pt x="146" y="102"/>
                    </a:lnTo>
                    <a:lnTo>
                      <a:pt x="140" y="94"/>
                    </a:lnTo>
                    <a:lnTo>
                      <a:pt x="136" y="90"/>
                    </a:lnTo>
                    <a:lnTo>
                      <a:pt x="132" y="88"/>
                    </a:lnTo>
                    <a:lnTo>
                      <a:pt x="132" y="78"/>
                    </a:lnTo>
                    <a:lnTo>
                      <a:pt x="136" y="66"/>
                    </a:lnTo>
                    <a:lnTo>
                      <a:pt x="144" y="52"/>
                    </a:lnTo>
                    <a:lnTo>
                      <a:pt x="144" y="52"/>
                    </a:lnTo>
                    <a:lnTo>
                      <a:pt x="144" y="52"/>
                    </a:lnTo>
                    <a:close/>
                    <a:moveTo>
                      <a:pt x="50" y="108"/>
                    </a:moveTo>
                    <a:lnTo>
                      <a:pt x="50" y="108"/>
                    </a:lnTo>
                    <a:lnTo>
                      <a:pt x="54" y="112"/>
                    </a:lnTo>
                    <a:lnTo>
                      <a:pt x="54" y="116"/>
                    </a:lnTo>
                    <a:lnTo>
                      <a:pt x="50" y="116"/>
                    </a:lnTo>
                    <a:lnTo>
                      <a:pt x="48" y="110"/>
                    </a:lnTo>
                    <a:lnTo>
                      <a:pt x="48" y="108"/>
                    </a:lnTo>
                    <a:lnTo>
                      <a:pt x="50" y="108"/>
                    </a:lnTo>
                    <a:lnTo>
                      <a:pt x="50" y="108"/>
                    </a:lnTo>
                    <a:lnTo>
                      <a:pt x="50" y="108"/>
                    </a:lnTo>
                    <a:close/>
                    <a:moveTo>
                      <a:pt x="140" y="82"/>
                    </a:moveTo>
                    <a:lnTo>
                      <a:pt x="140" y="82"/>
                    </a:lnTo>
                    <a:lnTo>
                      <a:pt x="140" y="84"/>
                    </a:lnTo>
                    <a:lnTo>
                      <a:pt x="140" y="90"/>
                    </a:lnTo>
                    <a:lnTo>
                      <a:pt x="144" y="90"/>
                    </a:lnTo>
                    <a:lnTo>
                      <a:pt x="144" y="88"/>
                    </a:lnTo>
                    <a:lnTo>
                      <a:pt x="140" y="82"/>
                    </a:lnTo>
                    <a:lnTo>
                      <a:pt x="140" y="82"/>
                    </a:lnTo>
                    <a:lnTo>
                      <a:pt x="140" y="82"/>
                    </a:lnTo>
                    <a:close/>
                    <a:moveTo>
                      <a:pt x="78" y="44"/>
                    </a:moveTo>
                    <a:lnTo>
                      <a:pt x="78" y="44"/>
                    </a:lnTo>
                    <a:lnTo>
                      <a:pt x="82" y="44"/>
                    </a:lnTo>
                    <a:lnTo>
                      <a:pt x="82" y="46"/>
                    </a:lnTo>
                    <a:lnTo>
                      <a:pt x="78" y="48"/>
                    </a:lnTo>
                    <a:lnTo>
                      <a:pt x="76" y="48"/>
                    </a:lnTo>
                    <a:lnTo>
                      <a:pt x="74" y="46"/>
                    </a:lnTo>
                    <a:lnTo>
                      <a:pt x="78" y="44"/>
                    </a:lnTo>
                    <a:lnTo>
                      <a:pt x="78" y="44"/>
                    </a:lnTo>
                    <a:lnTo>
                      <a:pt x="78" y="44"/>
                    </a:lnTo>
                    <a:close/>
                    <a:moveTo>
                      <a:pt x="54" y="10"/>
                    </a:moveTo>
                    <a:lnTo>
                      <a:pt x="54" y="10"/>
                    </a:lnTo>
                    <a:lnTo>
                      <a:pt x="60" y="16"/>
                    </a:lnTo>
                    <a:lnTo>
                      <a:pt x="60" y="10"/>
                    </a:lnTo>
                    <a:lnTo>
                      <a:pt x="54" y="10"/>
                    </a:lnTo>
                    <a:lnTo>
                      <a:pt x="54" y="10"/>
                    </a:lnTo>
                    <a:lnTo>
                      <a:pt x="54" y="1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99" name="Freeform 1496"/>
              <p:cNvSpPr/>
              <p:nvPr/>
            </p:nvSpPr>
            <p:spPr bwMode="auto">
              <a:xfrm>
                <a:off x="2209800" y="3219450"/>
                <a:ext cx="171450" cy="174625"/>
              </a:xfrm>
              <a:custGeom>
                <a:gdLst>
                  <a:gd fmla="*/ 84 w 108" name="T0"/>
                  <a:gd fmla="*/ 38 h 110" name="T1"/>
                  <a:gd fmla="*/ 84 w 108" name="T2"/>
                  <a:gd fmla="*/ 50 h 110" name="T3"/>
                  <a:gd fmla="*/ 100 w 108" name="T4"/>
                  <a:gd fmla="*/ 50 h 110" name="T5"/>
                  <a:gd fmla="*/ 100 w 108" name="T6"/>
                  <a:gd fmla="*/ 58 h 110" name="T7"/>
                  <a:gd fmla="*/ 102 w 108" name="T8"/>
                  <a:gd fmla="*/ 70 h 110" name="T9"/>
                  <a:gd fmla="*/ 106 w 108" name="T10"/>
                  <a:gd fmla="*/ 82 h 110" name="T11"/>
                  <a:gd fmla="*/ 102 w 108" name="T12"/>
                  <a:gd fmla="*/ 90 h 110" name="T13"/>
                  <a:gd fmla="*/ 80 w 108" name="T14"/>
                  <a:gd fmla="*/ 86 h 110" name="T15"/>
                  <a:gd fmla="*/ 64 w 108" name="T16"/>
                  <a:gd fmla="*/ 94 h 110" name="T17"/>
                  <a:gd fmla="*/ 56 w 108" name="T18"/>
                  <a:gd fmla="*/ 102 h 110" name="T19"/>
                  <a:gd fmla="*/ 42 w 108" name="T20"/>
                  <a:gd fmla="*/ 110 h 110" name="T21"/>
                  <a:gd fmla="*/ 38 w 108" name="T22"/>
                  <a:gd fmla="*/ 92 h 110" name="T23"/>
                  <a:gd fmla="*/ 36 w 108" name="T24"/>
                  <a:gd fmla="*/ 82 h 110" name="T25"/>
                  <a:gd fmla="*/ 28 w 108" name="T26"/>
                  <a:gd fmla="*/ 74 h 110" name="T27"/>
                  <a:gd fmla="*/ 24 w 108" name="T28"/>
                  <a:gd fmla="*/ 82 h 110" name="T29"/>
                  <a:gd fmla="*/ 10 w 108" name="T30"/>
                  <a:gd fmla="*/ 84 h 110" name="T31"/>
                  <a:gd fmla="*/ 10 w 108" name="T32"/>
                  <a:gd fmla="*/ 76 h 110" name="T33"/>
                  <a:gd fmla="*/ 16 w 108" name="T34"/>
                  <a:gd fmla="*/ 70 h 110" name="T35"/>
                  <a:gd fmla="*/ 16 w 108" name="T36"/>
                  <a:gd fmla="*/ 64 h 110" name="T37"/>
                  <a:gd fmla="*/ 12 w 108" name="T38"/>
                  <a:gd fmla="*/ 60 h 110" name="T39"/>
                  <a:gd fmla="*/ 16 w 108" name="T40"/>
                  <a:gd fmla="*/ 52 h 110" name="T41"/>
                  <a:gd fmla="*/ 6 w 108" name="T42"/>
                  <a:gd fmla="*/ 52 h 110" name="T43"/>
                  <a:gd fmla="*/ 0 w 108" name="T44"/>
                  <a:gd fmla="*/ 44 h 110" name="T45"/>
                  <a:gd fmla="*/ 2 w 108" name="T46"/>
                  <a:gd fmla="*/ 40 h 110" name="T47"/>
                  <a:gd fmla="*/ 10 w 108" name="T48"/>
                  <a:gd fmla="*/ 40 h 110" name="T49"/>
                  <a:gd fmla="*/ 12 w 108" name="T50"/>
                  <a:gd fmla="*/ 40 h 110" name="T51"/>
                  <a:gd fmla="*/ 24 w 108" name="T52"/>
                  <a:gd fmla="*/ 32 h 110" name="T53"/>
                  <a:gd fmla="*/ 20 w 108" name="T54"/>
                  <a:gd fmla="*/ 30 h 110" name="T55"/>
                  <a:gd fmla="*/ 26 w 108" name="T56"/>
                  <a:gd fmla="*/ 24 h 110" name="T57"/>
                  <a:gd fmla="*/ 28 w 108" name="T58"/>
                  <a:gd fmla="*/ 22 h 110" name="T59"/>
                  <a:gd fmla="*/ 26 w 108" name="T60"/>
                  <a:gd fmla="*/ 16 h 110" name="T61"/>
                  <a:gd fmla="*/ 26 w 108" name="T62"/>
                  <a:gd fmla="*/ 8 h 110" name="T63"/>
                  <a:gd fmla="*/ 36 w 108" name="T64"/>
                  <a:gd fmla="*/ 12 h 110" name="T65"/>
                  <a:gd fmla="*/ 42 w 108" name="T66"/>
                  <a:gd fmla="*/ 8 h 110" name="T67"/>
                  <a:gd fmla="*/ 46 w 108" name="T68"/>
                  <a:gd fmla="*/ 0 h 110" name="T69"/>
                  <a:gd fmla="*/ 42 w 108" name="T70"/>
                  <a:gd fmla="*/ 14 h 110" name="T71"/>
                  <a:gd fmla="*/ 46 w 108" name="T72"/>
                  <a:gd fmla="*/ 22 h 110" name="T73"/>
                  <a:gd fmla="*/ 38 w 108" name="T74"/>
                  <a:gd fmla="*/ 24 h 110" name="T75"/>
                  <a:gd fmla="*/ 36 w 108" name="T76"/>
                  <a:gd fmla="*/ 34 h 110" name="T77"/>
                  <a:gd fmla="*/ 46 w 108" name="T78"/>
                  <a:gd fmla="*/ 34 h 110" name="T79"/>
                  <a:gd fmla="*/ 48 w 108" name="T80"/>
                  <a:gd fmla="*/ 38 h 110" name="T81"/>
                  <a:gd fmla="*/ 56 w 108" name="T82"/>
                  <a:gd fmla="*/ 34 h 110" name="T83"/>
                  <a:gd fmla="*/ 62 w 108" name="T84"/>
                  <a:gd fmla="*/ 40 h 110" name="T85"/>
                  <a:gd fmla="*/ 70 w 108" name="T86"/>
                  <a:gd fmla="*/ 40 h 110" name="T87"/>
                  <a:gd fmla="*/ 80 w 108" name="T88"/>
                  <a:gd fmla="*/ 38 h 110" name="T89"/>
                  <a:gd fmla="*/ 84 w 108" name="T90"/>
                  <a:gd fmla="*/ 38 h 11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0" w="108">
                    <a:moveTo>
                      <a:pt x="84" y="38"/>
                    </a:moveTo>
                    <a:lnTo>
                      <a:pt x="84" y="38"/>
                    </a:lnTo>
                    <a:lnTo>
                      <a:pt x="88" y="44"/>
                    </a:lnTo>
                    <a:lnTo>
                      <a:pt x="84" y="50"/>
                    </a:lnTo>
                    <a:lnTo>
                      <a:pt x="90" y="56"/>
                    </a:lnTo>
                    <a:lnTo>
                      <a:pt x="100" y="50"/>
                    </a:lnTo>
                    <a:lnTo>
                      <a:pt x="102" y="52"/>
                    </a:lnTo>
                    <a:lnTo>
                      <a:pt x="100" y="58"/>
                    </a:lnTo>
                    <a:lnTo>
                      <a:pt x="100" y="64"/>
                    </a:lnTo>
                    <a:lnTo>
                      <a:pt x="102" y="70"/>
                    </a:lnTo>
                    <a:lnTo>
                      <a:pt x="102" y="78"/>
                    </a:lnTo>
                    <a:lnTo>
                      <a:pt x="106" y="82"/>
                    </a:lnTo>
                    <a:lnTo>
                      <a:pt x="108" y="86"/>
                    </a:lnTo>
                    <a:lnTo>
                      <a:pt x="102" y="90"/>
                    </a:lnTo>
                    <a:lnTo>
                      <a:pt x="92" y="90"/>
                    </a:lnTo>
                    <a:lnTo>
                      <a:pt x="80" y="86"/>
                    </a:lnTo>
                    <a:lnTo>
                      <a:pt x="74" y="90"/>
                    </a:lnTo>
                    <a:lnTo>
                      <a:pt x="64" y="94"/>
                    </a:lnTo>
                    <a:lnTo>
                      <a:pt x="60" y="94"/>
                    </a:lnTo>
                    <a:lnTo>
                      <a:pt x="56" y="102"/>
                    </a:lnTo>
                    <a:lnTo>
                      <a:pt x="48" y="108"/>
                    </a:lnTo>
                    <a:lnTo>
                      <a:pt x="42" y="110"/>
                    </a:lnTo>
                    <a:lnTo>
                      <a:pt x="36" y="102"/>
                    </a:lnTo>
                    <a:lnTo>
                      <a:pt x="38" y="92"/>
                    </a:lnTo>
                    <a:lnTo>
                      <a:pt x="42" y="86"/>
                    </a:lnTo>
                    <a:lnTo>
                      <a:pt x="36" y="82"/>
                    </a:lnTo>
                    <a:lnTo>
                      <a:pt x="34" y="76"/>
                    </a:lnTo>
                    <a:lnTo>
                      <a:pt x="28" y="74"/>
                    </a:lnTo>
                    <a:lnTo>
                      <a:pt x="26" y="78"/>
                    </a:lnTo>
                    <a:lnTo>
                      <a:pt x="24" y="82"/>
                    </a:lnTo>
                    <a:lnTo>
                      <a:pt x="16" y="84"/>
                    </a:lnTo>
                    <a:lnTo>
                      <a:pt x="10" y="84"/>
                    </a:lnTo>
                    <a:lnTo>
                      <a:pt x="8" y="84"/>
                    </a:lnTo>
                    <a:lnTo>
                      <a:pt x="10" y="76"/>
                    </a:lnTo>
                    <a:lnTo>
                      <a:pt x="12" y="74"/>
                    </a:lnTo>
                    <a:lnTo>
                      <a:pt x="16" y="70"/>
                    </a:lnTo>
                    <a:lnTo>
                      <a:pt x="18" y="68"/>
                    </a:lnTo>
                    <a:lnTo>
                      <a:pt x="16" y="64"/>
                    </a:lnTo>
                    <a:lnTo>
                      <a:pt x="12" y="64"/>
                    </a:lnTo>
                    <a:lnTo>
                      <a:pt x="12" y="60"/>
                    </a:lnTo>
                    <a:lnTo>
                      <a:pt x="16" y="56"/>
                    </a:lnTo>
                    <a:lnTo>
                      <a:pt x="16" y="52"/>
                    </a:lnTo>
                    <a:lnTo>
                      <a:pt x="8" y="52"/>
                    </a:lnTo>
                    <a:lnTo>
                      <a:pt x="6" y="52"/>
                    </a:lnTo>
                    <a:lnTo>
                      <a:pt x="2" y="48"/>
                    </a:lnTo>
                    <a:lnTo>
                      <a:pt x="0" y="44"/>
                    </a:lnTo>
                    <a:lnTo>
                      <a:pt x="0" y="42"/>
                    </a:lnTo>
                    <a:lnTo>
                      <a:pt x="2" y="40"/>
                    </a:lnTo>
                    <a:lnTo>
                      <a:pt x="8" y="40"/>
                    </a:lnTo>
                    <a:lnTo>
                      <a:pt x="10" y="40"/>
                    </a:lnTo>
                    <a:lnTo>
                      <a:pt x="10" y="42"/>
                    </a:lnTo>
                    <a:lnTo>
                      <a:pt x="12" y="40"/>
                    </a:lnTo>
                    <a:lnTo>
                      <a:pt x="20" y="34"/>
                    </a:lnTo>
                    <a:lnTo>
                      <a:pt x="24" y="32"/>
                    </a:lnTo>
                    <a:lnTo>
                      <a:pt x="20" y="32"/>
                    </a:lnTo>
                    <a:lnTo>
                      <a:pt x="20" y="30"/>
                    </a:lnTo>
                    <a:lnTo>
                      <a:pt x="24" y="24"/>
                    </a:lnTo>
                    <a:lnTo>
                      <a:pt x="26" y="24"/>
                    </a:lnTo>
                    <a:lnTo>
                      <a:pt x="26" y="22"/>
                    </a:lnTo>
                    <a:lnTo>
                      <a:pt x="28" y="22"/>
                    </a:lnTo>
                    <a:lnTo>
                      <a:pt x="28" y="18"/>
                    </a:lnTo>
                    <a:lnTo>
                      <a:pt x="26" y="16"/>
                    </a:lnTo>
                    <a:lnTo>
                      <a:pt x="24" y="12"/>
                    </a:lnTo>
                    <a:lnTo>
                      <a:pt x="26" y="8"/>
                    </a:lnTo>
                    <a:lnTo>
                      <a:pt x="30" y="8"/>
                    </a:lnTo>
                    <a:lnTo>
                      <a:pt x="36" y="12"/>
                    </a:lnTo>
                    <a:lnTo>
                      <a:pt x="38" y="12"/>
                    </a:lnTo>
                    <a:lnTo>
                      <a:pt x="42" y="8"/>
                    </a:lnTo>
                    <a:lnTo>
                      <a:pt x="44" y="4"/>
                    </a:lnTo>
                    <a:lnTo>
                      <a:pt x="46" y="0"/>
                    </a:lnTo>
                    <a:lnTo>
                      <a:pt x="48" y="12"/>
                    </a:lnTo>
                    <a:lnTo>
                      <a:pt x="42" y="14"/>
                    </a:lnTo>
                    <a:lnTo>
                      <a:pt x="42" y="18"/>
                    </a:lnTo>
                    <a:lnTo>
                      <a:pt x="46" y="22"/>
                    </a:lnTo>
                    <a:lnTo>
                      <a:pt x="44" y="26"/>
                    </a:lnTo>
                    <a:lnTo>
                      <a:pt x="38" y="24"/>
                    </a:lnTo>
                    <a:lnTo>
                      <a:pt x="30" y="26"/>
                    </a:lnTo>
                    <a:lnTo>
                      <a:pt x="36" y="34"/>
                    </a:lnTo>
                    <a:lnTo>
                      <a:pt x="44" y="32"/>
                    </a:lnTo>
                    <a:lnTo>
                      <a:pt x="46" y="34"/>
                    </a:lnTo>
                    <a:lnTo>
                      <a:pt x="46" y="38"/>
                    </a:lnTo>
                    <a:lnTo>
                      <a:pt x="48" y="38"/>
                    </a:lnTo>
                    <a:lnTo>
                      <a:pt x="54" y="34"/>
                    </a:lnTo>
                    <a:lnTo>
                      <a:pt x="56" y="34"/>
                    </a:lnTo>
                    <a:lnTo>
                      <a:pt x="60" y="38"/>
                    </a:lnTo>
                    <a:lnTo>
                      <a:pt x="62" y="40"/>
                    </a:lnTo>
                    <a:lnTo>
                      <a:pt x="64" y="40"/>
                    </a:lnTo>
                    <a:lnTo>
                      <a:pt x="70" y="40"/>
                    </a:lnTo>
                    <a:lnTo>
                      <a:pt x="74" y="38"/>
                    </a:lnTo>
                    <a:lnTo>
                      <a:pt x="80" y="38"/>
                    </a:lnTo>
                    <a:lnTo>
                      <a:pt x="84" y="38"/>
                    </a:lnTo>
                    <a:lnTo>
                      <a:pt x="84" y="38"/>
                    </a:lnTo>
                    <a:lnTo>
                      <a:pt x="84" y="3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00" name="Freeform 1497"/>
              <p:cNvSpPr/>
              <p:nvPr/>
            </p:nvSpPr>
            <p:spPr bwMode="auto">
              <a:xfrm>
                <a:off x="3422650" y="3721100"/>
                <a:ext cx="41275" cy="95250"/>
              </a:xfrm>
              <a:custGeom>
                <a:gdLst>
                  <a:gd fmla="*/ 18 w 26" name="T0"/>
                  <a:gd fmla="*/ 0 h 60" name="T1"/>
                  <a:gd fmla="*/ 18 w 26" name="T2"/>
                  <a:gd fmla="*/ 0 h 60" name="T3"/>
                  <a:gd fmla="*/ 10 w 26" name="T4"/>
                  <a:gd fmla="*/ 16 h 60" name="T5"/>
                  <a:gd fmla="*/ 4 w 26" name="T6"/>
                  <a:gd fmla="*/ 24 h 60" name="T7"/>
                  <a:gd fmla="*/ 2 w 26" name="T8"/>
                  <a:gd fmla="*/ 34 h 60" name="T9"/>
                  <a:gd fmla="*/ 0 w 26" name="T10"/>
                  <a:gd fmla="*/ 42 h 60" name="T11"/>
                  <a:gd fmla="*/ 2 w 26" name="T12"/>
                  <a:gd fmla="*/ 50 h 60" name="T13"/>
                  <a:gd fmla="*/ 8 w 26" name="T14"/>
                  <a:gd fmla="*/ 60 h 60" name="T15"/>
                  <a:gd fmla="*/ 12 w 26" name="T16"/>
                  <a:gd fmla="*/ 60 h 60" name="T17"/>
                  <a:gd fmla="*/ 18 w 26" name="T18"/>
                  <a:gd fmla="*/ 48 h 60" name="T19"/>
                  <a:gd fmla="*/ 20 w 26" name="T20"/>
                  <a:gd fmla="*/ 32 h 60" name="T21"/>
                  <a:gd fmla="*/ 26 w 26" name="T22"/>
                  <a:gd fmla="*/ 0 h 60" name="T23"/>
                  <a:gd fmla="*/ 18 w 26" name="T24"/>
                  <a:gd fmla="*/ 0 h 60" name="T25"/>
                  <a:gd fmla="*/ 18 w 26" name="T26"/>
                  <a:gd fmla="*/ 0 h 60" name="T27"/>
                  <a:gd fmla="*/ 18 w 26" name="T28"/>
                  <a:gd fmla="*/ 0 h 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0" w="26">
                    <a:moveTo>
                      <a:pt x="18" y="0"/>
                    </a:moveTo>
                    <a:lnTo>
                      <a:pt x="18" y="0"/>
                    </a:lnTo>
                    <a:lnTo>
                      <a:pt x="10" y="16"/>
                    </a:lnTo>
                    <a:lnTo>
                      <a:pt x="4" y="24"/>
                    </a:lnTo>
                    <a:lnTo>
                      <a:pt x="2" y="34"/>
                    </a:lnTo>
                    <a:lnTo>
                      <a:pt x="0" y="42"/>
                    </a:lnTo>
                    <a:lnTo>
                      <a:pt x="2" y="50"/>
                    </a:lnTo>
                    <a:lnTo>
                      <a:pt x="8" y="60"/>
                    </a:lnTo>
                    <a:lnTo>
                      <a:pt x="12" y="60"/>
                    </a:lnTo>
                    <a:lnTo>
                      <a:pt x="18" y="48"/>
                    </a:lnTo>
                    <a:lnTo>
                      <a:pt x="20" y="32"/>
                    </a:lnTo>
                    <a:lnTo>
                      <a:pt x="26" y="0"/>
                    </a:lnTo>
                    <a:lnTo>
                      <a:pt x="18" y="0"/>
                    </a:lnTo>
                    <a:lnTo>
                      <a:pt x="18" y="0"/>
                    </a:lnTo>
                    <a:lnTo>
                      <a:pt x="18"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01" name="Freeform 1498"/>
              <p:cNvSpPr/>
              <p:nvPr/>
            </p:nvSpPr>
            <p:spPr bwMode="auto">
              <a:xfrm>
                <a:off x="1485900" y="3343275"/>
                <a:ext cx="155575" cy="158750"/>
              </a:xfrm>
              <a:custGeom>
                <a:gdLst>
                  <a:gd fmla="*/ 4 w 98" name="T0"/>
                  <a:gd fmla="*/ 62 h 100" name="T1"/>
                  <a:gd fmla="*/ 10 w 98" name="T2"/>
                  <a:gd fmla="*/ 54 h 100" name="T3"/>
                  <a:gd fmla="*/ 18 w 98" name="T4"/>
                  <a:gd fmla="*/ 54 h 100" name="T5"/>
                  <a:gd fmla="*/ 20 w 98" name="T6"/>
                  <a:gd fmla="*/ 56 h 100" name="T7"/>
                  <a:gd fmla="*/ 14 w 98" name="T8"/>
                  <a:gd fmla="*/ 70 h 100" name="T9"/>
                  <a:gd fmla="*/ 12 w 98" name="T10"/>
                  <a:gd fmla="*/ 80 h 100" name="T11"/>
                  <a:gd fmla="*/ 4 w 98" name="T12"/>
                  <a:gd fmla="*/ 88 h 100" name="T13"/>
                  <a:gd fmla="*/ 2 w 98" name="T14"/>
                  <a:gd fmla="*/ 100 h 100" name="T15"/>
                  <a:gd fmla="*/ 10 w 98" name="T16"/>
                  <a:gd fmla="*/ 100 h 100" name="T17"/>
                  <a:gd fmla="*/ 14 w 98" name="T18"/>
                  <a:gd fmla="*/ 98 h 100" name="T19"/>
                  <a:gd fmla="*/ 24 w 98" name="T20"/>
                  <a:gd fmla="*/ 100 h 100" name="T21"/>
                  <a:gd fmla="*/ 80 w 98" name="T22"/>
                  <a:gd fmla="*/ 62 h 100" name="T23"/>
                  <a:gd fmla="*/ 84 w 98" name="T24"/>
                  <a:gd fmla="*/ 50 h 100" name="T25"/>
                  <a:gd fmla="*/ 84 w 98" name="T26"/>
                  <a:gd fmla="*/ 42 h 100" name="T27"/>
                  <a:gd fmla="*/ 84 w 98" name="T28"/>
                  <a:gd fmla="*/ 36 h 100" name="T29"/>
                  <a:gd fmla="*/ 86 w 98" name="T30"/>
                  <a:gd fmla="*/ 28 h 100" name="T31"/>
                  <a:gd fmla="*/ 90 w 98" name="T32"/>
                  <a:gd fmla="*/ 18 h 100" name="T33"/>
                  <a:gd fmla="*/ 98 w 98" name="T34"/>
                  <a:gd fmla="*/ 10 h 100" name="T35"/>
                  <a:gd fmla="*/ 94 w 98" name="T36"/>
                  <a:gd fmla="*/ 6 h 100" name="T37"/>
                  <a:gd fmla="*/ 86 w 98" name="T38"/>
                  <a:gd fmla="*/ 2 h 100" name="T39"/>
                  <a:gd fmla="*/ 74 w 98" name="T40"/>
                  <a:gd fmla="*/ 8 h 100" name="T41"/>
                  <a:gd fmla="*/ 62 w 98" name="T42"/>
                  <a:gd fmla="*/ 8 h 100" name="T43"/>
                  <a:gd fmla="*/ 48 w 98" name="T44"/>
                  <a:gd fmla="*/ 14 h 100" name="T45"/>
                  <a:gd fmla="*/ 36 w 98" name="T46"/>
                  <a:gd fmla="*/ 16 h 100" name="T47"/>
                  <a:gd fmla="*/ 28 w 98" name="T48"/>
                  <a:gd fmla="*/ 16 h 100" name="T49"/>
                  <a:gd fmla="*/ 22 w 98" name="T50"/>
                  <a:gd fmla="*/ 18 h 100" name="T51"/>
                  <a:gd fmla="*/ 18 w 98" name="T52"/>
                  <a:gd fmla="*/ 18 h 100" name="T53"/>
                  <a:gd fmla="*/ 18 w 98" name="T54"/>
                  <a:gd fmla="*/ 26 h 100" name="T55"/>
                  <a:gd fmla="*/ 14 w 98" name="T56"/>
                  <a:gd fmla="*/ 28 h 100" name="T57"/>
                  <a:gd fmla="*/ 10 w 98" name="T58"/>
                  <a:gd fmla="*/ 34 h 100" name="T59"/>
                  <a:gd fmla="*/ 2 w 98" name="T60"/>
                  <a:gd fmla="*/ 36 h 100" name="T61"/>
                  <a:gd fmla="*/ 2 w 98" name="T62"/>
                  <a:gd fmla="*/ 44 h 100" name="T63"/>
                  <a:gd fmla="*/ 0 w 98" name="T64"/>
                  <a:gd fmla="*/ 56 h 100" name="T65"/>
                  <a:gd fmla="*/ 4 w 98" name="T66"/>
                  <a:gd fmla="*/ 60 h 100" name="T67"/>
                  <a:gd fmla="*/ 4 w 98" name="T68"/>
                  <a:gd fmla="*/ 62 h 10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0" w="98">
                    <a:moveTo>
                      <a:pt x="4" y="62"/>
                    </a:moveTo>
                    <a:lnTo>
                      <a:pt x="4" y="62"/>
                    </a:lnTo>
                    <a:lnTo>
                      <a:pt x="6" y="56"/>
                    </a:lnTo>
                    <a:lnTo>
                      <a:pt x="10" y="54"/>
                    </a:lnTo>
                    <a:lnTo>
                      <a:pt x="12" y="54"/>
                    </a:lnTo>
                    <a:lnTo>
                      <a:pt x="18" y="54"/>
                    </a:lnTo>
                    <a:lnTo>
                      <a:pt x="20" y="54"/>
                    </a:lnTo>
                    <a:lnTo>
                      <a:pt x="20" y="56"/>
                    </a:lnTo>
                    <a:lnTo>
                      <a:pt x="18" y="62"/>
                    </a:lnTo>
                    <a:lnTo>
                      <a:pt x="14" y="70"/>
                    </a:lnTo>
                    <a:lnTo>
                      <a:pt x="12" y="74"/>
                    </a:lnTo>
                    <a:lnTo>
                      <a:pt x="12" y="80"/>
                    </a:lnTo>
                    <a:lnTo>
                      <a:pt x="6" y="82"/>
                    </a:lnTo>
                    <a:lnTo>
                      <a:pt x="4" y="88"/>
                    </a:lnTo>
                    <a:lnTo>
                      <a:pt x="2" y="90"/>
                    </a:lnTo>
                    <a:lnTo>
                      <a:pt x="2" y="100"/>
                    </a:lnTo>
                    <a:lnTo>
                      <a:pt x="4" y="100"/>
                    </a:lnTo>
                    <a:lnTo>
                      <a:pt x="10" y="100"/>
                    </a:lnTo>
                    <a:lnTo>
                      <a:pt x="12" y="98"/>
                    </a:lnTo>
                    <a:lnTo>
                      <a:pt x="14" y="98"/>
                    </a:lnTo>
                    <a:lnTo>
                      <a:pt x="20" y="100"/>
                    </a:lnTo>
                    <a:lnTo>
                      <a:pt x="24" y="100"/>
                    </a:lnTo>
                    <a:lnTo>
                      <a:pt x="48" y="84"/>
                    </a:lnTo>
                    <a:lnTo>
                      <a:pt x="80" y="62"/>
                    </a:lnTo>
                    <a:lnTo>
                      <a:pt x="82" y="56"/>
                    </a:lnTo>
                    <a:lnTo>
                      <a:pt x="84" y="50"/>
                    </a:lnTo>
                    <a:lnTo>
                      <a:pt x="86" y="44"/>
                    </a:lnTo>
                    <a:lnTo>
                      <a:pt x="84" y="42"/>
                    </a:lnTo>
                    <a:lnTo>
                      <a:pt x="84" y="38"/>
                    </a:lnTo>
                    <a:lnTo>
                      <a:pt x="84" y="36"/>
                    </a:lnTo>
                    <a:lnTo>
                      <a:pt x="86" y="32"/>
                    </a:lnTo>
                    <a:lnTo>
                      <a:pt x="86" y="28"/>
                    </a:lnTo>
                    <a:lnTo>
                      <a:pt x="86" y="24"/>
                    </a:lnTo>
                    <a:lnTo>
                      <a:pt x="90" y="18"/>
                    </a:lnTo>
                    <a:lnTo>
                      <a:pt x="94" y="16"/>
                    </a:lnTo>
                    <a:lnTo>
                      <a:pt x="98" y="10"/>
                    </a:lnTo>
                    <a:lnTo>
                      <a:pt x="98" y="6"/>
                    </a:lnTo>
                    <a:lnTo>
                      <a:pt x="94" y="6"/>
                    </a:lnTo>
                    <a:lnTo>
                      <a:pt x="92" y="0"/>
                    </a:lnTo>
                    <a:lnTo>
                      <a:pt x="86" y="2"/>
                    </a:lnTo>
                    <a:lnTo>
                      <a:pt x="80" y="6"/>
                    </a:lnTo>
                    <a:lnTo>
                      <a:pt x="74" y="8"/>
                    </a:lnTo>
                    <a:lnTo>
                      <a:pt x="68" y="8"/>
                    </a:lnTo>
                    <a:lnTo>
                      <a:pt x="62" y="8"/>
                    </a:lnTo>
                    <a:lnTo>
                      <a:pt x="54" y="14"/>
                    </a:lnTo>
                    <a:lnTo>
                      <a:pt x="48" y="14"/>
                    </a:lnTo>
                    <a:lnTo>
                      <a:pt x="40" y="16"/>
                    </a:lnTo>
                    <a:lnTo>
                      <a:pt x="36" y="16"/>
                    </a:lnTo>
                    <a:lnTo>
                      <a:pt x="30" y="16"/>
                    </a:lnTo>
                    <a:lnTo>
                      <a:pt x="28" y="16"/>
                    </a:lnTo>
                    <a:lnTo>
                      <a:pt x="24" y="18"/>
                    </a:lnTo>
                    <a:lnTo>
                      <a:pt x="22" y="18"/>
                    </a:lnTo>
                    <a:lnTo>
                      <a:pt x="20" y="18"/>
                    </a:lnTo>
                    <a:lnTo>
                      <a:pt x="18" y="18"/>
                    </a:lnTo>
                    <a:lnTo>
                      <a:pt x="18" y="20"/>
                    </a:lnTo>
                    <a:lnTo>
                      <a:pt x="18" y="26"/>
                    </a:lnTo>
                    <a:lnTo>
                      <a:pt x="18" y="28"/>
                    </a:lnTo>
                    <a:lnTo>
                      <a:pt x="14" y="28"/>
                    </a:lnTo>
                    <a:lnTo>
                      <a:pt x="12" y="32"/>
                    </a:lnTo>
                    <a:lnTo>
                      <a:pt x="10" y="34"/>
                    </a:lnTo>
                    <a:lnTo>
                      <a:pt x="6" y="36"/>
                    </a:lnTo>
                    <a:lnTo>
                      <a:pt x="2" y="36"/>
                    </a:lnTo>
                    <a:lnTo>
                      <a:pt x="0" y="36"/>
                    </a:lnTo>
                    <a:lnTo>
                      <a:pt x="2" y="44"/>
                    </a:lnTo>
                    <a:lnTo>
                      <a:pt x="2" y="52"/>
                    </a:lnTo>
                    <a:lnTo>
                      <a:pt x="0" y="56"/>
                    </a:lnTo>
                    <a:lnTo>
                      <a:pt x="2" y="56"/>
                    </a:lnTo>
                    <a:lnTo>
                      <a:pt x="4" y="60"/>
                    </a:lnTo>
                    <a:lnTo>
                      <a:pt x="4" y="62"/>
                    </a:lnTo>
                    <a:lnTo>
                      <a:pt x="4" y="62"/>
                    </a:lnTo>
                    <a:lnTo>
                      <a:pt x="4" y="6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02" name="Freeform 1499"/>
              <p:cNvSpPr/>
              <p:nvPr/>
            </p:nvSpPr>
            <p:spPr bwMode="auto">
              <a:xfrm>
                <a:off x="796925" y="3003550"/>
                <a:ext cx="104775" cy="73025"/>
              </a:xfrm>
              <a:custGeom>
                <a:gdLst>
                  <a:gd fmla="*/ 66 w 66" name="T0"/>
                  <a:gd fmla="*/ 22 h 46" name="T1"/>
                  <a:gd fmla="*/ 66 w 66" name="T2"/>
                  <a:gd fmla="*/ 22 h 46" name="T3"/>
                  <a:gd fmla="*/ 66 w 66" name="T4"/>
                  <a:gd fmla="*/ 20 h 46" name="T5"/>
                  <a:gd fmla="*/ 64 w 66" name="T6"/>
                  <a:gd fmla="*/ 16 h 46" name="T7"/>
                  <a:gd fmla="*/ 62 w 66" name="T8"/>
                  <a:gd fmla="*/ 14 h 46" name="T9"/>
                  <a:gd fmla="*/ 64 w 66" name="T10"/>
                  <a:gd fmla="*/ 10 h 46" name="T11"/>
                  <a:gd fmla="*/ 50 w 66" name="T12"/>
                  <a:gd fmla="*/ 2 h 46" name="T13"/>
                  <a:gd fmla="*/ 46 w 66" name="T14"/>
                  <a:gd fmla="*/ 0 h 46" name="T15"/>
                  <a:gd fmla="*/ 44 w 66" name="T16"/>
                  <a:gd fmla="*/ 0 h 46" name="T17"/>
                  <a:gd fmla="*/ 40 w 66" name="T18"/>
                  <a:gd fmla="*/ 0 h 46" name="T19"/>
                  <a:gd fmla="*/ 40 w 66" name="T20"/>
                  <a:gd fmla="*/ 2 h 46" name="T21"/>
                  <a:gd fmla="*/ 32 w 66" name="T22"/>
                  <a:gd fmla="*/ 4 h 46" name="T23"/>
                  <a:gd fmla="*/ 30 w 66" name="T24"/>
                  <a:gd fmla="*/ 6 h 46" name="T25"/>
                  <a:gd fmla="*/ 28 w 66" name="T26"/>
                  <a:gd fmla="*/ 6 h 46" name="T27"/>
                  <a:gd fmla="*/ 26 w 66" name="T28"/>
                  <a:gd fmla="*/ 4 h 46" name="T29"/>
                  <a:gd fmla="*/ 26 w 66" name="T30"/>
                  <a:gd fmla="*/ 6 h 46" name="T31"/>
                  <a:gd fmla="*/ 26 w 66" name="T32"/>
                  <a:gd fmla="*/ 10 h 46" name="T33"/>
                  <a:gd fmla="*/ 22 w 66" name="T34"/>
                  <a:gd fmla="*/ 12 h 46" name="T35"/>
                  <a:gd fmla="*/ 18 w 66" name="T36"/>
                  <a:gd fmla="*/ 14 h 46" name="T37"/>
                  <a:gd fmla="*/ 14 w 66" name="T38"/>
                  <a:gd fmla="*/ 16 h 46" name="T39"/>
                  <a:gd fmla="*/ 10 w 66" name="T40"/>
                  <a:gd fmla="*/ 22 h 46" name="T41"/>
                  <a:gd fmla="*/ 2 w 66" name="T42"/>
                  <a:gd fmla="*/ 32 h 46" name="T43"/>
                  <a:gd fmla="*/ 0 w 66" name="T44"/>
                  <a:gd fmla="*/ 38 h 46" name="T45"/>
                  <a:gd fmla="*/ 2 w 66" name="T46"/>
                  <a:gd fmla="*/ 38 h 46" name="T47"/>
                  <a:gd fmla="*/ 4 w 66" name="T48"/>
                  <a:gd fmla="*/ 38 h 46" name="T49"/>
                  <a:gd fmla="*/ 8 w 66" name="T50"/>
                  <a:gd fmla="*/ 36 h 46" name="T51"/>
                  <a:gd fmla="*/ 10 w 66" name="T52"/>
                  <a:gd fmla="*/ 36 h 46" name="T53"/>
                  <a:gd fmla="*/ 10 w 66" name="T54"/>
                  <a:gd fmla="*/ 38 h 46" name="T55"/>
                  <a:gd fmla="*/ 12 w 66" name="T56"/>
                  <a:gd fmla="*/ 42 h 46" name="T57"/>
                  <a:gd fmla="*/ 14 w 66" name="T58"/>
                  <a:gd fmla="*/ 42 h 46" name="T59"/>
                  <a:gd fmla="*/ 18 w 66" name="T60"/>
                  <a:gd fmla="*/ 42 h 46" name="T61"/>
                  <a:gd fmla="*/ 20 w 66" name="T62"/>
                  <a:gd fmla="*/ 44 h 46" name="T63"/>
                  <a:gd fmla="*/ 22 w 66" name="T64"/>
                  <a:gd fmla="*/ 46 h 46" name="T65"/>
                  <a:gd fmla="*/ 22 w 66" name="T66"/>
                  <a:gd fmla="*/ 44 h 46" name="T67"/>
                  <a:gd fmla="*/ 30 w 66" name="T68"/>
                  <a:gd fmla="*/ 42 h 46" name="T69"/>
                  <a:gd fmla="*/ 32 w 66" name="T70"/>
                  <a:gd fmla="*/ 42 h 46" name="T71"/>
                  <a:gd fmla="*/ 32 w 66" name="T72"/>
                  <a:gd fmla="*/ 38 h 46" name="T73"/>
                  <a:gd fmla="*/ 32 w 66" name="T74"/>
                  <a:gd fmla="*/ 34 h 46" name="T75"/>
                  <a:gd fmla="*/ 36 w 66" name="T76"/>
                  <a:gd fmla="*/ 34 h 46" name="T77"/>
                  <a:gd fmla="*/ 36 w 66" name="T78"/>
                  <a:gd fmla="*/ 36 h 46" name="T79"/>
                  <a:gd fmla="*/ 38 w 66" name="T80"/>
                  <a:gd fmla="*/ 38 h 46" name="T81"/>
                  <a:gd fmla="*/ 40 w 66" name="T82"/>
                  <a:gd fmla="*/ 38 h 46" name="T83"/>
                  <a:gd fmla="*/ 46 w 66" name="T84"/>
                  <a:gd fmla="*/ 42 h 46" name="T85"/>
                  <a:gd fmla="*/ 48 w 66" name="T86"/>
                  <a:gd fmla="*/ 42 h 46" name="T87"/>
                  <a:gd fmla="*/ 50 w 66" name="T88"/>
                  <a:gd fmla="*/ 42 h 46" name="T89"/>
                  <a:gd fmla="*/ 48 w 66" name="T90"/>
                  <a:gd fmla="*/ 36 h 46" name="T91"/>
                  <a:gd fmla="*/ 50 w 66" name="T92"/>
                  <a:gd fmla="*/ 34 h 46" name="T93"/>
                  <a:gd fmla="*/ 54 w 66" name="T94"/>
                  <a:gd fmla="*/ 34 h 46" name="T95"/>
                  <a:gd fmla="*/ 56 w 66" name="T96"/>
                  <a:gd fmla="*/ 32 h 46" name="T97"/>
                  <a:gd fmla="*/ 58 w 66" name="T98"/>
                  <a:gd fmla="*/ 30 h 46" name="T99"/>
                  <a:gd fmla="*/ 62 w 66" name="T100"/>
                  <a:gd fmla="*/ 30 h 46" name="T101"/>
                  <a:gd fmla="*/ 64 w 66" name="T102"/>
                  <a:gd fmla="*/ 30 h 46" name="T103"/>
                  <a:gd fmla="*/ 66 w 66" name="T104"/>
                  <a:gd fmla="*/ 26 h 46" name="T105"/>
                  <a:gd fmla="*/ 66 w 66" name="T106"/>
                  <a:gd fmla="*/ 24 h 46" name="T107"/>
                  <a:gd fmla="*/ 64 w 66" name="T108"/>
                  <a:gd fmla="*/ 24 h 46" name="T109"/>
                  <a:gd fmla="*/ 66 w 66" name="T110"/>
                  <a:gd fmla="*/ 24 h 46" name="T111"/>
                  <a:gd fmla="*/ 66 w 66" name="T112"/>
                  <a:gd fmla="*/ 22 h 46" name="T113"/>
                  <a:gd fmla="*/ 66 w 66" name="T114"/>
                  <a:gd fmla="*/ 22 h 46" name="T115"/>
                  <a:gd fmla="*/ 66 w 66" name="T116"/>
                  <a:gd fmla="*/ 22 h 4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6" w="66">
                    <a:moveTo>
                      <a:pt x="66" y="22"/>
                    </a:moveTo>
                    <a:lnTo>
                      <a:pt x="66" y="22"/>
                    </a:lnTo>
                    <a:lnTo>
                      <a:pt x="66" y="20"/>
                    </a:lnTo>
                    <a:lnTo>
                      <a:pt x="64" y="16"/>
                    </a:lnTo>
                    <a:lnTo>
                      <a:pt x="62" y="14"/>
                    </a:lnTo>
                    <a:lnTo>
                      <a:pt x="64" y="10"/>
                    </a:lnTo>
                    <a:lnTo>
                      <a:pt x="50" y="2"/>
                    </a:lnTo>
                    <a:lnTo>
                      <a:pt x="46" y="0"/>
                    </a:lnTo>
                    <a:lnTo>
                      <a:pt x="44" y="0"/>
                    </a:lnTo>
                    <a:lnTo>
                      <a:pt x="40" y="0"/>
                    </a:lnTo>
                    <a:lnTo>
                      <a:pt x="40" y="2"/>
                    </a:lnTo>
                    <a:lnTo>
                      <a:pt x="32" y="4"/>
                    </a:lnTo>
                    <a:lnTo>
                      <a:pt x="30" y="6"/>
                    </a:lnTo>
                    <a:lnTo>
                      <a:pt x="28" y="6"/>
                    </a:lnTo>
                    <a:lnTo>
                      <a:pt x="26" y="4"/>
                    </a:lnTo>
                    <a:lnTo>
                      <a:pt x="26" y="6"/>
                    </a:lnTo>
                    <a:lnTo>
                      <a:pt x="26" y="10"/>
                    </a:lnTo>
                    <a:lnTo>
                      <a:pt x="22" y="12"/>
                    </a:lnTo>
                    <a:lnTo>
                      <a:pt x="18" y="14"/>
                    </a:lnTo>
                    <a:lnTo>
                      <a:pt x="14" y="16"/>
                    </a:lnTo>
                    <a:lnTo>
                      <a:pt x="10" y="22"/>
                    </a:lnTo>
                    <a:lnTo>
                      <a:pt x="2" y="32"/>
                    </a:lnTo>
                    <a:lnTo>
                      <a:pt x="0" y="38"/>
                    </a:lnTo>
                    <a:lnTo>
                      <a:pt x="2" y="38"/>
                    </a:lnTo>
                    <a:lnTo>
                      <a:pt x="4" y="38"/>
                    </a:lnTo>
                    <a:lnTo>
                      <a:pt x="8" y="36"/>
                    </a:lnTo>
                    <a:lnTo>
                      <a:pt x="10" y="36"/>
                    </a:lnTo>
                    <a:lnTo>
                      <a:pt x="10" y="38"/>
                    </a:lnTo>
                    <a:lnTo>
                      <a:pt x="12" y="42"/>
                    </a:lnTo>
                    <a:lnTo>
                      <a:pt x="14" y="42"/>
                    </a:lnTo>
                    <a:lnTo>
                      <a:pt x="18" y="42"/>
                    </a:lnTo>
                    <a:lnTo>
                      <a:pt x="20" y="44"/>
                    </a:lnTo>
                    <a:lnTo>
                      <a:pt x="22" y="46"/>
                    </a:lnTo>
                    <a:lnTo>
                      <a:pt x="22" y="44"/>
                    </a:lnTo>
                    <a:lnTo>
                      <a:pt x="30" y="42"/>
                    </a:lnTo>
                    <a:lnTo>
                      <a:pt x="32" y="42"/>
                    </a:lnTo>
                    <a:lnTo>
                      <a:pt x="32" y="38"/>
                    </a:lnTo>
                    <a:lnTo>
                      <a:pt x="32" y="34"/>
                    </a:lnTo>
                    <a:lnTo>
                      <a:pt x="36" y="34"/>
                    </a:lnTo>
                    <a:lnTo>
                      <a:pt x="36" y="36"/>
                    </a:lnTo>
                    <a:lnTo>
                      <a:pt x="38" y="38"/>
                    </a:lnTo>
                    <a:lnTo>
                      <a:pt x="40" y="38"/>
                    </a:lnTo>
                    <a:lnTo>
                      <a:pt x="46" y="42"/>
                    </a:lnTo>
                    <a:lnTo>
                      <a:pt x="48" y="42"/>
                    </a:lnTo>
                    <a:lnTo>
                      <a:pt x="50" y="42"/>
                    </a:lnTo>
                    <a:lnTo>
                      <a:pt x="48" y="36"/>
                    </a:lnTo>
                    <a:lnTo>
                      <a:pt x="50" y="34"/>
                    </a:lnTo>
                    <a:lnTo>
                      <a:pt x="54" y="34"/>
                    </a:lnTo>
                    <a:lnTo>
                      <a:pt x="56" y="32"/>
                    </a:lnTo>
                    <a:lnTo>
                      <a:pt x="58" y="30"/>
                    </a:lnTo>
                    <a:lnTo>
                      <a:pt x="62" y="30"/>
                    </a:lnTo>
                    <a:lnTo>
                      <a:pt x="64" y="30"/>
                    </a:lnTo>
                    <a:lnTo>
                      <a:pt x="66" y="26"/>
                    </a:lnTo>
                    <a:lnTo>
                      <a:pt x="66" y="24"/>
                    </a:lnTo>
                    <a:lnTo>
                      <a:pt x="64" y="24"/>
                    </a:lnTo>
                    <a:lnTo>
                      <a:pt x="66" y="24"/>
                    </a:lnTo>
                    <a:lnTo>
                      <a:pt x="66" y="22"/>
                    </a:lnTo>
                    <a:lnTo>
                      <a:pt x="66" y="22"/>
                    </a:lnTo>
                    <a:lnTo>
                      <a:pt x="66" y="2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03" name="Freeform 1500"/>
              <p:cNvSpPr>
                <a:spLocks noEditPoints="1"/>
              </p:cNvSpPr>
              <p:nvPr/>
            </p:nvSpPr>
            <p:spPr bwMode="auto">
              <a:xfrm>
                <a:off x="923925" y="2193925"/>
                <a:ext cx="285750" cy="558800"/>
              </a:xfrm>
              <a:custGeom>
                <a:gdLst>
                  <a:gd fmla="*/ 6 w 180" name="T0"/>
                  <a:gd fmla="*/ 276 h 352" name="T1"/>
                  <a:gd fmla="*/ 4 w 180" name="T2"/>
                  <a:gd fmla="*/ 288 h 352" name="T3"/>
                  <a:gd fmla="*/ 16 w 180" name="T4"/>
                  <a:gd fmla="*/ 322 h 352" name="T5"/>
                  <a:gd fmla="*/ 18 w 180" name="T6"/>
                  <a:gd fmla="*/ 340 h 352" name="T7"/>
                  <a:gd fmla="*/ 50 w 180" name="T8"/>
                  <a:gd fmla="*/ 320 h 352" name="T9"/>
                  <a:gd fmla="*/ 80 w 180" name="T10"/>
                  <a:gd fmla="*/ 310 h 352" name="T11"/>
                  <a:gd fmla="*/ 72 w 180" name="T12"/>
                  <a:gd fmla="*/ 306 h 352" name="T13"/>
                  <a:gd fmla="*/ 80 w 180" name="T14"/>
                  <a:gd fmla="*/ 270 h 352" name="T15"/>
                  <a:gd fmla="*/ 82 w 180" name="T16"/>
                  <a:gd fmla="*/ 262 h 352" name="T17"/>
                  <a:gd fmla="*/ 98 w 180" name="T18"/>
                  <a:gd fmla="*/ 262 h 352" name="T19"/>
                  <a:gd fmla="*/ 108 w 180" name="T20"/>
                  <a:gd fmla="*/ 248 h 352" name="T21"/>
                  <a:gd fmla="*/ 108 w 180" name="T22"/>
                  <a:gd fmla="*/ 230 h 352" name="T23"/>
                  <a:gd fmla="*/ 88 w 180" name="T24"/>
                  <a:gd fmla="*/ 198 h 352" name="T25"/>
                  <a:gd fmla="*/ 88 w 180" name="T26"/>
                  <a:gd fmla="*/ 180 h 352" name="T27"/>
                  <a:gd fmla="*/ 88 w 180" name="T28"/>
                  <a:gd fmla="*/ 168 h 352" name="T29"/>
                  <a:gd fmla="*/ 98 w 180" name="T30"/>
                  <a:gd fmla="*/ 158 h 352" name="T31"/>
                  <a:gd fmla="*/ 108 w 180" name="T32"/>
                  <a:gd fmla="*/ 142 h 352" name="T33"/>
                  <a:gd fmla="*/ 140 w 180" name="T34"/>
                  <a:gd fmla="*/ 126 h 352" name="T35"/>
                  <a:gd fmla="*/ 148 w 180" name="T36"/>
                  <a:gd fmla="*/ 112 h 352" name="T37"/>
                  <a:gd fmla="*/ 152 w 180" name="T38"/>
                  <a:gd fmla="*/ 86 h 352" name="T39"/>
                  <a:gd fmla="*/ 162 w 180" name="T40"/>
                  <a:gd fmla="*/ 76 h 352" name="T41"/>
                  <a:gd fmla="*/ 178 w 180" name="T42"/>
                  <a:gd fmla="*/ 68 h 352" name="T43"/>
                  <a:gd fmla="*/ 178 w 180" name="T44"/>
                  <a:gd fmla="*/ 44 h 352" name="T45"/>
                  <a:gd fmla="*/ 176 w 180" name="T46"/>
                  <a:gd fmla="*/ 28 h 352" name="T47"/>
                  <a:gd fmla="*/ 150 w 180" name="T48"/>
                  <a:gd fmla="*/ 14 h 352" name="T49"/>
                  <a:gd fmla="*/ 136 w 180" name="T50"/>
                  <a:gd fmla="*/ 4 h 352" name="T51"/>
                  <a:gd fmla="*/ 130 w 180" name="T52"/>
                  <a:gd fmla="*/ 22 h 352" name="T53"/>
                  <a:gd fmla="*/ 112 w 180" name="T54"/>
                  <a:gd fmla="*/ 22 h 352" name="T55"/>
                  <a:gd fmla="*/ 106 w 180" name="T56"/>
                  <a:gd fmla="*/ 32 h 352" name="T57"/>
                  <a:gd fmla="*/ 90 w 180" name="T58"/>
                  <a:gd fmla="*/ 42 h 352" name="T59"/>
                  <a:gd fmla="*/ 80 w 180" name="T60"/>
                  <a:gd fmla="*/ 58 h 352" name="T61"/>
                  <a:gd fmla="*/ 70 w 180" name="T62"/>
                  <a:gd fmla="*/ 62 h 352" name="T63"/>
                  <a:gd fmla="*/ 58 w 180" name="T64"/>
                  <a:gd fmla="*/ 94 h 352" name="T65"/>
                  <a:gd fmla="*/ 52 w 180" name="T66"/>
                  <a:gd fmla="*/ 118 h 352" name="T67"/>
                  <a:gd fmla="*/ 40 w 180" name="T68"/>
                  <a:gd fmla="*/ 114 h 352" name="T69"/>
                  <a:gd fmla="*/ 24 w 180" name="T70"/>
                  <a:gd fmla="*/ 130 h 352" name="T71"/>
                  <a:gd fmla="*/ 14 w 180" name="T72"/>
                  <a:gd fmla="*/ 142 h 352" name="T73"/>
                  <a:gd fmla="*/ 14 w 180" name="T74"/>
                  <a:gd fmla="*/ 160 h 352" name="T75"/>
                  <a:gd fmla="*/ 12 w 180" name="T76"/>
                  <a:gd fmla="*/ 186 h 352" name="T77"/>
                  <a:gd fmla="*/ 18 w 180" name="T78"/>
                  <a:gd fmla="*/ 202 h 352" name="T79"/>
                  <a:gd fmla="*/ 8 w 180" name="T80"/>
                  <a:gd fmla="*/ 222 h 352" name="T81"/>
                  <a:gd fmla="*/ 8 w 180" name="T82"/>
                  <a:gd fmla="*/ 234 h 352" name="T83"/>
                  <a:gd fmla="*/ 6 w 180" name="T84"/>
                  <a:gd fmla="*/ 242 h 352" name="T85"/>
                  <a:gd fmla="*/ 6 w 180" name="T86"/>
                  <a:gd fmla="*/ 260 h 352" name="T87"/>
                  <a:gd fmla="*/ 50 w 180" name="T88"/>
                  <a:gd fmla="*/ 260 h 352" name="T89"/>
                  <a:gd fmla="*/ 44 w 180" name="T90"/>
                  <a:gd fmla="*/ 270 h 352" name="T91"/>
                  <a:gd fmla="*/ 50 w 180" name="T92"/>
                  <a:gd fmla="*/ 260 h 352" name="T93"/>
                  <a:gd fmla="*/ 58 w 180" name="T94"/>
                  <a:gd fmla="*/ 352 h 352" name="T95"/>
                  <a:gd fmla="*/ 50 w 180" name="T96"/>
                  <a:gd fmla="*/ 346 h 352" name="T97"/>
                  <a:gd fmla="*/ 100 w 180" name="T98"/>
                  <a:gd fmla="*/ 296 h 352" name="T99"/>
                  <a:gd fmla="*/ 114 w 180" name="T100"/>
                  <a:gd fmla="*/ 286 h 352" name="T101"/>
                  <a:gd fmla="*/ 112 w 180" name="T102"/>
                  <a:gd fmla="*/ 284 h 352" name="T103"/>
                  <a:gd fmla="*/ 44 w 180" name="T104"/>
                  <a:gd fmla="*/ 278 h 352" name="T105"/>
                  <a:gd fmla="*/ 48 w 180" name="T106"/>
                  <a:gd fmla="*/ 274 h 352" name="T107"/>
                  <a:gd fmla="*/ 94 w 180" name="T108"/>
                  <a:gd fmla="*/ 244 h 352" name="T109"/>
                  <a:gd fmla="*/ 86 w 180" name="T110"/>
                  <a:gd fmla="*/ 242 h 352" name="T111"/>
                  <a:gd fmla="*/ 32 w 180" name="T112"/>
                  <a:gd fmla="*/ 242 h 352" name="T113"/>
                  <a:gd fmla="*/ 40 w 180" name="T114"/>
                  <a:gd fmla="*/ 258 h 352" name="T115"/>
                  <a:gd fmla="*/ 26 w 180" name="T116"/>
                  <a:gd fmla="*/ 252 h 35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52" w="180">
                    <a:moveTo>
                      <a:pt x="0" y="260"/>
                    </a:moveTo>
                    <a:lnTo>
                      <a:pt x="0" y="260"/>
                    </a:lnTo>
                    <a:lnTo>
                      <a:pt x="0" y="276"/>
                    </a:lnTo>
                    <a:lnTo>
                      <a:pt x="6" y="276"/>
                    </a:lnTo>
                    <a:lnTo>
                      <a:pt x="6" y="278"/>
                    </a:lnTo>
                    <a:lnTo>
                      <a:pt x="6" y="284"/>
                    </a:lnTo>
                    <a:lnTo>
                      <a:pt x="4" y="286"/>
                    </a:lnTo>
                    <a:lnTo>
                      <a:pt x="4" y="288"/>
                    </a:lnTo>
                    <a:lnTo>
                      <a:pt x="14" y="302"/>
                    </a:lnTo>
                    <a:lnTo>
                      <a:pt x="26" y="314"/>
                    </a:lnTo>
                    <a:lnTo>
                      <a:pt x="22" y="322"/>
                    </a:lnTo>
                    <a:lnTo>
                      <a:pt x="16" y="322"/>
                    </a:lnTo>
                    <a:lnTo>
                      <a:pt x="16" y="332"/>
                    </a:lnTo>
                    <a:lnTo>
                      <a:pt x="22" y="332"/>
                    </a:lnTo>
                    <a:lnTo>
                      <a:pt x="22" y="338"/>
                    </a:lnTo>
                    <a:lnTo>
                      <a:pt x="18" y="340"/>
                    </a:lnTo>
                    <a:lnTo>
                      <a:pt x="42" y="340"/>
                    </a:lnTo>
                    <a:lnTo>
                      <a:pt x="42" y="334"/>
                    </a:lnTo>
                    <a:lnTo>
                      <a:pt x="42" y="330"/>
                    </a:lnTo>
                    <a:lnTo>
                      <a:pt x="50" y="320"/>
                    </a:lnTo>
                    <a:lnTo>
                      <a:pt x="62" y="322"/>
                    </a:lnTo>
                    <a:lnTo>
                      <a:pt x="70" y="322"/>
                    </a:lnTo>
                    <a:lnTo>
                      <a:pt x="76" y="320"/>
                    </a:lnTo>
                    <a:lnTo>
                      <a:pt x="80" y="310"/>
                    </a:lnTo>
                    <a:lnTo>
                      <a:pt x="78" y="312"/>
                    </a:lnTo>
                    <a:lnTo>
                      <a:pt x="76" y="314"/>
                    </a:lnTo>
                    <a:lnTo>
                      <a:pt x="72" y="312"/>
                    </a:lnTo>
                    <a:lnTo>
                      <a:pt x="72" y="306"/>
                    </a:lnTo>
                    <a:lnTo>
                      <a:pt x="76" y="296"/>
                    </a:lnTo>
                    <a:lnTo>
                      <a:pt x="80" y="280"/>
                    </a:lnTo>
                    <a:lnTo>
                      <a:pt x="80" y="274"/>
                    </a:lnTo>
                    <a:lnTo>
                      <a:pt x="80" y="270"/>
                    </a:lnTo>
                    <a:lnTo>
                      <a:pt x="78" y="268"/>
                    </a:lnTo>
                    <a:lnTo>
                      <a:pt x="80" y="266"/>
                    </a:lnTo>
                    <a:lnTo>
                      <a:pt x="80" y="262"/>
                    </a:lnTo>
                    <a:lnTo>
                      <a:pt x="82" y="262"/>
                    </a:lnTo>
                    <a:lnTo>
                      <a:pt x="88" y="260"/>
                    </a:lnTo>
                    <a:lnTo>
                      <a:pt x="90" y="260"/>
                    </a:lnTo>
                    <a:lnTo>
                      <a:pt x="94" y="262"/>
                    </a:lnTo>
                    <a:lnTo>
                      <a:pt x="98" y="262"/>
                    </a:lnTo>
                    <a:lnTo>
                      <a:pt x="104" y="252"/>
                    </a:lnTo>
                    <a:lnTo>
                      <a:pt x="108" y="252"/>
                    </a:lnTo>
                    <a:lnTo>
                      <a:pt x="108" y="250"/>
                    </a:lnTo>
                    <a:lnTo>
                      <a:pt x="108" y="248"/>
                    </a:lnTo>
                    <a:lnTo>
                      <a:pt x="104" y="244"/>
                    </a:lnTo>
                    <a:lnTo>
                      <a:pt x="114" y="242"/>
                    </a:lnTo>
                    <a:lnTo>
                      <a:pt x="114" y="238"/>
                    </a:lnTo>
                    <a:lnTo>
                      <a:pt x="108" y="230"/>
                    </a:lnTo>
                    <a:lnTo>
                      <a:pt x="104" y="222"/>
                    </a:lnTo>
                    <a:lnTo>
                      <a:pt x="96" y="220"/>
                    </a:lnTo>
                    <a:lnTo>
                      <a:pt x="86" y="216"/>
                    </a:lnTo>
                    <a:lnTo>
                      <a:pt x="88" y="198"/>
                    </a:lnTo>
                    <a:lnTo>
                      <a:pt x="88" y="186"/>
                    </a:lnTo>
                    <a:lnTo>
                      <a:pt x="86" y="184"/>
                    </a:lnTo>
                    <a:lnTo>
                      <a:pt x="86" y="180"/>
                    </a:lnTo>
                    <a:lnTo>
                      <a:pt x="88" y="180"/>
                    </a:lnTo>
                    <a:lnTo>
                      <a:pt x="88" y="176"/>
                    </a:lnTo>
                    <a:lnTo>
                      <a:pt x="90" y="172"/>
                    </a:lnTo>
                    <a:lnTo>
                      <a:pt x="88" y="170"/>
                    </a:lnTo>
                    <a:lnTo>
                      <a:pt x="88" y="168"/>
                    </a:lnTo>
                    <a:lnTo>
                      <a:pt x="98" y="166"/>
                    </a:lnTo>
                    <a:lnTo>
                      <a:pt x="98" y="162"/>
                    </a:lnTo>
                    <a:lnTo>
                      <a:pt x="98" y="160"/>
                    </a:lnTo>
                    <a:lnTo>
                      <a:pt x="98" y="158"/>
                    </a:lnTo>
                    <a:lnTo>
                      <a:pt x="104" y="154"/>
                    </a:lnTo>
                    <a:lnTo>
                      <a:pt x="106" y="154"/>
                    </a:lnTo>
                    <a:lnTo>
                      <a:pt x="108" y="144"/>
                    </a:lnTo>
                    <a:lnTo>
                      <a:pt x="108" y="142"/>
                    </a:lnTo>
                    <a:lnTo>
                      <a:pt x="112" y="140"/>
                    </a:lnTo>
                    <a:lnTo>
                      <a:pt x="124" y="134"/>
                    </a:lnTo>
                    <a:lnTo>
                      <a:pt x="136" y="132"/>
                    </a:lnTo>
                    <a:lnTo>
                      <a:pt x="140" y="126"/>
                    </a:lnTo>
                    <a:lnTo>
                      <a:pt x="142" y="122"/>
                    </a:lnTo>
                    <a:lnTo>
                      <a:pt x="148" y="122"/>
                    </a:lnTo>
                    <a:lnTo>
                      <a:pt x="148" y="114"/>
                    </a:lnTo>
                    <a:lnTo>
                      <a:pt x="148" y="112"/>
                    </a:lnTo>
                    <a:lnTo>
                      <a:pt x="144" y="106"/>
                    </a:lnTo>
                    <a:lnTo>
                      <a:pt x="144" y="100"/>
                    </a:lnTo>
                    <a:lnTo>
                      <a:pt x="152" y="90"/>
                    </a:lnTo>
                    <a:lnTo>
                      <a:pt x="152" y="86"/>
                    </a:lnTo>
                    <a:lnTo>
                      <a:pt x="154" y="86"/>
                    </a:lnTo>
                    <a:lnTo>
                      <a:pt x="160" y="86"/>
                    </a:lnTo>
                    <a:lnTo>
                      <a:pt x="162" y="80"/>
                    </a:lnTo>
                    <a:lnTo>
                      <a:pt x="162" y="76"/>
                    </a:lnTo>
                    <a:lnTo>
                      <a:pt x="170" y="72"/>
                    </a:lnTo>
                    <a:lnTo>
                      <a:pt x="172" y="78"/>
                    </a:lnTo>
                    <a:lnTo>
                      <a:pt x="180" y="78"/>
                    </a:lnTo>
                    <a:lnTo>
                      <a:pt x="178" y="68"/>
                    </a:lnTo>
                    <a:lnTo>
                      <a:pt x="178" y="62"/>
                    </a:lnTo>
                    <a:lnTo>
                      <a:pt x="178" y="52"/>
                    </a:lnTo>
                    <a:lnTo>
                      <a:pt x="180" y="46"/>
                    </a:lnTo>
                    <a:lnTo>
                      <a:pt x="178" y="44"/>
                    </a:lnTo>
                    <a:lnTo>
                      <a:pt x="176" y="40"/>
                    </a:lnTo>
                    <a:lnTo>
                      <a:pt x="176" y="34"/>
                    </a:lnTo>
                    <a:lnTo>
                      <a:pt x="176" y="32"/>
                    </a:lnTo>
                    <a:lnTo>
                      <a:pt x="176" y="28"/>
                    </a:lnTo>
                    <a:lnTo>
                      <a:pt x="168" y="22"/>
                    </a:lnTo>
                    <a:lnTo>
                      <a:pt x="162" y="16"/>
                    </a:lnTo>
                    <a:lnTo>
                      <a:pt x="154" y="16"/>
                    </a:lnTo>
                    <a:lnTo>
                      <a:pt x="150" y="14"/>
                    </a:lnTo>
                    <a:lnTo>
                      <a:pt x="148" y="6"/>
                    </a:lnTo>
                    <a:lnTo>
                      <a:pt x="144" y="6"/>
                    </a:lnTo>
                    <a:lnTo>
                      <a:pt x="142" y="4"/>
                    </a:lnTo>
                    <a:lnTo>
                      <a:pt x="136" y="4"/>
                    </a:lnTo>
                    <a:lnTo>
                      <a:pt x="130" y="0"/>
                    </a:lnTo>
                    <a:lnTo>
                      <a:pt x="134" y="8"/>
                    </a:lnTo>
                    <a:lnTo>
                      <a:pt x="132" y="16"/>
                    </a:lnTo>
                    <a:lnTo>
                      <a:pt x="130" y="22"/>
                    </a:lnTo>
                    <a:lnTo>
                      <a:pt x="126" y="24"/>
                    </a:lnTo>
                    <a:lnTo>
                      <a:pt x="118" y="22"/>
                    </a:lnTo>
                    <a:lnTo>
                      <a:pt x="116" y="22"/>
                    </a:lnTo>
                    <a:lnTo>
                      <a:pt x="112" y="22"/>
                    </a:lnTo>
                    <a:lnTo>
                      <a:pt x="112" y="24"/>
                    </a:lnTo>
                    <a:lnTo>
                      <a:pt x="112" y="28"/>
                    </a:lnTo>
                    <a:lnTo>
                      <a:pt x="112" y="34"/>
                    </a:lnTo>
                    <a:lnTo>
                      <a:pt x="106" y="32"/>
                    </a:lnTo>
                    <a:lnTo>
                      <a:pt x="98" y="24"/>
                    </a:lnTo>
                    <a:lnTo>
                      <a:pt x="98" y="26"/>
                    </a:lnTo>
                    <a:lnTo>
                      <a:pt x="94" y="32"/>
                    </a:lnTo>
                    <a:lnTo>
                      <a:pt x="90" y="42"/>
                    </a:lnTo>
                    <a:lnTo>
                      <a:pt x="90" y="46"/>
                    </a:lnTo>
                    <a:lnTo>
                      <a:pt x="86" y="50"/>
                    </a:lnTo>
                    <a:lnTo>
                      <a:pt x="82" y="52"/>
                    </a:lnTo>
                    <a:lnTo>
                      <a:pt x="80" y="58"/>
                    </a:lnTo>
                    <a:lnTo>
                      <a:pt x="78" y="60"/>
                    </a:lnTo>
                    <a:lnTo>
                      <a:pt x="72" y="60"/>
                    </a:lnTo>
                    <a:lnTo>
                      <a:pt x="70" y="60"/>
                    </a:lnTo>
                    <a:lnTo>
                      <a:pt x="70" y="62"/>
                    </a:lnTo>
                    <a:lnTo>
                      <a:pt x="70" y="70"/>
                    </a:lnTo>
                    <a:lnTo>
                      <a:pt x="68" y="80"/>
                    </a:lnTo>
                    <a:lnTo>
                      <a:pt x="62" y="88"/>
                    </a:lnTo>
                    <a:lnTo>
                      <a:pt x="58" y="94"/>
                    </a:lnTo>
                    <a:lnTo>
                      <a:pt x="52" y="96"/>
                    </a:lnTo>
                    <a:lnTo>
                      <a:pt x="54" y="104"/>
                    </a:lnTo>
                    <a:lnTo>
                      <a:pt x="54" y="112"/>
                    </a:lnTo>
                    <a:lnTo>
                      <a:pt x="52" y="118"/>
                    </a:lnTo>
                    <a:lnTo>
                      <a:pt x="50" y="118"/>
                    </a:lnTo>
                    <a:lnTo>
                      <a:pt x="44" y="114"/>
                    </a:lnTo>
                    <a:lnTo>
                      <a:pt x="42" y="114"/>
                    </a:lnTo>
                    <a:lnTo>
                      <a:pt x="40" y="114"/>
                    </a:lnTo>
                    <a:lnTo>
                      <a:pt x="32" y="116"/>
                    </a:lnTo>
                    <a:lnTo>
                      <a:pt x="30" y="118"/>
                    </a:lnTo>
                    <a:lnTo>
                      <a:pt x="26" y="122"/>
                    </a:lnTo>
                    <a:lnTo>
                      <a:pt x="24" y="130"/>
                    </a:lnTo>
                    <a:lnTo>
                      <a:pt x="18" y="134"/>
                    </a:lnTo>
                    <a:lnTo>
                      <a:pt x="18" y="136"/>
                    </a:lnTo>
                    <a:lnTo>
                      <a:pt x="16" y="140"/>
                    </a:lnTo>
                    <a:lnTo>
                      <a:pt x="14" y="142"/>
                    </a:lnTo>
                    <a:lnTo>
                      <a:pt x="12" y="144"/>
                    </a:lnTo>
                    <a:lnTo>
                      <a:pt x="14" y="150"/>
                    </a:lnTo>
                    <a:lnTo>
                      <a:pt x="14" y="154"/>
                    </a:lnTo>
                    <a:lnTo>
                      <a:pt x="14" y="160"/>
                    </a:lnTo>
                    <a:lnTo>
                      <a:pt x="14" y="168"/>
                    </a:lnTo>
                    <a:lnTo>
                      <a:pt x="14" y="172"/>
                    </a:lnTo>
                    <a:lnTo>
                      <a:pt x="14" y="180"/>
                    </a:lnTo>
                    <a:lnTo>
                      <a:pt x="12" y="186"/>
                    </a:lnTo>
                    <a:lnTo>
                      <a:pt x="14" y="188"/>
                    </a:lnTo>
                    <a:lnTo>
                      <a:pt x="16" y="190"/>
                    </a:lnTo>
                    <a:lnTo>
                      <a:pt x="16" y="196"/>
                    </a:lnTo>
                    <a:lnTo>
                      <a:pt x="18" y="202"/>
                    </a:lnTo>
                    <a:lnTo>
                      <a:pt x="16" y="206"/>
                    </a:lnTo>
                    <a:lnTo>
                      <a:pt x="12" y="206"/>
                    </a:lnTo>
                    <a:lnTo>
                      <a:pt x="12" y="216"/>
                    </a:lnTo>
                    <a:lnTo>
                      <a:pt x="8" y="222"/>
                    </a:lnTo>
                    <a:lnTo>
                      <a:pt x="12" y="224"/>
                    </a:lnTo>
                    <a:lnTo>
                      <a:pt x="14" y="230"/>
                    </a:lnTo>
                    <a:lnTo>
                      <a:pt x="12" y="232"/>
                    </a:lnTo>
                    <a:lnTo>
                      <a:pt x="8" y="234"/>
                    </a:lnTo>
                    <a:lnTo>
                      <a:pt x="8" y="238"/>
                    </a:lnTo>
                    <a:lnTo>
                      <a:pt x="6" y="238"/>
                    </a:lnTo>
                    <a:lnTo>
                      <a:pt x="4" y="240"/>
                    </a:lnTo>
                    <a:lnTo>
                      <a:pt x="6" y="242"/>
                    </a:lnTo>
                    <a:lnTo>
                      <a:pt x="6" y="248"/>
                    </a:lnTo>
                    <a:lnTo>
                      <a:pt x="8" y="252"/>
                    </a:lnTo>
                    <a:lnTo>
                      <a:pt x="8" y="258"/>
                    </a:lnTo>
                    <a:lnTo>
                      <a:pt x="6" y="260"/>
                    </a:lnTo>
                    <a:lnTo>
                      <a:pt x="0" y="260"/>
                    </a:lnTo>
                    <a:lnTo>
                      <a:pt x="0" y="260"/>
                    </a:lnTo>
                    <a:lnTo>
                      <a:pt x="0" y="260"/>
                    </a:lnTo>
                    <a:close/>
                    <a:moveTo>
                      <a:pt x="50" y="260"/>
                    </a:moveTo>
                    <a:lnTo>
                      <a:pt x="50" y="260"/>
                    </a:lnTo>
                    <a:lnTo>
                      <a:pt x="50" y="266"/>
                    </a:lnTo>
                    <a:lnTo>
                      <a:pt x="50" y="270"/>
                    </a:lnTo>
                    <a:lnTo>
                      <a:pt x="44" y="270"/>
                    </a:lnTo>
                    <a:lnTo>
                      <a:pt x="48" y="268"/>
                    </a:lnTo>
                    <a:lnTo>
                      <a:pt x="50" y="260"/>
                    </a:lnTo>
                    <a:lnTo>
                      <a:pt x="50" y="260"/>
                    </a:lnTo>
                    <a:lnTo>
                      <a:pt x="50" y="260"/>
                    </a:lnTo>
                    <a:close/>
                    <a:moveTo>
                      <a:pt x="50" y="346"/>
                    </a:moveTo>
                    <a:lnTo>
                      <a:pt x="50" y="346"/>
                    </a:lnTo>
                    <a:lnTo>
                      <a:pt x="50" y="352"/>
                    </a:lnTo>
                    <a:lnTo>
                      <a:pt x="58" y="352"/>
                    </a:lnTo>
                    <a:lnTo>
                      <a:pt x="54" y="350"/>
                    </a:lnTo>
                    <a:lnTo>
                      <a:pt x="50" y="346"/>
                    </a:lnTo>
                    <a:lnTo>
                      <a:pt x="50" y="346"/>
                    </a:lnTo>
                    <a:lnTo>
                      <a:pt x="50" y="346"/>
                    </a:lnTo>
                    <a:close/>
                    <a:moveTo>
                      <a:pt x="112" y="284"/>
                    </a:moveTo>
                    <a:lnTo>
                      <a:pt x="112" y="288"/>
                    </a:lnTo>
                    <a:lnTo>
                      <a:pt x="104" y="288"/>
                    </a:lnTo>
                    <a:lnTo>
                      <a:pt x="100" y="296"/>
                    </a:lnTo>
                    <a:lnTo>
                      <a:pt x="98" y="310"/>
                    </a:lnTo>
                    <a:lnTo>
                      <a:pt x="104" y="312"/>
                    </a:lnTo>
                    <a:lnTo>
                      <a:pt x="112" y="294"/>
                    </a:lnTo>
                    <a:lnTo>
                      <a:pt x="114" y="286"/>
                    </a:lnTo>
                    <a:lnTo>
                      <a:pt x="114" y="284"/>
                    </a:lnTo>
                    <a:lnTo>
                      <a:pt x="112" y="284"/>
                    </a:lnTo>
                    <a:lnTo>
                      <a:pt x="112" y="284"/>
                    </a:lnTo>
                    <a:lnTo>
                      <a:pt x="112" y="284"/>
                    </a:lnTo>
                    <a:close/>
                    <a:moveTo>
                      <a:pt x="48" y="274"/>
                    </a:moveTo>
                    <a:lnTo>
                      <a:pt x="48" y="274"/>
                    </a:lnTo>
                    <a:lnTo>
                      <a:pt x="48" y="276"/>
                    </a:lnTo>
                    <a:lnTo>
                      <a:pt x="44" y="278"/>
                    </a:lnTo>
                    <a:lnTo>
                      <a:pt x="44" y="274"/>
                    </a:lnTo>
                    <a:lnTo>
                      <a:pt x="48" y="274"/>
                    </a:lnTo>
                    <a:lnTo>
                      <a:pt x="48" y="274"/>
                    </a:lnTo>
                    <a:lnTo>
                      <a:pt x="48" y="274"/>
                    </a:lnTo>
                    <a:close/>
                    <a:moveTo>
                      <a:pt x="86" y="242"/>
                    </a:moveTo>
                    <a:lnTo>
                      <a:pt x="86" y="242"/>
                    </a:lnTo>
                    <a:lnTo>
                      <a:pt x="90" y="242"/>
                    </a:lnTo>
                    <a:lnTo>
                      <a:pt x="94" y="244"/>
                    </a:lnTo>
                    <a:lnTo>
                      <a:pt x="94" y="248"/>
                    </a:lnTo>
                    <a:lnTo>
                      <a:pt x="86" y="244"/>
                    </a:lnTo>
                    <a:lnTo>
                      <a:pt x="82" y="242"/>
                    </a:lnTo>
                    <a:lnTo>
                      <a:pt x="86" y="242"/>
                    </a:lnTo>
                    <a:lnTo>
                      <a:pt x="86" y="242"/>
                    </a:lnTo>
                    <a:lnTo>
                      <a:pt x="86" y="242"/>
                    </a:lnTo>
                    <a:close/>
                    <a:moveTo>
                      <a:pt x="32" y="242"/>
                    </a:moveTo>
                    <a:lnTo>
                      <a:pt x="32" y="242"/>
                    </a:lnTo>
                    <a:lnTo>
                      <a:pt x="36" y="244"/>
                    </a:lnTo>
                    <a:lnTo>
                      <a:pt x="40" y="250"/>
                    </a:lnTo>
                    <a:lnTo>
                      <a:pt x="42" y="256"/>
                    </a:lnTo>
                    <a:lnTo>
                      <a:pt x="40" y="258"/>
                    </a:lnTo>
                    <a:lnTo>
                      <a:pt x="32" y="262"/>
                    </a:lnTo>
                    <a:lnTo>
                      <a:pt x="16" y="268"/>
                    </a:lnTo>
                    <a:lnTo>
                      <a:pt x="16" y="258"/>
                    </a:lnTo>
                    <a:lnTo>
                      <a:pt x="26" y="252"/>
                    </a:lnTo>
                    <a:lnTo>
                      <a:pt x="32" y="242"/>
                    </a:lnTo>
                    <a:lnTo>
                      <a:pt x="32" y="242"/>
                    </a:lnTo>
                    <a:lnTo>
                      <a:pt x="32" y="242"/>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04" name="Freeform 1501"/>
              <p:cNvSpPr/>
              <p:nvPr/>
            </p:nvSpPr>
            <p:spPr bwMode="auto">
              <a:xfrm>
                <a:off x="1371600" y="5191125"/>
                <a:ext cx="28575" cy="44450"/>
              </a:xfrm>
              <a:custGeom>
                <a:gdLst>
                  <a:gd fmla="*/ 14 w 18" name="T0"/>
                  <a:gd fmla="*/ 18 h 28" name="T1"/>
                  <a:gd fmla="*/ 14 w 18" name="T2"/>
                  <a:gd fmla="*/ 18 h 28" name="T3"/>
                  <a:gd fmla="*/ 18 w 18" name="T4"/>
                  <a:gd fmla="*/ 8 h 28" name="T5"/>
                  <a:gd fmla="*/ 14 w 18" name="T6"/>
                  <a:gd fmla="*/ 4 h 28" name="T7"/>
                  <a:gd fmla="*/ 10 w 18" name="T8"/>
                  <a:gd fmla="*/ 0 h 28" name="T9"/>
                  <a:gd fmla="*/ 6 w 18" name="T10"/>
                  <a:gd fmla="*/ 4 h 28" name="T11"/>
                  <a:gd fmla="*/ 4 w 18" name="T12"/>
                  <a:gd fmla="*/ 4 h 28" name="T13"/>
                  <a:gd fmla="*/ 2 w 18" name="T14"/>
                  <a:gd fmla="*/ 4 h 28" name="T15"/>
                  <a:gd fmla="*/ 0 w 18" name="T16"/>
                  <a:gd fmla="*/ 4 h 28" name="T17"/>
                  <a:gd fmla="*/ 0 w 18" name="T18"/>
                  <a:gd fmla="*/ 10 h 28" name="T19"/>
                  <a:gd fmla="*/ 0 w 18" name="T20"/>
                  <a:gd fmla="*/ 16 h 28" name="T21"/>
                  <a:gd fmla="*/ 0 w 18" name="T22"/>
                  <a:gd fmla="*/ 18 h 28" name="T23"/>
                  <a:gd fmla="*/ 2 w 18" name="T24"/>
                  <a:gd fmla="*/ 24 h 28" name="T25"/>
                  <a:gd fmla="*/ 4 w 18" name="T26"/>
                  <a:gd fmla="*/ 24 h 28" name="T27"/>
                  <a:gd fmla="*/ 14 w 18" name="T28"/>
                  <a:gd fmla="*/ 28 h 28" name="T29"/>
                  <a:gd fmla="*/ 14 w 18" name="T30"/>
                  <a:gd fmla="*/ 18 h 28" name="T31"/>
                  <a:gd fmla="*/ 14 w 18" name="T32"/>
                  <a:gd fmla="*/ 18 h 28" name="T33"/>
                  <a:gd fmla="*/ 14 w 18" name="T34"/>
                  <a:gd fmla="*/ 18 h 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18">
                    <a:moveTo>
                      <a:pt x="14" y="18"/>
                    </a:moveTo>
                    <a:lnTo>
                      <a:pt x="14" y="18"/>
                    </a:lnTo>
                    <a:lnTo>
                      <a:pt x="18" y="8"/>
                    </a:lnTo>
                    <a:lnTo>
                      <a:pt x="14" y="4"/>
                    </a:lnTo>
                    <a:lnTo>
                      <a:pt x="10" y="0"/>
                    </a:lnTo>
                    <a:lnTo>
                      <a:pt x="6" y="4"/>
                    </a:lnTo>
                    <a:lnTo>
                      <a:pt x="4" y="4"/>
                    </a:lnTo>
                    <a:lnTo>
                      <a:pt x="2" y="4"/>
                    </a:lnTo>
                    <a:lnTo>
                      <a:pt x="0" y="4"/>
                    </a:lnTo>
                    <a:lnTo>
                      <a:pt x="0" y="10"/>
                    </a:lnTo>
                    <a:lnTo>
                      <a:pt x="0" y="16"/>
                    </a:lnTo>
                    <a:lnTo>
                      <a:pt x="0" y="18"/>
                    </a:lnTo>
                    <a:lnTo>
                      <a:pt x="2" y="24"/>
                    </a:lnTo>
                    <a:lnTo>
                      <a:pt x="4" y="24"/>
                    </a:lnTo>
                    <a:lnTo>
                      <a:pt x="14" y="28"/>
                    </a:lnTo>
                    <a:lnTo>
                      <a:pt x="14" y="18"/>
                    </a:lnTo>
                    <a:lnTo>
                      <a:pt x="14" y="18"/>
                    </a:lnTo>
                    <a:lnTo>
                      <a:pt x="14" y="1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05" name="Freeform 1502"/>
              <p:cNvSpPr/>
              <p:nvPr/>
            </p:nvSpPr>
            <p:spPr bwMode="auto">
              <a:xfrm>
                <a:off x="1158875" y="3771900"/>
                <a:ext cx="403225" cy="568325"/>
              </a:xfrm>
              <a:custGeom>
                <a:gdLst>
                  <a:gd fmla="*/ 228 w 254" name="T0"/>
                  <a:gd fmla="*/ 66 h 358" name="T1"/>
                  <a:gd fmla="*/ 228 w 254" name="T2"/>
                  <a:gd fmla="*/ 36 h 358" name="T3"/>
                  <a:gd fmla="*/ 224 w 254" name="T4"/>
                  <a:gd fmla="*/ 18 h 358" name="T5"/>
                  <a:gd fmla="*/ 208 w 254" name="T6"/>
                  <a:gd fmla="*/ 2 h 358" name="T7"/>
                  <a:gd fmla="*/ 192 w 254" name="T8"/>
                  <a:gd fmla="*/ 2 h 358" name="T9"/>
                  <a:gd fmla="*/ 182 w 254" name="T10"/>
                  <a:gd fmla="*/ 24 h 358" name="T11"/>
                  <a:gd fmla="*/ 162 w 254" name="T12"/>
                  <a:gd fmla="*/ 24 h 358" name="T13"/>
                  <a:gd fmla="*/ 54 w 254" name="T14"/>
                  <a:gd fmla="*/ 20 h 358" name="T15"/>
                  <a:gd fmla="*/ 38 w 254" name="T16"/>
                  <a:gd fmla="*/ 70 h 358" name="T17"/>
                  <a:gd fmla="*/ 28 w 254" name="T18"/>
                  <a:gd fmla="*/ 138 h 358" name="T19"/>
                  <a:gd fmla="*/ 18 w 254" name="T20"/>
                  <a:gd fmla="*/ 144 h 358" name="T21"/>
                  <a:gd fmla="*/ 16 w 254" name="T22"/>
                  <a:gd fmla="*/ 156 h 358" name="T23"/>
                  <a:gd fmla="*/ 12 w 254" name="T24"/>
                  <a:gd fmla="*/ 166 h 358" name="T25"/>
                  <a:gd fmla="*/ 4 w 254" name="T26"/>
                  <a:gd fmla="*/ 176 h 358" name="T27"/>
                  <a:gd fmla="*/ 0 w 254" name="T28"/>
                  <a:gd fmla="*/ 186 h 358" name="T29"/>
                  <a:gd fmla="*/ 2 w 254" name="T30"/>
                  <a:gd fmla="*/ 192 h 358" name="T31"/>
                  <a:gd fmla="*/ 12 w 254" name="T32"/>
                  <a:gd fmla="*/ 194 h 358" name="T33"/>
                  <a:gd fmla="*/ 10 w 254" name="T34"/>
                  <a:gd fmla="*/ 204 h 358" name="T35"/>
                  <a:gd fmla="*/ 10 w 254" name="T36"/>
                  <a:gd fmla="*/ 212 h 358" name="T37"/>
                  <a:gd fmla="*/ 16 w 254" name="T38"/>
                  <a:gd fmla="*/ 226 h 358" name="T39"/>
                  <a:gd fmla="*/ 20 w 254" name="T40"/>
                  <a:gd fmla="*/ 248 h 358" name="T41"/>
                  <a:gd fmla="*/ 28 w 254" name="T42"/>
                  <a:gd fmla="*/ 262 h 358" name="T43"/>
                  <a:gd fmla="*/ 36 w 254" name="T44"/>
                  <a:gd fmla="*/ 274 h 358" name="T45"/>
                  <a:gd fmla="*/ 40 w 254" name="T46"/>
                  <a:gd fmla="*/ 282 h 358" name="T47"/>
                  <a:gd fmla="*/ 52 w 254" name="T48"/>
                  <a:gd fmla="*/ 286 h 358" name="T49"/>
                  <a:gd fmla="*/ 62 w 254" name="T50"/>
                  <a:gd fmla="*/ 292 h 358" name="T51"/>
                  <a:gd fmla="*/ 66 w 254" name="T52"/>
                  <a:gd fmla="*/ 302 h 358" name="T53"/>
                  <a:gd fmla="*/ 76 w 254" name="T54"/>
                  <a:gd fmla="*/ 314 h 358" name="T55"/>
                  <a:gd fmla="*/ 82 w 254" name="T56"/>
                  <a:gd fmla="*/ 324 h 358" name="T57"/>
                  <a:gd fmla="*/ 90 w 254" name="T58"/>
                  <a:gd fmla="*/ 340 h 358" name="T59"/>
                  <a:gd fmla="*/ 98 w 254" name="T60"/>
                  <a:gd fmla="*/ 336 h 358" name="T61"/>
                  <a:gd fmla="*/ 108 w 254" name="T62"/>
                  <a:gd fmla="*/ 340 h 358" name="T63"/>
                  <a:gd fmla="*/ 116 w 254" name="T64"/>
                  <a:gd fmla="*/ 336 h 358" name="T65"/>
                  <a:gd fmla="*/ 134 w 254" name="T66"/>
                  <a:gd fmla="*/ 354 h 358" name="T67"/>
                  <a:gd fmla="*/ 146 w 254" name="T68"/>
                  <a:gd fmla="*/ 358 h 358" name="T69"/>
                  <a:gd fmla="*/ 156 w 254" name="T70"/>
                  <a:gd fmla="*/ 350 h 358" name="T71"/>
                  <a:gd fmla="*/ 166 w 254" name="T72"/>
                  <a:gd fmla="*/ 350 h 358" name="T73"/>
                  <a:gd fmla="*/ 178 w 254" name="T74"/>
                  <a:gd fmla="*/ 348 h 358" name="T75"/>
                  <a:gd fmla="*/ 196 w 254" name="T76"/>
                  <a:gd fmla="*/ 342 h 358" name="T77"/>
                  <a:gd fmla="*/ 210 w 254" name="T78"/>
                  <a:gd fmla="*/ 342 h 358" name="T79"/>
                  <a:gd fmla="*/ 206 w 254" name="T80"/>
                  <a:gd fmla="*/ 336 h 358" name="T81"/>
                  <a:gd fmla="*/ 196 w 254" name="T82"/>
                  <a:gd fmla="*/ 330 h 358" name="T83"/>
                  <a:gd fmla="*/ 188 w 254" name="T84"/>
                  <a:gd fmla="*/ 310 h 358" name="T85"/>
                  <a:gd fmla="*/ 174 w 254" name="T86"/>
                  <a:gd fmla="*/ 294 h 358" name="T87"/>
                  <a:gd fmla="*/ 162 w 254" name="T88"/>
                  <a:gd fmla="*/ 292 h 358" name="T89"/>
                  <a:gd fmla="*/ 166 w 254" name="T90"/>
                  <a:gd fmla="*/ 282 h 358" name="T91"/>
                  <a:gd fmla="*/ 178 w 254" name="T92"/>
                  <a:gd fmla="*/ 268 h 358" name="T93"/>
                  <a:gd fmla="*/ 184 w 254" name="T94"/>
                  <a:gd fmla="*/ 236 h 358" name="T95"/>
                  <a:gd fmla="*/ 196 w 254" name="T96"/>
                  <a:gd fmla="*/ 220 h 358" name="T97"/>
                  <a:gd fmla="*/ 202 w 254" name="T98"/>
                  <a:gd fmla="*/ 202 h 358" name="T99"/>
                  <a:gd fmla="*/ 208 w 254" name="T100"/>
                  <a:gd fmla="*/ 186 h 358" name="T101"/>
                  <a:gd fmla="*/ 220 w 254" name="T102"/>
                  <a:gd fmla="*/ 162 h 358" name="T103"/>
                  <a:gd fmla="*/ 220 w 254" name="T104"/>
                  <a:gd fmla="*/ 140 h 358" name="T105"/>
                  <a:gd fmla="*/ 226 w 254" name="T106"/>
                  <a:gd fmla="*/ 116 h 358" name="T107"/>
                  <a:gd fmla="*/ 232 w 254" name="T108"/>
                  <a:gd fmla="*/ 108 h 358" name="T109"/>
                  <a:gd fmla="*/ 238 w 254" name="T110"/>
                  <a:gd fmla="*/ 98 h 358" name="T111"/>
                  <a:gd fmla="*/ 254 w 254" name="T112"/>
                  <a:gd fmla="*/ 90 h 35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58" w="254">
                    <a:moveTo>
                      <a:pt x="254" y="90"/>
                    </a:moveTo>
                    <a:lnTo>
                      <a:pt x="248" y="90"/>
                    </a:lnTo>
                    <a:lnTo>
                      <a:pt x="228" y="66"/>
                    </a:lnTo>
                    <a:lnTo>
                      <a:pt x="226" y="56"/>
                    </a:lnTo>
                    <a:lnTo>
                      <a:pt x="228" y="46"/>
                    </a:lnTo>
                    <a:lnTo>
                      <a:pt x="228" y="36"/>
                    </a:lnTo>
                    <a:lnTo>
                      <a:pt x="228" y="26"/>
                    </a:lnTo>
                    <a:lnTo>
                      <a:pt x="224" y="24"/>
                    </a:lnTo>
                    <a:lnTo>
                      <a:pt x="224" y="18"/>
                    </a:lnTo>
                    <a:lnTo>
                      <a:pt x="224" y="12"/>
                    </a:lnTo>
                    <a:lnTo>
                      <a:pt x="216" y="8"/>
                    </a:lnTo>
                    <a:lnTo>
                      <a:pt x="208" y="2"/>
                    </a:lnTo>
                    <a:lnTo>
                      <a:pt x="208" y="0"/>
                    </a:lnTo>
                    <a:lnTo>
                      <a:pt x="198" y="2"/>
                    </a:lnTo>
                    <a:lnTo>
                      <a:pt x="192" y="2"/>
                    </a:lnTo>
                    <a:lnTo>
                      <a:pt x="190" y="12"/>
                    </a:lnTo>
                    <a:lnTo>
                      <a:pt x="184" y="16"/>
                    </a:lnTo>
                    <a:lnTo>
                      <a:pt x="182" y="24"/>
                    </a:lnTo>
                    <a:lnTo>
                      <a:pt x="178" y="26"/>
                    </a:lnTo>
                    <a:lnTo>
                      <a:pt x="174" y="24"/>
                    </a:lnTo>
                    <a:lnTo>
                      <a:pt x="162" y="24"/>
                    </a:lnTo>
                    <a:lnTo>
                      <a:pt x="162" y="18"/>
                    </a:lnTo>
                    <a:lnTo>
                      <a:pt x="156" y="24"/>
                    </a:lnTo>
                    <a:lnTo>
                      <a:pt x="54" y="20"/>
                    </a:lnTo>
                    <a:lnTo>
                      <a:pt x="54" y="56"/>
                    </a:lnTo>
                    <a:lnTo>
                      <a:pt x="38" y="56"/>
                    </a:lnTo>
                    <a:lnTo>
                      <a:pt x="38" y="70"/>
                    </a:lnTo>
                    <a:lnTo>
                      <a:pt x="38" y="138"/>
                    </a:lnTo>
                    <a:lnTo>
                      <a:pt x="36" y="138"/>
                    </a:lnTo>
                    <a:lnTo>
                      <a:pt x="28" y="138"/>
                    </a:lnTo>
                    <a:lnTo>
                      <a:pt x="26" y="136"/>
                    </a:lnTo>
                    <a:lnTo>
                      <a:pt x="22" y="138"/>
                    </a:lnTo>
                    <a:lnTo>
                      <a:pt x="18" y="144"/>
                    </a:lnTo>
                    <a:lnTo>
                      <a:pt x="18" y="148"/>
                    </a:lnTo>
                    <a:lnTo>
                      <a:pt x="18" y="152"/>
                    </a:lnTo>
                    <a:lnTo>
                      <a:pt x="16" y="156"/>
                    </a:lnTo>
                    <a:lnTo>
                      <a:pt x="12" y="158"/>
                    </a:lnTo>
                    <a:lnTo>
                      <a:pt x="12" y="162"/>
                    </a:lnTo>
                    <a:lnTo>
                      <a:pt x="12" y="166"/>
                    </a:lnTo>
                    <a:lnTo>
                      <a:pt x="10" y="172"/>
                    </a:lnTo>
                    <a:lnTo>
                      <a:pt x="8" y="174"/>
                    </a:lnTo>
                    <a:lnTo>
                      <a:pt x="4" y="176"/>
                    </a:lnTo>
                    <a:lnTo>
                      <a:pt x="4" y="182"/>
                    </a:lnTo>
                    <a:lnTo>
                      <a:pt x="2" y="184"/>
                    </a:lnTo>
                    <a:lnTo>
                      <a:pt x="0" y="186"/>
                    </a:lnTo>
                    <a:lnTo>
                      <a:pt x="0" y="190"/>
                    </a:lnTo>
                    <a:lnTo>
                      <a:pt x="0" y="192"/>
                    </a:lnTo>
                    <a:lnTo>
                      <a:pt x="2" y="192"/>
                    </a:lnTo>
                    <a:lnTo>
                      <a:pt x="8" y="192"/>
                    </a:lnTo>
                    <a:lnTo>
                      <a:pt x="10" y="192"/>
                    </a:lnTo>
                    <a:lnTo>
                      <a:pt x="12" y="194"/>
                    </a:lnTo>
                    <a:lnTo>
                      <a:pt x="12" y="198"/>
                    </a:lnTo>
                    <a:lnTo>
                      <a:pt x="12" y="200"/>
                    </a:lnTo>
                    <a:lnTo>
                      <a:pt x="10" y="204"/>
                    </a:lnTo>
                    <a:lnTo>
                      <a:pt x="10" y="208"/>
                    </a:lnTo>
                    <a:lnTo>
                      <a:pt x="10" y="210"/>
                    </a:lnTo>
                    <a:lnTo>
                      <a:pt x="10" y="212"/>
                    </a:lnTo>
                    <a:lnTo>
                      <a:pt x="10" y="218"/>
                    </a:lnTo>
                    <a:lnTo>
                      <a:pt x="12" y="220"/>
                    </a:lnTo>
                    <a:lnTo>
                      <a:pt x="16" y="226"/>
                    </a:lnTo>
                    <a:lnTo>
                      <a:pt x="22" y="236"/>
                    </a:lnTo>
                    <a:lnTo>
                      <a:pt x="22" y="246"/>
                    </a:lnTo>
                    <a:lnTo>
                      <a:pt x="20" y="248"/>
                    </a:lnTo>
                    <a:lnTo>
                      <a:pt x="26" y="250"/>
                    </a:lnTo>
                    <a:lnTo>
                      <a:pt x="28" y="256"/>
                    </a:lnTo>
                    <a:lnTo>
                      <a:pt x="28" y="262"/>
                    </a:lnTo>
                    <a:lnTo>
                      <a:pt x="28" y="266"/>
                    </a:lnTo>
                    <a:lnTo>
                      <a:pt x="30" y="268"/>
                    </a:lnTo>
                    <a:lnTo>
                      <a:pt x="36" y="274"/>
                    </a:lnTo>
                    <a:lnTo>
                      <a:pt x="38" y="278"/>
                    </a:lnTo>
                    <a:lnTo>
                      <a:pt x="38" y="282"/>
                    </a:lnTo>
                    <a:lnTo>
                      <a:pt x="40" y="282"/>
                    </a:lnTo>
                    <a:lnTo>
                      <a:pt x="46" y="282"/>
                    </a:lnTo>
                    <a:lnTo>
                      <a:pt x="48" y="284"/>
                    </a:lnTo>
                    <a:lnTo>
                      <a:pt x="52" y="286"/>
                    </a:lnTo>
                    <a:lnTo>
                      <a:pt x="54" y="290"/>
                    </a:lnTo>
                    <a:lnTo>
                      <a:pt x="58" y="290"/>
                    </a:lnTo>
                    <a:lnTo>
                      <a:pt x="62" y="292"/>
                    </a:lnTo>
                    <a:lnTo>
                      <a:pt x="62" y="296"/>
                    </a:lnTo>
                    <a:lnTo>
                      <a:pt x="64" y="300"/>
                    </a:lnTo>
                    <a:lnTo>
                      <a:pt x="66" y="302"/>
                    </a:lnTo>
                    <a:lnTo>
                      <a:pt x="74" y="304"/>
                    </a:lnTo>
                    <a:lnTo>
                      <a:pt x="76" y="310"/>
                    </a:lnTo>
                    <a:lnTo>
                      <a:pt x="76" y="314"/>
                    </a:lnTo>
                    <a:lnTo>
                      <a:pt x="80" y="320"/>
                    </a:lnTo>
                    <a:lnTo>
                      <a:pt x="82" y="322"/>
                    </a:lnTo>
                    <a:lnTo>
                      <a:pt x="82" y="324"/>
                    </a:lnTo>
                    <a:lnTo>
                      <a:pt x="88" y="332"/>
                    </a:lnTo>
                    <a:lnTo>
                      <a:pt x="88" y="336"/>
                    </a:lnTo>
                    <a:lnTo>
                      <a:pt x="90" y="340"/>
                    </a:lnTo>
                    <a:lnTo>
                      <a:pt x="92" y="340"/>
                    </a:lnTo>
                    <a:lnTo>
                      <a:pt x="94" y="336"/>
                    </a:lnTo>
                    <a:lnTo>
                      <a:pt x="98" y="336"/>
                    </a:lnTo>
                    <a:lnTo>
                      <a:pt x="100" y="336"/>
                    </a:lnTo>
                    <a:lnTo>
                      <a:pt x="106" y="340"/>
                    </a:lnTo>
                    <a:lnTo>
                      <a:pt x="108" y="340"/>
                    </a:lnTo>
                    <a:lnTo>
                      <a:pt x="110" y="338"/>
                    </a:lnTo>
                    <a:lnTo>
                      <a:pt x="112" y="336"/>
                    </a:lnTo>
                    <a:lnTo>
                      <a:pt x="116" y="336"/>
                    </a:lnTo>
                    <a:lnTo>
                      <a:pt x="118" y="340"/>
                    </a:lnTo>
                    <a:lnTo>
                      <a:pt x="124" y="348"/>
                    </a:lnTo>
                    <a:lnTo>
                      <a:pt x="134" y="354"/>
                    </a:lnTo>
                    <a:lnTo>
                      <a:pt x="136" y="356"/>
                    </a:lnTo>
                    <a:lnTo>
                      <a:pt x="138" y="354"/>
                    </a:lnTo>
                    <a:lnTo>
                      <a:pt x="146" y="358"/>
                    </a:lnTo>
                    <a:lnTo>
                      <a:pt x="148" y="354"/>
                    </a:lnTo>
                    <a:lnTo>
                      <a:pt x="154" y="354"/>
                    </a:lnTo>
                    <a:lnTo>
                      <a:pt x="156" y="350"/>
                    </a:lnTo>
                    <a:lnTo>
                      <a:pt x="160" y="350"/>
                    </a:lnTo>
                    <a:lnTo>
                      <a:pt x="162" y="350"/>
                    </a:lnTo>
                    <a:lnTo>
                      <a:pt x="166" y="350"/>
                    </a:lnTo>
                    <a:lnTo>
                      <a:pt x="170" y="350"/>
                    </a:lnTo>
                    <a:lnTo>
                      <a:pt x="172" y="354"/>
                    </a:lnTo>
                    <a:lnTo>
                      <a:pt x="178" y="348"/>
                    </a:lnTo>
                    <a:lnTo>
                      <a:pt x="184" y="348"/>
                    </a:lnTo>
                    <a:lnTo>
                      <a:pt x="190" y="342"/>
                    </a:lnTo>
                    <a:lnTo>
                      <a:pt x="196" y="342"/>
                    </a:lnTo>
                    <a:lnTo>
                      <a:pt x="202" y="342"/>
                    </a:lnTo>
                    <a:lnTo>
                      <a:pt x="210" y="348"/>
                    </a:lnTo>
                    <a:lnTo>
                      <a:pt x="210" y="342"/>
                    </a:lnTo>
                    <a:lnTo>
                      <a:pt x="210" y="340"/>
                    </a:lnTo>
                    <a:lnTo>
                      <a:pt x="208" y="338"/>
                    </a:lnTo>
                    <a:lnTo>
                      <a:pt x="206" y="336"/>
                    </a:lnTo>
                    <a:lnTo>
                      <a:pt x="202" y="336"/>
                    </a:lnTo>
                    <a:lnTo>
                      <a:pt x="198" y="336"/>
                    </a:lnTo>
                    <a:lnTo>
                      <a:pt x="196" y="330"/>
                    </a:lnTo>
                    <a:lnTo>
                      <a:pt x="190" y="322"/>
                    </a:lnTo>
                    <a:lnTo>
                      <a:pt x="188" y="314"/>
                    </a:lnTo>
                    <a:lnTo>
                      <a:pt x="188" y="310"/>
                    </a:lnTo>
                    <a:lnTo>
                      <a:pt x="184" y="308"/>
                    </a:lnTo>
                    <a:lnTo>
                      <a:pt x="178" y="300"/>
                    </a:lnTo>
                    <a:lnTo>
                      <a:pt x="174" y="294"/>
                    </a:lnTo>
                    <a:lnTo>
                      <a:pt x="170" y="294"/>
                    </a:lnTo>
                    <a:lnTo>
                      <a:pt x="164" y="292"/>
                    </a:lnTo>
                    <a:lnTo>
                      <a:pt x="162" y="292"/>
                    </a:lnTo>
                    <a:lnTo>
                      <a:pt x="160" y="292"/>
                    </a:lnTo>
                    <a:lnTo>
                      <a:pt x="162" y="282"/>
                    </a:lnTo>
                    <a:lnTo>
                      <a:pt x="166" y="282"/>
                    </a:lnTo>
                    <a:lnTo>
                      <a:pt x="172" y="278"/>
                    </a:lnTo>
                    <a:lnTo>
                      <a:pt x="174" y="278"/>
                    </a:lnTo>
                    <a:lnTo>
                      <a:pt x="178" y="268"/>
                    </a:lnTo>
                    <a:lnTo>
                      <a:pt x="178" y="254"/>
                    </a:lnTo>
                    <a:lnTo>
                      <a:pt x="180" y="246"/>
                    </a:lnTo>
                    <a:lnTo>
                      <a:pt x="184" y="236"/>
                    </a:lnTo>
                    <a:lnTo>
                      <a:pt x="184" y="226"/>
                    </a:lnTo>
                    <a:lnTo>
                      <a:pt x="190" y="222"/>
                    </a:lnTo>
                    <a:lnTo>
                      <a:pt x="196" y="220"/>
                    </a:lnTo>
                    <a:lnTo>
                      <a:pt x="198" y="218"/>
                    </a:lnTo>
                    <a:lnTo>
                      <a:pt x="200" y="208"/>
                    </a:lnTo>
                    <a:lnTo>
                      <a:pt x="202" y="202"/>
                    </a:lnTo>
                    <a:lnTo>
                      <a:pt x="206" y="194"/>
                    </a:lnTo>
                    <a:lnTo>
                      <a:pt x="206" y="190"/>
                    </a:lnTo>
                    <a:lnTo>
                      <a:pt x="208" y="186"/>
                    </a:lnTo>
                    <a:lnTo>
                      <a:pt x="214" y="182"/>
                    </a:lnTo>
                    <a:lnTo>
                      <a:pt x="220" y="168"/>
                    </a:lnTo>
                    <a:lnTo>
                      <a:pt x="220" y="162"/>
                    </a:lnTo>
                    <a:lnTo>
                      <a:pt x="220" y="154"/>
                    </a:lnTo>
                    <a:lnTo>
                      <a:pt x="220" y="148"/>
                    </a:lnTo>
                    <a:lnTo>
                      <a:pt x="220" y="140"/>
                    </a:lnTo>
                    <a:lnTo>
                      <a:pt x="224" y="134"/>
                    </a:lnTo>
                    <a:lnTo>
                      <a:pt x="226" y="128"/>
                    </a:lnTo>
                    <a:lnTo>
                      <a:pt x="226" y="116"/>
                    </a:lnTo>
                    <a:lnTo>
                      <a:pt x="226" y="110"/>
                    </a:lnTo>
                    <a:lnTo>
                      <a:pt x="228" y="110"/>
                    </a:lnTo>
                    <a:lnTo>
                      <a:pt x="232" y="108"/>
                    </a:lnTo>
                    <a:lnTo>
                      <a:pt x="232" y="102"/>
                    </a:lnTo>
                    <a:lnTo>
                      <a:pt x="236" y="98"/>
                    </a:lnTo>
                    <a:lnTo>
                      <a:pt x="238" y="98"/>
                    </a:lnTo>
                    <a:lnTo>
                      <a:pt x="246" y="98"/>
                    </a:lnTo>
                    <a:lnTo>
                      <a:pt x="254" y="90"/>
                    </a:lnTo>
                    <a:lnTo>
                      <a:pt x="254" y="90"/>
                    </a:lnTo>
                    <a:lnTo>
                      <a:pt x="254" y="9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06" name="Freeform 1503"/>
              <p:cNvSpPr/>
              <p:nvPr/>
            </p:nvSpPr>
            <p:spPr bwMode="auto">
              <a:xfrm>
                <a:off x="2486025" y="4178300"/>
                <a:ext cx="53975" cy="111125"/>
              </a:xfrm>
              <a:custGeom>
                <a:gdLst>
                  <a:gd fmla="*/ 8 w 34" name="T0"/>
                  <a:gd fmla="*/ 0 h 70" name="T1"/>
                  <a:gd fmla="*/ 8 w 34" name="T2"/>
                  <a:gd fmla="*/ 0 h 70" name="T3"/>
                  <a:gd fmla="*/ 6 w 34" name="T4"/>
                  <a:gd fmla="*/ 2 h 70" name="T5"/>
                  <a:gd fmla="*/ 4 w 34" name="T6"/>
                  <a:gd fmla="*/ 4 h 70" name="T7"/>
                  <a:gd fmla="*/ 6 w 34" name="T8"/>
                  <a:gd fmla="*/ 8 h 70" name="T9"/>
                  <a:gd fmla="*/ 6 w 34" name="T10"/>
                  <a:gd fmla="*/ 10 h 70" name="T11"/>
                  <a:gd fmla="*/ 8 w 34" name="T12"/>
                  <a:gd fmla="*/ 12 h 70" name="T13"/>
                  <a:gd fmla="*/ 0 w 34" name="T14"/>
                  <a:gd fmla="*/ 30 h 70" name="T15"/>
                  <a:gd fmla="*/ 4 w 34" name="T16"/>
                  <a:gd fmla="*/ 38 h 70" name="T17"/>
                  <a:gd fmla="*/ 6 w 34" name="T18"/>
                  <a:gd fmla="*/ 48 h 70" name="T19"/>
                  <a:gd fmla="*/ 8 w 34" name="T20"/>
                  <a:gd fmla="*/ 60 h 70" name="T21"/>
                  <a:gd fmla="*/ 8 w 34" name="T22"/>
                  <a:gd fmla="*/ 66 h 70" name="T23"/>
                  <a:gd fmla="*/ 10 w 34" name="T24"/>
                  <a:gd fmla="*/ 70 h 70" name="T25"/>
                  <a:gd fmla="*/ 14 w 34" name="T26"/>
                  <a:gd fmla="*/ 70 h 70" name="T27"/>
                  <a:gd fmla="*/ 24 w 34" name="T28"/>
                  <a:gd fmla="*/ 64 h 70" name="T29"/>
                  <a:gd fmla="*/ 28 w 34" name="T30"/>
                  <a:gd fmla="*/ 64 h 70" name="T31"/>
                  <a:gd fmla="*/ 30 w 34" name="T32"/>
                  <a:gd fmla="*/ 62 h 70" name="T33"/>
                  <a:gd fmla="*/ 34 w 34" name="T34"/>
                  <a:gd fmla="*/ 54 h 70" name="T35"/>
                  <a:gd fmla="*/ 34 w 34" name="T36"/>
                  <a:gd fmla="*/ 48 h 70" name="T37"/>
                  <a:gd fmla="*/ 30 w 34" name="T38"/>
                  <a:gd fmla="*/ 36 h 70" name="T39"/>
                  <a:gd fmla="*/ 18 w 34" name="T40"/>
                  <a:gd fmla="*/ 12 h 70" name="T41"/>
                  <a:gd fmla="*/ 8 w 34" name="T42"/>
                  <a:gd fmla="*/ 0 h 70" name="T43"/>
                  <a:gd fmla="*/ 8 w 34" name="T44"/>
                  <a:gd fmla="*/ 0 h 70" name="T45"/>
                  <a:gd fmla="*/ 8 w 34" name="T46"/>
                  <a:gd fmla="*/ 0 h 7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0" w="34">
                    <a:moveTo>
                      <a:pt x="8" y="0"/>
                    </a:moveTo>
                    <a:lnTo>
                      <a:pt x="8" y="0"/>
                    </a:lnTo>
                    <a:lnTo>
                      <a:pt x="6" y="2"/>
                    </a:lnTo>
                    <a:lnTo>
                      <a:pt x="4" y="4"/>
                    </a:lnTo>
                    <a:lnTo>
                      <a:pt x="6" y="8"/>
                    </a:lnTo>
                    <a:lnTo>
                      <a:pt x="6" y="10"/>
                    </a:lnTo>
                    <a:lnTo>
                      <a:pt x="8" y="12"/>
                    </a:lnTo>
                    <a:lnTo>
                      <a:pt x="0" y="30"/>
                    </a:lnTo>
                    <a:lnTo>
                      <a:pt x="4" y="38"/>
                    </a:lnTo>
                    <a:lnTo>
                      <a:pt x="6" y="48"/>
                    </a:lnTo>
                    <a:lnTo>
                      <a:pt x="8" y="60"/>
                    </a:lnTo>
                    <a:lnTo>
                      <a:pt x="8" y="66"/>
                    </a:lnTo>
                    <a:lnTo>
                      <a:pt x="10" y="70"/>
                    </a:lnTo>
                    <a:lnTo>
                      <a:pt x="14" y="70"/>
                    </a:lnTo>
                    <a:lnTo>
                      <a:pt x="24" y="64"/>
                    </a:lnTo>
                    <a:lnTo>
                      <a:pt x="28" y="64"/>
                    </a:lnTo>
                    <a:lnTo>
                      <a:pt x="30" y="62"/>
                    </a:lnTo>
                    <a:lnTo>
                      <a:pt x="34" y="54"/>
                    </a:lnTo>
                    <a:lnTo>
                      <a:pt x="34" y="48"/>
                    </a:lnTo>
                    <a:lnTo>
                      <a:pt x="30" y="36"/>
                    </a:lnTo>
                    <a:lnTo>
                      <a:pt x="18" y="12"/>
                    </a:lnTo>
                    <a:lnTo>
                      <a:pt x="8" y="0"/>
                    </a:lnTo>
                    <a:lnTo>
                      <a:pt x="8" y="0"/>
                    </a:lnTo>
                    <a:lnTo>
                      <a:pt x="8"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07" name="Freeform 1504"/>
              <p:cNvSpPr>
                <a:spLocks noEditPoints="1"/>
              </p:cNvSpPr>
              <p:nvPr/>
            </p:nvSpPr>
            <p:spPr bwMode="auto">
              <a:xfrm>
                <a:off x="276225" y="3133725"/>
                <a:ext cx="508000" cy="517525"/>
              </a:xfrm>
              <a:custGeom>
                <a:gdLst>
                  <a:gd fmla="*/ 288 w 320" name="T0"/>
                  <a:gd fmla="*/ 88 h 326" name="T1"/>
                  <a:gd fmla="*/ 296 w 320" name="T2"/>
                  <a:gd fmla="*/ 86 h 326" name="T3"/>
                  <a:gd fmla="*/ 288 w 320" name="T4"/>
                  <a:gd fmla="*/ 80 h 326" name="T5"/>
                  <a:gd fmla="*/ 320 w 320" name="T6"/>
                  <a:gd fmla="*/ 86 h 326" name="T7"/>
                  <a:gd fmla="*/ 310 w 320" name="T8"/>
                  <a:gd fmla="*/ 80 h 326" name="T9"/>
                  <a:gd fmla="*/ 260 w 320" name="T10"/>
                  <a:gd fmla="*/ 94 h 326" name="T11"/>
                  <a:gd fmla="*/ 266 w 320" name="T12"/>
                  <a:gd fmla="*/ 96 h 326" name="T13"/>
                  <a:gd fmla="*/ 260 w 320" name="T14"/>
                  <a:gd fmla="*/ 94 h 326" name="T15"/>
                  <a:gd fmla="*/ 44 w 320" name="T16"/>
                  <a:gd fmla="*/ 310 h 326" name="T17"/>
                  <a:gd fmla="*/ 44 w 320" name="T18"/>
                  <a:gd fmla="*/ 310 h 326" name="T19"/>
                  <a:gd fmla="*/ 6 w 320" name="T20"/>
                  <a:gd fmla="*/ 312 h 326" name="T21"/>
                  <a:gd fmla="*/ 0 w 320" name="T22"/>
                  <a:gd fmla="*/ 320 h 326" name="T23"/>
                  <a:gd fmla="*/ 8 w 320" name="T24"/>
                  <a:gd fmla="*/ 312 h 326" name="T25"/>
                  <a:gd fmla="*/ 6 w 320" name="T26"/>
                  <a:gd fmla="*/ 312 h 326" name="T27"/>
                  <a:gd fmla="*/ 16 w 320" name="T28"/>
                  <a:gd fmla="*/ 320 h 326" name="T29"/>
                  <a:gd fmla="*/ 22 w 320" name="T30"/>
                  <a:gd fmla="*/ 320 h 326" name="T31"/>
                  <a:gd fmla="*/ 18 w 320" name="T32"/>
                  <a:gd fmla="*/ 318 h 326" name="T33"/>
                  <a:gd fmla="*/ 222 w 320" name="T34"/>
                  <a:gd fmla="*/ 12 h 326" name="T35"/>
                  <a:gd fmla="*/ 174 w 320" name="T36"/>
                  <a:gd fmla="*/ 6 h 326" name="T37"/>
                  <a:gd fmla="*/ 140 w 320" name="T38"/>
                  <a:gd fmla="*/ 4 h 326" name="T39"/>
                  <a:gd fmla="*/ 128 w 320" name="T40"/>
                  <a:gd fmla="*/ 6 h 326" name="T41"/>
                  <a:gd fmla="*/ 112 w 320" name="T42"/>
                  <a:gd fmla="*/ 12 h 326" name="T43"/>
                  <a:gd fmla="*/ 112 w 320" name="T44"/>
                  <a:gd fmla="*/ 30 h 326" name="T45"/>
                  <a:gd fmla="*/ 122 w 320" name="T46"/>
                  <a:gd fmla="*/ 36 h 326" name="T47"/>
                  <a:gd fmla="*/ 128 w 320" name="T48"/>
                  <a:gd fmla="*/ 40 h 326" name="T49"/>
                  <a:gd fmla="*/ 144 w 320" name="T50"/>
                  <a:gd fmla="*/ 42 h 326" name="T51"/>
                  <a:gd fmla="*/ 140 w 320" name="T52"/>
                  <a:gd fmla="*/ 54 h 326" name="T53"/>
                  <a:gd fmla="*/ 144 w 320" name="T54"/>
                  <a:gd fmla="*/ 68 h 326" name="T55"/>
                  <a:gd fmla="*/ 138 w 320" name="T56"/>
                  <a:gd fmla="*/ 78 h 326" name="T57"/>
                  <a:gd fmla="*/ 138 w 320" name="T58"/>
                  <a:gd fmla="*/ 94 h 326" name="T59"/>
                  <a:gd fmla="*/ 138 w 320" name="T60"/>
                  <a:gd fmla="*/ 104 h 326" name="T61"/>
                  <a:gd fmla="*/ 136 w 320" name="T62"/>
                  <a:gd fmla="*/ 114 h 326" name="T63"/>
                  <a:gd fmla="*/ 140 w 320" name="T64"/>
                  <a:gd fmla="*/ 122 h 326" name="T65"/>
                  <a:gd fmla="*/ 144 w 320" name="T66"/>
                  <a:gd fmla="*/ 134 h 326" name="T67"/>
                  <a:gd fmla="*/ 176 w 320" name="T68"/>
                  <a:gd fmla="*/ 150 h 326" name="T69"/>
                  <a:gd fmla="*/ 192 w 320" name="T70"/>
                  <a:gd fmla="*/ 148 h 326" name="T71"/>
                  <a:gd fmla="*/ 208 w 320" name="T72"/>
                  <a:gd fmla="*/ 142 h 326" name="T73"/>
                  <a:gd fmla="*/ 214 w 320" name="T74"/>
                  <a:gd fmla="*/ 130 h 326" name="T75"/>
                  <a:gd fmla="*/ 232 w 320" name="T76"/>
                  <a:gd fmla="*/ 124 h 326" name="T77"/>
                  <a:gd fmla="*/ 242 w 320" name="T78"/>
                  <a:gd fmla="*/ 104 h 326" name="T79"/>
                  <a:gd fmla="*/ 242 w 320" name="T80"/>
                  <a:gd fmla="*/ 94 h 326" name="T81"/>
                  <a:gd fmla="*/ 248 w 320" name="T82"/>
                  <a:gd fmla="*/ 80 h 326" name="T83"/>
                  <a:gd fmla="*/ 266 w 320" name="T84"/>
                  <a:gd fmla="*/ 54 h 326" name="T85"/>
                  <a:gd fmla="*/ 288 w 320" name="T86"/>
                  <a:gd fmla="*/ 42 h 326" name="T87"/>
                  <a:gd fmla="*/ 286 w 320" name="T88"/>
                  <a:gd fmla="*/ 26 h 326" name="T89"/>
                  <a:gd fmla="*/ 270 w 320" name="T90"/>
                  <a:gd fmla="*/ 32 h 326" name="T91"/>
                  <a:gd fmla="*/ 256 w 320" name="T92"/>
                  <a:gd fmla="*/ 26 h 326" name="T93"/>
                  <a:gd fmla="*/ 242 w 320" name="T94"/>
                  <a:gd fmla="*/ 24 h 326" name="T95"/>
                  <a:gd fmla="*/ 232 w 320" name="T96"/>
                  <a:gd fmla="*/ 22 h 326" name="T97"/>
                  <a:gd fmla="*/ 224 w 320" name="T98"/>
                  <a:gd fmla="*/ 14 h 326" name="T99"/>
                  <a:gd fmla="*/ 222 w 320" name="T100"/>
                  <a:gd fmla="*/ 12 h 3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26" w="320">
                    <a:moveTo>
                      <a:pt x="288" y="80"/>
                    </a:moveTo>
                    <a:lnTo>
                      <a:pt x="288" y="80"/>
                    </a:lnTo>
                    <a:lnTo>
                      <a:pt x="288" y="88"/>
                    </a:lnTo>
                    <a:lnTo>
                      <a:pt x="288" y="92"/>
                    </a:lnTo>
                    <a:lnTo>
                      <a:pt x="292" y="94"/>
                    </a:lnTo>
                    <a:lnTo>
                      <a:pt x="296" y="86"/>
                    </a:lnTo>
                    <a:lnTo>
                      <a:pt x="288" y="80"/>
                    </a:lnTo>
                    <a:lnTo>
                      <a:pt x="288" y="80"/>
                    </a:lnTo>
                    <a:lnTo>
                      <a:pt x="288" y="80"/>
                    </a:lnTo>
                    <a:close/>
                    <a:moveTo>
                      <a:pt x="310" y="80"/>
                    </a:moveTo>
                    <a:lnTo>
                      <a:pt x="314" y="86"/>
                    </a:lnTo>
                    <a:lnTo>
                      <a:pt x="320" y="86"/>
                    </a:lnTo>
                    <a:lnTo>
                      <a:pt x="318" y="84"/>
                    </a:lnTo>
                    <a:lnTo>
                      <a:pt x="310" y="80"/>
                    </a:lnTo>
                    <a:lnTo>
                      <a:pt x="310" y="80"/>
                    </a:lnTo>
                    <a:lnTo>
                      <a:pt x="310" y="80"/>
                    </a:lnTo>
                    <a:close/>
                    <a:moveTo>
                      <a:pt x="260" y="94"/>
                    </a:moveTo>
                    <a:lnTo>
                      <a:pt x="260" y="94"/>
                    </a:lnTo>
                    <a:lnTo>
                      <a:pt x="260" y="96"/>
                    </a:lnTo>
                    <a:lnTo>
                      <a:pt x="264" y="98"/>
                    </a:lnTo>
                    <a:lnTo>
                      <a:pt x="266" y="96"/>
                    </a:lnTo>
                    <a:lnTo>
                      <a:pt x="266" y="94"/>
                    </a:lnTo>
                    <a:lnTo>
                      <a:pt x="260" y="94"/>
                    </a:lnTo>
                    <a:lnTo>
                      <a:pt x="260" y="94"/>
                    </a:lnTo>
                    <a:lnTo>
                      <a:pt x="260" y="94"/>
                    </a:lnTo>
                    <a:close/>
                    <a:moveTo>
                      <a:pt x="44" y="310"/>
                    </a:moveTo>
                    <a:lnTo>
                      <a:pt x="44" y="310"/>
                    </a:lnTo>
                    <a:lnTo>
                      <a:pt x="38" y="318"/>
                    </a:lnTo>
                    <a:lnTo>
                      <a:pt x="46" y="316"/>
                    </a:lnTo>
                    <a:lnTo>
                      <a:pt x="44" y="310"/>
                    </a:lnTo>
                    <a:lnTo>
                      <a:pt x="44" y="310"/>
                    </a:lnTo>
                    <a:lnTo>
                      <a:pt x="44" y="310"/>
                    </a:lnTo>
                    <a:close/>
                    <a:moveTo>
                      <a:pt x="6" y="312"/>
                    </a:moveTo>
                    <a:lnTo>
                      <a:pt x="6" y="312"/>
                    </a:lnTo>
                    <a:lnTo>
                      <a:pt x="0" y="318"/>
                    </a:lnTo>
                    <a:lnTo>
                      <a:pt x="0" y="320"/>
                    </a:lnTo>
                    <a:lnTo>
                      <a:pt x="6" y="318"/>
                    </a:lnTo>
                    <a:lnTo>
                      <a:pt x="6" y="316"/>
                    </a:lnTo>
                    <a:lnTo>
                      <a:pt x="8" y="312"/>
                    </a:lnTo>
                    <a:lnTo>
                      <a:pt x="6" y="312"/>
                    </a:lnTo>
                    <a:lnTo>
                      <a:pt x="6" y="312"/>
                    </a:lnTo>
                    <a:lnTo>
                      <a:pt x="6" y="312"/>
                    </a:lnTo>
                    <a:close/>
                    <a:moveTo>
                      <a:pt x="18" y="318"/>
                    </a:moveTo>
                    <a:lnTo>
                      <a:pt x="18" y="318"/>
                    </a:lnTo>
                    <a:lnTo>
                      <a:pt x="16" y="320"/>
                    </a:lnTo>
                    <a:lnTo>
                      <a:pt x="18" y="322"/>
                    </a:lnTo>
                    <a:lnTo>
                      <a:pt x="20" y="326"/>
                    </a:lnTo>
                    <a:lnTo>
                      <a:pt x="22" y="320"/>
                    </a:lnTo>
                    <a:lnTo>
                      <a:pt x="22" y="318"/>
                    </a:lnTo>
                    <a:lnTo>
                      <a:pt x="18" y="318"/>
                    </a:lnTo>
                    <a:lnTo>
                      <a:pt x="18" y="318"/>
                    </a:lnTo>
                    <a:lnTo>
                      <a:pt x="18" y="318"/>
                    </a:lnTo>
                    <a:close/>
                    <a:moveTo>
                      <a:pt x="222" y="12"/>
                    </a:moveTo>
                    <a:lnTo>
                      <a:pt x="222" y="12"/>
                    </a:lnTo>
                    <a:lnTo>
                      <a:pt x="212" y="12"/>
                    </a:lnTo>
                    <a:lnTo>
                      <a:pt x="200" y="8"/>
                    </a:lnTo>
                    <a:lnTo>
                      <a:pt x="174" y="6"/>
                    </a:lnTo>
                    <a:lnTo>
                      <a:pt x="158" y="6"/>
                    </a:lnTo>
                    <a:lnTo>
                      <a:pt x="144" y="6"/>
                    </a:lnTo>
                    <a:lnTo>
                      <a:pt x="140" y="4"/>
                    </a:lnTo>
                    <a:lnTo>
                      <a:pt x="136" y="0"/>
                    </a:lnTo>
                    <a:lnTo>
                      <a:pt x="130" y="4"/>
                    </a:lnTo>
                    <a:lnTo>
                      <a:pt x="128" y="6"/>
                    </a:lnTo>
                    <a:lnTo>
                      <a:pt x="126" y="12"/>
                    </a:lnTo>
                    <a:lnTo>
                      <a:pt x="120" y="12"/>
                    </a:lnTo>
                    <a:lnTo>
                      <a:pt x="112" y="12"/>
                    </a:lnTo>
                    <a:lnTo>
                      <a:pt x="110" y="14"/>
                    </a:lnTo>
                    <a:lnTo>
                      <a:pt x="108" y="18"/>
                    </a:lnTo>
                    <a:lnTo>
                      <a:pt x="112" y="30"/>
                    </a:lnTo>
                    <a:lnTo>
                      <a:pt x="112" y="40"/>
                    </a:lnTo>
                    <a:lnTo>
                      <a:pt x="118" y="36"/>
                    </a:lnTo>
                    <a:lnTo>
                      <a:pt x="122" y="36"/>
                    </a:lnTo>
                    <a:lnTo>
                      <a:pt x="126" y="36"/>
                    </a:lnTo>
                    <a:lnTo>
                      <a:pt x="126" y="42"/>
                    </a:lnTo>
                    <a:lnTo>
                      <a:pt x="128" y="40"/>
                    </a:lnTo>
                    <a:lnTo>
                      <a:pt x="138" y="40"/>
                    </a:lnTo>
                    <a:lnTo>
                      <a:pt x="144" y="40"/>
                    </a:lnTo>
                    <a:lnTo>
                      <a:pt x="144" y="42"/>
                    </a:lnTo>
                    <a:lnTo>
                      <a:pt x="146" y="44"/>
                    </a:lnTo>
                    <a:lnTo>
                      <a:pt x="146" y="48"/>
                    </a:lnTo>
                    <a:lnTo>
                      <a:pt x="140" y="54"/>
                    </a:lnTo>
                    <a:lnTo>
                      <a:pt x="138" y="54"/>
                    </a:lnTo>
                    <a:lnTo>
                      <a:pt x="140" y="60"/>
                    </a:lnTo>
                    <a:lnTo>
                      <a:pt x="144" y="68"/>
                    </a:lnTo>
                    <a:lnTo>
                      <a:pt x="144" y="70"/>
                    </a:lnTo>
                    <a:lnTo>
                      <a:pt x="144" y="72"/>
                    </a:lnTo>
                    <a:lnTo>
                      <a:pt x="138" y="78"/>
                    </a:lnTo>
                    <a:lnTo>
                      <a:pt x="138" y="84"/>
                    </a:lnTo>
                    <a:lnTo>
                      <a:pt x="140" y="88"/>
                    </a:lnTo>
                    <a:lnTo>
                      <a:pt x="138" y="94"/>
                    </a:lnTo>
                    <a:lnTo>
                      <a:pt x="136" y="96"/>
                    </a:lnTo>
                    <a:lnTo>
                      <a:pt x="136" y="98"/>
                    </a:lnTo>
                    <a:lnTo>
                      <a:pt x="138" y="104"/>
                    </a:lnTo>
                    <a:lnTo>
                      <a:pt x="140" y="106"/>
                    </a:lnTo>
                    <a:lnTo>
                      <a:pt x="138" y="112"/>
                    </a:lnTo>
                    <a:lnTo>
                      <a:pt x="136" y="114"/>
                    </a:lnTo>
                    <a:lnTo>
                      <a:pt x="136" y="120"/>
                    </a:lnTo>
                    <a:lnTo>
                      <a:pt x="138" y="122"/>
                    </a:lnTo>
                    <a:lnTo>
                      <a:pt x="140" y="122"/>
                    </a:lnTo>
                    <a:lnTo>
                      <a:pt x="140" y="124"/>
                    </a:lnTo>
                    <a:lnTo>
                      <a:pt x="140" y="132"/>
                    </a:lnTo>
                    <a:lnTo>
                      <a:pt x="144" y="134"/>
                    </a:lnTo>
                    <a:lnTo>
                      <a:pt x="156" y="156"/>
                    </a:lnTo>
                    <a:lnTo>
                      <a:pt x="166" y="152"/>
                    </a:lnTo>
                    <a:lnTo>
                      <a:pt x="176" y="150"/>
                    </a:lnTo>
                    <a:lnTo>
                      <a:pt x="178" y="146"/>
                    </a:lnTo>
                    <a:lnTo>
                      <a:pt x="184" y="146"/>
                    </a:lnTo>
                    <a:lnTo>
                      <a:pt x="192" y="148"/>
                    </a:lnTo>
                    <a:lnTo>
                      <a:pt x="200" y="148"/>
                    </a:lnTo>
                    <a:lnTo>
                      <a:pt x="208" y="146"/>
                    </a:lnTo>
                    <a:lnTo>
                      <a:pt x="208" y="142"/>
                    </a:lnTo>
                    <a:lnTo>
                      <a:pt x="210" y="140"/>
                    </a:lnTo>
                    <a:lnTo>
                      <a:pt x="212" y="138"/>
                    </a:lnTo>
                    <a:lnTo>
                      <a:pt x="214" y="130"/>
                    </a:lnTo>
                    <a:lnTo>
                      <a:pt x="224" y="128"/>
                    </a:lnTo>
                    <a:lnTo>
                      <a:pt x="228" y="124"/>
                    </a:lnTo>
                    <a:lnTo>
                      <a:pt x="232" y="124"/>
                    </a:lnTo>
                    <a:lnTo>
                      <a:pt x="232" y="120"/>
                    </a:lnTo>
                    <a:lnTo>
                      <a:pt x="232" y="114"/>
                    </a:lnTo>
                    <a:lnTo>
                      <a:pt x="242" y="104"/>
                    </a:lnTo>
                    <a:lnTo>
                      <a:pt x="246" y="102"/>
                    </a:lnTo>
                    <a:lnTo>
                      <a:pt x="246" y="96"/>
                    </a:lnTo>
                    <a:lnTo>
                      <a:pt x="242" y="94"/>
                    </a:lnTo>
                    <a:lnTo>
                      <a:pt x="240" y="92"/>
                    </a:lnTo>
                    <a:lnTo>
                      <a:pt x="240" y="86"/>
                    </a:lnTo>
                    <a:lnTo>
                      <a:pt x="248" y="80"/>
                    </a:lnTo>
                    <a:lnTo>
                      <a:pt x="256" y="66"/>
                    </a:lnTo>
                    <a:lnTo>
                      <a:pt x="260" y="60"/>
                    </a:lnTo>
                    <a:lnTo>
                      <a:pt x="266" y="54"/>
                    </a:lnTo>
                    <a:lnTo>
                      <a:pt x="278" y="50"/>
                    </a:lnTo>
                    <a:lnTo>
                      <a:pt x="286" y="48"/>
                    </a:lnTo>
                    <a:lnTo>
                      <a:pt x="288" y="42"/>
                    </a:lnTo>
                    <a:lnTo>
                      <a:pt x="288" y="34"/>
                    </a:lnTo>
                    <a:lnTo>
                      <a:pt x="288" y="26"/>
                    </a:lnTo>
                    <a:lnTo>
                      <a:pt x="286" y="26"/>
                    </a:lnTo>
                    <a:lnTo>
                      <a:pt x="284" y="30"/>
                    </a:lnTo>
                    <a:lnTo>
                      <a:pt x="282" y="32"/>
                    </a:lnTo>
                    <a:lnTo>
                      <a:pt x="270" y="32"/>
                    </a:lnTo>
                    <a:lnTo>
                      <a:pt x="268" y="34"/>
                    </a:lnTo>
                    <a:lnTo>
                      <a:pt x="266" y="30"/>
                    </a:lnTo>
                    <a:lnTo>
                      <a:pt x="256" y="26"/>
                    </a:lnTo>
                    <a:lnTo>
                      <a:pt x="250" y="26"/>
                    </a:lnTo>
                    <a:lnTo>
                      <a:pt x="246" y="26"/>
                    </a:lnTo>
                    <a:lnTo>
                      <a:pt x="242" y="24"/>
                    </a:lnTo>
                    <a:lnTo>
                      <a:pt x="240" y="24"/>
                    </a:lnTo>
                    <a:lnTo>
                      <a:pt x="236" y="22"/>
                    </a:lnTo>
                    <a:lnTo>
                      <a:pt x="232" y="22"/>
                    </a:lnTo>
                    <a:lnTo>
                      <a:pt x="228" y="18"/>
                    </a:lnTo>
                    <a:lnTo>
                      <a:pt x="228" y="16"/>
                    </a:lnTo>
                    <a:lnTo>
                      <a:pt x="224" y="14"/>
                    </a:lnTo>
                    <a:lnTo>
                      <a:pt x="222" y="12"/>
                    </a:lnTo>
                    <a:lnTo>
                      <a:pt x="222" y="12"/>
                    </a:lnTo>
                    <a:lnTo>
                      <a:pt x="222" y="12"/>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08" name="Freeform 1505"/>
              <p:cNvSpPr>
                <a:spLocks noEditPoints="1"/>
              </p:cNvSpPr>
              <p:nvPr/>
            </p:nvSpPr>
            <p:spPr bwMode="auto">
              <a:xfrm>
                <a:off x="3568700" y="3317875"/>
                <a:ext cx="73025" cy="168275"/>
              </a:xfrm>
              <a:custGeom>
                <a:gdLst>
                  <a:gd fmla="*/ 8 w 46" name="T0"/>
                  <a:gd fmla="*/ 10 h 106" name="T1"/>
                  <a:gd fmla="*/ 8 w 46" name="T2"/>
                  <a:gd fmla="*/ 10 h 106" name="T3"/>
                  <a:gd fmla="*/ 10 w 46" name="T4"/>
                  <a:gd fmla="*/ 24 h 106" name="T5"/>
                  <a:gd fmla="*/ 10 w 46" name="T6"/>
                  <a:gd fmla="*/ 26 h 106" name="T7"/>
                  <a:gd fmla="*/ 6 w 46" name="T8"/>
                  <a:gd fmla="*/ 28 h 106" name="T9"/>
                  <a:gd fmla="*/ 10 w 46" name="T10"/>
                  <a:gd fmla="*/ 36 h 106" name="T11"/>
                  <a:gd fmla="*/ 10 w 46" name="T12"/>
                  <a:gd fmla="*/ 40 h 106" name="T13"/>
                  <a:gd fmla="*/ 8 w 46" name="T14"/>
                  <a:gd fmla="*/ 42 h 106" name="T15"/>
                  <a:gd fmla="*/ 8 w 46" name="T16"/>
                  <a:gd fmla="*/ 46 h 106" name="T17"/>
                  <a:gd fmla="*/ 10 w 46" name="T18"/>
                  <a:gd fmla="*/ 46 h 106" name="T19"/>
                  <a:gd fmla="*/ 10 w 46" name="T20"/>
                  <a:gd fmla="*/ 50 h 106" name="T21"/>
                  <a:gd fmla="*/ 10 w 46" name="T22"/>
                  <a:gd fmla="*/ 58 h 106" name="T23"/>
                  <a:gd fmla="*/ 6 w 46" name="T24"/>
                  <a:gd fmla="*/ 60 h 106" name="T25"/>
                  <a:gd fmla="*/ 2 w 46" name="T26"/>
                  <a:gd fmla="*/ 72 h 106" name="T27"/>
                  <a:gd fmla="*/ 2 w 46" name="T28"/>
                  <a:gd fmla="*/ 84 h 106" name="T29"/>
                  <a:gd fmla="*/ 6 w 46" name="T30"/>
                  <a:gd fmla="*/ 84 h 106" name="T31"/>
                  <a:gd fmla="*/ 8 w 46" name="T32"/>
                  <a:gd fmla="*/ 86 h 106" name="T33"/>
                  <a:gd fmla="*/ 16 w 46" name="T34"/>
                  <a:gd fmla="*/ 78 h 106" name="T35"/>
                  <a:gd fmla="*/ 26 w 46" name="T36"/>
                  <a:gd fmla="*/ 72 h 106" name="T37"/>
                  <a:gd fmla="*/ 36 w 46" name="T38"/>
                  <a:gd fmla="*/ 68 h 106" name="T39"/>
                  <a:gd fmla="*/ 40 w 46" name="T40"/>
                  <a:gd fmla="*/ 68 h 106" name="T41"/>
                  <a:gd fmla="*/ 44 w 46" name="T42"/>
                  <a:gd fmla="*/ 62 h 106" name="T43"/>
                  <a:gd fmla="*/ 46 w 46" name="T44"/>
                  <a:gd fmla="*/ 46 h 106" name="T45"/>
                  <a:gd fmla="*/ 46 w 46" name="T46"/>
                  <a:gd fmla="*/ 26 h 106" name="T47"/>
                  <a:gd fmla="*/ 40 w 46" name="T48"/>
                  <a:gd fmla="*/ 20 h 106" name="T49"/>
                  <a:gd fmla="*/ 40 w 46" name="T50"/>
                  <a:gd fmla="*/ 14 h 106" name="T51"/>
                  <a:gd fmla="*/ 36 w 46" name="T52"/>
                  <a:gd fmla="*/ 14 h 106" name="T53"/>
                  <a:gd fmla="*/ 36 w 46" name="T54"/>
                  <a:gd fmla="*/ 8 h 106" name="T55"/>
                  <a:gd fmla="*/ 36 w 46" name="T56"/>
                  <a:gd fmla="*/ 6 h 106" name="T57"/>
                  <a:gd fmla="*/ 30 w 46" name="T58"/>
                  <a:gd fmla="*/ 2 h 106" name="T59"/>
                  <a:gd fmla="*/ 26 w 46" name="T60"/>
                  <a:gd fmla="*/ 6 h 106" name="T61"/>
                  <a:gd fmla="*/ 18 w 46" name="T62"/>
                  <a:gd fmla="*/ 0 h 106" name="T63"/>
                  <a:gd fmla="*/ 12 w 46" name="T64"/>
                  <a:gd fmla="*/ 2 h 106" name="T65"/>
                  <a:gd fmla="*/ 6 w 46" name="T66"/>
                  <a:gd fmla="*/ 10 h 106" name="T67"/>
                  <a:gd fmla="*/ 8 w 46" name="T68"/>
                  <a:gd fmla="*/ 10 h 106" name="T69"/>
                  <a:gd fmla="*/ 8 w 46" name="T70"/>
                  <a:gd fmla="*/ 10 h 106" name="T71"/>
                  <a:gd fmla="*/ 8 w 46" name="T72"/>
                  <a:gd fmla="*/ 10 h 106" name="T73"/>
                  <a:gd fmla="*/ 2 w 46" name="T74"/>
                  <a:gd fmla="*/ 98 h 106" name="T75"/>
                  <a:gd fmla="*/ 2 w 46" name="T76"/>
                  <a:gd fmla="*/ 98 h 106" name="T77"/>
                  <a:gd fmla="*/ 0 w 46" name="T78"/>
                  <a:gd fmla="*/ 104 h 106" name="T79"/>
                  <a:gd fmla="*/ 0 w 46" name="T80"/>
                  <a:gd fmla="*/ 106 h 106" name="T81"/>
                  <a:gd fmla="*/ 2 w 46" name="T82"/>
                  <a:gd fmla="*/ 106 h 106" name="T83"/>
                  <a:gd fmla="*/ 6 w 46" name="T84"/>
                  <a:gd fmla="*/ 102 h 106" name="T85"/>
                  <a:gd fmla="*/ 6 w 46" name="T86"/>
                  <a:gd fmla="*/ 98 h 106" name="T87"/>
                  <a:gd fmla="*/ 2 w 46" name="T88"/>
                  <a:gd fmla="*/ 98 h 106" name="T89"/>
                  <a:gd fmla="*/ 2 w 46" name="T90"/>
                  <a:gd fmla="*/ 98 h 106" name="T91"/>
                  <a:gd fmla="*/ 2 w 46" name="T92"/>
                  <a:gd fmla="*/ 98 h 10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5" w="46">
                    <a:moveTo>
                      <a:pt x="8" y="10"/>
                    </a:moveTo>
                    <a:lnTo>
                      <a:pt x="8" y="10"/>
                    </a:lnTo>
                    <a:lnTo>
                      <a:pt x="10" y="24"/>
                    </a:lnTo>
                    <a:lnTo>
                      <a:pt x="10" y="26"/>
                    </a:lnTo>
                    <a:lnTo>
                      <a:pt x="6" y="28"/>
                    </a:lnTo>
                    <a:lnTo>
                      <a:pt x="10" y="36"/>
                    </a:lnTo>
                    <a:lnTo>
                      <a:pt x="10" y="40"/>
                    </a:lnTo>
                    <a:lnTo>
                      <a:pt x="8" y="42"/>
                    </a:lnTo>
                    <a:lnTo>
                      <a:pt x="8" y="46"/>
                    </a:lnTo>
                    <a:lnTo>
                      <a:pt x="10" y="46"/>
                    </a:lnTo>
                    <a:lnTo>
                      <a:pt x="10" y="50"/>
                    </a:lnTo>
                    <a:lnTo>
                      <a:pt x="10" y="58"/>
                    </a:lnTo>
                    <a:lnTo>
                      <a:pt x="6" y="60"/>
                    </a:lnTo>
                    <a:lnTo>
                      <a:pt x="2" y="72"/>
                    </a:lnTo>
                    <a:lnTo>
                      <a:pt x="2" y="84"/>
                    </a:lnTo>
                    <a:lnTo>
                      <a:pt x="6" y="84"/>
                    </a:lnTo>
                    <a:lnTo>
                      <a:pt x="8" y="86"/>
                    </a:lnTo>
                    <a:lnTo>
                      <a:pt x="16" y="78"/>
                    </a:lnTo>
                    <a:lnTo>
                      <a:pt x="26" y="72"/>
                    </a:lnTo>
                    <a:lnTo>
                      <a:pt x="36" y="68"/>
                    </a:lnTo>
                    <a:lnTo>
                      <a:pt x="40" y="68"/>
                    </a:lnTo>
                    <a:lnTo>
                      <a:pt x="44" y="62"/>
                    </a:lnTo>
                    <a:lnTo>
                      <a:pt x="46" y="46"/>
                    </a:lnTo>
                    <a:lnTo>
                      <a:pt x="46" y="26"/>
                    </a:lnTo>
                    <a:lnTo>
                      <a:pt x="40" y="20"/>
                    </a:lnTo>
                    <a:lnTo>
                      <a:pt x="40" y="14"/>
                    </a:lnTo>
                    <a:lnTo>
                      <a:pt x="36" y="14"/>
                    </a:lnTo>
                    <a:lnTo>
                      <a:pt x="36" y="8"/>
                    </a:lnTo>
                    <a:lnTo>
                      <a:pt x="36" y="6"/>
                    </a:lnTo>
                    <a:lnTo>
                      <a:pt x="30" y="2"/>
                    </a:lnTo>
                    <a:lnTo>
                      <a:pt x="26" y="6"/>
                    </a:lnTo>
                    <a:lnTo>
                      <a:pt x="18" y="0"/>
                    </a:lnTo>
                    <a:lnTo>
                      <a:pt x="12" y="2"/>
                    </a:lnTo>
                    <a:lnTo>
                      <a:pt x="6" y="10"/>
                    </a:lnTo>
                    <a:lnTo>
                      <a:pt x="8" y="10"/>
                    </a:lnTo>
                    <a:lnTo>
                      <a:pt x="8" y="10"/>
                    </a:lnTo>
                    <a:lnTo>
                      <a:pt x="8" y="10"/>
                    </a:lnTo>
                    <a:close/>
                    <a:moveTo>
                      <a:pt x="2" y="98"/>
                    </a:moveTo>
                    <a:lnTo>
                      <a:pt x="2" y="98"/>
                    </a:lnTo>
                    <a:lnTo>
                      <a:pt x="0" y="104"/>
                    </a:lnTo>
                    <a:lnTo>
                      <a:pt x="0" y="106"/>
                    </a:lnTo>
                    <a:lnTo>
                      <a:pt x="2" y="106"/>
                    </a:lnTo>
                    <a:lnTo>
                      <a:pt x="6" y="102"/>
                    </a:lnTo>
                    <a:lnTo>
                      <a:pt x="6" y="98"/>
                    </a:lnTo>
                    <a:lnTo>
                      <a:pt x="2" y="98"/>
                    </a:lnTo>
                    <a:lnTo>
                      <a:pt x="2" y="98"/>
                    </a:lnTo>
                    <a:lnTo>
                      <a:pt x="2" y="98"/>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09" name="Freeform 1506"/>
              <p:cNvSpPr>
                <a:spLocks noEditPoints="1"/>
              </p:cNvSpPr>
              <p:nvPr/>
            </p:nvSpPr>
            <p:spPr bwMode="auto">
              <a:xfrm>
                <a:off x="1035050" y="5089525"/>
                <a:ext cx="377825" cy="381000"/>
              </a:xfrm>
              <a:custGeom>
                <a:gdLst>
                  <a:gd fmla="*/ 236 w 238" name="T0"/>
                  <a:gd fmla="*/ 114 h 240" name="T1"/>
                  <a:gd fmla="*/ 232 w 238" name="T2"/>
                  <a:gd fmla="*/ 124 h 240" name="T3"/>
                  <a:gd fmla="*/ 204 w 238" name="T4"/>
                  <a:gd fmla="*/ 160 h 240" name="T5"/>
                  <a:gd fmla="*/ 202 w 238" name="T6"/>
                  <a:gd fmla="*/ 168 h 240" name="T7"/>
                  <a:gd fmla="*/ 172 w 238" name="T8"/>
                  <a:gd fmla="*/ 200 h 240" name="T9"/>
                  <a:gd fmla="*/ 148 w 238" name="T10"/>
                  <a:gd fmla="*/ 218 h 240" name="T11"/>
                  <a:gd fmla="*/ 138 w 238" name="T12"/>
                  <a:gd fmla="*/ 222 h 240" name="T13"/>
                  <a:gd fmla="*/ 112 w 238" name="T14"/>
                  <a:gd fmla="*/ 226 h 240" name="T15"/>
                  <a:gd fmla="*/ 86 w 238" name="T16"/>
                  <a:gd fmla="*/ 224 h 240" name="T17"/>
                  <a:gd fmla="*/ 68 w 238" name="T18"/>
                  <a:gd fmla="*/ 230 h 240" name="T19"/>
                  <a:gd fmla="*/ 48 w 238" name="T20"/>
                  <a:gd fmla="*/ 238 h 240" name="T21"/>
                  <a:gd fmla="*/ 32 w 238" name="T22"/>
                  <a:gd fmla="*/ 234 h 240" name="T23"/>
                  <a:gd fmla="*/ 24 w 238" name="T24"/>
                  <a:gd fmla="*/ 232 h 240" name="T25"/>
                  <a:gd fmla="*/ 18 w 238" name="T26"/>
                  <a:gd fmla="*/ 206 h 240" name="T27"/>
                  <a:gd fmla="*/ 18 w 238" name="T28"/>
                  <a:gd fmla="*/ 198 h 240" name="T29"/>
                  <a:gd fmla="*/ 22 w 238" name="T30"/>
                  <a:gd fmla="*/ 176 h 240" name="T31"/>
                  <a:gd fmla="*/ 12 w 238" name="T32"/>
                  <a:gd fmla="*/ 158 h 240" name="T33"/>
                  <a:gd fmla="*/ 0 w 238" name="T34"/>
                  <a:gd fmla="*/ 126 h 240" name="T35"/>
                  <a:gd fmla="*/ 16 w 238" name="T36"/>
                  <a:gd fmla="*/ 116 h 240" name="T37"/>
                  <a:gd fmla="*/ 24 w 238" name="T38"/>
                  <a:gd fmla="*/ 126 h 240" name="T39"/>
                  <a:gd fmla="*/ 38 w 238" name="T40"/>
                  <a:gd fmla="*/ 124 h 240" name="T41"/>
                  <a:gd fmla="*/ 44 w 238" name="T42"/>
                  <a:gd fmla="*/ 116 h 240" name="T43"/>
                  <a:gd fmla="*/ 52 w 238" name="T44"/>
                  <a:gd fmla="*/ 62 h 240" name="T45"/>
                  <a:gd fmla="*/ 60 w 238" name="T46"/>
                  <a:gd fmla="*/ 78 h 240" name="T47"/>
                  <a:gd fmla="*/ 60 w 238" name="T48"/>
                  <a:gd fmla="*/ 90 h 240" name="T49"/>
                  <a:gd fmla="*/ 70 w 238" name="T50"/>
                  <a:gd fmla="*/ 88 h 240" name="T51"/>
                  <a:gd fmla="*/ 92 w 238" name="T52"/>
                  <a:gd fmla="*/ 78 h 240" name="T53"/>
                  <a:gd fmla="*/ 98 w 238" name="T54"/>
                  <a:gd fmla="*/ 66 h 240" name="T55"/>
                  <a:gd fmla="*/ 110 w 238" name="T56"/>
                  <a:gd fmla="*/ 64 h 240" name="T57"/>
                  <a:gd fmla="*/ 116 w 238" name="T58"/>
                  <a:gd fmla="*/ 64 h 240" name="T59"/>
                  <a:gd fmla="*/ 124 w 238" name="T60"/>
                  <a:gd fmla="*/ 66 h 240" name="T61"/>
                  <a:gd fmla="*/ 138 w 238" name="T62"/>
                  <a:gd fmla="*/ 66 h 240" name="T63"/>
                  <a:gd fmla="*/ 146 w 238" name="T64"/>
                  <a:gd fmla="*/ 40 h 240" name="T65"/>
                  <a:gd fmla="*/ 150 w 238" name="T66"/>
                  <a:gd fmla="*/ 30 h 240" name="T67"/>
                  <a:gd fmla="*/ 158 w 238" name="T68"/>
                  <a:gd fmla="*/ 20 h 240" name="T69"/>
                  <a:gd fmla="*/ 172 w 238" name="T70"/>
                  <a:gd fmla="*/ 12 h 240" name="T71"/>
                  <a:gd fmla="*/ 182 w 238" name="T72"/>
                  <a:gd fmla="*/ 8 h 240" name="T73"/>
                  <a:gd fmla="*/ 192 w 238" name="T74"/>
                  <a:gd fmla="*/ 2 h 240" name="T75"/>
                  <a:gd fmla="*/ 200 w 238" name="T76"/>
                  <a:gd fmla="*/ 2 h 240" name="T77"/>
                  <a:gd fmla="*/ 210 w 238" name="T78"/>
                  <a:gd fmla="*/ 2 h 240" name="T79"/>
                  <a:gd fmla="*/ 222 w 238" name="T80"/>
                  <a:gd fmla="*/ 4 h 240" name="T81"/>
                  <a:gd fmla="*/ 220 w 238" name="T82"/>
                  <a:gd fmla="*/ 28 h 240" name="T83"/>
                  <a:gd fmla="*/ 222 w 238" name="T84"/>
                  <a:gd fmla="*/ 52 h 240" name="T85"/>
                  <a:gd fmla="*/ 222 w 238" name="T86"/>
                  <a:gd fmla="*/ 64 h 240" name="T87"/>
                  <a:gd fmla="*/ 214 w 238" name="T88"/>
                  <a:gd fmla="*/ 66 h 240" name="T89"/>
                  <a:gd fmla="*/ 212 w 238" name="T90"/>
                  <a:gd fmla="*/ 80 h 240" name="T91"/>
                  <a:gd fmla="*/ 218 w 238" name="T92"/>
                  <a:gd fmla="*/ 88 h 240" name="T93"/>
                  <a:gd fmla="*/ 238 w 238" name="T94"/>
                  <a:gd fmla="*/ 82 h 240" name="T95"/>
                  <a:gd fmla="*/ 168 w 238" name="T96"/>
                  <a:gd fmla="*/ 154 h 240" name="T97"/>
                  <a:gd fmla="*/ 176 w 238" name="T98"/>
                  <a:gd fmla="*/ 146 h 240" name="T99"/>
                  <a:gd fmla="*/ 182 w 238" name="T100"/>
                  <a:gd fmla="*/ 142 h 240" name="T101"/>
                  <a:gd fmla="*/ 174 w 238" name="T102"/>
                  <a:gd fmla="*/ 128 h 240" name="T103"/>
                  <a:gd fmla="*/ 158 w 238" name="T104"/>
                  <a:gd fmla="*/ 138 h 240" name="T105"/>
                  <a:gd fmla="*/ 156 w 238" name="T106"/>
                  <a:gd fmla="*/ 146 h 240" name="T107"/>
                  <a:gd fmla="*/ 164 w 238" name="T108"/>
                  <a:gd fmla="*/ 154 h 240" name="T109"/>
                  <a:gd fmla="*/ 168 w 238" name="T110"/>
                  <a:gd fmla="*/ 154 h 24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40" w="238">
                    <a:moveTo>
                      <a:pt x="238" y="82"/>
                    </a:moveTo>
                    <a:lnTo>
                      <a:pt x="238" y="82"/>
                    </a:lnTo>
                    <a:lnTo>
                      <a:pt x="236" y="114"/>
                    </a:lnTo>
                    <a:lnTo>
                      <a:pt x="228" y="114"/>
                    </a:lnTo>
                    <a:lnTo>
                      <a:pt x="228" y="118"/>
                    </a:lnTo>
                    <a:lnTo>
                      <a:pt x="232" y="124"/>
                    </a:lnTo>
                    <a:lnTo>
                      <a:pt x="214" y="134"/>
                    </a:lnTo>
                    <a:lnTo>
                      <a:pt x="210" y="146"/>
                    </a:lnTo>
                    <a:lnTo>
                      <a:pt x="204" y="160"/>
                    </a:lnTo>
                    <a:lnTo>
                      <a:pt x="202" y="160"/>
                    </a:lnTo>
                    <a:lnTo>
                      <a:pt x="202" y="162"/>
                    </a:lnTo>
                    <a:lnTo>
                      <a:pt x="202" y="168"/>
                    </a:lnTo>
                    <a:lnTo>
                      <a:pt x="196" y="170"/>
                    </a:lnTo>
                    <a:lnTo>
                      <a:pt x="192" y="176"/>
                    </a:lnTo>
                    <a:lnTo>
                      <a:pt x="172" y="200"/>
                    </a:lnTo>
                    <a:lnTo>
                      <a:pt x="160" y="212"/>
                    </a:lnTo>
                    <a:lnTo>
                      <a:pt x="152" y="216"/>
                    </a:lnTo>
                    <a:lnTo>
                      <a:pt x="148" y="218"/>
                    </a:lnTo>
                    <a:lnTo>
                      <a:pt x="142" y="218"/>
                    </a:lnTo>
                    <a:lnTo>
                      <a:pt x="138" y="218"/>
                    </a:lnTo>
                    <a:lnTo>
                      <a:pt x="138" y="222"/>
                    </a:lnTo>
                    <a:lnTo>
                      <a:pt x="122" y="222"/>
                    </a:lnTo>
                    <a:lnTo>
                      <a:pt x="122" y="226"/>
                    </a:lnTo>
                    <a:lnTo>
                      <a:pt x="112" y="226"/>
                    </a:lnTo>
                    <a:lnTo>
                      <a:pt x="104" y="224"/>
                    </a:lnTo>
                    <a:lnTo>
                      <a:pt x="96" y="224"/>
                    </a:lnTo>
                    <a:lnTo>
                      <a:pt x="86" y="224"/>
                    </a:lnTo>
                    <a:lnTo>
                      <a:pt x="78" y="232"/>
                    </a:lnTo>
                    <a:lnTo>
                      <a:pt x="70" y="230"/>
                    </a:lnTo>
                    <a:lnTo>
                      <a:pt x="68" y="230"/>
                    </a:lnTo>
                    <a:lnTo>
                      <a:pt x="62" y="230"/>
                    </a:lnTo>
                    <a:lnTo>
                      <a:pt x="56" y="234"/>
                    </a:lnTo>
                    <a:lnTo>
                      <a:pt x="48" y="238"/>
                    </a:lnTo>
                    <a:lnTo>
                      <a:pt x="40" y="240"/>
                    </a:lnTo>
                    <a:lnTo>
                      <a:pt x="38" y="234"/>
                    </a:lnTo>
                    <a:lnTo>
                      <a:pt x="32" y="234"/>
                    </a:lnTo>
                    <a:lnTo>
                      <a:pt x="32" y="230"/>
                    </a:lnTo>
                    <a:lnTo>
                      <a:pt x="24" y="234"/>
                    </a:lnTo>
                    <a:lnTo>
                      <a:pt x="24" y="232"/>
                    </a:lnTo>
                    <a:lnTo>
                      <a:pt x="22" y="226"/>
                    </a:lnTo>
                    <a:lnTo>
                      <a:pt x="18" y="218"/>
                    </a:lnTo>
                    <a:lnTo>
                      <a:pt x="18" y="206"/>
                    </a:lnTo>
                    <a:lnTo>
                      <a:pt x="16" y="206"/>
                    </a:lnTo>
                    <a:lnTo>
                      <a:pt x="16" y="200"/>
                    </a:lnTo>
                    <a:lnTo>
                      <a:pt x="18" y="198"/>
                    </a:lnTo>
                    <a:lnTo>
                      <a:pt x="22" y="196"/>
                    </a:lnTo>
                    <a:lnTo>
                      <a:pt x="24" y="190"/>
                    </a:lnTo>
                    <a:lnTo>
                      <a:pt x="22" y="176"/>
                    </a:lnTo>
                    <a:lnTo>
                      <a:pt x="16" y="162"/>
                    </a:lnTo>
                    <a:lnTo>
                      <a:pt x="14" y="160"/>
                    </a:lnTo>
                    <a:lnTo>
                      <a:pt x="12" y="158"/>
                    </a:lnTo>
                    <a:lnTo>
                      <a:pt x="8" y="144"/>
                    </a:lnTo>
                    <a:lnTo>
                      <a:pt x="8" y="134"/>
                    </a:lnTo>
                    <a:lnTo>
                      <a:pt x="0" y="126"/>
                    </a:lnTo>
                    <a:lnTo>
                      <a:pt x="8" y="116"/>
                    </a:lnTo>
                    <a:lnTo>
                      <a:pt x="12" y="116"/>
                    </a:lnTo>
                    <a:lnTo>
                      <a:pt x="16" y="116"/>
                    </a:lnTo>
                    <a:lnTo>
                      <a:pt x="16" y="120"/>
                    </a:lnTo>
                    <a:lnTo>
                      <a:pt x="18" y="124"/>
                    </a:lnTo>
                    <a:lnTo>
                      <a:pt x="24" y="126"/>
                    </a:lnTo>
                    <a:lnTo>
                      <a:pt x="30" y="126"/>
                    </a:lnTo>
                    <a:lnTo>
                      <a:pt x="32" y="126"/>
                    </a:lnTo>
                    <a:lnTo>
                      <a:pt x="38" y="124"/>
                    </a:lnTo>
                    <a:lnTo>
                      <a:pt x="40" y="118"/>
                    </a:lnTo>
                    <a:lnTo>
                      <a:pt x="40" y="116"/>
                    </a:lnTo>
                    <a:lnTo>
                      <a:pt x="44" y="116"/>
                    </a:lnTo>
                    <a:lnTo>
                      <a:pt x="48" y="116"/>
                    </a:lnTo>
                    <a:lnTo>
                      <a:pt x="48" y="58"/>
                    </a:lnTo>
                    <a:lnTo>
                      <a:pt x="52" y="62"/>
                    </a:lnTo>
                    <a:lnTo>
                      <a:pt x="56" y="64"/>
                    </a:lnTo>
                    <a:lnTo>
                      <a:pt x="58" y="70"/>
                    </a:lnTo>
                    <a:lnTo>
                      <a:pt x="60" y="78"/>
                    </a:lnTo>
                    <a:lnTo>
                      <a:pt x="60" y="82"/>
                    </a:lnTo>
                    <a:lnTo>
                      <a:pt x="60" y="88"/>
                    </a:lnTo>
                    <a:lnTo>
                      <a:pt x="60" y="90"/>
                    </a:lnTo>
                    <a:lnTo>
                      <a:pt x="62" y="90"/>
                    </a:lnTo>
                    <a:lnTo>
                      <a:pt x="66" y="90"/>
                    </a:lnTo>
                    <a:lnTo>
                      <a:pt x="70" y="88"/>
                    </a:lnTo>
                    <a:lnTo>
                      <a:pt x="78" y="84"/>
                    </a:lnTo>
                    <a:lnTo>
                      <a:pt x="84" y="82"/>
                    </a:lnTo>
                    <a:lnTo>
                      <a:pt x="92" y="78"/>
                    </a:lnTo>
                    <a:lnTo>
                      <a:pt x="96" y="74"/>
                    </a:lnTo>
                    <a:lnTo>
                      <a:pt x="98" y="70"/>
                    </a:lnTo>
                    <a:lnTo>
                      <a:pt x="98" y="66"/>
                    </a:lnTo>
                    <a:lnTo>
                      <a:pt x="104" y="62"/>
                    </a:lnTo>
                    <a:lnTo>
                      <a:pt x="106" y="62"/>
                    </a:lnTo>
                    <a:lnTo>
                      <a:pt x="110" y="64"/>
                    </a:lnTo>
                    <a:lnTo>
                      <a:pt x="112" y="64"/>
                    </a:lnTo>
                    <a:lnTo>
                      <a:pt x="114" y="64"/>
                    </a:lnTo>
                    <a:lnTo>
                      <a:pt x="116" y="64"/>
                    </a:lnTo>
                    <a:lnTo>
                      <a:pt x="120" y="64"/>
                    </a:lnTo>
                    <a:lnTo>
                      <a:pt x="122" y="66"/>
                    </a:lnTo>
                    <a:lnTo>
                      <a:pt x="124" y="66"/>
                    </a:lnTo>
                    <a:lnTo>
                      <a:pt x="130" y="66"/>
                    </a:lnTo>
                    <a:lnTo>
                      <a:pt x="134" y="70"/>
                    </a:lnTo>
                    <a:lnTo>
                      <a:pt x="138" y="66"/>
                    </a:lnTo>
                    <a:lnTo>
                      <a:pt x="138" y="46"/>
                    </a:lnTo>
                    <a:lnTo>
                      <a:pt x="140" y="44"/>
                    </a:lnTo>
                    <a:lnTo>
                      <a:pt x="146" y="40"/>
                    </a:lnTo>
                    <a:lnTo>
                      <a:pt x="148" y="38"/>
                    </a:lnTo>
                    <a:lnTo>
                      <a:pt x="148" y="36"/>
                    </a:lnTo>
                    <a:lnTo>
                      <a:pt x="150" y="30"/>
                    </a:lnTo>
                    <a:lnTo>
                      <a:pt x="152" y="28"/>
                    </a:lnTo>
                    <a:lnTo>
                      <a:pt x="156" y="26"/>
                    </a:lnTo>
                    <a:lnTo>
                      <a:pt x="158" y="20"/>
                    </a:lnTo>
                    <a:lnTo>
                      <a:pt x="160" y="18"/>
                    </a:lnTo>
                    <a:lnTo>
                      <a:pt x="164" y="16"/>
                    </a:lnTo>
                    <a:lnTo>
                      <a:pt x="172" y="12"/>
                    </a:lnTo>
                    <a:lnTo>
                      <a:pt x="178" y="10"/>
                    </a:lnTo>
                    <a:lnTo>
                      <a:pt x="178" y="8"/>
                    </a:lnTo>
                    <a:lnTo>
                      <a:pt x="182" y="8"/>
                    </a:lnTo>
                    <a:lnTo>
                      <a:pt x="184" y="8"/>
                    </a:lnTo>
                    <a:lnTo>
                      <a:pt x="186" y="4"/>
                    </a:lnTo>
                    <a:lnTo>
                      <a:pt x="192" y="2"/>
                    </a:lnTo>
                    <a:lnTo>
                      <a:pt x="192" y="0"/>
                    </a:lnTo>
                    <a:lnTo>
                      <a:pt x="194" y="0"/>
                    </a:lnTo>
                    <a:lnTo>
                      <a:pt x="200" y="2"/>
                    </a:lnTo>
                    <a:lnTo>
                      <a:pt x="204" y="0"/>
                    </a:lnTo>
                    <a:lnTo>
                      <a:pt x="210" y="0"/>
                    </a:lnTo>
                    <a:lnTo>
                      <a:pt x="210" y="2"/>
                    </a:lnTo>
                    <a:lnTo>
                      <a:pt x="214" y="2"/>
                    </a:lnTo>
                    <a:lnTo>
                      <a:pt x="220" y="2"/>
                    </a:lnTo>
                    <a:lnTo>
                      <a:pt x="222" y="4"/>
                    </a:lnTo>
                    <a:lnTo>
                      <a:pt x="222" y="10"/>
                    </a:lnTo>
                    <a:lnTo>
                      <a:pt x="222" y="20"/>
                    </a:lnTo>
                    <a:lnTo>
                      <a:pt x="220" y="28"/>
                    </a:lnTo>
                    <a:lnTo>
                      <a:pt x="222" y="36"/>
                    </a:lnTo>
                    <a:lnTo>
                      <a:pt x="222" y="44"/>
                    </a:lnTo>
                    <a:lnTo>
                      <a:pt x="222" y="52"/>
                    </a:lnTo>
                    <a:lnTo>
                      <a:pt x="220" y="56"/>
                    </a:lnTo>
                    <a:lnTo>
                      <a:pt x="222" y="58"/>
                    </a:lnTo>
                    <a:lnTo>
                      <a:pt x="222" y="64"/>
                    </a:lnTo>
                    <a:lnTo>
                      <a:pt x="220" y="66"/>
                    </a:lnTo>
                    <a:lnTo>
                      <a:pt x="218" y="66"/>
                    </a:lnTo>
                    <a:lnTo>
                      <a:pt x="214" y="66"/>
                    </a:lnTo>
                    <a:lnTo>
                      <a:pt x="212" y="66"/>
                    </a:lnTo>
                    <a:lnTo>
                      <a:pt x="212" y="74"/>
                    </a:lnTo>
                    <a:lnTo>
                      <a:pt x="212" y="80"/>
                    </a:lnTo>
                    <a:lnTo>
                      <a:pt x="212" y="82"/>
                    </a:lnTo>
                    <a:lnTo>
                      <a:pt x="214" y="88"/>
                    </a:lnTo>
                    <a:lnTo>
                      <a:pt x="218" y="88"/>
                    </a:lnTo>
                    <a:lnTo>
                      <a:pt x="228" y="92"/>
                    </a:lnTo>
                    <a:lnTo>
                      <a:pt x="228" y="82"/>
                    </a:lnTo>
                    <a:lnTo>
                      <a:pt x="238" y="82"/>
                    </a:lnTo>
                    <a:lnTo>
                      <a:pt x="238" y="82"/>
                    </a:lnTo>
                    <a:lnTo>
                      <a:pt x="238" y="82"/>
                    </a:lnTo>
                    <a:close/>
                    <a:moveTo>
                      <a:pt x="168" y="154"/>
                    </a:moveTo>
                    <a:lnTo>
                      <a:pt x="168" y="154"/>
                    </a:lnTo>
                    <a:lnTo>
                      <a:pt x="172" y="150"/>
                    </a:lnTo>
                    <a:lnTo>
                      <a:pt x="176" y="146"/>
                    </a:lnTo>
                    <a:lnTo>
                      <a:pt x="178" y="146"/>
                    </a:lnTo>
                    <a:lnTo>
                      <a:pt x="182" y="146"/>
                    </a:lnTo>
                    <a:lnTo>
                      <a:pt x="182" y="142"/>
                    </a:lnTo>
                    <a:lnTo>
                      <a:pt x="178" y="138"/>
                    </a:lnTo>
                    <a:lnTo>
                      <a:pt x="176" y="134"/>
                    </a:lnTo>
                    <a:lnTo>
                      <a:pt x="174" y="128"/>
                    </a:lnTo>
                    <a:lnTo>
                      <a:pt x="164" y="136"/>
                    </a:lnTo>
                    <a:lnTo>
                      <a:pt x="160" y="138"/>
                    </a:lnTo>
                    <a:lnTo>
                      <a:pt x="158" y="138"/>
                    </a:lnTo>
                    <a:lnTo>
                      <a:pt x="156" y="142"/>
                    </a:lnTo>
                    <a:lnTo>
                      <a:pt x="156" y="144"/>
                    </a:lnTo>
                    <a:lnTo>
                      <a:pt x="156" y="146"/>
                    </a:lnTo>
                    <a:lnTo>
                      <a:pt x="158" y="150"/>
                    </a:lnTo>
                    <a:lnTo>
                      <a:pt x="158" y="154"/>
                    </a:lnTo>
                    <a:lnTo>
                      <a:pt x="164" y="154"/>
                    </a:lnTo>
                    <a:lnTo>
                      <a:pt x="166" y="154"/>
                    </a:lnTo>
                    <a:lnTo>
                      <a:pt x="168" y="154"/>
                    </a:lnTo>
                    <a:lnTo>
                      <a:pt x="168" y="154"/>
                    </a:lnTo>
                    <a:lnTo>
                      <a:pt x="168" y="154"/>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10" name="Freeform 1507"/>
              <p:cNvSpPr/>
              <p:nvPr/>
            </p:nvSpPr>
            <p:spPr bwMode="auto">
              <a:xfrm>
                <a:off x="1619250" y="4098925"/>
                <a:ext cx="222250" cy="371475"/>
              </a:xfrm>
              <a:custGeom>
                <a:gdLst>
                  <a:gd fmla="*/ 20 w 140" name="T0"/>
                  <a:gd fmla="*/ 26 h 234" name="T1"/>
                  <a:gd fmla="*/ 20 w 140" name="T2"/>
                  <a:gd fmla="*/ 40 h 234" name="T3"/>
                  <a:gd fmla="*/ 26 w 140" name="T4"/>
                  <a:gd fmla="*/ 48 h 234" name="T5"/>
                  <a:gd fmla="*/ 36 w 140" name="T6"/>
                  <a:gd fmla="*/ 56 h 234" name="T7"/>
                  <a:gd fmla="*/ 98 w 140" name="T8"/>
                  <a:gd fmla="*/ 74 h 234" name="T9"/>
                  <a:gd fmla="*/ 38 w 140" name="T10"/>
                  <a:gd fmla="*/ 132 h 234" name="T11"/>
                  <a:gd fmla="*/ 18 w 140" name="T12"/>
                  <a:gd fmla="*/ 138 h 234" name="T13"/>
                  <a:gd fmla="*/ 8 w 140" name="T14"/>
                  <a:gd fmla="*/ 160 h 234" name="T15"/>
                  <a:gd fmla="*/ 0 w 140" name="T16"/>
                  <a:gd fmla="*/ 224 h 234" name="T17"/>
                  <a:gd fmla="*/ 10 w 140" name="T18"/>
                  <a:gd fmla="*/ 226 h 234" name="T19"/>
                  <a:gd fmla="*/ 26 w 140" name="T20"/>
                  <a:gd fmla="*/ 206 h 234" name="T21"/>
                  <a:gd fmla="*/ 34 w 140" name="T22"/>
                  <a:gd fmla="*/ 204 h 234" name="T23"/>
                  <a:gd fmla="*/ 44 w 140" name="T24"/>
                  <a:gd fmla="*/ 194 h 234" name="T25"/>
                  <a:gd fmla="*/ 52 w 140" name="T26"/>
                  <a:gd fmla="*/ 194 h 234" name="T27"/>
                  <a:gd fmla="*/ 66 w 140" name="T28"/>
                  <a:gd fmla="*/ 178 h 234" name="T29"/>
                  <a:gd fmla="*/ 66 w 140" name="T30"/>
                  <a:gd fmla="*/ 168 h 234" name="T31"/>
                  <a:gd fmla="*/ 78 w 140" name="T32"/>
                  <a:gd fmla="*/ 166 h 234" name="T33"/>
                  <a:gd fmla="*/ 80 w 140" name="T34"/>
                  <a:gd fmla="*/ 160 h 234" name="T35"/>
                  <a:gd fmla="*/ 84 w 140" name="T36"/>
                  <a:gd fmla="*/ 152 h 234" name="T37"/>
                  <a:gd fmla="*/ 92 w 140" name="T38"/>
                  <a:gd fmla="*/ 142 h 234" name="T39"/>
                  <a:gd fmla="*/ 100 w 140" name="T40"/>
                  <a:gd fmla="*/ 130 h 234" name="T41"/>
                  <a:gd fmla="*/ 106 w 140" name="T42"/>
                  <a:gd fmla="*/ 106 h 234" name="T43"/>
                  <a:gd fmla="*/ 112 w 140" name="T44"/>
                  <a:gd fmla="*/ 92 h 234" name="T45"/>
                  <a:gd fmla="*/ 122 w 140" name="T46"/>
                  <a:gd fmla="*/ 66 h 234" name="T47"/>
                  <a:gd fmla="*/ 130 w 140" name="T48"/>
                  <a:gd fmla="*/ 54 h 234" name="T49"/>
                  <a:gd fmla="*/ 136 w 140" name="T50"/>
                  <a:gd fmla="*/ 46 h 234" name="T51"/>
                  <a:gd fmla="*/ 136 w 140" name="T52"/>
                  <a:gd fmla="*/ 32 h 234" name="T53"/>
                  <a:gd fmla="*/ 140 w 140" name="T54"/>
                  <a:gd fmla="*/ 8 h 234" name="T55"/>
                  <a:gd fmla="*/ 136 w 140" name="T56"/>
                  <a:gd fmla="*/ 0 h 234" name="T57"/>
                  <a:gd fmla="*/ 120 w 140" name="T58"/>
                  <a:gd fmla="*/ 8 h 234" name="T59"/>
                  <a:gd fmla="*/ 94 w 140" name="T60"/>
                  <a:gd fmla="*/ 10 h 234" name="T61"/>
                  <a:gd fmla="*/ 82 w 140" name="T62"/>
                  <a:gd fmla="*/ 18 h 234" name="T63"/>
                  <a:gd fmla="*/ 78 w 140" name="T64"/>
                  <a:gd fmla="*/ 22 h 234" name="T65"/>
                  <a:gd fmla="*/ 66 w 140" name="T66"/>
                  <a:gd fmla="*/ 20 h 234" name="T67"/>
                  <a:gd fmla="*/ 52 w 140" name="T68"/>
                  <a:gd fmla="*/ 20 h 234" name="T69"/>
                  <a:gd fmla="*/ 38 w 140" name="T70"/>
                  <a:gd fmla="*/ 20 h 234" name="T71"/>
                  <a:gd fmla="*/ 32 w 140" name="T72"/>
                  <a:gd fmla="*/ 12 h 23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34" w="140">
                    <a:moveTo>
                      <a:pt x="32" y="12"/>
                    </a:moveTo>
                    <a:lnTo>
                      <a:pt x="20" y="26"/>
                    </a:lnTo>
                    <a:lnTo>
                      <a:pt x="16" y="32"/>
                    </a:lnTo>
                    <a:lnTo>
                      <a:pt x="20" y="40"/>
                    </a:lnTo>
                    <a:lnTo>
                      <a:pt x="24" y="46"/>
                    </a:lnTo>
                    <a:lnTo>
                      <a:pt x="26" y="48"/>
                    </a:lnTo>
                    <a:lnTo>
                      <a:pt x="32" y="54"/>
                    </a:lnTo>
                    <a:lnTo>
                      <a:pt x="36" y="56"/>
                    </a:lnTo>
                    <a:lnTo>
                      <a:pt x="74" y="74"/>
                    </a:lnTo>
                    <a:lnTo>
                      <a:pt x="98" y="74"/>
                    </a:lnTo>
                    <a:lnTo>
                      <a:pt x="56" y="132"/>
                    </a:lnTo>
                    <a:lnTo>
                      <a:pt x="38" y="132"/>
                    </a:lnTo>
                    <a:lnTo>
                      <a:pt x="34" y="138"/>
                    </a:lnTo>
                    <a:lnTo>
                      <a:pt x="18" y="138"/>
                    </a:lnTo>
                    <a:lnTo>
                      <a:pt x="16" y="140"/>
                    </a:lnTo>
                    <a:lnTo>
                      <a:pt x="8" y="160"/>
                    </a:lnTo>
                    <a:lnTo>
                      <a:pt x="0" y="166"/>
                    </a:lnTo>
                    <a:lnTo>
                      <a:pt x="0" y="224"/>
                    </a:lnTo>
                    <a:lnTo>
                      <a:pt x="8" y="234"/>
                    </a:lnTo>
                    <a:lnTo>
                      <a:pt x="10" y="226"/>
                    </a:lnTo>
                    <a:lnTo>
                      <a:pt x="16" y="226"/>
                    </a:lnTo>
                    <a:lnTo>
                      <a:pt x="26" y="206"/>
                    </a:lnTo>
                    <a:lnTo>
                      <a:pt x="32" y="206"/>
                    </a:lnTo>
                    <a:lnTo>
                      <a:pt x="34" y="204"/>
                    </a:lnTo>
                    <a:lnTo>
                      <a:pt x="38" y="198"/>
                    </a:lnTo>
                    <a:lnTo>
                      <a:pt x="44" y="194"/>
                    </a:lnTo>
                    <a:lnTo>
                      <a:pt x="46" y="194"/>
                    </a:lnTo>
                    <a:lnTo>
                      <a:pt x="52" y="194"/>
                    </a:lnTo>
                    <a:lnTo>
                      <a:pt x="60" y="186"/>
                    </a:lnTo>
                    <a:lnTo>
                      <a:pt x="66" y="178"/>
                    </a:lnTo>
                    <a:lnTo>
                      <a:pt x="66" y="172"/>
                    </a:lnTo>
                    <a:lnTo>
                      <a:pt x="66" y="168"/>
                    </a:lnTo>
                    <a:lnTo>
                      <a:pt x="74" y="166"/>
                    </a:lnTo>
                    <a:lnTo>
                      <a:pt x="78" y="166"/>
                    </a:lnTo>
                    <a:lnTo>
                      <a:pt x="80" y="162"/>
                    </a:lnTo>
                    <a:lnTo>
                      <a:pt x="80" y="160"/>
                    </a:lnTo>
                    <a:lnTo>
                      <a:pt x="80" y="154"/>
                    </a:lnTo>
                    <a:lnTo>
                      <a:pt x="84" y="152"/>
                    </a:lnTo>
                    <a:lnTo>
                      <a:pt x="90" y="148"/>
                    </a:lnTo>
                    <a:lnTo>
                      <a:pt x="92" y="142"/>
                    </a:lnTo>
                    <a:lnTo>
                      <a:pt x="92" y="138"/>
                    </a:lnTo>
                    <a:lnTo>
                      <a:pt x="100" y="130"/>
                    </a:lnTo>
                    <a:lnTo>
                      <a:pt x="102" y="120"/>
                    </a:lnTo>
                    <a:lnTo>
                      <a:pt x="106" y="106"/>
                    </a:lnTo>
                    <a:lnTo>
                      <a:pt x="110" y="106"/>
                    </a:lnTo>
                    <a:lnTo>
                      <a:pt x="112" y="92"/>
                    </a:lnTo>
                    <a:lnTo>
                      <a:pt x="118" y="76"/>
                    </a:lnTo>
                    <a:lnTo>
                      <a:pt x="122" y="66"/>
                    </a:lnTo>
                    <a:lnTo>
                      <a:pt x="130" y="58"/>
                    </a:lnTo>
                    <a:lnTo>
                      <a:pt x="130" y="54"/>
                    </a:lnTo>
                    <a:lnTo>
                      <a:pt x="130" y="48"/>
                    </a:lnTo>
                    <a:lnTo>
                      <a:pt x="136" y="46"/>
                    </a:lnTo>
                    <a:lnTo>
                      <a:pt x="136" y="40"/>
                    </a:lnTo>
                    <a:lnTo>
                      <a:pt x="136" y="32"/>
                    </a:lnTo>
                    <a:lnTo>
                      <a:pt x="138" y="28"/>
                    </a:lnTo>
                    <a:lnTo>
                      <a:pt x="140" y="8"/>
                    </a:lnTo>
                    <a:lnTo>
                      <a:pt x="138" y="0"/>
                    </a:lnTo>
                    <a:lnTo>
                      <a:pt x="136" y="0"/>
                    </a:lnTo>
                    <a:lnTo>
                      <a:pt x="128" y="4"/>
                    </a:lnTo>
                    <a:lnTo>
                      <a:pt x="120" y="8"/>
                    </a:lnTo>
                    <a:lnTo>
                      <a:pt x="106" y="10"/>
                    </a:lnTo>
                    <a:lnTo>
                      <a:pt x="94" y="10"/>
                    </a:lnTo>
                    <a:lnTo>
                      <a:pt x="88" y="12"/>
                    </a:lnTo>
                    <a:lnTo>
                      <a:pt x="82" y="18"/>
                    </a:lnTo>
                    <a:lnTo>
                      <a:pt x="80" y="20"/>
                    </a:lnTo>
                    <a:lnTo>
                      <a:pt x="78" y="22"/>
                    </a:lnTo>
                    <a:lnTo>
                      <a:pt x="72" y="22"/>
                    </a:lnTo>
                    <a:lnTo>
                      <a:pt x="66" y="20"/>
                    </a:lnTo>
                    <a:lnTo>
                      <a:pt x="60" y="20"/>
                    </a:lnTo>
                    <a:lnTo>
                      <a:pt x="52" y="20"/>
                    </a:lnTo>
                    <a:lnTo>
                      <a:pt x="44" y="26"/>
                    </a:lnTo>
                    <a:lnTo>
                      <a:pt x="38" y="20"/>
                    </a:lnTo>
                    <a:lnTo>
                      <a:pt x="32" y="12"/>
                    </a:lnTo>
                    <a:lnTo>
                      <a:pt x="32" y="12"/>
                    </a:lnTo>
                    <a:lnTo>
                      <a:pt x="32" y="1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11" name="Freeform 1508"/>
              <p:cNvSpPr>
                <a:spLocks noEditPoints="1"/>
              </p:cNvSpPr>
              <p:nvPr/>
            </p:nvSpPr>
            <p:spPr bwMode="auto">
              <a:xfrm>
                <a:off x="4248150" y="4654550"/>
                <a:ext cx="133350" cy="117475"/>
              </a:xfrm>
              <a:custGeom>
                <a:gdLst>
                  <a:gd fmla="*/ 72 w 84" name="T0"/>
                  <a:gd fmla="*/ 68 h 74" name="T1"/>
                  <a:gd fmla="*/ 72 w 84" name="T2"/>
                  <a:gd fmla="*/ 68 h 74" name="T3"/>
                  <a:gd fmla="*/ 76 w 84" name="T4"/>
                  <a:gd fmla="*/ 70 h 74" name="T5"/>
                  <a:gd fmla="*/ 82 w 84" name="T6"/>
                  <a:gd fmla="*/ 74 h 74" name="T7"/>
                  <a:gd fmla="*/ 84 w 84" name="T8"/>
                  <a:gd fmla="*/ 74 h 74" name="T9"/>
                  <a:gd fmla="*/ 84 w 84" name="T10"/>
                  <a:gd fmla="*/ 72 h 74" name="T11"/>
                  <a:gd fmla="*/ 80 w 84" name="T12"/>
                  <a:gd fmla="*/ 68 h 74" name="T13"/>
                  <a:gd fmla="*/ 76 w 84" name="T14"/>
                  <a:gd fmla="*/ 68 h 74" name="T15"/>
                  <a:gd fmla="*/ 72 w 84" name="T16"/>
                  <a:gd fmla="*/ 68 h 74" name="T17"/>
                  <a:gd fmla="*/ 72 w 84" name="T18"/>
                  <a:gd fmla="*/ 68 h 74" name="T19"/>
                  <a:gd fmla="*/ 72 w 84" name="T20"/>
                  <a:gd fmla="*/ 68 h 74" name="T21"/>
                  <a:gd fmla="*/ 46 w 84" name="T22"/>
                  <a:gd fmla="*/ 50 h 74" name="T23"/>
                  <a:gd fmla="*/ 46 w 84" name="T24"/>
                  <a:gd fmla="*/ 50 h 74" name="T25"/>
                  <a:gd fmla="*/ 48 w 84" name="T26"/>
                  <a:gd fmla="*/ 54 h 74" name="T27"/>
                  <a:gd fmla="*/ 50 w 84" name="T28"/>
                  <a:gd fmla="*/ 56 h 74" name="T29"/>
                  <a:gd fmla="*/ 50 w 84" name="T30"/>
                  <a:gd fmla="*/ 60 h 74" name="T31"/>
                  <a:gd fmla="*/ 58 w 84" name="T32"/>
                  <a:gd fmla="*/ 60 h 74" name="T33"/>
                  <a:gd fmla="*/ 62 w 84" name="T34"/>
                  <a:gd fmla="*/ 56 h 74" name="T35"/>
                  <a:gd fmla="*/ 62 w 84" name="T36"/>
                  <a:gd fmla="*/ 52 h 74" name="T37"/>
                  <a:gd fmla="*/ 56 w 84" name="T38"/>
                  <a:gd fmla="*/ 50 h 74" name="T39"/>
                  <a:gd fmla="*/ 50 w 84" name="T40"/>
                  <a:gd fmla="*/ 50 h 74" name="T41"/>
                  <a:gd fmla="*/ 46 w 84" name="T42"/>
                  <a:gd fmla="*/ 50 h 74" name="T43"/>
                  <a:gd fmla="*/ 46 w 84" name="T44"/>
                  <a:gd fmla="*/ 50 h 74" name="T45"/>
                  <a:gd fmla="*/ 46 w 84" name="T46"/>
                  <a:gd fmla="*/ 50 h 74" name="T47"/>
                  <a:gd fmla="*/ 62 w 84" name="T48"/>
                  <a:gd fmla="*/ 34 h 74" name="T49"/>
                  <a:gd fmla="*/ 62 w 84" name="T50"/>
                  <a:gd fmla="*/ 34 h 74" name="T51"/>
                  <a:gd fmla="*/ 66 w 84" name="T52"/>
                  <a:gd fmla="*/ 46 h 74" name="T53"/>
                  <a:gd fmla="*/ 72 w 84" name="T54"/>
                  <a:gd fmla="*/ 52 h 74" name="T55"/>
                  <a:gd fmla="*/ 72 w 84" name="T56"/>
                  <a:gd fmla="*/ 44 h 74" name="T57"/>
                  <a:gd fmla="*/ 66 w 84" name="T58"/>
                  <a:gd fmla="*/ 34 h 74" name="T59"/>
                  <a:gd fmla="*/ 62 w 84" name="T60"/>
                  <a:gd fmla="*/ 34 h 74" name="T61"/>
                  <a:gd fmla="*/ 62 w 84" name="T62"/>
                  <a:gd fmla="*/ 34 h 74" name="T63"/>
                  <a:gd fmla="*/ 62 w 84" name="T64"/>
                  <a:gd fmla="*/ 34 h 74" name="T65"/>
                  <a:gd fmla="*/ 16 w 84" name="T66"/>
                  <a:gd fmla="*/ 24 h 74" name="T67"/>
                  <a:gd fmla="*/ 12 w 84" name="T68"/>
                  <a:gd fmla="*/ 28 h 74" name="T69"/>
                  <a:gd fmla="*/ 16 w 84" name="T70"/>
                  <a:gd fmla="*/ 30 h 74" name="T71"/>
                  <a:gd fmla="*/ 18 w 84" name="T72"/>
                  <a:gd fmla="*/ 34 h 74" name="T73"/>
                  <a:gd fmla="*/ 20 w 84" name="T74"/>
                  <a:gd fmla="*/ 34 h 74" name="T75"/>
                  <a:gd fmla="*/ 18 w 84" name="T76"/>
                  <a:gd fmla="*/ 28 h 74" name="T77"/>
                  <a:gd fmla="*/ 18 w 84" name="T78"/>
                  <a:gd fmla="*/ 24 h 74" name="T79"/>
                  <a:gd fmla="*/ 16 w 84" name="T80"/>
                  <a:gd fmla="*/ 24 h 74" name="T81"/>
                  <a:gd fmla="*/ 16 w 84" name="T82"/>
                  <a:gd fmla="*/ 24 h 74" name="T83"/>
                  <a:gd fmla="*/ 16 w 84" name="T84"/>
                  <a:gd fmla="*/ 24 h 74" name="T85"/>
                  <a:gd fmla="*/ 30 w 84" name="T86"/>
                  <a:gd fmla="*/ 16 h 74" name="T87"/>
                  <a:gd fmla="*/ 40 w 84" name="T88"/>
                  <a:gd fmla="*/ 28 h 74" name="T89"/>
                  <a:gd fmla="*/ 48 w 84" name="T90"/>
                  <a:gd fmla="*/ 28 h 74" name="T91"/>
                  <a:gd fmla="*/ 40 w 84" name="T92"/>
                  <a:gd fmla="*/ 18 h 74" name="T93"/>
                  <a:gd fmla="*/ 36 w 84" name="T94"/>
                  <a:gd fmla="*/ 16 h 74" name="T95"/>
                  <a:gd fmla="*/ 30 w 84" name="T96"/>
                  <a:gd fmla="*/ 16 h 74" name="T97"/>
                  <a:gd fmla="*/ 30 w 84" name="T98"/>
                  <a:gd fmla="*/ 16 h 74" name="T99"/>
                  <a:gd fmla="*/ 30 w 84" name="T100"/>
                  <a:gd fmla="*/ 16 h 74" name="T101"/>
                  <a:gd fmla="*/ 0 w 84" name="T102"/>
                  <a:gd fmla="*/ 0 h 74" name="T103"/>
                  <a:gd fmla="*/ 0 w 84" name="T104"/>
                  <a:gd fmla="*/ 0 h 74" name="T105"/>
                  <a:gd fmla="*/ 2 w 84" name="T106"/>
                  <a:gd fmla="*/ 6 h 74" name="T107"/>
                  <a:gd fmla="*/ 2 w 84" name="T108"/>
                  <a:gd fmla="*/ 8 h 74" name="T109"/>
                  <a:gd fmla="*/ 12 w 84" name="T110"/>
                  <a:gd fmla="*/ 12 h 74" name="T111"/>
                  <a:gd fmla="*/ 16 w 84" name="T112"/>
                  <a:gd fmla="*/ 12 h 74" name="T113"/>
                  <a:gd fmla="*/ 16 w 84" name="T114"/>
                  <a:gd fmla="*/ 10 h 74" name="T115"/>
                  <a:gd fmla="*/ 0 w 84" name="T116"/>
                  <a:gd fmla="*/ 0 h 74" name="T117"/>
                  <a:gd fmla="*/ 0 w 84" name="T118"/>
                  <a:gd fmla="*/ 0 h 74" name="T119"/>
                  <a:gd fmla="*/ 0 w 84" name="T120"/>
                  <a:gd fmla="*/ 0 h 7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4" w="84">
                    <a:moveTo>
                      <a:pt x="72" y="68"/>
                    </a:moveTo>
                    <a:lnTo>
                      <a:pt x="72" y="68"/>
                    </a:lnTo>
                    <a:lnTo>
                      <a:pt x="76" y="70"/>
                    </a:lnTo>
                    <a:lnTo>
                      <a:pt x="82" y="74"/>
                    </a:lnTo>
                    <a:lnTo>
                      <a:pt x="84" y="74"/>
                    </a:lnTo>
                    <a:lnTo>
                      <a:pt x="84" y="72"/>
                    </a:lnTo>
                    <a:lnTo>
                      <a:pt x="80" y="68"/>
                    </a:lnTo>
                    <a:lnTo>
                      <a:pt x="76" y="68"/>
                    </a:lnTo>
                    <a:lnTo>
                      <a:pt x="72" y="68"/>
                    </a:lnTo>
                    <a:lnTo>
                      <a:pt x="72" y="68"/>
                    </a:lnTo>
                    <a:lnTo>
                      <a:pt x="72" y="68"/>
                    </a:lnTo>
                    <a:close/>
                    <a:moveTo>
                      <a:pt x="46" y="50"/>
                    </a:moveTo>
                    <a:lnTo>
                      <a:pt x="46" y="50"/>
                    </a:lnTo>
                    <a:lnTo>
                      <a:pt x="48" y="54"/>
                    </a:lnTo>
                    <a:lnTo>
                      <a:pt x="50" y="56"/>
                    </a:lnTo>
                    <a:lnTo>
                      <a:pt x="50" y="60"/>
                    </a:lnTo>
                    <a:lnTo>
                      <a:pt x="58" y="60"/>
                    </a:lnTo>
                    <a:lnTo>
                      <a:pt x="62" y="56"/>
                    </a:lnTo>
                    <a:lnTo>
                      <a:pt x="62" y="52"/>
                    </a:lnTo>
                    <a:lnTo>
                      <a:pt x="56" y="50"/>
                    </a:lnTo>
                    <a:lnTo>
                      <a:pt x="50" y="50"/>
                    </a:lnTo>
                    <a:lnTo>
                      <a:pt x="46" y="50"/>
                    </a:lnTo>
                    <a:lnTo>
                      <a:pt x="46" y="50"/>
                    </a:lnTo>
                    <a:lnTo>
                      <a:pt x="46" y="50"/>
                    </a:lnTo>
                    <a:close/>
                    <a:moveTo>
                      <a:pt x="62" y="34"/>
                    </a:moveTo>
                    <a:lnTo>
                      <a:pt x="62" y="34"/>
                    </a:lnTo>
                    <a:lnTo>
                      <a:pt x="66" y="46"/>
                    </a:lnTo>
                    <a:lnTo>
                      <a:pt x="72" y="52"/>
                    </a:lnTo>
                    <a:lnTo>
                      <a:pt x="72" y="44"/>
                    </a:lnTo>
                    <a:lnTo>
                      <a:pt x="66" y="34"/>
                    </a:lnTo>
                    <a:lnTo>
                      <a:pt x="62" y="34"/>
                    </a:lnTo>
                    <a:lnTo>
                      <a:pt x="62" y="34"/>
                    </a:lnTo>
                    <a:lnTo>
                      <a:pt x="62" y="34"/>
                    </a:lnTo>
                    <a:close/>
                    <a:moveTo>
                      <a:pt x="16" y="24"/>
                    </a:moveTo>
                    <a:lnTo>
                      <a:pt x="12" y="28"/>
                    </a:lnTo>
                    <a:lnTo>
                      <a:pt x="16" y="30"/>
                    </a:lnTo>
                    <a:lnTo>
                      <a:pt x="18" y="34"/>
                    </a:lnTo>
                    <a:lnTo>
                      <a:pt x="20" y="34"/>
                    </a:lnTo>
                    <a:lnTo>
                      <a:pt x="18" y="28"/>
                    </a:lnTo>
                    <a:lnTo>
                      <a:pt x="18" y="24"/>
                    </a:lnTo>
                    <a:lnTo>
                      <a:pt x="16" y="24"/>
                    </a:lnTo>
                    <a:lnTo>
                      <a:pt x="16" y="24"/>
                    </a:lnTo>
                    <a:lnTo>
                      <a:pt x="16" y="24"/>
                    </a:lnTo>
                    <a:close/>
                    <a:moveTo>
                      <a:pt x="30" y="16"/>
                    </a:moveTo>
                    <a:lnTo>
                      <a:pt x="40" y="28"/>
                    </a:lnTo>
                    <a:lnTo>
                      <a:pt x="48" y="28"/>
                    </a:lnTo>
                    <a:lnTo>
                      <a:pt x="40" y="18"/>
                    </a:lnTo>
                    <a:lnTo>
                      <a:pt x="36" y="16"/>
                    </a:lnTo>
                    <a:lnTo>
                      <a:pt x="30" y="16"/>
                    </a:lnTo>
                    <a:lnTo>
                      <a:pt x="30" y="16"/>
                    </a:lnTo>
                    <a:lnTo>
                      <a:pt x="30" y="16"/>
                    </a:lnTo>
                    <a:close/>
                    <a:moveTo>
                      <a:pt x="0" y="0"/>
                    </a:moveTo>
                    <a:lnTo>
                      <a:pt x="0" y="0"/>
                    </a:lnTo>
                    <a:lnTo>
                      <a:pt x="2" y="6"/>
                    </a:lnTo>
                    <a:lnTo>
                      <a:pt x="2" y="8"/>
                    </a:lnTo>
                    <a:lnTo>
                      <a:pt x="12" y="12"/>
                    </a:lnTo>
                    <a:lnTo>
                      <a:pt x="16" y="12"/>
                    </a:lnTo>
                    <a:lnTo>
                      <a:pt x="16" y="10"/>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12" name="Freeform 1509"/>
              <p:cNvSpPr/>
              <p:nvPr/>
            </p:nvSpPr>
            <p:spPr bwMode="auto">
              <a:xfrm>
                <a:off x="965200" y="3019425"/>
                <a:ext cx="79375" cy="76200"/>
              </a:xfrm>
              <a:custGeom>
                <a:gdLst>
                  <a:gd fmla="*/ 8 w 50" name="T0"/>
                  <a:gd fmla="*/ 40 h 48" name="T1"/>
                  <a:gd fmla="*/ 8 w 50" name="T2"/>
                  <a:gd fmla="*/ 40 h 48" name="T3"/>
                  <a:gd fmla="*/ 4 w 50" name="T4"/>
                  <a:gd fmla="*/ 42 h 48" name="T5"/>
                  <a:gd fmla="*/ 4 w 50" name="T6"/>
                  <a:gd fmla="*/ 48 h 48" name="T7"/>
                  <a:gd fmla="*/ 12 w 50" name="T8"/>
                  <a:gd fmla="*/ 46 h 48" name="T9"/>
                  <a:gd fmla="*/ 18 w 50" name="T10"/>
                  <a:gd fmla="*/ 42 h 48" name="T11"/>
                  <a:gd fmla="*/ 22 w 50" name="T12"/>
                  <a:gd fmla="*/ 42 h 48" name="T13"/>
                  <a:gd fmla="*/ 22 w 50" name="T14"/>
                  <a:gd fmla="*/ 38 h 48" name="T15"/>
                  <a:gd fmla="*/ 22 w 50" name="T16"/>
                  <a:gd fmla="*/ 32 h 48" name="T17"/>
                  <a:gd fmla="*/ 22 w 50" name="T18"/>
                  <a:gd fmla="*/ 30 h 48" name="T19"/>
                  <a:gd fmla="*/ 22 w 50" name="T20"/>
                  <a:gd fmla="*/ 32 h 48" name="T21"/>
                  <a:gd fmla="*/ 24 w 50" name="T22"/>
                  <a:gd fmla="*/ 34 h 48" name="T23"/>
                  <a:gd fmla="*/ 28 w 50" name="T24"/>
                  <a:gd fmla="*/ 34 h 48" name="T25"/>
                  <a:gd fmla="*/ 30 w 50" name="T26"/>
                  <a:gd fmla="*/ 34 h 48" name="T27"/>
                  <a:gd fmla="*/ 32 w 50" name="T28"/>
                  <a:gd fmla="*/ 30 h 48" name="T29"/>
                  <a:gd fmla="*/ 34 w 50" name="T30"/>
                  <a:gd fmla="*/ 22 h 48" name="T31"/>
                  <a:gd fmla="*/ 34 w 50" name="T32"/>
                  <a:gd fmla="*/ 20 h 48" name="T33"/>
                  <a:gd fmla="*/ 38 w 50" name="T34"/>
                  <a:gd fmla="*/ 20 h 48" name="T35"/>
                  <a:gd fmla="*/ 42 w 50" name="T36"/>
                  <a:gd fmla="*/ 20 h 48" name="T37"/>
                  <a:gd fmla="*/ 44 w 50" name="T38"/>
                  <a:gd fmla="*/ 16 h 48" name="T39"/>
                  <a:gd fmla="*/ 44 w 50" name="T40"/>
                  <a:gd fmla="*/ 12 h 48" name="T41"/>
                  <a:gd fmla="*/ 48 w 50" name="T42"/>
                  <a:gd fmla="*/ 12 h 48" name="T43"/>
                  <a:gd fmla="*/ 50 w 50" name="T44"/>
                  <a:gd fmla="*/ 8 h 48" name="T45"/>
                  <a:gd fmla="*/ 50 w 50" name="T46"/>
                  <a:gd fmla="*/ 6 h 48" name="T47"/>
                  <a:gd fmla="*/ 48 w 50" name="T48"/>
                  <a:gd fmla="*/ 0 h 48" name="T49"/>
                  <a:gd fmla="*/ 44 w 50" name="T50"/>
                  <a:gd fmla="*/ 0 h 48" name="T51"/>
                  <a:gd fmla="*/ 40 w 50" name="T52"/>
                  <a:gd fmla="*/ 4 h 48" name="T53"/>
                  <a:gd fmla="*/ 34 w 50" name="T54"/>
                  <a:gd fmla="*/ 4 h 48" name="T55"/>
                  <a:gd fmla="*/ 30 w 50" name="T56"/>
                  <a:gd fmla="*/ 4 h 48" name="T57"/>
                  <a:gd fmla="*/ 28 w 50" name="T58"/>
                  <a:gd fmla="*/ 4 h 48" name="T59"/>
                  <a:gd fmla="*/ 24 w 50" name="T60"/>
                  <a:gd fmla="*/ 6 h 48" name="T61"/>
                  <a:gd fmla="*/ 20 w 50" name="T62"/>
                  <a:gd fmla="*/ 8 h 48" name="T63"/>
                  <a:gd fmla="*/ 14 w 50" name="T64"/>
                  <a:gd fmla="*/ 8 h 48" name="T65"/>
                  <a:gd fmla="*/ 10 w 50" name="T66"/>
                  <a:gd fmla="*/ 8 h 48" name="T67"/>
                  <a:gd fmla="*/ 8 w 50" name="T68"/>
                  <a:gd fmla="*/ 12 h 48" name="T69"/>
                  <a:gd fmla="*/ 4 w 50" name="T70"/>
                  <a:gd fmla="*/ 14 h 48" name="T71"/>
                  <a:gd fmla="*/ 2 w 50" name="T72"/>
                  <a:gd fmla="*/ 14 h 48" name="T73"/>
                  <a:gd fmla="*/ 0 w 50" name="T74"/>
                  <a:gd fmla="*/ 16 h 48" name="T75"/>
                  <a:gd fmla="*/ 0 w 50" name="T76"/>
                  <a:gd fmla="*/ 22 h 48" name="T77"/>
                  <a:gd fmla="*/ 2 w 50" name="T78"/>
                  <a:gd fmla="*/ 22 h 48" name="T79"/>
                  <a:gd fmla="*/ 4 w 50" name="T80"/>
                  <a:gd fmla="*/ 24 h 48" name="T81"/>
                  <a:gd fmla="*/ 4 w 50" name="T82"/>
                  <a:gd fmla="*/ 30 h 48" name="T83"/>
                  <a:gd fmla="*/ 4 w 50" name="T84"/>
                  <a:gd fmla="*/ 34 h 48" name="T85"/>
                  <a:gd fmla="*/ 4 w 50" name="T86"/>
                  <a:gd fmla="*/ 38 h 48" name="T87"/>
                  <a:gd fmla="*/ 8 w 50" name="T88"/>
                  <a:gd fmla="*/ 40 h 48" name="T89"/>
                  <a:gd fmla="*/ 8 w 50" name="T90"/>
                  <a:gd fmla="*/ 40 h 48" name="T91"/>
                  <a:gd fmla="*/ 8 w 50" name="T92"/>
                  <a:gd fmla="*/ 40 h 4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8" w="50">
                    <a:moveTo>
                      <a:pt x="8" y="40"/>
                    </a:moveTo>
                    <a:lnTo>
                      <a:pt x="8" y="40"/>
                    </a:lnTo>
                    <a:lnTo>
                      <a:pt x="4" y="42"/>
                    </a:lnTo>
                    <a:lnTo>
                      <a:pt x="4" y="48"/>
                    </a:lnTo>
                    <a:lnTo>
                      <a:pt x="12" y="46"/>
                    </a:lnTo>
                    <a:lnTo>
                      <a:pt x="18" y="42"/>
                    </a:lnTo>
                    <a:lnTo>
                      <a:pt x="22" y="42"/>
                    </a:lnTo>
                    <a:lnTo>
                      <a:pt x="22" y="38"/>
                    </a:lnTo>
                    <a:lnTo>
                      <a:pt x="22" y="32"/>
                    </a:lnTo>
                    <a:lnTo>
                      <a:pt x="22" y="30"/>
                    </a:lnTo>
                    <a:lnTo>
                      <a:pt x="22" y="32"/>
                    </a:lnTo>
                    <a:lnTo>
                      <a:pt x="24" y="34"/>
                    </a:lnTo>
                    <a:lnTo>
                      <a:pt x="28" y="34"/>
                    </a:lnTo>
                    <a:lnTo>
                      <a:pt x="30" y="34"/>
                    </a:lnTo>
                    <a:lnTo>
                      <a:pt x="32" y="30"/>
                    </a:lnTo>
                    <a:lnTo>
                      <a:pt x="34" y="22"/>
                    </a:lnTo>
                    <a:lnTo>
                      <a:pt x="34" y="20"/>
                    </a:lnTo>
                    <a:lnTo>
                      <a:pt x="38" y="20"/>
                    </a:lnTo>
                    <a:lnTo>
                      <a:pt x="42" y="20"/>
                    </a:lnTo>
                    <a:lnTo>
                      <a:pt x="44" y="16"/>
                    </a:lnTo>
                    <a:lnTo>
                      <a:pt x="44" y="12"/>
                    </a:lnTo>
                    <a:lnTo>
                      <a:pt x="48" y="12"/>
                    </a:lnTo>
                    <a:lnTo>
                      <a:pt x="50" y="8"/>
                    </a:lnTo>
                    <a:lnTo>
                      <a:pt x="50" y="6"/>
                    </a:lnTo>
                    <a:lnTo>
                      <a:pt x="48" y="0"/>
                    </a:lnTo>
                    <a:lnTo>
                      <a:pt x="44" y="0"/>
                    </a:lnTo>
                    <a:lnTo>
                      <a:pt x="40" y="4"/>
                    </a:lnTo>
                    <a:lnTo>
                      <a:pt x="34" y="4"/>
                    </a:lnTo>
                    <a:lnTo>
                      <a:pt x="30" y="4"/>
                    </a:lnTo>
                    <a:lnTo>
                      <a:pt x="28" y="4"/>
                    </a:lnTo>
                    <a:lnTo>
                      <a:pt x="24" y="6"/>
                    </a:lnTo>
                    <a:lnTo>
                      <a:pt x="20" y="8"/>
                    </a:lnTo>
                    <a:lnTo>
                      <a:pt x="14" y="8"/>
                    </a:lnTo>
                    <a:lnTo>
                      <a:pt x="10" y="8"/>
                    </a:lnTo>
                    <a:lnTo>
                      <a:pt x="8" y="12"/>
                    </a:lnTo>
                    <a:lnTo>
                      <a:pt x="4" y="14"/>
                    </a:lnTo>
                    <a:lnTo>
                      <a:pt x="2" y="14"/>
                    </a:lnTo>
                    <a:lnTo>
                      <a:pt x="0" y="16"/>
                    </a:lnTo>
                    <a:lnTo>
                      <a:pt x="0" y="22"/>
                    </a:lnTo>
                    <a:lnTo>
                      <a:pt x="2" y="22"/>
                    </a:lnTo>
                    <a:lnTo>
                      <a:pt x="4" y="24"/>
                    </a:lnTo>
                    <a:lnTo>
                      <a:pt x="4" y="30"/>
                    </a:lnTo>
                    <a:lnTo>
                      <a:pt x="4" y="34"/>
                    </a:lnTo>
                    <a:lnTo>
                      <a:pt x="4" y="38"/>
                    </a:lnTo>
                    <a:lnTo>
                      <a:pt x="8" y="40"/>
                    </a:lnTo>
                    <a:lnTo>
                      <a:pt x="8" y="40"/>
                    </a:lnTo>
                    <a:lnTo>
                      <a:pt x="8" y="4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13" name="Freeform 1510"/>
              <p:cNvSpPr/>
              <p:nvPr/>
            </p:nvSpPr>
            <p:spPr bwMode="auto">
              <a:xfrm>
                <a:off x="1050925" y="2927350"/>
                <a:ext cx="158750" cy="76200"/>
              </a:xfrm>
              <a:custGeom>
                <a:gdLst>
                  <a:gd fmla="*/ 100 w 100" name="T0"/>
                  <a:gd fmla="*/ 26 h 48" name="T1"/>
                  <a:gd fmla="*/ 96 w 100" name="T2"/>
                  <a:gd fmla="*/ 30 h 48" name="T3"/>
                  <a:gd fmla="*/ 96 w 100" name="T4"/>
                  <a:gd fmla="*/ 36 h 48" name="T5"/>
                  <a:gd fmla="*/ 92 w 100" name="T6"/>
                  <a:gd fmla="*/ 36 h 48" name="T7"/>
                  <a:gd fmla="*/ 88 w 100" name="T8"/>
                  <a:gd fmla="*/ 34 h 48" name="T9"/>
                  <a:gd fmla="*/ 82 w 100" name="T10"/>
                  <a:gd fmla="*/ 32 h 48" name="T11"/>
                  <a:gd fmla="*/ 78 w 100" name="T12"/>
                  <a:gd fmla="*/ 34 h 48" name="T13"/>
                  <a:gd fmla="*/ 70 w 100" name="T14"/>
                  <a:gd fmla="*/ 34 h 48" name="T15"/>
                  <a:gd fmla="*/ 66 w 100" name="T16"/>
                  <a:gd fmla="*/ 34 h 48" name="T17"/>
                  <a:gd fmla="*/ 60 w 100" name="T18"/>
                  <a:gd fmla="*/ 36 h 48" name="T19"/>
                  <a:gd fmla="*/ 58 w 100" name="T20"/>
                  <a:gd fmla="*/ 40 h 48" name="T21"/>
                  <a:gd fmla="*/ 52 w 100" name="T22"/>
                  <a:gd fmla="*/ 36 h 48" name="T23"/>
                  <a:gd fmla="*/ 50 w 100" name="T24"/>
                  <a:gd fmla="*/ 36 h 48" name="T25"/>
                  <a:gd fmla="*/ 42 w 100" name="T26"/>
                  <a:gd fmla="*/ 40 h 48" name="T27"/>
                  <a:gd fmla="*/ 34 w 100" name="T28"/>
                  <a:gd fmla="*/ 40 h 48" name="T29"/>
                  <a:gd fmla="*/ 32 w 100" name="T30"/>
                  <a:gd fmla="*/ 40 h 48" name="T31"/>
                  <a:gd fmla="*/ 34 w 100" name="T32"/>
                  <a:gd fmla="*/ 44 h 48" name="T33"/>
                  <a:gd fmla="*/ 34 w 100" name="T34"/>
                  <a:gd fmla="*/ 48 h 48" name="T35"/>
                  <a:gd fmla="*/ 28 w 100" name="T36"/>
                  <a:gd fmla="*/ 44 h 48" name="T37"/>
                  <a:gd fmla="*/ 20 w 100" name="T38"/>
                  <a:gd fmla="*/ 44 h 48" name="T39"/>
                  <a:gd fmla="*/ 14 w 100" name="T40"/>
                  <a:gd fmla="*/ 44 h 48" name="T41"/>
                  <a:gd fmla="*/ 8 w 100" name="T42"/>
                  <a:gd fmla="*/ 42 h 48" name="T43"/>
                  <a:gd fmla="*/ 4 w 100" name="T44"/>
                  <a:gd fmla="*/ 40 h 48" name="T45"/>
                  <a:gd fmla="*/ 2 w 100" name="T46"/>
                  <a:gd fmla="*/ 32 h 48" name="T47"/>
                  <a:gd fmla="*/ 0 w 100" name="T48"/>
                  <a:gd fmla="*/ 32 h 48" name="T49"/>
                  <a:gd fmla="*/ 0 w 100" name="T50"/>
                  <a:gd fmla="*/ 26 h 48" name="T51"/>
                  <a:gd fmla="*/ 2 w 100" name="T52"/>
                  <a:gd fmla="*/ 24 h 48" name="T53"/>
                  <a:gd fmla="*/ 4 w 100" name="T54"/>
                  <a:gd fmla="*/ 22 h 48" name="T55"/>
                  <a:gd fmla="*/ 4 w 100" name="T56"/>
                  <a:gd fmla="*/ 18 h 48" name="T57"/>
                  <a:gd fmla="*/ 8 w 100" name="T58"/>
                  <a:gd fmla="*/ 16 h 48" name="T59"/>
                  <a:gd fmla="*/ 10 w 100" name="T60"/>
                  <a:gd fmla="*/ 16 h 48" name="T61"/>
                  <a:gd fmla="*/ 10 w 100" name="T62"/>
                  <a:gd fmla="*/ 14 h 48" name="T63"/>
                  <a:gd fmla="*/ 10 w 100" name="T64"/>
                  <a:gd fmla="*/ 10 h 48" name="T65"/>
                  <a:gd fmla="*/ 12 w 100" name="T66"/>
                  <a:gd fmla="*/ 10 h 48" name="T67"/>
                  <a:gd fmla="*/ 20 w 100" name="T68"/>
                  <a:gd fmla="*/ 6 h 48" name="T69"/>
                  <a:gd fmla="*/ 24 w 100" name="T70"/>
                  <a:gd fmla="*/ 8 h 48" name="T71"/>
                  <a:gd fmla="*/ 30 w 100" name="T72"/>
                  <a:gd fmla="*/ 6 h 48" name="T73"/>
                  <a:gd fmla="*/ 34 w 100" name="T74"/>
                  <a:gd fmla="*/ 8 h 48" name="T75"/>
                  <a:gd fmla="*/ 42 w 100" name="T76"/>
                  <a:gd fmla="*/ 10 h 48" name="T77"/>
                  <a:gd fmla="*/ 48 w 100" name="T78"/>
                  <a:gd fmla="*/ 14 h 48" name="T79"/>
                  <a:gd fmla="*/ 50 w 100" name="T80"/>
                  <a:gd fmla="*/ 14 h 48" name="T81"/>
                  <a:gd fmla="*/ 52 w 100" name="T82"/>
                  <a:gd fmla="*/ 10 h 48" name="T83"/>
                  <a:gd fmla="*/ 56 w 100" name="T84"/>
                  <a:gd fmla="*/ 8 h 48" name="T85"/>
                  <a:gd fmla="*/ 60 w 100" name="T86"/>
                  <a:gd fmla="*/ 8 h 48" name="T87"/>
                  <a:gd fmla="*/ 68 w 100" name="T88"/>
                  <a:gd fmla="*/ 2 h 48" name="T89"/>
                  <a:gd fmla="*/ 70 w 100" name="T90"/>
                  <a:gd fmla="*/ 0 h 48" name="T91"/>
                  <a:gd fmla="*/ 76 w 100" name="T92"/>
                  <a:gd fmla="*/ 2 h 48" name="T93"/>
                  <a:gd fmla="*/ 80 w 100" name="T94"/>
                  <a:gd fmla="*/ 6 h 48" name="T95"/>
                  <a:gd fmla="*/ 86 w 100" name="T96"/>
                  <a:gd fmla="*/ 8 h 48" name="T97"/>
                  <a:gd fmla="*/ 88 w 100" name="T98"/>
                  <a:gd fmla="*/ 10 h 48" name="T99"/>
                  <a:gd fmla="*/ 90 w 100" name="T100"/>
                  <a:gd fmla="*/ 14 h 48" name="T101"/>
                  <a:gd fmla="*/ 92 w 100" name="T102"/>
                  <a:gd fmla="*/ 16 h 48" name="T103"/>
                  <a:gd fmla="*/ 96 w 100" name="T104"/>
                  <a:gd fmla="*/ 22 h 48" name="T105"/>
                  <a:gd fmla="*/ 98 w 100" name="T106"/>
                  <a:gd fmla="*/ 26 h 48" name="T107"/>
                  <a:gd fmla="*/ 100 w 100" name="T108"/>
                  <a:gd fmla="*/ 26 h 48" name="T109"/>
                  <a:gd fmla="*/ 100 w 100" name="T110"/>
                  <a:gd fmla="*/ 26 h 48" name="T111"/>
                  <a:gd fmla="*/ 100 w 100" name="T112"/>
                  <a:gd fmla="*/ 26 h 4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8" w="100">
                    <a:moveTo>
                      <a:pt x="100" y="26"/>
                    </a:moveTo>
                    <a:lnTo>
                      <a:pt x="96" y="30"/>
                    </a:lnTo>
                    <a:lnTo>
                      <a:pt x="96" y="36"/>
                    </a:lnTo>
                    <a:lnTo>
                      <a:pt x="92" y="36"/>
                    </a:lnTo>
                    <a:lnTo>
                      <a:pt x="88" y="34"/>
                    </a:lnTo>
                    <a:lnTo>
                      <a:pt x="82" y="32"/>
                    </a:lnTo>
                    <a:lnTo>
                      <a:pt x="78" y="34"/>
                    </a:lnTo>
                    <a:lnTo>
                      <a:pt x="70" y="34"/>
                    </a:lnTo>
                    <a:lnTo>
                      <a:pt x="66" y="34"/>
                    </a:lnTo>
                    <a:lnTo>
                      <a:pt x="60" y="36"/>
                    </a:lnTo>
                    <a:lnTo>
                      <a:pt x="58" y="40"/>
                    </a:lnTo>
                    <a:lnTo>
                      <a:pt x="52" y="36"/>
                    </a:lnTo>
                    <a:lnTo>
                      <a:pt x="50" y="36"/>
                    </a:lnTo>
                    <a:lnTo>
                      <a:pt x="42" y="40"/>
                    </a:lnTo>
                    <a:lnTo>
                      <a:pt x="34" y="40"/>
                    </a:lnTo>
                    <a:lnTo>
                      <a:pt x="32" y="40"/>
                    </a:lnTo>
                    <a:lnTo>
                      <a:pt x="34" y="44"/>
                    </a:lnTo>
                    <a:lnTo>
                      <a:pt x="34" y="48"/>
                    </a:lnTo>
                    <a:lnTo>
                      <a:pt x="28" y="44"/>
                    </a:lnTo>
                    <a:lnTo>
                      <a:pt x="20" y="44"/>
                    </a:lnTo>
                    <a:lnTo>
                      <a:pt x="14" y="44"/>
                    </a:lnTo>
                    <a:lnTo>
                      <a:pt x="8" y="42"/>
                    </a:lnTo>
                    <a:lnTo>
                      <a:pt x="4" y="40"/>
                    </a:lnTo>
                    <a:lnTo>
                      <a:pt x="2" y="32"/>
                    </a:lnTo>
                    <a:lnTo>
                      <a:pt x="0" y="32"/>
                    </a:lnTo>
                    <a:lnTo>
                      <a:pt x="0" y="26"/>
                    </a:lnTo>
                    <a:lnTo>
                      <a:pt x="2" y="24"/>
                    </a:lnTo>
                    <a:lnTo>
                      <a:pt x="4" y="22"/>
                    </a:lnTo>
                    <a:lnTo>
                      <a:pt x="4" y="18"/>
                    </a:lnTo>
                    <a:lnTo>
                      <a:pt x="8" y="16"/>
                    </a:lnTo>
                    <a:lnTo>
                      <a:pt x="10" y="16"/>
                    </a:lnTo>
                    <a:lnTo>
                      <a:pt x="10" y="14"/>
                    </a:lnTo>
                    <a:lnTo>
                      <a:pt x="10" y="10"/>
                    </a:lnTo>
                    <a:lnTo>
                      <a:pt x="12" y="10"/>
                    </a:lnTo>
                    <a:lnTo>
                      <a:pt x="20" y="6"/>
                    </a:lnTo>
                    <a:lnTo>
                      <a:pt x="24" y="8"/>
                    </a:lnTo>
                    <a:lnTo>
                      <a:pt x="30" y="6"/>
                    </a:lnTo>
                    <a:lnTo>
                      <a:pt x="34" y="8"/>
                    </a:lnTo>
                    <a:lnTo>
                      <a:pt x="42" y="10"/>
                    </a:lnTo>
                    <a:lnTo>
                      <a:pt x="48" y="14"/>
                    </a:lnTo>
                    <a:lnTo>
                      <a:pt x="50" y="14"/>
                    </a:lnTo>
                    <a:lnTo>
                      <a:pt x="52" y="10"/>
                    </a:lnTo>
                    <a:lnTo>
                      <a:pt x="56" y="8"/>
                    </a:lnTo>
                    <a:lnTo>
                      <a:pt x="60" y="8"/>
                    </a:lnTo>
                    <a:lnTo>
                      <a:pt x="68" y="2"/>
                    </a:lnTo>
                    <a:lnTo>
                      <a:pt x="70" y="0"/>
                    </a:lnTo>
                    <a:lnTo>
                      <a:pt x="76" y="2"/>
                    </a:lnTo>
                    <a:lnTo>
                      <a:pt x="80" y="6"/>
                    </a:lnTo>
                    <a:lnTo>
                      <a:pt x="86" y="8"/>
                    </a:lnTo>
                    <a:lnTo>
                      <a:pt x="88" y="10"/>
                    </a:lnTo>
                    <a:lnTo>
                      <a:pt x="90" y="14"/>
                    </a:lnTo>
                    <a:lnTo>
                      <a:pt x="92" y="16"/>
                    </a:lnTo>
                    <a:lnTo>
                      <a:pt x="96" y="22"/>
                    </a:lnTo>
                    <a:lnTo>
                      <a:pt x="98" y="26"/>
                    </a:lnTo>
                    <a:lnTo>
                      <a:pt x="100" y="26"/>
                    </a:lnTo>
                    <a:lnTo>
                      <a:pt x="100" y="26"/>
                    </a:lnTo>
                    <a:lnTo>
                      <a:pt x="100" y="2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14" name="Freeform 1511"/>
              <p:cNvSpPr/>
              <p:nvPr/>
            </p:nvSpPr>
            <p:spPr bwMode="auto">
              <a:xfrm>
                <a:off x="3035300" y="4397375"/>
                <a:ext cx="22225" cy="9525"/>
              </a:xfrm>
              <a:custGeom>
                <a:gdLst>
                  <a:gd fmla="*/ 0 w 14" name="T0"/>
                  <a:gd fmla="*/ 6 h 6" name="T1"/>
                  <a:gd fmla="*/ 6 w 14" name="T2"/>
                  <a:gd fmla="*/ 0 h 6" name="T3"/>
                  <a:gd fmla="*/ 14 w 14" name="T4"/>
                  <a:gd fmla="*/ 4 h 6" name="T5"/>
                  <a:gd fmla="*/ 8 w 14" name="T6"/>
                  <a:gd fmla="*/ 6 h 6" name="T7"/>
                  <a:gd fmla="*/ 0 w 14" name="T8"/>
                  <a:gd fmla="*/ 6 h 6" name="T9"/>
                  <a:gd fmla="*/ 0 w 14" name="T10"/>
                  <a:gd fmla="*/ 6 h 6" name="T11"/>
                  <a:gd fmla="*/ 0 w 14"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14">
                    <a:moveTo>
                      <a:pt x="0" y="6"/>
                    </a:moveTo>
                    <a:lnTo>
                      <a:pt x="6" y="0"/>
                    </a:lnTo>
                    <a:lnTo>
                      <a:pt x="14" y="4"/>
                    </a:lnTo>
                    <a:lnTo>
                      <a:pt x="8" y="6"/>
                    </a:lnTo>
                    <a:lnTo>
                      <a:pt x="0" y="6"/>
                    </a:lnTo>
                    <a:lnTo>
                      <a:pt x="0" y="6"/>
                    </a:lnTo>
                    <a:lnTo>
                      <a:pt x="0" y="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15" name="Freeform 1512"/>
              <p:cNvSpPr/>
              <p:nvPr/>
            </p:nvSpPr>
            <p:spPr bwMode="auto">
              <a:xfrm>
                <a:off x="349250" y="4156075"/>
                <a:ext cx="76200" cy="98425"/>
              </a:xfrm>
              <a:custGeom>
                <a:gdLst>
                  <a:gd fmla="*/ 0 w 48" name="T0"/>
                  <a:gd fmla="*/ 22 h 62" name="T1"/>
                  <a:gd fmla="*/ 0 w 48" name="T2"/>
                  <a:gd fmla="*/ 22 h 62" name="T3"/>
                  <a:gd fmla="*/ 0 w 48" name="T4"/>
                  <a:gd fmla="*/ 30 h 62" name="T5"/>
                  <a:gd fmla="*/ 2 w 48" name="T6"/>
                  <a:gd fmla="*/ 38 h 62" name="T7"/>
                  <a:gd fmla="*/ 2 w 48" name="T8"/>
                  <a:gd fmla="*/ 42 h 62" name="T9"/>
                  <a:gd fmla="*/ 6 w 48" name="T10"/>
                  <a:gd fmla="*/ 48 h 62" name="T11"/>
                  <a:gd fmla="*/ 6 w 48" name="T12"/>
                  <a:gd fmla="*/ 50 h 62" name="T13"/>
                  <a:gd fmla="*/ 4 w 48" name="T14"/>
                  <a:gd fmla="*/ 50 h 62" name="T15"/>
                  <a:gd fmla="*/ 4 w 48" name="T16"/>
                  <a:gd fmla="*/ 52 h 62" name="T17"/>
                  <a:gd fmla="*/ 6 w 48" name="T18"/>
                  <a:gd fmla="*/ 52 h 62" name="T19"/>
                  <a:gd fmla="*/ 6 w 48" name="T20"/>
                  <a:gd fmla="*/ 50 h 62" name="T21"/>
                  <a:gd fmla="*/ 12 w 48" name="T22"/>
                  <a:gd fmla="*/ 58 h 62" name="T23"/>
                  <a:gd fmla="*/ 18 w 48" name="T24"/>
                  <a:gd fmla="*/ 62 h 62" name="T25"/>
                  <a:gd fmla="*/ 24 w 48" name="T26"/>
                  <a:gd fmla="*/ 62 h 62" name="T27"/>
                  <a:gd fmla="*/ 28 w 48" name="T28"/>
                  <a:gd fmla="*/ 60 h 62" name="T29"/>
                  <a:gd fmla="*/ 32 w 48" name="T30"/>
                  <a:gd fmla="*/ 50 h 62" name="T31"/>
                  <a:gd fmla="*/ 38 w 48" name="T32"/>
                  <a:gd fmla="*/ 42 h 62" name="T33"/>
                  <a:gd fmla="*/ 40 w 48" name="T34"/>
                  <a:gd fmla="*/ 40 h 62" name="T35"/>
                  <a:gd fmla="*/ 46 w 48" name="T36"/>
                  <a:gd fmla="*/ 34 h 62" name="T37"/>
                  <a:gd fmla="*/ 48 w 48" name="T38"/>
                  <a:gd fmla="*/ 32 h 62" name="T39"/>
                  <a:gd fmla="*/ 48 w 48" name="T40"/>
                  <a:gd fmla="*/ 30 h 62" name="T41"/>
                  <a:gd fmla="*/ 40 w 48" name="T42"/>
                  <a:gd fmla="*/ 32 h 62" name="T43"/>
                  <a:gd fmla="*/ 42 w 48" name="T44"/>
                  <a:gd fmla="*/ 26 h 62" name="T45"/>
                  <a:gd fmla="*/ 42 w 48" name="T46"/>
                  <a:gd fmla="*/ 22 h 62" name="T47"/>
                  <a:gd fmla="*/ 40 w 48" name="T48"/>
                  <a:gd fmla="*/ 16 h 62" name="T49"/>
                  <a:gd fmla="*/ 38 w 48" name="T50"/>
                  <a:gd fmla="*/ 12 h 62" name="T51"/>
                  <a:gd fmla="*/ 36 w 48" name="T52"/>
                  <a:gd fmla="*/ 12 h 62" name="T53"/>
                  <a:gd fmla="*/ 36 w 48" name="T54"/>
                  <a:gd fmla="*/ 10 h 62" name="T55"/>
                  <a:gd fmla="*/ 36 w 48" name="T56"/>
                  <a:gd fmla="*/ 4 h 62" name="T57"/>
                  <a:gd fmla="*/ 30 w 48" name="T58"/>
                  <a:gd fmla="*/ 2 h 62" name="T59"/>
                  <a:gd fmla="*/ 28 w 48" name="T60"/>
                  <a:gd fmla="*/ 2 h 62" name="T61"/>
                  <a:gd fmla="*/ 22 w 48" name="T62"/>
                  <a:gd fmla="*/ 2 h 62" name="T63"/>
                  <a:gd fmla="*/ 14 w 48" name="T64"/>
                  <a:gd fmla="*/ 0 h 62" name="T65"/>
                  <a:gd fmla="*/ 12 w 48" name="T66"/>
                  <a:gd fmla="*/ 2 h 62" name="T67"/>
                  <a:gd fmla="*/ 10 w 48" name="T68"/>
                  <a:gd fmla="*/ 10 h 62" name="T69"/>
                  <a:gd fmla="*/ 6 w 48" name="T70"/>
                  <a:gd fmla="*/ 14 h 62" name="T71"/>
                  <a:gd fmla="*/ 6 w 48" name="T72"/>
                  <a:gd fmla="*/ 16 h 62" name="T73"/>
                  <a:gd fmla="*/ 4 w 48" name="T74"/>
                  <a:gd fmla="*/ 20 h 62" name="T75"/>
                  <a:gd fmla="*/ 0 w 48" name="T76"/>
                  <a:gd fmla="*/ 22 h 62" name="T77"/>
                  <a:gd fmla="*/ 0 w 48" name="T78"/>
                  <a:gd fmla="*/ 22 h 62" name="T79"/>
                  <a:gd fmla="*/ 0 w 48" name="T80"/>
                  <a:gd fmla="*/ 22 h 6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2" w="48">
                    <a:moveTo>
                      <a:pt x="0" y="22"/>
                    </a:moveTo>
                    <a:lnTo>
                      <a:pt x="0" y="22"/>
                    </a:lnTo>
                    <a:lnTo>
                      <a:pt x="0" y="30"/>
                    </a:lnTo>
                    <a:lnTo>
                      <a:pt x="2" y="38"/>
                    </a:lnTo>
                    <a:lnTo>
                      <a:pt x="2" y="42"/>
                    </a:lnTo>
                    <a:lnTo>
                      <a:pt x="6" y="48"/>
                    </a:lnTo>
                    <a:lnTo>
                      <a:pt x="6" y="50"/>
                    </a:lnTo>
                    <a:lnTo>
                      <a:pt x="4" y="50"/>
                    </a:lnTo>
                    <a:lnTo>
                      <a:pt x="4" y="52"/>
                    </a:lnTo>
                    <a:lnTo>
                      <a:pt x="6" y="52"/>
                    </a:lnTo>
                    <a:lnTo>
                      <a:pt x="6" y="50"/>
                    </a:lnTo>
                    <a:lnTo>
                      <a:pt x="12" y="58"/>
                    </a:lnTo>
                    <a:lnTo>
                      <a:pt x="18" y="62"/>
                    </a:lnTo>
                    <a:lnTo>
                      <a:pt x="24" y="62"/>
                    </a:lnTo>
                    <a:lnTo>
                      <a:pt x="28" y="60"/>
                    </a:lnTo>
                    <a:lnTo>
                      <a:pt x="32" y="50"/>
                    </a:lnTo>
                    <a:lnTo>
                      <a:pt x="38" y="42"/>
                    </a:lnTo>
                    <a:lnTo>
                      <a:pt x="40" y="40"/>
                    </a:lnTo>
                    <a:lnTo>
                      <a:pt x="46" y="34"/>
                    </a:lnTo>
                    <a:lnTo>
                      <a:pt x="48" y="32"/>
                    </a:lnTo>
                    <a:lnTo>
                      <a:pt x="48" y="30"/>
                    </a:lnTo>
                    <a:lnTo>
                      <a:pt x="40" y="32"/>
                    </a:lnTo>
                    <a:lnTo>
                      <a:pt x="42" y="26"/>
                    </a:lnTo>
                    <a:lnTo>
                      <a:pt x="42" y="22"/>
                    </a:lnTo>
                    <a:lnTo>
                      <a:pt x="40" y="16"/>
                    </a:lnTo>
                    <a:lnTo>
                      <a:pt x="38" y="12"/>
                    </a:lnTo>
                    <a:lnTo>
                      <a:pt x="36" y="12"/>
                    </a:lnTo>
                    <a:lnTo>
                      <a:pt x="36" y="10"/>
                    </a:lnTo>
                    <a:lnTo>
                      <a:pt x="36" y="4"/>
                    </a:lnTo>
                    <a:lnTo>
                      <a:pt x="30" y="2"/>
                    </a:lnTo>
                    <a:lnTo>
                      <a:pt x="28" y="2"/>
                    </a:lnTo>
                    <a:lnTo>
                      <a:pt x="22" y="2"/>
                    </a:lnTo>
                    <a:lnTo>
                      <a:pt x="14" y="0"/>
                    </a:lnTo>
                    <a:lnTo>
                      <a:pt x="12" y="2"/>
                    </a:lnTo>
                    <a:lnTo>
                      <a:pt x="10" y="10"/>
                    </a:lnTo>
                    <a:lnTo>
                      <a:pt x="6" y="14"/>
                    </a:lnTo>
                    <a:lnTo>
                      <a:pt x="6" y="16"/>
                    </a:lnTo>
                    <a:lnTo>
                      <a:pt x="4" y="20"/>
                    </a:lnTo>
                    <a:lnTo>
                      <a:pt x="0" y="22"/>
                    </a:lnTo>
                    <a:lnTo>
                      <a:pt x="0" y="22"/>
                    </a:lnTo>
                    <a:lnTo>
                      <a:pt x="0" y="2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16" name="Freeform 1513"/>
              <p:cNvSpPr/>
              <p:nvPr/>
            </p:nvSpPr>
            <p:spPr bwMode="auto">
              <a:xfrm>
                <a:off x="260350" y="3959225"/>
                <a:ext cx="130175" cy="133350"/>
              </a:xfrm>
              <a:custGeom>
                <a:gdLst>
                  <a:gd fmla="*/ 20 w 82" name="T0"/>
                  <a:gd fmla="*/ 82 h 84" name="T1"/>
                  <a:gd fmla="*/ 50 w 82" name="T2"/>
                  <a:gd fmla="*/ 76 h 84" name="T3"/>
                  <a:gd fmla="*/ 60 w 82" name="T4"/>
                  <a:gd fmla="*/ 78 h 84" name="T5"/>
                  <a:gd fmla="*/ 68 w 82" name="T6"/>
                  <a:gd fmla="*/ 82 h 84" name="T7"/>
                  <a:gd fmla="*/ 82 w 82" name="T8"/>
                  <a:gd fmla="*/ 78 h 84" name="T9"/>
                  <a:gd fmla="*/ 78 w 82" name="T10"/>
                  <a:gd fmla="*/ 66 h 84" name="T11"/>
                  <a:gd fmla="*/ 72 w 82" name="T12"/>
                  <a:gd fmla="*/ 58 h 84" name="T13"/>
                  <a:gd fmla="*/ 76 w 82" name="T14"/>
                  <a:gd fmla="*/ 50 h 84" name="T15"/>
                  <a:gd fmla="*/ 76 w 82" name="T16"/>
                  <a:gd fmla="*/ 42 h 84" name="T17"/>
                  <a:gd fmla="*/ 76 w 82" name="T18"/>
                  <a:gd fmla="*/ 36 h 84" name="T19"/>
                  <a:gd fmla="*/ 70 w 82" name="T20"/>
                  <a:gd fmla="*/ 28 h 84" name="T21"/>
                  <a:gd fmla="*/ 66 w 82" name="T22"/>
                  <a:gd fmla="*/ 28 h 84" name="T23"/>
                  <a:gd fmla="*/ 62 w 82" name="T24"/>
                  <a:gd fmla="*/ 20 h 84" name="T25"/>
                  <a:gd fmla="*/ 58 w 82" name="T26"/>
                  <a:gd fmla="*/ 18 h 84" name="T27"/>
                  <a:gd fmla="*/ 52 w 82" name="T28"/>
                  <a:gd fmla="*/ 12 h 84" name="T29"/>
                  <a:gd fmla="*/ 50 w 82" name="T30"/>
                  <a:gd fmla="*/ 4 h 84" name="T31"/>
                  <a:gd fmla="*/ 46 w 82" name="T32"/>
                  <a:gd fmla="*/ 0 h 84" name="T33"/>
                  <a:gd fmla="*/ 32 w 82" name="T34"/>
                  <a:gd fmla="*/ 0 h 84" name="T35"/>
                  <a:gd fmla="*/ 26 w 82" name="T36"/>
                  <a:gd fmla="*/ 0 h 84" name="T37"/>
                  <a:gd fmla="*/ 16 w 82" name="T38"/>
                  <a:gd fmla="*/ 6 h 84" name="T39"/>
                  <a:gd fmla="*/ 10 w 82" name="T40"/>
                  <a:gd fmla="*/ 12 h 84" name="T41"/>
                  <a:gd fmla="*/ 8 w 82" name="T42"/>
                  <a:gd fmla="*/ 36 h 84" name="T43"/>
                  <a:gd fmla="*/ 0 w 82" name="T44"/>
                  <a:gd fmla="*/ 54 h 84" name="T45"/>
                  <a:gd fmla="*/ 10 w 82" name="T46"/>
                  <a:gd fmla="*/ 60 h 84" name="T47"/>
                  <a:gd fmla="*/ 20 w 82" name="T48"/>
                  <a:gd fmla="*/ 60 h 84" name="T49"/>
                  <a:gd fmla="*/ 26 w 82" name="T50"/>
                  <a:gd fmla="*/ 56 h 84" name="T51"/>
                  <a:gd fmla="*/ 32 w 82" name="T52"/>
                  <a:gd fmla="*/ 58 h 84" name="T53"/>
                  <a:gd fmla="*/ 50 w 82" name="T54"/>
                  <a:gd fmla="*/ 58 h 84" name="T55"/>
                  <a:gd fmla="*/ 56 w 82" name="T56"/>
                  <a:gd fmla="*/ 60 h 84" name="T57"/>
                  <a:gd fmla="*/ 50 w 82" name="T58"/>
                  <a:gd fmla="*/ 66 h 84" name="T59"/>
                  <a:gd fmla="*/ 22 w 82" name="T60"/>
                  <a:gd fmla="*/ 68 h 84" name="T61"/>
                  <a:gd fmla="*/ 8 w 82" name="T62"/>
                  <a:gd fmla="*/ 70 h 84" name="T63"/>
                  <a:gd fmla="*/ 8 w 82" name="T64"/>
                  <a:gd fmla="*/ 78 h 84" name="T65"/>
                  <a:gd fmla="*/ 10 w 82" name="T66"/>
                  <a:gd fmla="*/ 84 h 8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4" w="82">
                    <a:moveTo>
                      <a:pt x="10" y="84"/>
                    </a:moveTo>
                    <a:lnTo>
                      <a:pt x="20" y="82"/>
                    </a:lnTo>
                    <a:lnTo>
                      <a:pt x="28" y="76"/>
                    </a:lnTo>
                    <a:lnTo>
                      <a:pt x="50" y="76"/>
                    </a:lnTo>
                    <a:lnTo>
                      <a:pt x="56" y="78"/>
                    </a:lnTo>
                    <a:lnTo>
                      <a:pt x="60" y="78"/>
                    </a:lnTo>
                    <a:lnTo>
                      <a:pt x="66" y="78"/>
                    </a:lnTo>
                    <a:lnTo>
                      <a:pt x="68" y="82"/>
                    </a:lnTo>
                    <a:lnTo>
                      <a:pt x="76" y="82"/>
                    </a:lnTo>
                    <a:lnTo>
                      <a:pt x="82" y="78"/>
                    </a:lnTo>
                    <a:lnTo>
                      <a:pt x="80" y="68"/>
                    </a:lnTo>
                    <a:lnTo>
                      <a:pt x="78" y="66"/>
                    </a:lnTo>
                    <a:lnTo>
                      <a:pt x="76" y="64"/>
                    </a:lnTo>
                    <a:lnTo>
                      <a:pt x="72" y="58"/>
                    </a:lnTo>
                    <a:lnTo>
                      <a:pt x="72" y="56"/>
                    </a:lnTo>
                    <a:lnTo>
                      <a:pt x="76" y="50"/>
                    </a:lnTo>
                    <a:lnTo>
                      <a:pt x="76" y="46"/>
                    </a:lnTo>
                    <a:lnTo>
                      <a:pt x="76" y="42"/>
                    </a:lnTo>
                    <a:lnTo>
                      <a:pt x="76" y="38"/>
                    </a:lnTo>
                    <a:lnTo>
                      <a:pt x="76" y="36"/>
                    </a:lnTo>
                    <a:lnTo>
                      <a:pt x="72" y="30"/>
                    </a:lnTo>
                    <a:lnTo>
                      <a:pt x="70" y="28"/>
                    </a:lnTo>
                    <a:lnTo>
                      <a:pt x="68" y="28"/>
                    </a:lnTo>
                    <a:lnTo>
                      <a:pt x="66" y="28"/>
                    </a:lnTo>
                    <a:lnTo>
                      <a:pt x="62" y="24"/>
                    </a:lnTo>
                    <a:lnTo>
                      <a:pt x="62" y="20"/>
                    </a:lnTo>
                    <a:lnTo>
                      <a:pt x="60" y="18"/>
                    </a:lnTo>
                    <a:lnTo>
                      <a:pt x="58" y="18"/>
                    </a:lnTo>
                    <a:lnTo>
                      <a:pt x="56" y="14"/>
                    </a:lnTo>
                    <a:lnTo>
                      <a:pt x="52" y="12"/>
                    </a:lnTo>
                    <a:lnTo>
                      <a:pt x="52" y="6"/>
                    </a:lnTo>
                    <a:lnTo>
                      <a:pt x="50" y="4"/>
                    </a:lnTo>
                    <a:lnTo>
                      <a:pt x="48" y="2"/>
                    </a:lnTo>
                    <a:lnTo>
                      <a:pt x="46" y="0"/>
                    </a:lnTo>
                    <a:lnTo>
                      <a:pt x="40" y="0"/>
                    </a:lnTo>
                    <a:lnTo>
                      <a:pt x="32" y="0"/>
                    </a:lnTo>
                    <a:lnTo>
                      <a:pt x="28" y="0"/>
                    </a:lnTo>
                    <a:lnTo>
                      <a:pt x="26" y="0"/>
                    </a:lnTo>
                    <a:lnTo>
                      <a:pt x="20" y="4"/>
                    </a:lnTo>
                    <a:lnTo>
                      <a:pt x="16" y="6"/>
                    </a:lnTo>
                    <a:lnTo>
                      <a:pt x="16" y="12"/>
                    </a:lnTo>
                    <a:lnTo>
                      <a:pt x="10" y="12"/>
                    </a:lnTo>
                    <a:lnTo>
                      <a:pt x="10" y="24"/>
                    </a:lnTo>
                    <a:lnTo>
                      <a:pt x="8" y="36"/>
                    </a:lnTo>
                    <a:lnTo>
                      <a:pt x="0" y="42"/>
                    </a:lnTo>
                    <a:lnTo>
                      <a:pt x="0" y="54"/>
                    </a:lnTo>
                    <a:lnTo>
                      <a:pt x="6" y="60"/>
                    </a:lnTo>
                    <a:lnTo>
                      <a:pt x="10" y="60"/>
                    </a:lnTo>
                    <a:lnTo>
                      <a:pt x="16" y="58"/>
                    </a:lnTo>
                    <a:lnTo>
                      <a:pt x="20" y="60"/>
                    </a:lnTo>
                    <a:lnTo>
                      <a:pt x="22" y="58"/>
                    </a:lnTo>
                    <a:lnTo>
                      <a:pt x="26" y="56"/>
                    </a:lnTo>
                    <a:lnTo>
                      <a:pt x="28" y="58"/>
                    </a:lnTo>
                    <a:lnTo>
                      <a:pt x="32" y="58"/>
                    </a:lnTo>
                    <a:lnTo>
                      <a:pt x="40" y="58"/>
                    </a:lnTo>
                    <a:lnTo>
                      <a:pt x="50" y="58"/>
                    </a:lnTo>
                    <a:lnTo>
                      <a:pt x="56" y="58"/>
                    </a:lnTo>
                    <a:lnTo>
                      <a:pt x="56" y="60"/>
                    </a:lnTo>
                    <a:lnTo>
                      <a:pt x="52" y="66"/>
                    </a:lnTo>
                    <a:lnTo>
                      <a:pt x="50" y="66"/>
                    </a:lnTo>
                    <a:lnTo>
                      <a:pt x="28" y="66"/>
                    </a:lnTo>
                    <a:lnTo>
                      <a:pt x="22" y="68"/>
                    </a:lnTo>
                    <a:lnTo>
                      <a:pt x="22" y="70"/>
                    </a:lnTo>
                    <a:lnTo>
                      <a:pt x="8" y="70"/>
                    </a:lnTo>
                    <a:lnTo>
                      <a:pt x="8" y="74"/>
                    </a:lnTo>
                    <a:lnTo>
                      <a:pt x="8" y="78"/>
                    </a:lnTo>
                    <a:lnTo>
                      <a:pt x="10" y="84"/>
                    </a:lnTo>
                    <a:lnTo>
                      <a:pt x="10" y="84"/>
                    </a:lnTo>
                    <a:lnTo>
                      <a:pt x="10" y="8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17" name="Freeform 1514"/>
              <p:cNvSpPr/>
              <p:nvPr/>
            </p:nvSpPr>
            <p:spPr bwMode="auto">
              <a:xfrm>
                <a:off x="1463675" y="3517900"/>
                <a:ext cx="485775" cy="469900"/>
              </a:xfrm>
              <a:custGeom>
                <a:gdLst>
                  <a:gd fmla="*/ 116 w 306" name="T0"/>
                  <a:gd fmla="*/ 282 h 296" name="T1"/>
                  <a:gd fmla="*/ 120 w 306" name="T2"/>
                  <a:gd fmla="*/ 278 h 296" name="T3"/>
                  <a:gd fmla="*/ 124 w 306" name="T4"/>
                  <a:gd fmla="*/ 272 h 296" name="T5"/>
                  <a:gd fmla="*/ 126 w 306" name="T6"/>
                  <a:gd fmla="*/ 268 h 296" name="T7"/>
                  <a:gd fmla="*/ 132 w 306" name="T8"/>
                  <a:gd fmla="*/ 264 h 296" name="T9"/>
                  <a:gd fmla="*/ 134 w 306" name="T10"/>
                  <a:gd fmla="*/ 270 h 296" name="T11"/>
                  <a:gd fmla="*/ 142 w 306" name="T12"/>
                  <a:gd fmla="*/ 270 h 296" name="T13"/>
                  <a:gd fmla="*/ 166 w 306" name="T14"/>
                  <a:gd fmla="*/ 278 h 296" name="T15"/>
                  <a:gd fmla="*/ 178 w 306" name="T16"/>
                  <a:gd fmla="*/ 286 h 296" name="T17"/>
                  <a:gd fmla="*/ 248 w 306" name="T18"/>
                  <a:gd fmla="*/ 244 h 296" name="T19"/>
                  <a:gd fmla="*/ 298 w 306" name="T20"/>
                  <a:gd fmla="*/ 216 h 296" name="T21"/>
                  <a:gd fmla="*/ 306 w 306" name="T22"/>
                  <a:gd fmla="*/ 180 h 296" name="T23"/>
                  <a:gd fmla="*/ 290 w 306" name="T24"/>
                  <a:gd fmla="*/ 170 h 296" name="T25"/>
                  <a:gd fmla="*/ 242 w 306" name="T26"/>
                  <a:gd fmla="*/ 144 h 296" name="T27"/>
                  <a:gd fmla="*/ 236 w 306" name="T28"/>
                  <a:gd fmla="*/ 128 h 296" name="T29"/>
                  <a:gd fmla="*/ 226 w 306" name="T30"/>
                  <a:gd fmla="*/ 126 h 296" name="T31"/>
                  <a:gd fmla="*/ 224 w 306" name="T32"/>
                  <a:gd fmla="*/ 106 h 296" name="T33"/>
                  <a:gd fmla="*/ 224 w 306" name="T34"/>
                  <a:gd fmla="*/ 100 h 296" name="T35"/>
                  <a:gd fmla="*/ 212 w 306" name="T36"/>
                  <a:gd fmla="*/ 92 h 296" name="T37"/>
                  <a:gd fmla="*/ 208 w 306" name="T38"/>
                  <a:gd fmla="*/ 76 h 296" name="T39"/>
                  <a:gd fmla="*/ 200 w 306" name="T40"/>
                  <a:gd fmla="*/ 72 h 296" name="T41"/>
                  <a:gd fmla="*/ 198 w 306" name="T42"/>
                  <a:gd fmla="*/ 54 h 296" name="T43"/>
                  <a:gd fmla="*/ 180 w 306" name="T44"/>
                  <a:gd fmla="*/ 52 h 296" name="T45"/>
                  <a:gd fmla="*/ 134 w 306" name="T46"/>
                  <a:gd fmla="*/ 44 h 296" name="T47"/>
                  <a:gd fmla="*/ 120 w 306" name="T48"/>
                  <a:gd fmla="*/ 28 h 296" name="T49"/>
                  <a:gd fmla="*/ 110 w 306" name="T50"/>
                  <a:gd fmla="*/ 22 h 296" name="T51"/>
                  <a:gd fmla="*/ 70 w 306" name="T52"/>
                  <a:gd fmla="*/ 2 h 296" name="T53"/>
                  <a:gd fmla="*/ 50 w 306" name="T54"/>
                  <a:gd fmla="*/ 26 h 296" name="T55"/>
                  <a:gd fmla="*/ 42 w 306" name="T56"/>
                  <a:gd fmla="*/ 34 h 296" name="T57"/>
                  <a:gd fmla="*/ 36 w 306" name="T58"/>
                  <a:gd fmla="*/ 38 h 296" name="T59"/>
                  <a:gd fmla="*/ 32 w 306" name="T60"/>
                  <a:gd fmla="*/ 44 h 296" name="T61"/>
                  <a:gd fmla="*/ 0 w 306" name="T62"/>
                  <a:gd fmla="*/ 48 h 296" name="T63"/>
                  <a:gd fmla="*/ 10 w 306" name="T64"/>
                  <a:gd fmla="*/ 66 h 296" name="T65"/>
                  <a:gd fmla="*/ 18 w 306" name="T66"/>
                  <a:gd fmla="*/ 82 h 296" name="T67"/>
                  <a:gd fmla="*/ 32 w 306" name="T68"/>
                  <a:gd fmla="*/ 98 h 296" name="T69"/>
                  <a:gd fmla="*/ 40 w 306" name="T70"/>
                  <a:gd fmla="*/ 108 h 296" name="T71"/>
                  <a:gd fmla="*/ 40 w 306" name="T72"/>
                  <a:gd fmla="*/ 120 h 296" name="T73"/>
                  <a:gd fmla="*/ 44 w 306" name="T74"/>
                  <a:gd fmla="*/ 130 h 296" name="T75"/>
                  <a:gd fmla="*/ 56 w 306" name="T76"/>
                  <a:gd fmla="*/ 142 h 296" name="T77"/>
                  <a:gd fmla="*/ 60 w 306" name="T78"/>
                  <a:gd fmla="*/ 154 h 296" name="T79"/>
                  <a:gd fmla="*/ 60 w 306" name="T80"/>
                  <a:gd fmla="*/ 172 h 296" name="T81"/>
                  <a:gd fmla="*/ 62 w 306" name="T82"/>
                  <a:gd fmla="*/ 180 h 296" name="T83"/>
                  <a:gd fmla="*/ 64 w 306" name="T84"/>
                  <a:gd fmla="*/ 206 h 296" name="T85"/>
                  <a:gd fmla="*/ 78 w 306" name="T86"/>
                  <a:gd fmla="*/ 216 h 296" name="T87"/>
                  <a:gd fmla="*/ 90 w 306" name="T88"/>
                  <a:gd fmla="*/ 226 h 296" name="T89"/>
                  <a:gd fmla="*/ 92 w 306" name="T90"/>
                  <a:gd fmla="*/ 238 h 296" name="T91"/>
                  <a:gd fmla="*/ 96 w 306" name="T92"/>
                  <a:gd fmla="*/ 252 h 296" name="T93"/>
                  <a:gd fmla="*/ 116 w 306" name="T94"/>
                  <a:gd fmla="*/ 274 h 296" name="T95"/>
                  <a:gd fmla="*/ 116 w 306" name="T96"/>
                  <a:gd fmla="*/ 282 h 29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96" w="306">
                    <a:moveTo>
                      <a:pt x="116" y="282"/>
                    </a:moveTo>
                    <a:lnTo>
                      <a:pt x="116" y="282"/>
                    </a:lnTo>
                    <a:lnTo>
                      <a:pt x="118" y="280"/>
                    </a:lnTo>
                    <a:lnTo>
                      <a:pt x="120" y="278"/>
                    </a:lnTo>
                    <a:lnTo>
                      <a:pt x="120" y="274"/>
                    </a:lnTo>
                    <a:lnTo>
                      <a:pt x="124" y="272"/>
                    </a:lnTo>
                    <a:lnTo>
                      <a:pt x="124" y="270"/>
                    </a:lnTo>
                    <a:lnTo>
                      <a:pt x="126" y="268"/>
                    </a:lnTo>
                    <a:lnTo>
                      <a:pt x="128" y="264"/>
                    </a:lnTo>
                    <a:lnTo>
                      <a:pt x="132" y="264"/>
                    </a:lnTo>
                    <a:lnTo>
                      <a:pt x="132" y="268"/>
                    </a:lnTo>
                    <a:lnTo>
                      <a:pt x="134" y="270"/>
                    </a:lnTo>
                    <a:lnTo>
                      <a:pt x="136" y="270"/>
                    </a:lnTo>
                    <a:lnTo>
                      <a:pt x="142" y="270"/>
                    </a:lnTo>
                    <a:lnTo>
                      <a:pt x="156" y="272"/>
                    </a:lnTo>
                    <a:lnTo>
                      <a:pt x="166" y="278"/>
                    </a:lnTo>
                    <a:lnTo>
                      <a:pt x="170" y="296"/>
                    </a:lnTo>
                    <a:lnTo>
                      <a:pt x="178" y="286"/>
                    </a:lnTo>
                    <a:lnTo>
                      <a:pt x="198" y="262"/>
                    </a:lnTo>
                    <a:lnTo>
                      <a:pt x="248" y="244"/>
                    </a:lnTo>
                    <a:lnTo>
                      <a:pt x="294" y="224"/>
                    </a:lnTo>
                    <a:lnTo>
                      <a:pt x="298" y="216"/>
                    </a:lnTo>
                    <a:lnTo>
                      <a:pt x="302" y="200"/>
                    </a:lnTo>
                    <a:lnTo>
                      <a:pt x="306" y="180"/>
                    </a:lnTo>
                    <a:lnTo>
                      <a:pt x="294" y="166"/>
                    </a:lnTo>
                    <a:lnTo>
                      <a:pt x="290" y="170"/>
                    </a:lnTo>
                    <a:lnTo>
                      <a:pt x="244" y="160"/>
                    </a:lnTo>
                    <a:lnTo>
                      <a:pt x="242" y="144"/>
                    </a:lnTo>
                    <a:lnTo>
                      <a:pt x="234" y="136"/>
                    </a:lnTo>
                    <a:lnTo>
                      <a:pt x="236" y="128"/>
                    </a:lnTo>
                    <a:lnTo>
                      <a:pt x="228" y="126"/>
                    </a:lnTo>
                    <a:lnTo>
                      <a:pt x="226" y="126"/>
                    </a:lnTo>
                    <a:lnTo>
                      <a:pt x="220" y="110"/>
                    </a:lnTo>
                    <a:lnTo>
                      <a:pt x="224" y="106"/>
                    </a:lnTo>
                    <a:lnTo>
                      <a:pt x="224" y="102"/>
                    </a:lnTo>
                    <a:lnTo>
                      <a:pt x="224" y="100"/>
                    </a:lnTo>
                    <a:lnTo>
                      <a:pt x="218" y="94"/>
                    </a:lnTo>
                    <a:lnTo>
                      <a:pt x="212" y="92"/>
                    </a:lnTo>
                    <a:lnTo>
                      <a:pt x="210" y="84"/>
                    </a:lnTo>
                    <a:lnTo>
                      <a:pt x="208" y="76"/>
                    </a:lnTo>
                    <a:lnTo>
                      <a:pt x="202" y="74"/>
                    </a:lnTo>
                    <a:lnTo>
                      <a:pt x="200" y="72"/>
                    </a:lnTo>
                    <a:lnTo>
                      <a:pt x="198" y="64"/>
                    </a:lnTo>
                    <a:lnTo>
                      <a:pt x="198" y="54"/>
                    </a:lnTo>
                    <a:lnTo>
                      <a:pt x="182" y="56"/>
                    </a:lnTo>
                    <a:lnTo>
                      <a:pt x="180" y="52"/>
                    </a:lnTo>
                    <a:lnTo>
                      <a:pt x="162" y="46"/>
                    </a:lnTo>
                    <a:lnTo>
                      <a:pt x="134" y="44"/>
                    </a:lnTo>
                    <a:lnTo>
                      <a:pt x="124" y="38"/>
                    </a:lnTo>
                    <a:lnTo>
                      <a:pt x="120" y="28"/>
                    </a:lnTo>
                    <a:lnTo>
                      <a:pt x="110" y="28"/>
                    </a:lnTo>
                    <a:lnTo>
                      <a:pt x="110" y="22"/>
                    </a:lnTo>
                    <a:lnTo>
                      <a:pt x="70" y="0"/>
                    </a:lnTo>
                    <a:lnTo>
                      <a:pt x="70" y="2"/>
                    </a:lnTo>
                    <a:lnTo>
                      <a:pt x="42" y="10"/>
                    </a:lnTo>
                    <a:lnTo>
                      <a:pt x="50" y="26"/>
                    </a:lnTo>
                    <a:lnTo>
                      <a:pt x="46" y="28"/>
                    </a:lnTo>
                    <a:lnTo>
                      <a:pt x="42" y="34"/>
                    </a:lnTo>
                    <a:lnTo>
                      <a:pt x="40" y="36"/>
                    </a:lnTo>
                    <a:lnTo>
                      <a:pt x="36" y="38"/>
                    </a:lnTo>
                    <a:lnTo>
                      <a:pt x="34" y="44"/>
                    </a:lnTo>
                    <a:lnTo>
                      <a:pt x="32" y="44"/>
                    </a:lnTo>
                    <a:lnTo>
                      <a:pt x="16" y="52"/>
                    </a:lnTo>
                    <a:lnTo>
                      <a:pt x="0" y="48"/>
                    </a:lnTo>
                    <a:lnTo>
                      <a:pt x="0" y="58"/>
                    </a:lnTo>
                    <a:lnTo>
                      <a:pt x="10" y="66"/>
                    </a:lnTo>
                    <a:lnTo>
                      <a:pt x="16" y="74"/>
                    </a:lnTo>
                    <a:lnTo>
                      <a:pt x="18" y="82"/>
                    </a:lnTo>
                    <a:lnTo>
                      <a:pt x="26" y="92"/>
                    </a:lnTo>
                    <a:lnTo>
                      <a:pt x="32" y="98"/>
                    </a:lnTo>
                    <a:lnTo>
                      <a:pt x="36" y="102"/>
                    </a:lnTo>
                    <a:lnTo>
                      <a:pt x="40" y="108"/>
                    </a:lnTo>
                    <a:lnTo>
                      <a:pt x="40" y="116"/>
                    </a:lnTo>
                    <a:lnTo>
                      <a:pt x="40" y="120"/>
                    </a:lnTo>
                    <a:lnTo>
                      <a:pt x="42" y="126"/>
                    </a:lnTo>
                    <a:lnTo>
                      <a:pt x="44" y="130"/>
                    </a:lnTo>
                    <a:lnTo>
                      <a:pt x="52" y="136"/>
                    </a:lnTo>
                    <a:lnTo>
                      <a:pt x="56" y="142"/>
                    </a:lnTo>
                    <a:lnTo>
                      <a:pt x="62" y="148"/>
                    </a:lnTo>
                    <a:lnTo>
                      <a:pt x="60" y="154"/>
                    </a:lnTo>
                    <a:lnTo>
                      <a:pt x="60" y="162"/>
                    </a:lnTo>
                    <a:lnTo>
                      <a:pt x="60" y="172"/>
                    </a:lnTo>
                    <a:lnTo>
                      <a:pt x="60" y="180"/>
                    </a:lnTo>
                    <a:lnTo>
                      <a:pt x="62" y="180"/>
                    </a:lnTo>
                    <a:lnTo>
                      <a:pt x="62" y="192"/>
                    </a:lnTo>
                    <a:lnTo>
                      <a:pt x="64" y="206"/>
                    </a:lnTo>
                    <a:lnTo>
                      <a:pt x="70" y="210"/>
                    </a:lnTo>
                    <a:lnTo>
                      <a:pt x="78" y="216"/>
                    </a:lnTo>
                    <a:lnTo>
                      <a:pt x="86" y="220"/>
                    </a:lnTo>
                    <a:lnTo>
                      <a:pt x="90" y="226"/>
                    </a:lnTo>
                    <a:lnTo>
                      <a:pt x="92" y="232"/>
                    </a:lnTo>
                    <a:lnTo>
                      <a:pt x="92" y="238"/>
                    </a:lnTo>
                    <a:lnTo>
                      <a:pt x="96" y="246"/>
                    </a:lnTo>
                    <a:lnTo>
                      <a:pt x="96" y="252"/>
                    </a:lnTo>
                    <a:lnTo>
                      <a:pt x="106" y="256"/>
                    </a:lnTo>
                    <a:lnTo>
                      <a:pt x="116" y="274"/>
                    </a:lnTo>
                    <a:lnTo>
                      <a:pt x="116" y="282"/>
                    </a:lnTo>
                    <a:lnTo>
                      <a:pt x="116" y="282"/>
                    </a:lnTo>
                    <a:lnTo>
                      <a:pt x="116" y="282"/>
                    </a:lnTo>
                    <a:close/>
                  </a:path>
                </a:pathLst>
              </a:custGeom>
              <a:solidFill>
                <a:srgbClr val="646476"/>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18" name="Freeform 1515"/>
              <p:cNvSpPr/>
              <p:nvPr/>
            </p:nvSpPr>
            <p:spPr bwMode="auto">
              <a:xfrm>
                <a:off x="1320800" y="4498975"/>
                <a:ext cx="57150" cy="47625"/>
              </a:xfrm>
              <a:custGeom>
                <a:gdLst>
                  <a:gd fmla="*/ 6 w 36" name="T0"/>
                  <a:gd fmla="*/ 12 h 30" name="T1"/>
                  <a:gd fmla="*/ 6 w 36" name="T2"/>
                  <a:gd fmla="*/ 12 h 30" name="T3"/>
                  <a:gd fmla="*/ 6 w 36" name="T4"/>
                  <a:gd fmla="*/ 16 h 30" name="T5"/>
                  <a:gd fmla="*/ 4 w 36" name="T6"/>
                  <a:gd fmla="*/ 16 h 30" name="T7"/>
                  <a:gd fmla="*/ 0 w 36" name="T8"/>
                  <a:gd fmla="*/ 16 h 30" name="T9"/>
                  <a:gd fmla="*/ 0 w 36" name="T10"/>
                  <a:gd fmla="*/ 20 h 30" name="T11"/>
                  <a:gd fmla="*/ 0 w 36" name="T12"/>
                  <a:gd fmla="*/ 24 h 30" name="T13"/>
                  <a:gd fmla="*/ 4 w 36" name="T14"/>
                  <a:gd fmla="*/ 24 h 30" name="T15"/>
                  <a:gd fmla="*/ 8 w 36" name="T16"/>
                  <a:gd fmla="*/ 24 h 30" name="T17"/>
                  <a:gd fmla="*/ 10 w 36" name="T18"/>
                  <a:gd fmla="*/ 24 h 30" name="T19"/>
                  <a:gd fmla="*/ 10 w 36" name="T20"/>
                  <a:gd fmla="*/ 20 h 30" name="T21"/>
                  <a:gd fmla="*/ 14 w 36" name="T22"/>
                  <a:gd fmla="*/ 24 h 30" name="T23"/>
                  <a:gd fmla="*/ 16 w 36" name="T24"/>
                  <a:gd fmla="*/ 28 h 30" name="T25"/>
                  <a:gd fmla="*/ 16 w 36" name="T26"/>
                  <a:gd fmla="*/ 30 h 30" name="T27"/>
                  <a:gd fmla="*/ 18 w 36" name="T28"/>
                  <a:gd fmla="*/ 28 h 30" name="T29"/>
                  <a:gd fmla="*/ 22 w 36" name="T30"/>
                  <a:gd fmla="*/ 26 h 30" name="T31"/>
                  <a:gd fmla="*/ 24 w 36" name="T32"/>
                  <a:gd fmla="*/ 24 h 30" name="T33"/>
                  <a:gd fmla="*/ 24 w 36" name="T34"/>
                  <a:gd fmla="*/ 20 h 30" name="T35"/>
                  <a:gd fmla="*/ 32 w 36" name="T36"/>
                  <a:gd fmla="*/ 24 h 30" name="T37"/>
                  <a:gd fmla="*/ 34 w 36" name="T38"/>
                  <a:gd fmla="*/ 24 h 30" name="T39"/>
                  <a:gd fmla="*/ 34 w 36" name="T40"/>
                  <a:gd fmla="*/ 18 h 30" name="T41"/>
                  <a:gd fmla="*/ 36 w 36" name="T42"/>
                  <a:gd fmla="*/ 10 h 30" name="T43"/>
                  <a:gd fmla="*/ 32 w 36" name="T44"/>
                  <a:gd fmla="*/ 2 h 30" name="T45"/>
                  <a:gd fmla="*/ 24 w 36" name="T46"/>
                  <a:gd fmla="*/ 6 h 30" name="T47"/>
                  <a:gd fmla="*/ 22 w 36" name="T48"/>
                  <a:gd fmla="*/ 8 h 30" name="T49"/>
                  <a:gd fmla="*/ 16 w 36" name="T50"/>
                  <a:gd fmla="*/ 6 h 30" name="T51"/>
                  <a:gd fmla="*/ 8 w 36" name="T52"/>
                  <a:gd fmla="*/ 0 h 30" name="T53"/>
                  <a:gd fmla="*/ 8 w 36" name="T54"/>
                  <a:gd fmla="*/ 8 h 30" name="T55"/>
                  <a:gd fmla="*/ 6 w 36" name="T56"/>
                  <a:gd fmla="*/ 10 h 30" name="T57"/>
                  <a:gd fmla="*/ 6 w 36" name="T58"/>
                  <a:gd fmla="*/ 12 h 30" name="T59"/>
                  <a:gd fmla="*/ 6 w 36" name="T60"/>
                  <a:gd fmla="*/ 12 h 30" name="T61"/>
                  <a:gd fmla="*/ 6 w 36" name="T62"/>
                  <a:gd fmla="*/ 12 h 3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0" w="36">
                    <a:moveTo>
                      <a:pt x="6" y="12"/>
                    </a:moveTo>
                    <a:lnTo>
                      <a:pt x="6" y="12"/>
                    </a:lnTo>
                    <a:lnTo>
                      <a:pt x="6" y="16"/>
                    </a:lnTo>
                    <a:lnTo>
                      <a:pt x="4" y="16"/>
                    </a:lnTo>
                    <a:lnTo>
                      <a:pt x="0" y="16"/>
                    </a:lnTo>
                    <a:lnTo>
                      <a:pt x="0" y="20"/>
                    </a:lnTo>
                    <a:lnTo>
                      <a:pt x="0" y="24"/>
                    </a:lnTo>
                    <a:lnTo>
                      <a:pt x="4" y="24"/>
                    </a:lnTo>
                    <a:lnTo>
                      <a:pt x="8" y="24"/>
                    </a:lnTo>
                    <a:lnTo>
                      <a:pt x="10" y="24"/>
                    </a:lnTo>
                    <a:lnTo>
                      <a:pt x="10" y="20"/>
                    </a:lnTo>
                    <a:lnTo>
                      <a:pt x="14" y="24"/>
                    </a:lnTo>
                    <a:lnTo>
                      <a:pt x="16" y="28"/>
                    </a:lnTo>
                    <a:lnTo>
                      <a:pt x="16" y="30"/>
                    </a:lnTo>
                    <a:lnTo>
                      <a:pt x="18" y="28"/>
                    </a:lnTo>
                    <a:lnTo>
                      <a:pt x="22" y="26"/>
                    </a:lnTo>
                    <a:lnTo>
                      <a:pt x="24" y="24"/>
                    </a:lnTo>
                    <a:lnTo>
                      <a:pt x="24" y="20"/>
                    </a:lnTo>
                    <a:lnTo>
                      <a:pt x="32" y="24"/>
                    </a:lnTo>
                    <a:lnTo>
                      <a:pt x="34" y="24"/>
                    </a:lnTo>
                    <a:lnTo>
                      <a:pt x="34" y="18"/>
                    </a:lnTo>
                    <a:lnTo>
                      <a:pt x="36" y="10"/>
                    </a:lnTo>
                    <a:lnTo>
                      <a:pt x="32" y="2"/>
                    </a:lnTo>
                    <a:lnTo>
                      <a:pt x="24" y="6"/>
                    </a:lnTo>
                    <a:lnTo>
                      <a:pt x="22" y="8"/>
                    </a:lnTo>
                    <a:lnTo>
                      <a:pt x="16" y="6"/>
                    </a:lnTo>
                    <a:lnTo>
                      <a:pt x="8" y="0"/>
                    </a:lnTo>
                    <a:lnTo>
                      <a:pt x="8" y="8"/>
                    </a:lnTo>
                    <a:lnTo>
                      <a:pt x="6" y="10"/>
                    </a:lnTo>
                    <a:lnTo>
                      <a:pt x="6" y="12"/>
                    </a:lnTo>
                    <a:lnTo>
                      <a:pt x="6" y="12"/>
                    </a:lnTo>
                    <a:lnTo>
                      <a:pt x="6" y="1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19" name="Freeform 1516"/>
              <p:cNvSpPr/>
              <p:nvPr/>
            </p:nvSpPr>
            <p:spPr bwMode="auto">
              <a:xfrm>
                <a:off x="3502025" y="2016125"/>
                <a:ext cx="6350" cy="9525"/>
              </a:xfrm>
              <a:custGeom>
                <a:gdLst>
                  <a:gd fmla="*/ 0 w 4" name="T0"/>
                  <a:gd fmla="*/ 0 h 6" name="T1"/>
                  <a:gd fmla="*/ 0 w 4" name="T2"/>
                  <a:gd fmla="*/ 4 h 6" name="T3"/>
                  <a:gd fmla="*/ 4 w 4" name="T4"/>
                  <a:gd fmla="*/ 6 h 6" name="T5"/>
                  <a:gd fmla="*/ 4 w 4" name="T6"/>
                  <a:gd fmla="*/ 0 h 6" name="T7"/>
                  <a:gd fmla="*/ 0 w 4" name="T8"/>
                  <a:gd fmla="*/ 0 h 6" name="T9"/>
                </a:gdLst>
                <a:cxnLst>
                  <a:cxn ang="0">
                    <a:pos x="T0" y="T1"/>
                  </a:cxn>
                  <a:cxn ang="0">
                    <a:pos x="T2" y="T3"/>
                  </a:cxn>
                  <a:cxn ang="0">
                    <a:pos x="T4" y="T5"/>
                  </a:cxn>
                  <a:cxn ang="0">
                    <a:pos x="T6" y="T7"/>
                  </a:cxn>
                  <a:cxn ang="0">
                    <a:pos x="T8" y="T9"/>
                  </a:cxn>
                </a:cxnLst>
                <a:rect b="b" l="0" r="r" t="0"/>
                <a:pathLst>
                  <a:path h="6" w="4">
                    <a:moveTo>
                      <a:pt x="0" y="0"/>
                    </a:moveTo>
                    <a:lnTo>
                      <a:pt x="0" y="4"/>
                    </a:lnTo>
                    <a:lnTo>
                      <a:pt x="4" y="6"/>
                    </a:lnTo>
                    <a:lnTo>
                      <a:pt x="4"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20" name="Freeform 1517"/>
              <p:cNvSpPr/>
              <p:nvPr/>
            </p:nvSpPr>
            <p:spPr bwMode="auto">
              <a:xfrm>
                <a:off x="3565525" y="2012950"/>
                <a:ext cx="6350" cy="9525"/>
              </a:xfrm>
              <a:custGeom>
                <a:gdLst>
                  <a:gd fmla="*/ 0 w 4" name="T0"/>
                  <a:gd fmla="*/ 2 h 6" name="T1"/>
                  <a:gd fmla="*/ 2 w 4" name="T2"/>
                  <a:gd fmla="*/ 6 h 6" name="T3"/>
                  <a:gd fmla="*/ 4 w 4" name="T4"/>
                  <a:gd fmla="*/ 2 h 6" name="T5"/>
                  <a:gd fmla="*/ 4 w 4" name="T6"/>
                  <a:gd fmla="*/ 0 h 6" name="T7"/>
                  <a:gd fmla="*/ 0 w 4" name="T8"/>
                  <a:gd fmla="*/ 0 h 6" name="T9"/>
                  <a:gd fmla="*/ 0 w 4" name="T10"/>
                  <a:gd fmla="*/ 2 h 6" name="T11"/>
                </a:gdLst>
                <a:cxnLst>
                  <a:cxn ang="0">
                    <a:pos x="T0" y="T1"/>
                  </a:cxn>
                  <a:cxn ang="0">
                    <a:pos x="T2" y="T3"/>
                  </a:cxn>
                  <a:cxn ang="0">
                    <a:pos x="T4" y="T5"/>
                  </a:cxn>
                  <a:cxn ang="0">
                    <a:pos x="T6" y="T7"/>
                  </a:cxn>
                  <a:cxn ang="0">
                    <a:pos x="T8" y="T9"/>
                  </a:cxn>
                  <a:cxn ang="0">
                    <a:pos x="T10" y="T11"/>
                  </a:cxn>
                </a:cxnLst>
                <a:rect b="b" l="0" r="r" t="0"/>
                <a:pathLst>
                  <a:path h="6" w="4">
                    <a:moveTo>
                      <a:pt x="0" y="2"/>
                    </a:moveTo>
                    <a:lnTo>
                      <a:pt x="2" y="6"/>
                    </a:lnTo>
                    <a:lnTo>
                      <a:pt x="4" y="2"/>
                    </a:lnTo>
                    <a:lnTo>
                      <a:pt x="4" y="0"/>
                    </a:lnTo>
                    <a:lnTo>
                      <a:pt x="0" y="0"/>
                    </a:lnTo>
                    <a:lnTo>
                      <a:pt x="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21" name="Freeform 1518"/>
              <p:cNvSpPr/>
              <p:nvPr/>
            </p:nvSpPr>
            <p:spPr bwMode="auto">
              <a:xfrm>
                <a:off x="4044950" y="1901825"/>
                <a:ext cx="82550" cy="38100"/>
              </a:xfrm>
              <a:custGeom>
                <a:gdLst>
                  <a:gd fmla="*/ 12 w 52" name="T0"/>
                  <a:gd fmla="*/ 18 h 24" name="T1"/>
                  <a:gd fmla="*/ 18 w 52" name="T2"/>
                  <a:gd fmla="*/ 22 h 24" name="T3"/>
                  <a:gd fmla="*/ 22 w 52" name="T4"/>
                  <a:gd fmla="*/ 24 h 24" name="T5"/>
                  <a:gd fmla="*/ 28 w 52" name="T6"/>
                  <a:gd fmla="*/ 24 h 24" name="T7"/>
                  <a:gd fmla="*/ 40 w 52" name="T8"/>
                  <a:gd fmla="*/ 16 h 24" name="T9"/>
                  <a:gd fmla="*/ 46 w 52" name="T10"/>
                  <a:gd fmla="*/ 14 h 24" name="T11"/>
                  <a:gd fmla="*/ 52 w 52" name="T12"/>
                  <a:gd fmla="*/ 14 h 24" name="T13"/>
                  <a:gd fmla="*/ 46 w 52" name="T14"/>
                  <a:gd fmla="*/ 8 h 24" name="T15"/>
                  <a:gd fmla="*/ 36 w 52" name="T16"/>
                  <a:gd fmla="*/ 4 h 24" name="T17"/>
                  <a:gd fmla="*/ 22 w 52" name="T18"/>
                  <a:gd fmla="*/ 0 h 24" name="T19"/>
                  <a:gd fmla="*/ 0 w 52" name="T20"/>
                  <a:gd fmla="*/ 0 h 24" name="T21"/>
                  <a:gd fmla="*/ 8 w 52" name="T22"/>
                  <a:gd fmla="*/ 14 h 24" name="T23"/>
                  <a:gd fmla="*/ 12 w 52" name="T24"/>
                  <a:gd fmla="*/ 18 h 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 w="52">
                    <a:moveTo>
                      <a:pt x="12" y="18"/>
                    </a:moveTo>
                    <a:lnTo>
                      <a:pt x="18" y="22"/>
                    </a:lnTo>
                    <a:lnTo>
                      <a:pt x="22" y="24"/>
                    </a:lnTo>
                    <a:lnTo>
                      <a:pt x="28" y="24"/>
                    </a:lnTo>
                    <a:lnTo>
                      <a:pt x="40" y="16"/>
                    </a:lnTo>
                    <a:lnTo>
                      <a:pt x="46" y="14"/>
                    </a:lnTo>
                    <a:lnTo>
                      <a:pt x="52" y="14"/>
                    </a:lnTo>
                    <a:lnTo>
                      <a:pt x="46" y="8"/>
                    </a:lnTo>
                    <a:lnTo>
                      <a:pt x="36" y="4"/>
                    </a:lnTo>
                    <a:lnTo>
                      <a:pt x="22" y="0"/>
                    </a:lnTo>
                    <a:lnTo>
                      <a:pt x="0" y="0"/>
                    </a:lnTo>
                    <a:lnTo>
                      <a:pt x="8" y="14"/>
                    </a:lnTo>
                    <a:lnTo>
                      <a:pt x="12" y="1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22" name="Freeform 1519"/>
              <p:cNvSpPr/>
              <p:nvPr/>
            </p:nvSpPr>
            <p:spPr bwMode="auto">
              <a:xfrm>
                <a:off x="3886200" y="1958975"/>
                <a:ext cx="12700" cy="19050"/>
              </a:xfrm>
              <a:custGeom>
                <a:gdLst>
                  <a:gd fmla="*/ 0 w 8" name="T0"/>
                  <a:gd fmla="*/ 8 h 12" name="T1"/>
                  <a:gd fmla="*/ 8 w 8" name="T2"/>
                  <a:gd fmla="*/ 12 h 12" name="T3"/>
                  <a:gd fmla="*/ 8 w 8" name="T4"/>
                  <a:gd fmla="*/ 4 h 12" name="T5"/>
                  <a:gd fmla="*/ 8 w 8" name="T6"/>
                  <a:gd fmla="*/ 0 h 12" name="T7"/>
                  <a:gd fmla="*/ 2 w 8" name="T8"/>
                  <a:gd fmla="*/ 0 h 12" name="T9"/>
                  <a:gd fmla="*/ 0 w 8" name="T10"/>
                  <a:gd fmla="*/ 8 h 12" name="T11"/>
                </a:gdLst>
                <a:cxnLst>
                  <a:cxn ang="0">
                    <a:pos x="T0" y="T1"/>
                  </a:cxn>
                  <a:cxn ang="0">
                    <a:pos x="T2" y="T3"/>
                  </a:cxn>
                  <a:cxn ang="0">
                    <a:pos x="T4" y="T5"/>
                  </a:cxn>
                  <a:cxn ang="0">
                    <a:pos x="T6" y="T7"/>
                  </a:cxn>
                  <a:cxn ang="0">
                    <a:pos x="T8" y="T9"/>
                  </a:cxn>
                  <a:cxn ang="0">
                    <a:pos x="T10" y="T11"/>
                  </a:cxn>
                </a:cxnLst>
                <a:rect b="b" l="0" r="r" t="0"/>
                <a:pathLst>
                  <a:path h="12" w="8">
                    <a:moveTo>
                      <a:pt x="0" y="8"/>
                    </a:moveTo>
                    <a:lnTo>
                      <a:pt x="8" y="12"/>
                    </a:lnTo>
                    <a:lnTo>
                      <a:pt x="8" y="4"/>
                    </a:lnTo>
                    <a:lnTo>
                      <a:pt x="8" y="0"/>
                    </a:lnTo>
                    <a:lnTo>
                      <a:pt x="2" y="0"/>
                    </a:lnTo>
                    <a:lnTo>
                      <a:pt x="0" y="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23" name="Freeform 1520"/>
              <p:cNvSpPr/>
              <p:nvPr/>
            </p:nvSpPr>
            <p:spPr bwMode="auto">
              <a:xfrm>
                <a:off x="3829050" y="1873250"/>
                <a:ext cx="60325" cy="92075"/>
              </a:xfrm>
              <a:custGeom>
                <a:gdLst>
                  <a:gd fmla="*/ 6 w 38" name="T0"/>
                  <a:gd fmla="*/ 50 h 58" name="T1"/>
                  <a:gd fmla="*/ 8 w 38" name="T2"/>
                  <a:gd fmla="*/ 54 h 58" name="T3"/>
                  <a:gd fmla="*/ 16 w 38" name="T4"/>
                  <a:gd fmla="*/ 54 h 58" name="T5"/>
                  <a:gd fmla="*/ 20 w 38" name="T6"/>
                  <a:gd fmla="*/ 58 h 58" name="T7"/>
                  <a:gd fmla="*/ 28 w 38" name="T8"/>
                  <a:gd fmla="*/ 50 h 58" name="T9"/>
                  <a:gd fmla="*/ 28 w 38" name="T10"/>
                  <a:gd fmla="*/ 48 h 58" name="T11"/>
                  <a:gd fmla="*/ 28 w 38" name="T12"/>
                  <a:gd fmla="*/ 44 h 58" name="T13"/>
                  <a:gd fmla="*/ 36 w 38" name="T14"/>
                  <a:gd fmla="*/ 36 h 58" name="T15"/>
                  <a:gd fmla="*/ 38 w 38" name="T16"/>
                  <a:gd fmla="*/ 32 h 58" name="T17"/>
                  <a:gd fmla="*/ 38 w 38" name="T18"/>
                  <a:gd fmla="*/ 26 h 58" name="T19"/>
                  <a:gd fmla="*/ 28 w 38" name="T20"/>
                  <a:gd fmla="*/ 14 h 58" name="T21"/>
                  <a:gd fmla="*/ 18 w 38" name="T22"/>
                  <a:gd fmla="*/ 0 h 58" name="T23"/>
                  <a:gd fmla="*/ 10 w 38" name="T24"/>
                  <a:gd fmla="*/ 12 h 58" name="T25"/>
                  <a:gd fmla="*/ 2 w 38" name="T26"/>
                  <a:gd fmla="*/ 24 h 58" name="T27"/>
                  <a:gd fmla="*/ 0 w 38" name="T28"/>
                  <a:gd fmla="*/ 26 h 58" name="T29"/>
                  <a:gd fmla="*/ 2 w 38" name="T30"/>
                  <a:gd fmla="*/ 40 h 58" name="T31"/>
                  <a:gd fmla="*/ 6 w 38" name="T32"/>
                  <a:gd fmla="*/ 50 h 5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7" w="38">
                    <a:moveTo>
                      <a:pt x="6" y="50"/>
                    </a:moveTo>
                    <a:lnTo>
                      <a:pt x="8" y="54"/>
                    </a:lnTo>
                    <a:lnTo>
                      <a:pt x="16" y="54"/>
                    </a:lnTo>
                    <a:lnTo>
                      <a:pt x="20" y="58"/>
                    </a:lnTo>
                    <a:lnTo>
                      <a:pt x="28" y="50"/>
                    </a:lnTo>
                    <a:lnTo>
                      <a:pt x="28" y="48"/>
                    </a:lnTo>
                    <a:lnTo>
                      <a:pt x="28" y="44"/>
                    </a:lnTo>
                    <a:lnTo>
                      <a:pt x="36" y="36"/>
                    </a:lnTo>
                    <a:lnTo>
                      <a:pt x="38" y="32"/>
                    </a:lnTo>
                    <a:lnTo>
                      <a:pt x="38" y="26"/>
                    </a:lnTo>
                    <a:lnTo>
                      <a:pt x="28" y="14"/>
                    </a:lnTo>
                    <a:lnTo>
                      <a:pt x="18" y="0"/>
                    </a:lnTo>
                    <a:lnTo>
                      <a:pt x="10" y="12"/>
                    </a:lnTo>
                    <a:lnTo>
                      <a:pt x="2" y="24"/>
                    </a:lnTo>
                    <a:lnTo>
                      <a:pt x="0" y="26"/>
                    </a:lnTo>
                    <a:lnTo>
                      <a:pt x="2" y="40"/>
                    </a:lnTo>
                    <a:lnTo>
                      <a:pt x="6" y="5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24" name="Freeform 1521"/>
              <p:cNvSpPr/>
              <p:nvPr/>
            </p:nvSpPr>
            <p:spPr bwMode="auto">
              <a:xfrm>
                <a:off x="3956050" y="1895475"/>
                <a:ext cx="41275" cy="34925"/>
              </a:xfrm>
              <a:custGeom>
                <a:gdLst>
                  <a:gd fmla="*/ 4 w 26" name="T0"/>
                  <a:gd fmla="*/ 22 h 22" name="T1"/>
                  <a:gd fmla="*/ 8 w 26" name="T2"/>
                  <a:gd fmla="*/ 22 h 22" name="T3"/>
                  <a:gd fmla="*/ 14 w 26" name="T4"/>
                  <a:gd fmla="*/ 20 h 22" name="T5"/>
                  <a:gd fmla="*/ 26 w 26" name="T6"/>
                  <a:gd fmla="*/ 12 h 22" name="T7"/>
                  <a:gd fmla="*/ 22 w 26" name="T8"/>
                  <a:gd fmla="*/ 10 h 22" name="T9"/>
                  <a:gd fmla="*/ 20 w 26" name="T10"/>
                  <a:gd fmla="*/ 4 h 22" name="T11"/>
                  <a:gd fmla="*/ 10 w 26" name="T12"/>
                  <a:gd fmla="*/ 8 h 22" name="T13"/>
                  <a:gd fmla="*/ 0 w 26" name="T14"/>
                  <a:gd fmla="*/ 0 h 22" name="T15"/>
                  <a:gd fmla="*/ 0 w 26" name="T16"/>
                  <a:gd fmla="*/ 10 h 22" name="T17"/>
                  <a:gd fmla="*/ 2 w 26" name="T18"/>
                  <a:gd fmla="*/ 20 h 22" name="T19"/>
                  <a:gd fmla="*/ 4 w 26" name="T20"/>
                  <a:gd fmla="*/ 22 h 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 w="26">
                    <a:moveTo>
                      <a:pt x="4" y="22"/>
                    </a:moveTo>
                    <a:lnTo>
                      <a:pt x="8" y="22"/>
                    </a:lnTo>
                    <a:lnTo>
                      <a:pt x="14" y="20"/>
                    </a:lnTo>
                    <a:lnTo>
                      <a:pt x="26" y="12"/>
                    </a:lnTo>
                    <a:lnTo>
                      <a:pt x="22" y="10"/>
                    </a:lnTo>
                    <a:lnTo>
                      <a:pt x="20" y="4"/>
                    </a:lnTo>
                    <a:lnTo>
                      <a:pt x="10" y="8"/>
                    </a:lnTo>
                    <a:lnTo>
                      <a:pt x="0" y="0"/>
                    </a:lnTo>
                    <a:lnTo>
                      <a:pt x="0" y="10"/>
                    </a:lnTo>
                    <a:lnTo>
                      <a:pt x="2" y="20"/>
                    </a:lnTo>
                    <a:lnTo>
                      <a:pt x="4" y="2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25" name="Freeform 1522"/>
              <p:cNvSpPr/>
              <p:nvPr/>
            </p:nvSpPr>
            <p:spPr bwMode="auto">
              <a:xfrm>
                <a:off x="4127500" y="2105025"/>
                <a:ext cx="9525" cy="9525"/>
              </a:xfrm>
              <a:custGeom>
                <a:gdLst>
                  <a:gd fmla="*/ 4 w 6" name="T0"/>
                  <a:gd fmla="*/ 0 h 6" name="T1"/>
                  <a:gd fmla="*/ 0 w 6" name="T2"/>
                  <a:gd fmla="*/ 4 h 6" name="T3"/>
                  <a:gd fmla="*/ 2 w 6" name="T4"/>
                  <a:gd fmla="*/ 6 h 6" name="T5"/>
                  <a:gd fmla="*/ 6 w 6" name="T6"/>
                  <a:gd fmla="*/ 6 h 6" name="T7"/>
                  <a:gd fmla="*/ 6 w 6" name="T8"/>
                  <a:gd fmla="*/ 0 h 6" name="T9"/>
                  <a:gd fmla="*/ 4 w 6" name="T10"/>
                  <a:gd fmla="*/ 0 h 6" name="T11"/>
                </a:gdLst>
                <a:cxnLst>
                  <a:cxn ang="0">
                    <a:pos x="T0" y="T1"/>
                  </a:cxn>
                  <a:cxn ang="0">
                    <a:pos x="T2" y="T3"/>
                  </a:cxn>
                  <a:cxn ang="0">
                    <a:pos x="T4" y="T5"/>
                  </a:cxn>
                  <a:cxn ang="0">
                    <a:pos x="T6" y="T7"/>
                  </a:cxn>
                  <a:cxn ang="0">
                    <a:pos x="T8" y="T9"/>
                  </a:cxn>
                  <a:cxn ang="0">
                    <a:pos x="T10" y="T11"/>
                  </a:cxn>
                </a:cxnLst>
                <a:rect b="b" l="0" r="r" t="0"/>
                <a:pathLst>
                  <a:path h="6" w="6">
                    <a:moveTo>
                      <a:pt x="4" y="0"/>
                    </a:moveTo>
                    <a:lnTo>
                      <a:pt x="0" y="4"/>
                    </a:lnTo>
                    <a:lnTo>
                      <a:pt x="2" y="6"/>
                    </a:lnTo>
                    <a:lnTo>
                      <a:pt x="6" y="6"/>
                    </a:lnTo>
                    <a:lnTo>
                      <a:pt x="6" y="0"/>
                    </a:lnTo>
                    <a:lnTo>
                      <a:pt x="4"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26" name="Freeform 1523"/>
              <p:cNvSpPr/>
              <p:nvPr/>
            </p:nvSpPr>
            <p:spPr bwMode="auto">
              <a:xfrm>
                <a:off x="3886200" y="1971675"/>
                <a:ext cx="82550" cy="41275"/>
              </a:xfrm>
              <a:custGeom>
                <a:gdLst>
                  <a:gd fmla="*/ 2 w 52" name="T0"/>
                  <a:gd fmla="*/ 18 h 26" name="T1"/>
                  <a:gd fmla="*/ 0 w 52" name="T2"/>
                  <a:gd fmla="*/ 18 h 26" name="T3"/>
                  <a:gd fmla="*/ 22 w 52" name="T4"/>
                  <a:gd fmla="*/ 24 h 26" name="T5"/>
                  <a:gd fmla="*/ 52 w 52" name="T6"/>
                  <a:gd fmla="*/ 26 h 26" name="T7"/>
                  <a:gd fmla="*/ 48 w 52" name="T8"/>
                  <a:gd fmla="*/ 18 h 26" name="T9"/>
                  <a:gd fmla="*/ 52 w 52" name="T10"/>
                  <a:gd fmla="*/ 14 h 26" name="T11"/>
                  <a:gd fmla="*/ 38 w 52" name="T12"/>
                  <a:gd fmla="*/ 6 h 26" name="T13"/>
                  <a:gd fmla="*/ 34 w 52" name="T14"/>
                  <a:gd fmla="*/ 0 h 26" name="T15"/>
                  <a:gd fmla="*/ 28 w 52" name="T16"/>
                  <a:gd fmla="*/ 0 h 26" name="T17"/>
                  <a:gd fmla="*/ 22 w 52" name="T18"/>
                  <a:gd fmla="*/ 0 h 26" name="T19"/>
                  <a:gd fmla="*/ 2 w 52" name="T20"/>
                  <a:gd fmla="*/ 16 h 26" name="T21"/>
                  <a:gd fmla="*/ 2 w 52" name="T22"/>
                  <a:gd fmla="*/ 18 h 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6" w="52">
                    <a:moveTo>
                      <a:pt x="2" y="18"/>
                    </a:moveTo>
                    <a:lnTo>
                      <a:pt x="0" y="18"/>
                    </a:lnTo>
                    <a:lnTo>
                      <a:pt x="22" y="24"/>
                    </a:lnTo>
                    <a:lnTo>
                      <a:pt x="52" y="26"/>
                    </a:lnTo>
                    <a:lnTo>
                      <a:pt x="48" y="18"/>
                    </a:lnTo>
                    <a:lnTo>
                      <a:pt x="52" y="14"/>
                    </a:lnTo>
                    <a:lnTo>
                      <a:pt x="38" y="6"/>
                    </a:lnTo>
                    <a:lnTo>
                      <a:pt x="34" y="0"/>
                    </a:lnTo>
                    <a:lnTo>
                      <a:pt x="28" y="0"/>
                    </a:lnTo>
                    <a:lnTo>
                      <a:pt x="22" y="0"/>
                    </a:lnTo>
                    <a:lnTo>
                      <a:pt x="2" y="16"/>
                    </a:lnTo>
                    <a:lnTo>
                      <a:pt x="2" y="1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27" name="Freeform 1524"/>
              <p:cNvSpPr/>
              <p:nvPr/>
            </p:nvSpPr>
            <p:spPr bwMode="auto">
              <a:xfrm>
                <a:off x="3581400" y="2003425"/>
                <a:ext cx="6350" cy="9525"/>
              </a:xfrm>
              <a:custGeom>
                <a:gdLst>
                  <a:gd fmla="*/ 4 w 4" name="T0"/>
                  <a:gd fmla="*/ 6 h 6" name="T1"/>
                  <a:gd fmla="*/ 4 w 4" name="T2"/>
                  <a:gd fmla="*/ 4 h 6" name="T3"/>
                  <a:gd fmla="*/ 0 w 4" name="T4"/>
                  <a:gd fmla="*/ 0 h 6" name="T5"/>
                  <a:gd fmla="*/ 2 w 4" name="T6"/>
                  <a:gd fmla="*/ 6 h 6" name="T7"/>
                  <a:gd fmla="*/ 4 w 4" name="T8"/>
                  <a:gd fmla="*/ 6 h 6" name="T9"/>
                </a:gdLst>
                <a:cxnLst>
                  <a:cxn ang="0">
                    <a:pos x="T0" y="T1"/>
                  </a:cxn>
                  <a:cxn ang="0">
                    <a:pos x="T2" y="T3"/>
                  </a:cxn>
                  <a:cxn ang="0">
                    <a:pos x="T4" y="T5"/>
                  </a:cxn>
                  <a:cxn ang="0">
                    <a:pos x="T6" y="T7"/>
                  </a:cxn>
                  <a:cxn ang="0">
                    <a:pos x="T8" y="T9"/>
                  </a:cxn>
                </a:cxnLst>
                <a:rect b="b" l="0" r="r" t="0"/>
                <a:pathLst>
                  <a:path h="6" w="4">
                    <a:moveTo>
                      <a:pt x="4" y="6"/>
                    </a:moveTo>
                    <a:lnTo>
                      <a:pt x="4" y="4"/>
                    </a:lnTo>
                    <a:lnTo>
                      <a:pt x="0" y="0"/>
                    </a:lnTo>
                    <a:lnTo>
                      <a:pt x="2" y="6"/>
                    </a:lnTo>
                    <a:lnTo>
                      <a:pt x="4" y="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28" name="Freeform 1525"/>
              <p:cNvSpPr/>
              <p:nvPr/>
            </p:nvSpPr>
            <p:spPr bwMode="auto">
              <a:xfrm>
                <a:off x="3594100" y="2041525"/>
                <a:ext cx="22225" cy="25400"/>
              </a:xfrm>
              <a:custGeom>
                <a:gdLst>
                  <a:gd fmla="*/ 8 w 14" name="T0"/>
                  <a:gd fmla="*/ 8 h 16" name="T1"/>
                  <a:gd fmla="*/ 8 w 14" name="T2"/>
                  <a:gd fmla="*/ 10 h 16" name="T3"/>
                  <a:gd fmla="*/ 10 w 14" name="T4"/>
                  <a:gd fmla="*/ 12 h 16" name="T5"/>
                  <a:gd fmla="*/ 12 w 14" name="T6"/>
                  <a:gd fmla="*/ 16 h 16" name="T7"/>
                  <a:gd fmla="*/ 14 w 14" name="T8"/>
                  <a:gd fmla="*/ 16 h 16" name="T9"/>
                  <a:gd fmla="*/ 14 w 14" name="T10"/>
                  <a:gd fmla="*/ 12 h 16" name="T11"/>
                  <a:gd fmla="*/ 10 w 14" name="T12"/>
                  <a:gd fmla="*/ 10 h 16" name="T13"/>
                  <a:gd fmla="*/ 12 w 14" name="T14"/>
                  <a:gd fmla="*/ 6 h 16" name="T15"/>
                  <a:gd fmla="*/ 8 w 14" name="T16"/>
                  <a:gd fmla="*/ 2 h 16" name="T17"/>
                  <a:gd fmla="*/ 4 w 14" name="T18"/>
                  <a:gd fmla="*/ 0 h 16" name="T19"/>
                  <a:gd fmla="*/ 0 w 14" name="T20"/>
                  <a:gd fmla="*/ 8 h 16" name="T21"/>
                  <a:gd fmla="*/ 2 w 14" name="T22"/>
                  <a:gd fmla="*/ 8 h 16" name="T23"/>
                  <a:gd fmla="*/ 8 w 14" name="T24"/>
                  <a:gd fmla="*/ 8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14">
                    <a:moveTo>
                      <a:pt x="8" y="8"/>
                    </a:moveTo>
                    <a:lnTo>
                      <a:pt x="8" y="10"/>
                    </a:lnTo>
                    <a:lnTo>
                      <a:pt x="10" y="12"/>
                    </a:lnTo>
                    <a:lnTo>
                      <a:pt x="12" y="16"/>
                    </a:lnTo>
                    <a:lnTo>
                      <a:pt x="14" y="16"/>
                    </a:lnTo>
                    <a:lnTo>
                      <a:pt x="14" y="12"/>
                    </a:lnTo>
                    <a:lnTo>
                      <a:pt x="10" y="10"/>
                    </a:lnTo>
                    <a:lnTo>
                      <a:pt x="12" y="6"/>
                    </a:lnTo>
                    <a:lnTo>
                      <a:pt x="8" y="2"/>
                    </a:lnTo>
                    <a:lnTo>
                      <a:pt x="4" y="0"/>
                    </a:lnTo>
                    <a:lnTo>
                      <a:pt x="0" y="8"/>
                    </a:lnTo>
                    <a:lnTo>
                      <a:pt x="2" y="8"/>
                    </a:lnTo>
                    <a:lnTo>
                      <a:pt x="8" y="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29" name="Freeform 1526"/>
              <p:cNvSpPr/>
              <p:nvPr/>
            </p:nvSpPr>
            <p:spPr bwMode="auto">
              <a:xfrm>
                <a:off x="3613150" y="2025650"/>
                <a:ext cx="15875" cy="3175"/>
              </a:xfrm>
              <a:custGeom>
                <a:gdLst>
                  <a:gd fmla="*/ 10 w 10" name="T0"/>
                  <a:gd fmla="*/ 2 h 2" name="T1"/>
                  <a:gd fmla="*/ 10 w 10" name="T2"/>
                  <a:gd fmla="*/ 0 h 2" name="T3"/>
                  <a:gd fmla="*/ 8 w 10" name="T4"/>
                  <a:gd fmla="*/ 0 h 2" name="T5"/>
                  <a:gd fmla="*/ 0 w 10" name="T6"/>
                  <a:gd fmla="*/ 0 h 2" name="T7"/>
                  <a:gd fmla="*/ 2 w 10" name="T8"/>
                  <a:gd fmla="*/ 2 h 2" name="T9"/>
                  <a:gd fmla="*/ 10 w 10" name="T10"/>
                  <a:gd fmla="*/ 2 h 2" name="T11"/>
                </a:gdLst>
                <a:cxnLst>
                  <a:cxn ang="0">
                    <a:pos x="T0" y="T1"/>
                  </a:cxn>
                  <a:cxn ang="0">
                    <a:pos x="T2" y="T3"/>
                  </a:cxn>
                  <a:cxn ang="0">
                    <a:pos x="T4" y="T5"/>
                  </a:cxn>
                  <a:cxn ang="0">
                    <a:pos x="T6" y="T7"/>
                  </a:cxn>
                  <a:cxn ang="0">
                    <a:pos x="T8" y="T9"/>
                  </a:cxn>
                  <a:cxn ang="0">
                    <a:pos x="T10" y="T11"/>
                  </a:cxn>
                </a:cxnLst>
                <a:rect b="b" l="0" r="r" t="0"/>
                <a:pathLst>
                  <a:path h="2" w="10">
                    <a:moveTo>
                      <a:pt x="10" y="2"/>
                    </a:moveTo>
                    <a:lnTo>
                      <a:pt x="10" y="0"/>
                    </a:lnTo>
                    <a:lnTo>
                      <a:pt x="8" y="0"/>
                    </a:lnTo>
                    <a:lnTo>
                      <a:pt x="0" y="0"/>
                    </a:lnTo>
                    <a:lnTo>
                      <a:pt x="2" y="2"/>
                    </a:lnTo>
                    <a:lnTo>
                      <a:pt x="1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30" name="Freeform 1527"/>
              <p:cNvSpPr/>
              <p:nvPr/>
            </p:nvSpPr>
            <p:spPr bwMode="auto">
              <a:xfrm>
                <a:off x="3581400" y="2025650"/>
                <a:ext cx="6350" cy="15875"/>
              </a:xfrm>
              <a:custGeom>
                <a:gdLst>
                  <a:gd fmla="*/ 4 w 4" name="T0"/>
                  <a:gd fmla="*/ 0 h 10" name="T1"/>
                  <a:gd fmla="*/ 2 w 4" name="T2"/>
                  <a:gd fmla="*/ 0 h 10" name="T3"/>
                  <a:gd fmla="*/ 0 w 4" name="T4"/>
                  <a:gd fmla="*/ 8 h 10" name="T5"/>
                  <a:gd fmla="*/ 0 w 4" name="T6"/>
                  <a:gd fmla="*/ 10 h 10" name="T7"/>
                  <a:gd fmla="*/ 4 w 4" name="T8"/>
                  <a:gd fmla="*/ 2 h 10" name="T9"/>
                  <a:gd fmla="*/ 4 w 4" name="T10"/>
                  <a:gd fmla="*/ 0 h 10" name="T11"/>
                </a:gdLst>
                <a:cxnLst>
                  <a:cxn ang="0">
                    <a:pos x="T0" y="T1"/>
                  </a:cxn>
                  <a:cxn ang="0">
                    <a:pos x="T2" y="T3"/>
                  </a:cxn>
                  <a:cxn ang="0">
                    <a:pos x="T4" y="T5"/>
                  </a:cxn>
                  <a:cxn ang="0">
                    <a:pos x="T6" y="T7"/>
                  </a:cxn>
                  <a:cxn ang="0">
                    <a:pos x="T8" y="T9"/>
                  </a:cxn>
                  <a:cxn ang="0">
                    <a:pos x="T10" y="T11"/>
                  </a:cxn>
                </a:cxnLst>
                <a:rect b="b" l="0" r="r" t="0"/>
                <a:pathLst>
                  <a:path h="10" w="4">
                    <a:moveTo>
                      <a:pt x="4" y="0"/>
                    </a:moveTo>
                    <a:lnTo>
                      <a:pt x="2" y="0"/>
                    </a:lnTo>
                    <a:lnTo>
                      <a:pt x="0" y="8"/>
                    </a:lnTo>
                    <a:lnTo>
                      <a:pt x="0" y="10"/>
                    </a:lnTo>
                    <a:lnTo>
                      <a:pt x="4" y="2"/>
                    </a:lnTo>
                    <a:lnTo>
                      <a:pt x="4"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31" name="Freeform 1528"/>
              <p:cNvSpPr/>
              <p:nvPr/>
            </p:nvSpPr>
            <p:spPr bwMode="auto">
              <a:xfrm>
                <a:off x="3549650" y="2022475"/>
                <a:ext cx="9525" cy="9525"/>
              </a:xfrm>
              <a:custGeom>
                <a:gdLst>
                  <a:gd fmla="*/ 2 w 6" name="T0"/>
                  <a:gd fmla="*/ 0 h 6" name="T1"/>
                  <a:gd fmla="*/ 0 w 6" name="T2"/>
                  <a:gd fmla="*/ 6 h 6" name="T3"/>
                  <a:gd fmla="*/ 4 w 6" name="T4"/>
                  <a:gd fmla="*/ 6 h 6" name="T5"/>
                  <a:gd fmla="*/ 6 w 6" name="T6"/>
                  <a:gd fmla="*/ 4 h 6" name="T7"/>
                  <a:gd fmla="*/ 4 w 6" name="T8"/>
                  <a:gd fmla="*/ 2 h 6" name="T9"/>
                  <a:gd fmla="*/ 4 w 6" name="T10"/>
                  <a:gd fmla="*/ 0 h 6" name="T11"/>
                  <a:gd fmla="*/ 2 w 6"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6">
                    <a:moveTo>
                      <a:pt x="2" y="0"/>
                    </a:moveTo>
                    <a:lnTo>
                      <a:pt x="0" y="6"/>
                    </a:lnTo>
                    <a:lnTo>
                      <a:pt x="4" y="6"/>
                    </a:lnTo>
                    <a:lnTo>
                      <a:pt x="6" y="4"/>
                    </a:lnTo>
                    <a:lnTo>
                      <a:pt x="4" y="2"/>
                    </a:lnTo>
                    <a:lnTo>
                      <a:pt x="4"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32" name="Freeform 1529"/>
              <p:cNvSpPr/>
              <p:nvPr/>
            </p:nvSpPr>
            <p:spPr bwMode="auto">
              <a:xfrm>
                <a:off x="3600450" y="2016125"/>
                <a:ext cx="9525" cy="9525"/>
              </a:xfrm>
              <a:custGeom>
                <a:gdLst>
                  <a:gd fmla="*/ 6 w 6" name="T0"/>
                  <a:gd fmla="*/ 0 h 6" name="T1"/>
                  <a:gd fmla="*/ 4 w 6" name="T2"/>
                  <a:gd fmla="*/ 0 h 6" name="T3"/>
                  <a:gd fmla="*/ 0 w 6" name="T4"/>
                  <a:gd fmla="*/ 4 h 6" name="T5"/>
                  <a:gd fmla="*/ 0 w 6" name="T6"/>
                  <a:gd fmla="*/ 6 h 6" name="T7"/>
                  <a:gd fmla="*/ 4 w 6" name="T8"/>
                  <a:gd fmla="*/ 6 h 6" name="T9"/>
                  <a:gd fmla="*/ 6 w 6" name="T10"/>
                  <a:gd fmla="*/ 0 h 6" name="T11"/>
                </a:gdLst>
                <a:cxnLst>
                  <a:cxn ang="0">
                    <a:pos x="T0" y="T1"/>
                  </a:cxn>
                  <a:cxn ang="0">
                    <a:pos x="T2" y="T3"/>
                  </a:cxn>
                  <a:cxn ang="0">
                    <a:pos x="T4" y="T5"/>
                  </a:cxn>
                  <a:cxn ang="0">
                    <a:pos x="T6" y="T7"/>
                  </a:cxn>
                  <a:cxn ang="0">
                    <a:pos x="T8" y="T9"/>
                  </a:cxn>
                  <a:cxn ang="0">
                    <a:pos x="T10" y="T11"/>
                  </a:cxn>
                </a:cxnLst>
                <a:rect b="b" l="0" r="r" t="0"/>
                <a:pathLst>
                  <a:path h="6" w="6">
                    <a:moveTo>
                      <a:pt x="6" y="0"/>
                    </a:moveTo>
                    <a:lnTo>
                      <a:pt x="4" y="0"/>
                    </a:lnTo>
                    <a:lnTo>
                      <a:pt x="0" y="4"/>
                    </a:lnTo>
                    <a:lnTo>
                      <a:pt x="0" y="6"/>
                    </a:lnTo>
                    <a:lnTo>
                      <a:pt x="4" y="6"/>
                    </a:lnTo>
                    <a:lnTo>
                      <a:pt x="6"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33" name="Freeform 1530"/>
              <p:cNvSpPr/>
              <p:nvPr/>
            </p:nvSpPr>
            <p:spPr bwMode="auto">
              <a:xfrm>
                <a:off x="3622675" y="2038350"/>
                <a:ext cx="6350" cy="15875"/>
              </a:xfrm>
              <a:custGeom>
                <a:gdLst>
                  <a:gd fmla="*/ 4 w 4" name="T0"/>
                  <a:gd fmla="*/ 10 h 10" name="T1"/>
                  <a:gd fmla="*/ 4 w 4" name="T2"/>
                  <a:gd fmla="*/ 8 h 10" name="T3"/>
                  <a:gd fmla="*/ 4 w 4" name="T4"/>
                  <a:gd fmla="*/ 2 h 10" name="T5"/>
                  <a:gd fmla="*/ 0 w 4" name="T6"/>
                  <a:gd fmla="*/ 0 h 10" name="T7"/>
                  <a:gd fmla="*/ 0 w 4" name="T8"/>
                  <a:gd fmla="*/ 10 h 10" name="T9"/>
                  <a:gd fmla="*/ 4 w 4" name="T10"/>
                  <a:gd fmla="*/ 10 h 10" name="T11"/>
                </a:gdLst>
                <a:cxnLst>
                  <a:cxn ang="0">
                    <a:pos x="T0" y="T1"/>
                  </a:cxn>
                  <a:cxn ang="0">
                    <a:pos x="T2" y="T3"/>
                  </a:cxn>
                  <a:cxn ang="0">
                    <a:pos x="T4" y="T5"/>
                  </a:cxn>
                  <a:cxn ang="0">
                    <a:pos x="T6" y="T7"/>
                  </a:cxn>
                  <a:cxn ang="0">
                    <a:pos x="T8" y="T9"/>
                  </a:cxn>
                  <a:cxn ang="0">
                    <a:pos x="T10" y="T11"/>
                  </a:cxn>
                </a:cxnLst>
                <a:rect b="b" l="0" r="r" t="0"/>
                <a:pathLst>
                  <a:path h="10" w="4">
                    <a:moveTo>
                      <a:pt x="4" y="10"/>
                    </a:moveTo>
                    <a:lnTo>
                      <a:pt x="4" y="8"/>
                    </a:lnTo>
                    <a:lnTo>
                      <a:pt x="4" y="2"/>
                    </a:lnTo>
                    <a:lnTo>
                      <a:pt x="0" y="0"/>
                    </a:lnTo>
                    <a:lnTo>
                      <a:pt x="0" y="10"/>
                    </a:lnTo>
                    <a:lnTo>
                      <a:pt x="4" y="1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34" name="Freeform 1531"/>
              <p:cNvSpPr/>
              <p:nvPr/>
            </p:nvSpPr>
            <p:spPr bwMode="auto">
              <a:xfrm flipH="1">
                <a:off x="4822825" y="2320925"/>
                <a:ext cx="0" cy="6350"/>
              </a:xfrm>
              <a:custGeom>
                <a:gdLst>
                  <a:gd fmla="*/ 4 h 4" name="T0"/>
                  <a:gd fmla="*/ 2 h 4" name="T1"/>
                  <a:gd fmla="*/ 0 h 4" name="T2"/>
                  <a:gd fmla="*/ 4 h 4" name="T3"/>
                </a:gdLst>
                <a:cxnLst>
                  <a:cxn ang="0">
                    <a:pos x="0" y="T0"/>
                  </a:cxn>
                  <a:cxn ang="0">
                    <a:pos x="0" y="T1"/>
                  </a:cxn>
                  <a:cxn ang="0">
                    <a:pos x="0" y="T2"/>
                  </a:cxn>
                  <a:cxn ang="0">
                    <a:pos x="0" y="T3"/>
                  </a:cxn>
                </a:cxnLst>
                <a:rect b="b" l="0" r="r" t="0"/>
                <a:pathLst>
                  <a:path h="4">
                    <a:moveTo>
                      <a:pt x="0" y="4"/>
                    </a:moveTo>
                    <a:lnTo>
                      <a:pt x="0" y="2"/>
                    </a:lnTo>
                    <a:lnTo>
                      <a:pt x="0" y="0"/>
                    </a:lnTo>
                    <a:lnTo>
                      <a:pt x="0"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35" name="Freeform 1532"/>
              <p:cNvSpPr/>
              <p:nvPr/>
            </p:nvSpPr>
            <p:spPr bwMode="auto">
              <a:xfrm>
                <a:off x="4784725" y="2089150"/>
                <a:ext cx="79375" cy="34925"/>
              </a:xfrm>
              <a:custGeom>
                <a:gdLst>
                  <a:gd fmla="*/ 18 w 50" name="T0"/>
                  <a:gd fmla="*/ 22 h 22" name="T1"/>
                  <a:gd fmla="*/ 20 w 50" name="T2"/>
                  <a:gd fmla="*/ 18 h 22" name="T3"/>
                  <a:gd fmla="*/ 26 w 50" name="T4"/>
                  <a:gd fmla="*/ 16 h 22" name="T5"/>
                  <a:gd fmla="*/ 46 w 50" name="T6"/>
                  <a:gd fmla="*/ 22 h 22" name="T7"/>
                  <a:gd fmla="*/ 50 w 50" name="T8"/>
                  <a:gd fmla="*/ 14 h 22" name="T9"/>
                  <a:gd fmla="*/ 34 w 50" name="T10"/>
                  <a:gd fmla="*/ 6 h 22" name="T11"/>
                  <a:gd fmla="*/ 24 w 50" name="T12"/>
                  <a:gd fmla="*/ 0 h 22" name="T13"/>
                  <a:gd fmla="*/ 16 w 50" name="T14"/>
                  <a:gd fmla="*/ 0 h 22" name="T15"/>
                  <a:gd fmla="*/ 8 w 50" name="T16"/>
                  <a:gd fmla="*/ 10 h 22" name="T17"/>
                  <a:gd fmla="*/ 0 w 50" name="T18"/>
                  <a:gd fmla="*/ 18 h 22" name="T19"/>
                  <a:gd fmla="*/ 10 w 50" name="T20"/>
                  <a:gd fmla="*/ 22 h 22" name="T21"/>
                  <a:gd fmla="*/ 18 w 50" name="T22"/>
                  <a:gd fmla="*/ 22 h 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 w="50">
                    <a:moveTo>
                      <a:pt x="18" y="22"/>
                    </a:moveTo>
                    <a:lnTo>
                      <a:pt x="20" y="18"/>
                    </a:lnTo>
                    <a:lnTo>
                      <a:pt x="26" y="16"/>
                    </a:lnTo>
                    <a:lnTo>
                      <a:pt x="46" y="22"/>
                    </a:lnTo>
                    <a:lnTo>
                      <a:pt x="50" y="14"/>
                    </a:lnTo>
                    <a:lnTo>
                      <a:pt x="34" y="6"/>
                    </a:lnTo>
                    <a:lnTo>
                      <a:pt x="24" y="0"/>
                    </a:lnTo>
                    <a:lnTo>
                      <a:pt x="16" y="0"/>
                    </a:lnTo>
                    <a:lnTo>
                      <a:pt x="8" y="10"/>
                    </a:lnTo>
                    <a:lnTo>
                      <a:pt x="0" y="18"/>
                    </a:lnTo>
                    <a:lnTo>
                      <a:pt x="10" y="22"/>
                    </a:lnTo>
                    <a:lnTo>
                      <a:pt x="18" y="2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36" name="Freeform 1533"/>
              <p:cNvSpPr/>
              <p:nvPr/>
            </p:nvSpPr>
            <p:spPr bwMode="auto">
              <a:xfrm>
                <a:off x="4238625" y="2895600"/>
                <a:ext cx="19050" cy="15875"/>
              </a:xfrm>
              <a:custGeom>
                <a:gdLst>
                  <a:gd fmla="*/ 0 w 12" name="T0"/>
                  <a:gd fmla="*/ 6 h 10" name="T1"/>
                  <a:gd fmla="*/ 0 w 12" name="T2"/>
                  <a:gd fmla="*/ 10 h 10" name="T3"/>
                  <a:gd fmla="*/ 6 w 12" name="T4"/>
                  <a:gd fmla="*/ 10 h 10" name="T5"/>
                  <a:gd fmla="*/ 8 w 12" name="T6"/>
                  <a:gd fmla="*/ 2 h 10" name="T7"/>
                  <a:gd fmla="*/ 12 w 12" name="T8"/>
                  <a:gd fmla="*/ 0 h 10" name="T9"/>
                  <a:gd fmla="*/ 8 w 12" name="T10"/>
                  <a:gd fmla="*/ 0 h 10" name="T11"/>
                  <a:gd fmla="*/ 0 w 12"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12">
                    <a:moveTo>
                      <a:pt x="0" y="6"/>
                    </a:moveTo>
                    <a:lnTo>
                      <a:pt x="0" y="10"/>
                    </a:lnTo>
                    <a:lnTo>
                      <a:pt x="6" y="10"/>
                    </a:lnTo>
                    <a:lnTo>
                      <a:pt x="8" y="2"/>
                    </a:lnTo>
                    <a:lnTo>
                      <a:pt x="12" y="0"/>
                    </a:lnTo>
                    <a:lnTo>
                      <a:pt x="8" y="0"/>
                    </a:lnTo>
                    <a:lnTo>
                      <a:pt x="0" y="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37" name="Freeform 1534"/>
              <p:cNvSpPr/>
              <p:nvPr/>
            </p:nvSpPr>
            <p:spPr bwMode="auto">
              <a:xfrm>
                <a:off x="3568700" y="2038350"/>
                <a:ext cx="3175" cy="12700"/>
              </a:xfrm>
              <a:custGeom>
                <a:gdLst>
                  <a:gd fmla="*/ 2 w 2" name="T0"/>
                  <a:gd fmla="*/ 0 h 8" name="T1"/>
                  <a:gd fmla="*/ 0 w 2" name="T2"/>
                  <a:gd fmla="*/ 0 h 8" name="T3"/>
                  <a:gd fmla="*/ 2 w 2" name="T4"/>
                  <a:gd fmla="*/ 8 h 8" name="T5"/>
                  <a:gd fmla="*/ 2 w 2" name="T6"/>
                  <a:gd fmla="*/ 2 h 8" name="T7"/>
                  <a:gd fmla="*/ 2 w 2" name="T8"/>
                  <a:gd fmla="*/ 0 h 8" name="T9"/>
                </a:gdLst>
                <a:cxnLst>
                  <a:cxn ang="0">
                    <a:pos x="T0" y="T1"/>
                  </a:cxn>
                  <a:cxn ang="0">
                    <a:pos x="T2" y="T3"/>
                  </a:cxn>
                  <a:cxn ang="0">
                    <a:pos x="T4" y="T5"/>
                  </a:cxn>
                  <a:cxn ang="0">
                    <a:pos x="T6" y="T7"/>
                  </a:cxn>
                  <a:cxn ang="0">
                    <a:pos x="T8" y="T9"/>
                  </a:cxn>
                </a:cxnLst>
                <a:rect b="b" l="0" r="r" t="0"/>
                <a:pathLst>
                  <a:path h="8" w="2">
                    <a:moveTo>
                      <a:pt x="2" y="0"/>
                    </a:moveTo>
                    <a:lnTo>
                      <a:pt x="0" y="0"/>
                    </a:lnTo>
                    <a:lnTo>
                      <a:pt x="2" y="8"/>
                    </a:lnTo>
                    <a:lnTo>
                      <a:pt x="2" y="2"/>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38" name="Freeform 1535"/>
              <p:cNvSpPr/>
              <p:nvPr/>
            </p:nvSpPr>
            <p:spPr bwMode="auto">
              <a:xfrm>
                <a:off x="4422775" y="2587625"/>
                <a:ext cx="22225" cy="28575"/>
              </a:xfrm>
              <a:custGeom>
                <a:gdLst>
                  <a:gd fmla="*/ 8 w 14" name="T0"/>
                  <a:gd fmla="*/ 0 h 18" name="T1"/>
                  <a:gd fmla="*/ 0 w 14" name="T2"/>
                  <a:gd fmla="*/ 6 h 18" name="T3"/>
                  <a:gd fmla="*/ 0 w 14" name="T4"/>
                  <a:gd fmla="*/ 12 h 18" name="T5"/>
                  <a:gd fmla="*/ 0 w 14" name="T6"/>
                  <a:gd fmla="*/ 18 h 18" name="T7"/>
                  <a:gd fmla="*/ 2 w 14" name="T8"/>
                  <a:gd fmla="*/ 18 h 18" name="T9"/>
                  <a:gd fmla="*/ 8 w 14" name="T10"/>
                  <a:gd fmla="*/ 12 h 18" name="T11"/>
                  <a:gd fmla="*/ 14 w 14" name="T12"/>
                  <a:gd fmla="*/ 6 h 18" name="T13"/>
                  <a:gd fmla="*/ 10 w 14" name="T14"/>
                  <a:gd fmla="*/ 4 h 18" name="T15"/>
                  <a:gd fmla="*/ 8 w 14" name="T16"/>
                  <a:gd fmla="*/ 0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4">
                    <a:moveTo>
                      <a:pt x="8" y="0"/>
                    </a:moveTo>
                    <a:lnTo>
                      <a:pt x="0" y="6"/>
                    </a:lnTo>
                    <a:lnTo>
                      <a:pt x="0" y="12"/>
                    </a:lnTo>
                    <a:lnTo>
                      <a:pt x="0" y="18"/>
                    </a:lnTo>
                    <a:lnTo>
                      <a:pt x="2" y="18"/>
                    </a:lnTo>
                    <a:lnTo>
                      <a:pt x="8" y="12"/>
                    </a:lnTo>
                    <a:lnTo>
                      <a:pt x="14" y="6"/>
                    </a:lnTo>
                    <a:lnTo>
                      <a:pt x="10" y="4"/>
                    </a:lnTo>
                    <a:lnTo>
                      <a:pt x="8"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39" name="Freeform 1536"/>
              <p:cNvSpPr>
                <a:spLocks noEditPoints="1"/>
              </p:cNvSpPr>
              <p:nvPr/>
            </p:nvSpPr>
            <p:spPr bwMode="auto">
              <a:xfrm>
                <a:off x="1289050" y="1803400"/>
                <a:ext cx="3740150" cy="1428750"/>
              </a:xfrm>
              <a:custGeom>
                <a:gdLst>
                  <a:gd fmla="*/ 2218 w 2356" name="T0"/>
                  <a:gd fmla="*/ 258 h 900" name="T1"/>
                  <a:gd fmla="*/ 2056 w 2356" name="T2"/>
                  <a:gd fmla="*/ 258 h 900" name="T3"/>
                  <a:gd fmla="*/ 1934 w 2356" name="T4"/>
                  <a:gd fmla="*/ 216 h 900" name="T5"/>
                  <a:gd fmla="*/ 1766 w 2356" name="T6"/>
                  <a:gd fmla="*/ 180 h 900" name="T7"/>
                  <a:gd fmla="*/ 1694 w 2356" name="T8"/>
                  <a:gd fmla="*/ 152 h 900" name="T9"/>
                  <a:gd fmla="*/ 1608 w 2356" name="T10"/>
                  <a:gd fmla="*/ 194 h 900" name="T11"/>
                  <a:gd fmla="*/ 1498 w 2356" name="T12"/>
                  <a:gd fmla="*/ 194 h 900" name="T13"/>
                  <a:gd fmla="*/ 1418 w 2356" name="T14"/>
                  <a:gd fmla="*/ 158 h 900" name="T15"/>
                  <a:gd fmla="*/ 1402 w 2356" name="T16"/>
                  <a:gd fmla="*/ 144 h 900" name="T17"/>
                  <a:gd fmla="*/ 1244 w 2356" name="T18"/>
                  <a:gd fmla="*/ 130 h 900" name="T19"/>
                  <a:gd fmla="*/ 1174 w 2356" name="T20"/>
                  <a:gd fmla="*/ 132 h 900" name="T21"/>
                  <a:gd fmla="*/ 1164 w 2356" name="T22"/>
                  <a:gd fmla="*/ 40 h 900" name="T23"/>
                  <a:gd fmla="*/ 1008 w 2356" name="T24"/>
                  <a:gd fmla="*/ 60 h 900" name="T25"/>
                  <a:gd fmla="*/ 874 w 2356" name="T26"/>
                  <a:gd fmla="*/ 90 h 900" name="T27"/>
                  <a:gd fmla="*/ 824 w 2356" name="T28"/>
                  <a:gd fmla="*/ 214 h 900" name="T29"/>
                  <a:gd fmla="*/ 772 w 2356" name="T30"/>
                  <a:gd fmla="*/ 160 h 900" name="T31"/>
                  <a:gd fmla="*/ 690 w 2356" name="T32"/>
                  <a:gd fmla="*/ 142 h 900" name="T33"/>
                  <a:gd fmla="*/ 742 w 2356" name="T34"/>
                  <a:gd fmla="*/ 288 h 900" name="T35"/>
                  <a:gd fmla="*/ 650 w 2356" name="T36"/>
                  <a:gd fmla="*/ 322 h 900" name="T37"/>
                  <a:gd fmla="*/ 662 w 2356" name="T38"/>
                  <a:gd fmla="*/ 178 h 900" name="T39"/>
                  <a:gd fmla="*/ 562 w 2356" name="T40"/>
                  <a:gd fmla="*/ 250 h 900" name="T41"/>
                  <a:gd fmla="*/ 450 w 2356" name="T42"/>
                  <a:gd fmla="*/ 262 h 900" name="T43"/>
                  <a:gd fmla="*/ 364 w 2356" name="T44"/>
                  <a:gd fmla="*/ 266 h 900" name="T45"/>
                  <a:gd fmla="*/ 248 w 2356" name="T46"/>
                  <a:gd fmla="*/ 278 h 900" name="T47"/>
                  <a:gd fmla="*/ 172 w 2356" name="T48"/>
                  <a:gd fmla="*/ 356 h 900" name="T49"/>
                  <a:gd fmla="*/ 108 w 2356" name="T50"/>
                  <a:gd fmla="*/ 308 h 900" name="T51"/>
                  <a:gd fmla="*/ 84 w 2356" name="T52"/>
                  <a:gd fmla="*/ 226 h 900" name="T53"/>
                  <a:gd fmla="*/ 44 w 2356" name="T54"/>
                  <a:gd fmla="*/ 340 h 900" name="T55"/>
                  <a:gd fmla="*/ 48 w 2356" name="T56"/>
                  <a:gd fmla="*/ 476 h 900" name="T57"/>
                  <a:gd fmla="*/ 28 w 2356" name="T58"/>
                  <a:gd fmla="*/ 574 h 900" name="T59"/>
                  <a:gd fmla="*/ 80 w 2356" name="T60"/>
                  <a:gd fmla="*/ 658 h 900" name="T61"/>
                  <a:gd fmla="*/ 174 w 2356" name="T62"/>
                  <a:gd fmla="*/ 714 h 900" name="T63"/>
                  <a:gd fmla="*/ 154 w 2356" name="T64"/>
                  <a:gd fmla="*/ 810 h 900" name="T65"/>
                  <a:gd fmla="*/ 262 w 2356" name="T66"/>
                  <a:gd fmla="*/ 854 h 900" name="T67"/>
                  <a:gd fmla="*/ 282 w 2356" name="T68"/>
                  <a:gd fmla="*/ 836 h 900" name="T69"/>
                  <a:gd fmla="*/ 296 w 2356" name="T70"/>
                  <a:gd fmla="*/ 718 h 900" name="T71"/>
                  <a:gd fmla="*/ 374 w 2356" name="T72"/>
                  <a:gd fmla="*/ 658 h 900" name="T73"/>
                  <a:gd fmla="*/ 466 w 2356" name="T74"/>
                  <a:gd fmla="*/ 688 h 900" name="T75"/>
                  <a:gd fmla="*/ 608 w 2356" name="T76"/>
                  <a:gd fmla="*/ 602 h 900" name="T77"/>
                  <a:gd fmla="*/ 802 w 2356" name="T78"/>
                  <a:gd fmla="*/ 714 h 900" name="T79"/>
                  <a:gd fmla="*/ 1032 w 2356" name="T80"/>
                  <a:gd fmla="*/ 692 h 900" name="T81"/>
                  <a:gd fmla="*/ 1228 w 2356" name="T82"/>
                  <a:gd fmla="*/ 724 h 900" name="T83"/>
                  <a:gd fmla="*/ 1390 w 2356" name="T84"/>
                  <a:gd fmla="*/ 632 h 900" name="T85"/>
                  <a:gd fmla="*/ 1548 w 2356" name="T86"/>
                  <a:gd fmla="*/ 742 h 900" name="T87"/>
                  <a:gd fmla="*/ 1502 w 2356" name="T88"/>
                  <a:gd fmla="*/ 862 h 900" name="T89"/>
                  <a:gd fmla="*/ 1636 w 2356" name="T90"/>
                  <a:gd fmla="*/ 726 h 900" name="T91"/>
                  <a:gd fmla="*/ 1602 w 2356" name="T92"/>
                  <a:gd fmla="*/ 642 h 900" name="T93"/>
                  <a:gd fmla="*/ 1648 w 2356" name="T94"/>
                  <a:gd fmla="*/ 516 h 900" name="T95"/>
                  <a:gd fmla="*/ 1816 w 2356" name="T96"/>
                  <a:gd fmla="*/ 496 h 900" name="T97"/>
                  <a:gd fmla="*/ 1874 w 2356" name="T98"/>
                  <a:gd fmla="*/ 448 h 900" name="T99"/>
                  <a:gd fmla="*/ 1974 w 2356" name="T100"/>
                  <a:gd fmla="*/ 424 h 900" name="T101"/>
                  <a:gd fmla="*/ 1898 w 2356" name="T102"/>
                  <a:gd fmla="*/ 524 h 900" name="T103"/>
                  <a:gd fmla="*/ 1958 w 2356" name="T104"/>
                  <a:gd fmla="*/ 604 h 900" name="T105"/>
                  <a:gd fmla="*/ 1980 w 2356" name="T106"/>
                  <a:gd fmla="*/ 476 h 900" name="T107"/>
                  <a:gd fmla="*/ 2122 w 2356" name="T108"/>
                  <a:gd fmla="*/ 434 h 900" name="T109"/>
                  <a:gd fmla="*/ 2182 w 2356" name="T110"/>
                  <a:gd fmla="*/ 366 h 900" name="T111"/>
                  <a:gd fmla="*/ 2316 w 2356" name="T112"/>
                  <a:gd fmla="*/ 378 h 900" name="T113"/>
                  <a:gd fmla="*/ 744 w 2356" name="T114"/>
                  <a:gd fmla="*/ 204 h 900" name="T115"/>
                  <a:gd fmla="*/ 130 w 2356" name="T116"/>
                  <a:gd fmla="*/ 456 h 900" name="T117"/>
                  <a:gd fmla="*/ 152 w 2356" name="T118"/>
                  <a:gd fmla="*/ 466 h 900" name="T119"/>
                  <a:gd fmla="*/ 1080 w 2356" name="T120"/>
                  <a:gd fmla="*/ 62 h 900" name="T121"/>
                  <a:gd fmla="*/ 1178 w 2356" name="T122"/>
                  <a:gd fmla="*/ 648 h 900" name="T123"/>
                  <a:gd fmla="*/ 1200 w 2356" name="T124"/>
                  <a:gd fmla="*/ 582 h 90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00" w="2356">
                    <a:moveTo>
                      <a:pt x="2338" y="326"/>
                    </a:moveTo>
                    <a:lnTo>
                      <a:pt x="2334" y="322"/>
                    </a:lnTo>
                    <a:lnTo>
                      <a:pt x="2330" y="316"/>
                    </a:lnTo>
                    <a:lnTo>
                      <a:pt x="2326" y="308"/>
                    </a:lnTo>
                    <a:lnTo>
                      <a:pt x="2318" y="306"/>
                    </a:lnTo>
                    <a:lnTo>
                      <a:pt x="2308" y="306"/>
                    </a:lnTo>
                    <a:lnTo>
                      <a:pt x="2294" y="306"/>
                    </a:lnTo>
                    <a:lnTo>
                      <a:pt x="2292" y="308"/>
                    </a:lnTo>
                    <a:lnTo>
                      <a:pt x="2290" y="312"/>
                    </a:lnTo>
                    <a:lnTo>
                      <a:pt x="2292" y="312"/>
                    </a:lnTo>
                    <a:lnTo>
                      <a:pt x="2292" y="314"/>
                    </a:lnTo>
                    <a:lnTo>
                      <a:pt x="2292" y="316"/>
                    </a:lnTo>
                    <a:lnTo>
                      <a:pt x="2286" y="316"/>
                    </a:lnTo>
                    <a:lnTo>
                      <a:pt x="2290" y="314"/>
                    </a:lnTo>
                    <a:lnTo>
                      <a:pt x="2286" y="304"/>
                    </a:lnTo>
                    <a:lnTo>
                      <a:pt x="2280" y="290"/>
                    </a:lnTo>
                    <a:lnTo>
                      <a:pt x="2276" y="294"/>
                    </a:lnTo>
                    <a:lnTo>
                      <a:pt x="2274" y="294"/>
                    </a:lnTo>
                    <a:lnTo>
                      <a:pt x="2268" y="286"/>
                    </a:lnTo>
                    <a:lnTo>
                      <a:pt x="2264" y="286"/>
                    </a:lnTo>
                    <a:lnTo>
                      <a:pt x="2256" y="286"/>
                    </a:lnTo>
                    <a:lnTo>
                      <a:pt x="2256" y="280"/>
                    </a:lnTo>
                    <a:lnTo>
                      <a:pt x="2254" y="278"/>
                    </a:lnTo>
                    <a:lnTo>
                      <a:pt x="2248" y="278"/>
                    </a:lnTo>
                    <a:lnTo>
                      <a:pt x="2248" y="272"/>
                    </a:lnTo>
                    <a:lnTo>
                      <a:pt x="2244" y="272"/>
                    </a:lnTo>
                    <a:lnTo>
                      <a:pt x="2238" y="270"/>
                    </a:lnTo>
                    <a:lnTo>
                      <a:pt x="2234" y="262"/>
                    </a:lnTo>
                    <a:lnTo>
                      <a:pt x="2230" y="260"/>
                    </a:lnTo>
                    <a:lnTo>
                      <a:pt x="2228" y="258"/>
                    </a:lnTo>
                    <a:lnTo>
                      <a:pt x="2222" y="258"/>
                    </a:lnTo>
                    <a:lnTo>
                      <a:pt x="2218" y="258"/>
                    </a:lnTo>
                    <a:lnTo>
                      <a:pt x="2202" y="244"/>
                    </a:lnTo>
                    <a:lnTo>
                      <a:pt x="2202" y="240"/>
                    </a:lnTo>
                    <a:lnTo>
                      <a:pt x="2200" y="238"/>
                    </a:lnTo>
                    <a:lnTo>
                      <a:pt x="2192" y="234"/>
                    </a:lnTo>
                    <a:lnTo>
                      <a:pt x="2186" y="234"/>
                    </a:lnTo>
                    <a:lnTo>
                      <a:pt x="2176" y="238"/>
                    </a:lnTo>
                    <a:lnTo>
                      <a:pt x="2174" y="234"/>
                    </a:lnTo>
                    <a:lnTo>
                      <a:pt x="2172" y="232"/>
                    </a:lnTo>
                    <a:lnTo>
                      <a:pt x="2166" y="226"/>
                    </a:lnTo>
                    <a:lnTo>
                      <a:pt x="2162" y="224"/>
                    </a:lnTo>
                    <a:lnTo>
                      <a:pt x="2154" y="224"/>
                    </a:lnTo>
                    <a:lnTo>
                      <a:pt x="2148" y="216"/>
                    </a:lnTo>
                    <a:lnTo>
                      <a:pt x="2140" y="216"/>
                    </a:lnTo>
                    <a:lnTo>
                      <a:pt x="2130" y="216"/>
                    </a:lnTo>
                    <a:lnTo>
                      <a:pt x="2110" y="220"/>
                    </a:lnTo>
                    <a:lnTo>
                      <a:pt x="2108" y="214"/>
                    </a:lnTo>
                    <a:lnTo>
                      <a:pt x="2100" y="216"/>
                    </a:lnTo>
                    <a:lnTo>
                      <a:pt x="2094" y="216"/>
                    </a:lnTo>
                    <a:lnTo>
                      <a:pt x="2090" y="216"/>
                    </a:lnTo>
                    <a:lnTo>
                      <a:pt x="2084" y="214"/>
                    </a:lnTo>
                    <a:lnTo>
                      <a:pt x="2082" y="212"/>
                    </a:lnTo>
                    <a:lnTo>
                      <a:pt x="2080" y="226"/>
                    </a:lnTo>
                    <a:lnTo>
                      <a:pt x="2084" y="230"/>
                    </a:lnTo>
                    <a:lnTo>
                      <a:pt x="2090" y="232"/>
                    </a:lnTo>
                    <a:lnTo>
                      <a:pt x="2088" y="234"/>
                    </a:lnTo>
                    <a:lnTo>
                      <a:pt x="2088" y="238"/>
                    </a:lnTo>
                    <a:lnTo>
                      <a:pt x="2090" y="244"/>
                    </a:lnTo>
                    <a:lnTo>
                      <a:pt x="2084" y="244"/>
                    </a:lnTo>
                    <a:lnTo>
                      <a:pt x="2076" y="256"/>
                    </a:lnTo>
                    <a:lnTo>
                      <a:pt x="2072" y="252"/>
                    </a:lnTo>
                    <a:lnTo>
                      <a:pt x="2070" y="258"/>
                    </a:lnTo>
                    <a:lnTo>
                      <a:pt x="2056" y="258"/>
                    </a:lnTo>
                    <a:lnTo>
                      <a:pt x="2056" y="250"/>
                    </a:lnTo>
                    <a:lnTo>
                      <a:pt x="2056" y="242"/>
                    </a:lnTo>
                    <a:lnTo>
                      <a:pt x="2048" y="240"/>
                    </a:lnTo>
                    <a:lnTo>
                      <a:pt x="2048" y="238"/>
                    </a:lnTo>
                    <a:lnTo>
                      <a:pt x="2048" y="234"/>
                    </a:lnTo>
                    <a:lnTo>
                      <a:pt x="2048" y="226"/>
                    </a:lnTo>
                    <a:lnTo>
                      <a:pt x="2040" y="234"/>
                    </a:lnTo>
                    <a:lnTo>
                      <a:pt x="2030" y="238"/>
                    </a:lnTo>
                    <a:lnTo>
                      <a:pt x="2026" y="238"/>
                    </a:lnTo>
                    <a:lnTo>
                      <a:pt x="2026" y="234"/>
                    </a:lnTo>
                    <a:lnTo>
                      <a:pt x="2026" y="232"/>
                    </a:lnTo>
                    <a:lnTo>
                      <a:pt x="2016" y="230"/>
                    </a:lnTo>
                    <a:lnTo>
                      <a:pt x="2010" y="230"/>
                    </a:lnTo>
                    <a:lnTo>
                      <a:pt x="2002" y="230"/>
                    </a:lnTo>
                    <a:lnTo>
                      <a:pt x="2000" y="232"/>
                    </a:lnTo>
                    <a:lnTo>
                      <a:pt x="1998" y="234"/>
                    </a:lnTo>
                    <a:lnTo>
                      <a:pt x="1994" y="232"/>
                    </a:lnTo>
                    <a:lnTo>
                      <a:pt x="1994" y="226"/>
                    </a:lnTo>
                    <a:lnTo>
                      <a:pt x="1974" y="230"/>
                    </a:lnTo>
                    <a:lnTo>
                      <a:pt x="1958" y="230"/>
                    </a:lnTo>
                    <a:lnTo>
                      <a:pt x="1954" y="232"/>
                    </a:lnTo>
                    <a:lnTo>
                      <a:pt x="1948" y="238"/>
                    </a:lnTo>
                    <a:lnTo>
                      <a:pt x="1946" y="244"/>
                    </a:lnTo>
                    <a:lnTo>
                      <a:pt x="1944" y="252"/>
                    </a:lnTo>
                    <a:lnTo>
                      <a:pt x="1936" y="232"/>
                    </a:lnTo>
                    <a:lnTo>
                      <a:pt x="1930" y="232"/>
                    </a:lnTo>
                    <a:lnTo>
                      <a:pt x="1928" y="230"/>
                    </a:lnTo>
                    <a:lnTo>
                      <a:pt x="1928" y="224"/>
                    </a:lnTo>
                    <a:lnTo>
                      <a:pt x="1930" y="222"/>
                    </a:lnTo>
                    <a:lnTo>
                      <a:pt x="1928" y="220"/>
                    </a:lnTo>
                    <a:lnTo>
                      <a:pt x="1930" y="220"/>
                    </a:lnTo>
                    <a:lnTo>
                      <a:pt x="1934" y="216"/>
                    </a:lnTo>
                    <a:lnTo>
                      <a:pt x="1918" y="208"/>
                    </a:lnTo>
                    <a:lnTo>
                      <a:pt x="1916" y="202"/>
                    </a:lnTo>
                    <a:lnTo>
                      <a:pt x="1910" y="198"/>
                    </a:lnTo>
                    <a:lnTo>
                      <a:pt x="1902" y="198"/>
                    </a:lnTo>
                    <a:lnTo>
                      <a:pt x="1898" y="194"/>
                    </a:lnTo>
                    <a:lnTo>
                      <a:pt x="1876" y="202"/>
                    </a:lnTo>
                    <a:lnTo>
                      <a:pt x="1874" y="198"/>
                    </a:lnTo>
                    <a:lnTo>
                      <a:pt x="1872" y="196"/>
                    </a:lnTo>
                    <a:lnTo>
                      <a:pt x="1852" y="196"/>
                    </a:lnTo>
                    <a:lnTo>
                      <a:pt x="1846" y="202"/>
                    </a:lnTo>
                    <a:lnTo>
                      <a:pt x="1838" y="202"/>
                    </a:lnTo>
                    <a:lnTo>
                      <a:pt x="1836" y="202"/>
                    </a:lnTo>
                    <a:lnTo>
                      <a:pt x="1826" y="198"/>
                    </a:lnTo>
                    <a:lnTo>
                      <a:pt x="1820" y="204"/>
                    </a:lnTo>
                    <a:lnTo>
                      <a:pt x="1806" y="206"/>
                    </a:lnTo>
                    <a:lnTo>
                      <a:pt x="1788" y="206"/>
                    </a:lnTo>
                    <a:lnTo>
                      <a:pt x="1762" y="204"/>
                    </a:lnTo>
                    <a:lnTo>
                      <a:pt x="1764" y="202"/>
                    </a:lnTo>
                    <a:lnTo>
                      <a:pt x="1766" y="198"/>
                    </a:lnTo>
                    <a:lnTo>
                      <a:pt x="1770" y="202"/>
                    </a:lnTo>
                    <a:lnTo>
                      <a:pt x="1772" y="202"/>
                    </a:lnTo>
                    <a:lnTo>
                      <a:pt x="1776" y="202"/>
                    </a:lnTo>
                    <a:lnTo>
                      <a:pt x="1792" y="186"/>
                    </a:lnTo>
                    <a:lnTo>
                      <a:pt x="1794" y="178"/>
                    </a:lnTo>
                    <a:lnTo>
                      <a:pt x="1790" y="180"/>
                    </a:lnTo>
                    <a:lnTo>
                      <a:pt x="1782" y="188"/>
                    </a:lnTo>
                    <a:lnTo>
                      <a:pt x="1782" y="190"/>
                    </a:lnTo>
                    <a:lnTo>
                      <a:pt x="1780" y="190"/>
                    </a:lnTo>
                    <a:lnTo>
                      <a:pt x="1776" y="190"/>
                    </a:lnTo>
                    <a:lnTo>
                      <a:pt x="1766" y="186"/>
                    </a:lnTo>
                    <a:lnTo>
                      <a:pt x="1766" y="184"/>
                    </a:lnTo>
                    <a:lnTo>
                      <a:pt x="1766" y="180"/>
                    </a:lnTo>
                    <a:lnTo>
                      <a:pt x="1770" y="180"/>
                    </a:lnTo>
                    <a:lnTo>
                      <a:pt x="1772" y="180"/>
                    </a:lnTo>
                    <a:lnTo>
                      <a:pt x="1776" y="184"/>
                    </a:lnTo>
                    <a:lnTo>
                      <a:pt x="1782" y="174"/>
                    </a:lnTo>
                    <a:lnTo>
                      <a:pt x="1770" y="166"/>
                    </a:lnTo>
                    <a:lnTo>
                      <a:pt x="1756" y="160"/>
                    </a:lnTo>
                    <a:lnTo>
                      <a:pt x="1752" y="162"/>
                    </a:lnTo>
                    <a:lnTo>
                      <a:pt x="1740" y="162"/>
                    </a:lnTo>
                    <a:lnTo>
                      <a:pt x="1738" y="162"/>
                    </a:lnTo>
                    <a:lnTo>
                      <a:pt x="1734" y="166"/>
                    </a:lnTo>
                    <a:lnTo>
                      <a:pt x="1734" y="174"/>
                    </a:lnTo>
                    <a:lnTo>
                      <a:pt x="1728" y="184"/>
                    </a:lnTo>
                    <a:lnTo>
                      <a:pt x="1724" y="188"/>
                    </a:lnTo>
                    <a:lnTo>
                      <a:pt x="1718" y="190"/>
                    </a:lnTo>
                    <a:lnTo>
                      <a:pt x="1710" y="190"/>
                    </a:lnTo>
                    <a:lnTo>
                      <a:pt x="1708" y="190"/>
                    </a:lnTo>
                    <a:lnTo>
                      <a:pt x="1708" y="188"/>
                    </a:lnTo>
                    <a:lnTo>
                      <a:pt x="1716" y="184"/>
                    </a:lnTo>
                    <a:lnTo>
                      <a:pt x="1712" y="180"/>
                    </a:lnTo>
                    <a:lnTo>
                      <a:pt x="1710" y="178"/>
                    </a:lnTo>
                    <a:lnTo>
                      <a:pt x="1724" y="170"/>
                    </a:lnTo>
                    <a:lnTo>
                      <a:pt x="1724" y="174"/>
                    </a:lnTo>
                    <a:lnTo>
                      <a:pt x="1728" y="176"/>
                    </a:lnTo>
                    <a:lnTo>
                      <a:pt x="1728" y="174"/>
                    </a:lnTo>
                    <a:lnTo>
                      <a:pt x="1728" y="170"/>
                    </a:lnTo>
                    <a:lnTo>
                      <a:pt x="1730" y="166"/>
                    </a:lnTo>
                    <a:lnTo>
                      <a:pt x="1700" y="168"/>
                    </a:lnTo>
                    <a:lnTo>
                      <a:pt x="1698" y="158"/>
                    </a:lnTo>
                    <a:lnTo>
                      <a:pt x="1712" y="158"/>
                    </a:lnTo>
                    <a:lnTo>
                      <a:pt x="1716" y="158"/>
                    </a:lnTo>
                    <a:lnTo>
                      <a:pt x="1708" y="156"/>
                    </a:lnTo>
                    <a:lnTo>
                      <a:pt x="1694" y="152"/>
                    </a:lnTo>
                    <a:lnTo>
                      <a:pt x="1680" y="152"/>
                    </a:lnTo>
                    <a:lnTo>
                      <a:pt x="1666" y="150"/>
                    </a:lnTo>
                    <a:lnTo>
                      <a:pt x="1654" y="148"/>
                    </a:lnTo>
                    <a:lnTo>
                      <a:pt x="1652" y="140"/>
                    </a:lnTo>
                    <a:lnTo>
                      <a:pt x="1646" y="140"/>
                    </a:lnTo>
                    <a:lnTo>
                      <a:pt x="1642" y="140"/>
                    </a:lnTo>
                    <a:lnTo>
                      <a:pt x="1642" y="144"/>
                    </a:lnTo>
                    <a:lnTo>
                      <a:pt x="1646" y="144"/>
                    </a:lnTo>
                    <a:lnTo>
                      <a:pt x="1646" y="148"/>
                    </a:lnTo>
                    <a:lnTo>
                      <a:pt x="1646" y="150"/>
                    </a:lnTo>
                    <a:lnTo>
                      <a:pt x="1648" y="152"/>
                    </a:lnTo>
                    <a:lnTo>
                      <a:pt x="1634" y="152"/>
                    </a:lnTo>
                    <a:lnTo>
                      <a:pt x="1630" y="158"/>
                    </a:lnTo>
                    <a:lnTo>
                      <a:pt x="1634" y="160"/>
                    </a:lnTo>
                    <a:lnTo>
                      <a:pt x="1636" y="160"/>
                    </a:lnTo>
                    <a:lnTo>
                      <a:pt x="1636" y="162"/>
                    </a:lnTo>
                    <a:lnTo>
                      <a:pt x="1630" y="162"/>
                    </a:lnTo>
                    <a:lnTo>
                      <a:pt x="1628" y="168"/>
                    </a:lnTo>
                    <a:lnTo>
                      <a:pt x="1628" y="174"/>
                    </a:lnTo>
                    <a:lnTo>
                      <a:pt x="1630" y="174"/>
                    </a:lnTo>
                    <a:lnTo>
                      <a:pt x="1634" y="178"/>
                    </a:lnTo>
                    <a:lnTo>
                      <a:pt x="1636" y="180"/>
                    </a:lnTo>
                    <a:lnTo>
                      <a:pt x="1636" y="184"/>
                    </a:lnTo>
                    <a:lnTo>
                      <a:pt x="1634" y="186"/>
                    </a:lnTo>
                    <a:lnTo>
                      <a:pt x="1626" y="188"/>
                    </a:lnTo>
                    <a:lnTo>
                      <a:pt x="1624" y="188"/>
                    </a:lnTo>
                    <a:lnTo>
                      <a:pt x="1620" y="188"/>
                    </a:lnTo>
                    <a:lnTo>
                      <a:pt x="1620" y="178"/>
                    </a:lnTo>
                    <a:lnTo>
                      <a:pt x="1612" y="178"/>
                    </a:lnTo>
                    <a:lnTo>
                      <a:pt x="1610" y="180"/>
                    </a:lnTo>
                    <a:lnTo>
                      <a:pt x="1610" y="186"/>
                    </a:lnTo>
                    <a:lnTo>
                      <a:pt x="1608" y="194"/>
                    </a:lnTo>
                    <a:lnTo>
                      <a:pt x="1606" y="194"/>
                    </a:lnTo>
                    <a:lnTo>
                      <a:pt x="1600" y="194"/>
                    </a:lnTo>
                    <a:lnTo>
                      <a:pt x="1594" y="194"/>
                    </a:lnTo>
                    <a:lnTo>
                      <a:pt x="1590" y="188"/>
                    </a:lnTo>
                    <a:lnTo>
                      <a:pt x="1584" y="184"/>
                    </a:lnTo>
                    <a:lnTo>
                      <a:pt x="1576" y="180"/>
                    </a:lnTo>
                    <a:lnTo>
                      <a:pt x="1566" y="178"/>
                    </a:lnTo>
                    <a:lnTo>
                      <a:pt x="1566" y="176"/>
                    </a:lnTo>
                    <a:lnTo>
                      <a:pt x="1560" y="176"/>
                    </a:lnTo>
                    <a:lnTo>
                      <a:pt x="1548" y="184"/>
                    </a:lnTo>
                    <a:lnTo>
                      <a:pt x="1542" y="186"/>
                    </a:lnTo>
                    <a:lnTo>
                      <a:pt x="1534" y="188"/>
                    </a:lnTo>
                    <a:lnTo>
                      <a:pt x="1534" y="184"/>
                    </a:lnTo>
                    <a:lnTo>
                      <a:pt x="1536" y="184"/>
                    </a:lnTo>
                    <a:lnTo>
                      <a:pt x="1536" y="180"/>
                    </a:lnTo>
                    <a:lnTo>
                      <a:pt x="1536" y="176"/>
                    </a:lnTo>
                    <a:lnTo>
                      <a:pt x="1534" y="176"/>
                    </a:lnTo>
                    <a:lnTo>
                      <a:pt x="1528" y="168"/>
                    </a:lnTo>
                    <a:lnTo>
                      <a:pt x="1524" y="190"/>
                    </a:lnTo>
                    <a:lnTo>
                      <a:pt x="1518" y="204"/>
                    </a:lnTo>
                    <a:lnTo>
                      <a:pt x="1516" y="208"/>
                    </a:lnTo>
                    <a:lnTo>
                      <a:pt x="1512" y="212"/>
                    </a:lnTo>
                    <a:lnTo>
                      <a:pt x="1508" y="212"/>
                    </a:lnTo>
                    <a:lnTo>
                      <a:pt x="1506" y="206"/>
                    </a:lnTo>
                    <a:lnTo>
                      <a:pt x="1508" y="202"/>
                    </a:lnTo>
                    <a:lnTo>
                      <a:pt x="1510" y="202"/>
                    </a:lnTo>
                    <a:lnTo>
                      <a:pt x="1510" y="196"/>
                    </a:lnTo>
                    <a:lnTo>
                      <a:pt x="1508" y="196"/>
                    </a:lnTo>
                    <a:lnTo>
                      <a:pt x="1508" y="198"/>
                    </a:lnTo>
                    <a:lnTo>
                      <a:pt x="1506" y="198"/>
                    </a:lnTo>
                    <a:lnTo>
                      <a:pt x="1502" y="198"/>
                    </a:lnTo>
                    <a:lnTo>
                      <a:pt x="1498" y="194"/>
                    </a:lnTo>
                    <a:lnTo>
                      <a:pt x="1488" y="194"/>
                    </a:lnTo>
                    <a:lnTo>
                      <a:pt x="1480" y="184"/>
                    </a:lnTo>
                    <a:lnTo>
                      <a:pt x="1474" y="186"/>
                    </a:lnTo>
                    <a:lnTo>
                      <a:pt x="1472" y="186"/>
                    </a:lnTo>
                    <a:lnTo>
                      <a:pt x="1472" y="178"/>
                    </a:lnTo>
                    <a:lnTo>
                      <a:pt x="1480" y="178"/>
                    </a:lnTo>
                    <a:lnTo>
                      <a:pt x="1480" y="176"/>
                    </a:lnTo>
                    <a:lnTo>
                      <a:pt x="1476" y="176"/>
                    </a:lnTo>
                    <a:lnTo>
                      <a:pt x="1474" y="176"/>
                    </a:lnTo>
                    <a:lnTo>
                      <a:pt x="1466" y="176"/>
                    </a:lnTo>
                    <a:lnTo>
                      <a:pt x="1464" y="168"/>
                    </a:lnTo>
                    <a:lnTo>
                      <a:pt x="1456" y="162"/>
                    </a:lnTo>
                    <a:lnTo>
                      <a:pt x="1446" y="158"/>
                    </a:lnTo>
                    <a:lnTo>
                      <a:pt x="1444" y="170"/>
                    </a:lnTo>
                    <a:lnTo>
                      <a:pt x="1446" y="170"/>
                    </a:lnTo>
                    <a:lnTo>
                      <a:pt x="1448" y="170"/>
                    </a:lnTo>
                    <a:lnTo>
                      <a:pt x="1446" y="174"/>
                    </a:lnTo>
                    <a:lnTo>
                      <a:pt x="1444" y="176"/>
                    </a:lnTo>
                    <a:lnTo>
                      <a:pt x="1444" y="170"/>
                    </a:lnTo>
                    <a:lnTo>
                      <a:pt x="1442" y="168"/>
                    </a:lnTo>
                    <a:lnTo>
                      <a:pt x="1442" y="166"/>
                    </a:lnTo>
                    <a:lnTo>
                      <a:pt x="1444" y="158"/>
                    </a:lnTo>
                    <a:lnTo>
                      <a:pt x="1444" y="156"/>
                    </a:lnTo>
                    <a:lnTo>
                      <a:pt x="1442" y="156"/>
                    </a:lnTo>
                    <a:lnTo>
                      <a:pt x="1438" y="156"/>
                    </a:lnTo>
                    <a:lnTo>
                      <a:pt x="1438" y="160"/>
                    </a:lnTo>
                    <a:lnTo>
                      <a:pt x="1434" y="160"/>
                    </a:lnTo>
                    <a:lnTo>
                      <a:pt x="1434" y="156"/>
                    </a:lnTo>
                    <a:lnTo>
                      <a:pt x="1434" y="152"/>
                    </a:lnTo>
                    <a:lnTo>
                      <a:pt x="1428" y="152"/>
                    </a:lnTo>
                    <a:lnTo>
                      <a:pt x="1424" y="152"/>
                    </a:lnTo>
                    <a:lnTo>
                      <a:pt x="1418" y="158"/>
                    </a:lnTo>
                    <a:lnTo>
                      <a:pt x="1416" y="152"/>
                    </a:lnTo>
                    <a:lnTo>
                      <a:pt x="1412" y="150"/>
                    </a:lnTo>
                    <a:lnTo>
                      <a:pt x="1416" y="150"/>
                    </a:lnTo>
                    <a:lnTo>
                      <a:pt x="1412" y="148"/>
                    </a:lnTo>
                    <a:lnTo>
                      <a:pt x="1410" y="144"/>
                    </a:lnTo>
                    <a:lnTo>
                      <a:pt x="1412" y="142"/>
                    </a:lnTo>
                    <a:lnTo>
                      <a:pt x="1412" y="140"/>
                    </a:lnTo>
                    <a:lnTo>
                      <a:pt x="1420" y="138"/>
                    </a:lnTo>
                    <a:lnTo>
                      <a:pt x="1428" y="134"/>
                    </a:lnTo>
                    <a:lnTo>
                      <a:pt x="1434" y="126"/>
                    </a:lnTo>
                    <a:lnTo>
                      <a:pt x="1438" y="122"/>
                    </a:lnTo>
                    <a:lnTo>
                      <a:pt x="1428" y="120"/>
                    </a:lnTo>
                    <a:lnTo>
                      <a:pt x="1424" y="116"/>
                    </a:lnTo>
                    <a:lnTo>
                      <a:pt x="1418" y="112"/>
                    </a:lnTo>
                    <a:lnTo>
                      <a:pt x="1410" y="106"/>
                    </a:lnTo>
                    <a:lnTo>
                      <a:pt x="1406" y="106"/>
                    </a:lnTo>
                    <a:lnTo>
                      <a:pt x="1400" y="110"/>
                    </a:lnTo>
                    <a:lnTo>
                      <a:pt x="1392" y="112"/>
                    </a:lnTo>
                    <a:lnTo>
                      <a:pt x="1390" y="112"/>
                    </a:lnTo>
                    <a:lnTo>
                      <a:pt x="1388" y="112"/>
                    </a:lnTo>
                    <a:lnTo>
                      <a:pt x="1384" y="122"/>
                    </a:lnTo>
                    <a:lnTo>
                      <a:pt x="1388" y="124"/>
                    </a:lnTo>
                    <a:lnTo>
                      <a:pt x="1392" y="126"/>
                    </a:lnTo>
                    <a:lnTo>
                      <a:pt x="1392" y="132"/>
                    </a:lnTo>
                    <a:lnTo>
                      <a:pt x="1400" y="134"/>
                    </a:lnTo>
                    <a:lnTo>
                      <a:pt x="1408" y="134"/>
                    </a:lnTo>
                    <a:lnTo>
                      <a:pt x="1406" y="138"/>
                    </a:lnTo>
                    <a:lnTo>
                      <a:pt x="1406" y="140"/>
                    </a:lnTo>
                    <a:lnTo>
                      <a:pt x="1402" y="140"/>
                    </a:lnTo>
                    <a:lnTo>
                      <a:pt x="1406" y="142"/>
                    </a:lnTo>
                    <a:lnTo>
                      <a:pt x="1406" y="144"/>
                    </a:lnTo>
                    <a:lnTo>
                      <a:pt x="1402" y="144"/>
                    </a:lnTo>
                    <a:lnTo>
                      <a:pt x="1394" y="142"/>
                    </a:lnTo>
                    <a:lnTo>
                      <a:pt x="1398" y="150"/>
                    </a:lnTo>
                    <a:lnTo>
                      <a:pt x="1390" y="150"/>
                    </a:lnTo>
                    <a:lnTo>
                      <a:pt x="1382" y="148"/>
                    </a:lnTo>
                    <a:lnTo>
                      <a:pt x="1374" y="142"/>
                    </a:lnTo>
                    <a:lnTo>
                      <a:pt x="1366" y="140"/>
                    </a:lnTo>
                    <a:lnTo>
                      <a:pt x="1360" y="140"/>
                    </a:lnTo>
                    <a:lnTo>
                      <a:pt x="1354" y="142"/>
                    </a:lnTo>
                    <a:lnTo>
                      <a:pt x="1346" y="142"/>
                    </a:lnTo>
                    <a:lnTo>
                      <a:pt x="1342" y="142"/>
                    </a:lnTo>
                    <a:lnTo>
                      <a:pt x="1338" y="140"/>
                    </a:lnTo>
                    <a:lnTo>
                      <a:pt x="1324" y="138"/>
                    </a:lnTo>
                    <a:lnTo>
                      <a:pt x="1320" y="134"/>
                    </a:lnTo>
                    <a:lnTo>
                      <a:pt x="1318" y="132"/>
                    </a:lnTo>
                    <a:lnTo>
                      <a:pt x="1318" y="130"/>
                    </a:lnTo>
                    <a:lnTo>
                      <a:pt x="1320" y="124"/>
                    </a:lnTo>
                    <a:lnTo>
                      <a:pt x="1320" y="122"/>
                    </a:lnTo>
                    <a:lnTo>
                      <a:pt x="1318" y="116"/>
                    </a:lnTo>
                    <a:lnTo>
                      <a:pt x="1308" y="116"/>
                    </a:lnTo>
                    <a:lnTo>
                      <a:pt x="1296" y="120"/>
                    </a:lnTo>
                    <a:lnTo>
                      <a:pt x="1292" y="114"/>
                    </a:lnTo>
                    <a:lnTo>
                      <a:pt x="1290" y="114"/>
                    </a:lnTo>
                    <a:lnTo>
                      <a:pt x="1284" y="116"/>
                    </a:lnTo>
                    <a:lnTo>
                      <a:pt x="1278" y="112"/>
                    </a:lnTo>
                    <a:lnTo>
                      <a:pt x="1270" y="114"/>
                    </a:lnTo>
                    <a:lnTo>
                      <a:pt x="1260" y="120"/>
                    </a:lnTo>
                    <a:lnTo>
                      <a:pt x="1252" y="124"/>
                    </a:lnTo>
                    <a:lnTo>
                      <a:pt x="1246" y="130"/>
                    </a:lnTo>
                    <a:lnTo>
                      <a:pt x="1246" y="138"/>
                    </a:lnTo>
                    <a:lnTo>
                      <a:pt x="1244" y="138"/>
                    </a:lnTo>
                    <a:lnTo>
                      <a:pt x="1244" y="134"/>
                    </a:lnTo>
                    <a:lnTo>
                      <a:pt x="1244" y="130"/>
                    </a:lnTo>
                    <a:lnTo>
                      <a:pt x="1244" y="120"/>
                    </a:lnTo>
                    <a:lnTo>
                      <a:pt x="1242" y="120"/>
                    </a:lnTo>
                    <a:lnTo>
                      <a:pt x="1238" y="116"/>
                    </a:lnTo>
                    <a:lnTo>
                      <a:pt x="1236" y="116"/>
                    </a:lnTo>
                    <a:lnTo>
                      <a:pt x="1236" y="124"/>
                    </a:lnTo>
                    <a:lnTo>
                      <a:pt x="1220" y="122"/>
                    </a:lnTo>
                    <a:lnTo>
                      <a:pt x="1216" y="120"/>
                    </a:lnTo>
                    <a:lnTo>
                      <a:pt x="1212" y="112"/>
                    </a:lnTo>
                    <a:lnTo>
                      <a:pt x="1212" y="114"/>
                    </a:lnTo>
                    <a:lnTo>
                      <a:pt x="1210" y="120"/>
                    </a:lnTo>
                    <a:lnTo>
                      <a:pt x="1200" y="114"/>
                    </a:lnTo>
                    <a:lnTo>
                      <a:pt x="1196" y="124"/>
                    </a:lnTo>
                    <a:lnTo>
                      <a:pt x="1196" y="130"/>
                    </a:lnTo>
                    <a:lnTo>
                      <a:pt x="1200" y="132"/>
                    </a:lnTo>
                    <a:lnTo>
                      <a:pt x="1200" y="134"/>
                    </a:lnTo>
                    <a:lnTo>
                      <a:pt x="1200" y="138"/>
                    </a:lnTo>
                    <a:lnTo>
                      <a:pt x="1188" y="132"/>
                    </a:lnTo>
                    <a:lnTo>
                      <a:pt x="1190" y="138"/>
                    </a:lnTo>
                    <a:lnTo>
                      <a:pt x="1190" y="140"/>
                    </a:lnTo>
                    <a:lnTo>
                      <a:pt x="1188" y="140"/>
                    </a:lnTo>
                    <a:lnTo>
                      <a:pt x="1180" y="144"/>
                    </a:lnTo>
                    <a:lnTo>
                      <a:pt x="1172" y="144"/>
                    </a:lnTo>
                    <a:lnTo>
                      <a:pt x="1164" y="144"/>
                    </a:lnTo>
                    <a:lnTo>
                      <a:pt x="1154" y="144"/>
                    </a:lnTo>
                    <a:lnTo>
                      <a:pt x="1152" y="152"/>
                    </a:lnTo>
                    <a:lnTo>
                      <a:pt x="1126" y="154"/>
                    </a:lnTo>
                    <a:lnTo>
                      <a:pt x="1138" y="152"/>
                    </a:lnTo>
                    <a:lnTo>
                      <a:pt x="1150" y="148"/>
                    </a:lnTo>
                    <a:lnTo>
                      <a:pt x="1152" y="140"/>
                    </a:lnTo>
                    <a:lnTo>
                      <a:pt x="1160" y="136"/>
                    </a:lnTo>
                    <a:lnTo>
                      <a:pt x="1168" y="136"/>
                    </a:lnTo>
                    <a:lnTo>
                      <a:pt x="1174" y="132"/>
                    </a:lnTo>
                    <a:lnTo>
                      <a:pt x="1182" y="124"/>
                    </a:lnTo>
                    <a:lnTo>
                      <a:pt x="1188" y="114"/>
                    </a:lnTo>
                    <a:lnTo>
                      <a:pt x="1192" y="104"/>
                    </a:lnTo>
                    <a:lnTo>
                      <a:pt x="1226" y="96"/>
                    </a:lnTo>
                    <a:lnTo>
                      <a:pt x="1256" y="86"/>
                    </a:lnTo>
                    <a:lnTo>
                      <a:pt x="1256" y="78"/>
                    </a:lnTo>
                    <a:lnTo>
                      <a:pt x="1254" y="72"/>
                    </a:lnTo>
                    <a:lnTo>
                      <a:pt x="1246" y="68"/>
                    </a:lnTo>
                    <a:lnTo>
                      <a:pt x="1246" y="66"/>
                    </a:lnTo>
                    <a:lnTo>
                      <a:pt x="1254" y="68"/>
                    </a:lnTo>
                    <a:lnTo>
                      <a:pt x="1256" y="66"/>
                    </a:lnTo>
                    <a:lnTo>
                      <a:pt x="1256" y="58"/>
                    </a:lnTo>
                    <a:lnTo>
                      <a:pt x="1250" y="52"/>
                    </a:lnTo>
                    <a:lnTo>
                      <a:pt x="1250" y="48"/>
                    </a:lnTo>
                    <a:lnTo>
                      <a:pt x="1250" y="42"/>
                    </a:lnTo>
                    <a:lnTo>
                      <a:pt x="1246" y="42"/>
                    </a:lnTo>
                    <a:lnTo>
                      <a:pt x="1242" y="42"/>
                    </a:lnTo>
                    <a:lnTo>
                      <a:pt x="1238" y="42"/>
                    </a:lnTo>
                    <a:lnTo>
                      <a:pt x="1236" y="40"/>
                    </a:lnTo>
                    <a:lnTo>
                      <a:pt x="1232" y="32"/>
                    </a:lnTo>
                    <a:lnTo>
                      <a:pt x="1228" y="24"/>
                    </a:lnTo>
                    <a:lnTo>
                      <a:pt x="1224" y="24"/>
                    </a:lnTo>
                    <a:lnTo>
                      <a:pt x="1222" y="22"/>
                    </a:lnTo>
                    <a:lnTo>
                      <a:pt x="1214" y="26"/>
                    </a:lnTo>
                    <a:lnTo>
                      <a:pt x="1206" y="30"/>
                    </a:lnTo>
                    <a:lnTo>
                      <a:pt x="1204" y="24"/>
                    </a:lnTo>
                    <a:lnTo>
                      <a:pt x="1196" y="24"/>
                    </a:lnTo>
                    <a:lnTo>
                      <a:pt x="1186" y="26"/>
                    </a:lnTo>
                    <a:lnTo>
                      <a:pt x="1180" y="30"/>
                    </a:lnTo>
                    <a:lnTo>
                      <a:pt x="1174" y="34"/>
                    </a:lnTo>
                    <a:lnTo>
                      <a:pt x="1170" y="40"/>
                    </a:lnTo>
                    <a:lnTo>
                      <a:pt x="1164" y="40"/>
                    </a:lnTo>
                    <a:lnTo>
                      <a:pt x="1160" y="40"/>
                    </a:lnTo>
                    <a:lnTo>
                      <a:pt x="1168" y="24"/>
                    </a:lnTo>
                    <a:lnTo>
                      <a:pt x="1152" y="22"/>
                    </a:lnTo>
                    <a:lnTo>
                      <a:pt x="1136" y="18"/>
                    </a:lnTo>
                    <a:lnTo>
                      <a:pt x="1138" y="14"/>
                    </a:lnTo>
                    <a:lnTo>
                      <a:pt x="1144" y="8"/>
                    </a:lnTo>
                    <a:lnTo>
                      <a:pt x="1132" y="4"/>
                    </a:lnTo>
                    <a:lnTo>
                      <a:pt x="1124" y="0"/>
                    </a:lnTo>
                    <a:lnTo>
                      <a:pt x="1114" y="0"/>
                    </a:lnTo>
                    <a:lnTo>
                      <a:pt x="1114" y="6"/>
                    </a:lnTo>
                    <a:lnTo>
                      <a:pt x="1098" y="6"/>
                    </a:lnTo>
                    <a:lnTo>
                      <a:pt x="1092" y="8"/>
                    </a:lnTo>
                    <a:lnTo>
                      <a:pt x="1088" y="12"/>
                    </a:lnTo>
                    <a:lnTo>
                      <a:pt x="1080" y="18"/>
                    </a:lnTo>
                    <a:lnTo>
                      <a:pt x="1080" y="22"/>
                    </a:lnTo>
                    <a:lnTo>
                      <a:pt x="1074" y="24"/>
                    </a:lnTo>
                    <a:lnTo>
                      <a:pt x="1072" y="24"/>
                    </a:lnTo>
                    <a:lnTo>
                      <a:pt x="1072" y="26"/>
                    </a:lnTo>
                    <a:lnTo>
                      <a:pt x="1072" y="32"/>
                    </a:lnTo>
                    <a:lnTo>
                      <a:pt x="1080" y="40"/>
                    </a:lnTo>
                    <a:lnTo>
                      <a:pt x="1064" y="36"/>
                    </a:lnTo>
                    <a:lnTo>
                      <a:pt x="1044" y="34"/>
                    </a:lnTo>
                    <a:lnTo>
                      <a:pt x="1046" y="42"/>
                    </a:lnTo>
                    <a:lnTo>
                      <a:pt x="1050" y="44"/>
                    </a:lnTo>
                    <a:lnTo>
                      <a:pt x="1042" y="44"/>
                    </a:lnTo>
                    <a:lnTo>
                      <a:pt x="1036" y="48"/>
                    </a:lnTo>
                    <a:lnTo>
                      <a:pt x="1036" y="52"/>
                    </a:lnTo>
                    <a:lnTo>
                      <a:pt x="1024" y="60"/>
                    </a:lnTo>
                    <a:lnTo>
                      <a:pt x="1020" y="60"/>
                    </a:lnTo>
                    <a:lnTo>
                      <a:pt x="1020" y="54"/>
                    </a:lnTo>
                    <a:lnTo>
                      <a:pt x="1016" y="58"/>
                    </a:lnTo>
                    <a:lnTo>
                      <a:pt x="1008" y="60"/>
                    </a:lnTo>
                    <a:lnTo>
                      <a:pt x="1006" y="66"/>
                    </a:lnTo>
                    <a:lnTo>
                      <a:pt x="1004" y="66"/>
                    </a:lnTo>
                    <a:lnTo>
                      <a:pt x="1004" y="62"/>
                    </a:lnTo>
                    <a:lnTo>
                      <a:pt x="1006" y="58"/>
                    </a:lnTo>
                    <a:lnTo>
                      <a:pt x="1014" y="52"/>
                    </a:lnTo>
                    <a:lnTo>
                      <a:pt x="1014" y="50"/>
                    </a:lnTo>
                    <a:lnTo>
                      <a:pt x="1008" y="44"/>
                    </a:lnTo>
                    <a:lnTo>
                      <a:pt x="1006" y="48"/>
                    </a:lnTo>
                    <a:lnTo>
                      <a:pt x="1006" y="50"/>
                    </a:lnTo>
                    <a:lnTo>
                      <a:pt x="974" y="50"/>
                    </a:lnTo>
                    <a:lnTo>
                      <a:pt x="972" y="48"/>
                    </a:lnTo>
                    <a:lnTo>
                      <a:pt x="968" y="48"/>
                    </a:lnTo>
                    <a:lnTo>
                      <a:pt x="968" y="52"/>
                    </a:lnTo>
                    <a:lnTo>
                      <a:pt x="950" y="58"/>
                    </a:lnTo>
                    <a:lnTo>
                      <a:pt x="932" y="60"/>
                    </a:lnTo>
                    <a:lnTo>
                      <a:pt x="920" y="60"/>
                    </a:lnTo>
                    <a:lnTo>
                      <a:pt x="914" y="58"/>
                    </a:lnTo>
                    <a:lnTo>
                      <a:pt x="908" y="62"/>
                    </a:lnTo>
                    <a:lnTo>
                      <a:pt x="902" y="66"/>
                    </a:lnTo>
                    <a:lnTo>
                      <a:pt x="892" y="66"/>
                    </a:lnTo>
                    <a:lnTo>
                      <a:pt x="882" y="66"/>
                    </a:lnTo>
                    <a:lnTo>
                      <a:pt x="886" y="68"/>
                    </a:lnTo>
                    <a:lnTo>
                      <a:pt x="888" y="70"/>
                    </a:lnTo>
                    <a:lnTo>
                      <a:pt x="888" y="72"/>
                    </a:lnTo>
                    <a:lnTo>
                      <a:pt x="882" y="76"/>
                    </a:lnTo>
                    <a:lnTo>
                      <a:pt x="880" y="88"/>
                    </a:lnTo>
                    <a:lnTo>
                      <a:pt x="874" y="80"/>
                    </a:lnTo>
                    <a:lnTo>
                      <a:pt x="868" y="80"/>
                    </a:lnTo>
                    <a:lnTo>
                      <a:pt x="864" y="84"/>
                    </a:lnTo>
                    <a:lnTo>
                      <a:pt x="868" y="86"/>
                    </a:lnTo>
                    <a:lnTo>
                      <a:pt x="872" y="88"/>
                    </a:lnTo>
                    <a:lnTo>
                      <a:pt x="874" y="90"/>
                    </a:lnTo>
                    <a:lnTo>
                      <a:pt x="868" y="94"/>
                    </a:lnTo>
                    <a:lnTo>
                      <a:pt x="874" y="106"/>
                    </a:lnTo>
                    <a:lnTo>
                      <a:pt x="882" y="122"/>
                    </a:lnTo>
                    <a:lnTo>
                      <a:pt x="870" y="122"/>
                    </a:lnTo>
                    <a:lnTo>
                      <a:pt x="872" y="116"/>
                    </a:lnTo>
                    <a:lnTo>
                      <a:pt x="872" y="114"/>
                    </a:lnTo>
                    <a:lnTo>
                      <a:pt x="870" y="112"/>
                    </a:lnTo>
                    <a:lnTo>
                      <a:pt x="870" y="108"/>
                    </a:lnTo>
                    <a:lnTo>
                      <a:pt x="864" y="108"/>
                    </a:lnTo>
                    <a:lnTo>
                      <a:pt x="856" y="112"/>
                    </a:lnTo>
                    <a:lnTo>
                      <a:pt x="850" y="114"/>
                    </a:lnTo>
                    <a:lnTo>
                      <a:pt x="842" y="112"/>
                    </a:lnTo>
                    <a:lnTo>
                      <a:pt x="836" y="108"/>
                    </a:lnTo>
                    <a:lnTo>
                      <a:pt x="798" y="116"/>
                    </a:lnTo>
                    <a:lnTo>
                      <a:pt x="790" y="122"/>
                    </a:lnTo>
                    <a:lnTo>
                      <a:pt x="786" y="132"/>
                    </a:lnTo>
                    <a:lnTo>
                      <a:pt x="786" y="144"/>
                    </a:lnTo>
                    <a:lnTo>
                      <a:pt x="790" y="158"/>
                    </a:lnTo>
                    <a:lnTo>
                      <a:pt x="796" y="160"/>
                    </a:lnTo>
                    <a:lnTo>
                      <a:pt x="800" y="162"/>
                    </a:lnTo>
                    <a:lnTo>
                      <a:pt x="806" y="162"/>
                    </a:lnTo>
                    <a:lnTo>
                      <a:pt x="808" y="160"/>
                    </a:lnTo>
                    <a:lnTo>
                      <a:pt x="810" y="166"/>
                    </a:lnTo>
                    <a:lnTo>
                      <a:pt x="816" y="170"/>
                    </a:lnTo>
                    <a:lnTo>
                      <a:pt x="826" y="176"/>
                    </a:lnTo>
                    <a:lnTo>
                      <a:pt x="824" y="186"/>
                    </a:lnTo>
                    <a:lnTo>
                      <a:pt x="820" y="202"/>
                    </a:lnTo>
                    <a:lnTo>
                      <a:pt x="824" y="204"/>
                    </a:lnTo>
                    <a:lnTo>
                      <a:pt x="824" y="208"/>
                    </a:lnTo>
                    <a:lnTo>
                      <a:pt x="826" y="208"/>
                    </a:lnTo>
                    <a:lnTo>
                      <a:pt x="826" y="212"/>
                    </a:lnTo>
                    <a:lnTo>
                      <a:pt x="824" y="214"/>
                    </a:lnTo>
                    <a:lnTo>
                      <a:pt x="818" y="214"/>
                    </a:lnTo>
                    <a:lnTo>
                      <a:pt x="816" y="214"/>
                    </a:lnTo>
                    <a:lnTo>
                      <a:pt x="816" y="222"/>
                    </a:lnTo>
                    <a:lnTo>
                      <a:pt x="828" y="230"/>
                    </a:lnTo>
                    <a:lnTo>
                      <a:pt x="832" y="230"/>
                    </a:lnTo>
                    <a:lnTo>
                      <a:pt x="834" y="230"/>
                    </a:lnTo>
                    <a:lnTo>
                      <a:pt x="836" y="226"/>
                    </a:lnTo>
                    <a:lnTo>
                      <a:pt x="842" y="226"/>
                    </a:lnTo>
                    <a:lnTo>
                      <a:pt x="846" y="226"/>
                    </a:lnTo>
                    <a:lnTo>
                      <a:pt x="852" y="230"/>
                    </a:lnTo>
                    <a:lnTo>
                      <a:pt x="854" y="242"/>
                    </a:lnTo>
                    <a:lnTo>
                      <a:pt x="852" y="242"/>
                    </a:lnTo>
                    <a:lnTo>
                      <a:pt x="850" y="232"/>
                    </a:lnTo>
                    <a:lnTo>
                      <a:pt x="816" y="232"/>
                    </a:lnTo>
                    <a:lnTo>
                      <a:pt x="816" y="224"/>
                    </a:lnTo>
                    <a:lnTo>
                      <a:pt x="808" y="220"/>
                    </a:lnTo>
                    <a:lnTo>
                      <a:pt x="806" y="216"/>
                    </a:lnTo>
                    <a:lnTo>
                      <a:pt x="806" y="220"/>
                    </a:lnTo>
                    <a:lnTo>
                      <a:pt x="802" y="220"/>
                    </a:lnTo>
                    <a:lnTo>
                      <a:pt x="802" y="222"/>
                    </a:lnTo>
                    <a:lnTo>
                      <a:pt x="800" y="224"/>
                    </a:lnTo>
                    <a:lnTo>
                      <a:pt x="798" y="224"/>
                    </a:lnTo>
                    <a:lnTo>
                      <a:pt x="802" y="198"/>
                    </a:lnTo>
                    <a:lnTo>
                      <a:pt x="808" y="188"/>
                    </a:lnTo>
                    <a:lnTo>
                      <a:pt x="816" y="176"/>
                    </a:lnTo>
                    <a:lnTo>
                      <a:pt x="790" y="172"/>
                    </a:lnTo>
                    <a:lnTo>
                      <a:pt x="792" y="176"/>
                    </a:lnTo>
                    <a:lnTo>
                      <a:pt x="788" y="176"/>
                    </a:lnTo>
                    <a:lnTo>
                      <a:pt x="782" y="162"/>
                    </a:lnTo>
                    <a:lnTo>
                      <a:pt x="780" y="162"/>
                    </a:lnTo>
                    <a:lnTo>
                      <a:pt x="778" y="166"/>
                    </a:lnTo>
                    <a:lnTo>
                      <a:pt x="772" y="160"/>
                    </a:lnTo>
                    <a:lnTo>
                      <a:pt x="760" y="158"/>
                    </a:lnTo>
                    <a:lnTo>
                      <a:pt x="752" y="158"/>
                    </a:lnTo>
                    <a:lnTo>
                      <a:pt x="746" y="160"/>
                    </a:lnTo>
                    <a:lnTo>
                      <a:pt x="738" y="166"/>
                    </a:lnTo>
                    <a:lnTo>
                      <a:pt x="742" y="168"/>
                    </a:lnTo>
                    <a:lnTo>
                      <a:pt x="746" y="168"/>
                    </a:lnTo>
                    <a:lnTo>
                      <a:pt x="750" y="172"/>
                    </a:lnTo>
                    <a:lnTo>
                      <a:pt x="746" y="176"/>
                    </a:lnTo>
                    <a:lnTo>
                      <a:pt x="746" y="178"/>
                    </a:lnTo>
                    <a:lnTo>
                      <a:pt x="742" y="178"/>
                    </a:lnTo>
                    <a:lnTo>
                      <a:pt x="738" y="178"/>
                    </a:lnTo>
                    <a:lnTo>
                      <a:pt x="738" y="176"/>
                    </a:lnTo>
                    <a:lnTo>
                      <a:pt x="732" y="172"/>
                    </a:lnTo>
                    <a:lnTo>
                      <a:pt x="724" y="172"/>
                    </a:lnTo>
                    <a:lnTo>
                      <a:pt x="716" y="184"/>
                    </a:lnTo>
                    <a:lnTo>
                      <a:pt x="724" y="184"/>
                    </a:lnTo>
                    <a:lnTo>
                      <a:pt x="736" y="194"/>
                    </a:lnTo>
                    <a:lnTo>
                      <a:pt x="742" y="198"/>
                    </a:lnTo>
                    <a:lnTo>
                      <a:pt x="736" y="202"/>
                    </a:lnTo>
                    <a:lnTo>
                      <a:pt x="724" y="202"/>
                    </a:lnTo>
                    <a:lnTo>
                      <a:pt x="720" y="198"/>
                    </a:lnTo>
                    <a:lnTo>
                      <a:pt x="718" y="196"/>
                    </a:lnTo>
                    <a:lnTo>
                      <a:pt x="714" y="198"/>
                    </a:lnTo>
                    <a:lnTo>
                      <a:pt x="708" y="202"/>
                    </a:lnTo>
                    <a:lnTo>
                      <a:pt x="700" y="194"/>
                    </a:lnTo>
                    <a:lnTo>
                      <a:pt x="700" y="184"/>
                    </a:lnTo>
                    <a:lnTo>
                      <a:pt x="696" y="178"/>
                    </a:lnTo>
                    <a:lnTo>
                      <a:pt x="696" y="172"/>
                    </a:lnTo>
                    <a:lnTo>
                      <a:pt x="698" y="166"/>
                    </a:lnTo>
                    <a:lnTo>
                      <a:pt x="698" y="158"/>
                    </a:lnTo>
                    <a:lnTo>
                      <a:pt x="698" y="150"/>
                    </a:lnTo>
                    <a:lnTo>
                      <a:pt x="690" y="142"/>
                    </a:lnTo>
                    <a:lnTo>
                      <a:pt x="692" y="158"/>
                    </a:lnTo>
                    <a:lnTo>
                      <a:pt x="692" y="166"/>
                    </a:lnTo>
                    <a:lnTo>
                      <a:pt x="692" y="172"/>
                    </a:lnTo>
                    <a:lnTo>
                      <a:pt x="690" y="176"/>
                    </a:lnTo>
                    <a:lnTo>
                      <a:pt x="688" y="178"/>
                    </a:lnTo>
                    <a:lnTo>
                      <a:pt x="680" y="184"/>
                    </a:lnTo>
                    <a:lnTo>
                      <a:pt x="680" y="188"/>
                    </a:lnTo>
                    <a:lnTo>
                      <a:pt x="678" y="194"/>
                    </a:lnTo>
                    <a:lnTo>
                      <a:pt x="678" y="196"/>
                    </a:lnTo>
                    <a:lnTo>
                      <a:pt x="674" y="198"/>
                    </a:lnTo>
                    <a:lnTo>
                      <a:pt x="684" y="212"/>
                    </a:lnTo>
                    <a:lnTo>
                      <a:pt x="684" y="216"/>
                    </a:lnTo>
                    <a:lnTo>
                      <a:pt x="682" y="222"/>
                    </a:lnTo>
                    <a:lnTo>
                      <a:pt x="680" y="226"/>
                    </a:lnTo>
                    <a:lnTo>
                      <a:pt x="682" y="238"/>
                    </a:lnTo>
                    <a:lnTo>
                      <a:pt x="684" y="248"/>
                    </a:lnTo>
                    <a:lnTo>
                      <a:pt x="700" y="244"/>
                    </a:lnTo>
                    <a:lnTo>
                      <a:pt x="706" y="242"/>
                    </a:lnTo>
                    <a:lnTo>
                      <a:pt x="710" y="240"/>
                    </a:lnTo>
                    <a:lnTo>
                      <a:pt x="714" y="242"/>
                    </a:lnTo>
                    <a:lnTo>
                      <a:pt x="718" y="244"/>
                    </a:lnTo>
                    <a:lnTo>
                      <a:pt x="720" y="244"/>
                    </a:lnTo>
                    <a:lnTo>
                      <a:pt x="720" y="242"/>
                    </a:lnTo>
                    <a:lnTo>
                      <a:pt x="724" y="242"/>
                    </a:lnTo>
                    <a:lnTo>
                      <a:pt x="728" y="242"/>
                    </a:lnTo>
                    <a:lnTo>
                      <a:pt x="732" y="244"/>
                    </a:lnTo>
                    <a:lnTo>
                      <a:pt x="738" y="252"/>
                    </a:lnTo>
                    <a:lnTo>
                      <a:pt x="746" y="270"/>
                    </a:lnTo>
                    <a:lnTo>
                      <a:pt x="738" y="278"/>
                    </a:lnTo>
                    <a:lnTo>
                      <a:pt x="738" y="280"/>
                    </a:lnTo>
                    <a:lnTo>
                      <a:pt x="738" y="286"/>
                    </a:lnTo>
                    <a:lnTo>
                      <a:pt x="742" y="288"/>
                    </a:lnTo>
                    <a:lnTo>
                      <a:pt x="744" y="290"/>
                    </a:lnTo>
                    <a:lnTo>
                      <a:pt x="764" y="296"/>
                    </a:lnTo>
                    <a:lnTo>
                      <a:pt x="768" y="298"/>
                    </a:lnTo>
                    <a:lnTo>
                      <a:pt x="754" y="298"/>
                    </a:lnTo>
                    <a:lnTo>
                      <a:pt x="742" y="296"/>
                    </a:lnTo>
                    <a:lnTo>
                      <a:pt x="742" y="302"/>
                    </a:lnTo>
                    <a:lnTo>
                      <a:pt x="738" y="302"/>
                    </a:lnTo>
                    <a:lnTo>
                      <a:pt x="736" y="298"/>
                    </a:lnTo>
                    <a:lnTo>
                      <a:pt x="728" y="296"/>
                    </a:lnTo>
                    <a:lnTo>
                      <a:pt x="732" y="280"/>
                    </a:lnTo>
                    <a:lnTo>
                      <a:pt x="732" y="270"/>
                    </a:lnTo>
                    <a:lnTo>
                      <a:pt x="724" y="248"/>
                    </a:lnTo>
                    <a:lnTo>
                      <a:pt x="702" y="256"/>
                    </a:lnTo>
                    <a:lnTo>
                      <a:pt x="696" y="260"/>
                    </a:lnTo>
                    <a:lnTo>
                      <a:pt x="690" y="262"/>
                    </a:lnTo>
                    <a:lnTo>
                      <a:pt x="690" y="266"/>
                    </a:lnTo>
                    <a:lnTo>
                      <a:pt x="690" y="270"/>
                    </a:lnTo>
                    <a:lnTo>
                      <a:pt x="692" y="270"/>
                    </a:lnTo>
                    <a:lnTo>
                      <a:pt x="692" y="274"/>
                    </a:lnTo>
                    <a:lnTo>
                      <a:pt x="692" y="276"/>
                    </a:lnTo>
                    <a:lnTo>
                      <a:pt x="692" y="280"/>
                    </a:lnTo>
                    <a:lnTo>
                      <a:pt x="688" y="298"/>
                    </a:lnTo>
                    <a:lnTo>
                      <a:pt x="682" y="306"/>
                    </a:lnTo>
                    <a:lnTo>
                      <a:pt x="672" y="312"/>
                    </a:lnTo>
                    <a:lnTo>
                      <a:pt x="660" y="316"/>
                    </a:lnTo>
                    <a:lnTo>
                      <a:pt x="662" y="320"/>
                    </a:lnTo>
                    <a:lnTo>
                      <a:pt x="664" y="322"/>
                    </a:lnTo>
                    <a:lnTo>
                      <a:pt x="668" y="338"/>
                    </a:lnTo>
                    <a:lnTo>
                      <a:pt x="664" y="338"/>
                    </a:lnTo>
                    <a:lnTo>
                      <a:pt x="660" y="338"/>
                    </a:lnTo>
                    <a:lnTo>
                      <a:pt x="654" y="324"/>
                    </a:lnTo>
                    <a:lnTo>
                      <a:pt x="650" y="322"/>
                    </a:lnTo>
                    <a:lnTo>
                      <a:pt x="642" y="324"/>
                    </a:lnTo>
                    <a:lnTo>
                      <a:pt x="636" y="324"/>
                    </a:lnTo>
                    <a:lnTo>
                      <a:pt x="632" y="324"/>
                    </a:lnTo>
                    <a:lnTo>
                      <a:pt x="626" y="322"/>
                    </a:lnTo>
                    <a:lnTo>
                      <a:pt x="624" y="320"/>
                    </a:lnTo>
                    <a:lnTo>
                      <a:pt x="616" y="314"/>
                    </a:lnTo>
                    <a:lnTo>
                      <a:pt x="642" y="314"/>
                    </a:lnTo>
                    <a:lnTo>
                      <a:pt x="646" y="308"/>
                    </a:lnTo>
                    <a:lnTo>
                      <a:pt x="652" y="304"/>
                    </a:lnTo>
                    <a:lnTo>
                      <a:pt x="654" y="304"/>
                    </a:lnTo>
                    <a:lnTo>
                      <a:pt x="656" y="306"/>
                    </a:lnTo>
                    <a:lnTo>
                      <a:pt x="660" y="308"/>
                    </a:lnTo>
                    <a:lnTo>
                      <a:pt x="662" y="306"/>
                    </a:lnTo>
                    <a:lnTo>
                      <a:pt x="664" y="306"/>
                    </a:lnTo>
                    <a:lnTo>
                      <a:pt x="664" y="302"/>
                    </a:lnTo>
                    <a:lnTo>
                      <a:pt x="662" y="298"/>
                    </a:lnTo>
                    <a:lnTo>
                      <a:pt x="674" y="290"/>
                    </a:lnTo>
                    <a:lnTo>
                      <a:pt x="674" y="266"/>
                    </a:lnTo>
                    <a:lnTo>
                      <a:pt x="668" y="258"/>
                    </a:lnTo>
                    <a:lnTo>
                      <a:pt x="662" y="256"/>
                    </a:lnTo>
                    <a:lnTo>
                      <a:pt x="660" y="250"/>
                    </a:lnTo>
                    <a:lnTo>
                      <a:pt x="660" y="240"/>
                    </a:lnTo>
                    <a:lnTo>
                      <a:pt x="662" y="232"/>
                    </a:lnTo>
                    <a:lnTo>
                      <a:pt x="668" y="222"/>
                    </a:lnTo>
                    <a:lnTo>
                      <a:pt x="668" y="214"/>
                    </a:lnTo>
                    <a:lnTo>
                      <a:pt x="662" y="208"/>
                    </a:lnTo>
                    <a:lnTo>
                      <a:pt x="656" y="202"/>
                    </a:lnTo>
                    <a:lnTo>
                      <a:pt x="656" y="196"/>
                    </a:lnTo>
                    <a:lnTo>
                      <a:pt x="654" y="194"/>
                    </a:lnTo>
                    <a:lnTo>
                      <a:pt x="654" y="190"/>
                    </a:lnTo>
                    <a:lnTo>
                      <a:pt x="656" y="186"/>
                    </a:lnTo>
                    <a:lnTo>
                      <a:pt x="662" y="178"/>
                    </a:lnTo>
                    <a:lnTo>
                      <a:pt x="664" y="160"/>
                    </a:lnTo>
                    <a:lnTo>
                      <a:pt x="664" y="150"/>
                    </a:lnTo>
                    <a:lnTo>
                      <a:pt x="662" y="140"/>
                    </a:lnTo>
                    <a:lnTo>
                      <a:pt x="660" y="136"/>
                    </a:lnTo>
                    <a:lnTo>
                      <a:pt x="654" y="136"/>
                    </a:lnTo>
                    <a:lnTo>
                      <a:pt x="642" y="134"/>
                    </a:lnTo>
                    <a:lnTo>
                      <a:pt x="626" y="136"/>
                    </a:lnTo>
                    <a:lnTo>
                      <a:pt x="618" y="140"/>
                    </a:lnTo>
                    <a:lnTo>
                      <a:pt x="616" y="142"/>
                    </a:lnTo>
                    <a:lnTo>
                      <a:pt x="614" y="148"/>
                    </a:lnTo>
                    <a:lnTo>
                      <a:pt x="608" y="158"/>
                    </a:lnTo>
                    <a:lnTo>
                      <a:pt x="602" y="162"/>
                    </a:lnTo>
                    <a:lnTo>
                      <a:pt x="598" y="170"/>
                    </a:lnTo>
                    <a:lnTo>
                      <a:pt x="596" y="176"/>
                    </a:lnTo>
                    <a:lnTo>
                      <a:pt x="590" y="180"/>
                    </a:lnTo>
                    <a:lnTo>
                      <a:pt x="588" y="184"/>
                    </a:lnTo>
                    <a:lnTo>
                      <a:pt x="582" y="184"/>
                    </a:lnTo>
                    <a:lnTo>
                      <a:pt x="584" y="202"/>
                    </a:lnTo>
                    <a:lnTo>
                      <a:pt x="588" y="212"/>
                    </a:lnTo>
                    <a:lnTo>
                      <a:pt x="588" y="216"/>
                    </a:lnTo>
                    <a:lnTo>
                      <a:pt x="580" y="220"/>
                    </a:lnTo>
                    <a:lnTo>
                      <a:pt x="580" y="226"/>
                    </a:lnTo>
                    <a:lnTo>
                      <a:pt x="580" y="232"/>
                    </a:lnTo>
                    <a:lnTo>
                      <a:pt x="596" y="234"/>
                    </a:lnTo>
                    <a:lnTo>
                      <a:pt x="596" y="258"/>
                    </a:lnTo>
                    <a:lnTo>
                      <a:pt x="602" y="256"/>
                    </a:lnTo>
                    <a:lnTo>
                      <a:pt x="598" y="268"/>
                    </a:lnTo>
                    <a:lnTo>
                      <a:pt x="590" y="278"/>
                    </a:lnTo>
                    <a:lnTo>
                      <a:pt x="572" y="252"/>
                    </a:lnTo>
                    <a:lnTo>
                      <a:pt x="570" y="252"/>
                    </a:lnTo>
                    <a:lnTo>
                      <a:pt x="564" y="252"/>
                    </a:lnTo>
                    <a:lnTo>
                      <a:pt x="562" y="250"/>
                    </a:lnTo>
                    <a:lnTo>
                      <a:pt x="562" y="248"/>
                    </a:lnTo>
                    <a:lnTo>
                      <a:pt x="564" y="244"/>
                    </a:lnTo>
                    <a:lnTo>
                      <a:pt x="560" y="244"/>
                    </a:lnTo>
                    <a:lnTo>
                      <a:pt x="554" y="244"/>
                    </a:lnTo>
                    <a:lnTo>
                      <a:pt x="552" y="242"/>
                    </a:lnTo>
                    <a:lnTo>
                      <a:pt x="550" y="248"/>
                    </a:lnTo>
                    <a:lnTo>
                      <a:pt x="550" y="250"/>
                    </a:lnTo>
                    <a:lnTo>
                      <a:pt x="546" y="250"/>
                    </a:lnTo>
                    <a:lnTo>
                      <a:pt x="546" y="248"/>
                    </a:lnTo>
                    <a:lnTo>
                      <a:pt x="546" y="244"/>
                    </a:lnTo>
                    <a:lnTo>
                      <a:pt x="550" y="238"/>
                    </a:lnTo>
                    <a:lnTo>
                      <a:pt x="534" y="234"/>
                    </a:lnTo>
                    <a:lnTo>
                      <a:pt x="520" y="234"/>
                    </a:lnTo>
                    <a:lnTo>
                      <a:pt x="516" y="232"/>
                    </a:lnTo>
                    <a:lnTo>
                      <a:pt x="514" y="230"/>
                    </a:lnTo>
                    <a:lnTo>
                      <a:pt x="510" y="232"/>
                    </a:lnTo>
                    <a:lnTo>
                      <a:pt x="510" y="238"/>
                    </a:lnTo>
                    <a:lnTo>
                      <a:pt x="488" y="234"/>
                    </a:lnTo>
                    <a:lnTo>
                      <a:pt x="488" y="238"/>
                    </a:lnTo>
                    <a:lnTo>
                      <a:pt x="484" y="240"/>
                    </a:lnTo>
                    <a:lnTo>
                      <a:pt x="490" y="250"/>
                    </a:lnTo>
                    <a:lnTo>
                      <a:pt x="490" y="262"/>
                    </a:lnTo>
                    <a:lnTo>
                      <a:pt x="484" y="266"/>
                    </a:lnTo>
                    <a:lnTo>
                      <a:pt x="482" y="262"/>
                    </a:lnTo>
                    <a:lnTo>
                      <a:pt x="480" y="262"/>
                    </a:lnTo>
                    <a:lnTo>
                      <a:pt x="474" y="262"/>
                    </a:lnTo>
                    <a:lnTo>
                      <a:pt x="474" y="276"/>
                    </a:lnTo>
                    <a:lnTo>
                      <a:pt x="466" y="266"/>
                    </a:lnTo>
                    <a:lnTo>
                      <a:pt x="464" y="260"/>
                    </a:lnTo>
                    <a:lnTo>
                      <a:pt x="464" y="258"/>
                    </a:lnTo>
                    <a:lnTo>
                      <a:pt x="466" y="256"/>
                    </a:lnTo>
                    <a:lnTo>
                      <a:pt x="450" y="262"/>
                    </a:lnTo>
                    <a:lnTo>
                      <a:pt x="446" y="260"/>
                    </a:lnTo>
                    <a:lnTo>
                      <a:pt x="444" y="260"/>
                    </a:lnTo>
                    <a:lnTo>
                      <a:pt x="446" y="262"/>
                    </a:lnTo>
                    <a:lnTo>
                      <a:pt x="446" y="266"/>
                    </a:lnTo>
                    <a:lnTo>
                      <a:pt x="438" y="266"/>
                    </a:lnTo>
                    <a:lnTo>
                      <a:pt x="434" y="262"/>
                    </a:lnTo>
                    <a:lnTo>
                      <a:pt x="428" y="260"/>
                    </a:lnTo>
                    <a:lnTo>
                      <a:pt x="420" y="260"/>
                    </a:lnTo>
                    <a:lnTo>
                      <a:pt x="408" y="268"/>
                    </a:lnTo>
                    <a:lnTo>
                      <a:pt x="408" y="276"/>
                    </a:lnTo>
                    <a:lnTo>
                      <a:pt x="406" y="276"/>
                    </a:lnTo>
                    <a:lnTo>
                      <a:pt x="402" y="274"/>
                    </a:lnTo>
                    <a:lnTo>
                      <a:pt x="400" y="268"/>
                    </a:lnTo>
                    <a:lnTo>
                      <a:pt x="398" y="270"/>
                    </a:lnTo>
                    <a:lnTo>
                      <a:pt x="398" y="274"/>
                    </a:lnTo>
                    <a:lnTo>
                      <a:pt x="390" y="274"/>
                    </a:lnTo>
                    <a:lnTo>
                      <a:pt x="380" y="274"/>
                    </a:lnTo>
                    <a:lnTo>
                      <a:pt x="380" y="268"/>
                    </a:lnTo>
                    <a:lnTo>
                      <a:pt x="390" y="268"/>
                    </a:lnTo>
                    <a:lnTo>
                      <a:pt x="392" y="268"/>
                    </a:lnTo>
                    <a:lnTo>
                      <a:pt x="390" y="266"/>
                    </a:lnTo>
                    <a:lnTo>
                      <a:pt x="388" y="266"/>
                    </a:lnTo>
                    <a:lnTo>
                      <a:pt x="388" y="262"/>
                    </a:lnTo>
                    <a:lnTo>
                      <a:pt x="388" y="260"/>
                    </a:lnTo>
                    <a:lnTo>
                      <a:pt x="380" y="258"/>
                    </a:lnTo>
                    <a:lnTo>
                      <a:pt x="382" y="256"/>
                    </a:lnTo>
                    <a:lnTo>
                      <a:pt x="382" y="252"/>
                    </a:lnTo>
                    <a:lnTo>
                      <a:pt x="374" y="258"/>
                    </a:lnTo>
                    <a:lnTo>
                      <a:pt x="370" y="260"/>
                    </a:lnTo>
                    <a:lnTo>
                      <a:pt x="366" y="262"/>
                    </a:lnTo>
                    <a:lnTo>
                      <a:pt x="366" y="268"/>
                    </a:lnTo>
                    <a:lnTo>
                      <a:pt x="364" y="266"/>
                    </a:lnTo>
                    <a:lnTo>
                      <a:pt x="356" y="262"/>
                    </a:lnTo>
                    <a:lnTo>
                      <a:pt x="354" y="268"/>
                    </a:lnTo>
                    <a:lnTo>
                      <a:pt x="346" y="268"/>
                    </a:lnTo>
                    <a:lnTo>
                      <a:pt x="334" y="276"/>
                    </a:lnTo>
                    <a:lnTo>
                      <a:pt x="324" y="280"/>
                    </a:lnTo>
                    <a:lnTo>
                      <a:pt x="318" y="280"/>
                    </a:lnTo>
                    <a:lnTo>
                      <a:pt x="314" y="280"/>
                    </a:lnTo>
                    <a:lnTo>
                      <a:pt x="314" y="286"/>
                    </a:lnTo>
                    <a:lnTo>
                      <a:pt x="308" y="288"/>
                    </a:lnTo>
                    <a:lnTo>
                      <a:pt x="302" y="288"/>
                    </a:lnTo>
                    <a:lnTo>
                      <a:pt x="298" y="312"/>
                    </a:lnTo>
                    <a:lnTo>
                      <a:pt x="296" y="312"/>
                    </a:lnTo>
                    <a:lnTo>
                      <a:pt x="292" y="308"/>
                    </a:lnTo>
                    <a:lnTo>
                      <a:pt x="290" y="316"/>
                    </a:lnTo>
                    <a:lnTo>
                      <a:pt x="280" y="320"/>
                    </a:lnTo>
                    <a:lnTo>
                      <a:pt x="272" y="320"/>
                    </a:lnTo>
                    <a:lnTo>
                      <a:pt x="266" y="308"/>
                    </a:lnTo>
                    <a:lnTo>
                      <a:pt x="264" y="304"/>
                    </a:lnTo>
                    <a:lnTo>
                      <a:pt x="264" y="298"/>
                    </a:lnTo>
                    <a:lnTo>
                      <a:pt x="266" y="296"/>
                    </a:lnTo>
                    <a:lnTo>
                      <a:pt x="270" y="290"/>
                    </a:lnTo>
                    <a:lnTo>
                      <a:pt x="280" y="288"/>
                    </a:lnTo>
                    <a:lnTo>
                      <a:pt x="288" y="288"/>
                    </a:lnTo>
                    <a:lnTo>
                      <a:pt x="280" y="274"/>
                    </a:lnTo>
                    <a:lnTo>
                      <a:pt x="274" y="266"/>
                    </a:lnTo>
                    <a:lnTo>
                      <a:pt x="270" y="262"/>
                    </a:lnTo>
                    <a:lnTo>
                      <a:pt x="262" y="260"/>
                    </a:lnTo>
                    <a:lnTo>
                      <a:pt x="256" y="262"/>
                    </a:lnTo>
                    <a:lnTo>
                      <a:pt x="242" y="256"/>
                    </a:lnTo>
                    <a:lnTo>
                      <a:pt x="246" y="262"/>
                    </a:lnTo>
                    <a:lnTo>
                      <a:pt x="248" y="270"/>
                    </a:lnTo>
                    <a:lnTo>
                      <a:pt x="248" y="278"/>
                    </a:lnTo>
                    <a:lnTo>
                      <a:pt x="242" y="290"/>
                    </a:lnTo>
                    <a:lnTo>
                      <a:pt x="238" y="294"/>
                    </a:lnTo>
                    <a:lnTo>
                      <a:pt x="242" y="296"/>
                    </a:lnTo>
                    <a:lnTo>
                      <a:pt x="244" y="296"/>
                    </a:lnTo>
                    <a:lnTo>
                      <a:pt x="246" y="298"/>
                    </a:lnTo>
                    <a:lnTo>
                      <a:pt x="246" y="304"/>
                    </a:lnTo>
                    <a:lnTo>
                      <a:pt x="242" y="316"/>
                    </a:lnTo>
                    <a:lnTo>
                      <a:pt x="236" y="324"/>
                    </a:lnTo>
                    <a:lnTo>
                      <a:pt x="236" y="326"/>
                    </a:lnTo>
                    <a:lnTo>
                      <a:pt x="236" y="330"/>
                    </a:lnTo>
                    <a:lnTo>
                      <a:pt x="234" y="332"/>
                    </a:lnTo>
                    <a:lnTo>
                      <a:pt x="232" y="324"/>
                    </a:lnTo>
                    <a:lnTo>
                      <a:pt x="226" y="320"/>
                    </a:lnTo>
                    <a:lnTo>
                      <a:pt x="224" y="320"/>
                    </a:lnTo>
                    <a:lnTo>
                      <a:pt x="220" y="320"/>
                    </a:lnTo>
                    <a:lnTo>
                      <a:pt x="218" y="316"/>
                    </a:lnTo>
                    <a:lnTo>
                      <a:pt x="216" y="316"/>
                    </a:lnTo>
                    <a:lnTo>
                      <a:pt x="214" y="316"/>
                    </a:lnTo>
                    <a:lnTo>
                      <a:pt x="188" y="334"/>
                    </a:lnTo>
                    <a:lnTo>
                      <a:pt x="188" y="342"/>
                    </a:lnTo>
                    <a:lnTo>
                      <a:pt x="188" y="350"/>
                    </a:lnTo>
                    <a:lnTo>
                      <a:pt x="198" y="358"/>
                    </a:lnTo>
                    <a:lnTo>
                      <a:pt x="200" y="360"/>
                    </a:lnTo>
                    <a:lnTo>
                      <a:pt x="198" y="362"/>
                    </a:lnTo>
                    <a:lnTo>
                      <a:pt x="192" y="362"/>
                    </a:lnTo>
                    <a:lnTo>
                      <a:pt x="184" y="360"/>
                    </a:lnTo>
                    <a:lnTo>
                      <a:pt x="172" y="356"/>
                    </a:lnTo>
                    <a:lnTo>
                      <a:pt x="172" y="358"/>
                    </a:lnTo>
                    <a:lnTo>
                      <a:pt x="170" y="360"/>
                    </a:lnTo>
                    <a:lnTo>
                      <a:pt x="170" y="358"/>
                    </a:lnTo>
                    <a:lnTo>
                      <a:pt x="170" y="356"/>
                    </a:lnTo>
                    <a:lnTo>
                      <a:pt x="172" y="356"/>
                    </a:lnTo>
                    <a:lnTo>
                      <a:pt x="154" y="342"/>
                    </a:lnTo>
                    <a:lnTo>
                      <a:pt x="152" y="358"/>
                    </a:lnTo>
                    <a:lnTo>
                      <a:pt x="152" y="362"/>
                    </a:lnTo>
                    <a:lnTo>
                      <a:pt x="156" y="368"/>
                    </a:lnTo>
                    <a:lnTo>
                      <a:pt x="162" y="366"/>
                    </a:lnTo>
                    <a:lnTo>
                      <a:pt x="164" y="368"/>
                    </a:lnTo>
                    <a:lnTo>
                      <a:pt x="164" y="376"/>
                    </a:lnTo>
                    <a:lnTo>
                      <a:pt x="164" y="384"/>
                    </a:lnTo>
                    <a:lnTo>
                      <a:pt x="162" y="384"/>
                    </a:lnTo>
                    <a:lnTo>
                      <a:pt x="160" y="386"/>
                    </a:lnTo>
                    <a:lnTo>
                      <a:pt x="156" y="386"/>
                    </a:lnTo>
                    <a:lnTo>
                      <a:pt x="154" y="386"/>
                    </a:lnTo>
                    <a:lnTo>
                      <a:pt x="136" y="384"/>
                    </a:lnTo>
                    <a:lnTo>
                      <a:pt x="136" y="374"/>
                    </a:lnTo>
                    <a:lnTo>
                      <a:pt x="130" y="374"/>
                    </a:lnTo>
                    <a:lnTo>
                      <a:pt x="126" y="374"/>
                    </a:lnTo>
                    <a:lnTo>
                      <a:pt x="120" y="356"/>
                    </a:lnTo>
                    <a:lnTo>
                      <a:pt x="118" y="332"/>
                    </a:lnTo>
                    <a:lnTo>
                      <a:pt x="108" y="326"/>
                    </a:lnTo>
                    <a:lnTo>
                      <a:pt x="92" y="324"/>
                    </a:lnTo>
                    <a:lnTo>
                      <a:pt x="96" y="316"/>
                    </a:lnTo>
                    <a:lnTo>
                      <a:pt x="84" y="316"/>
                    </a:lnTo>
                    <a:lnTo>
                      <a:pt x="84" y="312"/>
                    </a:lnTo>
                    <a:lnTo>
                      <a:pt x="82" y="306"/>
                    </a:lnTo>
                    <a:lnTo>
                      <a:pt x="74" y="294"/>
                    </a:lnTo>
                    <a:lnTo>
                      <a:pt x="92" y="304"/>
                    </a:lnTo>
                    <a:lnTo>
                      <a:pt x="96" y="304"/>
                    </a:lnTo>
                    <a:lnTo>
                      <a:pt x="96" y="302"/>
                    </a:lnTo>
                    <a:lnTo>
                      <a:pt x="98" y="302"/>
                    </a:lnTo>
                    <a:lnTo>
                      <a:pt x="102" y="306"/>
                    </a:lnTo>
                    <a:lnTo>
                      <a:pt x="106" y="314"/>
                    </a:lnTo>
                    <a:lnTo>
                      <a:pt x="108" y="308"/>
                    </a:lnTo>
                    <a:lnTo>
                      <a:pt x="110" y="306"/>
                    </a:lnTo>
                    <a:lnTo>
                      <a:pt x="114" y="306"/>
                    </a:lnTo>
                    <a:lnTo>
                      <a:pt x="114" y="314"/>
                    </a:lnTo>
                    <a:lnTo>
                      <a:pt x="142" y="322"/>
                    </a:lnTo>
                    <a:lnTo>
                      <a:pt x="160" y="326"/>
                    </a:lnTo>
                    <a:lnTo>
                      <a:pt x="172" y="326"/>
                    </a:lnTo>
                    <a:lnTo>
                      <a:pt x="188" y="316"/>
                    </a:lnTo>
                    <a:lnTo>
                      <a:pt x="192" y="312"/>
                    </a:lnTo>
                    <a:lnTo>
                      <a:pt x="200" y="306"/>
                    </a:lnTo>
                    <a:lnTo>
                      <a:pt x="202" y="296"/>
                    </a:lnTo>
                    <a:lnTo>
                      <a:pt x="202" y="290"/>
                    </a:lnTo>
                    <a:lnTo>
                      <a:pt x="200" y="286"/>
                    </a:lnTo>
                    <a:lnTo>
                      <a:pt x="196" y="286"/>
                    </a:lnTo>
                    <a:lnTo>
                      <a:pt x="196" y="280"/>
                    </a:lnTo>
                    <a:lnTo>
                      <a:pt x="188" y="278"/>
                    </a:lnTo>
                    <a:lnTo>
                      <a:pt x="180" y="276"/>
                    </a:lnTo>
                    <a:lnTo>
                      <a:pt x="180" y="270"/>
                    </a:lnTo>
                    <a:lnTo>
                      <a:pt x="178" y="270"/>
                    </a:lnTo>
                    <a:lnTo>
                      <a:pt x="172" y="270"/>
                    </a:lnTo>
                    <a:lnTo>
                      <a:pt x="172" y="266"/>
                    </a:lnTo>
                    <a:lnTo>
                      <a:pt x="154" y="256"/>
                    </a:lnTo>
                    <a:lnTo>
                      <a:pt x="136" y="248"/>
                    </a:lnTo>
                    <a:lnTo>
                      <a:pt x="130" y="248"/>
                    </a:lnTo>
                    <a:lnTo>
                      <a:pt x="126" y="248"/>
                    </a:lnTo>
                    <a:lnTo>
                      <a:pt x="120" y="242"/>
                    </a:lnTo>
                    <a:lnTo>
                      <a:pt x="118" y="242"/>
                    </a:lnTo>
                    <a:lnTo>
                      <a:pt x="114" y="242"/>
                    </a:lnTo>
                    <a:lnTo>
                      <a:pt x="110" y="238"/>
                    </a:lnTo>
                    <a:lnTo>
                      <a:pt x="92" y="234"/>
                    </a:lnTo>
                    <a:lnTo>
                      <a:pt x="78" y="232"/>
                    </a:lnTo>
                    <a:lnTo>
                      <a:pt x="78" y="226"/>
                    </a:lnTo>
                    <a:lnTo>
                      <a:pt x="84" y="226"/>
                    </a:lnTo>
                    <a:lnTo>
                      <a:pt x="84" y="224"/>
                    </a:lnTo>
                    <a:lnTo>
                      <a:pt x="74" y="222"/>
                    </a:lnTo>
                    <a:lnTo>
                      <a:pt x="72" y="222"/>
                    </a:lnTo>
                    <a:lnTo>
                      <a:pt x="64" y="222"/>
                    </a:lnTo>
                    <a:lnTo>
                      <a:pt x="60" y="220"/>
                    </a:lnTo>
                    <a:lnTo>
                      <a:pt x="56" y="222"/>
                    </a:lnTo>
                    <a:lnTo>
                      <a:pt x="54" y="226"/>
                    </a:lnTo>
                    <a:lnTo>
                      <a:pt x="48" y="230"/>
                    </a:lnTo>
                    <a:lnTo>
                      <a:pt x="46" y="230"/>
                    </a:lnTo>
                    <a:lnTo>
                      <a:pt x="46" y="232"/>
                    </a:lnTo>
                    <a:lnTo>
                      <a:pt x="46" y="240"/>
                    </a:lnTo>
                    <a:lnTo>
                      <a:pt x="44" y="244"/>
                    </a:lnTo>
                    <a:lnTo>
                      <a:pt x="42" y="244"/>
                    </a:lnTo>
                    <a:lnTo>
                      <a:pt x="42" y="242"/>
                    </a:lnTo>
                    <a:lnTo>
                      <a:pt x="42" y="240"/>
                    </a:lnTo>
                    <a:lnTo>
                      <a:pt x="36" y="244"/>
                    </a:lnTo>
                    <a:lnTo>
                      <a:pt x="34" y="252"/>
                    </a:lnTo>
                    <a:lnTo>
                      <a:pt x="34" y="260"/>
                    </a:lnTo>
                    <a:lnTo>
                      <a:pt x="36" y="262"/>
                    </a:lnTo>
                    <a:lnTo>
                      <a:pt x="38" y="266"/>
                    </a:lnTo>
                    <a:lnTo>
                      <a:pt x="42" y="266"/>
                    </a:lnTo>
                    <a:lnTo>
                      <a:pt x="44" y="270"/>
                    </a:lnTo>
                    <a:lnTo>
                      <a:pt x="44" y="274"/>
                    </a:lnTo>
                    <a:lnTo>
                      <a:pt x="44" y="276"/>
                    </a:lnTo>
                    <a:lnTo>
                      <a:pt x="38" y="284"/>
                    </a:lnTo>
                    <a:lnTo>
                      <a:pt x="36" y="290"/>
                    </a:lnTo>
                    <a:lnTo>
                      <a:pt x="44" y="320"/>
                    </a:lnTo>
                    <a:lnTo>
                      <a:pt x="44" y="322"/>
                    </a:lnTo>
                    <a:lnTo>
                      <a:pt x="44" y="330"/>
                    </a:lnTo>
                    <a:lnTo>
                      <a:pt x="46" y="332"/>
                    </a:lnTo>
                    <a:lnTo>
                      <a:pt x="46" y="338"/>
                    </a:lnTo>
                    <a:lnTo>
                      <a:pt x="44" y="340"/>
                    </a:lnTo>
                    <a:lnTo>
                      <a:pt x="44" y="344"/>
                    </a:lnTo>
                    <a:lnTo>
                      <a:pt x="46" y="356"/>
                    </a:lnTo>
                    <a:lnTo>
                      <a:pt x="46" y="358"/>
                    </a:lnTo>
                    <a:lnTo>
                      <a:pt x="52" y="362"/>
                    </a:lnTo>
                    <a:lnTo>
                      <a:pt x="54" y="366"/>
                    </a:lnTo>
                    <a:lnTo>
                      <a:pt x="54" y="370"/>
                    </a:lnTo>
                    <a:lnTo>
                      <a:pt x="56" y="376"/>
                    </a:lnTo>
                    <a:lnTo>
                      <a:pt x="60" y="378"/>
                    </a:lnTo>
                    <a:lnTo>
                      <a:pt x="56" y="380"/>
                    </a:lnTo>
                    <a:lnTo>
                      <a:pt x="54" y="384"/>
                    </a:lnTo>
                    <a:lnTo>
                      <a:pt x="54" y="388"/>
                    </a:lnTo>
                    <a:lnTo>
                      <a:pt x="54" y="394"/>
                    </a:lnTo>
                    <a:lnTo>
                      <a:pt x="56" y="398"/>
                    </a:lnTo>
                    <a:lnTo>
                      <a:pt x="62" y="402"/>
                    </a:lnTo>
                    <a:lnTo>
                      <a:pt x="64" y="402"/>
                    </a:lnTo>
                    <a:lnTo>
                      <a:pt x="64" y="404"/>
                    </a:lnTo>
                    <a:lnTo>
                      <a:pt x="66" y="410"/>
                    </a:lnTo>
                    <a:lnTo>
                      <a:pt x="66" y="414"/>
                    </a:lnTo>
                    <a:lnTo>
                      <a:pt x="60" y="422"/>
                    </a:lnTo>
                    <a:lnTo>
                      <a:pt x="42" y="432"/>
                    </a:lnTo>
                    <a:lnTo>
                      <a:pt x="18" y="448"/>
                    </a:lnTo>
                    <a:lnTo>
                      <a:pt x="6" y="458"/>
                    </a:lnTo>
                    <a:lnTo>
                      <a:pt x="8" y="458"/>
                    </a:lnTo>
                    <a:lnTo>
                      <a:pt x="18" y="456"/>
                    </a:lnTo>
                    <a:lnTo>
                      <a:pt x="18" y="458"/>
                    </a:lnTo>
                    <a:lnTo>
                      <a:pt x="16" y="460"/>
                    </a:lnTo>
                    <a:lnTo>
                      <a:pt x="24" y="468"/>
                    </a:lnTo>
                    <a:lnTo>
                      <a:pt x="30" y="474"/>
                    </a:lnTo>
                    <a:lnTo>
                      <a:pt x="34" y="470"/>
                    </a:lnTo>
                    <a:lnTo>
                      <a:pt x="42" y="470"/>
                    </a:lnTo>
                    <a:lnTo>
                      <a:pt x="46" y="476"/>
                    </a:lnTo>
                    <a:lnTo>
                      <a:pt x="48" y="476"/>
                    </a:lnTo>
                    <a:lnTo>
                      <a:pt x="52" y="476"/>
                    </a:lnTo>
                    <a:lnTo>
                      <a:pt x="34" y="478"/>
                    </a:lnTo>
                    <a:lnTo>
                      <a:pt x="30" y="484"/>
                    </a:lnTo>
                    <a:lnTo>
                      <a:pt x="24" y="484"/>
                    </a:lnTo>
                    <a:lnTo>
                      <a:pt x="16" y="480"/>
                    </a:lnTo>
                    <a:lnTo>
                      <a:pt x="16" y="488"/>
                    </a:lnTo>
                    <a:lnTo>
                      <a:pt x="18" y="488"/>
                    </a:lnTo>
                    <a:lnTo>
                      <a:pt x="18" y="494"/>
                    </a:lnTo>
                    <a:lnTo>
                      <a:pt x="18" y="498"/>
                    </a:lnTo>
                    <a:lnTo>
                      <a:pt x="16" y="498"/>
                    </a:lnTo>
                    <a:lnTo>
                      <a:pt x="14" y="504"/>
                    </a:lnTo>
                    <a:lnTo>
                      <a:pt x="14" y="516"/>
                    </a:lnTo>
                    <a:lnTo>
                      <a:pt x="10" y="520"/>
                    </a:lnTo>
                    <a:lnTo>
                      <a:pt x="10" y="524"/>
                    </a:lnTo>
                    <a:lnTo>
                      <a:pt x="8" y="522"/>
                    </a:lnTo>
                    <a:lnTo>
                      <a:pt x="6" y="524"/>
                    </a:lnTo>
                    <a:lnTo>
                      <a:pt x="2" y="528"/>
                    </a:lnTo>
                    <a:lnTo>
                      <a:pt x="0" y="532"/>
                    </a:lnTo>
                    <a:lnTo>
                      <a:pt x="0" y="534"/>
                    </a:lnTo>
                    <a:lnTo>
                      <a:pt x="2" y="540"/>
                    </a:lnTo>
                    <a:lnTo>
                      <a:pt x="2" y="542"/>
                    </a:lnTo>
                    <a:lnTo>
                      <a:pt x="6" y="542"/>
                    </a:lnTo>
                    <a:lnTo>
                      <a:pt x="10" y="540"/>
                    </a:lnTo>
                    <a:lnTo>
                      <a:pt x="10" y="552"/>
                    </a:lnTo>
                    <a:lnTo>
                      <a:pt x="14" y="552"/>
                    </a:lnTo>
                    <a:lnTo>
                      <a:pt x="16" y="556"/>
                    </a:lnTo>
                    <a:lnTo>
                      <a:pt x="18" y="556"/>
                    </a:lnTo>
                    <a:lnTo>
                      <a:pt x="20" y="564"/>
                    </a:lnTo>
                    <a:lnTo>
                      <a:pt x="24" y="568"/>
                    </a:lnTo>
                    <a:lnTo>
                      <a:pt x="26" y="570"/>
                    </a:lnTo>
                    <a:lnTo>
                      <a:pt x="26" y="574"/>
                    </a:lnTo>
                    <a:lnTo>
                      <a:pt x="28" y="574"/>
                    </a:lnTo>
                    <a:lnTo>
                      <a:pt x="30" y="570"/>
                    </a:lnTo>
                    <a:lnTo>
                      <a:pt x="34" y="570"/>
                    </a:lnTo>
                    <a:lnTo>
                      <a:pt x="42" y="574"/>
                    </a:lnTo>
                    <a:lnTo>
                      <a:pt x="46" y="574"/>
                    </a:lnTo>
                    <a:lnTo>
                      <a:pt x="48" y="578"/>
                    </a:lnTo>
                    <a:lnTo>
                      <a:pt x="48" y="582"/>
                    </a:lnTo>
                    <a:lnTo>
                      <a:pt x="52" y="582"/>
                    </a:lnTo>
                    <a:lnTo>
                      <a:pt x="54" y="584"/>
                    </a:lnTo>
                    <a:lnTo>
                      <a:pt x="54" y="586"/>
                    </a:lnTo>
                    <a:lnTo>
                      <a:pt x="56" y="592"/>
                    </a:lnTo>
                    <a:lnTo>
                      <a:pt x="56" y="600"/>
                    </a:lnTo>
                    <a:lnTo>
                      <a:pt x="56" y="604"/>
                    </a:lnTo>
                    <a:lnTo>
                      <a:pt x="60" y="610"/>
                    </a:lnTo>
                    <a:lnTo>
                      <a:pt x="64" y="614"/>
                    </a:lnTo>
                    <a:lnTo>
                      <a:pt x="70" y="616"/>
                    </a:lnTo>
                    <a:lnTo>
                      <a:pt x="72" y="624"/>
                    </a:lnTo>
                    <a:lnTo>
                      <a:pt x="72" y="628"/>
                    </a:lnTo>
                    <a:lnTo>
                      <a:pt x="70" y="630"/>
                    </a:lnTo>
                    <a:lnTo>
                      <a:pt x="66" y="630"/>
                    </a:lnTo>
                    <a:lnTo>
                      <a:pt x="64" y="628"/>
                    </a:lnTo>
                    <a:lnTo>
                      <a:pt x="62" y="628"/>
                    </a:lnTo>
                    <a:lnTo>
                      <a:pt x="60" y="630"/>
                    </a:lnTo>
                    <a:lnTo>
                      <a:pt x="60" y="632"/>
                    </a:lnTo>
                    <a:lnTo>
                      <a:pt x="62" y="634"/>
                    </a:lnTo>
                    <a:lnTo>
                      <a:pt x="64" y="638"/>
                    </a:lnTo>
                    <a:lnTo>
                      <a:pt x="64" y="656"/>
                    </a:lnTo>
                    <a:lnTo>
                      <a:pt x="66" y="660"/>
                    </a:lnTo>
                    <a:lnTo>
                      <a:pt x="70" y="660"/>
                    </a:lnTo>
                    <a:lnTo>
                      <a:pt x="74" y="658"/>
                    </a:lnTo>
                    <a:lnTo>
                      <a:pt x="74" y="656"/>
                    </a:lnTo>
                    <a:lnTo>
                      <a:pt x="78" y="656"/>
                    </a:lnTo>
                    <a:lnTo>
                      <a:pt x="80" y="658"/>
                    </a:lnTo>
                    <a:lnTo>
                      <a:pt x="84" y="658"/>
                    </a:lnTo>
                    <a:lnTo>
                      <a:pt x="88" y="658"/>
                    </a:lnTo>
                    <a:lnTo>
                      <a:pt x="88" y="660"/>
                    </a:lnTo>
                    <a:lnTo>
                      <a:pt x="88" y="664"/>
                    </a:lnTo>
                    <a:lnTo>
                      <a:pt x="90" y="666"/>
                    </a:lnTo>
                    <a:lnTo>
                      <a:pt x="90" y="670"/>
                    </a:lnTo>
                    <a:lnTo>
                      <a:pt x="92" y="674"/>
                    </a:lnTo>
                    <a:lnTo>
                      <a:pt x="92" y="676"/>
                    </a:lnTo>
                    <a:lnTo>
                      <a:pt x="96" y="678"/>
                    </a:lnTo>
                    <a:lnTo>
                      <a:pt x="96" y="682"/>
                    </a:lnTo>
                    <a:lnTo>
                      <a:pt x="102" y="678"/>
                    </a:lnTo>
                    <a:lnTo>
                      <a:pt x="106" y="682"/>
                    </a:lnTo>
                    <a:lnTo>
                      <a:pt x="110" y="684"/>
                    </a:lnTo>
                    <a:lnTo>
                      <a:pt x="116" y="682"/>
                    </a:lnTo>
                    <a:lnTo>
                      <a:pt x="118" y="684"/>
                    </a:lnTo>
                    <a:lnTo>
                      <a:pt x="120" y="688"/>
                    </a:lnTo>
                    <a:lnTo>
                      <a:pt x="126" y="692"/>
                    </a:lnTo>
                    <a:lnTo>
                      <a:pt x="128" y="692"/>
                    </a:lnTo>
                    <a:lnTo>
                      <a:pt x="128" y="694"/>
                    </a:lnTo>
                    <a:lnTo>
                      <a:pt x="130" y="696"/>
                    </a:lnTo>
                    <a:lnTo>
                      <a:pt x="130" y="702"/>
                    </a:lnTo>
                    <a:lnTo>
                      <a:pt x="138" y="700"/>
                    </a:lnTo>
                    <a:lnTo>
                      <a:pt x="146" y="696"/>
                    </a:lnTo>
                    <a:lnTo>
                      <a:pt x="148" y="696"/>
                    </a:lnTo>
                    <a:lnTo>
                      <a:pt x="154" y="696"/>
                    </a:lnTo>
                    <a:lnTo>
                      <a:pt x="154" y="700"/>
                    </a:lnTo>
                    <a:lnTo>
                      <a:pt x="156" y="702"/>
                    </a:lnTo>
                    <a:lnTo>
                      <a:pt x="162" y="702"/>
                    </a:lnTo>
                    <a:lnTo>
                      <a:pt x="164" y="704"/>
                    </a:lnTo>
                    <a:lnTo>
                      <a:pt x="172" y="710"/>
                    </a:lnTo>
                    <a:lnTo>
                      <a:pt x="174" y="712"/>
                    </a:lnTo>
                    <a:lnTo>
                      <a:pt x="174" y="714"/>
                    </a:lnTo>
                    <a:lnTo>
                      <a:pt x="172" y="718"/>
                    </a:lnTo>
                    <a:lnTo>
                      <a:pt x="178" y="720"/>
                    </a:lnTo>
                    <a:lnTo>
                      <a:pt x="178" y="722"/>
                    </a:lnTo>
                    <a:lnTo>
                      <a:pt x="172" y="724"/>
                    </a:lnTo>
                    <a:lnTo>
                      <a:pt x="172" y="728"/>
                    </a:lnTo>
                    <a:lnTo>
                      <a:pt x="174" y="730"/>
                    </a:lnTo>
                    <a:lnTo>
                      <a:pt x="174" y="732"/>
                    </a:lnTo>
                    <a:lnTo>
                      <a:pt x="174" y="736"/>
                    </a:lnTo>
                    <a:lnTo>
                      <a:pt x="178" y="738"/>
                    </a:lnTo>
                    <a:lnTo>
                      <a:pt x="178" y="740"/>
                    </a:lnTo>
                    <a:lnTo>
                      <a:pt x="174" y="746"/>
                    </a:lnTo>
                    <a:lnTo>
                      <a:pt x="178" y="750"/>
                    </a:lnTo>
                    <a:lnTo>
                      <a:pt x="180" y="756"/>
                    </a:lnTo>
                    <a:lnTo>
                      <a:pt x="180" y="758"/>
                    </a:lnTo>
                    <a:lnTo>
                      <a:pt x="178" y="760"/>
                    </a:lnTo>
                    <a:lnTo>
                      <a:pt x="174" y="760"/>
                    </a:lnTo>
                    <a:lnTo>
                      <a:pt x="166" y="760"/>
                    </a:lnTo>
                    <a:lnTo>
                      <a:pt x="162" y="766"/>
                    </a:lnTo>
                    <a:lnTo>
                      <a:pt x="160" y="776"/>
                    </a:lnTo>
                    <a:lnTo>
                      <a:pt x="162" y="776"/>
                    </a:lnTo>
                    <a:lnTo>
                      <a:pt x="178" y="772"/>
                    </a:lnTo>
                    <a:lnTo>
                      <a:pt x="178" y="776"/>
                    </a:lnTo>
                    <a:lnTo>
                      <a:pt x="162" y="784"/>
                    </a:lnTo>
                    <a:lnTo>
                      <a:pt x="162" y="788"/>
                    </a:lnTo>
                    <a:lnTo>
                      <a:pt x="156" y="788"/>
                    </a:lnTo>
                    <a:lnTo>
                      <a:pt x="152" y="788"/>
                    </a:lnTo>
                    <a:lnTo>
                      <a:pt x="152" y="794"/>
                    </a:lnTo>
                    <a:lnTo>
                      <a:pt x="160" y="796"/>
                    </a:lnTo>
                    <a:lnTo>
                      <a:pt x="156" y="802"/>
                    </a:lnTo>
                    <a:lnTo>
                      <a:pt x="156" y="804"/>
                    </a:lnTo>
                    <a:lnTo>
                      <a:pt x="154" y="804"/>
                    </a:lnTo>
                    <a:lnTo>
                      <a:pt x="154" y="810"/>
                    </a:lnTo>
                    <a:lnTo>
                      <a:pt x="136" y="812"/>
                    </a:lnTo>
                    <a:lnTo>
                      <a:pt x="142" y="814"/>
                    </a:lnTo>
                    <a:lnTo>
                      <a:pt x="148" y="818"/>
                    </a:lnTo>
                    <a:lnTo>
                      <a:pt x="148" y="822"/>
                    </a:lnTo>
                    <a:lnTo>
                      <a:pt x="152" y="824"/>
                    </a:lnTo>
                    <a:lnTo>
                      <a:pt x="154" y="824"/>
                    </a:lnTo>
                    <a:lnTo>
                      <a:pt x="156" y="824"/>
                    </a:lnTo>
                    <a:lnTo>
                      <a:pt x="156" y="830"/>
                    </a:lnTo>
                    <a:lnTo>
                      <a:pt x="160" y="832"/>
                    </a:lnTo>
                    <a:lnTo>
                      <a:pt x="164" y="832"/>
                    </a:lnTo>
                    <a:lnTo>
                      <a:pt x="170" y="840"/>
                    </a:lnTo>
                    <a:lnTo>
                      <a:pt x="178" y="850"/>
                    </a:lnTo>
                    <a:lnTo>
                      <a:pt x="184" y="854"/>
                    </a:lnTo>
                    <a:lnTo>
                      <a:pt x="188" y="848"/>
                    </a:lnTo>
                    <a:lnTo>
                      <a:pt x="190" y="842"/>
                    </a:lnTo>
                    <a:lnTo>
                      <a:pt x="196" y="840"/>
                    </a:lnTo>
                    <a:lnTo>
                      <a:pt x="198" y="840"/>
                    </a:lnTo>
                    <a:lnTo>
                      <a:pt x="200" y="840"/>
                    </a:lnTo>
                    <a:lnTo>
                      <a:pt x="202" y="842"/>
                    </a:lnTo>
                    <a:lnTo>
                      <a:pt x="210" y="846"/>
                    </a:lnTo>
                    <a:lnTo>
                      <a:pt x="220" y="846"/>
                    </a:lnTo>
                    <a:lnTo>
                      <a:pt x="226" y="846"/>
                    </a:lnTo>
                    <a:lnTo>
                      <a:pt x="228" y="850"/>
                    </a:lnTo>
                    <a:lnTo>
                      <a:pt x="234" y="856"/>
                    </a:lnTo>
                    <a:lnTo>
                      <a:pt x="236" y="858"/>
                    </a:lnTo>
                    <a:lnTo>
                      <a:pt x="242" y="858"/>
                    </a:lnTo>
                    <a:lnTo>
                      <a:pt x="246" y="856"/>
                    </a:lnTo>
                    <a:lnTo>
                      <a:pt x="248" y="856"/>
                    </a:lnTo>
                    <a:lnTo>
                      <a:pt x="252" y="858"/>
                    </a:lnTo>
                    <a:lnTo>
                      <a:pt x="254" y="858"/>
                    </a:lnTo>
                    <a:lnTo>
                      <a:pt x="260" y="856"/>
                    </a:lnTo>
                    <a:lnTo>
                      <a:pt x="262" y="854"/>
                    </a:lnTo>
                    <a:lnTo>
                      <a:pt x="264" y="856"/>
                    </a:lnTo>
                    <a:lnTo>
                      <a:pt x="266" y="860"/>
                    </a:lnTo>
                    <a:lnTo>
                      <a:pt x="272" y="864"/>
                    </a:lnTo>
                    <a:lnTo>
                      <a:pt x="278" y="866"/>
                    </a:lnTo>
                    <a:lnTo>
                      <a:pt x="278" y="868"/>
                    </a:lnTo>
                    <a:lnTo>
                      <a:pt x="278" y="872"/>
                    </a:lnTo>
                    <a:lnTo>
                      <a:pt x="278" y="874"/>
                    </a:lnTo>
                    <a:lnTo>
                      <a:pt x="282" y="874"/>
                    </a:lnTo>
                    <a:lnTo>
                      <a:pt x="284" y="874"/>
                    </a:lnTo>
                    <a:lnTo>
                      <a:pt x="290" y="878"/>
                    </a:lnTo>
                    <a:lnTo>
                      <a:pt x="298" y="886"/>
                    </a:lnTo>
                    <a:lnTo>
                      <a:pt x="300" y="890"/>
                    </a:lnTo>
                    <a:lnTo>
                      <a:pt x="302" y="892"/>
                    </a:lnTo>
                    <a:lnTo>
                      <a:pt x="306" y="896"/>
                    </a:lnTo>
                    <a:lnTo>
                      <a:pt x="308" y="900"/>
                    </a:lnTo>
                    <a:lnTo>
                      <a:pt x="314" y="894"/>
                    </a:lnTo>
                    <a:lnTo>
                      <a:pt x="318" y="890"/>
                    </a:lnTo>
                    <a:lnTo>
                      <a:pt x="314" y="884"/>
                    </a:lnTo>
                    <a:lnTo>
                      <a:pt x="308" y="878"/>
                    </a:lnTo>
                    <a:lnTo>
                      <a:pt x="306" y="872"/>
                    </a:lnTo>
                    <a:lnTo>
                      <a:pt x="298" y="866"/>
                    </a:lnTo>
                    <a:lnTo>
                      <a:pt x="298" y="860"/>
                    </a:lnTo>
                    <a:lnTo>
                      <a:pt x="298" y="856"/>
                    </a:lnTo>
                    <a:lnTo>
                      <a:pt x="298" y="848"/>
                    </a:lnTo>
                    <a:lnTo>
                      <a:pt x="292" y="848"/>
                    </a:lnTo>
                    <a:lnTo>
                      <a:pt x="292" y="846"/>
                    </a:lnTo>
                    <a:lnTo>
                      <a:pt x="296" y="840"/>
                    </a:lnTo>
                    <a:lnTo>
                      <a:pt x="298" y="838"/>
                    </a:lnTo>
                    <a:lnTo>
                      <a:pt x="296" y="836"/>
                    </a:lnTo>
                    <a:lnTo>
                      <a:pt x="292" y="832"/>
                    </a:lnTo>
                    <a:lnTo>
                      <a:pt x="290" y="836"/>
                    </a:lnTo>
                    <a:lnTo>
                      <a:pt x="282" y="836"/>
                    </a:lnTo>
                    <a:lnTo>
                      <a:pt x="292" y="794"/>
                    </a:lnTo>
                    <a:lnTo>
                      <a:pt x="298" y="794"/>
                    </a:lnTo>
                    <a:lnTo>
                      <a:pt x="300" y="788"/>
                    </a:lnTo>
                    <a:lnTo>
                      <a:pt x="302" y="794"/>
                    </a:lnTo>
                    <a:lnTo>
                      <a:pt x="308" y="796"/>
                    </a:lnTo>
                    <a:lnTo>
                      <a:pt x="306" y="796"/>
                    </a:lnTo>
                    <a:lnTo>
                      <a:pt x="308" y="800"/>
                    </a:lnTo>
                    <a:lnTo>
                      <a:pt x="310" y="796"/>
                    </a:lnTo>
                    <a:lnTo>
                      <a:pt x="310" y="794"/>
                    </a:lnTo>
                    <a:lnTo>
                      <a:pt x="310" y="792"/>
                    </a:lnTo>
                    <a:lnTo>
                      <a:pt x="314" y="788"/>
                    </a:lnTo>
                    <a:lnTo>
                      <a:pt x="314" y="786"/>
                    </a:lnTo>
                    <a:lnTo>
                      <a:pt x="310" y="782"/>
                    </a:lnTo>
                    <a:lnTo>
                      <a:pt x="310" y="778"/>
                    </a:lnTo>
                    <a:lnTo>
                      <a:pt x="310" y="776"/>
                    </a:lnTo>
                    <a:lnTo>
                      <a:pt x="310" y="772"/>
                    </a:lnTo>
                    <a:lnTo>
                      <a:pt x="310" y="768"/>
                    </a:lnTo>
                    <a:lnTo>
                      <a:pt x="306" y="756"/>
                    </a:lnTo>
                    <a:lnTo>
                      <a:pt x="300" y="758"/>
                    </a:lnTo>
                    <a:lnTo>
                      <a:pt x="298" y="758"/>
                    </a:lnTo>
                    <a:lnTo>
                      <a:pt x="298" y="756"/>
                    </a:lnTo>
                    <a:lnTo>
                      <a:pt x="298" y="750"/>
                    </a:lnTo>
                    <a:lnTo>
                      <a:pt x="298" y="746"/>
                    </a:lnTo>
                    <a:lnTo>
                      <a:pt x="296" y="746"/>
                    </a:lnTo>
                    <a:lnTo>
                      <a:pt x="290" y="740"/>
                    </a:lnTo>
                    <a:lnTo>
                      <a:pt x="288" y="740"/>
                    </a:lnTo>
                    <a:lnTo>
                      <a:pt x="290" y="738"/>
                    </a:lnTo>
                    <a:lnTo>
                      <a:pt x="296" y="728"/>
                    </a:lnTo>
                    <a:lnTo>
                      <a:pt x="298" y="724"/>
                    </a:lnTo>
                    <a:lnTo>
                      <a:pt x="298" y="722"/>
                    </a:lnTo>
                    <a:lnTo>
                      <a:pt x="296" y="720"/>
                    </a:lnTo>
                    <a:lnTo>
                      <a:pt x="296" y="718"/>
                    </a:lnTo>
                    <a:lnTo>
                      <a:pt x="298" y="714"/>
                    </a:lnTo>
                    <a:lnTo>
                      <a:pt x="300" y="710"/>
                    </a:lnTo>
                    <a:lnTo>
                      <a:pt x="298" y="704"/>
                    </a:lnTo>
                    <a:lnTo>
                      <a:pt x="300" y="704"/>
                    </a:lnTo>
                    <a:lnTo>
                      <a:pt x="300" y="702"/>
                    </a:lnTo>
                    <a:lnTo>
                      <a:pt x="302" y="702"/>
                    </a:lnTo>
                    <a:lnTo>
                      <a:pt x="306" y="700"/>
                    </a:lnTo>
                    <a:lnTo>
                      <a:pt x="308" y="696"/>
                    </a:lnTo>
                    <a:lnTo>
                      <a:pt x="310" y="694"/>
                    </a:lnTo>
                    <a:lnTo>
                      <a:pt x="314" y="694"/>
                    </a:lnTo>
                    <a:lnTo>
                      <a:pt x="318" y="706"/>
                    </a:lnTo>
                    <a:lnTo>
                      <a:pt x="328" y="700"/>
                    </a:lnTo>
                    <a:lnTo>
                      <a:pt x="324" y="696"/>
                    </a:lnTo>
                    <a:lnTo>
                      <a:pt x="320" y="694"/>
                    </a:lnTo>
                    <a:lnTo>
                      <a:pt x="320" y="692"/>
                    </a:lnTo>
                    <a:lnTo>
                      <a:pt x="320" y="686"/>
                    </a:lnTo>
                    <a:lnTo>
                      <a:pt x="324" y="684"/>
                    </a:lnTo>
                    <a:lnTo>
                      <a:pt x="324" y="682"/>
                    </a:lnTo>
                    <a:lnTo>
                      <a:pt x="328" y="678"/>
                    </a:lnTo>
                    <a:lnTo>
                      <a:pt x="328" y="676"/>
                    </a:lnTo>
                    <a:lnTo>
                      <a:pt x="332" y="676"/>
                    </a:lnTo>
                    <a:lnTo>
                      <a:pt x="338" y="678"/>
                    </a:lnTo>
                    <a:lnTo>
                      <a:pt x="342" y="676"/>
                    </a:lnTo>
                    <a:lnTo>
                      <a:pt x="354" y="666"/>
                    </a:lnTo>
                    <a:lnTo>
                      <a:pt x="354" y="664"/>
                    </a:lnTo>
                    <a:lnTo>
                      <a:pt x="352" y="660"/>
                    </a:lnTo>
                    <a:lnTo>
                      <a:pt x="364" y="658"/>
                    </a:lnTo>
                    <a:lnTo>
                      <a:pt x="364" y="664"/>
                    </a:lnTo>
                    <a:lnTo>
                      <a:pt x="372" y="660"/>
                    </a:lnTo>
                    <a:lnTo>
                      <a:pt x="370" y="660"/>
                    </a:lnTo>
                    <a:lnTo>
                      <a:pt x="372" y="658"/>
                    </a:lnTo>
                    <a:lnTo>
                      <a:pt x="374" y="658"/>
                    </a:lnTo>
                    <a:lnTo>
                      <a:pt x="380" y="664"/>
                    </a:lnTo>
                    <a:lnTo>
                      <a:pt x="380" y="666"/>
                    </a:lnTo>
                    <a:lnTo>
                      <a:pt x="380" y="668"/>
                    </a:lnTo>
                    <a:lnTo>
                      <a:pt x="382" y="668"/>
                    </a:lnTo>
                    <a:lnTo>
                      <a:pt x="388" y="670"/>
                    </a:lnTo>
                    <a:lnTo>
                      <a:pt x="392" y="674"/>
                    </a:lnTo>
                    <a:lnTo>
                      <a:pt x="396" y="676"/>
                    </a:lnTo>
                    <a:lnTo>
                      <a:pt x="398" y="682"/>
                    </a:lnTo>
                    <a:lnTo>
                      <a:pt x="402" y="684"/>
                    </a:lnTo>
                    <a:lnTo>
                      <a:pt x="408" y="684"/>
                    </a:lnTo>
                    <a:lnTo>
                      <a:pt x="410" y="684"/>
                    </a:lnTo>
                    <a:lnTo>
                      <a:pt x="410" y="686"/>
                    </a:lnTo>
                    <a:lnTo>
                      <a:pt x="410" y="692"/>
                    </a:lnTo>
                    <a:lnTo>
                      <a:pt x="408" y="694"/>
                    </a:lnTo>
                    <a:lnTo>
                      <a:pt x="416" y="694"/>
                    </a:lnTo>
                    <a:lnTo>
                      <a:pt x="416" y="692"/>
                    </a:lnTo>
                    <a:lnTo>
                      <a:pt x="416" y="686"/>
                    </a:lnTo>
                    <a:lnTo>
                      <a:pt x="418" y="686"/>
                    </a:lnTo>
                    <a:lnTo>
                      <a:pt x="418" y="684"/>
                    </a:lnTo>
                    <a:lnTo>
                      <a:pt x="420" y="684"/>
                    </a:lnTo>
                    <a:lnTo>
                      <a:pt x="424" y="684"/>
                    </a:lnTo>
                    <a:lnTo>
                      <a:pt x="432" y="688"/>
                    </a:lnTo>
                    <a:lnTo>
                      <a:pt x="436" y="688"/>
                    </a:lnTo>
                    <a:lnTo>
                      <a:pt x="442" y="684"/>
                    </a:lnTo>
                    <a:lnTo>
                      <a:pt x="450" y="682"/>
                    </a:lnTo>
                    <a:lnTo>
                      <a:pt x="452" y="682"/>
                    </a:lnTo>
                    <a:lnTo>
                      <a:pt x="454" y="682"/>
                    </a:lnTo>
                    <a:lnTo>
                      <a:pt x="454" y="684"/>
                    </a:lnTo>
                    <a:lnTo>
                      <a:pt x="456" y="684"/>
                    </a:lnTo>
                    <a:lnTo>
                      <a:pt x="460" y="684"/>
                    </a:lnTo>
                    <a:lnTo>
                      <a:pt x="462" y="684"/>
                    </a:lnTo>
                    <a:lnTo>
                      <a:pt x="466" y="688"/>
                    </a:lnTo>
                    <a:lnTo>
                      <a:pt x="470" y="694"/>
                    </a:lnTo>
                    <a:lnTo>
                      <a:pt x="480" y="696"/>
                    </a:lnTo>
                    <a:lnTo>
                      <a:pt x="484" y="696"/>
                    </a:lnTo>
                    <a:lnTo>
                      <a:pt x="490" y="694"/>
                    </a:lnTo>
                    <a:lnTo>
                      <a:pt x="490" y="692"/>
                    </a:lnTo>
                    <a:lnTo>
                      <a:pt x="492" y="686"/>
                    </a:lnTo>
                    <a:lnTo>
                      <a:pt x="488" y="684"/>
                    </a:lnTo>
                    <a:lnTo>
                      <a:pt x="482" y="682"/>
                    </a:lnTo>
                    <a:lnTo>
                      <a:pt x="478" y="676"/>
                    </a:lnTo>
                    <a:lnTo>
                      <a:pt x="482" y="666"/>
                    </a:lnTo>
                    <a:lnTo>
                      <a:pt x="482" y="664"/>
                    </a:lnTo>
                    <a:lnTo>
                      <a:pt x="474" y="652"/>
                    </a:lnTo>
                    <a:lnTo>
                      <a:pt x="474" y="646"/>
                    </a:lnTo>
                    <a:lnTo>
                      <a:pt x="478" y="640"/>
                    </a:lnTo>
                    <a:lnTo>
                      <a:pt x="478" y="632"/>
                    </a:lnTo>
                    <a:lnTo>
                      <a:pt x="484" y="624"/>
                    </a:lnTo>
                    <a:lnTo>
                      <a:pt x="484" y="616"/>
                    </a:lnTo>
                    <a:lnTo>
                      <a:pt x="484" y="612"/>
                    </a:lnTo>
                    <a:lnTo>
                      <a:pt x="490" y="610"/>
                    </a:lnTo>
                    <a:lnTo>
                      <a:pt x="498" y="612"/>
                    </a:lnTo>
                    <a:lnTo>
                      <a:pt x="508" y="614"/>
                    </a:lnTo>
                    <a:lnTo>
                      <a:pt x="514" y="616"/>
                    </a:lnTo>
                    <a:lnTo>
                      <a:pt x="526" y="614"/>
                    </a:lnTo>
                    <a:lnTo>
                      <a:pt x="536" y="612"/>
                    </a:lnTo>
                    <a:lnTo>
                      <a:pt x="552" y="612"/>
                    </a:lnTo>
                    <a:lnTo>
                      <a:pt x="564" y="606"/>
                    </a:lnTo>
                    <a:lnTo>
                      <a:pt x="570" y="606"/>
                    </a:lnTo>
                    <a:lnTo>
                      <a:pt x="584" y="600"/>
                    </a:lnTo>
                    <a:lnTo>
                      <a:pt x="596" y="596"/>
                    </a:lnTo>
                    <a:lnTo>
                      <a:pt x="600" y="596"/>
                    </a:lnTo>
                    <a:lnTo>
                      <a:pt x="602" y="600"/>
                    </a:lnTo>
                    <a:lnTo>
                      <a:pt x="608" y="602"/>
                    </a:lnTo>
                    <a:lnTo>
                      <a:pt x="608" y="604"/>
                    </a:lnTo>
                    <a:lnTo>
                      <a:pt x="608" y="612"/>
                    </a:lnTo>
                    <a:lnTo>
                      <a:pt x="614" y="614"/>
                    </a:lnTo>
                    <a:lnTo>
                      <a:pt x="618" y="622"/>
                    </a:lnTo>
                    <a:lnTo>
                      <a:pt x="624" y="616"/>
                    </a:lnTo>
                    <a:lnTo>
                      <a:pt x="632" y="612"/>
                    </a:lnTo>
                    <a:lnTo>
                      <a:pt x="642" y="616"/>
                    </a:lnTo>
                    <a:lnTo>
                      <a:pt x="642" y="620"/>
                    </a:lnTo>
                    <a:lnTo>
                      <a:pt x="646" y="616"/>
                    </a:lnTo>
                    <a:lnTo>
                      <a:pt x="650" y="616"/>
                    </a:lnTo>
                    <a:lnTo>
                      <a:pt x="652" y="620"/>
                    </a:lnTo>
                    <a:lnTo>
                      <a:pt x="654" y="624"/>
                    </a:lnTo>
                    <a:lnTo>
                      <a:pt x="664" y="624"/>
                    </a:lnTo>
                    <a:lnTo>
                      <a:pt x="678" y="620"/>
                    </a:lnTo>
                    <a:lnTo>
                      <a:pt x="692" y="614"/>
                    </a:lnTo>
                    <a:lnTo>
                      <a:pt x="702" y="610"/>
                    </a:lnTo>
                    <a:lnTo>
                      <a:pt x="716" y="606"/>
                    </a:lnTo>
                    <a:lnTo>
                      <a:pt x="718" y="610"/>
                    </a:lnTo>
                    <a:lnTo>
                      <a:pt x="716" y="616"/>
                    </a:lnTo>
                    <a:lnTo>
                      <a:pt x="726" y="634"/>
                    </a:lnTo>
                    <a:lnTo>
                      <a:pt x="736" y="658"/>
                    </a:lnTo>
                    <a:lnTo>
                      <a:pt x="744" y="676"/>
                    </a:lnTo>
                    <a:lnTo>
                      <a:pt x="750" y="682"/>
                    </a:lnTo>
                    <a:lnTo>
                      <a:pt x="754" y="686"/>
                    </a:lnTo>
                    <a:lnTo>
                      <a:pt x="762" y="684"/>
                    </a:lnTo>
                    <a:lnTo>
                      <a:pt x="768" y="682"/>
                    </a:lnTo>
                    <a:lnTo>
                      <a:pt x="786" y="682"/>
                    </a:lnTo>
                    <a:lnTo>
                      <a:pt x="788" y="684"/>
                    </a:lnTo>
                    <a:lnTo>
                      <a:pt x="792" y="688"/>
                    </a:lnTo>
                    <a:lnTo>
                      <a:pt x="798" y="694"/>
                    </a:lnTo>
                    <a:lnTo>
                      <a:pt x="800" y="704"/>
                    </a:lnTo>
                    <a:lnTo>
                      <a:pt x="802" y="714"/>
                    </a:lnTo>
                    <a:lnTo>
                      <a:pt x="806" y="720"/>
                    </a:lnTo>
                    <a:lnTo>
                      <a:pt x="814" y="722"/>
                    </a:lnTo>
                    <a:lnTo>
                      <a:pt x="824" y="720"/>
                    </a:lnTo>
                    <a:lnTo>
                      <a:pt x="842" y="712"/>
                    </a:lnTo>
                    <a:lnTo>
                      <a:pt x="854" y="710"/>
                    </a:lnTo>
                    <a:lnTo>
                      <a:pt x="860" y="712"/>
                    </a:lnTo>
                    <a:lnTo>
                      <a:pt x="864" y="718"/>
                    </a:lnTo>
                    <a:lnTo>
                      <a:pt x="870" y="724"/>
                    </a:lnTo>
                    <a:lnTo>
                      <a:pt x="872" y="728"/>
                    </a:lnTo>
                    <a:lnTo>
                      <a:pt x="882" y="730"/>
                    </a:lnTo>
                    <a:lnTo>
                      <a:pt x="888" y="724"/>
                    </a:lnTo>
                    <a:lnTo>
                      <a:pt x="896" y="724"/>
                    </a:lnTo>
                    <a:lnTo>
                      <a:pt x="900" y="720"/>
                    </a:lnTo>
                    <a:lnTo>
                      <a:pt x="906" y="718"/>
                    </a:lnTo>
                    <a:lnTo>
                      <a:pt x="906" y="712"/>
                    </a:lnTo>
                    <a:lnTo>
                      <a:pt x="908" y="706"/>
                    </a:lnTo>
                    <a:lnTo>
                      <a:pt x="914" y="704"/>
                    </a:lnTo>
                    <a:lnTo>
                      <a:pt x="920" y="700"/>
                    </a:lnTo>
                    <a:lnTo>
                      <a:pt x="932" y="696"/>
                    </a:lnTo>
                    <a:lnTo>
                      <a:pt x="936" y="694"/>
                    </a:lnTo>
                    <a:lnTo>
                      <a:pt x="946" y="692"/>
                    </a:lnTo>
                    <a:lnTo>
                      <a:pt x="954" y="694"/>
                    </a:lnTo>
                    <a:lnTo>
                      <a:pt x="956" y="700"/>
                    </a:lnTo>
                    <a:lnTo>
                      <a:pt x="964" y="694"/>
                    </a:lnTo>
                    <a:lnTo>
                      <a:pt x="978" y="700"/>
                    </a:lnTo>
                    <a:lnTo>
                      <a:pt x="986" y="704"/>
                    </a:lnTo>
                    <a:lnTo>
                      <a:pt x="992" y="706"/>
                    </a:lnTo>
                    <a:lnTo>
                      <a:pt x="1004" y="706"/>
                    </a:lnTo>
                    <a:lnTo>
                      <a:pt x="1016" y="704"/>
                    </a:lnTo>
                    <a:lnTo>
                      <a:pt x="1028" y="706"/>
                    </a:lnTo>
                    <a:lnTo>
                      <a:pt x="1032" y="702"/>
                    </a:lnTo>
                    <a:lnTo>
                      <a:pt x="1032" y="692"/>
                    </a:lnTo>
                    <a:lnTo>
                      <a:pt x="1026" y="686"/>
                    </a:lnTo>
                    <a:lnTo>
                      <a:pt x="1020" y="682"/>
                    </a:lnTo>
                    <a:lnTo>
                      <a:pt x="1024" y="674"/>
                    </a:lnTo>
                    <a:lnTo>
                      <a:pt x="1026" y="668"/>
                    </a:lnTo>
                    <a:lnTo>
                      <a:pt x="1028" y="664"/>
                    </a:lnTo>
                    <a:lnTo>
                      <a:pt x="1030" y="662"/>
                    </a:lnTo>
                    <a:lnTo>
                      <a:pt x="1038" y="664"/>
                    </a:lnTo>
                    <a:lnTo>
                      <a:pt x="1046" y="664"/>
                    </a:lnTo>
                    <a:lnTo>
                      <a:pt x="1056" y="664"/>
                    </a:lnTo>
                    <a:lnTo>
                      <a:pt x="1062" y="670"/>
                    </a:lnTo>
                    <a:lnTo>
                      <a:pt x="1072" y="672"/>
                    </a:lnTo>
                    <a:lnTo>
                      <a:pt x="1084" y="682"/>
                    </a:lnTo>
                    <a:lnTo>
                      <a:pt x="1092" y="690"/>
                    </a:lnTo>
                    <a:lnTo>
                      <a:pt x="1098" y="698"/>
                    </a:lnTo>
                    <a:lnTo>
                      <a:pt x="1102" y="704"/>
                    </a:lnTo>
                    <a:lnTo>
                      <a:pt x="1114" y="712"/>
                    </a:lnTo>
                    <a:lnTo>
                      <a:pt x="1120" y="708"/>
                    </a:lnTo>
                    <a:lnTo>
                      <a:pt x="1126" y="708"/>
                    </a:lnTo>
                    <a:lnTo>
                      <a:pt x="1134" y="706"/>
                    </a:lnTo>
                    <a:lnTo>
                      <a:pt x="1138" y="700"/>
                    </a:lnTo>
                    <a:lnTo>
                      <a:pt x="1148" y="706"/>
                    </a:lnTo>
                    <a:lnTo>
                      <a:pt x="1162" y="708"/>
                    </a:lnTo>
                    <a:lnTo>
                      <a:pt x="1166" y="712"/>
                    </a:lnTo>
                    <a:lnTo>
                      <a:pt x="1166" y="716"/>
                    </a:lnTo>
                    <a:lnTo>
                      <a:pt x="1172" y="718"/>
                    </a:lnTo>
                    <a:lnTo>
                      <a:pt x="1180" y="718"/>
                    </a:lnTo>
                    <a:lnTo>
                      <a:pt x="1188" y="724"/>
                    </a:lnTo>
                    <a:lnTo>
                      <a:pt x="1192" y="724"/>
                    </a:lnTo>
                    <a:lnTo>
                      <a:pt x="1200" y="722"/>
                    </a:lnTo>
                    <a:lnTo>
                      <a:pt x="1208" y="724"/>
                    </a:lnTo>
                    <a:lnTo>
                      <a:pt x="1216" y="726"/>
                    </a:lnTo>
                    <a:lnTo>
                      <a:pt x="1228" y="724"/>
                    </a:lnTo>
                    <a:lnTo>
                      <a:pt x="1234" y="718"/>
                    </a:lnTo>
                    <a:lnTo>
                      <a:pt x="1246" y="718"/>
                    </a:lnTo>
                    <a:lnTo>
                      <a:pt x="1262" y="708"/>
                    </a:lnTo>
                    <a:lnTo>
                      <a:pt x="1264" y="706"/>
                    </a:lnTo>
                    <a:lnTo>
                      <a:pt x="1274" y="714"/>
                    </a:lnTo>
                    <a:lnTo>
                      <a:pt x="1282" y="714"/>
                    </a:lnTo>
                    <a:lnTo>
                      <a:pt x="1292" y="716"/>
                    </a:lnTo>
                    <a:lnTo>
                      <a:pt x="1300" y="714"/>
                    </a:lnTo>
                    <a:lnTo>
                      <a:pt x="1310" y="718"/>
                    </a:lnTo>
                    <a:lnTo>
                      <a:pt x="1316" y="724"/>
                    </a:lnTo>
                    <a:lnTo>
                      <a:pt x="1326" y="714"/>
                    </a:lnTo>
                    <a:lnTo>
                      <a:pt x="1330" y="714"/>
                    </a:lnTo>
                    <a:lnTo>
                      <a:pt x="1334" y="712"/>
                    </a:lnTo>
                    <a:lnTo>
                      <a:pt x="1336" y="708"/>
                    </a:lnTo>
                    <a:lnTo>
                      <a:pt x="1334" y="706"/>
                    </a:lnTo>
                    <a:lnTo>
                      <a:pt x="1336" y="704"/>
                    </a:lnTo>
                    <a:lnTo>
                      <a:pt x="1342" y="698"/>
                    </a:lnTo>
                    <a:lnTo>
                      <a:pt x="1346" y="690"/>
                    </a:lnTo>
                    <a:lnTo>
                      <a:pt x="1352" y="682"/>
                    </a:lnTo>
                    <a:lnTo>
                      <a:pt x="1348" y="676"/>
                    </a:lnTo>
                    <a:lnTo>
                      <a:pt x="1354" y="672"/>
                    </a:lnTo>
                    <a:lnTo>
                      <a:pt x="1354" y="664"/>
                    </a:lnTo>
                    <a:lnTo>
                      <a:pt x="1354" y="658"/>
                    </a:lnTo>
                    <a:lnTo>
                      <a:pt x="1348" y="660"/>
                    </a:lnTo>
                    <a:lnTo>
                      <a:pt x="1348" y="654"/>
                    </a:lnTo>
                    <a:lnTo>
                      <a:pt x="1352" y="652"/>
                    </a:lnTo>
                    <a:lnTo>
                      <a:pt x="1356" y="648"/>
                    </a:lnTo>
                    <a:lnTo>
                      <a:pt x="1364" y="642"/>
                    </a:lnTo>
                    <a:lnTo>
                      <a:pt x="1370" y="636"/>
                    </a:lnTo>
                    <a:lnTo>
                      <a:pt x="1378" y="636"/>
                    </a:lnTo>
                    <a:lnTo>
                      <a:pt x="1384" y="634"/>
                    </a:lnTo>
                    <a:lnTo>
                      <a:pt x="1390" y="632"/>
                    </a:lnTo>
                    <a:lnTo>
                      <a:pt x="1398" y="632"/>
                    </a:lnTo>
                    <a:lnTo>
                      <a:pt x="1406" y="636"/>
                    </a:lnTo>
                    <a:lnTo>
                      <a:pt x="1410" y="642"/>
                    </a:lnTo>
                    <a:lnTo>
                      <a:pt x="1416" y="648"/>
                    </a:lnTo>
                    <a:lnTo>
                      <a:pt x="1426" y="650"/>
                    </a:lnTo>
                    <a:lnTo>
                      <a:pt x="1434" y="654"/>
                    </a:lnTo>
                    <a:lnTo>
                      <a:pt x="1436" y="660"/>
                    </a:lnTo>
                    <a:lnTo>
                      <a:pt x="1444" y="668"/>
                    </a:lnTo>
                    <a:lnTo>
                      <a:pt x="1444" y="676"/>
                    </a:lnTo>
                    <a:lnTo>
                      <a:pt x="1444" y="682"/>
                    </a:lnTo>
                    <a:lnTo>
                      <a:pt x="1452" y="694"/>
                    </a:lnTo>
                    <a:lnTo>
                      <a:pt x="1456" y="704"/>
                    </a:lnTo>
                    <a:lnTo>
                      <a:pt x="1462" y="708"/>
                    </a:lnTo>
                    <a:lnTo>
                      <a:pt x="1466" y="708"/>
                    </a:lnTo>
                    <a:lnTo>
                      <a:pt x="1472" y="708"/>
                    </a:lnTo>
                    <a:lnTo>
                      <a:pt x="1482" y="712"/>
                    </a:lnTo>
                    <a:lnTo>
                      <a:pt x="1484" y="716"/>
                    </a:lnTo>
                    <a:lnTo>
                      <a:pt x="1488" y="722"/>
                    </a:lnTo>
                    <a:lnTo>
                      <a:pt x="1490" y="730"/>
                    </a:lnTo>
                    <a:lnTo>
                      <a:pt x="1498" y="736"/>
                    </a:lnTo>
                    <a:lnTo>
                      <a:pt x="1500" y="742"/>
                    </a:lnTo>
                    <a:lnTo>
                      <a:pt x="1498" y="750"/>
                    </a:lnTo>
                    <a:lnTo>
                      <a:pt x="1502" y="754"/>
                    </a:lnTo>
                    <a:lnTo>
                      <a:pt x="1508" y="758"/>
                    </a:lnTo>
                    <a:lnTo>
                      <a:pt x="1516" y="762"/>
                    </a:lnTo>
                    <a:lnTo>
                      <a:pt x="1520" y="760"/>
                    </a:lnTo>
                    <a:lnTo>
                      <a:pt x="1526" y="758"/>
                    </a:lnTo>
                    <a:lnTo>
                      <a:pt x="1530" y="752"/>
                    </a:lnTo>
                    <a:lnTo>
                      <a:pt x="1536" y="750"/>
                    </a:lnTo>
                    <a:lnTo>
                      <a:pt x="1542" y="750"/>
                    </a:lnTo>
                    <a:lnTo>
                      <a:pt x="1546" y="746"/>
                    </a:lnTo>
                    <a:lnTo>
                      <a:pt x="1548" y="742"/>
                    </a:lnTo>
                    <a:lnTo>
                      <a:pt x="1560" y="740"/>
                    </a:lnTo>
                    <a:lnTo>
                      <a:pt x="1554" y="746"/>
                    </a:lnTo>
                    <a:lnTo>
                      <a:pt x="1554" y="754"/>
                    </a:lnTo>
                    <a:lnTo>
                      <a:pt x="1556" y="758"/>
                    </a:lnTo>
                    <a:lnTo>
                      <a:pt x="1556" y="764"/>
                    </a:lnTo>
                    <a:lnTo>
                      <a:pt x="1552" y="770"/>
                    </a:lnTo>
                    <a:lnTo>
                      <a:pt x="1554" y="776"/>
                    </a:lnTo>
                    <a:lnTo>
                      <a:pt x="1552" y="786"/>
                    </a:lnTo>
                    <a:lnTo>
                      <a:pt x="1548" y="794"/>
                    </a:lnTo>
                    <a:lnTo>
                      <a:pt x="1542" y="798"/>
                    </a:lnTo>
                    <a:lnTo>
                      <a:pt x="1538" y="800"/>
                    </a:lnTo>
                    <a:lnTo>
                      <a:pt x="1536" y="806"/>
                    </a:lnTo>
                    <a:lnTo>
                      <a:pt x="1528" y="808"/>
                    </a:lnTo>
                    <a:lnTo>
                      <a:pt x="1526" y="814"/>
                    </a:lnTo>
                    <a:lnTo>
                      <a:pt x="1524" y="810"/>
                    </a:lnTo>
                    <a:lnTo>
                      <a:pt x="1524" y="816"/>
                    </a:lnTo>
                    <a:lnTo>
                      <a:pt x="1524" y="824"/>
                    </a:lnTo>
                    <a:lnTo>
                      <a:pt x="1516" y="824"/>
                    </a:lnTo>
                    <a:lnTo>
                      <a:pt x="1516" y="822"/>
                    </a:lnTo>
                    <a:lnTo>
                      <a:pt x="1516" y="818"/>
                    </a:lnTo>
                    <a:lnTo>
                      <a:pt x="1518" y="814"/>
                    </a:lnTo>
                    <a:lnTo>
                      <a:pt x="1518" y="810"/>
                    </a:lnTo>
                    <a:lnTo>
                      <a:pt x="1512" y="814"/>
                    </a:lnTo>
                    <a:lnTo>
                      <a:pt x="1508" y="816"/>
                    </a:lnTo>
                    <a:lnTo>
                      <a:pt x="1508" y="824"/>
                    </a:lnTo>
                    <a:lnTo>
                      <a:pt x="1506" y="832"/>
                    </a:lnTo>
                    <a:lnTo>
                      <a:pt x="1508" y="842"/>
                    </a:lnTo>
                    <a:lnTo>
                      <a:pt x="1508" y="846"/>
                    </a:lnTo>
                    <a:lnTo>
                      <a:pt x="1502" y="852"/>
                    </a:lnTo>
                    <a:lnTo>
                      <a:pt x="1502" y="858"/>
                    </a:lnTo>
                    <a:lnTo>
                      <a:pt x="1500" y="860"/>
                    </a:lnTo>
                    <a:lnTo>
                      <a:pt x="1502" y="862"/>
                    </a:lnTo>
                    <a:lnTo>
                      <a:pt x="1512" y="854"/>
                    </a:lnTo>
                    <a:lnTo>
                      <a:pt x="1516" y="846"/>
                    </a:lnTo>
                    <a:lnTo>
                      <a:pt x="1528" y="846"/>
                    </a:lnTo>
                    <a:lnTo>
                      <a:pt x="1526" y="858"/>
                    </a:lnTo>
                    <a:lnTo>
                      <a:pt x="1538" y="864"/>
                    </a:lnTo>
                    <a:lnTo>
                      <a:pt x="1544" y="864"/>
                    </a:lnTo>
                    <a:lnTo>
                      <a:pt x="1548" y="862"/>
                    </a:lnTo>
                    <a:lnTo>
                      <a:pt x="1548" y="858"/>
                    </a:lnTo>
                    <a:lnTo>
                      <a:pt x="1556" y="854"/>
                    </a:lnTo>
                    <a:lnTo>
                      <a:pt x="1560" y="850"/>
                    </a:lnTo>
                    <a:lnTo>
                      <a:pt x="1564" y="842"/>
                    </a:lnTo>
                    <a:lnTo>
                      <a:pt x="1566" y="842"/>
                    </a:lnTo>
                    <a:lnTo>
                      <a:pt x="1570" y="836"/>
                    </a:lnTo>
                    <a:lnTo>
                      <a:pt x="1572" y="828"/>
                    </a:lnTo>
                    <a:lnTo>
                      <a:pt x="1576" y="826"/>
                    </a:lnTo>
                    <a:lnTo>
                      <a:pt x="1584" y="822"/>
                    </a:lnTo>
                    <a:lnTo>
                      <a:pt x="1584" y="816"/>
                    </a:lnTo>
                    <a:lnTo>
                      <a:pt x="1588" y="808"/>
                    </a:lnTo>
                    <a:lnTo>
                      <a:pt x="1598" y="800"/>
                    </a:lnTo>
                    <a:lnTo>
                      <a:pt x="1606" y="794"/>
                    </a:lnTo>
                    <a:lnTo>
                      <a:pt x="1610" y="780"/>
                    </a:lnTo>
                    <a:lnTo>
                      <a:pt x="1610" y="772"/>
                    </a:lnTo>
                    <a:lnTo>
                      <a:pt x="1616" y="768"/>
                    </a:lnTo>
                    <a:lnTo>
                      <a:pt x="1620" y="764"/>
                    </a:lnTo>
                    <a:lnTo>
                      <a:pt x="1624" y="760"/>
                    </a:lnTo>
                    <a:lnTo>
                      <a:pt x="1624" y="752"/>
                    </a:lnTo>
                    <a:lnTo>
                      <a:pt x="1630" y="746"/>
                    </a:lnTo>
                    <a:lnTo>
                      <a:pt x="1636" y="742"/>
                    </a:lnTo>
                    <a:lnTo>
                      <a:pt x="1636" y="736"/>
                    </a:lnTo>
                    <a:lnTo>
                      <a:pt x="1636" y="734"/>
                    </a:lnTo>
                    <a:lnTo>
                      <a:pt x="1642" y="734"/>
                    </a:lnTo>
                    <a:lnTo>
                      <a:pt x="1636" y="726"/>
                    </a:lnTo>
                    <a:lnTo>
                      <a:pt x="1642" y="722"/>
                    </a:lnTo>
                    <a:lnTo>
                      <a:pt x="1644" y="716"/>
                    </a:lnTo>
                    <a:lnTo>
                      <a:pt x="1642" y="706"/>
                    </a:lnTo>
                    <a:lnTo>
                      <a:pt x="1638" y="698"/>
                    </a:lnTo>
                    <a:lnTo>
                      <a:pt x="1642" y="696"/>
                    </a:lnTo>
                    <a:lnTo>
                      <a:pt x="1644" y="690"/>
                    </a:lnTo>
                    <a:lnTo>
                      <a:pt x="1642" y="688"/>
                    </a:lnTo>
                    <a:lnTo>
                      <a:pt x="1642" y="682"/>
                    </a:lnTo>
                    <a:lnTo>
                      <a:pt x="1648" y="680"/>
                    </a:lnTo>
                    <a:lnTo>
                      <a:pt x="1652" y="672"/>
                    </a:lnTo>
                    <a:lnTo>
                      <a:pt x="1652" y="668"/>
                    </a:lnTo>
                    <a:lnTo>
                      <a:pt x="1648" y="652"/>
                    </a:lnTo>
                    <a:lnTo>
                      <a:pt x="1658" y="652"/>
                    </a:lnTo>
                    <a:lnTo>
                      <a:pt x="1658" y="650"/>
                    </a:lnTo>
                    <a:lnTo>
                      <a:pt x="1652" y="648"/>
                    </a:lnTo>
                    <a:lnTo>
                      <a:pt x="1652" y="644"/>
                    </a:lnTo>
                    <a:lnTo>
                      <a:pt x="1648" y="644"/>
                    </a:lnTo>
                    <a:lnTo>
                      <a:pt x="1648" y="648"/>
                    </a:lnTo>
                    <a:lnTo>
                      <a:pt x="1646" y="648"/>
                    </a:lnTo>
                    <a:lnTo>
                      <a:pt x="1642" y="642"/>
                    </a:lnTo>
                    <a:lnTo>
                      <a:pt x="1638" y="634"/>
                    </a:lnTo>
                    <a:lnTo>
                      <a:pt x="1634" y="630"/>
                    </a:lnTo>
                    <a:lnTo>
                      <a:pt x="1628" y="626"/>
                    </a:lnTo>
                    <a:lnTo>
                      <a:pt x="1616" y="624"/>
                    </a:lnTo>
                    <a:lnTo>
                      <a:pt x="1612" y="626"/>
                    </a:lnTo>
                    <a:lnTo>
                      <a:pt x="1616" y="634"/>
                    </a:lnTo>
                    <a:lnTo>
                      <a:pt x="1612" y="634"/>
                    </a:lnTo>
                    <a:lnTo>
                      <a:pt x="1610" y="632"/>
                    </a:lnTo>
                    <a:lnTo>
                      <a:pt x="1608" y="632"/>
                    </a:lnTo>
                    <a:lnTo>
                      <a:pt x="1606" y="636"/>
                    </a:lnTo>
                    <a:lnTo>
                      <a:pt x="1602" y="640"/>
                    </a:lnTo>
                    <a:lnTo>
                      <a:pt x="1602" y="642"/>
                    </a:lnTo>
                    <a:lnTo>
                      <a:pt x="1598" y="640"/>
                    </a:lnTo>
                    <a:lnTo>
                      <a:pt x="1600" y="636"/>
                    </a:lnTo>
                    <a:lnTo>
                      <a:pt x="1602" y="630"/>
                    </a:lnTo>
                    <a:lnTo>
                      <a:pt x="1600" y="630"/>
                    </a:lnTo>
                    <a:lnTo>
                      <a:pt x="1598" y="630"/>
                    </a:lnTo>
                    <a:lnTo>
                      <a:pt x="1598" y="626"/>
                    </a:lnTo>
                    <a:lnTo>
                      <a:pt x="1594" y="626"/>
                    </a:lnTo>
                    <a:lnTo>
                      <a:pt x="1594" y="630"/>
                    </a:lnTo>
                    <a:lnTo>
                      <a:pt x="1592" y="630"/>
                    </a:lnTo>
                    <a:lnTo>
                      <a:pt x="1592" y="632"/>
                    </a:lnTo>
                    <a:lnTo>
                      <a:pt x="1592" y="634"/>
                    </a:lnTo>
                    <a:lnTo>
                      <a:pt x="1588" y="634"/>
                    </a:lnTo>
                    <a:lnTo>
                      <a:pt x="1588" y="612"/>
                    </a:lnTo>
                    <a:lnTo>
                      <a:pt x="1566" y="612"/>
                    </a:lnTo>
                    <a:lnTo>
                      <a:pt x="1566" y="606"/>
                    </a:lnTo>
                    <a:lnTo>
                      <a:pt x="1570" y="600"/>
                    </a:lnTo>
                    <a:lnTo>
                      <a:pt x="1598" y="578"/>
                    </a:lnTo>
                    <a:lnTo>
                      <a:pt x="1602" y="578"/>
                    </a:lnTo>
                    <a:lnTo>
                      <a:pt x="1602" y="572"/>
                    </a:lnTo>
                    <a:lnTo>
                      <a:pt x="1602" y="570"/>
                    </a:lnTo>
                    <a:lnTo>
                      <a:pt x="1608" y="568"/>
                    </a:lnTo>
                    <a:lnTo>
                      <a:pt x="1610" y="558"/>
                    </a:lnTo>
                    <a:lnTo>
                      <a:pt x="1612" y="550"/>
                    </a:lnTo>
                    <a:lnTo>
                      <a:pt x="1616" y="552"/>
                    </a:lnTo>
                    <a:lnTo>
                      <a:pt x="1618" y="552"/>
                    </a:lnTo>
                    <a:lnTo>
                      <a:pt x="1624" y="542"/>
                    </a:lnTo>
                    <a:lnTo>
                      <a:pt x="1636" y="536"/>
                    </a:lnTo>
                    <a:lnTo>
                      <a:pt x="1636" y="530"/>
                    </a:lnTo>
                    <a:lnTo>
                      <a:pt x="1642" y="530"/>
                    </a:lnTo>
                    <a:lnTo>
                      <a:pt x="1646" y="530"/>
                    </a:lnTo>
                    <a:lnTo>
                      <a:pt x="1648" y="524"/>
                    </a:lnTo>
                    <a:lnTo>
                      <a:pt x="1648" y="516"/>
                    </a:lnTo>
                    <a:lnTo>
                      <a:pt x="1658" y="504"/>
                    </a:lnTo>
                    <a:lnTo>
                      <a:pt x="1672" y="494"/>
                    </a:lnTo>
                    <a:lnTo>
                      <a:pt x="1672" y="490"/>
                    </a:lnTo>
                    <a:lnTo>
                      <a:pt x="1676" y="490"/>
                    </a:lnTo>
                    <a:lnTo>
                      <a:pt x="1676" y="488"/>
                    </a:lnTo>
                    <a:lnTo>
                      <a:pt x="1676" y="486"/>
                    </a:lnTo>
                    <a:lnTo>
                      <a:pt x="1682" y="486"/>
                    </a:lnTo>
                    <a:lnTo>
                      <a:pt x="1684" y="488"/>
                    </a:lnTo>
                    <a:lnTo>
                      <a:pt x="1688" y="490"/>
                    </a:lnTo>
                    <a:lnTo>
                      <a:pt x="1706" y="490"/>
                    </a:lnTo>
                    <a:lnTo>
                      <a:pt x="1724" y="490"/>
                    </a:lnTo>
                    <a:lnTo>
                      <a:pt x="1724" y="494"/>
                    </a:lnTo>
                    <a:lnTo>
                      <a:pt x="1724" y="496"/>
                    </a:lnTo>
                    <a:lnTo>
                      <a:pt x="1724" y="500"/>
                    </a:lnTo>
                    <a:lnTo>
                      <a:pt x="1730" y="498"/>
                    </a:lnTo>
                    <a:lnTo>
                      <a:pt x="1734" y="490"/>
                    </a:lnTo>
                    <a:lnTo>
                      <a:pt x="1740" y="498"/>
                    </a:lnTo>
                    <a:lnTo>
                      <a:pt x="1746" y="498"/>
                    </a:lnTo>
                    <a:lnTo>
                      <a:pt x="1752" y="498"/>
                    </a:lnTo>
                    <a:lnTo>
                      <a:pt x="1758" y="496"/>
                    </a:lnTo>
                    <a:lnTo>
                      <a:pt x="1762" y="498"/>
                    </a:lnTo>
                    <a:lnTo>
                      <a:pt x="1764" y="500"/>
                    </a:lnTo>
                    <a:lnTo>
                      <a:pt x="1770" y="500"/>
                    </a:lnTo>
                    <a:lnTo>
                      <a:pt x="1770" y="486"/>
                    </a:lnTo>
                    <a:lnTo>
                      <a:pt x="1782" y="486"/>
                    </a:lnTo>
                    <a:lnTo>
                      <a:pt x="1794" y="488"/>
                    </a:lnTo>
                    <a:lnTo>
                      <a:pt x="1794" y="490"/>
                    </a:lnTo>
                    <a:lnTo>
                      <a:pt x="1798" y="490"/>
                    </a:lnTo>
                    <a:lnTo>
                      <a:pt x="1798" y="488"/>
                    </a:lnTo>
                    <a:lnTo>
                      <a:pt x="1808" y="486"/>
                    </a:lnTo>
                    <a:lnTo>
                      <a:pt x="1810" y="496"/>
                    </a:lnTo>
                    <a:lnTo>
                      <a:pt x="1816" y="496"/>
                    </a:lnTo>
                    <a:lnTo>
                      <a:pt x="1816" y="498"/>
                    </a:lnTo>
                    <a:lnTo>
                      <a:pt x="1816" y="500"/>
                    </a:lnTo>
                    <a:lnTo>
                      <a:pt x="1800" y="500"/>
                    </a:lnTo>
                    <a:lnTo>
                      <a:pt x="1802" y="512"/>
                    </a:lnTo>
                    <a:lnTo>
                      <a:pt x="1818" y="512"/>
                    </a:lnTo>
                    <a:lnTo>
                      <a:pt x="1818" y="508"/>
                    </a:lnTo>
                    <a:lnTo>
                      <a:pt x="1820" y="506"/>
                    </a:lnTo>
                    <a:lnTo>
                      <a:pt x="1824" y="508"/>
                    </a:lnTo>
                    <a:lnTo>
                      <a:pt x="1828" y="508"/>
                    </a:lnTo>
                    <a:lnTo>
                      <a:pt x="1828" y="506"/>
                    </a:lnTo>
                    <a:lnTo>
                      <a:pt x="1828" y="504"/>
                    </a:lnTo>
                    <a:lnTo>
                      <a:pt x="1830" y="504"/>
                    </a:lnTo>
                    <a:lnTo>
                      <a:pt x="1834" y="496"/>
                    </a:lnTo>
                    <a:lnTo>
                      <a:pt x="1844" y="496"/>
                    </a:lnTo>
                    <a:lnTo>
                      <a:pt x="1854" y="496"/>
                    </a:lnTo>
                    <a:lnTo>
                      <a:pt x="1854" y="494"/>
                    </a:lnTo>
                    <a:lnTo>
                      <a:pt x="1858" y="494"/>
                    </a:lnTo>
                    <a:lnTo>
                      <a:pt x="1856" y="488"/>
                    </a:lnTo>
                    <a:lnTo>
                      <a:pt x="1846" y="488"/>
                    </a:lnTo>
                    <a:lnTo>
                      <a:pt x="1846" y="490"/>
                    </a:lnTo>
                    <a:lnTo>
                      <a:pt x="1844" y="490"/>
                    </a:lnTo>
                    <a:lnTo>
                      <a:pt x="1844" y="472"/>
                    </a:lnTo>
                    <a:lnTo>
                      <a:pt x="1846" y="476"/>
                    </a:lnTo>
                    <a:lnTo>
                      <a:pt x="1848" y="470"/>
                    </a:lnTo>
                    <a:lnTo>
                      <a:pt x="1848" y="466"/>
                    </a:lnTo>
                    <a:lnTo>
                      <a:pt x="1854" y="462"/>
                    </a:lnTo>
                    <a:lnTo>
                      <a:pt x="1862" y="460"/>
                    </a:lnTo>
                    <a:lnTo>
                      <a:pt x="1866" y="458"/>
                    </a:lnTo>
                    <a:lnTo>
                      <a:pt x="1872" y="454"/>
                    </a:lnTo>
                    <a:lnTo>
                      <a:pt x="1872" y="450"/>
                    </a:lnTo>
                    <a:lnTo>
                      <a:pt x="1872" y="448"/>
                    </a:lnTo>
                    <a:lnTo>
                      <a:pt x="1874" y="448"/>
                    </a:lnTo>
                    <a:lnTo>
                      <a:pt x="1880" y="442"/>
                    </a:lnTo>
                    <a:lnTo>
                      <a:pt x="1882" y="436"/>
                    </a:lnTo>
                    <a:lnTo>
                      <a:pt x="1884" y="436"/>
                    </a:lnTo>
                    <a:lnTo>
                      <a:pt x="1890" y="434"/>
                    </a:lnTo>
                    <a:lnTo>
                      <a:pt x="1902" y="434"/>
                    </a:lnTo>
                    <a:lnTo>
                      <a:pt x="1910" y="432"/>
                    </a:lnTo>
                    <a:lnTo>
                      <a:pt x="1912" y="430"/>
                    </a:lnTo>
                    <a:lnTo>
                      <a:pt x="1916" y="430"/>
                    </a:lnTo>
                    <a:lnTo>
                      <a:pt x="1918" y="436"/>
                    </a:lnTo>
                    <a:lnTo>
                      <a:pt x="1926" y="436"/>
                    </a:lnTo>
                    <a:lnTo>
                      <a:pt x="1934" y="432"/>
                    </a:lnTo>
                    <a:lnTo>
                      <a:pt x="1930" y="442"/>
                    </a:lnTo>
                    <a:lnTo>
                      <a:pt x="1928" y="448"/>
                    </a:lnTo>
                    <a:lnTo>
                      <a:pt x="1926" y="450"/>
                    </a:lnTo>
                    <a:lnTo>
                      <a:pt x="1928" y="452"/>
                    </a:lnTo>
                    <a:lnTo>
                      <a:pt x="1928" y="454"/>
                    </a:lnTo>
                    <a:lnTo>
                      <a:pt x="1934" y="452"/>
                    </a:lnTo>
                    <a:lnTo>
                      <a:pt x="1934" y="458"/>
                    </a:lnTo>
                    <a:lnTo>
                      <a:pt x="1934" y="462"/>
                    </a:lnTo>
                    <a:lnTo>
                      <a:pt x="1938" y="454"/>
                    </a:lnTo>
                    <a:lnTo>
                      <a:pt x="1948" y="444"/>
                    </a:lnTo>
                    <a:lnTo>
                      <a:pt x="1958" y="436"/>
                    </a:lnTo>
                    <a:lnTo>
                      <a:pt x="1966" y="434"/>
                    </a:lnTo>
                    <a:lnTo>
                      <a:pt x="1972" y="434"/>
                    </a:lnTo>
                    <a:lnTo>
                      <a:pt x="1972" y="436"/>
                    </a:lnTo>
                    <a:lnTo>
                      <a:pt x="1974" y="436"/>
                    </a:lnTo>
                    <a:lnTo>
                      <a:pt x="1980" y="436"/>
                    </a:lnTo>
                    <a:lnTo>
                      <a:pt x="1976" y="430"/>
                    </a:lnTo>
                    <a:lnTo>
                      <a:pt x="1976" y="426"/>
                    </a:lnTo>
                    <a:lnTo>
                      <a:pt x="1976" y="424"/>
                    </a:lnTo>
                    <a:lnTo>
                      <a:pt x="1974" y="426"/>
                    </a:lnTo>
                    <a:lnTo>
                      <a:pt x="1974" y="424"/>
                    </a:lnTo>
                    <a:lnTo>
                      <a:pt x="1974" y="420"/>
                    </a:lnTo>
                    <a:lnTo>
                      <a:pt x="1984" y="412"/>
                    </a:lnTo>
                    <a:lnTo>
                      <a:pt x="1990" y="412"/>
                    </a:lnTo>
                    <a:lnTo>
                      <a:pt x="2004" y="416"/>
                    </a:lnTo>
                    <a:lnTo>
                      <a:pt x="2004" y="420"/>
                    </a:lnTo>
                    <a:lnTo>
                      <a:pt x="2000" y="420"/>
                    </a:lnTo>
                    <a:lnTo>
                      <a:pt x="2000" y="416"/>
                    </a:lnTo>
                    <a:lnTo>
                      <a:pt x="1998" y="416"/>
                    </a:lnTo>
                    <a:lnTo>
                      <a:pt x="1992" y="416"/>
                    </a:lnTo>
                    <a:lnTo>
                      <a:pt x="1990" y="420"/>
                    </a:lnTo>
                    <a:lnTo>
                      <a:pt x="1988" y="420"/>
                    </a:lnTo>
                    <a:lnTo>
                      <a:pt x="1984" y="442"/>
                    </a:lnTo>
                    <a:lnTo>
                      <a:pt x="1982" y="454"/>
                    </a:lnTo>
                    <a:lnTo>
                      <a:pt x="1980" y="458"/>
                    </a:lnTo>
                    <a:lnTo>
                      <a:pt x="1976" y="458"/>
                    </a:lnTo>
                    <a:lnTo>
                      <a:pt x="1966" y="458"/>
                    </a:lnTo>
                    <a:lnTo>
                      <a:pt x="1954" y="460"/>
                    </a:lnTo>
                    <a:lnTo>
                      <a:pt x="1954" y="466"/>
                    </a:lnTo>
                    <a:lnTo>
                      <a:pt x="1954" y="472"/>
                    </a:lnTo>
                    <a:lnTo>
                      <a:pt x="1952" y="472"/>
                    </a:lnTo>
                    <a:lnTo>
                      <a:pt x="1948" y="472"/>
                    </a:lnTo>
                    <a:lnTo>
                      <a:pt x="1948" y="478"/>
                    </a:lnTo>
                    <a:lnTo>
                      <a:pt x="1948" y="480"/>
                    </a:lnTo>
                    <a:lnTo>
                      <a:pt x="1938" y="488"/>
                    </a:lnTo>
                    <a:lnTo>
                      <a:pt x="1928" y="496"/>
                    </a:lnTo>
                    <a:lnTo>
                      <a:pt x="1918" y="512"/>
                    </a:lnTo>
                    <a:lnTo>
                      <a:pt x="1912" y="518"/>
                    </a:lnTo>
                    <a:lnTo>
                      <a:pt x="1906" y="524"/>
                    </a:lnTo>
                    <a:lnTo>
                      <a:pt x="1902" y="526"/>
                    </a:lnTo>
                    <a:lnTo>
                      <a:pt x="1902" y="524"/>
                    </a:lnTo>
                    <a:lnTo>
                      <a:pt x="1900" y="524"/>
                    </a:lnTo>
                    <a:lnTo>
                      <a:pt x="1898" y="524"/>
                    </a:lnTo>
                    <a:lnTo>
                      <a:pt x="1898" y="526"/>
                    </a:lnTo>
                    <a:lnTo>
                      <a:pt x="1894" y="530"/>
                    </a:lnTo>
                    <a:lnTo>
                      <a:pt x="1888" y="530"/>
                    </a:lnTo>
                    <a:lnTo>
                      <a:pt x="1882" y="530"/>
                    </a:lnTo>
                    <a:lnTo>
                      <a:pt x="1882" y="534"/>
                    </a:lnTo>
                    <a:lnTo>
                      <a:pt x="1884" y="534"/>
                    </a:lnTo>
                    <a:lnTo>
                      <a:pt x="1882" y="544"/>
                    </a:lnTo>
                    <a:lnTo>
                      <a:pt x="1882" y="550"/>
                    </a:lnTo>
                    <a:lnTo>
                      <a:pt x="1876" y="552"/>
                    </a:lnTo>
                    <a:lnTo>
                      <a:pt x="1872" y="552"/>
                    </a:lnTo>
                    <a:lnTo>
                      <a:pt x="1870" y="554"/>
                    </a:lnTo>
                    <a:lnTo>
                      <a:pt x="1866" y="566"/>
                    </a:lnTo>
                    <a:lnTo>
                      <a:pt x="1864" y="580"/>
                    </a:lnTo>
                    <a:lnTo>
                      <a:pt x="1864" y="598"/>
                    </a:lnTo>
                    <a:lnTo>
                      <a:pt x="1866" y="618"/>
                    </a:lnTo>
                    <a:lnTo>
                      <a:pt x="1882" y="688"/>
                    </a:lnTo>
                    <a:lnTo>
                      <a:pt x="1894" y="678"/>
                    </a:lnTo>
                    <a:lnTo>
                      <a:pt x="1906" y="668"/>
                    </a:lnTo>
                    <a:lnTo>
                      <a:pt x="1908" y="654"/>
                    </a:lnTo>
                    <a:lnTo>
                      <a:pt x="1908" y="650"/>
                    </a:lnTo>
                    <a:lnTo>
                      <a:pt x="1910" y="648"/>
                    </a:lnTo>
                    <a:lnTo>
                      <a:pt x="1922" y="644"/>
                    </a:lnTo>
                    <a:lnTo>
                      <a:pt x="1922" y="630"/>
                    </a:lnTo>
                    <a:lnTo>
                      <a:pt x="1922" y="624"/>
                    </a:lnTo>
                    <a:lnTo>
                      <a:pt x="1928" y="618"/>
                    </a:lnTo>
                    <a:lnTo>
                      <a:pt x="1934" y="616"/>
                    </a:lnTo>
                    <a:lnTo>
                      <a:pt x="1934" y="612"/>
                    </a:lnTo>
                    <a:lnTo>
                      <a:pt x="1938" y="608"/>
                    </a:lnTo>
                    <a:lnTo>
                      <a:pt x="1944" y="612"/>
                    </a:lnTo>
                    <a:lnTo>
                      <a:pt x="1946" y="612"/>
                    </a:lnTo>
                    <a:lnTo>
                      <a:pt x="1952" y="612"/>
                    </a:lnTo>
                    <a:lnTo>
                      <a:pt x="1958" y="604"/>
                    </a:lnTo>
                    <a:lnTo>
                      <a:pt x="1952" y="590"/>
                    </a:lnTo>
                    <a:lnTo>
                      <a:pt x="1952" y="582"/>
                    </a:lnTo>
                    <a:lnTo>
                      <a:pt x="1952" y="578"/>
                    </a:lnTo>
                    <a:lnTo>
                      <a:pt x="1954" y="576"/>
                    </a:lnTo>
                    <a:lnTo>
                      <a:pt x="1958" y="570"/>
                    </a:lnTo>
                    <a:lnTo>
                      <a:pt x="1966" y="568"/>
                    </a:lnTo>
                    <a:lnTo>
                      <a:pt x="1974" y="568"/>
                    </a:lnTo>
                    <a:lnTo>
                      <a:pt x="1974" y="560"/>
                    </a:lnTo>
                    <a:lnTo>
                      <a:pt x="1970" y="560"/>
                    </a:lnTo>
                    <a:lnTo>
                      <a:pt x="1966" y="560"/>
                    </a:lnTo>
                    <a:lnTo>
                      <a:pt x="1962" y="552"/>
                    </a:lnTo>
                    <a:lnTo>
                      <a:pt x="1962" y="544"/>
                    </a:lnTo>
                    <a:lnTo>
                      <a:pt x="1964" y="544"/>
                    </a:lnTo>
                    <a:lnTo>
                      <a:pt x="1966" y="540"/>
                    </a:lnTo>
                    <a:lnTo>
                      <a:pt x="1970" y="540"/>
                    </a:lnTo>
                    <a:lnTo>
                      <a:pt x="1970" y="534"/>
                    </a:lnTo>
                    <a:lnTo>
                      <a:pt x="1970" y="532"/>
                    </a:lnTo>
                    <a:lnTo>
                      <a:pt x="1972" y="532"/>
                    </a:lnTo>
                    <a:lnTo>
                      <a:pt x="1972" y="526"/>
                    </a:lnTo>
                    <a:lnTo>
                      <a:pt x="1966" y="526"/>
                    </a:lnTo>
                    <a:lnTo>
                      <a:pt x="1956" y="524"/>
                    </a:lnTo>
                    <a:lnTo>
                      <a:pt x="1956" y="516"/>
                    </a:lnTo>
                    <a:lnTo>
                      <a:pt x="1956" y="508"/>
                    </a:lnTo>
                    <a:lnTo>
                      <a:pt x="1972" y="496"/>
                    </a:lnTo>
                    <a:lnTo>
                      <a:pt x="1972" y="494"/>
                    </a:lnTo>
                    <a:lnTo>
                      <a:pt x="1972" y="490"/>
                    </a:lnTo>
                    <a:lnTo>
                      <a:pt x="1976" y="490"/>
                    </a:lnTo>
                    <a:lnTo>
                      <a:pt x="1976" y="486"/>
                    </a:lnTo>
                    <a:lnTo>
                      <a:pt x="1974" y="486"/>
                    </a:lnTo>
                    <a:lnTo>
                      <a:pt x="1974" y="484"/>
                    </a:lnTo>
                    <a:lnTo>
                      <a:pt x="1976" y="480"/>
                    </a:lnTo>
                    <a:lnTo>
                      <a:pt x="1980" y="476"/>
                    </a:lnTo>
                    <a:lnTo>
                      <a:pt x="2002" y="478"/>
                    </a:lnTo>
                    <a:lnTo>
                      <a:pt x="2002" y="472"/>
                    </a:lnTo>
                    <a:lnTo>
                      <a:pt x="2018" y="462"/>
                    </a:lnTo>
                    <a:lnTo>
                      <a:pt x="2016" y="472"/>
                    </a:lnTo>
                    <a:lnTo>
                      <a:pt x="2016" y="478"/>
                    </a:lnTo>
                    <a:lnTo>
                      <a:pt x="2018" y="480"/>
                    </a:lnTo>
                    <a:lnTo>
                      <a:pt x="2020" y="480"/>
                    </a:lnTo>
                    <a:lnTo>
                      <a:pt x="2020" y="478"/>
                    </a:lnTo>
                    <a:lnTo>
                      <a:pt x="2022" y="478"/>
                    </a:lnTo>
                    <a:lnTo>
                      <a:pt x="2028" y="470"/>
                    </a:lnTo>
                    <a:lnTo>
                      <a:pt x="2034" y="462"/>
                    </a:lnTo>
                    <a:lnTo>
                      <a:pt x="2040" y="458"/>
                    </a:lnTo>
                    <a:lnTo>
                      <a:pt x="2048" y="458"/>
                    </a:lnTo>
                    <a:lnTo>
                      <a:pt x="2056" y="460"/>
                    </a:lnTo>
                    <a:lnTo>
                      <a:pt x="2064" y="466"/>
                    </a:lnTo>
                    <a:lnTo>
                      <a:pt x="2064" y="472"/>
                    </a:lnTo>
                    <a:lnTo>
                      <a:pt x="2072" y="476"/>
                    </a:lnTo>
                    <a:lnTo>
                      <a:pt x="2076" y="478"/>
                    </a:lnTo>
                    <a:lnTo>
                      <a:pt x="2082" y="468"/>
                    </a:lnTo>
                    <a:lnTo>
                      <a:pt x="2090" y="458"/>
                    </a:lnTo>
                    <a:lnTo>
                      <a:pt x="2098" y="452"/>
                    </a:lnTo>
                    <a:lnTo>
                      <a:pt x="2108" y="448"/>
                    </a:lnTo>
                    <a:lnTo>
                      <a:pt x="2108" y="444"/>
                    </a:lnTo>
                    <a:lnTo>
                      <a:pt x="2108" y="442"/>
                    </a:lnTo>
                    <a:lnTo>
                      <a:pt x="2108" y="440"/>
                    </a:lnTo>
                    <a:lnTo>
                      <a:pt x="2110" y="440"/>
                    </a:lnTo>
                    <a:lnTo>
                      <a:pt x="2112" y="442"/>
                    </a:lnTo>
                    <a:lnTo>
                      <a:pt x="2116" y="442"/>
                    </a:lnTo>
                    <a:lnTo>
                      <a:pt x="2118" y="442"/>
                    </a:lnTo>
                    <a:lnTo>
                      <a:pt x="2120" y="436"/>
                    </a:lnTo>
                    <a:lnTo>
                      <a:pt x="2120" y="434"/>
                    </a:lnTo>
                    <a:lnTo>
                      <a:pt x="2122" y="434"/>
                    </a:lnTo>
                    <a:lnTo>
                      <a:pt x="2122" y="436"/>
                    </a:lnTo>
                    <a:lnTo>
                      <a:pt x="2126" y="436"/>
                    </a:lnTo>
                    <a:lnTo>
                      <a:pt x="2130" y="430"/>
                    </a:lnTo>
                    <a:lnTo>
                      <a:pt x="2138" y="426"/>
                    </a:lnTo>
                    <a:lnTo>
                      <a:pt x="2144" y="426"/>
                    </a:lnTo>
                    <a:lnTo>
                      <a:pt x="2154" y="422"/>
                    </a:lnTo>
                    <a:lnTo>
                      <a:pt x="2164" y="416"/>
                    </a:lnTo>
                    <a:lnTo>
                      <a:pt x="2174" y="416"/>
                    </a:lnTo>
                    <a:lnTo>
                      <a:pt x="2184" y="420"/>
                    </a:lnTo>
                    <a:lnTo>
                      <a:pt x="2192" y="420"/>
                    </a:lnTo>
                    <a:lnTo>
                      <a:pt x="2198" y="420"/>
                    </a:lnTo>
                    <a:lnTo>
                      <a:pt x="2204" y="414"/>
                    </a:lnTo>
                    <a:lnTo>
                      <a:pt x="2202" y="408"/>
                    </a:lnTo>
                    <a:lnTo>
                      <a:pt x="2202" y="406"/>
                    </a:lnTo>
                    <a:lnTo>
                      <a:pt x="2204" y="404"/>
                    </a:lnTo>
                    <a:lnTo>
                      <a:pt x="2202" y="404"/>
                    </a:lnTo>
                    <a:lnTo>
                      <a:pt x="2198" y="404"/>
                    </a:lnTo>
                    <a:lnTo>
                      <a:pt x="2190" y="378"/>
                    </a:lnTo>
                    <a:lnTo>
                      <a:pt x="2186" y="378"/>
                    </a:lnTo>
                    <a:lnTo>
                      <a:pt x="2186" y="372"/>
                    </a:lnTo>
                    <a:lnTo>
                      <a:pt x="2180" y="376"/>
                    </a:lnTo>
                    <a:lnTo>
                      <a:pt x="2182" y="376"/>
                    </a:lnTo>
                    <a:lnTo>
                      <a:pt x="2180" y="378"/>
                    </a:lnTo>
                    <a:lnTo>
                      <a:pt x="2176" y="378"/>
                    </a:lnTo>
                    <a:lnTo>
                      <a:pt x="2176" y="372"/>
                    </a:lnTo>
                    <a:lnTo>
                      <a:pt x="2176" y="370"/>
                    </a:lnTo>
                    <a:lnTo>
                      <a:pt x="2180" y="368"/>
                    </a:lnTo>
                    <a:lnTo>
                      <a:pt x="2170" y="368"/>
                    </a:lnTo>
                    <a:lnTo>
                      <a:pt x="2162" y="368"/>
                    </a:lnTo>
                    <a:lnTo>
                      <a:pt x="2162" y="362"/>
                    </a:lnTo>
                    <a:lnTo>
                      <a:pt x="2176" y="360"/>
                    </a:lnTo>
                    <a:lnTo>
                      <a:pt x="2182" y="366"/>
                    </a:lnTo>
                    <a:lnTo>
                      <a:pt x="2198" y="366"/>
                    </a:lnTo>
                    <a:lnTo>
                      <a:pt x="2210" y="368"/>
                    </a:lnTo>
                    <a:lnTo>
                      <a:pt x="2218" y="360"/>
                    </a:lnTo>
                    <a:lnTo>
                      <a:pt x="2222" y="350"/>
                    </a:lnTo>
                    <a:lnTo>
                      <a:pt x="2222" y="342"/>
                    </a:lnTo>
                    <a:lnTo>
                      <a:pt x="2216" y="340"/>
                    </a:lnTo>
                    <a:lnTo>
                      <a:pt x="2216" y="334"/>
                    </a:lnTo>
                    <a:lnTo>
                      <a:pt x="2218" y="332"/>
                    </a:lnTo>
                    <a:lnTo>
                      <a:pt x="2218" y="324"/>
                    </a:lnTo>
                    <a:lnTo>
                      <a:pt x="2228" y="322"/>
                    </a:lnTo>
                    <a:lnTo>
                      <a:pt x="2226" y="328"/>
                    </a:lnTo>
                    <a:lnTo>
                      <a:pt x="2228" y="330"/>
                    </a:lnTo>
                    <a:lnTo>
                      <a:pt x="2230" y="332"/>
                    </a:lnTo>
                    <a:lnTo>
                      <a:pt x="2226" y="332"/>
                    </a:lnTo>
                    <a:lnTo>
                      <a:pt x="2226" y="334"/>
                    </a:lnTo>
                    <a:lnTo>
                      <a:pt x="2228" y="342"/>
                    </a:lnTo>
                    <a:lnTo>
                      <a:pt x="2238" y="350"/>
                    </a:lnTo>
                    <a:lnTo>
                      <a:pt x="2240" y="350"/>
                    </a:lnTo>
                    <a:lnTo>
                      <a:pt x="2238" y="348"/>
                    </a:lnTo>
                    <a:lnTo>
                      <a:pt x="2248" y="342"/>
                    </a:lnTo>
                    <a:lnTo>
                      <a:pt x="2254" y="340"/>
                    </a:lnTo>
                    <a:lnTo>
                      <a:pt x="2262" y="342"/>
                    </a:lnTo>
                    <a:lnTo>
                      <a:pt x="2266" y="350"/>
                    </a:lnTo>
                    <a:lnTo>
                      <a:pt x="2274" y="352"/>
                    </a:lnTo>
                    <a:lnTo>
                      <a:pt x="2274" y="360"/>
                    </a:lnTo>
                    <a:lnTo>
                      <a:pt x="2272" y="362"/>
                    </a:lnTo>
                    <a:lnTo>
                      <a:pt x="2276" y="366"/>
                    </a:lnTo>
                    <a:lnTo>
                      <a:pt x="2284" y="368"/>
                    </a:lnTo>
                    <a:lnTo>
                      <a:pt x="2302" y="372"/>
                    </a:lnTo>
                    <a:lnTo>
                      <a:pt x="2302" y="378"/>
                    </a:lnTo>
                    <a:lnTo>
                      <a:pt x="2316" y="372"/>
                    </a:lnTo>
                    <a:lnTo>
                      <a:pt x="2316" y="378"/>
                    </a:lnTo>
                    <a:lnTo>
                      <a:pt x="2328" y="378"/>
                    </a:lnTo>
                    <a:lnTo>
                      <a:pt x="2328" y="376"/>
                    </a:lnTo>
                    <a:lnTo>
                      <a:pt x="2320" y="368"/>
                    </a:lnTo>
                    <a:lnTo>
                      <a:pt x="2320" y="362"/>
                    </a:lnTo>
                    <a:lnTo>
                      <a:pt x="2330" y="362"/>
                    </a:lnTo>
                    <a:lnTo>
                      <a:pt x="2330" y="352"/>
                    </a:lnTo>
                    <a:lnTo>
                      <a:pt x="2322" y="354"/>
                    </a:lnTo>
                    <a:lnTo>
                      <a:pt x="2322" y="350"/>
                    </a:lnTo>
                    <a:lnTo>
                      <a:pt x="2320" y="348"/>
                    </a:lnTo>
                    <a:lnTo>
                      <a:pt x="2330" y="348"/>
                    </a:lnTo>
                    <a:lnTo>
                      <a:pt x="2330" y="350"/>
                    </a:lnTo>
                    <a:lnTo>
                      <a:pt x="2334" y="350"/>
                    </a:lnTo>
                    <a:lnTo>
                      <a:pt x="2336" y="350"/>
                    </a:lnTo>
                    <a:lnTo>
                      <a:pt x="2346" y="350"/>
                    </a:lnTo>
                    <a:lnTo>
                      <a:pt x="2346" y="352"/>
                    </a:lnTo>
                    <a:lnTo>
                      <a:pt x="2348" y="352"/>
                    </a:lnTo>
                    <a:lnTo>
                      <a:pt x="2348" y="350"/>
                    </a:lnTo>
                    <a:lnTo>
                      <a:pt x="2346" y="344"/>
                    </a:lnTo>
                    <a:lnTo>
                      <a:pt x="2352" y="344"/>
                    </a:lnTo>
                    <a:lnTo>
                      <a:pt x="2352" y="334"/>
                    </a:lnTo>
                    <a:lnTo>
                      <a:pt x="2356" y="334"/>
                    </a:lnTo>
                    <a:lnTo>
                      <a:pt x="2338" y="326"/>
                    </a:lnTo>
                    <a:close/>
                    <a:moveTo>
                      <a:pt x="1770" y="196"/>
                    </a:moveTo>
                    <a:lnTo>
                      <a:pt x="1774" y="194"/>
                    </a:lnTo>
                    <a:lnTo>
                      <a:pt x="1772" y="198"/>
                    </a:lnTo>
                    <a:lnTo>
                      <a:pt x="1770" y="198"/>
                    </a:lnTo>
                    <a:lnTo>
                      <a:pt x="1770" y="196"/>
                    </a:lnTo>
                    <a:close/>
                    <a:moveTo>
                      <a:pt x="744" y="204"/>
                    </a:moveTo>
                    <a:lnTo>
                      <a:pt x="742" y="206"/>
                    </a:lnTo>
                    <a:lnTo>
                      <a:pt x="742" y="202"/>
                    </a:lnTo>
                    <a:lnTo>
                      <a:pt x="744" y="202"/>
                    </a:lnTo>
                    <a:lnTo>
                      <a:pt x="744" y="204"/>
                    </a:lnTo>
                    <a:close/>
                    <a:moveTo>
                      <a:pt x="84" y="458"/>
                    </a:moveTo>
                    <a:lnTo>
                      <a:pt x="84" y="466"/>
                    </a:lnTo>
                    <a:lnTo>
                      <a:pt x="82" y="466"/>
                    </a:lnTo>
                    <a:lnTo>
                      <a:pt x="82" y="470"/>
                    </a:lnTo>
                    <a:lnTo>
                      <a:pt x="62" y="474"/>
                    </a:lnTo>
                    <a:lnTo>
                      <a:pt x="62" y="468"/>
                    </a:lnTo>
                    <a:lnTo>
                      <a:pt x="52" y="458"/>
                    </a:lnTo>
                    <a:lnTo>
                      <a:pt x="52" y="452"/>
                    </a:lnTo>
                    <a:lnTo>
                      <a:pt x="48" y="448"/>
                    </a:lnTo>
                    <a:lnTo>
                      <a:pt x="44" y="440"/>
                    </a:lnTo>
                    <a:lnTo>
                      <a:pt x="52" y="438"/>
                    </a:lnTo>
                    <a:lnTo>
                      <a:pt x="56" y="432"/>
                    </a:lnTo>
                    <a:lnTo>
                      <a:pt x="64" y="440"/>
                    </a:lnTo>
                    <a:lnTo>
                      <a:pt x="72" y="444"/>
                    </a:lnTo>
                    <a:lnTo>
                      <a:pt x="74" y="444"/>
                    </a:lnTo>
                    <a:lnTo>
                      <a:pt x="80" y="444"/>
                    </a:lnTo>
                    <a:lnTo>
                      <a:pt x="82" y="450"/>
                    </a:lnTo>
                    <a:lnTo>
                      <a:pt x="82" y="456"/>
                    </a:lnTo>
                    <a:lnTo>
                      <a:pt x="84" y="456"/>
                    </a:lnTo>
                    <a:lnTo>
                      <a:pt x="84" y="458"/>
                    </a:lnTo>
                    <a:close/>
                    <a:moveTo>
                      <a:pt x="108" y="398"/>
                    </a:moveTo>
                    <a:lnTo>
                      <a:pt x="106" y="386"/>
                    </a:lnTo>
                    <a:lnTo>
                      <a:pt x="114" y="386"/>
                    </a:lnTo>
                    <a:lnTo>
                      <a:pt x="116" y="388"/>
                    </a:lnTo>
                    <a:lnTo>
                      <a:pt x="116" y="392"/>
                    </a:lnTo>
                    <a:lnTo>
                      <a:pt x="118" y="394"/>
                    </a:lnTo>
                    <a:lnTo>
                      <a:pt x="120" y="396"/>
                    </a:lnTo>
                    <a:lnTo>
                      <a:pt x="118" y="398"/>
                    </a:lnTo>
                    <a:lnTo>
                      <a:pt x="108" y="398"/>
                    </a:lnTo>
                    <a:close/>
                    <a:moveTo>
                      <a:pt x="136" y="444"/>
                    </a:moveTo>
                    <a:lnTo>
                      <a:pt x="136" y="450"/>
                    </a:lnTo>
                    <a:lnTo>
                      <a:pt x="130" y="456"/>
                    </a:lnTo>
                    <a:lnTo>
                      <a:pt x="120" y="444"/>
                    </a:lnTo>
                    <a:lnTo>
                      <a:pt x="110" y="438"/>
                    </a:lnTo>
                    <a:lnTo>
                      <a:pt x="110" y="432"/>
                    </a:lnTo>
                    <a:lnTo>
                      <a:pt x="118" y="434"/>
                    </a:lnTo>
                    <a:lnTo>
                      <a:pt x="116" y="430"/>
                    </a:lnTo>
                    <a:lnTo>
                      <a:pt x="116" y="428"/>
                    </a:lnTo>
                    <a:lnTo>
                      <a:pt x="118" y="428"/>
                    </a:lnTo>
                    <a:lnTo>
                      <a:pt x="118" y="430"/>
                    </a:lnTo>
                    <a:lnTo>
                      <a:pt x="120" y="430"/>
                    </a:lnTo>
                    <a:lnTo>
                      <a:pt x="124" y="422"/>
                    </a:lnTo>
                    <a:lnTo>
                      <a:pt x="124" y="420"/>
                    </a:lnTo>
                    <a:lnTo>
                      <a:pt x="120" y="416"/>
                    </a:lnTo>
                    <a:lnTo>
                      <a:pt x="118" y="420"/>
                    </a:lnTo>
                    <a:lnTo>
                      <a:pt x="116" y="420"/>
                    </a:lnTo>
                    <a:lnTo>
                      <a:pt x="114" y="416"/>
                    </a:lnTo>
                    <a:lnTo>
                      <a:pt x="114" y="412"/>
                    </a:lnTo>
                    <a:lnTo>
                      <a:pt x="116" y="412"/>
                    </a:lnTo>
                    <a:lnTo>
                      <a:pt x="128" y="416"/>
                    </a:lnTo>
                    <a:lnTo>
                      <a:pt x="128" y="424"/>
                    </a:lnTo>
                    <a:lnTo>
                      <a:pt x="130" y="434"/>
                    </a:lnTo>
                    <a:lnTo>
                      <a:pt x="136" y="440"/>
                    </a:lnTo>
                    <a:lnTo>
                      <a:pt x="136" y="444"/>
                    </a:lnTo>
                    <a:close/>
                    <a:moveTo>
                      <a:pt x="156" y="496"/>
                    </a:moveTo>
                    <a:lnTo>
                      <a:pt x="156" y="498"/>
                    </a:lnTo>
                    <a:lnTo>
                      <a:pt x="154" y="498"/>
                    </a:lnTo>
                    <a:lnTo>
                      <a:pt x="154" y="494"/>
                    </a:lnTo>
                    <a:lnTo>
                      <a:pt x="154" y="492"/>
                    </a:lnTo>
                    <a:lnTo>
                      <a:pt x="156" y="496"/>
                    </a:lnTo>
                    <a:close/>
                    <a:moveTo>
                      <a:pt x="144" y="468"/>
                    </a:moveTo>
                    <a:lnTo>
                      <a:pt x="144" y="466"/>
                    </a:lnTo>
                    <a:lnTo>
                      <a:pt x="146" y="466"/>
                    </a:lnTo>
                    <a:lnTo>
                      <a:pt x="152" y="466"/>
                    </a:lnTo>
                    <a:lnTo>
                      <a:pt x="154" y="468"/>
                    </a:lnTo>
                    <a:lnTo>
                      <a:pt x="152" y="470"/>
                    </a:lnTo>
                    <a:lnTo>
                      <a:pt x="146" y="470"/>
                    </a:lnTo>
                    <a:lnTo>
                      <a:pt x="144" y="468"/>
                    </a:lnTo>
                    <a:close/>
                    <a:moveTo>
                      <a:pt x="172" y="512"/>
                    </a:moveTo>
                    <a:lnTo>
                      <a:pt x="172" y="516"/>
                    </a:lnTo>
                    <a:lnTo>
                      <a:pt x="164" y="520"/>
                    </a:lnTo>
                    <a:lnTo>
                      <a:pt x="160" y="522"/>
                    </a:lnTo>
                    <a:lnTo>
                      <a:pt x="152" y="514"/>
                    </a:lnTo>
                    <a:lnTo>
                      <a:pt x="146" y="506"/>
                    </a:lnTo>
                    <a:lnTo>
                      <a:pt x="152" y="506"/>
                    </a:lnTo>
                    <a:lnTo>
                      <a:pt x="160" y="510"/>
                    </a:lnTo>
                    <a:lnTo>
                      <a:pt x="160" y="504"/>
                    </a:lnTo>
                    <a:lnTo>
                      <a:pt x="160" y="502"/>
                    </a:lnTo>
                    <a:lnTo>
                      <a:pt x="162" y="502"/>
                    </a:lnTo>
                    <a:lnTo>
                      <a:pt x="170" y="510"/>
                    </a:lnTo>
                    <a:lnTo>
                      <a:pt x="172" y="510"/>
                    </a:lnTo>
                    <a:lnTo>
                      <a:pt x="172" y="512"/>
                    </a:lnTo>
                    <a:close/>
                    <a:moveTo>
                      <a:pt x="308" y="786"/>
                    </a:moveTo>
                    <a:lnTo>
                      <a:pt x="308" y="784"/>
                    </a:lnTo>
                    <a:lnTo>
                      <a:pt x="310" y="786"/>
                    </a:lnTo>
                    <a:lnTo>
                      <a:pt x="310" y="788"/>
                    </a:lnTo>
                    <a:lnTo>
                      <a:pt x="308" y="788"/>
                    </a:lnTo>
                    <a:lnTo>
                      <a:pt x="308" y="786"/>
                    </a:lnTo>
                    <a:close/>
                    <a:moveTo>
                      <a:pt x="856" y="130"/>
                    </a:moveTo>
                    <a:lnTo>
                      <a:pt x="854" y="134"/>
                    </a:lnTo>
                    <a:lnTo>
                      <a:pt x="852" y="134"/>
                    </a:lnTo>
                    <a:lnTo>
                      <a:pt x="852" y="132"/>
                    </a:lnTo>
                    <a:lnTo>
                      <a:pt x="860" y="122"/>
                    </a:lnTo>
                    <a:lnTo>
                      <a:pt x="856" y="130"/>
                    </a:lnTo>
                    <a:close/>
                    <a:moveTo>
                      <a:pt x="1078" y="68"/>
                    </a:moveTo>
                    <a:lnTo>
                      <a:pt x="1080" y="62"/>
                    </a:lnTo>
                    <a:lnTo>
                      <a:pt x="1080" y="60"/>
                    </a:lnTo>
                    <a:lnTo>
                      <a:pt x="1082" y="62"/>
                    </a:lnTo>
                    <a:lnTo>
                      <a:pt x="1082" y="66"/>
                    </a:lnTo>
                    <a:lnTo>
                      <a:pt x="1090" y="66"/>
                    </a:lnTo>
                    <a:lnTo>
                      <a:pt x="1098" y="62"/>
                    </a:lnTo>
                    <a:lnTo>
                      <a:pt x="1114" y="58"/>
                    </a:lnTo>
                    <a:lnTo>
                      <a:pt x="1110" y="54"/>
                    </a:lnTo>
                    <a:lnTo>
                      <a:pt x="1114" y="52"/>
                    </a:lnTo>
                    <a:lnTo>
                      <a:pt x="1118" y="58"/>
                    </a:lnTo>
                    <a:lnTo>
                      <a:pt x="1116" y="60"/>
                    </a:lnTo>
                    <a:lnTo>
                      <a:pt x="1100" y="68"/>
                    </a:lnTo>
                    <a:lnTo>
                      <a:pt x="1086" y="80"/>
                    </a:lnTo>
                    <a:lnTo>
                      <a:pt x="1086" y="76"/>
                    </a:lnTo>
                    <a:lnTo>
                      <a:pt x="1078" y="72"/>
                    </a:lnTo>
                    <a:lnTo>
                      <a:pt x="1078" y="68"/>
                    </a:lnTo>
                    <a:close/>
                    <a:moveTo>
                      <a:pt x="1050" y="50"/>
                    </a:moveTo>
                    <a:lnTo>
                      <a:pt x="1052" y="44"/>
                    </a:lnTo>
                    <a:lnTo>
                      <a:pt x="1054" y="54"/>
                    </a:lnTo>
                    <a:lnTo>
                      <a:pt x="1046" y="54"/>
                    </a:lnTo>
                    <a:lnTo>
                      <a:pt x="1050" y="50"/>
                    </a:lnTo>
                    <a:close/>
                    <a:moveTo>
                      <a:pt x="1196" y="596"/>
                    </a:moveTo>
                    <a:lnTo>
                      <a:pt x="1198" y="606"/>
                    </a:lnTo>
                    <a:lnTo>
                      <a:pt x="1198" y="616"/>
                    </a:lnTo>
                    <a:lnTo>
                      <a:pt x="1190" y="626"/>
                    </a:lnTo>
                    <a:lnTo>
                      <a:pt x="1190" y="624"/>
                    </a:lnTo>
                    <a:lnTo>
                      <a:pt x="1184" y="624"/>
                    </a:lnTo>
                    <a:lnTo>
                      <a:pt x="1184" y="626"/>
                    </a:lnTo>
                    <a:lnTo>
                      <a:pt x="1182" y="630"/>
                    </a:lnTo>
                    <a:lnTo>
                      <a:pt x="1184" y="632"/>
                    </a:lnTo>
                    <a:lnTo>
                      <a:pt x="1188" y="634"/>
                    </a:lnTo>
                    <a:lnTo>
                      <a:pt x="1178" y="644"/>
                    </a:lnTo>
                    <a:lnTo>
                      <a:pt x="1178" y="648"/>
                    </a:lnTo>
                    <a:lnTo>
                      <a:pt x="1172" y="648"/>
                    </a:lnTo>
                    <a:lnTo>
                      <a:pt x="1166" y="648"/>
                    </a:lnTo>
                    <a:lnTo>
                      <a:pt x="1166" y="650"/>
                    </a:lnTo>
                    <a:lnTo>
                      <a:pt x="1164" y="652"/>
                    </a:lnTo>
                    <a:lnTo>
                      <a:pt x="1162" y="654"/>
                    </a:lnTo>
                    <a:lnTo>
                      <a:pt x="1162" y="658"/>
                    </a:lnTo>
                    <a:lnTo>
                      <a:pt x="1156" y="658"/>
                    </a:lnTo>
                    <a:lnTo>
                      <a:pt x="1152" y="658"/>
                    </a:lnTo>
                    <a:lnTo>
                      <a:pt x="1146" y="664"/>
                    </a:lnTo>
                    <a:lnTo>
                      <a:pt x="1142" y="672"/>
                    </a:lnTo>
                    <a:lnTo>
                      <a:pt x="1134" y="682"/>
                    </a:lnTo>
                    <a:lnTo>
                      <a:pt x="1130" y="686"/>
                    </a:lnTo>
                    <a:lnTo>
                      <a:pt x="1126" y="686"/>
                    </a:lnTo>
                    <a:lnTo>
                      <a:pt x="1120" y="686"/>
                    </a:lnTo>
                    <a:lnTo>
                      <a:pt x="1116" y="682"/>
                    </a:lnTo>
                    <a:lnTo>
                      <a:pt x="1110" y="680"/>
                    </a:lnTo>
                    <a:lnTo>
                      <a:pt x="1126" y="672"/>
                    </a:lnTo>
                    <a:lnTo>
                      <a:pt x="1130" y="668"/>
                    </a:lnTo>
                    <a:lnTo>
                      <a:pt x="1136" y="662"/>
                    </a:lnTo>
                    <a:lnTo>
                      <a:pt x="1138" y="654"/>
                    </a:lnTo>
                    <a:lnTo>
                      <a:pt x="1142" y="650"/>
                    </a:lnTo>
                    <a:lnTo>
                      <a:pt x="1146" y="650"/>
                    </a:lnTo>
                    <a:lnTo>
                      <a:pt x="1148" y="648"/>
                    </a:lnTo>
                    <a:lnTo>
                      <a:pt x="1152" y="644"/>
                    </a:lnTo>
                    <a:lnTo>
                      <a:pt x="1154" y="640"/>
                    </a:lnTo>
                    <a:lnTo>
                      <a:pt x="1156" y="636"/>
                    </a:lnTo>
                    <a:lnTo>
                      <a:pt x="1162" y="636"/>
                    </a:lnTo>
                    <a:lnTo>
                      <a:pt x="1170" y="626"/>
                    </a:lnTo>
                    <a:lnTo>
                      <a:pt x="1180" y="614"/>
                    </a:lnTo>
                    <a:lnTo>
                      <a:pt x="1196" y="582"/>
                    </a:lnTo>
                    <a:lnTo>
                      <a:pt x="1198" y="582"/>
                    </a:lnTo>
                    <a:lnTo>
                      <a:pt x="1200" y="582"/>
                    </a:lnTo>
                    <a:lnTo>
                      <a:pt x="1196" y="596"/>
                    </a:lnTo>
                    <a:close/>
                    <a:moveTo>
                      <a:pt x="1248" y="142"/>
                    </a:moveTo>
                    <a:lnTo>
                      <a:pt x="1246" y="150"/>
                    </a:lnTo>
                    <a:lnTo>
                      <a:pt x="1244" y="150"/>
                    </a:lnTo>
                    <a:lnTo>
                      <a:pt x="1242" y="158"/>
                    </a:lnTo>
                    <a:lnTo>
                      <a:pt x="1238" y="158"/>
                    </a:lnTo>
                    <a:lnTo>
                      <a:pt x="1242" y="156"/>
                    </a:lnTo>
                    <a:lnTo>
                      <a:pt x="1244" y="150"/>
                    </a:lnTo>
                    <a:lnTo>
                      <a:pt x="1242" y="144"/>
                    </a:lnTo>
                    <a:lnTo>
                      <a:pt x="1244" y="140"/>
                    </a:lnTo>
                    <a:lnTo>
                      <a:pt x="1248" y="138"/>
                    </a:lnTo>
                    <a:lnTo>
                      <a:pt x="1252" y="138"/>
                    </a:lnTo>
                    <a:lnTo>
                      <a:pt x="1248" y="142"/>
                    </a:lnTo>
                    <a:close/>
                    <a:moveTo>
                      <a:pt x="1642" y="160"/>
                    </a:moveTo>
                    <a:lnTo>
                      <a:pt x="1638" y="160"/>
                    </a:lnTo>
                    <a:lnTo>
                      <a:pt x="1642" y="158"/>
                    </a:lnTo>
                    <a:lnTo>
                      <a:pt x="1644" y="160"/>
                    </a:lnTo>
                    <a:lnTo>
                      <a:pt x="1646" y="162"/>
                    </a:lnTo>
                    <a:lnTo>
                      <a:pt x="1642" y="160"/>
                    </a:lnTo>
                    <a:close/>
                  </a:path>
                </a:pathLst>
              </a:custGeom>
              <a:solidFill>
                <a:srgbClr val="646476"/>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40" name="Freeform 1537"/>
              <p:cNvSpPr/>
              <p:nvPr/>
            </p:nvSpPr>
            <p:spPr bwMode="auto">
              <a:xfrm>
                <a:off x="3241675" y="1958975"/>
                <a:ext cx="19050" cy="22225"/>
              </a:xfrm>
              <a:custGeom>
                <a:gdLst>
                  <a:gd fmla="*/ 0 w 12" name="T0"/>
                  <a:gd fmla="*/ 8 h 14" name="T1"/>
                  <a:gd fmla="*/ 0 w 12" name="T2"/>
                  <a:gd fmla="*/ 14 h 14" name="T3"/>
                  <a:gd fmla="*/ 6 w 12" name="T4"/>
                  <a:gd fmla="*/ 12 h 14" name="T5"/>
                  <a:gd fmla="*/ 12 w 12" name="T6"/>
                  <a:gd fmla="*/ 6 h 14" name="T7"/>
                  <a:gd fmla="*/ 12 w 12" name="T8"/>
                  <a:gd fmla="*/ 0 h 14" name="T9"/>
                  <a:gd fmla="*/ 8 w 12" name="T10"/>
                  <a:gd fmla="*/ 0 h 14" name="T11"/>
                  <a:gd fmla="*/ 4 w 12" name="T12"/>
                  <a:gd fmla="*/ 4 h 14" name="T13"/>
                  <a:gd fmla="*/ 0 w 12" name="T14"/>
                  <a:gd fmla="*/ 8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12">
                    <a:moveTo>
                      <a:pt x="0" y="8"/>
                    </a:moveTo>
                    <a:lnTo>
                      <a:pt x="0" y="14"/>
                    </a:lnTo>
                    <a:lnTo>
                      <a:pt x="6" y="12"/>
                    </a:lnTo>
                    <a:lnTo>
                      <a:pt x="12" y="6"/>
                    </a:lnTo>
                    <a:lnTo>
                      <a:pt x="12" y="0"/>
                    </a:lnTo>
                    <a:lnTo>
                      <a:pt x="8" y="0"/>
                    </a:lnTo>
                    <a:lnTo>
                      <a:pt x="4" y="4"/>
                    </a:lnTo>
                    <a:lnTo>
                      <a:pt x="0" y="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41" name="Freeform 1538"/>
              <p:cNvSpPr/>
              <p:nvPr/>
            </p:nvSpPr>
            <p:spPr bwMode="auto">
              <a:xfrm>
                <a:off x="3819525" y="2752725"/>
                <a:ext cx="22225" cy="22225"/>
              </a:xfrm>
              <a:custGeom>
                <a:gdLst>
                  <a:gd fmla="*/ 6 w 14" name="T0"/>
                  <a:gd fmla="*/ 14 h 14" name="T1"/>
                  <a:gd fmla="*/ 8 w 14" name="T2"/>
                  <a:gd fmla="*/ 14 h 14" name="T3"/>
                  <a:gd fmla="*/ 14 w 14" name="T4"/>
                  <a:gd fmla="*/ 6 h 14" name="T5"/>
                  <a:gd fmla="*/ 6 w 14" name="T6"/>
                  <a:gd fmla="*/ 0 h 14" name="T7"/>
                  <a:gd fmla="*/ 4 w 14" name="T8"/>
                  <a:gd fmla="*/ 2 h 14" name="T9"/>
                  <a:gd fmla="*/ 0 w 14" name="T10"/>
                  <a:gd fmla="*/ 6 h 14" name="T11"/>
                  <a:gd fmla="*/ 0 w 14" name="T12"/>
                  <a:gd fmla="*/ 10 h 14" name="T13"/>
                  <a:gd fmla="*/ 4 w 14" name="T14"/>
                  <a:gd fmla="*/ 10 h 14" name="T15"/>
                  <a:gd fmla="*/ 4 w 14" name="T16"/>
                  <a:gd fmla="*/ 14 h 14" name="T17"/>
                  <a:gd fmla="*/ 6 w 14" name="T18"/>
                  <a:gd fmla="*/ 14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6" y="14"/>
                    </a:moveTo>
                    <a:lnTo>
                      <a:pt x="8" y="14"/>
                    </a:lnTo>
                    <a:lnTo>
                      <a:pt x="14" y="6"/>
                    </a:lnTo>
                    <a:lnTo>
                      <a:pt x="6" y="0"/>
                    </a:lnTo>
                    <a:lnTo>
                      <a:pt x="4" y="2"/>
                    </a:lnTo>
                    <a:lnTo>
                      <a:pt x="0" y="6"/>
                    </a:lnTo>
                    <a:lnTo>
                      <a:pt x="0" y="10"/>
                    </a:lnTo>
                    <a:lnTo>
                      <a:pt x="4" y="10"/>
                    </a:lnTo>
                    <a:lnTo>
                      <a:pt x="4" y="14"/>
                    </a:lnTo>
                    <a:lnTo>
                      <a:pt x="6" y="1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42" name="Freeform 1539"/>
              <p:cNvSpPr/>
              <p:nvPr/>
            </p:nvSpPr>
            <p:spPr bwMode="auto">
              <a:xfrm>
                <a:off x="4137025" y="2098675"/>
                <a:ext cx="34925" cy="25400"/>
              </a:xfrm>
              <a:custGeom>
                <a:gdLst>
                  <a:gd fmla="*/ 12 w 22" name="T0"/>
                  <a:gd fmla="*/ 16 h 16" name="T1"/>
                  <a:gd fmla="*/ 18 w 22" name="T2"/>
                  <a:gd fmla="*/ 16 h 16" name="T3"/>
                  <a:gd fmla="*/ 22 w 22" name="T4"/>
                  <a:gd fmla="*/ 12 h 16" name="T5"/>
                  <a:gd fmla="*/ 22 w 22" name="T6"/>
                  <a:gd fmla="*/ 10 h 16" name="T7"/>
                  <a:gd fmla="*/ 18 w 22" name="T8"/>
                  <a:gd fmla="*/ 10 h 16" name="T9"/>
                  <a:gd fmla="*/ 18 w 22" name="T10"/>
                  <a:gd fmla="*/ 8 h 16" name="T11"/>
                  <a:gd fmla="*/ 18 w 22" name="T12"/>
                  <a:gd fmla="*/ 4 h 16" name="T13"/>
                  <a:gd fmla="*/ 16 w 22" name="T14"/>
                  <a:gd fmla="*/ 8 h 16" name="T15"/>
                  <a:gd fmla="*/ 14 w 22" name="T16"/>
                  <a:gd fmla="*/ 0 h 16" name="T17"/>
                  <a:gd fmla="*/ 8 w 22" name="T18"/>
                  <a:gd fmla="*/ 0 h 16" name="T19"/>
                  <a:gd fmla="*/ 6 w 22" name="T20"/>
                  <a:gd fmla="*/ 0 h 16" name="T21"/>
                  <a:gd fmla="*/ 0 w 22" name="T22"/>
                  <a:gd fmla="*/ 16 h 16" name="T23"/>
                  <a:gd fmla="*/ 12 w 22" name="T24"/>
                  <a:gd fmla="*/ 16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22">
                    <a:moveTo>
                      <a:pt x="12" y="16"/>
                    </a:moveTo>
                    <a:lnTo>
                      <a:pt x="18" y="16"/>
                    </a:lnTo>
                    <a:lnTo>
                      <a:pt x="22" y="12"/>
                    </a:lnTo>
                    <a:lnTo>
                      <a:pt x="22" y="10"/>
                    </a:lnTo>
                    <a:lnTo>
                      <a:pt x="18" y="10"/>
                    </a:lnTo>
                    <a:lnTo>
                      <a:pt x="18" y="8"/>
                    </a:lnTo>
                    <a:lnTo>
                      <a:pt x="18" y="4"/>
                    </a:lnTo>
                    <a:lnTo>
                      <a:pt x="16" y="8"/>
                    </a:lnTo>
                    <a:lnTo>
                      <a:pt x="14" y="0"/>
                    </a:lnTo>
                    <a:lnTo>
                      <a:pt x="8" y="0"/>
                    </a:lnTo>
                    <a:lnTo>
                      <a:pt x="6" y="0"/>
                    </a:lnTo>
                    <a:lnTo>
                      <a:pt x="0" y="16"/>
                    </a:lnTo>
                    <a:lnTo>
                      <a:pt x="12" y="1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43" name="Freeform 1540"/>
              <p:cNvSpPr/>
              <p:nvPr/>
            </p:nvSpPr>
            <p:spPr bwMode="auto">
              <a:xfrm>
                <a:off x="4149725" y="3025775"/>
                <a:ext cx="9525" cy="15875"/>
              </a:xfrm>
              <a:custGeom>
                <a:gdLst>
                  <a:gd fmla="*/ 0 w 6" name="T0"/>
                  <a:gd fmla="*/ 8 h 10" name="T1"/>
                  <a:gd fmla="*/ 0 w 6" name="T2"/>
                  <a:gd fmla="*/ 10 h 10" name="T3"/>
                  <a:gd fmla="*/ 6 w 6" name="T4"/>
                  <a:gd fmla="*/ 2 h 10" name="T5"/>
                  <a:gd fmla="*/ 6 w 6" name="T6"/>
                  <a:gd fmla="*/ 0 h 10" name="T7"/>
                  <a:gd fmla="*/ 4 w 6" name="T8"/>
                  <a:gd fmla="*/ 0 h 10" name="T9"/>
                  <a:gd fmla="*/ 0 w 6" name="T10"/>
                  <a:gd fmla="*/ 8 h 10" name="T11"/>
                </a:gdLst>
                <a:cxnLst>
                  <a:cxn ang="0">
                    <a:pos x="T0" y="T1"/>
                  </a:cxn>
                  <a:cxn ang="0">
                    <a:pos x="T2" y="T3"/>
                  </a:cxn>
                  <a:cxn ang="0">
                    <a:pos x="T4" y="T5"/>
                  </a:cxn>
                  <a:cxn ang="0">
                    <a:pos x="T6" y="T7"/>
                  </a:cxn>
                  <a:cxn ang="0">
                    <a:pos x="T8" y="T9"/>
                  </a:cxn>
                  <a:cxn ang="0">
                    <a:pos x="T10" y="T11"/>
                  </a:cxn>
                </a:cxnLst>
                <a:rect b="b" l="0" r="r" t="0"/>
                <a:pathLst>
                  <a:path h="10" w="6">
                    <a:moveTo>
                      <a:pt x="0" y="8"/>
                    </a:moveTo>
                    <a:lnTo>
                      <a:pt x="0" y="10"/>
                    </a:lnTo>
                    <a:lnTo>
                      <a:pt x="6" y="2"/>
                    </a:lnTo>
                    <a:lnTo>
                      <a:pt x="6" y="0"/>
                    </a:lnTo>
                    <a:lnTo>
                      <a:pt x="4" y="0"/>
                    </a:lnTo>
                    <a:lnTo>
                      <a:pt x="0" y="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44" name="Freeform 1541"/>
              <p:cNvSpPr/>
              <p:nvPr/>
            </p:nvSpPr>
            <p:spPr bwMode="auto">
              <a:xfrm>
                <a:off x="4540250" y="2139950"/>
                <a:ext cx="25400" cy="22225"/>
              </a:xfrm>
              <a:custGeom>
                <a:gdLst>
                  <a:gd fmla="*/ 8 w 16" name="T0"/>
                  <a:gd fmla="*/ 14 h 14" name="T1"/>
                  <a:gd fmla="*/ 8 w 16" name="T2"/>
                  <a:gd fmla="*/ 12 h 14" name="T3"/>
                  <a:gd fmla="*/ 10 w 16" name="T4"/>
                  <a:gd fmla="*/ 12 h 14" name="T5"/>
                  <a:gd fmla="*/ 14 w 16" name="T6"/>
                  <a:gd fmla="*/ 12 h 14" name="T7"/>
                  <a:gd fmla="*/ 16 w 16" name="T8"/>
                  <a:gd fmla="*/ 10 h 14" name="T9"/>
                  <a:gd fmla="*/ 16 w 16" name="T10"/>
                  <a:gd fmla="*/ 8 h 14" name="T11"/>
                  <a:gd fmla="*/ 6 w 16" name="T12"/>
                  <a:gd fmla="*/ 0 h 14" name="T13"/>
                  <a:gd fmla="*/ 0 w 16" name="T14"/>
                  <a:gd fmla="*/ 10 h 14" name="T15"/>
                  <a:gd fmla="*/ 6 w 16" name="T16"/>
                  <a:gd fmla="*/ 12 h 14" name="T17"/>
                  <a:gd fmla="*/ 8 w 16" name="T18"/>
                  <a:gd fmla="*/ 14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6">
                    <a:moveTo>
                      <a:pt x="8" y="14"/>
                    </a:moveTo>
                    <a:lnTo>
                      <a:pt x="8" y="12"/>
                    </a:lnTo>
                    <a:lnTo>
                      <a:pt x="10" y="12"/>
                    </a:lnTo>
                    <a:lnTo>
                      <a:pt x="14" y="12"/>
                    </a:lnTo>
                    <a:lnTo>
                      <a:pt x="16" y="10"/>
                    </a:lnTo>
                    <a:lnTo>
                      <a:pt x="16" y="8"/>
                    </a:lnTo>
                    <a:lnTo>
                      <a:pt x="6" y="0"/>
                    </a:lnTo>
                    <a:lnTo>
                      <a:pt x="0" y="10"/>
                    </a:lnTo>
                    <a:lnTo>
                      <a:pt x="6" y="12"/>
                    </a:lnTo>
                    <a:lnTo>
                      <a:pt x="8" y="1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45" name="Freeform 1542"/>
              <p:cNvSpPr/>
              <p:nvPr/>
            </p:nvSpPr>
            <p:spPr bwMode="auto">
              <a:xfrm>
                <a:off x="4013200" y="3117850"/>
                <a:ext cx="15875" cy="28575"/>
              </a:xfrm>
              <a:custGeom>
                <a:gdLst>
                  <a:gd fmla="*/ 2 w 10" name="T0"/>
                  <a:gd fmla="*/ 12 h 18" name="T1"/>
                  <a:gd fmla="*/ 0 w 10" name="T2"/>
                  <a:gd fmla="*/ 16 h 18" name="T3"/>
                  <a:gd fmla="*/ 0 w 10" name="T4"/>
                  <a:gd fmla="*/ 18 h 18" name="T5"/>
                  <a:gd fmla="*/ 2 w 10" name="T6"/>
                  <a:gd fmla="*/ 16 h 18" name="T7"/>
                  <a:gd fmla="*/ 8 w 10" name="T8"/>
                  <a:gd fmla="*/ 8 h 18" name="T9"/>
                  <a:gd fmla="*/ 10 w 10" name="T10"/>
                  <a:gd fmla="*/ 4 h 18" name="T11"/>
                  <a:gd fmla="*/ 10 w 10" name="T12"/>
                  <a:gd fmla="*/ 0 h 18" name="T13"/>
                  <a:gd fmla="*/ 8 w 10" name="T14"/>
                  <a:gd fmla="*/ 0 h 18" name="T15"/>
                  <a:gd fmla="*/ 2 w 10" name="T16"/>
                  <a:gd fmla="*/ 12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0">
                    <a:moveTo>
                      <a:pt x="2" y="12"/>
                    </a:moveTo>
                    <a:lnTo>
                      <a:pt x="0" y="16"/>
                    </a:lnTo>
                    <a:lnTo>
                      <a:pt x="0" y="18"/>
                    </a:lnTo>
                    <a:lnTo>
                      <a:pt x="2" y="16"/>
                    </a:lnTo>
                    <a:lnTo>
                      <a:pt x="8" y="8"/>
                    </a:lnTo>
                    <a:lnTo>
                      <a:pt x="10" y="4"/>
                    </a:lnTo>
                    <a:lnTo>
                      <a:pt x="10" y="0"/>
                    </a:lnTo>
                    <a:lnTo>
                      <a:pt x="8" y="0"/>
                    </a:lnTo>
                    <a:lnTo>
                      <a:pt x="2" y="1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46" name="Freeform 1543"/>
              <p:cNvSpPr/>
              <p:nvPr/>
            </p:nvSpPr>
            <p:spPr bwMode="auto">
              <a:xfrm>
                <a:off x="3921125" y="2781300"/>
                <a:ext cx="66675" cy="288925"/>
              </a:xfrm>
              <a:custGeom>
                <a:gdLst>
                  <a:gd fmla="*/ 32 w 42" name="T0"/>
                  <a:gd fmla="*/ 98 h 182" name="T1"/>
                  <a:gd fmla="*/ 30 w 42" name="T2"/>
                  <a:gd fmla="*/ 92 h 182" name="T3"/>
                  <a:gd fmla="*/ 26 w 42" name="T4"/>
                  <a:gd fmla="*/ 92 h 182" name="T5"/>
                  <a:gd fmla="*/ 26 w 42" name="T6"/>
                  <a:gd fmla="*/ 82 h 182" name="T7"/>
                  <a:gd fmla="*/ 26 w 42" name="T8"/>
                  <a:gd fmla="*/ 70 h 182" name="T9"/>
                  <a:gd fmla="*/ 26 w 42" name="T10"/>
                  <a:gd fmla="*/ 56 h 182" name="T11"/>
                  <a:gd fmla="*/ 24 w 42" name="T12"/>
                  <a:gd fmla="*/ 48 h 182" name="T13"/>
                  <a:gd fmla="*/ 26 w 42" name="T14"/>
                  <a:gd fmla="*/ 44 h 182" name="T15"/>
                  <a:gd fmla="*/ 30 w 42" name="T16"/>
                  <a:gd fmla="*/ 38 h 182" name="T17"/>
                  <a:gd fmla="*/ 24 w 42" name="T18"/>
                  <a:gd fmla="*/ 32 h 182" name="T19"/>
                  <a:gd fmla="*/ 18 w 42" name="T20"/>
                  <a:gd fmla="*/ 24 h 182" name="T21"/>
                  <a:gd fmla="*/ 22 w 42" name="T22"/>
                  <a:gd fmla="*/ 16 h 182" name="T23"/>
                  <a:gd fmla="*/ 24 w 42" name="T24"/>
                  <a:gd fmla="*/ 10 h 182" name="T25"/>
                  <a:gd fmla="*/ 22 w 42" name="T26"/>
                  <a:gd fmla="*/ 6 h 182" name="T27"/>
                  <a:gd fmla="*/ 16 w 42" name="T28"/>
                  <a:gd fmla="*/ 0 h 182" name="T29"/>
                  <a:gd fmla="*/ 14 w 42" name="T30"/>
                  <a:gd fmla="*/ 6 h 182" name="T31"/>
                  <a:gd fmla="*/ 12 w 42" name="T32"/>
                  <a:gd fmla="*/ 8 h 182" name="T33"/>
                  <a:gd fmla="*/ 14 w 42" name="T34"/>
                  <a:gd fmla="*/ 16 h 182" name="T35"/>
                  <a:gd fmla="*/ 16 w 42" name="T36"/>
                  <a:gd fmla="*/ 20 h 182" name="T37"/>
                  <a:gd fmla="*/ 14 w 42" name="T38"/>
                  <a:gd fmla="*/ 26 h 182" name="T39"/>
                  <a:gd fmla="*/ 8 w 42" name="T40"/>
                  <a:gd fmla="*/ 28 h 182" name="T41"/>
                  <a:gd fmla="*/ 6 w 42" name="T42"/>
                  <a:gd fmla="*/ 34 h 182" name="T43"/>
                  <a:gd fmla="*/ 4 w 42" name="T44"/>
                  <a:gd fmla="*/ 36 h 182" name="T45"/>
                  <a:gd fmla="*/ 0 w 42" name="T46"/>
                  <a:gd fmla="*/ 46 h 182" name="T47"/>
                  <a:gd fmla="*/ 4 w 42" name="T48"/>
                  <a:gd fmla="*/ 54 h 182" name="T49"/>
                  <a:gd fmla="*/ 6 w 42" name="T50"/>
                  <a:gd fmla="*/ 66 h 182" name="T51"/>
                  <a:gd fmla="*/ 6 w 42" name="T52"/>
                  <a:gd fmla="*/ 92 h 182" name="T53"/>
                  <a:gd fmla="*/ 4 w 42" name="T54"/>
                  <a:gd fmla="*/ 116 h 182" name="T55"/>
                  <a:gd fmla="*/ 6 w 42" name="T56"/>
                  <a:gd fmla="*/ 116 h 182" name="T57"/>
                  <a:gd fmla="*/ 6 w 42" name="T58"/>
                  <a:gd fmla="*/ 118 h 182" name="T59"/>
                  <a:gd fmla="*/ 6 w 42" name="T60"/>
                  <a:gd fmla="*/ 124 h 182" name="T61"/>
                  <a:gd fmla="*/ 4 w 42" name="T62"/>
                  <a:gd fmla="*/ 126 h 182" name="T63"/>
                  <a:gd fmla="*/ 4 w 42" name="T64"/>
                  <a:gd fmla="*/ 128 h 182" name="T65"/>
                  <a:gd fmla="*/ 8 w 42" name="T66"/>
                  <a:gd fmla="*/ 136 h 182" name="T67"/>
                  <a:gd fmla="*/ 6 w 42" name="T68"/>
                  <a:gd fmla="*/ 156 h 182" name="T69"/>
                  <a:gd fmla="*/ 0 w 42" name="T70"/>
                  <a:gd fmla="*/ 180 h 182" name="T71"/>
                  <a:gd fmla="*/ 6 w 42" name="T72"/>
                  <a:gd fmla="*/ 172 h 182" name="T73"/>
                  <a:gd fmla="*/ 8 w 42" name="T74"/>
                  <a:gd fmla="*/ 166 h 182" name="T75"/>
                  <a:gd fmla="*/ 14 w 42" name="T76"/>
                  <a:gd fmla="*/ 170 h 182" name="T77"/>
                  <a:gd fmla="*/ 18 w 42" name="T78"/>
                  <a:gd fmla="*/ 174 h 182" name="T79"/>
                  <a:gd fmla="*/ 24 w 42" name="T80"/>
                  <a:gd fmla="*/ 182 h 182" name="T81"/>
                  <a:gd fmla="*/ 24 w 42" name="T82"/>
                  <a:gd fmla="*/ 178 h 182" name="T83"/>
                  <a:gd fmla="*/ 24 w 42" name="T84"/>
                  <a:gd fmla="*/ 172 h 182" name="T85"/>
                  <a:gd fmla="*/ 18 w 42" name="T86"/>
                  <a:gd fmla="*/ 162 h 182" name="T87"/>
                  <a:gd fmla="*/ 14 w 42" name="T88"/>
                  <a:gd fmla="*/ 152 h 182" name="T89"/>
                  <a:gd fmla="*/ 14 w 42" name="T90"/>
                  <a:gd fmla="*/ 142 h 182" name="T91"/>
                  <a:gd fmla="*/ 14 w 42" name="T92"/>
                  <a:gd fmla="*/ 130 h 182" name="T93"/>
                  <a:gd fmla="*/ 18 w 42" name="T94"/>
                  <a:gd fmla="*/ 110 h 182" name="T95"/>
                  <a:gd fmla="*/ 22 w 42" name="T96"/>
                  <a:gd fmla="*/ 110 h 182" name="T97"/>
                  <a:gd fmla="*/ 22 w 42" name="T98"/>
                  <a:gd fmla="*/ 106 h 182" name="T99"/>
                  <a:gd fmla="*/ 26 w 42" name="T100"/>
                  <a:gd fmla="*/ 106 h 182" name="T101"/>
                  <a:gd fmla="*/ 32 w 42" name="T102"/>
                  <a:gd fmla="*/ 106 h 182" name="T103"/>
                  <a:gd fmla="*/ 42 w 42" name="T104"/>
                  <a:gd fmla="*/ 116 h 182" name="T105"/>
                  <a:gd fmla="*/ 36 w 42" name="T106"/>
                  <a:gd fmla="*/ 102 h 182" name="T107"/>
                  <a:gd fmla="*/ 32 w 42" name="T108"/>
                  <a:gd fmla="*/ 98 h 18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82" w="42">
                    <a:moveTo>
                      <a:pt x="32" y="98"/>
                    </a:moveTo>
                    <a:lnTo>
                      <a:pt x="30" y="92"/>
                    </a:lnTo>
                    <a:lnTo>
                      <a:pt x="26" y="92"/>
                    </a:lnTo>
                    <a:lnTo>
                      <a:pt x="26" y="82"/>
                    </a:lnTo>
                    <a:lnTo>
                      <a:pt x="26" y="70"/>
                    </a:lnTo>
                    <a:lnTo>
                      <a:pt x="26" y="56"/>
                    </a:lnTo>
                    <a:lnTo>
                      <a:pt x="24" y="48"/>
                    </a:lnTo>
                    <a:lnTo>
                      <a:pt x="26" y="44"/>
                    </a:lnTo>
                    <a:lnTo>
                      <a:pt x="30" y="38"/>
                    </a:lnTo>
                    <a:lnTo>
                      <a:pt x="24" y="32"/>
                    </a:lnTo>
                    <a:lnTo>
                      <a:pt x="18" y="24"/>
                    </a:lnTo>
                    <a:lnTo>
                      <a:pt x="22" y="16"/>
                    </a:lnTo>
                    <a:lnTo>
                      <a:pt x="24" y="10"/>
                    </a:lnTo>
                    <a:lnTo>
                      <a:pt x="22" y="6"/>
                    </a:lnTo>
                    <a:lnTo>
                      <a:pt x="16" y="0"/>
                    </a:lnTo>
                    <a:lnTo>
                      <a:pt x="14" y="6"/>
                    </a:lnTo>
                    <a:lnTo>
                      <a:pt x="12" y="8"/>
                    </a:lnTo>
                    <a:lnTo>
                      <a:pt x="14" y="16"/>
                    </a:lnTo>
                    <a:lnTo>
                      <a:pt x="16" y="20"/>
                    </a:lnTo>
                    <a:lnTo>
                      <a:pt x="14" y="26"/>
                    </a:lnTo>
                    <a:lnTo>
                      <a:pt x="8" y="28"/>
                    </a:lnTo>
                    <a:lnTo>
                      <a:pt x="6" y="34"/>
                    </a:lnTo>
                    <a:lnTo>
                      <a:pt x="4" y="36"/>
                    </a:lnTo>
                    <a:lnTo>
                      <a:pt x="0" y="46"/>
                    </a:lnTo>
                    <a:lnTo>
                      <a:pt x="4" y="54"/>
                    </a:lnTo>
                    <a:lnTo>
                      <a:pt x="6" y="66"/>
                    </a:lnTo>
                    <a:lnTo>
                      <a:pt x="6" y="92"/>
                    </a:lnTo>
                    <a:lnTo>
                      <a:pt x="4" y="116"/>
                    </a:lnTo>
                    <a:lnTo>
                      <a:pt x="6" y="116"/>
                    </a:lnTo>
                    <a:lnTo>
                      <a:pt x="6" y="118"/>
                    </a:lnTo>
                    <a:lnTo>
                      <a:pt x="6" y="124"/>
                    </a:lnTo>
                    <a:lnTo>
                      <a:pt x="4" y="126"/>
                    </a:lnTo>
                    <a:lnTo>
                      <a:pt x="4" y="128"/>
                    </a:lnTo>
                    <a:lnTo>
                      <a:pt x="8" y="136"/>
                    </a:lnTo>
                    <a:lnTo>
                      <a:pt x="6" y="156"/>
                    </a:lnTo>
                    <a:lnTo>
                      <a:pt x="0" y="180"/>
                    </a:lnTo>
                    <a:lnTo>
                      <a:pt x="6" y="172"/>
                    </a:lnTo>
                    <a:lnTo>
                      <a:pt x="8" y="166"/>
                    </a:lnTo>
                    <a:lnTo>
                      <a:pt x="14" y="170"/>
                    </a:lnTo>
                    <a:lnTo>
                      <a:pt x="18" y="174"/>
                    </a:lnTo>
                    <a:lnTo>
                      <a:pt x="24" y="182"/>
                    </a:lnTo>
                    <a:lnTo>
                      <a:pt x="24" y="178"/>
                    </a:lnTo>
                    <a:lnTo>
                      <a:pt x="24" y="172"/>
                    </a:lnTo>
                    <a:lnTo>
                      <a:pt x="18" y="162"/>
                    </a:lnTo>
                    <a:lnTo>
                      <a:pt x="14" y="152"/>
                    </a:lnTo>
                    <a:lnTo>
                      <a:pt x="14" y="142"/>
                    </a:lnTo>
                    <a:lnTo>
                      <a:pt x="14" y="130"/>
                    </a:lnTo>
                    <a:lnTo>
                      <a:pt x="18" y="110"/>
                    </a:lnTo>
                    <a:lnTo>
                      <a:pt x="22" y="110"/>
                    </a:lnTo>
                    <a:lnTo>
                      <a:pt x="22" y="106"/>
                    </a:lnTo>
                    <a:lnTo>
                      <a:pt x="26" y="106"/>
                    </a:lnTo>
                    <a:lnTo>
                      <a:pt x="32" y="106"/>
                    </a:lnTo>
                    <a:lnTo>
                      <a:pt x="42" y="116"/>
                    </a:lnTo>
                    <a:lnTo>
                      <a:pt x="36" y="102"/>
                    </a:lnTo>
                    <a:lnTo>
                      <a:pt x="32" y="9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47" name="Freeform 1544"/>
              <p:cNvSpPr/>
              <p:nvPr/>
            </p:nvSpPr>
            <p:spPr bwMode="auto">
              <a:xfrm>
                <a:off x="4102100" y="3054350"/>
                <a:ext cx="15875" cy="25400"/>
              </a:xfrm>
              <a:custGeom>
                <a:gdLst>
                  <a:gd fmla="*/ 4 w 10" name="T0"/>
                  <a:gd fmla="*/ 6 h 16" name="T1"/>
                  <a:gd fmla="*/ 2 w 10" name="T2"/>
                  <a:gd fmla="*/ 12 h 16" name="T3"/>
                  <a:gd fmla="*/ 0 w 10" name="T4"/>
                  <a:gd fmla="*/ 16 h 16" name="T5"/>
                  <a:gd fmla="*/ 2 w 10" name="T6"/>
                  <a:gd fmla="*/ 16 h 16" name="T7"/>
                  <a:gd fmla="*/ 8 w 10" name="T8"/>
                  <a:gd fmla="*/ 12 h 16" name="T9"/>
                  <a:gd fmla="*/ 10 w 10" name="T10"/>
                  <a:gd fmla="*/ 6 h 16" name="T11"/>
                  <a:gd fmla="*/ 10 w 10" name="T12"/>
                  <a:gd fmla="*/ 2 h 16" name="T13"/>
                  <a:gd fmla="*/ 8 w 10" name="T14"/>
                  <a:gd fmla="*/ 0 h 16" name="T15"/>
                  <a:gd fmla="*/ 4 w 10" name="T16"/>
                  <a:gd fmla="*/ 6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0">
                    <a:moveTo>
                      <a:pt x="4" y="6"/>
                    </a:moveTo>
                    <a:lnTo>
                      <a:pt x="2" y="12"/>
                    </a:lnTo>
                    <a:lnTo>
                      <a:pt x="0" y="16"/>
                    </a:lnTo>
                    <a:lnTo>
                      <a:pt x="2" y="16"/>
                    </a:lnTo>
                    <a:lnTo>
                      <a:pt x="8" y="12"/>
                    </a:lnTo>
                    <a:lnTo>
                      <a:pt x="10" y="6"/>
                    </a:lnTo>
                    <a:lnTo>
                      <a:pt x="10" y="2"/>
                    </a:lnTo>
                    <a:lnTo>
                      <a:pt x="8" y="0"/>
                    </a:lnTo>
                    <a:lnTo>
                      <a:pt x="4" y="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48" name="Freeform 1545"/>
              <p:cNvSpPr/>
              <p:nvPr/>
            </p:nvSpPr>
            <p:spPr bwMode="auto">
              <a:xfrm>
                <a:off x="4041775" y="3089275"/>
                <a:ext cx="28575" cy="25400"/>
              </a:xfrm>
              <a:custGeom>
                <a:gdLst>
                  <a:gd fmla="*/ 14 w 18" name="T0"/>
                  <a:gd fmla="*/ 0 h 16" name="T1"/>
                  <a:gd fmla="*/ 12 w 18" name="T2"/>
                  <a:gd fmla="*/ 0 h 16" name="T3"/>
                  <a:gd fmla="*/ 6 w 18" name="T4"/>
                  <a:gd fmla="*/ 12 h 16" name="T5"/>
                  <a:gd fmla="*/ 2 w 18" name="T6"/>
                  <a:gd fmla="*/ 12 h 16" name="T7"/>
                  <a:gd fmla="*/ 0 w 18" name="T8"/>
                  <a:gd fmla="*/ 16 h 16" name="T9"/>
                  <a:gd fmla="*/ 4 w 18" name="T10"/>
                  <a:gd fmla="*/ 16 h 16" name="T11"/>
                  <a:gd fmla="*/ 18 w 18" name="T12"/>
                  <a:gd fmla="*/ 8 h 16" name="T13"/>
                  <a:gd fmla="*/ 18 w 18" name="T14"/>
                  <a:gd fmla="*/ 4 h 16" name="T15"/>
                  <a:gd fmla="*/ 14 w 18" name="T16"/>
                  <a:gd fmla="*/ 4 h 16" name="T17"/>
                  <a:gd fmla="*/ 14 w 18" name="T18"/>
                  <a:gd fmla="*/ 0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8">
                    <a:moveTo>
                      <a:pt x="14" y="0"/>
                    </a:moveTo>
                    <a:lnTo>
                      <a:pt x="12" y="0"/>
                    </a:lnTo>
                    <a:lnTo>
                      <a:pt x="6" y="12"/>
                    </a:lnTo>
                    <a:lnTo>
                      <a:pt x="2" y="12"/>
                    </a:lnTo>
                    <a:lnTo>
                      <a:pt x="0" y="16"/>
                    </a:lnTo>
                    <a:lnTo>
                      <a:pt x="4" y="16"/>
                    </a:lnTo>
                    <a:lnTo>
                      <a:pt x="18" y="8"/>
                    </a:lnTo>
                    <a:lnTo>
                      <a:pt x="18" y="4"/>
                    </a:lnTo>
                    <a:lnTo>
                      <a:pt x="14" y="4"/>
                    </a:lnTo>
                    <a:lnTo>
                      <a:pt x="14"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49" name="Freeform 1546"/>
              <p:cNvSpPr/>
              <p:nvPr/>
            </p:nvSpPr>
            <p:spPr bwMode="auto">
              <a:xfrm>
                <a:off x="4073525" y="3079750"/>
                <a:ext cx="6350" cy="19050"/>
              </a:xfrm>
              <a:custGeom>
                <a:gdLst>
                  <a:gd fmla="*/ 0 w 4" name="T0"/>
                  <a:gd fmla="*/ 12 h 12" name="T1"/>
                  <a:gd fmla="*/ 2 w 4" name="T2"/>
                  <a:gd fmla="*/ 12 h 12" name="T3"/>
                  <a:gd fmla="*/ 4 w 4" name="T4"/>
                  <a:gd fmla="*/ 12 h 12" name="T5"/>
                  <a:gd fmla="*/ 4 w 4" name="T6"/>
                  <a:gd fmla="*/ 4 h 12" name="T7"/>
                  <a:gd fmla="*/ 4 w 4" name="T8"/>
                  <a:gd fmla="*/ 0 h 12" name="T9"/>
                  <a:gd fmla="*/ 0 w 4" name="T10"/>
                  <a:gd fmla="*/ 6 h 12" name="T11"/>
                  <a:gd fmla="*/ 0 w 4" name="T12"/>
                  <a:gd fmla="*/ 12 h 12" name="T13"/>
                </a:gdLst>
                <a:cxnLst>
                  <a:cxn ang="0">
                    <a:pos x="T0" y="T1"/>
                  </a:cxn>
                  <a:cxn ang="0">
                    <a:pos x="T2" y="T3"/>
                  </a:cxn>
                  <a:cxn ang="0">
                    <a:pos x="T4" y="T5"/>
                  </a:cxn>
                  <a:cxn ang="0">
                    <a:pos x="T6" y="T7"/>
                  </a:cxn>
                  <a:cxn ang="0">
                    <a:pos x="T8" y="T9"/>
                  </a:cxn>
                  <a:cxn ang="0">
                    <a:pos x="T10" y="T11"/>
                  </a:cxn>
                  <a:cxn ang="0">
                    <a:pos x="T12" y="T13"/>
                  </a:cxn>
                </a:cxnLst>
                <a:rect b="b" l="0" r="r" t="0"/>
                <a:pathLst>
                  <a:path h="12" w="4">
                    <a:moveTo>
                      <a:pt x="0" y="12"/>
                    </a:moveTo>
                    <a:lnTo>
                      <a:pt x="2" y="12"/>
                    </a:lnTo>
                    <a:lnTo>
                      <a:pt x="4" y="12"/>
                    </a:lnTo>
                    <a:lnTo>
                      <a:pt x="4" y="4"/>
                    </a:lnTo>
                    <a:lnTo>
                      <a:pt x="4" y="0"/>
                    </a:lnTo>
                    <a:lnTo>
                      <a:pt x="0" y="6"/>
                    </a:lnTo>
                    <a:lnTo>
                      <a:pt x="0" y="1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50" name="Freeform 1547"/>
              <p:cNvSpPr/>
              <p:nvPr/>
            </p:nvSpPr>
            <p:spPr bwMode="auto">
              <a:xfrm>
                <a:off x="2755900" y="1638300"/>
                <a:ext cx="28575" cy="12700"/>
              </a:xfrm>
              <a:custGeom>
                <a:gdLst>
                  <a:gd fmla="*/ 18 w 18" name="T0"/>
                  <a:gd fmla="*/ 2 h 8" name="T1"/>
                  <a:gd fmla="*/ 8 w 18" name="T2"/>
                  <a:gd fmla="*/ 0 h 8" name="T3"/>
                  <a:gd fmla="*/ 0 w 18" name="T4"/>
                  <a:gd fmla="*/ 0 h 8" name="T5"/>
                  <a:gd fmla="*/ 4 w 18" name="T6"/>
                  <a:gd fmla="*/ 8 h 8" name="T7"/>
                  <a:gd fmla="*/ 18 w 18" name="T8"/>
                  <a:gd fmla="*/ 2 h 8" name="T9"/>
                </a:gdLst>
                <a:cxnLst>
                  <a:cxn ang="0">
                    <a:pos x="T0" y="T1"/>
                  </a:cxn>
                  <a:cxn ang="0">
                    <a:pos x="T2" y="T3"/>
                  </a:cxn>
                  <a:cxn ang="0">
                    <a:pos x="T4" y="T5"/>
                  </a:cxn>
                  <a:cxn ang="0">
                    <a:pos x="T6" y="T7"/>
                  </a:cxn>
                  <a:cxn ang="0">
                    <a:pos x="T8" y="T9"/>
                  </a:cxn>
                </a:cxnLst>
                <a:rect b="b" l="0" r="r" t="0"/>
                <a:pathLst>
                  <a:path h="8" w="18">
                    <a:moveTo>
                      <a:pt x="18" y="2"/>
                    </a:moveTo>
                    <a:lnTo>
                      <a:pt x="8" y="0"/>
                    </a:lnTo>
                    <a:lnTo>
                      <a:pt x="0" y="0"/>
                    </a:lnTo>
                    <a:lnTo>
                      <a:pt x="4" y="8"/>
                    </a:lnTo>
                    <a:lnTo>
                      <a:pt x="18"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51" name="Freeform 1548"/>
              <p:cNvSpPr/>
              <p:nvPr/>
            </p:nvSpPr>
            <p:spPr bwMode="auto">
              <a:xfrm>
                <a:off x="2482850" y="2000250"/>
                <a:ext cx="19050" cy="25400"/>
              </a:xfrm>
              <a:custGeom>
                <a:gdLst>
                  <a:gd fmla="*/ 8 w 12" name="T0"/>
                  <a:gd fmla="*/ 16 h 16" name="T1"/>
                  <a:gd fmla="*/ 12 w 12" name="T2"/>
                  <a:gd fmla="*/ 16 h 16" name="T3"/>
                  <a:gd fmla="*/ 12 w 12" name="T4"/>
                  <a:gd fmla="*/ 6 h 16" name="T5"/>
                  <a:gd fmla="*/ 8 w 12" name="T6"/>
                  <a:gd fmla="*/ 0 h 16" name="T7"/>
                  <a:gd fmla="*/ 0 w 12" name="T8"/>
                  <a:gd fmla="*/ 8 h 16" name="T9"/>
                  <a:gd fmla="*/ 4 w 12" name="T10"/>
                  <a:gd fmla="*/ 16 h 16" name="T11"/>
                  <a:gd fmla="*/ 8 w 12" name="T12"/>
                  <a:gd fmla="*/ 16 h 16" name="T13"/>
                </a:gdLst>
                <a:cxnLst>
                  <a:cxn ang="0">
                    <a:pos x="T0" y="T1"/>
                  </a:cxn>
                  <a:cxn ang="0">
                    <a:pos x="T2" y="T3"/>
                  </a:cxn>
                  <a:cxn ang="0">
                    <a:pos x="T4" y="T5"/>
                  </a:cxn>
                  <a:cxn ang="0">
                    <a:pos x="T6" y="T7"/>
                  </a:cxn>
                  <a:cxn ang="0">
                    <a:pos x="T8" y="T9"/>
                  </a:cxn>
                  <a:cxn ang="0">
                    <a:pos x="T10" y="T11"/>
                  </a:cxn>
                  <a:cxn ang="0">
                    <a:pos x="T12" y="T13"/>
                  </a:cxn>
                </a:cxnLst>
                <a:rect b="b" l="0" r="r" t="0"/>
                <a:pathLst>
                  <a:path h="16" w="12">
                    <a:moveTo>
                      <a:pt x="8" y="16"/>
                    </a:moveTo>
                    <a:lnTo>
                      <a:pt x="12" y="16"/>
                    </a:lnTo>
                    <a:lnTo>
                      <a:pt x="12" y="6"/>
                    </a:lnTo>
                    <a:lnTo>
                      <a:pt x="8" y="0"/>
                    </a:lnTo>
                    <a:lnTo>
                      <a:pt x="0" y="8"/>
                    </a:lnTo>
                    <a:lnTo>
                      <a:pt x="4" y="16"/>
                    </a:lnTo>
                    <a:lnTo>
                      <a:pt x="8" y="1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52" name="Freeform 1549"/>
              <p:cNvSpPr/>
              <p:nvPr/>
            </p:nvSpPr>
            <p:spPr bwMode="auto">
              <a:xfrm>
                <a:off x="2451100" y="2028825"/>
                <a:ext cx="31750" cy="19050"/>
              </a:xfrm>
              <a:custGeom>
                <a:gdLst>
                  <a:gd fmla="*/ 20 w 20" name="T0"/>
                  <a:gd fmla="*/ 10 h 12" name="T1"/>
                  <a:gd fmla="*/ 20 w 20" name="T2"/>
                  <a:gd fmla="*/ 2 h 12" name="T3"/>
                  <a:gd fmla="*/ 14 w 20" name="T4"/>
                  <a:gd fmla="*/ 2 h 12" name="T5"/>
                  <a:gd fmla="*/ 10 w 20" name="T6"/>
                  <a:gd fmla="*/ 0 h 12" name="T7"/>
                  <a:gd fmla="*/ 4 w 20" name="T8"/>
                  <a:gd fmla="*/ 8 h 12" name="T9"/>
                  <a:gd fmla="*/ 4 w 20" name="T10"/>
                  <a:gd fmla="*/ 10 h 12" name="T11"/>
                  <a:gd fmla="*/ 0 w 20" name="T12"/>
                  <a:gd fmla="*/ 12 h 12" name="T13"/>
                  <a:gd fmla="*/ 6 w 20" name="T14"/>
                  <a:gd fmla="*/ 12 h 12" name="T15"/>
                  <a:gd fmla="*/ 20 w 20" name="T16"/>
                  <a:gd fmla="*/ 1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20">
                    <a:moveTo>
                      <a:pt x="20" y="10"/>
                    </a:moveTo>
                    <a:lnTo>
                      <a:pt x="20" y="2"/>
                    </a:lnTo>
                    <a:lnTo>
                      <a:pt x="14" y="2"/>
                    </a:lnTo>
                    <a:lnTo>
                      <a:pt x="10" y="0"/>
                    </a:lnTo>
                    <a:lnTo>
                      <a:pt x="4" y="8"/>
                    </a:lnTo>
                    <a:lnTo>
                      <a:pt x="4" y="10"/>
                    </a:lnTo>
                    <a:lnTo>
                      <a:pt x="0" y="12"/>
                    </a:lnTo>
                    <a:lnTo>
                      <a:pt x="6" y="12"/>
                    </a:lnTo>
                    <a:lnTo>
                      <a:pt x="20" y="1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53" name="Freeform 1550"/>
              <p:cNvSpPr/>
              <p:nvPr/>
            </p:nvSpPr>
            <p:spPr bwMode="auto">
              <a:xfrm>
                <a:off x="2286000" y="1984375"/>
                <a:ext cx="22225" cy="19050"/>
              </a:xfrm>
              <a:custGeom>
                <a:gdLst>
                  <a:gd fmla="*/ 14 w 14" name="T0"/>
                  <a:gd fmla="*/ 12 h 12" name="T1"/>
                  <a:gd fmla="*/ 10 w 14" name="T2"/>
                  <a:gd fmla="*/ 8 h 12" name="T3"/>
                  <a:gd fmla="*/ 10 w 14" name="T4"/>
                  <a:gd fmla="*/ 4 h 12" name="T5"/>
                  <a:gd fmla="*/ 14 w 14" name="T6"/>
                  <a:gd fmla="*/ 2 h 12" name="T7"/>
                  <a:gd fmla="*/ 4 w 14" name="T8"/>
                  <a:gd fmla="*/ 0 h 12" name="T9"/>
                  <a:gd fmla="*/ 0 w 14" name="T10"/>
                  <a:gd fmla="*/ 10 h 12" name="T11"/>
                  <a:gd fmla="*/ 0 w 14" name="T12"/>
                  <a:gd fmla="*/ 12 h 12" name="T13"/>
                  <a:gd fmla="*/ 4 w 14" name="T14"/>
                  <a:gd fmla="*/ 12 h 12" name="T15"/>
                  <a:gd fmla="*/ 14 w 14" name="T16"/>
                  <a:gd fmla="*/ 12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14">
                    <a:moveTo>
                      <a:pt x="14" y="12"/>
                    </a:moveTo>
                    <a:lnTo>
                      <a:pt x="10" y="8"/>
                    </a:lnTo>
                    <a:lnTo>
                      <a:pt x="10" y="4"/>
                    </a:lnTo>
                    <a:lnTo>
                      <a:pt x="14" y="2"/>
                    </a:lnTo>
                    <a:lnTo>
                      <a:pt x="4" y="0"/>
                    </a:lnTo>
                    <a:lnTo>
                      <a:pt x="0" y="10"/>
                    </a:lnTo>
                    <a:lnTo>
                      <a:pt x="0" y="12"/>
                    </a:lnTo>
                    <a:lnTo>
                      <a:pt x="4" y="12"/>
                    </a:lnTo>
                    <a:lnTo>
                      <a:pt x="14" y="1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54" name="Freeform 1551"/>
              <p:cNvSpPr/>
              <p:nvPr/>
            </p:nvSpPr>
            <p:spPr bwMode="auto">
              <a:xfrm>
                <a:off x="2114550" y="1638300"/>
                <a:ext cx="57150" cy="31750"/>
              </a:xfrm>
              <a:custGeom>
                <a:gdLst>
                  <a:gd fmla="*/ 8 w 36" name="T0"/>
                  <a:gd fmla="*/ 20 h 20" name="T1"/>
                  <a:gd fmla="*/ 16 w 36" name="T2"/>
                  <a:gd fmla="*/ 20 h 20" name="T3"/>
                  <a:gd fmla="*/ 16 w 36" name="T4"/>
                  <a:gd fmla="*/ 16 h 20" name="T5"/>
                  <a:gd fmla="*/ 32 w 36" name="T6"/>
                  <a:gd fmla="*/ 8 h 20" name="T7"/>
                  <a:gd fmla="*/ 36 w 36" name="T8"/>
                  <a:gd fmla="*/ 4 h 20" name="T9"/>
                  <a:gd fmla="*/ 36 w 36" name="T10"/>
                  <a:gd fmla="*/ 2 h 20" name="T11"/>
                  <a:gd fmla="*/ 34 w 36" name="T12"/>
                  <a:gd fmla="*/ 0 h 20" name="T13"/>
                  <a:gd fmla="*/ 26 w 36" name="T14"/>
                  <a:gd fmla="*/ 0 h 20" name="T15"/>
                  <a:gd fmla="*/ 18 w 36" name="T16"/>
                  <a:gd fmla="*/ 0 h 20" name="T17"/>
                  <a:gd fmla="*/ 14 w 36" name="T18"/>
                  <a:gd fmla="*/ 4 h 20" name="T19"/>
                  <a:gd fmla="*/ 4 w 36" name="T20"/>
                  <a:gd fmla="*/ 4 h 20" name="T21"/>
                  <a:gd fmla="*/ 6 w 36" name="T22"/>
                  <a:gd fmla="*/ 10 h 20" name="T23"/>
                  <a:gd fmla="*/ 4 w 36" name="T24"/>
                  <a:gd fmla="*/ 8 h 20" name="T25"/>
                  <a:gd fmla="*/ 4 w 36" name="T26"/>
                  <a:gd fmla="*/ 10 h 20" name="T27"/>
                  <a:gd fmla="*/ 0 w 36" name="T28"/>
                  <a:gd fmla="*/ 16 h 20" name="T29"/>
                  <a:gd fmla="*/ 6 w 36" name="T30"/>
                  <a:gd fmla="*/ 16 h 20" name="T31"/>
                  <a:gd fmla="*/ 8 w 36" name="T32"/>
                  <a:gd fmla="*/ 20 h 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0" w="36">
                    <a:moveTo>
                      <a:pt x="8" y="20"/>
                    </a:moveTo>
                    <a:lnTo>
                      <a:pt x="16" y="20"/>
                    </a:lnTo>
                    <a:lnTo>
                      <a:pt x="16" y="16"/>
                    </a:lnTo>
                    <a:lnTo>
                      <a:pt x="32" y="8"/>
                    </a:lnTo>
                    <a:lnTo>
                      <a:pt x="36" y="4"/>
                    </a:lnTo>
                    <a:lnTo>
                      <a:pt x="36" y="2"/>
                    </a:lnTo>
                    <a:lnTo>
                      <a:pt x="34" y="0"/>
                    </a:lnTo>
                    <a:lnTo>
                      <a:pt x="26" y="0"/>
                    </a:lnTo>
                    <a:lnTo>
                      <a:pt x="18" y="0"/>
                    </a:lnTo>
                    <a:lnTo>
                      <a:pt x="14" y="4"/>
                    </a:lnTo>
                    <a:lnTo>
                      <a:pt x="4" y="4"/>
                    </a:lnTo>
                    <a:lnTo>
                      <a:pt x="6" y="10"/>
                    </a:lnTo>
                    <a:lnTo>
                      <a:pt x="4" y="8"/>
                    </a:lnTo>
                    <a:lnTo>
                      <a:pt x="4" y="10"/>
                    </a:lnTo>
                    <a:lnTo>
                      <a:pt x="0" y="16"/>
                    </a:lnTo>
                    <a:lnTo>
                      <a:pt x="6" y="16"/>
                    </a:lnTo>
                    <a:lnTo>
                      <a:pt x="8" y="2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55" name="Freeform 1552"/>
              <p:cNvSpPr/>
              <p:nvPr/>
            </p:nvSpPr>
            <p:spPr bwMode="auto">
              <a:xfrm>
                <a:off x="2959100" y="1714500"/>
                <a:ext cx="114300" cy="73025"/>
              </a:xfrm>
              <a:custGeom>
                <a:gdLst>
                  <a:gd fmla="*/ 0 w 72" name="T0"/>
                  <a:gd fmla="*/ 46 h 46" name="T1"/>
                  <a:gd fmla="*/ 10 w 72" name="T2"/>
                  <a:gd fmla="*/ 46 h 46" name="T3"/>
                  <a:gd fmla="*/ 12 w 72" name="T4"/>
                  <a:gd fmla="*/ 46 h 46" name="T5"/>
                  <a:gd fmla="*/ 18 w 72" name="T6"/>
                  <a:gd fmla="*/ 44 h 46" name="T7"/>
                  <a:gd fmla="*/ 20 w 72" name="T8"/>
                  <a:gd fmla="*/ 38 h 46" name="T9"/>
                  <a:gd fmla="*/ 26 w 72" name="T10"/>
                  <a:gd fmla="*/ 36 h 46" name="T11"/>
                  <a:gd fmla="*/ 36 w 72" name="T12"/>
                  <a:gd fmla="*/ 38 h 46" name="T13"/>
                  <a:gd fmla="*/ 44 w 72" name="T14"/>
                  <a:gd fmla="*/ 38 h 46" name="T15"/>
                  <a:gd fmla="*/ 52 w 72" name="T16"/>
                  <a:gd fmla="*/ 38 h 46" name="T17"/>
                  <a:gd fmla="*/ 62 w 72" name="T18"/>
                  <a:gd fmla="*/ 34 h 46" name="T19"/>
                  <a:gd fmla="*/ 64 w 72" name="T20"/>
                  <a:gd fmla="*/ 34 h 46" name="T21"/>
                  <a:gd fmla="*/ 68 w 72" name="T22"/>
                  <a:gd fmla="*/ 34 h 46" name="T23"/>
                  <a:gd fmla="*/ 72 w 72" name="T24"/>
                  <a:gd fmla="*/ 28 h 46" name="T25"/>
                  <a:gd fmla="*/ 72 w 72" name="T26"/>
                  <a:gd fmla="*/ 24 h 46" name="T27"/>
                  <a:gd fmla="*/ 44 w 72" name="T28"/>
                  <a:gd fmla="*/ 6 h 46" name="T29"/>
                  <a:gd fmla="*/ 38 w 72" name="T30"/>
                  <a:gd fmla="*/ 8 h 46" name="T31"/>
                  <a:gd fmla="*/ 36 w 72" name="T32"/>
                  <a:gd fmla="*/ 10 h 46" name="T33"/>
                  <a:gd fmla="*/ 36 w 72" name="T34"/>
                  <a:gd fmla="*/ 8 h 46" name="T35"/>
                  <a:gd fmla="*/ 36 w 72" name="T36"/>
                  <a:gd fmla="*/ 6 h 46" name="T37"/>
                  <a:gd fmla="*/ 38 w 72" name="T38"/>
                  <a:gd fmla="*/ 2 h 46" name="T39"/>
                  <a:gd fmla="*/ 34 w 72" name="T40"/>
                  <a:gd fmla="*/ 0 h 46" name="T41"/>
                  <a:gd fmla="*/ 30 w 72" name="T42"/>
                  <a:gd fmla="*/ 0 h 46" name="T43"/>
                  <a:gd fmla="*/ 30 w 72" name="T44"/>
                  <a:gd fmla="*/ 2 h 46" name="T45"/>
                  <a:gd fmla="*/ 28 w 72" name="T46"/>
                  <a:gd fmla="*/ 2 h 46" name="T47"/>
                  <a:gd fmla="*/ 26 w 72" name="T48"/>
                  <a:gd fmla="*/ 2 h 46" name="T49"/>
                  <a:gd fmla="*/ 26 w 72" name="T50"/>
                  <a:gd fmla="*/ 6 h 46" name="T51"/>
                  <a:gd fmla="*/ 28 w 72" name="T52"/>
                  <a:gd fmla="*/ 6 h 46" name="T53"/>
                  <a:gd fmla="*/ 12 w 72" name="T54"/>
                  <a:gd fmla="*/ 26 h 46" name="T55"/>
                  <a:gd fmla="*/ 12 w 72" name="T56"/>
                  <a:gd fmla="*/ 32 h 46" name="T57"/>
                  <a:gd fmla="*/ 12 w 72" name="T58"/>
                  <a:gd fmla="*/ 36 h 46" name="T59"/>
                  <a:gd fmla="*/ 8 w 72" name="T60"/>
                  <a:gd fmla="*/ 42 h 46" name="T61"/>
                  <a:gd fmla="*/ 0 w 72" name="T62"/>
                  <a:gd fmla="*/ 46 h 4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6" w="72">
                    <a:moveTo>
                      <a:pt x="0" y="46"/>
                    </a:moveTo>
                    <a:lnTo>
                      <a:pt x="10" y="46"/>
                    </a:lnTo>
                    <a:lnTo>
                      <a:pt x="12" y="46"/>
                    </a:lnTo>
                    <a:lnTo>
                      <a:pt x="18" y="44"/>
                    </a:lnTo>
                    <a:lnTo>
                      <a:pt x="20" y="38"/>
                    </a:lnTo>
                    <a:lnTo>
                      <a:pt x="26" y="36"/>
                    </a:lnTo>
                    <a:lnTo>
                      <a:pt x="36" y="38"/>
                    </a:lnTo>
                    <a:lnTo>
                      <a:pt x="44" y="38"/>
                    </a:lnTo>
                    <a:lnTo>
                      <a:pt x="52" y="38"/>
                    </a:lnTo>
                    <a:lnTo>
                      <a:pt x="62" y="34"/>
                    </a:lnTo>
                    <a:lnTo>
                      <a:pt x="64" y="34"/>
                    </a:lnTo>
                    <a:lnTo>
                      <a:pt x="68" y="34"/>
                    </a:lnTo>
                    <a:lnTo>
                      <a:pt x="72" y="28"/>
                    </a:lnTo>
                    <a:lnTo>
                      <a:pt x="72" y="24"/>
                    </a:lnTo>
                    <a:lnTo>
                      <a:pt x="44" y="6"/>
                    </a:lnTo>
                    <a:lnTo>
                      <a:pt x="38" y="8"/>
                    </a:lnTo>
                    <a:lnTo>
                      <a:pt x="36" y="10"/>
                    </a:lnTo>
                    <a:lnTo>
                      <a:pt x="36" y="8"/>
                    </a:lnTo>
                    <a:lnTo>
                      <a:pt x="36" y="6"/>
                    </a:lnTo>
                    <a:lnTo>
                      <a:pt x="38" y="2"/>
                    </a:lnTo>
                    <a:lnTo>
                      <a:pt x="34" y="0"/>
                    </a:lnTo>
                    <a:lnTo>
                      <a:pt x="30" y="0"/>
                    </a:lnTo>
                    <a:lnTo>
                      <a:pt x="30" y="2"/>
                    </a:lnTo>
                    <a:lnTo>
                      <a:pt x="28" y="2"/>
                    </a:lnTo>
                    <a:lnTo>
                      <a:pt x="26" y="2"/>
                    </a:lnTo>
                    <a:lnTo>
                      <a:pt x="26" y="6"/>
                    </a:lnTo>
                    <a:lnTo>
                      <a:pt x="28" y="6"/>
                    </a:lnTo>
                    <a:lnTo>
                      <a:pt x="12" y="26"/>
                    </a:lnTo>
                    <a:lnTo>
                      <a:pt x="12" y="32"/>
                    </a:lnTo>
                    <a:lnTo>
                      <a:pt x="12" y="36"/>
                    </a:lnTo>
                    <a:lnTo>
                      <a:pt x="8" y="42"/>
                    </a:lnTo>
                    <a:lnTo>
                      <a:pt x="0" y="4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56" name="Freeform 1553"/>
              <p:cNvSpPr/>
              <p:nvPr/>
            </p:nvSpPr>
            <p:spPr bwMode="auto">
              <a:xfrm>
                <a:off x="2806700" y="1638300"/>
                <a:ext cx="168275" cy="114300"/>
              </a:xfrm>
              <a:custGeom>
                <a:gdLst>
                  <a:gd fmla="*/ 16 w 106" name="T0"/>
                  <a:gd fmla="*/ 34 h 72" name="T1"/>
                  <a:gd fmla="*/ 18 w 106" name="T2"/>
                  <a:gd fmla="*/ 38 h 72" name="T3"/>
                  <a:gd fmla="*/ 26 w 106" name="T4"/>
                  <a:gd fmla="*/ 40 h 72" name="T5"/>
                  <a:gd fmla="*/ 36 w 106" name="T6"/>
                  <a:gd fmla="*/ 40 h 72" name="T7"/>
                  <a:gd fmla="*/ 52 w 106" name="T8"/>
                  <a:gd fmla="*/ 36 h 72" name="T9"/>
                  <a:gd fmla="*/ 52 w 106" name="T10"/>
                  <a:gd fmla="*/ 40 h 72" name="T11"/>
                  <a:gd fmla="*/ 44 w 106" name="T12"/>
                  <a:gd fmla="*/ 40 h 72" name="T13"/>
                  <a:gd fmla="*/ 40 w 106" name="T14"/>
                  <a:gd fmla="*/ 44 h 72" name="T15"/>
                  <a:gd fmla="*/ 34 w 106" name="T16"/>
                  <a:gd fmla="*/ 46 h 72" name="T17"/>
                  <a:gd fmla="*/ 34 w 106" name="T18"/>
                  <a:gd fmla="*/ 50 h 72" name="T19"/>
                  <a:gd fmla="*/ 18 w 106" name="T20"/>
                  <a:gd fmla="*/ 56 h 72" name="T21"/>
                  <a:gd fmla="*/ 18 w 106" name="T22"/>
                  <a:gd fmla="*/ 62 h 72" name="T23"/>
                  <a:gd fmla="*/ 34 w 106" name="T24"/>
                  <a:gd fmla="*/ 64 h 72" name="T25"/>
                  <a:gd fmla="*/ 44 w 106" name="T26"/>
                  <a:gd fmla="*/ 64 h 72" name="T27"/>
                  <a:gd fmla="*/ 48 w 106" name="T28"/>
                  <a:gd fmla="*/ 68 h 72" name="T29"/>
                  <a:gd fmla="*/ 62 w 106" name="T30"/>
                  <a:gd fmla="*/ 68 h 72" name="T31"/>
                  <a:gd fmla="*/ 70 w 106" name="T32"/>
                  <a:gd fmla="*/ 72 h 72" name="T33"/>
                  <a:gd fmla="*/ 76 w 106" name="T34"/>
                  <a:gd fmla="*/ 68 h 72" name="T35"/>
                  <a:gd fmla="*/ 88 w 106" name="T36"/>
                  <a:gd fmla="*/ 66 h 72" name="T37"/>
                  <a:gd fmla="*/ 90 w 106" name="T38"/>
                  <a:gd fmla="*/ 66 h 72" name="T39"/>
                  <a:gd fmla="*/ 96 w 106" name="T40"/>
                  <a:gd fmla="*/ 66 h 72" name="T41"/>
                  <a:gd fmla="*/ 98 w 106" name="T42"/>
                  <a:gd fmla="*/ 64 h 72" name="T43"/>
                  <a:gd fmla="*/ 98 w 106" name="T44"/>
                  <a:gd fmla="*/ 58 h 72" name="T45"/>
                  <a:gd fmla="*/ 106 w 106" name="T46"/>
                  <a:gd fmla="*/ 54 h 72" name="T47"/>
                  <a:gd fmla="*/ 104 w 106" name="T48"/>
                  <a:gd fmla="*/ 46 h 72" name="T49"/>
                  <a:gd fmla="*/ 98 w 106" name="T50"/>
                  <a:gd fmla="*/ 44 h 72" name="T51"/>
                  <a:gd fmla="*/ 96 w 106" name="T52"/>
                  <a:gd fmla="*/ 40 h 72" name="T53"/>
                  <a:gd fmla="*/ 90 w 106" name="T54"/>
                  <a:gd fmla="*/ 50 h 72" name="T55"/>
                  <a:gd fmla="*/ 88 w 106" name="T56"/>
                  <a:gd fmla="*/ 50 h 72" name="T57"/>
                  <a:gd fmla="*/ 86 w 106" name="T58"/>
                  <a:gd fmla="*/ 50 h 72" name="T59"/>
                  <a:gd fmla="*/ 88 w 106" name="T60"/>
                  <a:gd fmla="*/ 38 h 72" name="T61"/>
                  <a:gd fmla="*/ 80 w 106" name="T62"/>
                  <a:gd fmla="*/ 34 h 72" name="T63"/>
                  <a:gd fmla="*/ 80 w 106" name="T64"/>
                  <a:gd fmla="*/ 38 h 72" name="T65"/>
                  <a:gd fmla="*/ 64 w 106" name="T66"/>
                  <a:gd fmla="*/ 40 h 72" name="T67"/>
                  <a:gd fmla="*/ 76 w 106" name="T68"/>
                  <a:gd fmla="*/ 36 h 72" name="T69"/>
                  <a:gd fmla="*/ 76 w 106" name="T70"/>
                  <a:gd fmla="*/ 26 h 72" name="T71"/>
                  <a:gd fmla="*/ 78 w 106" name="T72"/>
                  <a:gd fmla="*/ 26 h 72" name="T73"/>
                  <a:gd fmla="*/ 78 w 106" name="T74"/>
                  <a:gd fmla="*/ 22 h 72" name="T75"/>
                  <a:gd fmla="*/ 48 w 106" name="T76"/>
                  <a:gd fmla="*/ 0 h 72" name="T77"/>
                  <a:gd fmla="*/ 42 w 106" name="T78"/>
                  <a:gd fmla="*/ 8 h 72" name="T79"/>
                  <a:gd fmla="*/ 40 w 106" name="T80"/>
                  <a:gd fmla="*/ 10 h 72" name="T81"/>
                  <a:gd fmla="*/ 34 w 106" name="T82"/>
                  <a:gd fmla="*/ 12 h 72" name="T83"/>
                  <a:gd fmla="*/ 32 w 106" name="T84"/>
                  <a:gd fmla="*/ 12 h 72" name="T85"/>
                  <a:gd fmla="*/ 26 w 106" name="T86"/>
                  <a:gd fmla="*/ 12 h 72" name="T87"/>
                  <a:gd fmla="*/ 22 w 106" name="T88"/>
                  <a:gd fmla="*/ 28 h 72" name="T89"/>
                  <a:gd fmla="*/ 16 w 106" name="T90"/>
                  <a:gd fmla="*/ 28 h 72" name="T91"/>
                  <a:gd fmla="*/ 8 w 106" name="T92"/>
                  <a:gd fmla="*/ 28 h 72" name="T93"/>
                  <a:gd fmla="*/ 0 w 106" name="T94"/>
                  <a:gd fmla="*/ 34 h 72" name="T95"/>
                  <a:gd fmla="*/ 8 w 106" name="T96"/>
                  <a:gd fmla="*/ 34 h 72" name="T97"/>
                  <a:gd fmla="*/ 16 w 106" name="T98"/>
                  <a:gd fmla="*/ 34 h 7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2" w="105">
                    <a:moveTo>
                      <a:pt x="16" y="34"/>
                    </a:moveTo>
                    <a:lnTo>
                      <a:pt x="18" y="38"/>
                    </a:lnTo>
                    <a:lnTo>
                      <a:pt x="26" y="40"/>
                    </a:lnTo>
                    <a:lnTo>
                      <a:pt x="36" y="40"/>
                    </a:lnTo>
                    <a:lnTo>
                      <a:pt x="52" y="36"/>
                    </a:lnTo>
                    <a:lnTo>
                      <a:pt x="52" y="40"/>
                    </a:lnTo>
                    <a:lnTo>
                      <a:pt x="44" y="40"/>
                    </a:lnTo>
                    <a:lnTo>
                      <a:pt x="40" y="44"/>
                    </a:lnTo>
                    <a:lnTo>
                      <a:pt x="34" y="46"/>
                    </a:lnTo>
                    <a:lnTo>
                      <a:pt x="34" y="50"/>
                    </a:lnTo>
                    <a:lnTo>
                      <a:pt x="18" y="56"/>
                    </a:lnTo>
                    <a:lnTo>
                      <a:pt x="18" y="62"/>
                    </a:lnTo>
                    <a:lnTo>
                      <a:pt x="34" y="64"/>
                    </a:lnTo>
                    <a:lnTo>
                      <a:pt x="44" y="64"/>
                    </a:lnTo>
                    <a:lnTo>
                      <a:pt x="48" y="68"/>
                    </a:lnTo>
                    <a:lnTo>
                      <a:pt x="62" y="68"/>
                    </a:lnTo>
                    <a:lnTo>
                      <a:pt x="70" y="72"/>
                    </a:lnTo>
                    <a:lnTo>
                      <a:pt x="76" y="68"/>
                    </a:lnTo>
                    <a:lnTo>
                      <a:pt x="88" y="66"/>
                    </a:lnTo>
                    <a:lnTo>
                      <a:pt x="90" y="66"/>
                    </a:lnTo>
                    <a:lnTo>
                      <a:pt x="96" y="66"/>
                    </a:lnTo>
                    <a:lnTo>
                      <a:pt x="98" y="64"/>
                    </a:lnTo>
                    <a:lnTo>
                      <a:pt x="98" y="58"/>
                    </a:lnTo>
                    <a:lnTo>
                      <a:pt x="106" y="54"/>
                    </a:lnTo>
                    <a:lnTo>
                      <a:pt x="104" y="46"/>
                    </a:lnTo>
                    <a:lnTo>
                      <a:pt x="98" y="44"/>
                    </a:lnTo>
                    <a:lnTo>
                      <a:pt x="96" y="40"/>
                    </a:lnTo>
                    <a:lnTo>
                      <a:pt x="90" y="50"/>
                    </a:lnTo>
                    <a:lnTo>
                      <a:pt x="88" y="50"/>
                    </a:lnTo>
                    <a:lnTo>
                      <a:pt x="86" y="50"/>
                    </a:lnTo>
                    <a:lnTo>
                      <a:pt x="88" y="38"/>
                    </a:lnTo>
                    <a:lnTo>
                      <a:pt x="80" y="34"/>
                    </a:lnTo>
                    <a:lnTo>
                      <a:pt x="80" y="38"/>
                    </a:lnTo>
                    <a:lnTo>
                      <a:pt x="64" y="40"/>
                    </a:lnTo>
                    <a:lnTo>
                      <a:pt x="76" y="36"/>
                    </a:lnTo>
                    <a:lnTo>
                      <a:pt x="76" y="26"/>
                    </a:lnTo>
                    <a:lnTo>
                      <a:pt x="78" y="26"/>
                    </a:lnTo>
                    <a:lnTo>
                      <a:pt x="78" y="22"/>
                    </a:lnTo>
                    <a:lnTo>
                      <a:pt x="48" y="0"/>
                    </a:lnTo>
                    <a:lnTo>
                      <a:pt x="42" y="8"/>
                    </a:lnTo>
                    <a:lnTo>
                      <a:pt x="40" y="10"/>
                    </a:lnTo>
                    <a:lnTo>
                      <a:pt x="34" y="12"/>
                    </a:lnTo>
                    <a:lnTo>
                      <a:pt x="32" y="12"/>
                    </a:lnTo>
                    <a:lnTo>
                      <a:pt x="26" y="12"/>
                    </a:lnTo>
                    <a:lnTo>
                      <a:pt x="22" y="28"/>
                    </a:lnTo>
                    <a:lnTo>
                      <a:pt x="16" y="28"/>
                    </a:lnTo>
                    <a:lnTo>
                      <a:pt x="8" y="28"/>
                    </a:lnTo>
                    <a:lnTo>
                      <a:pt x="0" y="34"/>
                    </a:lnTo>
                    <a:lnTo>
                      <a:pt x="8" y="34"/>
                    </a:lnTo>
                    <a:lnTo>
                      <a:pt x="16" y="3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57" name="Freeform 1554"/>
              <p:cNvSpPr/>
              <p:nvPr/>
            </p:nvSpPr>
            <p:spPr bwMode="auto">
              <a:xfrm>
                <a:off x="2784475" y="1698625"/>
                <a:ext cx="47625" cy="31750"/>
              </a:xfrm>
              <a:custGeom>
                <a:gdLst>
                  <a:gd fmla="*/ 0 w 30" name="T0"/>
                  <a:gd fmla="*/ 20 h 20" name="T1"/>
                  <a:gd fmla="*/ 30 w 30" name="T2"/>
                  <a:gd fmla="*/ 18 h 20" name="T3"/>
                  <a:gd fmla="*/ 30 w 30" name="T4"/>
                  <a:gd fmla="*/ 16 h 20" name="T5"/>
                  <a:gd fmla="*/ 30 w 30" name="T6"/>
                  <a:gd fmla="*/ 12 h 20" name="T7"/>
                  <a:gd fmla="*/ 30 w 30" name="T8"/>
                  <a:gd fmla="*/ 10 h 20" name="T9"/>
                  <a:gd fmla="*/ 22 w 30" name="T10"/>
                  <a:gd fmla="*/ 6 h 20" name="T11"/>
                  <a:gd fmla="*/ 18 w 30" name="T12"/>
                  <a:gd fmla="*/ 2 h 20" name="T13"/>
                  <a:gd fmla="*/ 2 w 30" name="T14"/>
                  <a:gd fmla="*/ 0 h 20" name="T15"/>
                  <a:gd fmla="*/ 0 w 30" name="T16"/>
                  <a:gd fmla="*/ 12 h 20" name="T17"/>
                  <a:gd fmla="*/ 0 w 30" name="T18"/>
                  <a:gd fmla="*/ 20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30">
                    <a:moveTo>
                      <a:pt x="0" y="20"/>
                    </a:moveTo>
                    <a:lnTo>
                      <a:pt x="30" y="18"/>
                    </a:lnTo>
                    <a:lnTo>
                      <a:pt x="30" y="16"/>
                    </a:lnTo>
                    <a:lnTo>
                      <a:pt x="30" y="12"/>
                    </a:lnTo>
                    <a:lnTo>
                      <a:pt x="30" y="10"/>
                    </a:lnTo>
                    <a:lnTo>
                      <a:pt x="22" y="6"/>
                    </a:lnTo>
                    <a:lnTo>
                      <a:pt x="18" y="2"/>
                    </a:lnTo>
                    <a:lnTo>
                      <a:pt x="2" y="0"/>
                    </a:lnTo>
                    <a:lnTo>
                      <a:pt x="0" y="12"/>
                    </a:lnTo>
                    <a:lnTo>
                      <a:pt x="0" y="2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58" name="Freeform 1555"/>
              <p:cNvSpPr/>
              <p:nvPr/>
            </p:nvSpPr>
            <p:spPr bwMode="auto">
              <a:xfrm>
                <a:off x="1936750" y="1679575"/>
                <a:ext cx="9525" cy="6350"/>
              </a:xfrm>
              <a:custGeom>
                <a:gdLst>
                  <a:gd fmla="*/ 0 w 6" name="T0"/>
                  <a:gd fmla="*/ 0 h 4" name="T1"/>
                  <a:gd fmla="*/ 0 w 6" name="T2"/>
                  <a:gd fmla="*/ 4 h 4" name="T3"/>
                  <a:gd fmla="*/ 6 w 6" name="T4"/>
                  <a:gd fmla="*/ 4 h 4" name="T5"/>
                  <a:gd fmla="*/ 2 w 6" name="T6"/>
                  <a:gd fmla="*/ 2 h 4" name="T7"/>
                  <a:gd fmla="*/ 2 w 6" name="T8"/>
                  <a:gd fmla="*/ 0 h 4" name="T9"/>
                  <a:gd fmla="*/ 0 w 6" name="T10"/>
                  <a:gd fmla="*/ 0 h 4" name="T11"/>
                </a:gdLst>
                <a:cxnLst>
                  <a:cxn ang="0">
                    <a:pos x="T0" y="T1"/>
                  </a:cxn>
                  <a:cxn ang="0">
                    <a:pos x="T2" y="T3"/>
                  </a:cxn>
                  <a:cxn ang="0">
                    <a:pos x="T4" y="T5"/>
                  </a:cxn>
                  <a:cxn ang="0">
                    <a:pos x="T6" y="T7"/>
                  </a:cxn>
                  <a:cxn ang="0">
                    <a:pos x="T8" y="T9"/>
                  </a:cxn>
                  <a:cxn ang="0">
                    <a:pos x="T10" y="T11"/>
                  </a:cxn>
                </a:cxnLst>
                <a:rect b="b" l="0" r="r" t="0"/>
                <a:pathLst>
                  <a:path h="4" w="6">
                    <a:moveTo>
                      <a:pt x="0" y="0"/>
                    </a:moveTo>
                    <a:lnTo>
                      <a:pt x="0" y="4"/>
                    </a:lnTo>
                    <a:lnTo>
                      <a:pt x="6" y="4"/>
                    </a:lnTo>
                    <a:lnTo>
                      <a:pt x="2" y="2"/>
                    </a:lnTo>
                    <a:lnTo>
                      <a:pt x="2"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59" name="Freeform 1556"/>
              <p:cNvSpPr/>
              <p:nvPr/>
            </p:nvSpPr>
            <p:spPr bwMode="auto">
              <a:xfrm>
                <a:off x="1847850" y="1695450"/>
                <a:ext cx="15875" cy="15875"/>
              </a:xfrm>
              <a:custGeom>
                <a:gdLst>
                  <a:gd fmla="*/ 2 w 10" name="T0"/>
                  <a:gd fmla="*/ 0 h 10" name="T1"/>
                  <a:gd fmla="*/ 0 w 10" name="T2"/>
                  <a:gd fmla="*/ 2 h 10" name="T3"/>
                  <a:gd fmla="*/ 0 w 10" name="T4"/>
                  <a:gd fmla="*/ 8 h 10" name="T5"/>
                  <a:gd fmla="*/ 10 w 10" name="T6"/>
                  <a:gd fmla="*/ 10 h 10" name="T7"/>
                  <a:gd fmla="*/ 8 w 10" name="T8"/>
                  <a:gd fmla="*/ 2 h 10" name="T9"/>
                  <a:gd fmla="*/ 4 w 10" name="T10"/>
                  <a:gd fmla="*/ 2 h 10" name="T11"/>
                  <a:gd fmla="*/ 2 w 10"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10">
                    <a:moveTo>
                      <a:pt x="2" y="0"/>
                    </a:moveTo>
                    <a:lnTo>
                      <a:pt x="0" y="2"/>
                    </a:lnTo>
                    <a:lnTo>
                      <a:pt x="0" y="8"/>
                    </a:lnTo>
                    <a:lnTo>
                      <a:pt x="10" y="10"/>
                    </a:lnTo>
                    <a:lnTo>
                      <a:pt x="8" y="2"/>
                    </a:lnTo>
                    <a:lnTo>
                      <a:pt x="4" y="2"/>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60" name="Freeform 1557"/>
              <p:cNvSpPr>
                <a:spLocks noEditPoints="1"/>
              </p:cNvSpPr>
              <p:nvPr/>
            </p:nvSpPr>
            <p:spPr bwMode="auto">
              <a:xfrm>
                <a:off x="1851025" y="1844675"/>
                <a:ext cx="371475" cy="295275"/>
              </a:xfrm>
              <a:custGeom>
                <a:gdLst>
                  <a:gd fmla="*/ 12 w 234" name="T0"/>
                  <a:gd fmla="*/ 134 h 186" name="T1"/>
                  <a:gd fmla="*/ 0 w 234" name="T2"/>
                  <a:gd fmla="*/ 146 h 186" name="T3"/>
                  <a:gd fmla="*/ 10 w 234" name="T4"/>
                  <a:gd fmla="*/ 150 h 186" name="T5"/>
                  <a:gd fmla="*/ 18 w 234" name="T6"/>
                  <a:gd fmla="*/ 154 h 186" name="T7"/>
                  <a:gd fmla="*/ 28 w 234" name="T8"/>
                  <a:gd fmla="*/ 150 h 186" name="T9"/>
                  <a:gd fmla="*/ 34 w 234" name="T10"/>
                  <a:gd fmla="*/ 162 h 186" name="T11"/>
                  <a:gd fmla="*/ 42 w 234" name="T12"/>
                  <a:gd fmla="*/ 168 h 186" name="T13"/>
                  <a:gd fmla="*/ 28 w 234" name="T14"/>
                  <a:gd fmla="*/ 172 h 186" name="T15"/>
                  <a:gd fmla="*/ 26 w 234" name="T16"/>
                  <a:gd fmla="*/ 180 h 186" name="T17"/>
                  <a:gd fmla="*/ 56 w 234" name="T18"/>
                  <a:gd fmla="*/ 178 h 186" name="T19"/>
                  <a:gd fmla="*/ 78 w 234" name="T20"/>
                  <a:gd fmla="*/ 182 h 186" name="T21"/>
                  <a:gd fmla="*/ 80 w 234" name="T22"/>
                  <a:gd fmla="*/ 172 h 186" name="T23"/>
                  <a:gd fmla="*/ 84 w 234" name="T24"/>
                  <a:gd fmla="*/ 178 h 186" name="T25"/>
                  <a:gd fmla="*/ 88 w 234" name="T26"/>
                  <a:gd fmla="*/ 170 h 186" name="T27"/>
                  <a:gd fmla="*/ 72 w 234" name="T28"/>
                  <a:gd fmla="*/ 164 h 186" name="T29"/>
                  <a:gd fmla="*/ 60 w 234" name="T30"/>
                  <a:gd fmla="*/ 134 h 186" name="T31"/>
                  <a:gd fmla="*/ 62 w 234" name="T32"/>
                  <a:gd fmla="*/ 124 h 186" name="T33"/>
                  <a:gd fmla="*/ 62 w 234" name="T34"/>
                  <a:gd fmla="*/ 100 h 186" name="T35"/>
                  <a:gd fmla="*/ 60 w 234" name="T36"/>
                  <a:gd fmla="*/ 96 h 186" name="T37"/>
                  <a:gd fmla="*/ 70 w 234" name="T38"/>
                  <a:gd fmla="*/ 100 h 186" name="T39"/>
                  <a:gd fmla="*/ 74 w 234" name="T40"/>
                  <a:gd fmla="*/ 92 h 186" name="T41"/>
                  <a:gd fmla="*/ 78 w 234" name="T42"/>
                  <a:gd fmla="*/ 88 h 186" name="T43"/>
                  <a:gd fmla="*/ 82 w 234" name="T44"/>
                  <a:gd fmla="*/ 88 h 186" name="T45"/>
                  <a:gd fmla="*/ 84 w 234" name="T46"/>
                  <a:gd fmla="*/ 78 h 186" name="T47"/>
                  <a:gd fmla="*/ 96 w 234" name="T48"/>
                  <a:gd fmla="*/ 78 h 186" name="T49"/>
                  <a:gd fmla="*/ 106 w 234" name="T50"/>
                  <a:gd fmla="*/ 62 h 186" name="T51"/>
                  <a:gd fmla="*/ 128 w 234" name="T52"/>
                  <a:gd fmla="*/ 52 h 186" name="T53"/>
                  <a:gd fmla="*/ 146 w 234" name="T54"/>
                  <a:gd fmla="*/ 44 h 186" name="T55"/>
                  <a:gd fmla="*/ 172 w 234" name="T56"/>
                  <a:gd fmla="*/ 40 h 186" name="T57"/>
                  <a:gd fmla="*/ 210 w 234" name="T58"/>
                  <a:gd fmla="*/ 26 h 186" name="T59"/>
                  <a:gd fmla="*/ 218 w 234" name="T60"/>
                  <a:gd fmla="*/ 0 h 186" name="T61"/>
                  <a:gd fmla="*/ 202 w 234" name="T62"/>
                  <a:gd fmla="*/ 10 h 186" name="T63"/>
                  <a:gd fmla="*/ 180 w 234" name="T64"/>
                  <a:gd fmla="*/ 22 h 186" name="T65"/>
                  <a:gd fmla="*/ 162 w 234" name="T66"/>
                  <a:gd fmla="*/ 24 h 186" name="T67"/>
                  <a:gd fmla="*/ 156 w 234" name="T68"/>
                  <a:gd fmla="*/ 22 h 186" name="T69"/>
                  <a:gd fmla="*/ 146 w 234" name="T70"/>
                  <a:gd fmla="*/ 22 h 186" name="T71"/>
                  <a:gd fmla="*/ 138 w 234" name="T72"/>
                  <a:gd fmla="*/ 26 h 186" name="T73"/>
                  <a:gd fmla="*/ 112 w 234" name="T74"/>
                  <a:gd fmla="*/ 32 h 186" name="T75"/>
                  <a:gd fmla="*/ 98 w 234" name="T76"/>
                  <a:gd fmla="*/ 36 h 186" name="T77"/>
                  <a:gd fmla="*/ 74 w 234" name="T78"/>
                  <a:gd fmla="*/ 42 h 186" name="T79"/>
                  <a:gd fmla="*/ 66 w 234" name="T80"/>
                  <a:gd fmla="*/ 46 h 186" name="T81"/>
                  <a:gd fmla="*/ 60 w 234" name="T82"/>
                  <a:gd fmla="*/ 50 h 186" name="T83"/>
                  <a:gd fmla="*/ 56 w 234" name="T84"/>
                  <a:gd fmla="*/ 54 h 186" name="T85"/>
                  <a:gd fmla="*/ 56 w 234" name="T86"/>
                  <a:gd fmla="*/ 60 h 186" name="T87"/>
                  <a:gd fmla="*/ 46 w 234" name="T88"/>
                  <a:gd fmla="*/ 64 h 186" name="T89"/>
                  <a:gd fmla="*/ 44 w 234" name="T90"/>
                  <a:gd fmla="*/ 70 h 186" name="T91"/>
                  <a:gd fmla="*/ 30 w 234" name="T92"/>
                  <a:gd fmla="*/ 76 h 186" name="T93"/>
                  <a:gd fmla="*/ 20 w 234" name="T94"/>
                  <a:gd fmla="*/ 80 h 186" name="T95"/>
                  <a:gd fmla="*/ 30 w 234" name="T96"/>
                  <a:gd fmla="*/ 90 h 186" name="T97"/>
                  <a:gd fmla="*/ 34 w 234" name="T98"/>
                  <a:gd fmla="*/ 98 h 186" name="T99"/>
                  <a:gd fmla="*/ 12 w 234" name="T100"/>
                  <a:gd fmla="*/ 108 h 186" name="T101"/>
                  <a:gd fmla="*/ 12 w 234" name="T102"/>
                  <a:gd fmla="*/ 122 h 186" name="T103"/>
                  <a:gd fmla="*/ 16 w 234" name="T104"/>
                  <a:gd fmla="*/ 126 h 186" name="T105"/>
                  <a:gd fmla="*/ 46 w 234" name="T106"/>
                  <a:gd fmla="*/ 96 h 186" name="T107"/>
                  <a:gd fmla="*/ 44 w 234" name="T108"/>
                  <a:gd fmla="*/ 96 h 1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86" w="234">
                    <a:moveTo>
                      <a:pt x="10" y="128"/>
                    </a:moveTo>
                    <a:lnTo>
                      <a:pt x="12" y="132"/>
                    </a:lnTo>
                    <a:lnTo>
                      <a:pt x="12" y="134"/>
                    </a:lnTo>
                    <a:lnTo>
                      <a:pt x="6" y="136"/>
                    </a:lnTo>
                    <a:lnTo>
                      <a:pt x="0" y="140"/>
                    </a:lnTo>
                    <a:lnTo>
                      <a:pt x="0" y="146"/>
                    </a:lnTo>
                    <a:lnTo>
                      <a:pt x="2" y="158"/>
                    </a:lnTo>
                    <a:lnTo>
                      <a:pt x="8" y="158"/>
                    </a:lnTo>
                    <a:lnTo>
                      <a:pt x="10" y="150"/>
                    </a:lnTo>
                    <a:lnTo>
                      <a:pt x="12" y="150"/>
                    </a:lnTo>
                    <a:lnTo>
                      <a:pt x="16" y="152"/>
                    </a:lnTo>
                    <a:lnTo>
                      <a:pt x="18" y="154"/>
                    </a:lnTo>
                    <a:lnTo>
                      <a:pt x="20" y="152"/>
                    </a:lnTo>
                    <a:lnTo>
                      <a:pt x="20" y="150"/>
                    </a:lnTo>
                    <a:lnTo>
                      <a:pt x="28" y="150"/>
                    </a:lnTo>
                    <a:lnTo>
                      <a:pt x="28" y="154"/>
                    </a:lnTo>
                    <a:lnTo>
                      <a:pt x="28" y="162"/>
                    </a:lnTo>
                    <a:lnTo>
                      <a:pt x="34" y="162"/>
                    </a:lnTo>
                    <a:lnTo>
                      <a:pt x="36" y="162"/>
                    </a:lnTo>
                    <a:lnTo>
                      <a:pt x="42" y="160"/>
                    </a:lnTo>
                    <a:lnTo>
                      <a:pt x="42" y="168"/>
                    </a:lnTo>
                    <a:lnTo>
                      <a:pt x="36" y="168"/>
                    </a:lnTo>
                    <a:lnTo>
                      <a:pt x="28" y="168"/>
                    </a:lnTo>
                    <a:lnTo>
                      <a:pt x="28" y="172"/>
                    </a:lnTo>
                    <a:lnTo>
                      <a:pt x="34" y="172"/>
                    </a:lnTo>
                    <a:lnTo>
                      <a:pt x="34" y="176"/>
                    </a:lnTo>
                    <a:lnTo>
                      <a:pt x="26" y="180"/>
                    </a:lnTo>
                    <a:lnTo>
                      <a:pt x="44" y="180"/>
                    </a:lnTo>
                    <a:lnTo>
                      <a:pt x="52" y="186"/>
                    </a:lnTo>
                    <a:lnTo>
                      <a:pt x="56" y="178"/>
                    </a:lnTo>
                    <a:lnTo>
                      <a:pt x="60" y="180"/>
                    </a:lnTo>
                    <a:lnTo>
                      <a:pt x="62" y="182"/>
                    </a:lnTo>
                    <a:lnTo>
                      <a:pt x="78" y="182"/>
                    </a:lnTo>
                    <a:lnTo>
                      <a:pt x="74" y="178"/>
                    </a:lnTo>
                    <a:lnTo>
                      <a:pt x="72" y="172"/>
                    </a:lnTo>
                    <a:lnTo>
                      <a:pt x="80" y="172"/>
                    </a:lnTo>
                    <a:lnTo>
                      <a:pt x="82" y="176"/>
                    </a:lnTo>
                    <a:lnTo>
                      <a:pt x="82" y="178"/>
                    </a:lnTo>
                    <a:lnTo>
                      <a:pt x="84" y="178"/>
                    </a:lnTo>
                    <a:lnTo>
                      <a:pt x="96" y="176"/>
                    </a:lnTo>
                    <a:lnTo>
                      <a:pt x="96" y="170"/>
                    </a:lnTo>
                    <a:lnTo>
                      <a:pt x="88" y="170"/>
                    </a:lnTo>
                    <a:lnTo>
                      <a:pt x="82" y="170"/>
                    </a:lnTo>
                    <a:lnTo>
                      <a:pt x="78" y="168"/>
                    </a:lnTo>
                    <a:lnTo>
                      <a:pt x="72" y="164"/>
                    </a:lnTo>
                    <a:lnTo>
                      <a:pt x="66" y="154"/>
                    </a:lnTo>
                    <a:lnTo>
                      <a:pt x="62" y="144"/>
                    </a:lnTo>
                    <a:lnTo>
                      <a:pt x="60" y="134"/>
                    </a:lnTo>
                    <a:lnTo>
                      <a:pt x="64" y="132"/>
                    </a:lnTo>
                    <a:lnTo>
                      <a:pt x="62" y="126"/>
                    </a:lnTo>
                    <a:lnTo>
                      <a:pt x="62" y="124"/>
                    </a:lnTo>
                    <a:lnTo>
                      <a:pt x="70" y="108"/>
                    </a:lnTo>
                    <a:lnTo>
                      <a:pt x="70" y="104"/>
                    </a:lnTo>
                    <a:lnTo>
                      <a:pt x="62" y="100"/>
                    </a:lnTo>
                    <a:lnTo>
                      <a:pt x="56" y="98"/>
                    </a:lnTo>
                    <a:lnTo>
                      <a:pt x="54" y="98"/>
                    </a:lnTo>
                    <a:lnTo>
                      <a:pt x="60" y="96"/>
                    </a:lnTo>
                    <a:lnTo>
                      <a:pt x="62" y="98"/>
                    </a:lnTo>
                    <a:lnTo>
                      <a:pt x="62" y="100"/>
                    </a:lnTo>
                    <a:lnTo>
                      <a:pt x="70" y="100"/>
                    </a:lnTo>
                    <a:lnTo>
                      <a:pt x="74" y="98"/>
                    </a:lnTo>
                    <a:lnTo>
                      <a:pt x="74" y="96"/>
                    </a:lnTo>
                    <a:lnTo>
                      <a:pt x="74" y="92"/>
                    </a:lnTo>
                    <a:lnTo>
                      <a:pt x="74" y="90"/>
                    </a:lnTo>
                    <a:lnTo>
                      <a:pt x="74" y="88"/>
                    </a:lnTo>
                    <a:lnTo>
                      <a:pt x="78" y="88"/>
                    </a:lnTo>
                    <a:lnTo>
                      <a:pt x="78" y="90"/>
                    </a:lnTo>
                    <a:lnTo>
                      <a:pt x="82" y="90"/>
                    </a:lnTo>
                    <a:lnTo>
                      <a:pt x="82" y="88"/>
                    </a:lnTo>
                    <a:lnTo>
                      <a:pt x="80" y="82"/>
                    </a:lnTo>
                    <a:lnTo>
                      <a:pt x="88" y="82"/>
                    </a:lnTo>
                    <a:lnTo>
                      <a:pt x="84" y="78"/>
                    </a:lnTo>
                    <a:lnTo>
                      <a:pt x="84" y="76"/>
                    </a:lnTo>
                    <a:lnTo>
                      <a:pt x="88" y="72"/>
                    </a:lnTo>
                    <a:lnTo>
                      <a:pt x="96" y="78"/>
                    </a:lnTo>
                    <a:lnTo>
                      <a:pt x="98" y="68"/>
                    </a:lnTo>
                    <a:lnTo>
                      <a:pt x="102" y="68"/>
                    </a:lnTo>
                    <a:lnTo>
                      <a:pt x="106" y="62"/>
                    </a:lnTo>
                    <a:lnTo>
                      <a:pt x="108" y="58"/>
                    </a:lnTo>
                    <a:lnTo>
                      <a:pt x="126" y="58"/>
                    </a:lnTo>
                    <a:lnTo>
                      <a:pt x="128" y="52"/>
                    </a:lnTo>
                    <a:lnTo>
                      <a:pt x="134" y="44"/>
                    </a:lnTo>
                    <a:lnTo>
                      <a:pt x="142" y="44"/>
                    </a:lnTo>
                    <a:lnTo>
                      <a:pt x="146" y="44"/>
                    </a:lnTo>
                    <a:lnTo>
                      <a:pt x="160" y="44"/>
                    </a:lnTo>
                    <a:lnTo>
                      <a:pt x="170" y="36"/>
                    </a:lnTo>
                    <a:lnTo>
                      <a:pt x="172" y="40"/>
                    </a:lnTo>
                    <a:lnTo>
                      <a:pt x="174" y="42"/>
                    </a:lnTo>
                    <a:lnTo>
                      <a:pt x="182" y="34"/>
                    </a:lnTo>
                    <a:lnTo>
                      <a:pt x="210" y="26"/>
                    </a:lnTo>
                    <a:lnTo>
                      <a:pt x="234" y="18"/>
                    </a:lnTo>
                    <a:lnTo>
                      <a:pt x="228" y="0"/>
                    </a:lnTo>
                    <a:lnTo>
                      <a:pt x="218" y="0"/>
                    </a:lnTo>
                    <a:lnTo>
                      <a:pt x="212" y="6"/>
                    </a:lnTo>
                    <a:lnTo>
                      <a:pt x="206" y="10"/>
                    </a:lnTo>
                    <a:lnTo>
                      <a:pt x="202" y="10"/>
                    </a:lnTo>
                    <a:lnTo>
                      <a:pt x="200" y="8"/>
                    </a:lnTo>
                    <a:lnTo>
                      <a:pt x="190" y="16"/>
                    </a:lnTo>
                    <a:lnTo>
                      <a:pt x="180" y="22"/>
                    </a:lnTo>
                    <a:lnTo>
                      <a:pt x="172" y="22"/>
                    </a:lnTo>
                    <a:lnTo>
                      <a:pt x="166" y="22"/>
                    </a:lnTo>
                    <a:lnTo>
                      <a:pt x="162" y="24"/>
                    </a:lnTo>
                    <a:lnTo>
                      <a:pt x="160" y="26"/>
                    </a:lnTo>
                    <a:lnTo>
                      <a:pt x="160" y="22"/>
                    </a:lnTo>
                    <a:lnTo>
                      <a:pt x="156" y="22"/>
                    </a:lnTo>
                    <a:lnTo>
                      <a:pt x="154" y="24"/>
                    </a:lnTo>
                    <a:lnTo>
                      <a:pt x="152" y="24"/>
                    </a:lnTo>
                    <a:lnTo>
                      <a:pt x="146" y="22"/>
                    </a:lnTo>
                    <a:lnTo>
                      <a:pt x="144" y="18"/>
                    </a:lnTo>
                    <a:lnTo>
                      <a:pt x="138" y="18"/>
                    </a:lnTo>
                    <a:lnTo>
                      <a:pt x="138" y="26"/>
                    </a:lnTo>
                    <a:lnTo>
                      <a:pt x="126" y="26"/>
                    </a:lnTo>
                    <a:lnTo>
                      <a:pt x="112" y="26"/>
                    </a:lnTo>
                    <a:lnTo>
                      <a:pt x="112" y="32"/>
                    </a:lnTo>
                    <a:lnTo>
                      <a:pt x="108" y="32"/>
                    </a:lnTo>
                    <a:lnTo>
                      <a:pt x="102" y="32"/>
                    </a:lnTo>
                    <a:lnTo>
                      <a:pt x="98" y="36"/>
                    </a:lnTo>
                    <a:lnTo>
                      <a:pt x="96" y="42"/>
                    </a:lnTo>
                    <a:lnTo>
                      <a:pt x="84" y="42"/>
                    </a:lnTo>
                    <a:lnTo>
                      <a:pt x="74" y="42"/>
                    </a:lnTo>
                    <a:lnTo>
                      <a:pt x="72" y="44"/>
                    </a:lnTo>
                    <a:lnTo>
                      <a:pt x="72" y="46"/>
                    </a:lnTo>
                    <a:lnTo>
                      <a:pt x="66" y="46"/>
                    </a:lnTo>
                    <a:lnTo>
                      <a:pt x="64" y="46"/>
                    </a:lnTo>
                    <a:lnTo>
                      <a:pt x="62" y="44"/>
                    </a:lnTo>
                    <a:lnTo>
                      <a:pt x="60" y="50"/>
                    </a:lnTo>
                    <a:lnTo>
                      <a:pt x="62" y="50"/>
                    </a:lnTo>
                    <a:lnTo>
                      <a:pt x="62" y="52"/>
                    </a:lnTo>
                    <a:lnTo>
                      <a:pt x="56" y="54"/>
                    </a:lnTo>
                    <a:lnTo>
                      <a:pt x="56" y="58"/>
                    </a:lnTo>
                    <a:lnTo>
                      <a:pt x="62" y="60"/>
                    </a:lnTo>
                    <a:lnTo>
                      <a:pt x="56" y="60"/>
                    </a:lnTo>
                    <a:lnTo>
                      <a:pt x="54" y="60"/>
                    </a:lnTo>
                    <a:lnTo>
                      <a:pt x="52" y="58"/>
                    </a:lnTo>
                    <a:lnTo>
                      <a:pt x="46" y="64"/>
                    </a:lnTo>
                    <a:lnTo>
                      <a:pt x="46" y="62"/>
                    </a:lnTo>
                    <a:lnTo>
                      <a:pt x="44" y="62"/>
                    </a:lnTo>
                    <a:lnTo>
                      <a:pt x="44" y="70"/>
                    </a:lnTo>
                    <a:lnTo>
                      <a:pt x="42" y="70"/>
                    </a:lnTo>
                    <a:lnTo>
                      <a:pt x="34" y="72"/>
                    </a:lnTo>
                    <a:lnTo>
                      <a:pt x="30" y="76"/>
                    </a:lnTo>
                    <a:lnTo>
                      <a:pt x="28" y="80"/>
                    </a:lnTo>
                    <a:lnTo>
                      <a:pt x="26" y="78"/>
                    </a:lnTo>
                    <a:lnTo>
                      <a:pt x="20" y="80"/>
                    </a:lnTo>
                    <a:lnTo>
                      <a:pt x="20" y="82"/>
                    </a:lnTo>
                    <a:lnTo>
                      <a:pt x="30" y="88"/>
                    </a:lnTo>
                    <a:lnTo>
                      <a:pt x="30" y="90"/>
                    </a:lnTo>
                    <a:lnTo>
                      <a:pt x="26" y="96"/>
                    </a:lnTo>
                    <a:lnTo>
                      <a:pt x="30" y="96"/>
                    </a:lnTo>
                    <a:lnTo>
                      <a:pt x="34" y="98"/>
                    </a:lnTo>
                    <a:lnTo>
                      <a:pt x="34" y="100"/>
                    </a:lnTo>
                    <a:lnTo>
                      <a:pt x="26" y="104"/>
                    </a:lnTo>
                    <a:lnTo>
                      <a:pt x="12" y="108"/>
                    </a:lnTo>
                    <a:lnTo>
                      <a:pt x="16" y="118"/>
                    </a:lnTo>
                    <a:lnTo>
                      <a:pt x="16" y="122"/>
                    </a:lnTo>
                    <a:lnTo>
                      <a:pt x="12" y="122"/>
                    </a:lnTo>
                    <a:lnTo>
                      <a:pt x="12" y="124"/>
                    </a:lnTo>
                    <a:lnTo>
                      <a:pt x="16" y="124"/>
                    </a:lnTo>
                    <a:lnTo>
                      <a:pt x="16" y="126"/>
                    </a:lnTo>
                    <a:lnTo>
                      <a:pt x="10" y="128"/>
                    </a:lnTo>
                    <a:close/>
                    <a:moveTo>
                      <a:pt x="44" y="96"/>
                    </a:moveTo>
                    <a:lnTo>
                      <a:pt x="46" y="96"/>
                    </a:lnTo>
                    <a:lnTo>
                      <a:pt x="48" y="98"/>
                    </a:lnTo>
                    <a:lnTo>
                      <a:pt x="44" y="98"/>
                    </a:lnTo>
                    <a:lnTo>
                      <a:pt x="44" y="9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61" name="Freeform 1558"/>
              <p:cNvSpPr/>
              <p:nvPr/>
            </p:nvSpPr>
            <p:spPr bwMode="auto">
              <a:xfrm>
                <a:off x="2019300" y="2139950"/>
                <a:ext cx="38100" cy="28575"/>
              </a:xfrm>
              <a:custGeom>
                <a:gdLst>
                  <a:gd fmla="*/ 18 w 24" name="T0"/>
                  <a:gd fmla="*/ 18 h 18" name="T1"/>
                  <a:gd fmla="*/ 24 w 24" name="T2"/>
                  <a:gd fmla="*/ 18 h 18" name="T3"/>
                  <a:gd fmla="*/ 24 w 24" name="T4"/>
                  <a:gd fmla="*/ 10 h 18" name="T5"/>
                  <a:gd fmla="*/ 6 w 24" name="T6"/>
                  <a:gd fmla="*/ 0 h 18" name="T7"/>
                  <a:gd fmla="*/ 4 w 24" name="T8"/>
                  <a:gd fmla="*/ 0 h 18" name="T9"/>
                  <a:gd fmla="*/ 0 w 24" name="T10"/>
                  <a:gd fmla="*/ 0 h 18" name="T11"/>
                  <a:gd fmla="*/ 0 w 24" name="T12"/>
                  <a:gd fmla="*/ 4 h 18" name="T13"/>
                  <a:gd fmla="*/ 0 w 24" name="T14"/>
                  <a:gd fmla="*/ 12 h 18" name="T15"/>
                  <a:gd fmla="*/ 6 w 24" name="T16"/>
                  <a:gd fmla="*/ 12 h 18" name="T17"/>
                  <a:gd fmla="*/ 12 w 24" name="T18"/>
                  <a:gd fmla="*/ 14 h 18" name="T19"/>
                  <a:gd fmla="*/ 12 w 24" name="T20"/>
                  <a:gd fmla="*/ 18 h 18" name="T21"/>
                  <a:gd fmla="*/ 18 w 24" name="T22"/>
                  <a:gd fmla="*/ 18 h 1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 w="24">
                    <a:moveTo>
                      <a:pt x="18" y="18"/>
                    </a:moveTo>
                    <a:lnTo>
                      <a:pt x="24" y="18"/>
                    </a:lnTo>
                    <a:lnTo>
                      <a:pt x="24" y="10"/>
                    </a:lnTo>
                    <a:lnTo>
                      <a:pt x="6" y="0"/>
                    </a:lnTo>
                    <a:lnTo>
                      <a:pt x="4" y="0"/>
                    </a:lnTo>
                    <a:lnTo>
                      <a:pt x="0" y="0"/>
                    </a:lnTo>
                    <a:lnTo>
                      <a:pt x="0" y="4"/>
                    </a:lnTo>
                    <a:lnTo>
                      <a:pt x="0" y="12"/>
                    </a:lnTo>
                    <a:lnTo>
                      <a:pt x="6" y="12"/>
                    </a:lnTo>
                    <a:lnTo>
                      <a:pt x="12" y="14"/>
                    </a:lnTo>
                    <a:lnTo>
                      <a:pt x="12" y="18"/>
                    </a:lnTo>
                    <a:lnTo>
                      <a:pt x="18" y="1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62" name="Rectangle 1559"/>
              <p:cNvSpPr>
                <a:spLocks noChangeArrowheads="1"/>
              </p:cNvSpPr>
              <p:nvPr/>
            </p:nvSpPr>
            <p:spPr bwMode="auto">
              <a:xfrm>
                <a:off x="1911350" y="1666875"/>
                <a:ext cx="6350" cy="3175"/>
              </a:xfrm>
              <a:prstGeom prst="rect">
                <a:avLst/>
              </a:prstGeom>
              <a:grpFill/>
              <a:ln w="3175">
                <a:solidFill>
                  <a:srgbClr val="2F2F38"/>
                </a:solidFill>
                <a:prstDash val="solid"/>
                <a:miter lim="800000"/>
              </a:ln>
            </p:spPr>
            <p:txBody>
              <a:bodyPr anchor="t" anchorCtr="0" bIns="45720" compatLnSpc="1" lIns="91440" numCol="1" rIns="91440" tIns="45720" vert="horz" wrap="square">
                <a:prstTxWarp prst="textNoShape">
                  <a:avLst/>
                </a:prstTxWarp>
              </a:bodyPr>
              <a:lstStyle/>
              <a:p>
                <a:endParaRPr altLang="en-US" lang="ko-KR"/>
              </a:p>
            </p:txBody>
          </p:sp>
          <p:sp>
            <p:nvSpPr>
              <p:cNvPr id="263" name="Freeform 1560"/>
              <p:cNvSpPr/>
              <p:nvPr/>
            </p:nvSpPr>
            <p:spPr bwMode="auto">
              <a:xfrm>
                <a:off x="1876425" y="1670050"/>
                <a:ext cx="31750" cy="22225"/>
              </a:xfrm>
              <a:custGeom>
                <a:gdLst>
                  <a:gd fmla="*/ 18 w 20" name="T0"/>
                  <a:gd fmla="*/ 14 h 14" name="T1"/>
                  <a:gd fmla="*/ 20 w 20" name="T2"/>
                  <a:gd fmla="*/ 6 h 14" name="T3"/>
                  <a:gd fmla="*/ 10 w 20" name="T4"/>
                  <a:gd fmla="*/ 0 h 14" name="T5"/>
                  <a:gd fmla="*/ 0 w 20" name="T6"/>
                  <a:gd fmla="*/ 6 h 14" name="T7"/>
                  <a:gd fmla="*/ 0 w 20" name="T8"/>
                  <a:gd fmla="*/ 8 h 14" name="T9"/>
                  <a:gd fmla="*/ 2 w 20" name="T10"/>
                  <a:gd fmla="*/ 8 h 14" name="T11"/>
                  <a:gd fmla="*/ 18 w 20"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20">
                    <a:moveTo>
                      <a:pt x="18" y="14"/>
                    </a:moveTo>
                    <a:lnTo>
                      <a:pt x="20" y="6"/>
                    </a:lnTo>
                    <a:lnTo>
                      <a:pt x="10" y="0"/>
                    </a:lnTo>
                    <a:lnTo>
                      <a:pt x="0" y="6"/>
                    </a:lnTo>
                    <a:lnTo>
                      <a:pt x="0" y="8"/>
                    </a:lnTo>
                    <a:lnTo>
                      <a:pt x="2" y="8"/>
                    </a:lnTo>
                    <a:lnTo>
                      <a:pt x="18" y="1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64" name="Freeform 1561"/>
              <p:cNvSpPr/>
              <p:nvPr/>
            </p:nvSpPr>
            <p:spPr bwMode="auto">
              <a:xfrm>
                <a:off x="2047875" y="1644650"/>
                <a:ext cx="47625" cy="41275"/>
              </a:xfrm>
              <a:custGeom>
                <a:gdLst>
                  <a:gd fmla="*/ 14 w 30" name="T0"/>
                  <a:gd fmla="*/ 26 h 26" name="T1"/>
                  <a:gd fmla="*/ 12 w 30" name="T2"/>
                  <a:gd fmla="*/ 16 h 26" name="T3"/>
                  <a:gd fmla="*/ 30 w 30" name="T4"/>
                  <a:gd fmla="*/ 16 h 26" name="T5"/>
                  <a:gd fmla="*/ 24 w 30" name="T6"/>
                  <a:gd fmla="*/ 8 h 26" name="T7"/>
                  <a:gd fmla="*/ 20 w 30" name="T8"/>
                  <a:gd fmla="*/ 6 h 26" name="T9"/>
                  <a:gd fmla="*/ 20 w 30" name="T10"/>
                  <a:gd fmla="*/ 0 h 26" name="T11"/>
                  <a:gd fmla="*/ 14 w 30" name="T12"/>
                  <a:gd fmla="*/ 0 h 26" name="T13"/>
                  <a:gd fmla="*/ 10 w 30" name="T14"/>
                  <a:gd fmla="*/ 0 h 26" name="T15"/>
                  <a:gd fmla="*/ 2 w 30" name="T16"/>
                  <a:gd fmla="*/ 12 h 26" name="T17"/>
                  <a:gd fmla="*/ 0 w 30" name="T18"/>
                  <a:gd fmla="*/ 16 h 26" name="T19"/>
                  <a:gd fmla="*/ 0 w 30" name="T20"/>
                  <a:gd fmla="*/ 18 h 26" name="T21"/>
                  <a:gd fmla="*/ 0 w 30" name="T22"/>
                  <a:gd fmla="*/ 22 h 26" name="T23"/>
                  <a:gd fmla="*/ 4 w 30" name="T24"/>
                  <a:gd fmla="*/ 24 h 26" name="T25"/>
                  <a:gd fmla="*/ 14 w 30" name="T26"/>
                  <a:gd fmla="*/ 26 h 2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6" w="30">
                    <a:moveTo>
                      <a:pt x="14" y="26"/>
                    </a:moveTo>
                    <a:lnTo>
                      <a:pt x="12" y="16"/>
                    </a:lnTo>
                    <a:lnTo>
                      <a:pt x="30" y="16"/>
                    </a:lnTo>
                    <a:lnTo>
                      <a:pt x="24" y="8"/>
                    </a:lnTo>
                    <a:lnTo>
                      <a:pt x="20" y="6"/>
                    </a:lnTo>
                    <a:lnTo>
                      <a:pt x="20" y="0"/>
                    </a:lnTo>
                    <a:lnTo>
                      <a:pt x="14" y="0"/>
                    </a:lnTo>
                    <a:lnTo>
                      <a:pt x="10" y="0"/>
                    </a:lnTo>
                    <a:lnTo>
                      <a:pt x="2" y="12"/>
                    </a:lnTo>
                    <a:lnTo>
                      <a:pt x="0" y="16"/>
                    </a:lnTo>
                    <a:lnTo>
                      <a:pt x="0" y="18"/>
                    </a:lnTo>
                    <a:lnTo>
                      <a:pt x="0" y="22"/>
                    </a:lnTo>
                    <a:lnTo>
                      <a:pt x="4" y="24"/>
                    </a:lnTo>
                    <a:lnTo>
                      <a:pt x="14" y="2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65" name="Freeform 1562"/>
              <p:cNvSpPr/>
              <p:nvPr/>
            </p:nvSpPr>
            <p:spPr bwMode="auto">
              <a:xfrm>
                <a:off x="2876550" y="1860550"/>
                <a:ext cx="28575" cy="12700"/>
              </a:xfrm>
              <a:custGeom>
                <a:gdLst>
                  <a:gd fmla="*/ 18 w 18" name="T0"/>
                  <a:gd fmla="*/ 0 h 8" name="T1"/>
                  <a:gd fmla="*/ 0 w 18" name="T2"/>
                  <a:gd fmla="*/ 0 h 8" name="T3"/>
                  <a:gd fmla="*/ 0 w 18" name="T4"/>
                  <a:gd fmla="*/ 8 h 8" name="T5"/>
                  <a:gd fmla="*/ 8 w 18" name="T6"/>
                  <a:gd fmla="*/ 8 h 8" name="T7"/>
                  <a:gd fmla="*/ 16 w 18" name="T8"/>
                  <a:gd fmla="*/ 8 h 8" name="T9"/>
                  <a:gd fmla="*/ 18 w 18" name="T10"/>
                  <a:gd fmla="*/ 0 h 8" name="T11"/>
                </a:gdLst>
                <a:cxnLst>
                  <a:cxn ang="0">
                    <a:pos x="T0" y="T1"/>
                  </a:cxn>
                  <a:cxn ang="0">
                    <a:pos x="T2" y="T3"/>
                  </a:cxn>
                  <a:cxn ang="0">
                    <a:pos x="T4" y="T5"/>
                  </a:cxn>
                  <a:cxn ang="0">
                    <a:pos x="T6" y="T7"/>
                  </a:cxn>
                  <a:cxn ang="0">
                    <a:pos x="T8" y="T9"/>
                  </a:cxn>
                  <a:cxn ang="0">
                    <a:pos x="T10" y="T11"/>
                  </a:cxn>
                </a:cxnLst>
                <a:rect b="b" l="0" r="r" t="0"/>
                <a:pathLst>
                  <a:path h="8" w="18">
                    <a:moveTo>
                      <a:pt x="18" y="0"/>
                    </a:moveTo>
                    <a:lnTo>
                      <a:pt x="0" y="0"/>
                    </a:lnTo>
                    <a:lnTo>
                      <a:pt x="0" y="8"/>
                    </a:lnTo>
                    <a:lnTo>
                      <a:pt x="8" y="8"/>
                    </a:lnTo>
                    <a:lnTo>
                      <a:pt x="16" y="8"/>
                    </a:lnTo>
                    <a:lnTo>
                      <a:pt x="18"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66" name="Freeform 1563"/>
              <p:cNvSpPr/>
              <p:nvPr/>
            </p:nvSpPr>
            <p:spPr bwMode="auto">
              <a:xfrm>
                <a:off x="1114425" y="2743200"/>
                <a:ext cx="82550" cy="50800"/>
              </a:xfrm>
              <a:custGeom>
                <a:gdLst>
                  <a:gd fmla="*/ 40 w 52" name="T0"/>
                  <a:gd fmla="*/ 14 h 32" name="T1"/>
                  <a:gd fmla="*/ 34 w 52" name="T2"/>
                  <a:gd fmla="*/ 14 h 32" name="T3"/>
                  <a:gd fmla="*/ 30 w 52" name="T4"/>
                  <a:gd fmla="*/ 12 h 32" name="T5"/>
                  <a:gd fmla="*/ 20 w 52" name="T6"/>
                  <a:gd fmla="*/ 2 h 32" name="T7"/>
                  <a:gd fmla="*/ 12 w 52" name="T8"/>
                  <a:gd fmla="*/ 4 h 32" name="T9"/>
                  <a:gd fmla="*/ 16 w 52" name="T10"/>
                  <a:gd fmla="*/ 0 h 32" name="T11"/>
                  <a:gd fmla="*/ 10 w 52" name="T12"/>
                  <a:gd fmla="*/ 0 h 32" name="T13"/>
                  <a:gd fmla="*/ 2 w 52" name="T14"/>
                  <a:gd fmla="*/ 4 h 32" name="T15"/>
                  <a:gd fmla="*/ 2 w 52" name="T16"/>
                  <a:gd fmla="*/ 12 h 32" name="T17"/>
                  <a:gd fmla="*/ 2 w 52" name="T18"/>
                  <a:gd fmla="*/ 18 h 32" name="T19"/>
                  <a:gd fmla="*/ 0 w 52" name="T20"/>
                  <a:gd fmla="*/ 20 h 32" name="T21"/>
                  <a:gd fmla="*/ 6 w 52" name="T22"/>
                  <a:gd fmla="*/ 24 h 32" name="T23"/>
                  <a:gd fmla="*/ 18 w 52" name="T24"/>
                  <a:gd fmla="*/ 30 h 32" name="T25"/>
                  <a:gd fmla="*/ 28 w 52" name="T26"/>
                  <a:gd fmla="*/ 30 h 32" name="T27"/>
                  <a:gd fmla="*/ 36 w 52" name="T28"/>
                  <a:gd fmla="*/ 32 h 32" name="T29"/>
                  <a:gd fmla="*/ 44 w 52" name="T30"/>
                  <a:gd fmla="*/ 32 h 32" name="T31"/>
                  <a:gd fmla="*/ 52 w 52" name="T32"/>
                  <a:gd fmla="*/ 30 h 32" name="T33"/>
                  <a:gd fmla="*/ 48 w 52" name="T34"/>
                  <a:gd fmla="*/ 14 h 32" name="T35"/>
                  <a:gd fmla="*/ 40 w 52" name="T36"/>
                  <a:gd fmla="*/ 14 h 3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2" w="52">
                    <a:moveTo>
                      <a:pt x="40" y="14"/>
                    </a:moveTo>
                    <a:lnTo>
                      <a:pt x="34" y="14"/>
                    </a:lnTo>
                    <a:lnTo>
                      <a:pt x="30" y="12"/>
                    </a:lnTo>
                    <a:lnTo>
                      <a:pt x="20" y="2"/>
                    </a:lnTo>
                    <a:lnTo>
                      <a:pt x="12" y="4"/>
                    </a:lnTo>
                    <a:lnTo>
                      <a:pt x="16" y="0"/>
                    </a:lnTo>
                    <a:lnTo>
                      <a:pt x="10" y="0"/>
                    </a:lnTo>
                    <a:lnTo>
                      <a:pt x="2" y="4"/>
                    </a:lnTo>
                    <a:lnTo>
                      <a:pt x="2" y="12"/>
                    </a:lnTo>
                    <a:lnTo>
                      <a:pt x="2" y="18"/>
                    </a:lnTo>
                    <a:lnTo>
                      <a:pt x="0" y="20"/>
                    </a:lnTo>
                    <a:lnTo>
                      <a:pt x="6" y="24"/>
                    </a:lnTo>
                    <a:lnTo>
                      <a:pt x="18" y="30"/>
                    </a:lnTo>
                    <a:lnTo>
                      <a:pt x="28" y="30"/>
                    </a:lnTo>
                    <a:lnTo>
                      <a:pt x="36" y="32"/>
                    </a:lnTo>
                    <a:lnTo>
                      <a:pt x="44" y="32"/>
                    </a:lnTo>
                    <a:lnTo>
                      <a:pt x="52" y="30"/>
                    </a:lnTo>
                    <a:lnTo>
                      <a:pt x="48" y="14"/>
                    </a:lnTo>
                    <a:lnTo>
                      <a:pt x="40" y="1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67" name="Freeform 1564"/>
              <p:cNvSpPr/>
              <p:nvPr/>
            </p:nvSpPr>
            <p:spPr bwMode="auto">
              <a:xfrm>
                <a:off x="1644650" y="1651000"/>
                <a:ext cx="209550" cy="47625"/>
              </a:xfrm>
              <a:custGeom>
                <a:gdLst>
                  <a:gd fmla="*/ 18 w 132" name="T0"/>
                  <a:gd fmla="*/ 22 h 30" name="T1"/>
                  <a:gd fmla="*/ 38 w 132" name="T2"/>
                  <a:gd fmla="*/ 18 h 30" name="T3"/>
                  <a:gd fmla="*/ 40 w 132" name="T4"/>
                  <a:gd fmla="*/ 22 h 30" name="T5"/>
                  <a:gd fmla="*/ 48 w 132" name="T6"/>
                  <a:gd fmla="*/ 20 h 30" name="T7"/>
                  <a:gd fmla="*/ 50 w 132" name="T8"/>
                  <a:gd fmla="*/ 18 h 30" name="T9"/>
                  <a:gd fmla="*/ 56 w 132" name="T10"/>
                  <a:gd fmla="*/ 10 h 30" name="T11"/>
                  <a:gd fmla="*/ 66 w 132" name="T12"/>
                  <a:gd fmla="*/ 14 h 30" name="T13"/>
                  <a:gd fmla="*/ 74 w 132" name="T14"/>
                  <a:gd fmla="*/ 18 h 30" name="T15"/>
                  <a:gd fmla="*/ 68 w 132" name="T16"/>
                  <a:gd fmla="*/ 26 h 30" name="T17"/>
                  <a:gd fmla="*/ 76 w 132" name="T18"/>
                  <a:gd fmla="*/ 26 h 30" name="T19"/>
                  <a:gd fmla="*/ 78 w 132" name="T20"/>
                  <a:gd fmla="*/ 26 h 30" name="T21"/>
                  <a:gd fmla="*/ 82 w 132" name="T22"/>
                  <a:gd fmla="*/ 30 h 30" name="T23"/>
                  <a:gd fmla="*/ 86 w 132" name="T24"/>
                  <a:gd fmla="*/ 30 h 30" name="T25"/>
                  <a:gd fmla="*/ 90 w 132" name="T26"/>
                  <a:gd fmla="*/ 26 h 30" name="T27"/>
                  <a:gd fmla="*/ 96 w 132" name="T28"/>
                  <a:gd fmla="*/ 22 h 30" name="T29"/>
                  <a:gd fmla="*/ 102 w 132" name="T30"/>
                  <a:gd fmla="*/ 20 h 30" name="T31"/>
                  <a:gd fmla="*/ 108 w 132" name="T32"/>
                  <a:gd fmla="*/ 20 h 30" name="T33"/>
                  <a:gd fmla="*/ 114 w 132" name="T34"/>
                  <a:gd fmla="*/ 22 h 30" name="T35"/>
                  <a:gd fmla="*/ 114 w 132" name="T36"/>
                  <a:gd fmla="*/ 18 h 30" name="T37"/>
                  <a:gd fmla="*/ 132 w 132" name="T38"/>
                  <a:gd fmla="*/ 14 h 30" name="T39"/>
                  <a:gd fmla="*/ 132 w 132" name="T40"/>
                  <a:gd fmla="*/ 8 h 30" name="T41"/>
                  <a:gd fmla="*/ 124 w 132" name="T42"/>
                  <a:gd fmla="*/ 10 h 30" name="T43"/>
                  <a:gd fmla="*/ 122 w 132" name="T44"/>
                  <a:gd fmla="*/ 10 h 30" name="T45"/>
                  <a:gd fmla="*/ 124 w 132" name="T46"/>
                  <a:gd fmla="*/ 4 h 30" name="T47"/>
                  <a:gd fmla="*/ 112 w 132" name="T48"/>
                  <a:gd fmla="*/ 4 h 30" name="T49"/>
                  <a:gd fmla="*/ 112 w 132" name="T50"/>
                  <a:gd fmla="*/ 8 h 30" name="T51"/>
                  <a:gd fmla="*/ 110 w 132" name="T52"/>
                  <a:gd fmla="*/ 10 h 30" name="T53"/>
                  <a:gd fmla="*/ 100 w 132" name="T54"/>
                  <a:gd fmla="*/ 14 h 30" name="T55"/>
                  <a:gd fmla="*/ 90 w 132" name="T56"/>
                  <a:gd fmla="*/ 14 h 30" name="T57"/>
                  <a:gd fmla="*/ 68 w 132" name="T58"/>
                  <a:gd fmla="*/ 10 h 30" name="T59"/>
                  <a:gd fmla="*/ 92 w 132" name="T60"/>
                  <a:gd fmla="*/ 10 h 30" name="T61"/>
                  <a:gd fmla="*/ 100 w 132" name="T62"/>
                  <a:gd fmla="*/ 10 h 30" name="T63"/>
                  <a:gd fmla="*/ 90 w 132" name="T64"/>
                  <a:gd fmla="*/ 8 h 30" name="T65"/>
                  <a:gd fmla="*/ 82 w 132" name="T66"/>
                  <a:gd fmla="*/ 2 h 30" name="T67"/>
                  <a:gd fmla="*/ 72 w 132" name="T68"/>
                  <a:gd fmla="*/ 0 h 30" name="T69"/>
                  <a:gd fmla="*/ 68 w 132" name="T70"/>
                  <a:gd fmla="*/ 4 h 30" name="T71"/>
                  <a:gd fmla="*/ 60 w 132" name="T72"/>
                  <a:gd fmla="*/ 4 h 30" name="T73"/>
                  <a:gd fmla="*/ 54 w 132" name="T74"/>
                  <a:gd fmla="*/ 4 h 30" name="T75"/>
                  <a:gd fmla="*/ 46 w 132" name="T76"/>
                  <a:gd fmla="*/ 2 h 30" name="T77"/>
                  <a:gd fmla="*/ 38 w 132" name="T78"/>
                  <a:gd fmla="*/ 2 h 30" name="T79"/>
                  <a:gd fmla="*/ 18 w 132" name="T80"/>
                  <a:gd fmla="*/ 10 h 30" name="T81"/>
                  <a:gd fmla="*/ 14 w 132" name="T82"/>
                  <a:gd fmla="*/ 10 h 30" name="T83"/>
                  <a:gd fmla="*/ 12 w 132" name="T84"/>
                  <a:gd fmla="*/ 8 h 30" name="T85"/>
                  <a:gd fmla="*/ 10 w 132" name="T86"/>
                  <a:gd fmla="*/ 10 h 30" name="T87"/>
                  <a:gd fmla="*/ 4 w 132" name="T88"/>
                  <a:gd fmla="*/ 14 h 30" name="T89"/>
                  <a:gd fmla="*/ 0 w 132" name="T90"/>
                  <a:gd fmla="*/ 20 h 30" name="T91"/>
                  <a:gd fmla="*/ 18 w 132" name="T92"/>
                  <a:gd fmla="*/ 20 h 30" name="T93"/>
                  <a:gd fmla="*/ 18 w 132" name="T94"/>
                  <a:gd fmla="*/ 22 h 3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0" w="132">
                    <a:moveTo>
                      <a:pt x="18" y="22"/>
                    </a:moveTo>
                    <a:lnTo>
                      <a:pt x="38" y="18"/>
                    </a:lnTo>
                    <a:lnTo>
                      <a:pt x="40" y="22"/>
                    </a:lnTo>
                    <a:lnTo>
                      <a:pt x="48" y="20"/>
                    </a:lnTo>
                    <a:lnTo>
                      <a:pt x="50" y="18"/>
                    </a:lnTo>
                    <a:lnTo>
                      <a:pt x="56" y="10"/>
                    </a:lnTo>
                    <a:lnTo>
                      <a:pt x="66" y="14"/>
                    </a:lnTo>
                    <a:lnTo>
                      <a:pt x="74" y="18"/>
                    </a:lnTo>
                    <a:lnTo>
                      <a:pt x="68" y="26"/>
                    </a:lnTo>
                    <a:lnTo>
                      <a:pt x="76" y="26"/>
                    </a:lnTo>
                    <a:lnTo>
                      <a:pt x="78" y="26"/>
                    </a:lnTo>
                    <a:lnTo>
                      <a:pt x="82" y="30"/>
                    </a:lnTo>
                    <a:lnTo>
                      <a:pt x="86" y="30"/>
                    </a:lnTo>
                    <a:lnTo>
                      <a:pt x="90" y="26"/>
                    </a:lnTo>
                    <a:lnTo>
                      <a:pt x="96" y="22"/>
                    </a:lnTo>
                    <a:lnTo>
                      <a:pt x="102" y="20"/>
                    </a:lnTo>
                    <a:lnTo>
                      <a:pt x="108" y="20"/>
                    </a:lnTo>
                    <a:lnTo>
                      <a:pt x="114" y="22"/>
                    </a:lnTo>
                    <a:lnTo>
                      <a:pt x="114" y="18"/>
                    </a:lnTo>
                    <a:lnTo>
                      <a:pt x="132" y="14"/>
                    </a:lnTo>
                    <a:lnTo>
                      <a:pt x="132" y="8"/>
                    </a:lnTo>
                    <a:lnTo>
                      <a:pt x="124" y="10"/>
                    </a:lnTo>
                    <a:lnTo>
                      <a:pt x="122" y="10"/>
                    </a:lnTo>
                    <a:lnTo>
                      <a:pt x="124" y="4"/>
                    </a:lnTo>
                    <a:lnTo>
                      <a:pt x="112" y="4"/>
                    </a:lnTo>
                    <a:lnTo>
                      <a:pt x="112" y="8"/>
                    </a:lnTo>
                    <a:lnTo>
                      <a:pt x="110" y="10"/>
                    </a:lnTo>
                    <a:lnTo>
                      <a:pt x="100" y="14"/>
                    </a:lnTo>
                    <a:lnTo>
                      <a:pt x="90" y="14"/>
                    </a:lnTo>
                    <a:lnTo>
                      <a:pt x="68" y="10"/>
                    </a:lnTo>
                    <a:lnTo>
                      <a:pt x="92" y="10"/>
                    </a:lnTo>
                    <a:lnTo>
                      <a:pt x="100" y="10"/>
                    </a:lnTo>
                    <a:lnTo>
                      <a:pt x="90" y="8"/>
                    </a:lnTo>
                    <a:lnTo>
                      <a:pt x="82" y="2"/>
                    </a:lnTo>
                    <a:lnTo>
                      <a:pt x="72" y="0"/>
                    </a:lnTo>
                    <a:lnTo>
                      <a:pt x="68" y="4"/>
                    </a:lnTo>
                    <a:lnTo>
                      <a:pt x="60" y="4"/>
                    </a:lnTo>
                    <a:lnTo>
                      <a:pt x="54" y="4"/>
                    </a:lnTo>
                    <a:lnTo>
                      <a:pt x="46" y="2"/>
                    </a:lnTo>
                    <a:lnTo>
                      <a:pt x="38" y="2"/>
                    </a:lnTo>
                    <a:lnTo>
                      <a:pt x="18" y="10"/>
                    </a:lnTo>
                    <a:lnTo>
                      <a:pt x="14" y="10"/>
                    </a:lnTo>
                    <a:lnTo>
                      <a:pt x="12" y="8"/>
                    </a:lnTo>
                    <a:lnTo>
                      <a:pt x="10" y="10"/>
                    </a:lnTo>
                    <a:lnTo>
                      <a:pt x="4" y="14"/>
                    </a:lnTo>
                    <a:lnTo>
                      <a:pt x="0" y="20"/>
                    </a:lnTo>
                    <a:lnTo>
                      <a:pt x="18" y="20"/>
                    </a:lnTo>
                    <a:lnTo>
                      <a:pt x="18" y="2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68" name="Freeform 1565"/>
              <p:cNvSpPr/>
              <p:nvPr/>
            </p:nvSpPr>
            <p:spPr bwMode="auto">
              <a:xfrm>
                <a:off x="1933575" y="1628775"/>
                <a:ext cx="19050" cy="9525"/>
              </a:xfrm>
              <a:custGeom>
                <a:gdLst>
                  <a:gd fmla="*/ 12 w 12" name="T0"/>
                  <a:gd fmla="*/ 6 h 6" name="T1"/>
                  <a:gd fmla="*/ 10 w 12" name="T2"/>
                  <a:gd fmla="*/ 4 h 6" name="T3"/>
                  <a:gd fmla="*/ 10 w 12" name="T4"/>
                  <a:gd fmla="*/ 0 h 6" name="T5"/>
                  <a:gd fmla="*/ 0 w 12" name="T6"/>
                  <a:gd fmla="*/ 0 h 6" name="T7"/>
                  <a:gd fmla="*/ 4 w 12" name="T8"/>
                  <a:gd fmla="*/ 6 h 6" name="T9"/>
                  <a:gd fmla="*/ 12 w 12" name="T10"/>
                  <a:gd fmla="*/ 6 h 6" name="T11"/>
                </a:gdLst>
                <a:cxnLst>
                  <a:cxn ang="0">
                    <a:pos x="T0" y="T1"/>
                  </a:cxn>
                  <a:cxn ang="0">
                    <a:pos x="T2" y="T3"/>
                  </a:cxn>
                  <a:cxn ang="0">
                    <a:pos x="T4" y="T5"/>
                  </a:cxn>
                  <a:cxn ang="0">
                    <a:pos x="T6" y="T7"/>
                  </a:cxn>
                  <a:cxn ang="0">
                    <a:pos x="T8" y="T9"/>
                  </a:cxn>
                  <a:cxn ang="0">
                    <a:pos x="T10" y="T11"/>
                  </a:cxn>
                </a:cxnLst>
                <a:rect b="b" l="0" r="r" t="0"/>
                <a:pathLst>
                  <a:path h="6" w="12">
                    <a:moveTo>
                      <a:pt x="12" y="6"/>
                    </a:moveTo>
                    <a:lnTo>
                      <a:pt x="10" y="4"/>
                    </a:lnTo>
                    <a:lnTo>
                      <a:pt x="10" y="0"/>
                    </a:lnTo>
                    <a:lnTo>
                      <a:pt x="0" y="0"/>
                    </a:lnTo>
                    <a:lnTo>
                      <a:pt x="4" y="6"/>
                    </a:lnTo>
                    <a:lnTo>
                      <a:pt x="12" y="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69" name="Freeform 1566"/>
              <p:cNvSpPr/>
              <p:nvPr/>
            </p:nvSpPr>
            <p:spPr bwMode="auto">
              <a:xfrm>
                <a:off x="1790700" y="2168525"/>
                <a:ext cx="28575" cy="31750"/>
              </a:xfrm>
              <a:custGeom>
                <a:gdLst>
                  <a:gd fmla="*/ 4 w 18" name="T0"/>
                  <a:gd fmla="*/ 2 h 20" name="T1"/>
                  <a:gd fmla="*/ 0 w 18" name="T2"/>
                  <a:gd fmla="*/ 4 h 20" name="T3"/>
                  <a:gd fmla="*/ 0 w 18" name="T4"/>
                  <a:gd fmla="*/ 10 h 20" name="T5"/>
                  <a:gd fmla="*/ 0 w 18" name="T6"/>
                  <a:gd fmla="*/ 14 h 20" name="T7"/>
                  <a:gd fmla="*/ 2 w 18" name="T8"/>
                  <a:gd fmla="*/ 18 h 20" name="T9"/>
                  <a:gd fmla="*/ 4 w 18" name="T10"/>
                  <a:gd fmla="*/ 20 h 20" name="T11"/>
                  <a:gd fmla="*/ 10 w 18" name="T12"/>
                  <a:gd fmla="*/ 20 h 20" name="T13"/>
                  <a:gd fmla="*/ 12 w 18" name="T14"/>
                  <a:gd fmla="*/ 18 h 20" name="T15"/>
                  <a:gd fmla="*/ 18 w 18" name="T16"/>
                  <a:gd fmla="*/ 14 h 20" name="T17"/>
                  <a:gd fmla="*/ 18 w 18" name="T18"/>
                  <a:gd fmla="*/ 10 h 20" name="T19"/>
                  <a:gd fmla="*/ 18 w 18" name="T20"/>
                  <a:gd fmla="*/ 4 h 20" name="T21"/>
                  <a:gd fmla="*/ 8 w 18" name="T22"/>
                  <a:gd fmla="*/ 0 h 20" name="T23"/>
                  <a:gd fmla="*/ 4 w 18" name="T24"/>
                  <a:gd fmla="*/ 2 h 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 w="18">
                    <a:moveTo>
                      <a:pt x="4" y="2"/>
                    </a:moveTo>
                    <a:lnTo>
                      <a:pt x="0" y="4"/>
                    </a:lnTo>
                    <a:lnTo>
                      <a:pt x="0" y="10"/>
                    </a:lnTo>
                    <a:lnTo>
                      <a:pt x="0" y="14"/>
                    </a:lnTo>
                    <a:lnTo>
                      <a:pt x="2" y="18"/>
                    </a:lnTo>
                    <a:lnTo>
                      <a:pt x="4" y="20"/>
                    </a:lnTo>
                    <a:lnTo>
                      <a:pt x="10" y="20"/>
                    </a:lnTo>
                    <a:lnTo>
                      <a:pt x="12" y="18"/>
                    </a:lnTo>
                    <a:lnTo>
                      <a:pt x="18" y="14"/>
                    </a:lnTo>
                    <a:lnTo>
                      <a:pt x="18" y="10"/>
                    </a:lnTo>
                    <a:lnTo>
                      <a:pt x="18" y="4"/>
                    </a:lnTo>
                    <a:lnTo>
                      <a:pt x="8" y="0"/>
                    </a:lnTo>
                    <a:lnTo>
                      <a:pt x="4"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70" name="Freeform 1567"/>
              <p:cNvSpPr/>
              <p:nvPr/>
            </p:nvSpPr>
            <p:spPr bwMode="auto">
              <a:xfrm>
                <a:off x="1819275" y="1692275"/>
                <a:ext cx="19050" cy="6350"/>
              </a:xfrm>
              <a:custGeom>
                <a:gdLst>
                  <a:gd fmla="*/ 12 w 12" name="T0"/>
                  <a:gd fmla="*/ 4 h 4" name="T1"/>
                  <a:gd fmla="*/ 10 w 12" name="T2"/>
                  <a:gd fmla="*/ 0 h 4" name="T3"/>
                  <a:gd fmla="*/ 8 w 12" name="T4"/>
                  <a:gd fmla="*/ 0 h 4" name="T5"/>
                  <a:gd fmla="*/ 4 w 12" name="T6"/>
                  <a:gd fmla="*/ 0 h 4" name="T7"/>
                  <a:gd fmla="*/ 0 w 12" name="T8"/>
                  <a:gd fmla="*/ 0 h 4" name="T9"/>
                  <a:gd fmla="*/ 2 w 12" name="T10"/>
                  <a:gd fmla="*/ 2 h 4" name="T11"/>
                  <a:gd fmla="*/ 2 w 12" name="T12"/>
                  <a:gd fmla="*/ 4 h 4" name="T13"/>
                  <a:gd fmla="*/ 12 w 1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12">
                    <a:moveTo>
                      <a:pt x="12" y="4"/>
                    </a:moveTo>
                    <a:lnTo>
                      <a:pt x="10" y="0"/>
                    </a:lnTo>
                    <a:lnTo>
                      <a:pt x="8" y="0"/>
                    </a:lnTo>
                    <a:lnTo>
                      <a:pt x="4" y="0"/>
                    </a:lnTo>
                    <a:lnTo>
                      <a:pt x="0" y="0"/>
                    </a:lnTo>
                    <a:lnTo>
                      <a:pt x="2" y="2"/>
                    </a:lnTo>
                    <a:lnTo>
                      <a:pt x="2" y="4"/>
                    </a:lnTo>
                    <a:lnTo>
                      <a:pt x="12"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71" name="Freeform 1568"/>
              <p:cNvSpPr/>
              <p:nvPr/>
            </p:nvSpPr>
            <p:spPr bwMode="auto">
              <a:xfrm>
                <a:off x="2012950" y="1555750"/>
                <a:ext cx="15875" cy="9525"/>
              </a:xfrm>
              <a:custGeom>
                <a:gdLst>
                  <a:gd fmla="*/ 0 w 10" name="T0"/>
                  <a:gd fmla="*/ 0 h 6" name="T1"/>
                  <a:gd fmla="*/ 0 w 10" name="T2"/>
                  <a:gd fmla="*/ 6 h 6" name="T3"/>
                  <a:gd fmla="*/ 10 w 10" name="T4"/>
                  <a:gd fmla="*/ 2 h 6" name="T5"/>
                  <a:gd fmla="*/ 0 w 10" name="T6"/>
                  <a:gd fmla="*/ 0 h 6" name="T7"/>
                </a:gdLst>
                <a:cxnLst>
                  <a:cxn ang="0">
                    <a:pos x="T0" y="T1"/>
                  </a:cxn>
                  <a:cxn ang="0">
                    <a:pos x="T2" y="T3"/>
                  </a:cxn>
                  <a:cxn ang="0">
                    <a:pos x="T4" y="T5"/>
                  </a:cxn>
                  <a:cxn ang="0">
                    <a:pos x="T6" y="T7"/>
                  </a:cxn>
                </a:cxnLst>
                <a:rect b="b" l="0" r="r" t="0"/>
                <a:pathLst>
                  <a:path h="6" w="10">
                    <a:moveTo>
                      <a:pt x="0" y="0"/>
                    </a:moveTo>
                    <a:lnTo>
                      <a:pt x="0" y="6"/>
                    </a:lnTo>
                    <a:lnTo>
                      <a:pt x="10" y="2"/>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72" name="Freeform 1569"/>
              <p:cNvSpPr/>
              <p:nvPr/>
            </p:nvSpPr>
            <p:spPr bwMode="auto">
              <a:xfrm>
                <a:off x="2006600" y="1616075"/>
                <a:ext cx="6350" cy="12700"/>
              </a:xfrm>
              <a:custGeom>
                <a:gdLst>
                  <a:gd fmla="*/ 4 w 4" name="T0"/>
                  <a:gd fmla="*/ 0 h 8" name="T1"/>
                  <a:gd fmla="*/ 2 w 4" name="T2"/>
                  <a:gd fmla="*/ 0 h 8" name="T3"/>
                  <a:gd fmla="*/ 0 w 4" name="T4"/>
                  <a:gd fmla="*/ 6 h 8" name="T5"/>
                  <a:gd fmla="*/ 0 w 4" name="T6"/>
                  <a:gd fmla="*/ 8 h 8" name="T7"/>
                  <a:gd fmla="*/ 4 w 4" name="T8"/>
                  <a:gd fmla="*/ 8 h 8" name="T9"/>
                  <a:gd fmla="*/ 4 w 4" name="T10"/>
                  <a:gd fmla="*/ 4 h 8" name="T11"/>
                  <a:gd fmla="*/ 4 w 4"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4">
                    <a:moveTo>
                      <a:pt x="4" y="0"/>
                    </a:moveTo>
                    <a:lnTo>
                      <a:pt x="2" y="0"/>
                    </a:lnTo>
                    <a:lnTo>
                      <a:pt x="0" y="6"/>
                    </a:lnTo>
                    <a:lnTo>
                      <a:pt x="0" y="8"/>
                    </a:lnTo>
                    <a:lnTo>
                      <a:pt x="4" y="8"/>
                    </a:lnTo>
                    <a:lnTo>
                      <a:pt x="4" y="4"/>
                    </a:lnTo>
                    <a:lnTo>
                      <a:pt x="4"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73" name="Freeform 1570"/>
              <p:cNvSpPr/>
              <p:nvPr/>
            </p:nvSpPr>
            <p:spPr bwMode="auto">
              <a:xfrm>
                <a:off x="2025650" y="1692275"/>
                <a:ext cx="22225" cy="22225"/>
              </a:xfrm>
              <a:custGeom>
                <a:gdLst>
                  <a:gd fmla="*/ 0 w 14" name="T0"/>
                  <a:gd fmla="*/ 6 h 14" name="T1"/>
                  <a:gd fmla="*/ 10 w 14" name="T2"/>
                  <a:gd fmla="*/ 14 h 14" name="T3"/>
                  <a:gd fmla="*/ 14 w 14" name="T4"/>
                  <a:gd fmla="*/ 2 h 14" name="T5"/>
                  <a:gd fmla="*/ 6 w 14" name="T6"/>
                  <a:gd fmla="*/ 0 h 14" name="T7"/>
                  <a:gd fmla="*/ 0 w 14" name="T8"/>
                  <a:gd fmla="*/ 4 h 14" name="T9"/>
                  <a:gd fmla="*/ 0 w 14" name="T10"/>
                  <a:gd fmla="*/ 6 h 14" name="T11"/>
                </a:gdLst>
                <a:cxnLst>
                  <a:cxn ang="0">
                    <a:pos x="T0" y="T1"/>
                  </a:cxn>
                  <a:cxn ang="0">
                    <a:pos x="T2" y="T3"/>
                  </a:cxn>
                  <a:cxn ang="0">
                    <a:pos x="T4" y="T5"/>
                  </a:cxn>
                  <a:cxn ang="0">
                    <a:pos x="T6" y="T7"/>
                  </a:cxn>
                  <a:cxn ang="0">
                    <a:pos x="T8" y="T9"/>
                  </a:cxn>
                  <a:cxn ang="0">
                    <a:pos x="T10" y="T11"/>
                  </a:cxn>
                </a:cxnLst>
                <a:rect b="b" l="0" r="r" t="0"/>
                <a:pathLst>
                  <a:path h="14" w="14">
                    <a:moveTo>
                      <a:pt x="0" y="6"/>
                    </a:moveTo>
                    <a:lnTo>
                      <a:pt x="10" y="14"/>
                    </a:lnTo>
                    <a:lnTo>
                      <a:pt x="14" y="2"/>
                    </a:lnTo>
                    <a:lnTo>
                      <a:pt x="6" y="0"/>
                    </a:lnTo>
                    <a:lnTo>
                      <a:pt x="0" y="4"/>
                    </a:lnTo>
                    <a:lnTo>
                      <a:pt x="0" y="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74" name="Freeform 1571"/>
              <p:cNvSpPr/>
              <p:nvPr/>
            </p:nvSpPr>
            <p:spPr bwMode="auto">
              <a:xfrm>
                <a:off x="2003425" y="1666875"/>
                <a:ext cx="25400" cy="25400"/>
              </a:xfrm>
              <a:custGeom>
                <a:gdLst>
                  <a:gd fmla="*/ 0 w 16" name="T0"/>
                  <a:gd fmla="*/ 16 h 16" name="T1"/>
                  <a:gd fmla="*/ 2 w 16" name="T2"/>
                  <a:gd fmla="*/ 16 h 16" name="T3"/>
                  <a:gd fmla="*/ 6 w 16" name="T4"/>
                  <a:gd fmla="*/ 16 h 16" name="T5"/>
                  <a:gd fmla="*/ 10 w 16" name="T6"/>
                  <a:gd fmla="*/ 12 h 16" name="T7"/>
                  <a:gd fmla="*/ 10 w 16" name="T8"/>
                  <a:gd fmla="*/ 8 h 16" name="T9"/>
                  <a:gd fmla="*/ 16 w 16" name="T10"/>
                  <a:gd fmla="*/ 4 h 16" name="T11"/>
                  <a:gd fmla="*/ 14 w 16" name="T12"/>
                  <a:gd fmla="*/ 2 h 16" name="T13"/>
                  <a:gd fmla="*/ 0 w 16" name="T14"/>
                  <a:gd fmla="*/ 0 h 16" name="T15"/>
                  <a:gd fmla="*/ 0 w 16" name="T16"/>
                  <a:gd fmla="*/ 16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6">
                    <a:moveTo>
                      <a:pt x="0" y="16"/>
                    </a:moveTo>
                    <a:lnTo>
                      <a:pt x="2" y="16"/>
                    </a:lnTo>
                    <a:lnTo>
                      <a:pt x="6" y="16"/>
                    </a:lnTo>
                    <a:lnTo>
                      <a:pt x="10" y="12"/>
                    </a:lnTo>
                    <a:lnTo>
                      <a:pt x="10" y="8"/>
                    </a:lnTo>
                    <a:lnTo>
                      <a:pt x="16" y="4"/>
                    </a:lnTo>
                    <a:lnTo>
                      <a:pt x="14" y="2"/>
                    </a:lnTo>
                    <a:lnTo>
                      <a:pt x="0" y="0"/>
                    </a:lnTo>
                    <a:lnTo>
                      <a:pt x="0" y="1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75" name="Freeform 1572"/>
              <p:cNvSpPr/>
              <p:nvPr/>
            </p:nvSpPr>
            <p:spPr bwMode="auto">
              <a:xfrm>
                <a:off x="2009775" y="1584325"/>
                <a:ext cx="9525" cy="9525"/>
              </a:xfrm>
              <a:custGeom>
                <a:gdLst>
                  <a:gd fmla="*/ 6 w 6" name="T0"/>
                  <a:gd fmla="*/ 2 h 6" name="T1"/>
                  <a:gd fmla="*/ 6 w 6" name="T2"/>
                  <a:gd fmla="*/ 0 h 6" name="T3"/>
                  <a:gd fmla="*/ 2 w 6" name="T4"/>
                  <a:gd fmla="*/ 0 h 6" name="T5"/>
                  <a:gd fmla="*/ 0 w 6" name="T6"/>
                  <a:gd fmla="*/ 6 h 6" name="T7"/>
                  <a:gd fmla="*/ 2 w 6" name="T8"/>
                  <a:gd fmla="*/ 6 h 6" name="T9"/>
                  <a:gd fmla="*/ 6 w 6" name="T10"/>
                  <a:gd fmla="*/ 2 h 6" name="T11"/>
                </a:gdLst>
                <a:cxnLst>
                  <a:cxn ang="0">
                    <a:pos x="T0" y="T1"/>
                  </a:cxn>
                  <a:cxn ang="0">
                    <a:pos x="T2" y="T3"/>
                  </a:cxn>
                  <a:cxn ang="0">
                    <a:pos x="T4" y="T5"/>
                  </a:cxn>
                  <a:cxn ang="0">
                    <a:pos x="T6" y="T7"/>
                  </a:cxn>
                  <a:cxn ang="0">
                    <a:pos x="T8" y="T9"/>
                  </a:cxn>
                  <a:cxn ang="0">
                    <a:pos x="T10" y="T11"/>
                  </a:cxn>
                </a:cxnLst>
                <a:rect b="b" l="0" r="r" t="0"/>
                <a:pathLst>
                  <a:path h="6" w="6">
                    <a:moveTo>
                      <a:pt x="6" y="2"/>
                    </a:moveTo>
                    <a:lnTo>
                      <a:pt x="6" y="0"/>
                    </a:lnTo>
                    <a:lnTo>
                      <a:pt x="2" y="0"/>
                    </a:lnTo>
                    <a:lnTo>
                      <a:pt x="0" y="6"/>
                    </a:lnTo>
                    <a:lnTo>
                      <a:pt x="2" y="6"/>
                    </a:lnTo>
                    <a:lnTo>
                      <a:pt x="6"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76" name="Freeform 1573"/>
              <p:cNvSpPr/>
              <p:nvPr/>
            </p:nvSpPr>
            <p:spPr bwMode="auto">
              <a:xfrm>
                <a:off x="1952625" y="1609725"/>
                <a:ext cx="50800" cy="31750"/>
              </a:xfrm>
              <a:custGeom>
                <a:gdLst>
                  <a:gd fmla="*/ 20 w 32" name="T0"/>
                  <a:gd fmla="*/ 18 h 20" name="T1"/>
                  <a:gd fmla="*/ 16 w 32" name="T2"/>
                  <a:gd fmla="*/ 16 h 20" name="T3"/>
                  <a:gd fmla="*/ 2 w 32" name="T4"/>
                  <a:gd fmla="*/ 18 h 20" name="T5"/>
                  <a:gd fmla="*/ 2 w 32" name="T6"/>
                  <a:gd fmla="*/ 20 h 20" name="T7"/>
                  <a:gd fmla="*/ 20 w 32" name="T8"/>
                  <a:gd fmla="*/ 20 h 20" name="T9"/>
                  <a:gd fmla="*/ 24 w 32" name="T10"/>
                  <a:gd fmla="*/ 18 h 20" name="T11"/>
                  <a:gd fmla="*/ 28 w 32" name="T12"/>
                  <a:gd fmla="*/ 16 h 20" name="T13"/>
                  <a:gd fmla="*/ 26 w 32" name="T14"/>
                  <a:gd fmla="*/ 12 h 20" name="T15"/>
                  <a:gd fmla="*/ 24 w 32" name="T16"/>
                  <a:gd fmla="*/ 10 h 20" name="T17"/>
                  <a:gd fmla="*/ 20 w 32" name="T18"/>
                  <a:gd fmla="*/ 10 h 20" name="T19"/>
                  <a:gd fmla="*/ 16 w 32" name="T20"/>
                  <a:gd fmla="*/ 10 h 20" name="T21"/>
                  <a:gd fmla="*/ 16 w 32" name="T22"/>
                  <a:gd fmla="*/ 8 h 20" name="T23"/>
                  <a:gd fmla="*/ 14 w 32" name="T24"/>
                  <a:gd fmla="*/ 4 h 20" name="T25"/>
                  <a:gd fmla="*/ 16 w 32" name="T26"/>
                  <a:gd fmla="*/ 4 h 20" name="T27"/>
                  <a:gd fmla="*/ 20 w 32" name="T28"/>
                  <a:gd fmla="*/ 8 h 20" name="T29"/>
                  <a:gd fmla="*/ 24 w 32" name="T30"/>
                  <a:gd fmla="*/ 10 h 20" name="T31"/>
                  <a:gd fmla="*/ 32 w 32" name="T32"/>
                  <a:gd fmla="*/ 8 h 20" name="T33"/>
                  <a:gd fmla="*/ 32 w 32" name="T34"/>
                  <a:gd fmla="*/ 2 h 20" name="T35"/>
                  <a:gd fmla="*/ 24 w 32" name="T36"/>
                  <a:gd fmla="*/ 0 h 20" name="T37"/>
                  <a:gd fmla="*/ 16 w 32" name="T38"/>
                  <a:gd fmla="*/ 2 h 20" name="T39"/>
                  <a:gd fmla="*/ 14 w 32" name="T40"/>
                  <a:gd fmla="*/ 2 h 20" name="T41"/>
                  <a:gd fmla="*/ 2 w 32" name="T42"/>
                  <a:gd fmla="*/ 0 h 20" name="T43"/>
                  <a:gd fmla="*/ 0 w 32" name="T44"/>
                  <a:gd fmla="*/ 8 h 20" name="T45"/>
                  <a:gd fmla="*/ 18 w 32" name="T46"/>
                  <a:gd fmla="*/ 12 h 20" name="T47"/>
                  <a:gd fmla="*/ 20 w 32" name="T48"/>
                  <a:gd fmla="*/ 18 h 2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 w="32">
                    <a:moveTo>
                      <a:pt x="20" y="18"/>
                    </a:moveTo>
                    <a:lnTo>
                      <a:pt x="16" y="16"/>
                    </a:lnTo>
                    <a:lnTo>
                      <a:pt x="2" y="18"/>
                    </a:lnTo>
                    <a:lnTo>
                      <a:pt x="2" y="20"/>
                    </a:lnTo>
                    <a:lnTo>
                      <a:pt x="20" y="20"/>
                    </a:lnTo>
                    <a:lnTo>
                      <a:pt x="24" y="18"/>
                    </a:lnTo>
                    <a:lnTo>
                      <a:pt x="28" y="16"/>
                    </a:lnTo>
                    <a:lnTo>
                      <a:pt x="26" y="12"/>
                    </a:lnTo>
                    <a:lnTo>
                      <a:pt x="24" y="10"/>
                    </a:lnTo>
                    <a:lnTo>
                      <a:pt x="20" y="10"/>
                    </a:lnTo>
                    <a:lnTo>
                      <a:pt x="16" y="10"/>
                    </a:lnTo>
                    <a:lnTo>
                      <a:pt x="16" y="8"/>
                    </a:lnTo>
                    <a:lnTo>
                      <a:pt x="14" y="4"/>
                    </a:lnTo>
                    <a:lnTo>
                      <a:pt x="16" y="4"/>
                    </a:lnTo>
                    <a:lnTo>
                      <a:pt x="20" y="8"/>
                    </a:lnTo>
                    <a:lnTo>
                      <a:pt x="24" y="10"/>
                    </a:lnTo>
                    <a:lnTo>
                      <a:pt x="32" y="8"/>
                    </a:lnTo>
                    <a:lnTo>
                      <a:pt x="32" y="2"/>
                    </a:lnTo>
                    <a:lnTo>
                      <a:pt x="24" y="0"/>
                    </a:lnTo>
                    <a:lnTo>
                      <a:pt x="16" y="2"/>
                    </a:lnTo>
                    <a:lnTo>
                      <a:pt x="14" y="2"/>
                    </a:lnTo>
                    <a:lnTo>
                      <a:pt x="2" y="0"/>
                    </a:lnTo>
                    <a:lnTo>
                      <a:pt x="0" y="8"/>
                    </a:lnTo>
                    <a:lnTo>
                      <a:pt x="18" y="12"/>
                    </a:lnTo>
                    <a:lnTo>
                      <a:pt x="20" y="1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77" name="Freeform 1574"/>
              <p:cNvSpPr/>
              <p:nvPr/>
            </p:nvSpPr>
            <p:spPr bwMode="auto">
              <a:xfrm>
                <a:off x="1936750" y="1609725"/>
                <a:ext cx="12700" cy="12700"/>
              </a:xfrm>
              <a:custGeom>
                <a:gdLst>
                  <a:gd fmla="*/ 8 w 8" name="T0"/>
                  <a:gd fmla="*/ 8 h 8" name="T1"/>
                  <a:gd fmla="*/ 8 w 8" name="T2"/>
                  <a:gd fmla="*/ 4 h 8" name="T3"/>
                  <a:gd fmla="*/ 6 w 8" name="T4"/>
                  <a:gd fmla="*/ 2 h 8" name="T5"/>
                  <a:gd fmla="*/ 0 w 8" name="T6"/>
                  <a:gd fmla="*/ 0 h 8" name="T7"/>
                  <a:gd fmla="*/ 2 w 8" name="T8"/>
                  <a:gd fmla="*/ 4 h 8" name="T9"/>
                  <a:gd fmla="*/ 8 w 8" name="T10"/>
                  <a:gd fmla="*/ 8 h 8" name="T11"/>
                </a:gdLst>
                <a:cxnLst>
                  <a:cxn ang="0">
                    <a:pos x="T0" y="T1"/>
                  </a:cxn>
                  <a:cxn ang="0">
                    <a:pos x="T2" y="T3"/>
                  </a:cxn>
                  <a:cxn ang="0">
                    <a:pos x="T4" y="T5"/>
                  </a:cxn>
                  <a:cxn ang="0">
                    <a:pos x="T6" y="T7"/>
                  </a:cxn>
                  <a:cxn ang="0">
                    <a:pos x="T8" y="T9"/>
                  </a:cxn>
                  <a:cxn ang="0">
                    <a:pos x="T10" y="T11"/>
                  </a:cxn>
                </a:cxnLst>
                <a:rect b="b" l="0" r="r" t="0"/>
                <a:pathLst>
                  <a:path h="8" w="8">
                    <a:moveTo>
                      <a:pt x="8" y="8"/>
                    </a:moveTo>
                    <a:lnTo>
                      <a:pt x="8" y="4"/>
                    </a:lnTo>
                    <a:lnTo>
                      <a:pt x="6" y="2"/>
                    </a:lnTo>
                    <a:lnTo>
                      <a:pt x="0" y="0"/>
                    </a:lnTo>
                    <a:lnTo>
                      <a:pt x="2" y="4"/>
                    </a:lnTo>
                    <a:lnTo>
                      <a:pt x="8" y="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78" name="Freeform 1575"/>
              <p:cNvSpPr/>
              <p:nvPr/>
            </p:nvSpPr>
            <p:spPr bwMode="auto">
              <a:xfrm>
                <a:off x="1968500" y="1673225"/>
                <a:ext cx="25400" cy="22225"/>
              </a:xfrm>
              <a:custGeom>
                <a:gdLst>
                  <a:gd fmla="*/ 16 w 16" name="T0"/>
                  <a:gd fmla="*/ 4 h 14" name="T1"/>
                  <a:gd fmla="*/ 14 w 16" name="T2"/>
                  <a:gd fmla="*/ 0 h 14" name="T3"/>
                  <a:gd fmla="*/ 8 w 16" name="T4"/>
                  <a:gd fmla="*/ 0 h 14" name="T5"/>
                  <a:gd fmla="*/ 4 w 16" name="T6"/>
                  <a:gd fmla="*/ 6 h 14" name="T7"/>
                  <a:gd fmla="*/ 0 w 16" name="T8"/>
                  <a:gd fmla="*/ 8 h 14" name="T9"/>
                  <a:gd fmla="*/ 6 w 16" name="T10"/>
                  <a:gd fmla="*/ 14 h 14" name="T11"/>
                  <a:gd fmla="*/ 14 w 16" name="T12"/>
                  <a:gd fmla="*/ 14 h 14" name="T13"/>
                  <a:gd fmla="*/ 16 w 16" name="T14"/>
                  <a:gd fmla="*/ 14 h 14" name="T15"/>
                  <a:gd fmla="*/ 16 w 16" name="T16"/>
                  <a:gd fmla="*/ 12 h 14" name="T17"/>
                  <a:gd fmla="*/ 14 w 16" name="T18"/>
                  <a:gd fmla="*/ 8 h 14" name="T19"/>
                  <a:gd fmla="*/ 16 w 16" name="T20"/>
                  <a:gd fmla="*/ 8 h 14" name="T21"/>
                  <a:gd fmla="*/ 16 w 16" name="T22"/>
                  <a:gd fmla="*/ 4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16">
                    <a:moveTo>
                      <a:pt x="16" y="4"/>
                    </a:moveTo>
                    <a:lnTo>
                      <a:pt x="14" y="0"/>
                    </a:lnTo>
                    <a:lnTo>
                      <a:pt x="8" y="0"/>
                    </a:lnTo>
                    <a:lnTo>
                      <a:pt x="4" y="6"/>
                    </a:lnTo>
                    <a:lnTo>
                      <a:pt x="0" y="8"/>
                    </a:lnTo>
                    <a:lnTo>
                      <a:pt x="6" y="14"/>
                    </a:lnTo>
                    <a:lnTo>
                      <a:pt x="14" y="14"/>
                    </a:lnTo>
                    <a:lnTo>
                      <a:pt x="16" y="14"/>
                    </a:lnTo>
                    <a:lnTo>
                      <a:pt x="16" y="12"/>
                    </a:lnTo>
                    <a:lnTo>
                      <a:pt x="14" y="8"/>
                    </a:lnTo>
                    <a:lnTo>
                      <a:pt x="16" y="8"/>
                    </a:lnTo>
                    <a:lnTo>
                      <a:pt x="16"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79" name="Freeform 1576"/>
              <p:cNvSpPr/>
              <p:nvPr/>
            </p:nvSpPr>
            <p:spPr bwMode="auto">
              <a:xfrm>
                <a:off x="1952625" y="1581150"/>
                <a:ext cx="28575" cy="19050"/>
              </a:xfrm>
              <a:custGeom>
                <a:gdLst>
                  <a:gd fmla="*/ 2 w 18" name="T0"/>
                  <a:gd fmla="*/ 12 h 12" name="T1"/>
                  <a:gd fmla="*/ 16 w 18" name="T2"/>
                  <a:gd fmla="*/ 8 h 12" name="T3"/>
                  <a:gd fmla="*/ 18 w 18" name="T4"/>
                  <a:gd fmla="*/ 4 h 12" name="T5"/>
                  <a:gd fmla="*/ 16 w 18" name="T6"/>
                  <a:gd fmla="*/ 2 h 12" name="T7"/>
                  <a:gd fmla="*/ 10 w 18" name="T8"/>
                  <a:gd fmla="*/ 0 h 12" name="T9"/>
                  <a:gd fmla="*/ 10 w 18" name="T10"/>
                  <a:gd fmla="*/ 4 h 12" name="T11"/>
                  <a:gd fmla="*/ 2 w 18" name="T12"/>
                  <a:gd fmla="*/ 8 h 12" name="T13"/>
                  <a:gd fmla="*/ 0 w 18" name="T14"/>
                  <a:gd fmla="*/ 8 h 12" name="T15"/>
                  <a:gd fmla="*/ 0 w 18" name="T16"/>
                  <a:gd fmla="*/ 10 h 12" name="T17"/>
                  <a:gd fmla="*/ 2 w 18" name="T18"/>
                  <a:gd fmla="*/ 10 h 12" name="T19"/>
                  <a:gd fmla="*/ 0 w 18" name="T20"/>
                  <a:gd fmla="*/ 12 h 12" name="T21"/>
                  <a:gd fmla="*/ 2 w 18" name="T22"/>
                  <a:gd fmla="*/ 12 h 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 w="18">
                    <a:moveTo>
                      <a:pt x="2" y="12"/>
                    </a:moveTo>
                    <a:lnTo>
                      <a:pt x="16" y="8"/>
                    </a:lnTo>
                    <a:lnTo>
                      <a:pt x="18" y="4"/>
                    </a:lnTo>
                    <a:lnTo>
                      <a:pt x="16" y="2"/>
                    </a:lnTo>
                    <a:lnTo>
                      <a:pt x="10" y="0"/>
                    </a:lnTo>
                    <a:lnTo>
                      <a:pt x="10" y="4"/>
                    </a:lnTo>
                    <a:lnTo>
                      <a:pt x="2" y="8"/>
                    </a:lnTo>
                    <a:lnTo>
                      <a:pt x="0" y="8"/>
                    </a:lnTo>
                    <a:lnTo>
                      <a:pt x="0" y="10"/>
                    </a:lnTo>
                    <a:lnTo>
                      <a:pt x="2" y="10"/>
                    </a:lnTo>
                    <a:lnTo>
                      <a:pt x="0" y="12"/>
                    </a:lnTo>
                    <a:lnTo>
                      <a:pt x="2" y="1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80" name="Freeform 1577"/>
              <p:cNvSpPr/>
              <p:nvPr/>
            </p:nvSpPr>
            <p:spPr bwMode="auto">
              <a:xfrm>
                <a:off x="1990725" y="1571625"/>
                <a:ext cx="15875" cy="12700"/>
              </a:xfrm>
              <a:custGeom>
                <a:gdLst>
                  <a:gd fmla="*/ 4 w 10" name="T0"/>
                  <a:gd fmla="*/ 8 h 8" name="T1"/>
                  <a:gd fmla="*/ 8 w 10" name="T2"/>
                  <a:gd fmla="*/ 6 h 8" name="T3"/>
                  <a:gd fmla="*/ 10 w 10" name="T4"/>
                  <a:gd fmla="*/ 6 h 8" name="T5"/>
                  <a:gd fmla="*/ 10 w 10" name="T6"/>
                  <a:gd fmla="*/ 4 h 8" name="T7"/>
                  <a:gd fmla="*/ 2 w 10" name="T8"/>
                  <a:gd fmla="*/ 0 h 8" name="T9"/>
                  <a:gd fmla="*/ 0 w 10" name="T10"/>
                  <a:gd fmla="*/ 6 h 8" name="T11"/>
                  <a:gd fmla="*/ 2 w 10" name="T12"/>
                  <a:gd fmla="*/ 6 h 8" name="T13"/>
                  <a:gd fmla="*/ 4 w 10"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0">
                    <a:moveTo>
                      <a:pt x="4" y="8"/>
                    </a:moveTo>
                    <a:lnTo>
                      <a:pt x="8" y="6"/>
                    </a:lnTo>
                    <a:lnTo>
                      <a:pt x="10" y="6"/>
                    </a:lnTo>
                    <a:lnTo>
                      <a:pt x="10" y="4"/>
                    </a:lnTo>
                    <a:lnTo>
                      <a:pt x="2" y="0"/>
                    </a:lnTo>
                    <a:lnTo>
                      <a:pt x="0" y="6"/>
                    </a:lnTo>
                    <a:lnTo>
                      <a:pt x="2" y="6"/>
                    </a:lnTo>
                    <a:lnTo>
                      <a:pt x="4" y="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81" name="Freeform 1578"/>
              <p:cNvSpPr/>
              <p:nvPr/>
            </p:nvSpPr>
            <p:spPr bwMode="auto">
              <a:xfrm>
                <a:off x="2003425" y="1609725"/>
                <a:ext cx="6350" cy="3175"/>
              </a:xfrm>
              <a:custGeom>
                <a:gdLst>
                  <a:gd fmla="*/ 2 w 4" name="T0"/>
                  <a:gd fmla="*/ 2 h 2" name="T1"/>
                  <a:gd fmla="*/ 4 w 4" name="T2"/>
                  <a:gd fmla="*/ 2 h 2" name="T3"/>
                  <a:gd fmla="*/ 0 w 4" name="T4"/>
                  <a:gd fmla="*/ 0 h 2" name="T5"/>
                  <a:gd fmla="*/ 2 w 4" name="T6"/>
                  <a:gd fmla="*/ 2 h 2" name="T7"/>
                </a:gdLst>
                <a:cxnLst>
                  <a:cxn ang="0">
                    <a:pos x="T0" y="T1"/>
                  </a:cxn>
                  <a:cxn ang="0">
                    <a:pos x="T2" y="T3"/>
                  </a:cxn>
                  <a:cxn ang="0">
                    <a:pos x="T4" y="T5"/>
                  </a:cxn>
                  <a:cxn ang="0">
                    <a:pos x="T6" y="T7"/>
                  </a:cxn>
                </a:cxnLst>
                <a:rect b="b" l="0" r="r" t="0"/>
                <a:pathLst>
                  <a:path h="2" w="4">
                    <a:moveTo>
                      <a:pt x="2" y="2"/>
                    </a:moveTo>
                    <a:lnTo>
                      <a:pt x="4" y="2"/>
                    </a:lnTo>
                    <a:lnTo>
                      <a:pt x="0" y="0"/>
                    </a:lnTo>
                    <a:lnTo>
                      <a:pt x="2"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82" name="Freeform 1579"/>
              <p:cNvSpPr/>
              <p:nvPr/>
            </p:nvSpPr>
            <p:spPr bwMode="auto">
              <a:xfrm>
                <a:off x="1149350" y="2981325"/>
                <a:ext cx="193675" cy="152400"/>
              </a:xfrm>
              <a:custGeom>
                <a:gdLst>
                  <a:gd fmla="*/ 122 w 122" name="T0"/>
                  <a:gd fmla="*/ 66 h 96" name="T1"/>
                  <a:gd fmla="*/ 118 w 122" name="T2"/>
                  <a:gd fmla="*/ 66 h 96" name="T3"/>
                  <a:gd fmla="*/ 112 w 122" name="T4"/>
                  <a:gd fmla="*/ 66 h 96" name="T5"/>
                  <a:gd fmla="*/ 106 w 122" name="T6"/>
                  <a:gd fmla="*/ 62 h 96" name="T7"/>
                  <a:gd fmla="*/ 106 w 122" name="T8"/>
                  <a:gd fmla="*/ 56 h 96" name="T9"/>
                  <a:gd fmla="*/ 102 w 122" name="T10"/>
                  <a:gd fmla="*/ 54 h 96" name="T11"/>
                  <a:gd fmla="*/ 106 w 122" name="T12"/>
                  <a:gd fmla="*/ 46 h 96" name="T13"/>
                  <a:gd fmla="*/ 106 w 122" name="T14"/>
                  <a:gd fmla="*/ 38 h 96" name="T15"/>
                  <a:gd fmla="*/ 106 w 122" name="T16"/>
                  <a:gd fmla="*/ 32 h 96" name="T17"/>
                  <a:gd fmla="*/ 98 w 122" name="T18"/>
                  <a:gd fmla="*/ 22 h 96" name="T19"/>
                  <a:gd fmla="*/ 92 w 122" name="T20"/>
                  <a:gd fmla="*/ 10 h 96" name="T21"/>
                  <a:gd fmla="*/ 82 w 122" name="T22"/>
                  <a:gd fmla="*/ 0 h 96" name="T23"/>
                  <a:gd fmla="*/ 78 w 122" name="T24"/>
                  <a:gd fmla="*/ 6 h 96" name="T25"/>
                  <a:gd fmla="*/ 70 w 122" name="T26"/>
                  <a:gd fmla="*/ 8 h 96" name="T27"/>
                  <a:gd fmla="*/ 62 w 122" name="T28"/>
                  <a:gd fmla="*/ 14 h 96" name="T29"/>
                  <a:gd fmla="*/ 56 w 122" name="T30"/>
                  <a:gd fmla="*/ 14 h 96" name="T31"/>
                  <a:gd fmla="*/ 46 w 122" name="T32"/>
                  <a:gd fmla="*/ 8 h 96" name="T33"/>
                  <a:gd fmla="*/ 40 w 122" name="T34"/>
                  <a:gd fmla="*/ 6 h 96" name="T35"/>
                  <a:gd fmla="*/ 32 w 122" name="T36"/>
                  <a:gd fmla="*/ 16 h 96" name="T37"/>
                  <a:gd fmla="*/ 22 w 122" name="T38"/>
                  <a:gd fmla="*/ 24 h 96" name="T39"/>
                  <a:gd fmla="*/ 18 w 122" name="T40"/>
                  <a:gd fmla="*/ 36 h 96" name="T41"/>
                  <a:gd fmla="*/ 16 w 122" name="T42"/>
                  <a:gd fmla="*/ 48 h 96" name="T43"/>
                  <a:gd fmla="*/ 8 w 122" name="T44"/>
                  <a:gd fmla="*/ 56 h 96" name="T45"/>
                  <a:gd fmla="*/ 0 w 122" name="T46"/>
                  <a:gd fmla="*/ 58 h 96" name="T47"/>
                  <a:gd fmla="*/ 8 w 122" name="T48"/>
                  <a:gd fmla="*/ 70 h 96" name="T49"/>
                  <a:gd fmla="*/ 12 w 122" name="T50"/>
                  <a:gd fmla="*/ 74 h 96" name="T51"/>
                  <a:gd fmla="*/ 16 w 122" name="T52"/>
                  <a:gd fmla="*/ 76 h 96" name="T53"/>
                  <a:gd fmla="*/ 22 w 122" name="T54"/>
                  <a:gd fmla="*/ 74 h 96" name="T55"/>
                  <a:gd fmla="*/ 26 w 122" name="T56"/>
                  <a:gd fmla="*/ 74 h 96" name="T57"/>
                  <a:gd fmla="*/ 34 w 122" name="T58"/>
                  <a:gd fmla="*/ 80 h 96" name="T59"/>
                  <a:gd fmla="*/ 26 w 122" name="T60"/>
                  <a:gd fmla="*/ 82 h 96" name="T61"/>
                  <a:gd fmla="*/ 34 w 122" name="T62"/>
                  <a:gd fmla="*/ 90 h 96" name="T63"/>
                  <a:gd fmla="*/ 40 w 122" name="T64"/>
                  <a:gd fmla="*/ 90 h 96" name="T65"/>
                  <a:gd fmla="*/ 40 w 122" name="T66"/>
                  <a:gd fmla="*/ 94 h 96" name="T67"/>
                  <a:gd fmla="*/ 42 w 122" name="T68"/>
                  <a:gd fmla="*/ 96 h 96" name="T69"/>
                  <a:gd fmla="*/ 50 w 122" name="T70"/>
                  <a:gd fmla="*/ 96 h 96" name="T71"/>
                  <a:gd fmla="*/ 54 w 122" name="T72"/>
                  <a:gd fmla="*/ 96 h 96" name="T73"/>
                  <a:gd fmla="*/ 66 w 122" name="T74"/>
                  <a:gd fmla="*/ 96 h 96" name="T75"/>
                  <a:gd fmla="*/ 74 w 122" name="T76"/>
                  <a:gd fmla="*/ 92 h 96" name="T77"/>
                  <a:gd fmla="*/ 84 w 122" name="T78"/>
                  <a:gd fmla="*/ 86 h 96" name="T79"/>
                  <a:gd fmla="*/ 90 w 122" name="T80"/>
                  <a:gd fmla="*/ 92 h 96" name="T81"/>
                  <a:gd fmla="*/ 100 w 122" name="T82"/>
                  <a:gd fmla="*/ 90 h 96" name="T83"/>
                  <a:gd fmla="*/ 110 w 122" name="T84"/>
                  <a:gd fmla="*/ 92 h 96" name="T85"/>
                  <a:gd fmla="*/ 112 w 122" name="T86"/>
                  <a:gd fmla="*/ 86 h 96" name="T87"/>
                  <a:gd fmla="*/ 118 w 122" name="T88"/>
                  <a:gd fmla="*/ 84 h 96" name="T89"/>
                  <a:gd fmla="*/ 118 w 122" name="T90"/>
                  <a:gd fmla="*/ 66 h 96" name="T91"/>
                  <a:gd fmla="*/ 122 w 122" name="T92"/>
                  <a:gd fmla="*/ 66 h 9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96" w="122">
                    <a:moveTo>
                      <a:pt x="122" y="66"/>
                    </a:moveTo>
                    <a:lnTo>
                      <a:pt x="122" y="66"/>
                    </a:lnTo>
                    <a:lnTo>
                      <a:pt x="120" y="64"/>
                    </a:lnTo>
                    <a:lnTo>
                      <a:pt x="118" y="66"/>
                    </a:lnTo>
                    <a:lnTo>
                      <a:pt x="116" y="66"/>
                    </a:lnTo>
                    <a:lnTo>
                      <a:pt x="112" y="66"/>
                    </a:lnTo>
                    <a:lnTo>
                      <a:pt x="110" y="64"/>
                    </a:lnTo>
                    <a:lnTo>
                      <a:pt x="106" y="62"/>
                    </a:lnTo>
                    <a:lnTo>
                      <a:pt x="106" y="58"/>
                    </a:lnTo>
                    <a:lnTo>
                      <a:pt x="106" y="56"/>
                    </a:lnTo>
                    <a:lnTo>
                      <a:pt x="106" y="54"/>
                    </a:lnTo>
                    <a:lnTo>
                      <a:pt x="102" y="54"/>
                    </a:lnTo>
                    <a:lnTo>
                      <a:pt x="106" y="52"/>
                    </a:lnTo>
                    <a:lnTo>
                      <a:pt x="106" y="46"/>
                    </a:lnTo>
                    <a:lnTo>
                      <a:pt x="106" y="42"/>
                    </a:lnTo>
                    <a:lnTo>
                      <a:pt x="106" y="38"/>
                    </a:lnTo>
                    <a:lnTo>
                      <a:pt x="102" y="36"/>
                    </a:lnTo>
                    <a:lnTo>
                      <a:pt x="106" y="32"/>
                    </a:lnTo>
                    <a:lnTo>
                      <a:pt x="102" y="26"/>
                    </a:lnTo>
                    <a:lnTo>
                      <a:pt x="98" y="22"/>
                    </a:lnTo>
                    <a:lnTo>
                      <a:pt x="94" y="16"/>
                    </a:lnTo>
                    <a:lnTo>
                      <a:pt x="92" y="10"/>
                    </a:lnTo>
                    <a:lnTo>
                      <a:pt x="88" y="4"/>
                    </a:lnTo>
                    <a:lnTo>
                      <a:pt x="82" y="0"/>
                    </a:lnTo>
                    <a:lnTo>
                      <a:pt x="80" y="0"/>
                    </a:lnTo>
                    <a:lnTo>
                      <a:pt x="78" y="6"/>
                    </a:lnTo>
                    <a:lnTo>
                      <a:pt x="74" y="8"/>
                    </a:lnTo>
                    <a:lnTo>
                      <a:pt x="70" y="8"/>
                    </a:lnTo>
                    <a:lnTo>
                      <a:pt x="66" y="10"/>
                    </a:lnTo>
                    <a:lnTo>
                      <a:pt x="62" y="14"/>
                    </a:lnTo>
                    <a:lnTo>
                      <a:pt x="60" y="16"/>
                    </a:lnTo>
                    <a:lnTo>
                      <a:pt x="56" y="14"/>
                    </a:lnTo>
                    <a:lnTo>
                      <a:pt x="52" y="10"/>
                    </a:lnTo>
                    <a:lnTo>
                      <a:pt x="46" y="8"/>
                    </a:lnTo>
                    <a:lnTo>
                      <a:pt x="42" y="8"/>
                    </a:lnTo>
                    <a:lnTo>
                      <a:pt x="40" y="6"/>
                    </a:lnTo>
                    <a:lnTo>
                      <a:pt x="34" y="4"/>
                    </a:lnTo>
                    <a:lnTo>
                      <a:pt x="32" y="16"/>
                    </a:lnTo>
                    <a:lnTo>
                      <a:pt x="28" y="22"/>
                    </a:lnTo>
                    <a:lnTo>
                      <a:pt x="22" y="24"/>
                    </a:lnTo>
                    <a:lnTo>
                      <a:pt x="18" y="28"/>
                    </a:lnTo>
                    <a:lnTo>
                      <a:pt x="18" y="36"/>
                    </a:lnTo>
                    <a:lnTo>
                      <a:pt x="18" y="44"/>
                    </a:lnTo>
                    <a:lnTo>
                      <a:pt x="16" y="48"/>
                    </a:lnTo>
                    <a:lnTo>
                      <a:pt x="12" y="54"/>
                    </a:lnTo>
                    <a:lnTo>
                      <a:pt x="8" y="56"/>
                    </a:lnTo>
                    <a:lnTo>
                      <a:pt x="6" y="58"/>
                    </a:lnTo>
                    <a:lnTo>
                      <a:pt x="0" y="58"/>
                    </a:lnTo>
                    <a:lnTo>
                      <a:pt x="6" y="62"/>
                    </a:lnTo>
                    <a:lnTo>
                      <a:pt x="8" y="70"/>
                    </a:lnTo>
                    <a:lnTo>
                      <a:pt x="8" y="72"/>
                    </a:lnTo>
                    <a:lnTo>
                      <a:pt x="12" y="74"/>
                    </a:lnTo>
                    <a:lnTo>
                      <a:pt x="14" y="74"/>
                    </a:lnTo>
                    <a:lnTo>
                      <a:pt x="16" y="76"/>
                    </a:lnTo>
                    <a:lnTo>
                      <a:pt x="18" y="80"/>
                    </a:lnTo>
                    <a:lnTo>
                      <a:pt x="22" y="74"/>
                    </a:lnTo>
                    <a:lnTo>
                      <a:pt x="24" y="74"/>
                    </a:lnTo>
                    <a:lnTo>
                      <a:pt x="26" y="74"/>
                    </a:lnTo>
                    <a:lnTo>
                      <a:pt x="32" y="76"/>
                    </a:lnTo>
                    <a:lnTo>
                      <a:pt x="34" y="80"/>
                    </a:lnTo>
                    <a:lnTo>
                      <a:pt x="28" y="80"/>
                    </a:lnTo>
                    <a:lnTo>
                      <a:pt x="26" y="82"/>
                    </a:lnTo>
                    <a:lnTo>
                      <a:pt x="28" y="84"/>
                    </a:lnTo>
                    <a:lnTo>
                      <a:pt x="34" y="90"/>
                    </a:lnTo>
                    <a:lnTo>
                      <a:pt x="36" y="90"/>
                    </a:lnTo>
                    <a:lnTo>
                      <a:pt x="40" y="90"/>
                    </a:lnTo>
                    <a:lnTo>
                      <a:pt x="42" y="92"/>
                    </a:lnTo>
                    <a:lnTo>
                      <a:pt x="40" y="94"/>
                    </a:lnTo>
                    <a:lnTo>
                      <a:pt x="40" y="96"/>
                    </a:lnTo>
                    <a:lnTo>
                      <a:pt x="42" y="96"/>
                    </a:lnTo>
                    <a:lnTo>
                      <a:pt x="46" y="96"/>
                    </a:lnTo>
                    <a:lnTo>
                      <a:pt x="50" y="96"/>
                    </a:lnTo>
                    <a:lnTo>
                      <a:pt x="52" y="96"/>
                    </a:lnTo>
                    <a:lnTo>
                      <a:pt x="54" y="96"/>
                    </a:lnTo>
                    <a:lnTo>
                      <a:pt x="60" y="96"/>
                    </a:lnTo>
                    <a:lnTo>
                      <a:pt x="66" y="96"/>
                    </a:lnTo>
                    <a:lnTo>
                      <a:pt x="72" y="94"/>
                    </a:lnTo>
                    <a:lnTo>
                      <a:pt x="74" y="92"/>
                    </a:lnTo>
                    <a:lnTo>
                      <a:pt x="80" y="90"/>
                    </a:lnTo>
                    <a:lnTo>
                      <a:pt x="84" y="86"/>
                    </a:lnTo>
                    <a:lnTo>
                      <a:pt x="88" y="92"/>
                    </a:lnTo>
                    <a:lnTo>
                      <a:pt x="90" y="92"/>
                    </a:lnTo>
                    <a:lnTo>
                      <a:pt x="94" y="92"/>
                    </a:lnTo>
                    <a:lnTo>
                      <a:pt x="100" y="90"/>
                    </a:lnTo>
                    <a:lnTo>
                      <a:pt x="106" y="90"/>
                    </a:lnTo>
                    <a:lnTo>
                      <a:pt x="110" y="92"/>
                    </a:lnTo>
                    <a:lnTo>
                      <a:pt x="116" y="90"/>
                    </a:lnTo>
                    <a:lnTo>
                      <a:pt x="112" y="86"/>
                    </a:lnTo>
                    <a:lnTo>
                      <a:pt x="112" y="84"/>
                    </a:lnTo>
                    <a:lnTo>
                      <a:pt x="118" y="84"/>
                    </a:lnTo>
                    <a:lnTo>
                      <a:pt x="120" y="74"/>
                    </a:lnTo>
                    <a:lnTo>
                      <a:pt x="118" y="66"/>
                    </a:lnTo>
                    <a:lnTo>
                      <a:pt x="122" y="66"/>
                    </a:lnTo>
                    <a:lnTo>
                      <a:pt x="122" y="66"/>
                    </a:lnTo>
                    <a:lnTo>
                      <a:pt x="122" y="6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83" name="Freeform 1580"/>
              <p:cNvSpPr/>
              <p:nvPr/>
            </p:nvSpPr>
            <p:spPr bwMode="auto">
              <a:xfrm>
                <a:off x="1825625" y="3695700"/>
                <a:ext cx="22225" cy="31750"/>
              </a:xfrm>
              <a:custGeom>
                <a:gdLst>
                  <a:gd fmla="*/ 0 w 14" name="T0"/>
                  <a:gd fmla="*/ 16 h 20" name="T1"/>
                  <a:gd fmla="*/ 8 w 14" name="T2"/>
                  <a:gd fmla="*/ 18 h 20" name="T3"/>
                  <a:gd fmla="*/ 14 w 14" name="T4"/>
                  <a:gd fmla="*/ 20 h 20" name="T5"/>
                  <a:gd fmla="*/ 14 w 14" name="T6"/>
                  <a:gd fmla="*/ 4 h 20" name="T7"/>
                  <a:gd fmla="*/ 10 w 14" name="T8"/>
                  <a:gd fmla="*/ 0 h 20" name="T9"/>
                  <a:gd fmla="*/ 8 w 14" name="T10"/>
                  <a:gd fmla="*/ 0 h 20" name="T11"/>
                  <a:gd fmla="*/ 6 w 14" name="T12"/>
                  <a:gd fmla="*/ 4 h 20" name="T13"/>
                  <a:gd fmla="*/ 2 w 14" name="T14"/>
                  <a:gd fmla="*/ 16 h 20" name="T15"/>
                  <a:gd fmla="*/ 0 w 14" name="T16"/>
                  <a:gd fmla="*/ 16 h 20" name="T17"/>
                  <a:gd fmla="*/ 0 w 14" name="T18"/>
                  <a:gd fmla="*/ 16 h 20" name="T19"/>
                  <a:gd fmla="*/ 0 w 14" name="T20"/>
                  <a:gd fmla="*/ 16 h 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 w="14">
                    <a:moveTo>
                      <a:pt x="0" y="16"/>
                    </a:moveTo>
                    <a:lnTo>
                      <a:pt x="8" y="18"/>
                    </a:lnTo>
                    <a:lnTo>
                      <a:pt x="14" y="20"/>
                    </a:lnTo>
                    <a:lnTo>
                      <a:pt x="14" y="4"/>
                    </a:lnTo>
                    <a:lnTo>
                      <a:pt x="10" y="0"/>
                    </a:lnTo>
                    <a:lnTo>
                      <a:pt x="8" y="0"/>
                    </a:lnTo>
                    <a:lnTo>
                      <a:pt x="6" y="4"/>
                    </a:lnTo>
                    <a:lnTo>
                      <a:pt x="2" y="16"/>
                    </a:lnTo>
                    <a:lnTo>
                      <a:pt x="0" y="16"/>
                    </a:lnTo>
                    <a:lnTo>
                      <a:pt x="0" y="16"/>
                    </a:lnTo>
                    <a:lnTo>
                      <a:pt x="0" y="1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84" name="Freeform 1581"/>
              <p:cNvSpPr/>
              <p:nvPr/>
            </p:nvSpPr>
            <p:spPr bwMode="auto">
              <a:xfrm>
                <a:off x="447675" y="3190875"/>
                <a:ext cx="60325" cy="161925"/>
              </a:xfrm>
              <a:custGeom>
                <a:gdLst>
                  <a:gd fmla="*/ 34 w 38" name="T0"/>
                  <a:gd fmla="*/ 100 h 102" name="T1"/>
                  <a:gd fmla="*/ 34 w 38" name="T2"/>
                  <a:gd fmla="*/ 100 h 102" name="T3"/>
                  <a:gd fmla="*/ 34 w 38" name="T4"/>
                  <a:gd fmla="*/ 96 h 102" name="T5"/>
                  <a:gd fmla="*/ 34 w 38" name="T6"/>
                  <a:gd fmla="*/ 90 h 102" name="T7"/>
                  <a:gd fmla="*/ 34 w 38" name="T8"/>
                  <a:gd fmla="*/ 86 h 102" name="T9"/>
                  <a:gd fmla="*/ 30 w 38" name="T10"/>
                  <a:gd fmla="*/ 86 h 102" name="T11"/>
                  <a:gd fmla="*/ 28 w 38" name="T12"/>
                  <a:gd fmla="*/ 84 h 102" name="T13"/>
                  <a:gd fmla="*/ 28 w 38" name="T14"/>
                  <a:gd fmla="*/ 78 h 102" name="T15"/>
                  <a:gd fmla="*/ 30 w 38" name="T16"/>
                  <a:gd fmla="*/ 76 h 102" name="T17"/>
                  <a:gd fmla="*/ 34 w 38" name="T18"/>
                  <a:gd fmla="*/ 70 h 102" name="T19"/>
                  <a:gd fmla="*/ 30 w 38" name="T20"/>
                  <a:gd fmla="*/ 68 h 102" name="T21"/>
                  <a:gd fmla="*/ 28 w 38" name="T22"/>
                  <a:gd fmla="*/ 64 h 102" name="T23"/>
                  <a:gd fmla="*/ 28 w 38" name="T24"/>
                  <a:gd fmla="*/ 60 h 102" name="T25"/>
                  <a:gd fmla="*/ 30 w 38" name="T26"/>
                  <a:gd fmla="*/ 58 h 102" name="T27"/>
                  <a:gd fmla="*/ 34 w 38" name="T28"/>
                  <a:gd fmla="*/ 52 h 102" name="T29"/>
                  <a:gd fmla="*/ 30 w 38" name="T30"/>
                  <a:gd fmla="*/ 48 h 102" name="T31"/>
                  <a:gd fmla="*/ 30 w 38" name="T32"/>
                  <a:gd fmla="*/ 42 h 102" name="T33"/>
                  <a:gd fmla="*/ 36 w 38" name="T34"/>
                  <a:gd fmla="*/ 36 h 102" name="T35"/>
                  <a:gd fmla="*/ 36 w 38" name="T36"/>
                  <a:gd fmla="*/ 34 h 102" name="T37"/>
                  <a:gd fmla="*/ 36 w 38" name="T38"/>
                  <a:gd fmla="*/ 32 h 102" name="T39"/>
                  <a:gd fmla="*/ 34 w 38" name="T40"/>
                  <a:gd fmla="*/ 24 h 102" name="T41"/>
                  <a:gd fmla="*/ 30 w 38" name="T42"/>
                  <a:gd fmla="*/ 18 h 102" name="T43"/>
                  <a:gd fmla="*/ 34 w 38" name="T44"/>
                  <a:gd fmla="*/ 18 h 102" name="T45"/>
                  <a:gd fmla="*/ 38 w 38" name="T46"/>
                  <a:gd fmla="*/ 10 h 102" name="T47"/>
                  <a:gd fmla="*/ 38 w 38" name="T48"/>
                  <a:gd fmla="*/ 8 h 102" name="T49"/>
                  <a:gd fmla="*/ 36 w 38" name="T50"/>
                  <a:gd fmla="*/ 6 h 102" name="T51"/>
                  <a:gd fmla="*/ 36 w 38" name="T52"/>
                  <a:gd fmla="*/ 4 h 102" name="T53"/>
                  <a:gd fmla="*/ 30 w 38" name="T54"/>
                  <a:gd fmla="*/ 4 h 102" name="T55"/>
                  <a:gd fmla="*/ 20 w 38" name="T56"/>
                  <a:gd fmla="*/ 4 h 102" name="T57"/>
                  <a:gd fmla="*/ 18 w 38" name="T58"/>
                  <a:gd fmla="*/ 6 h 102" name="T59"/>
                  <a:gd fmla="*/ 18 w 38" name="T60"/>
                  <a:gd fmla="*/ 0 h 102" name="T61"/>
                  <a:gd fmla="*/ 16 w 38" name="T62"/>
                  <a:gd fmla="*/ 0 h 102" name="T63"/>
                  <a:gd fmla="*/ 10 w 38" name="T64"/>
                  <a:gd fmla="*/ 0 h 102" name="T65"/>
                  <a:gd fmla="*/ 4 w 38" name="T66"/>
                  <a:gd fmla="*/ 4 h 102" name="T67"/>
                  <a:gd fmla="*/ 10 w 38" name="T68"/>
                  <a:gd fmla="*/ 16 h 102" name="T69"/>
                  <a:gd fmla="*/ 10 w 38" name="T70"/>
                  <a:gd fmla="*/ 24 h 102" name="T71"/>
                  <a:gd fmla="*/ 10 w 38" name="T72"/>
                  <a:gd fmla="*/ 34 h 102" name="T73"/>
                  <a:gd fmla="*/ 4 w 38" name="T74"/>
                  <a:gd fmla="*/ 34 h 102" name="T75"/>
                  <a:gd fmla="*/ 2 w 38" name="T76"/>
                  <a:gd fmla="*/ 52 h 102" name="T77"/>
                  <a:gd fmla="*/ 0 w 38" name="T78"/>
                  <a:gd fmla="*/ 52 h 102" name="T79"/>
                  <a:gd fmla="*/ 0 w 38" name="T80"/>
                  <a:gd fmla="*/ 68 h 102" name="T81"/>
                  <a:gd fmla="*/ 2 w 38" name="T82"/>
                  <a:gd fmla="*/ 66 h 102" name="T83"/>
                  <a:gd fmla="*/ 2 w 38" name="T84"/>
                  <a:gd fmla="*/ 68 h 102" name="T85"/>
                  <a:gd fmla="*/ 2 w 38" name="T86"/>
                  <a:gd fmla="*/ 70 h 102" name="T87"/>
                  <a:gd fmla="*/ 2 w 38" name="T88"/>
                  <a:gd fmla="*/ 74 h 102" name="T89"/>
                  <a:gd fmla="*/ 4 w 38" name="T90"/>
                  <a:gd fmla="*/ 78 h 102" name="T91"/>
                  <a:gd fmla="*/ 4 w 38" name="T92"/>
                  <a:gd fmla="*/ 90 h 102" name="T93"/>
                  <a:gd fmla="*/ 2 w 38" name="T94"/>
                  <a:gd fmla="*/ 102 h 102" name="T95"/>
                  <a:gd fmla="*/ 18 w 38" name="T96"/>
                  <a:gd fmla="*/ 102 h 102" name="T97"/>
                  <a:gd fmla="*/ 34 w 38" name="T98"/>
                  <a:gd fmla="*/ 100 h 102" name="T99"/>
                  <a:gd fmla="*/ 34 w 38" name="T100"/>
                  <a:gd fmla="*/ 100 h 102" name="T101"/>
                  <a:gd fmla="*/ 34 w 38" name="T102"/>
                  <a:gd fmla="*/ 100 h 10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2" w="38">
                    <a:moveTo>
                      <a:pt x="34" y="100"/>
                    </a:moveTo>
                    <a:lnTo>
                      <a:pt x="34" y="100"/>
                    </a:lnTo>
                    <a:lnTo>
                      <a:pt x="34" y="96"/>
                    </a:lnTo>
                    <a:lnTo>
                      <a:pt x="34" y="90"/>
                    </a:lnTo>
                    <a:lnTo>
                      <a:pt x="34" y="86"/>
                    </a:lnTo>
                    <a:lnTo>
                      <a:pt x="30" y="86"/>
                    </a:lnTo>
                    <a:lnTo>
                      <a:pt x="28" y="84"/>
                    </a:lnTo>
                    <a:lnTo>
                      <a:pt x="28" y="78"/>
                    </a:lnTo>
                    <a:lnTo>
                      <a:pt x="30" y="76"/>
                    </a:lnTo>
                    <a:lnTo>
                      <a:pt x="34" y="70"/>
                    </a:lnTo>
                    <a:lnTo>
                      <a:pt x="30" y="68"/>
                    </a:lnTo>
                    <a:lnTo>
                      <a:pt x="28" y="64"/>
                    </a:lnTo>
                    <a:lnTo>
                      <a:pt x="28" y="60"/>
                    </a:lnTo>
                    <a:lnTo>
                      <a:pt x="30" y="58"/>
                    </a:lnTo>
                    <a:lnTo>
                      <a:pt x="34" y="52"/>
                    </a:lnTo>
                    <a:lnTo>
                      <a:pt x="30" y="48"/>
                    </a:lnTo>
                    <a:lnTo>
                      <a:pt x="30" y="42"/>
                    </a:lnTo>
                    <a:lnTo>
                      <a:pt x="36" y="36"/>
                    </a:lnTo>
                    <a:lnTo>
                      <a:pt x="36" y="34"/>
                    </a:lnTo>
                    <a:lnTo>
                      <a:pt x="36" y="32"/>
                    </a:lnTo>
                    <a:lnTo>
                      <a:pt x="34" y="24"/>
                    </a:lnTo>
                    <a:lnTo>
                      <a:pt x="30" y="18"/>
                    </a:lnTo>
                    <a:lnTo>
                      <a:pt x="34" y="18"/>
                    </a:lnTo>
                    <a:lnTo>
                      <a:pt x="38" y="10"/>
                    </a:lnTo>
                    <a:lnTo>
                      <a:pt x="38" y="8"/>
                    </a:lnTo>
                    <a:lnTo>
                      <a:pt x="36" y="6"/>
                    </a:lnTo>
                    <a:lnTo>
                      <a:pt x="36" y="4"/>
                    </a:lnTo>
                    <a:lnTo>
                      <a:pt x="30" y="4"/>
                    </a:lnTo>
                    <a:lnTo>
                      <a:pt x="20" y="4"/>
                    </a:lnTo>
                    <a:lnTo>
                      <a:pt x="18" y="6"/>
                    </a:lnTo>
                    <a:lnTo>
                      <a:pt x="18" y="0"/>
                    </a:lnTo>
                    <a:lnTo>
                      <a:pt x="16" y="0"/>
                    </a:lnTo>
                    <a:lnTo>
                      <a:pt x="10" y="0"/>
                    </a:lnTo>
                    <a:lnTo>
                      <a:pt x="4" y="4"/>
                    </a:lnTo>
                    <a:lnTo>
                      <a:pt x="10" y="16"/>
                    </a:lnTo>
                    <a:lnTo>
                      <a:pt x="10" y="24"/>
                    </a:lnTo>
                    <a:lnTo>
                      <a:pt x="10" y="34"/>
                    </a:lnTo>
                    <a:lnTo>
                      <a:pt x="4" y="34"/>
                    </a:lnTo>
                    <a:lnTo>
                      <a:pt x="2" y="52"/>
                    </a:lnTo>
                    <a:lnTo>
                      <a:pt x="0" y="52"/>
                    </a:lnTo>
                    <a:lnTo>
                      <a:pt x="0" y="68"/>
                    </a:lnTo>
                    <a:lnTo>
                      <a:pt x="2" y="66"/>
                    </a:lnTo>
                    <a:lnTo>
                      <a:pt x="2" y="68"/>
                    </a:lnTo>
                    <a:lnTo>
                      <a:pt x="2" y="70"/>
                    </a:lnTo>
                    <a:lnTo>
                      <a:pt x="2" y="74"/>
                    </a:lnTo>
                    <a:lnTo>
                      <a:pt x="4" y="78"/>
                    </a:lnTo>
                    <a:lnTo>
                      <a:pt x="4" y="90"/>
                    </a:lnTo>
                    <a:lnTo>
                      <a:pt x="2" y="102"/>
                    </a:lnTo>
                    <a:lnTo>
                      <a:pt x="18" y="102"/>
                    </a:lnTo>
                    <a:lnTo>
                      <a:pt x="34" y="100"/>
                    </a:lnTo>
                    <a:lnTo>
                      <a:pt x="34" y="100"/>
                    </a:lnTo>
                    <a:lnTo>
                      <a:pt x="34" y="10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85" name="Freeform 1582"/>
              <p:cNvSpPr/>
              <p:nvPr/>
            </p:nvSpPr>
            <p:spPr bwMode="auto">
              <a:xfrm>
                <a:off x="987425" y="2765425"/>
                <a:ext cx="247650" cy="203200"/>
              </a:xfrm>
              <a:custGeom>
                <a:gdLst>
                  <a:gd fmla="*/ 80 w 156" name="T0"/>
                  <a:gd fmla="*/ 8 h 128" name="T1"/>
                  <a:gd fmla="*/ 78 w 156" name="T2"/>
                  <a:gd fmla="*/ 4 h 128" name="T3"/>
                  <a:gd fmla="*/ 70 w 156" name="T4"/>
                  <a:gd fmla="*/ 8 h 128" name="T5"/>
                  <a:gd fmla="*/ 62 w 156" name="T6"/>
                  <a:gd fmla="*/ 4 h 128" name="T7"/>
                  <a:gd fmla="*/ 64 w 156" name="T8"/>
                  <a:gd fmla="*/ 2 h 128" name="T9"/>
                  <a:gd fmla="*/ 56 w 156" name="T10"/>
                  <a:gd fmla="*/ 0 h 128" name="T11"/>
                  <a:gd fmla="*/ 36 w 156" name="T12"/>
                  <a:gd fmla="*/ 8 h 128" name="T13"/>
                  <a:gd fmla="*/ 10 w 156" name="T14"/>
                  <a:gd fmla="*/ 18 h 128" name="T15"/>
                  <a:gd fmla="*/ 2 w 156" name="T16"/>
                  <a:gd fmla="*/ 22 h 128" name="T17"/>
                  <a:gd fmla="*/ 0 w 156" name="T18"/>
                  <a:gd fmla="*/ 34 h 128" name="T19"/>
                  <a:gd fmla="*/ 2 w 156" name="T20"/>
                  <a:gd fmla="*/ 40 h 128" name="T21"/>
                  <a:gd fmla="*/ 6 w 156" name="T22"/>
                  <a:gd fmla="*/ 56 h 128" name="T23"/>
                  <a:gd fmla="*/ 8 w 156" name="T24"/>
                  <a:gd fmla="*/ 80 h 128" name="T25"/>
                  <a:gd fmla="*/ 18 w 156" name="T26"/>
                  <a:gd fmla="*/ 82 h 128" name="T27"/>
                  <a:gd fmla="*/ 24 w 156" name="T28"/>
                  <a:gd fmla="*/ 88 h 128" name="T29"/>
                  <a:gd fmla="*/ 28 w 156" name="T30"/>
                  <a:gd fmla="*/ 84 h 128" name="T31"/>
                  <a:gd fmla="*/ 36 w 156" name="T32"/>
                  <a:gd fmla="*/ 92 h 128" name="T33"/>
                  <a:gd fmla="*/ 46 w 156" name="T34"/>
                  <a:gd fmla="*/ 92 h 128" name="T35"/>
                  <a:gd fmla="*/ 48 w 156" name="T36"/>
                  <a:gd fmla="*/ 98 h 128" name="T37"/>
                  <a:gd fmla="*/ 54 w 156" name="T38"/>
                  <a:gd fmla="*/ 100 h 128" name="T39"/>
                  <a:gd fmla="*/ 60 w 156" name="T40"/>
                  <a:gd fmla="*/ 108 h 128" name="T41"/>
                  <a:gd fmla="*/ 70 w 156" name="T42"/>
                  <a:gd fmla="*/ 108 h 128" name="T43"/>
                  <a:gd fmla="*/ 82 w 156" name="T44"/>
                  <a:gd fmla="*/ 112 h 128" name="T45"/>
                  <a:gd fmla="*/ 90 w 156" name="T46"/>
                  <a:gd fmla="*/ 116 h 128" name="T47"/>
                  <a:gd fmla="*/ 96 w 156" name="T48"/>
                  <a:gd fmla="*/ 110 h 128" name="T49"/>
                  <a:gd fmla="*/ 108 w 156" name="T50"/>
                  <a:gd fmla="*/ 106 h 128" name="T51"/>
                  <a:gd fmla="*/ 116 w 156" name="T52"/>
                  <a:gd fmla="*/ 106 h 128" name="T53"/>
                  <a:gd fmla="*/ 126 w 156" name="T54"/>
                  <a:gd fmla="*/ 110 h 128" name="T55"/>
                  <a:gd fmla="*/ 132 w 156" name="T56"/>
                  <a:gd fmla="*/ 116 h 128" name="T57"/>
                  <a:gd fmla="*/ 136 w 156" name="T58"/>
                  <a:gd fmla="*/ 124 h 128" name="T59"/>
                  <a:gd fmla="*/ 142 w 156" name="T60"/>
                  <a:gd fmla="*/ 128 h 128" name="T61"/>
                  <a:gd fmla="*/ 148 w 156" name="T62"/>
                  <a:gd fmla="*/ 126 h 128" name="T63"/>
                  <a:gd fmla="*/ 148 w 156" name="T64"/>
                  <a:gd fmla="*/ 118 h 128" name="T65"/>
                  <a:gd fmla="*/ 152 w 156" name="T66"/>
                  <a:gd fmla="*/ 106 h 128" name="T67"/>
                  <a:gd fmla="*/ 154 w 156" name="T68"/>
                  <a:gd fmla="*/ 90 h 128" name="T69"/>
                  <a:gd fmla="*/ 152 w 156" name="T70"/>
                  <a:gd fmla="*/ 84 h 128" name="T71"/>
                  <a:gd fmla="*/ 154 w 156" name="T72"/>
                  <a:gd fmla="*/ 74 h 128" name="T73"/>
                  <a:gd fmla="*/ 154 w 156" name="T74"/>
                  <a:gd fmla="*/ 70 h 128" name="T75"/>
                  <a:gd fmla="*/ 152 w 156" name="T76"/>
                  <a:gd fmla="*/ 58 h 128" name="T77"/>
                  <a:gd fmla="*/ 154 w 156" name="T78"/>
                  <a:gd fmla="*/ 46 h 128" name="T79"/>
                  <a:gd fmla="*/ 156 w 156" name="T80"/>
                  <a:gd fmla="*/ 36 h 128" name="T81"/>
                  <a:gd fmla="*/ 154 w 156" name="T82"/>
                  <a:gd fmla="*/ 26 h 128" name="T83"/>
                  <a:gd fmla="*/ 154 w 156" name="T84"/>
                  <a:gd fmla="*/ 20 h 128" name="T85"/>
                  <a:gd fmla="*/ 138 w 156" name="T86"/>
                  <a:gd fmla="*/ 16 h 128" name="T87"/>
                  <a:gd fmla="*/ 124 w 156" name="T88"/>
                  <a:gd fmla="*/ 18 h 128" name="T89"/>
                  <a:gd fmla="*/ 108 w 156" name="T90"/>
                  <a:gd fmla="*/ 16 h 128" name="T91"/>
                  <a:gd fmla="*/ 84 w 156" name="T92"/>
                  <a:gd fmla="*/ 10 h 128" name="T93"/>
                  <a:gd fmla="*/ 80 w 156" name="T94"/>
                  <a:gd fmla="*/ 8 h 128" name="T95"/>
                  <a:gd fmla="*/ 80 w 156" name="T96"/>
                  <a:gd fmla="*/ 8 h 12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8" w="156">
                    <a:moveTo>
                      <a:pt x="80" y="8"/>
                    </a:moveTo>
                    <a:lnTo>
                      <a:pt x="80" y="8"/>
                    </a:lnTo>
                    <a:lnTo>
                      <a:pt x="78" y="8"/>
                    </a:lnTo>
                    <a:lnTo>
                      <a:pt x="78" y="4"/>
                    </a:lnTo>
                    <a:lnTo>
                      <a:pt x="74" y="4"/>
                    </a:lnTo>
                    <a:lnTo>
                      <a:pt x="70" y="8"/>
                    </a:lnTo>
                    <a:lnTo>
                      <a:pt x="64" y="10"/>
                    </a:lnTo>
                    <a:lnTo>
                      <a:pt x="62" y="4"/>
                    </a:lnTo>
                    <a:lnTo>
                      <a:pt x="64" y="4"/>
                    </a:lnTo>
                    <a:lnTo>
                      <a:pt x="64" y="2"/>
                    </a:lnTo>
                    <a:lnTo>
                      <a:pt x="62" y="0"/>
                    </a:lnTo>
                    <a:lnTo>
                      <a:pt x="56" y="0"/>
                    </a:lnTo>
                    <a:lnTo>
                      <a:pt x="46" y="2"/>
                    </a:lnTo>
                    <a:lnTo>
                      <a:pt x="36" y="8"/>
                    </a:lnTo>
                    <a:lnTo>
                      <a:pt x="24" y="16"/>
                    </a:lnTo>
                    <a:lnTo>
                      <a:pt x="10" y="18"/>
                    </a:lnTo>
                    <a:lnTo>
                      <a:pt x="2" y="18"/>
                    </a:lnTo>
                    <a:lnTo>
                      <a:pt x="2" y="22"/>
                    </a:lnTo>
                    <a:lnTo>
                      <a:pt x="0" y="30"/>
                    </a:lnTo>
                    <a:lnTo>
                      <a:pt x="0" y="34"/>
                    </a:lnTo>
                    <a:lnTo>
                      <a:pt x="2" y="38"/>
                    </a:lnTo>
                    <a:lnTo>
                      <a:pt x="2" y="40"/>
                    </a:lnTo>
                    <a:lnTo>
                      <a:pt x="2" y="52"/>
                    </a:lnTo>
                    <a:lnTo>
                      <a:pt x="6" y="56"/>
                    </a:lnTo>
                    <a:lnTo>
                      <a:pt x="6" y="58"/>
                    </a:lnTo>
                    <a:lnTo>
                      <a:pt x="8" y="80"/>
                    </a:lnTo>
                    <a:lnTo>
                      <a:pt x="10" y="82"/>
                    </a:lnTo>
                    <a:lnTo>
                      <a:pt x="18" y="82"/>
                    </a:lnTo>
                    <a:lnTo>
                      <a:pt x="24" y="84"/>
                    </a:lnTo>
                    <a:lnTo>
                      <a:pt x="24" y="88"/>
                    </a:lnTo>
                    <a:lnTo>
                      <a:pt x="26" y="88"/>
                    </a:lnTo>
                    <a:lnTo>
                      <a:pt x="28" y="84"/>
                    </a:lnTo>
                    <a:lnTo>
                      <a:pt x="30" y="88"/>
                    </a:lnTo>
                    <a:lnTo>
                      <a:pt x="36" y="92"/>
                    </a:lnTo>
                    <a:lnTo>
                      <a:pt x="42" y="94"/>
                    </a:lnTo>
                    <a:lnTo>
                      <a:pt x="46" y="92"/>
                    </a:lnTo>
                    <a:lnTo>
                      <a:pt x="48" y="94"/>
                    </a:lnTo>
                    <a:lnTo>
                      <a:pt x="48" y="98"/>
                    </a:lnTo>
                    <a:lnTo>
                      <a:pt x="52" y="100"/>
                    </a:lnTo>
                    <a:lnTo>
                      <a:pt x="54" y="100"/>
                    </a:lnTo>
                    <a:lnTo>
                      <a:pt x="56" y="106"/>
                    </a:lnTo>
                    <a:lnTo>
                      <a:pt x="60" y="108"/>
                    </a:lnTo>
                    <a:lnTo>
                      <a:pt x="64" y="110"/>
                    </a:lnTo>
                    <a:lnTo>
                      <a:pt x="70" y="108"/>
                    </a:lnTo>
                    <a:lnTo>
                      <a:pt x="74" y="110"/>
                    </a:lnTo>
                    <a:lnTo>
                      <a:pt x="82" y="112"/>
                    </a:lnTo>
                    <a:lnTo>
                      <a:pt x="88" y="116"/>
                    </a:lnTo>
                    <a:lnTo>
                      <a:pt x="90" y="116"/>
                    </a:lnTo>
                    <a:lnTo>
                      <a:pt x="92" y="112"/>
                    </a:lnTo>
                    <a:lnTo>
                      <a:pt x="96" y="110"/>
                    </a:lnTo>
                    <a:lnTo>
                      <a:pt x="100" y="110"/>
                    </a:lnTo>
                    <a:lnTo>
                      <a:pt x="108" y="106"/>
                    </a:lnTo>
                    <a:lnTo>
                      <a:pt x="110" y="102"/>
                    </a:lnTo>
                    <a:lnTo>
                      <a:pt x="116" y="106"/>
                    </a:lnTo>
                    <a:lnTo>
                      <a:pt x="120" y="108"/>
                    </a:lnTo>
                    <a:lnTo>
                      <a:pt x="126" y="110"/>
                    </a:lnTo>
                    <a:lnTo>
                      <a:pt x="128" y="112"/>
                    </a:lnTo>
                    <a:lnTo>
                      <a:pt x="132" y="116"/>
                    </a:lnTo>
                    <a:lnTo>
                      <a:pt x="134" y="118"/>
                    </a:lnTo>
                    <a:lnTo>
                      <a:pt x="136" y="124"/>
                    </a:lnTo>
                    <a:lnTo>
                      <a:pt x="138" y="128"/>
                    </a:lnTo>
                    <a:lnTo>
                      <a:pt x="142" y="128"/>
                    </a:lnTo>
                    <a:lnTo>
                      <a:pt x="146" y="128"/>
                    </a:lnTo>
                    <a:lnTo>
                      <a:pt x="148" y="126"/>
                    </a:lnTo>
                    <a:lnTo>
                      <a:pt x="152" y="124"/>
                    </a:lnTo>
                    <a:lnTo>
                      <a:pt x="148" y="118"/>
                    </a:lnTo>
                    <a:lnTo>
                      <a:pt x="148" y="112"/>
                    </a:lnTo>
                    <a:lnTo>
                      <a:pt x="152" y="106"/>
                    </a:lnTo>
                    <a:lnTo>
                      <a:pt x="156" y="94"/>
                    </a:lnTo>
                    <a:lnTo>
                      <a:pt x="154" y="90"/>
                    </a:lnTo>
                    <a:lnTo>
                      <a:pt x="152" y="88"/>
                    </a:lnTo>
                    <a:lnTo>
                      <a:pt x="152" y="84"/>
                    </a:lnTo>
                    <a:lnTo>
                      <a:pt x="154" y="80"/>
                    </a:lnTo>
                    <a:lnTo>
                      <a:pt x="154" y="74"/>
                    </a:lnTo>
                    <a:lnTo>
                      <a:pt x="154" y="72"/>
                    </a:lnTo>
                    <a:lnTo>
                      <a:pt x="154" y="70"/>
                    </a:lnTo>
                    <a:lnTo>
                      <a:pt x="152" y="62"/>
                    </a:lnTo>
                    <a:lnTo>
                      <a:pt x="152" y="58"/>
                    </a:lnTo>
                    <a:lnTo>
                      <a:pt x="154" y="58"/>
                    </a:lnTo>
                    <a:lnTo>
                      <a:pt x="154" y="46"/>
                    </a:lnTo>
                    <a:lnTo>
                      <a:pt x="156" y="40"/>
                    </a:lnTo>
                    <a:lnTo>
                      <a:pt x="156" y="36"/>
                    </a:lnTo>
                    <a:lnTo>
                      <a:pt x="156" y="34"/>
                    </a:lnTo>
                    <a:lnTo>
                      <a:pt x="154" y="26"/>
                    </a:lnTo>
                    <a:lnTo>
                      <a:pt x="152" y="20"/>
                    </a:lnTo>
                    <a:lnTo>
                      <a:pt x="154" y="20"/>
                    </a:lnTo>
                    <a:lnTo>
                      <a:pt x="148" y="18"/>
                    </a:lnTo>
                    <a:lnTo>
                      <a:pt x="138" y="16"/>
                    </a:lnTo>
                    <a:lnTo>
                      <a:pt x="132" y="16"/>
                    </a:lnTo>
                    <a:lnTo>
                      <a:pt x="124" y="18"/>
                    </a:lnTo>
                    <a:lnTo>
                      <a:pt x="116" y="18"/>
                    </a:lnTo>
                    <a:lnTo>
                      <a:pt x="108" y="16"/>
                    </a:lnTo>
                    <a:lnTo>
                      <a:pt x="98" y="16"/>
                    </a:lnTo>
                    <a:lnTo>
                      <a:pt x="84" y="10"/>
                    </a:lnTo>
                    <a:lnTo>
                      <a:pt x="80" y="4"/>
                    </a:lnTo>
                    <a:lnTo>
                      <a:pt x="80" y="8"/>
                    </a:lnTo>
                    <a:lnTo>
                      <a:pt x="80" y="8"/>
                    </a:lnTo>
                    <a:lnTo>
                      <a:pt x="80" y="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86" name="Freeform 1583"/>
              <p:cNvSpPr>
                <a:spLocks noEditPoints="1"/>
              </p:cNvSpPr>
              <p:nvPr/>
            </p:nvSpPr>
            <p:spPr bwMode="auto">
              <a:xfrm>
                <a:off x="3359150" y="3917950"/>
                <a:ext cx="212725" cy="381000"/>
              </a:xfrm>
              <a:custGeom>
                <a:gdLst>
                  <a:gd fmla="*/ 114 w 134" name="T0"/>
                  <a:gd fmla="*/ 182 h 240" name="T1"/>
                  <a:gd fmla="*/ 94 w 134" name="T2"/>
                  <a:gd fmla="*/ 192 h 240" name="T3"/>
                  <a:gd fmla="*/ 80 w 134" name="T4"/>
                  <a:gd fmla="*/ 190 h 240" name="T5"/>
                  <a:gd fmla="*/ 70 w 134" name="T6"/>
                  <a:gd fmla="*/ 206 h 240" name="T7"/>
                  <a:gd fmla="*/ 76 w 134" name="T8"/>
                  <a:gd fmla="*/ 204 h 240" name="T9"/>
                  <a:gd fmla="*/ 98 w 134" name="T10"/>
                  <a:gd fmla="*/ 206 h 240" name="T11"/>
                  <a:gd fmla="*/ 102 w 134" name="T12"/>
                  <a:gd fmla="*/ 228 h 240" name="T13"/>
                  <a:gd fmla="*/ 122 w 134" name="T14"/>
                  <a:gd fmla="*/ 236 h 240" name="T15"/>
                  <a:gd fmla="*/ 122 w 134" name="T16"/>
                  <a:gd fmla="*/ 210 h 240" name="T17"/>
                  <a:gd fmla="*/ 134 w 134" name="T18"/>
                  <a:gd fmla="*/ 190 h 240" name="T19"/>
                  <a:gd fmla="*/ 120 w 134" name="T20"/>
                  <a:gd fmla="*/ 172 h 240" name="T21"/>
                  <a:gd fmla="*/ 98 w 134" name="T22"/>
                  <a:gd fmla="*/ 156 h 240" name="T23"/>
                  <a:gd fmla="*/ 106 w 134" name="T24"/>
                  <a:gd fmla="*/ 156 h 240" name="T25"/>
                  <a:gd fmla="*/ 88 w 134" name="T26"/>
                  <a:gd fmla="*/ 156 h 240" name="T27"/>
                  <a:gd fmla="*/ 88 w 134" name="T28"/>
                  <a:gd fmla="*/ 156 h 240" name="T29"/>
                  <a:gd fmla="*/ 70 w 134" name="T30"/>
                  <a:gd fmla="*/ 156 h 240" name="T31"/>
                  <a:gd fmla="*/ 88 w 134" name="T32"/>
                  <a:gd fmla="*/ 172 h 240" name="T33"/>
                  <a:gd fmla="*/ 102 w 134" name="T34"/>
                  <a:gd fmla="*/ 154 h 240" name="T35"/>
                  <a:gd fmla="*/ 90 w 134" name="T36"/>
                  <a:gd fmla="*/ 150 h 240" name="T37"/>
                  <a:gd fmla="*/ 106 w 134" name="T38"/>
                  <a:gd fmla="*/ 136 h 240" name="T39"/>
                  <a:gd fmla="*/ 112 w 134" name="T40"/>
                  <a:gd fmla="*/ 150 h 240" name="T41"/>
                  <a:gd fmla="*/ 114 w 134" name="T42"/>
                  <a:gd fmla="*/ 136 h 240" name="T43"/>
                  <a:gd fmla="*/ 32 w 134" name="T44"/>
                  <a:gd fmla="*/ 136 h 240" name="T45"/>
                  <a:gd fmla="*/ 16 w 134" name="T46"/>
                  <a:gd fmla="*/ 166 h 240" name="T47"/>
                  <a:gd fmla="*/ 0 w 134" name="T48"/>
                  <a:gd fmla="*/ 184 h 240" name="T49"/>
                  <a:gd fmla="*/ 22 w 134" name="T50"/>
                  <a:gd fmla="*/ 172 h 240" name="T51"/>
                  <a:gd fmla="*/ 32 w 134" name="T52"/>
                  <a:gd fmla="*/ 136 h 240" name="T53"/>
                  <a:gd fmla="*/ 68 w 134" name="T54"/>
                  <a:gd fmla="*/ 142 h 240" name="T55"/>
                  <a:gd fmla="*/ 84 w 134" name="T56"/>
                  <a:gd fmla="*/ 136 h 240" name="T57"/>
                  <a:gd fmla="*/ 88 w 134" name="T58"/>
                  <a:gd fmla="*/ 120 h 240" name="T59"/>
                  <a:gd fmla="*/ 94 w 134" name="T60"/>
                  <a:gd fmla="*/ 122 h 240" name="T61"/>
                  <a:gd fmla="*/ 38 w 134" name="T62"/>
                  <a:gd fmla="*/ 120 h 240" name="T63"/>
                  <a:gd fmla="*/ 38 w 134" name="T64"/>
                  <a:gd fmla="*/ 120 h 240" name="T65"/>
                  <a:gd fmla="*/ 70 w 134" name="T66"/>
                  <a:gd fmla="*/ 118 h 240" name="T67"/>
                  <a:gd fmla="*/ 106 w 134" name="T68"/>
                  <a:gd fmla="*/ 110 h 240" name="T69"/>
                  <a:gd fmla="*/ 112 w 134" name="T70"/>
                  <a:gd fmla="*/ 130 h 240" name="T71"/>
                  <a:gd fmla="*/ 120 w 134" name="T72"/>
                  <a:gd fmla="*/ 114 h 240" name="T73"/>
                  <a:gd fmla="*/ 106 w 134" name="T74"/>
                  <a:gd fmla="*/ 110 h 240" name="T75"/>
                  <a:gd fmla="*/ 58 w 134" name="T76"/>
                  <a:gd fmla="*/ 108 h 240" name="T77"/>
                  <a:gd fmla="*/ 60 w 134" name="T78"/>
                  <a:gd fmla="*/ 100 h 240" name="T79"/>
                  <a:gd fmla="*/ 48 w 134" name="T80"/>
                  <a:gd fmla="*/ 94 h 240" name="T81"/>
                  <a:gd fmla="*/ 104 w 134" name="T82"/>
                  <a:gd fmla="*/ 86 h 240" name="T83"/>
                  <a:gd fmla="*/ 50 w 134" name="T84"/>
                  <a:gd fmla="*/ 32 h 240" name="T85"/>
                  <a:gd fmla="*/ 42 w 134" name="T86"/>
                  <a:gd fmla="*/ 48 h 240" name="T87"/>
                  <a:gd fmla="*/ 40 w 134" name="T88"/>
                  <a:gd fmla="*/ 54 h 240" name="T89"/>
                  <a:gd fmla="*/ 52 w 134" name="T90"/>
                  <a:gd fmla="*/ 68 h 240" name="T91"/>
                  <a:gd fmla="*/ 78 w 134" name="T92"/>
                  <a:gd fmla="*/ 92 h 240" name="T93"/>
                  <a:gd fmla="*/ 98 w 134" name="T94"/>
                  <a:gd fmla="*/ 110 h 240" name="T95"/>
                  <a:gd fmla="*/ 86 w 134" name="T96"/>
                  <a:gd fmla="*/ 84 h 240" name="T97"/>
                  <a:gd fmla="*/ 62 w 134" name="T98"/>
                  <a:gd fmla="*/ 64 h 240" name="T99"/>
                  <a:gd fmla="*/ 78 w 134" name="T100"/>
                  <a:gd fmla="*/ 32 h 240" name="T101"/>
                  <a:gd fmla="*/ 74 w 134" name="T102"/>
                  <a:gd fmla="*/ 0 h 240" name="T103"/>
                  <a:gd fmla="*/ 52 w 134" name="T104"/>
                  <a:gd fmla="*/ 0 h 24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40" w="134">
                    <a:moveTo>
                      <a:pt x="120" y="172"/>
                    </a:moveTo>
                    <a:lnTo>
                      <a:pt x="120" y="172"/>
                    </a:lnTo>
                    <a:lnTo>
                      <a:pt x="120" y="176"/>
                    </a:lnTo>
                    <a:lnTo>
                      <a:pt x="120" y="182"/>
                    </a:lnTo>
                    <a:lnTo>
                      <a:pt x="114" y="182"/>
                    </a:lnTo>
                    <a:lnTo>
                      <a:pt x="108" y="182"/>
                    </a:lnTo>
                    <a:lnTo>
                      <a:pt x="108" y="190"/>
                    </a:lnTo>
                    <a:lnTo>
                      <a:pt x="104" y="190"/>
                    </a:lnTo>
                    <a:lnTo>
                      <a:pt x="94" y="190"/>
                    </a:lnTo>
                    <a:lnTo>
                      <a:pt x="94" y="192"/>
                    </a:lnTo>
                    <a:lnTo>
                      <a:pt x="90" y="192"/>
                    </a:lnTo>
                    <a:lnTo>
                      <a:pt x="90" y="190"/>
                    </a:lnTo>
                    <a:lnTo>
                      <a:pt x="88" y="186"/>
                    </a:lnTo>
                    <a:lnTo>
                      <a:pt x="84" y="186"/>
                    </a:lnTo>
                    <a:lnTo>
                      <a:pt x="80" y="190"/>
                    </a:lnTo>
                    <a:lnTo>
                      <a:pt x="78" y="192"/>
                    </a:lnTo>
                    <a:lnTo>
                      <a:pt x="74" y="192"/>
                    </a:lnTo>
                    <a:lnTo>
                      <a:pt x="70" y="194"/>
                    </a:lnTo>
                    <a:lnTo>
                      <a:pt x="68" y="200"/>
                    </a:lnTo>
                    <a:lnTo>
                      <a:pt x="70" y="206"/>
                    </a:lnTo>
                    <a:lnTo>
                      <a:pt x="66" y="206"/>
                    </a:lnTo>
                    <a:lnTo>
                      <a:pt x="66" y="210"/>
                    </a:lnTo>
                    <a:lnTo>
                      <a:pt x="68" y="212"/>
                    </a:lnTo>
                    <a:lnTo>
                      <a:pt x="70" y="212"/>
                    </a:lnTo>
                    <a:lnTo>
                      <a:pt x="76" y="204"/>
                    </a:lnTo>
                    <a:lnTo>
                      <a:pt x="76" y="202"/>
                    </a:lnTo>
                    <a:lnTo>
                      <a:pt x="78" y="202"/>
                    </a:lnTo>
                    <a:lnTo>
                      <a:pt x="80" y="204"/>
                    </a:lnTo>
                    <a:lnTo>
                      <a:pt x="78" y="206"/>
                    </a:lnTo>
                    <a:lnTo>
                      <a:pt x="98" y="206"/>
                    </a:lnTo>
                    <a:lnTo>
                      <a:pt x="98" y="210"/>
                    </a:lnTo>
                    <a:lnTo>
                      <a:pt x="94" y="212"/>
                    </a:lnTo>
                    <a:lnTo>
                      <a:pt x="96" y="222"/>
                    </a:lnTo>
                    <a:lnTo>
                      <a:pt x="96" y="224"/>
                    </a:lnTo>
                    <a:lnTo>
                      <a:pt x="102" y="228"/>
                    </a:lnTo>
                    <a:lnTo>
                      <a:pt x="106" y="230"/>
                    </a:lnTo>
                    <a:lnTo>
                      <a:pt x="114" y="232"/>
                    </a:lnTo>
                    <a:lnTo>
                      <a:pt x="114" y="240"/>
                    </a:lnTo>
                    <a:lnTo>
                      <a:pt x="116" y="238"/>
                    </a:lnTo>
                    <a:lnTo>
                      <a:pt x="122" y="236"/>
                    </a:lnTo>
                    <a:lnTo>
                      <a:pt x="120" y="220"/>
                    </a:lnTo>
                    <a:lnTo>
                      <a:pt x="124" y="222"/>
                    </a:lnTo>
                    <a:lnTo>
                      <a:pt x="124" y="220"/>
                    </a:lnTo>
                    <a:lnTo>
                      <a:pt x="122" y="214"/>
                    </a:lnTo>
                    <a:lnTo>
                      <a:pt x="122" y="210"/>
                    </a:lnTo>
                    <a:lnTo>
                      <a:pt x="124" y="210"/>
                    </a:lnTo>
                    <a:lnTo>
                      <a:pt x="130" y="202"/>
                    </a:lnTo>
                    <a:lnTo>
                      <a:pt x="134" y="196"/>
                    </a:lnTo>
                    <a:lnTo>
                      <a:pt x="134" y="194"/>
                    </a:lnTo>
                    <a:lnTo>
                      <a:pt x="134" y="190"/>
                    </a:lnTo>
                    <a:lnTo>
                      <a:pt x="130" y="186"/>
                    </a:lnTo>
                    <a:lnTo>
                      <a:pt x="130" y="182"/>
                    </a:lnTo>
                    <a:lnTo>
                      <a:pt x="126" y="172"/>
                    </a:lnTo>
                    <a:lnTo>
                      <a:pt x="120" y="172"/>
                    </a:lnTo>
                    <a:lnTo>
                      <a:pt x="120" y="172"/>
                    </a:lnTo>
                    <a:lnTo>
                      <a:pt x="120" y="172"/>
                    </a:lnTo>
                    <a:close/>
                    <a:moveTo>
                      <a:pt x="104" y="156"/>
                    </a:moveTo>
                    <a:lnTo>
                      <a:pt x="104" y="156"/>
                    </a:lnTo>
                    <a:lnTo>
                      <a:pt x="102" y="156"/>
                    </a:lnTo>
                    <a:lnTo>
                      <a:pt x="98" y="156"/>
                    </a:lnTo>
                    <a:lnTo>
                      <a:pt x="98" y="164"/>
                    </a:lnTo>
                    <a:lnTo>
                      <a:pt x="106" y="164"/>
                    </a:lnTo>
                    <a:lnTo>
                      <a:pt x="108" y="164"/>
                    </a:lnTo>
                    <a:lnTo>
                      <a:pt x="106" y="158"/>
                    </a:lnTo>
                    <a:lnTo>
                      <a:pt x="106" y="156"/>
                    </a:lnTo>
                    <a:lnTo>
                      <a:pt x="104" y="156"/>
                    </a:lnTo>
                    <a:lnTo>
                      <a:pt x="104" y="156"/>
                    </a:lnTo>
                    <a:lnTo>
                      <a:pt x="104" y="156"/>
                    </a:lnTo>
                    <a:close/>
                    <a:moveTo>
                      <a:pt x="88" y="156"/>
                    </a:moveTo>
                    <a:lnTo>
                      <a:pt x="88" y="156"/>
                    </a:lnTo>
                    <a:lnTo>
                      <a:pt x="88" y="160"/>
                    </a:lnTo>
                    <a:lnTo>
                      <a:pt x="86" y="160"/>
                    </a:lnTo>
                    <a:lnTo>
                      <a:pt x="86" y="158"/>
                    </a:lnTo>
                    <a:lnTo>
                      <a:pt x="88" y="156"/>
                    </a:lnTo>
                    <a:lnTo>
                      <a:pt x="88" y="156"/>
                    </a:lnTo>
                    <a:lnTo>
                      <a:pt x="88" y="156"/>
                    </a:lnTo>
                    <a:close/>
                    <a:moveTo>
                      <a:pt x="84" y="142"/>
                    </a:moveTo>
                    <a:lnTo>
                      <a:pt x="84" y="142"/>
                    </a:lnTo>
                    <a:lnTo>
                      <a:pt x="80" y="156"/>
                    </a:lnTo>
                    <a:lnTo>
                      <a:pt x="70" y="156"/>
                    </a:lnTo>
                    <a:lnTo>
                      <a:pt x="74" y="160"/>
                    </a:lnTo>
                    <a:lnTo>
                      <a:pt x="74" y="166"/>
                    </a:lnTo>
                    <a:lnTo>
                      <a:pt x="80" y="168"/>
                    </a:lnTo>
                    <a:lnTo>
                      <a:pt x="84" y="172"/>
                    </a:lnTo>
                    <a:lnTo>
                      <a:pt x="88" y="172"/>
                    </a:lnTo>
                    <a:lnTo>
                      <a:pt x="86" y="168"/>
                    </a:lnTo>
                    <a:lnTo>
                      <a:pt x="86" y="164"/>
                    </a:lnTo>
                    <a:lnTo>
                      <a:pt x="88" y="164"/>
                    </a:lnTo>
                    <a:lnTo>
                      <a:pt x="88" y="166"/>
                    </a:lnTo>
                    <a:lnTo>
                      <a:pt x="102" y="154"/>
                    </a:lnTo>
                    <a:lnTo>
                      <a:pt x="102" y="148"/>
                    </a:lnTo>
                    <a:lnTo>
                      <a:pt x="102" y="146"/>
                    </a:lnTo>
                    <a:lnTo>
                      <a:pt x="96" y="142"/>
                    </a:lnTo>
                    <a:lnTo>
                      <a:pt x="90" y="154"/>
                    </a:lnTo>
                    <a:lnTo>
                      <a:pt x="90" y="150"/>
                    </a:lnTo>
                    <a:lnTo>
                      <a:pt x="90" y="142"/>
                    </a:lnTo>
                    <a:lnTo>
                      <a:pt x="84" y="142"/>
                    </a:lnTo>
                    <a:lnTo>
                      <a:pt x="84" y="142"/>
                    </a:lnTo>
                    <a:lnTo>
                      <a:pt x="84" y="142"/>
                    </a:lnTo>
                    <a:close/>
                    <a:moveTo>
                      <a:pt x="106" y="136"/>
                    </a:moveTo>
                    <a:lnTo>
                      <a:pt x="106" y="136"/>
                    </a:lnTo>
                    <a:lnTo>
                      <a:pt x="108" y="138"/>
                    </a:lnTo>
                    <a:lnTo>
                      <a:pt x="112" y="138"/>
                    </a:lnTo>
                    <a:lnTo>
                      <a:pt x="112" y="146"/>
                    </a:lnTo>
                    <a:lnTo>
                      <a:pt x="112" y="150"/>
                    </a:lnTo>
                    <a:lnTo>
                      <a:pt x="122" y="156"/>
                    </a:lnTo>
                    <a:lnTo>
                      <a:pt x="122" y="154"/>
                    </a:lnTo>
                    <a:lnTo>
                      <a:pt x="120" y="154"/>
                    </a:lnTo>
                    <a:lnTo>
                      <a:pt x="120" y="138"/>
                    </a:lnTo>
                    <a:lnTo>
                      <a:pt x="114" y="136"/>
                    </a:lnTo>
                    <a:lnTo>
                      <a:pt x="106" y="136"/>
                    </a:lnTo>
                    <a:lnTo>
                      <a:pt x="106" y="136"/>
                    </a:lnTo>
                    <a:lnTo>
                      <a:pt x="106" y="136"/>
                    </a:lnTo>
                    <a:close/>
                    <a:moveTo>
                      <a:pt x="32" y="136"/>
                    </a:moveTo>
                    <a:lnTo>
                      <a:pt x="32" y="136"/>
                    </a:lnTo>
                    <a:lnTo>
                      <a:pt x="32" y="140"/>
                    </a:lnTo>
                    <a:lnTo>
                      <a:pt x="32" y="142"/>
                    </a:lnTo>
                    <a:lnTo>
                      <a:pt x="28" y="142"/>
                    </a:lnTo>
                    <a:lnTo>
                      <a:pt x="22" y="158"/>
                    </a:lnTo>
                    <a:lnTo>
                      <a:pt x="16" y="166"/>
                    </a:lnTo>
                    <a:lnTo>
                      <a:pt x="14" y="172"/>
                    </a:lnTo>
                    <a:lnTo>
                      <a:pt x="6" y="176"/>
                    </a:lnTo>
                    <a:lnTo>
                      <a:pt x="4" y="176"/>
                    </a:lnTo>
                    <a:lnTo>
                      <a:pt x="2" y="178"/>
                    </a:lnTo>
                    <a:lnTo>
                      <a:pt x="0" y="184"/>
                    </a:lnTo>
                    <a:lnTo>
                      <a:pt x="0" y="186"/>
                    </a:lnTo>
                    <a:lnTo>
                      <a:pt x="2" y="186"/>
                    </a:lnTo>
                    <a:lnTo>
                      <a:pt x="10" y="182"/>
                    </a:lnTo>
                    <a:lnTo>
                      <a:pt x="20" y="176"/>
                    </a:lnTo>
                    <a:lnTo>
                      <a:pt x="22" y="172"/>
                    </a:lnTo>
                    <a:lnTo>
                      <a:pt x="22" y="164"/>
                    </a:lnTo>
                    <a:lnTo>
                      <a:pt x="30" y="158"/>
                    </a:lnTo>
                    <a:lnTo>
                      <a:pt x="34" y="154"/>
                    </a:lnTo>
                    <a:lnTo>
                      <a:pt x="38" y="150"/>
                    </a:lnTo>
                    <a:lnTo>
                      <a:pt x="32" y="136"/>
                    </a:lnTo>
                    <a:lnTo>
                      <a:pt x="32" y="136"/>
                    </a:lnTo>
                    <a:lnTo>
                      <a:pt x="32" y="136"/>
                    </a:lnTo>
                    <a:close/>
                    <a:moveTo>
                      <a:pt x="70" y="130"/>
                    </a:moveTo>
                    <a:lnTo>
                      <a:pt x="70" y="130"/>
                    </a:lnTo>
                    <a:lnTo>
                      <a:pt x="68" y="142"/>
                    </a:lnTo>
                    <a:lnTo>
                      <a:pt x="68" y="148"/>
                    </a:lnTo>
                    <a:lnTo>
                      <a:pt x="70" y="148"/>
                    </a:lnTo>
                    <a:lnTo>
                      <a:pt x="80" y="146"/>
                    </a:lnTo>
                    <a:lnTo>
                      <a:pt x="80" y="140"/>
                    </a:lnTo>
                    <a:lnTo>
                      <a:pt x="84" y="136"/>
                    </a:lnTo>
                    <a:lnTo>
                      <a:pt x="70" y="130"/>
                    </a:lnTo>
                    <a:lnTo>
                      <a:pt x="70" y="130"/>
                    </a:lnTo>
                    <a:lnTo>
                      <a:pt x="70" y="130"/>
                    </a:lnTo>
                    <a:close/>
                    <a:moveTo>
                      <a:pt x="88" y="120"/>
                    </a:moveTo>
                    <a:lnTo>
                      <a:pt x="88" y="120"/>
                    </a:lnTo>
                    <a:lnTo>
                      <a:pt x="86" y="122"/>
                    </a:lnTo>
                    <a:lnTo>
                      <a:pt x="86" y="124"/>
                    </a:lnTo>
                    <a:lnTo>
                      <a:pt x="96" y="128"/>
                    </a:lnTo>
                    <a:lnTo>
                      <a:pt x="98" y="128"/>
                    </a:lnTo>
                    <a:lnTo>
                      <a:pt x="94" y="122"/>
                    </a:lnTo>
                    <a:lnTo>
                      <a:pt x="88" y="120"/>
                    </a:lnTo>
                    <a:lnTo>
                      <a:pt x="88" y="120"/>
                    </a:lnTo>
                    <a:lnTo>
                      <a:pt x="88" y="120"/>
                    </a:lnTo>
                    <a:close/>
                    <a:moveTo>
                      <a:pt x="38" y="120"/>
                    </a:moveTo>
                    <a:lnTo>
                      <a:pt x="38" y="120"/>
                    </a:lnTo>
                    <a:lnTo>
                      <a:pt x="40" y="124"/>
                    </a:lnTo>
                    <a:lnTo>
                      <a:pt x="42" y="124"/>
                    </a:lnTo>
                    <a:lnTo>
                      <a:pt x="42" y="122"/>
                    </a:lnTo>
                    <a:lnTo>
                      <a:pt x="38" y="120"/>
                    </a:lnTo>
                    <a:lnTo>
                      <a:pt x="38" y="120"/>
                    </a:lnTo>
                    <a:lnTo>
                      <a:pt x="38" y="120"/>
                    </a:lnTo>
                    <a:close/>
                    <a:moveTo>
                      <a:pt x="68" y="114"/>
                    </a:moveTo>
                    <a:lnTo>
                      <a:pt x="70" y="120"/>
                    </a:lnTo>
                    <a:lnTo>
                      <a:pt x="74" y="120"/>
                    </a:lnTo>
                    <a:lnTo>
                      <a:pt x="70" y="118"/>
                    </a:lnTo>
                    <a:lnTo>
                      <a:pt x="68" y="114"/>
                    </a:lnTo>
                    <a:lnTo>
                      <a:pt x="68" y="114"/>
                    </a:lnTo>
                    <a:lnTo>
                      <a:pt x="68" y="114"/>
                    </a:lnTo>
                    <a:close/>
                    <a:moveTo>
                      <a:pt x="106" y="110"/>
                    </a:moveTo>
                    <a:lnTo>
                      <a:pt x="106" y="110"/>
                    </a:lnTo>
                    <a:lnTo>
                      <a:pt x="108" y="114"/>
                    </a:lnTo>
                    <a:lnTo>
                      <a:pt x="106" y="118"/>
                    </a:lnTo>
                    <a:lnTo>
                      <a:pt x="112" y="124"/>
                    </a:lnTo>
                    <a:lnTo>
                      <a:pt x="114" y="128"/>
                    </a:lnTo>
                    <a:lnTo>
                      <a:pt x="112" y="130"/>
                    </a:lnTo>
                    <a:lnTo>
                      <a:pt x="116" y="132"/>
                    </a:lnTo>
                    <a:lnTo>
                      <a:pt x="120" y="132"/>
                    </a:lnTo>
                    <a:lnTo>
                      <a:pt x="116" y="128"/>
                    </a:lnTo>
                    <a:lnTo>
                      <a:pt x="120" y="120"/>
                    </a:lnTo>
                    <a:lnTo>
                      <a:pt x="120" y="114"/>
                    </a:lnTo>
                    <a:lnTo>
                      <a:pt x="116" y="110"/>
                    </a:lnTo>
                    <a:lnTo>
                      <a:pt x="112" y="110"/>
                    </a:lnTo>
                    <a:lnTo>
                      <a:pt x="106" y="110"/>
                    </a:lnTo>
                    <a:lnTo>
                      <a:pt x="106" y="110"/>
                    </a:lnTo>
                    <a:lnTo>
                      <a:pt x="106" y="110"/>
                    </a:lnTo>
                    <a:close/>
                    <a:moveTo>
                      <a:pt x="48" y="94"/>
                    </a:moveTo>
                    <a:lnTo>
                      <a:pt x="48" y="94"/>
                    </a:lnTo>
                    <a:lnTo>
                      <a:pt x="48" y="96"/>
                    </a:lnTo>
                    <a:lnTo>
                      <a:pt x="44" y="100"/>
                    </a:lnTo>
                    <a:lnTo>
                      <a:pt x="58" y="108"/>
                    </a:lnTo>
                    <a:lnTo>
                      <a:pt x="58" y="112"/>
                    </a:lnTo>
                    <a:lnTo>
                      <a:pt x="58" y="118"/>
                    </a:lnTo>
                    <a:lnTo>
                      <a:pt x="62" y="118"/>
                    </a:lnTo>
                    <a:lnTo>
                      <a:pt x="60" y="104"/>
                    </a:lnTo>
                    <a:lnTo>
                      <a:pt x="60" y="100"/>
                    </a:lnTo>
                    <a:lnTo>
                      <a:pt x="58" y="96"/>
                    </a:lnTo>
                    <a:lnTo>
                      <a:pt x="52" y="94"/>
                    </a:lnTo>
                    <a:lnTo>
                      <a:pt x="48" y="94"/>
                    </a:lnTo>
                    <a:lnTo>
                      <a:pt x="48" y="94"/>
                    </a:lnTo>
                    <a:lnTo>
                      <a:pt x="48" y="94"/>
                    </a:lnTo>
                    <a:close/>
                    <a:moveTo>
                      <a:pt x="104" y="86"/>
                    </a:moveTo>
                    <a:lnTo>
                      <a:pt x="106" y="92"/>
                    </a:lnTo>
                    <a:lnTo>
                      <a:pt x="106" y="90"/>
                    </a:lnTo>
                    <a:lnTo>
                      <a:pt x="104" y="86"/>
                    </a:lnTo>
                    <a:lnTo>
                      <a:pt x="104" y="86"/>
                    </a:lnTo>
                    <a:lnTo>
                      <a:pt x="104" y="86"/>
                    </a:lnTo>
                    <a:close/>
                    <a:moveTo>
                      <a:pt x="52" y="0"/>
                    </a:moveTo>
                    <a:lnTo>
                      <a:pt x="52" y="0"/>
                    </a:lnTo>
                    <a:lnTo>
                      <a:pt x="50" y="18"/>
                    </a:lnTo>
                    <a:lnTo>
                      <a:pt x="50" y="32"/>
                    </a:lnTo>
                    <a:lnTo>
                      <a:pt x="44" y="36"/>
                    </a:lnTo>
                    <a:lnTo>
                      <a:pt x="44" y="42"/>
                    </a:lnTo>
                    <a:lnTo>
                      <a:pt x="48" y="42"/>
                    </a:lnTo>
                    <a:lnTo>
                      <a:pt x="48" y="48"/>
                    </a:lnTo>
                    <a:lnTo>
                      <a:pt x="42" y="48"/>
                    </a:lnTo>
                    <a:lnTo>
                      <a:pt x="40" y="46"/>
                    </a:lnTo>
                    <a:lnTo>
                      <a:pt x="38" y="46"/>
                    </a:lnTo>
                    <a:lnTo>
                      <a:pt x="38" y="48"/>
                    </a:lnTo>
                    <a:lnTo>
                      <a:pt x="38" y="54"/>
                    </a:lnTo>
                    <a:lnTo>
                      <a:pt x="40" y="54"/>
                    </a:lnTo>
                    <a:lnTo>
                      <a:pt x="42" y="66"/>
                    </a:lnTo>
                    <a:lnTo>
                      <a:pt x="48" y="74"/>
                    </a:lnTo>
                    <a:lnTo>
                      <a:pt x="50" y="72"/>
                    </a:lnTo>
                    <a:lnTo>
                      <a:pt x="50" y="68"/>
                    </a:lnTo>
                    <a:lnTo>
                      <a:pt x="52" y="68"/>
                    </a:lnTo>
                    <a:lnTo>
                      <a:pt x="52" y="82"/>
                    </a:lnTo>
                    <a:lnTo>
                      <a:pt x="56" y="94"/>
                    </a:lnTo>
                    <a:lnTo>
                      <a:pt x="70" y="92"/>
                    </a:lnTo>
                    <a:lnTo>
                      <a:pt x="80" y="100"/>
                    </a:lnTo>
                    <a:lnTo>
                      <a:pt x="78" y="92"/>
                    </a:lnTo>
                    <a:lnTo>
                      <a:pt x="78" y="90"/>
                    </a:lnTo>
                    <a:lnTo>
                      <a:pt x="80" y="90"/>
                    </a:lnTo>
                    <a:lnTo>
                      <a:pt x="88" y="96"/>
                    </a:lnTo>
                    <a:lnTo>
                      <a:pt x="94" y="108"/>
                    </a:lnTo>
                    <a:lnTo>
                      <a:pt x="98" y="110"/>
                    </a:lnTo>
                    <a:lnTo>
                      <a:pt x="98" y="104"/>
                    </a:lnTo>
                    <a:lnTo>
                      <a:pt x="102" y="102"/>
                    </a:lnTo>
                    <a:lnTo>
                      <a:pt x="96" y="92"/>
                    </a:lnTo>
                    <a:lnTo>
                      <a:pt x="94" y="84"/>
                    </a:lnTo>
                    <a:lnTo>
                      <a:pt x="86" y="84"/>
                    </a:lnTo>
                    <a:lnTo>
                      <a:pt x="86" y="78"/>
                    </a:lnTo>
                    <a:lnTo>
                      <a:pt x="66" y="84"/>
                    </a:lnTo>
                    <a:lnTo>
                      <a:pt x="62" y="72"/>
                    </a:lnTo>
                    <a:lnTo>
                      <a:pt x="60" y="66"/>
                    </a:lnTo>
                    <a:lnTo>
                      <a:pt x="62" y="64"/>
                    </a:lnTo>
                    <a:lnTo>
                      <a:pt x="62" y="58"/>
                    </a:lnTo>
                    <a:lnTo>
                      <a:pt x="60" y="54"/>
                    </a:lnTo>
                    <a:lnTo>
                      <a:pt x="62" y="54"/>
                    </a:lnTo>
                    <a:lnTo>
                      <a:pt x="70" y="42"/>
                    </a:lnTo>
                    <a:lnTo>
                      <a:pt x="78" y="32"/>
                    </a:lnTo>
                    <a:lnTo>
                      <a:pt x="78" y="30"/>
                    </a:lnTo>
                    <a:lnTo>
                      <a:pt x="76" y="24"/>
                    </a:lnTo>
                    <a:lnTo>
                      <a:pt x="70" y="20"/>
                    </a:lnTo>
                    <a:lnTo>
                      <a:pt x="74" y="10"/>
                    </a:lnTo>
                    <a:lnTo>
                      <a:pt x="74" y="0"/>
                    </a:lnTo>
                    <a:lnTo>
                      <a:pt x="70" y="2"/>
                    </a:lnTo>
                    <a:lnTo>
                      <a:pt x="70" y="4"/>
                    </a:lnTo>
                    <a:lnTo>
                      <a:pt x="66" y="4"/>
                    </a:lnTo>
                    <a:lnTo>
                      <a:pt x="60" y="4"/>
                    </a:lnTo>
                    <a:lnTo>
                      <a:pt x="52" y="0"/>
                    </a:lnTo>
                    <a:lnTo>
                      <a:pt x="52" y="0"/>
                    </a:lnTo>
                    <a:lnTo>
                      <a:pt x="52" y="0"/>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87" name="Freeform 1584"/>
              <p:cNvSpPr>
                <a:spLocks noEditPoints="1"/>
              </p:cNvSpPr>
              <p:nvPr/>
            </p:nvSpPr>
            <p:spPr bwMode="auto">
              <a:xfrm>
                <a:off x="3892550" y="4521200"/>
                <a:ext cx="346075" cy="244475"/>
              </a:xfrm>
              <a:custGeom>
                <a:gdLst>
                  <a:gd fmla="*/ 24 w 218" name="T0"/>
                  <a:gd fmla="*/ 126 h 154" name="T1"/>
                  <a:gd fmla="*/ 40 w 218" name="T2"/>
                  <a:gd fmla="*/ 116 h 154" name="T3"/>
                  <a:gd fmla="*/ 60 w 218" name="T4"/>
                  <a:gd fmla="*/ 106 h 154" name="T5"/>
                  <a:gd fmla="*/ 80 w 218" name="T6"/>
                  <a:gd fmla="*/ 124 h 154" name="T7"/>
                  <a:gd fmla="*/ 88 w 218" name="T8"/>
                  <a:gd fmla="*/ 130 h 154" name="T9"/>
                  <a:gd fmla="*/ 108 w 218" name="T10"/>
                  <a:gd fmla="*/ 148 h 154" name="T11"/>
                  <a:gd fmla="*/ 138 w 218" name="T12"/>
                  <a:gd fmla="*/ 146 h 154" name="T13"/>
                  <a:gd fmla="*/ 132 w 218" name="T14"/>
                  <a:gd fmla="*/ 142 h 154" name="T15"/>
                  <a:gd fmla="*/ 120 w 218" name="T16"/>
                  <a:gd fmla="*/ 136 h 154" name="T17"/>
                  <a:gd fmla="*/ 120 w 218" name="T18"/>
                  <a:gd fmla="*/ 126 h 154" name="T19"/>
                  <a:gd fmla="*/ 108 w 218" name="T20"/>
                  <a:gd fmla="*/ 120 h 154" name="T21"/>
                  <a:gd fmla="*/ 106 w 218" name="T22"/>
                  <a:gd fmla="*/ 108 h 154" name="T23"/>
                  <a:gd fmla="*/ 96 w 218" name="T24"/>
                  <a:gd fmla="*/ 102 h 154" name="T25"/>
                  <a:gd fmla="*/ 102 w 218" name="T26"/>
                  <a:gd fmla="*/ 82 h 154" name="T27"/>
                  <a:gd fmla="*/ 88 w 218" name="T28"/>
                  <a:gd fmla="*/ 70 h 154" name="T29"/>
                  <a:gd fmla="*/ 78 w 218" name="T30"/>
                  <a:gd fmla="*/ 58 h 154" name="T31"/>
                  <a:gd fmla="*/ 70 w 218" name="T32"/>
                  <a:gd fmla="*/ 54 h 154" name="T33"/>
                  <a:gd fmla="*/ 60 w 218" name="T34"/>
                  <a:gd fmla="*/ 36 h 154" name="T35"/>
                  <a:gd fmla="*/ 50 w 218" name="T36"/>
                  <a:gd fmla="*/ 28 h 154" name="T37"/>
                  <a:gd fmla="*/ 14 w 218" name="T38"/>
                  <a:gd fmla="*/ 18 h 154" name="T39"/>
                  <a:gd fmla="*/ 0 w 218" name="T40"/>
                  <a:gd fmla="*/ 82 h 154" name="T41"/>
                  <a:gd fmla="*/ 2 w 218" name="T42"/>
                  <a:gd fmla="*/ 126 h 154" name="T43"/>
                  <a:gd fmla="*/ 142 w 218" name="T44"/>
                  <a:gd fmla="*/ 138 h 154" name="T45"/>
                  <a:gd fmla="*/ 140 w 218" name="T46"/>
                  <a:gd fmla="*/ 134 h 154" name="T47"/>
                  <a:gd fmla="*/ 196 w 218" name="T48"/>
                  <a:gd fmla="*/ 52 h 154" name="T49"/>
                  <a:gd fmla="*/ 208 w 218" name="T50"/>
                  <a:gd fmla="*/ 88 h 154" name="T51"/>
                  <a:gd fmla="*/ 218 w 218" name="T52"/>
                  <a:gd fmla="*/ 82 h 154" name="T53"/>
                  <a:gd fmla="*/ 196 w 218" name="T54"/>
                  <a:gd fmla="*/ 52 h 154" name="T55"/>
                  <a:gd fmla="*/ 160 w 218" name="T56"/>
                  <a:gd fmla="*/ 38 h 154" name="T57"/>
                  <a:gd fmla="*/ 158 w 218" name="T58"/>
                  <a:gd fmla="*/ 44 h 154" name="T59"/>
                  <a:gd fmla="*/ 152 w 218" name="T60"/>
                  <a:gd fmla="*/ 56 h 154" name="T61"/>
                  <a:gd fmla="*/ 144 w 218" name="T62"/>
                  <a:gd fmla="*/ 58 h 154" name="T63"/>
                  <a:gd fmla="*/ 134 w 218" name="T64"/>
                  <a:gd fmla="*/ 58 h 154" name="T65"/>
                  <a:gd fmla="*/ 116 w 218" name="T66"/>
                  <a:gd fmla="*/ 66 h 154" name="T67"/>
                  <a:gd fmla="*/ 132 w 218" name="T68"/>
                  <a:gd fmla="*/ 74 h 154" name="T69"/>
                  <a:gd fmla="*/ 154 w 218" name="T70"/>
                  <a:gd fmla="*/ 64 h 154" name="T71"/>
                  <a:gd fmla="*/ 166 w 218" name="T72"/>
                  <a:gd fmla="*/ 56 h 154" name="T73"/>
                  <a:gd fmla="*/ 160 w 218" name="T74"/>
                  <a:gd fmla="*/ 38 h 154" name="T75"/>
                  <a:gd fmla="*/ 162 w 218" name="T76"/>
                  <a:gd fmla="*/ 22 h 154" name="T77"/>
                  <a:gd fmla="*/ 170 w 218" name="T78"/>
                  <a:gd fmla="*/ 46 h 154" name="T79"/>
                  <a:gd fmla="*/ 172 w 218" name="T80"/>
                  <a:gd fmla="*/ 38 h 154" name="T81"/>
                  <a:gd fmla="*/ 176 w 218" name="T82"/>
                  <a:gd fmla="*/ 36 h 154" name="T83"/>
                  <a:gd fmla="*/ 162 w 218" name="T84"/>
                  <a:gd fmla="*/ 22 h 154" name="T85"/>
                  <a:gd fmla="*/ 154 w 218" name="T86"/>
                  <a:gd fmla="*/ 22 h 154" name="T87"/>
                  <a:gd fmla="*/ 160 w 218" name="T88"/>
                  <a:gd fmla="*/ 20 h 154" name="T89"/>
                  <a:gd fmla="*/ 144 w 218" name="T90"/>
                  <a:gd fmla="*/ 12 h 154" name="T91"/>
                  <a:gd fmla="*/ 138 w 218" name="T92"/>
                  <a:gd fmla="*/ 14 h 154" name="T93"/>
                  <a:gd fmla="*/ 142 w 218" name="T94"/>
                  <a:gd fmla="*/ 10 h 154" name="T95"/>
                  <a:gd fmla="*/ 134 w 218" name="T96"/>
                  <a:gd fmla="*/ 8 h 154" name="T97"/>
                  <a:gd fmla="*/ 84 w 218" name="T98"/>
                  <a:gd fmla="*/ 2 h 154" name="T99"/>
                  <a:gd fmla="*/ 88 w 218" name="T100"/>
                  <a:gd fmla="*/ 2 h 154" name="T101"/>
                  <a:gd fmla="*/ 84 w 218" name="T102"/>
                  <a:gd fmla="*/ 0 h 15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54" w="218">
                    <a:moveTo>
                      <a:pt x="2" y="126"/>
                    </a:moveTo>
                    <a:lnTo>
                      <a:pt x="2" y="126"/>
                    </a:lnTo>
                    <a:lnTo>
                      <a:pt x="24" y="126"/>
                    </a:lnTo>
                    <a:lnTo>
                      <a:pt x="34" y="124"/>
                    </a:lnTo>
                    <a:lnTo>
                      <a:pt x="38" y="120"/>
                    </a:lnTo>
                    <a:lnTo>
                      <a:pt x="40" y="116"/>
                    </a:lnTo>
                    <a:lnTo>
                      <a:pt x="40" y="110"/>
                    </a:lnTo>
                    <a:lnTo>
                      <a:pt x="40" y="106"/>
                    </a:lnTo>
                    <a:lnTo>
                      <a:pt x="60" y="106"/>
                    </a:lnTo>
                    <a:lnTo>
                      <a:pt x="74" y="110"/>
                    </a:lnTo>
                    <a:lnTo>
                      <a:pt x="80" y="116"/>
                    </a:lnTo>
                    <a:lnTo>
                      <a:pt x="80" y="124"/>
                    </a:lnTo>
                    <a:lnTo>
                      <a:pt x="84" y="126"/>
                    </a:lnTo>
                    <a:lnTo>
                      <a:pt x="84" y="128"/>
                    </a:lnTo>
                    <a:lnTo>
                      <a:pt x="88" y="130"/>
                    </a:lnTo>
                    <a:lnTo>
                      <a:pt x="94" y="130"/>
                    </a:lnTo>
                    <a:lnTo>
                      <a:pt x="102" y="144"/>
                    </a:lnTo>
                    <a:lnTo>
                      <a:pt x="108" y="148"/>
                    </a:lnTo>
                    <a:lnTo>
                      <a:pt x="120" y="148"/>
                    </a:lnTo>
                    <a:lnTo>
                      <a:pt x="138" y="154"/>
                    </a:lnTo>
                    <a:lnTo>
                      <a:pt x="138" y="146"/>
                    </a:lnTo>
                    <a:lnTo>
                      <a:pt x="134" y="146"/>
                    </a:lnTo>
                    <a:lnTo>
                      <a:pt x="130" y="144"/>
                    </a:lnTo>
                    <a:lnTo>
                      <a:pt x="132" y="142"/>
                    </a:lnTo>
                    <a:lnTo>
                      <a:pt x="132" y="138"/>
                    </a:lnTo>
                    <a:lnTo>
                      <a:pt x="126" y="136"/>
                    </a:lnTo>
                    <a:lnTo>
                      <a:pt x="120" y="136"/>
                    </a:lnTo>
                    <a:lnTo>
                      <a:pt x="120" y="134"/>
                    </a:lnTo>
                    <a:lnTo>
                      <a:pt x="120" y="130"/>
                    </a:lnTo>
                    <a:lnTo>
                      <a:pt x="120" y="126"/>
                    </a:lnTo>
                    <a:lnTo>
                      <a:pt x="116" y="126"/>
                    </a:lnTo>
                    <a:lnTo>
                      <a:pt x="112" y="126"/>
                    </a:lnTo>
                    <a:lnTo>
                      <a:pt x="108" y="120"/>
                    </a:lnTo>
                    <a:lnTo>
                      <a:pt x="108" y="118"/>
                    </a:lnTo>
                    <a:lnTo>
                      <a:pt x="108" y="112"/>
                    </a:lnTo>
                    <a:lnTo>
                      <a:pt x="106" y="108"/>
                    </a:lnTo>
                    <a:lnTo>
                      <a:pt x="104" y="108"/>
                    </a:lnTo>
                    <a:lnTo>
                      <a:pt x="98" y="108"/>
                    </a:lnTo>
                    <a:lnTo>
                      <a:pt x="96" y="102"/>
                    </a:lnTo>
                    <a:lnTo>
                      <a:pt x="94" y="98"/>
                    </a:lnTo>
                    <a:lnTo>
                      <a:pt x="92" y="88"/>
                    </a:lnTo>
                    <a:lnTo>
                      <a:pt x="102" y="82"/>
                    </a:lnTo>
                    <a:lnTo>
                      <a:pt x="102" y="70"/>
                    </a:lnTo>
                    <a:lnTo>
                      <a:pt x="94" y="70"/>
                    </a:lnTo>
                    <a:lnTo>
                      <a:pt x="88" y="70"/>
                    </a:lnTo>
                    <a:lnTo>
                      <a:pt x="86" y="64"/>
                    </a:lnTo>
                    <a:lnTo>
                      <a:pt x="84" y="58"/>
                    </a:lnTo>
                    <a:lnTo>
                      <a:pt x="78" y="58"/>
                    </a:lnTo>
                    <a:lnTo>
                      <a:pt x="74" y="58"/>
                    </a:lnTo>
                    <a:lnTo>
                      <a:pt x="70" y="56"/>
                    </a:lnTo>
                    <a:lnTo>
                      <a:pt x="70" y="54"/>
                    </a:lnTo>
                    <a:lnTo>
                      <a:pt x="70" y="48"/>
                    </a:lnTo>
                    <a:lnTo>
                      <a:pt x="62" y="38"/>
                    </a:lnTo>
                    <a:lnTo>
                      <a:pt x="60" y="36"/>
                    </a:lnTo>
                    <a:lnTo>
                      <a:pt x="56" y="38"/>
                    </a:lnTo>
                    <a:lnTo>
                      <a:pt x="52" y="32"/>
                    </a:lnTo>
                    <a:lnTo>
                      <a:pt x="50" y="28"/>
                    </a:lnTo>
                    <a:lnTo>
                      <a:pt x="40" y="26"/>
                    </a:lnTo>
                    <a:lnTo>
                      <a:pt x="32" y="22"/>
                    </a:lnTo>
                    <a:lnTo>
                      <a:pt x="14" y="18"/>
                    </a:lnTo>
                    <a:lnTo>
                      <a:pt x="0" y="10"/>
                    </a:lnTo>
                    <a:lnTo>
                      <a:pt x="2" y="76"/>
                    </a:lnTo>
                    <a:lnTo>
                      <a:pt x="0" y="82"/>
                    </a:lnTo>
                    <a:lnTo>
                      <a:pt x="2" y="88"/>
                    </a:lnTo>
                    <a:lnTo>
                      <a:pt x="2" y="126"/>
                    </a:lnTo>
                    <a:lnTo>
                      <a:pt x="2" y="126"/>
                    </a:lnTo>
                    <a:lnTo>
                      <a:pt x="2" y="126"/>
                    </a:lnTo>
                    <a:close/>
                    <a:moveTo>
                      <a:pt x="140" y="134"/>
                    </a:moveTo>
                    <a:lnTo>
                      <a:pt x="142" y="138"/>
                    </a:lnTo>
                    <a:lnTo>
                      <a:pt x="144" y="138"/>
                    </a:lnTo>
                    <a:lnTo>
                      <a:pt x="144" y="136"/>
                    </a:lnTo>
                    <a:lnTo>
                      <a:pt x="140" y="134"/>
                    </a:lnTo>
                    <a:lnTo>
                      <a:pt x="140" y="134"/>
                    </a:lnTo>
                    <a:lnTo>
                      <a:pt x="140" y="134"/>
                    </a:lnTo>
                    <a:close/>
                    <a:moveTo>
                      <a:pt x="196" y="52"/>
                    </a:moveTo>
                    <a:lnTo>
                      <a:pt x="196" y="52"/>
                    </a:lnTo>
                    <a:lnTo>
                      <a:pt x="200" y="72"/>
                    </a:lnTo>
                    <a:lnTo>
                      <a:pt x="208" y="88"/>
                    </a:lnTo>
                    <a:lnTo>
                      <a:pt x="214" y="88"/>
                    </a:lnTo>
                    <a:lnTo>
                      <a:pt x="216" y="84"/>
                    </a:lnTo>
                    <a:lnTo>
                      <a:pt x="218" y="82"/>
                    </a:lnTo>
                    <a:lnTo>
                      <a:pt x="218" y="76"/>
                    </a:lnTo>
                    <a:lnTo>
                      <a:pt x="196" y="52"/>
                    </a:lnTo>
                    <a:lnTo>
                      <a:pt x="196" y="52"/>
                    </a:lnTo>
                    <a:lnTo>
                      <a:pt x="196" y="52"/>
                    </a:lnTo>
                    <a:close/>
                    <a:moveTo>
                      <a:pt x="160" y="38"/>
                    </a:moveTo>
                    <a:lnTo>
                      <a:pt x="160" y="38"/>
                    </a:lnTo>
                    <a:lnTo>
                      <a:pt x="160" y="40"/>
                    </a:lnTo>
                    <a:lnTo>
                      <a:pt x="154" y="40"/>
                    </a:lnTo>
                    <a:lnTo>
                      <a:pt x="158" y="44"/>
                    </a:lnTo>
                    <a:lnTo>
                      <a:pt x="158" y="48"/>
                    </a:lnTo>
                    <a:lnTo>
                      <a:pt x="154" y="48"/>
                    </a:lnTo>
                    <a:lnTo>
                      <a:pt x="152" y="56"/>
                    </a:lnTo>
                    <a:lnTo>
                      <a:pt x="150" y="56"/>
                    </a:lnTo>
                    <a:lnTo>
                      <a:pt x="150" y="58"/>
                    </a:lnTo>
                    <a:lnTo>
                      <a:pt x="144" y="58"/>
                    </a:lnTo>
                    <a:lnTo>
                      <a:pt x="138" y="58"/>
                    </a:lnTo>
                    <a:lnTo>
                      <a:pt x="138" y="56"/>
                    </a:lnTo>
                    <a:lnTo>
                      <a:pt x="134" y="58"/>
                    </a:lnTo>
                    <a:lnTo>
                      <a:pt x="134" y="62"/>
                    </a:lnTo>
                    <a:lnTo>
                      <a:pt x="114" y="62"/>
                    </a:lnTo>
                    <a:lnTo>
                      <a:pt x="116" y="66"/>
                    </a:lnTo>
                    <a:lnTo>
                      <a:pt x="122" y="72"/>
                    </a:lnTo>
                    <a:lnTo>
                      <a:pt x="124" y="74"/>
                    </a:lnTo>
                    <a:lnTo>
                      <a:pt x="132" y="74"/>
                    </a:lnTo>
                    <a:lnTo>
                      <a:pt x="142" y="72"/>
                    </a:lnTo>
                    <a:lnTo>
                      <a:pt x="150" y="70"/>
                    </a:lnTo>
                    <a:lnTo>
                      <a:pt x="154" y="64"/>
                    </a:lnTo>
                    <a:lnTo>
                      <a:pt x="158" y="62"/>
                    </a:lnTo>
                    <a:lnTo>
                      <a:pt x="158" y="56"/>
                    </a:lnTo>
                    <a:lnTo>
                      <a:pt x="166" y="56"/>
                    </a:lnTo>
                    <a:lnTo>
                      <a:pt x="166" y="52"/>
                    </a:lnTo>
                    <a:lnTo>
                      <a:pt x="168" y="40"/>
                    </a:lnTo>
                    <a:lnTo>
                      <a:pt x="160" y="38"/>
                    </a:lnTo>
                    <a:lnTo>
                      <a:pt x="160" y="38"/>
                    </a:lnTo>
                    <a:lnTo>
                      <a:pt x="160" y="38"/>
                    </a:lnTo>
                    <a:close/>
                    <a:moveTo>
                      <a:pt x="162" y="22"/>
                    </a:moveTo>
                    <a:lnTo>
                      <a:pt x="162" y="22"/>
                    </a:lnTo>
                    <a:lnTo>
                      <a:pt x="168" y="32"/>
                    </a:lnTo>
                    <a:lnTo>
                      <a:pt x="170" y="46"/>
                    </a:lnTo>
                    <a:lnTo>
                      <a:pt x="172" y="44"/>
                    </a:lnTo>
                    <a:lnTo>
                      <a:pt x="176" y="40"/>
                    </a:lnTo>
                    <a:lnTo>
                      <a:pt x="172" y="38"/>
                    </a:lnTo>
                    <a:lnTo>
                      <a:pt x="176" y="40"/>
                    </a:lnTo>
                    <a:lnTo>
                      <a:pt x="176" y="38"/>
                    </a:lnTo>
                    <a:lnTo>
                      <a:pt x="176" y="36"/>
                    </a:lnTo>
                    <a:lnTo>
                      <a:pt x="162" y="22"/>
                    </a:lnTo>
                    <a:lnTo>
                      <a:pt x="162" y="22"/>
                    </a:lnTo>
                    <a:lnTo>
                      <a:pt x="162" y="22"/>
                    </a:lnTo>
                    <a:close/>
                    <a:moveTo>
                      <a:pt x="144" y="12"/>
                    </a:moveTo>
                    <a:lnTo>
                      <a:pt x="144" y="18"/>
                    </a:lnTo>
                    <a:lnTo>
                      <a:pt x="154" y="22"/>
                    </a:lnTo>
                    <a:lnTo>
                      <a:pt x="160" y="26"/>
                    </a:lnTo>
                    <a:lnTo>
                      <a:pt x="160" y="22"/>
                    </a:lnTo>
                    <a:lnTo>
                      <a:pt x="160" y="20"/>
                    </a:lnTo>
                    <a:lnTo>
                      <a:pt x="144" y="12"/>
                    </a:lnTo>
                    <a:lnTo>
                      <a:pt x="144" y="12"/>
                    </a:lnTo>
                    <a:lnTo>
                      <a:pt x="144" y="12"/>
                    </a:lnTo>
                    <a:close/>
                    <a:moveTo>
                      <a:pt x="134" y="8"/>
                    </a:moveTo>
                    <a:lnTo>
                      <a:pt x="134" y="8"/>
                    </a:lnTo>
                    <a:lnTo>
                      <a:pt x="138" y="14"/>
                    </a:lnTo>
                    <a:lnTo>
                      <a:pt x="140" y="14"/>
                    </a:lnTo>
                    <a:lnTo>
                      <a:pt x="140" y="12"/>
                    </a:lnTo>
                    <a:lnTo>
                      <a:pt x="142" y="10"/>
                    </a:lnTo>
                    <a:lnTo>
                      <a:pt x="140" y="10"/>
                    </a:lnTo>
                    <a:lnTo>
                      <a:pt x="134" y="8"/>
                    </a:lnTo>
                    <a:lnTo>
                      <a:pt x="134" y="8"/>
                    </a:lnTo>
                    <a:lnTo>
                      <a:pt x="134" y="8"/>
                    </a:lnTo>
                    <a:close/>
                    <a:moveTo>
                      <a:pt x="84" y="0"/>
                    </a:moveTo>
                    <a:lnTo>
                      <a:pt x="84" y="2"/>
                    </a:lnTo>
                    <a:lnTo>
                      <a:pt x="92" y="2"/>
                    </a:lnTo>
                    <a:lnTo>
                      <a:pt x="94" y="2"/>
                    </a:lnTo>
                    <a:lnTo>
                      <a:pt x="88" y="2"/>
                    </a:lnTo>
                    <a:lnTo>
                      <a:pt x="84" y="0"/>
                    </a:lnTo>
                    <a:lnTo>
                      <a:pt x="84" y="0"/>
                    </a:lnTo>
                    <a:lnTo>
                      <a:pt x="84" y="0"/>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88" name="Freeform 1585"/>
              <p:cNvSpPr/>
              <p:nvPr/>
            </p:nvSpPr>
            <p:spPr bwMode="auto">
              <a:xfrm>
                <a:off x="2076450" y="3368675"/>
                <a:ext cx="352425" cy="396875"/>
              </a:xfrm>
              <a:custGeom>
                <a:gdLst>
                  <a:gd fmla="*/ 104 w 222" name="T0"/>
                  <a:gd fmla="*/ 244 h 250" name="T1"/>
                  <a:gd fmla="*/ 114 w 222" name="T2"/>
                  <a:gd fmla="*/ 234 h 250" name="T3"/>
                  <a:gd fmla="*/ 122 w 222" name="T4"/>
                  <a:gd fmla="*/ 222 h 250" name="T5"/>
                  <a:gd fmla="*/ 114 w 222" name="T6"/>
                  <a:gd fmla="*/ 210 h 250" name="T7"/>
                  <a:gd fmla="*/ 112 w 222" name="T8"/>
                  <a:gd fmla="*/ 192 h 250" name="T9"/>
                  <a:gd fmla="*/ 122 w 222" name="T10"/>
                  <a:gd fmla="*/ 182 h 250" name="T11"/>
                  <a:gd fmla="*/ 130 w 222" name="T12"/>
                  <a:gd fmla="*/ 182 h 250" name="T13"/>
                  <a:gd fmla="*/ 144 w 222" name="T14"/>
                  <a:gd fmla="*/ 170 h 250" name="T15"/>
                  <a:gd fmla="*/ 150 w 222" name="T16"/>
                  <a:gd fmla="*/ 154 h 250" name="T17"/>
                  <a:gd fmla="*/ 164 w 222" name="T18"/>
                  <a:gd fmla="*/ 146 h 250" name="T19"/>
                  <a:gd fmla="*/ 174 w 222" name="T20"/>
                  <a:gd fmla="*/ 134 h 250" name="T21"/>
                  <a:gd fmla="*/ 176 w 222" name="T22"/>
                  <a:gd fmla="*/ 116 h 250" name="T23"/>
                  <a:gd fmla="*/ 184 w 222" name="T24"/>
                  <a:gd fmla="*/ 102 h 250" name="T25"/>
                  <a:gd fmla="*/ 178 w 222" name="T26"/>
                  <a:gd fmla="*/ 90 h 250" name="T27"/>
                  <a:gd fmla="*/ 172 w 222" name="T28"/>
                  <a:gd fmla="*/ 82 h 250" name="T29"/>
                  <a:gd fmla="*/ 164 w 222" name="T30"/>
                  <a:gd fmla="*/ 64 h 250" name="T31"/>
                  <a:gd fmla="*/ 172 w 222" name="T32"/>
                  <a:gd fmla="*/ 54 h 250" name="T33"/>
                  <a:gd fmla="*/ 182 w 222" name="T34"/>
                  <a:gd fmla="*/ 54 h 250" name="T35"/>
                  <a:gd fmla="*/ 186 w 222" name="T36"/>
                  <a:gd fmla="*/ 48 h 250" name="T37"/>
                  <a:gd fmla="*/ 202 w 222" name="T38"/>
                  <a:gd fmla="*/ 44 h 250" name="T39"/>
                  <a:gd fmla="*/ 212 w 222" name="T40"/>
                  <a:gd fmla="*/ 34 h 250" name="T41"/>
                  <a:gd fmla="*/ 222 w 222" name="T42"/>
                  <a:gd fmla="*/ 20 h 250" name="T43"/>
                  <a:gd fmla="*/ 212 w 222" name="T44"/>
                  <a:gd fmla="*/ 10 h 250" name="T45"/>
                  <a:gd fmla="*/ 186 w 222" name="T46"/>
                  <a:gd fmla="*/ 0 h 250" name="T47"/>
                  <a:gd fmla="*/ 176 w 222" name="T48"/>
                  <a:gd fmla="*/ 2 h 250" name="T49"/>
                  <a:gd fmla="*/ 158 w 222" name="T50"/>
                  <a:gd fmla="*/ 8 h 250" name="T51"/>
                  <a:gd fmla="*/ 132 w 222" name="T52"/>
                  <a:gd fmla="*/ 18 h 250" name="T53"/>
                  <a:gd fmla="*/ 128 w 222" name="T54"/>
                  <a:gd fmla="*/ 30 h 250" name="T55"/>
                  <a:gd fmla="*/ 130 w 222" name="T56"/>
                  <a:gd fmla="*/ 46 h 250" name="T57"/>
                  <a:gd fmla="*/ 114 w 222" name="T58"/>
                  <a:gd fmla="*/ 46 h 250" name="T59"/>
                  <a:gd fmla="*/ 118 w 222" name="T60"/>
                  <a:gd fmla="*/ 56 h 250" name="T61"/>
                  <a:gd fmla="*/ 112 w 222" name="T62"/>
                  <a:gd fmla="*/ 70 h 250" name="T63"/>
                  <a:gd fmla="*/ 110 w 222" name="T64"/>
                  <a:gd fmla="*/ 82 h 250" name="T65"/>
                  <a:gd fmla="*/ 100 w 222" name="T66"/>
                  <a:gd fmla="*/ 82 h 250" name="T67"/>
                  <a:gd fmla="*/ 92 w 222" name="T68"/>
                  <a:gd fmla="*/ 82 h 250" name="T69"/>
                  <a:gd fmla="*/ 90 w 222" name="T70"/>
                  <a:gd fmla="*/ 92 h 250" name="T71"/>
                  <a:gd fmla="*/ 84 w 222" name="T72"/>
                  <a:gd fmla="*/ 100 h 250" name="T73"/>
                  <a:gd fmla="*/ 68 w 222" name="T74"/>
                  <a:gd fmla="*/ 110 h 250" name="T75"/>
                  <a:gd fmla="*/ 62 w 222" name="T76"/>
                  <a:gd fmla="*/ 120 h 250" name="T77"/>
                  <a:gd fmla="*/ 50 w 222" name="T78"/>
                  <a:gd fmla="*/ 128 h 250" name="T79"/>
                  <a:gd fmla="*/ 44 w 222" name="T80"/>
                  <a:gd fmla="*/ 134 h 250" name="T81"/>
                  <a:gd fmla="*/ 22 w 222" name="T82"/>
                  <a:gd fmla="*/ 134 h 250" name="T83"/>
                  <a:gd fmla="*/ 2 w 222" name="T84"/>
                  <a:gd fmla="*/ 126 h 250" name="T85"/>
                  <a:gd fmla="*/ 8 w 222" name="T86"/>
                  <a:gd fmla="*/ 146 h 250" name="T87"/>
                  <a:gd fmla="*/ 16 w 222" name="T88"/>
                  <a:gd fmla="*/ 160 h 250" name="T89"/>
                  <a:gd fmla="*/ 26 w 222" name="T90"/>
                  <a:gd fmla="*/ 170 h 250" name="T91"/>
                  <a:gd fmla="*/ 32 w 222" name="T92"/>
                  <a:gd fmla="*/ 180 h 250" name="T93"/>
                  <a:gd fmla="*/ 28 w 222" name="T94"/>
                  <a:gd fmla="*/ 190 h 250" name="T95"/>
                  <a:gd fmla="*/ 10 w 222" name="T96"/>
                  <a:gd fmla="*/ 196 h 250" name="T97"/>
                  <a:gd fmla="*/ 0 w 222" name="T98"/>
                  <a:gd fmla="*/ 224 h 250" name="T99"/>
                  <a:gd fmla="*/ 32 w 222" name="T100"/>
                  <a:gd fmla="*/ 218 h 250" name="T101"/>
                  <a:gd fmla="*/ 62 w 222" name="T102"/>
                  <a:gd fmla="*/ 216 h 250" name="T103"/>
                  <a:gd fmla="*/ 76 w 222" name="T104"/>
                  <a:gd fmla="*/ 226 h 250" name="T105"/>
                  <a:gd fmla="*/ 74 w 222" name="T106"/>
                  <a:gd fmla="*/ 228 h 250" name="T107"/>
                  <a:gd fmla="*/ 74 w 222" name="T108"/>
                  <a:gd fmla="*/ 234 h 250" name="T109"/>
                  <a:gd fmla="*/ 82 w 222" name="T110"/>
                  <a:gd fmla="*/ 234 h 250" name="T111"/>
                  <a:gd fmla="*/ 86 w 222" name="T112"/>
                  <a:gd fmla="*/ 242 h 250" name="T113"/>
                  <a:gd fmla="*/ 90 w 222" name="T114"/>
                  <a:gd fmla="*/ 246 h 250" name="T115"/>
                  <a:gd fmla="*/ 100 w 222" name="T116"/>
                  <a:gd fmla="*/ 250 h 25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50" w="221">
                    <a:moveTo>
                      <a:pt x="100" y="250"/>
                    </a:moveTo>
                    <a:lnTo>
                      <a:pt x="104" y="244"/>
                    </a:lnTo>
                    <a:lnTo>
                      <a:pt x="108" y="236"/>
                    </a:lnTo>
                    <a:lnTo>
                      <a:pt x="114" y="234"/>
                    </a:lnTo>
                    <a:lnTo>
                      <a:pt x="126" y="232"/>
                    </a:lnTo>
                    <a:lnTo>
                      <a:pt x="122" y="222"/>
                    </a:lnTo>
                    <a:lnTo>
                      <a:pt x="114" y="214"/>
                    </a:lnTo>
                    <a:lnTo>
                      <a:pt x="114" y="210"/>
                    </a:lnTo>
                    <a:lnTo>
                      <a:pt x="120" y="204"/>
                    </a:lnTo>
                    <a:lnTo>
                      <a:pt x="112" y="192"/>
                    </a:lnTo>
                    <a:lnTo>
                      <a:pt x="118" y="188"/>
                    </a:lnTo>
                    <a:lnTo>
                      <a:pt x="122" y="182"/>
                    </a:lnTo>
                    <a:lnTo>
                      <a:pt x="126" y="178"/>
                    </a:lnTo>
                    <a:lnTo>
                      <a:pt x="130" y="182"/>
                    </a:lnTo>
                    <a:lnTo>
                      <a:pt x="136" y="174"/>
                    </a:lnTo>
                    <a:lnTo>
                      <a:pt x="144" y="170"/>
                    </a:lnTo>
                    <a:lnTo>
                      <a:pt x="146" y="162"/>
                    </a:lnTo>
                    <a:lnTo>
                      <a:pt x="150" y="154"/>
                    </a:lnTo>
                    <a:lnTo>
                      <a:pt x="158" y="152"/>
                    </a:lnTo>
                    <a:lnTo>
                      <a:pt x="164" y="146"/>
                    </a:lnTo>
                    <a:lnTo>
                      <a:pt x="166" y="138"/>
                    </a:lnTo>
                    <a:lnTo>
                      <a:pt x="174" y="134"/>
                    </a:lnTo>
                    <a:lnTo>
                      <a:pt x="174" y="126"/>
                    </a:lnTo>
                    <a:lnTo>
                      <a:pt x="176" y="116"/>
                    </a:lnTo>
                    <a:lnTo>
                      <a:pt x="182" y="110"/>
                    </a:lnTo>
                    <a:lnTo>
                      <a:pt x="184" y="102"/>
                    </a:lnTo>
                    <a:lnTo>
                      <a:pt x="184" y="98"/>
                    </a:lnTo>
                    <a:lnTo>
                      <a:pt x="178" y="90"/>
                    </a:lnTo>
                    <a:lnTo>
                      <a:pt x="174" y="84"/>
                    </a:lnTo>
                    <a:lnTo>
                      <a:pt x="172" y="82"/>
                    </a:lnTo>
                    <a:lnTo>
                      <a:pt x="168" y="70"/>
                    </a:lnTo>
                    <a:lnTo>
                      <a:pt x="164" y="64"/>
                    </a:lnTo>
                    <a:lnTo>
                      <a:pt x="164" y="58"/>
                    </a:lnTo>
                    <a:lnTo>
                      <a:pt x="172" y="54"/>
                    </a:lnTo>
                    <a:lnTo>
                      <a:pt x="176" y="54"/>
                    </a:lnTo>
                    <a:lnTo>
                      <a:pt x="182" y="54"/>
                    </a:lnTo>
                    <a:lnTo>
                      <a:pt x="184" y="52"/>
                    </a:lnTo>
                    <a:lnTo>
                      <a:pt x="186" y="48"/>
                    </a:lnTo>
                    <a:lnTo>
                      <a:pt x="192" y="46"/>
                    </a:lnTo>
                    <a:lnTo>
                      <a:pt x="202" y="44"/>
                    </a:lnTo>
                    <a:lnTo>
                      <a:pt x="210" y="38"/>
                    </a:lnTo>
                    <a:lnTo>
                      <a:pt x="212" y="34"/>
                    </a:lnTo>
                    <a:lnTo>
                      <a:pt x="218" y="28"/>
                    </a:lnTo>
                    <a:lnTo>
                      <a:pt x="222" y="20"/>
                    </a:lnTo>
                    <a:lnTo>
                      <a:pt x="214" y="16"/>
                    </a:lnTo>
                    <a:lnTo>
                      <a:pt x="212" y="10"/>
                    </a:lnTo>
                    <a:lnTo>
                      <a:pt x="196" y="0"/>
                    </a:lnTo>
                    <a:lnTo>
                      <a:pt x="186" y="0"/>
                    </a:lnTo>
                    <a:lnTo>
                      <a:pt x="182" y="2"/>
                    </a:lnTo>
                    <a:lnTo>
                      <a:pt x="176" y="2"/>
                    </a:lnTo>
                    <a:lnTo>
                      <a:pt x="168" y="2"/>
                    </a:lnTo>
                    <a:lnTo>
                      <a:pt x="158" y="8"/>
                    </a:lnTo>
                    <a:lnTo>
                      <a:pt x="150" y="8"/>
                    </a:lnTo>
                    <a:lnTo>
                      <a:pt x="132" y="18"/>
                    </a:lnTo>
                    <a:lnTo>
                      <a:pt x="132" y="28"/>
                    </a:lnTo>
                    <a:lnTo>
                      <a:pt x="128" y="30"/>
                    </a:lnTo>
                    <a:lnTo>
                      <a:pt x="132" y="36"/>
                    </a:lnTo>
                    <a:lnTo>
                      <a:pt x="130" y="46"/>
                    </a:lnTo>
                    <a:lnTo>
                      <a:pt x="122" y="46"/>
                    </a:lnTo>
                    <a:lnTo>
                      <a:pt x="114" y="46"/>
                    </a:lnTo>
                    <a:lnTo>
                      <a:pt x="112" y="52"/>
                    </a:lnTo>
                    <a:lnTo>
                      <a:pt x="118" y="56"/>
                    </a:lnTo>
                    <a:lnTo>
                      <a:pt x="118" y="64"/>
                    </a:lnTo>
                    <a:lnTo>
                      <a:pt x="112" y="70"/>
                    </a:lnTo>
                    <a:lnTo>
                      <a:pt x="112" y="76"/>
                    </a:lnTo>
                    <a:lnTo>
                      <a:pt x="110" y="82"/>
                    </a:lnTo>
                    <a:lnTo>
                      <a:pt x="104" y="84"/>
                    </a:lnTo>
                    <a:lnTo>
                      <a:pt x="100" y="82"/>
                    </a:lnTo>
                    <a:lnTo>
                      <a:pt x="94" y="76"/>
                    </a:lnTo>
                    <a:lnTo>
                      <a:pt x="92" y="82"/>
                    </a:lnTo>
                    <a:lnTo>
                      <a:pt x="84" y="88"/>
                    </a:lnTo>
                    <a:lnTo>
                      <a:pt x="90" y="92"/>
                    </a:lnTo>
                    <a:lnTo>
                      <a:pt x="86" y="98"/>
                    </a:lnTo>
                    <a:lnTo>
                      <a:pt x="84" y="100"/>
                    </a:lnTo>
                    <a:lnTo>
                      <a:pt x="80" y="98"/>
                    </a:lnTo>
                    <a:lnTo>
                      <a:pt x="68" y="110"/>
                    </a:lnTo>
                    <a:lnTo>
                      <a:pt x="64" y="116"/>
                    </a:lnTo>
                    <a:lnTo>
                      <a:pt x="62" y="120"/>
                    </a:lnTo>
                    <a:lnTo>
                      <a:pt x="58" y="128"/>
                    </a:lnTo>
                    <a:lnTo>
                      <a:pt x="50" y="128"/>
                    </a:lnTo>
                    <a:lnTo>
                      <a:pt x="50" y="136"/>
                    </a:lnTo>
                    <a:lnTo>
                      <a:pt x="44" y="134"/>
                    </a:lnTo>
                    <a:lnTo>
                      <a:pt x="28" y="134"/>
                    </a:lnTo>
                    <a:lnTo>
                      <a:pt x="22" y="134"/>
                    </a:lnTo>
                    <a:lnTo>
                      <a:pt x="18" y="136"/>
                    </a:lnTo>
                    <a:lnTo>
                      <a:pt x="2" y="126"/>
                    </a:lnTo>
                    <a:lnTo>
                      <a:pt x="10" y="142"/>
                    </a:lnTo>
                    <a:lnTo>
                      <a:pt x="8" y="146"/>
                    </a:lnTo>
                    <a:lnTo>
                      <a:pt x="10" y="152"/>
                    </a:lnTo>
                    <a:lnTo>
                      <a:pt x="16" y="160"/>
                    </a:lnTo>
                    <a:lnTo>
                      <a:pt x="22" y="162"/>
                    </a:lnTo>
                    <a:lnTo>
                      <a:pt x="26" y="170"/>
                    </a:lnTo>
                    <a:lnTo>
                      <a:pt x="28" y="178"/>
                    </a:lnTo>
                    <a:lnTo>
                      <a:pt x="32" y="180"/>
                    </a:lnTo>
                    <a:lnTo>
                      <a:pt x="32" y="188"/>
                    </a:lnTo>
                    <a:lnTo>
                      <a:pt x="28" y="190"/>
                    </a:lnTo>
                    <a:lnTo>
                      <a:pt x="18" y="192"/>
                    </a:lnTo>
                    <a:lnTo>
                      <a:pt x="10" y="196"/>
                    </a:lnTo>
                    <a:lnTo>
                      <a:pt x="2" y="208"/>
                    </a:lnTo>
                    <a:lnTo>
                      <a:pt x="0" y="224"/>
                    </a:lnTo>
                    <a:lnTo>
                      <a:pt x="12" y="224"/>
                    </a:lnTo>
                    <a:lnTo>
                      <a:pt x="32" y="218"/>
                    </a:lnTo>
                    <a:lnTo>
                      <a:pt x="54" y="216"/>
                    </a:lnTo>
                    <a:lnTo>
                      <a:pt x="62" y="216"/>
                    </a:lnTo>
                    <a:lnTo>
                      <a:pt x="68" y="218"/>
                    </a:lnTo>
                    <a:lnTo>
                      <a:pt x="76" y="226"/>
                    </a:lnTo>
                    <a:lnTo>
                      <a:pt x="76" y="228"/>
                    </a:lnTo>
                    <a:lnTo>
                      <a:pt x="74" y="228"/>
                    </a:lnTo>
                    <a:lnTo>
                      <a:pt x="72" y="232"/>
                    </a:lnTo>
                    <a:lnTo>
                      <a:pt x="74" y="234"/>
                    </a:lnTo>
                    <a:lnTo>
                      <a:pt x="76" y="234"/>
                    </a:lnTo>
                    <a:lnTo>
                      <a:pt x="82" y="234"/>
                    </a:lnTo>
                    <a:lnTo>
                      <a:pt x="86" y="236"/>
                    </a:lnTo>
                    <a:lnTo>
                      <a:pt x="86" y="242"/>
                    </a:lnTo>
                    <a:lnTo>
                      <a:pt x="86" y="246"/>
                    </a:lnTo>
                    <a:lnTo>
                      <a:pt x="90" y="246"/>
                    </a:lnTo>
                    <a:lnTo>
                      <a:pt x="100" y="250"/>
                    </a:lnTo>
                    <a:lnTo>
                      <a:pt x="100" y="250"/>
                    </a:lnTo>
                    <a:lnTo>
                      <a:pt x="100" y="25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89" name="Freeform 1586"/>
              <p:cNvSpPr>
                <a:spLocks noEditPoints="1"/>
              </p:cNvSpPr>
              <p:nvPr/>
            </p:nvSpPr>
            <p:spPr bwMode="auto">
              <a:xfrm>
                <a:off x="1857375" y="3695700"/>
                <a:ext cx="174625" cy="269875"/>
              </a:xfrm>
              <a:custGeom>
                <a:gdLst>
                  <a:gd fmla="*/ 56 w 110" name="T0"/>
                  <a:gd fmla="*/ 10 h 170" name="T1"/>
                  <a:gd fmla="*/ 54 w 110" name="T2"/>
                  <a:gd fmla="*/ 4 h 170" name="T3"/>
                  <a:gd fmla="*/ 64 w 110" name="T4"/>
                  <a:gd fmla="*/ 14 h 170" name="T5"/>
                  <a:gd fmla="*/ 64 w 110" name="T6"/>
                  <a:gd fmla="*/ 14 h 170" name="T7"/>
                  <a:gd fmla="*/ 20 w 110" name="T8"/>
                  <a:gd fmla="*/ 170 h 170" name="T9"/>
                  <a:gd fmla="*/ 34 w 110" name="T10"/>
                  <a:gd fmla="*/ 162 h 170" name="T11"/>
                  <a:gd fmla="*/ 38 w 110" name="T12"/>
                  <a:gd fmla="*/ 164 h 170" name="T13"/>
                  <a:gd fmla="*/ 44 w 110" name="T14"/>
                  <a:gd fmla="*/ 160 h 170" name="T15"/>
                  <a:gd fmla="*/ 46 w 110" name="T16"/>
                  <a:gd fmla="*/ 152 h 170" name="T17"/>
                  <a:gd fmla="*/ 54 w 110" name="T18"/>
                  <a:gd fmla="*/ 150 h 170" name="T19"/>
                  <a:gd fmla="*/ 68 w 110" name="T20"/>
                  <a:gd fmla="*/ 142 h 170" name="T21"/>
                  <a:gd fmla="*/ 86 w 110" name="T22"/>
                  <a:gd fmla="*/ 132 h 170" name="T23"/>
                  <a:gd fmla="*/ 86 w 110" name="T24"/>
                  <a:gd fmla="*/ 120 h 170" name="T25"/>
                  <a:gd fmla="*/ 92 w 110" name="T26"/>
                  <a:gd fmla="*/ 106 h 170" name="T27"/>
                  <a:gd fmla="*/ 98 w 110" name="T28"/>
                  <a:gd fmla="*/ 88 h 170" name="T29"/>
                  <a:gd fmla="*/ 110 w 110" name="T30"/>
                  <a:gd fmla="*/ 70 h 170" name="T31"/>
                  <a:gd fmla="*/ 108 w 110" name="T32"/>
                  <a:gd fmla="*/ 60 h 170" name="T33"/>
                  <a:gd fmla="*/ 104 w 110" name="T34"/>
                  <a:gd fmla="*/ 52 h 170" name="T35"/>
                  <a:gd fmla="*/ 96 w 110" name="T36"/>
                  <a:gd fmla="*/ 40 h 170" name="T37"/>
                  <a:gd fmla="*/ 80 w 110" name="T38"/>
                  <a:gd fmla="*/ 34 h 170" name="T39"/>
                  <a:gd fmla="*/ 64 w 110" name="T40"/>
                  <a:gd fmla="*/ 18 h 170" name="T41"/>
                  <a:gd fmla="*/ 60 w 110" name="T42"/>
                  <a:gd fmla="*/ 20 h 170" name="T43"/>
                  <a:gd fmla="*/ 56 w 110" name="T44"/>
                  <a:gd fmla="*/ 20 h 170" name="T45"/>
                  <a:gd fmla="*/ 54 w 110" name="T46"/>
                  <a:gd fmla="*/ 24 h 170" name="T47"/>
                  <a:gd fmla="*/ 52 w 110" name="T48"/>
                  <a:gd fmla="*/ 30 h 170" name="T49"/>
                  <a:gd fmla="*/ 52 w 110" name="T50"/>
                  <a:gd fmla="*/ 32 h 170" name="T51"/>
                  <a:gd fmla="*/ 52 w 110" name="T52"/>
                  <a:gd fmla="*/ 46 h 170" name="T53"/>
                  <a:gd fmla="*/ 46 w 110" name="T54"/>
                  <a:gd fmla="*/ 56 h 170" name="T55"/>
                  <a:gd fmla="*/ 54 w 110" name="T56"/>
                  <a:gd fmla="*/ 88 h 170" name="T57"/>
                  <a:gd fmla="*/ 46 w 110" name="T58"/>
                  <a:gd fmla="*/ 112 h 170" name="T59"/>
                  <a:gd fmla="*/ 0 w 110" name="T60"/>
                  <a:gd fmla="*/ 134 h 170" name="T61"/>
                  <a:gd fmla="*/ 20 w 110" name="T62"/>
                  <a:gd fmla="*/ 170 h 170" name="T63"/>
                  <a:gd fmla="*/ 20 w 110" name="T64"/>
                  <a:gd fmla="*/ 170 h 17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0" w="110">
                    <a:moveTo>
                      <a:pt x="64" y="14"/>
                    </a:moveTo>
                    <a:lnTo>
                      <a:pt x="56" y="10"/>
                    </a:lnTo>
                    <a:lnTo>
                      <a:pt x="60" y="4"/>
                    </a:lnTo>
                    <a:lnTo>
                      <a:pt x="54" y="4"/>
                    </a:lnTo>
                    <a:lnTo>
                      <a:pt x="60" y="0"/>
                    </a:lnTo>
                    <a:lnTo>
                      <a:pt x="64" y="14"/>
                    </a:lnTo>
                    <a:lnTo>
                      <a:pt x="64" y="14"/>
                    </a:lnTo>
                    <a:lnTo>
                      <a:pt x="64" y="14"/>
                    </a:lnTo>
                    <a:close/>
                    <a:moveTo>
                      <a:pt x="20" y="170"/>
                    </a:moveTo>
                    <a:lnTo>
                      <a:pt x="20" y="170"/>
                    </a:lnTo>
                    <a:lnTo>
                      <a:pt x="26" y="170"/>
                    </a:lnTo>
                    <a:lnTo>
                      <a:pt x="34" y="162"/>
                    </a:lnTo>
                    <a:lnTo>
                      <a:pt x="36" y="162"/>
                    </a:lnTo>
                    <a:lnTo>
                      <a:pt x="38" y="164"/>
                    </a:lnTo>
                    <a:lnTo>
                      <a:pt x="42" y="162"/>
                    </a:lnTo>
                    <a:lnTo>
                      <a:pt x="44" y="160"/>
                    </a:lnTo>
                    <a:lnTo>
                      <a:pt x="44" y="154"/>
                    </a:lnTo>
                    <a:lnTo>
                      <a:pt x="46" y="152"/>
                    </a:lnTo>
                    <a:lnTo>
                      <a:pt x="50" y="150"/>
                    </a:lnTo>
                    <a:lnTo>
                      <a:pt x="54" y="150"/>
                    </a:lnTo>
                    <a:lnTo>
                      <a:pt x="62" y="150"/>
                    </a:lnTo>
                    <a:lnTo>
                      <a:pt x="68" y="142"/>
                    </a:lnTo>
                    <a:lnTo>
                      <a:pt x="70" y="136"/>
                    </a:lnTo>
                    <a:lnTo>
                      <a:pt x="86" y="132"/>
                    </a:lnTo>
                    <a:lnTo>
                      <a:pt x="82" y="126"/>
                    </a:lnTo>
                    <a:lnTo>
                      <a:pt x="86" y="120"/>
                    </a:lnTo>
                    <a:lnTo>
                      <a:pt x="88" y="106"/>
                    </a:lnTo>
                    <a:lnTo>
                      <a:pt x="92" y="106"/>
                    </a:lnTo>
                    <a:lnTo>
                      <a:pt x="96" y="98"/>
                    </a:lnTo>
                    <a:lnTo>
                      <a:pt x="98" y="88"/>
                    </a:lnTo>
                    <a:lnTo>
                      <a:pt x="108" y="78"/>
                    </a:lnTo>
                    <a:lnTo>
                      <a:pt x="110" y="70"/>
                    </a:lnTo>
                    <a:lnTo>
                      <a:pt x="110" y="62"/>
                    </a:lnTo>
                    <a:lnTo>
                      <a:pt x="108" y="60"/>
                    </a:lnTo>
                    <a:lnTo>
                      <a:pt x="106" y="60"/>
                    </a:lnTo>
                    <a:lnTo>
                      <a:pt x="104" y="52"/>
                    </a:lnTo>
                    <a:lnTo>
                      <a:pt x="98" y="42"/>
                    </a:lnTo>
                    <a:lnTo>
                      <a:pt x="96" y="40"/>
                    </a:lnTo>
                    <a:lnTo>
                      <a:pt x="90" y="40"/>
                    </a:lnTo>
                    <a:lnTo>
                      <a:pt x="80" y="34"/>
                    </a:lnTo>
                    <a:lnTo>
                      <a:pt x="72" y="28"/>
                    </a:lnTo>
                    <a:lnTo>
                      <a:pt x="64" y="18"/>
                    </a:lnTo>
                    <a:lnTo>
                      <a:pt x="62" y="18"/>
                    </a:lnTo>
                    <a:lnTo>
                      <a:pt x="60" y="20"/>
                    </a:lnTo>
                    <a:lnTo>
                      <a:pt x="60" y="22"/>
                    </a:lnTo>
                    <a:lnTo>
                      <a:pt x="56" y="20"/>
                    </a:lnTo>
                    <a:lnTo>
                      <a:pt x="54" y="20"/>
                    </a:lnTo>
                    <a:lnTo>
                      <a:pt x="54" y="24"/>
                    </a:lnTo>
                    <a:lnTo>
                      <a:pt x="56" y="24"/>
                    </a:lnTo>
                    <a:lnTo>
                      <a:pt x="52" y="30"/>
                    </a:lnTo>
                    <a:lnTo>
                      <a:pt x="50" y="32"/>
                    </a:lnTo>
                    <a:lnTo>
                      <a:pt x="52" y="32"/>
                    </a:lnTo>
                    <a:lnTo>
                      <a:pt x="54" y="38"/>
                    </a:lnTo>
                    <a:lnTo>
                      <a:pt x="52" y="46"/>
                    </a:lnTo>
                    <a:lnTo>
                      <a:pt x="46" y="52"/>
                    </a:lnTo>
                    <a:lnTo>
                      <a:pt x="46" y="56"/>
                    </a:lnTo>
                    <a:lnTo>
                      <a:pt x="56" y="68"/>
                    </a:lnTo>
                    <a:lnTo>
                      <a:pt x="54" y="88"/>
                    </a:lnTo>
                    <a:lnTo>
                      <a:pt x="50" y="104"/>
                    </a:lnTo>
                    <a:lnTo>
                      <a:pt x="46" y="112"/>
                    </a:lnTo>
                    <a:lnTo>
                      <a:pt x="0" y="132"/>
                    </a:lnTo>
                    <a:lnTo>
                      <a:pt x="0" y="134"/>
                    </a:lnTo>
                    <a:lnTo>
                      <a:pt x="14" y="162"/>
                    </a:lnTo>
                    <a:lnTo>
                      <a:pt x="20" y="170"/>
                    </a:lnTo>
                    <a:lnTo>
                      <a:pt x="20" y="170"/>
                    </a:lnTo>
                    <a:lnTo>
                      <a:pt x="20" y="17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90" name="Freeform 1587"/>
              <p:cNvSpPr/>
              <p:nvPr/>
            </p:nvSpPr>
            <p:spPr bwMode="auto">
              <a:xfrm>
                <a:off x="774700" y="2089150"/>
                <a:ext cx="609600" cy="552450"/>
              </a:xfrm>
              <a:custGeom>
                <a:gdLst>
                  <a:gd fmla="*/ 102 w 384" name="T0"/>
                  <a:gd fmla="*/ 312 h 348" name="T1"/>
                  <a:gd fmla="*/ 106 w 384" name="T2"/>
                  <a:gd fmla="*/ 298 h 348" name="T3"/>
                  <a:gd fmla="*/ 112 w 384" name="T4"/>
                  <a:gd fmla="*/ 272 h 348" name="T5"/>
                  <a:gd fmla="*/ 108 w 384" name="T6"/>
                  <a:gd fmla="*/ 246 h 348" name="T7"/>
                  <a:gd fmla="*/ 106 w 384" name="T8"/>
                  <a:gd fmla="*/ 210 h 348" name="T9"/>
                  <a:gd fmla="*/ 122 w 384" name="T10"/>
                  <a:gd fmla="*/ 188 h 348" name="T11"/>
                  <a:gd fmla="*/ 144 w 384" name="T12"/>
                  <a:gd fmla="*/ 184 h 348" name="T13"/>
                  <a:gd fmla="*/ 158 w 384" name="T14"/>
                  <a:gd fmla="*/ 154 h 348" name="T15"/>
                  <a:gd fmla="*/ 174 w 384" name="T16"/>
                  <a:gd fmla="*/ 126 h 348" name="T17"/>
                  <a:gd fmla="*/ 188 w 384" name="T18"/>
                  <a:gd fmla="*/ 98 h 348" name="T19"/>
                  <a:gd fmla="*/ 206 w 384" name="T20"/>
                  <a:gd fmla="*/ 90 h 348" name="T21"/>
                  <a:gd fmla="*/ 226 w 384" name="T22"/>
                  <a:gd fmla="*/ 82 h 348" name="T23"/>
                  <a:gd fmla="*/ 242 w 384" name="T24"/>
                  <a:gd fmla="*/ 60 h 348" name="T25"/>
                  <a:gd fmla="*/ 284 w 384" name="T26"/>
                  <a:gd fmla="*/ 78 h 348" name="T27"/>
                  <a:gd fmla="*/ 306 w 384" name="T28"/>
                  <a:gd fmla="*/ 74 h 348" name="T29"/>
                  <a:gd fmla="*/ 312 w 384" name="T30"/>
                  <a:gd fmla="*/ 52 h 348" name="T31"/>
                  <a:gd fmla="*/ 338 w 384" name="T32"/>
                  <a:gd fmla="*/ 42 h 348" name="T33"/>
                  <a:gd fmla="*/ 366 w 384" name="T34"/>
                  <a:gd fmla="*/ 60 h 348" name="T35"/>
                  <a:gd fmla="*/ 370 w 384" name="T36"/>
                  <a:gd fmla="*/ 48 h 348" name="T37"/>
                  <a:gd fmla="*/ 374 w 384" name="T38"/>
                  <a:gd fmla="*/ 44 h 348" name="T39"/>
                  <a:gd fmla="*/ 370 w 384" name="T40"/>
                  <a:gd fmla="*/ 36 h 348" name="T41"/>
                  <a:gd fmla="*/ 382 w 384" name="T42"/>
                  <a:gd fmla="*/ 26 h 348" name="T43"/>
                  <a:gd fmla="*/ 374 w 384" name="T44"/>
                  <a:gd fmla="*/ 16 h 348" name="T45"/>
                  <a:gd fmla="*/ 360 w 384" name="T46"/>
                  <a:gd fmla="*/ 14 h 348" name="T47"/>
                  <a:gd fmla="*/ 346 w 384" name="T48"/>
                  <a:gd fmla="*/ 10 h 348" name="T49"/>
                  <a:gd fmla="*/ 334 w 384" name="T50"/>
                  <a:gd fmla="*/ 16 h 348" name="T51"/>
                  <a:gd fmla="*/ 324 w 384" name="T52"/>
                  <a:gd fmla="*/ 16 h 348" name="T53"/>
                  <a:gd fmla="*/ 312 w 384" name="T54"/>
                  <a:gd fmla="*/ 20 h 348" name="T55"/>
                  <a:gd fmla="*/ 306 w 384" name="T56"/>
                  <a:gd fmla="*/ 24 h 348" name="T57"/>
                  <a:gd fmla="*/ 298 w 384" name="T58"/>
                  <a:gd fmla="*/ 10 h 348" name="T59"/>
                  <a:gd fmla="*/ 286 w 384" name="T60"/>
                  <a:gd fmla="*/ 18 h 348" name="T61"/>
                  <a:gd fmla="*/ 268 w 384" name="T62"/>
                  <a:gd fmla="*/ 32 h 348" name="T63"/>
                  <a:gd fmla="*/ 250 w 384" name="T64"/>
                  <a:gd fmla="*/ 34 h 348" name="T65"/>
                  <a:gd fmla="*/ 234 w 384" name="T66"/>
                  <a:gd fmla="*/ 32 h 348" name="T67"/>
                  <a:gd fmla="*/ 214 w 384" name="T68"/>
                  <a:gd fmla="*/ 44 h 348" name="T69"/>
                  <a:gd fmla="*/ 212 w 384" name="T70"/>
                  <a:gd fmla="*/ 48 h 348" name="T71"/>
                  <a:gd fmla="*/ 202 w 384" name="T72"/>
                  <a:gd fmla="*/ 56 h 348" name="T73"/>
                  <a:gd fmla="*/ 194 w 384" name="T74"/>
                  <a:gd fmla="*/ 46 h 348" name="T75"/>
                  <a:gd fmla="*/ 184 w 384" name="T76"/>
                  <a:gd fmla="*/ 82 h 348" name="T77"/>
                  <a:gd fmla="*/ 170 w 384" name="T78"/>
                  <a:gd fmla="*/ 102 h 348" name="T79"/>
                  <a:gd fmla="*/ 150 w 384" name="T80"/>
                  <a:gd fmla="*/ 128 h 348" name="T81"/>
                  <a:gd fmla="*/ 138 w 384" name="T82"/>
                  <a:gd fmla="*/ 136 h 348" name="T83"/>
                  <a:gd fmla="*/ 140 w 384" name="T84"/>
                  <a:gd fmla="*/ 152 h 348" name="T85"/>
                  <a:gd fmla="*/ 112 w 384" name="T86"/>
                  <a:gd fmla="*/ 172 h 348" name="T87"/>
                  <a:gd fmla="*/ 86 w 384" name="T88"/>
                  <a:gd fmla="*/ 198 h 348" name="T89"/>
                  <a:gd fmla="*/ 98 w 384" name="T90"/>
                  <a:gd fmla="*/ 196 h 348" name="T91"/>
                  <a:gd fmla="*/ 78 w 384" name="T92"/>
                  <a:gd fmla="*/ 208 h 348" name="T93"/>
                  <a:gd fmla="*/ 58 w 384" name="T94"/>
                  <a:gd fmla="*/ 206 h 348" name="T95"/>
                  <a:gd fmla="*/ 62 w 384" name="T96"/>
                  <a:gd fmla="*/ 216 h 348" name="T97"/>
                  <a:gd fmla="*/ 40 w 384" name="T98"/>
                  <a:gd fmla="*/ 228 h 348" name="T99"/>
                  <a:gd fmla="*/ 32 w 384" name="T100"/>
                  <a:gd fmla="*/ 242 h 348" name="T101"/>
                  <a:gd fmla="*/ 22 w 384" name="T102"/>
                  <a:gd fmla="*/ 256 h 348" name="T103"/>
                  <a:gd fmla="*/ 14 w 384" name="T104"/>
                  <a:gd fmla="*/ 270 h 348" name="T105"/>
                  <a:gd fmla="*/ 8 w 384" name="T106"/>
                  <a:gd fmla="*/ 288 h 348" name="T107"/>
                  <a:gd fmla="*/ 18 w 384" name="T108"/>
                  <a:gd fmla="*/ 294 h 348" name="T109"/>
                  <a:gd fmla="*/ 16 w 384" name="T110"/>
                  <a:gd fmla="*/ 310 h 348" name="T111"/>
                  <a:gd fmla="*/ 22 w 384" name="T112"/>
                  <a:gd fmla="*/ 316 h 348" name="T113"/>
                  <a:gd fmla="*/ 14 w 384" name="T114"/>
                  <a:gd fmla="*/ 338 h 348" name="T115"/>
                  <a:gd fmla="*/ 32 w 384" name="T116"/>
                  <a:gd fmla="*/ 348 h 348" name="T117"/>
                  <a:gd fmla="*/ 72 w 384" name="T118"/>
                  <a:gd fmla="*/ 330 h 348" name="T119"/>
                  <a:gd fmla="*/ 96 w 384" name="T120"/>
                  <a:gd fmla="*/ 326 h 34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8" w="384">
                    <a:moveTo>
                      <a:pt x="96" y="326"/>
                    </a:moveTo>
                    <a:lnTo>
                      <a:pt x="96" y="326"/>
                    </a:lnTo>
                    <a:lnTo>
                      <a:pt x="102" y="326"/>
                    </a:lnTo>
                    <a:lnTo>
                      <a:pt x="104" y="324"/>
                    </a:lnTo>
                    <a:lnTo>
                      <a:pt x="104" y="318"/>
                    </a:lnTo>
                    <a:lnTo>
                      <a:pt x="102" y="312"/>
                    </a:lnTo>
                    <a:lnTo>
                      <a:pt x="102" y="308"/>
                    </a:lnTo>
                    <a:lnTo>
                      <a:pt x="98" y="306"/>
                    </a:lnTo>
                    <a:lnTo>
                      <a:pt x="102" y="302"/>
                    </a:lnTo>
                    <a:lnTo>
                      <a:pt x="104" y="302"/>
                    </a:lnTo>
                    <a:lnTo>
                      <a:pt x="104" y="300"/>
                    </a:lnTo>
                    <a:lnTo>
                      <a:pt x="106" y="298"/>
                    </a:lnTo>
                    <a:lnTo>
                      <a:pt x="108" y="294"/>
                    </a:lnTo>
                    <a:lnTo>
                      <a:pt x="106" y="290"/>
                    </a:lnTo>
                    <a:lnTo>
                      <a:pt x="104" y="288"/>
                    </a:lnTo>
                    <a:lnTo>
                      <a:pt x="106" y="282"/>
                    </a:lnTo>
                    <a:lnTo>
                      <a:pt x="106" y="272"/>
                    </a:lnTo>
                    <a:lnTo>
                      <a:pt x="112" y="272"/>
                    </a:lnTo>
                    <a:lnTo>
                      <a:pt x="114" y="266"/>
                    </a:lnTo>
                    <a:lnTo>
                      <a:pt x="112" y="262"/>
                    </a:lnTo>
                    <a:lnTo>
                      <a:pt x="112" y="256"/>
                    </a:lnTo>
                    <a:lnTo>
                      <a:pt x="108" y="254"/>
                    </a:lnTo>
                    <a:lnTo>
                      <a:pt x="106" y="252"/>
                    </a:lnTo>
                    <a:lnTo>
                      <a:pt x="108" y="246"/>
                    </a:lnTo>
                    <a:lnTo>
                      <a:pt x="108" y="238"/>
                    </a:lnTo>
                    <a:lnTo>
                      <a:pt x="108" y="234"/>
                    </a:lnTo>
                    <a:lnTo>
                      <a:pt x="108" y="226"/>
                    </a:lnTo>
                    <a:lnTo>
                      <a:pt x="108" y="220"/>
                    </a:lnTo>
                    <a:lnTo>
                      <a:pt x="108" y="216"/>
                    </a:lnTo>
                    <a:lnTo>
                      <a:pt x="106" y="210"/>
                    </a:lnTo>
                    <a:lnTo>
                      <a:pt x="108" y="208"/>
                    </a:lnTo>
                    <a:lnTo>
                      <a:pt x="112" y="206"/>
                    </a:lnTo>
                    <a:lnTo>
                      <a:pt x="114" y="202"/>
                    </a:lnTo>
                    <a:lnTo>
                      <a:pt x="114" y="200"/>
                    </a:lnTo>
                    <a:lnTo>
                      <a:pt x="120" y="196"/>
                    </a:lnTo>
                    <a:lnTo>
                      <a:pt x="122" y="188"/>
                    </a:lnTo>
                    <a:lnTo>
                      <a:pt x="124" y="184"/>
                    </a:lnTo>
                    <a:lnTo>
                      <a:pt x="126" y="182"/>
                    </a:lnTo>
                    <a:lnTo>
                      <a:pt x="134" y="180"/>
                    </a:lnTo>
                    <a:lnTo>
                      <a:pt x="138" y="180"/>
                    </a:lnTo>
                    <a:lnTo>
                      <a:pt x="140" y="180"/>
                    </a:lnTo>
                    <a:lnTo>
                      <a:pt x="144" y="184"/>
                    </a:lnTo>
                    <a:lnTo>
                      <a:pt x="148" y="184"/>
                    </a:lnTo>
                    <a:lnTo>
                      <a:pt x="150" y="178"/>
                    </a:lnTo>
                    <a:lnTo>
                      <a:pt x="150" y="170"/>
                    </a:lnTo>
                    <a:lnTo>
                      <a:pt x="148" y="162"/>
                    </a:lnTo>
                    <a:lnTo>
                      <a:pt x="152" y="160"/>
                    </a:lnTo>
                    <a:lnTo>
                      <a:pt x="158" y="154"/>
                    </a:lnTo>
                    <a:lnTo>
                      <a:pt x="162" y="146"/>
                    </a:lnTo>
                    <a:lnTo>
                      <a:pt x="166" y="136"/>
                    </a:lnTo>
                    <a:lnTo>
                      <a:pt x="166" y="128"/>
                    </a:lnTo>
                    <a:lnTo>
                      <a:pt x="166" y="126"/>
                    </a:lnTo>
                    <a:lnTo>
                      <a:pt x="168" y="126"/>
                    </a:lnTo>
                    <a:lnTo>
                      <a:pt x="174" y="126"/>
                    </a:lnTo>
                    <a:lnTo>
                      <a:pt x="176" y="124"/>
                    </a:lnTo>
                    <a:lnTo>
                      <a:pt x="178" y="118"/>
                    </a:lnTo>
                    <a:lnTo>
                      <a:pt x="180" y="116"/>
                    </a:lnTo>
                    <a:lnTo>
                      <a:pt x="186" y="114"/>
                    </a:lnTo>
                    <a:lnTo>
                      <a:pt x="186" y="108"/>
                    </a:lnTo>
                    <a:lnTo>
                      <a:pt x="188" y="98"/>
                    </a:lnTo>
                    <a:lnTo>
                      <a:pt x="194" y="92"/>
                    </a:lnTo>
                    <a:lnTo>
                      <a:pt x="194" y="90"/>
                    </a:lnTo>
                    <a:lnTo>
                      <a:pt x="202" y="98"/>
                    </a:lnTo>
                    <a:lnTo>
                      <a:pt x="206" y="100"/>
                    </a:lnTo>
                    <a:lnTo>
                      <a:pt x="206" y="96"/>
                    </a:lnTo>
                    <a:lnTo>
                      <a:pt x="206" y="90"/>
                    </a:lnTo>
                    <a:lnTo>
                      <a:pt x="206" y="88"/>
                    </a:lnTo>
                    <a:lnTo>
                      <a:pt x="212" y="88"/>
                    </a:lnTo>
                    <a:lnTo>
                      <a:pt x="214" y="88"/>
                    </a:lnTo>
                    <a:lnTo>
                      <a:pt x="222" y="90"/>
                    </a:lnTo>
                    <a:lnTo>
                      <a:pt x="224" y="88"/>
                    </a:lnTo>
                    <a:lnTo>
                      <a:pt x="226" y="82"/>
                    </a:lnTo>
                    <a:lnTo>
                      <a:pt x="230" y="74"/>
                    </a:lnTo>
                    <a:lnTo>
                      <a:pt x="224" y="66"/>
                    </a:lnTo>
                    <a:lnTo>
                      <a:pt x="232" y="70"/>
                    </a:lnTo>
                    <a:lnTo>
                      <a:pt x="240" y="64"/>
                    </a:lnTo>
                    <a:lnTo>
                      <a:pt x="240" y="62"/>
                    </a:lnTo>
                    <a:lnTo>
                      <a:pt x="242" y="60"/>
                    </a:lnTo>
                    <a:lnTo>
                      <a:pt x="248" y="60"/>
                    </a:lnTo>
                    <a:lnTo>
                      <a:pt x="262" y="78"/>
                    </a:lnTo>
                    <a:lnTo>
                      <a:pt x="270" y="78"/>
                    </a:lnTo>
                    <a:lnTo>
                      <a:pt x="278" y="78"/>
                    </a:lnTo>
                    <a:lnTo>
                      <a:pt x="280" y="78"/>
                    </a:lnTo>
                    <a:lnTo>
                      <a:pt x="284" y="78"/>
                    </a:lnTo>
                    <a:lnTo>
                      <a:pt x="284" y="74"/>
                    </a:lnTo>
                    <a:lnTo>
                      <a:pt x="286" y="74"/>
                    </a:lnTo>
                    <a:lnTo>
                      <a:pt x="288" y="78"/>
                    </a:lnTo>
                    <a:lnTo>
                      <a:pt x="298" y="82"/>
                    </a:lnTo>
                    <a:lnTo>
                      <a:pt x="302" y="78"/>
                    </a:lnTo>
                    <a:lnTo>
                      <a:pt x="306" y="74"/>
                    </a:lnTo>
                    <a:lnTo>
                      <a:pt x="310" y="66"/>
                    </a:lnTo>
                    <a:lnTo>
                      <a:pt x="306" y="64"/>
                    </a:lnTo>
                    <a:lnTo>
                      <a:pt x="306" y="60"/>
                    </a:lnTo>
                    <a:lnTo>
                      <a:pt x="306" y="56"/>
                    </a:lnTo>
                    <a:lnTo>
                      <a:pt x="310" y="54"/>
                    </a:lnTo>
                    <a:lnTo>
                      <a:pt x="312" y="52"/>
                    </a:lnTo>
                    <a:lnTo>
                      <a:pt x="316" y="48"/>
                    </a:lnTo>
                    <a:lnTo>
                      <a:pt x="320" y="46"/>
                    </a:lnTo>
                    <a:lnTo>
                      <a:pt x="320" y="42"/>
                    </a:lnTo>
                    <a:lnTo>
                      <a:pt x="330" y="44"/>
                    </a:lnTo>
                    <a:lnTo>
                      <a:pt x="332" y="44"/>
                    </a:lnTo>
                    <a:lnTo>
                      <a:pt x="338" y="42"/>
                    </a:lnTo>
                    <a:lnTo>
                      <a:pt x="342" y="38"/>
                    </a:lnTo>
                    <a:lnTo>
                      <a:pt x="346" y="44"/>
                    </a:lnTo>
                    <a:lnTo>
                      <a:pt x="350" y="52"/>
                    </a:lnTo>
                    <a:lnTo>
                      <a:pt x="360" y="56"/>
                    </a:lnTo>
                    <a:lnTo>
                      <a:pt x="364" y="60"/>
                    </a:lnTo>
                    <a:lnTo>
                      <a:pt x="366" y="60"/>
                    </a:lnTo>
                    <a:lnTo>
                      <a:pt x="366" y="62"/>
                    </a:lnTo>
                    <a:lnTo>
                      <a:pt x="366" y="64"/>
                    </a:lnTo>
                    <a:lnTo>
                      <a:pt x="368" y="64"/>
                    </a:lnTo>
                    <a:lnTo>
                      <a:pt x="370" y="60"/>
                    </a:lnTo>
                    <a:lnTo>
                      <a:pt x="370" y="52"/>
                    </a:lnTo>
                    <a:lnTo>
                      <a:pt x="370" y="48"/>
                    </a:lnTo>
                    <a:lnTo>
                      <a:pt x="374" y="48"/>
                    </a:lnTo>
                    <a:lnTo>
                      <a:pt x="378" y="46"/>
                    </a:lnTo>
                    <a:lnTo>
                      <a:pt x="382" y="42"/>
                    </a:lnTo>
                    <a:lnTo>
                      <a:pt x="384" y="38"/>
                    </a:lnTo>
                    <a:lnTo>
                      <a:pt x="376" y="38"/>
                    </a:lnTo>
                    <a:lnTo>
                      <a:pt x="374" y="44"/>
                    </a:lnTo>
                    <a:lnTo>
                      <a:pt x="370" y="44"/>
                    </a:lnTo>
                    <a:lnTo>
                      <a:pt x="364" y="46"/>
                    </a:lnTo>
                    <a:lnTo>
                      <a:pt x="360" y="42"/>
                    </a:lnTo>
                    <a:lnTo>
                      <a:pt x="358" y="36"/>
                    </a:lnTo>
                    <a:lnTo>
                      <a:pt x="364" y="36"/>
                    </a:lnTo>
                    <a:lnTo>
                      <a:pt x="370" y="36"/>
                    </a:lnTo>
                    <a:lnTo>
                      <a:pt x="374" y="32"/>
                    </a:lnTo>
                    <a:lnTo>
                      <a:pt x="378" y="28"/>
                    </a:lnTo>
                    <a:lnTo>
                      <a:pt x="378" y="32"/>
                    </a:lnTo>
                    <a:lnTo>
                      <a:pt x="382" y="32"/>
                    </a:lnTo>
                    <a:lnTo>
                      <a:pt x="384" y="32"/>
                    </a:lnTo>
                    <a:lnTo>
                      <a:pt x="382" y="26"/>
                    </a:lnTo>
                    <a:lnTo>
                      <a:pt x="378" y="20"/>
                    </a:lnTo>
                    <a:lnTo>
                      <a:pt x="376" y="20"/>
                    </a:lnTo>
                    <a:lnTo>
                      <a:pt x="376" y="24"/>
                    </a:lnTo>
                    <a:lnTo>
                      <a:pt x="370" y="24"/>
                    </a:lnTo>
                    <a:lnTo>
                      <a:pt x="374" y="18"/>
                    </a:lnTo>
                    <a:lnTo>
                      <a:pt x="374" y="16"/>
                    </a:lnTo>
                    <a:lnTo>
                      <a:pt x="370" y="18"/>
                    </a:lnTo>
                    <a:lnTo>
                      <a:pt x="366" y="20"/>
                    </a:lnTo>
                    <a:lnTo>
                      <a:pt x="366" y="16"/>
                    </a:lnTo>
                    <a:lnTo>
                      <a:pt x="360" y="16"/>
                    </a:lnTo>
                    <a:lnTo>
                      <a:pt x="364" y="14"/>
                    </a:lnTo>
                    <a:lnTo>
                      <a:pt x="360" y="14"/>
                    </a:lnTo>
                    <a:lnTo>
                      <a:pt x="360" y="10"/>
                    </a:lnTo>
                    <a:lnTo>
                      <a:pt x="356" y="10"/>
                    </a:lnTo>
                    <a:lnTo>
                      <a:pt x="356" y="14"/>
                    </a:lnTo>
                    <a:lnTo>
                      <a:pt x="356" y="16"/>
                    </a:lnTo>
                    <a:lnTo>
                      <a:pt x="346" y="18"/>
                    </a:lnTo>
                    <a:lnTo>
                      <a:pt x="346" y="10"/>
                    </a:lnTo>
                    <a:lnTo>
                      <a:pt x="350" y="8"/>
                    </a:lnTo>
                    <a:lnTo>
                      <a:pt x="348" y="6"/>
                    </a:lnTo>
                    <a:lnTo>
                      <a:pt x="338" y="0"/>
                    </a:lnTo>
                    <a:lnTo>
                      <a:pt x="338" y="8"/>
                    </a:lnTo>
                    <a:lnTo>
                      <a:pt x="332" y="10"/>
                    </a:lnTo>
                    <a:lnTo>
                      <a:pt x="334" y="16"/>
                    </a:lnTo>
                    <a:lnTo>
                      <a:pt x="324" y="24"/>
                    </a:lnTo>
                    <a:lnTo>
                      <a:pt x="324" y="26"/>
                    </a:lnTo>
                    <a:lnTo>
                      <a:pt x="322" y="26"/>
                    </a:lnTo>
                    <a:lnTo>
                      <a:pt x="322" y="24"/>
                    </a:lnTo>
                    <a:lnTo>
                      <a:pt x="322" y="16"/>
                    </a:lnTo>
                    <a:lnTo>
                      <a:pt x="324" y="16"/>
                    </a:lnTo>
                    <a:lnTo>
                      <a:pt x="324" y="14"/>
                    </a:lnTo>
                    <a:lnTo>
                      <a:pt x="322" y="10"/>
                    </a:lnTo>
                    <a:lnTo>
                      <a:pt x="320" y="14"/>
                    </a:lnTo>
                    <a:lnTo>
                      <a:pt x="316" y="16"/>
                    </a:lnTo>
                    <a:lnTo>
                      <a:pt x="320" y="16"/>
                    </a:lnTo>
                    <a:lnTo>
                      <a:pt x="312" y="20"/>
                    </a:lnTo>
                    <a:lnTo>
                      <a:pt x="306" y="28"/>
                    </a:lnTo>
                    <a:lnTo>
                      <a:pt x="306" y="32"/>
                    </a:lnTo>
                    <a:lnTo>
                      <a:pt x="306" y="34"/>
                    </a:lnTo>
                    <a:lnTo>
                      <a:pt x="302" y="38"/>
                    </a:lnTo>
                    <a:lnTo>
                      <a:pt x="304" y="24"/>
                    </a:lnTo>
                    <a:lnTo>
                      <a:pt x="306" y="24"/>
                    </a:lnTo>
                    <a:lnTo>
                      <a:pt x="310" y="20"/>
                    </a:lnTo>
                    <a:lnTo>
                      <a:pt x="304" y="10"/>
                    </a:lnTo>
                    <a:lnTo>
                      <a:pt x="302" y="14"/>
                    </a:lnTo>
                    <a:lnTo>
                      <a:pt x="304" y="14"/>
                    </a:lnTo>
                    <a:lnTo>
                      <a:pt x="298" y="14"/>
                    </a:lnTo>
                    <a:lnTo>
                      <a:pt x="298" y="10"/>
                    </a:lnTo>
                    <a:lnTo>
                      <a:pt x="296" y="10"/>
                    </a:lnTo>
                    <a:lnTo>
                      <a:pt x="294" y="10"/>
                    </a:lnTo>
                    <a:lnTo>
                      <a:pt x="292" y="8"/>
                    </a:lnTo>
                    <a:lnTo>
                      <a:pt x="292" y="16"/>
                    </a:lnTo>
                    <a:lnTo>
                      <a:pt x="292" y="20"/>
                    </a:lnTo>
                    <a:lnTo>
                      <a:pt x="286" y="18"/>
                    </a:lnTo>
                    <a:lnTo>
                      <a:pt x="288" y="16"/>
                    </a:lnTo>
                    <a:lnTo>
                      <a:pt x="286" y="16"/>
                    </a:lnTo>
                    <a:lnTo>
                      <a:pt x="284" y="14"/>
                    </a:lnTo>
                    <a:lnTo>
                      <a:pt x="284" y="18"/>
                    </a:lnTo>
                    <a:lnTo>
                      <a:pt x="284" y="20"/>
                    </a:lnTo>
                    <a:lnTo>
                      <a:pt x="268" y="32"/>
                    </a:lnTo>
                    <a:lnTo>
                      <a:pt x="258" y="26"/>
                    </a:lnTo>
                    <a:lnTo>
                      <a:pt x="252" y="20"/>
                    </a:lnTo>
                    <a:lnTo>
                      <a:pt x="248" y="20"/>
                    </a:lnTo>
                    <a:lnTo>
                      <a:pt x="242" y="28"/>
                    </a:lnTo>
                    <a:lnTo>
                      <a:pt x="250" y="28"/>
                    </a:lnTo>
                    <a:lnTo>
                      <a:pt x="250" y="34"/>
                    </a:lnTo>
                    <a:lnTo>
                      <a:pt x="250" y="36"/>
                    </a:lnTo>
                    <a:lnTo>
                      <a:pt x="240" y="32"/>
                    </a:lnTo>
                    <a:lnTo>
                      <a:pt x="242" y="42"/>
                    </a:lnTo>
                    <a:lnTo>
                      <a:pt x="234" y="42"/>
                    </a:lnTo>
                    <a:lnTo>
                      <a:pt x="238" y="36"/>
                    </a:lnTo>
                    <a:lnTo>
                      <a:pt x="234" y="32"/>
                    </a:lnTo>
                    <a:lnTo>
                      <a:pt x="230" y="42"/>
                    </a:lnTo>
                    <a:lnTo>
                      <a:pt x="226" y="32"/>
                    </a:lnTo>
                    <a:lnTo>
                      <a:pt x="224" y="36"/>
                    </a:lnTo>
                    <a:lnTo>
                      <a:pt x="224" y="42"/>
                    </a:lnTo>
                    <a:lnTo>
                      <a:pt x="216" y="46"/>
                    </a:lnTo>
                    <a:lnTo>
                      <a:pt x="214" y="44"/>
                    </a:lnTo>
                    <a:lnTo>
                      <a:pt x="214" y="42"/>
                    </a:lnTo>
                    <a:lnTo>
                      <a:pt x="212" y="38"/>
                    </a:lnTo>
                    <a:lnTo>
                      <a:pt x="210" y="46"/>
                    </a:lnTo>
                    <a:lnTo>
                      <a:pt x="212" y="48"/>
                    </a:lnTo>
                    <a:lnTo>
                      <a:pt x="214" y="48"/>
                    </a:lnTo>
                    <a:lnTo>
                      <a:pt x="212" y="48"/>
                    </a:lnTo>
                    <a:lnTo>
                      <a:pt x="206" y="52"/>
                    </a:lnTo>
                    <a:lnTo>
                      <a:pt x="204" y="52"/>
                    </a:lnTo>
                    <a:lnTo>
                      <a:pt x="206" y="52"/>
                    </a:lnTo>
                    <a:lnTo>
                      <a:pt x="206" y="56"/>
                    </a:lnTo>
                    <a:lnTo>
                      <a:pt x="204" y="56"/>
                    </a:lnTo>
                    <a:lnTo>
                      <a:pt x="202" y="56"/>
                    </a:lnTo>
                    <a:lnTo>
                      <a:pt x="202" y="54"/>
                    </a:lnTo>
                    <a:lnTo>
                      <a:pt x="198" y="54"/>
                    </a:lnTo>
                    <a:lnTo>
                      <a:pt x="198" y="62"/>
                    </a:lnTo>
                    <a:lnTo>
                      <a:pt x="194" y="60"/>
                    </a:lnTo>
                    <a:lnTo>
                      <a:pt x="194" y="52"/>
                    </a:lnTo>
                    <a:lnTo>
                      <a:pt x="194" y="46"/>
                    </a:lnTo>
                    <a:lnTo>
                      <a:pt x="188" y="46"/>
                    </a:lnTo>
                    <a:lnTo>
                      <a:pt x="180" y="52"/>
                    </a:lnTo>
                    <a:lnTo>
                      <a:pt x="184" y="64"/>
                    </a:lnTo>
                    <a:lnTo>
                      <a:pt x="194" y="62"/>
                    </a:lnTo>
                    <a:lnTo>
                      <a:pt x="188" y="78"/>
                    </a:lnTo>
                    <a:lnTo>
                      <a:pt x="184" y="82"/>
                    </a:lnTo>
                    <a:lnTo>
                      <a:pt x="176" y="84"/>
                    </a:lnTo>
                    <a:lnTo>
                      <a:pt x="176" y="90"/>
                    </a:lnTo>
                    <a:lnTo>
                      <a:pt x="180" y="90"/>
                    </a:lnTo>
                    <a:lnTo>
                      <a:pt x="180" y="100"/>
                    </a:lnTo>
                    <a:lnTo>
                      <a:pt x="166" y="92"/>
                    </a:lnTo>
                    <a:lnTo>
                      <a:pt x="170" y="102"/>
                    </a:lnTo>
                    <a:lnTo>
                      <a:pt x="176" y="114"/>
                    </a:lnTo>
                    <a:lnTo>
                      <a:pt x="170" y="114"/>
                    </a:lnTo>
                    <a:lnTo>
                      <a:pt x="162" y="114"/>
                    </a:lnTo>
                    <a:lnTo>
                      <a:pt x="162" y="120"/>
                    </a:lnTo>
                    <a:lnTo>
                      <a:pt x="158" y="126"/>
                    </a:lnTo>
                    <a:lnTo>
                      <a:pt x="150" y="128"/>
                    </a:lnTo>
                    <a:lnTo>
                      <a:pt x="150" y="126"/>
                    </a:lnTo>
                    <a:lnTo>
                      <a:pt x="148" y="126"/>
                    </a:lnTo>
                    <a:lnTo>
                      <a:pt x="144" y="130"/>
                    </a:lnTo>
                    <a:lnTo>
                      <a:pt x="144" y="136"/>
                    </a:lnTo>
                    <a:lnTo>
                      <a:pt x="140" y="134"/>
                    </a:lnTo>
                    <a:lnTo>
                      <a:pt x="138" y="136"/>
                    </a:lnTo>
                    <a:lnTo>
                      <a:pt x="138" y="138"/>
                    </a:lnTo>
                    <a:lnTo>
                      <a:pt x="142" y="138"/>
                    </a:lnTo>
                    <a:lnTo>
                      <a:pt x="138" y="142"/>
                    </a:lnTo>
                    <a:lnTo>
                      <a:pt x="140" y="144"/>
                    </a:lnTo>
                    <a:lnTo>
                      <a:pt x="140" y="146"/>
                    </a:lnTo>
                    <a:lnTo>
                      <a:pt x="140" y="152"/>
                    </a:lnTo>
                    <a:lnTo>
                      <a:pt x="138" y="152"/>
                    </a:lnTo>
                    <a:lnTo>
                      <a:pt x="132" y="152"/>
                    </a:lnTo>
                    <a:lnTo>
                      <a:pt x="122" y="160"/>
                    </a:lnTo>
                    <a:lnTo>
                      <a:pt x="120" y="164"/>
                    </a:lnTo>
                    <a:lnTo>
                      <a:pt x="116" y="172"/>
                    </a:lnTo>
                    <a:lnTo>
                      <a:pt x="112" y="172"/>
                    </a:lnTo>
                    <a:lnTo>
                      <a:pt x="108" y="170"/>
                    </a:lnTo>
                    <a:lnTo>
                      <a:pt x="96" y="184"/>
                    </a:lnTo>
                    <a:lnTo>
                      <a:pt x="94" y="184"/>
                    </a:lnTo>
                    <a:lnTo>
                      <a:pt x="90" y="188"/>
                    </a:lnTo>
                    <a:lnTo>
                      <a:pt x="88" y="192"/>
                    </a:lnTo>
                    <a:lnTo>
                      <a:pt x="86" y="198"/>
                    </a:lnTo>
                    <a:lnTo>
                      <a:pt x="80" y="198"/>
                    </a:lnTo>
                    <a:lnTo>
                      <a:pt x="80" y="200"/>
                    </a:lnTo>
                    <a:lnTo>
                      <a:pt x="84" y="202"/>
                    </a:lnTo>
                    <a:lnTo>
                      <a:pt x="88" y="202"/>
                    </a:lnTo>
                    <a:lnTo>
                      <a:pt x="94" y="196"/>
                    </a:lnTo>
                    <a:lnTo>
                      <a:pt x="98" y="196"/>
                    </a:lnTo>
                    <a:lnTo>
                      <a:pt x="102" y="198"/>
                    </a:lnTo>
                    <a:lnTo>
                      <a:pt x="98" y="200"/>
                    </a:lnTo>
                    <a:lnTo>
                      <a:pt x="90" y="206"/>
                    </a:lnTo>
                    <a:lnTo>
                      <a:pt x="90" y="208"/>
                    </a:lnTo>
                    <a:lnTo>
                      <a:pt x="84" y="208"/>
                    </a:lnTo>
                    <a:lnTo>
                      <a:pt x="78" y="208"/>
                    </a:lnTo>
                    <a:lnTo>
                      <a:pt x="78" y="202"/>
                    </a:lnTo>
                    <a:lnTo>
                      <a:pt x="76" y="200"/>
                    </a:lnTo>
                    <a:lnTo>
                      <a:pt x="72" y="200"/>
                    </a:lnTo>
                    <a:lnTo>
                      <a:pt x="72" y="206"/>
                    </a:lnTo>
                    <a:lnTo>
                      <a:pt x="60" y="198"/>
                    </a:lnTo>
                    <a:lnTo>
                      <a:pt x="58" y="206"/>
                    </a:lnTo>
                    <a:lnTo>
                      <a:pt x="60" y="202"/>
                    </a:lnTo>
                    <a:lnTo>
                      <a:pt x="62" y="202"/>
                    </a:lnTo>
                    <a:lnTo>
                      <a:pt x="62" y="208"/>
                    </a:lnTo>
                    <a:lnTo>
                      <a:pt x="66" y="210"/>
                    </a:lnTo>
                    <a:lnTo>
                      <a:pt x="62" y="212"/>
                    </a:lnTo>
                    <a:lnTo>
                      <a:pt x="62" y="216"/>
                    </a:lnTo>
                    <a:lnTo>
                      <a:pt x="58" y="216"/>
                    </a:lnTo>
                    <a:lnTo>
                      <a:pt x="52" y="224"/>
                    </a:lnTo>
                    <a:lnTo>
                      <a:pt x="44" y="226"/>
                    </a:lnTo>
                    <a:lnTo>
                      <a:pt x="36" y="224"/>
                    </a:lnTo>
                    <a:lnTo>
                      <a:pt x="36" y="228"/>
                    </a:lnTo>
                    <a:lnTo>
                      <a:pt x="40" y="228"/>
                    </a:lnTo>
                    <a:lnTo>
                      <a:pt x="40" y="234"/>
                    </a:lnTo>
                    <a:lnTo>
                      <a:pt x="36" y="236"/>
                    </a:lnTo>
                    <a:lnTo>
                      <a:pt x="34" y="236"/>
                    </a:lnTo>
                    <a:lnTo>
                      <a:pt x="24" y="236"/>
                    </a:lnTo>
                    <a:lnTo>
                      <a:pt x="24" y="242"/>
                    </a:lnTo>
                    <a:lnTo>
                      <a:pt x="32" y="242"/>
                    </a:lnTo>
                    <a:lnTo>
                      <a:pt x="26" y="244"/>
                    </a:lnTo>
                    <a:lnTo>
                      <a:pt x="18" y="246"/>
                    </a:lnTo>
                    <a:lnTo>
                      <a:pt x="6" y="248"/>
                    </a:lnTo>
                    <a:lnTo>
                      <a:pt x="6" y="254"/>
                    </a:lnTo>
                    <a:lnTo>
                      <a:pt x="16" y="256"/>
                    </a:lnTo>
                    <a:lnTo>
                      <a:pt x="22" y="256"/>
                    </a:lnTo>
                    <a:lnTo>
                      <a:pt x="18" y="256"/>
                    </a:lnTo>
                    <a:lnTo>
                      <a:pt x="6" y="256"/>
                    </a:lnTo>
                    <a:lnTo>
                      <a:pt x="0" y="260"/>
                    </a:lnTo>
                    <a:lnTo>
                      <a:pt x="4" y="266"/>
                    </a:lnTo>
                    <a:lnTo>
                      <a:pt x="4" y="270"/>
                    </a:lnTo>
                    <a:lnTo>
                      <a:pt x="14" y="270"/>
                    </a:lnTo>
                    <a:lnTo>
                      <a:pt x="4" y="274"/>
                    </a:lnTo>
                    <a:lnTo>
                      <a:pt x="6" y="278"/>
                    </a:lnTo>
                    <a:lnTo>
                      <a:pt x="8" y="278"/>
                    </a:lnTo>
                    <a:lnTo>
                      <a:pt x="8" y="282"/>
                    </a:lnTo>
                    <a:lnTo>
                      <a:pt x="4" y="284"/>
                    </a:lnTo>
                    <a:lnTo>
                      <a:pt x="8" y="288"/>
                    </a:lnTo>
                    <a:lnTo>
                      <a:pt x="12" y="288"/>
                    </a:lnTo>
                    <a:lnTo>
                      <a:pt x="12" y="290"/>
                    </a:lnTo>
                    <a:lnTo>
                      <a:pt x="8" y="292"/>
                    </a:lnTo>
                    <a:lnTo>
                      <a:pt x="14" y="294"/>
                    </a:lnTo>
                    <a:lnTo>
                      <a:pt x="16" y="298"/>
                    </a:lnTo>
                    <a:lnTo>
                      <a:pt x="18" y="294"/>
                    </a:lnTo>
                    <a:lnTo>
                      <a:pt x="24" y="290"/>
                    </a:lnTo>
                    <a:lnTo>
                      <a:pt x="26" y="290"/>
                    </a:lnTo>
                    <a:lnTo>
                      <a:pt x="30" y="290"/>
                    </a:lnTo>
                    <a:lnTo>
                      <a:pt x="30" y="292"/>
                    </a:lnTo>
                    <a:lnTo>
                      <a:pt x="24" y="292"/>
                    </a:lnTo>
                    <a:lnTo>
                      <a:pt x="16" y="310"/>
                    </a:lnTo>
                    <a:lnTo>
                      <a:pt x="6" y="310"/>
                    </a:lnTo>
                    <a:lnTo>
                      <a:pt x="6" y="312"/>
                    </a:lnTo>
                    <a:lnTo>
                      <a:pt x="6" y="316"/>
                    </a:lnTo>
                    <a:lnTo>
                      <a:pt x="14" y="320"/>
                    </a:lnTo>
                    <a:lnTo>
                      <a:pt x="16" y="316"/>
                    </a:lnTo>
                    <a:lnTo>
                      <a:pt x="22" y="316"/>
                    </a:lnTo>
                    <a:lnTo>
                      <a:pt x="22" y="320"/>
                    </a:lnTo>
                    <a:lnTo>
                      <a:pt x="22" y="324"/>
                    </a:lnTo>
                    <a:lnTo>
                      <a:pt x="16" y="328"/>
                    </a:lnTo>
                    <a:lnTo>
                      <a:pt x="14" y="328"/>
                    </a:lnTo>
                    <a:lnTo>
                      <a:pt x="14" y="334"/>
                    </a:lnTo>
                    <a:lnTo>
                      <a:pt x="14" y="338"/>
                    </a:lnTo>
                    <a:lnTo>
                      <a:pt x="18" y="338"/>
                    </a:lnTo>
                    <a:lnTo>
                      <a:pt x="22" y="344"/>
                    </a:lnTo>
                    <a:lnTo>
                      <a:pt x="26" y="344"/>
                    </a:lnTo>
                    <a:lnTo>
                      <a:pt x="30" y="344"/>
                    </a:lnTo>
                    <a:lnTo>
                      <a:pt x="32" y="344"/>
                    </a:lnTo>
                    <a:lnTo>
                      <a:pt x="32" y="348"/>
                    </a:lnTo>
                    <a:lnTo>
                      <a:pt x="40" y="348"/>
                    </a:lnTo>
                    <a:lnTo>
                      <a:pt x="50" y="346"/>
                    </a:lnTo>
                    <a:lnTo>
                      <a:pt x="62" y="338"/>
                    </a:lnTo>
                    <a:lnTo>
                      <a:pt x="66" y="336"/>
                    </a:lnTo>
                    <a:lnTo>
                      <a:pt x="68" y="330"/>
                    </a:lnTo>
                    <a:lnTo>
                      <a:pt x="72" y="330"/>
                    </a:lnTo>
                    <a:lnTo>
                      <a:pt x="76" y="330"/>
                    </a:lnTo>
                    <a:lnTo>
                      <a:pt x="86" y="326"/>
                    </a:lnTo>
                    <a:lnTo>
                      <a:pt x="94" y="320"/>
                    </a:lnTo>
                    <a:lnTo>
                      <a:pt x="96" y="326"/>
                    </a:lnTo>
                    <a:lnTo>
                      <a:pt x="96" y="326"/>
                    </a:lnTo>
                    <a:lnTo>
                      <a:pt x="96" y="326"/>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91" name="Freeform 1588"/>
              <p:cNvSpPr/>
              <p:nvPr/>
            </p:nvSpPr>
            <p:spPr bwMode="auto">
              <a:xfrm>
                <a:off x="793750" y="2559050"/>
                <a:ext cx="3175" cy="6350"/>
              </a:xfrm>
              <a:custGeom>
                <a:gdLst>
                  <a:gd fmla="*/ 0 w 2" name="T0"/>
                  <a:gd fmla="*/ 0 h 4" name="T1"/>
                  <a:gd fmla="*/ 2 w 2" name="T2"/>
                  <a:gd fmla="*/ 4 h 4" name="T3"/>
                  <a:gd fmla="*/ 2 w 2" name="T4"/>
                  <a:gd fmla="*/ 2 h 4" name="T5"/>
                  <a:gd fmla="*/ 0 w 2" name="T6"/>
                  <a:gd fmla="*/ 0 h 4" name="T7"/>
                  <a:gd fmla="*/ 0 w 2" name="T8"/>
                  <a:gd fmla="*/ 0 h 4" name="T9"/>
                  <a:gd fmla="*/ 0 w 2" name="T10"/>
                  <a:gd fmla="*/ 0 h 4" name="T11"/>
                </a:gdLst>
                <a:cxnLst>
                  <a:cxn ang="0">
                    <a:pos x="T0" y="T1"/>
                  </a:cxn>
                  <a:cxn ang="0">
                    <a:pos x="T2" y="T3"/>
                  </a:cxn>
                  <a:cxn ang="0">
                    <a:pos x="T4" y="T5"/>
                  </a:cxn>
                  <a:cxn ang="0">
                    <a:pos x="T6" y="T7"/>
                  </a:cxn>
                  <a:cxn ang="0">
                    <a:pos x="T8" y="T9"/>
                  </a:cxn>
                  <a:cxn ang="0">
                    <a:pos x="T10" y="T11"/>
                  </a:cxn>
                </a:cxnLst>
                <a:rect b="b" l="0" r="r" t="0"/>
                <a:pathLst>
                  <a:path h="4" w="2">
                    <a:moveTo>
                      <a:pt x="0" y="0"/>
                    </a:moveTo>
                    <a:lnTo>
                      <a:pt x="2" y="4"/>
                    </a:lnTo>
                    <a:lnTo>
                      <a:pt x="2"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92" name="Freeform 1589"/>
              <p:cNvSpPr/>
              <p:nvPr/>
            </p:nvSpPr>
            <p:spPr bwMode="auto">
              <a:xfrm>
                <a:off x="793750" y="2559050"/>
                <a:ext cx="3175" cy="6350"/>
              </a:xfrm>
              <a:custGeom>
                <a:gdLst>
                  <a:gd fmla="*/ 0 w 2" name="T0"/>
                  <a:gd fmla="*/ 0 h 4" name="T1"/>
                  <a:gd fmla="*/ 2 w 2" name="T2"/>
                  <a:gd fmla="*/ 4 h 4" name="T3"/>
                  <a:gd fmla="*/ 2 w 2" name="T4"/>
                  <a:gd fmla="*/ 2 h 4" name="T5"/>
                  <a:gd fmla="*/ 0 w 2" name="T6"/>
                  <a:gd fmla="*/ 0 h 4" name="T7"/>
                  <a:gd fmla="*/ 0 w 2" name="T8"/>
                  <a:gd fmla="*/ 0 h 4" name="T9"/>
                  <a:gd fmla="*/ 0 w 2" name="T10"/>
                  <a:gd fmla="*/ 0 h 4" name="T11"/>
                </a:gdLst>
                <a:cxnLst>
                  <a:cxn ang="0">
                    <a:pos x="T0" y="T1"/>
                  </a:cxn>
                  <a:cxn ang="0">
                    <a:pos x="T2" y="T3"/>
                  </a:cxn>
                  <a:cxn ang="0">
                    <a:pos x="T4" y="T5"/>
                  </a:cxn>
                  <a:cxn ang="0">
                    <a:pos x="T6" y="T7"/>
                  </a:cxn>
                  <a:cxn ang="0">
                    <a:pos x="T8" y="T9"/>
                  </a:cxn>
                  <a:cxn ang="0">
                    <a:pos x="T10" y="T11"/>
                  </a:cxn>
                </a:cxnLst>
                <a:rect b="b" l="0" r="r" t="0"/>
                <a:pathLst>
                  <a:path h="4" w="2">
                    <a:moveTo>
                      <a:pt x="0" y="0"/>
                    </a:moveTo>
                    <a:lnTo>
                      <a:pt x="2" y="4"/>
                    </a:lnTo>
                    <a:lnTo>
                      <a:pt x="2"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93" name="Freeform 1590"/>
              <p:cNvSpPr/>
              <p:nvPr/>
            </p:nvSpPr>
            <p:spPr bwMode="auto">
              <a:xfrm>
                <a:off x="825500" y="2514600"/>
                <a:ext cx="3175" cy="6350"/>
              </a:xfrm>
              <a:custGeom>
                <a:gdLst>
                  <a:gd fmla="*/ 2 w 2" name="T0"/>
                  <a:gd fmla="*/ 0 h 4" name="T1"/>
                  <a:gd fmla="*/ 2 w 2" name="T2"/>
                  <a:gd fmla="*/ 0 h 4" name="T3"/>
                  <a:gd fmla="*/ 2 w 2" name="T4"/>
                  <a:gd fmla="*/ 2 h 4" name="T5"/>
                  <a:gd fmla="*/ 0 w 2" name="T6"/>
                  <a:gd fmla="*/ 4 h 4" name="T7"/>
                  <a:gd fmla="*/ 0 w 2" name="T8"/>
                  <a:gd fmla="*/ 0 h 4" name="T9"/>
                  <a:gd fmla="*/ 2 w 2" name="T10"/>
                  <a:gd fmla="*/ 0 h 4" name="T11"/>
                  <a:gd fmla="*/ 2 w 2" name="T12"/>
                  <a:gd fmla="*/ 0 h 4" name="T13"/>
                  <a:gd fmla="*/ 2 w 2"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2" y="0"/>
                    </a:moveTo>
                    <a:lnTo>
                      <a:pt x="2" y="0"/>
                    </a:lnTo>
                    <a:lnTo>
                      <a:pt x="2" y="2"/>
                    </a:lnTo>
                    <a:lnTo>
                      <a:pt x="0" y="4"/>
                    </a:lnTo>
                    <a:lnTo>
                      <a:pt x="0" y="0"/>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94" name="Freeform 1591"/>
              <p:cNvSpPr/>
              <p:nvPr/>
            </p:nvSpPr>
            <p:spPr bwMode="auto">
              <a:xfrm>
                <a:off x="825500" y="2514600"/>
                <a:ext cx="3175" cy="6350"/>
              </a:xfrm>
              <a:custGeom>
                <a:gdLst>
                  <a:gd fmla="*/ 2 w 2" name="T0"/>
                  <a:gd fmla="*/ 0 h 4" name="T1"/>
                  <a:gd fmla="*/ 2 w 2" name="T2"/>
                  <a:gd fmla="*/ 0 h 4" name="T3"/>
                  <a:gd fmla="*/ 2 w 2" name="T4"/>
                  <a:gd fmla="*/ 2 h 4" name="T5"/>
                  <a:gd fmla="*/ 0 w 2" name="T6"/>
                  <a:gd fmla="*/ 4 h 4" name="T7"/>
                  <a:gd fmla="*/ 0 w 2" name="T8"/>
                  <a:gd fmla="*/ 0 h 4" name="T9"/>
                  <a:gd fmla="*/ 2 w 2" name="T10"/>
                  <a:gd fmla="*/ 0 h 4" name="T11"/>
                  <a:gd fmla="*/ 2 w 2" name="T12"/>
                  <a:gd fmla="*/ 0 h 4" name="T13"/>
                  <a:gd fmla="*/ 2 w 2"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2" y="0"/>
                    </a:moveTo>
                    <a:lnTo>
                      <a:pt x="2" y="0"/>
                    </a:lnTo>
                    <a:lnTo>
                      <a:pt x="2" y="2"/>
                    </a:lnTo>
                    <a:lnTo>
                      <a:pt x="0" y="4"/>
                    </a:lnTo>
                    <a:lnTo>
                      <a:pt x="0" y="0"/>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95" name="Freeform 1592"/>
              <p:cNvSpPr/>
              <p:nvPr/>
            </p:nvSpPr>
            <p:spPr bwMode="auto">
              <a:xfrm>
                <a:off x="796925" y="2514600"/>
                <a:ext cx="19050" cy="12700"/>
              </a:xfrm>
              <a:custGeom>
                <a:gdLst>
                  <a:gd fmla="*/ 10 w 12" name="T0"/>
                  <a:gd fmla="*/ 0 h 8" name="T1"/>
                  <a:gd fmla="*/ 10 w 12" name="T2"/>
                  <a:gd fmla="*/ 0 h 8" name="T3"/>
                  <a:gd fmla="*/ 12 w 12" name="T4"/>
                  <a:gd fmla="*/ 0 h 8" name="T5"/>
                  <a:gd fmla="*/ 12 w 12" name="T6"/>
                  <a:gd fmla="*/ 4 h 8" name="T7"/>
                  <a:gd fmla="*/ 12 w 12" name="T8"/>
                  <a:gd fmla="*/ 8 h 8" name="T9"/>
                  <a:gd fmla="*/ 2 w 12" name="T10"/>
                  <a:gd fmla="*/ 4 h 8" name="T11"/>
                  <a:gd fmla="*/ 0 w 12" name="T12"/>
                  <a:gd fmla="*/ 2 h 8" name="T13"/>
                  <a:gd fmla="*/ 8 w 12" name="T14"/>
                  <a:gd fmla="*/ 4 h 8" name="T15"/>
                  <a:gd fmla="*/ 8 w 12" name="T16"/>
                  <a:gd fmla="*/ 0 h 8" name="T17"/>
                  <a:gd fmla="*/ 10 w 12" name="T18"/>
                  <a:gd fmla="*/ 0 h 8" name="T19"/>
                  <a:gd fmla="*/ 10 w 12" name="T20"/>
                  <a:gd fmla="*/ 0 h 8" name="T21"/>
                  <a:gd fmla="*/ 10 w 12"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12">
                    <a:moveTo>
                      <a:pt x="10" y="0"/>
                    </a:moveTo>
                    <a:lnTo>
                      <a:pt x="10" y="0"/>
                    </a:lnTo>
                    <a:lnTo>
                      <a:pt x="12" y="0"/>
                    </a:lnTo>
                    <a:lnTo>
                      <a:pt x="12" y="4"/>
                    </a:lnTo>
                    <a:lnTo>
                      <a:pt x="12" y="8"/>
                    </a:lnTo>
                    <a:lnTo>
                      <a:pt x="2" y="4"/>
                    </a:lnTo>
                    <a:lnTo>
                      <a:pt x="0" y="2"/>
                    </a:lnTo>
                    <a:lnTo>
                      <a:pt x="8" y="4"/>
                    </a:lnTo>
                    <a:lnTo>
                      <a:pt x="8" y="0"/>
                    </a:lnTo>
                    <a:lnTo>
                      <a:pt x="10" y="0"/>
                    </a:lnTo>
                    <a:lnTo>
                      <a:pt x="10" y="0"/>
                    </a:lnTo>
                    <a:lnTo>
                      <a:pt x="1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96" name="Freeform 1593"/>
              <p:cNvSpPr/>
              <p:nvPr/>
            </p:nvSpPr>
            <p:spPr bwMode="auto">
              <a:xfrm>
                <a:off x="796925" y="2514600"/>
                <a:ext cx="19050" cy="12700"/>
              </a:xfrm>
              <a:custGeom>
                <a:gdLst>
                  <a:gd fmla="*/ 10 w 12" name="T0"/>
                  <a:gd fmla="*/ 0 h 8" name="T1"/>
                  <a:gd fmla="*/ 10 w 12" name="T2"/>
                  <a:gd fmla="*/ 0 h 8" name="T3"/>
                  <a:gd fmla="*/ 12 w 12" name="T4"/>
                  <a:gd fmla="*/ 0 h 8" name="T5"/>
                  <a:gd fmla="*/ 12 w 12" name="T6"/>
                  <a:gd fmla="*/ 4 h 8" name="T7"/>
                  <a:gd fmla="*/ 12 w 12" name="T8"/>
                  <a:gd fmla="*/ 8 h 8" name="T9"/>
                  <a:gd fmla="*/ 2 w 12" name="T10"/>
                  <a:gd fmla="*/ 4 h 8" name="T11"/>
                  <a:gd fmla="*/ 0 w 12" name="T12"/>
                  <a:gd fmla="*/ 2 h 8" name="T13"/>
                  <a:gd fmla="*/ 8 w 12" name="T14"/>
                  <a:gd fmla="*/ 4 h 8" name="T15"/>
                  <a:gd fmla="*/ 8 w 12" name="T16"/>
                  <a:gd fmla="*/ 0 h 8" name="T17"/>
                  <a:gd fmla="*/ 10 w 12" name="T18"/>
                  <a:gd fmla="*/ 0 h 8" name="T19"/>
                  <a:gd fmla="*/ 10 w 12" name="T20"/>
                  <a:gd fmla="*/ 0 h 8" name="T21"/>
                  <a:gd fmla="*/ 10 w 12"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12">
                    <a:moveTo>
                      <a:pt x="10" y="0"/>
                    </a:moveTo>
                    <a:lnTo>
                      <a:pt x="10" y="0"/>
                    </a:lnTo>
                    <a:lnTo>
                      <a:pt x="12" y="0"/>
                    </a:lnTo>
                    <a:lnTo>
                      <a:pt x="12" y="4"/>
                    </a:lnTo>
                    <a:lnTo>
                      <a:pt x="12" y="8"/>
                    </a:lnTo>
                    <a:lnTo>
                      <a:pt x="2" y="4"/>
                    </a:lnTo>
                    <a:lnTo>
                      <a:pt x="0" y="2"/>
                    </a:lnTo>
                    <a:lnTo>
                      <a:pt x="8" y="4"/>
                    </a:lnTo>
                    <a:lnTo>
                      <a:pt x="8" y="0"/>
                    </a:lnTo>
                    <a:lnTo>
                      <a:pt x="10" y="0"/>
                    </a:lnTo>
                    <a:lnTo>
                      <a:pt x="10" y="0"/>
                    </a:lnTo>
                    <a:lnTo>
                      <a:pt x="1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97" name="Freeform 1594"/>
              <p:cNvSpPr/>
              <p:nvPr/>
            </p:nvSpPr>
            <p:spPr bwMode="auto">
              <a:xfrm>
                <a:off x="828675" y="2476500"/>
                <a:ext cx="3175" cy="6350"/>
              </a:xfrm>
              <a:custGeom>
                <a:gdLst>
                  <a:gd fmla="*/ 2 w 2" name="T0"/>
                  <a:gd fmla="*/ 0 h 4" name="T1"/>
                  <a:gd fmla="*/ 2 w 2" name="T2"/>
                  <a:gd fmla="*/ 0 h 4" name="T3"/>
                  <a:gd fmla="*/ 2 w 2" name="T4"/>
                  <a:gd fmla="*/ 2 h 4" name="T5"/>
                  <a:gd fmla="*/ 0 w 2" name="T6"/>
                  <a:gd fmla="*/ 4 h 4" name="T7"/>
                  <a:gd fmla="*/ 0 w 2" name="T8"/>
                  <a:gd fmla="*/ 2 h 4" name="T9"/>
                  <a:gd fmla="*/ 0 w 2" name="T10"/>
                  <a:gd fmla="*/ 0 h 4" name="T11"/>
                  <a:gd fmla="*/ 2 w 2" name="T12"/>
                  <a:gd fmla="*/ 0 h 4" name="T13"/>
                  <a:gd fmla="*/ 2 w 2" name="T14"/>
                  <a:gd fmla="*/ 0 h 4" name="T15"/>
                  <a:gd fmla="*/ 2 w 2"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2" y="0"/>
                    </a:moveTo>
                    <a:lnTo>
                      <a:pt x="2" y="0"/>
                    </a:lnTo>
                    <a:lnTo>
                      <a:pt x="2" y="2"/>
                    </a:lnTo>
                    <a:lnTo>
                      <a:pt x="0" y="4"/>
                    </a:lnTo>
                    <a:lnTo>
                      <a:pt x="0" y="2"/>
                    </a:lnTo>
                    <a:lnTo>
                      <a:pt x="0" y="0"/>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98" name="Freeform 1595"/>
              <p:cNvSpPr/>
              <p:nvPr/>
            </p:nvSpPr>
            <p:spPr bwMode="auto">
              <a:xfrm>
                <a:off x="828675" y="2476500"/>
                <a:ext cx="3175" cy="6350"/>
              </a:xfrm>
              <a:custGeom>
                <a:gdLst>
                  <a:gd fmla="*/ 2 w 2" name="T0"/>
                  <a:gd fmla="*/ 0 h 4" name="T1"/>
                  <a:gd fmla="*/ 2 w 2" name="T2"/>
                  <a:gd fmla="*/ 0 h 4" name="T3"/>
                  <a:gd fmla="*/ 2 w 2" name="T4"/>
                  <a:gd fmla="*/ 2 h 4" name="T5"/>
                  <a:gd fmla="*/ 0 w 2" name="T6"/>
                  <a:gd fmla="*/ 4 h 4" name="T7"/>
                  <a:gd fmla="*/ 0 w 2" name="T8"/>
                  <a:gd fmla="*/ 2 h 4" name="T9"/>
                  <a:gd fmla="*/ 0 w 2" name="T10"/>
                  <a:gd fmla="*/ 0 h 4" name="T11"/>
                  <a:gd fmla="*/ 2 w 2" name="T12"/>
                  <a:gd fmla="*/ 0 h 4" name="T13"/>
                  <a:gd fmla="*/ 2 w 2" name="T14"/>
                  <a:gd fmla="*/ 0 h 4" name="T15"/>
                  <a:gd fmla="*/ 2 w 2"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2" y="0"/>
                    </a:moveTo>
                    <a:lnTo>
                      <a:pt x="2" y="0"/>
                    </a:lnTo>
                    <a:lnTo>
                      <a:pt x="2" y="2"/>
                    </a:lnTo>
                    <a:lnTo>
                      <a:pt x="0" y="4"/>
                    </a:lnTo>
                    <a:lnTo>
                      <a:pt x="0" y="2"/>
                    </a:lnTo>
                    <a:lnTo>
                      <a:pt x="0" y="0"/>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99" name="Freeform 1596"/>
              <p:cNvSpPr/>
              <p:nvPr/>
            </p:nvSpPr>
            <p:spPr bwMode="auto">
              <a:xfrm>
                <a:off x="984250" y="2228850"/>
                <a:ext cx="9525" cy="6350"/>
              </a:xfrm>
              <a:custGeom>
                <a:gdLst>
                  <a:gd fmla="*/ 0 w 6" name="T0"/>
                  <a:gd fmla="*/ 0 h 4" name="T1"/>
                  <a:gd fmla="*/ 0 w 6" name="T2"/>
                  <a:gd fmla="*/ 4 h 4" name="T3"/>
                  <a:gd fmla="*/ 6 w 6" name="T4"/>
                  <a:gd fmla="*/ 4 h 4" name="T5"/>
                  <a:gd fmla="*/ 6 w 6" name="T6"/>
                  <a:gd fmla="*/ 2 h 4" name="T7"/>
                  <a:gd fmla="*/ 0 w 6" name="T8"/>
                  <a:gd fmla="*/ 0 h 4" name="T9"/>
                  <a:gd fmla="*/ 0 w 6" name="T10"/>
                  <a:gd fmla="*/ 0 h 4" name="T11"/>
                  <a:gd fmla="*/ 0 w 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6">
                    <a:moveTo>
                      <a:pt x="0" y="0"/>
                    </a:moveTo>
                    <a:lnTo>
                      <a:pt x="0" y="4"/>
                    </a:lnTo>
                    <a:lnTo>
                      <a:pt x="6" y="4"/>
                    </a:lnTo>
                    <a:lnTo>
                      <a:pt x="6"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00" name="Freeform 1597"/>
              <p:cNvSpPr/>
              <p:nvPr/>
            </p:nvSpPr>
            <p:spPr bwMode="auto">
              <a:xfrm>
                <a:off x="1060450" y="2222500"/>
                <a:ext cx="12700" cy="9525"/>
              </a:xfrm>
              <a:custGeom>
                <a:gdLst>
                  <a:gd fmla="*/ 6 w 8" name="T0"/>
                  <a:gd fmla="*/ 0 h 6" name="T1"/>
                  <a:gd fmla="*/ 6 w 8" name="T2"/>
                  <a:gd fmla="*/ 0 h 6" name="T3"/>
                  <a:gd fmla="*/ 8 w 8" name="T4"/>
                  <a:gd fmla="*/ 0 h 6" name="T5"/>
                  <a:gd fmla="*/ 8 w 8" name="T6"/>
                  <a:gd fmla="*/ 4 h 6" name="T7"/>
                  <a:gd fmla="*/ 8 w 8" name="T8"/>
                  <a:gd fmla="*/ 6 h 6" name="T9"/>
                  <a:gd fmla="*/ 2 w 8" name="T10"/>
                  <a:gd fmla="*/ 6 h 6" name="T11"/>
                  <a:gd fmla="*/ 0 w 8" name="T12"/>
                  <a:gd fmla="*/ 4 h 6" name="T13"/>
                  <a:gd fmla="*/ 6 w 8" name="T14"/>
                  <a:gd fmla="*/ 0 h 6" name="T15"/>
                  <a:gd fmla="*/ 6 w 8" name="T16"/>
                  <a:gd fmla="*/ 0 h 6" name="T17"/>
                  <a:gd fmla="*/ 6 w 8" name="T18"/>
                  <a:gd fmla="*/ 0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8">
                    <a:moveTo>
                      <a:pt x="6" y="0"/>
                    </a:moveTo>
                    <a:lnTo>
                      <a:pt x="6" y="0"/>
                    </a:lnTo>
                    <a:lnTo>
                      <a:pt x="8" y="0"/>
                    </a:lnTo>
                    <a:lnTo>
                      <a:pt x="8" y="4"/>
                    </a:lnTo>
                    <a:lnTo>
                      <a:pt x="8" y="6"/>
                    </a:lnTo>
                    <a:lnTo>
                      <a:pt x="2" y="6"/>
                    </a:lnTo>
                    <a:lnTo>
                      <a:pt x="0" y="4"/>
                    </a:lnTo>
                    <a:lnTo>
                      <a:pt x="6" y="0"/>
                    </a:lnTo>
                    <a:lnTo>
                      <a:pt x="6" y="0"/>
                    </a:lnTo>
                    <a:lnTo>
                      <a:pt x="6"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01" name="Freeform 1598"/>
              <p:cNvSpPr/>
              <p:nvPr/>
            </p:nvSpPr>
            <p:spPr bwMode="auto">
              <a:xfrm>
                <a:off x="1000125" y="2216150"/>
                <a:ext cx="9525" cy="12700"/>
              </a:xfrm>
              <a:custGeom>
                <a:gdLst>
                  <a:gd fmla="*/ 4 w 6" name="T0"/>
                  <a:gd fmla="*/ 2 h 8" name="T1"/>
                  <a:gd fmla="*/ 4 w 6" name="T2"/>
                  <a:gd fmla="*/ 2 h 8" name="T3"/>
                  <a:gd fmla="*/ 0 w 6" name="T4"/>
                  <a:gd fmla="*/ 8 h 8" name="T5"/>
                  <a:gd fmla="*/ 2 w 6" name="T6"/>
                  <a:gd fmla="*/ 8 h 8" name="T7"/>
                  <a:gd fmla="*/ 6 w 6" name="T8"/>
                  <a:gd fmla="*/ 6 h 8" name="T9"/>
                  <a:gd fmla="*/ 6 w 6" name="T10"/>
                  <a:gd fmla="*/ 2 h 8" name="T11"/>
                  <a:gd fmla="*/ 6 w 6" name="T12"/>
                  <a:gd fmla="*/ 0 h 8" name="T13"/>
                  <a:gd fmla="*/ 4 w 6" name="T14"/>
                  <a:gd fmla="*/ 2 h 8" name="T15"/>
                  <a:gd fmla="*/ 4 w 6" name="T16"/>
                  <a:gd fmla="*/ 2 h 8" name="T17"/>
                  <a:gd fmla="*/ 4 w 6" name="T18"/>
                  <a:gd fmla="*/ 2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6">
                    <a:moveTo>
                      <a:pt x="4" y="2"/>
                    </a:moveTo>
                    <a:lnTo>
                      <a:pt x="4" y="2"/>
                    </a:lnTo>
                    <a:lnTo>
                      <a:pt x="0" y="8"/>
                    </a:lnTo>
                    <a:lnTo>
                      <a:pt x="2" y="8"/>
                    </a:lnTo>
                    <a:lnTo>
                      <a:pt x="6" y="6"/>
                    </a:lnTo>
                    <a:lnTo>
                      <a:pt x="6" y="2"/>
                    </a:lnTo>
                    <a:lnTo>
                      <a:pt x="6" y="0"/>
                    </a:lnTo>
                    <a:lnTo>
                      <a:pt x="4" y="2"/>
                    </a:lnTo>
                    <a:lnTo>
                      <a:pt x="4" y="2"/>
                    </a:lnTo>
                    <a:lnTo>
                      <a:pt x="4"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02" name="Freeform 1599"/>
              <p:cNvSpPr/>
              <p:nvPr/>
            </p:nvSpPr>
            <p:spPr bwMode="auto">
              <a:xfrm>
                <a:off x="1009650" y="2193925"/>
                <a:ext cx="15875" cy="15875"/>
              </a:xfrm>
              <a:custGeom>
                <a:gdLst>
                  <a:gd fmla="*/ 4 w 10" name="T0"/>
                  <a:gd fmla="*/ 0 h 10" name="T1"/>
                  <a:gd fmla="*/ 4 w 10" name="T2"/>
                  <a:gd fmla="*/ 0 h 10" name="T3"/>
                  <a:gd fmla="*/ 0 w 10" name="T4"/>
                  <a:gd fmla="*/ 4 h 10" name="T5"/>
                  <a:gd fmla="*/ 0 w 10" name="T6"/>
                  <a:gd fmla="*/ 6 h 10" name="T7"/>
                  <a:gd fmla="*/ 6 w 10" name="T8"/>
                  <a:gd fmla="*/ 10 h 10" name="T9"/>
                  <a:gd fmla="*/ 10 w 10" name="T10"/>
                  <a:gd fmla="*/ 4 h 10" name="T11"/>
                  <a:gd fmla="*/ 10 w 10" name="T12"/>
                  <a:gd fmla="*/ 0 h 10" name="T13"/>
                  <a:gd fmla="*/ 4 w 10" name="T14"/>
                  <a:gd fmla="*/ 0 h 10" name="T15"/>
                  <a:gd fmla="*/ 4 w 10" name="T16"/>
                  <a:gd fmla="*/ 0 h 10" name="T17"/>
                  <a:gd fmla="*/ 4 w 10" name="T18"/>
                  <a:gd fmla="*/ 0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10">
                    <a:moveTo>
                      <a:pt x="4" y="0"/>
                    </a:moveTo>
                    <a:lnTo>
                      <a:pt x="4" y="0"/>
                    </a:lnTo>
                    <a:lnTo>
                      <a:pt x="0" y="4"/>
                    </a:lnTo>
                    <a:lnTo>
                      <a:pt x="0" y="6"/>
                    </a:lnTo>
                    <a:lnTo>
                      <a:pt x="6" y="10"/>
                    </a:lnTo>
                    <a:lnTo>
                      <a:pt x="10" y="4"/>
                    </a:lnTo>
                    <a:lnTo>
                      <a:pt x="10" y="0"/>
                    </a:lnTo>
                    <a:lnTo>
                      <a:pt x="4" y="0"/>
                    </a:lnTo>
                    <a:lnTo>
                      <a:pt x="4" y="0"/>
                    </a:lnTo>
                    <a:lnTo>
                      <a:pt x="4"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03" name="Freeform 1600"/>
              <p:cNvSpPr/>
              <p:nvPr/>
            </p:nvSpPr>
            <p:spPr bwMode="auto">
              <a:xfrm>
                <a:off x="1022350" y="2193925"/>
                <a:ext cx="34925" cy="34925"/>
              </a:xfrm>
              <a:custGeom>
                <a:gdLst>
                  <a:gd fmla="*/ 8 w 22" name="T0"/>
                  <a:gd fmla="*/ 0 h 22" name="T1"/>
                  <a:gd fmla="*/ 8 w 22" name="T2"/>
                  <a:gd fmla="*/ 0 h 22" name="T3"/>
                  <a:gd fmla="*/ 4 w 22" name="T4"/>
                  <a:gd fmla="*/ 12 h 22" name="T5"/>
                  <a:gd fmla="*/ 0 w 22" name="T6"/>
                  <a:gd fmla="*/ 12 h 22" name="T7"/>
                  <a:gd fmla="*/ 4 w 22" name="T8"/>
                  <a:gd fmla="*/ 22 h 22" name="T9"/>
                  <a:gd fmla="*/ 12 w 22" name="T10"/>
                  <a:gd fmla="*/ 16 h 22" name="T11"/>
                  <a:gd fmla="*/ 20 w 22" name="T12"/>
                  <a:gd fmla="*/ 12 h 22" name="T13"/>
                  <a:gd fmla="*/ 20 w 22" name="T14"/>
                  <a:gd fmla="*/ 6 h 22" name="T15"/>
                  <a:gd fmla="*/ 22 w 22" name="T16"/>
                  <a:gd fmla="*/ 4 h 22" name="T17"/>
                  <a:gd fmla="*/ 20 w 22" name="T18"/>
                  <a:gd fmla="*/ 4 h 22" name="T19"/>
                  <a:gd fmla="*/ 10 w 22" name="T20"/>
                  <a:gd fmla="*/ 6 h 22" name="T21"/>
                  <a:gd fmla="*/ 10 w 22" name="T22"/>
                  <a:gd fmla="*/ 2 h 22" name="T23"/>
                  <a:gd fmla="*/ 8 w 22" name="T24"/>
                  <a:gd fmla="*/ 0 h 22" name="T25"/>
                  <a:gd fmla="*/ 8 w 22" name="T26"/>
                  <a:gd fmla="*/ 0 h 22" name="T27"/>
                  <a:gd fmla="*/ 8 w 22" name="T28"/>
                  <a:gd fmla="*/ 0 h 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2" w="22">
                    <a:moveTo>
                      <a:pt x="8" y="0"/>
                    </a:moveTo>
                    <a:lnTo>
                      <a:pt x="8" y="0"/>
                    </a:lnTo>
                    <a:lnTo>
                      <a:pt x="4" y="12"/>
                    </a:lnTo>
                    <a:lnTo>
                      <a:pt x="0" y="12"/>
                    </a:lnTo>
                    <a:lnTo>
                      <a:pt x="4" y="22"/>
                    </a:lnTo>
                    <a:lnTo>
                      <a:pt x="12" y="16"/>
                    </a:lnTo>
                    <a:lnTo>
                      <a:pt x="20" y="12"/>
                    </a:lnTo>
                    <a:lnTo>
                      <a:pt x="20" y="6"/>
                    </a:lnTo>
                    <a:lnTo>
                      <a:pt x="22" y="4"/>
                    </a:lnTo>
                    <a:lnTo>
                      <a:pt x="20" y="4"/>
                    </a:lnTo>
                    <a:lnTo>
                      <a:pt x="10" y="6"/>
                    </a:lnTo>
                    <a:lnTo>
                      <a:pt x="10" y="2"/>
                    </a:lnTo>
                    <a:lnTo>
                      <a:pt x="8" y="0"/>
                    </a:lnTo>
                    <a:lnTo>
                      <a:pt x="8" y="0"/>
                    </a:lnTo>
                    <a:lnTo>
                      <a:pt x="8"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04" name="Freeform 1601"/>
              <p:cNvSpPr/>
              <p:nvPr/>
            </p:nvSpPr>
            <p:spPr bwMode="auto">
              <a:xfrm>
                <a:off x="1050925" y="2178050"/>
                <a:ext cx="6350" cy="9525"/>
              </a:xfrm>
              <a:custGeom>
                <a:gdLst>
                  <a:gd fmla="*/ 2 w 4" name="T0"/>
                  <a:gd fmla="*/ 0 h 6" name="T1"/>
                  <a:gd fmla="*/ 2 w 4" name="T2"/>
                  <a:gd fmla="*/ 0 h 6" name="T3"/>
                  <a:gd fmla="*/ 0 w 4" name="T4"/>
                  <a:gd fmla="*/ 4 h 6" name="T5"/>
                  <a:gd fmla="*/ 0 w 4" name="T6"/>
                  <a:gd fmla="*/ 6 h 6" name="T7"/>
                  <a:gd fmla="*/ 2 w 4" name="T8"/>
                  <a:gd fmla="*/ 6 h 6" name="T9"/>
                  <a:gd fmla="*/ 4 w 4" name="T10"/>
                  <a:gd fmla="*/ 0 h 6" name="T11"/>
                  <a:gd fmla="*/ 2 w 4" name="T12"/>
                  <a:gd fmla="*/ 0 h 6" name="T13"/>
                  <a:gd fmla="*/ 2 w 4" name="T14"/>
                  <a:gd fmla="*/ 0 h 6" name="T15"/>
                  <a:gd fmla="*/ 2 w 4" name="T16"/>
                  <a:gd fmla="*/ 0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4">
                    <a:moveTo>
                      <a:pt x="2" y="0"/>
                    </a:moveTo>
                    <a:lnTo>
                      <a:pt x="2" y="0"/>
                    </a:lnTo>
                    <a:lnTo>
                      <a:pt x="0" y="4"/>
                    </a:lnTo>
                    <a:lnTo>
                      <a:pt x="0" y="6"/>
                    </a:lnTo>
                    <a:lnTo>
                      <a:pt x="2" y="6"/>
                    </a:lnTo>
                    <a:lnTo>
                      <a:pt x="4" y="0"/>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05" name="Freeform 1602"/>
              <p:cNvSpPr/>
              <p:nvPr/>
            </p:nvSpPr>
            <p:spPr bwMode="auto">
              <a:xfrm>
                <a:off x="1089025" y="2143125"/>
                <a:ext cx="12700" cy="15875"/>
              </a:xfrm>
              <a:custGeom>
                <a:gdLst>
                  <a:gd fmla="*/ 0 w 8" name="T0"/>
                  <a:gd fmla="*/ 0 h 10" name="T1"/>
                  <a:gd fmla="*/ 0 w 8" name="T2"/>
                  <a:gd fmla="*/ 0 h 10" name="T3"/>
                  <a:gd fmla="*/ 0 w 8" name="T4"/>
                  <a:gd fmla="*/ 10 h 10" name="T5"/>
                  <a:gd fmla="*/ 2 w 8" name="T6"/>
                  <a:gd fmla="*/ 8 h 10" name="T7"/>
                  <a:gd fmla="*/ 8 w 8" name="T8"/>
                  <a:gd fmla="*/ 8 h 10" name="T9"/>
                  <a:gd fmla="*/ 8 w 8" name="T10"/>
                  <a:gd fmla="*/ 4 h 10" name="T11"/>
                  <a:gd fmla="*/ 8 w 8" name="T12"/>
                  <a:gd fmla="*/ 2 h 10" name="T13"/>
                  <a:gd fmla="*/ 6 w 8" name="T14"/>
                  <a:gd fmla="*/ 0 h 10" name="T15"/>
                  <a:gd fmla="*/ 0 w 8" name="T16"/>
                  <a:gd fmla="*/ 0 h 10" name="T17"/>
                  <a:gd fmla="*/ 0 w 8" name="T18"/>
                  <a:gd fmla="*/ 0 h 10" name="T19"/>
                  <a:gd fmla="*/ 0 w 8" name="T20"/>
                  <a:gd fmla="*/ 0 h 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 w="8">
                    <a:moveTo>
                      <a:pt x="0" y="0"/>
                    </a:moveTo>
                    <a:lnTo>
                      <a:pt x="0" y="0"/>
                    </a:lnTo>
                    <a:lnTo>
                      <a:pt x="0" y="10"/>
                    </a:lnTo>
                    <a:lnTo>
                      <a:pt x="2" y="8"/>
                    </a:lnTo>
                    <a:lnTo>
                      <a:pt x="8" y="8"/>
                    </a:lnTo>
                    <a:lnTo>
                      <a:pt x="8" y="4"/>
                    </a:lnTo>
                    <a:lnTo>
                      <a:pt x="8" y="2"/>
                    </a:lnTo>
                    <a:lnTo>
                      <a:pt x="6" y="0"/>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06" name="Freeform 1603"/>
              <p:cNvSpPr/>
              <p:nvPr/>
            </p:nvSpPr>
            <p:spPr bwMode="auto">
              <a:xfrm>
                <a:off x="1101725" y="2130425"/>
                <a:ext cx="12700" cy="12700"/>
              </a:xfrm>
              <a:custGeom>
                <a:gdLst>
                  <a:gd fmla="*/ 0 w 8" name="T0"/>
                  <a:gd fmla="*/ 0 h 8" name="T1"/>
                  <a:gd fmla="*/ 0 w 8" name="T2"/>
                  <a:gd fmla="*/ 0 h 8" name="T3"/>
                  <a:gd fmla="*/ 2 w 8" name="T4"/>
                  <a:gd fmla="*/ 8 h 8" name="T5"/>
                  <a:gd fmla="*/ 6 w 8" name="T6"/>
                  <a:gd fmla="*/ 8 h 8" name="T7"/>
                  <a:gd fmla="*/ 8 w 8" name="T8"/>
                  <a:gd fmla="*/ 6 h 8" name="T9"/>
                  <a:gd fmla="*/ 6 w 8" name="T10"/>
                  <a:gd fmla="*/ 2 h 8" name="T11"/>
                  <a:gd fmla="*/ 0 w 8" name="T12"/>
                  <a:gd fmla="*/ 0 h 8" name="T13"/>
                  <a:gd fmla="*/ 0 w 8" name="T14"/>
                  <a:gd fmla="*/ 0 h 8" name="T15"/>
                  <a:gd fmla="*/ 0 w 8"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0" y="0"/>
                    </a:moveTo>
                    <a:lnTo>
                      <a:pt x="0" y="0"/>
                    </a:lnTo>
                    <a:lnTo>
                      <a:pt x="2" y="8"/>
                    </a:lnTo>
                    <a:lnTo>
                      <a:pt x="6" y="8"/>
                    </a:lnTo>
                    <a:lnTo>
                      <a:pt x="8" y="6"/>
                    </a:lnTo>
                    <a:lnTo>
                      <a:pt x="6"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07" name="Freeform 1604"/>
              <p:cNvSpPr/>
              <p:nvPr/>
            </p:nvSpPr>
            <p:spPr bwMode="auto">
              <a:xfrm>
                <a:off x="1136650" y="2124075"/>
                <a:ext cx="6350" cy="6350"/>
              </a:xfrm>
              <a:custGeom>
                <a:gdLst>
                  <a:gd fmla="*/ 0 w 4" name="T0"/>
                  <a:gd fmla="*/ 0 h 4" name="T1"/>
                  <a:gd fmla="*/ 4 w 4" name="T2"/>
                  <a:gd fmla="*/ 4 h 4" name="T3"/>
                  <a:gd fmla="*/ 4 w 4" name="T4"/>
                  <a:gd fmla="*/ 0 h 4" name="T5"/>
                  <a:gd fmla="*/ 0 w 4" name="T6"/>
                  <a:gd fmla="*/ 0 h 4" name="T7"/>
                  <a:gd fmla="*/ 0 w 4" name="T8"/>
                  <a:gd fmla="*/ 0 h 4" name="T9"/>
                  <a:gd fmla="*/ 0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0" y="0"/>
                    </a:moveTo>
                    <a:lnTo>
                      <a:pt x="4" y="4"/>
                    </a:lnTo>
                    <a:lnTo>
                      <a:pt x="4" y="0"/>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08" name="Freeform 1605"/>
              <p:cNvSpPr/>
              <p:nvPr/>
            </p:nvSpPr>
            <p:spPr bwMode="auto">
              <a:xfrm>
                <a:off x="1117600" y="2117725"/>
                <a:ext cx="6350" cy="12700"/>
              </a:xfrm>
              <a:custGeom>
                <a:gdLst>
                  <a:gd fmla="*/ 0 w 4" name="T0"/>
                  <a:gd fmla="*/ 0 h 8" name="T1"/>
                  <a:gd fmla="*/ 0 w 4" name="T2"/>
                  <a:gd fmla="*/ 0 h 8" name="T3"/>
                  <a:gd fmla="*/ 2 w 4" name="T4"/>
                  <a:gd fmla="*/ 8 h 8" name="T5"/>
                  <a:gd fmla="*/ 4 w 4" name="T6"/>
                  <a:gd fmla="*/ 8 h 8" name="T7"/>
                  <a:gd fmla="*/ 4 w 4" name="T8"/>
                  <a:gd fmla="*/ 6 h 8" name="T9"/>
                  <a:gd fmla="*/ 4 w 4" name="T10"/>
                  <a:gd fmla="*/ 2 h 8" name="T11"/>
                  <a:gd fmla="*/ 0 w 4" name="T12"/>
                  <a:gd fmla="*/ 0 h 8" name="T13"/>
                  <a:gd fmla="*/ 0 w 4" name="T14"/>
                  <a:gd fmla="*/ 0 h 8" name="T15"/>
                  <a:gd fmla="*/ 0 w 4"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4">
                    <a:moveTo>
                      <a:pt x="0" y="0"/>
                    </a:moveTo>
                    <a:lnTo>
                      <a:pt x="0" y="0"/>
                    </a:lnTo>
                    <a:lnTo>
                      <a:pt x="2" y="8"/>
                    </a:lnTo>
                    <a:lnTo>
                      <a:pt x="4" y="8"/>
                    </a:lnTo>
                    <a:lnTo>
                      <a:pt x="4" y="6"/>
                    </a:lnTo>
                    <a:lnTo>
                      <a:pt x="4"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09" name="Freeform 1606"/>
              <p:cNvSpPr/>
              <p:nvPr/>
            </p:nvSpPr>
            <p:spPr bwMode="auto">
              <a:xfrm>
                <a:off x="1330325" y="2114550"/>
                <a:ext cx="6350" cy="15875"/>
              </a:xfrm>
              <a:custGeom>
                <a:gdLst>
                  <a:gd fmla="*/ 2 w 4" name="T0"/>
                  <a:gd fmla="*/ 0 h 10" name="T1"/>
                  <a:gd fmla="*/ 2 w 4" name="T2"/>
                  <a:gd fmla="*/ 0 h 10" name="T3"/>
                  <a:gd fmla="*/ 4 w 4" name="T4"/>
                  <a:gd fmla="*/ 8 h 10" name="T5"/>
                  <a:gd fmla="*/ 2 w 4" name="T6"/>
                  <a:gd fmla="*/ 8 h 10" name="T7"/>
                  <a:gd fmla="*/ 0 w 4" name="T8"/>
                  <a:gd fmla="*/ 10 h 10" name="T9"/>
                  <a:gd fmla="*/ 0 w 4" name="T10"/>
                  <a:gd fmla="*/ 6 h 10" name="T11"/>
                  <a:gd fmla="*/ 0 w 4" name="T12"/>
                  <a:gd fmla="*/ 4 h 10" name="T13"/>
                  <a:gd fmla="*/ 2 w 4" name="T14"/>
                  <a:gd fmla="*/ 0 h 10" name="T15"/>
                  <a:gd fmla="*/ 2 w 4" name="T16"/>
                  <a:gd fmla="*/ 0 h 10" name="T17"/>
                  <a:gd fmla="*/ 2 w 4" name="T18"/>
                  <a:gd fmla="*/ 0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4">
                    <a:moveTo>
                      <a:pt x="2" y="0"/>
                    </a:moveTo>
                    <a:lnTo>
                      <a:pt x="2" y="0"/>
                    </a:lnTo>
                    <a:lnTo>
                      <a:pt x="4" y="8"/>
                    </a:lnTo>
                    <a:lnTo>
                      <a:pt x="2" y="8"/>
                    </a:lnTo>
                    <a:lnTo>
                      <a:pt x="0" y="10"/>
                    </a:lnTo>
                    <a:lnTo>
                      <a:pt x="0" y="6"/>
                    </a:lnTo>
                    <a:lnTo>
                      <a:pt x="0" y="4"/>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10" name="Freeform 1607"/>
              <p:cNvSpPr/>
              <p:nvPr/>
            </p:nvSpPr>
            <p:spPr bwMode="auto">
              <a:xfrm>
                <a:off x="1181100" y="2114550"/>
                <a:ext cx="6350" cy="9525"/>
              </a:xfrm>
              <a:custGeom>
                <a:gdLst>
                  <a:gd fmla="*/ 0 w 4" name="T0"/>
                  <a:gd fmla="*/ 0 h 6" name="T1"/>
                  <a:gd fmla="*/ 0 w 4" name="T2"/>
                  <a:gd fmla="*/ 6 h 6" name="T3"/>
                  <a:gd fmla="*/ 4 w 4" name="T4"/>
                  <a:gd fmla="*/ 6 h 6" name="T5"/>
                  <a:gd fmla="*/ 4 w 4" name="T6"/>
                  <a:gd fmla="*/ 4 h 6" name="T7"/>
                  <a:gd fmla="*/ 2 w 4" name="T8"/>
                  <a:gd fmla="*/ 0 h 6" name="T9"/>
                  <a:gd fmla="*/ 0 w 4" name="T10"/>
                  <a:gd fmla="*/ 0 h 6" name="T11"/>
                  <a:gd fmla="*/ 0 w 4" name="T12"/>
                  <a:gd fmla="*/ 0 h 6" name="T13"/>
                  <a:gd fmla="*/ 0 w 4" name="T14"/>
                  <a:gd fmla="*/ 0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4">
                    <a:moveTo>
                      <a:pt x="0" y="0"/>
                    </a:moveTo>
                    <a:lnTo>
                      <a:pt x="0" y="6"/>
                    </a:lnTo>
                    <a:lnTo>
                      <a:pt x="4" y="6"/>
                    </a:lnTo>
                    <a:lnTo>
                      <a:pt x="4" y="4"/>
                    </a:lnTo>
                    <a:lnTo>
                      <a:pt x="2" y="0"/>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11" name="Freeform 1608"/>
              <p:cNvSpPr/>
              <p:nvPr/>
            </p:nvSpPr>
            <p:spPr bwMode="auto">
              <a:xfrm>
                <a:off x="1193800" y="2108200"/>
                <a:ext cx="12700" cy="15875"/>
              </a:xfrm>
              <a:custGeom>
                <a:gdLst>
                  <a:gd fmla="*/ 6 w 8" name="T0"/>
                  <a:gd fmla="*/ 0 h 10" name="T1"/>
                  <a:gd fmla="*/ 6 w 8" name="T2"/>
                  <a:gd fmla="*/ 0 h 10" name="T3"/>
                  <a:gd fmla="*/ 4 w 8" name="T4"/>
                  <a:gd fmla="*/ 0 h 10" name="T5"/>
                  <a:gd fmla="*/ 0 w 8" name="T6"/>
                  <a:gd fmla="*/ 6 h 10" name="T7"/>
                  <a:gd fmla="*/ 0 w 8" name="T8"/>
                  <a:gd fmla="*/ 8 h 10" name="T9"/>
                  <a:gd fmla="*/ 6 w 8" name="T10"/>
                  <a:gd fmla="*/ 10 h 10" name="T11"/>
                  <a:gd fmla="*/ 8 w 8" name="T12"/>
                  <a:gd fmla="*/ 4 h 10" name="T13"/>
                  <a:gd fmla="*/ 8 w 8" name="T14"/>
                  <a:gd fmla="*/ 0 h 10" name="T15"/>
                  <a:gd fmla="*/ 6 w 8" name="T16"/>
                  <a:gd fmla="*/ 0 h 10" name="T17"/>
                  <a:gd fmla="*/ 6 w 8" name="T18"/>
                  <a:gd fmla="*/ 0 h 10" name="T19"/>
                  <a:gd fmla="*/ 6 w 8" name="T20"/>
                  <a:gd fmla="*/ 0 h 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 w="8">
                    <a:moveTo>
                      <a:pt x="6" y="0"/>
                    </a:moveTo>
                    <a:lnTo>
                      <a:pt x="6" y="0"/>
                    </a:lnTo>
                    <a:lnTo>
                      <a:pt x="4" y="0"/>
                    </a:lnTo>
                    <a:lnTo>
                      <a:pt x="0" y="6"/>
                    </a:lnTo>
                    <a:lnTo>
                      <a:pt x="0" y="8"/>
                    </a:lnTo>
                    <a:lnTo>
                      <a:pt x="6" y="10"/>
                    </a:lnTo>
                    <a:lnTo>
                      <a:pt x="8" y="4"/>
                    </a:lnTo>
                    <a:lnTo>
                      <a:pt x="8" y="0"/>
                    </a:lnTo>
                    <a:lnTo>
                      <a:pt x="6" y="0"/>
                    </a:lnTo>
                    <a:lnTo>
                      <a:pt x="6" y="0"/>
                    </a:lnTo>
                    <a:lnTo>
                      <a:pt x="6"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12" name="Freeform 1609"/>
              <p:cNvSpPr/>
              <p:nvPr/>
            </p:nvSpPr>
            <p:spPr bwMode="auto">
              <a:xfrm>
                <a:off x="1222375" y="2089150"/>
                <a:ext cx="3175" cy="9525"/>
              </a:xfrm>
              <a:custGeom>
                <a:gdLst>
                  <a:gd fmla="*/ 0 w 2" name="T0"/>
                  <a:gd fmla="*/ 0 h 6" name="T1"/>
                  <a:gd fmla="*/ 2 w 2" name="T2"/>
                  <a:gd fmla="*/ 6 h 6" name="T3"/>
                  <a:gd fmla="*/ 2 w 2" name="T4"/>
                  <a:gd fmla="*/ 2 h 6" name="T5"/>
                  <a:gd fmla="*/ 0 w 2" name="T6"/>
                  <a:gd fmla="*/ 0 h 6" name="T7"/>
                  <a:gd fmla="*/ 0 w 2" name="T8"/>
                  <a:gd fmla="*/ 0 h 6" name="T9"/>
                  <a:gd fmla="*/ 0 w 2" name="T10"/>
                  <a:gd fmla="*/ 0 h 6" name="T11"/>
                </a:gdLst>
                <a:cxnLst>
                  <a:cxn ang="0">
                    <a:pos x="T0" y="T1"/>
                  </a:cxn>
                  <a:cxn ang="0">
                    <a:pos x="T2" y="T3"/>
                  </a:cxn>
                  <a:cxn ang="0">
                    <a:pos x="T4" y="T5"/>
                  </a:cxn>
                  <a:cxn ang="0">
                    <a:pos x="T6" y="T7"/>
                  </a:cxn>
                  <a:cxn ang="0">
                    <a:pos x="T8" y="T9"/>
                  </a:cxn>
                  <a:cxn ang="0">
                    <a:pos x="T10" y="T11"/>
                  </a:cxn>
                </a:cxnLst>
                <a:rect b="b" l="0" r="r" t="0"/>
                <a:pathLst>
                  <a:path h="6" w="2">
                    <a:moveTo>
                      <a:pt x="0" y="0"/>
                    </a:moveTo>
                    <a:lnTo>
                      <a:pt x="2" y="6"/>
                    </a:lnTo>
                    <a:lnTo>
                      <a:pt x="2"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13" name="Freeform 1610"/>
              <p:cNvSpPr/>
              <p:nvPr/>
            </p:nvSpPr>
            <p:spPr bwMode="auto">
              <a:xfrm>
                <a:off x="1222375" y="2089150"/>
                <a:ext cx="3175" cy="9525"/>
              </a:xfrm>
              <a:custGeom>
                <a:gdLst>
                  <a:gd fmla="*/ 0 w 2" name="T0"/>
                  <a:gd fmla="*/ 0 h 6" name="T1"/>
                  <a:gd fmla="*/ 2 w 2" name="T2"/>
                  <a:gd fmla="*/ 6 h 6" name="T3"/>
                  <a:gd fmla="*/ 2 w 2" name="T4"/>
                  <a:gd fmla="*/ 2 h 6" name="T5"/>
                  <a:gd fmla="*/ 0 w 2" name="T6"/>
                  <a:gd fmla="*/ 0 h 6" name="T7"/>
                  <a:gd fmla="*/ 0 w 2" name="T8"/>
                  <a:gd fmla="*/ 0 h 6" name="T9"/>
                  <a:gd fmla="*/ 0 w 2" name="T10"/>
                  <a:gd fmla="*/ 0 h 6" name="T11"/>
                </a:gdLst>
                <a:cxnLst>
                  <a:cxn ang="0">
                    <a:pos x="T0" y="T1"/>
                  </a:cxn>
                  <a:cxn ang="0">
                    <a:pos x="T2" y="T3"/>
                  </a:cxn>
                  <a:cxn ang="0">
                    <a:pos x="T4" y="T5"/>
                  </a:cxn>
                  <a:cxn ang="0">
                    <a:pos x="T6" y="T7"/>
                  </a:cxn>
                  <a:cxn ang="0">
                    <a:pos x="T8" y="T9"/>
                  </a:cxn>
                  <a:cxn ang="0">
                    <a:pos x="T10" y="T11"/>
                  </a:cxn>
                </a:cxnLst>
                <a:rect b="b" l="0" r="r" t="0"/>
                <a:pathLst>
                  <a:path h="6" w="2">
                    <a:moveTo>
                      <a:pt x="0" y="0"/>
                    </a:moveTo>
                    <a:lnTo>
                      <a:pt x="2" y="6"/>
                    </a:lnTo>
                    <a:lnTo>
                      <a:pt x="2"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14" name="Freeform 1611"/>
              <p:cNvSpPr/>
              <p:nvPr/>
            </p:nvSpPr>
            <p:spPr bwMode="auto">
              <a:xfrm>
                <a:off x="1165225" y="2089150"/>
                <a:ext cx="34925" cy="25400"/>
              </a:xfrm>
              <a:custGeom>
                <a:gdLst>
                  <a:gd fmla="*/ 16 w 22" name="T0"/>
                  <a:gd fmla="*/ 0 h 16" name="T1"/>
                  <a:gd fmla="*/ 16 w 22" name="T2"/>
                  <a:gd fmla="*/ 0 h 16" name="T3"/>
                  <a:gd fmla="*/ 12 w 22" name="T4"/>
                  <a:gd fmla="*/ 8 h 16" name="T5"/>
                  <a:gd fmla="*/ 0 w 22" name="T6"/>
                  <a:gd fmla="*/ 12 h 16" name="T7"/>
                  <a:gd fmla="*/ 0 w 22" name="T8"/>
                  <a:gd fmla="*/ 16 h 16" name="T9"/>
                  <a:gd fmla="*/ 4 w 22" name="T10"/>
                  <a:gd fmla="*/ 16 h 16" name="T11"/>
                  <a:gd fmla="*/ 8 w 22" name="T12"/>
                  <a:gd fmla="*/ 14 h 16" name="T13"/>
                  <a:gd fmla="*/ 16 w 22" name="T14"/>
                  <a:gd fmla="*/ 6 h 16" name="T15"/>
                  <a:gd fmla="*/ 22 w 22" name="T16"/>
                  <a:gd fmla="*/ 0 h 16" name="T17"/>
                  <a:gd fmla="*/ 20 w 22" name="T18"/>
                  <a:gd fmla="*/ 0 h 16" name="T19"/>
                  <a:gd fmla="*/ 16 w 22" name="T20"/>
                  <a:gd fmla="*/ 0 h 16" name="T21"/>
                  <a:gd fmla="*/ 16 w 22" name="T22"/>
                  <a:gd fmla="*/ 0 h 16" name="T23"/>
                  <a:gd fmla="*/ 16 w 22" name="T24"/>
                  <a:gd fmla="*/ 0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22">
                    <a:moveTo>
                      <a:pt x="16" y="0"/>
                    </a:moveTo>
                    <a:lnTo>
                      <a:pt x="16" y="0"/>
                    </a:lnTo>
                    <a:lnTo>
                      <a:pt x="12" y="8"/>
                    </a:lnTo>
                    <a:lnTo>
                      <a:pt x="0" y="12"/>
                    </a:lnTo>
                    <a:lnTo>
                      <a:pt x="0" y="16"/>
                    </a:lnTo>
                    <a:lnTo>
                      <a:pt x="4" y="16"/>
                    </a:lnTo>
                    <a:lnTo>
                      <a:pt x="8" y="14"/>
                    </a:lnTo>
                    <a:lnTo>
                      <a:pt x="16" y="6"/>
                    </a:lnTo>
                    <a:lnTo>
                      <a:pt x="22" y="0"/>
                    </a:lnTo>
                    <a:lnTo>
                      <a:pt x="20" y="0"/>
                    </a:lnTo>
                    <a:lnTo>
                      <a:pt x="16" y="0"/>
                    </a:lnTo>
                    <a:lnTo>
                      <a:pt x="16" y="0"/>
                    </a:lnTo>
                    <a:lnTo>
                      <a:pt x="16"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15" name="Freeform 1612"/>
              <p:cNvSpPr/>
              <p:nvPr/>
            </p:nvSpPr>
            <p:spPr bwMode="auto">
              <a:xfrm>
                <a:off x="1257300" y="2085975"/>
                <a:ext cx="12700" cy="15875"/>
              </a:xfrm>
              <a:custGeom>
                <a:gdLst>
                  <a:gd fmla="*/ 0 w 8" name="T0"/>
                  <a:gd fmla="*/ 0 h 10" name="T1"/>
                  <a:gd fmla="*/ 0 w 8" name="T2"/>
                  <a:gd fmla="*/ 10 h 10" name="T3"/>
                  <a:gd fmla="*/ 6 w 8" name="T4"/>
                  <a:gd fmla="*/ 8 h 10" name="T5"/>
                  <a:gd fmla="*/ 8 w 8" name="T6"/>
                  <a:gd fmla="*/ 6 h 10" name="T7"/>
                  <a:gd fmla="*/ 6 w 8" name="T8"/>
                  <a:gd fmla="*/ 2 h 10" name="T9"/>
                  <a:gd fmla="*/ 0 w 8" name="T10"/>
                  <a:gd fmla="*/ 0 h 10" name="T11"/>
                  <a:gd fmla="*/ 0 w 8" name="T12"/>
                  <a:gd fmla="*/ 0 h 10" name="T13"/>
                  <a:gd fmla="*/ 0 w 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0" y="0"/>
                    </a:moveTo>
                    <a:lnTo>
                      <a:pt x="0" y="10"/>
                    </a:lnTo>
                    <a:lnTo>
                      <a:pt x="6" y="8"/>
                    </a:lnTo>
                    <a:lnTo>
                      <a:pt x="8" y="6"/>
                    </a:lnTo>
                    <a:lnTo>
                      <a:pt x="6"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16" name="Freeform 1613"/>
              <p:cNvSpPr/>
              <p:nvPr/>
            </p:nvSpPr>
            <p:spPr bwMode="auto">
              <a:xfrm>
                <a:off x="3533775" y="3146425"/>
                <a:ext cx="142875" cy="193675"/>
              </a:xfrm>
              <a:custGeom>
                <a:gdLst>
                  <a:gd fmla="*/ 90 w 90" name="T0"/>
                  <a:gd fmla="*/ 16 h 122" name="T1"/>
                  <a:gd fmla="*/ 66 w 90" name="T2"/>
                  <a:gd fmla="*/ 36 h 122" name="T3"/>
                  <a:gd fmla="*/ 70 w 90" name="T4"/>
                  <a:gd fmla="*/ 42 h 122" name="T5"/>
                  <a:gd fmla="*/ 72 w 90" name="T6"/>
                  <a:gd fmla="*/ 54 h 122" name="T7"/>
                  <a:gd fmla="*/ 70 w 90" name="T8"/>
                  <a:gd fmla="*/ 62 h 122" name="T9"/>
                  <a:gd fmla="*/ 58 w 90" name="T10"/>
                  <a:gd fmla="*/ 62 h 122" name="T11"/>
                  <a:gd fmla="*/ 48 w 90" name="T12"/>
                  <a:gd fmla="*/ 76 h 122" name="T13"/>
                  <a:gd fmla="*/ 38 w 90" name="T14"/>
                  <a:gd fmla="*/ 94 h 122" name="T15"/>
                  <a:gd fmla="*/ 50 w 90" name="T16"/>
                  <a:gd fmla="*/ 96 h 122" name="T17"/>
                  <a:gd fmla="*/ 54 w 90" name="T18"/>
                  <a:gd fmla="*/ 100 h 122" name="T19"/>
                  <a:gd fmla="*/ 54 w 90" name="T20"/>
                  <a:gd fmla="*/ 108 h 122" name="T21"/>
                  <a:gd fmla="*/ 40 w 90" name="T22"/>
                  <a:gd fmla="*/ 108 h 122" name="T23"/>
                  <a:gd fmla="*/ 26 w 90" name="T24"/>
                  <a:gd fmla="*/ 118 h 122" name="T25"/>
                  <a:gd fmla="*/ 14 w 90" name="T26"/>
                  <a:gd fmla="*/ 122 h 122" name="T27"/>
                  <a:gd fmla="*/ 8 w 90" name="T28"/>
                  <a:gd fmla="*/ 118 h 122" name="T29"/>
                  <a:gd fmla="*/ 4 w 90" name="T30"/>
                  <a:gd fmla="*/ 112 h 122" name="T31"/>
                  <a:gd fmla="*/ 0 w 90" name="T32"/>
                  <a:gd fmla="*/ 104 h 122" name="T33"/>
                  <a:gd fmla="*/ 4 w 90" name="T34"/>
                  <a:gd fmla="*/ 98 h 122" name="T35"/>
                  <a:gd fmla="*/ 10 w 90" name="T36"/>
                  <a:gd fmla="*/ 96 h 122" name="T37"/>
                  <a:gd fmla="*/ 10 w 90" name="T38"/>
                  <a:gd fmla="*/ 88 h 122" name="T39"/>
                  <a:gd fmla="*/ 10 w 90" name="T40"/>
                  <a:gd fmla="*/ 82 h 122" name="T41"/>
                  <a:gd fmla="*/ 2 w 90" name="T42"/>
                  <a:gd fmla="*/ 78 h 122" name="T43"/>
                  <a:gd fmla="*/ 12 w 90" name="T44"/>
                  <a:gd fmla="*/ 62 h 122" name="T45"/>
                  <a:gd fmla="*/ 22 w 90" name="T46"/>
                  <a:gd fmla="*/ 44 h 122" name="T47"/>
                  <a:gd fmla="*/ 30 w 90" name="T48"/>
                  <a:gd fmla="*/ 28 h 122" name="T49"/>
                  <a:gd fmla="*/ 40 w 90" name="T50"/>
                  <a:gd fmla="*/ 32 h 122" name="T51"/>
                  <a:gd fmla="*/ 56 w 90" name="T52"/>
                  <a:gd fmla="*/ 36 h 122" name="T53"/>
                  <a:gd fmla="*/ 56 w 90" name="T54"/>
                  <a:gd fmla="*/ 26 h 122" name="T55"/>
                  <a:gd fmla="*/ 66 w 90" name="T56"/>
                  <a:gd fmla="*/ 22 h 122" name="T57"/>
                  <a:gd fmla="*/ 70 w 90" name="T58"/>
                  <a:gd fmla="*/ 16 h 122" name="T59"/>
                  <a:gd fmla="*/ 80 w 90" name="T60"/>
                  <a:gd fmla="*/ 0 h 122" name="T61"/>
                  <a:gd fmla="*/ 90 w 90" name="T62"/>
                  <a:gd fmla="*/ 16 h 1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2" w="90">
                    <a:moveTo>
                      <a:pt x="90" y="16"/>
                    </a:moveTo>
                    <a:lnTo>
                      <a:pt x="90" y="16"/>
                    </a:lnTo>
                    <a:lnTo>
                      <a:pt x="66" y="34"/>
                    </a:lnTo>
                    <a:lnTo>
                      <a:pt x="66" y="36"/>
                    </a:lnTo>
                    <a:lnTo>
                      <a:pt x="66" y="42"/>
                    </a:lnTo>
                    <a:lnTo>
                      <a:pt x="70" y="42"/>
                    </a:lnTo>
                    <a:lnTo>
                      <a:pt x="74" y="44"/>
                    </a:lnTo>
                    <a:lnTo>
                      <a:pt x="72" y="54"/>
                    </a:lnTo>
                    <a:lnTo>
                      <a:pt x="72" y="58"/>
                    </a:lnTo>
                    <a:lnTo>
                      <a:pt x="70" y="62"/>
                    </a:lnTo>
                    <a:lnTo>
                      <a:pt x="64" y="62"/>
                    </a:lnTo>
                    <a:lnTo>
                      <a:pt x="58" y="62"/>
                    </a:lnTo>
                    <a:lnTo>
                      <a:pt x="54" y="72"/>
                    </a:lnTo>
                    <a:lnTo>
                      <a:pt x="48" y="76"/>
                    </a:lnTo>
                    <a:lnTo>
                      <a:pt x="44" y="78"/>
                    </a:lnTo>
                    <a:lnTo>
                      <a:pt x="38" y="94"/>
                    </a:lnTo>
                    <a:lnTo>
                      <a:pt x="46" y="96"/>
                    </a:lnTo>
                    <a:lnTo>
                      <a:pt x="50" y="96"/>
                    </a:lnTo>
                    <a:lnTo>
                      <a:pt x="54" y="98"/>
                    </a:lnTo>
                    <a:lnTo>
                      <a:pt x="54" y="100"/>
                    </a:lnTo>
                    <a:lnTo>
                      <a:pt x="50" y="106"/>
                    </a:lnTo>
                    <a:lnTo>
                      <a:pt x="54" y="108"/>
                    </a:lnTo>
                    <a:lnTo>
                      <a:pt x="48" y="114"/>
                    </a:lnTo>
                    <a:lnTo>
                      <a:pt x="40" y="108"/>
                    </a:lnTo>
                    <a:lnTo>
                      <a:pt x="36" y="112"/>
                    </a:lnTo>
                    <a:lnTo>
                      <a:pt x="26" y="118"/>
                    </a:lnTo>
                    <a:lnTo>
                      <a:pt x="14" y="118"/>
                    </a:lnTo>
                    <a:lnTo>
                      <a:pt x="14" y="122"/>
                    </a:lnTo>
                    <a:lnTo>
                      <a:pt x="12" y="122"/>
                    </a:lnTo>
                    <a:lnTo>
                      <a:pt x="8" y="118"/>
                    </a:lnTo>
                    <a:lnTo>
                      <a:pt x="10" y="114"/>
                    </a:lnTo>
                    <a:lnTo>
                      <a:pt x="4" y="112"/>
                    </a:lnTo>
                    <a:lnTo>
                      <a:pt x="0" y="112"/>
                    </a:lnTo>
                    <a:lnTo>
                      <a:pt x="0" y="104"/>
                    </a:lnTo>
                    <a:lnTo>
                      <a:pt x="2" y="104"/>
                    </a:lnTo>
                    <a:lnTo>
                      <a:pt x="4" y="98"/>
                    </a:lnTo>
                    <a:lnTo>
                      <a:pt x="12" y="98"/>
                    </a:lnTo>
                    <a:lnTo>
                      <a:pt x="10" y="96"/>
                    </a:lnTo>
                    <a:lnTo>
                      <a:pt x="8" y="94"/>
                    </a:lnTo>
                    <a:lnTo>
                      <a:pt x="10" y="88"/>
                    </a:lnTo>
                    <a:lnTo>
                      <a:pt x="10" y="86"/>
                    </a:lnTo>
                    <a:lnTo>
                      <a:pt x="10" y="82"/>
                    </a:lnTo>
                    <a:lnTo>
                      <a:pt x="4" y="80"/>
                    </a:lnTo>
                    <a:lnTo>
                      <a:pt x="2" y="78"/>
                    </a:lnTo>
                    <a:lnTo>
                      <a:pt x="8" y="68"/>
                    </a:lnTo>
                    <a:lnTo>
                      <a:pt x="12" y="62"/>
                    </a:lnTo>
                    <a:lnTo>
                      <a:pt x="18" y="52"/>
                    </a:lnTo>
                    <a:lnTo>
                      <a:pt x="22" y="44"/>
                    </a:lnTo>
                    <a:lnTo>
                      <a:pt x="32" y="36"/>
                    </a:lnTo>
                    <a:lnTo>
                      <a:pt x="30" y="28"/>
                    </a:lnTo>
                    <a:lnTo>
                      <a:pt x="38" y="26"/>
                    </a:lnTo>
                    <a:lnTo>
                      <a:pt x="40" y="32"/>
                    </a:lnTo>
                    <a:lnTo>
                      <a:pt x="48" y="34"/>
                    </a:lnTo>
                    <a:lnTo>
                      <a:pt x="56" y="36"/>
                    </a:lnTo>
                    <a:lnTo>
                      <a:pt x="56" y="28"/>
                    </a:lnTo>
                    <a:lnTo>
                      <a:pt x="56" y="26"/>
                    </a:lnTo>
                    <a:lnTo>
                      <a:pt x="62" y="22"/>
                    </a:lnTo>
                    <a:lnTo>
                      <a:pt x="66" y="22"/>
                    </a:lnTo>
                    <a:lnTo>
                      <a:pt x="72" y="18"/>
                    </a:lnTo>
                    <a:lnTo>
                      <a:pt x="70" y="16"/>
                    </a:lnTo>
                    <a:lnTo>
                      <a:pt x="76" y="14"/>
                    </a:lnTo>
                    <a:lnTo>
                      <a:pt x="80" y="0"/>
                    </a:lnTo>
                    <a:lnTo>
                      <a:pt x="90" y="16"/>
                    </a:lnTo>
                    <a:lnTo>
                      <a:pt x="90" y="16"/>
                    </a:lnTo>
                    <a:lnTo>
                      <a:pt x="90" y="1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17" name="Freeform 1614"/>
              <p:cNvSpPr/>
              <p:nvPr/>
            </p:nvSpPr>
            <p:spPr bwMode="auto">
              <a:xfrm>
                <a:off x="717550" y="4041775"/>
                <a:ext cx="279400" cy="285750"/>
              </a:xfrm>
              <a:custGeom>
                <a:gdLst>
                  <a:gd fmla="*/ 176 w 176" name="T0"/>
                  <a:gd fmla="*/ 28 h 180" name="T1"/>
                  <a:gd fmla="*/ 172 w 176" name="T2"/>
                  <a:gd fmla="*/ 42 h 180" name="T3"/>
                  <a:gd fmla="*/ 168 w 176" name="T4"/>
                  <a:gd fmla="*/ 48 h 180" name="T5"/>
                  <a:gd fmla="*/ 160 w 176" name="T6"/>
                  <a:gd fmla="*/ 58 h 180" name="T7"/>
                  <a:gd fmla="*/ 154 w 176" name="T8"/>
                  <a:gd fmla="*/ 68 h 180" name="T9"/>
                  <a:gd fmla="*/ 154 w 176" name="T10"/>
                  <a:gd fmla="*/ 78 h 180" name="T11"/>
                  <a:gd fmla="*/ 140 w 176" name="T12"/>
                  <a:gd fmla="*/ 92 h 180" name="T13"/>
                  <a:gd fmla="*/ 136 w 176" name="T14"/>
                  <a:gd fmla="*/ 104 h 180" name="T15"/>
                  <a:gd fmla="*/ 128 w 176" name="T16"/>
                  <a:gd fmla="*/ 114 h 180" name="T17"/>
                  <a:gd fmla="*/ 124 w 176" name="T18"/>
                  <a:gd fmla="*/ 132 h 180" name="T19"/>
                  <a:gd fmla="*/ 118 w 176" name="T20"/>
                  <a:gd fmla="*/ 142 h 180" name="T21"/>
                  <a:gd fmla="*/ 114 w 176" name="T22"/>
                  <a:gd fmla="*/ 140 h 180" name="T23"/>
                  <a:gd fmla="*/ 106 w 176" name="T24"/>
                  <a:gd fmla="*/ 132 h 180" name="T25"/>
                  <a:gd fmla="*/ 96 w 176" name="T26"/>
                  <a:gd fmla="*/ 138 h 180" name="T27"/>
                  <a:gd fmla="*/ 88 w 176" name="T28"/>
                  <a:gd fmla="*/ 148 h 180" name="T29"/>
                  <a:gd fmla="*/ 86 w 176" name="T30"/>
                  <a:gd fmla="*/ 154 h 180" name="T31"/>
                  <a:gd fmla="*/ 86 w 176" name="T32"/>
                  <a:gd fmla="*/ 166 h 180" name="T33"/>
                  <a:gd fmla="*/ 80 w 176" name="T34"/>
                  <a:gd fmla="*/ 176 h 180" name="T35"/>
                  <a:gd fmla="*/ 74 w 176" name="T36"/>
                  <a:gd fmla="*/ 172 h 180" name="T37"/>
                  <a:gd fmla="*/ 50 w 176" name="T38"/>
                  <a:gd fmla="*/ 180 h 180" name="T39"/>
                  <a:gd fmla="*/ 38 w 176" name="T40"/>
                  <a:gd fmla="*/ 168 h 180" name="T41"/>
                  <a:gd fmla="*/ 42 w 176" name="T42"/>
                  <a:gd fmla="*/ 158 h 180" name="T43"/>
                  <a:gd fmla="*/ 14 w 176" name="T44"/>
                  <a:gd fmla="*/ 140 h 180" name="T45"/>
                  <a:gd fmla="*/ 2 w 176" name="T46"/>
                  <a:gd fmla="*/ 122 h 180" name="T47"/>
                  <a:gd fmla="*/ 2 w 176" name="T48"/>
                  <a:gd fmla="*/ 106 h 180" name="T49"/>
                  <a:gd fmla="*/ 2 w 176" name="T50"/>
                  <a:gd fmla="*/ 94 h 180" name="T51"/>
                  <a:gd fmla="*/ 8 w 176" name="T52"/>
                  <a:gd fmla="*/ 92 h 180" name="T53"/>
                  <a:gd fmla="*/ 8 w 176" name="T54"/>
                  <a:gd fmla="*/ 80 h 180" name="T55"/>
                  <a:gd fmla="*/ 10 w 176" name="T56"/>
                  <a:gd fmla="*/ 68 h 180" name="T57"/>
                  <a:gd fmla="*/ 14 w 176" name="T58"/>
                  <a:gd fmla="*/ 62 h 180" name="T59"/>
                  <a:gd fmla="*/ 16 w 176" name="T60"/>
                  <a:gd fmla="*/ 52 h 180" name="T61"/>
                  <a:gd fmla="*/ 10 w 176" name="T62"/>
                  <a:gd fmla="*/ 42 h 180" name="T63"/>
                  <a:gd fmla="*/ 16 w 176" name="T64"/>
                  <a:gd fmla="*/ 24 h 180" name="T65"/>
                  <a:gd fmla="*/ 24 w 176" name="T66"/>
                  <a:gd fmla="*/ 6 h 180" name="T67"/>
                  <a:gd fmla="*/ 50 w 176" name="T68"/>
                  <a:gd fmla="*/ 0 h 180" name="T69"/>
                  <a:gd fmla="*/ 62 w 176" name="T70"/>
                  <a:gd fmla="*/ 6 h 180" name="T71"/>
                  <a:gd fmla="*/ 72 w 176" name="T72"/>
                  <a:gd fmla="*/ 10 h 180" name="T73"/>
                  <a:gd fmla="*/ 86 w 176" name="T74"/>
                  <a:gd fmla="*/ 6 h 180" name="T75"/>
                  <a:gd fmla="*/ 100 w 176" name="T76"/>
                  <a:gd fmla="*/ 12 h 180" name="T77"/>
                  <a:gd fmla="*/ 116 w 176" name="T78"/>
                  <a:gd fmla="*/ 6 h 180" name="T79"/>
                  <a:gd fmla="*/ 140 w 176" name="T80"/>
                  <a:gd fmla="*/ 6 h 180" name="T81"/>
                  <a:gd fmla="*/ 152 w 176" name="T82"/>
                  <a:gd fmla="*/ 4 h 180" name="T83"/>
                  <a:gd fmla="*/ 170 w 176" name="T84"/>
                  <a:gd fmla="*/ 10 h 180" name="T85"/>
                  <a:gd fmla="*/ 172 w 176" name="T86"/>
                  <a:gd fmla="*/ 12 h 18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80" w="176">
                    <a:moveTo>
                      <a:pt x="172" y="12"/>
                    </a:moveTo>
                    <a:lnTo>
                      <a:pt x="172" y="28"/>
                    </a:lnTo>
                    <a:lnTo>
                      <a:pt x="176" y="28"/>
                    </a:lnTo>
                    <a:lnTo>
                      <a:pt x="176" y="30"/>
                    </a:lnTo>
                    <a:lnTo>
                      <a:pt x="176" y="38"/>
                    </a:lnTo>
                    <a:lnTo>
                      <a:pt x="172" y="42"/>
                    </a:lnTo>
                    <a:lnTo>
                      <a:pt x="170" y="42"/>
                    </a:lnTo>
                    <a:lnTo>
                      <a:pt x="168" y="46"/>
                    </a:lnTo>
                    <a:lnTo>
                      <a:pt x="168" y="48"/>
                    </a:lnTo>
                    <a:lnTo>
                      <a:pt x="164" y="50"/>
                    </a:lnTo>
                    <a:lnTo>
                      <a:pt x="160" y="56"/>
                    </a:lnTo>
                    <a:lnTo>
                      <a:pt x="160" y="58"/>
                    </a:lnTo>
                    <a:lnTo>
                      <a:pt x="160" y="62"/>
                    </a:lnTo>
                    <a:lnTo>
                      <a:pt x="158" y="68"/>
                    </a:lnTo>
                    <a:lnTo>
                      <a:pt x="154" y="68"/>
                    </a:lnTo>
                    <a:lnTo>
                      <a:pt x="154" y="74"/>
                    </a:lnTo>
                    <a:lnTo>
                      <a:pt x="154" y="76"/>
                    </a:lnTo>
                    <a:lnTo>
                      <a:pt x="154" y="78"/>
                    </a:lnTo>
                    <a:lnTo>
                      <a:pt x="154" y="84"/>
                    </a:lnTo>
                    <a:lnTo>
                      <a:pt x="142" y="88"/>
                    </a:lnTo>
                    <a:lnTo>
                      <a:pt x="140" y="92"/>
                    </a:lnTo>
                    <a:lnTo>
                      <a:pt x="140" y="94"/>
                    </a:lnTo>
                    <a:lnTo>
                      <a:pt x="136" y="98"/>
                    </a:lnTo>
                    <a:lnTo>
                      <a:pt x="136" y="104"/>
                    </a:lnTo>
                    <a:lnTo>
                      <a:pt x="134" y="106"/>
                    </a:lnTo>
                    <a:lnTo>
                      <a:pt x="132" y="112"/>
                    </a:lnTo>
                    <a:lnTo>
                      <a:pt x="128" y="114"/>
                    </a:lnTo>
                    <a:lnTo>
                      <a:pt x="126" y="120"/>
                    </a:lnTo>
                    <a:lnTo>
                      <a:pt x="122" y="126"/>
                    </a:lnTo>
                    <a:lnTo>
                      <a:pt x="124" y="132"/>
                    </a:lnTo>
                    <a:lnTo>
                      <a:pt x="124" y="134"/>
                    </a:lnTo>
                    <a:lnTo>
                      <a:pt x="122" y="134"/>
                    </a:lnTo>
                    <a:lnTo>
                      <a:pt x="118" y="142"/>
                    </a:lnTo>
                    <a:lnTo>
                      <a:pt x="116" y="144"/>
                    </a:lnTo>
                    <a:lnTo>
                      <a:pt x="110" y="144"/>
                    </a:lnTo>
                    <a:lnTo>
                      <a:pt x="114" y="140"/>
                    </a:lnTo>
                    <a:lnTo>
                      <a:pt x="114" y="138"/>
                    </a:lnTo>
                    <a:lnTo>
                      <a:pt x="110" y="134"/>
                    </a:lnTo>
                    <a:lnTo>
                      <a:pt x="106" y="132"/>
                    </a:lnTo>
                    <a:lnTo>
                      <a:pt x="104" y="132"/>
                    </a:lnTo>
                    <a:lnTo>
                      <a:pt x="100" y="134"/>
                    </a:lnTo>
                    <a:lnTo>
                      <a:pt x="96" y="138"/>
                    </a:lnTo>
                    <a:lnTo>
                      <a:pt x="90" y="138"/>
                    </a:lnTo>
                    <a:lnTo>
                      <a:pt x="90" y="140"/>
                    </a:lnTo>
                    <a:lnTo>
                      <a:pt x="88" y="148"/>
                    </a:lnTo>
                    <a:lnTo>
                      <a:pt x="86" y="150"/>
                    </a:lnTo>
                    <a:lnTo>
                      <a:pt x="86" y="152"/>
                    </a:lnTo>
                    <a:lnTo>
                      <a:pt x="86" y="154"/>
                    </a:lnTo>
                    <a:lnTo>
                      <a:pt x="86" y="158"/>
                    </a:lnTo>
                    <a:lnTo>
                      <a:pt x="88" y="158"/>
                    </a:lnTo>
                    <a:lnTo>
                      <a:pt x="86" y="166"/>
                    </a:lnTo>
                    <a:lnTo>
                      <a:pt x="86" y="178"/>
                    </a:lnTo>
                    <a:lnTo>
                      <a:pt x="82" y="172"/>
                    </a:lnTo>
                    <a:lnTo>
                      <a:pt x="80" y="176"/>
                    </a:lnTo>
                    <a:lnTo>
                      <a:pt x="78" y="178"/>
                    </a:lnTo>
                    <a:lnTo>
                      <a:pt x="78" y="176"/>
                    </a:lnTo>
                    <a:lnTo>
                      <a:pt x="74" y="172"/>
                    </a:lnTo>
                    <a:lnTo>
                      <a:pt x="72" y="172"/>
                    </a:lnTo>
                    <a:lnTo>
                      <a:pt x="72" y="178"/>
                    </a:lnTo>
                    <a:lnTo>
                      <a:pt x="50" y="180"/>
                    </a:lnTo>
                    <a:lnTo>
                      <a:pt x="44" y="176"/>
                    </a:lnTo>
                    <a:lnTo>
                      <a:pt x="42" y="170"/>
                    </a:lnTo>
                    <a:lnTo>
                      <a:pt x="38" y="168"/>
                    </a:lnTo>
                    <a:lnTo>
                      <a:pt x="42" y="166"/>
                    </a:lnTo>
                    <a:lnTo>
                      <a:pt x="42" y="162"/>
                    </a:lnTo>
                    <a:lnTo>
                      <a:pt x="42" y="158"/>
                    </a:lnTo>
                    <a:lnTo>
                      <a:pt x="34" y="150"/>
                    </a:lnTo>
                    <a:lnTo>
                      <a:pt x="24" y="142"/>
                    </a:lnTo>
                    <a:lnTo>
                      <a:pt x="14" y="140"/>
                    </a:lnTo>
                    <a:lnTo>
                      <a:pt x="2" y="140"/>
                    </a:lnTo>
                    <a:lnTo>
                      <a:pt x="2" y="126"/>
                    </a:lnTo>
                    <a:lnTo>
                      <a:pt x="2" y="122"/>
                    </a:lnTo>
                    <a:lnTo>
                      <a:pt x="2" y="116"/>
                    </a:lnTo>
                    <a:lnTo>
                      <a:pt x="0" y="114"/>
                    </a:lnTo>
                    <a:lnTo>
                      <a:pt x="2" y="106"/>
                    </a:lnTo>
                    <a:lnTo>
                      <a:pt x="2" y="102"/>
                    </a:lnTo>
                    <a:lnTo>
                      <a:pt x="2" y="98"/>
                    </a:lnTo>
                    <a:lnTo>
                      <a:pt x="2" y="94"/>
                    </a:lnTo>
                    <a:lnTo>
                      <a:pt x="2" y="92"/>
                    </a:lnTo>
                    <a:lnTo>
                      <a:pt x="6" y="94"/>
                    </a:lnTo>
                    <a:lnTo>
                      <a:pt x="8" y="92"/>
                    </a:lnTo>
                    <a:lnTo>
                      <a:pt x="8" y="88"/>
                    </a:lnTo>
                    <a:lnTo>
                      <a:pt x="6" y="84"/>
                    </a:lnTo>
                    <a:lnTo>
                      <a:pt x="8" y="80"/>
                    </a:lnTo>
                    <a:lnTo>
                      <a:pt x="10" y="76"/>
                    </a:lnTo>
                    <a:lnTo>
                      <a:pt x="10" y="70"/>
                    </a:lnTo>
                    <a:lnTo>
                      <a:pt x="10" y="68"/>
                    </a:lnTo>
                    <a:lnTo>
                      <a:pt x="14" y="66"/>
                    </a:lnTo>
                    <a:lnTo>
                      <a:pt x="16" y="66"/>
                    </a:lnTo>
                    <a:lnTo>
                      <a:pt x="14" y="62"/>
                    </a:lnTo>
                    <a:lnTo>
                      <a:pt x="14" y="60"/>
                    </a:lnTo>
                    <a:lnTo>
                      <a:pt x="14" y="58"/>
                    </a:lnTo>
                    <a:lnTo>
                      <a:pt x="16" y="52"/>
                    </a:lnTo>
                    <a:lnTo>
                      <a:pt x="14" y="50"/>
                    </a:lnTo>
                    <a:lnTo>
                      <a:pt x="10" y="48"/>
                    </a:lnTo>
                    <a:lnTo>
                      <a:pt x="10" y="42"/>
                    </a:lnTo>
                    <a:lnTo>
                      <a:pt x="10" y="38"/>
                    </a:lnTo>
                    <a:lnTo>
                      <a:pt x="10" y="34"/>
                    </a:lnTo>
                    <a:lnTo>
                      <a:pt x="16" y="24"/>
                    </a:lnTo>
                    <a:lnTo>
                      <a:pt x="18" y="20"/>
                    </a:lnTo>
                    <a:lnTo>
                      <a:pt x="20" y="14"/>
                    </a:lnTo>
                    <a:lnTo>
                      <a:pt x="24" y="6"/>
                    </a:lnTo>
                    <a:lnTo>
                      <a:pt x="38" y="0"/>
                    </a:lnTo>
                    <a:lnTo>
                      <a:pt x="44" y="0"/>
                    </a:lnTo>
                    <a:lnTo>
                      <a:pt x="50" y="0"/>
                    </a:lnTo>
                    <a:lnTo>
                      <a:pt x="54" y="0"/>
                    </a:lnTo>
                    <a:lnTo>
                      <a:pt x="56" y="2"/>
                    </a:lnTo>
                    <a:lnTo>
                      <a:pt x="62" y="6"/>
                    </a:lnTo>
                    <a:lnTo>
                      <a:pt x="64" y="10"/>
                    </a:lnTo>
                    <a:lnTo>
                      <a:pt x="68" y="10"/>
                    </a:lnTo>
                    <a:lnTo>
                      <a:pt x="72" y="10"/>
                    </a:lnTo>
                    <a:lnTo>
                      <a:pt x="80" y="6"/>
                    </a:lnTo>
                    <a:lnTo>
                      <a:pt x="82" y="6"/>
                    </a:lnTo>
                    <a:lnTo>
                      <a:pt x="86" y="6"/>
                    </a:lnTo>
                    <a:lnTo>
                      <a:pt x="86" y="12"/>
                    </a:lnTo>
                    <a:lnTo>
                      <a:pt x="92" y="12"/>
                    </a:lnTo>
                    <a:lnTo>
                      <a:pt x="100" y="12"/>
                    </a:lnTo>
                    <a:lnTo>
                      <a:pt x="106" y="12"/>
                    </a:lnTo>
                    <a:lnTo>
                      <a:pt x="110" y="6"/>
                    </a:lnTo>
                    <a:lnTo>
                      <a:pt x="116" y="6"/>
                    </a:lnTo>
                    <a:lnTo>
                      <a:pt x="122" y="6"/>
                    </a:lnTo>
                    <a:lnTo>
                      <a:pt x="132" y="6"/>
                    </a:lnTo>
                    <a:lnTo>
                      <a:pt x="140" y="6"/>
                    </a:lnTo>
                    <a:lnTo>
                      <a:pt x="146" y="6"/>
                    </a:lnTo>
                    <a:lnTo>
                      <a:pt x="152" y="6"/>
                    </a:lnTo>
                    <a:lnTo>
                      <a:pt x="152" y="4"/>
                    </a:lnTo>
                    <a:lnTo>
                      <a:pt x="154" y="2"/>
                    </a:lnTo>
                    <a:lnTo>
                      <a:pt x="164" y="0"/>
                    </a:lnTo>
                    <a:lnTo>
                      <a:pt x="170" y="10"/>
                    </a:lnTo>
                    <a:lnTo>
                      <a:pt x="172" y="10"/>
                    </a:lnTo>
                    <a:lnTo>
                      <a:pt x="172" y="12"/>
                    </a:lnTo>
                    <a:lnTo>
                      <a:pt x="172" y="12"/>
                    </a:lnTo>
                    <a:lnTo>
                      <a:pt x="172" y="1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18" name="Freeform 1615"/>
              <p:cNvSpPr/>
              <p:nvPr/>
            </p:nvSpPr>
            <p:spPr bwMode="auto">
              <a:xfrm>
                <a:off x="654050" y="3765550"/>
                <a:ext cx="368300" cy="333375"/>
              </a:xfrm>
              <a:custGeom>
                <a:gdLst>
                  <a:gd fmla="*/ 196 w 232" name="T0"/>
                  <a:gd fmla="*/ 176 h 210" name="T1"/>
                  <a:gd fmla="*/ 192 w 232" name="T2"/>
                  <a:gd fmla="*/ 182 h 210" name="T3"/>
                  <a:gd fmla="*/ 180 w 232" name="T4"/>
                  <a:gd fmla="*/ 182 h 210" name="T5"/>
                  <a:gd fmla="*/ 162 w 232" name="T6"/>
                  <a:gd fmla="*/ 182 h 210" name="T7"/>
                  <a:gd fmla="*/ 152 w 232" name="T8"/>
                  <a:gd fmla="*/ 182 h 210" name="T9"/>
                  <a:gd fmla="*/ 142 w 232" name="T10"/>
                  <a:gd fmla="*/ 186 h 210" name="T11"/>
                  <a:gd fmla="*/ 126 w 232" name="T12"/>
                  <a:gd fmla="*/ 186 h 210" name="T13"/>
                  <a:gd fmla="*/ 124 w 232" name="T14"/>
                  <a:gd fmla="*/ 182 h 210" name="T15"/>
                  <a:gd fmla="*/ 114 w 232" name="T16"/>
                  <a:gd fmla="*/ 184 h 210" name="T17"/>
                  <a:gd fmla="*/ 106 w 232" name="T18"/>
                  <a:gd fmla="*/ 184 h 210" name="T19"/>
                  <a:gd fmla="*/ 98 w 232" name="T20"/>
                  <a:gd fmla="*/ 176 h 210" name="T21"/>
                  <a:gd fmla="*/ 90 w 232" name="T22"/>
                  <a:gd fmla="*/ 174 h 210" name="T23"/>
                  <a:gd fmla="*/ 80 w 232" name="T24"/>
                  <a:gd fmla="*/ 174 h 210" name="T25"/>
                  <a:gd fmla="*/ 62 w 232" name="T26"/>
                  <a:gd fmla="*/ 190 h 210" name="T27"/>
                  <a:gd fmla="*/ 56 w 232" name="T28"/>
                  <a:gd fmla="*/ 200 h 210" name="T29"/>
                  <a:gd fmla="*/ 44 w 232" name="T30"/>
                  <a:gd fmla="*/ 208 h 210" name="T31"/>
                  <a:gd fmla="*/ 42 w 232" name="T32"/>
                  <a:gd fmla="*/ 202 h 210" name="T33"/>
                  <a:gd fmla="*/ 28 w 232" name="T34"/>
                  <a:gd fmla="*/ 208 h 210" name="T35"/>
                  <a:gd fmla="*/ 26 w 232" name="T36"/>
                  <a:gd fmla="*/ 192 h 210" name="T37"/>
                  <a:gd fmla="*/ 24 w 232" name="T38"/>
                  <a:gd fmla="*/ 186 h 210" name="T39"/>
                  <a:gd fmla="*/ 16 w 232" name="T40"/>
                  <a:gd fmla="*/ 174 h 210" name="T41"/>
                  <a:gd fmla="*/ 6 w 232" name="T42"/>
                  <a:gd fmla="*/ 160 h 210" name="T43"/>
                  <a:gd fmla="*/ 2 w 232" name="T44"/>
                  <a:gd fmla="*/ 148 h 210" name="T45"/>
                  <a:gd fmla="*/ 8 w 232" name="T46"/>
                  <a:gd fmla="*/ 146 h 210" name="T47"/>
                  <a:gd fmla="*/ 16 w 232" name="T48"/>
                  <a:gd fmla="*/ 146 h 210" name="T49"/>
                  <a:gd fmla="*/ 30 w 232" name="T50"/>
                  <a:gd fmla="*/ 142 h 210" name="T51"/>
                  <a:gd fmla="*/ 48 w 232" name="T52"/>
                  <a:gd fmla="*/ 136 h 210" name="T53"/>
                  <a:gd fmla="*/ 60 w 232" name="T54"/>
                  <a:gd fmla="*/ 130 h 210" name="T55"/>
                  <a:gd fmla="*/ 66 w 232" name="T56"/>
                  <a:gd fmla="*/ 120 h 210" name="T57"/>
                  <a:gd fmla="*/ 84 w 232" name="T58"/>
                  <a:gd fmla="*/ 74 h 210" name="T59"/>
                  <a:gd fmla="*/ 170 w 232" name="T60"/>
                  <a:gd fmla="*/ 0 h 210" name="T61"/>
                  <a:gd fmla="*/ 208 w 232" name="T62"/>
                  <a:gd fmla="*/ 18 h 210" name="T63"/>
                  <a:gd fmla="*/ 226 w 232" name="T64"/>
                  <a:gd fmla="*/ 46 h 210" name="T65"/>
                  <a:gd fmla="*/ 232 w 232" name="T66"/>
                  <a:gd fmla="*/ 58 h 210" name="T67"/>
                  <a:gd fmla="*/ 228 w 232" name="T68"/>
                  <a:gd fmla="*/ 68 h 210" name="T69"/>
                  <a:gd fmla="*/ 226 w 232" name="T70"/>
                  <a:gd fmla="*/ 110 h 210" name="T71"/>
                  <a:gd fmla="*/ 206 w 232" name="T72"/>
                  <a:gd fmla="*/ 156 h 210" name="T73"/>
                  <a:gd fmla="*/ 204 w 232" name="T74"/>
                  <a:gd fmla="*/ 168 h 210" name="T75"/>
                  <a:gd fmla="*/ 206 w 232" name="T76"/>
                  <a:gd fmla="*/ 174 h 21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10" w="231">
                    <a:moveTo>
                      <a:pt x="206" y="174"/>
                    </a:moveTo>
                    <a:lnTo>
                      <a:pt x="196" y="176"/>
                    </a:lnTo>
                    <a:lnTo>
                      <a:pt x="192" y="178"/>
                    </a:lnTo>
                    <a:lnTo>
                      <a:pt x="192" y="182"/>
                    </a:lnTo>
                    <a:lnTo>
                      <a:pt x="188" y="182"/>
                    </a:lnTo>
                    <a:lnTo>
                      <a:pt x="180" y="182"/>
                    </a:lnTo>
                    <a:lnTo>
                      <a:pt x="172" y="182"/>
                    </a:lnTo>
                    <a:lnTo>
                      <a:pt x="162" y="182"/>
                    </a:lnTo>
                    <a:lnTo>
                      <a:pt x="156" y="182"/>
                    </a:lnTo>
                    <a:lnTo>
                      <a:pt x="152" y="182"/>
                    </a:lnTo>
                    <a:lnTo>
                      <a:pt x="146" y="186"/>
                    </a:lnTo>
                    <a:lnTo>
                      <a:pt x="142" y="186"/>
                    </a:lnTo>
                    <a:lnTo>
                      <a:pt x="134" y="186"/>
                    </a:lnTo>
                    <a:lnTo>
                      <a:pt x="126" y="186"/>
                    </a:lnTo>
                    <a:lnTo>
                      <a:pt x="126" y="182"/>
                    </a:lnTo>
                    <a:lnTo>
                      <a:pt x="124" y="182"/>
                    </a:lnTo>
                    <a:lnTo>
                      <a:pt x="120" y="182"/>
                    </a:lnTo>
                    <a:lnTo>
                      <a:pt x="114" y="184"/>
                    </a:lnTo>
                    <a:lnTo>
                      <a:pt x="108" y="184"/>
                    </a:lnTo>
                    <a:lnTo>
                      <a:pt x="106" y="184"/>
                    </a:lnTo>
                    <a:lnTo>
                      <a:pt x="102" y="182"/>
                    </a:lnTo>
                    <a:lnTo>
                      <a:pt x="98" y="176"/>
                    </a:lnTo>
                    <a:lnTo>
                      <a:pt x="96" y="174"/>
                    </a:lnTo>
                    <a:lnTo>
                      <a:pt x="90" y="174"/>
                    </a:lnTo>
                    <a:lnTo>
                      <a:pt x="84" y="174"/>
                    </a:lnTo>
                    <a:lnTo>
                      <a:pt x="80" y="174"/>
                    </a:lnTo>
                    <a:lnTo>
                      <a:pt x="64" y="182"/>
                    </a:lnTo>
                    <a:lnTo>
                      <a:pt x="62" y="190"/>
                    </a:lnTo>
                    <a:lnTo>
                      <a:pt x="60" y="194"/>
                    </a:lnTo>
                    <a:lnTo>
                      <a:pt x="56" y="200"/>
                    </a:lnTo>
                    <a:lnTo>
                      <a:pt x="52" y="210"/>
                    </a:lnTo>
                    <a:lnTo>
                      <a:pt x="44" y="208"/>
                    </a:lnTo>
                    <a:lnTo>
                      <a:pt x="44" y="204"/>
                    </a:lnTo>
                    <a:lnTo>
                      <a:pt x="42" y="202"/>
                    </a:lnTo>
                    <a:lnTo>
                      <a:pt x="36" y="200"/>
                    </a:lnTo>
                    <a:lnTo>
                      <a:pt x="28" y="208"/>
                    </a:lnTo>
                    <a:lnTo>
                      <a:pt x="26" y="194"/>
                    </a:lnTo>
                    <a:lnTo>
                      <a:pt x="26" y="192"/>
                    </a:lnTo>
                    <a:lnTo>
                      <a:pt x="26" y="186"/>
                    </a:lnTo>
                    <a:lnTo>
                      <a:pt x="24" y="186"/>
                    </a:lnTo>
                    <a:lnTo>
                      <a:pt x="20" y="186"/>
                    </a:lnTo>
                    <a:lnTo>
                      <a:pt x="16" y="174"/>
                    </a:lnTo>
                    <a:lnTo>
                      <a:pt x="16" y="168"/>
                    </a:lnTo>
                    <a:lnTo>
                      <a:pt x="6" y="160"/>
                    </a:lnTo>
                    <a:lnTo>
                      <a:pt x="0" y="154"/>
                    </a:lnTo>
                    <a:lnTo>
                      <a:pt x="2" y="148"/>
                    </a:lnTo>
                    <a:lnTo>
                      <a:pt x="6" y="148"/>
                    </a:lnTo>
                    <a:lnTo>
                      <a:pt x="8" y="146"/>
                    </a:lnTo>
                    <a:lnTo>
                      <a:pt x="10" y="146"/>
                    </a:lnTo>
                    <a:lnTo>
                      <a:pt x="16" y="146"/>
                    </a:lnTo>
                    <a:lnTo>
                      <a:pt x="24" y="142"/>
                    </a:lnTo>
                    <a:lnTo>
                      <a:pt x="30" y="142"/>
                    </a:lnTo>
                    <a:lnTo>
                      <a:pt x="42" y="138"/>
                    </a:lnTo>
                    <a:lnTo>
                      <a:pt x="48" y="136"/>
                    </a:lnTo>
                    <a:lnTo>
                      <a:pt x="60" y="136"/>
                    </a:lnTo>
                    <a:lnTo>
                      <a:pt x="60" y="130"/>
                    </a:lnTo>
                    <a:lnTo>
                      <a:pt x="62" y="122"/>
                    </a:lnTo>
                    <a:lnTo>
                      <a:pt x="66" y="120"/>
                    </a:lnTo>
                    <a:lnTo>
                      <a:pt x="64" y="78"/>
                    </a:lnTo>
                    <a:lnTo>
                      <a:pt x="84" y="74"/>
                    </a:lnTo>
                    <a:lnTo>
                      <a:pt x="92" y="58"/>
                    </a:lnTo>
                    <a:lnTo>
                      <a:pt x="170" y="0"/>
                    </a:lnTo>
                    <a:lnTo>
                      <a:pt x="206" y="20"/>
                    </a:lnTo>
                    <a:lnTo>
                      <a:pt x="208" y="18"/>
                    </a:lnTo>
                    <a:lnTo>
                      <a:pt x="218" y="10"/>
                    </a:lnTo>
                    <a:lnTo>
                      <a:pt x="226" y="46"/>
                    </a:lnTo>
                    <a:lnTo>
                      <a:pt x="232" y="50"/>
                    </a:lnTo>
                    <a:lnTo>
                      <a:pt x="232" y="58"/>
                    </a:lnTo>
                    <a:lnTo>
                      <a:pt x="232" y="60"/>
                    </a:lnTo>
                    <a:lnTo>
                      <a:pt x="228" y="68"/>
                    </a:lnTo>
                    <a:lnTo>
                      <a:pt x="226" y="76"/>
                    </a:lnTo>
                    <a:lnTo>
                      <a:pt x="226" y="110"/>
                    </a:lnTo>
                    <a:lnTo>
                      <a:pt x="226" y="136"/>
                    </a:lnTo>
                    <a:lnTo>
                      <a:pt x="206" y="156"/>
                    </a:lnTo>
                    <a:lnTo>
                      <a:pt x="206" y="168"/>
                    </a:lnTo>
                    <a:lnTo>
                      <a:pt x="204" y="168"/>
                    </a:lnTo>
                    <a:lnTo>
                      <a:pt x="206" y="174"/>
                    </a:lnTo>
                    <a:lnTo>
                      <a:pt x="206" y="174"/>
                    </a:lnTo>
                    <a:lnTo>
                      <a:pt x="206" y="17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19" name="Freeform 1616"/>
              <p:cNvSpPr>
                <a:spLocks noEditPoints="1"/>
              </p:cNvSpPr>
              <p:nvPr/>
            </p:nvSpPr>
            <p:spPr bwMode="auto">
              <a:xfrm>
                <a:off x="4476750" y="5476875"/>
                <a:ext cx="282575" cy="419100"/>
              </a:xfrm>
              <a:custGeom>
                <a:gdLst>
                  <a:gd fmla="*/ 12 w 178" name="T0"/>
                  <a:gd fmla="*/ 264 h 264" name="T1"/>
                  <a:gd fmla="*/ 26 w 178" name="T2"/>
                  <a:gd fmla="*/ 260 h 264" name="T3"/>
                  <a:gd fmla="*/ 16 w 178" name="T4"/>
                  <a:gd fmla="*/ 252 h 264" name="T5"/>
                  <a:gd fmla="*/ 88 w 178" name="T6"/>
                  <a:gd fmla="*/ 124 h 264" name="T7"/>
                  <a:gd fmla="*/ 82 w 178" name="T8"/>
                  <a:gd fmla="*/ 146 h 264" name="T9"/>
                  <a:gd fmla="*/ 74 w 178" name="T10"/>
                  <a:gd fmla="*/ 156 h 264" name="T11"/>
                  <a:gd fmla="*/ 56 w 178" name="T12"/>
                  <a:gd fmla="*/ 184 h 264" name="T13"/>
                  <a:gd fmla="*/ 30 w 178" name="T14"/>
                  <a:gd fmla="*/ 198 h 264" name="T15"/>
                  <a:gd fmla="*/ 22 w 178" name="T16"/>
                  <a:gd fmla="*/ 206 h 264" name="T17"/>
                  <a:gd fmla="*/ 16 w 178" name="T18"/>
                  <a:gd fmla="*/ 208 h 264" name="T19"/>
                  <a:gd fmla="*/ 10 w 178" name="T20"/>
                  <a:gd fmla="*/ 220 h 264" name="T21"/>
                  <a:gd fmla="*/ 0 w 178" name="T22"/>
                  <a:gd fmla="*/ 236 h 264" name="T23"/>
                  <a:gd fmla="*/ 10 w 178" name="T24"/>
                  <a:gd fmla="*/ 244 h 264" name="T25"/>
                  <a:gd fmla="*/ 20 w 178" name="T26"/>
                  <a:gd fmla="*/ 250 h 264" name="T27"/>
                  <a:gd fmla="*/ 48 w 178" name="T28"/>
                  <a:gd fmla="*/ 246 h 264" name="T29"/>
                  <a:gd fmla="*/ 66 w 178" name="T30"/>
                  <a:gd fmla="*/ 210 h 264" name="T31"/>
                  <a:gd fmla="*/ 80 w 178" name="T32"/>
                  <a:gd fmla="*/ 200 h 264" name="T33"/>
                  <a:gd fmla="*/ 90 w 178" name="T34"/>
                  <a:gd fmla="*/ 184 h 264" name="T35"/>
                  <a:gd fmla="*/ 116 w 178" name="T36"/>
                  <a:gd fmla="*/ 136 h 264" name="T37"/>
                  <a:gd fmla="*/ 112 w 178" name="T38"/>
                  <a:gd fmla="*/ 138 h 264" name="T39"/>
                  <a:gd fmla="*/ 102 w 178" name="T40"/>
                  <a:gd fmla="*/ 136 h 264" name="T41"/>
                  <a:gd fmla="*/ 94 w 178" name="T42"/>
                  <a:gd fmla="*/ 124 h 264" name="T43"/>
                  <a:gd fmla="*/ 88 w 178" name="T44"/>
                  <a:gd fmla="*/ 124 h 264" name="T45"/>
                  <a:gd fmla="*/ 92 w 178" name="T46"/>
                  <a:gd fmla="*/ 2 h 264" name="T47"/>
                  <a:gd fmla="*/ 94 w 178" name="T48"/>
                  <a:gd fmla="*/ 10 h 264" name="T49"/>
                  <a:gd fmla="*/ 108 w 178" name="T50"/>
                  <a:gd fmla="*/ 34 h 264" name="T51"/>
                  <a:gd fmla="*/ 112 w 178" name="T52"/>
                  <a:gd fmla="*/ 42 h 264" name="T53"/>
                  <a:gd fmla="*/ 116 w 178" name="T54"/>
                  <a:gd fmla="*/ 46 h 264" name="T55"/>
                  <a:gd fmla="*/ 118 w 178" name="T56"/>
                  <a:gd fmla="*/ 54 h 264" name="T57"/>
                  <a:gd fmla="*/ 118 w 178" name="T58"/>
                  <a:gd fmla="*/ 64 h 264" name="T59"/>
                  <a:gd fmla="*/ 120 w 178" name="T60"/>
                  <a:gd fmla="*/ 88 h 264" name="T61"/>
                  <a:gd fmla="*/ 120 w 178" name="T62"/>
                  <a:gd fmla="*/ 110 h 264" name="T63"/>
                  <a:gd fmla="*/ 128 w 178" name="T64"/>
                  <a:gd fmla="*/ 128 h 264" name="T65"/>
                  <a:gd fmla="*/ 136 w 178" name="T66"/>
                  <a:gd fmla="*/ 144 h 264" name="T67"/>
                  <a:gd fmla="*/ 144 w 178" name="T68"/>
                  <a:gd fmla="*/ 136 h 264" name="T69"/>
                  <a:gd fmla="*/ 156 w 178" name="T70"/>
                  <a:gd fmla="*/ 118 h 264" name="T71"/>
                  <a:gd fmla="*/ 154 w 178" name="T72"/>
                  <a:gd fmla="*/ 106 h 264" name="T73"/>
                  <a:gd fmla="*/ 170 w 178" name="T74"/>
                  <a:gd fmla="*/ 102 h 264" name="T75"/>
                  <a:gd fmla="*/ 178 w 178" name="T76"/>
                  <a:gd fmla="*/ 82 h 264" name="T77"/>
                  <a:gd fmla="*/ 172 w 178" name="T78"/>
                  <a:gd fmla="*/ 70 h 264" name="T79"/>
                  <a:gd fmla="*/ 164 w 178" name="T80"/>
                  <a:gd fmla="*/ 78 h 264" name="T81"/>
                  <a:gd fmla="*/ 142 w 178" name="T82"/>
                  <a:gd fmla="*/ 70 h 264" name="T83"/>
                  <a:gd fmla="*/ 138 w 178" name="T84"/>
                  <a:gd fmla="*/ 52 h 264" name="T85"/>
                  <a:gd fmla="*/ 134 w 178" name="T86"/>
                  <a:gd fmla="*/ 54 h 264" name="T87"/>
                  <a:gd fmla="*/ 126 w 178" name="T88"/>
                  <a:gd fmla="*/ 54 h 264" name="T89"/>
                  <a:gd fmla="*/ 120 w 178" name="T90"/>
                  <a:gd fmla="*/ 24 h 264" name="T91"/>
                  <a:gd fmla="*/ 106 w 178" name="T92"/>
                  <a:gd fmla="*/ 10 h 264" name="T93"/>
                  <a:gd fmla="*/ 94 w 178" name="T94"/>
                  <a:gd fmla="*/ 6 h 264" name="T95"/>
                  <a:gd fmla="*/ 92 w 178" name="T96"/>
                  <a:gd fmla="*/ 0 h 26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64" w="178">
                    <a:moveTo>
                      <a:pt x="16" y="252"/>
                    </a:moveTo>
                    <a:lnTo>
                      <a:pt x="16" y="252"/>
                    </a:lnTo>
                    <a:lnTo>
                      <a:pt x="12" y="264"/>
                    </a:lnTo>
                    <a:lnTo>
                      <a:pt x="22" y="264"/>
                    </a:lnTo>
                    <a:lnTo>
                      <a:pt x="28" y="264"/>
                    </a:lnTo>
                    <a:lnTo>
                      <a:pt x="26" y="260"/>
                    </a:lnTo>
                    <a:lnTo>
                      <a:pt x="22" y="254"/>
                    </a:lnTo>
                    <a:lnTo>
                      <a:pt x="16" y="252"/>
                    </a:lnTo>
                    <a:lnTo>
                      <a:pt x="16" y="252"/>
                    </a:lnTo>
                    <a:lnTo>
                      <a:pt x="16" y="252"/>
                    </a:lnTo>
                    <a:close/>
                    <a:moveTo>
                      <a:pt x="88" y="124"/>
                    </a:moveTo>
                    <a:lnTo>
                      <a:pt x="88" y="124"/>
                    </a:lnTo>
                    <a:lnTo>
                      <a:pt x="82" y="132"/>
                    </a:lnTo>
                    <a:lnTo>
                      <a:pt x="82" y="138"/>
                    </a:lnTo>
                    <a:lnTo>
                      <a:pt x="82" y="146"/>
                    </a:lnTo>
                    <a:lnTo>
                      <a:pt x="74" y="152"/>
                    </a:lnTo>
                    <a:lnTo>
                      <a:pt x="74" y="154"/>
                    </a:lnTo>
                    <a:lnTo>
                      <a:pt x="74" y="156"/>
                    </a:lnTo>
                    <a:lnTo>
                      <a:pt x="70" y="160"/>
                    </a:lnTo>
                    <a:lnTo>
                      <a:pt x="62" y="178"/>
                    </a:lnTo>
                    <a:lnTo>
                      <a:pt x="56" y="184"/>
                    </a:lnTo>
                    <a:lnTo>
                      <a:pt x="48" y="190"/>
                    </a:lnTo>
                    <a:lnTo>
                      <a:pt x="38" y="196"/>
                    </a:lnTo>
                    <a:lnTo>
                      <a:pt x="30" y="198"/>
                    </a:lnTo>
                    <a:lnTo>
                      <a:pt x="28" y="200"/>
                    </a:lnTo>
                    <a:lnTo>
                      <a:pt x="28" y="206"/>
                    </a:lnTo>
                    <a:lnTo>
                      <a:pt x="22" y="206"/>
                    </a:lnTo>
                    <a:lnTo>
                      <a:pt x="22" y="208"/>
                    </a:lnTo>
                    <a:lnTo>
                      <a:pt x="20" y="208"/>
                    </a:lnTo>
                    <a:lnTo>
                      <a:pt x="16" y="208"/>
                    </a:lnTo>
                    <a:lnTo>
                      <a:pt x="12" y="210"/>
                    </a:lnTo>
                    <a:lnTo>
                      <a:pt x="12" y="214"/>
                    </a:lnTo>
                    <a:lnTo>
                      <a:pt x="10" y="220"/>
                    </a:lnTo>
                    <a:lnTo>
                      <a:pt x="4" y="220"/>
                    </a:lnTo>
                    <a:lnTo>
                      <a:pt x="2" y="234"/>
                    </a:lnTo>
                    <a:lnTo>
                      <a:pt x="0" y="236"/>
                    </a:lnTo>
                    <a:lnTo>
                      <a:pt x="2" y="242"/>
                    </a:lnTo>
                    <a:lnTo>
                      <a:pt x="8" y="244"/>
                    </a:lnTo>
                    <a:lnTo>
                      <a:pt x="10" y="244"/>
                    </a:lnTo>
                    <a:lnTo>
                      <a:pt x="16" y="242"/>
                    </a:lnTo>
                    <a:lnTo>
                      <a:pt x="18" y="242"/>
                    </a:lnTo>
                    <a:lnTo>
                      <a:pt x="20" y="250"/>
                    </a:lnTo>
                    <a:lnTo>
                      <a:pt x="28" y="252"/>
                    </a:lnTo>
                    <a:lnTo>
                      <a:pt x="44" y="252"/>
                    </a:lnTo>
                    <a:lnTo>
                      <a:pt x="48" y="246"/>
                    </a:lnTo>
                    <a:lnTo>
                      <a:pt x="56" y="236"/>
                    </a:lnTo>
                    <a:lnTo>
                      <a:pt x="66" y="216"/>
                    </a:lnTo>
                    <a:lnTo>
                      <a:pt x="66" y="210"/>
                    </a:lnTo>
                    <a:lnTo>
                      <a:pt x="66" y="206"/>
                    </a:lnTo>
                    <a:lnTo>
                      <a:pt x="72" y="202"/>
                    </a:lnTo>
                    <a:lnTo>
                      <a:pt x="80" y="200"/>
                    </a:lnTo>
                    <a:lnTo>
                      <a:pt x="92" y="196"/>
                    </a:lnTo>
                    <a:lnTo>
                      <a:pt x="92" y="188"/>
                    </a:lnTo>
                    <a:lnTo>
                      <a:pt x="90" y="184"/>
                    </a:lnTo>
                    <a:lnTo>
                      <a:pt x="102" y="170"/>
                    </a:lnTo>
                    <a:lnTo>
                      <a:pt x="116" y="154"/>
                    </a:lnTo>
                    <a:lnTo>
                      <a:pt x="116" y="136"/>
                    </a:lnTo>
                    <a:lnTo>
                      <a:pt x="112" y="134"/>
                    </a:lnTo>
                    <a:lnTo>
                      <a:pt x="112" y="136"/>
                    </a:lnTo>
                    <a:lnTo>
                      <a:pt x="112" y="138"/>
                    </a:lnTo>
                    <a:lnTo>
                      <a:pt x="108" y="136"/>
                    </a:lnTo>
                    <a:lnTo>
                      <a:pt x="106" y="134"/>
                    </a:lnTo>
                    <a:lnTo>
                      <a:pt x="102" y="136"/>
                    </a:lnTo>
                    <a:lnTo>
                      <a:pt x="102" y="138"/>
                    </a:lnTo>
                    <a:lnTo>
                      <a:pt x="98" y="138"/>
                    </a:lnTo>
                    <a:lnTo>
                      <a:pt x="94" y="124"/>
                    </a:lnTo>
                    <a:lnTo>
                      <a:pt x="88" y="124"/>
                    </a:lnTo>
                    <a:lnTo>
                      <a:pt x="88" y="124"/>
                    </a:lnTo>
                    <a:lnTo>
                      <a:pt x="88" y="124"/>
                    </a:lnTo>
                    <a:close/>
                    <a:moveTo>
                      <a:pt x="92" y="0"/>
                    </a:moveTo>
                    <a:lnTo>
                      <a:pt x="92" y="0"/>
                    </a:lnTo>
                    <a:lnTo>
                      <a:pt x="92" y="2"/>
                    </a:lnTo>
                    <a:lnTo>
                      <a:pt x="90" y="2"/>
                    </a:lnTo>
                    <a:lnTo>
                      <a:pt x="90" y="6"/>
                    </a:lnTo>
                    <a:lnTo>
                      <a:pt x="94" y="10"/>
                    </a:lnTo>
                    <a:lnTo>
                      <a:pt x="98" y="16"/>
                    </a:lnTo>
                    <a:lnTo>
                      <a:pt x="102" y="28"/>
                    </a:lnTo>
                    <a:lnTo>
                      <a:pt x="108" y="34"/>
                    </a:lnTo>
                    <a:lnTo>
                      <a:pt x="110" y="36"/>
                    </a:lnTo>
                    <a:lnTo>
                      <a:pt x="112" y="38"/>
                    </a:lnTo>
                    <a:lnTo>
                      <a:pt x="112" y="42"/>
                    </a:lnTo>
                    <a:lnTo>
                      <a:pt x="118" y="42"/>
                    </a:lnTo>
                    <a:lnTo>
                      <a:pt x="118" y="44"/>
                    </a:lnTo>
                    <a:lnTo>
                      <a:pt x="116" y="46"/>
                    </a:lnTo>
                    <a:lnTo>
                      <a:pt x="116" y="50"/>
                    </a:lnTo>
                    <a:lnTo>
                      <a:pt x="116" y="52"/>
                    </a:lnTo>
                    <a:lnTo>
                      <a:pt x="118" y="54"/>
                    </a:lnTo>
                    <a:lnTo>
                      <a:pt x="120" y="56"/>
                    </a:lnTo>
                    <a:lnTo>
                      <a:pt x="120" y="62"/>
                    </a:lnTo>
                    <a:lnTo>
                      <a:pt x="118" y="64"/>
                    </a:lnTo>
                    <a:lnTo>
                      <a:pt x="120" y="70"/>
                    </a:lnTo>
                    <a:lnTo>
                      <a:pt x="120" y="78"/>
                    </a:lnTo>
                    <a:lnTo>
                      <a:pt x="120" y="88"/>
                    </a:lnTo>
                    <a:lnTo>
                      <a:pt x="118" y="96"/>
                    </a:lnTo>
                    <a:lnTo>
                      <a:pt x="106" y="100"/>
                    </a:lnTo>
                    <a:lnTo>
                      <a:pt x="120" y="110"/>
                    </a:lnTo>
                    <a:lnTo>
                      <a:pt x="128" y="118"/>
                    </a:lnTo>
                    <a:lnTo>
                      <a:pt x="128" y="124"/>
                    </a:lnTo>
                    <a:lnTo>
                      <a:pt x="128" y="128"/>
                    </a:lnTo>
                    <a:lnTo>
                      <a:pt x="124" y="134"/>
                    </a:lnTo>
                    <a:lnTo>
                      <a:pt x="124" y="142"/>
                    </a:lnTo>
                    <a:lnTo>
                      <a:pt x="136" y="144"/>
                    </a:lnTo>
                    <a:lnTo>
                      <a:pt x="138" y="144"/>
                    </a:lnTo>
                    <a:lnTo>
                      <a:pt x="142" y="142"/>
                    </a:lnTo>
                    <a:lnTo>
                      <a:pt x="144" y="136"/>
                    </a:lnTo>
                    <a:lnTo>
                      <a:pt x="148" y="124"/>
                    </a:lnTo>
                    <a:lnTo>
                      <a:pt x="154" y="120"/>
                    </a:lnTo>
                    <a:lnTo>
                      <a:pt x="156" y="118"/>
                    </a:lnTo>
                    <a:lnTo>
                      <a:pt x="156" y="114"/>
                    </a:lnTo>
                    <a:lnTo>
                      <a:pt x="156" y="108"/>
                    </a:lnTo>
                    <a:lnTo>
                      <a:pt x="154" y="106"/>
                    </a:lnTo>
                    <a:lnTo>
                      <a:pt x="160" y="102"/>
                    </a:lnTo>
                    <a:lnTo>
                      <a:pt x="166" y="100"/>
                    </a:lnTo>
                    <a:lnTo>
                      <a:pt x="170" y="102"/>
                    </a:lnTo>
                    <a:lnTo>
                      <a:pt x="170" y="98"/>
                    </a:lnTo>
                    <a:lnTo>
                      <a:pt x="170" y="96"/>
                    </a:lnTo>
                    <a:lnTo>
                      <a:pt x="178" y="82"/>
                    </a:lnTo>
                    <a:lnTo>
                      <a:pt x="178" y="72"/>
                    </a:lnTo>
                    <a:lnTo>
                      <a:pt x="174" y="72"/>
                    </a:lnTo>
                    <a:lnTo>
                      <a:pt x="172" y="70"/>
                    </a:lnTo>
                    <a:lnTo>
                      <a:pt x="170" y="70"/>
                    </a:lnTo>
                    <a:lnTo>
                      <a:pt x="166" y="72"/>
                    </a:lnTo>
                    <a:lnTo>
                      <a:pt x="164" y="78"/>
                    </a:lnTo>
                    <a:lnTo>
                      <a:pt x="160" y="78"/>
                    </a:lnTo>
                    <a:lnTo>
                      <a:pt x="152" y="78"/>
                    </a:lnTo>
                    <a:lnTo>
                      <a:pt x="142" y="70"/>
                    </a:lnTo>
                    <a:lnTo>
                      <a:pt x="142" y="54"/>
                    </a:lnTo>
                    <a:lnTo>
                      <a:pt x="138" y="54"/>
                    </a:lnTo>
                    <a:lnTo>
                      <a:pt x="138" y="52"/>
                    </a:lnTo>
                    <a:lnTo>
                      <a:pt x="138" y="50"/>
                    </a:lnTo>
                    <a:lnTo>
                      <a:pt x="136" y="50"/>
                    </a:lnTo>
                    <a:lnTo>
                      <a:pt x="134" y="54"/>
                    </a:lnTo>
                    <a:lnTo>
                      <a:pt x="130" y="56"/>
                    </a:lnTo>
                    <a:lnTo>
                      <a:pt x="126" y="56"/>
                    </a:lnTo>
                    <a:lnTo>
                      <a:pt x="126" y="54"/>
                    </a:lnTo>
                    <a:lnTo>
                      <a:pt x="124" y="44"/>
                    </a:lnTo>
                    <a:lnTo>
                      <a:pt x="124" y="34"/>
                    </a:lnTo>
                    <a:lnTo>
                      <a:pt x="120" y="24"/>
                    </a:lnTo>
                    <a:lnTo>
                      <a:pt x="116" y="24"/>
                    </a:lnTo>
                    <a:lnTo>
                      <a:pt x="118" y="18"/>
                    </a:lnTo>
                    <a:lnTo>
                      <a:pt x="106" y="10"/>
                    </a:lnTo>
                    <a:lnTo>
                      <a:pt x="102" y="14"/>
                    </a:lnTo>
                    <a:lnTo>
                      <a:pt x="100" y="14"/>
                    </a:lnTo>
                    <a:lnTo>
                      <a:pt x="94" y="6"/>
                    </a:lnTo>
                    <a:lnTo>
                      <a:pt x="94" y="2"/>
                    </a:lnTo>
                    <a:lnTo>
                      <a:pt x="98" y="0"/>
                    </a:lnTo>
                    <a:lnTo>
                      <a:pt x="92" y="0"/>
                    </a:lnTo>
                    <a:lnTo>
                      <a:pt x="92" y="0"/>
                    </a:lnTo>
                    <a:lnTo>
                      <a:pt x="92" y="0"/>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20" name="Freeform 1617"/>
              <p:cNvSpPr/>
              <p:nvPr/>
            </p:nvSpPr>
            <p:spPr bwMode="auto">
              <a:xfrm>
                <a:off x="742950" y="2819400"/>
                <a:ext cx="95250" cy="79375"/>
              </a:xfrm>
              <a:custGeom>
                <a:gdLst>
                  <a:gd fmla="*/ 56 w 60" name="T0"/>
                  <a:gd fmla="*/ 6 h 50" name="T1"/>
                  <a:gd fmla="*/ 56 w 60" name="T2"/>
                  <a:gd fmla="*/ 6 h 50" name="T3"/>
                  <a:gd fmla="*/ 56 w 60" name="T4"/>
                  <a:gd fmla="*/ 8 h 50" name="T5"/>
                  <a:gd fmla="*/ 56 w 60" name="T6"/>
                  <a:gd fmla="*/ 2 h 50" name="T7"/>
                  <a:gd fmla="*/ 44 w 60" name="T8"/>
                  <a:gd fmla="*/ 0 h 50" name="T9"/>
                  <a:gd fmla="*/ 38 w 60" name="T10"/>
                  <a:gd fmla="*/ 0 h 50" name="T11"/>
                  <a:gd fmla="*/ 32 w 60" name="T12"/>
                  <a:gd fmla="*/ 0 h 50" name="T13"/>
                  <a:gd fmla="*/ 28 w 60" name="T14"/>
                  <a:gd fmla="*/ 8 h 50" name="T15"/>
                  <a:gd fmla="*/ 26 w 60" name="T16"/>
                  <a:gd fmla="*/ 8 h 50" name="T17"/>
                  <a:gd fmla="*/ 20 w 60" name="T18"/>
                  <a:gd fmla="*/ 8 h 50" name="T19"/>
                  <a:gd fmla="*/ 16 w 60" name="T20"/>
                  <a:gd fmla="*/ 14 h 50" name="T21"/>
                  <a:gd fmla="*/ 16 w 60" name="T22"/>
                  <a:gd fmla="*/ 24 h 50" name="T23"/>
                  <a:gd fmla="*/ 14 w 60" name="T24"/>
                  <a:gd fmla="*/ 38 h 50" name="T25"/>
                  <a:gd fmla="*/ 0 w 60" name="T26"/>
                  <a:gd fmla="*/ 38 h 50" name="T27"/>
                  <a:gd fmla="*/ 0 w 60" name="T28"/>
                  <a:gd fmla="*/ 42 h 50" name="T29"/>
                  <a:gd fmla="*/ 4 w 60" name="T30"/>
                  <a:gd fmla="*/ 44 h 50" name="T31"/>
                  <a:gd fmla="*/ 8 w 60" name="T32"/>
                  <a:gd fmla="*/ 46 h 50" name="T33"/>
                  <a:gd fmla="*/ 14 w 60" name="T34"/>
                  <a:gd fmla="*/ 44 h 50" name="T35"/>
                  <a:gd fmla="*/ 18 w 60" name="T36"/>
                  <a:gd fmla="*/ 44 h 50" name="T37"/>
                  <a:gd fmla="*/ 24 w 60" name="T38"/>
                  <a:gd fmla="*/ 44 h 50" name="T39"/>
                  <a:gd fmla="*/ 26 w 60" name="T40"/>
                  <a:gd fmla="*/ 46 h 50" name="T41"/>
                  <a:gd fmla="*/ 28 w 60" name="T42"/>
                  <a:gd fmla="*/ 50 h 50" name="T43"/>
                  <a:gd fmla="*/ 32 w 60" name="T44"/>
                  <a:gd fmla="*/ 50 h 50" name="T45"/>
                  <a:gd fmla="*/ 36 w 60" name="T46"/>
                  <a:gd fmla="*/ 34 h 50" name="T47"/>
                  <a:gd fmla="*/ 38 w 60" name="T48"/>
                  <a:gd fmla="*/ 28 h 50" name="T49"/>
                  <a:gd fmla="*/ 44 w 60" name="T50"/>
                  <a:gd fmla="*/ 32 h 50" name="T51"/>
                  <a:gd fmla="*/ 46 w 60" name="T52"/>
                  <a:gd fmla="*/ 32 h 50" name="T53"/>
                  <a:gd fmla="*/ 48 w 60" name="T54"/>
                  <a:gd fmla="*/ 28 h 50" name="T55"/>
                  <a:gd fmla="*/ 52 w 60" name="T56"/>
                  <a:gd fmla="*/ 26 h 50" name="T57"/>
                  <a:gd fmla="*/ 54 w 60" name="T58"/>
                  <a:gd fmla="*/ 26 h 50" name="T59"/>
                  <a:gd fmla="*/ 56 w 60" name="T60"/>
                  <a:gd fmla="*/ 24 h 50" name="T61"/>
                  <a:gd fmla="*/ 54 w 60" name="T62"/>
                  <a:gd fmla="*/ 18 h 50" name="T63"/>
                  <a:gd fmla="*/ 56 w 60" name="T64"/>
                  <a:gd fmla="*/ 18 h 50" name="T65"/>
                  <a:gd fmla="*/ 60 w 60" name="T66"/>
                  <a:gd fmla="*/ 16 h 50" name="T67"/>
                  <a:gd fmla="*/ 60 w 60" name="T68"/>
                  <a:gd fmla="*/ 14 h 50" name="T69"/>
                  <a:gd fmla="*/ 56 w 60" name="T70"/>
                  <a:gd fmla="*/ 6 h 50" name="T71"/>
                  <a:gd fmla="*/ 56 w 60" name="T72"/>
                  <a:gd fmla="*/ 6 h 50" name="T73"/>
                  <a:gd fmla="*/ 56 w 60" name="T74"/>
                  <a:gd fmla="*/ 6 h 5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0" w="60">
                    <a:moveTo>
                      <a:pt x="56" y="6"/>
                    </a:moveTo>
                    <a:lnTo>
                      <a:pt x="56" y="6"/>
                    </a:lnTo>
                    <a:lnTo>
                      <a:pt x="56" y="8"/>
                    </a:lnTo>
                    <a:lnTo>
                      <a:pt x="56" y="2"/>
                    </a:lnTo>
                    <a:lnTo>
                      <a:pt x="44" y="0"/>
                    </a:lnTo>
                    <a:lnTo>
                      <a:pt x="38" y="0"/>
                    </a:lnTo>
                    <a:lnTo>
                      <a:pt x="32" y="0"/>
                    </a:lnTo>
                    <a:lnTo>
                      <a:pt x="28" y="8"/>
                    </a:lnTo>
                    <a:lnTo>
                      <a:pt x="26" y="8"/>
                    </a:lnTo>
                    <a:lnTo>
                      <a:pt x="20" y="8"/>
                    </a:lnTo>
                    <a:lnTo>
                      <a:pt x="16" y="14"/>
                    </a:lnTo>
                    <a:lnTo>
                      <a:pt x="16" y="24"/>
                    </a:lnTo>
                    <a:lnTo>
                      <a:pt x="14" y="38"/>
                    </a:lnTo>
                    <a:lnTo>
                      <a:pt x="0" y="38"/>
                    </a:lnTo>
                    <a:lnTo>
                      <a:pt x="0" y="42"/>
                    </a:lnTo>
                    <a:lnTo>
                      <a:pt x="4" y="44"/>
                    </a:lnTo>
                    <a:lnTo>
                      <a:pt x="8" y="46"/>
                    </a:lnTo>
                    <a:lnTo>
                      <a:pt x="14" y="44"/>
                    </a:lnTo>
                    <a:lnTo>
                      <a:pt x="18" y="44"/>
                    </a:lnTo>
                    <a:lnTo>
                      <a:pt x="24" y="44"/>
                    </a:lnTo>
                    <a:lnTo>
                      <a:pt x="26" y="46"/>
                    </a:lnTo>
                    <a:lnTo>
                      <a:pt x="28" y="50"/>
                    </a:lnTo>
                    <a:lnTo>
                      <a:pt x="32" y="50"/>
                    </a:lnTo>
                    <a:lnTo>
                      <a:pt x="36" y="34"/>
                    </a:lnTo>
                    <a:lnTo>
                      <a:pt x="38" y="28"/>
                    </a:lnTo>
                    <a:lnTo>
                      <a:pt x="44" y="32"/>
                    </a:lnTo>
                    <a:lnTo>
                      <a:pt x="46" y="32"/>
                    </a:lnTo>
                    <a:lnTo>
                      <a:pt x="48" y="28"/>
                    </a:lnTo>
                    <a:lnTo>
                      <a:pt x="52" y="26"/>
                    </a:lnTo>
                    <a:lnTo>
                      <a:pt x="54" y="26"/>
                    </a:lnTo>
                    <a:lnTo>
                      <a:pt x="56" y="24"/>
                    </a:lnTo>
                    <a:lnTo>
                      <a:pt x="54" y="18"/>
                    </a:lnTo>
                    <a:lnTo>
                      <a:pt x="56" y="18"/>
                    </a:lnTo>
                    <a:lnTo>
                      <a:pt x="60" y="16"/>
                    </a:lnTo>
                    <a:lnTo>
                      <a:pt x="60" y="14"/>
                    </a:lnTo>
                    <a:lnTo>
                      <a:pt x="56" y="6"/>
                    </a:lnTo>
                    <a:lnTo>
                      <a:pt x="56" y="6"/>
                    </a:lnTo>
                    <a:lnTo>
                      <a:pt x="56" y="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21" name="Freeform 1618"/>
              <p:cNvSpPr/>
              <p:nvPr/>
            </p:nvSpPr>
            <p:spPr bwMode="auto">
              <a:xfrm>
                <a:off x="2505075" y="3575050"/>
                <a:ext cx="190500" cy="114300"/>
              </a:xfrm>
              <a:custGeom>
                <a:gdLst>
                  <a:gd fmla="*/ 118 w 120" name="T0"/>
                  <a:gd fmla="*/ 46 h 72" name="T1"/>
                  <a:gd fmla="*/ 108 w 120" name="T2"/>
                  <a:gd fmla="*/ 44 h 72" name="T3"/>
                  <a:gd fmla="*/ 94 w 120" name="T4"/>
                  <a:gd fmla="*/ 44 h 72" name="T5"/>
                  <a:gd fmla="*/ 88 w 120" name="T6"/>
                  <a:gd fmla="*/ 38 h 72" name="T7"/>
                  <a:gd fmla="*/ 82 w 120" name="T8"/>
                  <a:gd fmla="*/ 38 h 72" name="T9"/>
                  <a:gd fmla="*/ 76 w 120" name="T10"/>
                  <a:gd fmla="*/ 34 h 72" name="T11"/>
                  <a:gd fmla="*/ 72 w 120" name="T12"/>
                  <a:gd fmla="*/ 26 h 72" name="T13"/>
                  <a:gd fmla="*/ 64 w 120" name="T14"/>
                  <a:gd fmla="*/ 24 h 72" name="T15"/>
                  <a:gd fmla="*/ 64 w 120" name="T16"/>
                  <a:gd fmla="*/ 16 h 72" name="T17"/>
                  <a:gd fmla="*/ 60 w 120" name="T18"/>
                  <a:gd fmla="*/ 12 h 72" name="T19"/>
                  <a:gd fmla="*/ 52 w 120" name="T20"/>
                  <a:gd fmla="*/ 12 h 72" name="T21"/>
                  <a:gd fmla="*/ 44 w 120" name="T22"/>
                  <a:gd fmla="*/ 12 h 72" name="T23"/>
                  <a:gd fmla="*/ 38 w 120" name="T24"/>
                  <a:gd fmla="*/ 2 h 72" name="T25"/>
                  <a:gd fmla="*/ 34 w 120" name="T26"/>
                  <a:gd fmla="*/ 2 h 72" name="T27"/>
                  <a:gd fmla="*/ 24 w 120" name="T28"/>
                  <a:gd fmla="*/ 2 h 72" name="T29"/>
                  <a:gd fmla="*/ 18 w 120" name="T30"/>
                  <a:gd fmla="*/ 0 h 72" name="T31"/>
                  <a:gd fmla="*/ 16 w 120" name="T32"/>
                  <a:gd fmla="*/ 2 h 72" name="T33"/>
                  <a:gd fmla="*/ 6 w 120" name="T34"/>
                  <a:gd fmla="*/ 8 h 72" name="T35"/>
                  <a:gd fmla="*/ 0 w 120" name="T36"/>
                  <a:gd fmla="*/ 18 h 72" name="T37"/>
                  <a:gd fmla="*/ 2 w 120" name="T38"/>
                  <a:gd fmla="*/ 26 h 72" name="T39"/>
                  <a:gd fmla="*/ 10 w 120" name="T40"/>
                  <a:gd fmla="*/ 28 h 72" name="T41"/>
                  <a:gd fmla="*/ 14 w 120" name="T42"/>
                  <a:gd fmla="*/ 36 h 72" name="T43"/>
                  <a:gd fmla="*/ 20 w 120" name="T44"/>
                  <a:gd fmla="*/ 38 h 72" name="T45"/>
                  <a:gd fmla="*/ 28 w 120" name="T46"/>
                  <a:gd fmla="*/ 40 h 72" name="T47"/>
                  <a:gd fmla="*/ 38 w 120" name="T48"/>
                  <a:gd fmla="*/ 46 h 72" name="T49"/>
                  <a:gd fmla="*/ 46 w 120" name="T50"/>
                  <a:gd fmla="*/ 46 h 72" name="T51"/>
                  <a:gd fmla="*/ 54 w 120" name="T52"/>
                  <a:gd fmla="*/ 52 h 72" name="T53"/>
                  <a:gd fmla="*/ 56 w 120" name="T54"/>
                  <a:gd fmla="*/ 56 h 72" name="T55"/>
                  <a:gd fmla="*/ 64 w 120" name="T56"/>
                  <a:gd fmla="*/ 56 h 72" name="T57"/>
                  <a:gd fmla="*/ 70 w 120" name="T58"/>
                  <a:gd fmla="*/ 64 h 72" name="T59"/>
                  <a:gd fmla="*/ 82 w 120" name="T60"/>
                  <a:gd fmla="*/ 64 h 72" name="T61"/>
                  <a:gd fmla="*/ 94 w 120" name="T62"/>
                  <a:gd fmla="*/ 68 h 72" name="T63"/>
                  <a:gd fmla="*/ 102 w 120" name="T64"/>
                  <a:gd fmla="*/ 72 h 72" name="T65"/>
                  <a:gd fmla="*/ 110 w 120" name="T66"/>
                  <a:gd fmla="*/ 72 h 72" name="T67"/>
                  <a:gd fmla="*/ 116 w 120" name="T68"/>
                  <a:gd fmla="*/ 72 h 72" name="T69"/>
                  <a:gd fmla="*/ 118 w 120" name="T70"/>
                  <a:gd fmla="*/ 66 h 72" name="T71"/>
                  <a:gd fmla="*/ 120 w 120" name="T72"/>
                  <a:gd fmla="*/ 64 h 72" name="T73"/>
                  <a:gd fmla="*/ 116 w 120" name="T74"/>
                  <a:gd fmla="*/ 58 h 72" name="T75"/>
                  <a:gd fmla="*/ 118 w 120" name="T76"/>
                  <a:gd fmla="*/ 54 h 72" name="T77"/>
                  <a:gd fmla="*/ 118 w 120" name="T78"/>
                  <a:gd fmla="*/ 46 h 72" name="T79"/>
                  <a:gd fmla="*/ 118 w 120" name="T80"/>
                  <a:gd fmla="*/ 46 h 72" name="T81"/>
                  <a:gd fmla="*/ 118 w 120" name="T82"/>
                  <a:gd fmla="*/ 46 h 7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72" w="120">
                    <a:moveTo>
                      <a:pt x="118" y="46"/>
                    </a:moveTo>
                    <a:lnTo>
                      <a:pt x="108" y="44"/>
                    </a:lnTo>
                    <a:lnTo>
                      <a:pt x="94" y="44"/>
                    </a:lnTo>
                    <a:lnTo>
                      <a:pt x="88" y="38"/>
                    </a:lnTo>
                    <a:lnTo>
                      <a:pt x="82" y="38"/>
                    </a:lnTo>
                    <a:lnTo>
                      <a:pt x="76" y="34"/>
                    </a:lnTo>
                    <a:lnTo>
                      <a:pt x="72" y="26"/>
                    </a:lnTo>
                    <a:lnTo>
                      <a:pt x="64" y="24"/>
                    </a:lnTo>
                    <a:lnTo>
                      <a:pt x="64" y="16"/>
                    </a:lnTo>
                    <a:lnTo>
                      <a:pt x="60" y="12"/>
                    </a:lnTo>
                    <a:lnTo>
                      <a:pt x="52" y="12"/>
                    </a:lnTo>
                    <a:lnTo>
                      <a:pt x="44" y="12"/>
                    </a:lnTo>
                    <a:lnTo>
                      <a:pt x="38" y="2"/>
                    </a:lnTo>
                    <a:lnTo>
                      <a:pt x="34" y="2"/>
                    </a:lnTo>
                    <a:lnTo>
                      <a:pt x="24" y="2"/>
                    </a:lnTo>
                    <a:lnTo>
                      <a:pt x="18" y="0"/>
                    </a:lnTo>
                    <a:lnTo>
                      <a:pt x="16" y="2"/>
                    </a:lnTo>
                    <a:lnTo>
                      <a:pt x="6" y="8"/>
                    </a:lnTo>
                    <a:lnTo>
                      <a:pt x="0" y="18"/>
                    </a:lnTo>
                    <a:lnTo>
                      <a:pt x="2" y="26"/>
                    </a:lnTo>
                    <a:lnTo>
                      <a:pt x="10" y="28"/>
                    </a:lnTo>
                    <a:lnTo>
                      <a:pt x="14" y="36"/>
                    </a:lnTo>
                    <a:lnTo>
                      <a:pt x="20" y="38"/>
                    </a:lnTo>
                    <a:lnTo>
                      <a:pt x="28" y="40"/>
                    </a:lnTo>
                    <a:lnTo>
                      <a:pt x="38" y="46"/>
                    </a:lnTo>
                    <a:lnTo>
                      <a:pt x="46" y="46"/>
                    </a:lnTo>
                    <a:lnTo>
                      <a:pt x="54" y="52"/>
                    </a:lnTo>
                    <a:lnTo>
                      <a:pt x="56" y="56"/>
                    </a:lnTo>
                    <a:lnTo>
                      <a:pt x="64" y="56"/>
                    </a:lnTo>
                    <a:lnTo>
                      <a:pt x="70" y="64"/>
                    </a:lnTo>
                    <a:lnTo>
                      <a:pt x="82" y="64"/>
                    </a:lnTo>
                    <a:lnTo>
                      <a:pt x="94" y="68"/>
                    </a:lnTo>
                    <a:lnTo>
                      <a:pt x="102" y="72"/>
                    </a:lnTo>
                    <a:lnTo>
                      <a:pt x="110" y="72"/>
                    </a:lnTo>
                    <a:lnTo>
                      <a:pt x="116" y="72"/>
                    </a:lnTo>
                    <a:lnTo>
                      <a:pt x="118" y="66"/>
                    </a:lnTo>
                    <a:lnTo>
                      <a:pt x="120" y="64"/>
                    </a:lnTo>
                    <a:lnTo>
                      <a:pt x="116" y="58"/>
                    </a:lnTo>
                    <a:lnTo>
                      <a:pt x="118" y="54"/>
                    </a:lnTo>
                    <a:lnTo>
                      <a:pt x="118" y="46"/>
                    </a:lnTo>
                    <a:lnTo>
                      <a:pt x="118" y="46"/>
                    </a:lnTo>
                    <a:lnTo>
                      <a:pt x="118" y="4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22" name="Freeform 1619"/>
              <p:cNvSpPr>
                <a:spLocks noEditPoints="1"/>
              </p:cNvSpPr>
              <p:nvPr/>
            </p:nvSpPr>
            <p:spPr bwMode="auto">
              <a:xfrm>
                <a:off x="920750" y="4937125"/>
                <a:ext cx="320675" cy="355600"/>
              </a:xfrm>
              <a:custGeom>
                <a:gdLst>
                  <a:gd fmla="*/ 72 w 202" name="T0"/>
                  <a:gd fmla="*/ 224 h 224" name="T1"/>
                  <a:gd fmla="*/ 84 w 202" name="T2"/>
                  <a:gd fmla="*/ 212 h 224" name="T3"/>
                  <a:gd fmla="*/ 88 w 202" name="T4"/>
                  <a:gd fmla="*/ 218 h 224" name="T5"/>
                  <a:gd fmla="*/ 96 w 202" name="T6"/>
                  <a:gd fmla="*/ 224 h 224" name="T7"/>
                  <a:gd fmla="*/ 104 w 202" name="T8"/>
                  <a:gd fmla="*/ 224 h 224" name="T9"/>
                  <a:gd fmla="*/ 112 w 202" name="T10"/>
                  <a:gd fmla="*/ 216 h 224" name="T11"/>
                  <a:gd fmla="*/ 116 w 202" name="T12"/>
                  <a:gd fmla="*/ 212 h 224" name="T13"/>
                  <a:gd fmla="*/ 120 w 202" name="T14"/>
                  <a:gd fmla="*/ 156 h 224" name="T15"/>
                  <a:gd fmla="*/ 138 w 202" name="T16"/>
                  <a:gd fmla="*/ 90 h 224" name="T17"/>
                  <a:gd fmla="*/ 148 w 202" name="T18"/>
                  <a:gd fmla="*/ 30 h 224" name="T19"/>
                  <a:gd fmla="*/ 184 w 202" name="T20"/>
                  <a:gd fmla="*/ 28 h 224" name="T21"/>
                  <a:gd fmla="*/ 186 w 202" name="T22"/>
                  <a:gd fmla="*/ 22 h 224" name="T23"/>
                  <a:gd fmla="*/ 192 w 202" name="T24"/>
                  <a:gd fmla="*/ 22 h 224" name="T25"/>
                  <a:gd fmla="*/ 194 w 202" name="T26"/>
                  <a:gd fmla="*/ 22 h 224" name="T27"/>
                  <a:gd fmla="*/ 198 w 202" name="T28"/>
                  <a:gd fmla="*/ 18 h 224" name="T29"/>
                  <a:gd fmla="*/ 198 w 202" name="T30"/>
                  <a:gd fmla="*/ 18 h 224" name="T31"/>
                  <a:gd fmla="*/ 194 w 202" name="T32"/>
                  <a:gd fmla="*/ 12 h 224" name="T33"/>
                  <a:gd fmla="*/ 174 w 202" name="T34"/>
                  <a:gd fmla="*/ 16 h 224" name="T35"/>
                  <a:gd fmla="*/ 138 w 202" name="T36"/>
                  <a:gd fmla="*/ 20 h 224" name="T37"/>
                  <a:gd fmla="*/ 126 w 202" name="T38"/>
                  <a:gd fmla="*/ 18 h 224" name="T39"/>
                  <a:gd fmla="*/ 122 w 202" name="T40"/>
                  <a:gd fmla="*/ 18 h 224" name="T41"/>
                  <a:gd fmla="*/ 116 w 202" name="T42"/>
                  <a:gd fmla="*/ 16 h 224" name="T43"/>
                  <a:gd fmla="*/ 108 w 202" name="T44"/>
                  <a:gd fmla="*/ 16 h 224" name="T45"/>
                  <a:gd fmla="*/ 102 w 202" name="T46"/>
                  <a:gd fmla="*/ 10 h 224" name="T47"/>
                  <a:gd fmla="*/ 34 w 202" name="T48"/>
                  <a:gd fmla="*/ 4 h 224" name="T49"/>
                  <a:gd fmla="*/ 26 w 202" name="T50"/>
                  <a:gd fmla="*/ 0 h 224" name="T51"/>
                  <a:gd fmla="*/ 22 w 202" name="T52"/>
                  <a:gd fmla="*/ 4 h 224" name="T53"/>
                  <a:gd fmla="*/ 8 w 202" name="T54"/>
                  <a:gd fmla="*/ 4 h 224" name="T55"/>
                  <a:gd fmla="*/ 4 w 202" name="T56"/>
                  <a:gd fmla="*/ 28 h 224" name="T57"/>
                  <a:gd fmla="*/ 22 w 202" name="T58"/>
                  <a:gd fmla="*/ 44 h 224" name="T59"/>
                  <a:gd fmla="*/ 24 w 202" name="T60"/>
                  <a:gd fmla="*/ 56 h 224" name="T61"/>
                  <a:gd fmla="*/ 24 w 202" name="T62"/>
                  <a:gd fmla="*/ 70 h 224" name="T63"/>
                  <a:gd fmla="*/ 36 w 202" name="T64"/>
                  <a:gd fmla="*/ 82 h 224" name="T65"/>
                  <a:gd fmla="*/ 36 w 202" name="T66"/>
                  <a:gd fmla="*/ 92 h 224" name="T67"/>
                  <a:gd fmla="*/ 44 w 202" name="T68"/>
                  <a:gd fmla="*/ 102 h 224" name="T69"/>
                  <a:gd fmla="*/ 44 w 202" name="T70"/>
                  <a:gd fmla="*/ 116 h 224" name="T71"/>
                  <a:gd fmla="*/ 50 w 202" name="T72"/>
                  <a:gd fmla="*/ 146 h 224" name="T73"/>
                  <a:gd fmla="*/ 50 w 202" name="T74"/>
                  <a:gd fmla="*/ 172 h 224" name="T75"/>
                  <a:gd fmla="*/ 52 w 202" name="T76"/>
                  <a:gd fmla="*/ 198 h 224" name="T77"/>
                  <a:gd fmla="*/ 62 w 202" name="T78"/>
                  <a:gd fmla="*/ 212 h 224" name="T79"/>
                  <a:gd fmla="*/ 70 w 202" name="T80"/>
                  <a:gd fmla="*/ 212 h 224" name="T81"/>
                  <a:gd fmla="*/ 70 w 202" name="T82"/>
                  <a:gd fmla="*/ 224 h 224" name="T83"/>
                  <a:gd fmla="*/ 72 w 202" name="T84"/>
                  <a:gd fmla="*/ 224 h 224" name="T85"/>
                  <a:gd fmla="*/ 48 w 202" name="T86"/>
                  <a:gd fmla="*/ 54 h 224" name="T87"/>
                  <a:gd fmla="*/ 48 w 202" name="T88"/>
                  <a:gd fmla="*/ 56 h 224" name="T89"/>
                  <a:gd fmla="*/ 44 w 202" name="T90"/>
                  <a:gd fmla="*/ 54 h 224" name="T91"/>
                  <a:gd fmla="*/ 48 w 202" name="T92"/>
                  <a:gd fmla="*/ 54 h 22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24" w="201">
                    <a:moveTo>
                      <a:pt x="72" y="224"/>
                    </a:moveTo>
                    <a:lnTo>
                      <a:pt x="72" y="224"/>
                    </a:lnTo>
                    <a:lnTo>
                      <a:pt x="80" y="212"/>
                    </a:lnTo>
                    <a:lnTo>
                      <a:pt x="84" y="212"/>
                    </a:lnTo>
                    <a:lnTo>
                      <a:pt x="88" y="212"/>
                    </a:lnTo>
                    <a:lnTo>
                      <a:pt x="88" y="218"/>
                    </a:lnTo>
                    <a:lnTo>
                      <a:pt x="90" y="220"/>
                    </a:lnTo>
                    <a:lnTo>
                      <a:pt x="96" y="224"/>
                    </a:lnTo>
                    <a:lnTo>
                      <a:pt x="102" y="224"/>
                    </a:lnTo>
                    <a:lnTo>
                      <a:pt x="104" y="224"/>
                    </a:lnTo>
                    <a:lnTo>
                      <a:pt x="108" y="220"/>
                    </a:lnTo>
                    <a:lnTo>
                      <a:pt x="112" y="216"/>
                    </a:lnTo>
                    <a:lnTo>
                      <a:pt x="112" y="212"/>
                    </a:lnTo>
                    <a:lnTo>
                      <a:pt x="116" y="212"/>
                    </a:lnTo>
                    <a:lnTo>
                      <a:pt x="120" y="212"/>
                    </a:lnTo>
                    <a:lnTo>
                      <a:pt x="120" y="156"/>
                    </a:lnTo>
                    <a:lnTo>
                      <a:pt x="122" y="90"/>
                    </a:lnTo>
                    <a:lnTo>
                      <a:pt x="138" y="90"/>
                    </a:lnTo>
                    <a:lnTo>
                      <a:pt x="138" y="30"/>
                    </a:lnTo>
                    <a:lnTo>
                      <a:pt x="148" y="30"/>
                    </a:lnTo>
                    <a:lnTo>
                      <a:pt x="180" y="26"/>
                    </a:lnTo>
                    <a:lnTo>
                      <a:pt x="184" y="28"/>
                    </a:lnTo>
                    <a:lnTo>
                      <a:pt x="186" y="26"/>
                    </a:lnTo>
                    <a:lnTo>
                      <a:pt x="186" y="22"/>
                    </a:lnTo>
                    <a:lnTo>
                      <a:pt x="188" y="22"/>
                    </a:lnTo>
                    <a:lnTo>
                      <a:pt x="192" y="22"/>
                    </a:lnTo>
                    <a:lnTo>
                      <a:pt x="194" y="26"/>
                    </a:lnTo>
                    <a:lnTo>
                      <a:pt x="194" y="22"/>
                    </a:lnTo>
                    <a:lnTo>
                      <a:pt x="196" y="20"/>
                    </a:lnTo>
                    <a:lnTo>
                      <a:pt x="198" y="18"/>
                    </a:lnTo>
                    <a:lnTo>
                      <a:pt x="202" y="18"/>
                    </a:lnTo>
                    <a:lnTo>
                      <a:pt x="198" y="18"/>
                    </a:lnTo>
                    <a:lnTo>
                      <a:pt x="196" y="16"/>
                    </a:lnTo>
                    <a:lnTo>
                      <a:pt x="194" y="12"/>
                    </a:lnTo>
                    <a:lnTo>
                      <a:pt x="192" y="12"/>
                    </a:lnTo>
                    <a:lnTo>
                      <a:pt x="174" y="16"/>
                    </a:lnTo>
                    <a:lnTo>
                      <a:pt x="140" y="20"/>
                    </a:lnTo>
                    <a:lnTo>
                      <a:pt x="138" y="20"/>
                    </a:lnTo>
                    <a:lnTo>
                      <a:pt x="130" y="18"/>
                    </a:lnTo>
                    <a:lnTo>
                      <a:pt x="126" y="18"/>
                    </a:lnTo>
                    <a:lnTo>
                      <a:pt x="124" y="18"/>
                    </a:lnTo>
                    <a:lnTo>
                      <a:pt x="122" y="18"/>
                    </a:lnTo>
                    <a:lnTo>
                      <a:pt x="120" y="18"/>
                    </a:lnTo>
                    <a:lnTo>
                      <a:pt x="116" y="16"/>
                    </a:lnTo>
                    <a:lnTo>
                      <a:pt x="112" y="16"/>
                    </a:lnTo>
                    <a:lnTo>
                      <a:pt x="108" y="16"/>
                    </a:lnTo>
                    <a:lnTo>
                      <a:pt x="106" y="12"/>
                    </a:lnTo>
                    <a:lnTo>
                      <a:pt x="102" y="10"/>
                    </a:lnTo>
                    <a:lnTo>
                      <a:pt x="98" y="8"/>
                    </a:lnTo>
                    <a:lnTo>
                      <a:pt x="34" y="4"/>
                    </a:lnTo>
                    <a:lnTo>
                      <a:pt x="32" y="2"/>
                    </a:lnTo>
                    <a:lnTo>
                      <a:pt x="26" y="0"/>
                    </a:lnTo>
                    <a:lnTo>
                      <a:pt x="24" y="2"/>
                    </a:lnTo>
                    <a:lnTo>
                      <a:pt x="22" y="4"/>
                    </a:lnTo>
                    <a:lnTo>
                      <a:pt x="18" y="4"/>
                    </a:lnTo>
                    <a:lnTo>
                      <a:pt x="8" y="4"/>
                    </a:lnTo>
                    <a:lnTo>
                      <a:pt x="0" y="8"/>
                    </a:lnTo>
                    <a:lnTo>
                      <a:pt x="4" y="28"/>
                    </a:lnTo>
                    <a:lnTo>
                      <a:pt x="8" y="28"/>
                    </a:lnTo>
                    <a:lnTo>
                      <a:pt x="22" y="44"/>
                    </a:lnTo>
                    <a:lnTo>
                      <a:pt x="24" y="52"/>
                    </a:lnTo>
                    <a:lnTo>
                      <a:pt x="24" y="56"/>
                    </a:lnTo>
                    <a:lnTo>
                      <a:pt x="24" y="62"/>
                    </a:lnTo>
                    <a:lnTo>
                      <a:pt x="24" y="70"/>
                    </a:lnTo>
                    <a:lnTo>
                      <a:pt x="30" y="74"/>
                    </a:lnTo>
                    <a:lnTo>
                      <a:pt x="36" y="82"/>
                    </a:lnTo>
                    <a:lnTo>
                      <a:pt x="34" y="88"/>
                    </a:lnTo>
                    <a:lnTo>
                      <a:pt x="36" y="92"/>
                    </a:lnTo>
                    <a:lnTo>
                      <a:pt x="40" y="98"/>
                    </a:lnTo>
                    <a:lnTo>
                      <a:pt x="44" y="102"/>
                    </a:lnTo>
                    <a:lnTo>
                      <a:pt x="44" y="108"/>
                    </a:lnTo>
                    <a:lnTo>
                      <a:pt x="44" y="116"/>
                    </a:lnTo>
                    <a:lnTo>
                      <a:pt x="42" y="128"/>
                    </a:lnTo>
                    <a:lnTo>
                      <a:pt x="50" y="146"/>
                    </a:lnTo>
                    <a:lnTo>
                      <a:pt x="50" y="162"/>
                    </a:lnTo>
                    <a:lnTo>
                      <a:pt x="50" y="172"/>
                    </a:lnTo>
                    <a:lnTo>
                      <a:pt x="50" y="184"/>
                    </a:lnTo>
                    <a:lnTo>
                      <a:pt x="52" y="198"/>
                    </a:lnTo>
                    <a:lnTo>
                      <a:pt x="58" y="206"/>
                    </a:lnTo>
                    <a:lnTo>
                      <a:pt x="62" y="212"/>
                    </a:lnTo>
                    <a:lnTo>
                      <a:pt x="66" y="212"/>
                    </a:lnTo>
                    <a:lnTo>
                      <a:pt x="70" y="212"/>
                    </a:lnTo>
                    <a:lnTo>
                      <a:pt x="70" y="218"/>
                    </a:lnTo>
                    <a:lnTo>
                      <a:pt x="70" y="224"/>
                    </a:lnTo>
                    <a:lnTo>
                      <a:pt x="72" y="224"/>
                    </a:lnTo>
                    <a:lnTo>
                      <a:pt x="72" y="224"/>
                    </a:lnTo>
                    <a:lnTo>
                      <a:pt x="72" y="224"/>
                    </a:lnTo>
                    <a:close/>
                    <a:moveTo>
                      <a:pt x="48" y="54"/>
                    </a:moveTo>
                    <a:lnTo>
                      <a:pt x="48" y="54"/>
                    </a:lnTo>
                    <a:lnTo>
                      <a:pt x="48" y="56"/>
                    </a:lnTo>
                    <a:lnTo>
                      <a:pt x="44" y="56"/>
                    </a:lnTo>
                    <a:lnTo>
                      <a:pt x="44" y="54"/>
                    </a:lnTo>
                    <a:lnTo>
                      <a:pt x="48" y="54"/>
                    </a:lnTo>
                    <a:lnTo>
                      <a:pt x="48" y="54"/>
                    </a:lnTo>
                    <a:lnTo>
                      <a:pt x="48" y="5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23" name="Freeform 1620"/>
              <p:cNvSpPr/>
              <p:nvPr/>
            </p:nvSpPr>
            <p:spPr bwMode="auto">
              <a:xfrm>
                <a:off x="1739900" y="3238500"/>
                <a:ext cx="25400" cy="28575"/>
              </a:xfrm>
              <a:custGeom>
                <a:gdLst>
                  <a:gd fmla="*/ 10 w 16" name="T0"/>
                  <a:gd fmla="*/ 18 h 18" name="T1"/>
                  <a:gd fmla="*/ 10 w 16" name="T2"/>
                  <a:gd fmla="*/ 18 h 18" name="T3"/>
                  <a:gd fmla="*/ 6 w 16" name="T4"/>
                  <a:gd fmla="*/ 10 h 18" name="T5"/>
                  <a:gd fmla="*/ 0 w 16" name="T6"/>
                  <a:gd fmla="*/ 6 h 18" name="T7"/>
                  <a:gd fmla="*/ 0 w 16" name="T8"/>
                  <a:gd fmla="*/ 2 h 18" name="T9"/>
                  <a:gd fmla="*/ 8 w 16" name="T10"/>
                  <a:gd fmla="*/ 0 h 18" name="T11"/>
                  <a:gd fmla="*/ 10 w 16" name="T12"/>
                  <a:gd fmla="*/ 6 h 18" name="T13"/>
                  <a:gd fmla="*/ 8 w 16" name="T14"/>
                  <a:gd fmla="*/ 6 h 18" name="T15"/>
                  <a:gd fmla="*/ 8 w 16" name="T16"/>
                  <a:gd fmla="*/ 10 h 18" name="T17"/>
                  <a:gd fmla="*/ 14 w 16" name="T18"/>
                  <a:gd fmla="*/ 10 h 18" name="T19"/>
                  <a:gd fmla="*/ 16 w 16" name="T20"/>
                  <a:gd fmla="*/ 14 h 18" name="T21"/>
                  <a:gd fmla="*/ 14 w 16" name="T22"/>
                  <a:gd fmla="*/ 18 h 18" name="T23"/>
                  <a:gd fmla="*/ 10 w 16" name="T24"/>
                  <a:gd fmla="*/ 18 h 18" name="T25"/>
                  <a:gd fmla="*/ 10 w 16" name="T26"/>
                  <a:gd fmla="*/ 18 h 18" name="T27"/>
                  <a:gd fmla="*/ 10 w 16" name="T28"/>
                  <a:gd fmla="*/ 18 h 1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8" w="16">
                    <a:moveTo>
                      <a:pt x="10" y="18"/>
                    </a:moveTo>
                    <a:lnTo>
                      <a:pt x="10" y="18"/>
                    </a:lnTo>
                    <a:lnTo>
                      <a:pt x="6" y="10"/>
                    </a:lnTo>
                    <a:lnTo>
                      <a:pt x="0" y="6"/>
                    </a:lnTo>
                    <a:lnTo>
                      <a:pt x="0" y="2"/>
                    </a:lnTo>
                    <a:lnTo>
                      <a:pt x="8" y="0"/>
                    </a:lnTo>
                    <a:lnTo>
                      <a:pt x="10" y="6"/>
                    </a:lnTo>
                    <a:lnTo>
                      <a:pt x="8" y="6"/>
                    </a:lnTo>
                    <a:lnTo>
                      <a:pt x="8" y="10"/>
                    </a:lnTo>
                    <a:lnTo>
                      <a:pt x="14" y="10"/>
                    </a:lnTo>
                    <a:lnTo>
                      <a:pt x="16" y="14"/>
                    </a:lnTo>
                    <a:lnTo>
                      <a:pt x="14" y="18"/>
                    </a:lnTo>
                    <a:lnTo>
                      <a:pt x="10" y="18"/>
                    </a:lnTo>
                    <a:lnTo>
                      <a:pt x="10" y="18"/>
                    </a:lnTo>
                    <a:lnTo>
                      <a:pt x="10" y="1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24" name="Freeform 1621"/>
              <p:cNvSpPr/>
              <p:nvPr/>
            </p:nvSpPr>
            <p:spPr bwMode="auto">
              <a:xfrm>
                <a:off x="1349375" y="4768850"/>
                <a:ext cx="234950" cy="454025"/>
              </a:xfrm>
              <a:custGeom>
                <a:gdLst>
                  <a:gd fmla="*/ 70 w 148" name="T0"/>
                  <a:gd fmla="*/ 60 h 286" name="T1"/>
                  <a:gd fmla="*/ 80 w 148" name="T2"/>
                  <a:gd fmla="*/ 66 h 286" name="T3"/>
                  <a:gd fmla="*/ 82 w 148" name="T4"/>
                  <a:gd fmla="*/ 84 h 286" name="T5"/>
                  <a:gd fmla="*/ 72 w 148" name="T6"/>
                  <a:gd fmla="*/ 88 h 286" name="T7"/>
                  <a:gd fmla="*/ 74 w 148" name="T8"/>
                  <a:gd fmla="*/ 102 h 286" name="T9"/>
                  <a:gd fmla="*/ 66 w 148" name="T10"/>
                  <a:gd fmla="*/ 108 h 286" name="T11"/>
                  <a:gd fmla="*/ 62 w 148" name="T12"/>
                  <a:gd fmla="*/ 100 h 286" name="T13"/>
                  <a:gd fmla="*/ 54 w 148" name="T14"/>
                  <a:gd fmla="*/ 84 h 286" name="T15"/>
                  <a:gd fmla="*/ 54 w 148" name="T16"/>
                  <a:gd fmla="*/ 66 h 286" name="T17"/>
                  <a:gd fmla="*/ 42 w 148" name="T18"/>
                  <a:gd fmla="*/ 64 h 286" name="T19"/>
                  <a:gd fmla="*/ 0 w 148" name="T20"/>
                  <a:gd fmla="*/ 70 h 286" name="T21"/>
                  <a:gd fmla="*/ 6 w 148" name="T22"/>
                  <a:gd fmla="*/ 78 h 286" name="T23"/>
                  <a:gd fmla="*/ 18 w 148" name="T24"/>
                  <a:gd fmla="*/ 92 h 286" name="T25"/>
                  <a:gd fmla="*/ 38 w 148" name="T26"/>
                  <a:gd fmla="*/ 108 h 286" name="T27"/>
                  <a:gd fmla="*/ 36 w 148" name="T28"/>
                  <a:gd fmla="*/ 118 h 286" name="T29"/>
                  <a:gd fmla="*/ 42 w 148" name="T30"/>
                  <a:gd fmla="*/ 136 h 286" name="T31"/>
                  <a:gd fmla="*/ 34 w 148" name="T32"/>
                  <a:gd fmla="*/ 146 h 286" name="T33"/>
                  <a:gd fmla="*/ 36 w 148" name="T34"/>
                  <a:gd fmla="*/ 154 h 286" name="T35"/>
                  <a:gd fmla="*/ 34 w 148" name="T36"/>
                  <a:gd fmla="*/ 166 h 286" name="T37"/>
                  <a:gd fmla="*/ 34 w 148" name="T38"/>
                  <a:gd fmla="*/ 180 h 286" name="T39"/>
                  <a:gd fmla="*/ 38 w 148" name="T40"/>
                  <a:gd fmla="*/ 184 h 286" name="T41"/>
                  <a:gd fmla="*/ 22 w 148" name="T42"/>
                  <a:gd fmla="*/ 214 h 286" name="T43"/>
                  <a:gd fmla="*/ 22 w 148" name="T44"/>
                  <a:gd fmla="*/ 238 h 286" name="T45"/>
                  <a:gd fmla="*/ 18 w 148" name="T46"/>
                  <a:gd fmla="*/ 260 h 286" name="T47"/>
                  <a:gd fmla="*/ 26 w 148" name="T48"/>
                  <a:gd fmla="*/ 270 h 286" name="T49"/>
                  <a:gd fmla="*/ 36 w 148" name="T50"/>
                  <a:gd fmla="*/ 286 h 286" name="T51"/>
                  <a:gd fmla="*/ 42 w 148" name="T52"/>
                  <a:gd fmla="*/ 268 h 286" name="T53"/>
                  <a:gd fmla="*/ 70 w 148" name="T54"/>
                  <a:gd fmla="*/ 254 h 286" name="T55"/>
                  <a:gd fmla="*/ 72 w 148" name="T56"/>
                  <a:gd fmla="*/ 218 h 286" name="T57"/>
                  <a:gd fmla="*/ 62 w 148" name="T58"/>
                  <a:gd fmla="*/ 172 h 286" name="T59"/>
                  <a:gd fmla="*/ 70 w 148" name="T60"/>
                  <a:gd fmla="*/ 160 h 286" name="T61"/>
                  <a:gd fmla="*/ 78 w 148" name="T62"/>
                  <a:gd fmla="*/ 146 h 286" name="T63"/>
                  <a:gd fmla="*/ 90 w 148" name="T64"/>
                  <a:gd fmla="*/ 128 h 286" name="T65"/>
                  <a:gd fmla="*/ 108 w 148" name="T66"/>
                  <a:gd fmla="*/ 118 h 286" name="T67"/>
                  <a:gd fmla="*/ 128 w 148" name="T68"/>
                  <a:gd fmla="*/ 110 h 286" name="T69"/>
                  <a:gd fmla="*/ 146 w 148" name="T70"/>
                  <a:gd fmla="*/ 80 h 286" name="T71"/>
                  <a:gd fmla="*/ 148 w 148" name="T72"/>
                  <a:gd fmla="*/ 52 h 286" name="T73"/>
                  <a:gd fmla="*/ 146 w 148" name="T74"/>
                  <a:gd fmla="*/ 0 h 286" name="T75"/>
                  <a:gd fmla="*/ 130 w 148" name="T76"/>
                  <a:gd fmla="*/ 6 h 286" name="T77"/>
                  <a:gd fmla="*/ 118 w 148" name="T78"/>
                  <a:gd fmla="*/ 10 h 286" name="T79"/>
                  <a:gd fmla="*/ 110 w 148" name="T80"/>
                  <a:gd fmla="*/ 10 h 286" name="T81"/>
                  <a:gd fmla="*/ 96 w 148" name="T82"/>
                  <a:gd fmla="*/ 18 h 286" name="T83"/>
                  <a:gd fmla="*/ 80 w 148" name="T84"/>
                  <a:gd fmla="*/ 16 h 286" name="T85"/>
                  <a:gd fmla="*/ 72 w 148" name="T86"/>
                  <a:gd fmla="*/ 16 h 286" name="T87"/>
                  <a:gd fmla="*/ 64 w 148" name="T88"/>
                  <a:gd fmla="*/ 30 h 286" name="T89"/>
                  <a:gd fmla="*/ 66 w 148" name="T90"/>
                  <a:gd fmla="*/ 56 h 28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6" w="148">
                    <a:moveTo>
                      <a:pt x="66" y="56"/>
                    </a:moveTo>
                    <a:lnTo>
                      <a:pt x="66" y="56"/>
                    </a:lnTo>
                    <a:lnTo>
                      <a:pt x="70" y="60"/>
                    </a:lnTo>
                    <a:lnTo>
                      <a:pt x="72" y="62"/>
                    </a:lnTo>
                    <a:lnTo>
                      <a:pt x="78" y="64"/>
                    </a:lnTo>
                    <a:lnTo>
                      <a:pt x="80" y="66"/>
                    </a:lnTo>
                    <a:lnTo>
                      <a:pt x="80" y="74"/>
                    </a:lnTo>
                    <a:lnTo>
                      <a:pt x="80" y="80"/>
                    </a:lnTo>
                    <a:lnTo>
                      <a:pt x="82" y="84"/>
                    </a:lnTo>
                    <a:lnTo>
                      <a:pt x="80" y="88"/>
                    </a:lnTo>
                    <a:lnTo>
                      <a:pt x="78" y="88"/>
                    </a:lnTo>
                    <a:lnTo>
                      <a:pt x="72" y="88"/>
                    </a:lnTo>
                    <a:lnTo>
                      <a:pt x="72" y="92"/>
                    </a:lnTo>
                    <a:lnTo>
                      <a:pt x="74" y="100"/>
                    </a:lnTo>
                    <a:lnTo>
                      <a:pt x="74" y="102"/>
                    </a:lnTo>
                    <a:lnTo>
                      <a:pt x="74" y="106"/>
                    </a:lnTo>
                    <a:lnTo>
                      <a:pt x="70" y="108"/>
                    </a:lnTo>
                    <a:lnTo>
                      <a:pt x="66" y="108"/>
                    </a:lnTo>
                    <a:lnTo>
                      <a:pt x="66" y="106"/>
                    </a:lnTo>
                    <a:lnTo>
                      <a:pt x="66" y="102"/>
                    </a:lnTo>
                    <a:lnTo>
                      <a:pt x="62" y="100"/>
                    </a:lnTo>
                    <a:lnTo>
                      <a:pt x="54" y="90"/>
                    </a:lnTo>
                    <a:lnTo>
                      <a:pt x="52" y="88"/>
                    </a:lnTo>
                    <a:lnTo>
                      <a:pt x="54" y="84"/>
                    </a:lnTo>
                    <a:lnTo>
                      <a:pt x="56" y="78"/>
                    </a:lnTo>
                    <a:lnTo>
                      <a:pt x="56" y="72"/>
                    </a:lnTo>
                    <a:lnTo>
                      <a:pt x="54" y="66"/>
                    </a:lnTo>
                    <a:lnTo>
                      <a:pt x="44" y="70"/>
                    </a:lnTo>
                    <a:lnTo>
                      <a:pt x="42" y="70"/>
                    </a:lnTo>
                    <a:lnTo>
                      <a:pt x="42" y="64"/>
                    </a:lnTo>
                    <a:lnTo>
                      <a:pt x="38" y="60"/>
                    </a:lnTo>
                    <a:lnTo>
                      <a:pt x="34" y="60"/>
                    </a:lnTo>
                    <a:lnTo>
                      <a:pt x="0" y="70"/>
                    </a:lnTo>
                    <a:lnTo>
                      <a:pt x="6" y="72"/>
                    </a:lnTo>
                    <a:lnTo>
                      <a:pt x="6" y="74"/>
                    </a:lnTo>
                    <a:lnTo>
                      <a:pt x="6" y="78"/>
                    </a:lnTo>
                    <a:lnTo>
                      <a:pt x="4" y="88"/>
                    </a:lnTo>
                    <a:lnTo>
                      <a:pt x="10" y="90"/>
                    </a:lnTo>
                    <a:lnTo>
                      <a:pt x="18" y="92"/>
                    </a:lnTo>
                    <a:lnTo>
                      <a:pt x="26" y="98"/>
                    </a:lnTo>
                    <a:lnTo>
                      <a:pt x="36" y="102"/>
                    </a:lnTo>
                    <a:lnTo>
                      <a:pt x="38" y="108"/>
                    </a:lnTo>
                    <a:lnTo>
                      <a:pt x="38" y="110"/>
                    </a:lnTo>
                    <a:lnTo>
                      <a:pt x="36" y="114"/>
                    </a:lnTo>
                    <a:lnTo>
                      <a:pt x="36" y="118"/>
                    </a:lnTo>
                    <a:lnTo>
                      <a:pt x="34" y="124"/>
                    </a:lnTo>
                    <a:lnTo>
                      <a:pt x="36" y="128"/>
                    </a:lnTo>
                    <a:lnTo>
                      <a:pt x="42" y="136"/>
                    </a:lnTo>
                    <a:lnTo>
                      <a:pt x="36" y="142"/>
                    </a:lnTo>
                    <a:lnTo>
                      <a:pt x="34" y="144"/>
                    </a:lnTo>
                    <a:lnTo>
                      <a:pt x="34" y="146"/>
                    </a:lnTo>
                    <a:lnTo>
                      <a:pt x="34" y="148"/>
                    </a:lnTo>
                    <a:lnTo>
                      <a:pt x="36" y="152"/>
                    </a:lnTo>
                    <a:lnTo>
                      <a:pt x="36" y="154"/>
                    </a:lnTo>
                    <a:lnTo>
                      <a:pt x="36" y="160"/>
                    </a:lnTo>
                    <a:lnTo>
                      <a:pt x="36" y="164"/>
                    </a:lnTo>
                    <a:lnTo>
                      <a:pt x="34" y="166"/>
                    </a:lnTo>
                    <a:lnTo>
                      <a:pt x="36" y="170"/>
                    </a:lnTo>
                    <a:lnTo>
                      <a:pt x="36" y="174"/>
                    </a:lnTo>
                    <a:lnTo>
                      <a:pt x="34" y="180"/>
                    </a:lnTo>
                    <a:lnTo>
                      <a:pt x="36" y="182"/>
                    </a:lnTo>
                    <a:lnTo>
                      <a:pt x="38" y="182"/>
                    </a:lnTo>
                    <a:lnTo>
                      <a:pt x="38" y="184"/>
                    </a:lnTo>
                    <a:lnTo>
                      <a:pt x="32" y="196"/>
                    </a:lnTo>
                    <a:lnTo>
                      <a:pt x="22" y="208"/>
                    </a:lnTo>
                    <a:lnTo>
                      <a:pt x="22" y="214"/>
                    </a:lnTo>
                    <a:lnTo>
                      <a:pt x="22" y="224"/>
                    </a:lnTo>
                    <a:lnTo>
                      <a:pt x="18" y="232"/>
                    </a:lnTo>
                    <a:lnTo>
                      <a:pt x="22" y="238"/>
                    </a:lnTo>
                    <a:lnTo>
                      <a:pt x="22" y="246"/>
                    </a:lnTo>
                    <a:lnTo>
                      <a:pt x="22" y="254"/>
                    </a:lnTo>
                    <a:lnTo>
                      <a:pt x="18" y="260"/>
                    </a:lnTo>
                    <a:lnTo>
                      <a:pt x="22" y="262"/>
                    </a:lnTo>
                    <a:lnTo>
                      <a:pt x="22" y="268"/>
                    </a:lnTo>
                    <a:lnTo>
                      <a:pt x="26" y="270"/>
                    </a:lnTo>
                    <a:lnTo>
                      <a:pt x="28" y="274"/>
                    </a:lnTo>
                    <a:lnTo>
                      <a:pt x="26" y="286"/>
                    </a:lnTo>
                    <a:lnTo>
                      <a:pt x="36" y="286"/>
                    </a:lnTo>
                    <a:lnTo>
                      <a:pt x="36" y="282"/>
                    </a:lnTo>
                    <a:lnTo>
                      <a:pt x="28" y="274"/>
                    </a:lnTo>
                    <a:lnTo>
                      <a:pt x="42" y="268"/>
                    </a:lnTo>
                    <a:lnTo>
                      <a:pt x="54" y="260"/>
                    </a:lnTo>
                    <a:lnTo>
                      <a:pt x="62" y="256"/>
                    </a:lnTo>
                    <a:lnTo>
                      <a:pt x="70" y="254"/>
                    </a:lnTo>
                    <a:lnTo>
                      <a:pt x="72" y="250"/>
                    </a:lnTo>
                    <a:lnTo>
                      <a:pt x="74" y="242"/>
                    </a:lnTo>
                    <a:lnTo>
                      <a:pt x="72" y="218"/>
                    </a:lnTo>
                    <a:lnTo>
                      <a:pt x="66" y="180"/>
                    </a:lnTo>
                    <a:lnTo>
                      <a:pt x="62" y="180"/>
                    </a:lnTo>
                    <a:lnTo>
                      <a:pt x="62" y="172"/>
                    </a:lnTo>
                    <a:lnTo>
                      <a:pt x="62" y="164"/>
                    </a:lnTo>
                    <a:lnTo>
                      <a:pt x="62" y="162"/>
                    </a:lnTo>
                    <a:lnTo>
                      <a:pt x="70" y="160"/>
                    </a:lnTo>
                    <a:lnTo>
                      <a:pt x="72" y="152"/>
                    </a:lnTo>
                    <a:lnTo>
                      <a:pt x="74" y="146"/>
                    </a:lnTo>
                    <a:lnTo>
                      <a:pt x="78" y="146"/>
                    </a:lnTo>
                    <a:lnTo>
                      <a:pt x="82" y="128"/>
                    </a:lnTo>
                    <a:lnTo>
                      <a:pt x="84" y="128"/>
                    </a:lnTo>
                    <a:lnTo>
                      <a:pt x="90" y="128"/>
                    </a:lnTo>
                    <a:lnTo>
                      <a:pt x="98" y="126"/>
                    </a:lnTo>
                    <a:lnTo>
                      <a:pt x="102" y="124"/>
                    </a:lnTo>
                    <a:lnTo>
                      <a:pt x="108" y="118"/>
                    </a:lnTo>
                    <a:lnTo>
                      <a:pt x="112" y="118"/>
                    </a:lnTo>
                    <a:lnTo>
                      <a:pt x="120" y="116"/>
                    </a:lnTo>
                    <a:lnTo>
                      <a:pt x="128" y="110"/>
                    </a:lnTo>
                    <a:lnTo>
                      <a:pt x="136" y="100"/>
                    </a:lnTo>
                    <a:lnTo>
                      <a:pt x="144" y="90"/>
                    </a:lnTo>
                    <a:lnTo>
                      <a:pt x="146" y="80"/>
                    </a:lnTo>
                    <a:lnTo>
                      <a:pt x="146" y="72"/>
                    </a:lnTo>
                    <a:lnTo>
                      <a:pt x="146" y="64"/>
                    </a:lnTo>
                    <a:lnTo>
                      <a:pt x="148" y="52"/>
                    </a:lnTo>
                    <a:lnTo>
                      <a:pt x="148" y="38"/>
                    </a:lnTo>
                    <a:lnTo>
                      <a:pt x="146" y="10"/>
                    </a:lnTo>
                    <a:lnTo>
                      <a:pt x="146" y="0"/>
                    </a:lnTo>
                    <a:lnTo>
                      <a:pt x="140" y="0"/>
                    </a:lnTo>
                    <a:lnTo>
                      <a:pt x="136" y="2"/>
                    </a:lnTo>
                    <a:lnTo>
                      <a:pt x="130" y="6"/>
                    </a:lnTo>
                    <a:lnTo>
                      <a:pt x="126" y="6"/>
                    </a:lnTo>
                    <a:lnTo>
                      <a:pt x="120" y="8"/>
                    </a:lnTo>
                    <a:lnTo>
                      <a:pt x="118" y="10"/>
                    </a:lnTo>
                    <a:lnTo>
                      <a:pt x="116" y="12"/>
                    </a:lnTo>
                    <a:lnTo>
                      <a:pt x="112" y="10"/>
                    </a:lnTo>
                    <a:lnTo>
                      <a:pt x="110" y="10"/>
                    </a:lnTo>
                    <a:lnTo>
                      <a:pt x="110" y="12"/>
                    </a:lnTo>
                    <a:lnTo>
                      <a:pt x="106" y="16"/>
                    </a:lnTo>
                    <a:lnTo>
                      <a:pt x="96" y="18"/>
                    </a:lnTo>
                    <a:lnTo>
                      <a:pt x="84" y="18"/>
                    </a:lnTo>
                    <a:lnTo>
                      <a:pt x="82" y="18"/>
                    </a:lnTo>
                    <a:lnTo>
                      <a:pt x="80" y="16"/>
                    </a:lnTo>
                    <a:lnTo>
                      <a:pt x="80" y="12"/>
                    </a:lnTo>
                    <a:lnTo>
                      <a:pt x="78" y="12"/>
                    </a:lnTo>
                    <a:lnTo>
                      <a:pt x="72" y="16"/>
                    </a:lnTo>
                    <a:lnTo>
                      <a:pt x="62" y="18"/>
                    </a:lnTo>
                    <a:lnTo>
                      <a:pt x="60" y="26"/>
                    </a:lnTo>
                    <a:lnTo>
                      <a:pt x="64" y="30"/>
                    </a:lnTo>
                    <a:lnTo>
                      <a:pt x="64" y="42"/>
                    </a:lnTo>
                    <a:lnTo>
                      <a:pt x="66" y="56"/>
                    </a:lnTo>
                    <a:lnTo>
                      <a:pt x="66" y="56"/>
                    </a:lnTo>
                    <a:lnTo>
                      <a:pt x="66" y="5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25" name="Freeform 1622"/>
              <p:cNvSpPr/>
              <p:nvPr/>
            </p:nvSpPr>
            <p:spPr bwMode="auto">
              <a:xfrm>
                <a:off x="377825" y="3394075"/>
                <a:ext cx="254000" cy="250825"/>
              </a:xfrm>
              <a:custGeom>
                <a:gdLst>
                  <a:gd fmla="*/ 60 w 160" name="T0"/>
                  <a:gd fmla="*/ 158 h 158" name="T1"/>
                  <a:gd fmla="*/ 64 w 160" name="T2"/>
                  <a:gd fmla="*/ 138 h 158" name="T3"/>
                  <a:gd fmla="*/ 76 w 160" name="T4"/>
                  <a:gd fmla="*/ 128 h 158" name="T5"/>
                  <a:gd fmla="*/ 92 w 160" name="T6"/>
                  <a:gd fmla="*/ 122 h 158" name="T7"/>
                  <a:gd fmla="*/ 100 w 160" name="T8"/>
                  <a:gd fmla="*/ 116 h 158" name="T9"/>
                  <a:gd fmla="*/ 106 w 160" name="T10"/>
                  <a:gd fmla="*/ 114 h 158" name="T11"/>
                  <a:gd fmla="*/ 118 w 160" name="T12"/>
                  <a:gd fmla="*/ 110 h 158" name="T13"/>
                  <a:gd fmla="*/ 128 w 160" name="T14"/>
                  <a:gd fmla="*/ 92 h 158" name="T15"/>
                  <a:gd fmla="*/ 138 w 160" name="T16"/>
                  <a:gd fmla="*/ 88 h 158" name="T17"/>
                  <a:gd fmla="*/ 140 w 160" name="T18"/>
                  <a:gd fmla="*/ 78 h 158" name="T19"/>
                  <a:gd fmla="*/ 142 w 160" name="T20"/>
                  <a:gd fmla="*/ 76 h 158" name="T21"/>
                  <a:gd fmla="*/ 148 w 160" name="T22"/>
                  <a:gd fmla="*/ 72 h 158" name="T23"/>
                  <a:gd fmla="*/ 152 w 160" name="T24"/>
                  <a:gd fmla="*/ 66 h 158" name="T25"/>
                  <a:gd fmla="*/ 160 w 160" name="T26"/>
                  <a:gd fmla="*/ 62 h 158" name="T27"/>
                  <a:gd fmla="*/ 156 w 160" name="T28"/>
                  <a:gd fmla="*/ 54 h 158" name="T29"/>
                  <a:gd fmla="*/ 152 w 160" name="T30"/>
                  <a:gd fmla="*/ 44 h 158" name="T31"/>
                  <a:gd fmla="*/ 150 w 160" name="T32"/>
                  <a:gd fmla="*/ 38 h 158" name="T33"/>
                  <a:gd fmla="*/ 148 w 160" name="T34"/>
                  <a:gd fmla="*/ 36 h 158" name="T35"/>
                  <a:gd fmla="*/ 148 w 160" name="T36"/>
                  <a:gd fmla="*/ 18 h 158" name="T37"/>
                  <a:gd fmla="*/ 142 w 160" name="T38"/>
                  <a:gd fmla="*/ 12 h 158" name="T39"/>
                  <a:gd fmla="*/ 138 w 160" name="T40"/>
                  <a:gd fmla="*/ 8 h 158" name="T41"/>
                  <a:gd fmla="*/ 134 w 160" name="T42"/>
                  <a:gd fmla="*/ 10 h 158" name="T43"/>
                  <a:gd fmla="*/ 120 w 160" name="T44"/>
                  <a:gd fmla="*/ 12 h 158" name="T45"/>
                  <a:gd fmla="*/ 100 w 160" name="T46"/>
                  <a:gd fmla="*/ 0 h 158" name="T47"/>
                  <a:gd fmla="*/ 86 w 160" name="T48"/>
                  <a:gd fmla="*/ 20 h 158" name="T49"/>
                  <a:gd fmla="*/ 78 w 160" name="T50"/>
                  <a:gd fmla="*/ 38 h 158" name="T51"/>
                  <a:gd fmla="*/ 58 w 160" name="T52"/>
                  <a:gd fmla="*/ 48 h 158" name="T53"/>
                  <a:gd fmla="*/ 46 w 160" name="T54"/>
                  <a:gd fmla="*/ 58 h 158" name="T55"/>
                  <a:gd fmla="*/ 40 w 160" name="T56"/>
                  <a:gd fmla="*/ 68 h 158" name="T57"/>
                  <a:gd fmla="*/ 42 w 160" name="T58"/>
                  <a:gd fmla="*/ 74 h 158" name="T59"/>
                  <a:gd fmla="*/ 36 w 160" name="T60"/>
                  <a:gd fmla="*/ 84 h 158" name="T61"/>
                  <a:gd fmla="*/ 36 w 160" name="T62"/>
                  <a:gd fmla="*/ 96 h 158" name="T63"/>
                  <a:gd fmla="*/ 38 w 160" name="T64"/>
                  <a:gd fmla="*/ 114 h 158" name="T65"/>
                  <a:gd fmla="*/ 30 w 160" name="T66"/>
                  <a:gd fmla="*/ 132 h 158" name="T67"/>
                  <a:gd fmla="*/ 14 w 160" name="T68"/>
                  <a:gd fmla="*/ 148 h 158" name="T69"/>
                  <a:gd fmla="*/ 2 w 160" name="T70"/>
                  <a:gd fmla="*/ 158 h 158" name="T71"/>
                  <a:gd fmla="*/ 0 w 160" name="T72"/>
                  <a:gd fmla="*/ 158 h 15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8" w="160">
                    <a:moveTo>
                      <a:pt x="0" y="158"/>
                    </a:moveTo>
                    <a:lnTo>
                      <a:pt x="60" y="158"/>
                    </a:lnTo>
                    <a:lnTo>
                      <a:pt x="60" y="142"/>
                    </a:lnTo>
                    <a:lnTo>
                      <a:pt x="64" y="138"/>
                    </a:lnTo>
                    <a:lnTo>
                      <a:pt x="70" y="130"/>
                    </a:lnTo>
                    <a:lnTo>
                      <a:pt x="76" y="128"/>
                    </a:lnTo>
                    <a:lnTo>
                      <a:pt x="84" y="124"/>
                    </a:lnTo>
                    <a:lnTo>
                      <a:pt x="92" y="122"/>
                    </a:lnTo>
                    <a:lnTo>
                      <a:pt x="94" y="122"/>
                    </a:lnTo>
                    <a:lnTo>
                      <a:pt x="100" y="116"/>
                    </a:lnTo>
                    <a:lnTo>
                      <a:pt x="102" y="114"/>
                    </a:lnTo>
                    <a:lnTo>
                      <a:pt x="106" y="114"/>
                    </a:lnTo>
                    <a:lnTo>
                      <a:pt x="112" y="112"/>
                    </a:lnTo>
                    <a:lnTo>
                      <a:pt x="118" y="110"/>
                    </a:lnTo>
                    <a:lnTo>
                      <a:pt x="124" y="100"/>
                    </a:lnTo>
                    <a:lnTo>
                      <a:pt x="128" y="92"/>
                    </a:lnTo>
                    <a:lnTo>
                      <a:pt x="130" y="92"/>
                    </a:lnTo>
                    <a:lnTo>
                      <a:pt x="138" y="88"/>
                    </a:lnTo>
                    <a:lnTo>
                      <a:pt x="140" y="84"/>
                    </a:lnTo>
                    <a:lnTo>
                      <a:pt x="140" y="78"/>
                    </a:lnTo>
                    <a:lnTo>
                      <a:pt x="140" y="76"/>
                    </a:lnTo>
                    <a:lnTo>
                      <a:pt x="142" y="76"/>
                    </a:lnTo>
                    <a:lnTo>
                      <a:pt x="146" y="74"/>
                    </a:lnTo>
                    <a:lnTo>
                      <a:pt x="148" y="72"/>
                    </a:lnTo>
                    <a:lnTo>
                      <a:pt x="150" y="68"/>
                    </a:lnTo>
                    <a:lnTo>
                      <a:pt x="152" y="66"/>
                    </a:lnTo>
                    <a:lnTo>
                      <a:pt x="158" y="62"/>
                    </a:lnTo>
                    <a:lnTo>
                      <a:pt x="160" y="62"/>
                    </a:lnTo>
                    <a:lnTo>
                      <a:pt x="158" y="58"/>
                    </a:lnTo>
                    <a:lnTo>
                      <a:pt x="156" y="54"/>
                    </a:lnTo>
                    <a:lnTo>
                      <a:pt x="152" y="48"/>
                    </a:lnTo>
                    <a:lnTo>
                      <a:pt x="152" y="44"/>
                    </a:lnTo>
                    <a:lnTo>
                      <a:pt x="152" y="40"/>
                    </a:lnTo>
                    <a:lnTo>
                      <a:pt x="150" y="38"/>
                    </a:lnTo>
                    <a:lnTo>
                      <a:pt x="148" y="38"/>
                    </a:lnTo>
                    <a:lnTo>
                      <a:pt x="148" y="36"/>
                    </a:lnTo>
                    <a:lnTo>
                      <a:pt x="150" y="22"/>
                    </a:lnTo>
                    <a:lnTo>
                      <a:pt x="148" y="18"/>
                    </a:lnTo>
                    <a:lnTo>
                      <a:pt x="148" y="12"/>
                    </a:lnTo>
                    <a:lnTo>
                      <a:pt x="142" y="12"/>
                    </a:lnTo>
                    <a:lnTo>
                      <a:pt x="140" y="10"/>
                    </a:lnTo>
                    <a:lnTo>
                      <a:pt x="138" y="8"/>
                    </a:lnTo>
                    <a:lnTo>
                      <a:pt x="134" y="8"/>
                    </a:lnTo>
                    <a:lnTo>
                      <a:pt x="134" y="10"/>
                    </a:lnTo>
                    <a:lnTo>
                      <a:pt x="132" y="12"/>
                    </a:lnTo>
                    <a:lnTo>
                      <a:pt x="120" y="12"/>
                    </a:lnTo>
                    <a:lnTo>
                      <a:pt x="110" y="12"/>
                    </a:lnTo>
                    <a:lnTo>
                      <a:pt x="100" y="0"/>
                    </a:lnTo>
                    <a:lnTo>
                      <a:pt x="92" y="2"/>
                    </a:lnTo>
                    <a:lnTo>
                      <a:pt x="86" y="20"/>
                    </a:lnTo>
                    <a:lnTo>
                      <a:pt x="84" y="30"/>
                    </a:lnTo>
                    <a:lnTo>
                      <a:pt x="78" y="38"/>
                    </a:lnTo>
                    <a:lnTo>
                      <a:pt x="64" y="48"/>
                    </a:lnTo>
                    <a:lnTo>
                      <a:pt x="58" y="48"/>
                    </a:lnTo>
                    <a:lnTo>
                      <a:pt x="54" y="48"/>
                    </a:lnTo>
                    <a:lnTo>
                      <a:pt x="46" y="58"/>
                    </a:lnTo>
                    <a:lnTo>
                      <a:pt x="40" y="66"/>
                    </a:lnTo>
                    <a:lnTo>
                      <a:pt x="40" y="68"/>
                    </a:lnTo>
                    <a:lnTo>
                      <a:pt x="42" y="72"/>
                    </a:lnTo>
                    <a:lnTo>
                      <a:pt x="42" y="74"/>
                    </a:lnTo>
                    <a:lnTo>
                      <a:pt x="38" y="82"/>
                    </a:lnTo>
                    <a:lnTo>
                      <a:pt x="36" y="84"/>
                    </a:lnTo>
                    <a:lnTo>
                      <a:pt x="32" y="88"/>
                    </a:lnTo>
                    <a:lnTo>
                      <a:pt x="36" y="96"/>
                    </a:lnTo>
                    <a:lnTo>
                      <a:pt x="38" y="102"/>
                    </a:lnTo>
                    <a:lnTo>
                      <a:pt x="38" y="114"/>
                    </a:lnTo>
                    <a:lnTo>
                      <a:pt x="36" y="122"/>
                    </a:lnTo>
                    <a:lnTo>
                      <a:pt x="30" y="132"/>
                    </a:lnTo>
                    <a:lnTo>
                      <a:pt x="28" y="138"/>
                    </a:lnTo>
                    <a:lnTo>
                      <a:pt x="14" y="148"/>
                    </a:lnTo>
                    <a:lnTo>
                      <a:pt x="2" y="154"/>
                    </a:lnTo>
                    <a:lnTo>
                      <a:pt x="2" y="158"/>
                    </a:lnTo>
                    <a:lnTo>
                      <a:pt x="0" y="158"/>
                    </a:lnTo>
                    <a:lnTo>
                      <a:pt x="0" y="158"/>
                    </a:lnTo>
                    <a:lnTo>
                      <a:pt x="0" y="15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26" name="Freeform 1623"/>
              <p:cNvSpPr>
                <a:spLocks noEditPoints="1"/>
              </p:cNvSpPr>
              <p:nvPr/>
            </p:nvSpPr>
            <p:spPr bwMode="auto">
              <a:xfrm>
                <a:off x="2695575" y="2854325"/>
                <a:ext cx="727075" cy="355600"/>
              </a:xfrm>
              <a:custGeom>
                <a:gdLst>
                  <a:gd fmla="*/ 72 w 458" name="T0"/>
                  <a:gd fmla="*/ 34 h 224" name="T1"/>
                  <a:gd fmla="*/ 98 w 458" name="T2"/>
                  <a:gd fmla="*/ 42 h 224" name="T3"/>
                  <a:gd fmla="*/ 128 w 458" name="T4"/>
                  <a:gd fmla="*/ 42 h 224" name="T5"/>
                  <a:gd fmla="*/ 144 w 458" name="T6"/>
                  <a:gd fmla="*/ 28 h 224" name="T7"/>
                  <a:gd fmla="*/ 136 w 458" name="T8"/>
                  <a:gd fmla="*/ 10 h 224" name="T9"/>
                  <a:gd fmla="*/ 152 w 458" name="T10"/>
                  <a:gd fmla="*/ 2 h 224" name="T11"/>
                  <a:gd fmla="*/ 174 w 458" name="T12"/>
                  <a:gd fmla="*/ 8 h 224" name="T13"/>
                  <a:gd fmla="*/ 206 w 458" name="T14"/>
                  <a:gd fmla="*/ 28 h 224" name="T15"/>
                  <a:gd fmla="*/ 226 w 458" name="T16"/>
                  <a:gd fmla="*/ 50 h 224" name="T17"/>
                  <a:gd fmla="*/ 246 w 458" name="T18"/>
                  <a:gd fmla="*/ 44 h 224" name="T19"/>
                  <a:gd fmla="*/ 276 w 458" name="T20"/>
                  <a:gd fmla="*/ 46 h 224" name="T21"/>
                  <a:gd fmla="*/ 286 w 458" name="T22"/>
                  <a:gd fmla="*/ 56 h 224" name="T23"/>
                  <a:gd fmla="*/ 306 w 458" name="T24"/>
                  <a:gd fmla="*/ 62 h 224" name="T25"/>
                  <a:gd fmla="*/ 328 w 458" name="T26"/>
                  <a:gd fmla="*/ 64 h 224" name="T27"/>
                  <a:gd fmla="*/ 360 w 458" name="T28"/>
                  <a:gd fmla="*/ 56 h 224" name="T29"/>
                  <a:gd fmla="*/ 388 w 458" name="T30"/>
                  <a:gd fmla="*/ 52 h 224" name="T31"/>
                  <a:gd fmla="*/ 400 w 458" name="T32"/>
                  <a:gd fmla="*/ 70 h 224" name="T33"/>
                  <a:gd fmla="*/ 398 w 458" name="T34"/>
                  <a:gd fmla="*/ 88 h 224" name="T35"/>
                  <a:gd fmla="*/ 418 w 458" name="T36"/>
                  <a:gd fmla="*/ 98 h 224" name="T37"/>
                  <a:gd fmla="*/ 434 w 458" name="T38"/>
                  <a:gd fmla="*/ 96 h 224" name="T39"/>
                  <a:gd fmla="*/ 458 w 458" name="T40"/>
                  <a:gd fmla="*/ 110 h 224" name="T41"/>
                  <a:gd fmla="*/ 442 w 458" name="T42"/>
                  <a:gd fmla="*/ 118 h 224" name="T43"/>
                  <a:gd fmla="*/ 432 w 458" name="T44"/>
                  <a:gd fmla="*/ 126 h 224" name="T45"/>
                  <a:gd fmla="*/ 408 w 458" name="T46"/>
                  <a:gd fmla="*/ 128 h 224" name="T47"/>
                  <a:gd fmla="*/ 396 w 458" name="T48"/>
                  <a:gd fmla="*/ 142 h 224" name="T49"/>
                  <a:gd fmla="*/ 362 w 458" name="T50"/>
                  <a:gd fmla="*/ 164 h 224" name="T51"/>
                  <a:gd fmla="*/ 340 w 458" name="T52"/>
                  <a:gd fmla="*/ 152 h 224" name="T53"/>
                  <a:gd fmla="*/ 328 w 458" name="T54"/>
                  <a:gd fmla="*/ 172 h 224" name="T55"/>
                  <a:gd fmla="*/ 328 w 458" name="T56"/>
                  <a:gd fmla="*/ 196 h 224" name="T57"/>
                  <a:gd fmla="*/ 296 w 458" name="T58"/>
                  <a:gd fmla="*/ 206 h 224" name="T59"/>
                  <a:gd fmla="*/ 270 w 458" name="T60"/>
                  <a:gd fmla="*/ 208 h 224" name="T61"/>
                  <a:gd fmla="*/ 242 w 458" name="T62"/>
                  <a:gd fmla="*/ 222 h 224" name="T63"/>
                  <a:gd fmla="*/ 208 w 458" name="T64"/>
                  <a:gd fmla="*/ 218 h 224" name="T65"/>
                  <a:gd fmla="*/ 174 w 458" name="T66"/>
                  <a:gd fmla="*/ 208 h 224" name="T67"/>
                  <a:gd fmla="*/ 138 w 458" name="T68"/>
                  <a:gd fmla="*/ 206 h 224" name="T69"/>
                  <a:gd fmla="*/ 116 w 458" name="T70"/>
                  <a:gd fmla="*/ 194 h 224" name="T71"/>
                  <a:gd fmla="*/ 98 w 458" name="T72"/>
                  <a:gd fmla="*/ 172 h 224" name="T73"/>
                  <a:gd fmla="*/ 80 w 458" name="T74"/>
                  <a:gd fmla="*/ 160 h 224" name="T75"/>
                  <a:gd fmla="*/ 54 w 458" name="T76"/>
                  <a:gd fmla="*/ 152 h 224" name="T77"/>
                  <a:gd fmla="*/ 56 w 458" name="T78"/>
                  <a:gd fmla="*/ 132 h 224" name="T79"/>
                  <a:gd fmla="*/ 44 w 458" name="T80"/>
                  <a:gd fmla="*/ 114 h 224" name="T81"/>
                  <a:gd fmla="*/ 16 w 458" name="T82"/>
                  <a:gd fmla="*/ 100 h 224" name="T83"/>
                  <a:gd fmla="*/ 2 w 458" name="T84"/>
                  <a:gd fmla="*/ 88 h 224" name="T85"/>
                  <a:gd fmla="*/ 8 w 458" name="T86"/>
                  <a:gd fmla="*/ 62 h 224" name="T87"/>
                  <a:gd fmla="*/ 18 w 458" name="T88"/>
                  <a:gd fmla="*/ 50 h 224" name="T89"/>
                  <a:gd fmla="*/ 34 w 458" name="T90"/>
                  <a:gd fmla="*/ 36 h 224" name="T91"/>
                  <a:gd fmla="*/ 60 w 458" name="T92"/>
                  <a:gd fmla="*/ 28 h 224" name="T93"/>
                  <a:gd fmla="*/ 70 w 458" name="T94"/>
                  <a:gd fmla="*/ 34 h 224" name="T95"/>
                  <a:gd fmla="*/ 180 w 458" name="T96"/>
                  <a:gd fmla="*/ 20 h 224" name="T97"/>
                  <a:gd fmla="*/ 180 w 458" name="T98"/>
                  <a:gd fmla="*/ 28 h 224" name="T99"/>
                  <a:gd fmla="*/ 178 w 458" name="T100"/>
                  <a:gd fmla="*/ 20 h 224" name="T101"/>
                  <a:gd fmla="*/ 180 w 458" name="T102"/>
                  <a:gd fmla="*/ 20 h 22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24" w="458">
                    <a:moveTo>
                      <a:pt x="70" y="34"/>
                    </a:moveTo>
                    <a:lnTo>
                      <a:pt x="70" y="34"/>
                    </a:lnTo>
                    <a:lnTo>
                      <a:pt x="72" y="34"/>
                    </a:lnTo>
                    <a:lnTo>
                      <a:pt x="78" y="32"/>
                    </a:lnTo>
                    <a:lnTo>
                      <a:pt x="90" y="36"/>
                    </a:lnTo>
                    <a:lnTo>
                      <a:pt x="98" y="42"/>
                    </a:lnTo>
                    <a:lnTo>
                      <a:pt x="106" y="44"/>
                    </a:lnTo>
                    <a:lnTo>
                      <a:pt x="116" y="44"/>
                    </a:lnTo>
                    <a:lnTo>
                      <a:pt x="128" y="42"/>
                    </a:lnTo>
                    <a:lnTo>
                      <a:pt x="142" y="44"/>
                    </a:lnTo>
                    <a:lnTo>
                      <a:pt x="144" y="38"/>
                    </a:lnTo>
                    <a:lnTo>
                      <a:pt x="144" y="28"/>
                    </a:lnTo>
                    <a:lnTo>
                      <a:pt x="138" y="24"/>
                    </a:lnTo>
                    <a:lnTo>
                      <a:pt x="134" y="18"/>
                    </a:lnTo>
                    <a:lnTo>
                      <a:pt x="136" y="10"/>
                    </a:lnTo>
                    <a:lnTo>
                      <a:pt x="138" y="6"/>
                    </a:lnTo>
                    <a:lnTo>
                      <a:pt x="142" y="0"/>
                    </a:lnTo>
                    <a:lnTo>
                      <a:pt x="152" y="2"/>
                    </a:lnTo>
                    <a:lnTo>
                      <a:pt x="160" y="2"/>
                    </a:lnTo>
                    <a:lnTo>
                      <a:pt x="170" y="2"/>
                    </a:lnTo>
                    <a:lnTo>
                      <a:pt x="174" y="8"/>
                    </a:lnTo>
                    <a:lnTo>
                      <a:pt x="186" y="10"/>
                    </a:lnTo>
                    <a:lnTo>
                      <a:pt x="198" y="20"/>
                    </a:lnTo>
                    <a:lnTo>
                      <a:pt x="206" y="28"/>
                    </a:lnTo>
                    <a:lnTo>
                      <a:pt x="210" y="36"/>
                    </a:lnTo>
                    <a:lnTo>
                      <a:pt x="216" y="42"/>
                    </a:lnTo>
                    <a:lnTo>
                      <a:pt x="226" y="50"/>
                    </a:lnTo>
                    <a:lnTo>
                      <a:pt x="234" y="46"/>
                    </a:lnTo>
                    <a:lnTo>
                      <a:pt x="240" y="46"/>
                    </a:lnTo>
                    <a:lnTo>
                      <a:pt x="246" y="44"/>
                    </a:lnTo>
                    <a:lnTo>
                      <a:pt x="252" y="38"/>
                    </a:lnTo>
                    <a:lnTo>
                      <a:pt x="262" y="44"/>
                    </a:lnTo>
                    <a:lnTo>
                      <a:pt x="276" y="46"/>
                    </a:lnTo>
                    <a:lnTo>
                      <a:pt x="280" y="50"/>
                    </a:lnTo>
                    <a:lnTo>
                      <a:pt x="280" y="54"/>
                    </a:lnTo>
                    <a:lnTo>
                      <a:pt x="286" y="56"/>
                    </a:lnTo>
                    <a:lnTo>
                      <a:pt x="294" y="56"/>
                    </a:lnTo>
                    <a:lnTo>
                      <a:pt x="300" y="62"/>
                    </a:lnTo>
                    <a:lnTo>
                      <a:pt x="306" y="62"/>
                    </a:lnTo>
                    <a:lnTo>
                      <a:pt x="314" y="60"/>
                    </a:lnTo>
                    <a:lnTo>
                      <a:pt x="322" y="62"/>
                    </a:lnTo>
                    <a:lnTo>
                      <a:pt x="328" y="64"/>
                    </a:lnTo>
                    <a:lnTo>
                      <a:pt x="342" y="62"/>
                    </a:lnTo>
                    <a:lnTo>
                      <a:pt x="346" y="56"/>
                    </a:lnTo>
                    <a:lnTo>
                      <a:pt x="360" y="56"/>
                    </a:lnTo>
                    <a:lnTo>
                      <a:pt x="376" y="46"/>
                    </a:lnTo>
                    <a:lnTo>
                      <a:pt x="378" y="44"/>
                    </a:lnTo>
                    <a:lnTo>
                      <a:pt x="388" y="52"/>
                    </a:lnTo>
                    <a:lnTo>
                      <a:pt x="396" y="52"/>
                    </a:lnTo>
                    <a:lnTo>
                      <a:pt x="406" y="54"/>
                    </a:lnTo>
                    <a:lnTo>
                      <a:pt x="400" y="70"/>
                    </a:lnTo>
                    <a:lnTo>
                      <a:pt x="404" y="78"/>
                    </a:lnTo>
                    <a:lnTo>
                      <a:pt x="400" y="86"/>
                    </a:lnTo>
                    <a:lnTo>
                      <a:pt x="398" y="88"/>
                    </a:lnTo>
                    <a:lnTo>
                      <a:pt x="398" y="96"/>
                    </a:lnTo>
                    <a:lnTo>
                      <a:pt x="408" y="100"/>
                    </a:lnTo>
                    <a:lnTo>
                      <a:pt x="418" y="98"/>
                    </a:lnTo>
                    <a:lnTo>
                      <a:pt x="426" y="90"/>
                    </a:lnTo>
                    <a:lnTo>
                      <a:pt x="432" y="90"/>
                    </a:lnTo>
                    <a:lnTo>
                      <a:pt x="434" y="96"/>
                    </a:lnTo>
                    <a:lnTo>
                      <a:pt x="442" y="104"/>
                    </a:lnTo>
                    <a:lnTo>
                      <a:pt x="452" y="106"/>
                    </a:lnTo>
                    <a:lnTo>
                      <a:pt x="458" y="110"/>
                    </a:lnTo>
                    <a:lnTo>
                      <a:pt x="454" y="118"/>
                    </a:lnTo>
                    <a:lnTo>
                      <a:pt x="450" y="118"/>
                    </a:lnTo>
                    <a:lnTo>
                      <a:pt x="442" y="118"/>
                    </a:lnTo>
                    <a:lnTo>
                      <a:pt x="440" y="122"/>
                    </a:lnTo>
                    <a:lnTo>
                      <a:pt x="436" y="124"/>
                    </a:lnTo>
                    <a:lnTo>
                      <a:pt x="432" y="126"/>
                    </a:lnTo>
                    <a:lnTo>
                      <a:pt x="424" y="126"/>
                    </a:lnTo>
                    <a:lnTo>
                      <a:pt x="412" y="134"/>
                    </a:lnTo>
                    <a:lnTo>
                      <a:pt x="408" y="128"/>
                    </a:lnTo>
                    <a:lnTo>
                      <a:pt x="404" y="132"/>
                    </a:lnTo>
                    <a:lnTo>
                      <a:pt x="400" y="140"/>
                    </a:lnTo>
                    <a:lnTo>
                      <a:pt x="396" y="142"/>
                    </a:lnTo>
                    <a:lnTo>
                      <a:pt x="376" y="146"/>
                    </a:lnTo>
                    <a:lnTo>
                      <a:pt x="372" y="158"/>
                    </a:lnTo>
                    <a:lnTo>
                      <a:pt x="362" y="164"/>
                    </a:lnTo>
                    <a:lnTo>
                      <a:pt x="352" y="162"/>
                    </a:lnTo>
                    <a:lnTo>
                      <a:pt x="346" y="152"/>
                    </a:lnTo>
                    <a:lnTo>
                      <a:pt x="340" y="152"/>
                    </a:lnTo>
                    <a:lnTo>
                      <a:pt x="334" y="158"/>
                    </a:lnTo>
                    <a:lnTo>
                      <a:pt x="328" y="164"/>
                    </a:lnTo>
                    <a:lnTo>
                      <a:pt x="328" y="172"/>
                    </a:lnTo>
                    <a:lnTo>
                      <a:pt x="332" y="180"/>
                    </a:lnTo>
                    <a:lnTo>
                      <a:pt x="334" y="188"/>
                    </a:lnTo>
                    <a:lnTo>
                      <a:pt x="328" y="196"/>
                    </a:lnTo>
                    <a:lnTo>
                      <a:pt x="322" y="198"/>
                    </a:lnTo>
                    <a:lnTo>
                      <a:pt x="312" y="204"/>
                    </a:lnTo>
                    <a:lnTo>
                      <a:pt x="296" y="206"/>
                    </a:lnTo>
                    <a:lnTo>
                      <a:pt x="282" y="206"/>
                    </a:lnTo>
                    <a:lnTo>
                      <a:pt x="276" y="208"/>
                    </a:lnTo>
                    <a:lnTo>
                      <a:pt x="270" y="208"/>
                    </a:lnTo>
                    <a:lnTo>
                      <a:pt x="262" y="216"/>
                    </a:lnTo>
                    <a:lnTo>
                      <a:pt x="252" y="222"/>
                    </a:lnTo>
                    <a:lnTo>
                      <a:pt x="242" y="222"/>
                    </a:lnTo>
                    <a:lnTo>
                      <a:pt x="232" y="224"/>
                    </a:lnTo>
                    <a:lnTo>
                      <a:pt x="216" y="224"/>
                    </a:lnTo>
                    <a:lnTo>
                      <a:pt x="208" y="218"/>
                    </a:lnTo>
                    <a:lnTo>
                      <a:pt x="200" y="212"/>
                    </a:lnTo>
                    <a:lnTo>
                      <a:pt x="198" y="208"/>
                    </a:lnTo>
                    <a:lnTo>
                      <a:pt x="174" y="208"/>
                    </a:lnTo>
                    <a:lnTo>
                      <a:pt x="162" y="206"/>
                    </a:lnTo>
                    <a:lnTo>
                      <a:pt x="152" y="206"/>
                    </a:lnTo>
                    <a:lnTo>
                      <a:pt x="138" y="206"/>
                    </a:lnTo>
                    <a:lnTo>
                      <a:pt x="132" y="206"/>
                    </a:lnTo>
                    <a:lnTo>
                      <a:pt x="124" y="200"/>
                    </a:lnTo>
                    <a:lnTo>
                      <a:pt x="116" y="194"/>
                    </a:lnTo>
                    <a:lnTo>
                      <a:pt x="108" y="186"/>
                    </a:lnTo>
                    <a:lnTo>
                      <a:pt x="104" y="182"/>
                    </a:lnTo>
                    <a:lnTo>
                      <a:pt x="98" y="172"/>
                    </a:lnTo>
                    <a:lnTo>
                      <a:pt x="92" y="168"/>
                    </a:lnTo>
                    <a:lnTo>
                      <a:pt x="86" y="164"/>
                    </a:lnTo>
                    <a:lnTo>
                      <a:pt x="80" y="160"/>
                    </a:lnTo>
                    <a:lnTo>
                      <a:pt x="72" y="154"/>
                    </a:lnTo>
                    <a:lnTo>
                      <a:pt x="62" y="154"/>
                    </a:lnTo>
                    <a:lnTo>
                      <a:pt x="54" y="152"/>
                    </a:lnTo>
                    <a:lnTo>
                      <a:pt x="52" y="146"/>
                    </a:lnTo>
                    <a:lnTo>
                      <a:pt x="54" y="136"/>
                    </a:lnTo>
                    <a:lnTo>
                      <a:pt x="56" y="132"/>
                    </a:lnTo>
                    <a:lnTo>
                      <a:pt x="52" y="122"/>
                    </a:lnTo>
                    <a:lnTo>
                      <a:pt x="44" y="118"/>
                    </a:lnTo>
                    <a:lnTo>
                      <a:pt x="44" y="114"/>
                    </a:lnTo>
                    <a:lnTo>
                      <a:pt x="34" y="104"/>
                    </a:lnTo>
                    <a:lnTo>
                      <a:pt x="26" y="98"/>
                    </a:lnTo>
                    <a:lnTo>
                      <a:pt x="16" y="100"/>
                    </a:lnTo>
                    <a:lnTo>
                      <a:pt x="8" y="98"/>
                    </a:lnTo>
                    <a:lnTo>
                      <a:pt x="2" y="92"/>
                    </a:lnTo>
                    <a:lnTo>
                      <a:pt x="2" y="88"/>
                    </a:lnTo>
                    <a:lnTo>
                      <a:pt x="0" y="78"/>
                    </a:lnTo>
                    <a:lnTo>
                      <a:pt x="0" y="62"/>
                    </a:lnTo>
                    <a:lnTo>
                      <a:pt x="8" y="62"/>
                    </a:lnTo>
                    <a:lnTo>
                      <a:pt x="14" y="56"/>
                    </a:lnTo>
                    <a:lnTo>
                      <a:pt x="18" y="54"/>
                    </a:lnTo>
                    <a:lnTo>
                      <a:pt x="18" y="50"/>
                    </a:lnTo>
                    <a:lnTo>
                      <a:pt x="20" y="44"/>
                    </a:lnTo>
                    <a:lnTo>
                      <a:pt x="26" y="42"/>
                    </a:lnTo>
                    <a:lnTo>
                      <a:pt x="34" y="36"/>
                    </a:lnTo>
                    <a:lnTo>
                      <a:pt x="44" y="34"/>
                    </a:lnTo>
                    <a:lnTo>
                      <a:pt x="50" y="32"/>
                    </a:lnTo>
                    <a:lnTo>
                      <a:pt x="60" y="28"/>
                    </a:lnTo>
                    <a:lnTo>
                      <a:pt x="68" y="32"/>
                    </a:lnTo>
                    <a:lnTo>
                      <a:pt x="70" y="34"/>
                    </a:lnTo>
                    <a:lnTo>
                      <a:pt x="70" y="34"/>
                    </a:lnTo>
                    <a:lnTo>
                      <a:pt x="70" y="34"/>
                    </a:lnTo>
                    <a:close/>
                    <a:moveTo>
                      <a:pt x="180" y="20"/>
                    </a:moveTo>
                    <a:lnTo>
                      <a:pt x="180" y="20"/>
                    </a:lnTo>
                    <a:lnTo>
                      <a:pt x="180" y="24"/>
                    </a:lnTo>
                    <a:lnTo>
                      <a:pt x="182" y="24"/>
                    </a:lnTo>
                    <a:lnTo>
                      <a:pt x="180" y="28"/>
                    </a:lnTo>
                    <a:lnTo>
                      <a:pt x="178" y="32"/>
                    </a:lnTo>
                    <a:lnTo>
                      <a:pt x="178" y="24"/>
                    </a:lnTo>
                    <a:lnTo>
                      <a:pt x="178" y="20"/>
                    </a:lnTo>
                    <a:lnTo>
                      <a:pt x="180" y="20"/>
                    </a:lnTo>
                    <a:lnTo>
                      <a:pt x="180" y="20"/>
                    </a:lnTo>
                    <a:lnTo>
                      <a:pt x="180" y="2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27" name="Freeform 1624"/>
              <p:cNvSpPr/>
              <p:nvPr/>
            </p:nvSpPr>
            <p:spPr bwMode="auto">
              <a:xfrm>
                <a:off x="809625" y="3140075"/>
                <a:ext cx="19050" cy="15875"/>
              </a:xfrm>
              <a:custGeom>
                <a:gdLst>
                  <a:gd fmla="*/ 12 w 12" name="T0"/>
                  <a:gd fmla="*/ 2 h 10" name="T1"/>
                  <a:gd fmla="*/ 4 w 12" name="T2"/>
                  <a:gd fmla="*/ 0 h 10" name="T3"/>
                  <a:gd fmla="*/ 0 w 12" name="T4"/>
                  <a:gd fmla="*/ 2 h 10" name="T5"/>
                  <a:gd fmla="*/ 4 w 12" name="T6"/>
                  <a:gd fmla="*/ 10 h 10" name="T7"/>
                  <a:gd fmla="*/ 6 w 12" name="T8"/>
                  <a:gd fmla="*/ 6 h 10" name="T9"/>
                  <a:gd fmla="*/ 10 w 12" name="T10"/>
                  <a:gd fmla="*/ 2 h 10" name="T11"/>
                  <a:gd fmla="*/ 12 w 12" name="T12"/>
                  <a:gd fmla="*/ 2 h 10" name="T13"/>
                  <a:gd fmla="*/ 12 w 12" name="T14"/>
                  <a:gd fmla="*/ 2 h 10" name="T15"/>
                  <a:gd fmla="*/ 12 w 12" name="T16"/>
                  <a:gd fmla="*/ 2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12">
                    <a:moveTo>
                      <a:pt x="12" y="2"/>
                    </a:moveTo>
                    <a:lnTo>
                      <a:pt x="4" y="0"/>
                    </a:lnTo>
                    <a:lnTo>
                      <a:pt x="0" y="2"/>
                    </a:lnTo>
                    <a:lnTo>
                      <a:pt x="4" y="10"/>
                    </a:lnTo>
                    <a:lnTo>
                      <a:pt x="6" y="6"/>
                    </a:lnTo>
                    <a:lnTo>
                      <a:pt x="10" y="2"/>
                    </a:lnTo>
                    <a:lnTo>
                      <a:pt x="12" y="2"/>
                    </a:lnTo>
                    <a:lnTo>
                      <a:pt x="12" y="2"/>
                    </a:lnTo>
                    <a:lnTo>
                      <a:pt x="12"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28" name="Freeform 1625"/>
              <p:cNvSpPr/>
              <p:nvPr/>
            </p:nvSpPr>
            <p:spPr bwMode="auto">
              <a:xfrm>
                <a:off x="809625" y="3140075"/>
                <a:ext cx="19050" cy="15875"/>
              </a:xfrm>
              <a:custGeom>
                <a:gdLst>
                  <a:gd fmla="*/ 12 w 12" name="T0"/>
                  <a:gd fmla="*/ 2 h 10" name="T1"/>
                  <a:gd fmla="*/ 4 w 12" name="T2"/>
                  <a:gd fmla="*/ 0 h 10" name="T3"/>
                  <a:gd fmla="*/ 0 w 12" name="T4"/>
                  <a:gd fmla="*/ 2 h 10" name="T5"/>
                  <a:gd fmla="*/ 4 w 12" name="T6"/>
                  <a:gd fmla="*/ 10 h 10" name="T7"/>
                  <a:gd fmla="*/ 6 w 12" name="T8"/>
                  <a:gd fmla="*/ 6 h 10" name="T9"/>
                  <a:gd fmla="*/ 10 w 12" name="T10"/>
                  <a:gd fmla="*/ 2 h 10" name="T11"/>
                  <a:gd fmla="*/ 12 w 12" name="T12"/>
                  <a:gd fmla="*/ 2 h 10" name="T13"/>
                  <a:gd fmla="*/ 12 w 12" name="T14"/>
                  <a:gd fmla="*/ 2 h 10" name="T15"/>
                  <a:gd fmla="*/ 12 w 12" name="T16"/>
                  <a:gd fmla="*/ 2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12">
                    <a:moveTo>
                      <a:pt x="12" y="2"/>
                    </a:moveTo>
                    <a:lnTo>
                      <a:pt x="4" y="0"/>
                    </a:lnTo>
                    <a:lnTo>
                      <a:pt x="0" y="2"/>
                    </a:lnTo>
                    <a:lnTo>
                      <a:pt x="4" y="10"/>
                    </a:lnTo>
                    <a:lnTo>
                      <a:pt x="6" y="6"/>
                    </a:lnTo>
                    <a:lnTo>
                      <a:pt x="10" y="2"/>
                    </a:lnTo>
                    <a:lnTo>
                      <a:pt x="12" y="2"/>
                    </a:lnTo>
                    <a:lnTo>
                      <a:pt x="12" y="2"/>
                    </a:lnTo>
                    <a:lnTo>
                      <a:pt x="12"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29" name="Freeform 1626"/>
              <p:cNvSpPr/>
              <p:nvPr/>
            </p:nvSpPr>
            <p:spPr bwMode="auto">
              <a:xfrm>
                <a:off x="1279525" y="2974975"/>
                <a:ext cx="85725" cy="107950"/>
              </a:xfrm>
              <a:custGeom>
                <a:gdLst>
                  <a:gd fmla="*/ 28 w 54" name="T0"/>
                  <a:gd fmla="*/ 68 h 68" name="T1"/>
                  <a:gd fmla="*/ 28 w 54" name="T2"/>
                  <a:gd fmla="*/ 68 h 68" name="T3"/>
                  <a:gd fmla="*/ 32 w 54" name="T4"/>
                  <a:gd fmla="*/ 64 h 68" name="T5"/>
                  <a:gd fmla="*/ 32 w 54" name="T6"/>
                  <a:gd fmla="*/ 58 h 68" name="T7"/>
                  <a:gd fmla="*/ 36 w 54" name="T8"/>
                  <a:gd fmla="*/ 56 h 68" name="T9"/>
                  <a:gd fmla="*/ 38 w 54" name="T10"/>
                  <a:gd fmla="*/ 54 h 68" name="T11"/>
                  <a:gd fmla="*/ 38 w 54" name="T12"/>
                  <a:gd fmla="*/ 50 h 68" name="T13"/>
                  <a:gd fmla="*/ 38 w 54" name="T14"/>
                  <a:gd fmla="*/ 48 h 68" name="T15"/>
                  <a:gd fmla="*/ 42 w 54" name="T16"/>
                  <a:gd fmla="*/ 50 h 68" name="T17"/>
                  <a:gd fmla="*/ 46 w 54" name="T18"/>
                  <a:gd fmla="*/ 50 h 68" name="T19"/>
                  <a:gd fmla="*/ 52 w 54" name="T20"/>
                  <a:gd fmla="*/ 54 h 68" name="T21"/>
                  <a:gd fmla="*/ 54 w 54" name="T22"/>
                  <a:gd fmla="*/ 56 h 68" name="T23"/>
                  <a:gd fmla="*/ 46 w 54" name="T24"/>
                  <a:gd fmla="*/ 46 h 68" name="T25"/>
                  <a:gd fmla="*/ 44 w 54" name="T26"/>
                  <a:gd fmla="*/ 42 h 68" name="T27"/>
                  <a:gd fmla="*/ 42 w 54" name="T28"/>
                  <a:gd fmla="*/ 38 h 68" name="T29"/>
                  <a:gd fmla="*/ 42 w 54" name="T30"/>
                  <a:gd fmla="*/ 36 h 68" name="T31"/>
                  <a:gd fmla="*/ 42 w 54" name="T32"/>
                  <a:gd fmla="*/ 30 h 68" name="T33"/>
                  <a:gd fmla="*/ 38 w 54" name="T34"/>
                  <a:gd fmla="*/ 28 h 68" name="T35"/>
                  <a:gd fmla="*/ 36 w 54" name="T36"/>
                  <a:gd fmla="*/ 22 h 68" name="T37"/>
                  <a:gd fmla="*/ 36 w 54" name="T38"/>
                  <a:gd fmla="*/ 20 h 68" name="T39"/>
                  <a:gd fmla="*/ 36 w 54" name="T40"/>
                  <a:gd fmla="*/ 12 h 68" name="T41"/>
                  <a:gd fmla="*/ 32 w 54" name="T42"/>
                  <a:gd fmla="*/ 10 h 68" name="T43"/>
                  <a:gd fmla="*/ 24 w 54" name="T44"/>
                  <a:gd fmla="*/ 6 h 68" name="T45"/>
                  <a:gd fmla="*/ 18 w 54" name="T46"/>
                  <a:gd fmla="*/ 0 h 68" name="T47"/>
                  <a:gd fmla="*/ 14 w 54" name="T48"/>
                  <a:gd fmla="*/ 0 h 68" name="T49"/>
                  <a:gd fmla="*/ 8 w 54" name="T50"/>
                  <a:gd fmla="*/ 0 h 68" name="T51"/>
                  <a:gd fmla="*/ 4 w 54" name="T52"/>
                  <a:gd fmla="*/ 0 h 68" name="T53"/>
                  <a:gd fmla="*/ 0 w 54" name="T54"/>
                  <a:gd fmla="*/ 2 h 68" name="T55"/>
                  <a:gd fmla="*/ 0 w 54" name="T56"/>
                  <a:gd fmla="*/ 6 h 68" name="T57"/>
                  <a:gd fmla="*/ 6 w 54" name="T58"/>
                  <a:gd fmla="*/ 8 h 68" name="T59"/>
                  <a:gd fmla="*/ 10 w 54" name="T60"/>
                  <a:gd fmla="*/ 16 h 68" name="T61"/>
                  <a:gd fmla="*/ 14 w 54" name="T62"/>
                  <a:gd fmla="*/ 20 h 68" name="T63"/>
                  <a:gd fmla="*/ 16 w 54" name="T64"/>
                  <a:gd fmla="*/ 26 h 68" name="T65"/>
                  <a:gd fmla="*/ 22 w 54" name="T66"/>
                  <a:gd fmla="*/ 30 h 68" name="T67"/>
                  <a:gd fmla="*/ 24 w 54" name="T68"/>
                  <a:gd fmla="*/ 36 h 68" name="T69"/>
                  <a:gd fmla="*/ 22 w 54" name="T70"/>
                  <a:gd fmla="*/ 40 h 68" name="T71"/>
                  <a:gd fmla="*/ 24 w 54" name="T72"/>
                  <a:gd fmla="*/ 42 h 68" name="T73"/>
                  <a:gd fmla="*/ 24 w 54" name="T74"/>
                  <a:gd fmla="*/ 46 h 68" name="T75"/>
                  <a:gd fmla="*/ 24 w 54" name="T76"/>
                  <a:gd fmla="*/ 50 h 68" name="T77"/>
                  <a:gd fmla="*/ 24 w 54" name="T78"/>
                  <a:gd fmla="*/ 56 h 68" name="T79"/>
                  <a:gd fmla="*/ 22 w 54" name="T80"/>
                  <a:gd fmla="*/ 58 h 68" name="T81"/>
                  <a:gd fmla="*/ 24 w 54" name="T82"/>
                  <a:gd fmla="*/ 58 h 68" name="T83"/>
                  <a:gd fmla="*/ 24 w 54" name="T84"/>
                  <a:gd fmla="*/ 60 h 68" name="T85"/>
                  <a:gd fmla="*/ 24 w 54" name="T86"/>
                  <a:gd fmla="*/ 64 h 68" name="T87"/>
                  <a:gd fmla="*/ 24 w 54" name="T88"/>
                  <a:gd fmla="*/ 66 h 68" name="T89"/>
                  <a:gd fmla="*/ 28 w 54" name="T90"/>
                  <a:gd fmla="*/ 68 h 68" name="T91"/>
                  <a:gd fmla="*/ 28 w 54" name="T92"/>
                  <a:gd fmla="*/ 68 h 68" name="T93"/>
                  <a:gd fmla="*/ 28 w 54" name="T94"/>
                  <a:gd fmla="*/ 68 h 6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8" w="54">
                    <a:moveTo>
                      <a:pt x="28" y="68"/>
                    </a:moveTo>
                    <a:lnTo>
                      <a:pt x="28" y="68"/>
                    </a:lnTo>
                    <a:lnTo>
                      <a:pt x="32" y="64"/>
                    </a:lnTo>
                    <a:lnTo>
                      <a:pt x="32" y="58"/>
                    </a:lnTo>
                    <a:lnTo>
                      <a:pt x="36" y="56"/>
                    </a:lnTo>
                    <a:lnTo>
                      <a:pt x="38" y="54"/>
                    </a:lnTo>
                    <a:lnTo>
                      <a:pt x="38" y="50"/>
                    </a:lnTo>
                    <a:lnTo>
                      <a:pt x="38" y="48"/>
                    </a:lnTo>
                    <a:lnTo>
                      <a:pt x="42" y="50"/>
                    </a:lnTo>
                    <a:lnTo>
                      <a:pt x="46" y="50"/>
                    </a:lnTo>
                    <a:lnTo>
                      <a:pt x="52" y="54"/>
                    </a:lnTo>
                    <a:lnTo>
                      <a:pt x="54" y="56"/>
                    </a:lnTo>
                    <a:lnTo>
                      <a:pt x="46" y="46"/>
                    </a:lnTo>
                    <a:lnTo>
                      <a:pt x="44" y="42"/>
                    </a:lnTo>
                    <a:lnTo>
                      <a:pt x="42" y="38"/>
                    </a:lnTo>
                    <a:lnTo>
                      <a:pt x="42" y="36"/>
                    </a:lnTo>
                    <a:lnTo>
                      <a:pt x="42" y="30"/>
                    </a:lnTo>
                    <a:lnTo>
                      <a:pt x="38" y="28"/>
                    </a:lnTo>
                    <a:lnTo>
                      <a:pt x="36" y="22"/>
                    </a:lnTo>
                    <a:lnTo>
                      <a:pt x="36" y="20"/>
                    </a:lnTo>
                    <a:lnTo>
                      <a:pt x="36" y="12"/>
                    </a:lnTo>
                    <a:lnTo>
                      <a:pt x="32" y="10"/>
                    </a:lnTo>
                    <a:lnTo>
                      <a:pt x="24" y="6"/>
                    </a:lnTo>
                    <a:lnTo>
                      <a:pt x="18" y="0"/>
                    </a:lnTo>
                    <a:lnTo>
                      <a:pt x="14" y="0"/>
                    </a:lnTo>
                    <a:lnTo>
                      <a:pt x="8" y="0"/>
                    </a:lnTo>
                    <a:lnTo>
                      <a:pt x="4" y="0"/>
                    </a:lnTo>
                    <a:lnTo>
                      <a:pt x="0" y="2"/>
                    </a:lnTo>
                    <a:lnTo>
                      <a:pt x="0" y="6"/>
                    </a:lnTo>
                    <a:lnTo>
                      <a:pt x="6" y="8"/>
                    </a:lnTo>
                    <a:lnTo>
                      <a:pt x="10" y="16"/>
                    </a:lnTo>
                    <a:lnTo>
                      <a:pt x="14" y="20"/>
                    </a:lnTo>
                    <a:lnTo>
                      <a:pt x="16" y="26"/>
                    </a:lnTo>
                    <a:lnTo>
                      <a:pt x="22" y="30"/>
                    </a:lnTo>
                    <a:lnTo>
                      <a:pt x="24" y="36"/>
                    </a:lnTo>
                    <a:lnTo>
                      <a:pt x="22" y="40"/>
                    </a:lnTo>
                    <a:lnTo>
                      <a:pt x="24" y="42"/>
                    </a:lnTo>
                    <a:lnTo>
                      <a:pt x="24" y="46"/>
                    </a:lnTo>
                    <a:lnTo>
                      <a:pt x="24" y="50"/>
                    </a:lnTo>
                    <a:lnTo>
                      <a:pt x="24" y="56"/>
                    </a:lnTo>
                    <a:lnTo>
                      <a:pt x="22" y="58"/>
                    </a:lnTo>
                    <a:lnTo>
                      <a:pt x="24" y="58"/>
                    </a:lnTo>
                    <a:lnTo>
                      <a:pt x="24" y="60"/>
                    </a:lnTo>
                    <a:lnTo>
                      <a:pt x="24" y="64"/>
                    </a:lnTo>
                    <a:lnTo>
                      <a:pt x="24" y="66"/>
                    </a:lnTo>
                    <a:lnTo>
                      <a:pt x="28" y="68"/>
                    </a:lnTo>
                    <a:lnTo>
                      <a:pt x="28" y="68"/>
                    </a:lnTo>
                    <a:lnTo>
                      <a:pt x="28" y="6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30" name="Freeform 1627"/>
              <p:cNvSpPr/>
              <p:nvPr/>
            </p:nvSpPr>
            <p:spPr bwMode="auto">
              <a:xfrm>
                <a:off x="1968500" y="5032375"/>
                <a:ext cx="12700" cy="22225"/>
              </a:xfrm>
              <a:custGeom>
                <a:gdLst>
                  <a:gd fmla="*/ 6 w 8" name="T0"/>
                  <a:gd fmla="*/ 0 h 14" name="T1"/>
                  <a:gd fmla="*/ 6 w 8" name="T2"/>
                  <a:gd fmla="*/ 0 h 14" name="T3"/>
                  <a:gd fmla="*/ 0 w 8" name="T4"/>
                  <a:gd fmla="*/ 2 h 14" name="T5"/>
                  <a:gd fmla="*/ 0 w 8" name="T6"/>
                  <a:gd fmla="*/ 8 h 14" name="T7"/>
                  <a:gd fmla="*/ 4 w 8" name="T8"/>
                  <a:gd fmla="*/ 10 h 14" name="T9"/>
                  <a:gd fmla="*/ 6 w 8" name="T10"/>
                  <a:gd fmla="*/ 14 h 14" name="T11"/>
                  <a:gd fmla="*/ 8 w 8" name="T12"/>
                  <a:gd fmla="*/ 8 h 14" name="T13"/>
                  <a:gd fmla="*/ 8 w 8" name="T14"/>
                  <a:gd fmla="*/ 2 h 14" name="T15"/>
                  <a:gd fmla="*/ 8 w 8" name="T16"/>
                  <a:gd fmla="*/ 0 h 14" name="T17"/>
                  <a:gd fmla="*/ 6 w 8" name="T18"/>
                  <a:gd fmla="*/ 0 h 14" name="T19"/>
                  <a:gd fmla="*/ 6 w 8" name="T20"/>
                  <a:gd fmla="*/ 0 h 14" name="T21"/>
                  <a:gd fmla="*/ 6 w 8" name="T22"/>
                  <a:gd fmla="*/ 0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8">
                    <a:moveTo>
                      <a:pt x="6" y="0"/>
                    </a:moveTo>
                    <a:lnTo>
                      <a:pt x="6" y="0"/>
                    </a:lnTo>
                    <a:lnTo>
                      <a:pt x="0" y="2"/>
                    </a:lnTo>
                    <a:lnTo>
                      <a:pt x="0" y="8"/>
                    </a:lnTo>
                    <a:lnTo>
                      <a:pt x="4" y="10"/>
                    </a:lnTo>
                    <a:lnTo>
                      <a:pt x="6" y="14"/>
                    </a:lnTo>
                    <a:lnTo>
                      <a:pt x="8" y="8"/>
                    </a:lnTo>
                    <a:lnTo>
                      <a:pt x="8" y="2"/>
                    </a:lnTo>
                    <a:lnTo>
                      <a:pt x="8" y="0"/>
                    </a:lnTo>
                    <a:lnTo>
                      <a:pt x="6" y="0"/>
                    </a:lnTo>
                    <a:lnTo>
                      <a:pt x="6" y="0"/>
                    </a:lnTo>
                    <a:lnTo>
                      <a:pt x="6"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31" name="Freeform 1628"/>
              <p:cNvSpPr/>
              <p:nvPr/>
            </p:nvSpPr>
            <p:spPr bwMode="auto">
              <a:xfrm>
                <a:off x="269875" y="3660775"/>
                <a:ext cx="282575" cy="352425"/>
              </a:xfrm>
              <a:custGeom>
                <a:gdLst>
                  <a:gd fmla="*/ 0 w 178" name="T0"/>
                  <a:gd fmla="*/ 112 h 222" name="T1"/>
                  <a:gd fmla="*/ 10 w 178" name="T2"/>
                  <a:gd fmla="*/ 126 h 222" name="T3"/>
                  <a:gd fmla="*/ 6 w 178" name="T4"/>
                  <a:gd fmla="*/ 144 h 222" name="T5"/>
                  <a:gd fmla="*/ 12 w 178" name="T6"/>
                  <a:gd fmla="*/ 180 h 222" name="T7"/>
                  <a:gd fmla="*/ 14 w 178" name="T8"/>
                  <a:gd fmla="*/ 192 h 222" name="T9"/>
                  <a:gd fmla="*/ 22 w 178" name="T10"/>
                  <a:gd fmla="*/ 186 h 222" name="T11"/>
                  <a:gd fmla="*/ 34 w 178" name="T12"/>
                  <a:gd fmla="*/ 186 h 222" name="T13"/>
                  <a:gd fmla="*/ 42 w 178" name="T14"/>
                  <a:gd fmla="*/ 190 h 222" name="T15"/>
                  <a:gd fmla="*/ 48 w 178" name="T16"/>
                  <a:gd fmla="*/ 194 h 222" name="T17"/>
                  <a:gd fmla="*/ 50 w 178" name="T18"/>
                  <a:gd fmla="*/ 202 h 222" name="T19"/>
                  <a:gd fmla="*/ 56 w 178" name="T20"/>
                  <a:gd fmla="*/ 204 h 222" name="T21"/>
                  <a:gd fmla="*/ 58 w 178" name="T22"/>
                  <a:gd fmla="*/ 212 h 222" name="T23"/>
                  <a:gd fmla="*/ 64 w 178" name="T24"/>
                  <a:gd fmla="*/ 216 h 222" name="T25"/>
                  <a:gd fmla="*/ 68 w 178" name="T26"/>
                  <a:gd fmla="*/ 218 h 222" name="T27"/>
                  <a:gd fmla="*/ 74 w 178" name="T28"/>
                  <a:gd fmla="*/ 222 h 222" name="T29"/>
                  <a:gd fmla="*/ 78 w 178" name="T30"/>
                  <a:gd fmla="*/ 220 h 222" name="T31"/>
                  <a:gd fmla="*/ 78 w 178" name="T32"/>
                  <a:gd fmla="*/ 212 h 222" name="T33"/>
                  <a:gd fmla="*/ 82 w 178" name="T34"/>
                  <a:gd fmla="*/ 204 h 222" name="T35"/>
                  <a:gd fmla="*/ 96 w 178" name="T36"/>
                  <a:gd fmla="*/ 208 h 222" name="T37"/>
                  <a:gd fmla="*/ 102 w 178" name="T38"/>
                  <a:gd fmla="*/ 208 h 222" name="T39"/>
                  <a:gd fmla="*/ 104 w 178" name="T40"/>
                  <a:gd fmla="*/ 204 h 222" name="T41"/>
                  <a:gd fmla="*/ 104 w 178" name="T42"/>
                  <a:gd fmla="*/ 198 h 222" name="T43"/>
                  <a:gd fmla="*/ 110 w 178" name="T44"/>
                  <a:gd fmla="*/ 202 h 222" name="T45"/>
                  <a:gd fmla="*/ 166 w 178" name="T46"/>
                  <a:gd fmla="*/ 192 h 222" name="T47"/>
                  <a:gd fmla="*/ 166 w 178" name="T48"/>
                  <a:gd fmla="*/ 186 h 222" name="T49"/>
                  <a:gd fmla="*/ 152 w 178" name="T50"/>
                  <a:gd fmla="*/ 38 h 222" name="T51"/>
                  <a:gd fmla="*/ 130 w 178" name="T52"/>
                  <a:gd fmla="*/ 0 h 222" name="T53"/>
                  <a:gd fmla="*/ 76 w 178" name="T54"/>
                  <a:gd fmla="*/ 28 h 222" name="T55"/>
                  <a:gd fmla="*/ 66 w 178" name="T56"/>
                  <a:gd fmla="*/ 70 h 222" name="T57"/>
                  <a:gd fmla="*/ 58 w 178" name="T58"/>
                  <a:gd fmla="*/ 74 h 222" name="T59"/>
                  <a:gd fmla="*/ 58 w 178" name="T60"/>
                  <a:gd fmla="*/ 108 h 222" name="T61"/>
                  <a:gd fmla="*/ 0 w 178" name="T62"/>
                  <a:gd fmla="*/ 112 h 222" name="T63"/>
                  <a:gd fmla="*/ 0 w 178" name="T64"/>
                  <a:gd fmla="*/ 112 h 22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1" w="178">
                    <a:moveTo>
                      <a:pt x="0" y="112"/>
                    </a:moveTo>
                    <a:lnTo>
                      <a:pt x="0" y="112"/>
                    </a:lnTo>
                    <a:lnTo>
                      <a:pt x="4" y="118"/>
                    </a:lnTo>
                    <a:lnTo>
                      <a:pt x="10" y="126"/>
                    </a:lnTo>
                    <a:lnTo>
                      <a:pt x="6" y="136"/>
                    </a:lnTo>
                    <a:lnTo>
                      <a:pt x="6" y="144"/>
                    </a:lnTo>
                    <a:lnTo>
                      <a:pt x="12" y="170"/>
                    </a:lnTo>
                    <a:lnTo>
                      <a:pt x="12" y="180"/>
                    </a:lnTo>
                    <a:lnTo>
                      <a:pt x="10" y="194"/>
                    </a:lnTo>
                    <a:lnTo>
                      <a:pt x="14" y="192"/>
                    </a:lnTo>
                    <a:lnTo>
                      <a:pt x="20" y="186"/>
                    </a:lnTo>
                    <a:lnTo>
                      <a:pt x="22" y="186"/>
                    </a:lnTo>
                    <a:lnTo>
                      <a:pt x="28" y="186"/>
                    </a:lnTo>
                    <a:lnTo>
                      <a:pt x="34" y="186"/>
                    </a:lnTo>
                    <a:lnTo>
                      <a:pt x="40" y="186"/>
                    </a:lnTo>
                    <a:lnTo>
                      <a:pt x="42" y="190"/>
                    </a:lnTo>
                    <a:lnTo>
                      <a:pt x="46" y="192"/>
                    </a:lnTo>
                    <a:lnTo>
                      <a:pt x="48" y="194"/>
                    </a:lnTo>
                    <a:lnTo>
                      <a:pt x="48" y="200"/>
                    </a:lnTo>
                    <a:lnTo>
                      <a:pt x="50" y="202"/>
                    </a:lnTo>
                    <a:lnTo>
                      <a:pt x="52" y="204"/>
                    </a:lnTo>
                    <a:lnTo>
                      <a:pt x="56" y="204"/>
                    </a:lnTo>
                    <a:lnTo>
                      <a:pt x="58" y="208"/>
                    </a:lnTo>
                    <a:lnTo>
                      <a:pt x="58" y="212"/>
                    </a:lnTo>
                    <a:lnTo>
                      <a:pt x="60" y="216"/>
                    </a:lnTo>
                    <a:lnTo>
                      <a:pt x="64" y="216"/>
                    </a:lnTo>
                    <a:lnTo>
                      <a:pt x="66" y="216"/>
                    </a:lnTo>
                    <a:lnTo>
                      <a:pt x="68" y="218"/>
                    </a:lnTo>
                    <a:lnTo>
                      <a:pt x="70" y="222"/>
                    </a:lnTo>
                    <a:lnTo>
                      <a:pt x="74" y="222"/>
                    </a:lnTo>
                    <a:lnTo>
                      <a:pt x="76" y="220"/>
                    </a:lnTo>
                    <a:lnTo>
                      <a:pt x="78" y="220"/>
                    </a:lnTo>
                    <a:lnTo>
                      <a:pt x="78" y="218"/>
                    </a:lnTo>
                    <a:lnTo>
                      <a:pt x="78" y="212"/>
                    </a:lnTo>
                    <a:lnTo>
                      <a:pt x="78" y="208"/>
                    </a:lnTo>
                    <a:lnTo>
                      <a:pt x="82" y="204"/>
                    </a:lnTo>
                    <a:lnTo>
                      <a:pt x="92" y="208"/>
                    </a:lnTo>
                    <a:lnTo>
                      <a:pt x="96" y="208"/>
                    </a:lnTo>
                    <a:lnTo>
                      <a:pt x="100" y="208"/>
                    </a:lnTo>
                    <a:lnTo>
                      <a:pt x="102" y="208"/>
                    </a:lnTo>
                    <a:lnTo>
                      <a:pt x="104" y="208"/>
                    </a:lnTo>
                    <a:lnTo>
                      <a:pt x="104" y="204"/>
                    </a:lnTo>
                    <a:lnTo>
                      <a:pt x="102" y="200"/>
                    </a:lnTo>
                    <a:lnTo>
                      <a:pt x="104" y="198"/>
                    </a:lnTo>
                    <a:lnTo>
                      <a:pt x="106" y="200"/>
                    </a:lnTo>
                    <a:lnTo>
                      <a:pt x="110" y="202"/>
                    </a:lnTo>
                    <a:lnTo>
                      <a:pt x="164" y="200"/>
                    </a:lnTo>
                    <a:lnTo>
                      <a:pt x="166" y="192"/>
                    </a:lnTo>
                    <a:lnTo>
                      <a:pt x="166" y="190"/>
                    </a:lnTo>
                    <a:lnTo>
                      <a:pt x="166" y="186"/>
                    </a:lnTo>
                    <a:lnTo>
                      <a:pt x="164" y="186"/>
                    </a:lnTo>
                    <a:lnTo>
                      <a:pt x="152" y="38"/>
                    </a:lnTo>
                    <a:lnTo>
                      <a:pt x="178" y="38"/>
                    </a:lnTo>
                    <a:lnTo>
                      <a:pt x="130" y="0"/>
                    </a:lnTo>
                    <a:lnTo>
                      <a:pt x="130" y="28"/>
                    </a:lnTo>
                    <a:lnTo>
                      <a:pt x="76" y="28"/>
                    </a:lnTo>
                    <a:lnTo>
                      <a:pt x="74" y="66"/>
                    </a:lnTo>
                    <a:lnTo>
                      <a:pt x="66" y="70"/>
                    </a:lnTo>
                    <a:lnTo>
                      <a:pt x="60" y="72"/>
                    </a:lnTo>
                    <a:lnTo>
                      <a:pt x="58" y="74"/>
                    </a:lnTo>
                    <a:lnTo>
                      <a:pt x="58" y="80"/>
                    </a:lnTo>
                    <a:lnTo>
                      <a:pt x="58" y="108"/>
                    </a:lnTo>
                    <a:lnTo>
                      <a:pt x="4" y="108"/>
                    </a:lnTo>
                    <a:lnTo>
                      <a:pt x="0" y="112"/>
                    </a:lnTo>
                    <a:lnTo>
                      <a:pt x="0" y="112"/>
                    </a:lnTo>
                    <a:lnTo>
                      <a:pt x="0" y="11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32" name="Freeform 1629"/>
              <p:cNvSpPr/>
              <p:nvPr/>
            </p:nvSpPr>
            <p:spPr bwMode="auto">
              <a:xfrm>
                <a:off x="377825" y="3721100"/>
                <a:ext cx="381000" cy="447675"/>
              </a:xfrm>
              <a:custGeom>
                <a:gdLst>
                  <a:gd fmla="*/ 74 w 240" name="T0"/>
                  <a:gd fmla="*/ 278 h 282" name="T1"/>
                  <a:gd fmla="*/ 78 w 240" name="T2"/>
                  <a:gd fmla="*/ 272 h 282" name="T3"/>
                  <a:gd fmla="*/ 86 w 240" name="T4"/>
                  <a:gd fmla="*/ 276 h 282" name="T5"/>
                  <a:gd fmla="*/ 92 w 240" name="T6"/>
                  <a:gd fmla="*/ 270 h 282" name="T7"/>
                  <a:gd fmla="*/ 94 w 240" name="T8"/>
                  <a:gd fmla="*/ 258 h 282" name="T9"/>
                  <a:gd fmla="*/ 100 w 240" name="T10"/>
                  <a:gd fmla="*/ 250 h 282" name="T11"/>
                  <a:gd fmla="*/ 100 w 240" name="T12"/>
                  <a:gd fmla="*/ 240 h 282" name="T13"/>
                  <a:gd fmla="*/ 104 w 240" name="T14"/>
                  <a:gd fmla="*/ 228 h 282" name="T15"/>
                  <a:gd fmla="*/ 112 w 240" name="T16"/>
                  <a:gd fmla="*/ 218 h 282" name="T17"/>
                  <a:gd fmla="*/ 124 w 240" name="T18"/>
                  <a:gd fmla="*/ 208 h 282" name="T19"/>
                  <a:gd fmla="*/ 136 w 240" name="T20"/>
                  <a:gd fmla="*/ 200 h 282" name="T21"/>
                  <a:gd fmla="*/ 146 w 240" name="T22"/>
                  <a:gd fmla="*/ 188 h 282" name="T23"/>
                  <a:gd fmla="*/ 150 w 240" name="T24"/>
                  <a:gd fmla="*/ 178 h 282" name="T25"/>
                  <a:gd fmla="*/ 160 w 240" name="T26"/>
                  <a:gd fmla="*/ 172 h 282" name="T27"/>
                  <a:gd fmla="*/ 166 w 240" name="T28"/>
                  <a:gd fmla="*/ 170 h 282" name="T29"/>
                  <a:gd fmla="*/ 176 w 240" name="T30"/>
                  <a:gd fmla="*/ 174 h 282" name="T31"/>
                  <a:gd fmla="*/ 184 w 240" name="T32"/>
                  <a:gd fmla="*/ 172 h 282" name="T33"/>
                  <a:gd fmla="*/ 204 w 240" name="T34"/>
                  <a:gd fmla="*/ 170 h 282" name="T35"/>
                  <a:gd fmla="*/ 232 w 240" name="T36"/>
                  <a:gd fmla="*/ 162 h 282" name="T37"/>
                  <a:gd fmla="*/ 240 w 240" name="T38"/>
                  <a:gd fmla="*/ 146 h 282" name="T39"/>
                  <a:gd fmla="*/ 224 w 240" name="T40"/>
                  <a:gd fmla="*/ 108 h 282" name="T41"/>
                  <a:gd fmla="*/ 222 w 240" name="T42"/>
                  <a:gd fmla="*/ 98 h 282" name="T43"/>
                  <a:gd fmla="*/ 222 w 240" name="T44"/>
                  <a:gd fmla="*/ 88 h 282" name="T45"/>
                  <a:gd fmla="*/ 212 w 240" name="T46"/>
                  <a:gd fmla="*/ 80 h 282" name="T47"/>
                  <a:gd fmla="*/ 202 w 240" name="T48"/>
                  <a:gd fmla="*/ 70 h 282" name="T49"/>
                  <a:gd fmla="*/ 94 w 240" name="T50"/>
                  <a:gd fmla="*/ 150 h 282" name="T51"/>
                  <a:gd fmla="*/ 96 w 240" name="T52"/>
                  <a:gd fmla="*/ 154 h 282" name="T53"/>
                  <a:gd fmla="*/ 38 w 240" name="T54"/>
                  <a:gd fmla="*/ 162 h 282" name="T55"/>
                  <a:gd fmla="*/ 36 w 240" name="T56"/>
                  <a:gd fmla="*/ 168 h 282" name="T57"/>
                  <a:gd fmla="*/ 30 w 240" name="T58"/>
                  <a:gd fmla="*/ 170 h 282" name="T59"/>
                  <a:gd fmla="*/ 12 w 240" name="T60"/>
                  <a:gd fmla="*/ 168 h 282" name="T61"/>
                  <a:gd fmla="*/ 10 w 240" name="T62"/>
                  <a:gd fmla="*/ 180 h 282" name="T63"/>
                  <a:gd fmla="*/ 4 w 240" name="T64"/>
                  <a:gd fmla="*/ 186 h 282" name="T65"/>
                  <a:gd fmla="*/ 2 w 240" name="T66"/>
                  <a:gd fmla="*/ 192 h 282" name="T67"/>
                  <a:gd fmla="*/ 0 w 240" name="T68"/>
                  <a:gd fmla="*/ 206 h 282" name="T69"/>
                  <a:gd fmla="*/ 4 w 240" name="T70"/>
                  <a:gd fmla="*/ 216 h 282" name="T71"/>
                  <a:gd fmla="*/ 10 w 240" name="T72"/>
                  <a:gd fmla="*/ 234 h 282" name="T73"/>
                  <a:gd fmla="*/ 18 w 240" name="T74"/>
                  <a:gd fmla="*/ 234 h 282" name="T75"/>
                  <a:gd fmla="*/ 28 w 240" name="T76"/>
                  <a:gd fmla="*/ 234 h 282" name="T77"/>
                  <a:gd fmla="*/ 32 w 240" name="T78"/>
                  <a:gd fmla="*/ 234 h 282" name="T79"/>
                  <a:gd fmla="*/ 42 w 240" name="T80"/>
                  <a:gd fmla="*/ 242 h 282" name="T81"/>
                  <a:gd fmla="*/ 40 w 240" name="T82"/>
                  <a:gd fmla="*/ 252 h 282" name="T83"/>
                  <a:gd fmla="*/ 48 w 240" name="T84"/>
                  <a:gd fmla="*/ 262 h 282" name="T85"/>
                  <a:gd fmla="*/ 42 w 240" name="T86"/>
                  <a:gd fmla="*/ 270 h 282" name="T87"/>
                  <a:gd fmla="*/ 50 w 240" name="T88"/>
                  <a:gd fmla="*/ 272 h 282" name="T89"/>
                  <a:gd fmla="*/ 58 w 240" name="T90"/>
                  <a:gd fmla="*/ 280 h 282" name="T91"/>
                  <a:gd fmla="*/ 68 w 240" name="T92"/>
                  <a:gd fmla="*/ 282 h 28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82" w="240">
                    <a:moveTo>
                      <a:pt x="68" y="282"/>
                    </a:moveTo>
                    <a:lnTo>
                      <a:pt x="68" y="282"/>
                    </a:lnTo>
                    <a:lnTo>
                      <a:pt x="74" y="278"/>
                    </a:lnTo>
                    <a:lnTo>
                      <a:pt x="76" y="278"/>
                    </a:lnTo>
                    <a:lnTo>
                      <a:pt x="76" y="280"/>
                    </a:lnTo>
                    <a:lnTo>
                      <a:pt x="78" y="272"/>
                    </a:lnTo>
                    <a:lnTo>
                      <a:pt x="84" y="270"/>
                    </a:lnTo>
                    <a:lnTo>
                      <a:pt x="84" y="272"/>
                    </a:lnTo>
                    <a:lnTo>
                      <a:pt x="86" y="276"/>
                    </a:lnTo>
                    <a:lnTo>
                      <a:pt x="88" y="276"/>
                    </a:lnTo>
                    <a:lnTo>
                      <a:pt x="92" y="272"/>
                    </a:lnTo>
                    <a:lnTo>
                      <a:pt x="92" y="270"/>
                    </a:lnTo>
                    <a:lnTo>
                      <a:pt x="94" y="268"/>
                    </a:lnTo>
                    <a:lnTo>
                      <a:pt x="96" y="262"/>
                    </a:lnTo>
                    <a:lnTo>
                      <a:pt x="94" y="258"/>
                    </a:lnTo>
                    <a:lnTo>
                      <a:pt x="96" y="252"/>
                    </a:lnTo>
                    <a:lnTo>
                      <a:pt x="96" y="250"/>
                    </a:lnTo>
                    <a:lnTo>
                      <a:pt x="100" y="250"/>
                    </a:lnTo>
                    <a:lnTo>
                      <a:pt x="100" y="246"/>
                    </a:lnTo>
                    <a:lnTo>
                      <a:pt x="100" y="242"/>
                    </a:lnTo>
                    <a:lnTo>
                      <a:pt x="100" y="240"/>
                    </a:lnTo>
                    <a:lnTo>
                      <a:pt x="100" y="236"/>
                    </a:lnTo>
                    <a:lnTo>
                      <a:pt x="102" y="234"/>
                    </a:lnTo>
                    <a:lnTo>
                      <a:pt x="104" y="228"/>
                    </a:lnTo>
                    <a:lnTo>
                      <a:pt x="110" y="228"/>
                    </a:lnTo>
                    <a:lnTo>
                      <a:pt x="110" y="232"/>
                    </a:lnTo>
                    <a:lnTo>
                      <a:pt x="112" y="218"/>
                    </a:lnTo>
                    <a:lnTo>
                      <a:pt x="114" y="214"/>
                    </a:lnTo>
                    <a:lnTo>
                      <a:pt x="118" y="210"/>
                    </a:lnTo>
                    <a:lnTo>
                      <a:pt x="124" y="208"/>
                    </a:lnTo>
                    <a:lnTo>
                      <a:pt x="130" y="208"/>
                    </a:lnTo>
                    <a:lnTo>
                      <a:pt x="132" y="206"/>
                    </a:lnTo>
                    <a:lnTo>
                      <a:pt x="136" y="200"/>
                    </a:lnTo>
                    <a:lnTo>
                      <a:pt x="136" y="196"/>
                    </a:lnTo>
                    <a:lnTo>
                      <a:pt x="140" y="192"/>
                    </a:lnTo>
                    <a:lnTo>
                      <a:pt x="146" y="188"/>
                    </a:lnTo>
                    <a:lnTo>
                      <a:pt x="148" y="188"/>
                    </a:lnTo>
                    <a:lnTo>
                      <a:pt x="148" y="180"/>
                    </a:lnTo>
                    <a:lnTo>
                      <a:pt x="150" y="178"/>
                    </a:lnTo>
                    <a:lnTo>
                      <a:pt x="154" y="178"/>
                    </a:lnTo>
                    <a:lnTo>
                      <a:pt x="158" y="174"/>
                    </a:lnTo>
                    <a:lnTo>
                      <a:pt x="160" y="172"/>
                    </a:lnTo>
                    <a:lnTo>
                      <a:pt x="164" y="168"/>
                    </a:lnTo>
                    <a:lnTo>
                      <a:pt x="166" y="168"/>
                    </a:lnTo>
                    <a:lnTo>
                      <a:pt x="166" y="170"/>
                    </a:lnTo>
                    <a:lnTo>
                      <a:pt x="168" y="170"/>
                    </a:lnTo>
                    <a:lnTo>
                      <a:pt x="172" y="170"/>
                    </a:lnTo>
                    <a:lnTo>
                      <a:pt x="176" y="174"/>
                    </a:lnTo>
                    <a:lnTo>
                      <a:pt x="178" y="174"/>
                    </a:lnTo>
                    <a:lnTo>
                      <a:pt x="182" y="172"/>
                    </a:lnTo>
                    <a:lnTo>
                      <a:pt x="184" y="172"/>
                    </a:lnTo>
                    <a:lnTo>
                      <a:pt x="188" y="172"/>
                    </a:lnTo>
                    <a:lnTo>
                      <a:pt x="196" y="170"/>
                    </a:lnTo>
                    <a:lnTo>
                      <a:pt x="204" y="170"/>
                    </a:lnTo>
                    <a:lnTo>
                      <a:pt x="214" y="164"/>
                    </a:lnTo>
                    <a:lnTo>
                      <a:pt x="222" y="162"/>
                    </a:lnTo>
                    <a:lnTo>
                      <a:pt x="232" y="162"/>
                    </a:lnTo>
                    <a:lnTo>
                      <a:pt x="232" y="156"/>
                    </a:lnTo>
                    <a:lnTo>
                      <a:pt x="236" y="150"/>
                    </a:lnTo>
                    <a:lnTo>
                      <a:pt x="240" y="146"/>
                    </a:lnTo>
                    <a:lnTo>
                      <a:pt x="238" y="106"/>
                    </a:lnTo>
                    <a:lnTo>
                      <a:pt x="230" y="106"/>
                    </a:lnTo>
                    <a:lnTo>
                      <a:pt x="224" y="108"/>
                    </a:lnTo>
                    <a:lnTo>
                      <a:pt x="222" y="108"/>
                    </a:lnTo>
                    <a:lnTo>
                      <a:pt x="222" y="104"/>
                    </a:lnTo>
                    <a:lnTo>
                      <a:pt x="222" y="98"/>
                    </a:lnTo>
                    <a:lnTo>
                      <a:pt x="220" y="96"/>
                    </a:lnTo>
                    <a:lnTo>
                      <a:pt x="222" y="90"/>
                    </a:lnTo>
                    <a:lnTo>
                      <a:pt x="222" y="88"/>
                    </a:lnTo>
                    <a:lnTo>
                      <a:pt x="220" y="86"/>
                    </a:lnTo>
                    <a:lnTo>
                      <a:pt x="218" y="82"/>
                    </a:lnTo>
                    <a:lnTo>
                      <a:pt x="212" y="80"/>
                    </a:lnTo>
                    <a:lnTo>
                      <a:pt x="206" y="78"/>
                    </a:lnTo>
                    <a:lnTo>
                      <a:pt x="202" y="72"/>
                    </a:lnTo>
                    <a:lnTo>
                      <a:pt x="202" y="70"/>
                    </a:lnTo>
                    <a:lnTo>
                      <a:pt x="110" y="0"/>
                    </a:lnTo>
                    <a:lnTo>
                      <a:pt x="84" y="0"/>
                    </a:lnTo>
                    <a:lnTo>
                      <a:pt x="94" y="150"/>
                    </a:lnTo>
                    <a:lnTo>
                      <a:pt x="96" y="150"/>
                    </a:lnTo>
                    <a:lnTo>
                      <a:pt x="96" y="152"/>
                    </a:lnTo>
                    <a:lnTo>
                      <a:pt x="96" y="154"/>
                    </a:lnTo>
                    <a:lnTo>
                      <a:pt x="94" y="162"/>
                    </a:lnTo>
                    <a:lnTo>
                      <a:pt x="40" y="164"/>
                    </a:lnTo>
                    <a:lnTo>
                      <a:pt x="38" y="162"/>
                    </a:lnTo>
                    <a:lnTo>
                      <a:pt x="36" y="160"/>
                    </a:lnTo>
                    <a:lnTo>
                      <a:pt x="32" y="162"/>
                    </a:lnTo>
                    <a:lnTo>
                      <a:pt x="36" y="168"/>
                    </a:lnTo>
                    <a:lnTo>
                      <a:pt x="36" y="170"/>
                    </a:lnTo>
                    <a:lnTo>
                      <a:pt x="32" y="170"/>
                    </a:lnTo>
                    <a:lnTo>
                      <a:pt x="30" y="170"/>
                    </a:lnTo>
                    <a:lnTo>
                      <a:pt x="28" y="170"/>
                    </a:lnTo>
                    <a:lnTo>
                      <a:pt x="22" y="170"/>
                    </a:lnTo>
                    <a:lnTo>
                      <a:pt x="12" y="168"/>
                    </a:lnTo>
                    <a:lnTo>
                      <a:pt x="10" y="170"/>
                    </a:lnTo>
                    <a:lnTo>
                      <a:pt x="10" y="174"/>
                    </a:lnTo>
                    <a:lnTo>
                      <a:pt x="10" y="180"/>
                    </a:lnTo>
                    <a:lnTo>
                      <a:pt x="10" y="182"/>
                    </a:lnTo>
                    <a:lnTo>
                      <a:pt x="6" y="182"/>
                    </a:lnTo>
                    <a:lnTo>
                      <a:pt x="4" y="186"/>
                    </a:lnTo>
                    <a:lnTo>
                      <a:pt x="2" y="186"/>
                    </a:lnTo>
                    <a:lnTo>
                      <a:pt x="2" y="188"/>
                    </a:lnTo>
                    <a:lnTo>
                      <a:pt x="2" y="192"/>
                    </a:lnTo>
                    <a:lnTo>
                      <a:pt x="2" y="196"/>
                    </a:lnTo>
                    <a:lnTo>
                      <a:pt x="2" y="200"/>
                    </a:lnTo>
                    <a:lnTo>
                      <a:pt x="0" y="206"/>
                    </a:lnTo>
                    <a:lnTo>
                      <a:pt x="0" y="208"/>
                    </a:lnTo>
                    <a:lnTo>
                      <a:pt x="2" y="214"/>
                    </a:lnTo>
                    <a:lnTo>
                      <a:pt x="4" y="216"/>
                    </a:lnTo>
                    <a:lnTo>
                      <a:pt x="6" y="218"/>
                    </a:lnTo>
                    <a:lnTo>
                      <a:pt x="10" y="228"/>
                    </a:lnTo>
                    <a:lnTo>
                      <a:pt x="10" y="234"/>
                    </a:lnTo>
                    <a:lnTo>
                      <a:pt x="12" y="234"/>
                    </a:lnTo>
                    <a:lnTo>
                      <a:pt x="14" y="234"/>
                    </a:lnTo>
                    <a:lnTo>
                      <a:pt x="18" y="234"/>
                    </a:lnTo>
                    <a:lnTo>
                      <a:pt x="22" y="234"/>
                    </a:lnTo>
                    <a:lnTo>
                      <a:pt x="24" y="236"/>
                    </a:lnTo>
                    <a:lnTo>
                      <a:pt x="28" y="234"/>
                    </a:lnTo>
                    <a:lnTo>
                      <a:pt x="28" y="232"/>
                    </a:lnTo>
                    <a:lnTo>
                      <a:pt x="30" y="234"/>
                    </a:lnTo>
                    <a:lnTo>
                      <a:pt x="32" y="234"/>
                    </a:lnTo>
                    <a:lnTo>
                      <a:pt x="36" y="234"/>
                    </a:lnTo>
                    <a:lnTo>
                      <a:pt x="40" y="234"/>
                    </a:lnTo>
                    <a:lnTo>
                      <a:pt x="42" y="242"/>
                    </a:lnTo>
                    <a:lnTo>
                      <a:pt x="42" y="250"/>
                    </a:lnTo>
                    <a:lnTo>
                      <a:pt x="40" y="250"/>
                    </a:lnTo>
                    <a:lnTo>
                      <a:pt x="40" y="252"/>
                    </a:lnTo>
                    <a:lnTo>
                      <a:pt x="46" y="254"/>
                    </a:lnTo>
                    <a:lnTo>
                      <a:pt x="46" y="260"/>
                    </a:lnTo>
                    <a:lnTo>
                      <a:pt x="48" y="262"/>
                    </a:lnTo>
                    <a:lnTo>
                      <a:pt x="50" y="260"/>
                    </a:lnTo>
                    <a:lnTo>
                      <a:pt x="40" y="268"/>
                    </a:lnTo>
                    <a:lnTo>
                      <a:pt x="42" y="270"/>
                    </a:lnTo>
                    <a:lnTo>
                      <a:pt x="46" y="270"/>
                    </a:lnTo>
                    <a:lnTo>
                      <a:pt x="48" y="270"/>
                    </a:lnTo>
                    <a:lnTo>
                      <a:pt x="50" y="272"/>
                    </a:lnTo>
                    <a:lnTo>
                      <a:pt x="54" y="272"/>
                    </a:lnTo>
                    <a:lnTo>
                      <a:pt x="56" y="272"/>
                    </a:lnTo>
                    <a:lnTo>
                      <a:pt x="58" y="280"/>
                    </a:lnTo>
                    <a:lnTo>
                      <a:pt x="64" y="282"/>
                    </a:lnTo>
                    <a:lnTo>
                      <a:pt x="66" y="282"/>
                    </a:lnTo>
                    <a:lnTo>
                      <a:pt x="68" y="282"/>
                    </a:lnTo>
                    <a:lnTo>
                      <a:pt x="68" y="282"/>
                    </a:lnTo>
                    <a:lnTo>
                      <a:pt x="68" y="28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33" name="Freeform 1630"/>
              <p:cNvSpPr>
                <a:spLocks noEditPoints="1"/>
              </p:cNvSpPr>
              <p:nvPr/>
            </p:nvSpPr>
            <p:spPr bwMode="auto">
              <a:xfrm>
                <a:off x="2974975" y="4254500"/>
                <a:ext cx="425450" cy="171450"/>
              </a:xfrm>
              <a:custGeom>
                <a:gdLst>
                  <a:gd fmla="*/ 222 w 268" name="T0"/>
                  <a:gd fmla="*/ 50 h 108" name="T1"/>
                  <a:gd fmla="*/ 214 w 268" name="T2"/>
                  <a:gd fmla="*/ 46 h 108" name="T3"/>
                  <a:gd fmla="*/ 212 w 268" name="T4"/>
                  <a:gd fmla="*/ 54 h 108" name="T5"/>
                  <a:gd fmla="*/ 202 w 268" name="T6"/>
                  <a:gd fmla="*/ 50 h 108" name="T7"/>
                  <a:gd fmla="*/ 184 w 268" name="T8"/>
                  <a:gd fmla="*/ 72 h 108" name="T9"/>
                  <a:gd fmla="*/ 170 w 268" name="T10"/>
                  <a:gd fmla="*/ 72 h 108" name="T11"/>
                  <a:gd fmla="*/ 160 w 268" name="T12"/>
                  <a:gd fmla="*/ 78 h 108" name="T13"/>
                  <a:gd fmla="*/ 156 w 268" name="T14"/>
                  <a:gd fmla="*/ 102 h 108" name="T15"/>
                  <a:gd fmla="*/ 132 w 268" name="T16"/>
                  <a:gd fmla="*/ 96 h 108" name="T17"/>
                  <a:gd fmla="*/ 140 w 268" name="T18"/>
                  <a:gd fmla="*/ 106 h 108" name="T19"/>
                  <a:gd fmla="*/ 150 w 268" name="T20"/>
                  <a:gd fmla="*/ 108 h 108" name="T21"/>
                  <a:gd fmla="*/ 168 w 268" name="T22"/>
                  <a:gd fmla="*/ 106 h 108" name="T23"/>
                  <a:gd fmla="*/ 178 w 268" name="T24"/>
                  <a:gd fmla="*/ 102 h 108" name="T25"/>
                  <a:gd fmla="*/ 192 w 268" name="T26"/>
                  <a:gd fmla="*/ 104 h 108" name="T27"/>
                  <a:gd fmla="*/ 198 w 268" name="T28"/>
                  <a:gd fmla="*/ 96 h 108" name="T29"/>
                  <a:gd fmla="*/ 202 w 268" name="T30"/>
                  <a:gd fmla="*/ 84 h 108" name="T31"/>
                  <a:gd fmla="*/ 210 w 268" name="T32"/>
                  <a:gd fmla="*/ 78 h 108" name="T33"/>
                  <a:gd fmla="*/ 216 w 268" name="T34"/>
                  <a:gd fmla="*/ 68 h 108" name="T35"/>
                  <a:gd fmla="*/ 222 w 268" name="T36"/>
                  <a:gd fmla="*/ 52 h 108" name="T37"/>
                  <a:gd fmla="*/ 242 w 268" name="T38"/>
                  <a:gd fmla="*/ 54 h 108" name="T39"/>
                  <a:gd fmla="*/ 252 w 268" name="T40"/>
                  <a:gd fmla="*/ 50 h 108" name="T41"/>
                  <a:gd fmla="*/ 256 w 268" name="T42"/>
                  <a:gd fmla="*/ 42 h 108" name="T43"/>
                  <a:gd fmla="*/ 256 w 268" name="T44"/>
                  <a:gd fmla="*/ 36 h 108" name="T45"/>
                  <a:gd fmla="*/ 260 w 268" name="T46"/>
                  <a:gd fmla="*/ 40 h 108" name="T47"/>
                  <a:gd fmla="*/ 268 w 268" name="T48"/>
                  <a:gd fmla="*/ 34 h 108" name="T49"/>
                  <a:gd fmla="*/ 260 w 268" name="T50"/>
                  <a:gd fmla="*/ 24 h 108" name="T51"/>
                  <a:gd fmla="*/ 250 w 268" name="T52"/>
                  <a:gd fmla="*/ 18 h 108" name="T53"/>
                  <a:gd fmla="*/ 252 w 268" name="T54"/>
                  <a:gd fmla="*/ 14 h 108" name="T55"/>
                  <a:gd fmla="*/ 232 w 268" name="T56"/>
                  <a:gd fmla="*/ 0 h 108" name="T57"/>
                  <a:gd fmla="*/ 232 w 268" name="T58"/>
                  <a:gd fmla="*/ 10 h 108" name="T59"/>
                  <a:gd fmla="*/ 220 w 268" name="T60"/>
                  <a:gd fmla="*/ 26 h 108" name="T61"/>
                  <a:gd fmla="*/ 220 w 268" name="T62"/>
                  <a:gd fmla="*/ 40 h 108" name="T63"/>
                  <a:gd fmla="*/ 216 w 268" name="T64"/>
                  <a:gd fmla="*/ 40 h 108" name="T65"/>
                  <a:gd fmla="*/ 38 w 268" name="T66"/>
                  <a:gd fmla="*/ 96 h 108" name="T67"/>
                  <a:gd fmla="*/ 52 w 268" name="T68"/>
                  <a:gd fmla="*/ 94 h 108" name="T69"/>
                  <a:gd fmla="*/ 50 w 268" name="T70"/>
                  <a:gd fmla="*/ 76 h 108" name="T71"/>
                  <a:gd fmla="*/ 42 w 268" name="T72"/>
                  <a:gd fmla="*/ 58 h 108" name="T73"/>
                  <a:gd fmla="*/ 42 w 268" name="T74"/>
                  <a:gd fmla="*/ 36 h 108" name="T75"/>
                  <a:gd fmla="*/ 32 w 268" name="T76"/>
                  <a:gd fmla="*/ 18 h 108" name="T77"/>
                  <a:gd fmla="*/ 22 w 268" name="T78"/>
                  <a:gd fmla="*/ 14 h 108" name="T79"/>
                  <a:gd fmla="*/ 22 w 268" name="T80"/>
                  <a:gd fmla="*/ 24 h 108" name="T81"/>
                  <a:gd fmla="*/ 14 w 268" name="T82"/>
                  <a:gd fmla="*/ 28 h 108" name="T83"/>
                  <a:gd fmla="*/ 12 w 268" name="T84"/>
                  <a:gd fmla="*/ 22 h 108" name="T85"/>
                  <a:gd fmla="*/ 0 w 268" name="T86"/>
                  <a:gd fmla="*/ 18 h 108" name="T87"/>
                  <a:gd fmla="*/ 0 w 268" name="T88"/>
                  <a:gd fmla="*/ 40 h 108" name="T89"/>
                  <a:gd fmla="*/ 4 w 268" name="T90"/>
                  <a:gd fmla="*/ 50 h 108" name="T91"/>
                  <a:gd fmla="*/ 14 w 268" name="T92"/>
                  <a:gd fmla="*/ 68 h 108" name="T93"/>
                  <a:gd fmla="*/ 14 w 268" name="T94"/>
                  <a:gd fmla="*/ 78 h 108" name="T95"/>
                  <a:gd fmla="*/ 22 w 268" name="T96"/>
                  <a:gd fmla="*/ 84 h 108" name="T97"/>
                  <a:gd fmla="*/ 38 w 268" name="T98"/>
                  <a:gd fmla="*/ 96 h 108" name="T99"/>
                  <a:gd fmla="*/ 38 w 268" name="T100"/>
                  <a:gd fmla="*/ 96 h 1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8" w="268">
                    <a:moveTo>
                      <a:pt x="216" y="40"/>
                    </a:moveTo>
                    <a:lnTo>
                      <a:pt x="222" y="50"/>
                    </a:lnTo>
                    <a:lnTo>
                      <a:pt x="216" y="50"/>
                    </a:lnTo>
                    <a:lnTo>
                      <a:pt x="214" y="46"/>
                    </a:lnTo>
                    <a:lnTo>
                      <a:pt x="212" y="52"/>
                    </a:lnTo>
                    <a:lnTo>
                      <a:pt x="212" y="54"/>
                    </a:lnTo>
                    <a:lnTo>
                      <a:pt x="206" y="54"/>
                    </a:lnTo>
                    <a:lnTo>
                      <a:pt x="202" y="50"/>
                    </a:lnTo>
                    <a:lnTo>
                      <a:pt x="196" y="46"/>
                    </a:lnTo>
                    <a:lnTo>
                      <a:pt x="184" y="72"/>
                    </a:lnTo>
                    <a:lnTo>
                      <a:pt x="176" y="72"/>
                    </a:lnTo>
                    <a:lnTo>
                      <a:pt x="170" y="72"/>
                    </a:lnTo>
                    <a:lnTo>
                      <a:pt x="166" y="76"/>
                    </a:lnTo>
                    <a:lnTo>
                      <a:pt x="160" y="78"/>
                    </a:lnTo>
                    <a:lnTo>
                      <a:pt x="156" y="84"/>
                    </a:lnTo>
                    <a:lnTo>
                      <a:pt x="156" y="102"/>
                    </a:lnTo>
                    <a:lnTo>
                      <a:pt x="132" y="88"/>
                    </a:lnTo>
                    <a:lnTo>
                      <a:pt x="132" y="96"/>
                    </a:lnTo>
                    <a:lnTo>
                      <a:pt x="134" y="104"/>
                    </a:lnTo>
                    <a:lnTo>
                      <a:pt x="140" y="106"/>
                    </a:lnTo>
                    <a:lnTo>
                      <a:pt x="146" y="108"/>
                    </a:lnTo>
                    <a:lnTo>
                      <a:pt x="150" y="108"/>
                    </a:lnTo>
                    <a:lnTo>
                      <a:pt x="158" y="108"/>
                    </a:lnTo>
                    <a:lnTo>
                      <a:pt x="168" y="106"/>
                    </a:lnTo>
                    <a:lnTo>
                      <a:pt x="170" y="104"/>
                    </a:lnTo>
                    <a:lnTo>
                      <a:pt x="178" y="102"/>
                    </a:lnTo>
                    <a:lnTo>
                      <a:pt x="180" y="104"/>
                    </a:lnTo>
                    <a:lnTo>
                      <a:pt x="192" y="104"/>
                    </a:lnTo>
                    <a:lnTo>
                      <a:pt x="196" y="102"/>
                    </a:lnTo>
                    <a:lnTo>
                      <a:pt x="198" y="96"/>
                    </a:lnTo>
                    <a:lnTo>
                      <a:pt x="202" y="88"/>
                    </a:lnTo>
                    <a:lnTo>
                      <a:pt x="202" y="84"/>
                    </a:lnTo>
                    <a:lnTo>
                      <a:pt x="206" y="80"/>
                    </a:lnTo>
                    <a:lnTo>
                      <a:pt x="210" y="78"/>
                    </a:lnTo>
                    <a:lnTo>
                      <a:pt x="214" y="72"/>
                    </a:lnTo>
                    <a:lnTo>
                      <a:pt x="216" y="68"/>
                    </a:lnTo>
                    <a:lnTo>
                      <a:pt x="220" y="58"/>
                    </a:lnTo>
                    <a:lnTo>
                      <a:pt x="222" y="52"/>
                    </a:lnTo>
                    <a:lnTo>
                      <a:pt x="232" y="54"/>
                    </a:lnTo>
                    <a:lnTo>
                      <a:pt x="242" y="54"/>
                    </a:lnTo>
                    <a:lnTo>
                      <a:pt x="242" y="52"/>
                    </a:lnTo>
                    <a:lnTo>
                      <a:pt x="252" y="50"/>
                    </a:lnTo>
                    <a:lnTo>
                      <a:pt x="256" y="46"/>
                    </a:lnTo>
                    <a:lnTo>
                      <a:pt x="256" y="42"/>
                    </a:lnTo>
                    <a:lnTo>
                      <a:pt x="256" y="40"/>
                    </a:lnTo>
                    <a:lnTo>
                      <a:pt x="256" y="36"/>
                    </a:lnTo>
                    <a:lnTo>
                      <a:pt x="258" y="40"/>
                    </a:lnTo>
                    <a:lnTo>
                      <a:pt x="260" y="40"/>
                    </a:lnTo>
                    <a:lnTo>
                      <a:pt x="266" y="34"/>
                    </a:lnTo>
                    <a:lnTo>
                      <a:pt x="268" y="34"/>
                    </a:lnTo>
                    <a:lnTo>
                      <a:pt x="266" y="28"/>
                    </a:lnTo>
                    <a:lnTo>
                      <a:pt x="260" y="24"/>
                    </a:lnTo>
                    <a:lnTo>
                      <a:pt x="256" y="22"/>
                    </a:lnTo>
                    <a:lnTo>
                      <a:pt x="250" y="18"/>
                    </a:lnTo>
                    <a:lnTo>
                      <a:pt x="250" y="16"/>
                    </a:lnTo>
                    <a:lnTo>
                      <a:pt x="252" y="14"/>
                    </a:lnTo>
                    <a:lnTo>
                      <a:pt x="242" y="6"/>
                    </a:lnTo>
                    <a:lnTo>
                      <a:pt x="232" y="0"/>
                    </a:lnTo>
                    <a:lnTo>
                      <a:pt x="232" y="6"/>
                    </a:lnTo>
                    <a:lnTo>
                      <a:pt x="232" y="10"/>
                    </a:lnTo>
                    <a:lnTo>
                      <a:pt x="226" y="14"/>
                    </a:lnTo>
                    <a:lnTo>
                      <a:pt x="220" y="26"/>
                    </a:lnTo>
                    <a:lnTo>
                      <a:pt x="220" y="32"/>
                    </a:lnTo>
                    <a:lnTo>
                      <a:pt x="220" y="40"/>
                    </a:lnTo>
                    <a:lnTo>
                      <a:pt x="216" y="40"/>
                    </a:lnTo>
                    <a:lnTo>
                      <a:pt x="216" y="40"/>
                    </a:lnTo>
                    <a:lnTo>
                      <a:pt x="216" y="40"/>
                    </a:lnTo>
                    <a:close/>
                    <a:moveTo>
                      <a:pt x="38" y="96"/>
                    </a:moveTo>
                    <a:lnTo>
                      <a:pt x="42" y="90"/>
                    </a:lnTo>
                    <a:lnTo>
                      <a:pt x="52" y="94"/>
                    </a:lnTo>
                    <a:lnTo>
                      <a:pt x="52" y="84"/>
                    </a:lnTo>
                    <a:lnTo>
                      <a:pt x="50" y="76"/>
                    </a:lnTo>
                    <a:lnTo>
                      <a:pt x="46" y="76"/>
                    </a:lnTo>
                    <a:lnTo>
                      <a:pt x="42" y="58"/>
                    </a:lnTo>
                    <a:lnTo>
                      <a:pt x="46" y="58"/>
                    </a:lnTo>
                    <a:lnTo>
                      <a:pt x="42" y="36"/>
                    </a:lnTo>
                    <a:lnTo>
                      <a:pt x="38" y="26"/>
                    </a:lnTo>
                    <a:lnTo>
                      <a:pt x="32" y="18"/>
                    </a:lnTo>
                    <a:lnTo>
                      <a:pt x="28" y="16"/>
                    </a:lnTo>
                    <a:lnTo>
                      <a:pt x="22" y="14"/>
                    </a:lnTo>
                    <a:lnTo>
                      <a:pt x="22" y="18"/>
                    </a:lnTo>
                    <a:lnTo>
                      <a:pt x="22" y="24"/>
                    </a:lnTo>
                    <a:lnTo>
                      <a:pt x="18" y="24"/>
                    </a:lnTo>
                    <a:lnTo>
                      <a:pt x="14" y="28"/>
                    </a:lnTo>
                    <a:lnTo>
                      <a:pt x="12" y="28"/>
                    </a:lnTo>
                    <a:lnTo>
                      <a:pt x="12" y="22"/>
                    </a:lnTo>
                    <a:lnTo>
                      <a:pt x="4" y="16"/>
                    </a:lnTo>
                    <a:lnTo>
                      <a:pt x="0" y="18"/>
                    </a:lnTo>
                    <a:lnTo>
                      <a:pt x="0" y="28"/>
                    </a:lnTo>
                    <a:lnTo>
                      <a:pt x="0" y="40"/>
                    </a:lnTo>
                    <a:lnTo>
                      <a:pt x="2" y="40"/>
                    </a:lnTo>
                    <a:lnTo>
                      <a:pt x="4" y="50"/>
                    </a:lnTo>
                    <a:lnTo>
                      <a:pt x="6" y="62"/>
                    </a:lnTo>
                    <a:lnTo>
                      <a:pt x="14" y="68"/>
                    </a:lnTo>
                    <a:lnTo>
                      <a:pt x="14" y="72"/>
                    </a:lnTo>
                    <a:lnTo>
                      <a:pt x="14" y="78"/>
                    </a:lnTo>
                    <a:lnTo>
                      <a:pt x="18" y="80"/>
                    </a:lnTo>
                    <a:lnTo>
                      <a:pt x="22" y="84"/>
                    </a:lnTo>
                    <a:lnTo>
                      <a:pt x="30" y="90"/>
                    </a:lnTo>
                    <a:lnTo>
                      <a:pt x="38" y="96"/>
                    </a:lnTo>
                    <a:lnTo>
                      <a:pt x="38" y="96"/>
                    </a:lnTo>
                    <a:lnTo>
                      <a:pt x="38" y="9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34" name="Freeform 1631"/>
              <p:cNvSpPr/>
              <p:nvPr/>
            </p:nvSpPr>
            <p:spPr bwMode="auto">
              <a:xfrm>
                <a:off x="1406525" y="4718050"/>
                <a:ext cx="79375" cy="222250"/>
              </a:xfrm>
              <a:custGeom>
                <a:gdLst>
                  <a:gd fmla="*/ 34 w 50" name="T0"/>
                  <a:gd fmla="*/ 88 h 140" name="T1"/>
                  <a:gd fmla="*/ 26 w 50" name="T2"/>
                  <a:gd fmla="*/ 86 h 140" name="T3"/>
                  <a:gd fmla="*/ 26 w 50" name="T4"/>
                  <a:gd fmla="*/ 80 h 140" name="T5"/>
                  <a:gd fmla="*/ 24 w 50" name="T6"/>
                  <a:gd fmla="*/ 72 h 140" name="T7"/>
                  <a:gd fmla="*/ 24 w 50" name="T8"/>
                  <a:gd fmla="*/ 64 h 140" name="T9"/>
                  <a:gd fmla="*/ 20 w 50" name="T10"/>
                  <a:gd fmla="*/ 52 h 140" name="T11"/>
                  <a:gd fmla="*/ 20 w 50" name="T12"/>
                  <a:gd fmla="*/ 52 h 140" name="T13"/>
                  <a:gd fmla="*/ 24 w 50" name="T14"/>
                  <a:gd fmla="*/ 36 h 140" name="T15"/>
                  <a:gd fmla="*/ 24 w 50" name="T16"/>
                  <a:gd fmla="*/ 20 h 140" name="T17"/>
                  <a:gd fmla="*/ 18 w 50" name="T18"/>
                  <a:gd fmla="*/ 8 h 140" name="T19"/>
                  <a:gd fmla="*/ 20 w 50" name="T20"/>
                  <a:gd fmla="*/ 6 h 140" name="T21"/>
                  <a:gd fmla="*/ 10 w 50" name="T22"/>
                  <a:gd fmla="*/ 6 h 140" name="T23"/>
                  <a:gd fmla="*/ 14 w 50" name="T24"/>
                  <a:gd fmla="*/ 14 h 140" name="T25"/>
                  <a:gd fmla="*/ 16 w 50" name="T26"/>
                  <a:gd fmla="*/ 20 h 140" name="T27"/>
                  <a:gd fmla="*/ 14 w 50" name="T28"/>
                  <a:gd fmla="*/ 28 h 140" name="T29"/>
                  <a:gd fmla="*/ 8 w 50" name="T30"/>
                  <a:gd fmla="*/ 34 h 140" name="T31"/>
                  <a:gd fmla="*/ 8 w 50" name="T32"/>
                  <a:gd fmla="*/ 46 h 140" name="T33"/>
                  <a:gd fmla="*/ 14 w 50" name="T34"/>
                  <a:gd fmla="*/ 50 h 140" name="T35"/>
                  <a:gd fmla="*/ 8 w 50" name="T36"/>
                  <a:gd fmla="*/ 54 h 140" name="T37"/>
                  <a:gd fmla="*/ 0 w 50" name="T38"/>
                  <a:gd fmla="*/ 64 h 140" name="T39"/>
                  <a:gd fmla="*/ 0 w 50" name="T40"/>
                  <a:gd fmla="*/ 76 h 140" name="T41"/>
                  <a:gd fmla="*/ 0 w 50" name="T42"/>
                  <a:gd fmla="*/ 90 h 140" name="T43"/>
                  <a:gd fmla="*/ 8 w 50" name="T44"/>
                  <a:gd fmla="*/ 96 h 140" name="T45"/>
                  <a:gd fmla="*/ 10 w 50" name="T46"/>
                  <a:gd fmla="*/ 100 h 140" name="T47"/>
                  <a:gd fmla="*/ 24 w 50" name="T48"/>
                  <a:gd fmla="*/ 104 h 140" name="T49"/>
                  <a:gd fmla="*/ 20 w 50" name="T50"/>
                  <a:gd fmla="*/ 116 h 140" name="T51"/>
                  <a:gd fmla="*/ 20 w 50" name="T52"/>
                  <a:gd fmla="*/ 122 h 140" name="T53"/>
                  <a:gd fmla="*/ 34 w 50" name="T54"/>
                  <a:gd fmla="*/ 134 h 140" name="T55"/>
                  <a:gd fmla="*/ 34 w 50" name="T56"/>
                  <a:gd fmla="*/ 140 h 140" name="T57"/>
                  <a:gd fmla="*/ 42 w 50" name="T58"/>
                  <a:gd fmla="*/ 136 h 140" name="T59"/>
                  <a:gd fmla="*/ 42 w 50" name="T60"/>
                  <a:gd fmla="*/ 132 h 140" name="T61"/>
                  <a:gd fmla="*/ 38 w 50" name="T62"/>
                  <a:gd fmla="*/ 118 h 140" name="T63"/>
                  <a:gd fmla="*/ 46 w 50" name="T64"/>
                  <a:gd fmla="*/ 118 h 140" name="T65"/>
                  <a:gd fmla="*/ 46 w 50" name="T66"/>
                  <a:gd fmla="*/ 112 h 140" name="T67"/>
                  <a:gd fmla="*/ 46 w 50" name="T68"/>
                  <a:gd fmla="*/ 98 h 140" name="T69"/>
                  <a:gd fmla="*/ 38 w 50" name="T70"/>
                  <a:gd fmla="*/ 94 h 140" name="T71"/>
                  <a:gd fmla="*/ 34 w 50" name="T72"/>
                  <a:gd fmla="*/ 88 h 140" name="T73"/>
                  <a:gd fmla="*/ 34 w 50" name="T74"/>
                  <a:gd fmla="*/ 88 h 1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40" w="50">
                    <a:moveTo>
                      <a:pt x="34" y="88"/>
                    </a:moveTo>
                    <a:lnTo>
                      <a:pt x="34" y="88"/>
                    </a:lnTo>
                    <a:lnTo>
                      <a:pt x="32" y="86"/>
                    </a:lnTo>
                    <a:lnTo>
                      <a:pt x="26" y="86"/>
                    </a:lnTo>
                    <a:lnTo>
                      <a:pt x="26" y="82"/>
                    </a:lnTo>
                    <a:lnTo>
                      <a:pt x="26" y="80"/>
                    </a:lnTo>
                    <a:lnTo>
                      <a:pt x="26" y="78"/>
                    </a:lnTo>
                    <a:lnTo>
                      <a:pt x="24" y="72"/>
                    </a:lnTo>
                    <a:lnTo>
                      <a:pt x="24" y="70"/>
                    </a:lnTo>
                    <a:lnTo>
                      <a:pt x="24" y="64"/>
                    </a:lnTo>
                    <a:lnTo>
                      <a:pt x="20" y="54"/>
                    </a:lnTo>
                    <a:lnTo>
                      <a:pt x="20" y="52"/>
                    </a:lnTo>
                    <a:lnTo>
                      <a:pt x="24" y="52"/>
                    </a:lnTo>
                    <a:lnTo>
                      <a:pt x="20" y="52"/>
                    </a:lnTo>
                    <a:lnTo>
                      <a:pt x="18" y="44"/>
                    </a:lnTo>
                    <a:lnTo>
                      <a:pt x="24" y="36"/>
                    </a:lnTo>
                    <a:lnTo>
                      <a:pt x="24" y="28"/>
                    </a:lnTo>
                    <a:lnTo>
                      <a:pt x="24" y="20"/>
                    </a:lnTo>
                    <a:lnTo>
                      <a:pt x="20" y="8"/>
                    </a:lnTo>
                    <a:lnTo>
                      <a:pt x="18" y="8"/>
                    </a:lnTo>
                    <a:lnTo>
                      <a:pt x="18" y="6"/>
                    </a:lnTo>
                    <a:lnTo>
                      <a:pt x="20" y="6"/>
                    </a:lnTo>
                    <a:lnTo>
                      <a:pt x="8" y="0"/>
                    </a:lnTo>
                    <a:lnTo>
                      <a:pt x="10" y="6"/>
                    </a:lnTo>
                    <a:lnTo>
                      <a:pt x="14" y="8"/>
                    </a:lnTo>
                    <a:lnTo>
                      <a:pt x="14" y="14"/>
                    </a:lnTo>
                    <a:lnTo>
                      <a:pt x="14" y="18"/>
                    </a:lnTo>
                    <a:lnTo>
                      <a:pt x="16" y="20"/>
                    </a:lnTo>
                    <a:lnTo>
                      <a:pt x="16" y="24"/>
                    </a:lnTo>
                    <a:lnTo>
                      <a:pt x="14" y="28"/>
                    </a:lnTo>
                    <a:lnTo>
                      <a:pt x="8" y="32"/>
                    </a:lnTo>
                    <a:lnTo>
                      <a:pt x="8" y="34"/>
                    </a:lnTo>
                    <a:lnTo>
                      <a:pt x="6" y="34"/>
                    </a:lnTo>
                    <a:lnTo>
                      <a:pt x="8" y="46"/>
                    </a:lnTo>
                    <a:lnTo>
                      <a:pt x="10" y="46"/>
                    </a:lnTo>
                    <a:lnTo>
                      <a:pt x="14" y="50"/>
                    </a:lnTo>
                    <a:lnTo>
                      <a:pt x="10" y="52"/>
                    </a:lnTo>
                    <a:lnTo>
                      <a:pt x="8" y="54"/>
                    </a:lnTo>
                    <a:lnTo>
                      <a:pt x="2" y="60"/>
                    </a:lnTo>
                    <a:lnTo>
                      <a:pt x="0" y="64"/>
                    </a:lnTo>
                    <a:lnTo>
                      <a:pt x="0" y="70"/>
                    </a:lnTo>
                    <a:lnTo>
                      <a:pt x="0" y="76"/>
                    </a:lnTo>
                    <a:lnTo>
                      <a:pt x="0" y="80"/>
                    </a:lnTo>
                    <a:lnTo>
                      <a:pt x="0" y="90"/>
                    </a:lnTo>
                    <a:lnTo>
                      <a:pt x="6" y="90"/>
                    </a:lnTo>
                    <a:lnTo>
                      <a:pt x="8" y="96"/>
                    </a:lnTo>
                    <a:lnTo>
                      <a:pt x="8" y="100"/>
                    </a:lnTo>
                    <a:lnTo>
                      <a:pt x="10" y="100"/>
                    </a:lnTo>
                    <a:lnTo>
                      <a:pt x="20" y="98"/>
                    </a:lnTo>
                    <a:lnTo>
                      <a:pt x="24" y="104"/>
                    </a:lnTo>
                    <a:lnTo>
                      <a:pt x="24" y="108"/>
                    </a:lnTo>
                    <a:lnTo>
                      <a:pt x="20" y="116"/>
                    </a:lnTo>
                    <a:lnTo>
                      <a:pt x="18" y="118"/>
                    </a:lnTo>
                    <a:lnTo>
                      <a:pt x="20" y="122"/>
                    </a:lnTo>
                    <a:lnTo>
                      <a:pt x="28" y="132"/>
                    </a:lnTo>
                    <a:lnTo>
                      <a:pt x="34" y="134"/>
                    </a:lnTo>
                    <a:lnTo>
                      <a:pt x="34" y="136"/>
                    </a:lnTo>
                    <a:lnTo>
                      <a:pt x="34" y="140"/>
                    </a:lnTo>
                    <a:lnTo>
                      <a:pt x="36" y="140"/>
                    </a:lnTo>
                    <a:lnTo>
                      <a:pt x="42" y="136"/>
                    </a:lnTo>
                    <a:lnTo>
                      <a:pt x="42" y="134"/>
                    </a:lnTo>
                    <a:lnTo>
                      <a:pt x="42" y="132"/>
                    </a:lnTo>
                    <a:lnTo>
                      <a:pt x="38" y="124"/>
                    </a:lnTo>
                    <a:lnTo>
                      <a:pt x="38" y="118"/>
                    </a:lnTo>
                    <a:lnTo>
                      <a:pt x="44" y="118"/>
                    </a:lnTo>
                    <a:lnTo>
                      <a:pt x="46" y="118"/>
                    </a:lnTo>
                    <a:lnTo>
                      <a:pt x="50" y="116"/>
                    </a:lnTo>
                    <a:lnTo>
                      <a:pt x="46" y="112"/>
                    </a:lnTo>
                    <a:lnTo>
                      <a:pt x="46" y="106"/>
                    </a:lnTo>
                    <a:lnTo>
                      <a:pt x="46" y="98"/>
                    </a:lnTo>
                    <a:lnTo>
                      <a:pt x="44" y="96"/>
                    </a:lnTo>
                    <a:lnTo>
                      <a:pt x="38" y="94"/>
                    </a:lnTo>
                    <a:lnTo>
                      <a:pt x="36" y="90"/>
                    </a:lnTo>
                    <a:lnTo>
                      <a:pt x="34" y="88"/>
                    </a:lnTo>
                    <a:lnTo>
                      <a:pt x="34" y="88"/>
                    </a:lnTo>
                    <a:lnTo>
                      <a:pt x="34" y="8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35" name="Freeform 1632"/>
              <p:cNvSpPr/>
              <p:nvPr/>
            </p:nvSpPr>
            <p:spPr bwMode="auto">
              <a:xfrm>
                <a:off x="1641475" y="4813300"/>
                <a:ext cx="171450" cy="387350"/>
              </a:xfrm>
              <a:custGeom>
                <a:gdLst>
                  <a:gd fmla="*/ 88 w 108" name="T0"/>
                  <a:gd fmla="*/ 0 h 244" name="T1"/>
                  <a:gd fmla="*/ 84 w 108" name="T2"/>
                  <a:gd fmla="*/ 28 h 244" name="T3"/>
                  <a:gd fmla="*/ 70 w 108" name="T4"/>
                  <a:gd fmla="*/ 32 h 244" name="T5"/>
                  <a:gd fmla="*/ 72 w 108" name="T6"/>
                  <a:gd fmla="*/ 34 h 244" name="T7"/>
                  <a:gd fmla="*/ 72 w 108" name="T8"/>
                  <a:gd fmla="*/ 42 h 244" name="T9"/>
                  <a:gd fmla="*/ 68 w 108" name="T10"/>
                  <a:gd fmla="*/ 44 h 244" name="T11"/>
                  <a:gd fmla="*/ 66 w 108" name="T12"/>
                  <a:gd fmla="*/ 52 h 244" name="T13"/>
                  <a:gd fmla="*/ 60 w 108" name="T14"/>
                  <a:gd fmla="*/ 50 h 244" name="T15"/>
                  <a:gd fmla="*/ 58 w 108" name="T16"/>
                  <a:gd fmla="*/ 60 h 244" name="T17"/>
                  <a:gd fmla="*/ 50 w 108" name="T18"/>
                  <a:gd fmla="*/ 64 h 244" name="T19"/>
                  <a:gd fmla="*/ 42 w 108" name="T20"/>
                  <a:gd fmla="*/ 64 h 244" name="T21"/>
                  <a:gd fmla="*/ 38 w 108" name="T22"/>
                  <a:gd fmla="*/ 68 h 244" name="T23"/>
                  <a:gd fmla="*/ 14 w 108" name="T24"/>
                  <a:gd fmla="*/ 82 h 244" name="T25"/>
                  <a:gd fmla="*/ 12 w 108" name="T26"/>
                  <a:gd fmla="*/ 104 h 244" name="T27"/>
                  <a:gd fmla="*/ 20 w 108" name="T28"/>
                  <a:gd fmla="*/ 126 h 244" name="T29"/>
                  <a:gd fmla="*/ 20 w 108" name="T30"/>
                  <a:gd fmla="*/ 138 h 244" name="T31"/>
                  <a:gd fmla="*/ 10 w 108" name="T32"/>
                  <a:gd fmla="*/ 154 h 244" name="T33"/>
                  <a:gd fmla="*/ 2 w 108" name="T34"/>
                  <a:gd fmla="*/ 164 h 244" name="T35"/>
                  <a:gd fmla="*/ 2 w 108" name="T36"/>
                  <a:gd fmla="*/ 190 h 244" name="T37"/>
                  <a:gd fmla="*/ 16 w 108" name="T38"/>
                  <a:gd fmla="*/ 230 h 244" name="T39"/>
                  <a:gd fmla="*/ 32 w 108" name="T40"/>
                  <a:gd fmla="*/ 242 h 244" name="T41"/>
                  <a:gd fmla="*/ 38 w 108" name="T42"/>
                  <a:gd fmla="*/ 244 h 244" name="T43"/>
                  <a:gd fmla="*/ 48 w 108" name="T44"/>
                  <a:gd fmla="*/ 238 h 244" name="T45"/>
                  <a:gd fmla="*/ 58 w 108" name="T46"/>
                  <a:gd fmla="*/ 230 h 244" name="T47"/>
                  <a:gd fmla="*/ 62 w 108" name="T48"/>
                  <a:gd fmla="*/ 218 h 244" name="T49"/>
                  <a:gd fmla="*/ 76 w 108" name="T50"/>
                  <a:gd fmla="*/ 178 h 244" name="T51"/>
                  <a:gd fmla="*/ 84 w 108" name="T52"/>
                  <a:gd fmla="*/ 152 h 244" name="T53"/>
                  <a:gd fmla="*/ 80 w 108" name="T54"/>
                  <a:gd fmla="*/ 136 h 244" name="T55"/>
                  <a:gd fmla="*/ 96 w 108" name="T56"/>
                  <a:gd fmla="*/ 106 h 244" name="T57"/>
                  <a:gd fmla="*/ 94 w 108" name="T58"/>
                  <a:gd fmla="*/ 98 h 244" name="T59"/>
                  <a:gd fmla="*/ 98 w 108" name="T60"/>
                  <a:gd fmla="*/ 86 h 244" name="T61"/>
                  <a:gd fmla="*/ 104 w 108" name="T62"/>
                  <a:gd fmla="*/ 82 h 244" name="T63"/>
                  <a:gd fmla="*/ 96 w 108" name="T64"/>
                  <a:gd fmla="*/ 60 h 244" name="T65"/>
                  <a:gd fmla="*/ 104 w 108" name="T66"/>
                  <a:gd fmla="*/ 64 h 244" name="T67"/>
                  <a:gd fmla="*/ 106 w 108" name="T68"/>
                  <a:gd fmla="*/ 62 h 244" name="T69"/>
                  <a:gd fmla="*/ 108 w 108" name="T70"/>
                  <a:gd fmla="*/ 60 h 244" name="T71"/>
                  <a:gd fmla="*/ 106 w 108" name="T72"/>
                  <a:gd fmla="*/ 22 h 244" name="T73"/>
                  <a:gd fmla="*/ 100 w 108" name="T74"/>
                  <a:gd fmla="*/ 12 h 244" name="T75"/>
                  <a:gd fmla="*/ 96 w 108" name="T76"/>
                  <a:gd fmla="*/ 12 h 244" name="T77"/>
                  <a:gd fmla="*/ 88 w 108" name="T78"/>
                  <a:gd fmla="*/ 0 h 24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44" w="108">
                    <a:moveTo>
                      <a:pt x="88" y="0"/>
                    </a:moveTo>
                    <a:lnTo>
                      <a:pt x="88" y="0"/>
                    </a:lnTo>
                    <a:lnTo>
                      <a:pt x="86" y="14"/>
                    </a:lnTo>
                    <a:lnTo>
                      <a:pt x="84" y="28"/>
                    </a:lnTo>
                    <a:lnTo>
                      <a:pt x="76" y="32"/>
                    </a:lnTo>
                    <a:lnTo>
                      <a:pt x="70" y="32"/>
                    </a:lnTo>
                    <a:lnTo>
                      <a:pt x="70" y="34"/>
                    </a:lnTo>
                    <a:lnTo>
                      <a:pt x="72" y="34"/>
                    </a:lnTo>
                    <a:lnTo>
                      <a:pt x="72" y="36"/>
                    </a:lnTo>
                    <a:lnTo>
                      <a:pt x="72" y="42"/>
                    </a:lnTo>
                    <a:lnTo>
                      <a:pt x="70" y="42"/>
                    </a:lnTo>
                    <a:lnTo>
                      <a:pt x="68" y="44"/>
                    </a:lnTo>
                    <a:lnTo>
                      <a:pt x="68" y="52"/>
                    </a:lnTo>
                    <a:lnTo>
                      <a:pt x="66" y="52"/>
                    </a:lnTo>
                    <a:lnTo>
                      <a:pt x="66" y="50"/>
                    </a:lnTo>
                    <a:lnTo>
                      <a:pt x="60" y="50"/>
                    </a:lnTo>
                    <a:lnTo>
                      <a:pt x="60" y="62"/>
                    </a:lnTo>
                    <a:lnTo>
                      <a:pt x="58" y="60"/>
                    </a:lnTo>
                    <a:lnTo>
                      <a:pt x="52" y="60"/>
                    </a:lnTo>
                    <a:lnTo>
                      <a:pt x="50" y="64"/>
                    </a:lnTo>
                    <a:lnTo>
                      <a:pt x="44" y="68"/>
                    </a:lnTo>
                    <a:lnTo>
                      <a:pt x="42" y="64"/>
                    </a:lnTo>
                    <a:lnTo>
                      <a:pt x="38" y="64"/>
                    </a:lnTo>
                    <a:lnTo>
                      <a:pt x="38" y="68"/>
                    </a:lnTo>
                    <a:lnTo>
                      <a:pt x="22" y="78"/>
                    </a:lnTo>
                    <a:lnTo>
                      <a:pt x="14" y="82"/>
                    </a:lnTo>
                    <a:lnTo>
                      <a:pt x="12" y="90"/>
                    </a:lnTo>
                    <a:lnTo>
                      <a:pt x="12" y="104"/>
                    </a:lnTo>
                    <a:lnTo>
                      <a:pt x="16" y="116"/>
                    </a:lnTo>
                    <a:lnTo>
                      <a:pt x="20" y="126"/>
                    </a:lnTo>
                    <a:lnTo>
                      <a:pt x="22" y="134"/>
                    </a:lnTo>
                    <a:lnTo>
                      <a:pt x="20" y="138"/>
                    </a:lnTo>
                    <a:lnTo>
                      <a:pt x="10" y="150"/>
                    </a:lnTo>
                    <a:lnTo>
                      <a:pt x="10" y="154"/>
                    </a:lnTo>
                    <a:lnTo>
                      <a:pt x="10" y="160"/>
                    </a:lnTo>
                    <a:lnTo>
                      <a:pt x="2" y="164"/>
                    </a:lnTo>
                    <a:lnTo>
                      <a:pt x="0" y="178"/>
                    </a:lnTo>
                    <a:lnTo>
                      <a:pt x="2" y="190"/>
                    </a:lnTo>
                    <a:lnTo>
                      <a:pt x="10" y="210"/>
                    </a:lnTo>
                    <a:lnTo>
                      <a:pt x="16" y="230"/>
                    </a:lnTo>
                    <a:lnTo>
                      <a:pt x="22" y="236"/>
                    </a:lnTo>
                    <a:lnTo>
                      <a:pt x="32" y="242"/>
                    </a:lnTo>
                    <a:lnTo>
                      <a:pt x="34" y="244"/>
                    </a:lnTo>
                    <a:lnTo>
                      <a:pt x="38" y="244"/>
                    </a:lnTo>
                    <a:lnTo>
                      <a:pt x="38" y="242"/>
                    </a:lnTo>
                    <a:lnTo>
                      <a:pt x="48" y="238"/>
                    </a:lnTo>
                    <a:lnTo>
                      <a:pt x="56" y="234"/>
                    </a:lnTo>
                    <a:lnTo>
                      <a:pt x="58" y="230"/>
                    </a:lnTo>
                    <a:lnTo>
                      <a:pt x="60" y="224"/>
                    </a:lnTo>
                    <a:lnTo>
                      <a:pt x="62" y="218"/>
                    </a:lnTo>
                    <a:lnTo>
                      <a:pt x="66" y="202"/>
                    </a:lnTo>
                    <a:lnTo>
                      <a:pt x="76" y="178"/>
                    </a:lnTo>
                    <a:lnTo>
                      <a:pt x="80" y="164"/>
                    </a:lnTo>
                    <a:lnTo>
                      <a:pt x="84" y="152"/>
                    </a:lnTo>
                    <a:lnTo>
                      <a:pt x="80" y="142"/>
                    </a:lnTo>
                    <a:lnTo>
                      <a:pt x="80" y="136"/>
                    </a:lnTo>
                    <a:lnTo>
                      <a:pt x="90" y="118"/>
                    </a:lnTo>
                    <a:lnTo>
                      <a:pt x="96" y="106"/>
                    </a:lnTo>
                    <a:lnTo>
                      <a:pt x="96" y="100"/>
                    </a:lnTo>
                    <a:lnTo>
                      <a:pt x="94" y="98"/>
                    </a:lnTo>
                    <a:lnTo>
                      <a:pt x="98" y="92"/>
                    </a:lnTo>
                    <a:lnTo>
                      <a:pt x="98" y="86"/>
                    </a:lnTo>
                    <a:lnTo>
                      <a:pt x="98" y="82"/>
                    </a:lnTo>
                    <a:lnTo>
                      <a:pt x="104" y="82"/>
                    </a:lnTo>
                    <a:lnTo>
                      <a:pt x="104" y="78"/>
                    </a:lnTo>
                    <a:lnTo>
                      <a:pt x="96" y="60"/>
                    </a:lnTo>
                    <a:lnTo>
                      <a:pt x="104" y="60"/>
                    </a:lnTo>
                    <a:lnTo>
                      <a:pt x="104" y="64"/>
                    </a:lnTo>
                    <a:lnTo>
                      <a:pt x="106" y="64"/>
                    </a:lnTo>
                    <a:lnTo>
                      <a:pt x="106" y="62"/>
                    </a:lnTo>
                    <a:lnTo>
                      <a:pt x="106" y="60"/>
                    </a:lnTo>
                    <a:lnTo>
                      <a:pt x="108" y="60"/>
                    </a:lnTo>
                    <a:lnTo>
                      <a:pt x="106" y="34"/>
                    </a:lnTo>
                    <a:lnTo>
                      <a:pt x="106" y="22"/>
                    </a:lnTo>
                    <a:lnTo>
                      <a:pt x="104" y="12"/>
                    </a:lnTo>
                    <a:lnTo>
                      <a:pt x="100" y="12"/>
                    </a:lnTo>
                    <a:lnTo>
                      <a:pt x="98" y="12"/>
                    </a:lnTo>
                    <a:lnTo>
                      <a:pt x="96" y="12"/>
                    </a:lnTo>
                    <a:lnTo>
                      <a:pt x="88" y="0"/>
                    </a:lnTo>
                    <a:lnTo>
                      <a:pt x="88" y="0"/>
                    </a:lnTo>
                    <a:lnTo>
                      <a:pt x="88"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36" name="Freeform 1633"/>
              <p:cNvSpPr/>
              <p:nvPr/>
            </p:nvSpPr>
            <p:spPr bwMode="auto">
              <a:xfrm>
                <a:off x="1136650" y="3184525"/>
                <a:ext cx="69850" cy="66675"/>
              </a:xfrm>
              <a:custGeom>
                <a:gdLst>
                  <a:gd fmla="*/ 2 w 44" name="T0"/>
                  <a:gd fmla="*/ 16 h 42" name="T1"/>
                  <a:gd fmla="*/ 2 w 44" name="T2"/>
                  <a:gd fmla="*/ 16 h 42" name="T3"/>
                  <a:gd fmla="*/ 2 w 44" name="T4"/>
                  <a:gd fmla="*/ 20 h 42" name="T5"/>
                  <a:gd fmla="*/ 0 w 44" name="T6"/>
                  <a:gd fmla="*/ 28 h 42" name="T7"/>
                  <a:gd fmla="*/ 0 w 44" name="T8"/>
                  <a:gd fmla="*/ 32 h 42" name="T9"/>
                  <a:gd fmla="*/ 2 w 44" name="T10"/>
                  <a:gd fmla="*/ 34 h 42" name="T11"/>
                  <a:gd fmla="*/ 6 w 44" name="T12"/>
                  <a:gd fmla="*/ 42 h 42" name="T13"/>
                  <a:gd fmla="*/ 22 w 44" name="T14"/>
                  <a:gd fmla="*/ 40 h 42" name="T15"/>
                  <a:gd fmla="*/ 24 w 44" name="T16"/>
                  <a:gd fmla="*/ 36 h 42" name="T17"/>
                  <a:gd fmla="*/ 26 w 44" name="T18"/>
                  <a:gd fmla="*/ 34 h 42" name="T19"/>
                  <a:gd fmla="*/ 28 w 44" name="T20"/>
                  <a:gd fmla="*/ 34 h 42" name="T21"/>
                  <a:gd fmla="*/ 28 w 44" name="T22"/>
                  <a:gd fmla="*/ 32 h 42" name="T23"/>
                  <a:gd fmla="*/ 32 w 44" name="T24"/>
                  <a:gd fmla="*/ 28 h 42" name="T25"/>
                  <a:gd fmla="*/ 34 w 44" name="T26"/>
                  <a:gd fmla="*/ 28 h 42" name="T27"/>
                  <a:gd fmla="*/ 36 w 44" name="T28"/>
                  <a:gd fmla="*/ 28 h 42" name="T29"/>
                  <a:gd fmla="*/ 40 w 44" name="T30"/>
                  <a:gd fmla="*/ 28 h 42" name="T31"/>
                  <a:gd fmla="*/ 42 w 44" name="T32"/>
                  <a:gd fmla="*/ 28 h 42" name="T33"/>
                  <a:gd fmla="*/ 42 w 44" name="T34"/>
                  <a:gd fmla="*/ 26 h 42" name="T35"/>
                  <a:gd fmla="*/ 42 w 44" name="T36"/>
                  <a:gd fmla="*/ 24 h 42" name="T37"/>
                  <a:gd fmla="*/ 44 w 44" name="T38"/>
                  <a:gd fmla="*/ 20 h 42" name="T39"/>
                  <a:gd fmla="*/ 40 w 44" name="T40"/>
                  <a:gd fmla="*/ 16 h 42" name="T41"/>
                  <a:gd fmla="*/ 42 w 44" name="T42"/>
                  <a:gd fmla="*/ 12 h 42" name="T43"/>
                  <a:gd fmla="*/ 42 w 44" name="T44"/>
                  <a:gd fmla="*/ 8 h 42" name="T45"/>
                  <a:gd fmla="*/ 42 w 44" name="T46"/>
                  <a:gd fmla="*/ 4 h 42" name="T47"/>
                  <a:gd fmla="*/ 36 w 44" name="T48"/>
                  <a:gd fmla="*/ 0 h 42" name="T49"/>
                  <a:gd fmla="*/ 22 w 44" name="T50"/>
                  <a:gd fmla="*/ 4 h 42" name="T51"/>
                  <a:gd fmla="*/ 16 w 44" name="T52"/>
                  <a:gd fmla="*/ 10 h 42" name="T53"/>
                  <a:gd fmla="*/ 10 w 44" name="T54"/>
                  <a:gd fmla="*/ 10 h 42" name="T55"/>
                  <a:gd fmla="*/ 2 w 44" name="T56"/>
                  <a:gd fmla="*/ 16 h 42" name="T57"/>
                  <a:gd fmla="*/ 2 w 44" name="T58"/>
                  <a:gd fmla="*/ 16 h 42" name="T59"/>
                  <a:gd fmla="*/ 2 w 44" name="T60"/>
                  <a:gd fmla="*/ 16 h 4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2" w="44">
                    <a:moveTo>
                      <a:pt x="2" y="16"/>
                    </a:moveTo>
                    <a:lnTo>
                      <a:pt x="2" y="16"/>
                    </a:lnTo>
                    <a:lnTo>
                      <a:pt x="2" y="20"/>
                    </a:lnTo>
                    <a:lnTo>
                      <a:pt x="0" y="28"/>
                    </a:lnTo>
                    <a:lnTo>
                      <a:pt x="0" y="32"/>
                    </a:lnTo>
                    <a:lnTo>
                      <a:pt x="2" y="34"/>
                    </a:lnTo>
                    <a:lnTo>
                      <a:pt x="6" y="42"/>
                    </a:lnTo>
                    <a:lnTo>
                      <a:pt x="22" y="40"/>
                    </a:lnTo>
                    <a:lnTo>
                      <a:pt x="24" y="36"/>
                    </a:lnTo>
                    <a:lnTo>
                      <a:pt x="26" y="34"/>
                    </a:lnTo>
                    <a:lnTo>
                      <a:pt x="28" y="34"/>
                    </a:lnTo>
                    <a:lnTo>
                      <a:pt x="28" y="32"/>
                    </a:lnTo>
                    <a:lnTo>
                      <a:pt x="32" y="28"/>
                    </a:lnTo>
                    <a:lnTo>
                      <a:pt x="34" y="28"/>
                    </a:lnTo>
                    <a:lnTo>
                      <a:pt x="36" y="28"/>
                    </a:lnTo>
                    <a:lnTo>
                      <a:pt x="40" y="28"/>
                    </a:lnTo>
                    <a:lnTo>
                      <a:pt x="42" y="28"/>
                    </a:lnTo>
                    <a:lnTo>
                      <a:pt x="42" y="26"/>
                    </a:lnTo>
                    <a:lnTo>
                      <a:pt x="42" y="24"/>
                    </a:lnTo>
                    <a:lnTo>
                      <a:pt x="44" y="20"/>
                    </a:lnTo>
                    <a:lnTo>
                      <a:pt x="40" y="16"/>
                    </a:lnTo>
                    <a:lnTo>
                      <a:pt x="42" y="12"/>
                    </a:lnTo>
                    <a:lnTo>
                      <a:pt x="42" y="8"/>
                    </a:lnTo>
                    <a:lnTo>
                      <a:pt x="42" y="4"/>
                    </a:lnTo>
                    <a:lnTo>
                      <a:pt x="36" y="0"/>
                    </a:lnTo>
                    <a:lnTo>
                      <a:pt x="22" y="4"/>
                    </a:lnTo>
                    <a:lnTo>
                      <a:pt x="16" y="10"/>
                    </a:lnTo>
                    <a:lnTo>
                      <a:pt x="10" y="10"/>
                    </a:lnTo>
                    <a:lnTo>
                      <a:pt x="2" y="16"/>
                    </a:lnTo>
                    <a:lnTo>
                      <a:pt x="2" y="16"/>
                    </a:lnTo>
                    <a:lnTo>
                      <a:pt x="2" y="1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37" name="Freeform 1634"/>
              <p:cNvSpPr/>
              <p:nvPr/>
            </p:nvSpPr>
            <p:spPr bwMode="auto">
              <a:xfrm>
                <a:off x="796925" y="2924175"/>
                <a:ext cx="12700" cy="28575"/>
              </a:xfrm>
              <a:custGeom>
                <a:gdLst>
                  <a:gd fmla="*/ 0 w 8" name="T0"/>
                  <a:gd fmla="*/ 10 h 18" name="T1"/>
                  <a:gd fmla="*/ 0 w 8" name="T2"/>
                  <a:gd fmla="*/ 10 h 18" name="T3"/>
                  <a:gd fmla="*/ 0 w 8" name="T4"/>
                  <a:gd fmla="*/ 8 h 18" name="T5"/>
                  <a:gd fmla="*/ 0 w 8" name="T6"/>
                  <a:gd fmla="*/ 6 h 18" name="T7"/>
                  <a:gd fmla="*/ 0 w 8" name="T8"/>
                  <a:gd fmla="*/ 4 h 18" name="T9"/>
                  <a:gd fmla="*/ 0 w 8" name="T10"/>
                  <a:gd fmla="*/ 0 h 18" name="T11"/>
                  <a:gd fmla="*/ 2 w 8" name="T12"/>
                  <a:gd fmla="*/ 0 h 18" name="T13"/>
                  <a:gd fmla="*/ 6 w 8" name="T14"/>
                  <a:gd fmla="*/ 6 h 18" name="T15"/>
                  <a:gd fmla="*/ 8 w 8" name="T16"/>
                  <a:gd fmla="*/ 6 h 18" name="T17"/>
                  <a:gd fmla="*/ 8 w 8" name="T18"/>
                  <a:gd fmla="*/ 8 h 18" name="T19"/>
                  <a:gd fmla="*/ 8 w 8" name="T20"/>
                  <a:gd fmla="*/ 10 h 18" name="T21"/>
                  <a:gd fmla="*/ 6 w 8" name="T22"/>
                  <a:gd fmla="*/ 16 h 18" name="T23"/>
                  <a:gd fmla="*/ 8 w 8" name="T24"/>
                  <a:gd fmla="*/ 18 h 18" name="T25"/>
                  <a:gd fmla="*/ 2 w 8" name="T26"/>
                  <a:gd fmla="*/ 16 h 18" name="T27"/>
                  <a:gd fmla="*/ 0 w 8" name="T28"/>
                  <a:gd fmla="*/ 16 h 18" name="T29"/>
                  <a:gd fmla="*/ 0 w 8" name="T30"/>
                  <a:gd fmla="*/ 14 h 18" name="T31"/>
                  <a:gd fmla="*/ 0 w 8" name="T32"/>
                  <a:gd fmla="*/ 10 h 18" name="T33"/>
                  <a:gd fmla="*/ 0 w 8" name="T34"/>
                  <a:gd fmla="*/ 10 h 18" name="T35"/>
                  <a:gd fmla="*/ 0 w 8" name="T36"/>
                  <a:gd fmla="*/ 10 h 1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8" w="8">
                    <a:moveTo>
                      <a:pt x="0" y="10"/>
                    </a:moveTo>
                    <a:lnTo>
                      <a:pt x="0" y="10"/>
                    </a:lnTo>
                    <a:lnTo>
                      <a:pt x="0" y="8"/>
                    </a:lnTo>
                    <a:lnTo>
                      <a:pt x="0" y="6"/>
                    </a:lnTo>
                    <a:lnTo>
                      <a:pt x="0" y="4"/>
                    </a:lnTo>
                    <a:lnTo>
                      <a:pt x="0" y="0"/>
                    </a:lnTo>
                    <a:lnTo>
                      <a:pt x="2" y="0"/>
                    </a:lnTo>
                    <a:lnTo>
                      <a:pt x="6" y="6"/>
                    </a:lnTo>
                    <a:lnTo>
                      <a:pt x="8" y="6"/>
                    </a:lnTo>
                    <a:lnTo>
                      <a:pt x="8" y="8"/>
                    </a:lnTo>
                    <a:lnTo>
                      <a:pt x="8" y="10"/>
                    </a:lnTo>
                    <a:lnTo>
                      <a:pt x="6" y="16"/>
                    </a:lnTo>
                    <a:lnTo>
                      <a:pt x="8" y="18"/>
                    </a:lnTo>
                    <a:lnTo>
                      <a:pt x="2" y="16"/>
                    </a:lnTo>
                    <a:lnTo>
                      <a:pt x="0" y="16"/>
                    </a:lnTo>
                    <a:lnTo>
                      <a:pt x="0" y="14"/>
                    </a:lnTo>
                    <a:lnTo>
                      <a:pt x="0" y="10"/>
                    </a:lnTo>
                    <a:lnTo>
                      <a:pt x="0" y="10"/>
                    </a:lnTo>
                    <a:lnTo>
                      <a:pt x="0" y="1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38" name="Freeform 1635"/>
              <p:cNvSpPr/>
              <p:nvPr/>
            </p:nvSpPr>
            <p:spPr bwMode="auto">
              <a:xfrm>
                <a:off x="1146175" y="2698750"/>
                <a:ext cx="133350" cy="98425"/>
              </a:xfrm>
              <a:custGeom>
                <a:gdLst>
                  <a:gd fmla="*/ 0 w 84" name="T0"/>
                  <a:gd fmla="*/ 30 h 62" name="T1"/>
                  <a:gd fmla="*/ 0 w 84" name="T2"/>
                  <a:gd fmla="*/ 30 h 62" name="T3"/>
                  <a:gd fmla="*/ 10 w 84" name="T4"/>
                  <a:gd fmla="*/ 40 h 62" name="T5"/>
                  <a:gd fmla="*/ 12 w 84" name="T6"/>
                  <a:gd fmla="*/ 42 h 62" name="T7"/>
                  <a:gd fmla="*/ 20 w 84" name="T8"/>
                  <a:gd fmla="*/ 42 h 62" name="T9"/>
                  <a:gd fmla="*/ 28 w 84" name="T10"/>
                  <a:gd fmla="*/ 42 h 62" name="T11"/>
                  <a:gd fmla="*/ 30 w 84" name="T12"/>
                  <a:gd fmla="*/ 58 h 62" name="T13"/>
                  <a:gd fmla="*/ 38 w 84" name="T14"/>
                  <a:gd fmla="*/ 58 h 62" name="T15"/>
                  <a:gd fmla="*/ 48 w 84" name="T16"/>
                  <a:gd fmla="*/ 60 h 62" name="T17"/>
                  <a:gd fmla="*/ 54 w 84" name="T18"/>
                  <a:gd fmla="*/ 62 h 62" name="T19"/>
                  <a:gd fmla="*/ 52 w 84" name="T20"/>
                  <a:gd fmla="*/ 62 h 62" name="T21"/>
                  <a:gd fmla="*/ 58 w 84" name="T22"/>
                  <a:gd fmla="*/ 60 h 62" name="T23"/>
                  <a:gd fmla="*/ 66 w 84" name="T24"/>
                  <a:gd fmla="*/ 60 h 62" name="T25"/>
                  <a:gd fmla="*/ 70 w 84" name="T26"/>
                  <a:gd fmla="*/ 58 h 62" name="T27"/>
                  <a:gd fmla="*/ 70 w 84" name="T28"/>
                  <a:gd fmla="*/ 56 h 62" name="T29"/>
                  <a:gd fmla="*/ 74 w 84" name="T30"/>
                  <a:gd fmla="*/ 56 h 62" name="T31"/>
                  <a:gd fmla="*/ 74 w 84" name="T32"/>
                  <a:gd fmla="*/ 48 h 62" name="T33"/>
                  <a:gd fmla="*/ 76 w 84" name="T34"/>
                  <a:gd fmla="*/ 40 h 62" name="T35"/>
                  <a:gd fmla="*/ 82 w 84" name="T36"/>
                  <a:gd fmla="*/ 32 h 62" name="T37"/>
                  <a:gd fmla="*/ 84 w 84" name="T38"/>
                  <a:gd fmla="*/ 28 h 62" name="T39"/>
                  <a:gd fmla="*/ 82 w 84" name="T40"/>
                  <a:gd fmla="*/ 24 h 62" name="T41"/>
                  <a:gd fmla="*/ 76 w 84" name="T42"/>
                  <a:gd fmla="*/ 22 h 62" name="T43"/>
                  <a:gd fmla="*/ 70 w 84" name="T44"/>
                  <a:gd fmla="*/ 18 h 62" name="T45"/>
                  <a:gd fmla="*/ 66 w 84" name="T46"/>
                  <a:gd fmla="*/ 18 h 62" name="T47"/>
                  <a:gd fmla="*/ 62 w 84" name="T48"/>
                  <a:gd fmla="*/ 14 h 62" name="T49"/>
                  <a:gd fmla="*/ 58 w 84" name="T50"/>
                  <a:gd fmla="*/ 12 h 62" name="T51"/>
                  <a:gd fmla="*/ 56 w 84" name="T52"/>
                  <a:gd fmla="*/ 10 h 62" name="T53"/>
                  <a:gd fmla="*/ 48 w 84" name="T54"/>
                  <a:gd fmla="*/ 10 h 62" name="T55"/>
                  <a:gd fmla="*/ 46 w 84" name="T56"/>
                  <a:gd fmla="*/ 10 h 62" name="T57"/>
                  <a:gd fmla="*/ 42 w 84" name="T58"/>
                  <a:gd fmla="*/ 6 h 62" name="T59"/>
                  <a:gd fmla="*/ 28 w 84" name="T60"/>
                  <a:gd fmla="*/ 4 h 62" name="T61"/>
                  <a:gd fmla="*/ 12 w 84" name="T62"/>
                  <a:gd fmla="*/ 0 h 62" name="T63"/>
                  <a:gd fmla="*/ 8 w 84" name="T64"/>
                  <a:gd fmla="*/ 2 h 62" name="T65"/>
                  <a:gd fmla="*/ 2 w 84" name="T66"/>
                  <a:gd fmla="*/ 4 h 62" name="T67"/>
                  <a:gd fmla="*/ 0 w 84" name="T68"/>
                  <a:gd fmla="*/ 12 h 62" name="T69"/>
                  <a:gd fmla="*/ 0 w 84" name="T70"/>
                  <a:gd fmla="*/ 18 h 62" name="T71"/>
                  <a:gd fmla="*/ 0 w 84" name="T72"/>
                  <a:gd fmla="*/ 30 h 62" name="T73"/>
                  <a:gd fmla="*/ 0 w 84" name="T74"/>
                  <a:gd fmla="*/ 30 h 62" name="T75"/>
                  <a:gd fmla="*/ 0 w 84" name="T76"/>
                  <a:gd fmla="*/ 30 h 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2" w="84">
                    <a:moveTo>
                      <a:pt x="0" y="30"/>
                    </a:moveTo>
                    <a:lnTo>
                      <a:pt x="0" y="30"/>
                    </a:lnTo>
                    <a:lnTo>
                      <a:pt x="10" y="40"/>
                    </a:lnTo>
                    <a:lnTo>
                      <a:pt x="12" y="42"/>
                    </a:lnTo>
                    <a:lnTo>
                      <a:pt x="20" y="42"/>
                    </a:lnTo>
                    <a:lnTo>
                      <a:pt x="28" y="42"/>
                    </a:lnTo>
                    <a:lnTo>
                      <a:pt x="30" y="58"/>
                    </a:lnTo>
                    <a:lnTo>
                      <a:pt x="38" y="58"/>
                    </a:lnTo>
                    <a:lnTo>
                      <a:pt x="48" y="60"/>
                    </a:lnTo>
                    <a:lnTo>
                      <a:pt x="54" y="62"/>
                    </a:lnTo>
                    <a:lnTo>
                      <a:pt x="52" y="62"/>
                    </a:lnTo>
                    <a:lnTo>
                      <a:pt x="58" y="60"/>
                    </a:lnTo>
                    <a:lnTo>
                      <a:pt x="66" y="60"/>
                    </a:lnTo>
                    <a:lnTo>
                      <a:pt x="70" y="58"/>
                    </a:lnTo>
                    <a:lnTo>
                      <a:pt x="70" y="56"/>
                    </a:lnTo>
                    <a:lnTo>
                      <a:pt x="74" y="56"/>
                    </a:lnTo>
                    <a:lnTo>
                      <a:pt x="74" y="48"/>
                    </a:lnTo>
                    <a:lnTo>
                      <a:pt x="76" y="40"/>
                    </a:lnTo>
                    <a:lnTo>
                      <a:pt x="82" y="32"/>
                    </a:lnTo>
                    <a:lnTo>
                      <a:pt x="84" y="28"/>
                    </a:lnTo>
                    <a:lnTo>
                      <a:pt x="82" y="24"/>
                    </a:lnTo>
                    <a:lnTo>
                      <a:pt x="76" y="22"/>
                    </a:lnTo>
                    <a:lnTo>
                      <a:pt x="70" y="18"/>
                    </a:lnTo>
                    <a:lnTo>
                      <a:pt x="66" y="18"/>
                    </a:lnTo>
                    <a:lnTo>
                      <a:pt x="62" y="14"/>
                    </a:lnTo>
                    <a:lnTo>
                      <a:pt x="58" y="12"/>
                    </a:lnTo>
                    <a:lnTo>
                      <a:pt x="56" y="10"/>
                    </a:lnTo>
                    <a:lnTo>
                      <a:pt x="48" y="10"/>
                    </a:lnTo>
                    <a:lnTo>
                      <a:pt x="46" y="10"/>
                    </a:lnTo>
                    <a:lnTo>
                      <a:pt x="42" y="6"/>
                    </a:lnTo>
                    <a:lnTo>
                      <a:pt x="28" y="4"/>
                    </a:lnTo>
                    <a:lnTo>
                      <a:pt x="12" y="0"/>
                    </a:lnTo>
                    <a:lnTo>
                      <a:pt x="8" y="2"/>
                    </a:lnTo>
                    <a:lnTo>
                      <a:pt x="2" y="4"/>
                    </a:lnTo>
                    <a:lnTo>
                      <a:pt x="0" y="12"/>
                    </a:lnTo>
                    <a:lnTo>
                      <a:pt x="0" y="18"/>
                    </a:lnTo>
                    <a:lnTo>
                      <a:pt x="0" y="30"/>
                    </a:lnTo>
                    <a:lnTo>
                      <a:pt x="0" y="30"/>
                    </a:lnTo>
                    <a:lnTo>
                      <a:pt x="0" y="3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39" name="Freeform 1636"/>
              <p:cNvSpPr/>
              <p:nvPr/>
            </p:nvSpPr>
            <p:spPr bwMode="auto">
              <a:xfrm>
                <a:off x="854075" y="3470275"/>
                <a:ext cx="390525" cy="409575"/>
              </a:xfrm>
              <a:custGeom>
                <a:gdLst>
                  <a:gd fmla="*/ 38 w 246" name="T0"/>
                  <a:gd fmla="*/ 6 h 258" name="T1"/>
                  <a:gd fmla="*/ 38 w 246" name="T2"/>
                  <a:gd fmla="*/ 14 h 258" name="T3"/>
                  <a:gd fmla="*/ 30 w 246" name="T4"/>
                  <a:gd fmla="*/ 20 h 258" name="T5"/>
                  <a:gd fmla="*/ 22 w 246" name="T6"/>
                  <a:gd fmla="*/ 24 h 258" name="T7"/>
                  <a:gd fmla="*/ 20 w 246" name="T8"/>
                  <a:gd fmla="*/ 38 h 258" name="T9"/>
                  <a:gd fmla="*/ 18 w 246" name="T10"/>
                  <a:gd fmla="*/ 46 h 258" name="T11"/>
                  <a:gd fmla="*/ 12 w 246" name="T12"/>
                  <a:gd fmla="*/ 54 h 258" name="T13"/>
                  <a:gd fmla="*/ 8 w 246" name="T14"/>
                  <a:gd fmla="*/ 56 h 258" name="T15"/>
                  <a:gd fmla="*/ 10 w 246" name="T16"/>
                  <a:gd fmla="*/ 60 h 258" name="T17"/>
                  <a:gd fmla="*/ 12 w 246" name="T18"/>
                  <a:gd fmla="*/ 96 h 258" name="T19"/>
                  <a:gd fmla="*/ 8 w 246" name="T20"/>
                  <a:gd fmla="*/ 102 h 258" name="T21"/>
                  <a:gd fmla="*/ 10 w 246" name="T22"/>
                  <a:gd fmla="*/ 106 h 258" name="T23"/>
                  <a:gd fmla="*/ 8 w 246" name="T24"/>
                  <a:gd fmla="*/ 130 h 258" name="T25"/>
                  <a:gd fmla="*/ 0 w 246" name="T26"/>
                  <a:gd fmla="*/ 136 h 258" name="T27"/>
                  <a:gd fmla="*/ 8 w 246" name="T28"/>
                  <a:gd fmla="*/ 146 h 258" name="T29"/>
                  <a:gd fmla="*/ 12 w 246" name="T30"/>
                  <a:gd fmla="*/ 156 h 258" name="T31"/>
                  <a:gd fmla="*/ 16 w 246" name="T32"/>
                  <a:gd fmla="*/ 166 h 258" name="T33"/>
                  <a:gd fmla="*/ 30 w 246" name="T34"/>
                  <a:gd fmla="*/ 172 h 258" name="T35"/>
                  <a:gd fmla="*/ 36 w 246" name="T36"/>
                  <a:gd fmla="*/ 178 h 258" name="T37"/>
                  <a:gd fmla="*/ 44 w 246" name="T38"/>
                  <a:gd fmla="*/ 184 h 258" name="T39"/>
                  <a:gd fmla="*/ 82 w 246" name="T40"/>
                  <a:gd fmla="*/ 202 h 258" name="T41"/>
                  <a:gd fmla="*/ 108 w 246" name="T42"/>
                  <a:gd fmla="*/ 184 h 258" name="T43"/>
                  <a:gd fmla="*/ 230 w 246" name="T44"/>
                  <a:gd fmla="*/ 246 h 258" name="T45"/>
                  <a:gd fmla="*/ 246 w 246" name="T46"/>
                  <a:gd fmla="*/ 210 h 258" name="T47"/>
                  <a:gd fmla="*/ 240 w 246" name="T48"/>
                  <a:gd fmla="*/ 74 h 258" name="T49"/>
                  <a:gd fmla="*/ 238 w 246" name="T50"/>
                  <a:gd fmla="*/ 66 h 258" name="T51"/>
                  <a:gd fmla="*/ 240 w 246" name="T52"/>
                  <a:gd fmla="*/ 54 h 258" name="T53"/>
                  <a:gd fmla="*/ 242 w 246" name="T54"/>
                  <a:gd fmla="*/ 48 h 258" name="T55"/>
                  <a:gd fmla="*/ 238 w 246" name="T56"/>
                  <a:gd fmla="*/ 36 h 258" name="T57"/>
                  <a:gd fmla="*/ 228 w 246" name="T58"/>
                  <a:gd fmla="*/ 24 h 258" name="T59"/>
                  <a:gd fmla="*/ 212 w 246" name="T60"/>
                  <a:gd fmla="*/ 24 h 258" name="T61"/>
                  <a:gd fmla="*/ 186 w 246" name="T62"/>
                  <a:gd fmla="*/ 10 h 258" name="T63"/>
                  <a:gd fmla="*/ 174 w 246" name="T64"/>
                  <a:gd fmla="*/ 18 h 258" name="T65"/>
                  <a:gd fmla="*/ 168 w 246" name="T66"/>
                  <a:gd fmla="*/ 36 h 258" name="T67"/>
                  <a:gd fmla="*/ 168 w 246" name="T68"/>
                  <a:gd fmla="*/ 46 h 258" name="T69"/>
                  <a:gd fmla="*/ 148 w 246" name="T70"/>
                  <a:gd fmla="*/ 50 h 258" name="T71"/>
                  <a:gd fmla="*/ 128 w 246" name="T72"/>
                  <a:gd fmla="*/ 48 h 258" name="T73"/>
                  <a:gd fmla="*/ 110 w 246" name="T74"/>
                  <a:gd fmla="*/ 40 h 258" name="T75"/>
                  <a:gd fmla="*/ 100 w 246" name="T76"/>
                  <a:gd fmla="*/ 30 h 258" name="T77"/>
                  <a:gd fmla="*/ 90 w 246" name="T78"/>
                  <a:gd fmla="*/ 18 h 258" name="T79"/>
                  <a:gd fmla="*/ 74 w 246" name="T80"/>
                  <a:gd fmla="*/ 18 h 258" name="T81"/>
                  <a:gd fmla="*/ 56 w 246" name="T82"/>
                  <a:gd fmla="*/ 14 h 258" name="T83"/>
                  <a:gd fmla="*/ 50 w 246" name="T84"/>
                  <a:gd fmla="*/ 10 h 258" name="T85"/>
                  <a:gd fmla="*/ 44 w 246" name="T86"/>
                  <a:gd fmla="*/ 4 h 258" name="T87"/>
                  <a:gd fmla="*/ 44 w 246" name="T88"/>
                  <a:gd fmla="*/ 0 h 25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8" w="246">
                    <a:moveTo>
                      <a:pt x="44" y="0"/>
                    </a:moveTo>
                    <a:lnTo>
                      <a:pt x="38" y="6"/>
                    </a:lnTo>
                    <a:lnTo>
                      <a:pt x="40" y="12"/>
                    </a:lnTo>
                    <a:lnTo>
                      <a:pt x="38" y="14"/>
                    </a:lnTo>
                    <a:lnTo>
                      <a:pt x="36" y="18"/>
                    </a:lnTo>
                    <a:lnTo>
                      <a:pt x="30" y="20"/>
                    </a:lnTo>
                    <a:lnTo>
                      <a:pt x="28" y="22"/>
                    </a:lnTo>
                    <a:lnTo>
                      <a:pt x="22" y="24"/>
                    </a:lnTo>
                    <a:lnTo>
                      <a:pt x="20" y="24"/>
                    </a:lnTo>
                    <a:lnTo>
                      <a:pt x="20" y="38"/>
                    </a:lnTo>
                    <a:lnTo>
                      <a:pt x="20" y="42"/>
                    </a:lnTo>
                    <a:lnTo>
                      <a:pt x="18" y="46"/>
                    </a:lnTo>
                    <a:lnTo>
                      <a:pt x="16" y="50"/>
                    </a:lnTo>
                    <a:lnTo>
                      <a:pt x="12" y="54"/>
                    </a:lnTo>
                    <a:lnTo>
                      <a:pt x="10" y="54"/>
                    </a:lnTo>
                    <a:lnTo>
                      <a:pt x="8" y="56"/>
                    </a:lnTo>
                    <a:lnTo>
                      <a:pt x="8" y="58"/>
                    </a:lnTo>
                    <a:lnTo>
                      <a:pt x="10" y="60"/>
                    </a:lnTo>
                    <a:lnTo>
                      <a:pt x="8" y="92"/>
                    </a:lnTo>
                    <a:lnTo>
                      <a:pt x="12" y="96"/>
                    </a:lnTo>
                    <a:lnTo>
                      <a:pt x="10" y="100"/>
                    </a:lnTo>
                    <a:lnTo>
                      <a:pt x="8" y="102"/>
                    </a:lnTo>
                    <a:lnTo>
                      <a:pt x="10" y="104"/>
                    </a:lnTo>
                    <a:lnTo>
                      <a:pt x="10" y="106"/>
                    </a:lnTo>
                    <a:lnTo>
                      <a:pt x="10" y="128"/>
                    </a:lnTo>
                    <a:lnTo>
                      <a:pt x="8" y="130"/>
                    </a:lnTo>
                    <a:lnTo>
                      <a:pt x="4" y="132"/>
                    </a:lnTo>
                    <a:lnTo>
                      <a:pt x="0" y="136"/>
                    </a:lnTo>
                    <a:lnTo>
                      <a:pt x="4" y="140"/>
                    </a:lnTo>
                    <a:lnTo>
                      <a:pt x="8" y="146"/>
                    </a:lnTo>
                    <a:lnTo>
                      <a:pt x="10" y="150"/>
                    </a:lnTo>
                    <a:lnTo>
                      <a:pt x="12" y="156"/>
                    </a:lnTo>
                    <a:lnTo>
                      <a:pt x="12" y="160"/>
                    </a:lnTo>
                    <a:lnTo>
                      <a:pt x="16" y="166"/>
                    </a:lnTo>
                    <a:lnTo>
                      <a:pt x="20" y="172"/>
                    </a:lnTo>
                    <a:lnTo>
                      <a:pt x="30" y="172"/>
                    </a:lnTo>
                    <a:lnTo>
                      <a:pt x="34" y="176"/>
                    </a:lnTo>
                    <a:lnTo>
                      <a:pt x="36" y="178"/>
                    </a:lnTo>
                    <a:lnTo>
                      <a:pt x="40" y="182"/>
                    </a:lnTo>
                    <a:lnTo>
                      <a:pt x="44" y="184"/>
                    </a:lnTo>
                    <a:lnTo>
                      <a:pt x="80" y="204"/>
                    </a:lnTo>
                    <a:lnTo>
                      <a:pt x="82" y="202"/>
                    </a:lnTo>
                    <a:lnTo>
                      <a:pt x="92" y="194"/>
                    </a:lnTo>
                    <a:lnTo>
                      <a:pt x="108" y="184"/>
                    </a:lnTo>
                    <a:lnTo>
                      <a:pt x="230" y="258"/>
                    </a:lnTo>
                    <a:lnTo>
                      <a:pt x="230" y="246"/>
                    </a:lnTo>
                    <a:lnTo>
                      <a:pt x="246" y="246"/>
                    </a:lnTo>
                    <a:lnTo>
                      <a:pt x="246" y="210"/>
                    </a:lnTo>
                    <a:lnTo>
                      <a:pt x="242" y="78"/>
                    </a:lnTo>
                    <a:lnTo>
                      <a:pt x="240" y="74"/>
                    </a:lnTo>
                    <a:lnTo>
                      <a:pt x="238" y="70"/>
                    </a:lnTo>
                    <a:lnTo>
                      <a:pt x="238" y="66"/>
                    </a:lnTo>
                    <a:lnTo>
                      <a:pt x="238" y="58"/>
                    </a:lnTo>
                    <a:lnTo>
                      <a:pt x="240" y="54"/>
                    </a:lnTo>
                    <a:lnTo>
                      <a:pt x="242" y="50"/>
                    </a:lnTo>
                    <a:lnTo>
                      <a:pt x="242" y="48"/>
                    </a:lnTo>
                    <a:lnTo>
                      <a:pt x="238" y="40"/>
                    </a:lnTo>
                    <a:lnTo>
                      <a:pt x="238" y="36"/>
                    </a:lnTo>
                    <a:lnTo>
                      <a:pt x="238" y="32"/>
                    </a:lnTo>
                    <a:lnTo>
                      <a:pt x="228" y="24"/>
                    </a:lnTo>
                    <a:lnTo>
                      <a:pt x="220" y="24"/>
                    </a:lnTo>
                    <a:lnTo>
                      <a:pt x="212" y="24"/>
                    </a:lnTo>
                    <a:lnTo>
                      <a:pt x="210" y="18"/>
                    </a:lnTo>
                    <a:lnTo>
                      <a:pt x="186" y="10"/>
                    </a:lnTo>
                    <a:lnTo>
                      <a:pt x="182" y="12"/>
                    </a:lnTo>
                    <a:lnTo>
                      <a:pt x="174" y="18"/>
                    </a:lnTo>
                    <a:lnTo>
                      <a:pt x="164" y="30"/>
                    </a:lnTo>
                    <a:lnTo>
                      <a:pt x="168" y="36"/>
                    </a:lnTo>
                    <a:lnTo>
                      <a:pt x="168" y="40"/>
                    </a:lnTo>
                    <a:lnTo>
                      <a:pt x="168" y="46"/>
                    </a:lnTo>
                    <a:lnTo>
                      <a:pt x="154" y="58"/>
                    </a:lnTo>
                    <a:lnTo>
                      <a:pt x="148" y="50"/>
                    </a:lnTo>
                    <a:lnTo>
                      <a:pt x="138" y="48"/>
                    </a:lnTo>
                    <a:lnTo>
                      <a:pt x="128" y="48"/>
                    </a:lnTo>
                    <a:lnTo>
                      <a:pt x="118" y="46"/>
                    </a:lnTo>
                    <a:lnTo>
                      <a:pt x="110" y="40"/>
                    </a:lnTo>
                    <a:lnTo>
                      <a:pt x="104" y="36"/>
                    </a:lnTo>
                    <a:lnTo>
                      <a:pt x="100" y="30"/>
                    </a:lnTo>
                    <a:lnTo>
                      <a:pt x="94" y="22"/>
                    </a:lnTo>
                    <a:lnTo>
                      <a:pt x="90" y="18"/>
                    </a:lnTo>
                    <a:lnTo>
                      <a:pt x="82" y="18"/>
                    </a:lnTo>
                    <a:lnTo>
                      <a:pt x="74" y="18"/>
                    </a:lnTo>
                    <a:lnTo>
                      <a:pt x="66" y="14"/>
                    </a:lnTo>
                    <a:lnTo>
                      <a:pt x="56" y="14"/>
                    </a:lnTo>
                    <a:lnTo>
                      <a:pt x="56" y="10"/>
                    </a:lnTo>
                    <a:lnTo>
                      <a:pt x="50" y="10"/>
                    </a:lnTo>
                    <a:lnTo>
                      <a:pt x="44" y="6"/>
                    </a:lnTo>
                    <a:lnTo>
                      <a:pt x="44" y="4"/>
                    </a:lnTo>
                    <a:lnTo>
                      <a:pt x="44" y="0"/>
                    </a:lnTo>
                    <a:lnTo>
                      <a:pt x="44" y="0"/>
                    </a:lnTo>
                    <a:lnTo>
                      <a:pt x="44"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40" name="Freeform 1637"/>
              <p:cNvSpPr/>
              <p:nvPr/>
            </p:nvSpPr>
            <p:spPr bwMode="auto">
              <a:xfrm>
                <a:off x="387350" y="4194175"/>
                <a:ext cx="104775" cy="139700"/>
              </a:xfrm>
              <a:custGeom>
                <a:gdLst>
                  <a:gd fmla="*/ 0 w 66" name="T0"/>
                  <a:gd fmla="*/ 38 h 88" name="T1"/>
                  <a:gd fmla="*/ 0 w 66" name="T2"/>
                  <a:gd fmla="*/ 38 h 88" name="T3"/>
                  <a:gd fmla="*/ 6 w 66" name="T4"/>
                  <a:gd fmla="*/ 48 h 88" name="T5"/>
                  <a:gd fmla="*/ 8 w 66" name="T6"/>
                  <a:gd fmla="*/ 52 h 88" name="T7"/>
                  <a:gd fmla="*/ 14 w 66" name="T8"/>
                  <a:gd fmla="*/ 54 h 88" name="T9"/>
                  <a:gd fmla="*/ 22 w 66" name="T10"/>
                  <a:gd fmla="*/ 60 h 88" name="T11"/>
                  <a:gd fmla="*/ 40 w 66" name="T12"/>
                  <a:gd fmla="*/ 78 h 88" name="T13"/>
                  <a:gd fmla="*/ 50 w 66" name="T14"/>
                  <a:gd fmla="*/ 84 h 88" name="T15"/>
                  <a:gd fmla="*/ 54 w 66" name="T16"/>
                  <a:gd fmla="*/ 88 h 88" name="T17"/>
                  <a:gd fmla="*/ 62 w 66" name="T18"/>
                  <a:gd fmla="*/ 88 h 88" name="T19"/>
                  <a:gd fmla="*/ 60 w 66" name="T20"/>
                  <a:gd fmla="*/ 80 h 88" name="T21"/>
                  <a:gd fmla="*/ 60 w 66" name="T22"/>
                  <a:gd fmla="*/ 74 h 88" name="T23"/>
                  <a:gd fmla="*/ 60 w 66" name="T24"/>
                  <a:gd fmla="*/ 72 h 88" name="T25"/>
                  <a:gd fmla="*/ 62 w 66" name="T26"/>
                  <a:gd fmla="*/ 66 h 88" name="T27"/>
                  <a:gd fmla="*/ 62 w 66" name="T28"/>
                  <a:gd fmla="*/ 64 h 88" name="T29"/>
                  <a:gd fmla="*/ 66 w 66" name="T30"/>
                  <a:gd fmla="*/ 60 h 88" name="T31"/>
                  <a:gd fmla="*/ 62 w 66" name="T32"/>
                  <a:gd fmla="*/ 60 h 88" name="T33"/>
                  <a:gd fmla="*/ 60 w 66" name="T34"/>
                  <a:gd fmla="*/ 56 h 88" name="T35"/>
                  <a:gd fmla="*/ 58 w 66" name="T36"/>
                  <a:gd fmla="*/ 52 h 88" name="T37"/>
                  <a:gd fmla="*/ 54 w 66" name="T38"/>
                  <a:gd fmla="*/ 46 h 88" name="T39"/>
                  <a:gd fmla="*/ 52 w 66" name="T40"/>
                  <a:gd fmla="*/ 42 h 88" name="T41"/>
                  <a:gd fmla="*/ 42 w 66" name="T42"/>
                  <a:gd fmla="*/ 38 h 88" name="T43"/>
                  <a:gd fmla="*/ 44 w 66" name="T44"/>
                  <a:gd fmla="*/ 34 h 88" name="T45"/>
                  <a:gd fmla="*/ 50 w 66" name="T46"/>
                  <a:gd fmla="*/ 28 h 88" name="T47"/>
                  <a:gd fmla="*/ 50 w 66" name="T48"/>
                  <a:gd fmla="*/ 26 h 88" name="T49"/>
                  <a:gd fmla="*/ 50 w 66" name="T50"/>
                  <a:gd fmla="*/ 20 h 88" name="T51"/>
                  <a:gd fmla="*/ 50 w 66" name="T52"/>
                  <a:gd fmla="*/ 18 h 88" name="T53"/>
                  <a:gd fmla="*/ 48 w 66" name="T54"/>
                  <a:gd fmla="*/ 16 h 88" name="T55"/>
                  <a:gd fmla="*/ 44 w 66" name="T56"/>
                  <a:gd fmla="*/ 16 h 88" name="T57"/>
                  <a:gd fmla="*/ 42 w 66" name="T58"/>
                  <a:gd fmla="*/ 16 h 88" name="T59"/>
                  <a:gd fmla="*/ 36 w 66" name="T60"/>
                  <a:gd fmla="*/ 26 h 88" name="T61"/>
                  <a:gd fmla="*/ 34 w 66" name="T62"/>
                  <a:gd fmla="*/ 20 h 88" name="T63"/>
                  <a:gd fmla="*/ 36 w 66" name="T64"/>
                  <a:gd fmla="*/ 18 h 88" name="T65"/>
                  <a:gd fmla="*/ 36 w 66" name="T66"/>
                  <a:gd fmla="*/ 12 h 88" name="T67"/>
                  <a:gd fmla="*/ 36 w 66" name="T68"/>
                  <a:gd fmla="*/ 10 h 88" name="T69"/>
                  <a:gd fmla="*/ 32 w 66" name="T70"/>
                  <a:gd fmla="*/ 0 h 88" name="T71"/>
                  <a:gd fmla="*/ 32 w 66" name="T72"/>
                  <a:gd fmla="*/ 2 h 88" name="T73"/>
                  <a:gd fmla="*/ 30 w 66" name="T74"/>
                  <a:gd fmla="*/ 6 h 88" name="T75"/>
                  <a:gd fmla="*/ 26 w 66" name="T76"/>
                  <a:gd fmla="*/ 6 h 88" name="T77"/>
                  <a:gd fmla="*/ 24 w 66" name="T78"/>
                  <a:gd fmla="*/ 6 h 88" name="T79"/>
                  <a:gd fmla="*/ 24 w 66" name="T80"/>
                  <a:gd fmla="*/ 8 h 88" name="T81"/>
                  <a:gd fmla="*/ 22 w 66" name="T82"/>
                  <a:gd fmla="*/ 10 h 88" name="T83"/>
                  <a:gd fmla="*/ 16 w 66" name="T84"/>
                  <a:gd fmla="*/ 16 h 88" name="T85"/>
                  <a:gd fmla="*/ 14 w 66" name="T86"/>
                  <a:gd fmla="*/ 18 h 88" name="T87"/>
                  <a:gd fmla="*/ 8 w 66" name="T88"/>
                  <a:gd fmla="*/ 26 h 88" name="T89"/>
                  <a:gd fmla="*/ 0 w 66" name="T90"/>
                  <a:gd fmla="*/ 38 h 88" name="T91"/>
                  <a:gd fmla="*/ 0 w 66" name="T92"/>
                  <a:gd fmla="*/ 38 h 88" name="T93"/>
                  <a:gd fmla="*/ 0 w 66" name="T94"/>
                  <a:gd fmla="*/ 38 h 8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8" w="66">
                    <a:moveTo>
                      <a:pt x="0" y="38"/>
                    </a:moveTo>
                    <a:lnTo>
                      <a:pt x="0" y="38"/>
                    </a:lnTo>
                    <a:lnTo>
                      <a:pt x="6" y="48"/>
                    </a:lnTo>
                    <a:lnTo>
                      <a:pt x="8" y="52"/>
                    </a:lnTo>
                    <a:lnTo>
                      <a:pt x="14" y="54"/>
                    </a:lnTo>
                    <a:lnTo>
                      <a:pt x="22" y="60"/>
                    </a:lnTo>
                    <a:lnTo>
                      <a:pt x="40" y="78"/>
                    </a:lnTo>
                    <a:lnTo>
                      <a:pt x="50" y="84"/>
                    </a:lnTo>
                    <a:lnTo>
                      <a:pt x="54" y="88"/>
                    </a:lnTo>
                    <a:lnTo>
                      <a:pt x="62" y="88"/>
                    </a:lnTo>
                    <a:lnTo>
                      <a:pt x="60" y="80"/>
                    </a:lnTo>
                    <a:lnTo>
                      <a:pt x="60" y="74"/>
                    </a:lnTo>
                    <a:lnTo>
                      <a:pt x="60" y="72"/>
                    </a:lnTo>
                    <a:lnTo>
                      <a:pt x="62" y="66"/>
                    </a:lnTo>
                    <a:lnTo>
                      <a:pt x="62" y="64"/>
                    </a:lnTo>
                    <a:lnTo>
                      <a:pt x="66" y="60"/>
                    </a:lnTo>
                    <a:lnTo>
                      <a:pt x="62" y="60"/>
                    </a:lnTo>
                    <a:lnTo>
                      <a:pt x="60" y="56"/>
                    </a:lnTo>
                    <a:lnTo>
                      <a:pt x="58" y="52"/>
                    </a:lnTo>
                    <a:lnTo>
                      <a:pt x="54" y="46"/>
                    </a:lnTo>
                    <a:lnTo>
                      <a:pt x="52" y="42"/>
                    </a:lnTo>
                    <a:lnTo>
                      <a:pt x="42" y="38"/>
                    </a:lnTo>
                    <a:lnTo>
                      <a:pt x="44" y="34"/>
                    </a:lnTo>
                    <a:lnTo>
                      <a:pt x="50" y="28"/>
                    </a:lnTo>
                    <a:lnTo>
                      <a:pt x="50" y="26"/>
                    </a:lnTo>
                    <a:lnTo>
                      <a:pt x="50" y="20"/>
                    </a:lnTo>
                    <a:lnTo>
                      <a:pt x="50" y="18"/>
                    </a:lnTo>
                    <a:lnTo>
                      <a:pt x="48" y="16"/>
                    </a:lnTo>
                    <a:lnTo>
                      <a:pt x="44" y="16"/>
                    </a:lnTo>
                    <a:lnTo>
                      <a:pt x="42" y="16"/>
                    </a:lnTo>
                    <a:lnTo>
                      <a:pt x="36" y="26"/>
                    </a:lnTo>
                    <a:lnTo>
                      <a:pt x="34" y="20"/>
                    </a:lnTo>
                    <a:lnTo>
                      <a:pt x="36" y="18"/>
                    </a:lnTo>
                    <a:lnTo>
                      <a:pt x="36" y="12"/>
                    </a:lnTo>
                    <a:lnTo>
                      <a:pt x="36" y="10"/>
                    </a:lnTo>
                    <a:lnTo>
                      <a:pt x="32" y="0"/>
                    </a:lnTo>
                    <a:lnTo>
                      <a:pt x="32" y="2"/>
                    </a:lnTo>
                    <a:lnTo>
                      <a:pt x="30" y="6"/>
                    </a:lnTo>
                    <a:lnTo>
                      <a:pt x="26" y="6"/>
                    </a:lnTo>
                    <a:lnTo>
                      <a:pt x="24" y="6"/>
                    </a:lnTo>
                    <a:lnTo>
                      <a:pt x="24" y="8"/>
                    </a:lnTo>
                    <a:lnTo>
                      <a:pt x="22" y="10"/>
                    </a:lnTo>
                    <a:lnTo>
                      <a:pt x="16" y="16"/>
                    </a:lnTo>
                    <a:lnTo>
                      <a:pt x="14" y="18"/>
                    </a:lnTo>
                    <a:lnTo>
                      <a:pt x="8" y="26"/>
                    </a:lnTo>
                    <a:lnTo>
                      <a:pt x="0" y="38"/>
                    </a:lnTo>
                    <a:lnTo>
                      <a:pt x="0" y="38"/>
                    </a:lnTo>
                    <a:lnTo>
                      <a:pt x="0" y="3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41" name="Freeform 1638"/>
              <p:cNvSpPr/>
              <p:nvPr/>
            </p:nvSpPr>
            <p:spPr bwMode="auto">
              <a:xfrm>
                <a:off x="1279525" y="5295900"/>
                <a:ext cx="41275" cy="41275"/>
              </a:xfrm>
              <a:custGeom>
                <a:gdLst>
                  <a:gd fmla="*/ 14 w 26" name="T0"/>
                  <a:gd fmla="*/ 26 h 26" name="T1"/>
                  <a:gd fmla="*/ 14 w 26" name="T2"/>
                  <a:gd fmla="*/ 26 h 26" name="T3"/>
                  <a:gd fmla="*/ 16 w 26" name="T4"/>
                  <a:gd fmla="*/ 20 h 26" name="T5"/>
                  <a:gd fmla="*/ 22 w 26" name="T6"/>
                  <a:gd fmla="*/ 18 h 26" name="T7"/>
                  <a:gd fmla="*/ 24 w 26" name="T8"/>
                  <a:gd fmla="*/ 18 h 26" name="T9"/>
                  <a:gd fmla="*/ 26 w 26" name="T10"/>
                  <a:gd fmla="*/ 18 h 26" name="T11"/>
                  <a:gd fmla="*/ 26 w 26" name="T12"/>
                  <a:gd fmla="*/ 12 h 26" name="T13"/>
                  <a:gd fmla="*/ 24 w 26" name="T14"/>
                  <a:gd fmla="*/ 10 h 26" name="T15"/>
                  <a:gd fmla="*/ 22 w 26" name="T16"/>
                  <a:gd fmla="*/ 4 h 26" name="T17"/>
                  <a:gd fmla="*/ 18 w 26" name="T18"/>
                  <a:gd fmla="*/ 0 h 26" name="T19"/>
                  <a:gd fmla="*/ 8 w 26" name="T20"/>
                  <a:gd fmla="*/ 6 h 26" name="T21"/>
                  <a:gd fmla="*/ 6 w 26" name="T22"/>
                  <a:gd fmla="*/ 10 h 26" name="T23"/>
                  <a:gd fmla="*/ 4 w 26" name="T24"/>
                  <a:gd fmla="*/ 10 h 26" name="T25"/>
                  <a:gd fmla="*/ 0 w 26" name="T26"/>
                  <a:gd fmla="*/ 12 h 26" name="T27"/>
                  <a:gd fmla="*/ 0 w 26" name="T28"/>
                  <a:gd fmla="*/ 14 h 26" name="T29"/>
                  <a:gd fmla="*/ 0 w 26" name="T30"/>
                  <a:gd fmla="*/ 18 h 26" name="T31"/>
                  <a:gd fmla="*/ 4 w 26" name="T32"/>
                  <a:gd fmla="*/ 20 h 26" name="T33"/>
                  <a:gd fmla="*/ 4 w 26" name="T34"/>
                  <a:gd fmla="*/ 26 h 26" name="T35"/>
                  <a:gd fmla="*/ 8 w 26" name="T36"/>
                  <a:gd fmla="*/ 26 h 26" name="T37"/>
                  <a:gd fmla="*/ 10 w 26" name="T38"/>
                  <a:gd fmla="*/ 26 h 26" name="T39"/>
                  <a:gd fmla="*/ 14 w 26" name="T40"/>
                  <a:gd fmla="*/ 26 h 26" name="T41"/>
                  <a:gd fmla="*/ 14 w 26" name="T42"/>
                  <a:gd fmla="*/ 26 h 26" name="T43"/>
                  <a:gd fmla="*/ 14 w 26" name="T44"/>
                  <a:gd fmla="*/ 26 h 2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6" w="26">
                    <a:moveTo>
                      <a:pt x="14" y="26"/>
                    </a:moveTo>
                    <a:lnTo>
                      <a:pt x="14" y="26"/>
                    </a:lnTo>
                    <a:lnTo>
                      <a:pt x="16" y="20"/>
                    </a:lnTo>
                    <a:lnTo>
                      <a:pt x="22" y="18"/>
                    </a:lnTo>
                    <a:lnTo>
                      <a:pt x="24" y="18"/>
                    </a:lnTo>
                    <a:lnTo>
                      <a:pt x="26" y="18"/>
                    </a:lnTo>
                    <a:lnTo>
                      <a:pt x="26" y="12"/>
                    </a:lnTo>
                    <a:lnTo>
                      <a:pt x="24" y="10"/>
                    </a:lnTo>
                    <a:lnTo>
                      <a:pt x="22" y="4"/>
                    </a:lnTo>
                    <a:lnTo>
                      <a:pt x="18" y="0"/>
                    </a:lnTo>
                    <a:lnTo>
                      <a:pt x="8" y="6"/>
                    </a:lnTo>
                    <a:lnTo>
                      <a:pt x="6" y="10"/>
                    </a:lnTo>
                    <a:lnTo>
                      <a:pt x="4" y="10"/>
                    </a:lnTo>
                    <a:lnTo>
                      <a:pt x="0" y="12"/>
                    </a:lnTo>
                    <a:lnTo>
                      <a:pt x="0" y="14"/>
                    </a:lnTo>
                    <a:lnTo>
                      <a:pt x="0" y="18"/>
                    </a:lnTo>
                    <a:lnTo>
                      <a:pt x="4" y="20"/>
                    </a:lnTo>
                    <a:lnTo>
                      <a:pt x="4" y="26"/>
                    </a:lnTo>
                    <a:lnTo>
                      <a:pt x="8" y="26"/>
                    </a:lnTo>
                    <a:lnTo>
                      <a:pt x="10" y="26"/>
                    </a:lnTo>
                    <a:lnTo>
                      <a:pt x="14" y="26"/>
                    </a:lnTo>
                    <a:lnTo>
                      <a:pt x="14" y="26"/>
                    </a:lnTo>
                    <a:lnTo>
                      <a:pt x="14" y="2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42" name="Freeform 1639"/>
              <p:cNvSpPr/>
              <p:nvPr/>
            </p:nvSpPr>
            <p:spPr bwMode="auto">
              <a:xfrm>
                <a:off x="1473200" y="3432175"/>
                <a:ext cx="44450" cy="53975"/>
              </a:xfrm>
              <a:custGeom>
                <a:gdLst>
                  <a:gd fmla="*/ 2 w 28" name="T0"/>
                  <a:gd fmla="*/ 34 h 34" name="T1"/>
                  <a:gd fmla="*/ 2 w 28" name="T2"/>
                  <a:gd fmla="*/ 34 h 34" name="T3"/>
                  <a:gd fmla="*/ 12 w 28" name="T4"/>
                  <a:gd fmla="*/ 34 h 34" name="T5"/>
                  <a:gd fmla="*/ 14 w 28" name="T6"/>
                  <a:gd fmla="*/ 28 h 34" name="T7"/>
                  <a:gd fmla="*/ 20 w 28" name="T8"/>
                  <a:gd fmla="*/ 24 h 34" name="T9"/>
                  <a:gd fmla="*/ 20 w 28" name="T10"/>
                  <a:gd fmla="*/ 20 h 34" name="T11"/>
                  <a:gd fmla="*/ 22 w 28" name="T12"/>
                  <a:gd fmla="*/ 14 h 34" name="T13"/>
                  <a:gd fmla="*/ 24 w 28" name="T14"/>
                  <a:gd fmla="*/ 6 h 34" name="T15"/>
                  <a:gd fmla="*/ 28 w 28" name="T16"/>
                  <a:gd fmla="*/ 2 h 34" name="T17"/>
                  <a:gd fmla="*/ 28 w 28" name="T18"/>
                  <a:gd fmla="*/ 0 h 34" name="T19"/>
                  <a:gd fmla="*/ 24 w 28" name="T20"/>
                  <a:gd fmla="*/ 0 h 34" name="T21"/>
                  <a:gd fmla="*/ 20 w 28" name="T22"/>
                  <a:gd fmla="*/ 0 h 34" name="T23"/>
                  <a:gd fmla="*/ 18 w 28" name="T24"/>
                  <a:gd fmla="*/ 0 h 34" name="T25"/>
                  <a:gd fmla="*/ 14 w 28" name="T26"/>
                  <a:gd fmla="*/ 2 h 34" name="T27"/>
                  <a:gd fmla="*/ 12 w 28" name="T28"/>
                  <a:gd fmla="*/ 6 h 34" name="T29"/>
                  <a:gd fmla="*/ 10 w 28" name="T30"/>
                  <a:gd fmla="*/ 12 h 34" name="T31"/>
                  <a:gd fmla="*/ 8 w 28" name="T32"/>
                  <a:gd fmla="*/ 20 h 34" name="T33"/>
                  <a:gd fmla="*/ 2 w 28" name="T34"/>
                  <a:gd fmla="*/ 30 h 34" name="T35"/>
                  <a:gd fmla="*/ 0 w 28" name="T36"/>
                  <a:gd fmla="*/ 32 h 34" name="T37"/>
                  <a:gd fmla="*/ 2 w 28" name="T38"/>
                  <a:gd fmla="*/ 34 h 34" name="T39"/>
                  <a:gd fmla="*/ 2 w 28" name="T40"/>
                  <a:gd fmla="*/ 34 h 34" name="T41"/>
                  <a:gd fmla="*/ 2 w 28" name="T42"/>
                  <a:gd fmla="*/ 34 h 3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4" w="28">
                    <a:moveTo>
                      <a:pt x="2" y="34"/>
                    </a:moveTo>
                    <a:lnTo>
                      <a:pt x="2" y="34"/>
                    </a:lnTo>
                    <a:lnTo>
                      <a:pt x="12" y="34"/>
                    </a:lnTo>
                    <a:lnTo>
                      <a:pt x="14" y="28"/>
                    </a:lnTo>
                    <a:lnTo>
                      <a:pt x="20" y="24"/>
                    </a:lnTo>
                    <a:lnTo>
                      <a:pt x="20" y="20"/>
                    </a:lnTo>
                    <a:lnTo>
                      <a:pt x="22" y="14"/>
                    </a:lnTo>
                    <a:lnTo>
                      <a:pt x="24" y="6"/>
                    </a:lnTo>
                    <a:lnTo>
                      <a:pt x="28" y="2"/>
                    </a:lnTo>
                    <a:lnTo>
                      <a:pt x="28" y="0"/>
                    </a:lnTo>
                    <a:lnTo>
                      <a:pt x="24" y="0"/>
                    </a:lnTo>
                    <a:lnTo>
                      <a:pt x="20" y="0"/>
                    </a:lnTo>
                    <a:lnTo>
                      <a:pt x="18" y="0"/>
                    </a:lnTo>
                    <a:lnTo>
                      <a:pt x="14" y="2"/>
                    </a:lnTo>
                    <a:lnTo>
                      <a:pt x="12" y="6"/>
                    </a:lnTo>
                    <a:lnTo>
                      <a:pt x="10" y="12"/>
                    </a:lnTo>
                    <a:lnTo>
                      <a:pt x="8" y="20"/>
                    </a:lnTo>
                    <a:lnTo>
                      <a:pt x="2" y="30"/>
                    </a:lnTo>
                    <a:lnTo>
                      <a:pt x="0" y="32"/>
                    </a:lnTo>
                    <a:lnTo>
                      <a:pt x="2" y="34"/>
                    </a:lnTo>
                    <a:lnTo>
                      <a:pt x="2" y="34"/>
                    </a:lnTo>
                    <a:lnTo>
                      <a:pt x="2" y="3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43" name="Freeform 1640"/>
              <p:cNvSpPr/>
              <p:nvPr/>
            </p:nvSpPr>
            <p:spPr bwMode="auto">
              <a:xfrm>
                <a:off x="1149350" y="2632075"/>
                <a:ext cx="177800" cy="104775"/>
              </a:xfrm>
              <a:custGeom>
                <a:gdLst>
                  <a:gd fmla="*/ 48 w 112" name="T0"/>
                  <a:gd fmla="*/ 4 h 66" name="T1"/>
                  <a:gd fmla="*/ 48 w 112" name="T2"/>
                  <a:gd fmla="*/ 4 h 66" name="T3"/>
                  <a:gd fmla="*/ 44 w 112" name="T4"/>
                  <a:gd fmla="*/ 16 h 66" name="T5"/>
                  <a:gd fmla="*/ 42 w 112" name="T6"/>
                  <a:gd fmla="*/ 24 h 66" name="T7"/>
                  <a:gd fmla="*/ 34 w 112" name="T8"/>
                  <a:gd fmla="*/ 24 h 66" name="T9"/>
                  <a:gd fmla="*/ 30 w 112" name="T10"/>
                  <a:gd fmla="*/ 24 h 66" name="T11"/>
                  <a:gd fmla="*/ 20 w 112" name="T12"/>
                  <a:gd fmla="*/ 6 h 66" name="T13"/>
                  <a:gd fmla="*/ 12 w 112" name="T14"/>
                  <a:gd fmla="*/ 12 h 66" name="T15"/>
                  <a:gd fmla="*/ 12 w 112" name="T16"/>
                  <a:gd fmla="*/ 20 h 66" name="T17"/>
                  <a:gd fmla="*/ 12 w 112" name="T18"/>
                  <a:gd fmla="*/ 24 h 66" name="T19"/>
                  <a:gd fmla="*/ 6 w 112" name="T20"/>
                  <a:gd fmla="*/ 32 h 66" name="T21"/>
                  <a:gd fmla="*/ 0 w 112" name="T22"/>
                  <a:gd fmla="*/ 38 h 66" name="T23"/>
                  <a:gd fmla="*/ 0 w 112" name="T24"/>
                  <a:gd fmla="*/ 44 h 66" name="T25"/>
                  <a:gd fmla="*/ 12 w 112" name="T26"/>
                  <a:gd fmla="*/ 40 h 66" name="T27"/>
                  <a:gd fmla="*/ 26 w 112" name="T28"/>
                  <a:gd fmla="*/ 44 h 66" name="T29"/>
                  <a:gd fmla="*/ 40 w 112" name="T30"/>
                  <a:gd fmla="*/ 48 h 66" name="T31"/>
                  <a:gd fmla="*/ 44 w 112" name="T32"/>
                  <a:gd fmla="*/ 50 h 66" name="T33"/>
                  <a:gd fmla="*/ 48 w 112" name="T34"/>
                  <a:gd fmla="*/ 50 h 66" name="T35"/>
                  <a:gd fmla="*/ 56 w 112" name="T36"/>
                  <a:gd fmla="*/ 50 h 66" name="T37"/>
                  <a:gd fmla="*/ 58 w 112" name="T38"/>
                  <a:gd fmla="*/ 52 h 66" name="T39"/>
                  <a:gd fmla="*/ 60 w 112" name="T40"/>
                  <a:gd fmla="*/ 56 h 66" name="T41"/>
                  <a:gd fmla="*/ 66 w 112" name="T42"/>
                  <a:gd fmla="*/ 58 h 66" name="T43"/>
                  <a:gd fmla="*/ 68 w 112" name="T44"/>
                  <a:gd fmla="*/ 58 h 66" name="T45"/>
                  <a:gd fmla="*/ 76 w 112" name="T46"/>
                  <a:gd fmla="*/ 62 h 66" name="T47"/>
                  <a:gd fmla="*/ 82 w 112" name="T48"/>
                  <a:gd fmla="*/ 66 h 66" name="T49"/>
                  <a:gd fmla="*/ 86 w 112" name="T50"/>
                  <a:gd fmla="*/ 60 h 66" name="T51"/>
                  <a:gd fmla="*/ 88 w 112" name="T52"/>
                  <a:gd fmla="*/ 60 h 66" name="T53"/>
                  <a:gd fmla="*/ 94 w 112" name="T54"/>
                  <a:gd fmla="*/ 60 h 66" name="T55"/>
                  <a:gd fmla="*/ 96 w 112" name="T56"/>
                  <a:gd fmla="*/ 60 h 66" name="T57"/>
                  <a:gd fmla="*/ 100 w 112" name="T58"/>
                  <a:gd fmla="*/ 56 h 66" name="T59"/>
                  <a:gd fmla="*/ 100 w 112" name="T60"/>
                  <a:gd fmla="*/ 48 h 66" name="T61"/>
                  <a:gd fmla="*/ 102 w 112" name="T62"/>
                  <a:gd fmla="*/ 44 h 66" name="T63"/>
                  <a:gd fmla="*/ 108 w 112" name="T64"/>
                  <a:gd fmla="*/ 48 h 66" name="T65"/>
                  <a:gd fmla="*/ 110 w 112" name="T66"/>
                  <a:gd fmla="*/ 48 h 66" name="T67"/>
                  <a:gd fmla="*/ 112 w 112" name="T68"/>
                  <a:gd fmla="*/ 44 h 66" name="T69"/>
                  <a:gd fmla="*/ 110 w 112" name="T70"/>
                  <a:gd fmla="*/ 40 h 66" name="T71"/>
                  <a:gd fmla="*/ 108 w 112" name="T72"/>
                  <a:gd fmla="*/ 32 h 66" name="T73"/>
                  <a:gd fmla="*/ 104 w 112" name="T74"/>
                  <a:gd fmla="*/ 32 h 66" name="T75"/>
                  <a:gd fmla="*/ 102 w 112" name="T76"/>
                  <a:gd fmla="*/ 30 h 66" name="T77"/>
                  <a:gd fmla="*/ 100 w 112" name="T78"/>
                  <a:gd fmla="*/ 30 h 66" name="T79"/>
                  <a:gd fmla="*/ 100 w 112" name="T80"/>
                  <a:gd fmla="*/ 16 h 66" name="T81"/>
                  <a:gd fmla="*/ 94 w 112" name="T82"/>
                  <a:gd fmla="*/ 20 h 66" name="T83"/>
                  <a:gd fmla="*/ 92 w 112" name="T84"/>
                  <a:gd fmla="*/ 20 h 66" name="T85"/>
                  <a:gd fmla="*/ 92 w 112" name="T86"/>
                  <a:gd fmla="*/ 16 h 66" name="T87"/>
                  <a:gd fmla="*/ 88 w 112" name="T88"/>
                  <a:gd fmla="*/ 12 h 66" name="T89"/>
                  <a:gd fmla="*/ 82 w 112" name="T90"/>
                  <a:gd fmla="*/ 14 h 66" name="T91"/>
                  <a:gd fmla="*/ 78 w 112" name="T92"/>
                  <a:gd fmla="*/ 6 h 66" name="T93"/>
                  <a:gd fmla="*/ 74 w 112" name="T94"/>
                  <a:gd fmla="*/ 6 h 66" name="T95"/>
                  <a:gd fmla="*/ 74 w 112" name="T96"/>
                  <a:gd fmla="*/ 4 h 66" name="T97"/>
                  <a:gd fmla="*/ 68 w 112" name="T98"/>
                  <a:gd fmla="*/ 2 h 66" name="T99"/>
                  <a:gd fmla="*/ 58 w 112" name="T100"/>
                  <a:gd fmla="*/ 0 h 66" name="T101"/>
                  <a:gd fmla="*/ 58 w 112" name="T102"/>
                  <a:gd fmla="*/ 2 h 66" name="T103"/>
                  <a:gd fmla="*/ 56 w 112" name="T104"/>
                  <a:gd fmla="*/ 4 h 66" name="T105"/>
                  <a:gd fmla="*/ 48 w 112" name="T106"/>
                  <a:gd fmla="*/ 4 h 66" name="T107"/>
                  <a:gd fmla="*/ 48 w 112" name="T108"/>
                  <a:gd fmla="*/ 4 h 66" name="T109"/>
                  <a:gd fmla="*/ 48 w 112" name="T110"/>
                  <a:gd fmla="*/ 4 h 6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6" w="112">
                    <a:moveTo>
                      <a:pt x="48" y="4"/>
                    </a:moveTo>
                    <a:lnTo>
                      <a:pt x="48" y="4"/>
                    </a:lnTo>
                    <a:lnTo>
                      <a:pt x="44" y="16"/>
                    </a:lnTo>
                    <a:lnTo>
                      <a:pt x="42" y="24"/>
                    </a:lnTo>
                    <a:lnTo>
                      <a:pt x="34" y="24"/>
                    </a:lnTo>
                    <a:lnTo>
                      <a:pt x="30" y="24"/>
                    </a:lnTo>
                    <a:lnTo>
                      <a:pt x="20" y="6"/>
                    </a:lnTo>
                    <a:lnTo>
                      <a:pt x="12" y="12"/>
                    </a:lnTo>
                    <a:lnTo>
                      <a:pt x="12" y="20"/>
                    </a:lnTo>
                    <a:lnTo>
                      <a:pt x="12" y="24"/>
                    </a:lnTo>
                    <a:lnTo>
                      <a:pt x="6" y="32"/>
                    </a:lnTo>
                    <a:lnTo>
                      <a:pt x="0" y="38"/>
                    </a:lnTo>
                    <a:lnTo>
                      <a:pt x="0" y="44"/>
                    </a:lnTo>
                    <a:lnTo>
                      <a:pt x="12" y="40"/>
                    </a:lnTo>
                    <a:lnTo>
                      <a:pt x="26" y="44"/>
                    </a:lnTo>
                    <a:lnTo>
                      <a:pt x="40" y="48"/>
                    </a:lnTo>
                    <a:lnTo>
                      <a:pt x="44" y="50"/>
                    </a:lnTo>
                    <a:lnTo>
                      <a:pt x="48" y="50"/>
                    </a:lnTo>
                    <a:lnTo>
                      <a:pt x="56" y="50"/>
                    </a:lnTo>
                    <a:lnTo>
                      <a:pt x="58" y="52"/>
                    </a:lnTo>
                    <a:lnTo>
                      <a:pt x="60" y="56"/>
                    </a:lnTo>
                    <a:lnTo>
                      <a:pt x="66" y="58"/>
                    </a:lnTo>
                    <a:lnTo>
                      <a:pt x="68" y="58"/>
                    </a:lnTo>
                    <a:lnTo>
                      <a:pt x="76" y="62"/>
                    </a:lnTo>
                    <a:lnTo>
                      <a:pt x="82" y="66"/>
                    </a:lnTo>
                    <a:lnTo>
                      <a:pt x="86" y="60"/>
                    </a:lnTo>
                    <a:lnTo>
                      <a:pt x="88" y="60"/>
                    </a:lnTo>
                    <a:lnTo>
                      <a:pt x="94" y="60"/>
                    </a:lnTo>
                    <a:lnTo>
                      <a:pt x="96" y="60"/>
                    </a:lnTo>
                    <a:lnTo>
                      <a:pt x="100" y="56"/>
                    </a:lnTo>
                    <a:lnTo>
                      <a:pt x="100" y="48"/>
                    </a:lnTo>
                    <a:lnTo>
                      <a:pt x="102" y="44"/>
                    </a:lnTo>
                    <a:lnTo>
                      <a:pt x="108" y="48"/>
                    </a:lnTo>
                    <a:lnTo>
                      <a:pt x="110" y="48"/>
                    </a:lnTo>
                    <a:lnTo>
                      <a:pt x="112" y="44"/>
                    </a:lnTo>
                    <a:lnTo>
                      <a:pt x="110" y="40"/>
                    </a:lnTo>
                    <a:lnTo>
                      <a:pt x="108" y="32"/>
                    </a:lnTo>
                    <a:lnTo>
                      <a:pt x="104" y="32"/>
                    </a:lnTo>
                    <a:lnTo>
                      <a:pt x="102" y="30"/>
                    </a:lnTo>
                    <a:lnTo>
                      <a:pt x="100" y="30"/>
                    </a:lnTo>
                    <a:lnTo>
                      <a:pt x="100" y="16"/>
                    </a:lnTo>
                    <a:lnTo>
                      <a:pt x="94" y="20"/>
                    </a:lnTo>
                    <a:lnTo>
                      <a:pt x="92" y="20"/>
                    </a:lnTo>
                    <a:lnTo>
                      <a:pt x="92" y="16"/>
                    </a:lnTo>
                    <a:lnTo>
                      <a:pt x="88" y="12"/>
                    </a:lnTo>
                    <a:lnTo>
                      <a:pt x="82" y="14"/>
                    </a:lnTo>
                    <a:lnTo>
                      <a:pt x="78" y="6"/>
                    </a:lnTo>
                    <a:lnTo>
                      <a:pt x="74" y="6"/>
                    </a:lnTo>
                    <a:lnTo>
                      <a:pt x="74" y="4"/>
                    </a:lnTo>
                    <a:lnTo>
                      <a:pt x="68" y="2"/>
                    </a:lnTo>
                    <a:lnTo>
                      <a:pt x="58" y="0"/>
                    </a:lnTo>
                    <a:lnTo>
                      <a:pt x="58" y="2"/>
                    </a:lnTo>
                    <a:lnTo>
                      <a:pt x="56" y="4"/>
                    </a:lnTo>
                    <a:lnTo>
                      <a:pt x="48" y="4"/>
                    </a:lnTo>
                    <a:lnTo>
                      <a:pt x="48" y="4"/>
                    </a:lnTo>
                    <a:lnTo>
                      <a:pt x="48"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44" name="Freeform 1641"/>
              <p:cNvSpPr/>
              <p:nvPr/>
            </p:nvSpPr>
            <p:spPr bwMode="auto">
              <a:xfrm>
                <a:off x="2978150" y="3790950"/>
                <a:ext cx="155575" cy="257175"/>
              </a:xfrm>
              <a:custGeom>
                <a:gdLst>
                  <a:gd fmla="*/ 72 w 98" name="T0"/>
                  <a:gd fmla="*/ 150 h 162" name="T1"/>
                  <a:gd fmla="*/ 74 w 98" name="T2"/>
                  <a:gd fmla="*/ 142 h 162" name="T3"/>
                  <a:gd fmla="*/ 70 w 98" name="T4"/>
                  <a:gd fmla="*/ 126 h 162" name="T5"/>
                  <a:gd fmla="*/ 64 w 98" name="T6"/>
                  <a:gd fmla="*/ 120 h 162" name="T7"/>
                  <a:gd fmla="*/ 60 w 98" name="T8"/>
                  <a:gd fmla="*/ 106 h 162" name="T9"/>
                  <a:gd fmla="*/ 54 w 98" name="T10"/>
                  <a:gd fmla="*/ 88 h 162" name="T11"/>
                  <a:gd fmla="*/ 44 w 98" name="T12"/>
                  <a:gd fmla="*/ 86 h 162" name="T13"/>
                  <a:gd fmla="*/ 34 w 98" name="T14"/>
                  <a:gd fmla="*/ 78 h 162" name="T15"/>
                  <a:gd fmla="*/ 26 w 98" name="T16"/>
                  <a:gd fmla="*/ 84 h 162" name="T17"/>
                  <a:gd fmla="*/ 18 w 98" name="T18"/>
                  <a:gd fmla="*/ 90 h 162" name="T19"/>
                  <a:gd fmla="*/ 10 w 98" name="T20"/>
                  <a:gd fmla="*/ 86 h 162" name="T21"/>
                  <a:gd fmla="*/ 6 w 98" name="T22"/>
                  <a:gd fmla="*/ 80 h 162" name="T23"/>
                  <a:gd fmla="*/ 2 w 98" name="T24"/>
                  <a:gd fmla="*/ 72 h 162" name="T25"/>
                  <a:gd fmla="*/ 8 w 98" name="T26"/>
                  <a:gd fmla="*/ 60 h 162" name="T27"/>
                  <a:gd fmla="*/ 0 w 98" name="T28"/>
                  <a:gd fmla="*/ 60 h 162" name="T29"/>
                  <a:gd fmla="*/ 2 w 98" name="T30"/>
                  <a:gd fmla="*/ 46 h 162" name="T31"/>
                  <a:gd fmla="*/ 8 w 98" name="T32"/>
                  <a:gd fmla="*/ 34 h 162" name="T33"/>
                  <a:gd fmla="*/ 18 w 98" name="T34"/>
                  <a:gd fmla="*/ 32 h 162" name="T35"/>
                  <a:gd fmla="*/ 16 w 98" name="T36"/>
                  <a:gd fmla="*/ 6 h 162" name="T37"/>
                  <a:gd fmla="*/ 24 w 98" name="T38"/>
                  <a:gd fmla="*/ 0 h 162" name="T39"/>
                  <a:gd fmla="*/ 30 w 98" name="T40"/>
                  <a:gd fmla="*/ 10 h 162" name="T41"/>
                  <a:gd fmla="*/ 42 w 98" name="T42"/>
                  <a:gd fmla="*/ 22 h 162" name="T43"/>
                  <a:gd fmla="*/ 48 w 98" name="T44"/>
                  <a:gd fmla="*/ 26 h 162" name="T45"/>
                  <a:gd fmla="*/ 62 w 98" name="T46"/>
                  <a:gd fmla="*/ 24 h 162" name="T47"/>
                  <a:gd fmla="*/ 66 w 98" name="T48"/>
                  <a:gd fmla="*/ 40 h 162" name="T49"/>
                  <a:gd fmla="*/ 62 w 98" name="T50"/>
                  <a:gd fmla="*/ 54 h 162" name="T51"/>
                  <a:gd fmla="*/ 52 w 98" name="T52"/>
                  <a:gd fmla="*/ 58 h 162" name="T53"/>
                  <a:gd fmla="*/ 48 w 98" name="T54"/>
                  <a:gd fmla="*/ 68 h 162" name="T55"/>
                  <a:gd fmla="*/ 62 w 98" name="T56"/>
                  <a:gd fmla="*/ 84 h 162" name="T57"/>
                  <a:gd fmla="*/ 74 w 98" name="T58"/>
                  <a:gd fmla="*/ 96 h 162" name="T59"/>
                  <a:gd fmla="*/ 80 w 98" name="T60"/>
                  <a:gd fmla="*/ 108 h 162" name="T61"/>
                  <a:gd fmla="*/ 88 w 98" name="T62"/>
                  <a:gd fmla="*/ 120 h 162" name="T63"/>
                  <a:gd fmla="*/ 98 w 98" name="T64"/>
                  <a:gd fmla="*/ 130 h 162" name="T65"/>
                  <a:gd fmla="*/ 98 w 98" name="T66"/>
                  <a:gd fmla="*/ 148 h 162" name="T67"/>
                  <a:gd fmla="*/ 92 w 98" name="T68"/>
                  <a:gd fmla="*/ 152 h 162" name="T69"/>
                  <a:gd fmla="*/ 82 w 98" name="T70"/>
                  <a:gd fmla="*/ 148 h 162" name="T71"/>
                  <a:gd fmla="*/ 80 w 98" name="T72"/>
                  <a:gd fmla="*/ 160 h 162" name="T73"/>
                  <a:gd fmla="*/ 70 w 98" name="T74"/>
                  <a:gd fmla="*/ 158 h 162" name="T75"/>
                  <a:gd fmla="*/ 70 w 98" name="T76"/>
                  <a:gd fmla="*/ 152 h 1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2" w="98">
                    <a:moveTo>
                      <a:pt x="70" y="152"/>
                    </a:moveTo>
                    <a:lnTo>
                      <a:pt x="72" y="150"/>
                    </a:lnTo>
                    <a:lnTo>
                      <a:pt x="74" y="144"/>
                    </a:lnTo>
                    <a:lnTo>
                      <a:pt x="74" y="142"/>
                    </a:lnTo>
                    <a:lnTo>
                      <a:pt x="72" y="134"/>
                    </a:lnTo>
                    <a:lnTo>
                      <a:pt x="70" y="126"/>
                    </a:lnTo>
                    <a:lnTo>
                      <a:pt x="70" y="124"/>
                    </a:lnTo>
                    <a:lnTo>
                      <a:pt x="64" y="120"/>
                    </a:lnTo>
                    <a:lnTo>
                      <a:pt x="62" y="114"/>
                    </a:lnTo>
                    <a:lnTo>
                      <a:pt x="60" y="106"/>
                    </a:lnTo>
                    <a:lnTo>
                      <a:pt x="60" y="98"/>
                    </a:lnTo>
                    <a:lnTo>
                      <a:pt x="54" y="88"/>
                    </a:lnTo>
                    <a:lnTo>
                      <a:pt x="48" y="88"/>
                    </a:lnTo>
                    <a:lnTo>
                      <a:pt x="44" y="86"/>
                    </a:lnTo>
                    <a:lnTo>
                      <a:pt x="42" y="78"/>
                    </a:lnTo>
                    <a:lnTo>
                      <a:pt x="34" y="78"/>
                    </a:lnTo>
                    <a:lnTo>
                      <a:pt x="30" y="84"/>
                    </a:lnTo>
                    <a:lnTo>
                      <a:pt x="26" y="84"/>
                    </a:lnTo>
                    <a:lnTo>
                      <a:pt x="24" y="90"/>
                    </a:lnTo>
                    <a:lnTo>
                      <a:pt x="18" y="90"/>
                    </a:lnTo>
                    <a:lnTo>
                      <a:pt x="16" y="88"/>
                    </a:lnTo>
                    <a:lnTo>
                      <a:pt x="10" y="86"/>
                    </a:lnTo>
                    <a:lnTo>
                      <a:pt x="6" y="86"/>
                    </a:lnTo>
                    <a:lnTo>
                      <a:pt x="6" y="80"/>
                    </a:lnTo>
                    <a:lnTo>
                      <a:pt x="2" y="76"/>
                    </a:lnTo>
                    <a:lnTo>
                      <a:pt x="2" y="72"/>
                    </a:lnTo>
                    <a:lnTo>
                      <a:pt x="10" y="66"/>
                    </a:lnTo>
                    <a:lnTo>
                      <a:pt x="8" y="60"/>
                    </a:lnTo>
                    <a:lnTo>
                      <a:pt x="2" y="60"/>
                    </a:lnTo>
                    <a:lnTo>
                      <a:pt x="0" y="60"/>
                    </a:lnTo>
                    <a:lnTo>
                      <a:pt x="0" y="54"/>
                    </a:lnTo>
                    <a:lnTo>
                      <a:pt x="2" y="46"/>
                    </a:lnTo>
                    <a:lnTo>
                      <a:pt x="2" y="40"/>
                    </a:lnTo>
                    <a:lnTo>
                      <a:pt x="8" y="34"/>
                    </a:lnTo>
                    <a:lnTo>
                      <a:pt x="12" y="34"/>
                    </a:lnTo>
                    <a:lnTo>
                      <a:pt x="18" y="32"/>
                    </a:lnTo>
                    <a:lnTo>
                      <a:pt x="20" y="22"/>
                    </a:lnTo>
                    <a:lnTo>
                      <a:pt x="16" y="6"/>
                    </a:lnTo>
                    <a:lnTo>
                      <a:pt x="16" y="0"/>
                    </a:lnTo>
                    <a:lnTo>
                      <a:pt x="24" y="0"/>
                    </a:lnTo>
                    <a:lnTo>
                      <a:pt x="34" y="6"/>
                    </a:lnTo>
                    <a:lnTo>
                      <a:pt x="30" y="10"/>
                    </a:lnTo>
                    <a:lnTo>
                      <a:pt x="36" y="16"/>
                    </a:lnTo>
                    <a:lnTo>
                      <a:pt x="42" y="22"/>
                    </a:lnTo>
                    <a:lnTo>
                      <a:pt x="44" y="24"/>
                    </a:lnTo>
                    <a:lnTo>
                      <a:pt x="48" y="26"/>
                    </a:lnTo>
                    <a:lnTo>
                      <a:pt x="54" y="22"/>
                    </a:lnTo>
                    <a:lnTo>
                      <a:pt x="62" y="24"/>
                    </a:lnTo>
                    <a:lnTo>
                      <a:pt x="66" y="28"/>
                    </a:lnTo>
                    <a:lnTo>
                      <a:pt x="66" y="40"/>
                    </a:lnTo>
                    <a:lnTo>
                      <a:pt x="62" y="42"/>
                    </a:lnTo>
                    <a:lnTo>
                      <a:pt x="62" y="54"/>
                    </a:lnTo>
                    <a:lnTo>
                      <a:pt x="60" y="58"/>
                    </a:lnTo>
                    <a:lnTo>
                      <a:pt x="52" y="58"/>
                    </a:lnTo>
                    <a:lnTo>
                      <a:pt x="46" y="60"/>
                    </a:lnTo>
                    <a:lnTo>
                      <a:pt x="48" y="68"/>
                    </a:lnTo>
                    <a:lnTo>
                      <a:pt x="60" y="72"/>
                    </a:lnTo>
                    <a:lnTo>
                      <a:pt x="62" y="84"/>
                    </a:lnTo>
                    <a:lnTo>
                      <a:pt x="70" y="94"/>
                    </a:lnTo>
                    <a:lnTo>
                      <a:pt x="74" y="96"/>
                    </a:lnTo>
                    <a:lnTo>
                      <a:pt x="74" y="102"/>
                    </a:lnTo>
                    <a:lnTo>
                      <a:pt x="80" y="108"/>
                    </a:lnTo>
                    <a:lnTo>
                      <a:pt x="86" y="114"/>
                    </a:lnTo>
                    <a:lnTo>
                      <a:pt x="88" y="120"/>
                    </a:lnTo>
                    <a:lnTo>
                      <a:pt x="92" y="126"/>
                    </a:lnTo>
                    <a:lnTo>
                      <a:pt x="98" y="130"/>
                    </a:lnTo>
                    <a:lnTo>
                      <a:pt x="98" y="138"/>
                    </a:lnTo>
                    <a:lnTo>
                      <a:pt x="98" y="148"/>
                    </a:lnTo>
                    <a:lnTo>
                      <a:pt x="98" y="152"/>
                    </a:lnTo>
                    <a:lnTo>
                      <a:pt x="92" y="152"/>
                    </a:lnTo>
                    <a:lnTo>
                      <a:pt x="88" y="150"/>
                    </a:lnTo>
                    <a:lnTo>
                      <a:pt x="82" y="148"/>
                    </a:lnTo>
                    <a:lnTo>
                      <a:pt x="80" y="152"/>
                    </a:lnTo>
                    <a:lnTo>
                      <a:pt x="80" y="160"/>
                    </a:lnTo>
                    <a:lnTo>
                      <a:pt x="74" y="162"/>
                    </a:lnTo>
                    <a:lnTo>
                      <a:pt x="70" y="158"/>
                    </a:lnTo>
                    <a:lnTo>
                      <a:pt x="70" y="152"/>
                    </a:lnTo>
                    <a:lnTo>
                      <a:pt x="70" y="152"/>
                    </a:lnTo>
                    <a:lnTo>
                      <a:pt x="70" y="15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45" name="Freeform 1642"/>
              <p:cNvSpPr>
                <a:spLocks noEditPoints="1"/>
              </p:cNvSpPr>
              <p:nvPr/>
            </p:nvSpPr>
            <p:spPr bwMode="auto">
              <a:xfrm>
                <a:off x="2257425" y="3162300"/>
                <a:ext cx="254000" cy="120650"/>
              </a:xfrm>
              <a:custGeom>
                <a:gdLst>
                  <a:gd fmla="*/ 54 w 160" name="T0"/>
                  <a:gd fmla="*/ 74 h 76" name="T1"/>
                  <a:gd fmla="*/ 44 w 160" name="T2"/>
                  <a:gd fmla="*/ 74 h 76" name="T3"/>
                  <a:gd fmla="*/ 34 w 160" name="T4"/>
                  <a:gd fmla="*/ 76 h 76" name="T5"/>
                  <a:gd fmla="*/ 28 w 160" name="T6"/>
                  <a:gd fmla="*/ 74 h 76" name="T7"/>
                  <a:gd fmla="*/ 24 w 160" name="T8"/>
                  <a:gd fmla="*/ 70 h 76" name="T9"/>
                  <a:gd fmla="*/ 16 w 160" name="T10"/>
                  <a:gd fmla="*/ 74 h 76" name="T11"/>
                  <a:gd fmla="*/ 14 w 160" name="T12"/>
                  <a:gd fmla="*/ 68 h 76" name="T13"/>
                  <a:gd fmla="*/ 0 w 160" name="T14"/>
                  <a:gd fmla="*/ 64 h 76" name="T15"/>
                  <a:gd fmla="*/ 14 w 160" name="T16"/>
                  <a:gd fmla="*/ 64 h 76" name="T17"/>
                  <a:gd fmla="*/ 18 w 160" name="T18"/>
                  <a:gd fmla="*/ 58 h 76" name="T19"/>
                  <a:gd fmla="*/ 22 w 160" name="T20"/>
                  <a:gd fmla="*/ 64 h 76" name="T21"/>
                  <a:gd fmla="*/ 24 w 160" name="T22"/>
                  <a:gd fmla="*/ 58 h 76" name="T23"/>
                  <a:gd fmla="*/ 34 w 160" name="T24"/>
                  <a:gd fmla="*/ 58 h 76" name="T25"/>
                  <a:gd fmla="*/ 42 w 160" name="T26"/>
                  <a:gd fmla="*/ 52 h 76" name="T27"/>
                  <a:gd fmla="*/ 50 w 160" name="T28"/>
                  <a:gd fmla="*/ 42 h 76" name="T29"/>
                  <a:gd fmla="*/ 42 w 160" name="T30"/>
                  <a:gd fmla="*/ 40 h 76" name="T31"/>
                  <a:gd fmla="*/ 32 w 160" name="T32"/>
                  <a:gd fmla="*/ 38 h 76" name="T33"/>
                  <a:gd fmla="*/ 28 w 160" name="T34"/>
                  <a:gd fmla="*/ 32 h 76" name="T35"/>
                  <a:gd fmla="*/ 24 w 160" name="T36"/>
                  <a:gd fmla="*/ 32 h 76" name="T37"/>
                  <a:gd fmla="*/ 18 w 160" name="T38"/>
                  <a:gd fmla="*/ 32 h 76" name="T39"/>
                  <a:gd fmla="*/ 16 w 160" name="T40"/>
                  <a:gd fmla="*/ 28 h 76" name="T41"/>
                  <a:gd fmla="*/ 18 w 160" name="T42"/>
                  <a:gd fmla="*/ 24 h 76" name="T43"/>
                  <a:gd fmla="*/ 26 w 160" name="T44"/>
                  <a:gd fmla="*/ 18 h 76" name="T45"/>
                  <a:gd fmla="*/ 24 w 160" name="T46"/>
                  <a:gd fmla="*/ 12 h 76" name="T47"/>
                  <a:gd fmla="*/ 24 w 160" name="T48"/>
                  <a:gd fmla="*/ 10 h 76" name="T49"/>
                  <a:gd fmla="*/ 32 w 160" name="T50"/>
                  <a:gd fmla="*/ 4 h 76" name="T51"/>
                  <a:gd fmla="*/ 46 w 160" name="T52"/>
                  <a:gd fmla="*/ 6 h 76" name="T53"/>
                  <a:gd fmla="*/ 54 w 160" name="T54"/>
                  <a:gd fmla="*/ 14 h 76" name="T55"/>
                  <a:gd fmla="*/ 60 w 160" name="T56"/>
                  <a:gd fmla="*/ 10 h 76" name="T57"/>
                  <a:gd fmla="*/ 62 w 160" name="T58"/>
                  <a:gd fmla="*/ 6 h 76" name="T59"/>
                  <a:gd fmla="*/ 70 w 160" name="T60"/>
                  <a:gd fmla="*/ 2 h 76" name="T61"/>
                  <a:gd fmla="*/ 78 w 160" name="T62"/>
                  <a:gd fmla="*/ 2 h 76" name="T63"/>
                  <a:gd fmla="*/ 86 w 160" name="T64"/>
                  <a:gd fmla="*/ 6 h 76" name="T65"/>
                  <a:gd fmla="*/ 96 w 160" name="T66"/>
                  <a:gd fmla="*/ 4 h 76" name="T67"/>
                  <a:gd fmla="*/ 120 w 160" name="T68"/>
                  <a:gd fmla="*/ 0 h 76" name="T69"/>
                  <a:gd fmla="*/ 134 w 160" name="T70"/>
                  <a:gd fmla="*/ 0 h 76" name="T71"/>
                  <a:gd fmla="*/ 144 w 160" name="T72"/>
                  <a:gd fmla="*/ 4 h 76" name="T73"/>
                  <a:gd fmla="*/ 152 w 160" name="T74"/>
                  <a:gd fmla="*/ 10 h 76" name="T75"/>
                  <a:gd fmla="*/ 146 w 160" name="T76"/>
                  <a:gd fmla="*/ 18 h 76" name="T77"/>
                  <a:gd fmla="*/ 136 w 160" name="T78"/>
                  <a:gd fmla="*/ 24 h 76" name="T79"/>
                  <a:gd fmla="*/ 132 w 160" name="T80"/>
                  <a:gd fmla="*/ 36 h 76" name="T81"/>
                  <a:gd fmla="*/ 120 w 160" name="T82"/>
                  <a:gd fmla="*/ 38 h 76" name="T83"/>
                  <a:gd fmla="*/ 106 w 160" name="T84"/>
                  <a:gd fmla="*/ 42 h 76" name="T85"/>
                  <a:gd fmla="*/ 106 w 160" name="T86"/>
                  <a:gd fmla="*/ 52 h 76" name="T87"/>
                  <a:gd fmla="*/ 98 w 160" name="T88"/>
                  <a:gd fmla="*/ 58 h 76" name="T89"/>
                  <a:gd fmla="*/ 88 w 160" name="T90"/>
                  <a:gd fmla="*/ 60 h 76" name="T91"/>
                  <a:gd fmla="*/ 82 w 160" name="T92"/>
                  <a:gd fmla="*/ 60 h 76" name="T93"/>
                  <a:gd fmla="*/ 78 w 160" name="T94"/>
                  <a:gd fmla="*/ 56 h 76" name="T95"/>
                  <a:gd fmla="*/ 70 w 160" name="T96"/>
                  <a:gd fmla="*/ 60 h 76" name="T97"/>
                  <a:gd fmla="*/ 60 w 160" name="T98"/>
                  <a:gd fmla="*/ 68 h 76" name="T99"/>
                  <a:gd fmla="*/ 54 w 160" name="T100"/>
                  <a:gd fmla="*/ 74 h 76" name="T101"/>
                  <a:gd fmla="*/ 128 w 160" name="T102"/>
                  <a:gd fmla="*/ 2 h 76" name="T103"/>
                  <a:gd fmla="*/ 132 w 160" name="T104"/>
                  <a:gd fmla="*/ 2 h 76" name="T105"/>
                  <a:gd fmla="*/ 132 w 160" name="T106"/>
                  <a:gd fmla="*/ 6 h 76" name="T107"/>
                  <a:gd fmla="*/ 110 w 160" name="T108"/>
                  <a:gd fmla="*/ 14 h 76" name="T109"/>
                  <a:gd fmla="*/ 116 w 160" name="T110"/>
                  <a:gd fmla="*/ 6 h 76" name="T111"/>
                  <a:gd fmla="*/ 126 w 160" name="T112"/>
                  <a:gd fmla="*/ 2 h 76" name="T113"/>
                  <a:gd fmla="*/ 128 w 160" name="T114"/>
                  <a:gd fmla="*/ 2 h 7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6" w="160">
                    <a:moveTo>
                      <a:pt x="54" y="74"/>
                    </a:moveTo>
                    <a:lnTo>
                      <a:pt x="54" y="74"/>
                    </a:lnTo>
                    <a:lnTo>
                      <a:pt x="50" y="74"/>
                    </a:lnTo>
                    <a:lnTo>
                      <a:pt x="44" y="74"/>
                    </a:lnTo>
                    <a:lnTo>
                      <a:pt x="40" y="76"/>
                    </a:lnTo>
                    <a:lnTo>
                      <a:pt x="34" y="76"/>
                    </a:lnTo>
                    <a:lnTo>
                      <a:pt x="32" y="76"/>
                    </a:lnTo>
                    <a:lnTo>
                      <a:pt x="28" y="74"/>
                    </a:lnTo>
                    <a:lnTo>
                      <a:pt x="26" y="70"/>
                    </a:lnTo>
                    <a:lnTo>
                      <a:pt x="24" y="70"/>
                    </a:lnTo>
                    <a:lnTo>
                      <a:pt x="18" y="74"/>
                    </a:lnTo>
                    <a:lnTo>
                      <a:pt x="16" y="74"/>
                    </a:lnTo>
                    <a:lnTo>
                      <a:pt x="16" y="70"/>
                    </a:lnTo>
                    <a:lnTo>
                      <a:pt x="14" y="68"/>
                    </a:lnTo>
                    <a:lnTo>
                      <a:pt x="6" y="70"/>
                    </a:lnTo>
                    <a:lnTo>
                      <a:pt x="0" y="64"/>
                    </a:lnTo>
                    <a:lnTo>
                      <a:pt x="8" y="60"/>
                    </a:lnTo>
                    <a:lnTo>
                      <a:pt x="14" y="64"/>
                    </a:lnTo>
                    <a:lnTo>
                      <a:pt x="16" y="58"/>
                    </a:lnTo>
                    <a:lnTo>
                      <a:pt x="18" y="58"/>
                    </a:lnTo>
                    <a:lnTo>
                      <a:pt x="18" y="60"/>
                    </a:lnTo>
                    <a:lnTo>
                      <a:pt x="22" y="64"/>
                    </a:lnTo>
                    <a:lnTo>
                      <a:pt x="24" y="60"/>
                    </a:lnTo>
                    <a:lnTo>
                      <a:pt x="24" y="58"/>
                    </a:lnTo>
                    <a:lnTo>
                      <a:pt x="26" y="56"/>
                    </a:lnTo>
                    <a:lnTo>
                      <a:pt x="34" y="58"/>
                    </a:lnTo>
                    <a:lnTo>
                      <a:pt x="40" y="56"/>
                    </a:lnTo>
                    <a:lnTo>
                      <a:pt x="42" y="52"/>
                    </a:lnTo>
                    <a:lnTo>
                      <a:pt x="46" y="46"/>
                    </a:lnTo>
                    <a:lnTo>
                      <a:pt x="50" y="42"/>
                    </a:lnTo>
                    <a:lnTo>
                      <a:pt x="46" y="42"/>
                    </a:lnTo>
                    <a:lnTo>
                      <a:pt x="42" y="40"/>
                    </a:lnTo>
                    <a:lnTo>
                      <a:pt x="36" y="38"/>
                    </a:lnTo>
                    <a:lnTo>
                      <a:pt x="32" y="38"/>
                    </a:lnTo>
                    <a:lnTo>
                      <a:pt x="28" y="38"/>
                    </a:lnTo>
                    <a:lnTo>
                      <a:pt x="28" y="32"/>
                    </a:lnTo>
                    <a:lnTo>
                      <a:pt x="28" y="30"/>
                    </a:lnTo>
                    <a:lnTo>
                      <a:pt x="24" y="32"/>
                    </a:lnTo>
                    <a:lnTo>
                      <a:pt x="22" y="32"/>
                    </a:lnTo>
                    <a:lnTo>
                      <a:pt x="18" y="32"/>
                    </a:lnTo>
                    <a:lnTo>
                      <a:pt x="18" y="30"/>
                    </a:lnTo>
                    <a:lnTo>
                      <a:pt x="16" y="28"/>
                    </a:lnTo>
                    <a:lnTo>
                      <a:pt x="14" y="28"/>
                    </a:lnTo>
                    <a:lnTo>
                      <a:pt x="18" y="24"/>
                    </a:lnTo>
                    <a:lnTo>
                      <a:pt x="26" y="20"/>
                    </a:lnTo>
                    <a:lnTo>
                      <a:pt x="26" y="18"/>
                    </a:lnTo>
                    <a:lnTo>
                      <a:pt x="26" y="14"/>
                    </a:lnTo>
                    <a:lnTo>
                      <a:pt x="24" y="12"/>
                    </a:lnTo>
                    <a:lnTo>
                      <a:pt x="18" y="14"/>
                    </a:lnTo>
                    <a:lnTo>
                      <a:pt x="24" y="10"/>
                    </a:lnTo>
                    <a:lnTo>
                      <a:pt x="26" y="6"/>
                    </a:lnTo>
                    <a:lnTo>
                      <a:pt x="32" y="4"/>
                    </a:lnTo>
                    <a:lnTo>
                      <a:pt x="42" y="4"/>
                    </a:lnTo>
                    <a:lnTo>
                      <a:pt x="46" y="6"/>
                    </a:lnTo>
                    <a:lnTo>
                      <a:pt x="52" y="10"/>
                    </a:lnTo>
                    <a:lnTo>
                      <a:pt x="54" y="14"/>
                    </a:lnTo>
                    <a:lnTo>
                      <a:pt x="58" y="14"/>
                    </a:lnTo>
                    <a:lnTo>
                      <a:pt x="60" y="10"/>
                    </a:lnTo>
                    <a:lnTo>
                      <a:pt x="62" y="10"/>
                    </a:lnTo>
                    <a:lnTo>
                      <a:pt x="62" y="6"/>
                    </a:lnTo>
                    <a:lnTo>
                      <a:pt x="68" y="2"/>
                    </a:lnTo>
                    <a:lnTo>
                      <a:pt x="70" y="2"/>
                    </a:lnTo>
                    <a:lnTo>
                      <a:pt x="74" y="0"/>
                    </a:lnTo>
                    <a:lnTo>
                      <a:pt x="78" y="2"/>
                    </a:lnTo>
                    <a:lnTo>
                      <a:pt x="80" y="4"/>
                    </a:lnTo>
                    <a:lnTo>
                      <a:pt x="86" y="6"/>
                    </a:lnTo>
                    <a:lnTo>
                      <a:pt x="88" y="6"/>
                    </a:lnTo>
                    <a:lnTo>
                      <a:pt x="96" y="4"/>
                    </a:lnTo>
                    <a:lnTo>
                      <a:pt x="104" y="0"/>
                    </a:lnTo>
                    <a:lnTo>
                      <a:pt x="120" y="0"/>
                    </a:lnTo>
                    <a:lnTo>
                      <a:pt x="128" y="0"/>
                    </a:lnTo>
                    <a:lnTo>
                      <a:pt x="134" y="0"/>
                    </a:lnTo>
                    <a:lnTo>
                      <a:pt x="138" y="2"/>
                    </a:lnTo>
                    <a:lnTo>
                      <a:pt x="144" y="4"/>
                    </a:lnTo>
                    <a:lnTo>
                      <a:pt x="146" y="6"/>
                    </a:lnTo>
                    <a:lnTo>
                      <a:pt x="152" y="10"/>
                    </a:lnTo>
                    <a:lnTo>
                      <a:pt x="160" y="12"/>
                    </a:lnTo>
                    <a:lnTo>
                      <a:pt x="146" y="18"/>
                    </a:lnTo>
                    <a:lnTo>
                      <a:pt x="138" y="24"/>
                    </a:lnTo>
                    <a:lnTo>
                      <a:pt x="136" y="24"/>
                    </a:lnTo>
                    <a:lnTo>
                      <a:pt x="132" y="28"/>
                    </a:lnTo>
                    <a:lnTo>
                      <a:pt x="132" y="36"/>
                    </a:lnTo>
                    <a:lnTo>
                      <a:pt x="126" y="36"/>
                    </a:lnTo>
                    <a:lnTo>
                      <a:pt x="120" y="38"/>
                    </a:lnTo>
                    <a:lnTo>
                      <a:pt x="114" y="38"/>
                    </a:lnTo>
                    <a:lnTo>
                      <a:pt x="106" y="42"/>
                    </a:lnTo>
                    <a:lnTo>
                      <a:pt x="106" y="50"/>
                    </a:lnTo>
                    <a:lnTo>
                      <a:pt x="106" y="52"/>
                    </a:lnTo>
                    <a:lnTo>
                      <a:pt x="104" y="56"/>
                    </a:lnTo>
                    <a:lnTo>
                      <a:pt x="98" y="58"/>
                    </a:lnTo>
                    <a:lnTo>
                      <a:pt x="90" y="58"/>
                    </a:lnTo>
                    <a:lnTo>
                      <a:pt x="88" y="60"/>
                    </a:lnTo>
                    <a:lnTo>
                      <a:pt x="82" y="64"/>
                    </a:lnTo>
                    <a:lnTo>
                      <a:pt x="82" y="60"/>
                    </a:lnTo>
                    <a:lnTo>
                      <a:pt x="80" y="58"/>
                    </a:lnTo>
                    <a:lnTo>
                      <a:pt x="78" y="56"/>
                    </a:lnTo>
                    <a:lnTo>
                      <a:pt x="72" y="56"/>
                    </a:lnTo>
                    <a:lnTo>
                      <a:pt x="70" y="60"/>
                    </a:lnTo>
                    <a:lnTo>
                      <a:pt x="64" y="66"/>
                    </a:lnTo>
                    <a:lnTo>
                      <a:pt x="60" y="68"/>
                    </a:lnTo>
                    <a:lnTo>
                      <a:pt x="54" y="74"/>
                    </a:lnTo>
                    <a:lnTo>
                      <a:pt x="54" y="74"/>
                    </a:lnTo>
                    <a:lnTo>
                      <a:pt x="54" y="74"/>
                    </a:lnTo>
                    <a:close/>
                    <a:moveTo>
                      <a:pt x="128" y="2"/>
                    </a:moveTo>
                    <a:lnTo>
                      <a:pt x="128" y="2"/>
                    </a:lnTo>
                    <a:lnTo>
                      <a:pt x="132" y="2"/>
                    </a:lnTo>
                    <a:lnTo>
                      <a:pt x="134" y="2"/>
                    </a:lnTo>
                    <a:lnTo>
                      <a:pt x="132" y="6"/>
                    </a:lnTo>
                    <a:lnTo>
                      <a:pt x="124" y="14"/>
                    </a:lnTo>
                    <a:lnTo>
                      <a:pt x="110" y="14"/>
                    </a:lnTo>
                    <a:lnTo>
                      <a:pt x="108" y="6"/>
                    </a:lnTo>
                    <a:lnTo>
                      <a:pt x="116" y="6"/>
                    </a:lnTo>
                    <a:lnTo>
                      <a:pt x="124" y="4"/>
                    </a:lnTo>
                    <a:lnTo>
                      <a:pt x="126" y="2"/>
                    </a:lnTo>
                    <a:lnTo>
                      <a:pt x="128" y="2"/>
                    </a:lnTo>
                    <a:lnTo>
                      <a:pt x="128" y="2"/>
                    </a:lnTo>
                    <a:lnTo>
                      <a:pt x="128"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46" name="Freeform 1643"/>
              <p:cNvSpPr/>
              <p:nvPr/>
            </p:nvSpPr>
            <p:spPr bwMode="auto">
              <a:xfrm>
                <a:off x="1720850" y="3559175"/>
                <a:ext cx="57150" cy="50800"/>
              </a:xfrm>
              <a:custGeom>
                <a:gdLst>
                  <a:gd fmla="*/ 36 w 36" name="T0"/>
                  <a:gd fmla="*/ 28 h 32" name="T1"/>
                  <a:gd fmla="*/ 36 w 36" name="T2"/>
                  <a:gd fmla="*/ 28 h 32" name="T3"/>
                  <a:gd fmla="*/ 30 w 36" name="T4"/>
                  <a:gd fmla="*/ 24 h 32" name="T5"/>
                  <a:gd fmla="*/ 26 w 36" name="T6"/>
                  <a:gd fmla="*/ 18 h 32" name="T7"/>
                  <a:gd fmla="*/ 28 w 36" name="T8"/>
                  <a:gd fmla="*/ 12 h 32" name="T9"/>
                  <a:gd fmla="*/ 28 w 36" name="T10"/>
                  <a:gd fmla="*/ 8 h 32" name="T11"/>
                  <a:gd fmla="*/ 36 w 36" name="T12"/>
                  <a:gd fmla="*/ 8 h 32" name="T13"/>
                  <a:gd fmla="*/ 30 w 36" name="T14"/>
                  <a:gd fmla="*/ 0 h 32" name="T15"/>
                  <a:gd fmla="*/ 28 w 36" name="T16"/>
                  <a:gd fmla="*/ 0 h 32" name="T17"/>
                  <a:gd fmla="*/ 22 w 36" name="T18"/>
                  <a:gd fmla="*/ 0 h 32" name="T19"/>
                  <a:gd fmla="*/ 20 w 36" name="T20"/>
                  <a:gd fmla="*/ 0 h 32" name="T21"/>
                  <a:gd fmla="*/ 18 w 36" name="T22"/>
                  <a:gd fmla="*/ 2 h 32" name="T23"/>
                  <a:gd fmla="*/ 12 w 36" name="T24"/>
                  <a:gd fmla="*/ 10 h 32" name="T25"/>
                  <a:gd fmla="*/ 6 w 36" name="T26"/>
                  <a:gd fmla="*/ 18 h 32" name="T27"/>
                  <a:gd fmla="*/ 0 w 36" name="T28"/>
                  <a:gd fmla="*/ 20 h 32" name="T29"/>
                  <a:gd fmla="*/ 18 w 36" name="T30"/>
                  <a:gd fmla="*/ 26 h 32" name="T31"/>
                  <a:gd fmla="*/ 20 w 36" name="T32"/>
                  <a:gd fmla="*/ 32 h 32" name="T33"/>
                  <a:gd fmla="*/ 36 w 36" name="T34"/>
                  <a:gd fmla="*/ 28 h 32" name="T35"/>
                  <a:gd fmla="*/ 36 w 36" name="T36"/>
                  <a:gd fmla="*/ 28 h 32" name="T37"/>
                  <a:gd fmla="*/ 36 w 36" name="T38"/>
                  <a:gd fmla="*/ 28 h 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2" w="36">
                    <a:moveTo>
                      <a:pt x="36" y="28"/>
                    </a:moveTo>
                    <a:lnTo>
                      <a:pt x="36" y="28"/>
                    </a:lnTo>
                    <a:lnTo>
                      <a:pt x="30" y="24"/>
                    </a:lnTo>
                    <a:lnTo>
                      <a:pt x="26" y="18"/>
                    </a:lnTo>
                    <a:lnTo>
                      <a:pt x="28" y="12"/>
                    </a:lnTo>
                    <a:lnTo>
                      <a:pt x="28" y="8"/>
                    </a:lnTo>
                    <a:lnTo>
                      <a:pt x="36" y="8"/>
                    </a:lnTo>
                    <a:lnTo>
                      <a:pt x="30" y="0"/>
                    </a:lnTo>
                    <a:lnTo>
                      <a:pt x="28" y="0"/>
                    </a:lnTo>
                    <a:lnTo>
                      <a:pt x="22" y="0"/>
                    </a:lnTo>
                    <a:lnTo>
                      <a:pt x="20" y="0"/>
                    </a:lnTo>
                    <a:lnTo>
                      <a:pt x="18" y="2"/>
                    </a:lnTo>
                    <a:lnTo>
                      <a:pt x="12" y="10"/>
                    </a:lnTo>
                    <a:lnTo>
                      <a:pt x="6" y="18"/>
                    </a:lnTo>
                    <a:lnTo>
                      <a:pt x="0" y="20"/>
                    </a:lnTo>
                    <a:lnTo>
                      <a:pt x="18" y="26"/>
                    </a:lnTo>
                    <a:lnTo>
                      <a:pt x="20" y="32"/>
                    </a:lnTo>
                    <a:lnTo>
                      <a:pt x="36" y="28"/>
                    </a:lnTo>
                    <a:lnTo>
                      <a:pt x="36" y="28"/>
                    </a:lnTo>
                    <a:lnTo>
                      <a:pt x="36" y="2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47" name="Freeform 1645"/>
              <p:cNvSpPr>
                <a:spLocks noEditPoints="1"/>
              </p:cNvSpPr>
              <p:nvPr/>
            </p:nvSpPr>
            <p:spPr bwMode="auto">
              <a:xfrm>
                <a:off x="1743075" y="2749550"/>
                <a:ext cx="952500" cy="482600"/>
              </a:xfrm>
              <a:custGeom>
                <a:gdLst>
                  <a:gd fmla="*/ 180 w 600" name="T0"/>
                  <a:gd fmla="*/ 206 h 304" name="T1"/>
                  <a:gd fmla="*/ 194 w 600" name="T2"/>
                  <a:gd fmla="*/ 190 h 304" name="T3"/>
                  <a:gd fmla="*/ 214 w 600" name="T4"/>
                  <a:gd fmla="*/ 190 h 304" name="T5"/>
                  <a:gd fmla="*/ 214 w 600" name="T6"/>
                  <a:gd fmla="*/ 232 h 304" name="T7"/>
                  <a:gd fmla="*/ 214 w 600" name="T8"/>
                  <a:gd fmla="*/ 250 h 304" name="T9"/>
                  <a:gd fmla="*/ 260 w 600" name="T10"/>
                  <a:gd fmla="*/ 278 h 304" name="T11"/>
                  <a:gd fmla="*/ 272 w 600" name="T12"/>
                  <a:gd fmla="*/ 290 h 304" name="T13"/>
                  <a:gd fmla="*/ 298 w 600" name="T14"/>
                  <a:gd fmla="*/ 304 h 304" name="T15"/>
                  <a:gd fmla="*/ 324 w 600" name="T16"/>
                  <a:gd fmla="*/ 282 h 304" name="T17"/>
                  <a:gd fmla="*/ 356 w 600" name="T18"/>
                  <a:gd fmla="*/ 264 h 304" name="T19"/>
                  <a:gd fmla="*/ 386 w 600" name="T20"/>
                  <a:gd fmla="*/ 270 h 304" name="T21"/>
                  <a:gd fmla="*/ 410 w 600" name="T22"/>
                  <a:gd fmla="*/ 268 h 304" name="T23"/>
                  <a:gd fmla="*/ 464 w 600" name="T24"/>
                  <a:gd fmla="*/ 262 h 304" name="T25"/>
                  <a:gd fmla="*/ 486 w 600" name="T26"/>
                  <a:gd fmla="*/ 242 h 304" name="T27"/>
                  <a:gd fmla="*/ 520 w 600" name="T28"/>
                  <a:gd fmla="*/ 214 h 304" name="T29"/>
                  <a:gd fmla="*/ 540 w 600" name="T30"/>
                  <a:gd fmla="*/ 170 h 304" name="T31"/>
                  <a:gd fmla="*/ 600 w 600" name="T32"/>
                  <a:gd fmla="*/ 134 h 304" name="T33"/>
                  <a:gd fmla="*/ 538 w 600" name="T34"/>
                  <a:gd fmla="*/ 124 h 304" name="T35"/>
                  <a:gd fmla="*/ 502 w 600" name="T36"/>
                  <a:gd fmla="*/ 88 h 304" name="T37"/>
                  <a:gd fmla="*/ 450 w 600" name="T38"/>
                  <a:gd fmla="*/ 62 h 304" name="T39"/>
                  <a:gd fmla="*/ 392 w 600" name="T40"/>
                  <a:gd fmla="*/ 24 h 304" name="T41"/>
                  <a:gd fmla="*/ 356 w 600" name="T42"/>
                  <a:gd fmla="*/ 24 h 304" name="T43"/>
                  <a:gd fmla="*/ 322 w 600" name="T44"/>
                  <a:gd fmla="*/ 8 h 304" name="T45"/>
                  <a:gd fmla="*/ 278 w 600" name="T46"/>
                  <a:gd fmla="*/ 10 h 304" name="T47"/>
                  <a:gd fmla="*/ 204 w 600" name="T48"/>
                  <a:gd fmla="*/ 12 h 304" name="T49"/>
                  <a:gd fmla="*/ 188 w 600" name="T50"/>
                  <a:gd fmla="*/ 56 h 304" name="T51"/>
                  <a:gd fmla="*/ 204 w 600" name="T52"/>
                  <a:gd fmla="*/ 96 h 304" name="T53"/>
                  <a:gd fmla="*/ 172 w 600" name="T54"/>
                  <a:gd fmla="*/ 88 h 304" name="T55"/>
                  <a:gd fmla="*/ 150 w 600" name="T56"/>
                  <a:gd fmla="*/ 92 h 304" name="T57"/>
                  <a:gd fmla="*/ 128 w 600" name="T58"/>
                  <a:gd fmla="*/ 96 h 304" name="T59"/>
                  <a:gd fmla="*/ 116 w 600" name="T60"/>
                  <a:gd fmla="*/ 88 h 304" name="T61"/>
                  <a:gd fmla="*/ 92 w 600" name="T62"/>
                  <a:gd fmla="*/ 70 h 304" name="T63"/>
                  <a:gd fmla="*/ 78 w 600" name="T64"/>
                  <a:gd fmla="*/ 62 h 304" name="T65"/>
                  <a:gd fmla="*/ 42 w 600" name="T66"/>
                  <a:gd fmla="*/ 80 h 304" name="T67"/>
                  <a:gd fmla="*/ 36 w 600" name="T68"/>
                  <a:gd fmla="*/ 100 h 304" name="T69"/>
                  <a:gd fmla="*/ 16 w 600" name="T70"/>
                  <a:gd fmla="*/ 106 h 304" name="T71"/>
                  <a:gd fmla="*/ 8 w 600" name="T72"/>
                  <a:gd fmla="*/ 124 h 304" name="T73"/>
                  <a:gd fmla="*/ 8 w 600" name="T74"/>
                  <a:gd fmla="*/ 150 h 304" name="T75"/>
                  <a:gd fmla="*/ 24 w 600" name="T76"/>
                  <a:gd fmla="*/ 172 h 304" name="T77"/>
                  <a:gd fmla="*/ 32 w 600" name="T78"/>
                  <a:gd fmla="*/ 190 h 304" name="T79"/>
                  <a:gd fmla="*/ 54 w 600" name="T80"/>
                  <a:gd fmla="*/ 180 h 304" name="T81"/>
                  <a:gd fmla="*/ 92 w 600" name="T82"/>
                  <a:gd fmla="*/ 190 h 304" name="T83"/>
                  <a:gd fmla="*/ 110 w 600" name="T84"/>
                  <a:gd fmla="*/ 218 h 304" name="T85"/>
                  <a:gd fmla="*/ 92 w 600" name="T86"/>
                  <a:gd fmla="*/ 222 h 304" name="T87"/>
                  <a:gd fmla="*/ 60 w 600" name="T88"/>
                  <a:gd fmla="*/ 226 h 304" name="T89"/>
                  <a:gd fmla="*/ 52 w 600" name="T90"/>
                  <a:gd fmla="*/ 242 h 304" name="T91"/>
                  <a:gd fmla="*/ 82 w 600" name="T92"/>
                  <a:gd fmla="*/ 278 h 304" name="T93"/>
                  <a:gd fmla="*/ 118 w 600" name="T94"/>
                  <a:gd fmla="*/ 288 h 304" name="T95"/>
                  <a:gd fmla="*/ 162 w 600" name="T96"/>
                  <a:gd fmla="*/ 210 h 304" name="T97"/>
                  <a:gd fmla="*/ 88 w 600" name="T98"/>
                  <a:gd fmla="*/ 242 h 304" name="T99"/>
                  <a:gd fmla="*/ 90 w 600" name="T100"/>
                  <a:gd fmla="*/ 232 h 304" name="T101"/>
                  <a:gd fmla="*/ 476 w 600" name="T102"/>
                  <a:gd fmla="*/ 180 h 304" name="T103"/>
                  <a:gd fmla="*/ 416 w 600" name="T104"/>
                  <a:gd fmla="*/ 190 h 304" name="T105"/>
                  <a:gd fmla="*/ 392 w 600" name="T106"/>
                  <a:gd fmla="*/ 210 h 304" name="T107"/>
                  <a:gd fmla="*/ 392 w 600" name="T108"/>
                  <a:gd fmla="*/ 226 h 304" name="T109"/>
                  <a:gd fmla="*/ 392 w 600" name="T110"/>
                  <a:gd fmla="*/ 190 h 304" name="T111"/>
                  <a:gd fmla="*/ 440 w 600" name="T112"/>
                  <a:gd fmla="*/ 180 h 304" name="T113"/>
                  <a:gd fmla="*/ 466 w 600" name="T114"/>
                  <a:gd fmla="*/ 172 h 3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04" w="600">
                    <a:moveTo>
                      <a:pt x="168" y="210"/>
                    </a:moveTo>
                    <a:lnTo>
                      <a:pt x="168" y="210"/>
                    </a:lnTo>
                    <a:lnTo>
                      <a:pt x="170" y="208"/>
                    </a:lnTo>
                    <a:lnTo>
                      <a:pt x="176" y="208"/>
                    </a:lnTo>
                    <a:lnTo>
                      <a:pt x="172" y="206"/>
                    </a:lnTo>
                    <a:lnTo>
                      <a:pt x="176" y="206"/>
                    </a:lnTo>
                    <a:lnTo>
                      <a:pt x="180" y="206"/>
                    </a:lnTo>
                    <a:lnTo>
                      <a:pt x="178" y="208"/>
                    </a:lnTo>
                    <a:lnTo>
                      <a:pt x="178" y="210"/>
                    </a:lnTo>
                    <a:lnTo>
                      <a:pt x="180" y="210"/>
                    </a:lnTo>
                    <a:lnTo>
                      <a:pt x="186" y="200"/>
                    </a:lnTo>
                    <a:lnTo>
                      <a:pt x="198" y="196"/>
                    </a:lnTo>
                    <a:lnTo>
                      <a:pt x="196" y="192"/>
                    </a:lnTo>
                    <a:lnTo>
                      <a:pt x="194" y="190"/>
                    </a:lnTo>
                    <a:lnTo>
                      <a:pt x="196" y="190"/>
                    </a:lnTo>
                    <a:lnTo>
                      <a:pt x="200" y="190"/>
                    </a:lnTo>
                    <a:lnTo>
                      <a:pt x="206" y="192"/>
                    </a:lnTo>
                    <a:lnTo>
                      <a:pt x="206" y="188"/>
                    </a:lnTo>
                    <a:lnTo>
                      <a:pt x="208" y="188"/>
                    </a:lnTo>
                    <a:lnTo>
                      <a:pt x="208" y="190"/>
                    </a:lnTo>
                    <a:lnTo>
                      <a:pt x="214" y="190"/>
                    </a:lnTo>
                    <a:lnTo>
                      <a:pt x="208" y="198"/>
                    </a:lnTo>
                    <a:lnTo>
                      <a:pt x="206" y="208"/>
                    </a:lnTo>
                    <a:lnTo>
                      <a:pt x="206" y="218"/>
                    </a:lnTo>
                    <a:lnTo>
                      <a:pt x="206" y="224"/>
                    </a:lnTo>
                    <a:lnTo>
                      <a:pt x="212" y="226"/>
                    </a:lnTo>
                    <a:lnTo>
                      <a:pt x="216" y="228"/>
                    </a:lnTo>
                    <a:lnTo>
                      <a:pt x="214" y="232"/>
                    </a:lnTo>
                    <a:lnTo>
                      <a:pt x="214" y="234"/>
                    </a:lnTo>
                    <a:lnTo>
                      <a:pt x="214" y="236"/>
                    </a:lnTo>
                    <a:lnTo>
                      <a:pt x="216" y="236"/>
                    </a:lnTo>
                    <a:lnTo>
                      <a:pt x="216" y="240"/>
                    </a:lnTo>
                    <a:lnTo>
                      <a:pt x="212" y="240"/>
                    </a:lnTo>
                    <a:lnTo>
                      <a:pt x="214" y="244"/>
                    </a:lnTo>
                    <a:lnTo>
                      <a:pt x="214" y="250"/>
                    </a:lnTo>
                    <a:lnTo>
                      <a:pt x="216" y="264"/>
                    </a:lnTo>
                    <a:lnTo>
                      <a:pt x="222" y="264"/>
                    </a:lnTo>
                    <a:lnTo>
                      <a:pt x="232" y="268"/>
                    </a:lnTo>
                    <a:lnTo>
                      <a:pt x="250" y="270"/>
                    </a:lnTo>
                    <a:lnTo>
                      <a:pt x="252" y="268"/>
                    </a:lnTo>
                    <a:lnTo>
                      <a:pt x="258" y="276"/>
                    </a:lnTo>
                    <a:lnTo>
                      <a:pt x="260" y="278"/>
                    </a:lnTo>
                    <a:lnTo>
                      <a:pt x="266" y="278"/>
                    </a:lnTo>
                    <a:lnTo>
                      <a:pt x="268" y="278"/>
                    </a:lnTo>
                    <a:lnTo>
                      <a:pt x="270" y="280"/>
                    </a:lnTo>
                    <a:lnTo>
                      <a:pt x="270" y="282"/>
                    </a:lnTo>
                    <a:lnTo>
                      <a:pt x="272" y="282"/>
                    </a:lnTo>
                    <a:lnTo>
                      <a:pt x="270" y="288"/>
                    </a:lnTo>
                    <a:lnTo>
                      <a:pt x="272" y="290"/>
                    </a:lnTo>
                    <a:lnTo>
                      <a:pt x="278" y="294"/>
                    </a:lnTo>
                    <a:lnTo>
                      <a:pt x="286" y="294"/>
                    </a:lnTo>
                    <a:lnTo>
                      <a:pt x="290" y="294"/>
                    </a:lnTo>
                    <a:lnTo>
                      <a:pt x="296" y="296"/>
                    </a:lnTo>
                    <a:lnTo>
                      <a:pt x="296" y="300"/>
                    </a:lnTo>
                    <a:lnTo>
                      <a:pt x="296" y="304"/>
                    </a:lnTo>
                    <a:lnTo>
                      <a:pt x="298" y="304"/>
                    </a:lnTo>
                    <a:lnTo>
                      <a:pt x="304" y="304"/>
                    </a:lnTo>
                    <a:lnTo>
                      <a:pt x="304" y="296"/>
                    </a:lnTo>
                    <a:lnTo>
                      <a:pt x="312" y="296"/>
                    </a:lnTo>
                    <a:lnTo>
                      <a:pt x="314" y="290"/>
                    </a:lnTo>
                    <a:lnTo>
                      <a:pt x="316" y="286"/>
                    </a:lnTo>
                    <a:lnTo>
                      <a:pt x="322" y="286"/>
                    </a:lnTo>
                    <a:lnTo>
                      <a:pt x="324" y="282"/>
                    </a:lnTo>
                    <a:lnTo>
                      <a:pt x="326" y="280"/>
                    </a:lnTo>
                    <a:lnTo>
                      <a:pt x="334" y="278"/>
                    </a:lnTo>
                    <a:lnTo>
                      <a:pt x="338" y="278"/>
                    </a:lnTo>
                    <a:lnTo>
                      <a:pt x="342" y="276"/>
                    </a:lnTo>
                    <a:lnTo>
                      <a:pt x="344" y="270"/>
                    </a:lnTo>
                    <a:lnTo>
                      <a:pt x="350" y="268"/>
                    </a:lnTo>
                    <a:lnTo>
                      <a:pt x="356" y="264"/>
                    </a:lnTo>
                    <a:lnTo>
                      <a:pt x="366" y="264"/>
                    </a:lnTo>
                    <a:lnTo>
                      <a:pt x="370" y="268"/>
                    </a:lnTo>
                    <a:lnTo>
                      <a:pt x="376" y="270"/>
                    </a:lnTo>
                    <a:lnTo>
                      <a:pt x="378" y="276"/>
                    </a:lnTo>
                    <a:lnTo>
                      <a:pt x="380" y="276"/>
                    </a:lnTo>
                    <a:lnTo>
                      <a:pt x="384" y="270"/>
                    </a:lnTo>
                    <a:lnTo>
                      <a:pt x="386" y="270"/>
                    </a:lnTo>
                    <a:lnTo>
                      <a:pt x="386" y="268"/>
                    </a:lnTo>
                    <a:lnTo>
                      <a:pt x="392" y="262"/>
                    </a:lnTo>
                    <a:lnTo>
                      <a:pt x="394" y="262"/>
                    </a:lnTo>
                    <a:lnTo>
                      <a:pt x="398" y="260"/>
                    </a:lnTo>
                    <a:lnTo>
                      <a:pt x="402" y="262"/>
                    </a:lnTo>
                    <a:lnTo>
                      <a:pt x="404" y="264"/>
                    </a:lnTo>
                    <a:lnTo>
                      <a:pt x="410" y="268"/>
                    </a:lnTo>
                    <a:lnTo>
                      <a:pt x="412" y="268"/>
                    </a:lnTo>
                    <a:lnTo>
                      <a:pt x="420" y="264"/>
                    </a:lnTo>
                    <a:lnTo>
                      <a:pt x="428" y="260"/>
                    </a:lnTo>
                    <a:lnTo>
                      <a:pt x="446" y="260"/>
                    </a:lnTo>
                    <a:lnTo>
                      <a:pt x="452" y="260"/>
                    </a:lnTo>
                    <a:lnTo>
                      <a:pt x="458" y="260"/>
                    </a:lnTo>
                    <a:lnTo>
                      <a:pt x="464" y="262"/>
                    </a:lnTo>
                    <a:lnTo>
                      <a:pt x="468" y="264"/>
                    </a:lnTo>
                    <a:lnTo>
                      <a:pt x="470" y="268"/>
                    </a:lnTo>
                    <a:lnTo>
                      <a:pt x="476" y="270"/>
                    </a:lnTo>
                    <a:lnTo>
                      <a:pt x="482" y="272"/>
                    </a:lnTo>
                    <a:lnTo>
                      <a:pt x="484" y="262"/>
                    </a:lnTo>
                    <a:lnTo>
                      <a:pt x="488" y="250"/>
                    </a:lnTo>
                    <a:lnTo>
                      <a:pt x="486" y="242"/>
                    </a:lnTo>
                    <a:lnTo>
                      <a:pt x="478" y="234"/>
                    </a:lnTo>
                    <a:lnTo>
                      <a:pt x="476" y="228"/>
                    </a:lnTo>
                    <a:lnTo>
                      <a:pt x="478" y="226"/>
                    </a:lnTo>
                    <a:lnTo>
                      <a:pt x="492" y="224"/>
                    </a:lnTo>
                    <a:lnTo>
                      <a:pt x="502" y="218"/>
                    </a:lnTo>
                    <a:lnTo>
                      <a:pt x="518" y="218"/>
                    </a:lnTo>
                    <a:lnTo>
                      <a:pt x="520" y="214"/>
                    </a:lnTo>
                    <a:lnTo>
                      <a:pt x="514" y="208"/>
                    </a:lnTo>
                    <a:lnTo>
                      <a:pt x="512" y="200"/>
                    </a:lnTo>
                    <a:lnTo>
                      <a:pt x="514" y="188"/>
                    </a:lnTo>
                    <a:lnTo>
                      <a:pt x="522" y="182"/>
                    </a:lnTo>
                    <a:lnTo>
                      <a:pt x="528" y="174"/>
                    </a:lnTo>
                    <a:lnTo>
                      <a:pt x="532" y="170"/>
                    </a:lnTo>
                    <a:lnTo>
                      <a:pt x="540" y="170"/>
                    </a:lnTo>
                    <a:lnTo>
                      <a:pt x="554" y="164"/>
                    </a:lnTo>
                    <a:lnTo>
                      <a:pt x="554" y="160"/>
                    </a:lnTo>
                    <a:lnTo>
                      <a:pt x="556" y="154"/>
                    </a:lnTo>
                    <a:lnTo>
                      <a:pt x="566" y="150"/>
                    </a:lnTo>
                    <a:lnTo>
                      <a:pt x="568" y="144"/>
                    </a:lnTo>
                    <a:lnTo>
                      <a:pt x="576" y="138"/>
                    </a:lnTo>
                    <a:lnTo>
                      <a:pt x="600" y="134"/>
                    </a:lnTo>
                    <a:lnTo>
                      <a:pt x="586" y="132"/>
                    </a:lnTo>
                    <a:lnTo>
                      <a:pt x="584" y="128"/>
                    </a:lnTo>
                    <a:lnTo>
                      <a:pt x="578" y="120"/>
                    </a:lnTo>
                    <a:lnTo>
                      <a:pt x="574" y="116"/>
                    </a:lnTo>
                    <a:lnTo>
                      <a:pt x="568" y="114"/>
                    </a:lnTo>
                    <a:lnTo>
                      <a:pt x="556" y="116"/>
                    </a:lnTo>
                    <a:lnTo>
                      <a:pt x="538" y="124"/>
                    </a:lnTo>
                    <a:lnTo>
                      <a:pt x="528" y="126"/>
                    </a:lnTo>
                    <a:lnTo>
                      <a:pt x="520" y="124"/>
                    </a:lnTo>
                    <a:lnTo>
                      <a:pt x="518" y="118"/>
                    </a:lnTo>
                    <a:lnTo>
                      <a:pt x="514" y="108"/>
                    </a:lnTo>
                    <a:lnTo>
                      <a:pt x="512" y="98"/>
                    </a:lnTo>
                    <a:lnTo>
                      <a:pt x="506" y="92"/>
                    </a:lnTo>
                    <a:lnTo>
                      <a:pt x="502" y="88"/>
                    </a:lnTo>
                    <a:lnTo>
                      <a:pt x="500" y="84"/>
                    </a:lnTo>
                    <a:lnTo>
                      <a:pt x="482" y="84"/>
                    </a:lnTo>
                    <a:lnTo>
                      <a:pt x="476" y="88"/>
                    </a:lnTo>
                    <a:lnTo>
                      <a:pt x="468" y="90"/>
                    </a:lnTo>
                    <a:lnTo>
                      <a:pt x="464" y="84"/>
                    </a:lnTo>
                    <a:lnTo>
                      <a:pt x="458" y="80"/>
                    </a:lnTo>
                    <a:lnTo>
                      <a:pt x="450" y="62"/>
                    </a:lnTo>
                    <a:lnTo>
                      <a:pt x="440" y="38"/>
                    </a:lnTo>
                    <a:lnTo>
                      <a:pt x="430" y="20"/>
                    </a:lnTo>
                    <a:lnTo>
                      <a:pt x="432" y="12"/>
                    </a:lnTo>
                    <a:lnTo>
                      <a:pt x="430" y="10"/>
                    </a:lnTo>
                    <a:lnTo>
                      <a:pt x="416" y="12"/>
                    </a:lnTo>
                    <a:lnTo>
                      <a:pt x="406" y="18"/>
                    </a:lnTo>
                    <a:lnTo>
                      <a:pt x="392" y="24"/>
                    </a:lnTo>
                    <a:lnTo>
                      <a:pt x="378" y="28"/>
                    </a:lnTo>
                    <a:lnTo>
                      <a:pt x="366" y="28"/>
                    </a:lnTo>
                    <a:lnTo>
                      <a:pt x="368" y="28"/>
                    </a:lnTo>
                    <a:lnTo>
                      <a:pt x="366" y="24"/>
                    </a:lnTo>
                    <a:lnTo>
                      <a:pt x="362" y="20"/>
                    </a:lnTo>
                    <a:lnTo>
                      <a:pt x="360" y="20"/>
                    </a:lnTo>
                    <a:lnTo>
                      <a:pt x="356" y="24"/>
                    </a:lnTo>
                    <a:lnTo>
                      <a:pt x="356" y="20"/>
                    </a:lnTo>
                    <a:lnTo>
                      <a:pt x="344" y="16"/>
                    </a:lnTo>
                    <a:lnTo>
                      <a:pt x="338" y="20"/>
                    </a:lnTo>
                    <a:lnTo>
                      <a:pt x="332" y="26"/>
                    </a:lnTo>
                    <a:lnTo>
                      <a:pt x="326" y="18"/>
                    </a:lnTo>
                    <a:lnTo>
                      <a:pt x="322" y="16"/>
                    </a:lnTo>
                    <a:lnTo>
                      <a:pt x="322" y="8"/>
                    </a:lnTo>
                    <a:lnTo>
                      <a:pt x="322" y="6"/>
                    </a:lnTo>
                    <a:lnTo>
                      <a:pt x="316" y="2"/>
                    </a:lnTo>
                    <a:lnTo>
                      <a:pt x="314" y="0"/>
                    </a:lnTo>
                    <a:lnTo>
                      <a:pt x="308" y="0"/>
                    </a:lnTo>
                    <a:lnTo>
                      <a:pt x="298" y="2"/>
                    </a:lnTo>
                    <a:lnTo>
                      <a:pt x="284" y="10"/>
                    </a:lnTo>
                    <a:lnTo>
                      <a:pt x="278" y="10"/>
                    </a:lnTo>
                    <a:lnTo>
                      <a:pt x="266" y="16"/>
                    </a:lnTo>
                    <a:lnTo>
                      <a:pt x="250" y="16"/>
                    </a:lnTo>
                    <a:lnTo>
                      <a:pt x="240" y="18"/>
                    </a:lnTo>
                    <a:lnTo>
                      <a:pt x="226" y="20"/>
                    </a:lnTo>
                    <a:lnTo>
                      <a:pt x="222" y="18"/>
                    </a:lnTo>
                    <a:lnTo>
                      <a:pt x="212" y="16"/>
                    </a:lnTo>
                    <a:lnTo>
                      <a:pt x="204" y="12"/>
                    </a:lnTo>
                    <a:lnTo>
                      <a:pt x="198" y="16"/>
                    </a:lnTo>
                    <a:lnTo>
                      <a:pt x="198" y="20"/>
                    </a:lnTo>
                    <a:lnTo>
                      <a:pt x="198" y="28"/>
                    </a:lnTo>
                    <a:lnTo>
                      <a:pt x="190" y="36"/>
                    </a:lnTo>
                    <a:lnTo>
                      <a:pt x="190" y="44"/>
                    </a:lnTo>
                    <a:lnTo>
                      <a:pt x="188" y="48"/>
                    </a:lnTo>
                    <a:lnTo>
                      <a:pt x="188" y="56"/>
                    </a:lnTo>
                    <a:lnTo>
                      <a:pt x="196" y="66"/>
                    </a:lnTo>
                    <a:lnTo>
                      <a:pt x="196" y="70"/>
                    </a:lnTo>
                    <a:lnTo>
                      <a:pt x="190" y="80"/>
                    </a:lnTo>
                    <a:lnTo>
                      <a:pt x="196" y="84"/>
                    </a:lnTo>
                    <a:lnTo>
                      <a:pt x="200" y="88"/>
                    </a:lnTo>
                    <a:lnTo>
                      <a:pt x="206" y="90"/>
                    </a:lnTo>
                    <a:lnTo>
                      <a:pt x="204" y="96"/>
                    </a:lnTo>
                    <a:lnTo>
                      <a:pt x="204" y="98"/>
                    </a:lnTo>
                    <a:lnTo>
                      <a:pt x="198" y="100"/>
                    </a:lnTo>
                    <a:lnTo>
                      <a:pt x="194" y="100"/>
                    </a:lnTo>
                    <a:lnTo>
                      <a:pt x="182" y="98"/>
                    </a:lnTo>
                    <a:lnTo>
                      <a:pt x="180" y="92"/>
                    </a:lnTo>
                    <a:lnTo>
                      <a:pt x="176" y="88"/>
                    </a:lnTo>
                    <a:lnTo>
                      <a:pt x="172" y="88"/>
                    </a:lnTo>
                    <a:lnTo>
                      <a:pt x="170" y="88"/>
                    </a:lnTo>
                    <a:lnTo>
                      <a:pt x="168" y="88"/>
                    </a:lnTo>
                    <a:lnTo>
                      <a:pt x="168" y="84"/>
                    </a:lnTo>
                    <a:lnTo>
                      <a:pt x="164" y="84"/>
                    </a:lnTo>
                    <a:lnTo>
                      <a:pt x="162" y="84"/>
                    </a:lnTo>
                    <a:lnTo>
                      <a:pt x="154" y="88"/>
                    </a:lnTo>
                    <a:lnTo>
                      <a:pt x="150" y="92"/>
                    </a:lnTo>
                    <a:lnTo>
                      <a:pt x="144" y="92"/>
                    </a:lnTo>
                    <a:lnTo>
                      <a:pt x="136" y="88"/>
                    </a:lnTo>
                    <a:lnTo>
                      <a:pt x="134" y="88"/>
                    </a:lnTo>
                    <a:lnTo>
                      <a:pt x="132" y="88"/>
                    </a:lnTo>
                    <a:lnTo>
                      <a:pt x="132" y="90"/>
                    </a:lnTo>
                    <a:lnTo>
                      <a:pt x="128" y="90"/>
                    </a:lnTo>
                    <a:lnTo>
                      <a:pt x="128" y="96"/>
                    </a:lnTo>
                    <a:lnTo>
                      <a:pt x="128" y="98"/>
                    </a:lnTo>
                    <a:lnTo>
                      <a:pt x="122" y="98"/>
                    </a:lnTo>
                    <a:lnTo>
                      <a:pt x="124" y="96"/>
                    </a:lnTo>
                    <a:lnTo>
                      <a:pt x="124" y="90"/>
                    </a:lnTo>
                    <a:lnTo>
                      <a:pt x="124" y="88"/>
                    </a:lnTo>
                    <a:lnTo>
                      <a:pt x="122" y="88"/>
                    </a:lnTo>
                    <a:lnTo>
                      <a:pt x="116" y="88"/>
                    </a:lnTo>
                    <a:lnTo>
                      <a:pt x="110" y="84"/>
                    </a:lnTo>
                    <a:lnTo>
                      <a:pt x="108" y="80"/>
                    </a:lnTo>
                    <a:lnTo>
                      <a:pt x="106" y="78"/>
                    </a:lnTo>
                    <a:lnTo>
                      <a:pt x="100" y="74"/>
                    </a:lnTo>
                    <a:lnTo>
                      <a:pt x="96" y="72"/>
                    </a:lnTo>
                    <a:lnTo>
                      <a:pt x="92" y="72"/>
                    </a:lnTo>
                    <a:lnTo>
                      <a:pt x="92" y="70"/>
                    </a:lnTo>
                    <a:lnTo>
                      <a:pt x="92" y="66"/>
                    </a:lnTo>
                    <a:lnTo>
                      <a:pt x="88" y="62"/>
                    </a:lnTo>
                    <a:lnTo>
                      <a:pt x="86" y="62"/>
                    </a:lnTo>
                    <a:lnTo>
                      <a:pt x="82" y="64"/>
                    </a:lnTo>
                    <a:lnTo>
                      <a:pt x="86" y="64"/>
                    </a:lnTo>
                    <a:lnTo>
                      <a:pt x="78" y="66"/>
                    </a:lnTo>
                    <a:lnTo>
                      <a:pt x="78" y="62"/>
                    </a:lnTo>
                    <a:lnTo>
                      <a:pt x="64" y="64"/>
                    </a:lnTo>
                    <a:lnTo>
                      <a:pt x="68" y="66"/>
                    </a:lnTo>
                    <a:lnTo>
                      <a:pt x="68" y="70"/>
                    </a:lnTo>
                    <a:lnTo>
                      <a:pt x="54" y="80"/>
                    </a:lnTo>
                    <a:lnTo>
                      <a:pt x="52" y="82"/>
                    </a:lnTo>
                    <a:lnTo>
                      <a:pt x="44" y="80"/>
                    </a:lnTo>
                    <a:lnTo>
                      <a:pt x="42" y="80"/>
                    </a:lnTo>
                    <a:lnTo>
                      <a:pt x="42" y="82"/>
                    </a:lnTo>
                    <a:lnTo>
                      <a:pt x="36" y="84"/>
                    </a:lnTo>
                    <a:lnTo>
                      <a:pt x="36" y="88"/>
                    </a:lnTo>
                    <a:lnTo>
                      <a:pt x="34" y="90"/>
                    </a:lnTo>
                    <a:lnTo>
                      <a:pt x="34" y="96"/>
                    </a:lnTo>
                    <a:lnTo>
                      <a:pt x="34" y="98"/>
                    </a:lnTo>
                    <a:lnTo>
                      <a:pt x="36" y="100"/>
                    </a:lnTo>
                    <a:lnTo>
                      <a:pt x="42" y="102"/>
                    </a:lnTo>
                    <a:lnTo>
                      <a:pt x="32" y="110"/>
                    </a:lnTo>
                    <a:lnTo>
                      <a:pt x="26" y="98"/>
                    </a:lnTo>
                    <a:lnTo>
                      <a:pt x="24" y="98"/>
                    </a:lnTo>
                    <a:lnTo>
                      <a:pt x="20" y="100"/>
                    </a:lnTo>
                    <a:lnTo>
                      <a:pt x="18" y="102"/>
                    </a:lnTo>
                    <a:lnTo>
                      <a:pt x="16" y="106"/>
                    </a:lnTo>
                    <a:lnTo>
                      <a:pt x="14" y="106"/>
                    </a:lnTo>
                    <a:lnTo>
                      <a:pt x="14" y="108"/>
                    </a:lnTo>
                    <a:lnTo>
                      <a:pt x="10" y="108"/>
                    </a:lnTo>
                    <a:lnTo>
                      <a:pt x="14" y="114"/>
                    </a:lnTo>
                    <a:lnTo>
                      <a:pt x="10" y="118"/>
                    </a:lnTo>
                    <a:lnTo>
                      <a:pt x="8" y="120"/>
                    </a:lnTo>
                    <a:lnTo>
                      <a:pt x="8" y="124"/>
                    </a:lnTo>
                    <a:lnTo>
                      <a:pt x="10" y="126"/>
                    </a:lnTo>
                    <a:lnTo>
                      <a:pt x="10" y="128"/>
                    </a:lnTo>
                    <a:lnTo>
                      <a:pt x="8" y="132"/>
                    </a:lnTo>
                    <a:lnTo>
                      <a:pt x="2" y="142"/>
                    </a:lnTo>
                    <a:lnTo>
                      <a:pt x="0" y="144"/>
                    </a:lnTo>
                    <a:lnTo>
                      <a:pt x="2" y="144"/>
                    </a:lnTo>
                    <a:lnTo>
                      <a:pt x="8" y="150"/>
                    </a:lnTo>
                    <a:lnTo>
                      <a:pt x="10" y="150"/>
                    </a:lnTo>
                    <a:lnTo>
                      <a:pt x="10" y="154"/>
                    </a:lnTo>
                    <a:lnTo>
                      <a:pt x="10" y="160"/>
                    </a:lnTo>
                    <a:lnTo>
                      <a:pt x="10" y="162"/>
                    </a:lnTo>
                    <a:lnTo>
                      <a:pt x="14" y="162"/>
                    </a:lnTo>
                    <a:lnTo>
                      <a:pt x="18" y="160"/>
                    </a:lnTo>
                    <a:lnTo>
                      <a:pt x="24" y="172"/>
                    </a:lnTo>
                    <a:lnTo>
                      <a:pt x="24" y="174"/>
                    </a:lnTo>
                    <a:lnTo>
                      <a:pt x="24" y="180"/>
                    </a:lnTo>
                    <a:lnTo>
                      <a:pt x="24" y="182"/>
                    </a:lnTo>
                    <a:lnTo>
                      <a:pt x="24" y="186"/>
                    </a:lnTo>
                    <a:lnTo>
                      <a:pt x="26" y="190"/>
                    </a:lnTo>
                    <a:lnTo>
                      <a:pt x="28" y="190"/>
                    </a:lnTo>
                    <a:lnTo>
                      <a:pt x="32" y="190"/>
                    </a:lnTo>
                    <a:lnTo>
                      <a:pt x="34" y="192"/>
                    </a:lnTo>
                    <a:lnTo>
                      <a:pt x="42" y="186"/>
                    </a:lnTo>
                    <a:lnTo>
                      <a:pt x="44" y="186"/>
                    </a:lnTo>
                    <a:lnTo>
                      <a:pt x="44" y="188"/>
                    </a:lnTo>
                    <a:lnTo>
                      <a:pt x="46" y="188"/>
                    </a:lnTo>
                    <a:lnTo>
                      <a:pt x="52" y="186"/>
                    </a:lnTo>
                    <a:lnTo>
                      <a:pt x="54" y="180"/>
                    </a:lnTo>
                    <a:lnTo>
                      <a:pt x="60" y="172"/>
                    </a:lnTo>
                    <a:lnTo>
                      <a:pt x="70" y="174"/>
                    </a:lnTo>
                    <a:lnTo>
                      <a:pt x="70" y="180"/>
                    </a:lnTo>
                    <a:lnTo>
                      <a:pt x="82" y="182"/>
                    </a:lnTo>
                    <a:lnTo>
                      <a:pt x="88" y="186"/>
                    </a:lnTo>
                    <a:lnTo>
                      <a:pt x="92" y="188"/>
                    </a:lnTo>
                    <a:lnTo>
                      <a:pt x="92" y="190"/>
                    </a:lnTo>
                    <a:lnTo>
                      <a:pt x="92" y="192"/>
                    </a:lnTo>
                    <a:lnTo>
                      <a:pt x="100" y="192"/>
                    </a:lnTo>
                    <a:lnTo>
                      <a:pt x="104" y="198"/>
                    </a:lnTo>
                    <a:lnTo>
                      <a:pt x="104" y="200"/>
                    </a:lnTo>
                    <a:lnTo>
                      <a:pt x="104" y="208"/>
                    </a:lnTo>
                    <a:lnTo>
                      <a:pt x="110" y="214"/>
                    </a:lnTo>
                    <a:lnTo>
                      <a:pt x="110" y="218"/>
                    </a:lnTo>
                    <a:lnTo>
                      <a:pt x="108" y="224"/>
                    </a:lnTo>
                    <a:lnTo>
                      <a:pt x="100" y="226"/>
                    </a:lnTo>
                    <a:lnTo>
                      <a:pt x="96" y="226"/>
                    </a:lnTo>
                    <a:lnTo>
                      <a:pt x="98" y="226"/>
                    </a:lnTo>
                    <a:lnTo>
                      <a:pt x="98" y="224"/>
                    </a:lnTo>
                    <a:lnTo>
                      <a:pt x="92" y="224"/>
                    </a:lnTo>
                    <a:lnTo>
                      <a:pt x="92" y="222"/>
                    </a:lnTo>
                    <a:lnTo>
                      <a:pt x="86" y="222"/>
                    </a:lnTo>
                    <a:lnTo>
                      <a:pt x="82" y="218"/>
                    </a:lnTo>
                    <a:lnTo>
                      <a:pt x="80" y="216"/>
                    </a:lnTo>
                    <a:lnTo>
                      <a:pt x="74" y="216"/>
                    </a:lnTo>
                    <a:lnTo>
                      <a:pt x="74" y="218"/>
                    </a:lnTo>
                    <a:lnTo>
                      <a:pt x="74" y="226"/>
                    </a:lnTo>
                    <a:lnTo>
                      <a:pt x="60" y="226"/>
                    </a:lnTo>
                    <a:lnTo>
                      <a:pt x="62" y="228"/>
                    </a:lnTo>
                    <a:lnTo>
                      <a:pt x="62" y="234"/>
                    </a:lnTo>
                    <a:lnTo>
                      <a:pt x="68" y="234"/>
                    </a:lnTo>
                    <a:lnTo>
                      <a:pt x="68" y="236"/>
                    </a:lnTo>
                    <a:lnTo>
                      <a:pt x="70" y="240"/>
                    </a:lnTo>
                    <a:lnTo>
                      <a:pt x="52" y="236"/>
                    </a:lnTo>
                    <a:lnTo>
                      <a:pt x="52" y="242"/>
                    </a:lnTo>
                    <a:lnTo>
                      <a:pt x="60" y="246"/>
                    </a:lnTo>
                    <a:lnTo>
                      <a:pt x="62" y="252"/>
                    </a:lnTo>
                    <a:lnTo>
                      <a:pt x="64" y="260"/>
                    </a:lnTo>
                    <a:lnTo>
                      <a:pt x="74" y="268"/>
                    </a:lnTo>
                    <a:lnTo>
                      <a:pt x="80" y="268"/>
                    </a:lnTo>
                    <a:lnTo>
                      <a:pt x="86" y="268"/>
                    </a:lnTo>
                    <a:lnTo>
                      <a:pt x="82" y="278"/>
                    </a:lnTo>
                    <a:lnTo>
                      <a:pt x="82" y="282"/>
                    </a:lnTo>
                    <a:lnTo>
                      <a:pt x="86" y="280"/>
                    </a:lnTo>
                    <a:lnTo>
                      <a:pt x="90" y="276"/>
                    </a:lnTo>
                    <a:lnTo>
                      <a:pt x="98" y="272"/>
                    </a:lnTo>
                    <a:lnTo>
                      <a:pt x="108" y="276"/>
                    </a:lnTo>
                    <a:lnTo>
                      <a:pt x="114" y="280"/>
                    </a:lnTo>
                    <a:lnTo>
                      <a:pt x="118" y="288"/>
                    </a:lnTo>
                    <a:lnTo>
                      <a:pt x="126" y="288"/>
                    </a:lnTo>
                    <a:lnTo>
                      <a:pt x="132" y="288"/>
                    </a:lnTo>
                    <a:lnTo>
                      <a:pt x="134" y="218"/>
                    </a:lnTo>
                    <a:lnTo>
                      <a:pt x="142" y="216"/>
                    </a:lnTo>
                    <a:lnTo>
                      <a:pt x="150" y="214"/>
                    </a:lnTo>
                    <a:lnTo>
                      <a:pt x="154" y="210"/>
                    </a:lnTo>
                    <a:lnTo>
                      <a:pt x="162" y="210"/>
                    </a:lnTo>
                    <a:lnTo>
                      <a:pt x="168" y="210"/>
                    </a:lnTo>
                    <a:lnTo>
                      <a:pt x="168" y="210"/>
                    </a:lnTo>
                    <a:lnTo>
                      <a:pt x="168" y="210"/>
                    </a:lnTo>
                    <a:close/>
                    <a:moveTo>
                      <a:pt x="90" y="232"/>
                    </a:moveTo>
                    <a:lnTo>
                      <a:pt x="90" y="232"/>
                    </a:lnTo>
                    <a:lnTo>
                      <a:pt x="90" y="236"/>
                    </a:lnTo>
                    <a:lnTo>
                      <a:pt x="88" y="242"/>
                    </a:lnTo>
                    <a:lnTo>
                      <a:pt x="82" y="240"/>
                    </a:lnTo>
                    <a:lnTo>
                      <a:pt x="80" y="236"/>
                    </a:lnTo>
                    <a:lnTo>
                      <a:pt x="88" y="236"/>
                    </a:lnTo>
                    <a:lnTo>
                      <a:pt x="88" y="234"/>
                    </a:lnTo>
                    <a:lnTo>
                      <a:pt x="90" y="232"/>
                    </a:lnTo>
                    <a:lnTo>
                      <a:pt x="90" y="232"/>
                    </a:lnTo>
                    <a:lnTo>
                      <a:pt x="90" y="232"/>
                    </a:lnTo>
                    <a:close/>
                    <a:moveTo>
                      <a:pt x="474" y="168"/>
                    </a:moveTo>
                    <a:lnTo>
                      <a:pt x="474" y="168"/>
                    </a:lnTo>
                    <a:lnTo>
                      <a:pt x="478" y="168"/>
                    </a:lnTo>
                    <a:lnTo>
                      <a:pt x="478" y="170"/>
                    </a:lnTo>
                    <a:lnTo>
                      <a:pt x="478" y="174"/>
                    </a:lnTo>
                    <a:lnTo>
                      <a:pt x="476" y="178"/>
                    </a:lnTo>
                    <a:lnTo>
                      <a:pt x="476" y="180"/>
                    </a:lnTo>
                    <a:lnTo>
                      <a:pt x="466" y="180"/>
                    </a:lnTo>
                    <a:lnTo>
                      <a:pt x="466" y="186"/>
                    </a:lnTo>
                    <a:lnTo>
                      <a:pt x="442" y="186"/>
                    </a:lnTo>
                    <a:lnTo>
                      <a:pt x="434" y="182"/>
                    </a:lnTo>
                    <a:lnTo>
                      <a:pt x="428" y="180"/>
                    </a:lnTo>
                    <a:lnTo>
                      <a:pt x="428" y="188"/>
                    </a:lnTo>
                    <a:lnTo>
                      <a:pt x="416" y="190"/>
                    </a:lnTo>
                    <a:lnTo>
                      <a:pt x="410" y="192"/>
                    </a:lnTo>
                    <a:lnTo>
                      <a:pt x="410" y="196"/>
                    </a:lnTo>
                    <a:lnTo>
                      <a:pt x="410" y="198"/>
                    </a:lnTo>
                    <a:lnTo>
                      <a:pt x="402" y="200"/>
                    </a:lnTo>
                    <a:lnTo>
                      <a:pt x="396" y="200"/>
                    </a:lnTo>
                    <a:lnTo>
                      <a:pt x="396" y="206"/>
                    </a:lnTo>
                    <a:lnTo>
                      <a:pt x="392" y="210"/>
                    </a:lnTo>
                    <a:lnTo>
                      <a:pt x="388" y="216"/>
                    </a:lnTo>
                    <a:lnTo>
                      <a:pt x="386" y="216"/>
                    </a:lnTo>
                    <a:lnTo>
                      <a:pt x="386" y="218"/>
                    </a:lnTo>
                    <a:lnTo>
                      <a:pt x="388" y="222"/>
                    </a:lnTo>
                    <a:lnTo>
                      <a:pt x="392" y="222"/>
                    </a:lnTo>
                    <a:lnTo>
                      <a:pt x="392" y="224"/>
                    </a:lnTo>
                    <a:lnTo>
                      <a:pt x="392" y="226"/>
                    </a:lnTo>
                    <a:lnTo>
                      <a:pt x="386" y="224"/>
                    </a:lnTo>
                    <a:lnTo>
                      <a:pt x="384" y="222"/>
                    </a:lnTo>
                    <a:lnTo>
                      <a:pt x="384" y="216"/>
                    </a:lnTo>
                    <a:lnTo>
                      <a:pt x="384" y="210"/>
                    </a:lnTo>
                    <a:lnTo>
                      <a:pt x="376" y="210"/>
                    </a:lnTo>
                    <a:lnTo>
                      <a:pt x="388" y="192"/>
                    </a:lnTo>
                    <a:lnTo>
                      <a:pt x="392" y="190"/>
                    </a:lnTo>
                    <a:lnTo>
                      <a:pt x="394" y="192"/>
                    </a:lnTo>
                    <a:lnTo>
                      <a:pt x="398" y="186"/>
                    </a:lnTo>
                    <a:lnTo>
                      <a:pt x="402" y="180"/>
                    </a:lnTo>
                    <a:lnTo>
                      <a:pt x="406" y="178"/>
                    </a:lnTo>
                    <a:lnTo>
                      <a:pt x="420" y="174"/>
                    </a:lnTo>
                    <a:lnTo>
                      <a:pt x="430" y="178"/>
                    </a:lnTo>
                    <a:lnTo>
                      <a:pt x="440" y="180"/>
                    </a:lnTo>
                    <a:lnTo>
                      <a:pt x="450" y="180"/>
                    </a:lnTo>
                    <a:lnTo>
                      <a:pt x="452" y="174"/>
                    </a:lnTo>
                    <a:lnTo>
                      <a:pt x="456" y="178"/>
                    </a:lnTo>
                    <a:lnTo>
                      <a:pt x="458" y="178"/>
                    </a:lnTo>
                    <a:lnTo>
                      <a:pt x="460" y="178"/>
                    </a:lnTo>
                    <a:lnTo>
                      <a:pt x="464" y="174"/>
                    </a:lnTo>
                    <a:lnTo>
                      <a:pt x="466" y="172"/>
                    </a:lnTo>
                    <a:lnTo>
                      <a:pt x="468" y="170"/>
                    </a:lnTo>
                    <a:lnTo>
                      <a:pt x="474" y="168"/>
                    </a:lnTo>
                    <a:lnTo>
                      <a:pt x="474" y="168"/>
                    </a:lnTo>
                    <a:lnTo>
                      <a:pt x="474" y="16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48" name="Freeform 1646"/>
              <p:cNvSpPr>
                <a:spLocks noEditPoints="1"/>
              </p:cNvSpPr>
              <p:nvPr/>
            </p:nvSpPr>
            <p:spPr bwMode="auto">
              <a:xfrm>
                <a:off x="3584575" y="3076575"/>
                <a:ext cx="425450" cy="609600"/>
              </a:xfrm>
              <a:custGeom>
                <a:gdLst>
                  <a:gd fmla="*/ 12 w 268" name="T0"/>
                  <a:gd fmla="*/ 384 h 384" name="T1"/>
                  <a:gd fmla="*/ 12 w 268" name="T2"/>
                  <a:gd fmla="*/ 376 h 384" name="T3"/>
                  <a:gd fmla="*/ 0 w 268" name="T4"/>
                  <a:gd fmla="*/ 372 h 384" name="T5"/>
                  <a:gd fmla="*/ 56 w 268" name="T6"/>
                  <a:gd fmla="*/ 312 h 384" name="T7"/>
                  <a:gd fmla="*/ 56 w 268" name="T8"/>
                  <a:gd fmla="*/ 304 h 384" name="T9"/>
                  <a:gd fmla="*/ 38 w 268" name="T10"/>
                  <a:gd fmla="*/ 250 h 384" name="T11"/>
                  <a:gd fmla="*/ 38 w 268" name="T12"/>
                  <a:gd fmla="*/ 266 h 384" name="T13"/>
                  <a:gd fmla="*/ 52 w 268" name="T14"/>
                  <a:gd fmla="*/ 264 h 384" name="T15"/>
                  <a:gd fmla="*/ 54 w 268" name="T16"/>
                  <a:gd fmla="*/ 266 h 384" name="T17"/>
                  <a:gd fmla="*/ 52 w 268" name="T18"/>
                  <a:gd fmla="*/ 294 h 384" name="T19"/>
                  <a:gd fmla="*/ 68 w 268" name="T20"/>
                  <a:gd fmla="*/ 266 h 384" name="T21"/>
                  <a:gd fmla="*/ 64 w 268" name="T22"/>
                  <a:gd fmla="*/ 256 h 384" name="T23"/>
                  <a:gd fmla="*/ 54 w 268" name="T24"/>
                  <a:gd fmla="*/ 240 h 384" name="T25"/>
                  <a:gd fmla="*/ 100 w 268" name="T26"/>
                  <a:gd fmla="*/ 232 h 384" name="T27"/>
                  <a:gd fmla="*/ 82 w 268" name="T28"/>
                  <a:gd fmla="*/ 240 h 384" name="T29"/>
                  <a:gd fmla="*/ 90 w 268" name="T30"/>
                  <a:gd fmla="*/ 264 h 384" name="T31"/>
                  <a:gd fmla="*/ 104 w 268" name="T32"/>
                  <a:gd fmla="*/ 256 h 384" name="T33"/>
                  <a:gd fmla="*/ 90 w 268" name="T34"/>
                  <a:gd fmla="*/ 220 h 384" name="T35"/>
                  <a:gd fmla="*/ 88 w 268" name="T36"/>
                  <a:gd fmla="*/ 220 h 384" name="T37"/>
                  <a:gd fmla="*/ 194 w 268" name="T38"/>
                  <a:gd fmla="*/ 94 h 384" name="T39"/>
                  <a:gd fmla="*/ 186 w 268" name="T40"/>
                  <a:gd fmla="*/ 122 h 384" name="T41"/>
                  <a:gd fmla="*/ 186 w 268" name="T42"/>
                  <a:gd fmla="*/ 134 h 384" name="T43"/>
                  <a:gd fmla="*/ 162 w 268" name="T44"/>
                  <a:gd fmla="*/ 176 h 384" name="T45"/>
                  <a:gd fmla="*/ 140 w 268" name="T46"/>
                  <a:gd fmla="*/ 186 h 384" name="T47"/>
                  <a:gd fmla="*/ 136 w 268" name="T48"/>
                  <a:gd fmla="*/ 178 h 384" name="T49"/>
                  <a:gd fmla="*/ 126 w 268" name="T50"/>
                  <a:gd fmla="*/ 202 h 384" name="T51"/>
                  <a:gd fmla="*/ 124 w 268" name="T52"/>
                  <a:gd fmla="*/ 214 h 384" name="T53"/>
                  <a:gd fmla="*/ 96 w 268" name="T54"/>
                  <a:gd fmla="*/ 212 h 384" name="T55"/>
                  <a:gd fmla="*/ 68 w 268" name="T56"/>
                  <a:gd fmla="*/ 232 h 384" name="T57"/>
                  <a:gd fmla="*/ 78 w 268" name="T58"/>
                  <a:gd fmla="*/ 234 h 384" name="T59"/>
                  <a:gd fmla="*/ 114 w 268" name="T60"/>
                  <a:gd fmla="*/ 234 h 384" name="T61"/>
                  <a:gd fmla="*/ 126 w 268" name="T62"/>
                  <a:gd fmla="*/ 250 h 384" name="T63"/>
                  <a:gd fmla="*/ 140 w 268" name="T64"/>
                  <a:gd fmla="*/ 232 h 384" name="T65"/>
                  <a:gd fmla="*/ 146 w 268" name="T66"/>
                  <a:gd fmla="*/ 232 h 384" name="T67"/>
                  <a:gd fmla="*/ 162 w 268" name="T68"/>
                  <a:gd fmla="*/ 232 h 384" name="T69"/>
                  <a:gd fmla="*/ 176 w 268" name="T70"/>
                  <a:gd fmla="*/ 232 h 384" name="T71"/>
                  <a:gd fmla="*/ 186 w 268" name="T72"/>
                  <a:gd fmla="*/ 214 h 384" name="T73"/>
                  <a:gd fmla="*/ 190 w 268" name="T74"/>
                  <a:gd fmla="*/ 212 h 384" name="T75"/>
                  <a:gd fmla="*/ 196 w 268" name="T76"/>
                  <a:gd fmla="*/ 220 h 384" name="T77"/>
                  <a:gd fmla="*/ 196 w 268" name="T78"/>
                  <a:gd fmla="*/ 202 h 384" name="T79"/>
                  <a:gd fmla="*/ 200 w 268" name="T80"/>
                  <a:gd fmla="*/ 168 h 384" name="T81"/>
                  <a:gd fmla="*/ 212 w 268" name="T82"/>
                  <a:gd fmla="*/ 148 h 384" name="T83"/>
                  <a:gd fmla="*/ 214 w 268" name="T84"/>
                  <a:gd fmla="*/ 132 h 384" name="T85"/>
                  <a:gd fmla="*/ 194 w 268" name="T86"/>
                  <a:gd fmla="*/ 94 h 384" name="T87"/>
                  <a:gd fmla="*/ 208 w 268" name="T88"/>
                  <a:gd fmla="*/ 2 h 384" name="T89"/>
                  <a:gd fmla="*/ 212 w 268" name="T90"/>
                  <a:gd fmla="*/ 28 h 384" name="T91"/>
                  <a:gd fmla="*/ 204 w 268" name="T92"/>
                  <a:gd fmla="*/ 50 h 384" name="T93"/>
                  <a:gd fmla="*/ 190 w 268" name="T94"/>
                  <a:gd fmla="*/ 54 h 384" name="T95"/>
                  <a:gd fmla="*/ 188 w 268" name="T96"/>
                  <a:gd fmla="*/ 82 h 384" name="T97"/>
                  <a:gd fmla="*/ 194 w 268" name="T98"/>
                  <a:gd fmla="*/ 72 h 384" name="T99"/>
                  <a:gd fmla="*/ 214 w 268" name="T100"/>
                  <a:gd fmla="*/ 62 h 384" name="T101"/>
                  <a:gd fmla="*/ 248 w 268" name="T102"/>
                  <a:gd fmla="*/ 54 h 384" name="T103"/>
                  <a:gd fmla="*/ 262 w 268" name="T104"/>
                  <a:gd fmla="*/ 40 h 384" name="T105"/>
                  <a:gd fmla="*/ 250 w 268" name="T106"/>
                  <a:gd fmla="*/ 34 h 384" name="T107"/>
                  <a:gd fmla="*/ 230 w 268" name="T108"/>
                  <a:gd fmla="*/ 22 h 384" name="T109"/>
                  <a:gd fmla="*/ 212 w 268" name="T110"/>
                  <a:gd fmla="*/ 0 h 38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84" w="268">
                    <a:moveTo>
                      <a:pt x="12" y="376"/>
                    </a:moveTo>
                    <a:lnTo>
                      <a:pt x="12" y="376"/>
                    </a:lnTo>
                    <a:lnTo>
                      <a:pt x="10" y="382"/>
                    </a:lnTo>
                    <a:lnTo>
                      <a:pt x="10" y="384"/>
                    </a:lnTo>
                    <a:lnTo>
                      <a:pt x="12" y="384"/>
                    </a:lnTo>
                    <a:lnTo>
                      <a:pt x="16" y="380"/>
                    </a:lnTo>
                    <a:lnTo>
                      <a:pt x="16" y="376"/>
                    </a:lnTo>
                    <a:lnTo>
                      <a:pt x="12" y="376"/>
                    </a:lnTo>
                    <a:lnTo>
                      <a:pt x="12" y="376"/>
                    </a:lnTo>
                    <a:lnTo>
                      <a:pt x="12" y="376"/>
                    </a:lnTo>
                    <a:close/>
                    <a:moveTo>
                      <a:pt x="0" y="372"/>
                    </a:moveTo>
                    <a:lnTo>
                      <a:pt x="2" y="376"/>
                    </a:lnTo>
                    <a:lnTo>
                      <a:pt x="2" y="374"/>
                    </a:lnTo>
                    <a:lnTo>
                      <a:pt x="0" y="372"/>
                    </a:lnTo>
                    <a:lnTo>
                      <a:pt x="0" y="372"/>
                    </a:lnTo>
                    <a:lnTo>
                      <a:pt x="0" y="372"/>
                    </a:lnTo>
                    <a:close/>
                    <a:moveTo>
                      <a:pt x="56" y="304"/>
                    </a:moveTo>
                    <a:lnTo>
                      <a:pt x="56" y="304"/>
                    </a:lnTo>
                    <a:lnTo>
                      <a:pt x="56" y="310"/>
                    </a:lnTo>
                    <a:lnTo>
                      <a:pt x="56" y="312"/>
                    </a:lnTo>
                    <a:lnTo>
                      <a:pt x="60" y="308"/>
                    </a:lnTo>
                    <a:lnTo>
                      <a:pt x="60" y="304"/>
                    </a:lnTo>
                    <a:lnTo>
                      <a:pt x="56" y="304"/>
                    </a:lnTo>
                    <a:lnTo>
                      <a:pt x="56" y="304"/>
                    </a:lnTo>
                    <a:lnTo>
                      <a:pt x="56" y="304"/>
                    </a:lnTo>
                    <a:close/>
                    <a:moveTo>
                      <a:pt x="52" y="240"/>
                    </a:moveTo>
                    <a:lnTo>
                      <a:pt x="46" y="248"/>
                    </a:lnTo>
                    <a:lnTo>
                      <a:pt x="42" y="248"/>
                    </a:lnTo>
                    <a:lnTo>
                      <a:pt x="38" y="248"/>
                    </a:lnTo>
                    <a:lnTo>
                      <a:pt x="38" y="250"/>
                    </a:lnTo>
                    <a:lnTo>
                      <a:pt x="36" y="252"/>
                    </a:lnTo>
                    <a:lnTo>
                      <a:pt x="42" y="258"/>
                    </a:lnTo>
                    <a:lnTo>
                      <a:pt x="44" y="266"/>
                    </a:lnTo>
                    <a:lnTo>
                      <a:pt x="42" y="264"/>
                    </a:lnTo>
                    <a:lnTo>
                      <a:pt x="38" y="266"/>
                    </a:lnTo>
                    <a:lnTo>
                      <a:pt x="42" y="268"/>
                    </a:lnTo>
                    <a:lnTo>
                      <a:pt x="44" y="270"/>
                    </a:lnTo>
                    <a:lnTo>
                      <a:pt x="46" y="270"/>
                    </a:lnTo>
                    <a:lnTo>
                      <a:pt x="52" y="270"/>
                    </a:lnTo>
                    <a:lnTo>
                      <a:pt x="52" y="264"/>
                    </a:lnTo>
                    <a:lnTo>
                      <a:pt x="48" y="264"/>
                    </a:lnTo>
                    <a:lnTo>
                      <a:pt x="48" y="260"/>
                    </a:lnTo>
                    <a:lnTo>
                      <a:pt x="52" y="260"/>
                    </a:lnTo>
                    <a:lnTo>
                      <a:pt x="52" y="264"/>
                    </a:lnTo>
                    <a:lnTo>
                      <a:pt x="54" y="266"/>
                    </a:lnTo>
                    <a:lnTo>
                      <a:pt x="46" y="278"/>
                    </a:lnTo>
                    <a:lnTo>
                      <a:pt x="46" y="294"/>
                    </a:lnTo>
                    <a:lnTo>
                      <a:pt x="48" y="292"/>
                    </a:lnTo>
                    <a:lnTo>
                      <a:pt x="52" y="292"/>
                    </a:lnTo>
                    <a:lnTo>
                      <a:pt x="52" y="294"/>
                    </a:lnTo>
                    <a:lnTo>
                      <a:pt x="52" y="296"/>
                    </a:lnTo>
                    <a:lnTo>
                      <a:pt x="54" y="300"/>
                    </a:lnTo>
                    <a:lnTo>
                      <a:pt x="64" y="284"/>
                    </a:lnTo>
                    <a:lnTo>
                      <a:pt x="64" y="276"/>
                    </a:lnTo>
                    <a:lnTo>
                      <a:pt x="68" y="266"/>
                    </a:lnTo>
                    <a:lnTo>
                      <a:pt x="70" y="266"/>
                    </a:lnTo>
                    <a:lnTo>
                      <a:pt x="70" y="260"/>
                    </a:lnTo>
                    <a:lnTo>
                      <a:pt x="70" y="258"/>
                    </a:lnTo>
                    <a:lnTo>
                      <a:pt x="70" y="256"/>
                    </a:lnTo>
                    <a:lnTo>
                      <a:pt x="64" y="256"/>
                    </a:lnTo>
                    <a:lnTo>
                      <a:pt x="68" y="252"/>
                    </a:lnTo>
                    <a:lnTo>
                      <a:pt x="68" y="248"/>
                    </a:lnTo>
                    <a:lnTo>
                      <a:pt x="60" y="248"/>
                    </a:lnTo>
                    <a:lnTo>
                      <a:pt x="56" y="242"/>
                    </a:lnTo>
                    <a:lnTo>
                      <a:pt x="54" y="240"/>
                    </a:lnTo>
                    <a:lnTo>
                      <a:pt x="52" y="240"/>
                    </a:lnTo>
                    <a:lnTo>
                      <a:pt x="52" y="240"/>
                    </a:lnTo>
                    <a:lnTo>
                      <a:pt x="52" y="240"/>
                    </a:lnTo>
                    <a:close/>
                    <a:moveTo>
                      <a:pt x="100" y="232"/>
                    </a:moveTo>
                    <a:lnTo>
                      <a:pt x="100" y="232"/>
                    </a:lnTo>
                    <a:lnTo>
                      <a:pt x="92" y="240"/>
                    </a:lnTo>
                    <a:lnTo>
                      <a:pt x="90" y="240"/>
                    </a:lnTo>
                    <a:lnTo>
                      <a:pt x="88" y="238"/>
                    </a:lnTo>
                    <a:lnTo>
                      <a:pt x="86" y="238"/>
                    </a:lnTo>
                    <a:lnTo>
                      <a:pt x="82" y="240"/>
                    </a:lnTo>
                    <a:lnTo>
                      <a:pt x="80" y="248"/>
                    </a:lnTo>
                    <a:lnTo>
                      <a:pt x="74" y="250"/>
                    </a:lnTo>
                    <a:lnTo>
                      <a:pt x="82" y="260"/>
                    </a:lnTo>
                    <a:lnTo>
                      <a:pt x="88" y="268"/>
                    </a:lnTo>
                    <a:lnTo>
                      <a:pt x="90" y="264"/>
                    </a:lnTo>
                    <a:lnTo>
                      <a:pt x="90" y="256"/>
                    </a:lnTo>
                    <a:lnTo>
                      <a:pt x="96" y="252"/>
                    </a:lnTo>
                    <a:lnTo>
                      <a:pt x="98" y="250"/>
                    </a:lnTo>
                    <a:lnTo>
                      <a:pt x="100" y="252"/>
                    </a:lnTo>
                    <a:lnTo>
                      <a:pt x="104" y="256"/>
                    </a:lnTo>
                    <a:lnTo>
                      <a:pt x="110" y="242"/>
                    </a:lnTo>
                    <a:lnTo>
                      <a:pt x="100" y="232"/>
                    </a:lnTo>
                    <a:lnTo>
                      <a:pt x="100" y="232"/>
                    </a:lnTo>
                    <a:lnTo>
                      <a:pt x="100" y="232"/>
                    </a:lnTo>
                    <a:close/>
                    <a:moveTo>
                      <a:pt x="90" y="220"/>
                    </a:moveTo>
                    <a:lnTo>
                      <a:pt x="90" y="220"/>
                    </a:lnTo>
                    <a:lnTo>
                      <a:pt x="92" y="224"/>
                    </a:lnTo>
                    <a:lnTo>
                      <a:pt x="90" y="228"/>
                    </a:lnTo>
                    <a:lnTo>
                      <a:pt x="88" y="222"/>
                    </a:lnTo>
                    <a:lnTo>
                      <a:pt x="88" y="220"/>
                    </a:lnTo>
                    <a:lnTo>
                      <a:pt x="90" y="220"/>
                    </a:lnTo>
                    <a:lnTo>
                      <a:pt x="90" y="220"/>
                    </a:lnTo>
                    <a:lnTo>
                      <a:pt x="90" y="220"/>
                    </a:lnTo>
                    <a:close/>
                    <a:moveTo>
                      <a:pt x="194" y="94"/>
                    </a:moveTo>
                    <a:lnTo>
                      <a:pt x="194" y="94"/>
                    </a:lnTo>
                    <a:lnTo>
                      <a:pt x="194" y="98"/>
                    </a:lnTo>
                    <a:lnTo>
                      <a:pt x="194" y="100"/>
                    </a:lnTo>
                    <a:lnTo>
                      <a:pt x="188" y="106"/>
                    </a:lnTo>
                    <a:lnTo>
                      <a:pt x="190" y="118"/>
                    </a:lnTo>
                    <a:lnTo>
                      <a:pt x="186" y="122"/>
                    </a:lnTo>
                    <a:lnTo>
                      <a:pt x="182" y="124"/>
                    </a:lnTo>
                    <a:lnTo>
                      <a:pt x="188" y="126"/>
                    </a:lnTo>
                    <a:lnTo>
                      <a:pt x="190" y="130"/>
                    </a:lnTo>
                    <a:lnTo>
                      <a:pt x="188" y="134"/>
                    </a:lnTo>
                    <a:lnTo>
                      <a:pt x="186" y="134"/>
                    </a:lnTo>
                    <a:lnTo>
                      <a:pt x="186" y="142"/>
                    </a:lnTo>
                    <a:lnTo>
                      <a:pt x="170" y="166"/>
                    </a:lnTo>
                    <a:lnTo>
                      <a:pt x="164" y="166"/>
                    </a:lnTo>
                    <a:lnTo>
                      <a:pt x="162" y="174"/>
                    </a:lnTo>
                    <a:lnTo>
                      <a:pt x="162" y="176"/>
                    </a:lnTo>
                    <a:lnTo>
                      <a:pt x="160" y="178"/>
                    </a:lnTo>
                    <a:lnTo>
                      <a:pt x="154" y="180"/>
                    </a:lnTo>
                    <a:lnTo>
                      <a:pt x="150" y="180"/>
                    </a:lnTo>
                    <a:lnTo>
                      <a:pt x="150" y="186"/>
                    </a:lnTo>
                    <a:lnTo>
                      <a:pt x="140" y="186"/>
                    </a:lnTo>
                    <a:lnTo>
                      <a:pt x="140" y="180"/>
                    </a:lnTo>
                    <a:lnTo>
                      <a:pt x="140" y="178"/>
                    </a:lnTo>
                    <a:lnTo>
                      <a:pt x="146" y="170"/>
                    </a:lnTo>
                    <a:lnTo>
                      <a:pt x="142" y="174"/>
                    </a:lnTo>
                    <a:lnTo>
                      <a:pt x="136" y="178"/>
                    </a:lnTo>
                    <a:lnTo>
                      <a:pt x="136" y="184"/>
                    </a:lnTo>
                    <a:lnTo>
                      <a:pt x="136" y="188"/>
                    </a:lnTo>
                    <a:lnTo>
                      <a:pt x="132" y="194"/>
                    </a:lnTo>
                    <a:lnTo>
                      <a:pt x="126" y="198"/>
                    </a:lnTo>
                    <a:lnTo>
                      <a:pt x="126" y="202"/>
                    </a:lnTo>
                    <a:lnTo>
                      <a:pt x="126" y="204"/>
                    </a:lnTo>
                    <a:lnTo>
                      <a:pt x="128" y="206"/>
                    </a:lnTo>
                    <a:lnTo>
                      <a:pt x="128" y="210"/>
                    </a:lnTo>
                    <a:lnTo>
                      <a:pt x="126" y="212"/>
                    </a:lnTo>
                    <a:lnTo>
                      <a:pt x="124" y="214"/>
                    </a:lnTo>
                    <a:lnTo>
                      <a:pt x="116" y="212"/>
                    </a:lnTo>
                    <a:lnTo>
                      <a:pt x="110" y="210"/>
                    </a:lnTo>
                    <a:lnTo>
                      <a:pt x="104" y="212"/>
                    </a:lnTo>
                    <a:lnTo>
                      <a:pt x="96" y="214"/>
                    </a:lnTo>
                    <a:lnTo>
                      <a:pt x="96" y="212"/>
                    </a:lnTo>
                    <a:lnTo>
                      <a:pt x="92" y="212"/>
                    </a:lnTo>
                    <a:lnTo>
                      <a:pt x="86" y="214"/>
                    </a:lnTo>
                    <a:lnTo>
                      <a:pt x="80" y="222"/>
                    </a:lnTo>
                    <a:lnTo>
                      <a:pt x="72" y="228"/>
                    </a:lnTo>
                    <a:lnTo>
                      <a:pt x="68" y="232"/>
                    </a:lnTo>
                    <a:lnTo>
                      <a:pt x="62" y="232"/>
                    </a:lnTo>
                    <a:lnTo>
                      <a:pt x="56" y="230"/>
                    </a:lnTo>
                    <a:lnTo>
                      <a:pt x="56" y="240"/>
                    </a:lnTo>
                    <a:lnTo>
                      <a:pt x="78" y="240"/>
                    </a:lnTo>
                    <a:lnTo>
                      <a:pt x="78" y="234"/>
                    </a:lnTo>
                    <a:lnTo>
                      <a:pt x="80" y="232"/>
                    </a:lnTo>
                    <a:lnTo>
                      <a:pt x="104" y="230"/>
                    </a:lnTo>
                    <a:lnTo>
                      <a:pt x="118" y="230"/>
                    </a:lnTo>
                    <a:lnTo>
                      <a:pt x="116" y="234"/>
                    </a:lnTo>
                    <a:lnTo>
                      <a:pt x="114" y="234"/>
                    </a:lnTo>
                    <a:lnTo>
                      <a:pt x="114" y="246"/>
                    </a:lnTo>
                    <a:lnTo>
                      <a:pt x="116" y="248"/>
                    </a:lnTo>
                    <a:lnTo>
                      <a:pt x="118" y="250"/>
                    </a:lnTo>
                    <a:lnTo>
                      <a:pt x="122" y="250"/>
                    </a:lnTo>
                    <a:lnTo>
                      <a:pt x="126" y="250"/>
                    </a:lnTo>
                    <a:lnTo>
                      <a:pt x="128" y="248"/>
                    </a:lnTo>
                    <a:lnTo>
                      <a:pt x="132" y="242"/>
                    </a:lnTo>
                    <a:lnTo>
                      <a:pt x="136" y="240"/>
                    </a:lnTo>
                    <a:lnTo>
                      <a:pt x="140" y="238"/>
                    </a:lnTo>
                    <a:lnTo>
                      <a:pt x="140" y="232"/>
                    </a:lnTo>
                    <a:lnTo>
                      <a:pt x="140" y="230"/>
                    </a:lnTo>
                    <a:lnTo>
                      <a:pt x="144" y="230"/>
                    </a:lnTo>
                    <a:lnTo>
                      <a:pt x="150" y="230"/>
                    </a:lnTo>
                    <a:lnTo>
                      <a:pt x="146" y="230"/>
                    </a:lnTo>
                    <a:lnTo>
                      <a:pt x="146" y="232"/>
                    </a:lnTo>
                    <a:lnTo>
                      <a:pt x="146" y="234"/>
                    </a:lnTo>
                    <a:lnTo>
                      <a:pt x="150" y="232"/>
                    </a:lnTo>
                    <a:lnTo>
                      <a:pt x="152" y="230"/>
                    </a:lnTo>
                    <a:lnTo>
                      <a:pt x="158" y="232"/>
                    </a:lnTo>
                    <a:lnTo>
                      <a:pt x="162" y="232"/>
                    </a:lnTo>
                    <a:lnTo>
                      <a:pt x="164" y="228"/>
                    </a:lnTo>
                    <a:lnTo>
                      <a:pt x="170" y="224"/>
                    </a:lnTo>
                    <a:lnTo>
                      <a:pt x="172" y="230"/>
                    </a:lnTo>
                    <a:lnTo>
                      <a:pt x="172" y="232"/>
                    </a:lnTo>
                    <a:lnTo>
                      <a:pt x="176" y="232"/>
                    </a:lnTo>
                    <a:lnTo>
                      <a:pt x="178" y="228"/>
                    </a:lnTo>
                    <a:lnTo>
                      <a:pt x="178" y="222"/>
                    </a:lnTo>
                    <a:lnTo>
                      <a:pt x="186" y="222"/>
                    </a:lnTo>
                    <a:lnTo>
                      <a:pt x="186" y="216"/>
                    </a:lnTo>
                    <a:lnTo>
                      <a:pt x="186" y="214"/>
                    </a:lnTo>
                    <a:lnTo>
                      <a:pt x="186" y="212"/>
                    </a:lnTo>
                    <a:lnTo>
                      <a:pt x="188" y="210"/>
                    </a:lnTo>
                    <a:lnTo>
                      <a:pt x="188" y="206"/>
                    </a:lnTo>
                    <a:lnTo>
                      <a:pt x="190" y="210"/>
                    </a:lnTo>
                    <a:lnTo>
                      <a:pt x="190" y="212"/>
                    </a:lnTo>
                    <a:lnTo>
                      <a:pt x="188" y="220"/>
                    </a:lnTo>
                    <a:lnTo>
                      <a:pt x="186" y="224"/>
                    </a:lnTo>
                    <a:lnTo>
                      <a:pt x="188" y="224"/>
                    </a:lnTo>
                    <a:lnTo>
                      <a:pt x="190" y="228"/>
                    </a:lnTo>
                    <a:lnTo>
                      <a:pt x="196" y="220"/>
                    </a:lnTo>
                    <a:lnTo>
                      <a:pt x="198" y="214"/>
                    </a:lnTo>
                    <a:lnTo>
                      <a:pt x="200" y="210"/>
                    </a:lnTo>
                    <a:lnTo>
                      <a:pt x="198" y="206"/>
                    </a:lnTo>
                    <a:lnTo>
                      <a:pt x="194" y="204"/>
                    </a:lnTo>
                    <a:lnTo>
                      <a:pt x="196" y="202"/>
                    </a:lnTo>
                    <a:lnTo>
                      <a:pt x="198" y="198"/>
                    </a:lnTo>
                    <a:lnTo>
                      <a:pt x="196" y="194"/>
                    </a:lnTo>
                    <a:lnTo>
                      <a:pt x="196" y="188"/>
                    </a:lnTo>
                    <a:lnTo>
                      <a:pt x="200" y="180"/>
                    </a:lnTo>
                    <a:lnTo>
                      <a:pt x="200" y="168"/>
                    </a:lnTo>
                    <a:lnTo>
                      <a:pt x="200" y="160"/>
                    </a:lnTo>
                    <a:lnTo>
                      <a:pt x="200" y="156"/>
                    </a:lnTo>
                    <a:lnTo>
                      <a:pt x="204" y="152"/>
                    </a:lnTo>
                    <a:lnTo>
                      <a:pt x="208" y="150"/>
                    </a:lnTo>
                    <a:lnTo>
                      <a:pt x="212" y="148"/>
                    </a:lnTo>
                    <a:lnTo>
                      <a:pt x="208" y="148"/>
                    </a:lnTo>
                    <a:lnTo>
                      <a:pt x="208" y="144"/>
                    </a:lnTo>
                    <a:lnTo>
                      <a:pt x="208" y="142"/>
                    </a:lnTo>
                    <a:lnTo>
                      <a:pt x="212" y="142"/>
                    </a:lnTo>
                    <a:lnTo>
                      <a:pt x="214" y="132"/>
                    </a:lnTo>
                    <a:lnTo>
                      <a:pt x="216" y="124"/>
                    </a:lnTo>
                    <a:lnTo>
                      <a:pt x="214" y="116"/>
                    </a:lnTo>
                    <a:lnTo>
                      <a:pt x="208" y="106"/>
                    </a:lnTo>
                    <a:lnTo>
                      <a:pt x="208" y="98"/>
                    </a:lnTo>
                    <a:lnTo>
                      <a:pt x="194" y="94"/>
                    </a:lnTo>
                    <a:lnTo>
                      <a:pt x="194" y="94"/>
                    </a:lnTo>
                    <a:lnTo>
                      <a:pt x="194" y="94"/>
                    </a:lnTo>
                    <a:close/>
                    <a:moveTo>
                      <a:pt x="212" y="0"/>
                    </a:moveTo>
                    <a:lnTo>
                      <a:pt x="212" y="0"/>
                    </a:lnTo>
                    <a:lnTo>
                      <a:pt x="208" y="2"/>
                    </a:lnTo>
                    <a:lnTo>
                      <a:pt x="208" y="8"/>
                    </a:lnTo>
                    <a:lnTo>
                      <a:pt x="208" y="10"/>
                    </a:lnTo>
                    <a:lnTo>
                      <a:pt x="212" y="14"/>
                    </a:lnTo>
                    <a:lnTo>
                      <a:pt x="214" y="18"/>
                    </a:lnTo>
                    <a:lnTo>
                      <a:pt x="212" y="28"/>
                    </a:lnTo>
                    <a:lnTo>
                      <a:pt x="206" y="40"/>
                    </a:lnTo>
                    <a:lnTo>
                      <a:pt x="206" y="44"/>
                    </a:lnTo>
                    <a:lnTo>
                      <a:pt x="208" y="46"/>
                    </a:lnTo>
                    <a:lnTo>
                      <a:pt x="208" y="50"/>
                    </a:lnTo>
                    <a:lnTo>
                      <a:pt x="204" y="50"/>
                    </a:lnTo>
                    <a:lnTo>
                      <a:pt x="204" y="54"/>
                    </a:lnTo>
                    <a:lnTo>
                      <a:pt x="200" y="52"/>
                    </a:lnTo>
                    <a:lnTo>
                      <a:pt x="198" y="50"/>
                    </a:lnTo>
                    <a:lnTo>
                      <a:pt x="190" y="50"/>
                    </a:lnTo>
                    <a:lnTo>
                      <a:pt x="190" y="54"/>
                    </a:lnTo>
                    <a:lnTo>
                      <a:pt x="182" y="60"/>
                    </a:lnTo>
                    <a:lnTo>
                      <a:pt x="190" y="72"/>
                    </a:lnTo>
                    <a:lnTo>
                      <a:pt x="188" y="78"/>
                    </a:lnTo>
                    <a:lnTo>
                      <a:pt x="188" y="80"/>
                    </a:lnTo>
                    <a:lnTo>
                      <a:pt x="188" y="82"/>
                    </a:lnTo>
                    <a:lnTo>
                      <a:pt x="196" y="80"/>
                    </a:lnTo>
                    <a:lnTo>
                      <a:pt x="204" y="78"/>
                    </a:lnTo>
                    <a:lnTo>
                      <a:pt x="206" y="76"/>
                    </a:lnTo>
                    <a:lnTo>
                      <a:pt x="204" y="76"/>
                    </a:lnTo>
                    <a:lnTo>
                      <a:pt x="194" y="72"/>
                    </a:lnTo>
                    <a:lnTo>
                      <a:pt x="194" y="68"/>
                    </a:lnTo>
                    <a:lnTo>
                      <a:pt x="194" y="64"/>
                    </a:lnTo>
                    <a:lnTo>
                      <a:pt x="204" y="62"/>
                    </a:lnTo>
                    <a:lnTo>
                      <a:pt x="208" y="62"/>
                    </a:lnTo>
                    <a:lnTo>
                      <a:pt x="214" y="62"/>
                    </a:lnTo>
                    <a:lnTo>
                      <a:pt x="218" y="72"/>
                    </a:lnTo>
                    <a:lnTo>
                      <a:pt x="234" y="72"/>
                    </a:lnTo>
                    <a:lnTo>
                      <a:pt x="236" y="64"/>
                    </a:lnTo>
                    <a:lnTo>
                      <a:pt x="242" y="58"/>
                    </a:lnTo>
                    <a:lnTo>
                      <a:pt x="248" y="54"/>
                    </a:lnTo>
                    <a:lnTo>
                      <a:pt x="252" y="54"/>
                    </a:lnTo>
                    <a:lnTo>
                      <a:pt x="268" y="52"/>
                    </a:lnTo>
                    <a:lnTo>
                      <a:pt x="266" y="46"/>
                    </a:lnTo>
                    <a:lnTo>
                      <a:pt x="262" y="44"/>
                    </a:lnTo>
                    <a:lnTo>
                      <a:pt x="262" y="40"/>
                    </a:lnTo>
                    <a:lnTo>
                      <a:pt x="262" y="36"/>
                    </a:lnTo>
                    <a:lnTo>
                      <a:pt x="260" y="36"/>
                    </a:lnTo>
                    <a:lnTo>
                      <a:pt x="256" y="40"/>
                    </a:lnTo>
                    <a:lnTo>
                      <a:pt x="252" y="36"/>
                    </a:lnTo>
                    <a:lnTo>
                      <a:pt x="250" y="34"/>
                    </a:lnTo>
                    <a:lnTo>
                      <a:pt x="250" y="32"/>
                    </a:lnTo>
                    <a:lnTo>
                      <a:pt x="240" y="32"/>
                    </a:lnTo>
                    <a:lnTo>
                      <a:pt x="232" y="28"/>
                    </a:lnTo>
                    <a:lnTo>
                      <a:pt x="230" y="26"/>
                    </a:lnTo>
                    <a:lnTo>
                      <a:pt x="230" y="22"/>
                    </a:lnTo>
                    <a:lnTo>
                      <a:pt x="226" y="14"/>
                    </a:lnTo>
                    <a:lnTo>
                      <a:pt x="218" y="6"/>
                    </a:lnTo>
                    <a:lnTo>
                      <a:pt x="212" y="0"/>
                    </a:lnTo>
                    <a:lnTo>
                      <a:pt x="212" y="0"/>
                    </a:lnTo>
                    <a:lnTo>
                      <a:pt x="212" y="0"/>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49" name="Freeform 1647"/>
              <p:cNvSpPr/>
              <p:nvPr/>
            </p:nvSpPr>
            <p:spPr bwMode="auto">
              <a:xfrm>
                <a:off x="993775" y="3384550"/>
                <a:ext cx="6350" cy="9525"/>
              </a:xfrm>
              <a:custGeom>
                <a:gdLst>
                  <a:gd fmla="*/ 0 w 4" name="T0"/>
                  <a:gd fmla="*/ 0 h 6" name="T1"/>
                  <a:gd fmla="*/ 0 w 4" name="T2"/>
                  <a:gd fmla="*/ 0 h 6" name="T3"/>
                  <a:gd fmla="*/ 0 w 4" name="T4"/>
                  <a:gd fmla="*/ 2 h 6" name="T5"/>
                  <a:gd fmla="*/ 2 w 4" name="T6"/>
                  <a:gd fmla="*/ 2 h 6" name="T7"/>
                  <a:gd fmla="*/ 2 w 4" name="T8"/>
                  <a:gd fmla="*/ 6 h 6" name="T9"/>
                  <a:gd fmla="*/ 4 w 4" name="T10"/>
                  <a:gd fmla="*/ 6 h 6" name="T11"/>
                  <a:gd fmla="*/ 4 w 4" name="T12"/>
                  <a:gd fmla="*/ 2 h 6" name="T13"/>
                  <a:gd fmla="*/ 2 w 4" name="T14"/>
                  <a:gd fmla="*/ 2 h 6" name="T15"/>
                  <a:gd fmla="*/ 0 w 4" name="T16"/>
                  <a:gd fmla="*/ 0 h 6" name="T17"/>
                  <a:gd fmla="*/ 0 w 4" name="T18"/>
                  <a:gd fmla="*/ 0 h 6" name="T19"/>
                  <a:gd fmla="*/ 0 w 4" name="T20"/>
                  <a:gd fmla="*/ 0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4">
                    <a:moveTo>
                      <a:pt x="0" y="0"/>
                    </a:moveTo>
                    <a:lnTo>
                      <a:pt x="0" y="0"/>
                    </a:lnTo>
                    <a:lnTo>
                      <a:pt x="0" y="2"/>
                    </a:lnTo>
                    <a:lnTo>
                      <a:pt x="2" y="2"/>
                    </a:lnTo>
                    <a:lnTo>
                      <a:pt x="2" y="6"/>
                    </a:lnTo>
                    <a:lnTo>
                      <a:pt x="4" y="6"/>
                    </a:lnTo>
                    <a:lnTo>
                      <a:pt x="4" y="2"/>
                    </a:lnTo>
                    <a:lnTo>
                      <a:pt x="2"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50" name="Freeform 1648"/>
              <p:cNvSpPr/>
              <p:nvPr/>
            </p:nvSpPr>
            <p:spPr bwMode="auto">
              <a:xfrm>
                <a:off x="993775" y="3384550"/>
                <a:ext cx="6350" cy="9525"/>
              </a:xfrm>
              <a:custGeom>
                <a:gdLst>
                  <a:gd fmla="*/ 0 w 4" name="T0"/>
                  <a:gd fmla="*/ 0 h 6" name="T1"/>
                  <a:gd fmla="*/ 0 w 4" name="T2"/>
                  <a:gd fmla="*/ 0 h 6" name="T3"/>
                  <a:gd fmla="*/ 0 w 4" name="T4"/>
                  <a:gd fmla="*/ 2 h 6" name="T5"/>
                  <a:gd fmla="*/ 2 w 4" name="T6"/>
                  <a:gd fmla="*/ 2 h 6" name="T7"/>
                  <a:gd fmla="*/ 2 w 4" name="T8"/>
                  <a:gd fmla="*/ 6 h 6" name="T9"/>
                  <a:gd fmla="*/ 4 w 4" name="T10"/>
                  <a:gd fmla="*/ 6 h 6" name="T11"/>
                  <a:gd fmla="*/ 4 w 4" name="T12"/>
                  <a:gd fmla="*/ 2 h 6" name="T13"/>
                  <a:gd fmla="*/ 2 w 4" name="T14"/>
                  <a:gd fmla="*/ 2 h 6" name="T15"/>
                  <a:gd fmla="*/ 0 w 4" name="T16"/>
                  <a:gd fmla="*/ 0 h 6" name="T17"/>
                  <a:gd fmla="*/ 0 w 4" name="T18"/>
                  <a:gd fmla="*/ 0 h 6" name="T19"/>
                  <a:gd fmla="*/ 0 w 4" name="T20"/>
                  <a:gd fmla="*/ 0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4">
                    <a:moveTo>
                      <a:pt x="0" y="0"/>
                    </a:moveTo>
                    <a:lnTo>
                      <a:pt x="0" y="0"/>
                    </a:lnTo>
                    <a:lnTo>
                      <a:pt x="0" y="2"/>
                    </a:lnTo>
                    <a:lnTo>
                      <a:pt x="2" y="2"/>
                    </a:lnTo>
                    <a:lnTo>
                      <a:pt x="2" y="6"/>
                    </a:lnTo>
                    <a:lnTo>
                      <a:pt x="4" y="6"/>
                    </a:lnTo>
                    <a:lnTo>
                      <a:pt x="4" y="2"/>
                    </a:lnTo>
                    <a:lnTo>
                      <a:pt x="2"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51" name="Freeform 1649"/>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52" name="Freeform 1650"/>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53" name="Freeform 1651"/>
              <p:cNvSpPr/>
              <p:nvPr/>
            </p:nvSpPr>
            <p:spPr bwMode="auto">
              <a:xfrm>
                <a:off x="454025" y="4137025"/>
                <a:ext cx="152400" cy="196850"/>
              </a:xfrm>
              <a:custGeom>
                <a:gdLst>
                  <a:gd fmla="*/ 20 w 96" name="T0"/>
                  <a:gd fmla="*/ 124 h 124" name="T1"/>
                  <a:gd fmla="*/ 26 w 96" name="T2"/>
                  <a:gd fmla="*/ 118 h 124" name="T3"/>
                  <a:gd fmla="*/ 36 w 96" name="T4"/>
                  <a:gd fmla="*/ 110 h 124" name="T5"/>
                  <a:gd fmla="*/ 52 w 96" name="T6"/>
                  <a:gd fmla="*/ 106 h 124" name="T7"/>
                  <a:gd fmla="*/ 74 w 96" name="T8"/>
                  <a:gd fmla="*/ 114 h 124" name="T9"/>
                  <a:gd fmla="*/ 80 w 96" name="T10"/>
                  <a:gd fmla="*/ 102 h 124" name="T11"/>
                  <a:gd fmla="*/ 80 w 96" name="T12"/>
                  <a:gd fmla="*/ 96 h 124" name="T13"/>
                  <a:gd fmla="*/ 80 w 96" name="T14"/>
                  <a:gd fmla="*/ 72 h 124" name="T15"/>
                  <a:gd fmla="*/ 90 w 96" name="T16"/>
                  <a:gd fmla="*/ 52 h 124" name="T17"/>
                  <a:gd fmla="*/ 92 w 96" name="T18"/>
                  <a:gd fmla="*/ 40 h 124" name="T19"/>
                  <a:gd fmla="*/ 92 w 96" name="T20"/>
                  <a:gd fmla="*/ 22 h 124" name="T21"/>
                  <a:gd fmla="*/ 92 w 96" name="T22"/>
                  <a:gd fmla="*/ 16 h 124" name="T23"/>
                  <a:gd fmla="*/ 80 w 96" name="T24"/>
                  <a:gd fmla="*/ 10 h 124" name="T25"/>
                  <a:gd fmla="*/ 78 w 96" name="T26"/>
                  <a:gd fmla="*/ 4 h 124" name="T27"/>
                  <a:gd fmla="*/ 66 w 96" name="T28"/>
                  <a:gd fmla="*/ 8 h 124" name="T29"/>
                  <a:gd fmla="*/ 60 w 96" name="T30"/>
                  <a:gd fmla="*/ 2 h 124" name="T31"/>
                  <a:gd fmla="*/ 46 w 96" name="T32"/>
                  <a:gd fmla="*/ 4 h 124" name="T33"/>
                  <a:gd fmla="*/ 44 w 96" name="T34"/>
                  <a:gd fmla="*/ 10 h 124" name="T35"/>
                  <a:gd fmla="*/ 38 w 96" name="T36"/>
                  <a:gd fmla="*/ 12 h 124" name="T37"/>
                  <a:gd fmla="*/ 36 w 96" name="T38"/>
                  <a:gd fmla="*/ 8 h 124" name="T39"/>
                  <a:gd fmla="*/ 28 w 96" name="T40"/>
                  <a:gd fmla="*/ 18 h 124" name="T41"/>
                  <a:gd fmla="*/ 26 w 96" name="T42"/>
                  <a:gd fmla="*/ 16 h 124" name="T43"/>
                  <a:gd fmla="*/ 16 w 96" name="T44"/>
                  <a:gd fmla="*/ 22 h 124" name="T45"/>
                  <a:gd fmla="*/ 16 w 96" name="T46"/>
                  <a:gd fmla="*/ 28 h 124" name="T47"/>
                  <a:gd fmla="*/ 20 w 96" name="T48"/>
                  <a:gd fmla="*/ 36 h 124" name="T49"/>
                  <a:gd fmla="*/ 16 w 96" name="T50"/>
                  <a:gd fmla="*/ 40 h 124" name="T51"/>
                  <a:gd fmla="*/ 10 w 96" name="T52"/>
                  <a:gd fmla="*/ 44 h 124" name="T53"/>
                  <a:gd fmla="*/ 8 w 96" name="T54"/>
                  <a:gd fmla="*/ 54 h 124" name="T55"/>
                  <a:gd fmla="*/ 8 w 96" name="T56"/>
                  <a:gd fmla="*/ 62 h 124" name="T57"/>
                  <a:gd fmla="*/ 2 w 96" name="T58"/>
                  <a:gd fmla="*/ 70 h 124" name="T59"/>
                  <a:gd fmla="*/ 10 w 96" name="T60"/>
                  <a:gd fmla="*/ 76 h 124" name="T61"/>
                  <a:gd fmla="*/ 16 w 96" name="T62"/>
                  <a:gd fmla="*/ 88 h 124" name="T63"/>
                  <a:gd fmla="*/ 20 w 96" name="T64"/>
                  <a:gd fmla="*/ 96 h 124" name="T65"/>
                  <a:gd fmla="*/ 20 w 96" name="T66"/>
                  <a:gd fmla="*/ 100 h 124" name="T67"/>
                  <a:gd fmla="*/ 18 w 96" name="T68"/>
                  <a:gd fmla="*/ 108 h 124" name="T69"/>
                  <a:gd fmla="*/ 18 w 96" name="T70"/>
                  <a:gd fmla="*/ 116 h 124" name="T71"/>
                  <a:gd fmla="*/ 20 w 96" name="T72"/>
                  <a:gd fmla="*/ 124 h 12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4" w="96">
                    <a:moveTo>
                      <a:pt x="20" y="124"/>
                    </a:moveTo>
                    <a:lnTo>
                      <a:pt x="20" y="124"/>
                    </a:lnTo>
                    <a:lnTo>
                      <a:pt x="20" y="120"/>
                    </a:lnTo>
                    <a:lnTo>
                      <a:pt x="26" y="118"/>
                    </a:lnTo>
                    <a:lnTo>
                      <a:pt x="32" y="114"/>
                    </a:lnTo>
                    <a:lnTo>
                      <a:pt x="36" y="110"/>
                    </a:lnTo>
                    <a:lnTo>
                      <a:pt x="42" y="106"/>
                    </a:lnTo>
                    <a:lnTo>
                      <a:pt x="52" y="106"/>
                    </a:lnTo>
                    <a:lnTo>
                      <a:pt x="60" y="108"/>
                    </a:lnTo>
                    <a:lnTo>
                      <a:pt x="74" y="114"/>
                    </a:lnTo>
                    <a:lnTo>
                      <a:pt x="78" y="114"/>
                    </a:lnTo>
                    <a:lnTo>
                      <a:pt x="80" y="102"/>
                    </a:lnTo>
                    <a:lnTo>
                      <a:pt x="80" y="98"/>
                    </a:lnTo>
                    <a:lnTo>
                      <a:pt x="80" y="96"/>
                    </a:lnTo>
                    <a:lnTo>
                      <a:pt x="78" y="82"/>
                    </a:lnTo>
                    <a:lnTo>
                      <a:pt x="80" y="72"/>
                    </a:lnTo>
                    <a:lnTo>
                      <a:pt x="84" y="62"/>
                    </a:lnTo>
                    <a:lnTo>
                      <a:pt x="90" y="52"/>
                    </a:lnTo>
                    <a:lnTo>
                      <a:pt x="92" y="44"/>
                    </a:lnTo>
                    <a:lnTo>
                      <a:pt x="92" y="40"/>
                    </a:lnTo>
                    <a:lnTo>
                      <a:pt x="96" y="30"/>
                    </a:lnTo>
                    <a:lnTo>
                      <a:pt x="92" y="22"/>
                    </a:lnTo>
                    <a:lnTo>
                      <a:pt x="92" y="20"/>
                    </a:lnTo>
                    <a:lnTo>
                      <a:pt x="92" y="16"/>
                    </a:lnTo>
                    <a:lnTo>
                      <a:pt x="90" y="10"/>
                    </a:lnTo>
                    <a:lnTo>
                      <a:pt x="80" y="10"/>
                    </a:lnTo>
                    <a:lnTo>
                      <a:pt x="78" y="8"/>
                    </a:lnTo>
                    <a:lnTo>
                      <a:pt x="78" y="4"/>
                    </a:lnTo>
                    <a:lnTo>
                      <a:pt x="72" y="2"/>
                    </a:lnTo>
                    <a:lnTo>
                      <a:pt x="66" y="8"/>
                    </a:lnTo>
                    <a:lnTo>
                      <a:pt x="62" y="8"/>
                    </a:lnTo>
                    <a:lnTo>
                      <a:pt x="60" y="2"/>
                    </a:lnTo>
                    <a:lnTo>
                      <a:pt x="50" y="0"/>
                    </a:lnTo>
                    <a:lnTo>
                      <a:pt x="46" y="4"/>
                    </a:lnTo>
                    <a:lnTo>
                      <a:pt x="44" y="8"/>
                    </a:lnTo>
                    <a:lnTo>
                      <a:pt x="44" y="10"/>
                    </a:lnTo>
                    <a:lnTo>
                      <a:pt x="42" y="12"/>
                    </a:lnTo>
                    <a:lnTo>
                      <a:pt x="38" y="12"/>
                    </a:lnTo>
                    <a:lnTo>
                      <a:pt x="36" y="10"/>
                    </a:lnTo>
                    <a:lnTo>
                      <a:pt x="36" y="8"/>
                    </a:lnTo>
                    <a:lnTo>
                      <a:pt x="32" y="10"/>
                    </a:lnTo>
                    <a:lnTo>
                      <a:pt x="28" y="18"/>
                    </a:lnTo>
                    <a:lnTo>
                      <a:pt x="28" y="16"/>
                    </a:lnTo>
                    <a:lnTo>
                      <a:pt x="26" y="16"/>
                    </a:lnTo>
                    <a:lnTo>
                      <a:pt x="20" y="20"/>
                    </a:lnTo>
                    <a:lnTo>
                      <a:pt x="16" y="22"/>
                    </a:lnTo>
                    <a:lnTo>
                      <a:pt x="16" y="26"/>
                    </a:lnTo>
                    <a:lnTo>
                      <a:pt x="16" y="28"/>
                    </a:lnTo>
                    <a:lnTo>
                      <a:pt x="18" y="34"/>
                    </a:lnTo>
                    <a:lnTo>
                      <a:pt x="20" y="36"/>
                    </a:lnTo>
                    <a:lnTo>
                      <a:pt x="18" y="38"/>
                    </a:lnTo>
                    <a:lnTo>
                      <a:pt x="16" y="40"/>
                    </a:lnTo>
                    <a:lnTo>
                      <a:pt x="14" y="44"/>
                    </a:lnTo>
                    <a:lnTo>
                      <a:pt x="10" y="44"/>
                    </a:lnTo>
                    <a:lnTo>
                      <a:pt x="10" y="48"/>
                    </a:lnTo>
                    <a:lnTo>
                      <a:pt x="8" y="54"/>
                    </a:lnTo>
                    <a:lnTo>
                      <a:pt x="8" y="56"/>
                    </a:lnTo>
                    <a:lnTo>
                      <a:pt x="8" y="62"/>
                    </a:lnTo>
                    <a:lnTo>
                      <a:pt x="8" y="64"/>
                    </a:lnTo>
                    <a:lnTo>
                      <a:pt x="2" y="70"/>
                    </a:lnTo>
                    <a:lnTo>
                      <a:pt x="0" y="74"/>
                    </a:lnTo>
                    <a:lnTo>
                      <a:pt x="10" y="76"/>
                    </a:lnTo>
                    <a:lnTo>
                      <a:pt x="14" y="82"/>
                    </a:lnTo>
                    <a:lnTo>
                      <a:pt x="16" y="88"/>
                    </a:lnTo>
                    <a:lnTo>
                      <a:pt x="18" y="92"/>
                    </a:lnTo>
                    <a:lnTo>
                      <a:pt x="20" y="96"/>
                    </a:lnTo>
                    <a:lnTo>
                      <a:pt x="24" y="96"/>
                    </a:lnTo>
                    <a:lnTo>
                      <a:pt x="20" y="100"/>
                    </a:lnTo>
                    <a:lnTo>
                      <a:pt x="20" y="102"/>
                    </a:lnTo>
                    <a:lnTo>
                      <a:pt x="18" y="108"/>
                    </a:lnTo>
                    <a:lnTo>
                      <a:pt x="18" y="110"/>
                    </a:lnTo>
                    <a:lnTo>
                      <a:pt x="18" y="116"/>
                    </a:lnTo>
                    <a:lnTo>
                      <a:pt x="20" y="124"/>
                    </a:lnTo>
                    <a:lnTo>
                      <a:pt x="20" y="124"/>
                    </a:lnTo>
                    <a:lnTo>
                      <a:pt x="20" y="12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54" name="Freeform 1653"/>
              <p:cNvSpPr/>
              <p:nvPr/>
            </p:nvSpPr>
            <p:spPr bwMode="auto">
              <a:xfrm>
                <a:off x="854075" y="3225800"/>
                <a:ext cx="41275" cy="73025"/>
              </a:xfrm>
              <a:custGeom>
                <a:gdLst>
                  <a:gd fmla="*/ 10 w 26" name="T0"/>
                  <a:gd fmla="*/ 0 h 46" name="T1"/>
                  <a:gd fmla="*/ 10 w 26" name="T2"/>
                  <a:gd fmla="*/ 0 h 46" name="T3"/>
                  <a:gd fmla="*/ 0 w 26" name="T4"/>
                  <a:gd fmla="*/ 8 h 46" name="T5"/>
                  <a:gd fmla="*/ 2 w 26" name="T6"/>
                  <a:gd fmla="*/ 22 h 46" name="T7"/>
                  <a:gd fmla="*/ 4 w 26" name="T8"/>
                  <a:gd fmla="*/ 40 h 46" name="T9"/>
                  <a:gd fmla="*/ 8 w 26" name="T10"/>
                  <a:gd fmla="*/ 44 h 46" name="T11"/>
                  <a:gd fmla="*/ 8 w 26" name="T12"/>
                  <a:gd fmla="*/ 46 h 46" name="T13"/>
                  <a:gd fmla="*/ 12 w 26" name="T14"/>
                  <a:gd fmla="*/ 46 h 46" name="T15"/>
                  <a:gd fmla="*/ 16 w 26" name="T16"/>
                  <a:gd fmla="*/ 44 h 46" name="T17"/>
                  <a:gd fmla="*/ 12 w 26" name="T18"/>
                  <a:gd fmla="*/ 44 h 46" name="T19"/>
                  <a:gd fmla="*/ 20 w 26" name="T20"/>
                  <a:gd fmla="*/ 40 h 46" name="T21"/>
                  <a:gd fmla="*/ 24 w 26" name="T22"/>
                  <a:gd fmla="*/ 22 h 46" name="T23"/>
                  <a:gd fmla="*/ 26 w 26" name="T24"/>
                  <a:gd fmla="*/ 12 h 46" name="T25"/>
                  <a:gd fmla="*/ 18 w 26" name="T26"/>
                  <a:gd fmla="*/ 0 h 46" name="T27"/>
                  <a:gd fmla="*/ 10 w 26" name="T28"/>
                  <a:gd fmla="*/ 0 h 46" name="T29"/>
                  <a:gd fmla="*/ 10 w 26" name="T30"/>
                  <a:gd fmla="*/ 0 h 46" name="T31"/>
                  <a:gd fmla="*/ 10 w 26" name="T32"/>
                  <a:gd fmla="*/ 0 h 4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6" w="26">
                    <a:moveTo>
                      <a:pt x="10" y="0"/>
                    </a:moveTo>
                    <a:lnTo>
                      <a:pt x="10" y="0"/>
                    </a:lnTo>
                    <a:lnTo>
                      <a:pt x="0" y="8"/>
                    </a:lnTo>
                    <a:lnTo>
                      <a:pt x="2" y="22"/>
                    </a:lnTo>
                    <a:lnTo>
                      <a:pt x="4" y="40"/>
                    </a:lnTo>
                    <a:lnTo>
                      <a:pt x="8" y="44"/>
                    </a:lnTo>
                    <a:lnTo>
                      <a:pt x="8" y="46"/>
                    </a:lnTo>
                    <a:lnTo>
                      <a:pt x="12" y="46"/>
                    </a:lnTo>
                    <a:lnTo>
                      <a:pt x="16" y="44"/>
                    </a:lnTo>
                    <a:lnTo>
                      <a:pt x="12" y="44"/>
                    </a:lnTo>
                    <a:lnTo>
                      <a:pt x="20" y="40"/>
                    </a:lnTo>
                    <a:lnTo>
                      <a:pt x="24" y="22"/>
                    </a:lnTo>
                    <a:lnTo>
                      <a:pt x="26" y="12"/>
                    </a:lnTo>
                    <a:lnTo>
                      <a:pt x="18" y="0"/>
                    </a:lnTo>
                    <a:lnTo>
                      <a:pt x="10" y="0"/>
                    </a:lnTo>
                    <a:lnTo>
                      <a:pt x="10" y="0"/>
                    </a:lnTo>
                    <a:lnTo>
                      <a:pt x="1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55" name="Freeform 1654"/>
              <p:cNvSpPr/>
              <p:nvPr/>
            </p:nvSpPr>
            <p:spPr bwMode="auto">
              <a:xfrm>
                <a:off x="815975" y="3032125"/>
                <a:ext cx="263525" cy="336550"/>
              </a:xfrm>
              <a:custGeom>
                <a:gdLst>
                  <a:gd fmla="*/ 14 w 166" name="T0"/>
                  <a:gd fmla="*/ 72 h 212" name="T1"/>
                  <a:gd fmla="*/ 24 w 166" name="T2"/>
                  <a:gd fmla="*/ 60 h 212" name="T3"/>
                  <a:gd fmla="*/ 32 w 166" name="T4"/>
                  <a:gd fmla="*/ 56 h 212" name="T5"/>
                  <a:gd fmla="*/ 46 w 166" name="T6"/>
                  <a:gd fmla="*/ 66 h 212" name="T7"/>
                  <a:gd fmla="*/ 70 w 166" name="T8"/>
                  <a:gd fmla="*/ 106 h 212" name="T9"/>
                  <a:gd fmla="*/ 92 w 166" name="T10"/>
                  <a:gd fmla="*/ 124 h 212" name="T11"/>
                  <a:gd fmla="*/ 110 w 166" name="T12"/>
                  <a:gd fmla="*/ 136 h 212" name="T13"/>
                  <a:gd fmla="*/ 118 w 166" name="T14"/>
                  <a:gd fmla="*/ 142 h 212" name="T15"/>
                  <a:gd fmla="*/ 128 w 166" name="T16"/>
                  <a:gd fmla="*/ 150 h 212" name="T17"/>
                  <a:gd fmla="*/ 134 w 166" name="T18"/>
                  <a:gd fmla="*/ 174 h 212" name="T19"/>
                  <a:gd fmla="*/ 128 w 166" name="T20"/>
                  <a:gd fmla="*/ 188 h 212" name="T21"/>
                  <a:gd fmla="*/ 86 w 166" name="T22"/>
                  <a:gd fmla="*/ 192 h 212" name="T23"/>
                  <a:gd fmla="*/ 118 w 166" name="T24"/>
                  <a:gd fmla="*/ 212 h 212" name="T25"/>
                  <a:gd fmla="*/ 128 w 166" name="T26"/>
                  <a:gd fmla="*/ 192 h 212" name="T27"/>
                  <a:gd fmla="*/ 148 w 166" name="T28"/>
                  <a:gd fmla="*/ 168 h 212" name="T29"/>
                  <a:gd fmla="*/ 142 w 166" name="T30"/>
                  <a:gd fmla="*/ 150 h 212" name="T31"/>
                  <a:gd fmla="*/ 148 w 166" name="T32"/>
                  <a:gd fmla="*/ 140 h 212" name="T33"/>
                  <a:gd fmla="*/ 164 w 166" name="T34"/>
                  <a:gd fmla="*/ 150 h 212" name="T35"/>
                  <a:gd fmla="*/ 160 w 166" name="T36"/>
                  <a:gd fmla="*/ 136 h 212" name="T37"/>
                  <a:gd fmla="*/ 138 w 166" name="T38"/>
                  <a:gd fmla="*/ 122 h 212" name="T39"/>
                  <a:gd fmla="*/ 136 w 166" name="T40"/>
                  <a:gd fmla="*/ 114 h 212" name="T41"/>
                  <a:gd fmla="*/ 110 w 166" name="T42"/>
                  <a:gd fmla="*/ 102 h 212" name="T43"/>
                  <a:gd fmla="*/ 102 w 166" name="T44"/>
                  <a:gd fmla="*/ 82 h 212" name="T45"/>
                  <a:gd fmla="*/ 78 w 166" name="T46"/>
                  <a:gd fmla="*/ 64 h 212" name="T47"/>
                  <a:gd fmla="*/ 82 w 166" name="T48"/>
                  <a:gd fmla="*/ 40 h 212" name="T49"/>
                  <a:gd fmla="*/ 100 w 166" name="T50"/>
                  <a:gd fmla="*/ 32 h 212" name="T51"/>
                  <a:gd fmla="*/ 98 w 166" name="T52"/>
                  <a:gd fmla="*/ 22 h 212" name="T53"/>
                  <a:gd fmla="*/ 92 w 166" name="T54"/>
                  <a:gd fmla="*/ 14 h 212" name="T55"/>
                  <a:gd fmla="*/ 86 w 166" name="T56"/>
                  <a:gd fmla="*/ 8 h 212" name="T57"/>
                  <a:gd fmla="*/ 78 w 166" name="T58"/>
                  <a:gd fmla="*/ 4 h 212" name="T59"/>
                  <a:gd fmla="*/ 68 w 166" name="T60"/>
                  <a:gd fmla="*/ 2 h 212" name="T61"/>
                  <a:gd fmla="*/ 62 w 166" name="T62"/>
                  <a:gd fmla="*/ 4 h 212" name="T63"/>
                  <a:gd fmla="*/ 54 w 166" name="T64"/>
                  <a:gd fmla="*/ 4 h 212" name="T65"/>
                  <a:gd fmla="*/ 54 w 166" name="T66"/>
                  <a:gd fmla="*/ 8 h 212" name="T67"/>
                  <a:gd fmla="*/ 50 w 166" name="T68"/>
                  <a:gd fmla="*/ 12 h 212" name="T69"/>
                  <a:gd fmla="*/ 42 w 166" name="T70"/>
                  <a:gd fmla="*/ 18 h 212" name="T71"/>
                  <a:gd fmla="*/ 40 w 166" name="T72"/>
                  <a:gd fmla="*/ 26 h 212" name="T73"/>
                  <a:gd fmla="*/ 28 w 166" name="T74"/>
                  <a:gd fmla="*/ 22 h 212" name="T75"/>
                  <a:gd fmla="*/ 24 w 166" name="T76"/>
                  <a:gd fmla="*/ 18 h 212" name="T77"/>
                  <a:gd fmla="*/ 22 w 166" name="T78"/>
                  <a:gd fmla="*/ 26 h 212" name="T79"/>
                  <a:gd fmla="*/ 8 w 166" name="T80"/>
                  <a:gd fmla="*/ 36 h 212" name="T81"/>
                  <a:gd fmla="*/ 4 w 166" name="T82"/>
                  <a:gd fmla="*/ 40 h 212" name="T83"/>
                  <a:gd fmla="*/ 0 w 166" name="T84"/>
                  <a:gd fmla="*/ 48 h 212" name="T85"/>
                  <a:gd fmla="*/ 4 w 166" name="T86"/>
                  <a:gd fmla="*/ 54 h 212" name="T87"/>
                  <a:gd fmla="*/ 6 w 166" name="T88"/>
                  <a:gd fmla="*/ 60 h 212" name="T89"/>
                  <a:gd fmla="*/ 10 w 166" name="T90"/>
                  <a:gd fmla="*/ 64 h 212" name="T91"/>
                  <a:gd fmla="*/ 8 w 166" name="T92"/>
                  <a:gd fmla="*/ 68 h 212" name="T93"/>
                  <a:gd fmla="*/ 8 w 166" name="T94"/>
                  <a:gd fmla="*/ 72 h 2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11" w="166">
                    <a:moveTo>
                      <a:pt x="8" y="72"/>
                    </a:moveTo>
                    <a:lnTo>
                      <a:pt x="8" y="72"/>
                    </a:lnTo>
                    <a:lnTo>
                      <a:pt x="14" y="72"/>
                    </a:lnTo>
                    <a:lnTo>
                      <a:pt x="18" y="68"/>
                    </a:lnTo>
                    <a:lnTo>
                      <a:pt x="22" y="64"/>
                    </a:lnTo>
                    <a:lnTo>
                      <a:pt x="24" y="60"/>
                    </a:lnTo>
                    <a:lnTo>
                      <a:pt x="26" y="58"/>
                    </a:lnTo>
                    <a:lnTo>
                      <a:pt x="26" y="56"/>
                    </a:lnTo>
                    <a:lnTo>
                      <a:pt x="32" y="56"/>
                    </a:lnTo>
                    <a:lnTo>
                      <a:pt x="34" y="56"/>
                    </a:lnTo>
                    <a:lnTo>
                      <a:pt x="42" y="60"/>
                    </a:lnTo>
                    <a:lnTo>
                      <a:pt x="46" y="66"/>
                    </a:lnTo>
                    <a:lnTo>
                      <a:pt x="54" y="82"/>
                    </a:lnTo>
                    <a:lnTo>
                      <a:pt x="62" y="94"/>
                    </a:lnTo>
                    <a:lnTo>
                      <a:pt x="70" y="106"/>
                    </a:lnTo>
                    <a:lnTo>
                      <a:pt x="74" y="106"/>
                    </a:lnTo>
                    <a:lnTo>
                      <a:pt x="82" y="114"/>
                    </a:lnTo>
                    <a:lnTo>
                      <a:pt x="92" y="124"/>
                    </a:lnTo>
                    <a:lnTo>
                      <a:pt x="102" y="128"/>
                    </a:lnTo>
                    <a:lnTo>
                      <a:pt x="110" y="132"/>
                    </a:lnTo>
                    <a:lnTo>
                      <a:pt x="110" y="136"/>
                    </a:lnTo>
                    <a:lnTo>
                      <a:pt x="116" y="138"/>
                    </a:lnTo>
                    <a:lnTo>
                      <a:pt x="118" y="138"/>
                    </a:lnTo>
                    <a:lnTo>
                      <a:pt x="118" y="142"/>
                    </a:lnTo>
                    <a:lnTo>
                      <a:pt x="118" y="146"/>
                    </a:lnTo>
                    <a:lnTo>
                      <a:pt x="124" y="148"/>
                    </a:lnTo>
                    <a:lnTo>
                      <a:pt x="128" y="150"/>
                    </a:lnTo>
                    <a:lnTo>
                      <a:pt x="130" y="152"/>
                    </a:lnTo>
                    <a:lnTo>
                      <a:pt x="134" y="166"/>
                    </a:lnTo>
                    <a:lnTo>
                      <a:pt x="134" y="174"/>
                    </a:lnTo>
                    <a:lnTo>
                      <a:pt x="130" y="174"/>
                    </a:lnTo>
                    <a:lnTo>
                      <a:pt x="128" y="182"/>
                    </a:lnTo>
                    <a:lnTo>
                      <a:pt x="128" y="188"/>
                    </a:lnTo>
                    <a:lnTo>
                      <a:pt x="106" y="188"/>
                    </a:lnTo>
                    <a:lnTo>
                      <a:pt x="86" y="188"/>
                    </a:lnTo>
                    <a:lnTo>
                      <a:pt x="86" y="192"/>
                    </a:lnTo>
                    <a:lnTo>
                      <a:pt x="86" y="194"/>
                    </a:lnTo>
                    <a:lnTo>
                      <a:pt x="102" y="204"/>
                    </a:lnTo>
                    <a:lnTo>
                      <a:pt x="118" y="212"/>
                    </a:lnTo>
                    <a:lnTo>
                      <a:pt x="120" y="194"/>
                    </a:lnTo>
                    <a:lnTo>
                      <a:pt x="120" y="188"/>
                    </a:lnTo>
                    <a:lnTo>
                      <a:pt x="128" y="192"/>
                    </a:lnTo>
                    <a:lnTo>
                      <a:pt x="136" y="192"/>
                    </a:lnTo>
                    <a:lnTo>
                      <a:pt x="144" y="178"/>
                    </a:lnTo>
                    <a:lnTo>
                      <a:pt x="148" y="168"/>
                    </a:lnTo>
                    <a:lnTo>
                      <a:pt x="148" y="160"/>
                    </a:lnTo>
                    <a:lnTo>
                      <a:pt x="142" y="152"/>
                    </a:lnTo>
                    <a:lnTo>
                      <a:pt x="142" y="150"/>
                    </a:lnTo>
                    <a:lnTo>
                      <a:pt x="142" y="148"/>
                    </a:lnTo>
                    <a:lnTo>
                      <a:pt x="144" y="140"/>
                    </a:lnTo>
                    <a:lnTo>
                      <a:pt x="148" y="140"/>
                    </a:lnTo>
                    <a:lnTo>
                      <a:pt x="162" y="146"/>
                    </a:lnTo>
                    <a:lnTo>
                      <a:pt x="162" y="150"/>
                    </a:lnTo>
                    <a:lnTo>
                      <a:pt x="164" y="150"/>
                    </a:lnTo>
                    <a:lnTo>
                      <a:pt x="166" y="148"/>
                    </a:lnTo>
                    <a:lnTo>
                      <a:pt x="164" y="142"/>
                    </a:lnTo>
                    <a:lnTo>
                      <a:pt x="160" y="136"/>
                    </a:lnTo>
                    <a:lnTo>
                      <a:pt x="148" y="124"/>
                    </a:lnTo>
                    <a:lnTo>
                      <a:pt x="142" y="124"/>
                    </a:lnTo>
                    <a:lnTo>
                      <a:pt x="138" y="122"/>
                    </a:lnTo>
                    <a:lnTo>
                      <a:pt x="136" y="120"/>
                    </a:lnTo>
                    <a:lnTo>
                      <a:pt x="136" y="118"/>
                    </a:lnTo>
                    <a:lnTo>
                      <a:pt x="136" y="114"/>
                    </a:lnTo>
                    <a:lnTo>
                      <a:pt x="136" y="110"/>
                    </a:lnTo>
                    <a:lnTo>
                      <a:pt x="116" y="106"/>
                    </a:lnTo>
                    <a:lnTo>
                      <a:pt x="110" y="102"/>
                    </a:lnTo>
                    <a:lnTo>
                      <a:pt x="106" y="96"/>
                    </a:lnTo>
                    <a:lnTo>
                      <a:pt x="102" y="90"/>
                    </a:lnTo>
                    <a:lnTo>
                      <a:pt x="102" y="82"/>
                    </a:lnTo>
                    <a:lnTo>
                      <a:pt x="98" y="76"/>
                    </a:lnTo>
                    <a:lnTo>
                      <a:pt x="90" y="72"/>
                    </a:lnTo>
                    <a:lnTo>
                      <a:pt x="78" y="64"/>
                    </a:lnTo>
                    <a:lnTo>
                      <a:pt x="78" y="54"/>
                    </a:lnTo>
                    <a:lnTo>
                      <a:pt x="86" y="44"/>
                    </a:lnTo>
                    <a:lnTo>
                      <a:pt x="82" y="40"/>
                    </a:lnTo>
                    <a:lnTo>
                      <a:pt x="80" y="40"/>
                    </a:lnTo>
                    <a:lnTo>
                      <a:pt x="80" y="36"/>
                    </a:lnTo>
                    <a:lnTo>
                      <a:pt x="100" y="32"/>
                    </a:lnTo>
                    <a:lnTo>
                      <a:pt x="98" y="30"/>
                    </a:lnTo>
                    <a:lnTo>
                      <a:pt x="98" y="28"/>
                    </a:lnTo>
                    <a:lnTo>
                      <a:pt x="98" y="22"/>
                    </a:lnTo>
                    <a:lnTo>
                      <a:pt x="98" y="18"/>
                    </a:lnTo>
                    <a:lnTo>
                      <a:pt x="96" y="14"/>
                    </a:lnTo>
                    <a:lnTo>
                      <a:pt x="92" y="14"/>
                    </a:lnTo>
                    <a:lnTo>
                      <a:pt x="92" y="10"/>
                    </a:lnTo>
                    <a:lnTo>
                      <a:pt x="96" y="8"/>
                    </a:lnTo>
                    <a:lnTo>
                      <a:pt x="86" y="8"/>
                    </a:lnTo>
                    <a:lnTo>
                      <a:pt x="82" y="8"/>
                    </a:lnTo>
                    <a:lnTo>
                      <a:pt x="80" y="8"/>
                    </a:lnTo>
                    <a:lnTo>
                      <a:pt x="78" y="4"/>
                    </a:lnTo>
                    <a:lnTo>
                      <a:pt x="72" y="4"/>
                    </a:lnTo>
                    <a:lnTo>
                      <a:pt x="70" y="4"/>
                    </a:lnTo>
                    <a:lnTo>
                      <a:pt x="68" y="2"/>
                    </a:lnTo>
                    <a:lnTo>
                      <a:pt x="64" y="0"/>
                    </a:lnTo>
                    <a:lnTo>
                      <a:pt x="64" y="2"/>
                    </a:lnTo>
                    <a:lnTo>
                      <a:pt x="62" y="4"/>
                    </a:lnTo>
                    <a:lnTo>
                      <a:pt x="60" y="2"/>
                    </a:lnTo>
                    <a:lnTo>
                      <a:pt x="54" y="2"/>
                    </a:lnTo>
                    <a:lnTo>
                      <a:pt x="54" y="4"/>
                    </a:lnTo>
                    <a:lnTo>
                      <a:pt x="54" y="8"/>
                    </a:lnTo>
                    <a:lnTo>
                      <a:pt x="52" y="8"/>
                    </a:lnTo>
                    <a:lnTo>
                      <a:pt x="54" y="8"/>
                    </a:lnTo>
                    <a:lnTo>
                      <a:pt x="54" y="10"/>
                    </a:lnTo>
                    <a:lnTo>
                      <a:pt x="52" y="12"/>
                    </a:lnTo>
                    <a:lnTo>
                      <a:pt x="50" y="12"/>
                    </a:lnTo>
                    <a:lnTo>
                      <a:pt x="46" y="12"/>
                    </a:lnTo>
                    <a:lnTo>
                      <a:pt x="44" y="14"/>
                    </a:lnTo>
                    <a:lnTo>
                      <a:pt x="42" y="18"/>
                    </a:lnTo>
                    <a:lnTo>
                      <a:pt x="40" y="18"/>
                    </a:lnTo>
                    <a:lnTo>
                      <a:pt x="36" y="20"/>
                    </a:lnTo>
                    <a:lnTo>
                      <a:pt x="40" y="26"/>
                    </a:lnTo>
                    <a:lnTo>
                      <a:pt x="36" y="26"/>
                    </a:lnTo>
                    <a:lnTo>
                      <a:pt x="34" y="26"/>
                    </a:lnTo>
                    <a:lnTo>
                      <a:pt x="28" y="22"/>
                    </a:lnTo>
                    <a:lnTo>
                      <a:pt x="26" y="22"/>
                    </a:lnTo>
                    <a:lnTo>
                      <a:pt x="24" y="20"/>
                    </a:lnTo>
                    <a:lnTo>
                      <a:pt x="24" y="18"/>
                    </a:lnTo>
                    <a:lnTo>
                      <a:pt x="22" y="18"/>
                    </a:lnTo>
                    <a:lnTo>
                      <a:pt x="22" y="22"/>
                    </a:lnTo>
                    <a:lnTo>
                      <a:pt x="22" y="26"/>
                    </a:lnTo>
                    <a:lnTo>
                      <a:pt x="16" y="26"/>
                    </a:lnTo>
                    <a:lnTo>
                      <a:pt x="10" y="30"/>
                    </a:lnTo>
                    <a:lnTo>
                      <a:pt x="8" y="36"/>
                    </a:lnTo>
                    <a:lnTo>
                      <a:pt x="6" y="38"/>
                    </a:lnTo>
                    <a:lnTo>
                      <a:pt x="6" y="40"/>
                    </a:lnTo>
                    <a:lnTo>
                      <a:pt x="4" y="40"/>
                    </a:lnTo>
                    <a:lnTo>
                      <a:pt x="0" y="44"/>
                    </a:lnTo>
                    <a:lnTo>
                      <a:pt x="0" y="46"/>
                    </a:lnTo>
                    <a:lnTo>
                      <a:pt x="0" y="48"/>
                    </a:lnTo>
                    <a:lnTo>
                      <a:pt x="4" y="48"/>
                    </a:lnTo>
                    <a:lnTo>
                      <a:pt x="4" y="50"/>
                    </a:lnTo>
                    <a:lnTo>
                      <a:pt x="4" y="54"/>
                    </a:lnTo>
                    <a:lnTo>
                      <a:pt x="4" y="58"/>
                    </a:lnTo>
                    <a:lnTo>
                      <a:pt x="4" y="60"/>
                    </a:lnTo>
                    <a:lnTo>
                      <a:pt x="6" y="60"/>
                    </a:lnTo>
                    <a:lnTo>
                      <a:pt x="8" y="60"/>
                    </a:lnTo>
                    <a:lnTo>
                      <a:pt x="10" y="60"/>
                    </a:lnTo>
                    <a:lnTo>
                      <a:pt x="10" y="64"/>
                    </a:lnTo>
                    <a:lnTo>
                      <a:pt x="6" y="66"/>
                    </a:lnTo>
                    <a:lnTo>
                      <a:pt x="6" y="68"/>
                    </a:lnTo>
                    <a:lnTo>
                      <a:pt x="8" y="68"/>
                    </a:lnTo>
                    <a:lnTo>
                      <a:pt x="8" y="72"/>
                    </a:lnTo>
                    <a:lnTo>
                      <a:pt x="8" y="72"/>
                    </a:lnTo>
                    <a:lnTo>
                      <a:pt x="8" y="72"/>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56" name="Freeform 1655"/>
              <p:cNvSpPr>
                <a:spLocks noEditPoints="1"/>
              </p:cNvSpPr>
              <p:nvPr/>
            </p:nvSpPr>
            <p:spPr bwMode="auto">
              <a:xfrm>
                <a:off x="1454150" y="3486150"/>
                <a:ext cx="34925" cy="107950"/>
              </a:xfrm>
              <a:custGeom>
                <a:gdLst>
                  <a:gd fmla="*/ 6 w 22" name="T0"/>
                  <a:gd fmla="*/ 22 h 68" name="T1"/>
                  <a:gd fmla="*/ 6 w 22" name="T2"/>
                  <a:gd fmla="*/ 22 h 68" name="T3"/>
                  <a:gd fmla="*/ 0 w 22" name="T4"/>
                  <a:gd fmla="*/ 24 h 68" name="T5"/>
                  <a:gd fmla="*/ 4 w 22" name="T6"/>
                  <a:gd fmla="*/ 30 h 68" name="T7"/>
                  <a:gd fmla="*/ 8 w 22" name="T8"/>
                  <a:gd fmla="*/ 24 h 68" name="T9"/>
                  <a:gd fmla="*/ 6 w 22" name="T10"/>
                  <a:gd fmla="*/ 22 h 68" name="T11"/>
                  <a:gd fmla="*/ 6 w 22" name="T12"/>
                  <a:gd fmla="*/ 22 h 68" name="T13"/>
                  <a:gd fmla="*/ 6 w 22" name="T14"/>
                  <a:gd fmla="*/ 22 h 68" name="T15"/>
                  <a:gd fmla="*/ 22 w 22" name="T16"/>
                  <a:gd fmla="*/ 10 h 68" name="T17"/>
                  <a:gd fmla="*/ 22 w 22" name="T18"/>
                  <a:gd fmla="*/ 10 h 68" name="T19"/>
                  <a:gd fmla="*/ 22 w 22" name="T20"/>
                  <a:gd fmla="*/ 14 h 68" name="T21"/>
                  <a:gd fmla="*/ 22 w 22" name="T22"/>
                  <a:gd fmla="*/ 16 h 68" name="T23"/>
                  <a:gd fmla="*/ 22 w 22" name="T24"/>
                  <a:gd fmla="*/ 22 h 68" name="T25"/>
                  <a:gd fmla="*/ 22 w 22" name="T26"/>
                  <a:gd fmla="*/ 24 h 68" name="T27"/>
                  <a:gd fmla="*/ 22 w 22" name="T28"/>
                  <a:gd fmla="*/ 32 h 68" name="T29"/>
                  <a:gd fmla="*/ 22 w 22" name="T30"/>
                  <a:gd fmla="*/ 34 h 68" name="T31"/>
                  <a:gd fmla="*/ 18 w 22" name="T32"/>
                  <a:gd fmla="*/ 34 h 68" name="T33"/>
                  <a:gd fmla="*/ 16 w 22" name="T34"/>
                  <a:gd fmla="*/ 34 h 68" name="T35"/>
                  <a:gd fmla="*/ 14 w 22" name="T36"/>
                  <a:gd fmla="*/ 34 h 68" name="T37"/>
                  <a:gd fmla="*/ 16 w 22" name="T38"/>
                  <a:gd fmla="*/ 30 h 68" name="T39"/>
                  <a:gd fmla="*/ 16 w 22" name="T40"/>
                  <a:gd fmla="*/ 22 h 68" name="T41"/>
                  <a:gd fmla="*/ 16 w 22" name="T42"/>
                  <a:gd fmla="*/ 16 h 68" name="T43"/>
                  <a:gd fmla="*/ 16 w 22" name="T44"/>
                  <a:gd fmla="*/ 14 h 68" name="T45"/>
                  <a:gd fmla="*/ 18 w 22" name="T46"/>
                  <a:gd fmla="*/ 10 h 68" name="T47"/>
                  <a:gd fmla="*/ 22 w 22" name="T48"/>
                  <a:gd fmla="*/ 10 h 68" name="T49"/>
                  <a:gd fmla="*/ 22 w 22" name="T50"/>
                  <a:gd fmla="*/ 10 h 68" name="T51"/>
                  <a:gd fmla="*/ 22 w 22" name="T52"/>
                  <a:gd fmla="*/ 10 h 68" name="T53"/>
                  <a:gd fmla="*/ 22 w 22" name="T54"/>
                  <a:gd fmla="*/ 10 h 68" name="T55"/>
                  <a:gd fmla="*/ 22 w 22" name="T56"/>
                  <a:gd fmla="*/ 10 h 68" name="T57"/>
                  <a:gd fmla="*/ 22 w 22" name="T58"/>
                  <a:gd fmla="*/ 0 h 68" name="T59"/>
                  <a:gd fmla="*/ 16 w 22" name="T60"/>
                  <a:gd fmla="*/ 0 h 68" name="T61"/>
                  <a:gd fmla="*/ 14 w 22" name="T62"/>
                  <a:gd fmla="*/ 4 h 68" name="T63"/>
                  <a:gd fmla="*/ 8 w 22" name="T64"/>
                  <a:gd fmla="*/ 8 h 68" name="T65"/>
                  <a:gd fmla="*/ 8 w 22" name="T66"/>
                  <a:gd fmla="*/ 14 h 68" name="T67"/>
                  <a:gd fmla="*/ 8 w 22" name="T68"/>
                  <a:gd fmla="*/ 18 h 68" name="T69"/>
                  <a:gd fmla="*/ 6 w 22" name="T70"/>
                  <a:gd fmla="*/ 22 h 68" name="T71"/>
                  <a:gd fmla="*/ 8 w 22" name="T72"/>
                  <a:gd fmla="*/ 24 h 68" name="T73"/>
                  <a:gd fmla="*/ 4 w 22" name="T74"/>
                  <a:gd fmla="*/ 30 h 68" name="T75"/>
                  <a:gd fmla="*/ 6 w 22" name="T76"/>
                  <a:gd fmla="*/ 36 h 68" name="T77"/>
                  <a:gd fmla="*/ 8 w 22" name="T78"/>
                  <a:gd fmla="*/ 62 h 68" name="T79"/>
                  <a:gd fmla="*/ 6 w 22" name="T80"/>
                  <a:gd fmla="*/ 68 h 68" name="T81"/>
                  <a:gd fmla="*/ 14 w 22" name="T82"/>
                  <a:gd fmla="*/ 60 h 68" name="T83"/>
                  <a:gd fmla="*/ 18 w 22" name="T84"/>
                  <a:gd fmla="*/ 52 h 68" name="T85"/>
                  <a:gd fmla="*/ 18 w 22" name="T86"/>
                  <a:gd fmla="*/ 50 h 68" name="T87"/>
                  <a:gd fmla="*/ 18 w 22" name="T88"/>
                  <a:gd fmla="*/ 40 h 68" name="T89"/>
                  <a:gd fmla="*/ 22 w 22" name="T90"/>
                  <a:gd fmla="*/ 34 h 68" name="T91"/>
                  <a:gd fmla="*/ 18 w 22" name="T92"/>
                  <a:gd fmla="*/ 34 h 68" name="T93"/>
                  <a:gd fmla="*/ 16 w 22" name="T94"/>
                  <a:gd fmla="*/ 34 h 68" name="T95"/>
                  <a:gd fmla="*/ 14 w 22" name="T96"/>
                  <a:gd fmla="*/ 34 h 68" name="T97"/>
                  <a:gd fmla="*/ 16 w 22" name="T98"/>
                  <a:gd fmla="*/ 30 h 68" name="T99"/>
                  <a:gd fmla="*/ 16 w 22" name="T100"/>
                  <a:gd fmla="*/ 22 h 68" name="T101"/>
                  <a:gd fmla="*/ 16 w 22" name="T102"/>
                  <a:gd fmla="*/ 16 h 68" name="T103"/>
                  <a:gd fmla="*/ 16 w 22" name="T104"/>
                  <a:gd fmla="*/ 14 h 68" name="T105"/>
                  <a:gd fmla="*/ 18 w 22" name="T106"/>
                  <a:gd fmla="*/ 10 h 68" name="T107"/>
                  <a:gd fmla="*/ 22 w 22" name="T108"/>
                  <a:gd fmla="*/ 10 h 68" name="T109"/>
                  <a:gd fmla="*/ 22 w 22" name="T110"/>
                  <a:gd fmla="*/ 10 h 68" name="T111"/>
                  <a:gd fmla="*/ 22 w 22" name="T112"/>
                  <a:gd fmla="*/ 10 h 6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8" w="22">
                    <a:moveTo>
                      <a:pt x="6" y="22"/>
                    </a:moveTo>
                    <a:lnTo>
                      <a:pt x="6" y="22"/>
                    </a:lnTo>
                    <a:lnTo>
                      <a:pt x="0" y="24"/>
                    </a:lnTo>
                    <a:lnTo>
                      <a:pt x="4" y="30"/>
                    </a:lnTo>
                    <a:lnTo>
                      <a:pt x="8" y="24"/>
                    </a:lnTo>
                    <a:lnTo>
                      <a:pt x="6" y="22"/>
                    </a:lnTo>
                    <a:lnTo>
                      <a:pt x="6" y="22"/>
                    </a:lnTo>
                    <a:lnTo>
                      <a:pt x="6" y="22"/>
                    </a:lnTo>
                    <a:close/>
                    <a:moveTo>
                      <a:pt x="22" y="10"/>
                    </a:moveTo>
                    <a:lnTo>
                      <a:pt x="22" y="10"/>
                    </a:lnTo>
                    <a:lnTo>
                      <a:pt x="22" y="14"/>
                    </a:lnTo>
                    <a:lnTo>
                      <a:pt x="22" y="16"/>
                    </a:lnTo>
                    <a:lnTo>
                      <a:pt x="22" y="22"/>
                    </a:lnTo>
                    <a:lnTo>
                      <a:pt x="22" y="24"/>
                    </a:lnTo>
                    <a:lnTo>
                      <a:pt x="22" y="32"/>
                    </a:lnTo>
                    <a:lnTo>
                      <a:pt x="22" y="34"/>
                    </a:lnTo>
                    <a:lnTo>
                      <a:pt x="18" y="34"/>
                    </a:lnTo>
                    <a:lnTo>
                      <a:pt x="16" y="34"/>
                    </a:lnTo>
                    <a:lnTo>
                      <a:pt x="14" y="34"/>
                    </a:lnTo>
                    <a:lnTo>
                      <a:pt x="16" y="30"/>
                    </a:lnTo>
                    <a:lnTo>
                      <a:pt x="16" y="22"/>
                    </a:lnTo>
                    <a:lnTo>
                      <a:pt x="16" y="16"/>
                    </a:lnTo>
                    <a:lnTo>
                      <a:pt x="16" y="14"/>
                    </a:lnTo>
                    <a:lnTo>
                      <a:pt x="18" y="10"/>
                    </a:lnTo>
                    <a:lnTo>
                      <a:pt x="22" y="10"/>
                    </a:lnTo>
                    <a:lnTo>
                      <a:pt x="22" y="10"/>
                    </a:lnTo>
                    <a:lnTo>
                      <a:pt x="22" y="10"/>
                    </a:lnTo>
                    <a:close/>
                    <a:moveTo>
                      <a:pt x="22" y="10"/>
                    </a:moveTo>
                    <a:lnTo>
                      <a:pt x="22" y="10"/>
                    </a:lnTo>
                    <a:lnTo>
                      <a:pt x="22" y="0"/>
                    </a:lnTo>
                    <a:lnTo>
                      <a:pt x="16" y="0"/>
                    </a:lnTo>
                    <a:lnTo>
                      <a:pt x="14" y="4"/>
                    </a:lnTo>
                    <a:lnTo>
                      <a:pt x="8" y="8"/>
                    </a:lnTo>
                    <a:lnTo>
                      <a:pt x="8" y="14"/>
                    </a:lnTo>
                    <a:lnTo>
                      <a:pt x="8" y="18"/>
                    </a:lnTo>
                    <a:lnTo>
                      <a:pt x="6" y="22"/>
                    </a:lnTo>
                    <a:lnTo>
                      <a:pt x="8" y="24"/>
                    </a:lnTo>
                    <a:lnTo>
                      <a:pt x="4" y="30"/>
                    </a:lnTo>
                    <a:lnTo>
                      <a:pt x="6" y="36"/>
                    </a:lnTo>
                    <a:lnTo>
                      <a:pt x="8" y="62"/>
                    </a:lnTo>
                    <a:lnTo>
                      <a:pt x="6" y="68"/>
                    </a:lnTo>
                    <a:lnTo>
                      <a:pt x="14" y="60"/>
                    </a:lnTo>
                    <a:lnTo>
                      <a:pt x="18" y="52"/>
                    </a:lnTo>
                    <a:lnTo>
                      <a:pt x="18" y="50"/>
                    </a:lnTo>
                    <a:lnTo>
                      <a:pt x="18" y="40"/>
                    </a:lnTo>
                    <a:lnTo>
                      <a:pt x="22" y="34"/>
                    </a:lnTo>
                    <a:lnTo>
                      <a:pt x="18" y="34"/>
                    </a:lnTo>
                    <a:lnTo>
                      <a:pt x="16" y="34"/>
                    </a:lnTo>
                    <a:lnTo>
                      <a:pt x="14" y="34"/>
                    </a:lnTo>
                    <a:lnTo>
                      <a:pt x="16" y="30"/>
                    </a:lnTo>
                    <a:lnTo>
                      <a:pt x="16" y="22"/>
                    </a:lnTo>
                    <a:lnTo>
                      <a:pt x="16" y="16"/>
                    </a:lnTo>
                    <a:lnTo>
                      <a:pt x="16" y="14"/>
                    </a:lnTo>
                    <a:lnTo>
                      <a:pt x="18" y="10"/>
                    </a:lnTo>
                    <a:lnTo>
                      <a:pt x="22" y="10"/>
                    </a:lnTo>
                    <a:lnTo>
                      <a:pt x="22" y="10"/>
                    </a:lnTo>
                    <a:lnTo>
                      <a:pt x="22" y="1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57" name="Freeform 1656"/>
              <p:cNvSpPr>
                <a:spLocks noEditPoints="1"/>
              </p:cNvSpPr>
              <p:nvPr/>
            </p:nvSpPr>
            <p:spPr bwMode="auto">
              <a:xfrm>
                <a:off x="431800" y="2733675"/>
                <a:ext cx="85725" cy="142875"/>
              </a:xfrm>
              <a:custGeom>
                <a:gdLst>
                  <a:gd fmla="*/ 44 w 54" name="T0"/>
                  <a:gd fmla="*/ 8 h 90" name="T1"/>
                  <a:gd fmla="*/ 44 w 54" name="T2"/>
                  <a:gd fmla="*/ 0 h 90" name="T3"/>
                  <a:gd fmla="*/ 38 w 54" name="T4"/>
                  <a:gd fmla="*/ 8 h 90" name="T5"/>
                  <a:gd fmla="*/ 34 w 54" name="T6"/>
                  <a:gd fmla="*/ 6 h 90" name="T7"/>
                  <a:gd fmla="*/ 30 w 54" name="T8"/>
                  <a:gd fmla="*/ 10 h 90" name="T9"/>
                  <a:gd fmla="*/ 30 w 54" name="T10"/>
                  <a:gd fmla="*/ 14 h 90" name="T11"/>
                  <a:gd fmla="*/ 24 w 54" name="T12"/>
                  <a:gd fmla="*/ 18 h 90" name="T13"/>
                  <a:gd fmla="*/ 18 w 54" name="T14"/>
                  <a:gd fmla="*/ 26 h 90" name="T15"/>
                  <a:gd fmla="*/ 10 w 54" name="T16"/>
                  <a:gd fmla="*/ 26 h 90" name="T17"/>
                  <a:gd fmla="*/ 8 w 54" name="T18"/>
                  <a:gd fmla="*/ 32 h 90" name="T19"/>
                  <a:gd fmla="*/ 10 w 54" name="T20"/>
                  <a:gd fmla="*/ 34 h 90" name="T21"/>
                  <a:gd fmla="*/ 12 w 54" name="T22"/>
                  <a:gd fmla="*/ 38 h 90" name="T23"/>
                  <a:gd fmla="*/ 0 w 54" name="T24"/>
                  <a:gd fmla="*/ 44 h 90" name="T25"/>
                  <a:gd fmla="*/ 14 w 54" name="T26"/>
                  <a:gd fmla="*/ 48 h 90" name="T27"/>
                  <a:gd fmla="*/ 4 w 54" name="T28"/>
                  <a:gd fmla="*/ 76 h 90" name="T29"/>
                  <a:gd fmla="*/ 0 w 54" name="T30"/>
                  <a:gd fmla="*/ 80 h 90" name="T31"/>
                  <a:gd fmla="*/ 8 w 54" name="T32"/>
                  <a:gd fmla="*/ 84 h 90" name="T33"/>
                  <a:gd fmla="*/ 10 w 54" name="T34"/>
                  <a:gd fmla="*/ 90 h 90" name="T35"/>
                  <a:gd fmla="*/ 12 w 54" name="T36"/>
                  <a:gd fmla="*/ 88 h 90" name="T37"/>
                  <a:gd fmla="*/ 14 w 54" name="T38"/>
                  <a:gd fmla="*/ 84 h 90" name="T39"/>
                  <a:gd fmla="*/ 18 w 54" name="T40"/>
                  <a:gd fmla="*/ 90 h 90" name="T41"/>
                  <a:gd fmla="*/ 22 w 54" name="T42"/>
                  <a:gd fmla="*/ 88 h 90" name="T43"/>
                  <a:gd fmla="*/ 32 w 54" name="T44"/>
                  <a:gd fmla="*/ 80 h 90" name="T45"/>
                  <a:gd fmla="*/ 38 w 54" name="T46"/>
                  <a:gd fmla="*/ 74 h 90" name="T47"/>
                  <a:gd fmla="*/ 44 w 54" name="T48"/>
                  <a:gd fmla="*/ 70 h 90" name="T49"/>
                  <a:gd fmla="*/ 50 w 54" name="T50"/>
                  <a:gd fmla="*/ 72 h 90" name="T51"/>
                  <a:gd fmla="*/ 48 w 54" name="T52"/>
                  <a:gd fmla="*/ 70 h 90" name="T53"/>
                  <a:gd fmla="*/ 52 w 54" name="T54"/>
                  <a:gd fmla="*/ 62 h 90" name="T55"/>
                  <a:gd fmla="*/ 48 w 54" name="T56"/>
                  <a:gd fmla="*/ 46 h 90" name="T57"/>
                  <a:gd fmla="*/ 54 w 54" name="T58"/>
                  <a:gd fmla="*/ 28 h 90" name="T59"/>
                  <a:gd fmla="*/ 44 w 54" name="T60"/>
                  <a:gd fmla="*/ 28 h 90" name="T61"/>
                  <a:gd fmla="*/ 38 w 54" name="T62"/>
                  <a:gd fmla="*/ 28 h 90" name="T63"/>
                  <a:gd fmla="*/ 34 w 54" name="T64"/>
                  <a:gd fmla="*/ 26 h 90" name="T65"/>
                  <a:gd fmla="*/ 32 w 54" name="T66"/>
                  <a:gd fmla="*/ 20 h 90" name="T67"/>
                  <a:gd fmla="*/ 38 w 54" name="T68"/>
                  <a:gd fmla="*/ 18 h 90" name="T69"/>
                  <a:gd fmla="*/ 40 w 54" name="T70"/>
                  <a:gd fmla="*/ 14 h 90" name="T71"/>
                  <a:gd fmla="*/ 44 w 54" name="T72"/>
                  <a:gd fmla="*/ 8 h 90" name="T73"/>
                  <a:gd fmla="*/ 44 w 54" name="T74"/>
                  <a:gd fmla="*/ 8 h 90" name="T75"/>
                  <a:gd fmla="*/ 18 w 54" name="T76"/>
                  <a:gd fmla="*/ 44 h 90" name="T77"/>
                  <a:gd fmla="*/ 18 w 54" name="T78"/>
                  <a:gd fmla="*/ 48 h 90" name="T79"/>
                  <a:gd fmla="*/ 14 w 54" name="T80"/>
                  <a:gd fmla="*/ 46 h 90" name="T81"/>
                  <a:gd fmla="*/ 18 w 54" name="T82"/>
                  <a:gd fmla="*/ 44 h 90" name="T83"/>
                  <a:gd fmla="*/ 18 w 54" name="T84"/>
                  <a:gd fmla="*/ 44 h 90" name="T85"/>
                  <a:gd fmla="*/ 18 w 54" name="T86"/>
                  <a:gd fmla="*/ 64 h 90" name="T87"/>
                  <a:gd fmla="*/ 18 w 54" name="T88"/>
                  <a:gd fmla="*/ 62 h 90" name="T89"/>
                  <a:gd fmla="*/ 18 w 54" name="T90"/>
                  <a:gd fmla="*/ 62 h 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0" w="54">
                    <a:moveTo>
                      <a:pt x="44" y="8"/>
                    </a:moveTo>
                    <a:lnTo>
                      <a:pt x="44" y="8"/>
                    </a:lnTo>
                    <a:lnTo>
                      <a:pt x="44" y="2"/>
                    </a:lnTo>
                    <a:lnTo>
                      <a:pt x="44" y="0"/>
                    </a:lnTo>
                    <a:lnTo>
                      <a:pt x="42" y="0"/>
                    </a:lnTo>
                    <a:lnTo>
                      <a:pt x="38" y="8"/>
                    </a:lnTo>
                    <a:lnTo>
                      <a:pt x="38" y="6"/>
                    </a:lnTo>
                    <a:lnTo>
                      <a:pt x="34" y="6"/>
                    </a:lnTo>
                    <a:lnTo>
                      <a:pt x="30" y="6"/>
                    </a:lnTo>
                    <a:lnTo>
                      <a:pt x="30" y="10"/>
                    </a:lnTo>
                    <a:lnTo>
                      <a:pt x="24" y="14"/>
                    </a:lnTo>
                    <a:lnTo>
                      <a:pt x="30" y="14"/>
                    </a:lnTo>
                    <a:lnTo>
                      <a:pt x="30" y="18"/>
                    </a:lnTo>
                    <a:lnTo>
                      <a:pt x="24" y="18"/>
                    </a:lnTo>
                    <a:lnTo>
                      <a:pt x="22" y="24"/>
                    </a:lnTo>
                    <a:lnTo>
                      <a:pt x="18" y="26"/>
                    </a:lnTo>
                    <a:lnTo>
                      <a:pt x="12" y="26"/>
                    </a:lnTo>
                    <a:lnTo>
                      <a:pt x="10" y="26"/>
                    </a:lnTo>
                    <a:lnTo>
                      <a:pt x="8" y="24"/>
                    </a:lnTo>
                    <a:lnTo>
                      <a:pt x="8" y="32"/>
                    </a:lnTo>
                    <a:lnTo>
                      <a:pt x="10" y="32"/>
                    </a:lnTo>
                    <a:lnTo>
                      <a:pt x="10" y="34"/>
                    </a:lnTo>
                    <a:lnTo>
                      <a:pt x="10" y="36"/>
                    </a:lnTo>
                    <a:lnTo>
                      <a:pt x="12" y="38"/>
                    </a:lnTo>
                    <a:lnTo>
                      <a:pt x="2" y="38"/>
                    </a:lnTo>
                    <a:lnTo>
                      <a:pt x="0" y="44"/>
                    </a:lnTo>
                    <a:lnTo>
                      <a:pt x="4" y="48"/>
                    </a:lnTo>
                    <a:lnTo>
                      <a:pt x="14" y="48"/>
                    </a:lnTo>
                    <a:lnTo>
                      <a:pt x="10" y="62"/>
                    </a:lnTo>
                    <a:lnTo>
                      <a:pt x="4" y="76"/>
                    </a:lnTo>
                    <a:lnTo>
                      <a:pt x="0" y="76"/>
                    </a:lnTo>
                    <a:lnTo>
                      <a:pt x="0" y="80"/>
                    </a:lnTo>
                    <a:lnTo>
                      <a:pt x="2" y="84"/>
                    </a:lnTo>
                    <a:lnTo>
                      <a:pt x="8" y="84"/>
                    </a:lnTo>
                    <a:lnTo>
                      <a:pt x="4" y="90"/>
                    </a:lnTo>
                    <a:lnTo>
                      <a:pt x="10" y="90"/>
                    </a:lnTo>
                    <a:lnTo>
                      <a:pt x="10" y="88"/>
                    </a:lnTo>
                    <a:lnTo>
                      <a:pt x="12" y="88"/>
                    </a:lnTo>
                    <a:lnTo>
                      <a:pt x="12" y="84"/>
                    </a:lnTo>
                    <a:lnTo>
                      <a:pt x="14" y="84"/>
                    </a:lnTo>
                    <a:lnTo>
                      <a:pt x="18" y="88"/>
                    </a:lnTo>
                    <a:lnTo>
                      <a:pt x="18" y="90"/>
                    </a:lnTo>
                    <a:lnTo>
                      <a:pt x="22" y="90"/>
                    </a:lnTo>
                    <a:lnTo>
                      <a:pt x="22" y="88"/>
                    </a:lnTo>
                    <a:lnTo>
                      <a:pt x="30" y="80"/>
                    </a:lnTo>
                    <a:lnTo>
                      <a:pt x="32" y="80"/>
                    </a:lnTo>
                    <a:lnTo>
                      <a:pt x="38" y="80"/>
                    </a:lnTo>
                    <a:lnTo>
                      <a:pt x="38" y="74"/>
                    </a:lnTo>
                    <a:lnTo>
                      <a:pt x="44" y="74"/>
                    </a:lnTo>
                    <a:lnTo>
                      <a:pt x="44" y="70"/>
                    </a:lnTo>
                    <a:lnTo>
                      <a:pt x="48" y="72"/>
                    </a:lnTo>
                    <a:lnTo>
                      <a:pt x="50" y="72"/>
                    </a:lnTo>
                    <a:lnTo>
                      <a:pt x="50" y="70"/>
                    </a:lnTo>
                    <a:lnTo>
                      <a:pt x="48" y="70"/>
                    </a:lnTo>
                    <a:lnTo>
                      <a:pt x="48" y="66"/>
                    </a:lnTo>
                    <a:lnTo>
                      <a:pt x="52" y="62"/>
                    </a:lnTo>
                    <a:lnTo>
                      <a:pt x="52" y="56"/>
                    </a:lnTo>
                    <a:lnTo>
                      <a:pt x="48" y="46"/>
                    </a:lnTo>
                    <a:lnTo>
                      <a:pt x="50" y="34"/>
                    </a:lnTo>
                    <a:lnTo>
                      <a:pt x="54" y="28"/>
                    </a:lnTo>
                    <a:lnTo>
                      <a:pt x="48" y="32"/>
                    </a:lnTo>
                    <a:lnTo>
                      <a:pt x="44" y="28"/>
                    </a:lnTo>
                    <a:lnTo>
                      <a:pt x="40" y="32"/>
                    </a:lnTo>
                    <a:lnTo>
                      <a:pt x="38" y="28"/>
                    </a:lnTo>
                    <a:lnTo>
                      <a:pt x="38" y="26"/>
                    </a:lnTo>
                    <a:lnTo>
                      <a:pt x="34" y="26"/>
                    </a:lnTo>
                    <a:lnTo>
                      <a:pt x="32" y="24"/>
                    </a:lnTo>
                    <a:lnTo>
                      <a:pt x="32" y="20"/>
                    </a:lnTo>
                    <a:lnTo>
                      <a:pt x="34" y="18"/>
                    </a:lnTo>
                    <a:lnTo>
                      <a:pt x="38" y="18"/>
                    </a:lnTo>
                    <a:lnTo>
                      <a:pt x="38" y="16"/>
                    </a:lnTo>
                    <a:lnTo>
                      <a:pt x="40" y="14"/>
                    </a:lnTo>
                    <a:lnTo>
                      <a:pt x="42" y="10"/>
                    </a:lnTo>
                    <a:lnTo>
                      <a:pt x="44" y="8"/>
                    </a:lnTo>
                    <a:lnTo>
                      <a:pt x="44" y="8"/>
                    </a:lnTo>
                    <a:lnTo>
                      <a:pt x="44" y="8"/>
                    </a:lnTo>
                    <a:close/>
                    <a:moveTo>
                      <a:pt x="18" y="44"/>
                    </a:moveTo>
                    <a:lnTo>
                      <a:pt x="18" y="44"/>
                    </a:lnTo>
                    <a:lnTo>
                      <a:pt x="20" y="46"/>
                    </a:lnTo>
                    <a:lnTo>
                      <a:pt x="18" y="48"/>
                    </a:lnTo>
                    <a:lnTo>
                      <a:pt x="14" y="48"/>
                    </a:lnTo>
                    <a:lnTo>
                      <a:pt x="14" y="46"/>
                    </a:lnTo>
                    <a:lnTo>
                      <a:pt x="14" y="44"/>
                    </a:lnTo>
                    <a:lnTo>
                      <a:pt x="18" y="44"/>
                    </a:lnTo>
                    <a:lnTo>
                      <a:pt x="18" y="44"/>
                    </a:lnTo>
                    <a:lnTo>
                      <a:pt x="18" y="44"/>
                    </a:lnTo>
                    <a:close/>
                    <a:moveTo>
                      <a:pt x="18" y="62"/>
                    </a:moveTo>
                    <a:lnTo>
                      <a:pt x="18" y="64"/>
                    </a:lnTo>
                    <a:lnTo>
                      <a:pt x="14" y="64"/>
                    </a:lnTo>
                    <a:lnTo>
                      <a:pt x="18" y="62"/>
                    </a:lnTo>
                    <a:lnTo>
                      <a:pt x="18" y="62"/>
                    </a:lnTo>
                    <a:lnTo>
                      <a:pt x="18" y="6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58" name="Freeform 1657"/>
              <p:cNvSpPr/>
              <p:nvPr/>
            </p:nvSpPr>
            <p:spPr bwMode="auto">
              <a:xfrm>
                <a:off x="1562100" y="3346450"/>
                <a:ext cx="228600" cy="247650"/>
              </a:xfrm>
              <a:custGeom>
                <a:gdLst>
                  <a:gd fmla="*/ 138 w 144" name="T0"/>
                  <a:gd fmla="*/ 132 h 156" name="T1"/>
                  <a:gd fmla="*/ 136 w 144" name="T2"/>
                  <a:gd fmla="*/ 124 h 156" name="T3"/>
                  <a:gd fmla="*/ 134 w 144" name="T4"/>
                  <a:gd fmla="*/ 112 h 156" name="T5"/>
                  <a:gd fmla="*/ 132 w 144" name="T6"/>
                  <a:gd fmla="*/ 104 h 156" name="T7"/>
                  <a:gd fmla="*/ 124 w 144" name="T8"/>
                  <a:gd fmla="*/ 92 h 156" name="T9"/>
                  <a:gd fmla="*/ 116 w 144" name="T10"/>
                  <a:gd fmla="*/ 92 h 156" name="T11"/>
                  <a:gd fmla="*/ 118 w 144" name="T12"/>
                  <a:gd fmla="*/ 88 h 156" name="T13"/>
                  <a:gd fmla="*/ 106 w 144" name="T14"/>
                  <a:gd fmla="*/ 78 h 156" name="T15"/>
                  <a:gd fmla="*/ 102 w 144" name="T16"/>
                  <a:gd fmla="*/ 70 h 156" name="T17"/>
                  <a:gd fmla="*/ 98 w 144" name="T18"/>
                  <a:gd fmla="*/ 60 h 156" name="T19"/>
                  <a:gd fmla="*/ 96 w 144" name="T20"/>
                  <a:gd fmla="*/ 54 h 156" name="T21"/>
                  <a:gd fmla="*/ 98 w 144" name="T22"/>
                  <a:gd fmla="*/ 52 h 156" name="T23"/>
                  <a:gd fmla="*/ 98 w 144" name="T24"/>
                  <a:gd fmla="*/ 46 h 156" name="T25"/>
                  <a:gd fmla="*/ 100 w 144" name="T26"/>
                  <a:gd fmla="*/ 50 h 156" name="T27"/>
                  <a:gd fmla="*/ 102 w 144" name="T28"/>
                  <a:gd fmla="*/ 44 h 156" name="T29"/>
                  <a:gd fmla="*/ 102 w 144" name="T30"/>
                  <a:gd fmla="*/ 36 h 156" name="T31"/>
                  <a:gd fmla="*/ 110 w 144" name="T32"/>
                  <a:gd fmla="*/ 34 h 156" name="T33"/>
                  <a:gd fmla="*/ 108 w 144" name="T34"/>
                  <a:gd fmla="*/ 32 h 156" name="T35"/>
                  <a:gd fmla="*/ 100 w 144" name="T36"/>
                  <a:gd fmla="*/ 32 h 156" name="T37"/>
                  <a:gd fmla="*/ 96 w 144" name="T38"/>
                  <a:gd fmla="*/ 32 h 156" name="T39"/>
                  <a:gd fmla="*/ 90 w 144" name="T40"/>
                  <a:gd fmla="*/ 28 h 156" name="T41"/>
                  <a:gd fmla="*/ 88 w 144" name="T42"/>
                  <a:gd fmla="*/ 24 h 156" name="T43"/>
                  <a:gd fmla="*/ 84 w 144" name="T44"/>
                  <a:gd fmla="*/ 18 h 156" name="T45"/>
                  <a:gd fmla="*/ 82 w 144" name="T46"/>
                  <a:gd fmla="*/ 10 h 156" name="T47"/>
                  <a:gd fmla="*/ 74 w 144" name="T48"/>
                  <a:gd fmla="*/ 2 h 156" name="T49"/>
                  <a:gd fmla="*/ 70 w 144" name="T50"/>
                  <a:gd fmla="*/ 0 h 156" name="T51"/>
                  <a:gd fmla="*/ 62 w 144" name="T52"/>
                  <a:gd fmla="*/ 2 h 156" name="T53"/>
                  <a:gd fmla="*/ 56 w 144" name="T54"/>
                  <a:gd fmla="*/ 2 h 156" name="T55"/>
                  <a:gd fmla="*/ 52 w 144" name="T56"/>
                  <a:gd fmla="*/ 2 h 156" name="T57"/>
                  <a:gd fmla="*/ 48 w 144" name="T58"/>
                  <a:gd fmla="*/ 8 h 156" name="T59"/>
                  <a:gd fmla="*/ 42 w 144" name="T60"/>
                  <a:gd fmla="*/ 16 h 156" name="T61"/>
                  <a:gd fmla="*/ 38 w 144" name="T62"/>
                  <a:gd fmla="*/ 26 h 156" name="T63"/>
                  <a:gd fmla="*/ 36 w 144" name="T64"/>
                  <a:gd fmla="*/ 34 h 156" name="T65"/>
                  <a:gd fmla="*/ 36 w 144" name="T66"/>
                  <a:gd fmla="*/ 40 h 156" name="T67"/>
                  <a:gd fmla="*/ 36 w 144" name="T68"/>
                  <a:gd fmla="*/ 46 h 156" name="T69"/>
                  <a:gd fmla="*/ 30 w 144" name="T70"/>
                  <a:gd fmla="*/ 60 h 156" name="T71"/>
                  <a:gd fmla="*/ 8 w 144" name="T72"/>
                  <a:gd fmla="*/ 110 h 156" name="T73"/>
                  <a:gd fmla="*/ 48 w 144" name="T74"/>
                  <a:gd fmla="*/ 138 h 156" name="T75"/>
                  <a:gd fmla="*/ 62 w 144" name="T76"/>
                  <a:gd fmla="*/ 148 h 156" name="T77"/>
                  <a:gd fmla="*/ 100 w 144" name="T78"/>
                  <a:gd fmla="*/ 156 h 156" name="T79"/>
                  <a:gd fmla="*/ 114 w 144" name="T80"/>
                  <a:gd fmla="*/ 146 h 156" name="T81"/>
                  <a:gd fmla="*/ 120 w 144" name="T82"/>
                  <a:gd fmla="*/ 136 h 156" name="T83"/>
                  <a:gd fmla="*/ 128 w 144" name="T84"/>
                  <a:gd fmla="*/ 136 h 156" name="T85"/>
                  <a:gd fmla="*/ 142 w 144" name="T86"/>
                  <a:gd fmla="*/ 140 h 156" name="T87"/>
                  <a:gd fmla="*/ 144 w 144" name="T88"/>
                  <a:gd fmla="*/ 136 h 156" name="T89"/>
                  <a:gd fmla="*/ 144 w 144" name="T90"/>
                  <a:gd fmla="*/ 136 h 15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56" w="144">
                    <a:moveTo>
                      <a:pt x="144" y="136"/>
                    </a:moveTo>
                    <a:lnTo>
                      <a:pt x="138" y="132"/>
                    </a:lnTo>
                    <a:lnTo>
                      <a:pt x="138" y="124"/>
                    </a:lnTo>
                    <a:lnTo>
                      <a:pt x="136" y="124"/>
                    </a:lnTo>
                    <a:lnTo>
                      <a:pt x="134" y="116"/>
                    </a:lnTo>
                    <a:lnTo>
                      <a:pt x="134" y="112"/>
                    </a:lnTo>
                    <a:lnTo>
                      <a:pt x="134" y="106"/>
                    </a:lnTo>
                    <a:lnTo>
                      <a:pt x="132" y="104"/>
                    </a:lnTo>
                    <a:lnTo>
                      <a:pt x="126" y="94"/>
                    </a:lnTo>
                    <a:lnTo>
                      <a:pt x="124" y="92"/>
                    </a:lnTo>
                    <a:lnTo>
                      <a:pt x="118" y="92"/>
                    </a:lnTo>
                    <a:lnTo>
                      <a:pt x="116" y="92"/>
                    </a:lnTo>
                    <a:lnTo>
                      <a:pt x="118" y="92"/>
                    </a:lnTo>
                    <a:lnTo>
                      <a:pt x="118" y="88"/>
                    </a:lnTo>
                    <a:lnTo>
                      <a:pt x="114" y="80"/>
                    </a:lnTo>
                    <a:lnTo>
                      <a:pt x="106" y="78"/>
                    </a:lnTo>
                    <a:lnTo>
                      <a:pt x="106" y="76"/>
                    </a:lnTo>
                    <a:lnTo>
                      <a:pt x="102" y="70"/>
                    </a:lnTo>
                    <a:lnTo>
                      <a:pt x="100" y="66"/>
                    </a:lnTo>
                    <a:lnTo>
                      <a:pt x="98" y="60"/>
                    </a:lnTo>
                    <a:lnTo>
                      <a:pt x="96" y="58"/>
                    </a:lnTo>
                    <a:lnTo>
                      <a:pt x="96" y="54"/>
                    </a:lnTo>
                    <a:lnTo>
                      <a:pt x="98" y="54"/>
                    </a:lnTo>
                    <a:lnTo>
                      <a:pt x="98" y="52"/>
                    </a:lnTo>
                    <a:lnTo>
                      <a:pt x="98" y="50"/>
                    </a:lnTo>
                    <a:lnTo>
                      <a:pt x="98" y="46"/>
                    </a:lnTo>
                    <a:lnTo>
                      <a:pt x="98" y="50"/>
                    </a:lnTo>
                    <a:lnTo>
                      <a:pt x="100" y="50"/>
                    </a:lnTo>
                    <a:lnTo>
                      <a:pt x="102" y="46"/>
                    </a:lnTo>
                    <a:lnTo>
                      <a:pt x="102" y="44"/>
                    </a:lnTo>
                    <a:lnTo>
                      <a:pt x="102" y="40"/>
                    </a:lnTo>
                    <a:lnTo>
                      <a:pt x="102" y="36"/>
                    </a:lnTo>
                    <a:lnTo>
                      <a:pt x="108" y="36"/>
                    </a:lnTo>
                    <a:lnTo>
                      <a:pt x="110" y="34"/>
                    </a:lnTo>
                    <a:lnTo>
                      <a:pt x="108" y="34"/>
                    </a:lnTo>
                    <a:lnTo>
                      <a:pt x="108" y="32"/>
                    </a:lnTo>
                    <a:lnTo>
                      <a:pt x="106" y="34"/>
                    </a:lnTo>
                    <a:lnTo>
                      <a:pt x="100" y="32"/>
                    </a:lnTo>
                    <a:lnTo>
                      <a:pt x="98" y="32"/>
                    </a:lnTo>
                    <a:lnTo>
                      <a:pt x="96" y="32"/>
                    </a:lnTo>
                    <a:lnTo>
                      <a:pt x="92" y="28"/>
                    </a:lnTo>
                    <a:lnTo>
                      <a:pt x="90" y="28"/>
                    </a:lnTo>
                    <a:lnTo>
                      <a:pt x="88" y="26"/>
                    </a:lnTo>
                    <a:lnTo>
                      <a:pt x="88" y="24"/>
                    </a:lnTo>
                    <a:lnTo>
                      <a:pt x="84" y="22"/>
                    </a:lnTo>
                    <a:lnTo>
                      <a:pt x="84" y="18"/>
                    </a:lnTo>
                    <a:lnTo>
                      <a:pt x="82" y="16"/>
                    </a:lnTo>
                    <a:lnTo>
                      <a:pt x="82" y="10"/>
                    </a:lnTo>
                    <a:lnTo>
                      <a:pt x="80" y="2"/>
                    </a:lnTo>
                    <a:lnTo>
                      <a:pt x="74" y="2"/>
                    </a:lnTo>
                    <a:lnTo>
                      <a:pt x="70" y="6"/>
                    </a:lnTo>
                    <a:lnTo>
                      <a:pt x="70" y="0"/>
                    </a:lnTo>
                    <a:lnTo>
                      <a:pt x="64" y="0"/>
                    </a:lnTo>
                    <a:lnTo>
                      <a:pt x="62" y="2"/>
                    </a:lnTo>
                    <a:lnTo>
                      <a:pt x="60" y="6"/>
                    </a:lnTo>
                    <a:lnTo>
                      <a:pt x="56" y="2"/>
                    </a:lnTo>
                    <a:lnTo>
                      <a:pt x="54" y="2"/>
                    </a:lnTo>
                    <a:lnTo>
                      <a:pt x="52" y="2"/>
                    </a:lnTo>
                    <a:lnTo>
                      <a:pt x="48" y="2"/>
                    </a:lnTo>
                    <a:lnTo>
                      <a:pt x="48" y="8"/>
                    </a:lnTo>
                    <a:lnTo>
                      <a:pt x="46" y="14"/>
                    </a:lnTo>
                    <a:lnTo>
                      <a:pt x="42" y="16"/>
                    </a:lnTo>
                    <a:lnTo>
                      <a:pt x="38" y="22"/>
                    </a:lnTo>
                    <a:lnTo>
                      <a:pt x="38" y="26"/>
                    </a:lnTo>
                    <a:lnTo>
                      <a:pt x="38" y="28"/>
                    </a:lnTo>
                    <a:lnTo>
                      <a:pt x="36" y="34"/>
                    </a:lnTo>
                    <a:lnTo>
                      <a:pt x="36" y="36"/>
                    </a:lnTo>
                    <a:lnTo>
                      <a:pt x="36" y="40"/>
                    </a:lnTo>
                    <a:lnTo>
                      <a:pt x="38" y="42"/>
                    </a:lnTo>
                    <a:lnTo>
                      <a:pt x="36" y="46"/>
                    </a:lnTo>
                    <a:lnTo>
                      <a:pt x="34" y="54"/>
                    </a:lnTo>
                    <a:lnTo>
                      <a:pt x="30" y="60"/>
                    </a:lnTo>
                    <a:lnTo>
                      <a:pt x="0" y="84"/>
                    </a:lnTo>
                    <a:lnTo>
                      <a:pt x="8" y="110"/>
                    </a:lnTo>
                    <a:lnTo>
                      <a:pt x="48" y="132"/>
                    </a:lnTo>
                    <a:lnTo>
                      <a:pt x="48" y="138"/>
                    </a:lnTo>
                    <a:lnTo>
                      <a:pt x="60" y="138"/>
                    </a:lnTo>
                    <a:lnTo>
                      <a:pt x="62" y="148"/>
                    </a:lnTo>
                    <a:lnTo>
                      <a:pt x="72" y="154"/>
                    </a:lnTo>
                    <a:lnTo>
                      <a:pt x="100" y="156"/>
                    </a:lnTo>
                    <a:lnTo>
                      <a:pt x="106" y="154"/>
                    </a:lnTo>
                    <a:lnTo>
                      <a:pt x="114" y="146"/>
                    </a:lnTo>
                    <a:lnTo>
                      <a:pt x="118" y="138"/>
                    </a:lnTo>
                    <a:lnTo>
                      <a:pt x="120" y="136"/>
                    </a:lnTo>
                    <a:lnTo>
                      <a:pt x="124" y="136"/>
                    </a:lnTo>
                    <a:lnTo>
                      <a:pt x="128" y="136"/>
                    </a:lnTo>
                    <a:lnTo>
                      <a:pt x="134" y="136"/>
                    </a:lnTo>
                    <a:lnTo>
                      <a:pt x="142" y="140"/>
                    </a:lnTo>
                    <a:lnTo>
                      <a:pt x="142" y="138"/>
                    </a:lnTo>
                    <a:lnTo>
                      <a:pt x="144" y="136"/>
                    </a:lnTo>
                    <a:lnTo>
                      <a:pt x="144" y="136"/>
                    </a:lnTo>
                    <a:lnTo>
                      <a:pt x="144" y="13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59" name="Freeform 1658"/>
              <p:cNvSpPr>
                <a:spLocks noEditPoints="1"/>
              </p:cNvSpPr>
              <p:nvPr/>
            </p:nvSpPr>
            <p:spPr bwMode="auto">
              <a:xfrm>
                <a:off x="1679575" y="3270250"/>
                <a:ext cx="447675" cy="450850"/>
              </a:xfrm>
              <a:custGeom>
                <a:gdLst>
                  <a:gd fmla="*/ 266 w 282" name="T0"/>
                  <a:gd fmla="*/ 254 h 284" name="T1"/>
                  <a:gd fmla="*/ 278 w 282" name="T2"/>
                  <a:gd fmla="*/ 238 h 284" name="T3"/>
                  <a:gd fmla="*/ 260 w 282" name="T4"/>
                  <a:gd fmla="*/ 212 h 284" name="T5"/>
                  <a:gd fmla="*/ 266 w 282" name="T6"/>
                  <a:gd fmla="*/ 168 h 284" name="T7"/>
                  <a:gd fmla="*/ 252 w 282" name="T8"/>
                  <a:gd fmla="*/ 156 h 284" name="T9"/>
                  <a:gd fmla="*/ 242 w 282" name="T10"/>
                  <a:gd fmla="*/ 126 h 284" name="T11"/>
                  <a:gd fmla="*/ 242 w 282" name="T12"/>
                  <a:gd fmla="*/ 104 h 284" name="T13"/>
                  <a:gd fmla="*/ 256 w 282" name="T14"/>
                  <a:gd fmla="*/ 90 h 284" name="T15"/>
                  <a:gd fmla="*/ 260 w 282" name="T16"/>
                  <a:gd fmla="*/ 64 h 284" name="T17"/>
                  <a:gd fmla="*/ 242 w 282" name="T18"/>
                  <a:gd fmla="*/ 46 h 284" name="T19"/>
                  <a:gd fmla="*/ 210 w 282" name="T20"/>
                  <a:gd fmla="*/ 30 h 284" name="T21"/>
                  <a:gd fmla="*/ 170 w 282" name="T22"/>
                  <a:gd fmla="*/ 30 h 284" name="T23"/>
                  <a:gd fmla="*/ 154 w 282" name="T24"/>
                  <a:gd fmla="*/ 40 h 284" name="T25"/>
                  <a:gd fmla="*/ 138 w 282" name="T26"/>
                  <a:gd fmla="*/ 62 h 284" name="T27"/>
                  <a:gd fmla="*/ 128 w 282" name="T28"/>
                  <a:gd fmla="*/ 58 h 284" name="T29"/>
                  <a:gd fmla="*/ 90 w 282" name="T30"/>
                  <a:gd fmla="*/ 50 h 284" name="T31"/>
                  <a:gd fmla="*/ 80 w 282" name="T32"/>
                  <a:gd fmla="*/ 50 h 284" name="T33"/>
                  <a:gd fmla="*/ 70 w 282" name="T34"/>
                  <a:gd fmla="*/ 28 h 284" name="T35"/>
                  <a:gd fmla="*/ 60 w 282" name="T36"/>
                  <a:gd fmla="*/ 14 h 284" name="T37"/>
                  <a:gd fmla="*/ 62 w 282" name="T38"/>
                  <a:gd fmla="*/ 8 h 284" name="T39"/>
                  <a:gd fmla="*/ 54 w 282" name="T40"/>
                  <a:gd fmla="*/ 0 h 284" name="T41"/>
                  <a:gd fmla="*/ 44 w 282" name="T42"/>
                  <a:gd fmla="*/ 10 h 284" name="T43"/>
                  <a:gd fmla="*/ 26 w 282" name="T44"/>
                  <a:gd fmla="*/ 14 h 284" name="T45"/>
                  <a:gd fmla="*/ 16 w 282" name="T46"/>
                  <a:gd fmla="*/ 2 h 284" name="T47"/>
                  <a:gd fmla="*/ 6 w 282" name="T48"/>
                  <a:gd fmla="*/ 4 h 284" name="T49"/>
                  <a:gd fmla="*/ 2 w 282" name="T50"/>
                  <a:gd fmla="*/ 18 h 284" name="T51"/>
                  <a:gd fmla="*/ 0 w 282" name="T52"/>
                  <a:gd fmla="*/ 32 h 284" name="T53"/>
                  <a:gd fmla="*/ 8 w 282" name="T54"/>
                  <a:gd fmla="*/ 50 h 284" name="T55"/>
                  <a:gd fmla="*/ 10 w 282" name="T56"/>
                  <a:gd fmla="*/ 66 h 284" name="T57"/>
                  <a:gd fmla="*/ 16 w 282" name="T58"/>
                  <a:gd fmla="*/ 76 h 284" name="T59"/>
                  <a:gd fmla="*/ 26 w 282" name="T60"/>
                  <a:gd fmla="*/ 78 h 284" name="T61"/>
                  <a:gd fmla="*/ 36 w 282" name="T62"/>
                  <a:gd fmla="*/ 82 h 284" name="T63"/>
                  <a:gd fmla="*/ 28 w 282" name="T64"/>
                  <a:gd fmla="*/ 92 h 284" name="T65"/>
                  <a:gd fmla="*/ 24 w 282" name="T66"/>
                  <a:gd fmla="*/ 94 h 284" name="T67"/>
                  <a:gd fmla="*/ 20 w 282" name="T68"/>
                  <a:gd fmla="*/ 102 h 284" name="T69"/>
                  <a:gd fmla="*/ 28 w 282" name="T70"/>
                  <a:gd fmla="*/ 118 h 284" name="T71"/>
                  <a:gd fmla="*/ 44 w 282" name="T72"/>
                  <a:gd fmla="*/ 136 h 284" name="T73"/>
                  <a:gd fmla="*/ 48 w 282" name="T74"/>
                  <a:gd fmla="*/ 138 h 284" name="T75"/>
                  <a:gd fmla="*/ 60 w 282" name="T76"/>
                  <a:gd fmla="*/ 158 h 284" name="T77"/>
                  <a:gd fmla="*/ 64 w 282" name="T78"/>
                  <a:gd fmla="*/ 180 h 284" name="T79"/>
                  <a:gd fmla="*/ 88 w 282" name="T80"/>
                  <a:gd fmla="*/ 184 h 284" name="T81"/>
                  <a:gd fmla="*/ 102 w 282" name="T82"/>
                  <a:gd fmla="*/ 222 h 284" name="T83"/>
                  <a:gd fmla="*/ 110 w 282" name="T84"/>
                  <a:gd fmla="*/ 234 h 284" name="T85"/>
                  <a:gd fmla="*/ 130 w 282" name="T86"/>
                  <a:gd fmla="*/ 254 h 284" name="T87"/>
                  <a:gd fmla="*/ 178 w 282" name="T88"/>
                  <a:gd fmla="*/ 248 h 284" name="T89"/>
                  <a:gd fmla="*/ 184 w 282" name="T90"/>
                  <a:gd fmla="*/ 248 h 284" name="T91"/>
                  <a:gd fmla="*/ 190 w 282" name="T92"/>
                  <a:gd fmla="*/ 266 h 284" name="T93"/>
                  <a:gd fmla="*/ 216 w 282" name="T94"/>
                  <a:gd fmla="*/ 280 h 284" name="T95"/>
                  <a:gd fmla="*/ 248 w 282" name="T96"/>
                  <a:gd fmla="*/ 284 h 284" name="T97"/>
                  <a:gd fmla="*/ 12 w 282" name="T98"/>
                  <a:gd fmla="*/ 32 h 284" name="T99"/>
                  <a:gd fmla="*/ 24 w 282" name="T100"/>
                  <a:gd fmla="*/ 64 h 284" name="T101"/>
                  <a:gd fmla="*/ 16 w 282" name="T102"/>
                  <a:gd fmla="*/ 38 h 284" name="T103"/>
                  <a:gd fmla="*/ 8 w 282" name="T104"/>
                  <a:gd fmla="*/ 32 h 28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84" w="282">
                    <a:moveTo>
                      <a:pt x="248" y="284"/>
                    </a:moveTo>
                    <a:lnTo>
                      <a:pt x="252" y="270"/>
                    </a:lnTo>
                    <a:lnTo>
                      <a:pt x="260" y="256"/>
                    </a:lnTo>
                    <a:lnTo>
                      <a:pt x="266" y="254"/>
                    </a:lnTo>
                    <a:lnTo>
                      <a:pt x="278" y="252"/>
                    </a:lnTo>
                    <a:lnTo>
                      <a:pt x="282" y="248"/>
                    </a:lnTo>
                    <a:lnTo>
                      <a:pt x="282" y="240"/>
                    </a:lnTo>
                    <a:lnTo>
                      <a:pt x="278" y="238"/>
                    </a:lnTo>
                    <a:lnTo>
                      <a:pt x="274" y="230"/>
                    </a:lnTo>
                    <a:lnTo>
                      <a:pt x="272" y="222"/>
                    </a:lnTo>
                    <a:lnTo>
                      <a:pt x="264" y="220"/>
                    </a:lnTo>
                    <a:lnTo>
                      <a:pt x="260" y="212"/>
                    </a:lnTo>
                    <a:lnTo>
                      <a:pt x="256" y="208"/>
                    </a:lnTo>
                    <a:lnTo>
                      <a:pt x="260" y="202"/>
                    </a:lnTo>
                    <a:lnTo>
                      <a:pt x="252" y="186"/>
                    </a:lnTo>
                    <a:lnTo>
                      <a:pt x="266" y="168"/>
                    </a:lnTo>
                    <a:lnTo>
                      <a:pt x="266" y="164"/>
                    </a:lnTo>
                    <a:lnTo>
                      <a:pt x="264" y="162"/>
                    </a:lnTo>
                    <a:lnTo>
                      <a:pt x="252" y="158"/>
                    </a:lnTo>
                    <a:lnTo>
                      <a:pt x="252" y="156"/>
                    </a:lnTo>
                    <a:lnTo>
                      <a:pt x="252" y="148"/>
                    </a:lnTo>
                    <a:lnTo>
                      <a:pt x="246" y="138"/>
                    </a:lnTo>
                    <a:lnTo>
                      <a:pt x="242" y="132"/>
                    </a:lnTo>
                    <a:lnTo>
                      <a:pt x="242" y="126"/>
                    </a:lnTo>
                    <a:lnTo>
                      <a:pt x="246" y="120"/>
                    </a:lnTo>
                    <a:lnTo>
                      <a:pt x="242" y="118"/>
                    </a:lnTo>
                    <a:lnTo>
                      <a:pt x="242" y="114"/>
                    </a:lnTo>
                    <a:lnTo>
                      <a:pt x="242" y="104"/>
                    </a:lnTo>
                    <a:lnTo>
                      <a:pt x="246" y="96"/>
                    </a:lnTo>
                    <a:lnTo>
                      <a:pt x="248" y="94"/>
                    </a:lnTo>
                    <a:lnTo>
                      <a:pt x="254" y="94"/>
                    </a:lnTo>
                    <a:lnTo>
                      <a:pt x="256" y="90"/>
                    </a:lnTo>
                    <a:lnTo>
                      <a:pt x="260" y="84"/>
                    </a:lnTo>
                    <a:lnTo>
                      <a:pt x="262" y="76"/>
                    </a:lnTo>
                    <a:lnTo>
                      <a:pt x="260" y="68"/>
                    </a:lnTo>
                    <a:lnTo>
                      <a:pt x="260" y="64"/>
                    </a:lnTo>
                    <a:lnTo>
                      <a:pt x="252" y="62"/>
                    </a:lnTo>
                    <a:lnTo>
                      <a:pt x="248" y="56"/>
                    </a:lnTo>
                    <a:lnTo>
                      <a:pt x="246" y="50"/>
                    </a:lnTo>
                    <a:lnTo>
                      <a:pt x="242" y="46"/>
                    </a:lnTo>
                    <a:lnTo>
                      <a:pt x="234" y="40"/>
                    </a:lnTo>
                    <a:lnTo>
                      <a:pt x="224" y="38"/>
                    </a:lnTo>
                    <a:lnTo>
                      <a:pt x="214" y="32"/>
                    </a:lnTo>
                    <a:lnTo>
                      <a:pt x="210" y="30"/>
                    </a:lnTo>
                    <a:lnTo>
                      <a:pt x="200" y="30"/>
                    </a:lnTo>
                    <a:lnTo>
                      <a:pt x="182" y="26"/>
                    </a:lnTo>
                    <a:lnTo>
                      <a:pt x="174" y="28"/>
                    </a:lnTo>
                    <a:lnTo>
                      <a:pt x="170" y="30"/>
                    </a:lnTo>
                    <a:lnTo>
                      <a:pt x="162" y="30"/>
                    </a:lnTo>
                    <a:lnTo>
                      <a:pt x="160" y="32"/>
                    </a:lnTo>
                    <a:lnTo>
                      <a:pt x="154" y="38"/>
                    </a:lnTo>
                    <a:lnTo>
                      <a:pt x="154" y="40"/>
                    </a:lnTo>
                    <a:lnTo>
                      <a:pt x="152" y="46"/>
                    </a:lnTo>
                    <a:lnTo>
                      <a:pt x="142" y="46"/>
                    </a:lnTo>
                    <a:lnTo>
                      <a:pt x="142" y="62"/>
                    </a:lnTo>
                    <a:lnTo>
                      <a:pt x="138" y="62"/>
                    </a:lnTo>
                    <a:lnTo>
                      <a:pt x="138" y="58"/>
                    </a:lnTo>
                    <a:lnTo>
                      <a:pt x="136" y="56"/>
                    </a:lnTo>
                    <a:lnTo>
                      <a:pt x="134" y="56"/>
                    </a:lnTo>
                    <a:lnTo>
                      <a:pt x="128" y="58"/>
                    </a:lnTo>
                    <a:lnTo>
                      <a:pt x="118" y="62"/>
                    </a:lnTo>
                    <a:lnTo>
                      <a:pt x="108" y="62"/>
                    </a:lnTo>
                    <a:lnTo>
                      <a:pt x="98" y="56"/>
                    </a:lnTo>
                    <a:lnTo>
                      <a:pt x="90" y="50"/>
                    </a:lnTo>
                    <a:lnTo>
                      <a:pt x="90" y="48"/>
                    </a:lnTo>
                    <a:lnTo>
                      <a:pt x="84" y="48"/>
                    </a:lnTo>
                    <a:lnTo>
                      <a:pt x="82" y="48"/>
                    </a:lnTo>
                    <a:lnTo>
                      <a:pt x="80" y="50"/>
                    </a:lnTo>
                    <a:lnTo>
                      <a:pt x="78" y="48"/>
                    </a:lnTo>
                    <a:lnTo>
                      <a:pt x="74" y="46"/>
                    </a:lnTo>
                    <a:lnTo>
                      <a:pt x="72" y="36"/>
                    </a:lnTo>
                    <a:lnTo>
                      <a:pt x="70" y="28"/>
                    </a:lnTo>
                    <a:lnTo>
                      <a:pt x="66" y="26"/>
                    </a:lnTo>
                    <a:lnTo>
                      <a:pt x="66" y="22"/>
                    </a:lnTo>
                    <a:lnTo>
                      <a:pt x="62" y="18"/>
                    </a:lnTo>
                    <a:lnTo>
                      <a:pt x="60" y="14"/>
                    </a:lnTo>
                    <a:lnTo>
                      <a:pt x="56" y="12"/>
                    </a:lnTo>
                    <a:lnTo>
                      <a:pt x="56" y="10"/>
                    </a:lnTo>
                    <a:lnTo>
                      <a:pt x="60" y="8"/>
                    </a:lnTo>
                    <a:lnTo>
                      <a:pt x="62" y="8"/>
                    </a:lnTo>
                    <a:lnTo>
                      <a:pt x="64" y="4"/>
                    </a:lnTo>
                    <a:lnTo>
                      <a:pt x="62" y="2"/>
                    </a:lnTo>
                    <a:lnTo>
                      <a:pt x="56" y="0"/>
                    </a:lnTo>
                    <a:lnTo>
                      <a:pt x="54" y="0"/>
                    </a:lnTo>
                    <a:lnTo>
                      <a:pt x="54" y="2"/>
                    </a:lnTo>
                    <a:lnTo>
                      <a:pt x="52" y="2"/>
                    </a:lnTo>
                    <a:lnTo>
                      <a:pt x="46" y="8"/>
                    </a:lnTo>
                    <a:lnTo>
                      <a:pt x="44" y="10"/>
                    </a:lnTo>
                    <a:lnTo>
                      <a:pt x="42" y="12"/>
                    </a:lnTo>
                    <a:lnTo>
                      <a:pt x="34" y="14"/>
                    </a:lnTo>
                    <a:lnTo>
                      <a:pt x="28" y="18"/>
                    </a:lnTo>
                    <a:lnTo>
                      <a:pt x="26" y="14"/>
                    </a:lnTo>
                    <a:lnTo>
                      <a:pt x="24" y="12"/>
                    </a:lnTo>
                    <a:lnTo>
                      <a:pt x="20" y="10"/>
                    </a:lnTo>
                    <a:lnTo>
                      <a:pt x="18" y="8"/>
                    </a:lnTo>
                    <a:lnTo>
                      <a:pt x="16" y="2"/>
                    </a:lnTo>
                    <a:lnTo>
                      <a:pt x="12" y="8"/>
                    </a:lnTo>
                    <a:lnTo>
                      <a:pt x="10" y="8"/>
                    </a:lnTo>
                    <a:lnTo>
                      <a:pt x="8" y="4"/>
                    </a:lnTo>
                    <a:lnTo>
                      <a:pt x="6" y="4"/>
                    </a:lnTo>
                    <a:lnTo>
                      <a:pt x="2" y="8"/>
                    </a:lnTo>
                    <a:lnTo>
                      <a:pt x="0" y="12"/>
                    </a:lnTo>
                    <a:lnTo>
                      <a:pt x="2" y="14"/>
                    </a:lnTo>
                    <a:lnTo>
                      <a:pt x="2" y="18"/>
                    </a:lnTo>
                    <a:lnTo>
                      <a:pt x="2" y="20"/>
                    </a:lnTo>
                    <a:lnTo>
                      <a:pt x="2" y="22"/>
                    </a:lnTo>
                    <a:lnTo>
                      <a:pt x="0" y="26"/>
                    </a:lnTo>
                    <a:lnTo>
                      <a:pt x="0" y="32"/>
                    </a:lnTo>
                    <a:lnTo>
                      <a:pt x="2" y="38"/>
                    </a:lnTo>
                    <a:lnTo>
                      <a:pt x="6" y="40"/>
                    </a:lnTo>
                    <a:lnTo>
                      <a:pt x="8" y="46"/>
                    </a:lnTo>
                    <a:lnTo>
                      <a:pt x="8" y="50"/>
                    </a:lnTo>
                    <a:lnTo>
                      <a:pt x="6" y="50"/>
                    </a:lnTo>
                    <a:lnTo>
                      <a:pt x="8" y="58"/>
                    </a:lnTo>
                    <a:lnTo>
                      <a:pt x="8" y="64"/>
                    </a:lnTo>
                    <a:lnTo>
                      <a:pt x="10" y="66"/>
                    </a:lnTo>
                    <a:lnTo>
                      <a:pt x="10" y="68"/>
                    </a:lnTo>
                    <a:lnTo>
                      <a:pt x="12" y="72"/>
                    </a:lnTo>
                    <a:lnTo>
                      <a:pt x="12" y="74"/>
                    </a:lnTo>
                    <a:lnTo>
                      <a:pt x="16" y="76"/>
                    </a:lnTo>
                    <a:lnTo>
                      <a:pt x="18" y="76"/>
                    </a:lnTo>
                    <a:lnTo>
                      <a:pt x="20" y="78"/>
                    </a:lnTo>
                    <a:lnTo>
                      <a:pt x="24" y="78"/>
                    </a:lnTo>
                    <a:lnTo>
                      <a:pt x="26" y="78"/>
                    </a:lnTo>
                    <a:lnTo>
                      <a:pt x="30" y="82"/>
                    </a:lnTo>
                    <a:lnTo>
                      <a:pt x="34" y="78"/>
                    </a:lnTo>
                    <a:lnTo>
                      <a:pt x="34" y="82"/>
                    </a:lnTo>
                    <a:lnTo>
                      <a:pt x="36" y="82"/>
                    </a:lnTo>
                    <a:lnTo>
                      <a:pt x="34" y="84"/>
                    </a:lnTo>
                    <a:lnTo>
                      <a:pt x="28" y="84"/>
                    </a:lnTo>
                    <a:lnTo>
                      <a:pt x="28" y="86"/>
                    </a:lnTo>
                    <a:lnTo>
                      <a:pt x="28" y="92"/>
                    </a:lnTo>
                    <a:lnTo>
                      <a:pt x="28" y="94"/>
                    </a:lnTo>
                    <a:lnTo>
                      <a:pt x="26" y="96"/>
                    </a:lnTo>
                    <a:lnTo>
                      <a:pt x="24" y="96"/>
                    </a:lnTo>
                    <a:lnTo>
                      <a:pt x="24" y="94"/>
                    </a:lnTo>
                    <a:lnTo>
                      <a:pt x="24" y="96"/>
                    </a:lnTo>
                    <a:lnTo>
                      <a:pt x="24" y="100"/>
                    </a:lnTo>
                    <a:lnTo>
                      <a:pt x="24" y="102"/>
                    </a:lnTo>
                    <a:lnTo>
                      <a:pt x="20" y="102"/>
                    </a:lnTo>
                    <a:lnTo>
                      <a:pt x="20" y="104"/>
                    </a:lnTo>
                    <a:lnTo>
                      <a:pt x="24" y="108"/>
                    </a:lnTo>
                    <a:lnTo>
                      <a:pt x="26" y="112"/>
                    </a:lnTo>
                    <a:lnTo>
                      <a:pt x="28" y="118"/>
                    </a:lnTo>
                    <a:lnTo>
                      <a:pt x="30" y="122"/>
                    </a:lnTo>
                    <a:lnTo>
                      <a:pt x="30" y="126"/>
                    </a:lnTo>
                    <a:lnTo>
                      <a:pt x="38" y="128"/>
                    </a:lnTo>
                    <a:lnTo>
                      <a:pt x="44" y="136"/>
                    </a:lnTo>
                    <a:lnTo>
                      <a:pt x="44" y="138"/>
                    </a:lnTo>
                    <a:lnTo>
                      <a:pt x="42" y="138"/>
                    </a:lnTo>
                    <a:lnTo>
                      <a:pt x="44" y="138"/>
                    </a:lnTo>
                    <a:lnTo>
                      <a:pt x="48" y="138"/>
                    </a:lnTo>
                    <a:lnTo>
                      <a:pt x="52" y="140"/>
                    </a:lnTo>
                    <a:lnTo>
                      <a:pt x="56" y="150"/>
                    </a:lnTo>
                    <a:lnTo>
                      <a:pt x="60" y="154"/>
                    </a:lnTo>
                    <a:lnTo>
                      <a:pt x="60" y="158"/>
                    </a:lnTo>
                    <a:lnTo>
                      <a:pt x="60" y="164"/>
                    </a:lnTo>
                    <a:lnTo>
                      <a:pt x="62" y="172"/>
                    </a:lnTo>
                    <a:lnTo>
                      <a:pt x="64" y="172"/>
                    </a:lnTo>
                    <a:lnTo>
                      <a:pt x="64" y="180"/>
                    </a:lnTo>
                    <a:lnTo>
                      <a:pt x="70" y="182"/>
                    </a:lnTo>
                    <a:lnTo>
                      <a:pt x="74" y="186"/>
                    </a:lnTo>
                    <a:lnTo>
                      <a:pt x="82" y="190"/>
                    </a:lnTo>
                    <a:lnTo>
                      <a:pt x="88" y="184"/>
                    </a:lnTo>
                    <a:lnTo>
                      <a:pt x="100" y="212"/>
                    </a:lnTo>
                    <a:lnTo>
                      <a:pt x="102" y="216"/>
                    </a:lnTo>
                    <a:lnTo>
                      <a:pt x="102" y="220"/>
                    </a:lnTo>
                    <a:lnTo>
                      <a:pt x="102" y="222"/>
                    </a:lnTo>
                    <a:lnTo>
                      <a:pt x="108" y="222"/>
                    </a:lnTo>
                    <a:lnTo>
                      <a:pt x="110" y="226"/>
                    </a:lnTo>
                    <a:lnTo>
                      <a:pt x="110" y="230"/>
                    </a:lnTo>
                    <a:lnTo>
                      <a:pt x="110" y="234"/>
                    </a:lnTo>
                    <a:lnTo>
                      <a:pt x="118" y="238"/>
                    </a:lnTo>
                    <a:lnTo>
                      <a:pt x="118" y="240"/>
                    </a:lnTo>
                    <a:lnTo>
                      <a:pt x="118" y="246"/>
                    </a:lnTo>
                    <a:lnTo>
                      <a:pt x="130" y="254"/>
                    </a:lnTo>
                    <a:lnTo>
                      <a:pt x="136" y="256"/>
                    </a:lnTo>
                    <a:lnTo>
                      <a:pt x="146" y="258"/>
                    </a:lnTo>
                    <a:lnTo>
                      <a:pt x="154" y="258"/>
                    </a:lnTo>
                    <a:lnTo>
                      <a:pt x="178" y="248"/>
                    </a:lnTo>
                    <a:lnTo>
                      <a:pt x="174" y="246"/>
                    </a:lnTo>
                    <a:lnTo>
                      <a:pt x="178" y="246"/>
                    </a:lnTo>
                    <a:lnTo>
                      <a:pt x="180" y="246"/>
                    </a:lnTo>
                    <a:lnTo>
                      <a:pt x="184" y="248"/>
                    </a:lnTo>
                    <a:lnTo>
                      <a:pt x="188" y="252"/>
                    </a:lnTo>
                    <a:lnTo>
                      <a:pt x="190" y="256"/>
                    </a:lnTo>
                    <a:lnTo>
                      <a:pt x="190" y="262"/>
                    </a:lnTo>
                    <a:lnTo>
                      <a:pt x="190" y="266"/>
                    </a:lnTo>
                    <a:lnTo>
                      <a:pt x="192" y="272"/>
                    </a:lnTo>
                    <a:lnTo>
                      <a:pt x="198" y="276"/>
                    </a:lnTo>
                    <a:lnTo>
                      <a:pt x="202" y="276"/>
                    </a:lnTo>
                    <a:lnTo>
                      <a:pt x="216" y="280"/>
                    </a:lnTo>
                    <a:lnTo>
                      <a:pt x="228" y="280"/>
                    </a:lnTo>
                    <a:lnTo>
                      <a:pt x="238" y="280"/>
                    </a:lnTo>
                    <a:lnTo>
                      <a:pt x="244" y="284"/>
                    </a:lnTo>
                    <a:lnTo>
                      <a:pt x="248" y="284"/>
                    </a:lnTo>
                    <a:lnTo>
                      <a:pt x="248" y="284"/>
                    </a:lnTo>
                    <a:lnTo>
                      <a:pt x="248" y="284"/>
                    </a:lnTo>
                    <a:close/>
                    <a:moveTo>
                      <a:pt x="12" y="32"/>
                    </a:moveTo>
                    <a:lnTo>
                      <a:pt x="12" y="32"/>
                    </a:lnTo>
                    <a:lnTo>
                      <a:pt x="20" y="36"/>
                    </a:lnTo>
                    <a:lnTo>
                      <a:pt x="26" y="44"/>
                    </a:lnTo>
                    <a:lnTo>
                      <a:pt x="30" y="58"/>
                    </a:lnTo>
                    <a:lnTo>
                      <a:pt x="24" y="64"/>
                    </a:lnTo>
                    <a:lnTo>
                      <a:pt x="12" y="46"/>
                    </a:lnTo>
                    <a:lnTo>
                      <a:pt x="12" y="44"/>
                    </a:lnTo>
                    <a:lnTo>
                      <a:pt x="12" y="40"/>
                    </a:lnTo>
                    <a:lnTo>
                      <a:pt x="16" y="38"/>
                    </a:lnTo>
                    <a:lnTo>
                      <a:pt x="12" y="38"/>
                    </a:lnTo>
                    <a:lnTo>
                      <a:pt x="10" y="36"/>
                    </a:lnTo>
                    <a:lnTo>
                      <a:pt x="10" y="32"/>
                    </a:lnTo>
                    <a:lnTo>
                      <a:pt x="8" y="32"/>
                    </a:lnTo>
                    <a:lnTo>
                      <a:pt x="12" y="32"/>
                    </a:lnTo>
                    <a:lnTo>
                      <a:pt x="12" y="32"/>
                    </a:lnTo>
                    <a:lnTo>
                      <a:pt x="12" y="3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60" name="Freeform 1659"/>
              <p:cNvSpPr>
                <a:spLocks noEditPoints="1"/>
              </p:cNvSpPr>
              <p:nvPr/>
            </p:nvSpPr>
            <p:spPr bwMode="auto">
              <a:xfrm>
                <a:off x="2851150" y="4279900"/>
                <a:ext cx="1044575" cy="488950"/>
              </a:xfrm>
              <a:custGeom>
                <a:gdLst>
                  <a:gd fmla="*/ 616 w 658" name="T0"/>
                  <a:gd fmla="*/ 144 h 308" name="T1"/>
                  <a:gd fmla="*/ 566 w 658" name="T2"/>
                  <a:gd fmla="*/ 160 h 308" name="T3"/>
                  <a:gd fmla="*/ 520 w 658" name="T4"/>
                  <a:gd fmla="*/ 128 h 308" name="T5"/>
                  <a:gd fmla="*/ 548 w 658" name="T6"/>
                  <a:gd fmla="*/ 162 h 308" name="T7"/>
                  <a:gd fmla="*/ 570 w 658" name="T8"/>
                  <a:gd fmla="*/ 182 h 308" name="T9"/>
                  <a:gd fmla="*/ 606 w 658" name="T10"/>
                  <a:gd fmla="*/ 202 h 308" name="T11"/>
                  <a:gd fmla="*/ 656 w 658" name="T12"/>
                  <a:gd fmla="*/ 278 h 308" name="T13"/>
                  <a:gd fmla="*/ 184 w 658" name="T14"/>
                  <a:gd fmla="*/ 34 h 308" name="T15"/>
                  <a:gd fmla="*/ 482 w 658" name="T16"/>
                  <a:gd fmla="*/ 76 h 308" name="T17"/>
                  <a:gd fmla="*/ 96 w 658" name="T18"/>
                  <a:gd fmla="*/ 66 h 308" name="T19"/>
                  <a:gd fmla="*/ 478 w 658" name="T20"/>
                  <a:gd fmla="*/ 102 h 308" name="T21"/>
                  <a:gd fmla="*/ 476 w 658" name="T22"/>
                  <a:gd fmla="*/ 76 h 308" name="T23"/>
                  <a:gd fmla="*/ 28 w 658" name="T24"/>
                  <a:gd fmla="*/ 80 h 308" name="T25"/>
                  <a:gd fmla="*/ 414 w 658" name="T26"/>
                  <a:gd fmla="*/ 94 h 308" name="T27"/>
                  <a:gd fmla="*/ 352 w 658" name="T28"/>
                  <a:gd fmla="*/ 108 h 308" name="T29"/>
                  <a:gd fmla="*/ 352 w 658" name="T30"/>
                  <a:gd fmla="*/ 172 h 308" name="T31"/>
                  <a:gd fmla="*/ 376 w 658" name="T32"/>
                  <a:gd fmla="*/ 170 h 308" name="T33"/>
                  <a:gd fmla="*/ 396 w 658" name="T34"/>
                  <a:gd fmla="*/ 170 h 308" name="T35"/>
                  <a:gd fmla="*/ 396 w 658" name="T36"/>
                  <a:gd fmla="*/ 136 h 308" name="T37"/>
                  <a:gd fmla="*/ 374 w 658" name="T38"/>
                  <a:gd fmla="*/ 128 h 308" name="T39"/>
                  <a:gd fmla="*/ 428 w 658" name="T40"/>
                  <a:gd fmla="*/ 82 h 308" name="T41"/>
                  <a:gd fmla="*/ 470 w 658" name="T42"/>
                  <a:gd fmla="*/ 126 h 308" name="T43"/>
                  <a:gd fmla="*/ 58 w 658" name="T44"/>
                  <a:gd fmla="*/ 128 h 308" name="T45"/>
                  <a:gd fmla="*/ 512 w 658" name="T46"/>
                  <a:gd fmla="*/ 134 h 308" name="T47"/>
                  <a:gd fmla="*/ 160 w 658" name="T48"/>
                  <a:gd fmla="*/ 142 h 308" name="T49"/>
                  <a:gd fmla="*/ 504 w 658" name="T50"/>
                  <a:gd fmla="*/ 138 h 308" name="T51"/>
                  <a:gd fmla="*/ 72 w 658" name="T52"/>
                  <a:gd fmla="*/ 154 h 308" name="T53"/>
                  <a:gd fmla="*/ 478 w 658" name="T54"/>
                  <a:gd fmla="*/ 164 h 308" name="T55"/>
                  <a:gd fmla="*/ 478 w 658" name="T56"/>
                  <a:gd fmla="*/ 164 h 308" name="T57"/>
                  <a:gd fmla="*/ 404 w 658" name="T58"/>
                  <a:gd fmla="*/ 192 h 308" name="T59"/>
                  <a:gd fmla="*/ 410 w 658" name="T60"/>
                  <a:gd fmla="*/ 190 h 308" name="T61"/>
                  <a:gd fmla="*/ 174 w 658" name="T62"/>
                  <a:gd fmla="*/ 238 h 308" name="T63"/>
                  <a:gd fmla="*/ 250 w 658" name="T64"/>
                  <a:gd fmla="*/ 252 h 308" name="T65"/>
                  <a:gd fmla="*/ 260 w 658" name="T66"/>
                  <a:gd fmla="*/ 228 h 308" name="T67"/>
                  <a:gd fmla="*/ 178 w 658" name="T68"/>
                  <a:gd fmla="*/ 210 h 308" name="T69"/>
                  <a:gd fmla="*/ 560 w 658" name="T70"/>
                  <a:gd fmla="*/ 238 h 308" name="T71"/>
                  <a:gd fmla="*/ 274 w 658" name="T72"/>
                  <a:gd fmla="*/ 228 h 308" name="T73"/>
                  <a:gd fmla="*/ 522 w 658" name="T74"/>
                  <a:gd fmla="*/ 242 h 308" name="T75"/>
                  <a:gd fmla="*/ 292 w 658" name="T76"/>
                  <a:gd fmla="*/ 262 h 308" name="T77"/>
                  <a:gd fmla="*/ 288 w 658" name="T78"/>
                  <a:gd fmla="*/ 254 h 308" name="T79"/>
                  <a:gd fmla="*/ 312 w 658" name="T80"/>
                  <a:gd fmla="*/ 254 h 308" name="T81"/>
                  <a:gd fmla="*/ 330 w 658" name="T82"/>
                  <a:gd fmla="*/ 256 h 308" name="T83"/>
                  <a:gd fmla="*/ 348 w 658" name="T84"/>
                  <a:gd fmla="*/ 262 h 308" name="T85"/>
                  <a:gd fmla="*/ 360 w 658" name="T86"/>
                  <a:gd fmla="*/ 264 h 308" name="T87"/>
                  <a:gd fmla="*/ 366 w 658" name="T88"/>
                  <a:gd fmla="*/ 260 h 308" name="T89"/>
                  <a:gd fmla="*/ 414 w 658" name="T90"/>
                  <a:gd fmla="*/ 284 h 308" name="T91"/>
                  <a:gd fmla="*/ 428 w 658" name="T92"/>
                  <a:gd fmla="*/ 292 h 308" name="T93"/>
                  <a:gd fmla="*/ 350 w 658" name="T94"/>
                  <a:gd fmla="*/ 290 h 308" name="T95"/>
                  <a:gd fmla="*/ 104 w 658" name="T96"/>
                  <a:gd fmla="*/ 84 h 308" name="T97"/>
                  <a:gd fmla="*/ 214 w 658" name="T98"/>
                  <a:gd fmla="*/ 126 h 308" name="T99"/>
                  <a:gd fmla="*/ 296 w 658" name="T100"/>
                  <a:gd fmla="*/ 166 h 308" name="T101"/>
                  <a:gd fmla="*/ 340 w 658" name="T102"/>
                  <a:gd fmla="*/ 94 h 308" name="T103"/>
                  <a:gd fmla="*/ 324 w 658" name="T104"/>
                  <a:gd fmla="*/ 46 h 308" name="T105"/>
                  <a:gd fmla="*/ 276 w 658" name="T106"/>
                  <a:gd fmla="*/ 84 h 308" name="T107"/>
                  <a:gd fmla="*/ 212 w 658" name="T108"/>
                  <a:gd fmla="*/ 72 h 308" name="T109"/>
                  <a:gd fmla="*/ 40 w 658" name="T110"/>
                  <a:gd fmla="*/ 66 h 308" name="T111"/>
                  <a:gd fmla="*/ 94 w 658" name="T112"/>
                  <a:gd fmla="*/ 156 h 308" name="T113"/>
                  <a:gd fmla="*/ 142 w 658" name="T114"/>
                  <a:gd fmla="*/ 202 h 308" name="T115"/>
                  <a:gd fmla="*/ 138 w 658" name="T116"/>
                  <a:gd fmla="*/ 146 h 308" name="T117"/>
                  <a:gd fmla="*/ 114 w 658" name="T118"/>
                  <a:gd fmla="*/ 92 h 308" name="T119"/>
                  <a:gd fmla="*/ 86 w 658" name="T120"/>
                  <a:gd fmla="*/ 70 h 308" name="T121"/>
                  <a:gd fmla="*/ 40 w 658" name="T122"/>
                  <a:gd fmla="*/ 10 h 30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08" w="658">
                    <a:moveTo>
                      <a:pt x="658" y="278"/>
                    </a:moveTo>
                    <a:lnTo>
                      <a:pt x="658" y="238"/>
                    </a:lnTo>
                    <a:lnTo>
                      <a:pt x="656" y="234"/>
                    </a:lnTo>
                    <a:lnTo>
                      <a:pt x="658" y="228"/>
                    </a:lnTo>
                    <a:lnTo>
                      <a:pt x="656" y="162"/>
                    </a:lnTo>
                    <a:lnTo>
                      <a:pt x="656" y="160"/>
                    </a:lnTo>
                    <a:lnTo>
                      <a:pt x="652" y="156"/>
                    </a:lnTo>
                    <a:lnTo>
                      <a:pt x="646" y="156"/>
                    </a:lnTo>
                    <a:lnTo>
                      <a:pt x="638" y="156"/>
                    </a:lnTo>
                    <a:lnTo>
                      <a:pt x="632" y="154"/>
                    </a:lnTo>
                    <a:lnTo>
                      <a:pt x="624" y="148"/>
                    </a:lnTo>
                    <a:lnTo>
                      <a:pt x="616" y="144"/>
                    </a:lnTo>
                    <a:lnTo>
                      <a:pt x="610" y="144"/>
                    </a:lnTo>
                    <a:lnTo>
                      <a:pt x="606" y="148"/>
                    </a:lnTo>
                    <a:lnTo>
                      <a:pt x="604" y="154"/>
                    </a:lnTo>
                    <a:lnTo>
                      <a:pt x="598" y="154"/>
                    </a:lnTo>
                    <a:lnTo>
                      <a:pt x="594" y="156"/>
                    </a:lnTo>
                    <a:lnTo>
                      <a:pt x="592" y="164"/>
                    </a:lnTo>
                    <a:lnTo>
                      <a:pt x="588" y="170"/>
                    </a:lnTo>
                    <a:lnTo>
                      <a:pt x="584" y="170"/>
                    </a:lnTo>
                    <a:lnTo>
                      <a:pt x="576" y="172"/>
                    </a:lnTo>
                    <a:lnTo>
                      <a:pt x="570" y="156"/>
                    </a:lnTo>
                    <a:lnTo>
                      <a:pt x="568" y="160"/>
                    </a:lnTo>
                    <a:lnTo>
                      <a:pt x="566" y="160"/>
                    </a:lnTo>
                    <a:lnTo>
                      <a:pt x="564" y="152"/>
                    </a:lnTo>
                    <a:lnTo>
                      <a:pt x="564" y="144"/>
                    </a:lnTo>
                    <a:lnTo>
                      <a:pt x="566" y="128"/>
                    </a:lnTo>
                    <a:lnTo>
                      <a:pt x="556" y="124"/>
                    </a:lnTo>
                    <a:lnTo>
                      <a:pt x="550" y="126"/>
                    </a:lnTo>
                    <a:lnTo>
                      <a:pt x="542" y="124"/>
                    </a:lnTo>
                    <a:lnTo>
                      <a:pt x="540" y="120"/>
                    </a:lnTo>
                    <a:lnTo>
                      <a:pt x="534" y="120"/>
                    </a:lnTo>
                    <a:lnTo>
                      <a:pt x="532" y="126"/>
                    </a:lnTo>
                    <a:lnTo>
                      <a:pt x="532" y="128"/>
                    </a:lnTo>
                    <a:lnTo>
                      <a:pt x="524" y="128"/>
                    </a:lnTo>
                    <a:lnTo>
                      <a:pt x="520" y="128"/>
                    </a:lnTo>
                    <a:lnTo>
                      <a:pt x="520" y="136"/>
                    </a:lnTo>
                    <a:lnTo>
                      <a:pt x="520" y="142"/>
                    </a:lnTo>
                    <a:lnTo>
                      <a:pt x="524" y="142"/>
                    </a:lnTo>
                    <a:lnTo>
                      <a:pt x="532" y="142"/>
                    </a:lnTo>
                    <a:lnTo>
                      <a:pt x="532" y="146"/>
                    </a:lnTo>
                    <a:lnTo>
                      <a:pt x="532" y="152"/>
                    </a:lnTo>
                    <a:lnTo>
                      <a:pt x="556" y="152"/>
                    </a:lnTo>
                    <a:lnTo>
                      <a:pt x="558" y="152"/>
                    </a:lnTo>
                    <a:lnTo>
                      <a:pt x="558" y="154"/>
                    </a:lnTo>
                    <a:lnTo>
                      <a:pt x="556" y="156"/>
                    </a:lnTo>
                    <a:lnTo>
                      <a:pt x="532" y="160"/>
                    </a:lnTo>
                    <a:lnTo>
                      <a:pt x="548" y="162"/>
                    </a:lnTo>
                    <a:lnTo>
                      <a:pt x="542" y="164"/>
                    </a:lnTo>
                    <a:lnTo>
                      <a:pt x="534" y="164"/>
                    </a:lnTo>
                    <a:lnTo>
                      <a:pt x="532" y="164"/>
                    </a:lnTo>
                    <a:lnTo>
                      <a:pt x="538" y="162"/>
                    </a:lnTo>
                    <a:lnTo>
                      <a:pt x="550" y="180"/>
                    </a:lnTo>
                    <a:lnTo>
                      <a:pt x="550" y="174"/>
                    </a:lnTo>
                    <a:lnTo>
                      <a:pt x="552" y="172"/>
                    </a:lnTo>
                    <a:lnTo>
                      <a:pt x="556" y="172"/>
                    </a:lnTo>
                    <a:lnTo>
                      <a:pt x="558" y="174"/>
                    </a:lnTo>
                    <a:lnTo>
                      <a:pt x="564" y="178"/>
                    </a:lnTo>
                    <a:lnTo>
                      <a:pt x="568" y="180"/>
                    </a:lnTo>
                    <a:lnTo>
                      <a:pt x="570" y="182"/>
                    </a:lnTo>
                    <a:lnTo>
                      <a:pt x="570" y="184"/>
                    </a:lnTo>
                    <a:lnTo>
                      <a:pt x="570" y="188"/>
                    </a:lnTo>
                    <a:lnTo>
                      <a:pt x="570" y="190"/>
                    </a:lnTo>
                    <a:lnTo>
                      <a:pt x="578" y="190"/>
                    </a:lnTo>
                    <a:lnTo>
                      <a:pt x="586" y="192"/>
                    </a:lnTo>
                    <a:lnTo>
                      <a:pt x="594" y="192"/>
                    </a:lnTo>
                    <a:lnTo>
                      <a:pt x="602" y="194"/>
                    </a:lnTo>
                    <a:lnTo>
                      <a:pt x="602" y="200"/>
                    </a:lnTo>
                    <a:lnTo>
                      <a:pt x="602" y="206"/>
                    </a:lnTo>
                    <a:lnTo>
                      <a:pt x="604" y="206"/>
                    </a:lnTo>
                    <a:lnTo>
                      <a:pt x="604" y="202"/>
                    </a:lnTo>
                    <a:lnTo>
                      <a:pt x="606" y="202"/>
                    </a:lnTo>
                    <a:lnTo>
                      <a:pt x="620" y="208"/>
                    </a:lnTo>
                    <a:lnTo>
                      <a:pt x="624" y="230"/>
                    </a:lnTo>
                    <a:lnTo>
                      <a:pt x="630" y="254"/>
                    </a:lnTo>
                    <a:lnTo>
                      <a:pt x="624" y="254"/>
                    </a:lnTo>
                    <a:lnTo>
                      <a:pt x="620" y="254"/>
                    </a:lnTo>
                    <a:lnTo>
                      <a:pt x="616" y="260"/>
                    </a:lnTo>
                    <a:lnTo>
                      <a:pt x="612" y="264"/>
                    </a:lnTo>
                    <a:lnTo>
                      <a:pt x="628" y="262"/>
                    </a:lnTo>
                    <a:lnTo>
                      <a:pt x="628" y="260"/>
                    </a:lnTo>
                    <a:lnTo>
                      <a:pt x="638" y="260"/>
                    </a:lnTo>
                    <a:lnTo>
                      <a:pt x="648" y="260"/>
                    </a:lnTo>
                    <a:lnTo>
                      <a:pt x="656" y="278"/>
                    </a:lnTo>
                    <a:lnTo>
                      <a:pt x="658" y="278"/>
                    </a:lnTo>
                    <a:lnTo>
                      <a:pt x="658" y="278"/>
                    </a:lnTo>
                    <a:lnTo>
                      <a:pt x="658" y="278"/>
                    </a:lnTo>
                    <a:close/>
                    <a:moveTo>
                      <a:pt x="184" y="34"/>
                    </a:moveTo>
                    <a:lnTo>
                      <a:pt x="184" y="34"/>
                    </a:lnTo>
                    <a:lnTo>
                      <a:pt x="184" y="36"/>
                    </a:lnTo>
                    <a:lnTo>
                      <a:pt x="184" y="38"/>
                    </a:lnTo>
                    <a:lnTo>
                      <a:pt x="186" y="40"/>
                    </a:lnTo>
                    <a:lnTo>
                      <a:pt x="188" y="36"/>
                    </a:lnTo>
                    <a:lnTo>
                      <a:pt x="188" y="34"/>
                    </a:lnTo>
                    <a:lnTo>
                      <a:pt x="184" y="34"/>
                    </a:lnTo>
                    <a:lnTo>
                      <a:pt x="184" y="34"/>
                    </a:lnTo>
                    <a:lnTo>
                      <a:pt x="184" y="34"/>
                    </a:lnTo>
                    <a:close/>
                    <a:moveTo>
                      <a:pt x="10" y="54"/>
                    </a:moveTo>
                    <a:lnTo>
                      <a:pt x="12" y="58"/>
                    </a:lnTo>
                    <a:lnTo>
                      <a:pt x="14" y="58"/>
                    </a:lnTo>
                    <a:lnTo>
                      <a:pt x="14" y="56"/>
                    </a:lnTo>
                    <a:lnTo>
                      <a:pt x="10" y="54"/>
                    </a:lnTo>
                    <a:lnTo>
                      <a:pt x="10" y="54"/>
                    </a:lnTo>
                    <a:lnTo>
                      <a:pt x="10" y="54"/>
                    </a:lnTo>
                    <a:close/>
                    <a:moveTo>
                      <a:pt x="478" y="66"/>
                    </a:moveTo>
                    <a:lnTo>
                      <a:pt x="478" y="66"/>
                    </a:lnTo>
                    <a:lnTo>
                      <a:pt x="482" y="72"/>
                    </a:lnTo>
                    <a:lnTo>
                      <a:pt x="482" y="76"/>
                    </a:lnTo>
                    <a:lnTo>
                      <a:pt x="486" y="76"/>
                    </a:lnTo>
                    <a:lnTo>
                      <a:pt x="486" y="72"/>
                    </a:lnTo>
                    <a:lnTo>
                      <a:pt x="484" y="66"/>
                    </a:lnTo>
                    <a:lnTo>
                      <a:pt x="478" y="66"/>
                    </a:lnTo>
                    <a:lnTo>
                      <a:pt x="478" y="66"/>
                    </a:lnTo>
                    <a:lnTo>
                      <a:pt x="478" y="66"/>
                    </a:lnTo>
                    <a:close/>
                    <a:moveTo>
                      <a:pt x="96" y="66"/>
                    </a:moveTo>
                    <a:lnTo>
                      <a:pt x="96" y="72"/>
                    </a:lnTo>
                    <a:lnTo>
                      <a:pt x="96" y="70"/>
                    </a:lnTo>
                    <a:lnTo>
                      <a:pt x="96" y="66"/>
                    </a:lnTo>
                    <a:lnTo>
                      <a:pt x="96" y="66"/>
                    </a:lnTo>
                    <a:lnTo>
                      <a:pt x="96" y="66"/>
                    </a:lnTo>
                    <a:close/>
                    <a:moveTo>
                      <a:pt x="470" y="72"/>
                    </a:moveTo>
                    <a:lnTo>
                      <a:pt x="470" y="72"/>
                    </a:lnTo>
                    <a:lnTo>
                      <a:pt x="466" y="82"/>
                    </a:lnTo>
                    <a:lnTo>
                      <a:pt x="466" y="88"/>
                    </a:lnTo>
                    <a:lnTo>
                      <a:pt x="464" y="92"/>
                    </a:lnTo>
                    <a:lnTo>
                      <a:pt x="468" y="98"/>
                    </a:lnTo>
                    <a:lnTo>
                      <a:pt x="470" y="106"/>
                    </a:lnTo>
                    <a:lnTo>
                      <a:pt x="478" y="106"/>
                    </a:lnTo>
                    <a:lnTo>
                      <a:pt x="482" y="106"/>
                    </a:lnTo>
                    <a:lnTo>
                      <a:pt x="484" y="106"/>
                    </a:lnTo>
                    <a:lnTo>
                      <a:pt x="484" y="102"/>
                    </a:lnTo>
                    <a:lnTo>
                      <a:pt x="478" y="102"/>
                    </a:lnTo>
                    <a:lnTo>
                      <a:pt x="478" y="100"/>
                    </a:lnTo>
                    <a:lnTo>
                      <a:pt x="482" y="98"/>
                    </a:lnTo>
                    <a:lnTo>
                      <a:pt x="486" y="94"/>
                    </a:lnTo>
                    <a:lnTo>
                      <a:pt x="488" y="92"/>
                    </a:lnTo>
                    <a:lnTo>
                      <a:pt x="486" y="90"/>
                    </a:lnTo>
                    <a:lnTo>
                      <a:pt x="478" y="88"/>
                    </a:lnTo>
                    <a:lnTo>
                      <a:pt x="478" y="90"/>
                    </a:lnTo>
                    <a:lnTo>
                      <a:pt x="478" y="94"/>
                    </a:lnTo>
                    <a:lnTo>
                      <a:pt x="474" y="94"/>
                    </a:lnTo>
                    <a:lnTo>
                      <a:pt x="476" y="90"/>
                    </a:lnTo>
                    <a:lnTo>
                      <a:pt x="476" y="84"/>
                    </a:lnTo>
                    <a:lnTo>
                      <a:pt x="476" y="76"/>
                    </a:lnTo>
                    <a:lnTo>
                      <a:pt x="476" y="72"/>
                    </a:lnTo>
                    <a:lnTo>
                      <a:pt x="470" y="72"/>
                    </a:lnTo>
                    <a:lnTo>
                      <a:pt x="470" y="72"/>
                    </a:lnTo>
                    <a:lnTo>
                      <a:pt x="470" y="72"/>
                    </a:lnTo>
                    <a:close/>
                    <a:moveTo>
                      <a:pt x="104" y="76"/>
                    </a:moveTo>
                    <a:lnTo>
                      <a:pt x="106" y="82"/>
                    </a:lnTo>
                    <a:lnTo>
                      <a:pt x="110" y="82"/>
                    </a:lnTo>
                    <a:lnTo>
                      <a:pt x="110" y="80"/>
                    </a:lnTo>
                    <a:lnTo>
                      <a:pt x="104" y="76"/>
                    </a:lnTo>
                    <a:lnTo>
                      <a:pt x="104" y="76"/>
                    </a:lnTo>
                    <a:lnTo>
                      <a:pt x="104" y="76"/>
                    </a:lnTo>
                    <a:close/>
                    <a:moveTo>
                      <a:pt x="28" y="80"/>
                    </a:moveTo>
                    <a:lnTo>
                      <a:pt x="28" y="80"/>
                    </a:lnTo>
                    <a:lnTo>
                      <a:pt x="40" y="90"/>
                    </a:lnTo>
                    <a:lnTo>
                      <a:pt x="40" y="88"/>
                    </a:lnTo>
                    <a:lnTo>
                      <a:pt x="36" y="80"/>
                    </a:lnTo>
                    <a:lnTo>
                      <a:pt x="28" y="80"/>
                    </a:lnTo>
                    <a:lnTo>
                      <a:pt x="28" y="80"/>
                    </a:lnTo>
                    <a:lnTo>
                      <a:pt x="28" y="80"/>
                    </a:lnTo>
                    <a:close/>
                    <a:moveTo>
                      <a:pt x="428" y="82"/>
                    </a:moveTo>
                    <a:lnTo>
                      <a:pt x="428" y="82"/>
                    </a:lnTo>
                    <a:lnTo>
                      <a:pt x="424" y="88"/>
                    </a:lnTo>
                    <a:lnTo>
                      <a:pt x="420" y="92"/>
                    </a:lnTo>
                    <a:lnTo>
                      <a:pt x="414" y="94"/>
                    </a:lnTo>
                    <a:lnTo>
                      <a:pt x="406" y="94"/>
                    </a:lnTo>
                    <a:lnTo>
                      <a:pt x="396" y="94"/>
                    </a:lnTo>
                    <a:lnTo>
                      <a:pt x="378" y="92"/>
                    </a:lnTo>
                    <a:lnTo>
                      <a:pt x="378" y="88"/>
                    </a:lnTo>
                    <a:lnTo>
                      <a:pt x="370" y="90"/>
                    </a:lnTo>
                    <a:lnTo>
                      <a:pt x="366" y="94"/>
                    </a:lnTo>
                    <a:lnTo>
                      <a:pt x="364" y="94"/>
                    </a:lnTo>
                    <a:lnTo>
                      <a:pt x="364" y="92"/>
                    </a:lnTo>
                    <a:lnTo>
                      <a:pt x="360" y="92"/>
                    </a:lnTo>
                    <a:lnTo>
                      <a:pt x="360" y="98"/>
                    </a:lnTo>
                    <a:lnTo>
                      <a:pt x="356" y="102"/>
                    </a:lnTo>
                    <a:lnTo>
                      <a:pt x="352" y="108"/>
                    </a:lnTo>
                    <a:lnTo>
                      <a:pt x="356" y="112"/>
                    </a:lnTo>
                    <a:lnTo>
                      <a:pt x="358" y="120"/>
                    </a:lnTo>
                    <a:lnTo>
                      <a:pt x="352" y="124"/>
                    </a:lnTo>
                    <a:lnTo>
                      <a:pt x="350" y="126"/>
                    </a:lnTo>
                    <a:lnTo>
                      <a:pt x="350" y="134"/>
                    </a:lnTo>
                    <a:lnTo>
                      <a:pt x="350" y="142"/>
                    </a:lnTo>
                    <a:lnTo>
                      <a:pt x="348" y="152"/>
                    </a:lnTo>
                    <a:lnTo>
                      <a:pt x="342" y="160"/>
                    </a:lnTo>
                    <a:lnTo>
                      <a:pt x="342" y="166"/>
                    </a:lnTo>
                    <a:lnTo>
                      <a:pt x="342" y="170"/>
                    </a:lnTo>
                    <a:lnTo>
                      <a:pt x="348" y="170"/>
                    </a:lnTo>
                    <a:lnTo>
                      <a:pt x="352" y="172"/>
                    </a:lnTo>
                    <a:lnTo>
                      <a:pt x="348" y="208"/>
                    </a:lnTo>
                    <a:lnTo>
                      <a:pt x="364" y="206"/>
                    </a:lnTo>
                    <a:lnTo>
                      <a:pt x="368" y="200"/>
                    </a:lnTo>
                    <a:lnTo>
                      <a:pt x="368" y="190"/>
                    </a:lnTo>
                    <a:lnTo>
                      <a:pt x="364" y="184"/>
                    </a:lnTo>
                    <a:lnTo>
                      <a:pt x="364" y="182"/>
                    </a:lnTo>
                    <a:lnTo>
                      <a:pt x="366" y="180"/>
                    </a:lnTo>
                    <a:lnTo>
                      <a:pt x="366" y="182"/>
                    </a:lnTo>
                    <a:lnTo>
                      <a:pt x="368" y="170"/>
                    </a:lnTo>
                    <a:lnTo>
                      <a:pt x="370" y="164"/>
                    </a:lnTo>
                    <a:lnTo>
                      <a:pt x="374" y="164"/>
                    </a:lnTo>
                    <a:lnTo>
                      <a:pt x="376" y="170"/>
                    </a:lnTo>
                    <a:lnTo>
                      <a:pt x="382" y="184"/>
                    </a:lnTo>
                    <a:lnTo>
                      <a:pt x="384" y="198"/>
                    </a:lnTo>
                    <a:lnTo>
                      <a:pt x="388" y="198"/>
                    </a:lnTo>
                    <a:lnTo>
                      <a:pt x="392" y="198"/>
                    </a:lnTo>
                    <a:lnTo>
                      <a:pt x="392" y="190"/>
                    </a:lnTo>
                    <a:lnTo>
                      <a:pt x="404" y="188"/>
                    </a:lnTo>
                    <a:lnTo>
                      <a:pt x="406" y="188"/>
                    </a:lnTo>
                    <a:lnTo>
                      <a:pt x="406" y="184"/>
                    </a:lnTo>
                    <a:lnTo>
                      <a:pt x="400" y="180"/>
                    </a:lnTo>
                    <a:lnTo>
                      <a:pt x="394" y="174"/>
                    </a:lnTo>
                    <a:lnTo>
                      <a:pt x="394" y="172"/>
                    </a:lnTo>
                    <a:lnTo>
                      <a:pt x="396" y="170"/>
                    </a:lnTo>
                    <a:lnTo>
                      <a:pt x="400" y="170"/>
                    </a:lnTo>
                    <a:lnTo>
                      <a:pt x="396" y="166"/>
                    </a:lnTo>
                    <a:lnTo>
                      <a:pt x="392" y="164"/>
                    </a:lnTo>
                    <a:lnTo>
                      <a:pt x="388" y="162"/>
                    </a:lnTo>
                    <a:lnTo>
                      <a:pt x="386" y="156"/>
                    </a:lnTo>
                    <a:lnTo>
                      <a:pt x="386" y="152"/>
                    </a:lnTo>
                    <a:lnTo>
                      <a:pt x="376" y="148"/>
                    </a:lnTo>
                    <a:lnTo>
                      <a:pt x="376" y="144"/>
                    </a:lnTo>
                    <a:lnTo>
                      <a:pt x="384" y="144"/>
                    </a:lnTo>
                    <a:lnTo>
                      <a:pt x="388" y="144"/>
                    </a:lnTo>
                    <a:lnTo>
                      <a:pt x="394" y="138"/>
                    </a:lnTo>
                    <a:lnTo>
                      <a:pt x="396" y="136"/>
                    </a:lnTo>
                    <a:lnTo>
                      <a:pt x="400" y="136"/>
                    </a:lnTo>
                    <a:lnTo>
                      <a:pt x="400" y="142"/>
                    </a:lnTo>
                    <a:lnTo>
                      <a:pt x="404" y="142"/>
                    </a:lnTo>
                    <a:lnTo>
                      <a:pt x="410" y="138"/>
                    </a:lnTo>
                    <a:lnTo>
                      <a:pt x="404" y="136"/>
                    </a:lnTo>
                    <a:lnTo>
                      <a:pt x="402" y="134"/>
                    </a:lnTo>
                    <a:lnTo>
                      <a:pt x="410" y="124"/>
                    </a:lnTo>
                    <a:lnTo>
                      <a:pt x="394" y="124"/>
                    </a:lnTo>
                    <a:lnTo>
                      <a:pt x="382" y="124"/>
                    </a:lnTo>
                    <a:lnTo>
                      <a:pt x="378" y="126"/>
                    </a:lnTo>
                    <a:lnTo>
                      <a:pt x="376" y="128"/>
                    </a:lnTo>
                    <a:lnTo>
                      <a:pt x="374" y="128"/>
                    </a:lnTo>
                    <a:lnTo>
                      <a:pt x="374" y="124"/>
                    </a:lnTo>
                    <a:lnTo>
                      <a:pt x="366" y="124"/>
                    </a:lnTo>
                    <a:lnTo>
                      <a:pt x="368" y="102"/>
                    </a:lnTo>
                    <a:lnTo>
                      <a:pt x="400" y="106"/>
                    </a:lnTo>
                    <a:lnTo>
                      <a:pt x="412" y="108"/>
                    </a:lnTo>
                    <a:lnTo>
                      <a:pt x="424" y="102"/>
                    </a:lnTo>
                    <a:lnTo>
                      <a:pt x="432" y="90"/>
                    </a:lnTo>
                    <a:lnTo>
                      <a:pt x="434" y="82"/>
                    </a:lnTo>
                    <a:lnTo>
                      <a:pt x="432" y="80"/>
                    </a:lnTo>
                    <a:lnTo>
                      <a:pt x="428" y="82"/>
                    </a:lnTo>
                    <a:lnTo>
                      <a:pt x="428" y="82"/>
                    </a:lnTo>
                    <a:lnTo>
                      <a:pt x="428" y="82"/>
                    </a:lnTo>
                    <a:close/>
                    <a:moveTo>
                      <a:pt x="510" y="112"/>
                    </a:moveTo>
                    <a:lnTo>
                      <a:pt x="510" y="112"/>
                    </a:lnTo>
                    <a:lnTo>
                      <a:pt x="504" y="118"/>
                    </a:lnTo>
                    <a:lnTo>
                      <a:pt x="520" y="118"/>
                    </a:lnTo>
                    <a:lnTo>
                      <a:pt x="522" y="118"/>
                    </a:lnTo>
                    <a:lnTo>
                      <a:pt x="514" y="116"/>
                    </a:lnTo>
                    <a:lnTo>
                      <a:pt x="510" y="112"/>
                    </a:lnTo>
                    <a:lnTo>
                      <a:pt x="510" y="112"/>
                    </a:lnTo>
                    <a:lnTo>
                      <a:pt x="510" y="112"/>
                    </a:lnTo>
                    <a:close/>
                    <a:moveTo>
                      <a:pt x="466" y="120"/>
                    </a:moveTo>
                    <a:lnTo>
                      <a:pt x="466" y="126"/>
                    </a:lnTo>
                    <a:lnTo>
                      <a:pt x="470" y="126"/>
                    </a:lnTo>
                    <a:lnTo>
                      <a:pt x="466" y="120"/>
                    </a:lnTo>
                    <a:lnTo>
                      <a:pt x="466" y="120"/>
                    </a:lnTo>
                    <a:lnTo>
                      <a:pt x="466" y="120"/>
                    </a:lnTo>
                    <a:close/>
                    <a:moveTo>
                      <a:pt x="54" y="128"/>
                    </a:moveTo>
                    <a:lnTo>
                      <a:pt x="54" y="128"/>
                    </a:lnTo>
                    <a:lnTo>
                      <a:pt x="54" y="134"/>
                    </a:lnTo>
                    <a:lnTo>
                      <a:pt x="56" y="142"/>
                    </a:lnTo>
                    <a:lnTo>
                      <a:pt x="60" y="142"/>
                    </a:lnTo>
                    <a:lnTo>
                      <a:pt x="64" y="138"/>
                    </a:lnTo>
                    <a:lnTo>
                      <a:pt x="60" y="136"/>
                    </a:lnTo>
                    <a:lnTo>
                      <a:pt x="58" y="130"/>
                    </a:lnTo>
                    <a:lnTo>
                      <a:pt x="58" y="128"/>
                    </a:lnTo>
                    <a:lnTo>
                      <a:pt x="56" y="128"/>
                    </a:lnTo>
                    <a:lnTo>
                      <a:pt x="54" y="128"/>
                    </a:lnTo>
                    <a:lnTo>
                      <a:pt x="54" y="128"/>
                    </a:lnTo>
                    <a:lnTo>
                      <a:pt x="54" y="128"/>
                    </a:lnTo>
                    <a:close/>
                    <a:moveTo>
                      <a:pt x="512" y="134"/>
                    </a:moveTo>
                    <a:lnTo>
                      <a:pt x="514" y="136"/>
                    </a:lnTo>
                    <a:lnTo>
                      <a:pt x="516" y="138"/>
                    </a:lnTo>
                    <a:lnTo>
                      <a:pt x="520" y="136"/>
                    </a:lnTo>
                    <a:lnTo>
                      <a:pt x="516" y="134"/>
                    </a:lnTo>
                    <a:lnTo>
                      <a:pt x="512" y="134"/>
                    </a:lnTo>
                    <a:lnTo>
                      <a:pt x="512" y="134"/>
                    </a:lnTo>
                    <a:lnTo>
                      <a:pt x="512" y="134"/>
                    </a:lnTo>
                    <a:close/>
                    <a:moveTo>
                      <a:pt x="148" y="138"/>
                    </a:moveTo>
                    <a:lnTo>
                      <a:pt x="148" y="138"/>
                    </a:lnTo>
                    <a:lnTo>
                      <a:pt x="150" y="144"/>
                    </a:lnTo>
                    <a:lnTo>
                      <a:pt x="148" y="148"/>
                    </a:lnTo>
                    <a:lnTo>
                      <a:pt x="156" y="148"/>
                    </a:lnTo>
                    <a:lnTo>
                      <a:pt x="158" y="156"/>
                    </a:lnTo>
                    <a:lnTo>
                      <a:pt x="158" y="160"/>
                    </a:lnTo>
                    <a:lnTo>
                      <a:pt x="164" y="162"/>
                    </a:lnTo>
                    <a:lnTo>
                      <a:pt x="166" y="162"/>
                    </a:lnTo>
                    <a:lnTo>
                      <a:pt x="166" y="154"/>
                    </a:lnTo>
                    <a:lnTo>
                      <a:pt x="164" y="146"/>
                    </a:lnTo>
                    <a:lnTo>
                      <a:pt x="160" y="142"/>
                    </a:lnTo>
                    <a:lnTo>
                      <a:pt x="156" y="142"/>
                    </a:lnTo>
                    <a:lnTo>
                      <a:pt x="148" y="138"/>
                    </a:lnTo>
                    <a:lnTo>
                      <a:pt x="148" y="138"/>
                    </a:lnTo>
                    <a:lnTo>
                      <a:pt x="148" y="138"/>
                    </a:lnTo>
                    <a:close/>
                    <a:moveTo>
                      <a:pt x="422" y="138"/>
                    </a:moveTo>
                    <a:lnTo>
                      <a:pt x="422" y="138"/>
                    </a:lnTo>
                    <a:lnTo>
                      <a:pt x="420" y="144"/>
                    </a:lnTo>
                    <a:lnTo>
                      <a:pt x="430" y="144"/>
                    </a:lnTo>
                    <a:lnTo>
                      <a:pt x="422" y="138"/>
                    </a:lnTo>
                    <a:lnTo>
                      <a:pt x="422" y="138"/>
                    </a:lnTo>
                    <a:lnTo>
                      <a:pt x="422" y="138"/>
                    </a:lnTo>
                    <a:close/>
                    <a:moveTo>
                      <a:pt x="504" y="138"/>
                    </a:moveTo>
                    <a:lnTo>
                      <a:pt x="504" y="138"/>
                    </a:lnTo>
                    <a:lnTo>
                      <a:pt x="504" y="144"/>
                    </a:lnTo>
                    <a:lnTo>
                      <a:pt x="506" y="146"/>
                    </a:lnTo>
                    <a:lnTo>
                      <a:pt x="510" y="146"/>
                    </a:lnTo>
                    <a:lnTo>
                      <a:pt x="510" y="144"/>
                    </a:lnTo>
                    <a:lnTo>
                      <a:pt x="504" y="138"/>
                    </a:lnTo>
                    <a:lnTo>
                      <a:pt x="504" y="138"/>
                    </a:lnTo>
                    <a:lnTo>
                      <a:pt x="504" y="138"/>
                    </a:lnTo>
                    <a:close/>
                    <a:moveTo>
                      <a:pt x="72" y="154"/>
                    </a:moveTo>
                    <a:lnTo>
                      <a:pt x="74" y="160"/>
                    </a:lnTo>
                    <a:lnTo>
                      <a:pt x="74" y="156"/>
                    </a:lnTo>
                    <a:lnTo>
                      <a:pt x="72" y="154"/>
                    </a:lnTo>
                    <a:lnTo>
                      <a:pt x="72" y="154"/>
                    </a:lnTo>
                    <a:lnTo>
                      <a:pt x="72" y="154"/>
                    </a:lnTo>
                    <a:close/>
                    <a:moveTo>
                      <a:pt x="182" y="154"/>
                    </a:moveTo>
                    <a:lnTo>
                      <a:pt x="182" y="154"/>
                    </a:lnTo>
                    <a:lnTo>
                      <a:pt x="182" y="166"/>
                    </a:lnTo>
                    <a:lnTo>
                      <a:pt x="186" y="166"/>
                    </a:lnTo>
                    <a:lnTo>
                      <a:pt x="192" y="156"/>
                    </a:lnTo>
                    <a:lnTo>
                      <a:pt x="186" y="156"/>
                    </a:lnTo>
                    <a:lnTo>
                      <a:pt x="182" y="154"/>
                    </a:lnTo>
                    <a:lnTo>
                      <a:pt x="182" y="154"/>
                    </a:lnTo>
                    <a:lnTo>
                      <a:pt x="182" y="154"/>
                    </a:lnTo>
                    <a:close/>
                    <a:moveTo>
                      <a:pt x="478" y="164"/>
                    </a:moveTo>
                    <a:lnTo>
                      <a:pt x="478" y="164"/>
                    </a:lnTo>
                    <a:lnTo>
                      <a:pt x="476" y="172"/>
                    </a:lnTo>
                    <a:lnTo>
                      <a:pt x="488" y="170"/>
                    </a:lnTo>
                    <a:lnTo>
                      <a:pt x="500" y="172"/>
                    </a:lnTo>
                    <a:lnTo>
                      <a:pt x="506" y="174"/>
                    </a:lnTo>
                    <a:lnTo>
                      <a:pt x="512" y="174"/>
                    </a:lnTo>
                    <a:lnTo>
                      <a:pt x="512" y="172"/>
                    </a:lnTo>
                    <a:lnTo>
                      <a:pt x="514" y="172"/>
                    </a:lnTo>
                    <a:lnTo>
                      <a:pt x="500" y="166"/>
                    </a:lnTo>
                    <a:lnTo>
                      <a:pt x="478" y="164"/>
                    </a:lnTo>
                    <a:lnTo>
                      <a:pt x="478" y="164"/>
                    </a:lnTo>
                    <a:lnTo>
                      <a:pt x="478" y="164"/>
                    </a:lnTo>
                    <a:close/>
                    <a:moveTo>
                      <a:pt x="446" y="166"/>
                    </a:moveTo>
                    <a:lnTo>
                      <a:pt x="452" y="178"/>
                    </a:lnTo>
                    <a:lnTo>
                      <a:pt x="458" y="178"/>
                    </a:lnTo>
                    <a:lnTo>
                      <a:pt x="460" y="174"/>
                    </a:lnTo>
                    <a:lnTo>
                      <a:pt x="464" y="172"/>
                    </a:lnTo>
                    <a:lnTo>
                      <a:pt x="464" y="166"/>
                    </a:lnTo>
                    <a:lnTo>
                      <a:pt x="446" y="166"/>
                    </a:lnTo>
                    <a:lnTo>
                      <a:pt x="446" y="166"/>
                    </a:lnTo>
                    <a:lnTo>
                      <a:pt x="446" y="166"/>
                    </a:lnTo>
                    <a:close/>
                    <a:moveTo>
                      <a:pt x="406" y="190"/>
                    </a:moveTo>
                    <a:lnTo>
                      <a:pt x="406" y="190"/>
                    </a:lnTo>
                    <a:lnTo>
                      <a:pt x="404" y="192"/>
                    </a:lnTo>
                    <a:lnTo>
                      <a:pt x="404" y="198"/>
                    </a:lnTo>
                    <a:lnTo>
                      <a:pt x="402" y="194"/>
                    </a:lnTo>
                    <a:lnTo>
                      <a:pt x="400" y="192"/>
                    </a:lnTo>
                    <a:lnTo>
                      <a:pt x="400" y="198"/>
                    </a:lnTo>
                    <a:lnTo>
                      <a:pt x="396" y="202"/>
                    </a:lnTo>
                    <a:lnTo>
                      <a:pt x="402" y="206"/>
                    </a:lnTo>
                    <a:lnTo>
                      <a:pt x="404" y="208"/>
                    </a:lnTo>
                    <a:lnTo>
                      <a:pt x="410" y="208"/>
                    </a:lnTo>
                    <a:lnTo>
                      <a:pt x="410" y="206"/>
                    </a:lnTo>
                    <a:lnTo>
                      <a:pt x="410" y="200"/>
                    </a:lnTo>
                    <a:lnTo>
                      <a:pt x="410" y="192"/>
                    </a:lnTo>
                    <a:lnTo>
                      <a:pt x="410" y="190"/>
                    </a:lnTo>
                    <a:lnTo>
                      <a:pt x="406" y="190"/>
                    </a:lnTo>
                    <a:lnTo>
                      <a:pt x="406" y="190"/>
                    </a:lnTo>
                    <a:lnTo>
                      <a:pt x="406" y="190"/>
                    </a:lnTo>
                    <a:close/>
                    <a:moveTo>
                      <a:pt x="158" y="208"/>
                    </a:moveTo>
                    <a:lnTo>
                      <a:pt x="158" y="208"/>
                    </a:lnTo>
                    <a:lnTo>
                      <a:pt x="148" y="228"/>
                    </a:lnTo>
                    <a:lnTo>
                      <a:pt x="166" y="230"/>
                    </a:lnTo>
                    <a:lnTo>
                      <a:pt x="164" y="234"/>
                    </a:lnTo>
                    <a:lnTo>
                      <a:pt x="160" y="236"/>
                    </a:lnTo>
                    <a:lnTo>
                      <a:pt x="164" y="238"/>
                    </a:lnTo>
                    <a:lnTo>
                      <a:pt x="168" y="238"/>
                    </a:lnTo>
                    <a:lnTo>
                      <a:pt x="174" y="238"/>
                    </a:lnTo>
                    <a:lnTo>
                      <a:pt x="176" y="236"/>
                    </a:lnTo>
                    <a:lnTo>
                      <a:pt x="184" y="238"/>
                    </a:lnTo>
                    <a:lnTo>
                      <a:pt x="184" y="242"/>
                    </a:lnTo>
                    <a:lnTo>
                      <a:pt x="188" y="244"/>
                    </a:lnTo>
                    <a:lnTo>
                      <a:pt x="194" y="244"/>
                    </a:lnTo>
                    <a:lnTo>
                      <a:pt x="202" y="244"/>
                    </a:lnTo>
                    <a:lnTo>
                      <a:pt x="206" y="242"/>
                    </a:lnTo>
                    <a:lnTo>
                      <a:pt x="214" y="242"/>
                    </a:lnTo>
                    <a:lnTo>
                      <a:pt x="224" y="246"/>
                    </a:lnTo>
                    <a:lnTo>
                      <a:pt x="236" y="252"/>
                    </a:lnTo>
                    <a:lnTo>
                      <a:pt x="242" y="252"/>
                    </a:lnTo>
                    <a:lnTo>
                      <a:pt x="250" y="252"/>
                    </a:lnTo>
                    <a:lnTo>
                      <a:pt x="266" y="252"/>
                    </a:lnTo>
                    <a:lnTo>
                      <a:pt x="270" y="256"/>
                    </a:lnTo>
                    <a:lnTo>
                      <a:pt x="274" y="260"/>
                    </a:lnTo>
                    <a:lnTo>
                      <a:pt x="282" y="262"/>
                    </a:lnTo>
                    <a:lnTo>
                      <a:pt x="286" y="262"/>
                    </a:lnTo>
                    <a:lnTo>
                      <a:pt x="282" y="254"/>
                    </a:lnTo>
                    <a:lnTo>
                      <a:pt x="282" y="248"/>
                    </a:lnTo>
                    <a:lnTo>
                      <a:pt x="284" y="242"/>
                    </a:lnTo>
                    <a:lnTo>
                      <a:pt x="276" y="238"/>
                    </a:lnTo>
                    <a:lnTo>
                      <a:pt x="258" y="238"/>
                    </a:lnTo>
                    <a:lnTo>
                      <a:pt x="260" y="234"/>
                    </a:lnTo>
                    <a:lnTo>
                      <a:pt x="260" y="228"/>
                    </a:lnTo>
                    <a:lnTo>
                      <a:pt x="258" y="224"/>
                    </a:lnTo>
                    <a:lnTo>
                      <a:pt x="246" y="220"/>
                    </a:lnTo>
                    <a:lnTo>
                      <a:pt x="236" y="220"/>
                    </a:lnTo>
                    <a:lnTo>
                      <a:pt x="232" y="218"/>
                    </a:lnTo>
                    <a:lnTo>
                      <a:pt x="230" y="216"/>
                    </a:lnTo>
                    <a:lnTo>
                      <a:pt x="224" y="224"/>
                    </a:lnTo>
                    <a:lnTo>
                      <a:pt x="212" y="224"/>
                    </a:lnTo>
                    <a:lnTo>
                      <a:pt x="204" y="220"/>
                    </a:lnTo>
                    <a:lnTo>
                      <a:pt x="200" y="216"/>
                    </a:lnTo>
                    <a:lnTo>
                      <a:pt x="194" y="210"/>
                    </a:lnTo>
                    <a:lnTo>
                      <a:pt x="188" y="208"/>
                    </a:lnTo>
                    <a:lnTo>
                      <a:pt x="178" y="210"/>
                    </a:lnTo>
                    <a:lnTo>
                      <a:pt x="172" y="212"/>
                    </a:lnTo>
                    <a:lnTo>
                      <a:pt x="164" y="210"/>
                    </a:lnTo>
                    <a:lnTo>
                      <a:pt x="158" y="208"/>
                    </a:lnTo>
                    <a:lnTo>
                      <a:pt x="158" y="208"/>
                    </a:lnTo>
                    <a:lnTo>
                      <a:pt x="158" y="208"/>
                    </a:lnTo>
                    <a:close/>
                    <a:moveTo>
                      <a:pt x="564" y="210"/>
                    </a:moveTo>
                    <a:lnTo>
                      <a:pt x="564" y="210"/>
                    </a:lnTo>
                    <a:lnTo>
                      <a:pt x="564" y="218"/>
                    </a:lnTo>
                    <a:lnTo>
                      <a:pt x="564" y="228"/>
                    </a:lnTo>
                    <a:lnTo>
                      <a:pt x="560" y="228"/>
                    </a:lnTo>
                    <a:lnTo>
                      <a:pt x="558" y="230"/>
                    </a:lnTo>
                    <a:lnTo>
                      <a:pt x="560" y="238"/>
                    </a:lnTo>
                    <a:lnTo>
                      <a:pt x="566" y="238"/>
                    </a:lnTo>
                    <a:lnTo>
                      <a:pt x="566" y="236"/>
                    </a:lnTo>
                    <a:lnTo>
                      <a:pt x="566" y="234"/>
                    </a:lnTo>
                    <a:lnTo>
                      <a:pt x="564" y="228"/>
                    </a:lnTo>
                    <a:lnTo>
                      <a:pt x="566" y="228"/>
                    </a:lnTo>
                    <a:lnTo>
                      <a:pt x="568" y="228"/>
                    </a:lnTo>
                    <a:lnTo>
                      <a:pt x="570" y="216"/>
                    </a:lnTo>
                    <a:lnTo>
                      <a:pt x="564" y="210"/>
                    </a:lnTo>
                    <a:lnTo>
                      <a:pt x="564" y="210"/>
                    </a:lnTo>
                    <a:lnTo>
                      <a:pt x="564" y="210"/>
                    </a:lnTo>
                    <a:close/>
                    <a:moveTo>
                      <a:pt x="264" y="226"/>
                    </a:moveTo>
                    <a:lnTo>
                      <a:pt x="274" y="228"/>
                    </a:lnTo>
                    <a:lnTo>
                      <a:pt x="276" y="226"/>
                    </a:lnTo>
                    <a:lnTo>
                      <a:pt x="264" y="226"/>
                    </a:lnTo>
                    <a:lnTo>
                      <a:pt x="264" y="226"/>
                    </a:lnTo>
                    <a:lnTo>
                      <a:pt x="264" y="226"/>
                    </a:lnTo>
                    <a:close/>
                    <a:moveTo>
                      <a:pt x="522" y="242"/>
                    </a:moveTo>
                    <a:lnTo>
                      <a:pt x="522" y="242"/>
                    </a:lnTo>
                    <a:lnTo>
                      <a:pt x="520" y="252"/>
                    </a:lnTo>
                    <a:lnTo>
                      <a:pt x="520" y="254"/>
                    </a:lnTo>
                    <a:lnTo>
                      <a:pt x="520" y="256"/>
                    </a:lnTo>
                    <a:lnTo>
                      <a:pt x="524" y="246"/>
                    </a:lnTo>
                    <a:lnTo>
                      <a:pt x="524" y="242"/>
                    </a:lnTo>
                    <a:lnTo>
                      <a:pt x="522" y="242"/>
                    </a:lnTo>
                    <a:lnTo>
                      <a:pt x="522" y="242"/>
                    </a:lnTo>
                    <a:lnTo>
                      <a:pt x="522" y="242"/>
                    </a:lnTo>
                    <a:close/>
                    <a:moveTo>
                      <a:pt x="622" y="242"/>
                    </a:moveTo>
                    <a:lnTo>
                      <a:pt x="624" y="246"/>
                    </a:lnTo>
                    <a:lnTo>
                      <a:pt x="624" y="244"/>
                    </a:lnTo>
                    <a:lnTo>
                      <a:pt x="622" y="242"/>
                    </a:lnTo>
                    <a:lnTo>
                      <a:pt x="622" y="242"/>
                    </a:lnTo>
                    <a:lnTo>
                      <a:pt x="622" y="242"/>
                    </a:lnTo>
                    <a:close/>
                    <a:moveTo>
                      <a:pt x="286" y="252"/>
                    </a:moveTo>
                    <a:lnTo>
                      <a:pt x="286" y="252"/>
                    </a:lnTo>
                    <a:lnTo>
                      <a:pt x="292" y="260"/>
                    </a:lnTo>
                    <a:lnTo>
                      <a:pt x="292" y="262"/>
                    </a:lnTo>
                    <a:lnTo>
                      <a:pt x="292" y="264"/>
                    </a:lnTo>
                    <a:lnTo>
                      <a:pt x="294" y="264"/>
                    </a:lnTo>
                    <a:lnTo>
                      <a:pt x="294" y="262"/>
                    </a:lnTo>
                    <a:lnTo>
                      <a:pt x="296" y="262"/>
                    </a:lnTo>
                    <a:lnTo>
                      <a:pt x="296" y="260"/>
                    </a:lnTo>
                    <a:lnTo>
                      <a:pt x="296" y="256"/>
                    </a:lnTo>
                    <a:lnTo>
                      <a:pt x="300" y="254"/>
                    </a:lnTo>
                    <a:lnTo>
                      <a:pt x="296" y="254"/>
                    </a:lnTo>
                    <a:lnTo>
                      <a:pt x="294" y="254"/>
                    </a:lnTo>
                    <a:lnTo>
                      <a:pt x="294" y="256"/>
                    </a:lnTo>
                    <a:lnTo>
                      <a:pt x="292" y="256"/>
                    </a:lnTo>
                    <a:lnTo>
                      <a:pt x="288" y="254"/>
                    </a:lnTo>
                    <a:lnTo>
                      <a:pt x="286" y="252"/>
                    </a:lnTo>
                    <a:lnTo>
                      <a:pt x="286" y="252"/>
                    </a:lnTo>
                    <a:lnTo>
                      <a:pt x="286" y="252"/>
                    </a:lnTo>
                    <a:close/>
                    <a:moveTo>
                      <a:pt x="446" y="252"/>
                    </a:moveTo>
                    <a:lnTo>
                      <a:pt x="446" y="252"/>
                    </a:lnTo>
                    <a:lnTo>
                      <a:pt x="446" y="256"/>
                    </a:lnTo>
                    <a:lnTo>
                      <a:pt x="458" y="254"/>
                    </a:lnTo>
                    <a:lnTo>
                      <a:pt x="446" y="252"/>
                    </a:lnTo>
                    <a:lnTo>
                      <a:pt x="446" y="252"/>
                    </a:lnTo>
                    <a:lnTo>
                      <a:pt x="446" y="252"/>
                    </a:lnTo>
                    <a:close/>
                    <a:moveTo>
                      <a:pt x="312" y="254"/>
                    </a:moveTo>
                    <a:lnTo>
                      <a:pt x="312" y="254"/>
                    </a:lnTo>
                    <a:lnTo>
                      <a:pt x="310" y="256"/>
                    </a:lnTo>
                    <a:lnTo>
                      <a:pt x="306" y="260"/>
                    </a:lnTo>
                    <a:lnTo>
                      <a:pt x="304" y="264"/>
                    </a:lnTo>
                    <a:lnTo>
                      <a:pt x="314" y="264"/>
                    </a:lnTo>
                    <a:lnTo>
                      <a:pt x="314" y="262"/>
                    </a:lnTo>
                    <a:lnTo>
                      <a:pt x="314" y="256"/>
                    </a:lnTo>
                    <a:lnTo>
                      <a:pt x="314" y="254"/>
                    </a:lnTo>
                    <a:lnTo>
                      <a:pt x="312" y="254"/>
                    </a:lnTo>
                    <a:lnTo>
                      <a:pt x="312" y="254"/>
                    </a:lnTo>
                    <a:lnTo>
                      <a:pt x="312" y="254"/>
                    </a:lnTo>
                    <a:close/>
                    <a:moveTo>
                      <a:pt x="330" y="256"/>
                    </a:moveTo>
                    <a:lnTo>
                      <a:pt x="330" y="256"/>
                    </a:lnTo>
                    <a:lnTo>
                      <a:pt x="330" y="260"/>
                    </a:lnTo>
                    <a:lnTo>
                      <a:pt x="328" y="260"/>
                    </a:lnTo>
                    <a:lnTo>
                      <a:pt x="332" y="262"/>
                    </a:lnTo>
                    <a:lnTo>
                      <a:pt x="336" y="264"/>
                    </a:lnTo>
                    <a:lnTo>
                      <a:pt x="332" y="266"/>
                    </a:lnTo>
                    <a:lnTo>
                      <a:pt x="328" y="266"/>
                    </a:lnTo>
                    <a:lnTo>
                      <a:pt x="320" y="262"/>
                    </a:lnTo>
                    <a:lnTo>
                      <a:pt x="318" y="274"/>
                    </a:lnTo>
                    <a:lnTo>
                      <a:pt x="350" y="270"/>
                    </a:lnTo>
                    <a:lnTo>
                      <a:pt x="348" y="266"/>
                    </a:lnTo>
                    <a:lnTo>
                      <a:pt x="348" y="264"/>
                    </a:lnTo>
                    <a:lnTo>
                      <a:pt x="348" y="262"/>
                    </a:lnTo>
                    <a:lnTo>
                      <a:pt x="340" y="262"/>
                    </a:lnTo>
                    <a:lnTo>
                      <a:pt x="338" y="262"/>
                    </a:lnTo>
                    <a:lnTo>
                      <a:pt x="338" y="260"/>
                    </a:lnTo>
                    <a:lnTo>
                      <a:pt x="330" y="256"/>
                    </a:lnTo>
                    <a:lnTo>
                      <a:pt x="330" y="256"/>
                    </a:lnTo>
                    <a:lnTo>
                      <a:pt x="330" y="256"/>
                    </a:lnTo>
                    <a:close/>
                    <a:moveTo>
                      <a:pt x="366" y="260"/>
                    </a:moveTo>
                    <a:lnTo>
                      <a:pt x="366" y="260"/>
                    </a:lnTo>
                    <a:lnTo>
                      <a:pt x="360" y="260"/>
                    </a:lnTo>
                    <a:lnTo>
                      <a:pt x="358" y="262"/>
                    </a:lnTo>
                    <a:lnTo>
                      <a:pt x="358" y="264"/>
                    </a:lnTo>
                    <a:lnTo>
                      <a:pt x="360" y="264"/>
                    </a:lnTo>
                    <a:lnTo>
                      <a:pt x="366" y="270"/>
                    </a:lnTo>
                    <a:lnTo>
                      <a:pt x="374" y="272"/>
                    </a:lnTo>
                    <a:lnTo>
                      <a:pt x="378" y="272"/>
                    </a:lnTo>
                    <a:lnTo>
                      <a:pt x="384" y="270"/>
                    </a:lnTo>
                    <a:lnTo>
                      <a:pt x="394" y="266"/>
                    </a:lnTo>
                    <a:lnTo>
                      <a:pt x="400" y="266"/>
                    </a:lnTo>
                    <a:lnTo>
                      <a:pt x="404" y="270"/>
                    </a:lnTo>
                    <a:lnTo>
                      <a:pt x="404" y="260"/>
                    </a:lnTo>
                    <a:lnTo>
                      <a:pt x="392" y="262"/>
                    </a:lnTo>
                    <a:lnTo>
                      <a:pt x="378" y="262"/>
                    </a:lnTo>
                    <a:lnTo>
                      <a:pt x="366" y="260"/>
                    </a:lnTo>
                    <a:lnTo>
                      <a:pt x="366" y="260"/>
                    </a:lnTo>
                    <a:lnTo>
                      <a:pt x="366" y="260"/>
                    </a:lnTo>
                    <a:close/>
                    <a:moveTo>
                      <a:pt x="458" y="262"/>
                    </a:moveTo>
                    <a:lnTo>
                      <a:pt x="458" y="262"/>
                    </a:lnTo>
                    <a:lnTo>
                      <a:pt x="446" y="270"/>
                    </a:lnTo>
                    <a:lnTo>
                      <a:pt x="440" y="270"/>
                    </a:lnTo>
                    <a:lnTo>
                      <a:pt x="434" y="266"/>
                    </a:lnTo>
                    <a:lnTo>
                      <a:pt x="430" y="270"/>
                    </a:lnTo>
                    <a:lnTo>
                      <a:pt x="430" y="278"/>
                    </a:lnTo>
                    <a:lnTo>
                      <a:pt x="424" y="278"/>
                    </a:lnTo>
                    <a:lnTo>
                      <a:pt x="422" y="280"/>
                    </a:lnTo>
                    <a:lnTo>
                      <a:pt x="422" y="282"/>
                    </a:lnTo>
                    <a:lnTo>
                      <a:pt x="414" y="284"/>
                    </a:lnTo>
                    <a:lnTo>
                      <a:pt x="412" y="290"/>
                    </a:lnTo>
                    <a:lnTo>
                      <a:pt x="410" y="296"/>
                    </a:lnTo>
                    <a:lnTo>
                      <a:pt x="404" y="298"/>
                    </a:lnTo>
                    <a:lnTo>
                      <a:pt x="400" y="298"/>
                    </a:lnTo>
                    <a:lnTo>
                      <a:pt x="400" y="300"/>
                    </a:lnTo>
                    <a:lnTo>
                      <a:pt x="400" y="302"/>
                    </a:lnTo>
                    <a:lnTo>
                      <a:pt x="396" y="306"/>
                    </a:lnTo>
                    <a:lnTo>
                      <a:pt x="402" y="306"/>
                    </a:lnTo>
                    <a:lnTo>
                      <a:pt x="402" y="308"/>
                    </a:lnTo>
                    <a:lnTo>
                      <a:pt x="412" y="298"/>
                    </a:lnTo>
                    <a:lnTo>
                      <a:pt x="424" y="292"/>
                    </a:lnTo>
                    <a:lnTo>
                      <a:pt x="428" y="292"/>
                    </a:lnTo>
                    <a:lnTo>
                      <a:pt x="432" y="292"/>
                    </a:lnTo>
                    <a:lnTo>
                      <a:pt x="434" y="288"/>
                    </a:lnTo>
                    <a:lnTo>
                      <a:pt x="438" y="282"/>
                    </a:lnTo>
                    <a:lnTo>
                      <a:pt x="456" y="272"/>
                    </a:lnTo>
                    <a:lnTo>
                      <a:pt x="466" y="264"/>
                    </a:lnTo>
                    <a:lnTo>
                      <a:pt x="464" y="262"/>
                    </a:lnTo>
                    <a:lnTo>
                      <a:pt x="458" y="262"/>
                    </a:lnTo>
                    <a:lnTo>
                      <a:pt x="458" y="262"/>
                    </a:lnTo>
                    <a:lnTo>
                      <a:pt x="458" y="262"/>
                    </a:lnTo>
                    <a:close/>
                    <a:moveTo>
                      <a:pt x="352" y="282"/>
                    </a:moveTo>
                    <a:lnTo>
                      <a:pt x="352" y="282"/>
                    </a:lnTo>
                    <a:lnTo>
                      <a:pt x="350" y="290"/>
                    </a:lnTo>
                    <a:lnTo>
                      <a:pt x="360" y="292"/>
                    </a:lnTo>
                    <a:lnTo>
                      <a:pt x="374" y="296"/>
                    </a:lnTo>
                    <a:lnTo>
                      <a:pt x="374" y="290"/>
                    </a:lnTo>
                    <a:lnTo>
                      <a:pt x="352" y="282"/>
                    </a:lnTo>
                    <a:lnTo>
                      <a:pt x="352" y="282"/>
                    </a:lnTo>
                    <a:lnTo>
                      <a:pt x="352" y="282"/>
                    </a:lnTo>
                    <a:close/>
                    <a:moveTo>
                      <a:pt x="104" y="84"/>
                    </a:moveTo>
                    <a:lnTo>
                      <a:pt x="104" y="84"/>
                    </a:lnTo>
                    <a:lnTo>
                      <a:pt x="106" y="90"/>
                    </a:lnTo>
                    <a:lnTo>
                      <a:pt x="110" y="90"/>
                    </a:lnTo>
                    <a:lnTo>
                      <a:pt x="106" y="88"/>
                    </a:lnTo>
                    <a:lnTo>
                      <a:pt x="104" y="84"/>
                    </a:lnTo>
                    <a:lnTo>
                      <a:pt x="104" y="84"/>
                    </a:lnTo>
                    <a:lnTo>
                      <a:pt x="104" y="84"/>
                    </a:lnTo>
                    <a:close/>
                    <a:moveTo>
                      <a:pt x="212" y="72"/>
                    </a:moveTo>
                    <a:lnTo>
                      <a:pt x="212" y="72"/>
                    </a:lnTo>
                    <a:lnTo>
                      <a:pt x="202" y="88"/>
                    </a:lnTo>
                    <a:lnTo>
                      <a:pt x="200" y="94"/>
                    </a:lnTo>
                    <a:lnTo>
                      <a:pt x="202" y="106"/>
                    </a:lnTo>
                    <a:lnTo>
                      <a:pt x="204" y="124"/>
                    </a:lnTo>
                    <a:lnTo>
                      <a:pt x="206" y="126"/>
                    </a:lnTo>
                    <a:lnTo>
                      <a:pt x="204" y="130"/>
                    </a:lnTo>
                    <a:lnTo>
                      <a:pt x="210" y="128"/>
                    </a:lnTo>
                    <a:lnTo>
                      <a:pt x="214" y="126"/>
                    </a:lnTo>
                    <a:lnTo>
                      <a:pt x="222" y="160"/>
                    </a:lnTo>
                    <a:lnTo>
                      <a:pt x="236" y="162"/>
                    </a:lnTo>
                    <a:lnTo>
                      <a:pt x="242" y="160"/>
                    </a:lnTo>
                    <a:lnTo>
                      <a:pt x="246" y="160"/>
                    </a:lnTo>
                    <a:lnTo>
                      <a:pt x="246" y="166"/>
                    </a:lnTo>
                    <a:lnTo>
                      <a:pt x="256" y="170"/>
                    </a:lnTo>
                    <a:lnTo>
                      <a:pt x="260" y="164"/>
                    </a:lnTo>
                    <a:lnTo>
                      <a:pt x="278" y="164"/>
                    </a:lnTo>
                    <a:lnTo>
                      <a:pt x="286" y="170"/>
                    </a:lnTo>
                    <a:lnTo>
                      <a:pt x="284" y="170"/>
                    </a:lnTo>
                    <a:lnTo>
                      <a:pt x="286" y="172"/>
                    </a:lnTo>
                    <a:lnTo>
                      <a:pt x="296" y="166"/>
                    </a:lnTo>
                    <a:lnTo>
                      <a:pt x="304" y="166"/>
                    </a:lnTo>
                    <a:lnTo>
                      <a:pt x="306" y="162"/>
                    </a:lnTo>
                    <a:lnTo>
                      <a:pt x="306" y="154"/>
                    </a:lnTo>
                    <a:lnTo>
                      <a:pt x="312" y="148"/>
                    </a:lnTo>
                    <a:lnTo>
                      <a:pt x="320" y="148"/>
                    </a:lnTo>
                    <a:lnTo>
                      <a:pt x="314" y="136"/>
                    </a:lnTo>
                    <a:lnTo>
                      <a:pt x="318" y="134"/>
                    </a:lnTo>
                    <a:lnTo>
                      <a:pt x="320" y="130"/>
                    </a:lnTo>
                    <a:lnTo>
                      <a:pt x="322" y="128"/>
                    </a:lnTo>
                    <a:lnTo>
                      <a:pt x="322" y="102"/>
                    </a:lnTo>
                    <a:lnTo>
                      <a:pt x="332" y="94"/>
                    </a:lnTo>
                    <a:lnTo>
                      <a:pt x="340" y="94"/>
                    </a:lnTo>
                    <a:lnTo>
                      <a:pt x="340" y="92"/>
                    </a:lnTo>
                    <a:lnTo>
                      <a:pt x="340" y="88"/>
                    </a:lnTo>
                    <a:lnTo>
                      <a:pt x="332" y="84"/>
                    </a:lnTo>
                    <a:lnTo>
                      <a:pt x="330" y="84"/>
                    </a:lnTo>
                    <a:lnTo>
                      <a:pt x="328" y="82"/>
                    </a:lnTo>
                    <a:lnTo>
                      <a:pt x="328" y="72"/>
                    </a:lnTo>
                    <a:lnTo>
                      <a:pt x="328" y="64"/>
                    </a:lnTo>
                    <a:lnTo>
                      <a:pt x="322" y="54"/>
                    </a:lnTo>
                    <a:lnTo>
                      <a:pt x="322" y="48"/>
                    </a:lnTo>
                    <a:lnTo>
                      <a:pt x="322" y="46"/>
                    </a:lnTo>
                    <a:lnTo>
                      <a:pt x="324" y="44"/>
                    </a:lnTo>
                    <a:lnTo>
                      <a:pt x="324" y="46"/>
                    </a:lnTo>
                    <a:lnTo>
                      <a:pt x="322" y="38"/>
                    </a:lnTo>
                    <a:lnTo>
                      <a:pt x="312" y="38"/>
                    </a:lnTo>
                    <a:lnTo>
                      <a:pt x="302" y="36"/>
                    </a:lnTo>
                    <a:lnTo>
                      <a:pt x="300" y="40"/>
                    </a:lnTo>
                    <a:lnTo>
                      <a:pt x="296" y="52"/>
                    </a:lnTo>
                    <a:lnTo>
                      <a:pt x="294" y="56"/>
                    </a:lnTo>
                    <a:lnTo>
                      <a:pt x="288" y="62"/>
                    </a:lnTo>
                    <a:lnTo>
                      <a:pt x="286" y="64"/>
                    </a:lnTo>
                    <a:lnTo>
                      <a:pt x="282" y="66"/>
                    </a:lnTo>
                    <a:lnTo>
                      <a:pt x="282" y="72"/>
                    </a:lnTo>
                    <a:lnTo>
                      <a:pt x="278" y="80"/>
                    </a:lnTo>
                    <a:lnTo>
                      <a:pt x="276" y="84"/>
                    </a:lnTo>
                    <a:lnTo>
                      <a:pt x="270" y="88"/>
                    </a:lnTo>
                    <a:lnTo>
                      <a:pt x="260" y="88"/>
                    </a:lnTo>
                    <a:lnTo>
                      <a:pt x="258" y="84"/>
                    </a:lnTo>
                    <a:lnTo>
                      <a:pt x="250" y="88"/>
                    </a:lnTo>
                    <a:lnTo>
                      <a:pt x="248" y="90"/>
                    </a:lnTo>
                    <a:lnTo>
                      <a:pt x="238" y="92"/>
                    </a:lnTo>
                    <a:lnTo>
                      <a:pt x="230" y="92"/>
                    </a:lnTo>
                    <a:lnTo>
                      <a:pt x="224" y="92"/>
                    </a:lnTo>
                    <a:lnTo>
                      <a:pt x="220" y="90"/>
                    </a:lnTo>
                    <a:lnTo>
                      <a:pt x="214" y="88"/>
                    </a:lnTo>
                    <a:lnTo>
                      <a:pt x="212" y="80"/>
                    </a:lnTo>
                    <a:lnTo>
                      <a:pt x="212" y="72"/>
                    </a:lnTo>
                    <a:lnTo>
                      <a:pt x="212" y="72"/>
                    </a:lnTo>
                    <a:lnTo>
                      <a:pt x="212" y="72"/>
                    </a:lnTo>
                    <a:close/>
                    <a:moveTo>
                      <a:pt x="2" y="0"/>
                    </a:moveTo>
                    <a:lnTo>
                      <a:pt x="2" y="0"/>
                    </a:lnTo>
                    <a:lnTo>
                      <a:pt x="0" y="4"/>
                    </a:lnTo>
                    <a:lnTo>
                      <a:pt x="0" y="12"/>
                    </a:lnTo>
                    <a:lnTo>
                      <a:pt x="4" y="20"/>
                    </a:lnTo>
                    <a:lnTo>
                      <a:pt x="12" y="28"/>
                    </a:lnTo>
                    <a:lnTo>
                      <a:pt x="24" y="40"/>
                    </a:lnTo>
                    <a:lnTo>
                      <a:pt x="30" y="46"/>
                    </a:lnTo>
                    <a:lnTo>
                      <a:pt x="32" y="54"/>
                    </a:lnTo>
                    <a:lnTo>
                      <a:pt x="40" y="66"/>
                    </a:lnTo>
                    <a:lnTo>
                      <a:pt x="48" y="70"/>
                    </a:lnTo>
                    <a:lnTo>
                      <a:pt x="56" y="74"/>
                    </a:lnTo>
                    <a:lnTo>
                      <a:pt x="56" y="82"/>
                    </a:lnTo>
                    <a:lnTo>
                      <a:pt x="58" y="88"/>
                    </a:lnTo>
                    <a:lnTo>
                      <a:pt x="58" y="94"/>
                    </a:lnTo>
                    <a:lnTo>
                      <a:pt x="60" y="102"/>
                    </a:lnTo>
                    <a:lnTo>
                      <a:pt x="68" y="110"/>
                    </a:lnTo>
                    <a:lnTo>
                      <a:pt x="78" y="120"/>
                    </a:lnTo>
                    <a:lnTo>
                      <a:pt x="82" y="128"/>
                    </a:lnTo>
                    <a:lnTo>
                      <a:pt x="86" y="138"/>
                    </a:lnTo>
                    <a:lnTo>
                      <a:pt x="90" y="148"/>
                    </a:lnTo>
                    <a:lnTo>
                      <a:pt x="94" y="156"/>
                    </a:lnTo>
                    <a:lnTo>
                      <a:pt x="102" y="166"/>
                    </a:lnTo>
                    <a:lnTo>
                      <a:pt x="106" y="182"/>
                    </a:lnTo>
                    <a:lnTo>
                      <a:pt x="110" y="188"/>
                    </a:lnTo>
                    <a:lnTo>
                      <a:pt x="112" y="192"/>
                    </a:lnTo>
                    <a:lnTo>
                      <a:pt x="120" y="194"/>
                    </a:lnTo>
                    <a:lnTo>
                      <a:pt x="128" y="198"/>
                    </a:lnTo>
                    <a:lnTo>
                      <a:pt x="128" y="202"/>
                    </a:lnTo>
                    <a:lnTo>
                      <a:pt x="132" y="206"/>
                    </a:lnTo>
                    <a:lnTo>
                      <a:pt x="140" y="208"/>
                    </a:lnTo>
                    <a:lnTo>
                      <a:pt x="138" y="206"/>
                    </a:lnTo>
                    <a:lnTo>
                      <a:pt x="140" y="206"/>
                    </a:lnTo>
                    <a:lnTo>
                      <a:pt x="142" y="202"/>
                    </a:lnTo>
                    <a:lnTo>
                      <a:pt x="156" y="206"/>
                    </a:lnTo>
                    <a:lnTo>
                      <a:pt x="156" y="192"/>
                    </a:lnTo>
                    <a:lnTo>
                      <a:pt x="156" y="188"/>
                    </a:lnTo>
                    <a:lnTo>
                      <a:pt x="150" y="184"/>
                    </a:lnTo>
                    <a:lnTo>
                      <a:pt x="150" y="182"/>
                    </a:lnTo>
                    <a:lnTo>
                      <a:pt x="158" y="180"/>
                    </a:lnTo>
                    <a:lnTo>
                      <a:pt x="160" y="166"/>
                    </a:lnTo>
                    <a:lnTo>
                      <a:pt x="154" y="160"/>
                    </a:lnTo>
                    <a:lnTo>
                      <a:pt x="154" y="152"/>
                    </a:lnTo>
                    <a:lnTo>
                      <a:pt x="146" y="152"/>
                    </a:lnTo>
                    <a:lnTo>
                      <a:pt x="140" y="152"/>
                    </a:lnTo>
                    <a:lnTo>
                      <a:pt x="138" y="146"/>
                    </a:lnTo>
                    <a:lnTo>
                      <a:pt x="138" y="138"/>
                    </a:lnTo>
                    <a:lnTo>
                      <a:pt x="138" y="128"/>
                    </a:lnTo>
                    <a:lnTo>
                      <a:pt x="122" y="126"/>
                    </a:lnTo>
                    <a:lnTo>
                      <a:pt x="124" y="116"/>
                    </a:lnTo>
                    <a:lnTo>
                      <a:pt x="124" y="118"/>
                    </a:lnTo>
                    <a:lnTo>
                      <a:pt x="128" y="120"/>
                    </a:lnTo>
                    <a:lnTo>
                      <a:pt x="128" y="110"/>
                    </a:lnTo>
                    <a:lnTo>
                      <a:pt x="124" y="102"/>
                    </a:lnTo>
                    <a:lnTo>
                      <a:pt x="118" y="100"/>
                    </a:lnTo>
                    <a:lnTo>
                      <a:pt x="118" y="94"/>
                    </a:lnTo>
                    <a:lnTo>
                      <a:pt x="112" y="94"/>
                    </a:lnTo>
                    <a:lnTo>
                      <a:pt x="114" y="92"/>
                    </a:lnTo>
                    <a:lnTo>
                      <a:pt x="114" y="90"/>
                    </a:lnTo>
                    <a:lnTo>
                      <a:pt x="114" y="84"/>
                    </a:lnTo>
                    <a:lnTo>
                      <a:pt x="104" y="94"/>
                    </a:lnTo>
                    <a:lnTo>
                      <a:pt x="104" y="88"/>
                    </a:lnTo>
                    <a:lnTo>
                      <a:pt x="102" y="82"/>
                    </a:lnTo>
                    <a:lnTo>
                      <a:pt x="96" y="80"/>
                    </a:lnTo>
                    <a:lnTo>
                      <a:pt x="94" y="76"/>
                    </a:lnTo>
                    <a:lnTo>
                      <a:pt x="92" y="72"/>
                    </a:lnTo>
                    <a:lnTo>
                      <a:pt x="90" y="66"/>
                    </a:lnTo>
                    <a:lnTo>
                      <a:pt x="86" y="64"/>
                    </a:lnTo>
                    <a:lnTo>
                      <a:pt x="86" y="66"/>
                    </a:lnTo>
                    <a:lnTo>
                      <a:pt x="86" y="70"/>
                    </a:lnTo>
                    <a:lnTo>
                      <a:pt x="82" y="66"/>
                    </a:lnTo>
                    <a:lnTo>
                      <a:pt x="78" y="64"/>
                    </a:lnTo>
                    <a:lnTo>
                      <a:pt x="76" y="58"/>
                    </a:lnTo>
                    <a:lnTo>
                      <a:pt x="78" y="52"/>
                    </a:lnTo>
                    <a:lnTo>
                      <a:pt x="72" y="52"/>
                    </a:lnTo>
                    <a:lnTo>
                      <a:pt x="72" y="46"/>
                    </a:lnTo>
                    <a:lnTo>
                      <a:pt x="60" y="40"/>
                    </a:lnTo>
                    <a:lnTo>
                      <a:pt x="58" y="36"/>
                    </a:lnTo>
                    <a:lnTo>
                      <a:pt x="58" y="30"/>
                    </a:lnTo>
                    <a:lnTo>
                      <a:pt x="42" y="22"/>
                    </a:lnTo>
                    <a:lnTo>
                      <a:pt x="42" y="16"/>
                    </a:lnTo>
                    <a:lnTo>
                      <a:pt x="40" y="10"/>
                    </a:lnTo>
                    <a:lnTo>
                      <a:pt x="36" y="8"/>
                    </a:lnTo>
                    <a:lnTo>
                      <a:pt x="28" y="8"/>
                    </a:lnTo>
                    <a:lnTo>
                      <a:pt x="14" y="8"/>
                    </a:lnTo>
                    <a:lnTo>
                      <a:pt x="10" y="0"/>
                    </a:lnTo>
                    <a:lnTo>
                      <a:pt x="8" y="0"/>
                    </a:lnTo>
                    <a:lnTo>
                      <a:pt x="2" y="0"/>
                    </a:lnTo>
                    <a:lnTo>
                      <a:pt x="2" y="0"/>
                    </a:lnTo>
                    <a:lnTo>
                      <a:pt x="2" y="0"/>
                    </a:lnTo>
                    <a:close/>
                  </a:path>
                </a:pathLst>
              </a:custGeom>
              <a:solidFill>
                <a:srgbClr val="646476"/>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61" name="Freeform 1660"/>
              <p:cNvSpPr/>
              <p:nvPr/>
            </p:nvSpPr>
            <p:spPr bwMode="auto">
              <a:xfrm>
                <a:off x="2232025" y="3387726"/>
                <a:ext cx="676276" cy="835025"/>
              </a:xfrm>
              <a:custGeom>
                <a:gdLst>
                  <a:gd fmla="*/ 286 w 426" name="T0"/>
                  <a:gd fmla="*/ 280 h 526" name="T1"/>
                  <a:gd fmla="*/ 270 w 426" name="T2"/>
                  <a:gd fmla="*/ 298 h 526" name="T3"/>
                  <a:gd fmla="*/ 254 w 426" name="T4"/>
                  <a:gd fmla="*/ 320 h 526" name="T5"/>
                  <a:gd fmla="*/ 234 w 426" name="T6"/>
                  <a:gd fmla="*/ 336 h 526" name="T7"/>
                  <a:gd fmla="*/ 218 w 426" name="T8"/>
                  <a:gd fmla="*/ 358 h 526" name="T9"/>
                  <a:gd fmla="*/ 204 w 426" name="T10"/>
                  <a:gd fmla="*/ 366 h 526" name="T11"/>
                  <a:gd fmla="*/ 186 w 426" name="T12"/>
                  <a:gd fmla="*/ 384 h 526" name="T13"/>
                  <a:gd fmla="*/ 170 w 426" name="T14"/>
                  <a:gd fmla="*/ 394 h 526" name="T15"/>
                  <a:gd fmla="*/ 172 w 426" name="T16"/>
                  <a:gd fmla="*/ 448 h 526" name="T17"/>
                  <a:gd fmla="*/ 162 w 426" name="T18"/>
                  <a:gd fmla="*/ 492 h 526" name="T19"/>
                  <a:gd fmla="*/ 146 w 426" name="T20"/>
                  <a:gd fmla="*/ 512 h 526" name="T21"/>
                  <a:gd fmla="*/ 124 w 426" name="T22"/>
                  <a:gd fmla="*/ 512 h 526" name="T23"/>
                  <a:gd fmla="*/ 114 w 426" name="T24"/>
                  <a:gd fmla="*/ 490 h 526" name="T25"/>
                  <a:gd fmla="*/ 92 w 426" name="T26"/>
                  <a:gd fmla="*/ 444 h 526" name="T27"/>
                  <a:gd fmla="*/ 74 w 426" name="T28"/>
                  <a:gd fmla="*/ 384 h 526" name="T29"/>
                  <a:gd fmla="*/ 68 w 426" name="T30"/>
                  <a:gd fmla="*/ 330 h 526" name="T31"/>
                  <a:gd fmla="*/ 68 w 426" name="T32"/>
                  <a:gd fmla="*/ 292 h 526" name="T33"/>
                  <a:gd fmla="*/ 62 w 426" name="T34"/>
                  <a:gd fmla="*/ 276 h 526" name="T35"/>
                  <a:gd fmla="*/ 58 w 426" name="T36"/>
                  <a:gd fmla="*/ 284 h 526" name="T37"/>
                  <a:gd fmla="*/ 14 w 426" name="T38"/>
                  <a:gd fmla="*/ 274 h 526" name="T39"/>
                  <a:gd fmla="*/ 32 w 426" name="T40"/>
                  <a:gd fmla="*/ 262 h 526" name="T41"/>
                  <a:gd fmla="*/ 16 w 426" name="T42"/>
                  <a:gd fmla="*/ 254 h 526" name="T43"/>
                  <a:gd fmla="*/ 6 w 426" name="T44"/>
                  <a:gd fmla="*/ 230 h 526" name="T45"/>
                  <a:gd fmla="*/ 16 w 426" name="T46"/>
                  <a:gd fmla="*/ 200 h 526" name="T47"/>
                  <a:gd fmla="*/ 24 w 426" name="T48"/>
                  <a:gd fmla="*/ 170 h 526" name="T49"/>
                  <a:gd fmla="*/ 46 w 426" name="T50"/>
                  <a:gd fmla="*/ 148 h 526" name="T51"/>
                  <a:gd fmla="*/ 74 w 426" name="T52"/>
                  <a:gd fmla="*/ 120 h 526" name="T53"/>
                  <a:gd fmla="*/ 86 w 426" name="T54"/>
                  <a:gd fmla="*/ 84 h 526" name="T55"/>
                  <a:gd fmla="*/ 64 w 426" name="T56"/>
                  <a:gd fmla="*/ 52 h 526" name="T57"/>
                  <a:gd fmla="*/ 86 w 426" name="T58"/>
                  <a:gd fmla="*/ 38 h 526" name="T59"/>
                  <a:gd fmla="*/ 114 w 426" name="T60"/>
                  <a:gd fmla="*/ 20 h 526" name="T61"/>
                  <a:gd fmla="*/ 140 w 426" name="T62"/>
                  <a:gd fmla="*/ 0 h 526" name="T63"/>
                  <a:gd fmla="*/ 162 w 426" name="T64"/>
                  <a:gd fmla="*/ 20 h 526" name="T65"/>
                  <a:gd fmla="*/ 146 w 426" name="T66"/>
                  <a:gd fmla="*/ 44 h 526" name="T67"/>
                  <a:gd fmla="*/ 150 w 426" name="T68"/>
                  <a:gd fmla="*/ 72 h 526" name="T69"/>
                  <a:gd fmla="*/ 158 w 426" name="T70"/>
                  <a:gd fmla="*/ 92 h 526" name="T71"/>
                  <a:gd fmla="*/ 178 w 426" name="T72"/>
                  <a:gd fmla="*/ 110 h 526" name="T73"/>
                  <a:gd fmla="*/ 176 w 426" name="T74"/>
                  <a:gd fmla="*/ 144 h 526" name="T75"/>
                  <a:gd fmla="*/ 212 w 426" name="T76"/>
                  <a:gd fmla="*/ 164 h 526" name="T77"/>
                  <a:gd fmla="*/ 242 w 426" name="T78"/>
                  <a:gd fmla="*/ 182 h 526" name="T79"/>
                  <a:gd fmla="*/ 288 w 426" name="T80"/>
                  <a:gd fmla="*/ 190 h 526" name="T81"/>
                  <a:gd fmla="*/ 290 w 426" name="T82"/>
                  <a:gd fmla="*/ 164 h 526" name="T83"/>
                  <a:gd fmla="*/ 314 w 426" name="T84"/>
                  <a:gd fmla="*/ 180 h 526" name="T85"/>
                  <a:gd fmla="*/ 352 w 426" name="T86"/>
                  <a:gd fmla="*/ 176 h 526" name="T87"/>
                  <a:gd fmla="*/ 370 w 426" name="T88"/>
                  <a:gd fmla="*/ 148 h 526" name="T89"/>
                  <a:gd fmla="*/ 402 w 426" name="T90"/>
                  <a:gd fmla="*/ 148 h 526" name="T91"/>
                  <a:gd fmla="*/ 420 w 426" name="T92"/>
                  <a:gd fmla="*/ 162 h 526" name="T93"/>
                  <a:gd fmla="*/ 422 w 426" name="T94"/>
                  <a:gd fmla="*/ 192 h 526" name="T95"/>
                  <a:gd fmla="*/ 396 w 426" name="T96"/>
                  <a:gd fmla="*/ 212 h 526" name="T97"/>
                  <a:gd fmla="*/ 388 w 426" name="T98"/>
                  <a:gd fmla="*/ 230 h 526" name="T99"/>
                  <a:gd fmla="*/ 372 w 426" name="T100"/>
                  <a:gd fmla="*/ 262 h 526" name="T101"/>
                  <a:gd fmla="*/ 362 w 426" name="T102"/>
                  <a:gd fmla="*/ 276 h 526" name="T103"/>
                  <a:gd fmla="*/ 350 w 426" name="T104"/>
                  <a:gd fmla="*/ 262 h 526" name="T105"/>
                  <a:gd fmla="*/ 350 w 426" name="T106"/>
                  <a:gd fmla="*/ 234 h 526" name="T107"/>
                  <a:gd fmla="*/ 340 w 426" name="T108"/>
                  <a:gd fmla="*/ 220 h 526" name="T109"/>
                  <a:gd fmla="*/ 316 w 426" name="T110"/>
                  <a:gd fmla="*/ 200 h 526" name="T111"/>
                  <a:gd fmla="*/ 298 w 426" name="T112"/>
                  <a:gd fmla="*/ 206 h 526" name="T113"/>
                  <a:gd fmla="*/ 286 w 426" name="T114"/>
                  <a:gd fmla="*/ 234 h 526" name="T115"/>
                  <a:gd fmla="*/ 300 w 426" name="T116"/>
                  <a:gd fmla="*/ 270 h 52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26" w="426">
                    <a:moveTo>
                      <a:pt x="298" y="288"/>
                    </a:moveTo>
                    <a:lnTo>
                      <a:pt x="298" y="288"/>
                    </a:lnTo>
                    <a:lnTo>
                      <a:pt x="294" y="282"/>
                    </a:lnTo>
                    <a:lnTo>
                      <a:pt x="290" y="282"/>
                    </a:lnTo>
                    <a:lnTo>
                      <a:pt x="286" y="280"/>
                    </a:lnTo>
                    <a:lnTo>
                      <a:pt x="286" y="284"/>
                    </a:lnTo>
                    <a:lnTo>
                      <a:pt x="278" y="290"/>
                    </a:lnTo>
                    <a:lnTo>
                      <a:pt x="276" y="298"/>
                    </a:lnTo>
                    <a:lnTo>
                      <a:pt x="272" y="298"/>
                    </a:lnTo>
                    <a:lnTo>
                      <a:pt x="270" y="298"/>
                    </a:lnTo>
                    <a:lnTo>
                      <a:pt x="272" y="298"/>
                    </a:lnTo>
                    <a:lnTo>
                      <a:pt x="276" y="300"/>
                    </a:lnTo>
                    <a:lnTo>
                      <a:pt x="276" y="306"/>
                    </a:lnTo>
                    <a:lnTo>
                      <a:pt x="266" y="312"/>
                    </a:lnTo>
                    <a:lnTo>
                      <a:pt x="254" y="320"/>
                    </a:lnTo>
                    <a:lnTo>
                      <a:pt x="250" y="320"/>
                    </a:lnTo>
                    <a:lnTo>
                      <a:pt x="244" y="320"/>
                    </a:lnTo>
                    <a:lnTo>
                      <a:pt x="248" y="326"/>
                    </a:lnTo>
                    <a:lnTo>
                      <a:pt x="240" y="328"/>
                    </a:lnTo>
                    <a:lnTo>
                      <a:pt x="234" y="336"/>
                    </a:lnTo>
                    <a:lnTo>
                      <a:pt x="230" y="348"/>
                    </a:lnTo>
                    <a:lnTo>
                      <a:pt x="224" y="352"/>
                    </a:lnTo>
                    <a:lnTo>
                      <a:pt x="218" y="352"/>
                    </a:lnTo>
                    <a:lnTo>
                      <a:pt x="218" y="354"/>
                    </a:lnTo>
                    <a:lnTo>
                      <a:pt x="218" y="358"/>
                    </a:lnTo>
                    <a:lnTo>
                      <a:pt x="212" y="358"/>
                    </a:lnTo>
                    <a:lnTo>
                      <a:pt x="208" y="358"/>
                    </a:lnTo>
                    <a:lnTo>
                      <a:pt x="206" y="362"/>
                    </a:lnTo>
                    <a:lnTo>
                      <a:pt x="204" y="364"/>
                    </a:lnTo>
                    <a:lnTo>
                      <a:pt x="204" y="366"/>
                    </a:lnTo>
                    <a:lnTo>
                      <a:pt x="200" y="374"/>
                    </a:lnTo>
                    <a:lnTo>
                      <a:pt x="198" y="376"/>
                    </a:lnTo>
                    <a:lnTo>
                      <a:pt x="196" y="376"/>
                    </a:lnTo>
                    <a:lnTo>
                      <a:pt x="188" y="380"/>
                    </a:lnTo>
                    <a:lnTo>
                      <a:pt x="186" y="384"/>
                    </a:lnTo>
                    <a:lnTo>
                      <a:pt x="182" y="388"/>
                    </a:lnTo>
                    <a:lnTo>
                      <a:pt x="178" y="388"/>
                    </a:lnTo>
                    <a:lnTo>
                      <a:pt x="172" y="388"/>
                    </a:lnTo>
                    <a:lnTo>
                      <a:pt x="170" y="392"/>
                    </a:lnTo>
                    <a:lnTo>
                      <a:pt x="170" y="394"/>
                    </a:lnTo>
                    <a:lnTo>
                      <a:pt x="172" y="404"/>
                    </a:lnTo>
                    <a:lnTo>
                      <a:pt x="170" y="410"/>
                    </a:lnTo>
                    <a:lnTo>
                      <a:pt x="168" y="420"/>
                    </a:lnTo>
                    <a:lnTo>
                      <a:pt x="170" y="436"/>
                    </a:lnTo>
                    <a:lnTo>
                      <a:pt x="172" y="448"/>
                    </a:lnTo>
                    <a:lnTo>
                      <a:pt x="170" y="456"/>
                    </a:lnTo>
                    <a:lnTo>
                      <a:pt x="164" y="464"/>
                    </a:lnTo>
                    <a:lnTo>
                      <a:pt x="164" y="472"/>
                    </a:lnTo>
                    <a:lnTo>
                      <a:pt x="168" y="492"/>
                    </a:lnTo>
                    <a:lnTo>
                      <a:pt x="162" y="492"/>
                    </a:lnTo>
                    <a:lnTo>
                      <a:pt x="160" y="492"/>
                    </a:lnTo>
                    <a:lnTo>
                      <a:pt x="158" y="494"/>
                    </a:lnTo>
                    <a:lnTo>
                      <a:pt x="154" y="500"/>
                    </a:lnTo>
                    <a:lnTo>
                      <a:pt x="152" y="510"/>
                    </a:lnTo>
                    <a:lnTo>
                      <a:pt x="146" y="512"/>
                    </a:lnTo>
                    <a:lnTo>
                      <a:pt x="144" y="512"/>
                    </a:lnTo>
                    <a:lnTo>
                      <a:pt x="136" y="526"/>
                    </a:lnTo>
                    <a:lnTo>
                      <a:pt x="132" y="526"/>
                    </a:lnTo>
                    <a:lnTo>
                      <a:pt x="128" y="520"/>
                    </a:lnTo>
                    <a:lnTo>
                      <a:pt x="124" y="512"/>
                    </a:lnTo>
                    <a:lnTo>
                      <a:pt x="116" y="502"/>
                    </a:lnTo>
                    <a:lnTo>
                      <a:pt x="116" y="498"/>
                    </a:lnTo>
                    <a:lnTo>
                      <a:pt x="118" y="494"/>
                    </a:lnTo>
                    <a:lnTo>
                      <a:pt x="118" y="490"/>
                    </a:lnTo>
                    <a:lnTo>
                      <a:pt x="114" y="490"/>
                    </a:lnTo>
                    <a:lnTo>
                      <a:pt x="110" y="482"/>
                    </a:lnTo>
                    <a:lnTo>
                      <a:pt x="108" y="472"/>
                    </a:lnTo>
                    <a:lnTo>
                      <a:pt x="100" y="462"/>
                    </a:lnTo>
                    <a:lnTo>
                      <a:pt x="96" y="454"/>
                    </a:lnTo>
                    <a:lnTo>
                      <a:pt x="92" y="444"/>
                    </a:lnTo>
                    <a:lnTo>
                      <a:pt x="90" y="434"/>
                    </a:lnTo>
                    <a:lnTo>
                      <a:pt x="88" y="416"/>
                    </a:lnTo>
                    <a:lnTo>
                      <a:pt x="80" y="400"/>
                    </a:lnTo>
                    <a:lnTo>
                      <a:pt x="78" y="392"/>
                    </a:lnTo>
                    <a:lnTo>
                      <a:pt x="74" y="384"/>
                    </a:lnTo>
                    <a:lnTo>
                      <a:pt x="74" y="372"/>
                    </a:lnTo>
                    <a:lnTo>
                      <a:pt x="68" y="344"/>
                    </a:lnTo>
                    <a:lnTo>
                      <a:pt x="68" y="336"/>
                    </a:lnTo>
                    <a:lnTo>
                      <a:pt x="68" y="334"/>
                    </a:lnTo>
                    <a:lnTo>
                      <a:pt x="68" y="330"/>
                    </a:lnTo>
                    <a:lnTo>
                      <a:pt x="62" y="316"/>
                    </a:lnTo>
                    <a:lnTo>
                      <a:pt x="62" y="310"/>
                    </a:lnTo>
                    <a:lnTo>
                      <a:pt x="64" y="306"/>
                    </a:lnTo>
                    <a:lnTo>
                      <a:pt x="68" y="298"/>
                    </a:lnTo>
                    <a:lnTo>
                      <a:pt x="68" y="292"/>
                    </a:lnTo>
                    <a:lnTo>
                      <a:pt x="68" y="290"/>
                    </a:lnTo>
                    <a:lnTo>
                      <a:pt x="64" y="288"/>
                    </a:lnTo>
                    <a:lnTo>
                      <a:pt x="64" y="282"/>
                    </a:lnTo>
                    <a:lnTo>
                      <a:pt x="64" y="280"/>
                    </a:lnTo>
                    <a:lnTo>
                      <a:pt x="62" y="276"/>
                    </a:lnTo>
                    <a:lnTo>
                      <a:pt x="62" y="272"/>
                    </a:lnTo>
                    <a:lnTo>
                      <a:pt x="64" y="264"/>
                    </a:lnTo>
                    <a:lnTo>
                      <a:pt x="58" y="270"/>
                    </a:lnTo>
                    <a:lnTo>
                      <a:pt x="58" y="276"/>
                    </a:lnTo>
                    <a:lnTo>
                      <a:pt x="58" y="284"/>
                    </a:lnTo>
                    <a:lnTo>
                      <a:pt x="54" y="290"/>
                    </a:lnTo>
                    <a:lnTo>
                      <a:pt x="46" y="292"/>
                    </a:lnTo>
                    <a:lnTo>
                      <a:pt x="34" y="298"/>
                    </a:lnTo>
                    <a:lnTo>
                      <a:pt x="24" y="288"/>
                    </a:lnTo>
                    <a:lnTo>
                      <a:pt x="14" y="274"/>
                    </a:lnTo>
                    <a:lnTo>
                      <a:pt x="14" y="272"/>
                    </a:lnTo>
                    <a:lnTo>
                      <a:pt x="14" y="266"/>
                    </a:lnTo>
                    <a:lnTo>
                      <a:pt x="22" y="266"/>
                    </a:lnTo>
                    <a:lnTo>
                      <a:pt x="28" y="264"/>
                    </a:lnTo>
                    <a:lnTo>
                      <a:pt x="32" y="262"/>
                    </a:lnTo>
                    <a:lnTo>
                      <a:pt x="34" y="256"/>
                    </a:lnTo>
                    <a:lnTo>
                      <a:pt x="40" y="246"/>
                    </a:lnTo>
                    <a:lnTo>
                      <a:pt x="32" y="254"/>
                    </a:lnTo>
                    <a:lnTo>
                      <a:pt x="24" y="256"/>
                    </a:lnTo>
                    <a:lnTo>
                      <a:pt x="16" y="254"/>
                    </a:lnTo>
                    <a:lnTo>
                      <a:pt x="6" y="252"/>
                    </a:lnTo>
                    <a:lnTo>
                      <a:pt x="6" y="244"/>
                    </a:lnTo>
                    <a:lnTo>
                      <a:pt x="4" y="238"/>
                    </a:lnTo>
                    <a:lnTo>
                      <a:pt x="0" y="236"/>
                    </a:lnTo>
                    <a:lnTo>
                      <a:pt x="6" y="230"/>
                    </a:lnTo>
                    <a:lnTo>
                      <a:pt x="8" y="224"/>
                    </a:lnTo>
                    <a:lnTo>
                      <a:pt x="16" y="220"/>
                    </a:lnTo>
                    <a:lnTo>
                      <a:pt x="26" y="218"/>
                    </a:lnTo>
                    <a:lnTo>
                      <a:pt x="24" y="208"/>
                    </a:lnTo>
                    <a:lnTo>
                      <a:pt x="16" y="200"/>
                    </a:lnTo>
                    <a:lnTo>
                      <a:pt x="16" y="198"/>
                    </a:lnTo>
                    <a:lnTo>
                      <a:pt x="22" y="190"/>
                    </a:lnTo>
                    <a:lnTo>
                      <a:pt x="14" y="180"/>
                    </a:lnTo>
                    <a:lnTo>
                      <a:pt x="18" y="174"/>
                    </a:lnTo>
                    <a:lnTo>
                      <a:pt x="24" y="170"/>
                    </a:lnTo>
                    <a:lnTo>
                      <a:pt x="26" y="164"/>
                    </a:lnTo>
                    <a:lnTo>
                      <a:pt x="32" y="170"/>
                    </a:lnTo>
                    <a:lnTo>
                      <a:pt x="36" y="162"/>
                    </a:lnTo>
                    <a:lnTo>
                      <a:pt x="44" y="156"/>
                    </a:lnTo>
                    <a:lnTo>
                      <a:pt x="46" y="148"/>
                    </a:lnTo>
                    <a:lnTo>
                      <a:pt x="52" y="142"/>
                    </a:lnTo>
                    <a:lnTo>
                      <a:pt x="60" y="138"/>
                    </a:lnTo>
                    <a:lnTo>
                      <a:pt x="64" y="134"/>
                    </a:lnTo>
                    <a:lnTo>
                      <a:pt x="68" y="126"/>
                    </a:lnTo>
                    <a:lnTo>
                      <a:pt x="74" y="120"/>
                    </a:lnTo>
                    <a:lnTo>
                      <a:pt x="74" y="112"/>
                    </a:lnTo>
                    <a:lnTo>
                      <a:pt x="78" y="102"/>
                    </a:lnTo>
                    <a:lnTo>
                      <a:pt x="82" y="98"/>
                    </a:lnTo>
                    <a:lnTo>
                      <a:pt x="86" y="90"/>
                    </a:lnTo>
                    <a:lnTo>
                      <a:pt x="86" y="84"/>
                    </a:lnTo>
                    <a:lnTo>
                      <a:pt x="80" y="78"/>
                    </a:lnTo>
                    <a:lnTo>
                      <a:pt x="74" y="72"/>
                    </a:lnTo>
                    <a:lnTo>
                      <a:pt x="72" y="70"/>
                    </a:lnTo>
                    <a:lnTo>
                      <a:pt x="70" y="56"/>
                    </a:lnTo>
                    <a:lnTo>
                      <a:pt x="64" y="52"/>
                    </a:lnTo>
                    <a:lnTo>
                      <a:pt x="64" y="46"/>
                    </a:lnTo>
                    <a:lnTo>
                      <a:pt x="72" y="42"/>
                    </a:lnTo>
                    <a:lnTo>
                      <a:pt x="78" y="42"/>
                    </a:lnTo>
                    <a:lnTo>
                      <a:pt x="82" y="42"/>
                    </a:lnTo>
                    <a:lnTo>
                      <a:pt x="86" y="38"/>
                    </a:lnTo>
                    <a:lnTo>
                      <a:pt x="88" y="36"/>
                    </a:lnTo>
                    <a:lnTo>
                      <a:pt x="92" y="34"/>
                    </a:lnTo>
                    <a:lnTo>
                      <a:pt x="104" y="30"/>
                    </a:lnTo>
                    <a:lnTo>
                      <a:pt x="110" y="26"/>
                    </a:lnTo>
                    <a:lnTo>
                      <a:pt x="114" y="20"/>
                    </a:lnTo>
                    <a:lnTo>
                      <a:pt x="118" y="16"/>
                    </a:lnTo>
                    <a:lnTo>
                      <a:pt x="124" y="8"/>
                    </a:lnTo>
                    <a:lnTo>
                      <a:pt x="128" y="2"/>
                    </a:lnTo>
                    <a:lnTo>
                      <a:pt x="134" y="0"/>
                    </a:lnTo>
                    <a:lnTo>
                      <a:pt x="140" y="0"/>
                    </a:lnTo>
                    <a:lnTo>
                      <a:pt x="144" y="2"/>
                    </a:lnTo>
                    <a:lnTo>
                      <a:pt x="152" y="2"/>
                    </a:lnTo>
                    <a:lnTo>
                      <a:pt x="154" y="8"/>
                    </a:lnTo>
                    <a:lnTo>
                      <a:pt x="160" y="14"/>
                    </a:lnTo>
                    <a:lnTo>
                      <a:pt x="162" y="20"/>
                    </a:lnTo>
                    <a:lnTo>
                      <a:pt x="158" y="24"/>
                    </a:lnTo>
                    <a:lnTo>
                      <a:pt x="158" y="28"/>
                    </a:lnTo>
                    <a:lnTo>
                      <a:pt x="154" y="34"/>
                    </a:lnTo>
                    <a:lnTo>
                      <a:pt x="150" y="36"/>
                    </a:lnTo>
                    <a:lnTo>
                      <a:pt x="146" y="44"/>
                    </a:lnTo>
                    <a:lnTo>
                      <a:pt x="144" y="46"/>
                    </a:lnTo>
                    <a:lnTo>
                      <a:pt x="142" y="54"/>
                    </a:lnTo>
                    <a:lnTo>
                      <a:pt x="146" y="56"/>
                    </a:lnTo>
                    <a:lnTo>
                      <a:pt x="150" y="62"/>
                    </a:lnTo>
                    <a:lnTo>
                      <a:pt x="150" y="72"/>
                    </a:lnTo>
                    <a:lnTo>
                      <a:pt x="154" y="74"/>
                    </a:lnTo>
                    <a:lnTo>
                      <a:pt x="158" y="74"/>
                    </a:lnTo>
                    <a:lnTo>
                      <a:pt x="158" y="80"/>
                    </a:lnTo>
                    <a:lnTo>
                      <a:pt x="154" y="88"/>
                    </a:lnTo>
                    <a:lnTo>
                      <a:pt x="158" y="92"/>
                    </a:lnTo>
                    <a:lnTo>
                      <a:pt x="154" y="96"/>
                    </a:lnTo>
                    <a:lnTo>
                      <a:pt x="158" y="102"/>
                    </a:lnTo>
                    <a:lnTo>
                      <a:pt x="162" y="106"/>
                    </a:lnTo>
                    <a:lnTo>
                      <a:pt x="170" y="110"/>
                    </a:lnTo>
                    <a:lnTo>
                      <a:pt x="178" y="110"/>
                    </a:lnTo>
                    <a:lnTo>
                      <a:pt x="182" y="116"/>
                    </a:lnTo>
                    <a:lnTo>
                      <a:pt x="188" y="120"/>
                    </a:lnTo>
                    <a:lnTo>
                      <a:pt x="178" y="126"/>
                    </a:lnTo>
                    <a:lnTo>
                      <a:pt x="172" y="136"/>
                    </a:lnTo>
                    <a:lnTo>
                      <a:pt x="176" y="144"/>
                    </a:lnTo>
                    <a:lnTo>
                      <a:pt x="182" y="146"/>
                    </a:lnTo>
                    <a:lnTo>
                      <a:pt x="186" y="154"/>
                    </a:lnTo>
                    <a:lnTo>
                      <a:pt x="194" y="156"/>
                    </a:lnTo>
                    <a:lnTo>
                      <a:pt x="200" y="160"/>
                    </a:lnTo>
                    <a:lnTo>
                      <a:pt x="212" y="164"/>
                    </a:lnTo>
                    <a:lnTo>
                      <a:pt x="218" y="164"/>
                    </a:lnTo>
                    <a:lnTo>
                      <a:pt x="226" y="170"/>
                    </a:lnTo>
                    <a:lnTo>
                      <a:pt x="230" y="174"/>
                    </a:lnTo>
                    <a:lnTo>
                      <a:pt x="236" y="174"/>
                    </a:lnTo>
                    <a:lnTo>
                      <a:pt x="242" y="182"/>
                    </a:lnTo>
                    <a:lnTo>
                      <a:pt x="254" y="182"/>
                    </a:lnTo>
                    <a:lnTo>
                      <a:pt x="268" y="188"/>
                    </a:lnTo>
                    <a:lnTo>
                      <a:pt x="276" y="190"/>
                    </a:lnTo>
                    <a:lnTo>
                      <a:pt x="282" y="190"/>
                    </a:lnTo>
                    <a:lnTo>
                      <a:pt x="288" y="190"/>
                    </a:lnTo>
                    <a:lnTo>
                      <a:pt x="290" y="184"/>
                    </a:lnTo>
                    <a:lnTo>
                      <a:pt x="294" y="182"/>
                    </a:lnTo>
                    <a:lnTo>
                      <a:pt x="288" y="176"/>
                    </a:lnTo>
                    <a:lnTo>
                      <a:pt x="290" y="172"/>
                    </a:lnTo>
                    <a:lnTo>
                      <a:pt x="290" y="164"/>
                    </a:lnTo>
                    <a:lnTo>
                      <a:pt x="296" y="162"/>
                    </a:lnTo>
                    <a:lnTo>
                      <a:pt x="300" y="162"/>
                    </a:lnTo>
                    <a:lnTo>
                      <a:pt x="306" y="170"/>
                    </a:lnTo>
                    <a:lnTo>
                      <a:pt x="306" y="172"/>
                    </a:lnTo>
                    <a:lnTo>
                      <a:pt x="314" y="180"/>
                    </a:lnTo>
                    <a:lnTo>
                      <a:pt x="318" y="176"/>
                    </a:lnTo>
                    <a:lnTo>
                      <a:pt x="326" y="176"/>
                    </a:lnTo>
                    <a:lnTo>
                      <a:pt x="334" y="180"/>
                    </a:lnTo>
                    <a:lnTo>
                      <a:pt x="348" y="176"/>
                    </a:lnTo>
                    <a:lnTo>
                      <a:pt x="352" y="176"/>
                    </a:lnTo>
                    <a:lnTo>
                      <a:pt x="352" y="170"/>
                    </a:lnTo>
                    <a:lnTo>
                      <a:pt x="350" y="160"/>
                    </a:lnTo>
                    <a:lnTo>
                      <a:pt x="358" y="156"/>
                    </a:lnTo>
                    <a:lnTo>
                      <a:pt x="366" y="154"/>
                    </a:lnTo>
                    <a:lnTo>
                      <a:pt x="370" y="148"/>
                    </a:lnTo>
                    <a:lnTo>
                      <a:pt x="378" y="148"/>
                    </a:lnTo>
                    <a:lnTo>
                      <a:pt x="384" y="148"/>
                    </a:lnTo>
                    <a:lnTo>
                      <a:pt x="388" y="146"/>
                    </a:lnTo>
                    <a:lnTo>
                      <a:pt x="394" y="146"/>
                    </a:lnTo>
                    <a:lnTo>
                      <a:pt x="402" y="148"/>
                    </a:lnTo>
                    <a:lnTo>
                      <a:pt x="402" y="156"/>
                    </a:lnTo>
                    <a:lnTo>
                      <a:pt x="404" y="162"/>
                    </a:lnTo>
                    <a:lnTo>
                      <a:pt x="408" y="160"/>
                    </a:lnTo>
                    <a:lnTo>
                      <a:pt x="414" y="162"/>
                    </a:lnTo>
                    <a:lnTo>
                      <a:pt x="420" y="162"/>
                    </a:lnTo>
                    <a:lnTo>
                      <a:pt x="424" y="164"/>
                    </a:lnTo>
                    <a:lnTo>
                      <a:pt x="426" y="170"/>
                    </a:lnTo>
                    <a:lnTo>
                      <a:pt x="426" y="174"/>
                    </a:lnTo>
                    <a:lnTo>
                      <a:pt x="426" y="182"/>
                    </a:lnTo>
                    <a:lnTo>
                      <a:pt x="422" y="192"/>
                    </a:lnTo>
                    <a:lnTo>
                      <a:pt x="416" y="190"/>
                    </a:lnTo>
                    <a:lnTo>
                      <a:pt x="408" y="192"/>
                    </a:lnTo>
                    <a:lnTo>
                      <a:pt x="404" y="202"/>
                    </a:lnTo>
                    <a:lnTo>
                      <a:pt x="404" y="206"/>
                    </a:lnTo>
                    <a:lnTo>
                      <a:pt x="396" y="212"/>
                    </a:lnTo>
                    <a:lnTo>
                      <a:pt x="394" y="218"/>
                    </a:lnTo>
                    <a:lnTo>
                      <a:pt x="386" y="220"/>
                    </a:lnTo>
                    <a:lnTo>
                      <a:pt x="384" y="224"/>
                    </a:lnTo>
                    <a:lnTo>
                      <a:pt x="388" y="226"/>
                    </a:lnTo>
                    <a:lnTo>
                      <a:pt x="388" y="230"/>
                    </a:lnTo>
                    <a:lnTo>
                      <a:pt x="384" y="238"/>
                    </a:lnTo>
                    <a:lnTo>
                      <a:pt x="380" y="248"/>
                    </a:lnTo>
                    <a:lnTo>
                      <a:pt x="370" y="242"/>
                    </a:lnTo>
                    <a:lnTo>
                      <a:pt x="370" y="256"/>
                    </a:lnTo>
                    <a:lnTo>
                      <a:pt x="372" y="262"/>
                    </a:lnTo>
                    <a:lnTo>
                      <a:pt x="372" y="270"/>
                    </a:lnTo>
                    <a:lnTo>
                      <a:pt x="372" y="274"/>
                    </a:lnTo>
                    <a:lnTo>
                      <a:pt x="370" y="276"/>
                    </a:lnTo>
                    <a:lnTo>
                      <a:pt x="368" y="282"/>
                    </a:lnTo>
                    <a:lnTo>
                      <a:pt x="362" y="276"/>
                    </a:lnTo>
                    <a:lnTo>
                      <a:pt x="360" y="280"/>
                    </a:lnTo>
                    <a:lnTo>
                      <a:pt x="358" y="272"/>
                    </a:lnTo>
                    <a:lnTo>
                      <a:pt x="358" y="264"/>
                    </a:lnTo>
                    <a:lnTo>
                      <a:pt x="352" y="254"/>
                    </a:lnTo>
                    <a:lnTo>
                      <a:pt x="350" y="262"/>
                    </a:lnTo>
                    <a:lnTo>
                      <a:pt x="342" y="262"/>
                    </a:lnTo>
                    <a:lnTo>
                      <a:pt x="342" y="256"/>
                    </a:lnTo>
                    <a:lnTo>
                      <a:pt x="344" y="244"/>
                    </a:lnTo>
                    <a:lnTo>
                      <a:pt x="348" y="238"/>
                    </a:lnTo>
                    <a:lnTo>
                      <a:pt x="350" y="234"/>
                    </a:lnTo>
                    <a:lnTo>
                      <a:pt x="352" y="230"/>
                    </a:lnTo>
                    <a:lnTo>
                      <a:pt x="350" y="224"/>
                    </a:lnTo>
                    <a:lnTo>
                      <a:pt x="358" y="218"/>
                    </a:lnTo>
                    <a:lnTo>
                      <a:pt x="348" y="218"/>
                    </a:lnTo>
                    <a:lnTo>
                      <a:pt x="340" y="220"/>
                    </a:lnTo>
                    <a:lnTo>
                      <a:pt x="332" y="220"/>
                    </a:lnTo>
                    <a:lnTo>
                      <a:pt x="322" y="220"/>
                    </a:lnTo>
                    <a:lnTo>
                      <a:pt x="316" y="220"/>
                    </a:lnTo>
                    <a:lnTo>
                      <a:pt x="314" y="208"/>
                    </a:lnTo>
                    <a:lnTo>
                      <a:pt x="316" y="200"/>
                    </a:lnTo>
                    <a:lnTo>
                      <a:pt x="312" y="198"/>
                    </a:lnTo>
                    <a:lnTo>
                      <a:pt x="304" y="198"/>
                    </a:lnTo>
                    <a:lnTo>
                      <a:pt x="296" y="192"/>
                    </a:lnTo>
                    <a:lnTo>
                      <a:pt x="290" y="198"/>
                    </a:lnTo>
                    <a:lnTo>
                      <a:pt x="298" y="206"/>
                    </a:lnTo>
                    <a:lnTo>
                      <a:pt x="296" y="212"/>
                    </a:lnTo>
                    <a:lnTo>
                      <a:pt x="288" y="216"/>
                    </a:lnTo>
                    <a:lnTo>
                      <a:pt x="282" y="218"/>
                    </a:lnTo>
                    <a:lnTo>
                      <a:pt x="286" y="228"/>
                    </a:lnTo>
                    <a:lnTo>
                      <a:pt x="286" y="234"/>
                    </a:lnTo>
                    <a:lnTo>
                      <a:pt x="296" y="238"/>
                    </a:lnTo>
                    <a:lnTo>
                      <a:pt x="298" y="244"/>
                    </a:lnTo>
                    <a:lnTo>
                      <a:pt x="296" y="254"/>
                    </a:lnTo>
                    <a:lnTo>
                      <a:pt x="300" y="258"/>
                    </a:lnTo>
                    <a:lnTo>
                      <a:pt x="300" y="270"/>
                    </a:lnTo>
                    <a:lnTo>
                      <a:pt x="298" y="274"/>
                    </a:lnTo>
                    <a:lnTo>
                      <a:pt x="298" y="288"/>
                    </a:lnTo>
                    <a:lnTo>
                      <a:pt x="298" y="288"/>
                    </a:lnTo>
                    <a:lnTo>
                      <a:pt x="298" y="288"/>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62" name="Freeform 1661"/>
              <p:cNvSpPr/>
              <p:nvPr/>
            </p:nvSpPr>
            <p:spPr bwMode="auto">
              <a:xfrm>
                <a:off x="1035050" y="2978150"/>
                <a:ext cx="168275" cy="114300"/>
              </a:xfrm>
              <a:custGeom>
                <a:gdLst>
                  <a:gd fmla="*/ 72 w 106" name="T0"/>
                  <a:gd fmla="*/ 60 h 72" name="T1"/>
                  <a:gd fmla="*/ 72 w 106" name="T2"/>
                  <a:gd fmla="*/ 60 h 72" name="T3"/>
                  <a:gd fmla="*/ 78 w 106" name="T4"/>
                  <a:gd fmla="*/ 60 h 72" name="T5"/>
                  <a:gd fmla="*/ 80 w 106" name="T6"/>
                  <a:gd fmla="*/ 58 h 72" name="T7"/>
                  <a:gd fmla="*/ 82 w 106" name="T8"/>
                  <a:gd fmla="*/ 56 h 72" name="T9"/>
                  <a:gd fmla="*/ 88 w 106" name="T10"/>
                  <a:gd fmla="*/ 50 h 72" name="T11"/>
                  <a:gd fmla="*/ 90 w 106" name="T12"/>
                  <a:gd fmla="*/ 46 h 72" name="T13"/>
                  <a:gd fmla="*/ 90 w 106" name="T14"/>
                  <a:gd fmla="*/ 38 h 72" name="T15"/>
                  <a:gd fmla="*/ 90 w 106" name="T16"/>
                  <a:gd fmla="*/ 30 h 72" name="T17"/>
                  <a:gd fmla="*/ 92 w 106" name="T18"/>
                  <a:gd fmla="*/ 24 h 72" name="T19"/>
                  <a:gd fmla="*/ 100 w 106" name="T20"/>
                  <a:gd fmla="*/ 22 h 72" name="T21"/>
                  <a:gd fmla="*/ 104 w 106" name="T22"/>
                  <a:gd fmla="*/ 18 h 72" name="T23"/>
                  <a:gd fmla="*/ 106 w 106" name="T24"/>
                  <a:gd fmla="*/ 4 h 72" name="T25"/>
                  <a:gd fmla="*/ 104 w 106" name="T26"/>
                  <a:gd fmla="*/ 4 h 72" name="T27"/>
                  <a:gd fmla="*/ 98 w 106" name="T28"/>
                  <a:gd fmla="*/ 2 h 72" name="T29"/>
                  <a:gd fmla="*/ 92 w 106" name="T30"/>
                  <a:gd fmla="*/ 0 h 72" name="T31"/>
                  <a:gd fmla="*/ 88 w 106" name="T32"/>
                  <a:gd fmla="*/ 2 h 72" name="T33"/>
                  <a:gd fmla="*/ 80 w 106" name="T34"/>
                  <a:gd fmla="*/ 2 h 72" name="T35"/>
                  <a:gd fmla="*/ 74 w 106" name="T36"/>
                  <a:gd fmla="*/ 2 h 72" name="T37"/>
                  <a:gd fmla="*/ 70 w 106" name="T38"/>
                  <a:gd fmla="*/ 4 h 72" name="T39"/>
                  <a:gd fmla="*/ 68 w 106" name="T40"/>
                  <a:gd fmla="*/ 6 h 72" name="T41"/>
                  <a:gd fmla="*/ 62 w 106" name="T42"/>
                  <a:gd fmla="*/ 4 h 72" name="T43"/>
                  <a:gd fmla="*/ 60 w 106" name="T44"/>
                  <a:gd fmla="*/ 4 h 72" name="T45"/>
                  <a:gd fmla="*/ 52 w 106" name="T46"/>
                  <a:gd fmla="*/ 6 h 72" name="T47"/>
                  <a:gd fmla="*/ 44 w 106" name="T48"/>
                  <a:gd fmla="*/ 6 h 72" name="T49"/>
                  <a:gd fmla="*/ 42 w 106" name="T50"/>
                  <a:gd fmla="*/ 6 h 72" name="T51"/>
                  <a:gd fmla="*/ 44 w 106" name="T52"/>
                  <a:gd fmla="*/ 12 h 72" name="T53"/>
                  <a:gd fmla="*/ 44 w 106" name="T54"/>
                  <a:gd fmla="*/ 14 h 72" name="T55"/>
                  <a:gd fmla="*/ 36 w 106" name="T56"/>
                  <a:gd fmla="*/ 12 h 72" name="T57"/>
                  <a:gd fmla="*/ 30 w 106" name="T58"/>
                  <a:gd fmla="*/ 12 h 72" name="T59"/>
                  <a:gd fmla="*/ 24 w 106" name="T60"/>
                  <a:gd fmla="*/ 12 h 72" name="T61"/>
                  <a:gd fmla="*/ 16 w 106" name="T62"/>
                  <a:gd fmla="*/ 10 h 72" name="T63"/>
                  <a:gd fmla="*/ 14 w 106" name="T64"/>
                  <a:gd fmla="*/ 6 h 72" name="T65"/>
                  <a:gd fmla="*/ 12 w 106" name="T66"/>
                  <a:gd fmla="*/ 6 h 72" name="T67"/>
                  <a:gd fmla="*/ 12 w 106" name="T68"/>
                  <a:gd fmla="*/ 10 h 72" name="T69"/>
                  <a:gd fmla="*/ 12 w 106" name="T70"/>
                  <a:gd fmla="*/ 12 h 72" name="T71"/>
                  <a:gd fmla="*/ 12 w 106" name="T72"/>
                  <a:gd fmla="*/ 18 h 72" name="T73"/>
                  <a:gd fmla="*/ 8 w 106" name="T74"/>
                  <a:gd fmla="*/ 22 h 72" name="T75"/>
                  <a:gd fmla="*/ 6 w 106" name="T76"/>
                  <a:gd fmla="*/ 22 h 72" name="T77"/>
                  <a:gd fmla="*/ 4 w 106" name="T78"/>
                  <a:gd fmla="*/ 22 h 72" name="T79"/>
                  <a:gd fmla="*/ 0 w 106" name="T80"/>
                  <a:gd fmla="*/ 28 h 72" name="T81"/>
                  <a:gd fmla="*/ 4 w 106" name="T82"/>
                  <a:gd fmla="*/ 28 h 72" name="T83"/>
                  <a:gd fmla="*/ 6 w 106" name="T84"/>
                  <a:gd fmla="*/ 32 h 72" name="T85"/>
                  <a:gd fmla="*/ 6 w 106" name="T86"/>
                  <a:gd fmla="*/ 36 h 72" name="T87"/>
                  <a:gd fmla="*/ 4 w 106" name="T88"/>
                  <a:gd fmla="*/ 38 h 72" name="T89"/>
                  <a:gd fmla="*/ 8 w 106" name="T90"/>
                  <a:gd fmla="*/ 40 h 72" name="T91"/>
                  <a:gd fmla="*/ 12 w 106" name="T92"/>
                  <a:gd fmla="*/ 42 h 72" name="T93"/>
                  <a:gd fmla="*/ 14 w 106" name="T94"/>
                  <a:gd fmla="*/ 48 h 72" name="T95"/>
                  <a:gd fmla="*/ 16 w 106" name="T96"/>
                  <a:gd fmla="*/ 54 h 72" name="T97"/>
                  <a:gd fmla="*/ 24 w 106" name="T98"/>
                  <a:gd fmla="*/ 60 h 72" name="T99"/>
                  <a:gd fmla="*/ 36 w 106" name="T100"/>
                  <a:gd fmla="*/ 68 h 72" name="T101"/>
                  <a:gd fmla="*/ 42 w 106" name="T102"/>
                  <a:gd fmla="*/ 72 h 72" name="T103"/>
                  <a:gd fmla="*/ 46 w 106" name="T104"/>
                  <a:gd fmla="*/ 68 h 72" name="T105"/>
                  <a:gd fmla="*/ 50 w 106" name="T106"/>
                  <a:gd fmla="*/ 68 h 72" name="T107"/>
                  <a:gd fmla="*/ 52 w 106" name="T108"/>
                  <a:gd fmla="*/ 66 h 72" name="T109"/>
                  <a:gd fmla="*/ 54 w 106" name="T110"/>
                  <a:gd fmla="*/ 64 h 72" name="T111"/>
                  <a:gd fmla="*/ 60 w 106" name="T112"/>
                  <a:gd fmla="*/ 60 h 72" name="T113"/>
                  <a:gd fmla="*/ 64 w 106" name="T114"/>
                  <a:gd fmla="*/ 60 h 72" name="T115"/>
                  <a:gd fmla="*/ 72 w 106" name="T116"/>
                  <a:gd fmla="*/ 60 h 72" name="T117"/>
                  <a:gd fmla="*/ 72 w 106" name="T118"/>
                  <a:gd fmla="*/ 60 h 72" name="T119"/>
                  <a:gd fmla="*/ 72 w 106" name="T120"/>
                  <a:gd fmla="*/ 60 h 7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2" w="105">
                    <a:moveTo>
                      <a:pt x="72" y="60"/>
                    </a:moveTo>
                    <a:lnTo>
                      <a:pt x="72" y="60"/>
                    </a:lnTo>
                    <a:lnTo>
                      <a:pt x="78" y="60"/>
                    </a:lnTo>
                    <a:lnTo>
                      <a:pt x="80" y="58"/>
                    </a:lnTo>
                    <a:lnTo>
                      <a:pt x="82" y="56"/>
                    </a:lnTo>
                    <a:lnTo>
                      <a:pt x="88" y="50"/>
                    </a:lnTo>
                    <a:lnTo>
                      <a:pt x="90" y="46"/>
                    </a:lnTo>
                    <a:lnTo>
                      <a:pt x="90" y="38"/>
                    </a:lnTo>
                    <a:lnTo>
                      <a:pt x="90" y="30"/>
                    </a:lnTo>
                    <a:lnTo>
                      <a:pt x="92" y="24"/>
                    </a:lnTo>
                    <a:lnTo>
                      <a:pt x="100" y="22"/>
                    </a:lnTo>
                    <a:lnTo>
                      <a:pt x="104" y="18"/>
                    </a:lnTo>
                    <a:lnTo>
                      <a:pt x="106" y="4"/>
                    </a:lnTo>
                    <a:lnTo>
                      <a:pt x="104" y="4"/>
                    </a:lnTo>
                    <a:lnTo>
                      <a:pt x="98" y="2"/>
                    </a:lnTo>
                    <a:lnTo>
                      <a:pt x="92" y="0"/>
                    </a:lnTo>
                    <a:lnTo>
                      <a:pt x="88" y="2"/>
                    </a:lnTo>
                    <a:lnTo>
                      <a:pt x="80" y="2"/>
                    </a:lnTo>
                    <a:lnTo>
                      <a:pt x="74" y="2"/>
                    </a:lnTo>
                    <a:lnTo>
                      <a:pt x="70" y="4"/>
                    </a:lnTo>
                    <a:lnTo>
                      <a:pt x="68" y="6"/>
                    </a:lnTo>
                    <a:lnTo>
                      <a:pt x="62" y="4"/>
                    </a:lnTo>
                    <a:lnTo>
                      <a:pt x="60" y="4"/>
                    </a:lnTo>
                    <a:lnTo>
                      <a:pt x="52" y="6"/>
                    </a:lnTo>
                    <a:lnTo>
                      <a:pt x="44" y="6"/>
                    </a:lnTo>
                    <a:lnTo>
                      <a:pt x="42" y="6"/>
                    </a:lnTo>
                    <a:lnTo>
                      <a:pt x="44" y="12"/>
                    </a:lnTo>
                    <a:lnTo>
                      <a:pt x="44" y="14"/>
                    </a:lnTo>
                    <a:lnTo>
                      <a:pt x="36" y="12"/>
                    </a:lnTo>
                    <a:lnTo>
                      <a:pt x="30" y="12"/>
                    </a:lnTo>
                    <a:lnTo>
                      <a:pt x="24" y="12"/>
                    </a:lnTo>
                    <a:lnTo>
                      <a:pt x="16" y="10"/>
                    </a:lnTo>
                    <a:lnTo>
                      <a:pt x="14" y="6"/>
                    </a:lnTo>
                    <a:lnTo>
                      <a:pt x="12" y="6"/>
                    </a:lnTo>
                    <a:lnTo>
                      <a:pt x="12" y="10"/>
                    </a:lnTo>
                    <a:lnTo>
                      <a:pt x="12" y="12"/>
                    </a:lnTo>
                    <a:lnTo>
                      <a:pt x="12" y="18"/>
                    </a:lnTo>
                    <a:lnTo>
                      <a:pt x="8" y="22"/>
                    </a:lnTo>
                    <a:lnTo>
                      <a:pt x="6" y="22"/>
                    </a:lnTo>
                    <a:lnTo>
                      <a:pt x="4" y="22"/>
                    </a:lnTo>
                    <a:lnTo>
                      <a:pt x="0" y="28"/>
                    </a:lnTo>
                    <a:lnTo>
                      <a:pt x="4" y="28"/>
                    </a:lnTo>
                    <a:lnTo>
                      <a:pt x="6" y="32"/>
                    </a:lnTo>
                    <a:lnTo>
                      <a:pt x="6" y="36"/>
                    </a:lnTo>
                    <a:lnTo>
                      <a:pt x="4" y="38"/>
                    </a:lnTo>
                    <a:lnTo>
                      <a:pt x="8" y="40"/>
                    </a:lnTo>
                    <a:lnTo>
                      <a:pt x="12" y="42"/>
                    </a:lnTo>
                    <a:lnTo>
                      <a:pt x="14" y="48"/>
                    </a:lnTo>
                    <a:lnTo>
                      <a:pt x="16" y="54"/>
                    </a:lnTo>
                    <a:lnTo>
                      <a:pt x="24" y="60"/>
                    </a:lnTo>
                    <a:lnTo>
                      <a:pt x="36" y="68"/>
                    </a:lnTo>
                    <a:lnTo>
                      <a:pt x="42" y="72"/>
                    </a:lnTo>
                    <a:lnTo>
                      <a:pt x="46" y="68"/>
                    </a:lnTo>
                    <a:lnTo>
                      <a:pt x="50" y="68"/>
                    </a:lnTo>
                    <a:lnTo>
                      <a:pt x="52" y="66"/>
                    </a:lnTo>
                    <a:lnTo>
                      <a:pt x="54" y="64"/>
                    </a:lnTo>
                    <a:lnTo>
                      <a:pt x="60" y="60"/>
                    </a:lnTo>
                    <a:lnTo>
                      <a:pt x="64" y="60"/>
                    </a:lnTo>
                    <a:lnTo>
                      <a:pt x="72" y="60"/>
                    </a:lnTo>
                    <a:lnTo>
                      <a:pt x="72" y="60"/>
                    </a:lnTo>
                    <a:lnTo>
                      <a:pt x="72" y="6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63" name="Freeform 1662"/>
              <p:cNvSpPr/>
              <p:nvPr/>
            </p:nvSpPr>
            <p:spPr bwMode="auto">
              <a:xfrm>
                <a:off x="276225" y="4079875"/>
                <a:ext cx="63500" cy="53975"/>
              </a:xfrm>
              <a:custGeom>
                <a:gdLst>
                  <a:gd fmla="*/ 2 w 40" name="T0"/>
                  <a:gd fmla="*/ 10 h 34" name="T1"/>
                  <a:gd fmla="*/ 2 w 40" name="T2"/>
                  <a:gd fmla="*/ 16 h 34" name="T3"/>
                  <a:gd fmla="*/ 8 w 40" name="T4"/>
                  <a:gd fmla="*/ 18 h 34" name="T5"/>
                  <a:gd fmla="*/ 12 w 40" name="T6"/>
                  <a:gd fmla="*/ 18 h 34" name="T7"/>
                  <a:gd fmla="*/ 16 w 40" name="T8"/>
                  <a:gd fmla="*/ 26 h 34" name="T9"/>
                  <a:gd fmla="*/ 16 w 40" name="T10"/>
                  <a:gd fmla="*/ 32 h 34" name="T11"/>
                  <a:gd fmla="*/ 20 w 40" name="T12"/>
                  <a:gd fmla="*/ 32 h 34" name="T13"/>
                  <a:gd fmla="*/ 22 w 40" name="T14"/>
                  <a:gd fmla="*/ 32 h 34" name="T15"/>
                  <a:gd fmla="*/ 22 w 40" name="T16"/>
                  <a:gd fmla="*/ 34 h 34" name="T17"/>
                  <a:gd fmla="*/ 26 w 40" name="T18"/>
                  <a:gd fmla="*/ 32 h 34" name="T19"/>
                  <a:gd fmla="*/ 26 w 40" name="T20"/>
                  <a:gd fmla="*/ 26 h 34" name="T21"/>
                  <a:gd fmla="*/ 30 w 40" name="T22"/>
                  <a:gd fmla="*/ 26 h 34" name="T23"/>
                  <a:gd fmla="*/ 36 w 40" name="T24"/>
                  <a:gd fmla="*/ 24 h 34" name="T25"/>
                  <a:gd fmla="*/ 38 w 40" name="T26"/>
                  <a:gd fmla="*/ 22 h 34" name="T27"/>
                  <a:gd fmla="*/ 38 w 40" name="T28"/>
                  <a:gd fmla="*/ 18 h 34" name="T29"/>
                  <a:gd fmla="*/ 38 w 40" name="T30"/>
                  <a:gd fmla="*/ 16 h 34" name="T31"/>
                  <a:gd fmla="*/ 36 w 40" name="T32"/>
                  <a:gd fmla="*/ 10 h 34" name="T33"/>
                  <a:gd fmla="*/ 40 w 40" name="T34"/>
                  <a:gd fmla="*/ 10 h 34" name="T35"/>
                  <a:gd fmla="*/ 40 w 40" name="T36"/>
                  <a:gd fmla="*/ 8 h 34" name="T37"/>
                  <a:gd fmla="*/ 40 w 40" name="T38"/>
                  <a:gd fmla="*/ 6 h 34" name="T39"/>
                  <a:gd fmla="*/ 40 w 40" name="T40"/>
                  <a:gd fmla="*/ 0 h 34" name="T41"/>
                  <a:gd fmla="*/ 18 w 40" name="T42"/>
                  <a:gd fmla="*/ 0 h 34" name="T43"/>
                  <a:gd fmla="*/ 10 w 40" name="T44"/>
                  <a:gd fmla="*/ 6 h 34" name="T45"/>
                  <a:gd fmla="*/ 0 w 40" name="T46"/>
                  <a:gd fmla="*/ 8 h 34" name="T47"/>
                  <a:gd fmla="*/ 2 w 40" name="T48"/>
                  <a:gd fmla="*/ 10 h 34" name="T49"/>
                  <a:gd fmla="*/ 2 w 40" name="T50"/>
                  <a:gd fmla="*/ 10 h 34" name="T51"/>
                  <a:gd fmla="*/ 2 w 40" name="T52"/>
                  <a:gd fmla="*/ 10 h 3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4" w="40">
                    <a:moveTo>
                      <a:pt x="2" y="10"/>
                    </a:moveTo>
                    <a:lnTo>
                      <a:pt x="2" y="16"/>
                    </a:lnTo>
                    <a:lnTo>
                      <a:pt x="8" y="18"/>
                    </a:lnTo>
                    <a:lnTo>
                      <a:pt x="12" y="18"/>
                    </a:lnTo>
                    <a:lnTo>
                      <a:pt x="16" y="26"/>
                    </a:lnTo>
                    <a:lnTo>
                      <a:pt x="16" y="32"/>
                    </a:lnTo>
                    <a:lnTo>
                      <a:pt x="20" y="32"/>
                    </a:lnTo>
                    <a:lnTo>
                      <a:pt x="22" y="32"/>
                    </a:lnTo>
                    <a:lnTo>
                      <a:pt x="22" y="34"/>
                    </a:lnTo>
                    <a:lnTo>
                      <a:pt x="26" y="32"/>
                    </a:lnTo>
                    <a:lnTo>
                      <a:pt x="26" y="26"/>
                    </a:lnTo>
                    <a:lnTo>
                      <a:pt x="30" y="26"/>
                    </a:lnTo>
                    <a:lnTo>
                      <a:pt x="36" y="24"/>
                    </a:lnTo>
                    <a:lnTo>
                      <a:pt x="38" y="22"/>
                    </a:lnTo>
                    <a:lnTo>
                      <a:pt x="38" y="18"/>
                    </a:lnTo>
                    <a:lnTo>
                      <a:pt x="38" y="16"/>
                    </a:lnTo>
                    <a:lnTo>
                      <a:pt x="36" y="10"/>
                    </a:lnTo>
                    <a:lnTo>
                      <a:pt x="40" y="10"/>
                    </a:lnTo>
                    <a:lnTo>
                      <a:pt x="40" y="8"/>
                    </a:lnTo>
                    <a:lnTo>
                      <a:pt x="40" y="6"/>
                    </a:lnTo>
                    <a:lnTo>
                      <a:pt x="40" y="0"/>
                    </a:lnTo>
                    <a:lnTo>
                      <a:pt x="18" y="0"/>
                    </a:lnTo>
                    <a:lnTo>
                      <a:pt x="10" y="6"/>
                    </a:lnTo>
                    <a:lnTo>
                      <a:pt x="0" y="8"/>
                    </a:lnTo>
                    <a:lnTo>
                      <a:pt x="2" y="10"/>
                    </a:lnTo>
                    <a:lnTo>
                      <a:pt x="2" y="10"/>
                    </a:lnTo>
                    <a:lnTo>
                      <a:pt x="2" y="1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64" name="Freeform 1663"/>
              <p:cNvSpPr/>
              <p:nvPr/>
            </p:nvSpPr>
            <p:spPr bwMode="auto">
              <a:xfrm>
                <a:off x="311150" y="4079875"/>
                <a:ext cx="177800" cy="155575"/>
              </a:xfrm>
              <a:custGeom>
                <a:gdLst>
                  <a:gd fmla="*/ 24 w 112" name="T0"/>
                  <a:gd fmla="*/ 70 h 98" name="T1"/>
                  <a:gd fmla="*/ 32 w 112" name="T2"/>
                  <a:gd fmla="*/ 64 h 98" name="T3"/>
                  <a:gd fmla="*/ 34 w 112" name="T4"/>
                  <a:gd fmla="*/ 56 h 98" name="T5"/>
                  <a:gd fmla="*/ 40 w 112" name="T6"/>
                  <a:gd fmla="*/ 46 h 98" name="T7"/>
                  <a:gd fmla="*/ 52 w 112" name="T8"/>
                  <a:gd fmla="*/ 50 h 98" name="T9"/>
                  <a:gd fmla="*/ 60 w 112" name="T10"/>
                  <a:gd fmla="*/ 52 h 98" name="T11"/>
                  <a:gd fmla="*/ 60 w 112" name="T12"/>
                  <a:gd fmla="*/ 60 h 98" name="T13"/>
                  <a:gd fmla="*/ 66 w 112" name="T14"/>
                  <a:gd fmla="*/ 64 h 98" name="T15"/>
                  <a:gd fmla="*/ 68 w 112" name="T16"/>
                  <a:gd fmla="*/ 74 h 98" name="T17"/>
                  <a:gd fmla="*/ 72 w 112" name="T18"/>
                  <a:gd fmla="*/ 78 h 98" name="T19"/>
                  <a:gd fmla="*/ 78 w 112" name="T20"/>
                  <a:gd fmla="*/ 78 h 98" name="T21"/>
                  <a:gd fmla="*/ 80 w 112" name="T22"/>
                  <a:gd fmla="*/ 72 h 98" name="T23"/>
                  <a:gd fmla="*/ 86 w 112" name="T24"/>
                  <a:gd fmla="*/ 86 h 98" name="T25"/>
                  <a:gd fmla="*/ 84 w 112" name="T26"/>
                  <a:gd fmla="*/ 92 h 98" name="T27"/>
                  <a:gd fmla="*/ 90 w 112" name="T28"/>
                  <a:gd fmla="*/ 88 h 98" name="T29"/>
                  <a:gd fmla="*/ 96 w 112" name="T30"/>
                  <a:gd fmla="*/ 88 h 98" name="T31"/>
                  <a:gd fmla="*/ 102 w 112" name="T32"/>
                  <a:gd fmla="*/ 86 h 98" name="T33"/>
                  <a:gd fmla="*/ 104 w 112" name="T34"/>
                  <a:gd fmla="*/ 80 h 98" name="T35"/>
                  <a:gd fmla="*/ 108 w 112" name="T36"/>
                  <a:gd fmla="*/ 74 h 98" name="T37"/>
                  <a:gd fmla="*/ 108 w 112" name="T38"/>
                  <a:gd fmla="*/ 70 h 98" name="T39"/>
                  <a:gd fmla="*/ 106 w 112" name="T40"/>
                  <a:gd fmla="*/ 62 h 98" name="T41"/>
                  <a:gd fmla="*/ 112 w 112" name="T42"/>
                  <a:gd fmla="*/ 56 h 98" name="T43"/>
                  <a:gd fmla="*/ 106 w 112" name="T44"/>
                  <a:gd fmla="*/ 56 h 98" name="T45"/>
                  <a:gd fmla="*/ 98 w 112" name="T46"/>
                  <a:gd fmla="*/ 46 h 98" name="T47"/>
                  <a:gd fmla="*/ 94 w 112" name="T48"/>
                  <a:gd fmla="*/ 46 h 98" name="T49"/>
                  <a:gd fmla="*/ 88 w 112" name="T50"/>
                  <a:gd fmla="*/ 44 h 98" name="T51"/>
                  <a:gd fmla="*/ 84 w 112" name="T52"/>
                  <a:gd fmla="*/ 42 h 98" name="T53"/>
                  <a:gd fmla="*/ 90 w 112" name="T54"/>
                  <a:gd fmla="*/ 36 h 98" name="T55"/>
                  <a:gd fmla="*/ 88 w 112" name="T56"/>
                  <a:gd fmla="*/ 28 h 98" name="T57"/>
                  <a:gd fmla="*/ 84 w 112" name="T58"/>
                  <a:gd fmla="*/ 24 h 98" name="T59"/>
                  <a:gd fmla="*/ 86 w 112" name="T60"/>
                  <a:gd fmla="*/ 16 h 98" name="T61"/>
                  <a:gd fmla="*/ 78 w 112" name="T62"/>
                  <a:gd fmla="*/ 8 h 98" name="T63"/>
                  <a:gd fmla="*/ 72 w 112" name="T64"/>
                  <a:gd fmla="*/ 8 h 98" name="T65"/>
                  <a:gd fmla="*/ 70 w 112" name="T66"/>
                  <a:gd fmla="*/ 8 h 98" name="T67"/>
                  <a:gd fmla="*/ 66 w 112" name="T68"/>
                  <a:gd fmla="*/ 8 h 98" name="T69"/>
                  <a:gd fmla="*/ 58 w 112" name="T70"/>
                  <a:gd fmla="*/ 8 h 98" name="T71"/>
                  <a:gd fmla="*/ 52 w 112" name="T72"/>
                  <a:gd fmla="*/ 8 h 98" name="T73"/>
                  <a:gd fmla="*/ 44 w 112" name="T74"/>
                  <a:gd fmla="*/ 6 h 98" name="T75"/>
                  <a:gd fmla="*/ 34 w 112" name="T76"/>
                  <a:gd fmla="*/ 2 h 98" name="T77"/>
                  <a:gd fmla="*/ 24 w 112" name="T78"/>
                  <a:gd fmla="*/ 2 h 98" name="T79"/>
                  <a:gd fmla="*/ 18 w 112" name="T80"/>
                  <a:gd fmla="*/ 6 h 98" name="T81"/>
                  <a:gd fmla="*/ 18 w 112" name="T82"/>
                  <a:gd fmla="*/ 10 h 98" name="T83"/>
                  <a:gd fmla="*/ 16 w 112" name="T84"/>
                  <a:gd fmla="*/ 16 h 98" name="T85"/>
                  <a:gd fmla="*/ 16 w 112" name="T86"/>
                  <a:gd fmla="*/ 20 h 98" name="T87"/>
                  <a:gd fmla="*/ 8 w 112" name="T88"/>
                  <a:gd fmla="*/ 26 h 98" name="T89"/>
                  <a:gd fmla="*/ 4 w 112" name="T90"/>
                  <a:gd fmla="*/ 28 h 98" name="T91"/>
                  <a:gd fmla="*/ 8 w 112" name="T92"/>
                  <a:gd fmla="*/ 52 h 98" name="T93"/>
                  <a:gd fmla="*/ 14 w 112" name="T94"/>
                  <a:gd fmla="*/ 54 h 98" name="T95"/>
                  <a:gd fmla="*/ 18 w 112" name="T96"/>
                  <a:gd fmla="*/ 68 h 98" name="T97"/>
                  <a:gd fmla="*/ 24 w 112" name="T98"/>
                  <a:gd fmla="*/ 70 h 98" name="T99"/>
                  <a:gd fmla="*/ 24 w 112" name="T100"/>
                  <a:gd fmla="*/ 70 h 9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8" w="112">
                    <a:moveTo>
                      <a:pt x="24" y="70"/>
                    </a:moveTo>
                    <a:lnTo>
                      <a:pt x="24" y="70"/>
                    </a:lnTo>
                    <a:lnTo>
                      <a:pt x="30" y="68"/>
                    </a:lnTo>
                    <a:lnTo>
                      <a:pt x="32" y="64"/>
                    </a:lnTo>
                    <a:lnTo>
                      <a:pt x="32" y="62"/>
                    </a:lnTo>
                    <a:lnTo>
                      <a:pt x="34" y="56"/>
                    </a:lnTo>
                    <a:lnTo>
                      <a:pt x="36" y="50"/>
                    </a:lnTo>
                    <a:lnTo>
                      <a:pt x="40" y="46"/>
                    </a:lnTo>
                    <a:lnTo>
                      <a:pt x="48" y="50"/>
                    </a:lnTo>
                    <a:lnTo>
                      <a:pt x="52" y="50"/>
                    </a:lnTo>
                    <a:lnTo>
                      <a:pt x="54" y="50"/>
                    </a:lnTo>
                    <a:lnTo>
                      <a:pt x="60" y="52"/>
                    </a:lnTo>
                    <a:lnTo>
                      <a:pt x="60" y="56"/>
                    </a:lnTo>
                    <a:lnTo>
                      <a:pt x="60" y="60"/>
                    </a:lnTo>
                    <a:lnTo>
                      <a:pt x="62" y="60"/>
                    </a:lnTo>
                    <a:lnTo>
                      <a:pt x="66" y="64"/>
                    </a:lnTo>
                    <a:lnTo>
                      <a:pt x="68" y="70"/>
                    </a:lnTo>
                    <a:lnTo>
                      <a:pt x="68" y="74"/>
                    </a:lnTo>
                    <a:lnTo>
                      <a:pt x="66" y="80"/>
                    </a:lnTo>
                    <a:lnTo>
                      <a:pt x="72" y="78"/>
                    </a:lnTo>
                    <a:lnTo>
                      <a:pt x="76" y="78"/>
                    </a:lnTo>
                    <a:lnTo>
                      <a:pt x="78" y="78"/>
                    </a:lnTo>
                    <a:lnTo>
                      <a:pt x="80" y="74"/>
                    </a:lnTo>
                    <a:lnTo>
                      <a:pt x="80" y="72"/>
                    </a:lnTo>
                    <a:lnTo>
                      <a:pt x="86" y="82"/>
                    </a:lnTo>
                    <a:lnTo>
                      <a:pt x="86" y="86"/>
                    </a:lnTo>
                    <a:lnTo>
                      <a:pt x="86" y="90"/>
                    </a:lnTo>
                    <a:lnTo>
                      <a:pt x="84" y="92"/>
                    </a:lnTo>
                    <a:lnTo>
                      <a:pt x="86" y="98"/>
                    </a:lnTo>
                    <a:lnTo>
                      <a:pt x="90" y="88"/>
                    </a:lnTo>
                    <a:lnTo>
                      <a:pt x="94" y="88"/>
                    </a:lnTo>
                    <a:lnTo>
                      <a:pt x="96" y="88"/>
                    </a:lnTo>
                    <a:lnTo>
                      <a:pt x="98" y="90"/>
                    </a:lnTo>
                    <a:lnTo>
                      <a:pt x="102" y="86"/>
                    </a:lnTo>
                    <a:lnTo>
                      <a:pt x="102" y="80"/>
                    </a:lnTo>
                    <a:lnTo>
                      <a:pt x="104" y="80"/>
                    </a:lnTo>
                    <a:lnTo>
                      <a:pt x="106" y="78"/>
                    </a:lnTo>
                    <a:lnTo>
                      <a:pt x="108" y="74"/>
                    </a:lnTo>
                    <a:lnTo>
                      <a:pt x="112" y="72"/>
                    </a:lnTo>
                    <a:lnTo>
                      <a:pt x="108" y="70"/>
                    </a:lnTo>
                    <a:lnTo>
                      <a:pt x="106" y="64"/>
                    </a:lnTo>
                    <a:lnTo>
                      <a:pt x="106" y="62"/>
                    </a:lnTo>
                    <a:lnTo>
                      <a:pt x="106" y="60"/>
                    </a:lnTo>
                    <a:lnTo>
                      <a:pt x="112" y="56"/>
                    </a:lnTo>
                    <a:lnTo>
                      <a:pt x="108" y="56"/>
                    </a:lnTo>
                    <a:lnTo>
                      <a:pt x="106" y="56"/>
                    </a:lnTo>
                    <a:lnTo>
                      <a:pt x="102" y="54"/>
                    </a:lnTo>
                    <a:lnTo>
                      <a:pt x="98" y="46"/>
                    </a:lnTo>
                    <a:lnTo>
                      <a:pt x="96" y="46"/>
                    </a:lnTo>
                    <a:lnTo>
                      <a:pt x="94" y="46"/>
                    </a:lnTo>
                    <a:lnTo>
                      <a:pt x="90" y="44"/>
                    </a:lnTo>
                    <a:lnTo>
                      <a:pt x="88" y="44"/>
                    </a:lnTo>
                    <a:lnTo>
                      <a:pt x="86" y="44"/>
                    </a:lnTo>
                    <a:lnTo>
                      <a:pt x="84" y="42"/>
                    </a:lnTo>
                    <a:lnTo>
                      <a:pt x="94" y="34"/>
                    </a:lnTo>
                    <a:lnTo>
                      <a:pt x="90" y="36"/>
                    </a:lnTo>
                    <a:lnTo>
                      <a:pt x="88" y="34"/>
                    </a:lnTo>
                    <a:lnTo>
                      <a:pt x="88" y="28"/>
                    </a:lnTo>
                    <a:lnTo>
                      <a:pt x="84" y="26"/>
                    </a:lnTo>
                    <a:lnTo>
                      <a:pt x="84" y="24"/>
                    </a:lnTo>
                    <a:lnTo>
                      <a:pt x="86" y="24"/>
                    </a:lnTo>
                    <a:lnTo>
                      <a:pt x="86" y="16"/>
                    </a:lnTo>
                    <a:lnTo>
                      <a:pt x="84" y="8"/>
                    </a:lnTo>
                    <a:lnTo>
                      <a:pt x="78" y="8"/>
                    </a:lnTo>
                    <a:lnTo>
                      <a:pt x="76" y="8"/>
                    </a:lnTo>
                    <a:lnTo>
                      <a:pt x="72" y="8"/>
                    </a:lnTo>
                    <a:lnTo>
                      <a:pt x="70" y="6"/>
                    </a:lnTo>
                    <a:lnTo>
                      <a:pt x="70" y="8"/>
                    </a:lnTo>
                    <a:lnTo>
                      <a:pt x="68" y="10"/>
                    </a:lnTo>
                    <a:lnTo>
                      <a:pt x="66" y="8"/>
                    </a:lnTo>
                    <a:lnTo>
                      <a:pt x="60" y="8"/>
                    </a:lnTo>
                    <a:lnTo>
                      <a:pt x="58" y="8"/>
                    </a:lnTo>
                    <a:lnTo>
                      <a:pt x="54" y="8"/>
                    </a:lnTo>
                    <a:lnTo>
                      <a:pt x="52" y="8"/>
                    </a:lnTo>
                    <a:lnTo>
                      <a:pt x="52" y="2"/>
                    </a:lnTo>
                    <a:lnTo>
                      <a:pt x="44" y="6"/>
                    </a:lnTo>
                    <a:lnTo>
                      <a:pt x="36" y="6"/>
                    </a:lnTo>
                    <a:lnTo>
                      <a:pt x="34" y="2"/>
                    </a:lnTo>
                    <a:lnTo>
                      <a:pt x="30" y="2"/>
                    </a:lnTo>
                    <a:lnTo>
                      <a:pt x="24" y="2"/>
                    </a:lnTo>
                    <a:lnTo>
                      <a:pt x="18" y="0"/>
                    </a:lnTo>
                    <a:lnTo>
                      <a:pt x="18" y="6"/>
                    </a:lnTo>
                    <a:lnTo>
                      <a:pt x="18" y="8"/>
                    </a:lnTo>
                    <a:lnTo>
                      <a:pt x="18" y="10"/>
                    </a:lnTo>
                    <a:lnTo>
                      <a:pt x="14" y="10"/>
                    </a:lnTo>
                    <a:lnTo>
                      <a:pt x="16" y="16"/>
                    </a:lnTo>
                    <a:lnTo>
                      <a:pt x="16" y="18"/>
                    </a:lnTo>
                    <a:lnTo>
                      <a:pt x="16" y="20"/>
                    </a:lnTo>
                    <a:lnTo>
                      <a:pt x="14" y="24"/>
                    </a:lnTo>
                    <a:lnTo>
                      <a:pt x="8" y="26"/>
                    </a:lnTo>
                    <a:lnTo>
                      <a:pt x="4" y="26"/>
                    </a:lnTo>
                    <a:lnTo>
                      <a:pt x="4" y="28"/>
                    </a:lnTo>
                    <a:lnTo>
                      <a:pt x="0" y="30"/>
                    </a:lnTo>
                    <a:lnTo>
                      <a:pt x="8" y="52"/>
                    </a:lnTo>
                    <a:lnTo>
                      <a:pt x="16" y="52"/>
                    </a:lnTo>
                    <a:lnTo>
                      <a:pt x="14" y="54"/>
                    </a:lnTo>
                    <a:lnTo>
                      <a:pt x="14" y="62"/>
                    </a:lnTo>
                    <a:lnTo>
                      <a:pt x="18" y="68"/>
                    </a:lnTo>
                    <a:lnTo>
                      <a:pt x="22" y="70"/>
                    </a:lnTo>
                    <a:lnTo>
                      <a:pt x="24" y="70"/>
                    </a:lnTo>
                    <a:lnTo>
                      <a:pt x="24" y="70"/>
                    </a:lnTo>
                    <a:lnTo>
                      <a:pt x="24" y="7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65" name="Freeform 1664"/>
              <p:cNvSpPr>
                <a:spLocks noEditPoints="1"/>
              </p:cNvSpPr>
              <p:nvPr/>
            </p:nvSpPr>
            <p:spPr bwMode="auto">
              <a:xfrm>
                <a:off x="1117600" y="3209925"/>
                <a:ext cx="174625" cy="222250"/>
              </a:xfrm>
              <a:custGeom>
                <a:gdLst>
                  <a:gd fmla="*/ 16 w 110" name="T0"/>
                  <a:gd fmla="*/ 56 h 140" name="T1"/>
                  <a:gd fmla="*/ 20 w 110" name="T2"/>
                  <a:gd fmla="*/ 60 h 140" name="T3"/>
                  <a:gd fmla="*/ 18 w 110" name="T4"/>
                  <a:gd fmla="*/ 74 h 140" name="T5"/>
                  <a:gd fmla="*/ 30 w 110" name="T6"/>
                  <a:gd fmla="*/ 70 h 140" name="T7"/>
                  <a:gd fmla="*/ 34 w 110" name="T8"/>
                  <a:gd fmla="*/ 78 h 140" name="T9"/>
                  <a:gd fmla="*/ 28 w 110" name="T10"/>
                  <a:gd fmla="*/ 96 h 140" name="T11"/>
                  <a:gd fmla="*/ 44 w 110" name="T12"/>
                  <a:gd fmla="*/ 90 h 140" name="T13"/>
                  <a:gd fmla="*/ 52 w 110" name="T14"/>
                  <a:gd fmla="*/ 82 h 140" name="T15"/>
                  <a:gd fmla="*/ 54 w 110" name="T16"/>
                  <a:gd fmla="*/ 80 h 140" name="T17"/>
                  <a:gd fmla="*/ 64 w 110" name="T18"/>
                  <a:gd fmla="*/ 74 h 140" name="T19"/>
                  <a:gd fmla="*/ 70 w 110" name="T20"/>
                  <a:gd fmla="*/ 72 h 140" name="T21"/>
                  <a:gd fmla="*/ 72 w 110" name="T22"/>
                  <a:gd fmla="*/ 78 h 140" name="T23"/>
                  <a:gd fmla="*/ 66 w 110" name="T24"/>
                  <a:gd fmla="*/ 66 h 140" name="T25"/>
                  <a:gd fmla="*/ 54 w 110" name="T26"/>
                  <a:gd fmla="*/ 56 h 140" name="T27"/>
                  <a:gd fmla="*/ 48 w 110" name="T28"/>
                  <a:gd fmla="*/ 56 h 140" name="T29"/>
                  <a:gd fmla="*/ 52 w 110" name="T30"/>
                  <a:gd fmla="*/ 48 h 140" name="T31"/>
                  <a:gd fmla="*/ 40 w 110" name="T32"/>
                  <a:gd fmla="*/ 30 h 140" name="T33"/>
                  <a:gd fmla="*/ 48 w 110" name="T34"/>
                  <a:gd fmla="*/ 26 h 140" name="T35"/>
                  <a:gd fmla="*/ 54 w 110" name="T36"/>
                  <a:gd fmla="*/ 30 h 140" name="T37"/>
                  <a:gd fmla="*/ 66 w 110" name="T38"/>
                  <a:gd fmla="*/ 28 h 140" name="T39"/>
                  <a:gd fmla="*/ 76 w 110" name="T40"/>
                  <a:gd fmla="*/ 16 h 140" name="T41"/>
                  <a:gd fmla="*/ 98 w 110" name="T42"/>
                  <a:gd fmla="*/ 18 h 140" name="T43"/>
                  <a:gd fmla="*/ 106 w 110" name="T44"/>
                  <a:gd fmla="*/ 10 h 140" name="T45"/>
                  <a:gd fmla="*/ 110 w 110" name="T46"/>
                  <a:gd fmla="*/ 6 h 140" name="T47"/>
                  <a:gd fmla="*/ 100 w 110" name="T48"/>
                  <a:gd fmla="*/ 0 h 140" name="T49"/>
                  <a:gd fmla="*/ 100 w 110" name="T50"/>
                  <a:gd fmla="*/ 6 h 140" name="T51"/>
                  <a:gd fmla="*/ 88 w 110" name="T52"/>
                  <a:gd fmla="*/ 8 h 140" name="T53"/>
                  <a:gd fmla="*/ 82 w 110" name="T54"/>
                  <a:gd fmla="*/ 0 h 140" name="T55"/>
                  <a:gd fmla="*/ 70 w 110" name="T56"/>
                  <a:gd fmla="*/ 8 h 140" name="T57"/>
                  <a:gd fmla="*/ 54 w 110" name="T58"/>
                  <a:gd fmla="*/ 8 h 140" name="T59"/>
                  <a:gd fmla="*/ 52 w 110" name="T60"/>
                  <a:gd fmla="*/ 12 h 140" name="T61"/>
                  <a:gd fmla="*/ 44 w 110" name="T62"/>
                  <a:gd fmla="*/ 12 h 140" name="T63"/>
                  <a:gd fmla="*/ 38 w 110" name="T64"/>
                  <a:gd fmla="*/ 18 h 140" name="T65"/>
                  <a:gd fmla="*/ 18 w 110" name="T66"/>
                  <a:gd fmla="*/ 26 h 140" name="T67"/>
                  <a:gd fmla="*/ 12 w 110" name="T68"/>
                  <a:gd fmla="*/ 38 h 140" name="T69"/>
                  <a:gd fmla="*/ 10 w 110" name="T70"/>
                  <a:gd fmla="*/ 44 h 140" name="T71"/>
                  <a:gd fmla="*/ 4 w 110" name="T72"/>
                  <a:gd fmla="*/ 44 h 140" name="T73"/>
                  <a:gd fmla="*/ 56 w 110" name="T74"/>
                  <a:gd fmla="*/ 66 h 140" name="T75"/>
                  <a:gd fmla="*/ 52 w 110" name="T76"/>
                  <a:gd fmla="*/ 64 h 140" name="T77"/>
                  <a:gd fmla="*/ 52 w 110" name="T78"/>
                  <a:gd fmla="*/ 62 h 140" name="T79"/>
                  <a:gd fmla="*/ 46 w 110" name="T80"/>
                  <a:gd fmla="*/ 62 h 140" name="T81"/>
                  <a:gd fmla="*/ 48 w 110" name="T82"/>
                  <a:gd fmla="*/ 60 h 140" name="T83"/>
                  <a:gd fmla="*/ 2 w 110" name="T84"/>
                  <a:gd fmla="*/ 46 h 140" name="T85"/>
                  <a:gd fmla="*/ 0 w 110" name="T86"/>
                  <a:gd fmla="*/ 42 h 140" name="T87"/>
                  <a:gd fmla="*/ 54 w 110" name="T88"/>
                  <a:gd fmla="*/ 132 h 140" name="T89"/>
                  <a:gd fmla="*/ 90 w 110" name="T90"/>
                  <a:gd fmla="*/ 128 h 140" name="T91"/>
                  <a:gd fmla="*/ 56 w 110" name="T92"/>
                  <a:gd fmla="*/ 126 h 140" name="T93"/>
                  <a:gd fmla="*/ 8 w 110" name="T94"/>
                  <a:gd fmla="*/ 74 h 140" name="T95"/>
                  <a:gd fmla="*/ 8 w 110" name="T96"/>
                  <a:gd fmla="*/ 74 h 140" name="T97"/>
                  <a:gd fmla="*/ 90 w 110" name="T98"/>
                  <a:gd fmla="*/ 70 h 140" name="T99"/>
                  <a:gd fmla="*/ 90 w 110" name="T100"/>
                  <a:gd fmla="*/ 70 h 140" name="T101"/>
                  <a:gd fmla="*/ 90 w 110" name="T102"/>
                  <a:gd fmla="*/ 52 h 140" name="T103"/>
                  <a:gd fmla="*/ 100 w 110" name="T104"/>
                  <a:gd fmla="*/ 60 h 140" name="T105"/>
                  <a:gd fmla="*/ 90 w 110" name="T106"/>
                  <a:gd fmla="*/ 52 h 14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0" w="110">
                    <a:moveTo>
                      <a:pt x="4" y="44"/>
                    </a:moveTo>
                    <a:lnTo>
                      <a:pt x="4" y="44"/>
                    </a:lnTo>
                    <a:lnTo>
                      <a:pt x="16" y="56"/>
                    </a:lnTo>
                    <a:lnTo>
                      <a:pt x="16" y="60"/>
                    </a:lnTo>
                    <a:lnTo>
                      <a:pt x="18" y="56"/>
                    </a:lnTo>
                    <a:lnTo>
                      <a:pt x="20" y="60"/>
                    </a:lnTo>
                    <a:lnTo>
                      <a:pt x="20" y="62"/>
                    </a:lnTo>
                    <a:lnTo>
                      <a:pt x="18" y="60"/>
                    </a:lnTo>
                    <a:lnTo>
                      <a:pt x="18" y="74"/>
                    </a:lnTo>
                    <a:lnTo>
                      <a:pt x="20" y="72"/>
                    </a:lnTo>
                    <a:lnTo>
                      <a:pt x="22" y="70"/>
                    </a:lnTo>
                    <a:lnTo>
                      <a:pt x="30" y="70"/>
                    </a:lnTo>
                    <a:lnTo>
                      <a:pt x="36" y="72"/>
                    </a:lnTo>
                    <a:lnTo>
                      <a:pt x="46" y="78"/>
                    </a:lnTo>
                    <a:lnTo>
                      <a:pt x="34" y="78"/>
                    </a:lnTo>
                    <a:lnTo>
                      <a:pt x="22" y="78"/>
                    </a:lnTo>
                    <a:lnTo>
                      <a:pt x="26" y="88"/>
                    </a:lnTo>
                    <a:lnTo>
                      <a:pt x="28" y="96"/>
                    </a:lnTo>
                    <a:lnTo>
                      <a:pt x="46" y="96"/>
                    </a:lnTo>
                    <a:lnTo>
                      <a:pt x="44" y="92"/>
                    </a:lnTo>
                    <a:lnTo>
                      <a:pt x="44" y="90"/>
                    </a:lnTo>
                    <a:lnTo>
                      <a:pt x="48" y="90"/>
                    </a:lnTo>
                    <a:lnTo>
                      <a:pt x="54" y="90"/>
                    </a:lnTo>
                    <a:lnTo>
                      <a:pt x="52" y="82"/>
                    </a:lnTo>
                    <a:lnTo>
                      <a:pt x="48" y="82"/>
                    </a:lnTo>
                    <a:lnTo>
                      <a:pt x="52" y="80"/>
                    </a:lnTo>
                    <a:lnTo>
                      <a:pt x="54" y="80"/>
                    </a:lnTo>
                    <a:lnTo>
                      <a:pt x="56" y="80"/>
                    </a:lnTo>
                    <a:lnTo>
                      <a:pt x="64" y="82"/>
                    </a:lnTo>
                    <a:lnTo>
                      <a:pt x="64" y="74"/>
                    </a:lnTo>
                    <a:lnTo>
                      <a:pt x="58" y="72"/>
                    </a:lnTo>
                    <a:lnTo>
                      <a:pt x="64" y="72"/>
                    </a:lnTo>
                    <a:lnTo>
                      <a:pt x="70" y="72"/>
                    </a:lnTo>
                    <a:lnTo>
                      <a:pt x="72" y="78"/>
                    </a:lnTo>
                    <a:lnTo>
                      <a:pt x="72" y="80"/>
                    </a:lnTo>
                    <a:lnTo>
                      <a:pt x="72" y="78"/>
                    </a:lnTo>
                    <a:lnTo>
                      <a:pt x="72" y="72"/>
                    </a:lnTo>
                    <a:lnTo>
                      <a:pt x="70" y="66"/>
                    </a:lnTo>
                    <a:lnTo>
                      <a:pt x="66" y="66"/>
                    </a:lnTo>
                    <a:lnTo>
                      <a:pt x="62" y="64"/>
                    </a:lnTo>
                    <a:lnTo>
                      <a:pt x="58" y="60"/>
                    </a:lnTo>
                    <a:lnTo>
                      <a:pt x="54" y="56"/>
                    </a:lnTo>
                    <a:lnTo>
                      <a:pt x="52" y="56"/>
                    </a:lnTo>
                    <a:lnTo>
                      <a:pt x="48" y="60"/>
                    </a:lnTo>
                    <a:lnTo>
                      <a:pt x="48" y="56"/>
                    </a:lnTo>
                    <a:lnTo>
                      <a:pt x="46" y="54"/>
                    </a:lnTo>
                    <a:lnTo>
                      <a:pt x="46" y="48"/>
                    </a:lnTo>
                    <a:lnTo>
                      <a:pt x="52" y="48"/>
                    </a:lnTo>
                    <a:lnTo>
                      <a:pt x="52" y="46"/>
                    </a:lnTo>
                    <a:lnTo>
                      <a:pt x="44" y="36"/>
                    </a:lnTo>
                    <a:lnTo>
                      <a:pt x="40" y="30"/>
                    </a:lnTo>
                    <a:lnTo>
                      <a:pt x="46" y="24"/>
                    </a:lnTo>
                    <a:lnTo>
                      <a:pt x="48" y="20"/>
                    </a:lnTo>
                    <a:lnTo>
                      <a:pt x="48" y="26"/>
                    </a:lnTo>
                    <a:lnTo>
                      <a:pt x="52" y="28"/>
                    </a:lnTo>
                    <a:lnTo>
                      <a:pt x="52" y="34"/>
                    </a:lnTo>
                    <a:lnTo>
                      <a:pt x="54" y="30"/>
                    </a:lnTo>
                    <a:lnTo>
                      <a:pt x="54" y="28"/>
                    </a:lnTo>
                    <a:lnTo>
                      <a:pt x="62" y="28"/>
                    </a:lnTo>
                    <a:lnTo>
                      <a:pt x="66" y="28"/>
                    </a:lnTo>
                    <a:lnTo>
                      <a:pt x="64" y="24"/>
                    </a:lnTo>
                    <a:lnTo>
                      <a:pt x="58" y="16"/>
                    </a:lnTo>
                    <a:lnTo>
                      <a:pt x="76" y="16"/>
                    </a:lnTo>
                    <a:lnTo>
                      <a:pt x="92" y="16"/>
                    </a:lnTo>
                    <a:lnTo>
                      <a:pt x="94" y="24"/>
                    </a:lnTo>
                    <a:lnTo>
                      <a:pt x="98" y="18"/>
                    </a:lnTo>
                    <a:lnTo>
                      <a:pt x="100" y="10"/>
                    </a:lnTo>
                    <a:lnTo>
                      <a:pt x="102" y="10"/>
                    </a:lnTo>
                    <a:lnTo>
                      <a:pt x="106" y="10"/>
                    </a:lnTo>
                    <a:lnTo>
                      <a:pt x="108" y="10"/>
                    </a:lnTo>
                    <a:lnTo>
                      <a:pt x="110" y="8"/>
                    </a:lnTo>
                    <a:lnTo>
                      <a:pt x="110" y="6"/>
                    </a:lnTo>
                    <a:lnTo>
                      <a:pt x="110" y="2"/>
                    </a:lnTo>
                    <a:lnTo>
                      <a:pt x="106" y="0"/>
                    </a:lnTo>
                    <a:lnTo>
                      <a:pt x="100" y="0"/>
                    </a:lnTo>
                    <a:lnTo>
                      <a:pt x="98" y="0"/>
                    </a:lnTo>
                    <a:lnTo>
                      <a:pt x="100" y="2"/>
                    </a:lnTo>
                    <a:lnTo>
                      <a:pt x="100" y="6"/>
                    </a:lnTo>
                    <a:lnTo>
                      <a:pt x="98" y="8"/>
                    </a:lnTo>
                    <a:lnTo>
                      <a:pt x="94" y="6"/>
                    </a:lnTo>
                    <a:lnTo>
                      <a:pt x="88" y="8"/>
                    </a:lnTo>
                    <a:lnTo>
                      <a:pt x="88" y="6"/>
                    </a:lnTo>
                    <a:lnTo>
                      <a:pt x="84" y="2"/>
                    </a:lnTo>
                    <a:lnTo>
                      <a:pt x="82" y="0"/>
                    </a:lnTo>
                    <a:lnTo>
                      <a:pt x="76" y="0"/>
                    </a:lnTo>
                    <a:lnTo>
                      <a:pt x="74" y="2"/>
                    </a:lnTo>
                    <a:lnTo>
                      <a:pt x="70" y="8"/>
                    </a:lnTo>
                    <a:lnTo>
                      <a:pt x="64" y="8"/>
                    </a:lnTo>
                    <a:lnTo>
                      <a:pt x="56" y="6"/>
                    </a:lnTo>
                    <a:lnTo>
                      <a:pt x="54" y="8"/>
                    </a:lnTo>
                    <a:lnTo>
                      <a:pt x="54" y="10"/>
                    </a:lnTo>
                    <a:lnTo>
                      <a:pt x="54" y="12"/>
                    </a:lnTo>
                    <a:lnTo>
                      <a:pt x="52" y="12"/>
                    </a:lnTo>
                    <a:lnTo>
                      <a:pt x="48" y="12"/>
                    </a:lnTo>
                    <a:lnTo>
                      <a:pt x="46" y="12"/>
                    </a:lnTo>
                    <a:lnTo>
                      <a:pt x="44" y="12"/>
                    </a:lnTo>
                    <a:lnTo>
                      <a:pt x="40" y="16"/>
                    </a:lnTo>
                    <a:lnTo>
                      <a:pt x="40" y="18"/>
                    </a:lnTo>
                    <a:lnTo>
                      <a:pt x="38" y="18"/>
                    </a:lnTo>
                    <a:lnTo>
                      <a:pt x="36" y="20"/>
                    </a:lnTo>
                    <a:lnTo>
                      <a:pt x="34" y="24"/>
                    </a:lnTo>
                    <a:lnTo>
                      <a:pt x="18" y="26"/>
                    </a:lnTo>
                    <a:lnTo>
                      <a:pt x="20" y="30"/>
                    </a:lnTo>
                    <a:lnTo>
                      <a:pt x="16" y="38"/>
                    </a:lnTo>
                    <a:lnTo>
                      <a:pt x="12" y="38"/>
                    </a:lnTo>
                    <a:lnTo>
                      <a:pt x="12" y="42"/>
                    </a:lnTo>
                    <a:lnTo>
                      <a:pt x="12" y="44"/>
                    </a:lnTo>
                    <a:lnTo>
                      <a:pt x="10" y="44"/>
                    </a:lnTo>
                    <a:lnTo>
                      <a:pt x="4" y="44"/>
                    </a:lnTo>
                    <a:lnTo>
                      <a:pt x="4" y="44"/>
                    </a:lnTo>
                    <a:lnTo>
                      <a:pt x="4" y="44"/>
                    </a:lnTo>
                    <a:close/>
                    <a:moveTo>
                      <a:pt x="52" y="62"/>
                    </a:moveTo>
                    <a:lnTo>
                      <a:pt x="52" y="62"/>
                    </a:lnTo>
                    <a:lnTo>
                      <a:pt x="56" y="66"/>
                    </a:lnTo>
                    <a:lnTo>
                      <a:pt x="56" y="70"/>
                    </a:lnTo>
                    <a:lnTo>
                      <a:pt x="52" y="70"/>
                    </a:lnTo>
                    <a:lnTo>
                      <a:pt x="52" y="64"/>
                    </a:lnTo>
                    <a:lnTo>
                      <a:pt x="52" y="62"/>
                    </a:lnTo>
                    <a:lnTo>
                      <a:pt x="52" y="62"/>
                    </a:lnTo>
                    <a:lnTo>
                      <a:pt x="52" y="62"/>
                    </a:lnTo>
                    <a:close/>
                    <a:moveTo>
                      <a:pt x="48" y="60"/>
                    </a:moveTo>
                    <a:lnTo>
                      <a:pt x="48" y="60"/>
                    </a:lnTo>
                    <a:lnTo>
                      <a:pt x="46" y="62"/>
                    </a:lnTo>
                    <a:lnTo>
                      <a:pt x="46" y="60"/>
                    </a:lnTo>
                    <a:lnTo>
                      <a:pt x="48" y="60"/>
                    </a:lnTo>
                    <a:lnTo>
                      <a:pt x="48" y="60"/>
                    </a:lnTo>
                    <a:lnTo>
                      <a:pt x="48" y="60"/>
                    </a:lnTo>
                    <a:close/>
                    <a:moveTo>
                      <a:pt x="0" y="42"/>
                    </a:moveTo>
                    <a:lnTo>
                      <a:pt x="2" y="46"/>
                    </a:lnTo>
                    <a:lnTo>
                      <a:pt x="2" y="44"/>
                    </a:lnTo>
                    <a:lnTo>
                      <a:pt x="0" y="42"/>
                    </a:lnTo>
                    <a:lnTo>
                      <a:pt x="0" y="42"/>
                    </a:lnTo>
                    <a:lnTo>
                      <a:pt x="0" y="42"/>
                    </a:lnTo>
                    <a:close/>
                    <a:moveTo>
                      <a:pt x="56" y="126"/>
                    </a:moveTo>
                    <a:lnTo>
                      <a:pt x="54" y="132"/>
                    </a:lnTo>
                    <a:lnTo>
                      <a:pt x="72" y="136"/>
                    </a:lnTo>
                    <a:lnTo>
                      <a:pt x="92" y="140"/>
                    </a:lnTo>
                    <a:lnTo>
                      <a:pt x="90" y="128"/>
                    </a:lnTo>
                    <a:lnTo>
                      <a:pt x="74" y="128"/>
                    </a:lnTo>
                    <a:lnTo>
                      <a:pt x="56" y="126"/>
                    </a:lnTo>
                    <a:lnTo>
                      <a:pt x="56" y="126"/>
                    </a:lnTo>
                    <a:lnTo>
                      <a:pt x="56" y="126"/>
                    </a:lnTo>
                    <a:close/>
                    <a:moveTo>
                      <a:pt x="8" y="74"/>
                    </a:moveTo>
                    <a:lnTo>
                      <a:pt x="8" y="74"/>
                    </a:lnTo>
                    <a:lnTo>
                      <a:pt x="16" y="78"/>
                    </a:lnTo>
                    <a:lnTo>
                      <a:pt x="16" y="74"/>
                    </a:lnTo>
                    <a:lnTo>
                      <a:pt x="8" y="74"/>
                    </a:lnTo>
                    <a:lnTo>
                      <a:pt x="8" y="74"/>
                    </a:lnTo>
                    <a:lnTo>
                      <a:pt x="8" y="74"/>
                    </a:lnTo>
                    <a:close/>
                    <a:moveTo>
                      <a:pt x="90" y="70"/>
                    </a:moveTo>
                    <a:lnTo>
                      <a:pt x="92" y="74"/>
                    </a:lnTo>
                    <a:lnTo>
                      <a:pt x="92" y="70"/>
                    </a:lnTo>
                    <a:lnTo>
                      <a:pt x="90" y="70"/>
                    </a:lnTo>
                    <a:lnTo>
                      <a:pt x="90" y="70"/>
                    </a:lnTo>
                    <a:lnTo>
                      <a:pt x="90" y="70"/>
                    </a:lnTo>
                    <a:close/>
                    <a:moveTo>
                      <a:pt x="90" y="52"/>
                    </a:moveTo>
                    <a:lnTo>
                      <a:pt x="90" y="52"/>
                    </a:lnTo>
                    <a:lnTo>
                      <a:pt x="94" y="60"/>
                    </a:lnTo>
                    <a:lnTo>
                      <a:pt x="100" y="60"/>
                    </a:lnTo>
                    <a:lnTo>
                      <a:pt x="100" y="56"/>
                    </a:lnTo>
                    <a:lnTo>
                      <a:pt x="98" y="52"/>
                    </a:lnTo>
                    <a:lnTo>
                      <a:pt x="90" y="52"/>
                    </a:lnTo>
                    <a:lnTo>
                      <a:pt x="90" y="52"/>
                    </a:lnTo>
                    <a:lnTo>
                      <a:pt x="90" y="5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66" name="Freeform 1665"/>
              <p:cNvSpPr/>
              <p:nvPr/>
            </p:nvSpPr>
            <p:spPr bwMode="auto">
              <a:xfrm>
                <a:off x="577850" y="4108450"/>
                <a:ext cx="111125" cy="209550"/>
              </a:xfrm>
              <a:custGeom>
                <a:gdLst>
                  <a:gd fmla="*/ 0 w 70" name="T0"/>
                  <a:gd fmla="*/ 132 h 132" name="T1"/>
                  <a:gd fmla="*/ 0 w 70" name="T2"/>
                  <a:gd fmla="*/ 132 h 132" name="T3"/>
                  <a:gd fmla="*/ 6 w 70" name="T4"/>
                  <a:gd fmla="*/ 132 h 132" name="T5"/>
                  <a:gd fmla="*/ 18 w 70" name="T6"/>
                  <a:gd fmla="*/ 124 h 132" name="T7"/>
                  <a:gd fmla="*/ 24 w 70" name="T8"/>
                  <a:gd fmla="*/ 124 h 132" name="T9"/>
                  <a:gd fmla="*/ 32 w 70" name="T10"/>
                  <a:gd fmla="*/ 118 h 132" name="T11"/>
                  <a:gd fmla="*/ 40 w 70" name="T12"/>
                  <a:gd fmla="*/ 116 h 132" name="T13"/>
                  <a:gd fmla="*/ 48 w 70" name="T14"/>
                  <a:gd fmla="*/ 118 h 132" name="T15"/>
                  <a:gd fmla="*/ 54 w 70" name="T16"/>
                  <a:gd fmla="*/ 118 h 132" name="T17"/>
                  <a:gd fmla="*/ 62 w 70" name="T18"/>
                  <a:gd fmla="*/ 116 h 132" name="T19"/>
                  <a:gd fmla="*/ 62 w 70" name="T20"/>
                  <a:gd fmla="*/ 112 h 132" name="T21"/>
                  <a:gd fmla="*/ 64 w 70" name="T22"/>
                  <a:gd fmla="*/ 108 h 132" name="T23"/>
                  <a:gd fmla="*/ 66 w 70" name="T24"/>
                  <a:gd fmla="*/ 106 h 132" name="T25"/>
                  <a:gd fmla="*/ 70 w 70" name="T26"/>
                  <a:gd fmla="*/ 108 h 132" name="T27"/>
                  <a:gd fmla="*/ 58 w 70" name="T28"/>
                  <a:gd fmla="*/ 94 h 132" name="T29"/>
                  <a:gd fmla="*/ 58 w 70" name="T30"/>
                  <a:gd fmla="*/ 90 h 132" name="T31"/>
                  <a:gd fmla="*/ 58 w 70" name="T32"/>
                  <a:gd fmla="*/ 88 h 132" name="T33"/>
                  <a:gd fmla="*/ 58 w 70" name="T34"/>
                  <a:gd fmla="*/ 86 h 132" name="T35"/>
                  <a:gd fmla="*/ 58 w 70" name="T36"/>
                  <a:gd fmla="*/ 80 h 132" name="T37"/>
                  <a:gd fmla="*/ 62 w 70" name="T38"/>
                  <a:gd fmla="*/ 68 h 132" name="T39"/>
                  <a:gd fmla="*/ 58 w 70" name="T40"/>
                  <a:gd fmla="*/ 62 h 132" name="T41"/>
                  <a:gd fmla="*/ 56 w 70" name="T42"/>
                  <a:gd fmla="*/ 58 h 132" name="T43"/>
                  <a:gd fmla="*/ 54 w 70" name="T44"/>
                  <a:gd fmla="*/ 52 h 132" name="T45"/>
                  <a:gd fmla="*/ 54 w 70" name="T46"/>
                  <a:gd fmla="*/ 50 h 132" name="T47"/>
                  <a:gd fmla="*/ 58 w 70" name="T48"/>
                  <a:gd fmla="*/ 44 h 132" name="T49"/>
                  <a:gd fmla="*/ 56 w 70" name="T50"/>
                  <a:gd fmla="*/ 42 h 132" name="T51"/>
                  <a:gd fmla="*/ 54 w 70" name="T52"/>
                  <a:gd fmla="*/ 38 h 132" name="T53"/>
                  <a:gd fmla="*/ 56 w 70" name="T54"/>
                  <a:gd fmla="*/ 36 h 132" name="T55"/>
                  <a:gd fmla="*/ 56 w 70" name="T56"/>
                  <a:gd fmla="*/ 32 h 132" name="T57"/>
                  <a:gd fmla="*/ 56 w 70" name="T58"/>
                  <a:gd fmla="*/ 24 h 132" name="T59"/>
                  <a:gd fmla="*/ 54 w 70" name="T60"/>
                  <a:gd fmla="*/ 18 h 132" name="T61"/>
                  <a:gd fmla="*/ 50 w 70" name="T62"/>
                  <a:gd fmla="*/ 14 h 132" name="T63"/>
                  <a:gd fmla="*/ 48 w 70" name="T64"/>
                  <a:gd fmla="*/ 14 h 132" name="T65"/>
                  <a:gd fmla="*/ 50 w 70" name="T66"/>
                  <a:gd fmla="*/ 8 h 132" name="T67"/>
                  <a:gd fmla="*/ 50 w 70" name="T68"/>
                  <a:gd fmla="*/ 0 h 132" name="T69"/>
                  <a:gd fmla="*/ 40 w 70" name="T70"/>
                  <a:gd fmla="*/ 0 h 132" name="T71"/>
                  <a:gd fmla="*/ 38 w 70" name="T72"/>
                  <a:gd fmla="*/ 2 h 132" name="T73"/>
                  <a:gd fmla="*/ 30 w 70" name="T74"/>
                  <a:gd fmla="*/ 2 h 132" name="T75"/>
                  <a:gd fmla="*/ 18 w 70" name="T76"/>
                  <a:gd fmla="*/ 0 h 132" name="T77"/>
                  <a:gd fmla="*/ 14 w 70" name="T78"/>
                  <a:gd fmla="*/ 6 h 132" name="T79"/>
                  <a:gd fmla="*/ 12 w 70" name="T80"/>
                  <a:gd fmla="*/ 10 h 132" name="T81"/>
                  <a:gd fmla="*/ 14 w 70" name="T82"/>
                  <a:gd fmla="*/ 18 h 132" name="T83"/>
                  <a:gd fmla="*/ 12 w 70" name="T84"/>
                  <a:gd fmla="*/ 28 h 132" name="T85"/>
                  <a:gd fmla="*/ 14 w 70" name="T86"/>
                  <a:gd fmla="*/ 34 h 132" name="T87"/>
                  <a:gd fmla="*/ 14 w 70" name="T88"/>
                  <a:gd fmla="*/ 38 h 132" name="T89"/>
                  <a:gd fmla="*/ 14 w 70" name="T90"/>
                  <a:gd fmla="*/ 42 h 132" name="T91"/>
                  <a:gd fmla="*/ 18 w 70" name="T92"/>
                  <a:gd fmla="*/ 50 h 132" name="T93"/>
                  <a:gd fmla="*/ 14 w 70" name="T94"/>
                  <a:gd fmla="*/ 60 h 132" name="T95"/>
                  <a:gd fmla="*/ 14 w 70" name="T96"/>
                  <a:gd fmla="*/ 62 h 132" name="T97"/>
                  <a:gd fmla="*/ 12 w 70" name="T98"/>
                  <a:gd fmla="*/ 70 h 132" name="T99"/>
                  <a:gd fmla="*/ 6 w 70" name="T100"/>
                  <a:gd fmla="*/ 80 h 132" name="T101"/>
                  <a:gd fmla="*/ 2 w 70" name="T102"/>
                  <a:gd fmla="*/ 90 h 132" name="T103"/>
                  <a:gd fmla="*/ 0 w 70" name="T104"/>
                  <a:gd fmla="*/ 100 h 132" name="T105"/>
                  <a:gd fmla="*/ 2 w 70" name="T106"/>
                  <a:gd fmla="*/ 114 h 132" name="T107"/>
                  <a:gd fmla="*/ 2 w 70" name="T108"/>
                  <a:gd fmla="*/ 116 h 132" name="T109"/>
                  <a:gd fmla="*/ 2 w 70" name="T110"/>
                  <a:gd fmla="*/ 122 h 132" name="T111"/>
                  <a:gd fmla="*/ 0 w 70" name="T112"/>
                  <a:gd fmla="*/ 132 h 132" name="T113"/>
                  <a:gd fmla="*/ 0 w 70" name="T114"/>
                  <a:gd fmla="*/ 132 h 132" name="T115"/>
                  <a:gd fmla="*/ 0 w 70" name="T116"/>
                  <a:gd fmla="*/ 132 h 1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32" w="70">
                    <a:moveTo>
                      <a:pt x="0" y="132"/>
                    </a:moveTo>
                    <a:lnTo>
                      <a:pt x="0" y="132"/>
                    </a:lnTo>
                    <a:lnTo>
                      <a:pt x="6" y="132"/>
                    </a:lnTo>
                    <a:lnTo>
                      <a:pt x="18" y="124"/>
                    </a:lnTo>
                    <a:lnTo>
                      <a:pt x="24" y="124"/>
                    </a:lnTo>
                    <a:lnTo>
                      <a:pt x="32" y="118"/>
                    </a:lnTo>
                    <a:lnTo>
                      <a:pt x="40" y="116"/>
                    </a:lnTo>
                    <a:lnTo>
                      <a:pt x="48" y="118"/>
                    </a:lnTo>
                    <a:lnTo>
                      <a:pt x="54" y="118"/>
                    </a:lnTo>
                    <a:lnTo>
                      <a:pt x="62" y="116"/>
                    </a:lnTo>
                    <a:lnTo>
                      <a:pt x="62" y="112"/>
                    </a:lnTo>
                    <a:lnTo>
                      <a:pt x="64" y="108"/>
                    </a:lnTo>
                    <a:lnTo>
                      <a:pt x="66" y="106"/>
                    </a:lnTo>
                    <a:lnTo>
                      <a:pt x="70" y="108"/>
                    </a:lnTo>
                    <a:lnTo>
                      <a:pt x="58" y="94"/>
                    </a:lnTo>
                    <a:lnTo>
                      <a:pt x="58" y="90"/>
                    </a:lnTo>
                    <a:lnTo>
                      <a:pt x="58" y="88"/>
                    </a:lnTo>
                    <a:lnTo>
                      <a:pt x="58" y="86"/>
                    </a:lnTo>
                    <a:lnTo>
                      <a:pt x="58" y="80"/>
                    </a:lnTo>
                    <a:lnTo>
                      <a:pt x="62" y="68"/>
                    </a:lnTo>
                    <a:lnTo>
                      <a:pt x="58" y="62"/>
                    </a:lnTo>
                    <a:lnTo>
                      <a:pt x="56" y="58"/>
                    </a:lnTo>
                    <a:lnTo>
                      <a:pt x="54" y="52"/>
                    </a:lnTo>
                    <a:lnTo>
                      <a:pt x="54" y="50"/>
                    </a:lnTo>
                    <a:lnTo>
                      <a:pt x="58" y="44"/>
                    </a:lnTo>
                    <a:lnTo>
                      <a:pt x="56" y="42"/>
                    </a:lnTo>
                    <a:lnTo>
                      <a:pt x="54" y="38"/>
                    </a:lnTo>
                    <a:lnTo>
                      <a:pt x="56" y="36"/>
                    </a:lnTo>
                    <a:lnTo>
                      <a:pt x="56" y="32"/>
                    </a:lnTo>
                    <a:lnTo>
                      <a:pt x="56" y="24"/>
                    </a:lnTo>
                    <a:lnTo>
                      <a:pt x="54" y="18"/>
                    </a:lnTo>
                    <a:lnTo>
                      <a:pt x="50" y="14"/>
                    </a:lnTo>
                    <a:lnTo>
                      <a:pt x="48" y="14"/>
                    </a:lnTo>
                    <a:lnTo>
                      <a:pt x="50" y="8"/>
                    </a:lnTo>
                    <a:lnTo>
                      <a:pt x="50" y="0"/>
                    </a:lnTo>
                    <a:lnTo>
                      <a:pt x="40" y="0"/>
                    </a:lnTo>
                    <a:lnTo>
                      <a:pt x="38" y="2"/>
                    </a:lnTo>
                    <a:lnTo>
                      <a:pt x="30" y="2"/>
                    </a:lnTo>
                    <a:lnTo>
                      <a:pt x="18" y="0"/>
                    </a:lnTo>
                    <a:lnTo>
                      <a:pt x="14" y="6"/>
                    </a:lnTo>
                    <a:lnTo>
                      <a:pt x="12" y="10"/>
                    </a:lnTo>
                    <a:lnTo>
                      <a:pt x="14" y="18"/>
                    </a:lnTo>
                    <a:lnTo>
                      <a:pt x="12" y="28"/>
                    </a:lnTo>
                    <a:lnTo>
                      <a:pt x="14" y="34"/>
                    </a:lnTo>
                    <a:lnTo>
                      <a:pt x="14" y="38"/>
                    </a:lnTo>
                    <a:lnTo>
                      <a:pt x="14" y="42"/>
                    </a:lnTo>
                    <a:lnTo>
                      <a:pt x="18" y="50"/>
                    </a:lnTo>
                    <a:lnTo>
                      <a:pt x="14" y="60"/>
                    </a:lnTo>
                    <a:lnTo>
                      <a:pt x="14" y="62"/>
                    </a:lnTo>
                    <a:lnTo>
                      <a:pt x="12" y="70"/>
                    </a:lnTo>
                    <a:lnTo>
                      <a:pt x="6" y="80"/>
                    </a:lnTo>
                    <a:lnTo>
                      <a:pt x="2" y="90"/>
                    </a:lnTo>
                    <a:lnTo>
                      <a:pt x="0" y="100"/>
                    </a:lnTo>
                    <a:lnTo>
                      <a:pt x="2" y="114"/>
                    </a:lnTo>
                    <a:lnTo>
                      <a:pt x="2" y="116"/>
                    </a:lnTo>
                    <a:lnTo>
                      <a:pt x="2" y="122"/>
                    </a:lnTo>
                    <a:lnTo>
                      <a:pt x="0" y="132"/>
                    </a:lnTo>
                    <a:lnTo>
                      <a:pt x="0" y="132"/>
                    </a:lnTo>
                    <a:lnTo>
                      <a:pt x="0" y="13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67" name="Freeform 1666"/>
              <p:cNvSpPr/>
              <p:nvPr/>
            </p:nvSpPr>
            <p:spPr bwMode="auto">
              <a:xfrm>
                <a:off x="793750" y="2749550"/>
                <a:ext cx="206375" cy="266700"/>
              </a:xfrm>
              <a:custGeom>
                <a:gdLst>
                  <a:gd fmla="*/ 28 w 130" name="T0"/>
                  <a:gd fmla="*/ 56 h 168" name="T1"/>
                  <a:gd fmla="*/ 24 w 130" name="T2"/>
                  <a:gd fmla="*/ 62 h 168" name="T3"/>
                  <a:gd fmla="*/ 20 w 130" name="T4"/>
                  <a:gd fmla="*/ 70 h 168" name="T5"/>
                  <a:gd fmla="*/ 12 w 130" name="T6"/>
                  <a:gd fmla="*/ 74 h 168" name="T7"/>
                  <a:gd fmla="*/ 0 w 130" name="T8"/>
                  <a:gd fmla="*/ 92 h 168" name="T9"/>
                  <a:gd fmla="*/ 6 w 130" name="T10"/>
                  <a:gd fmla="*/ 98 h 168" name="T11"/>
                  <a:gd fmla="*/ 8 w 130" name="T12"/>
                  <a:gd fmla="*/ 102 h 168" name="T13"/>
                  <a:gd fmla="*/ 8 w 130" name="T14"/>
                  <a:gd fmla="*/ 116 h 168" name="T15"/>
                  <a:gd fmla="*/ 10 w 130" name="T16"/>
                  <a:gd fmla="*/ 120 h 168" name="T17"/>
                  <a:gd fmla="*/ 16 w 130" name="T18"/>
                  <a:gd fmla="*/ 126 h 168" name="T19"/>
                  <a:gd fmla="*/ 24 w 130" name="T20"/>
                  <a:gd fmla="*/ 130 h 168" name="T21"/>
                  <a:gd fmla="*/ 36 w 130" name="T22"/>
                  <a:gd fmla="*/ 134 h 168" name="T23"/>
                  <a:gd fmla="*/ 34 w 130" name="T24"/>
                  <a:gd fmla="*/ 146 h 168" name="T25"/>
                  <a:gd fmla="*/ 34 w 130" name="T26"/>
                  <a:gd fmla="*/ 162 h 168" name="T27"/>
                  <a:gd fmla="*/ 44 w 130" name="T28"/>
                  <a:gd fmla="*/ 158 h 168" name="T29"/>
                  <a:gd fmla="*/ 54 w 130" name="T30"/>
                  <a:gd fmla="*/ 162 h 168" name="T31"/>
                  <a:gd fmla="*/ 72 w 130" name="T32"/>
                  <a:gd fmla="*/ 164 h 168" name="T33"/>
                  <a:gd fmla="*/ 84 w 130" name="T34"/>
                  <a:gd fmla="*/ 158 h 168" name="T35"/>
                  <a:gd fmla="*/ 96 w 130" name="T36"/>
                  <a:gd fmla="*/ 158 h 168" name="T37"/>
                  <a:gd fmla="*/ 104 w 130" name="T38"/>
                  <a:gd fmla="*/ 158 h 168" name="T39"/>
                  <a:gd fmla="*/ 102 w 130" name="T40"/>
                  <a:gd fmla="*/ 152 h 168" name="T41"/>
                  <a:gd fmla="*/ 110 w 130" name="T42"/>
                  <a:gd fmla="*/ 144 h 168" name="T43"/>
                  <a:gd fmla="*/ 118 w 130" name="T44"/>
                  <a:gd fmla="*/ 136 h 168" name="T45"/>
                  <a:gd fmla="*/ 108 w 130" name="T46"/>
                  <a:gd fmla="*/ 128 h 168" name="T47"/>
                  <a:gd fmla="*/ 104 w 130" name="T48"/>
                  <a:gd fmla="*/ 120 h 168" name="T49"/>
                  <a:gd fmla="*/ 94 w 130" name="T50"/>
                  <a:gd fmla="*/ 102 h 168" name="T51"/>
                  <a:gd fmla="*/ 104 w 130" name="T52"/>
                  <a:gd fmla="*/ 98 h 168" name="T53"/>
                  <a:gd fmla="*/ 122 w 130" name="T54"/>
                  <a:gd fmla="*/ 84 h 168" name="T55"/>
                  <a:gd fmla="*/ 128 w 130" name="T56"/>
                  <a:gd fmla="*/ 66 h 168" name="T57"/>
                  <a:gd fmla="*/ 124 w 130" name="T58"/>
                  <a:gd fmla="*/ 48 h 168" name="T59"/>
                  <a:gd fmla="*/ 124 w 130" name="T60"/>
                  <a:gd fmla="*/ 34 h 168" name="T61"/>
                  <a:gd fmla="*/ 110 w 130" name="T62"/>
                  <a:gd fmla="*/ 18 h 168" name="T63"/>
                  <a:gd fmla="*/ 92 w 130" name="T64"/>
                  <a:gd fmla="*/ 26 h 168" name="T65"/>
                  <a:gd fmla="*/ 86 w 130" name="T66"/>
                  <a:gd fmla="*/ 28 h 168" name="T67"/>
                  <a:gd fmla="*/ 80 w 130" name="T68"/>
                  <a:gd fmla="*/ 24 h 168" name="T69"/>
                  <a:gd fmla="*/ 66 w 130" name="T70"/>
                  <a:gd fmla="*/ 18 h 168" name="T71"/>
                  <a:gd fmla="*/ 58 w 130" name="T72"/>
                  <a:gd fmla="*/ 2 h 168" name="T73"/>
                  <a:gd fmla="*/ 44 w 130" name="T74"/>
                  <a:gd fmla="*/ 6 h 168" name="T75"/>
                  <a:gd fmla="*/ 46 w 130" name="T76"/>
                  <a:gd fmla="*/ 16 h 168" name="T77"/>
                  <a:gd fmla="*/ 48 w 130" name="T78"/>
                  <a:gd fmla="*/ 36 h 168" name="T79"/>
                  <a:gd fmla="*/ 44 w 130" name="T80"/>
                  <a:gd fmla="*/ 40 h 168" name="T81"/>
                  <a:gd fmla="*/ 30 w 130" name="T82"/>
                  <a:gd fmla="*/ 38 h 168" name="T83"/>
                  <a:gd fmla="*/ 26 w 130" name="T84"/>
                  <a:gd fmla="*/ 46 h 168" name="T85"/>
                  <a:gd fmla="*/ 26 w 130" name="T86"/>
                  <a:gd fmla="*/ 48 h 16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8" w="130">
                    <a:moveTo>
                      <a:pt x="26" y="48"/>
                    </a:moveTo>
                    <a:lnTo>
                      <a:pt x="26" y="48"/>
                    </a:lnTo>
                    <a:lnTo>
                      <a:pt x="28" y="56"/>
                    </a:lnTo>
                    <a:lnTo>
                      <a:pt x="28" y="58"/>
                    </a:lnTo>
                    <a:lnTo>
                      <a:pt x="26" y="62"/>
                    </a:lnTo>
                    <a:lnTo>
                      <a:pt x="24" y="62"/>
                    </a:lnTo>
                    <a:lnTo>
                      <a:pt x="26" y="66"/>
                    </a:lnTo>
                    <a:lnTo>
                      <a:pt x="24" y="70"/>
                    </a:lnTo>
                    <a:lnTo>
                      <a:pt x="20" y="70"/>
                    </a:lnTo>
                    <a:lnTo>
                      <a:pt x="18" y="72"/>
                    </a:lnTo>
                    <a:lnTo>
                      <a:pt x="16" y="74"/>
                    </a:lnTo>
                    <a:lnTo>
                      <a:pt x="12" y="74"/>
                    </a:lnTo>
                    <a:lnTo>
                      <a:pt x="8" y="72"/>
                    </a:lnTo>
                    <a:lnTo>
                      <a:pt x="6" y="76"/>
                    </a:lnTo>
                    <a:lnTo>
                      <a:pt x="0" y="92"/>
                    </a:lnTo>
                    <a:lnTo>
                      <a:pt x="2" y="92"/>
                    </a:lnTo>
                    <a:lnTo>
                      <a:pt x="6" y="94"/>
                    </a:lnTo>
                    <a:lnTo>
                      <a:pt x="6" y="98"/>
                    </a:lnTo>
                    <a:lnTo>
                      <a:pt x="2" y="98"/>
                    </a:lnTo>
                    <a:lnTo>
                      <a:pt x="6" y="100"/>
                    </a:lnTo>
                    <a:lnTo>
                      <a:pt x="8" y="102"/>
                    </a:lnTo>
                    <a:lnTo>
                      <a:pt x="8" y="104"/>
                    </a:lnTo>
                    <a:lnTo>
                      <a:pt x="6" y="110"/>
                    </a:lnTo>
                    <a:lnTo>
                      <a:pt x="8" y="116"/>
                    </a:lnTo>
                    <a:lnTo>
                      <a:pt x="10" y="116"/>
                    </a:lnTo>
                    <a:lnTo>
                      <a:pt x="10" y="118"/>
                    </a:lnTo>
                    <a:lnTo>
                      <a:pt x="10" y="120"/>
                    </a:lnTo>
                    <a:lnTo>
                      <a:pt x="8" y="126"/>
                    </a:lnTo>
                    <a:lnTo>
                      <a:pt x="10" y="128"/>
                    </a:lnTo>
                    <a:lnTo>
                      <a:pt x="16" y="126"/>
                    </a:lnTo>
                    <a:lnTo>
                      <a:pt x="18" y="128"/>
                    </a:lnTo>
                    <a:lnTo>
                      <a:pt x="24" y="128"/>
                    </a:lnTo>
                    <a:lnTo>
                      <a:pt x="24" y="130"/>
                    </a:lnTo>
                    <a:lnTo>
                      <a:pt x="26" y="134"/>
                    </a:lnTo>
                    <a:lnTo>
                      <a:pt x="30" y="130"/>
                    </a:lnTo>
                    <a:lnTo>
                      <a:pt x="36" y="134"/>
                    </a:lnTo>
                    <a:lnTo>
                      <a:pt x="36" y="136"/>
                    </a:lnTo>
                    <a:lnTo>
                      <a:pt x="36" y="140"/>
                    </a:lnTo>
                    <a:lnTo>
                      <a:pt x="34" y="146"/>
                    </a:lnTo>
                    <a:lnTo>
                      <a:pt x="34" y="152"/>
                    </a:lnTo>
                    <a:lnTo>
                      <a:pt x="34" y="156"/>
                    </a:lnTo>
                    <a:lnTo>
                      <a:pt x="34" y="162"/>
                    </a:lnTo>
                    <a:lnTo>
                      <a:pt x="36" y="164"/>
                    </a:lnTo>
                    <a:lnTo>
                      <a:pt x="44" y="162"/>
                    </a:lnTo>
                    <a:lnTo>
                      <a:pt x="44" y="158"/>
                    </a:lnTo>
                    <a:lnTo>
                      <a:pt x="46" y="158"/>
                    </a:lnTo>
                    <a:lnTo>
                      <a:pt x="48" y="158"/>
                    </a:lnTo>
                    <a:lnTo>
                      <a:pt x="54" y="162"/>
                    </a:lnTo>
                    <a:lnTo>
                      <a:pt x="66" y="168"/>
                    </a:lnTo>
                    <a:lnTo>
                      <a:pt x="68" y="166"/>
                    </a:lnTo>
                    <a:lnTo>
                      <a:pt x="72" y="164"/>
                    </a:lnTo>
                    <a:lnTo>
                      <a:pt x="80" y="162"/>
                    </a:lnTo>
                    <a:lnTo>
                      <a:pt x="82" y="162"/>
                    </a:lnTo>
                    <a:lnTo>
                      <a:pt x="84" y="158"/>
                    </a:lnTo>
                    <a:lnTo>
                      <a:pt x="90" y="158"/>
                    </a:lnTo>
                    <a:lnTo>
                      <a:pt x="94" y="158"/>
                    </a:lnTo>
                    <a:lnTo>
                      <a:pt x="96" y="158"/>
                    </a:lnTo>
                    <a:lnTo>
                      <a:pt x="102" y="162"/>
                    </a:lnTo>
                    <a:lnTo>
                      <a:pt x="104" y="162"/>
                    </a:lnTo>
                    <a:lnTo>
                      <a:pt x="104" y="158"/>
                    </a:lnTo>
                    <a:lnTo>
                      <a:pt x="102" y="154"/>
                    </a:lnTo>
                    <a:lnTo>
                      <a:pt x="100" y="152"/>
                    </a:lnTo>
                    <a:lnTo>
                      <a:pt x="102" y="152"/>
                    </a:lnTo>
                    <a:lnTo>
                      <a:pt x="104" y="148"/>
                    </a:lnTo>
                    <a:lnTo>
                      <a:pt x="110" y="146"/>
                    </a:lnTo>
                    <a:lnTo>
                      <a:pt x="110" y="144"/>
                    </a:lnTo>
                    <a:lnTo>
                      <a:pt x="112" y="138"/>
                    </a:lnTo>
                    <a:lnTo>
                      <a:pt x="112" y="136"/>
                    </a:lnTo>
                    <a:lnTo>
                      <a:pt x="118" y="136"/>
                    </a:lnTo>
                    <a:lnTo>
                      <a:pt x="112" y="130"/>
                    </a:lnTo>
                    <a:lnTo>
                      <a:pt x="110" y="128"/>
                    </a:lnTo>
                    <a:lnTo>
                      <a:pt x="108" y="128"/>
                    </a:lnTo>
                    <a:lnTo>
                      <a:pt x="104" y="128"/>
                    </a:lnTo>
                    <a:lnTo>
                      <a:pt x="104" y="126"/>
                    </a:lnTo>
                    <a:lnTo>
                      <a:pt x="104" y="120"/>
                    </a:lnTo>
                    <a:lnTo>
                      <a:pt x="102" y="116"/>
                    </a:lnTo>
                    <a:lnTo>
                      <a:pt x="94" y="108"/>
                    </a:lnTo>
                    <a:lnTo>
                      <a:pt x="94" y="102"/>
                    </a:lnTo>
                    <a:lnTo>
                      <a:pt x="96" y="102"/>
                    </a:lnTo>
                    <a:lnTo>
                      <a:pt x="102" y="100"/>
                    </a:lnTo>
                    <a:lnTo>
                      <a:pt x="104" y="98"/>
                    </a:lnTo>
                    <a:lnTo>
                      <a:pt x="108" y="94"/>
                    </a:lnTo>
                    <a:lnTo>
                      <a:pt x="112" y="92"/>
                    </a:lnTo>
                    <a:lnTo>
                      <a:pt x="122" y="84"/>
                    </a:lnTo>
                    <a:lnTo>
                      <a:pt x="130" y="90"/>
                    </a:lnTo>
                    <a:lnTo>
                      <a:pt x="128" y="70"/>
                    </a:lnTo>
                    <a:lnTo>
                      <a:pt x="128" y="66"/>
                    </a:lnTo>
                    <a:lnTo>
                      <a:pt x="124" y="62"/>
                    </a:lnTo>
                    <a:lnTo>
                      <a:pt x="124" y="52"/>
                    </a:lnTo>
                    <a:lnTo>
                      <a:pt x="124" y="48"/>
                    </a:lnTo>
                    <a:lnTo>
                      <a:pt x="122" y="44"/>
                    </a:lnTo>
                    <a:lnTo>
                      <a:pt x="122" y="40"/>
                    </a:lnTo>
                    <a:lnTo>
                      <a:pt x="124" y="34"/>
                    </a:lnTo>
                    <a:lnTo>
                      <a:pt x="124" y="28"/>
                    </a:lnTo>
                    <a:lnTo>
                      <a:pt x="112" y="24"/>
                    </a:lnTo>
                    <a:lnTo>
                      <a:pt x="110" y="18"/>
                    </a:lnTo>
                    <a:lnTo>
                      <a:pt x="102" y="18"/>
                    </a:lnTo>
                    <a:lnTo>
                      <a:pt x="96" y="18"/>
                    </a:lnTo>
                    <a:lnTo>
                      <a:pt x="92" y="26"/>
                    </a:lnTo>
                    <a:lnTo>
                      <a:pt x="90" y="26"/>
                    </a:lnTo>
                    <a:lnTo>
                      <a:pt x="84" y="26"/>
                    </a:lnTo>
                    <a:lnTo>
                      <a:pt x="86" y="28"/>
                    </a:lnTo>
                    <a:lnTo>
                      <a:pt x="84" y="30"/>
                    </a:lnTo>
                    <a:lnTo>
                      <a:pt x="82" y="34"/>
                    </a:lnTo>
                    <a:lnTo>
                      <a:pt x="80" y="24"/>
                    </a:lnTo>
                    <a:lnTo>
                      <a:pt x="72" y="24"/>
                    </a:lnTo>
                    <a:lnTo>
                      <a:pt x="66" y="24"/>
                    </a:lnTo>
                    <a:lnTo>
                      <a:pt x="66" y="18"/>
                    </a:lnTo>
                    <a:lnTo>
                      <a:pt x="62" y="10"/>
                    </a:lnTo>
                    <a:lnTo>
                      <a:pt x="64" y="2"/>
                    </a:lnTo>
                    <a:lnTo>
                      <a:pt x="58" y="2"/>
                    </a:lnTo>
                    <a:lnTo>
                      <a:pt x="58" y="0"/>
                    </a:lnTo>
                    <a:lnTo>
                      <a:pt x="46" y="0"/>
                    </a:lnTo>
                    <a:lnTo>
                      <a:pt x="44" y="6"/>
                    </a:lnTo>
                    <a:lnTo>
                      <a:pt x="44" y="10"/>
                    </a:lnTo>
                    <a:lnTo>
                      <a:pt x="46" y="10"/>
                    </a:lnTo>
                    <a:lnTo>
                      <a:pt x="46" y="16"/>
                    </a:lnTo>
                    <a:lnTo>
                      <a:pt x="48" y="24"/>
                    </a:lnTo>
                    <a:lnTo>
                      <a:pt x="48" y="34"/>
                    </a:lnTo>
                    <a:lnTo>
                      <a:pt x="48" y="36"/>
                    </a:lnTo>
                    <a:lnTo>
                      <a:pt x="46" y="34"/>
                    </a:lnTo>
                    <a:lnTo>
                      <a:pt x="44" y="36"/>
                    </a:lnTo>
                    <a:lnTo>
                      <a:pt x="44" y="40"/>
                    </a:lnTo>
                    <a:lnTo>
                      <a:pt x="38" y="40"/>
                    </a:lnTo>
                    <a:lnTo>
                      <a:pt x="36" y="38"/>
                    </a:lnTo>
                    <a:lnTo>
                      <a:pt x="30" y="38"/>
                    </a:lnTo>
                    <a:lnTo>
                      <a:pt x="28" y="40"/>
                    </a:lnTo>
                    <a:lnTo>
                      <a:pt x="26" y="44"/>
                    </a:lnTo>
                    <a:lnTo>
                      <a:pt x="26" y="46"/>
                    </a:lnTo>
                    <a:lnTo>
                      <a:pt x="28" y="46"/>
                    </a:lnTo>
                    <a:lnTo>
                      <a:pt x="28" y="48"/>
                    </a:lnTo>
                    <a:lnTo>
                      <a:pt x="26" y="48"/>
                    </a:lnTo>
                    <a:lnTo>
                      <a:pt x="26" y="48"/>
                    </a:lnTo>
                    <a:lnTo>
                      <a:pt x="26" y="48"/>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68" name="Freeform 1667"/>
              <p:cNvSpPr/>
              <p:nvPr/>
            </p:nvSpPr>
            <p:spPr bwMode="auto">
              <a:xfrm>
                <a:off x="1584325" y="3133725"/>
                <a:ext cx="165100" cy="85725"/>
              </a:xfrm>
              <a:custGeom>
                <a:gdLst>
                  <a:gd fmla="*/ 0 w 104" name="T0"/>
                  <a:gd fmla="*/ 16 h 54" name="T1"/>
                  <a:gd fmla="*/ 18 w 104" name="T2"/>
                  <a:gd fmla="*/ 22 h 54" name="T3"/>
                  <a:gd fmla="*/ 20 w 104" name="T4"/>
                  <a:gd fmla="*/ 34 h 54" name="T5"/>
                  <a:gd fmla="*/ 22 w 104" name="T6"/>
                  <a:gd fmla="*/ 40 h 54" name="T7"/>
                  <a:gd fmla="*/ 24 w 104" name="T8"/>
                  <a:gd fmla="*/ 46 h 54" name="T9"/>
                  <a:gd fmla="*/ 32 w 104" name="T10"/>
                  <a:gd fmla="*/ 46 h 54" name="T11"/>
                  <a:gd fmla="*/ 42 w 104" name="T12"/>
                  <a:gd fmla="*/ 50 h 54" name="T13"/>
                  <a:gd fmla="*/ 52 w 104" name="T14"/>
                  <a:gd fmla="*/ 50 h 54" name="T15"/>
                  <a:gd fmla="*/ 56 w 104" name="T16"/>
                  <a:gd fmla="*/ 52 h 54" name="T17"/>
                  <a:gd fmla="*/ 68 w 104" name="T18"/>
                  <a:gd fmla="*/ 52 h 54" name="T19"/>
                  <a:gd fmla="*/ 80 w 104" name="T20"/>
                  <a:gd fmla="*/ 50 h 54" name="T21"/>
                  <a:gd fmla="*/ 86 w 104" name="T22"/>
                  <a:gd fmla="*/ 44 h 54" name="T23"/>
                  <a:gd fmla="*/ 94 w 104" name="T24"/>
                  <a:gd fmla="*/ 46 h 54" name="T25"/>
                  <a:gd fmla="*/ 98 w 104" name="T26"/>
                  <a:gd fmla="*/ 52 h 54" name="T27"/>
                  <a:gd fmla="*/ 104 w 104" name="T28"/>
                  <a:gd fmla="*/ 52 h 54" name="T29"/>
                  <a:gd fmla="*/ 100 w 104" name="T30"/>
                  <a:gd fmla="*/ 46 h 54" name="T31"/>
                  <a:gd fmla="*/ 100 w 104" name="T32"/>
                  <a:gd fmla="*/ 42 h 54" name="T33"/>
                  <a:gd fmla="*/ 98 w 104" name="T34"/>
                  <a:gd fmla="*/ 34 h 54" name="T35"/>
                  <a:gd fmla="*/ 90 w 104" name="T36"/>
                  <a:gd fmla="*/ 34 h 54" name="T37"/>
                  <a:gd fmla="*/ 90 w 104" name="T38"/>
                  <a:gd fmla="*/ 30 h 54" name="T39"/>
                  <a:gd fmla="*/ 86 w 104" name="T40"/>
                  <a:gd fmla="*/ 24 h 54" name="T41"/>
                  <a:gd fmla="*/ 78 w 104" name="T42"/>
                  <a:gd fmla="*/ 16 h 54" name="T43"/>
                  <a:gd fmla="*/ 72 w 104" name="T44"/>
                  <a:gd fmla="*/ 16 h 54" name="T45"/>
                  <a:gd fmla="*/ 66 w 104" name="T46"/>
                  <a:gd fmla="*/ 18 h 54" name="T47"/>
                  <a:gd fmla="*/ 60 w 104" name="T48"/>
                  <a:gd fmla="*/ 16 h 54" name="T49"/>
                  <a:gd fmla="*/ 50 w 104" name="T50"/>
                  <a:gd fmla="*/ 18 h 54" name="T51"/>
                  <a:gd fmla="*/ 42 w 104" name="T52"/>
                  <a:gd fmla="*/ 12 h 54" name="T53"/>
                  <a:gd fmla="*/ 34 w 104" name="T54"/>
                  <a:gd fmla="*/ 6 h 54" name="T55"/>
                  <a:gd fmla="*/ 18 w 104" name="T56"/>
                  <a:gd fmla="*/ 4 h 54" name="T57"/>
                  <a:gd fmla="*/ 12 w 104" name="T58"/>
                  <a:gd fmla="*/ 0 h 54" name="T59"/>
                  <a:gd fmla="*/ 4 w 104" name="T60"/>
                  <a:gd fmla="*/ 4 h 54" name="T61"/>
                  <a:gd fmla="*/ 0 w 104" name="T62"/>
                  <a:gd fmla="*/ 14 h 54" name="T63"/>
                  <a:gd fmla="*/ 0 w 104" name="T64"/>
                  <a:gd fmla="*/ 16 h 5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4" w="104">
                    <a:moveTo>
                      <a:pt x="0" y="16"/>
                    </a:moveTo>
                    <a:lnTo>
                      <a:pt x="0" y="16"/>
                    </a:lnTo>
                    <a:lnTo>
                      <a:pt x="10" y="18"/>
                    </a:lnTo>
                    <a:lnTo>
                      <a:pt x="18" y="22"/>
                    </a:lnTo>
                    <a:lnTo>
                      <a:pt x="20" y="30"/>
                    </a:lnTo>
                    <a:lnTo>
                      <a:pt x="20" y="34"/>
                    </a:lnTo>
                    <a:lnTo>
                      <a:pt x="22" y="34"/>
                    </a:lnTo>
                    <a:lnTo>
                      <a:pt x="22" y="40"/>
                    </a:lnTo>
                    <a:lnTo>
                      <a:pt x="22" y="46"/>
                    </a:lnTo>
                    <a:lnTo>
                      <a:pt x="24" y="46"/>
                    </a:lnTo>
                    <a:lnTo>
                      <a:pt x="30" y="46"/>
                    </a:lnTo>
                    <a:lnTo>
                      <a:pt x="32" y="46"/>
                    </a:lnTo>
                    <a:lnTo>
                      <a:pt x="38" y="46"/>
                    </a:lnTo>
                    <a:lnTo>
                      <a:pt x="42" y="50"/>
                    </a:lnTo>
                    <a:lnTo>
                      <a:pt x="46" y="50"/>
                    </a:lnTo>
                    <a:lnTo>
                      <a:pt x="52" y="50"/>
                    </a:lnTo>
                    <a:lnTo>
                      <a:pt x="56" y="50"/>
                    </a:lnTo>
                    <a:lnTo>
                      <a:pt x="56" y="52"/>
                    </a:lnTo>
                    <a:lnTo>
                      <a:pt x="60" y="54"/>
                    </a:lnTo>
                    <a:lnTo>
                      <a:pt x="68" y="52"/>
                    </a:lnTo>
                    <a:lnTo>
                      <a:pt x="78" y="52"/>
                    </a:lnTo>
                    <a:lnTo>
                      <a:pt x="80" y="50"/>
                    </a:lnTo>
                    <a:lnTo>
                      <a:pt x="84" y="46"/>
                    </a:lnTo>
                    <a:lnTo>
                      <a:pt x="86" y="44"/>
                    </a:lnTo>
                    <a:lnTo>
                      <a:pt x="88" y="44"/>
                    </a:lnTo>
                    <a:lnTo>
                      <a:pt x="94" y="46"/>
                    </a:lnTo>
                    <a:lnTo>
                      <a:pt x="96" y="50"/>
                    </a:lnTo>
                    <a:lnTo>
                      <a:pt x="98" y="52"/>
                    </a:lnTo>
                    <a:lnTo>
                      <a:pt x="100" y="54"/>
                    </a:lnTo>
                    <a:lnTo>
                      <a:pt x="104" y="52"/>
                    </a:lnTo>
                    <a:lnTo>
                      <a:pt x="104" y="50"/>
                    </a:lnTo>
                    <a:lnTo>
                      <a:pt x="100" y="46"/>
                    </a:lnTo>
                    <a:lnTo>
                      <a:pt x="98" y="44"/>
                    </a:lnTo>
                    <a:lnTo>
                      <a:pt x="100" y="42"/>
                    </a:lnTo>
                    <a:lnTo>
                      <a:pt x="104" y="40"/>
                    </a:lnTo>
                    <a:lnTo>
                      <a:pt x="98" y="34"/>
                    </a:lnTo>
                    <a:lnTo>
                      <a:pt x="96" y="34"/>
                    </a:lnTo>
                    <a:lnTo>
                      <a:pt x="90" y="34"/>
                    </a:lnTo>
                    <a:lnTo>
                      <a:pt x="90" y="32"/>
                    </a:lnTo>
                    <a:lnTo>
                      <a:pt x="90" y="30"/>
                    </a:lnTo>
                    <a:lnTo>
                      <a:pt x="90" y="26"/>
                    </a:lnTo>
                    <a:lnTo>
                      <a:pt x="86" y="24"/>
                    </a:lnTo>
                    <a:lnTo>
                      <a:pt x="80" y="22"/>
                    </a:lnTo>
                    <a:lnTo>
                      <a:pt x="78" y="16"/>
                    </a:lnTo>
                    <a:lnTo>
                      <a:pt x="76" y="14"/>
                    </a:lnTo>
                    <a:lnTo>
                      <a:pt x="72" y="16"/>
                    </a:lnTo>
                    <a:lnTo>
                      <a:pt x="68" y="18"/>
                    </a:lnTo>
                    <a:lnTo>
                      <a:pt x="66" y="18"/>
                    </a:lnTo>
                    <a:lnTo>
                      <a:pt x="62" y="16"/>
                    </a:lnTo>
                    <a:lnTo>
                      <a:pt x="60" y="16"/>
                    </a:lnTo>
                    <a:lnTo>
                      <a:pt x="56" y="18"/>
                    </a:lnTo>
                    <a:lnTo>
                      <a:pt x="50" y="18"/>
                    </a:lnTo>
                    <a:lnTo>
                      <a:pt x="48" y="16"/>
                    </a:lnTo>
                    <a:lnTo>
                      <a:pt x="42" y="12"/>
                    </a:lnTo>
                    <a:lnTo>
                      <a:pt x="40" y="6"/>
                    </a:lnTo>
                    <a:lnTo>
                      <a:pt x="34" y="6"/>
                    </a:lnTo>
                    <a:lnTo>
                      <a:pt x="24" y="6"/>
                    </a:lnTo>
                    <a:lnTo>
                      <a:pt x="18" y="4"/>
                    </a:lnTo>
                    <a:lnTo>
                      <a:pt x="14" y="0"/>
                    </a:lnTo>
                    <a:lnTo>
                      <a:pt x="12" y="0"/>
                    </a:lnTo>
                    <a:lnTo>
                      <a:pt x="10" y="0"/>
                    </a:lnTo>
                    <a:lnTo>
                      <a:pt x="4" y="4"/>
                    </a:lnTo>
                    <a:lnTo>
                      <a:pt x="2" y="8"/>
                    </a:lnTo>
                    <a:lnTo>
                      <a:pt x="0" y="14"/>
                    </a:lnTo>
                    <a:lnTo>
                      <a:pt x="0" y="16"/>
                    </a:lnTo>
                    <a:lnTo>
                      <a:pt x="0" y="16"/>
                    </a:lnTo>
                    <a:lnTo>
                      <a:pt x="0" y="1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69" name="Freeform 1668"/>
              <p:cNvSpPr/>
              <p:nvPr/>
            </p:nvSpPr>
            <p:spPr bwMode="auto">
              <a:xfrm>
                <a:off x="269875" y="4048125"/>
                <a:ext cx="79375" cy="25400"/>
              </a:xfrm>
              <a:custGeom>
                <a:gdLst>
                  <a:gd fmla="*/ 4 w 50" name="T0"/>
                  <a:gd fmla="*/ 16 h 16" name="T1"/>
                  <a:gd fmla="*/ 16 w 50" name="T2"/>
                  <a:gd fmla="*/ 16 h 16" name="T3"/>
                  <a:gd fmla="*/ 16 w 50" name="T4"/>
                  <a:gd fmla="*/ 12 h 16" name="T5"/>
                  <a:gd fmla="*/ 22 w 50" name="T6"/>
                  <a:gd fmla="*/ 10 h 16" name="T7"/>
                  <a:gd fmla="*/ 44 w 50" name="T8"/>
                  <a:gd fmla="*/ 10 h 16" name="T9"/>
                  <a:gd fmla="*/ 46 w 50" name="T10"/>
                  <a:gd fmla="*/ 10 h 16" name="T11"/>
                  <a:gd fmla="*/ 50 w 50" name="T12"/>
                  <a:gd fmla="*/ 6 h 16" name="T13"/>
                  <a:gd fmla="*/ 50 w 50" name="T14"/>
                  <a:gd fmla="*/ 4 h 16" name="T15"/>
                  <a:gd fmla="*/ 44 w 50" name="T16"/>
                  <a:gd fmla="*/ 4 h 16" name="T17"/>
                  <a:gd fmla="*/ 34 w 50" name="T18"/>
                  <a:gd fmla="*/ 4 h 16" name="T19"/>
                  <a:gd fmla="*/ 26 w 50" name="T20"/>
                  <a:gd fmla="*/ 4 h 16" name="T21"/>
                  <a:gd fmla="*/ 22 w 50" name="T22"/>
                  <a:gd fmla="*/ 4 h 16" name="T23"/>
                  <a:gd fmla="*/ 20 w 50" name="T24"/>
                  <a:gd fmla="*/ 0 h 16" name="T25"/>
                  <a:gd fmla="*/ 16 w 50" name="T26"/>
                  <a:gd fmla="*/ 4 h 16" name="T27"/>
                  <a:gd fmla="*/ 14 w 50" name="T28"/>
                  <a:gd fmla="*/ 6 h 16" name="T29"/>
                  <a:gd fmla="*/ 10 w 50" name="T30"/>
                  <a:gd fmla="*/ 4 h 16" name="T31"/>
                  <a:gd fmla="*/ 4 w 50" name="T32"/>
                  <a:gd fmla="*/ 6 h 16" name="T33"/>
                  <a:gd fmla="*/ 0 w 50" name="T34"/>
                  <a:gd fmla="*/ 6 h 16" name="T35"/>
                  <a:gd fmla="*/ 4 w 50" name="T36"/>
                  <a:gd fmla="*/ 16 h 16" name="T37"/>
                  <a:gd fmla="*/ 4 w 50" name="T38"/>
                  <a:gd fmla="*/ 16 h 16" name="T39"/>
                  <a:gd fmla="*/ 4 w 50" name="T40"/>
                  <a:gd fmla="*/ 16 h 1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 w="50">
                    <a:moveTo>
                      <a:pt x="4" y="16"/>
                    </a:moveTo>
                    <a:lnTo>
                      <a:pt x="16" y="16"/>
                    </a:lnTo>
                    <a:lnTo>
                      <a:pt x="16" y="12"/>
                    </a:lnTo>
                    <a:lnTo>
                      <a:pt x="22" y="10"/>
                    </a:lnTo>
                    <a:lnTo>
                      <a:pt x="44" y="10"/>
                    </a:lnTo>
                    <a:lnTo>
                      <a:pt x="46" y="10"/>
                    </a:lnTo>
                    <a:lnTo>
                      <a:pt x="50" y="6"/>
                    </a:lnTo>
                    <a:lnTo>
                      <a:pt x="50" y="4"/>
                    </a:lnTo>
                    <a:lnTo>
                      <a:pt x="44" y="4"/>
                    </a:lnTo>
                    <a:lnTo>
                      <a:pt x="34" y="4"/>
                    </a:lnTo>
                    <a:lnTo>
                      <a:pt x="26" y="4"/>
                    </a:lnTo>
                    <a:lnTo>
                      <a:pt x="22" y="4"/>
                    </a:lnTo>
                    <a:lnTo>
                      <a:pt x="20" y="0"/>
                    </a:lnTo>
                    <a:lnTo>
                      <a:pt x="16" y="4"/>
                    </a:lnTo>
                    <a:lnTo>
                      <a:pt x="14" y="6"/>
                    </a:lnTo>
                    <a:lnTo>
                      <a:pt x="10" y="4"/>
                    </a:lnTo>
                    <a:lnTo>
                      <a:pt x="4" y="6"/>
                    </a:lnTo>
                    <a:lnTo>
                      <a:pt x="0" y="6"/>
                    </a:lnTo>
                    <a:lnTo>
                      <a:pt x="4" y="16"/>
                    </a:lnTo>
                    <a:lnTo>
                      <a:pt x="4" y="16"/>
                    </a:lnTo>
                    <a:lnTo>
                      <a:pt x="4" y="1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70" name="Freeform 1669"/>
              <p:cNvSpPr/>
              <p:nvPr/>
            </p:nvSpPr>
            <p:spPr bwMode="auto">
              <a:xfrm>
                <a:off x="860425" y="4368800"/>
                <a:ext cx="139700" cy="193675"/>
              </a:xfrm>
              <a:custGeom>
                <a:gdLst>
                  <a:gd fmla="*/ 10 w 88" name="T0"/>
                  <a:gd fmla="*/ 24 h 122" name="T1"/>
                  <a:gd fmla="*/ 10 w 88" name="T2"/>
                  <a:gd fmla="*/ 36 h 122" name="T3"/>
                  <a:gd fmla="*/ 10 w 88" name="T4"/>
                  <a:gd fmla="*/ 44 h 122" name="T5"/>
                  <a:gd fmla="*/ 6 w 88" name="T6"/>
                  <a:gd fmla="*/ 58 h 122" name="T7"/>
                  <a:gd fmla="*/ 8 w 88" name="T8"/>
                  <a:gd fmla="*/ 80 h 122" name="T9"/>
                  <a:gd fmla="*/ 4 w 88" name="T10"/>
                  <a:gd fmla="*/ 88 h 122" name="T11"/>
                  <a:gd fmla="*/ 28 w 88" name="T12"/>
                  <a:gd fmla="*/ 108 h 122" name="T13"/>
                  <a:gd fmla="*/ 34 w 88" name="T14"/>
                  <a:gd fmla="*/ 122 h 122" name="T15"/>
                  <a:gd fmla="*/ 36 w 88" name="T16"/>
                  <a:gd fmla="*/ 112 h 122" name="T17"/>
                  <a:gd fmla="*/ 42 w 88" name="T18"/>
                  <a:gd fmla="*/ 108 h 122" name="T19"/>
                  <a:gd fmla="*/ 50 w 88" name="T20"/>
                  <a:gd fmla="*/ 112 h 122" name="T21"/>
                  <a:gd fmla="*/ 52 w 88" name="T22"/>
                  <a:gd fmla="*/ 106 h 122" name="T23"/>
                  <a:gd fmla="*/ 46 w 88" name="T24"/>
                  <a:gd fmla="*/ 96 h 122" name="T25"/>
                  <a:gd fmla="*/ 50 w 88" name="T26"/>
                  <a:gd fmla="*/ 94 h 122" name="T27"/>
                  <a:gd fmla="*/ 50 w 88" name="T28"/>
                  <a:gd fmla="*/ 88 h 122" name="T29"/>
                  <a:gd fmla="*/ 58 w 88" name="T30"/>
                  <a:gd fmla="*/ 88 h 122" name="T31"/>
                  <a:gd fmla="*/ 58 w 88" name="T32"/>
                  <a:gd fmla="*/ 82 h 122" name="T33"/>
                  <a:gd fmla="*/ 62 w 88" name="T34"/>
                  <a:gd fmla="*/ 82 h 122" name="T35"/>
                  <a:gd fmla="*/ 68 w 88" name="T36"/>
                  <a:gd fmla="*/ 86 h 122" name="T37"/>
                  <a:gd fmla="*/ 78 w 88" name="T38"/>
                  <a:gd fmla="*/ 86 h 122" name="T39"/>
                  <a:gd fmla="*/ 80 w 88" name="T40"/>
                  <a:gd fmla="*/ 94 h 122" name="T41"/>
                  <a:gd fmla="*/ 82 w 88" name="T42"/>
                  <a:gd fmla="*/ 86 h 122" name="T43"/>
                  <a:gd fmla="*/ 80 w 88" name="T44"/>
                  <a:gd fmla="*/ 76 h 122" name="T45"/>
                  <a:gd fmla="*/ 82 w 88" name="T46"/>
                  <a:gd fmla="*/ 70 h 122" name="T47"/>
                  <a:gd fmla="*/ 80 w 88" name="T48"/>
                  <a:gd fmla="*/ 64 h 122" name="T49"/>
                  <a:gd fmla="*/ 80 w 88" name="T50"/>
                  <a:gd fmla="*/ 54 h 122" name="T51"/>
                  <a:gd fmla="*/ 78 w 88" name="T52"/>
                  <a:gd fmla="*/ 46 h 122" name="T53"/>
                  <a:gd fmla="*/ 76 w 88" name="T54"/>
                  <a:gd fmla="*/ 44 h 122" name="T55"/>
                  <a:gd fmla="*/ 76 w 88" name="T56"/>
                  <a:gd fmla="*/ 32 h 122" name="T57"/>
                  <a:gd fmla="*/ 86 w 88" name="T58"/>
                  <a:gd fmla="*/ 32 h 122" name="T59"/>
                  <a:gd fmla="*/ 88 w 88" name="T60"/>
                  <a:gd fmla="*/ 18 h 122" name="T61"/>
                  <a:gd fmla="*/ 72 w 88" name="T62"/>
                  <a:gd fmla="*/ 18 h 122" name="T63"/>
                  <a:gd fmla="*/ 70 w 88" name="T64"/>
                  <a:gd fmla="*/ 16 h 122" name="T65"/>
                  <a:gd fmla="*/ 70 w 88" name="T66"/>
                  <a:gd fmla="*/ 0 h 122" name="T67"/>
                  <a:gd fmla="*/ 60 w 88" name="T68"/>
                  <a:gd fmla="*/ 0 h 122" name="T69"/>
                  <a:gd fmla="*/ 52 w 88" name="T70"/>
                  <a:gd fmla="*/ 4 h 122" name="T71"/>
                  <a:gd fmla="*/ 42 w 88" name="T72"/>
                  <a:gd fmla="*/ 4 h 122" name="T73"/>
                  <a:gd fmla="*/ 10 w 88" name="T74"/>
                  <a:gd fmla="*/ 24 h 122" name="T75"/>
                  <a:gd fmla="*/ 10 w 88" name="T76"/>
                  <a:gd fmla="*/ 24 h 12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22" w="88">
                    <a:moveTo>
                      <a:pt x="10" y="24"/>
                    </a:moveTo>
                    <a:lnTo>
                      <a:pt x="10" y="24"/>
                    </a:lnTo>
                    <a:lnTo>
                      <a:pt x="6" y="28"/>
                    </a:lnTo>
                    <a:lnTo>
                      <a:pt x="10" y="36"/>
                    </a:lnTo>
                    <a:lnTo>
                      <a:pt x="10" y="42"/>
                    </a:lnTo>
                    <a:lnTo>
                      <a:pt x="10" y="44"/>
                    </a:lnTo>
                    <a:lnTo>
                      <a:pt x="8" y="50"/>
                    </a:lnTo>
                    <a:lnTo>
                      <a:pt x="6" y="58"/>
                    </a:lnTo>
                    <a:lnTo>
                      <a:pt x="0" y="76"/>
                    </a:lnTo>
                    <a:lnTo>
                      <a:pt x="8" y="80"/>
                    </a:lnTo>
                    <a:lnTo>
                      <a:pt x="8" y="86"/>
                    </a:lnTo>
                    <a:lnTo>
                      <a:pt x="4" y="88"/>
                    </a:lnTo>
                    <a:lnTo>
                      <a:pt x="18" y="98"/>
                    </a:lnTo>
                    <a:lnTo>
                      <a:pt x="28" y="108"/>
                    </a:lnTo>
                    <a:lnTo>
                      <a:pt x="26" y="116"/>
                    </a:lnTo>
                    <a:lnTo>
                      <a:pt x="34" y="122"/>
                    </a:lnTo>
                    <a:lnTo>
                      <a:pt x="34" y="114"/>
                    </a:lnTo>
                    <a:lnTo>
                      <a:pt x="36" y="112"/>
                    </a:lnTo>
                    <a:lnTo>
                      <a:pt x="40" y="108"/>
                    </a:lnTo>
                    <a:lnTo>
                      <a:pt x="42" y="108"/>
                    </a:lnTo>
                    <a:lnTo>
                      <a:pt x="46" y="112"/>
                    </a:lnTo>
                    <a:lnTo>
                      <a:pt x="50" y="112"/>
                    </a:lnTo>
                    <a:lnTo>
                      <a:pt x="52" y="112"/>
                    </a:lnTo>
                    <a:lnTo>
                      <a:pt x="52" y="106"/>
                    </a:lnTo>
                    <a:lnTo>
                      <a:pt x="46" y="98"/>
                    </a:lnTo>
                    <a:lnTo>
                      <a:pt x="46" y="96"/>
                    </a:lnTo>
                    <a:lnTo>
                      <a:pt x="46" y="94"/>
                    </a:lnTo>
                    <a:lnTo>
                      <a:pt x="50" y="94"/>
                    </a:lnTo>
                    <a:lnTo>
                      <a:pt x="50" y="90"/>
                    </a:lnTo>
                    <a:lnTo>
                      <a:pt x="50" y="88"/>
                    </a:lnTo>
                    <a:lnTo>
                      <a:pt x="50" y="86"/>
                    </a:lnTo>
                    <a:lnTo>
                      <a:pt x="58" y="88"/>
                    </a:lnTo>
                    <a:lnTo>
                      <a:pt x="58" y="86"/>
                    </a:lnTo>
                    <a:lnTo>
                      <a:pt x="58" y="82"/>
                    </a:lnTo>
                    <a:lnTo>
                      <a:pt x="58" y="80"/>
                    </a:lnTo>
                    <a:lnTo>
                      <a:pt x="62" y="82"/>
                    </a:lnTo>
                    <a:lnTo>
                      <a:pt x="62" y="86"/>
                    </a:lnTo>
                    <a:lnTo>
                      <a:pt x="68" y="86"/>
                    </a:lnTo>
                    <a:lnTo>
                      <a:pt x="72" y="82"/>
                    </a:lnTo>
                    <a:lnTo>
                      <a:pt x="78" y="86"/>
                    </a:lnTo>
                    <a:lnTo>
                      <a:pt x="80" y="90"/>
                    </a:lnTo>
                    <a:lnTo>
                      <a:pt x="80" y="94"/>
                    </a:lnTo>
                    <a:lnTo>
                      <a:pt x="82" y="90"/>
                    </a:lnTo>
                    <a:lnTo>
                      <a:pt x="82" y="86"/>
                    </a:lnTo>
                    <a:lnTo>
                      <a:pt x="86" y="78"/>
                    </a:lnTo>
                    <a:lnTo>
                      <a:pt x="80" y="76"/>
                    </a:lnTo>
                    <a:lnTo>
                      <a:pt x="80" y="72"/>
                    </a:lnTo>
                    <a:lnTo>
                      <a:pt x="82" y="70"/>
                    </a:lnTo>
                    <a:lnTo>
                      <a:pt x="82" y="68"/>
                    </a:lnTo>
                    <a:lnTo>
                      <a:pt x="80" y="64"/>
                    </a:lnTo>
                    <a:lnTo>
                      <a:pt x="80" y="60"/>
                    </a:lnTo>
                    <a:lnTo>
                      <a:pt x="80" y="54"/>
                    </a:lnTo>
                    <a:lnTo>
                      <a:pt x="80" y="52"/>
                    </a:lnTo>
                    <a:lnTo>
                      <a:pt x="78" y="46"/>
                    </a:lnTo>
                    <a:lnTo>
                      <a:pt x="72" y="44"/>
                    </a:lnTo>
                    <a:lnTo>
                      <a:pt x="76" y="44"/>
                    </a:lnTo>
                    <a:lnTo>
                      <a:pt x="76" y="36"/>
                    </a:lnTo>
                    <a:lnTo>
                      <a:pt x="76" y="32"/>
                    </a:lnTo>
                    <a:lnTo>
                      <a:pt x="80" y="32"/>
                    </a:lnTo>
                    <a:lnTo>
                      <a:pt x="86" y="32"/>
                    </a:lnTo>
                    <a:lnTo>
                      <a:pt x="88" y="32"/>
                    </a:lnTo>
                    <a:lnTo>
                      <a:pt x="88" y="18"/>
                    </a:lnTo>
                    <a:lnTo>
                      <a:pt x="80" y="16"/>
                    </a:lnTo>
                    <a:lnTo>
                      <a:pt x="72" y="18"/>
                    </a:lnTo>
                    <a:lnTo>
                      <a:pt x="70" y="18"/>
                    </a:lnTo>
                    <a:lnTo>
                      <a:pt x="70" y="16"/>
                    </a:lnTo>
                    <a:lnTo>
                      <a:pt x="70" y="14"/>
                    </a:lnTo>
                    <a:lnTo>
                      <a:pt x="70" y="0"/>
                    </a:lnTo>
                    <a:lnTo>
                      <a:pt x="68" y="0"/>
                    </a:lnTo>
                    <a:lnTo>
                      <a:pt x="60" y="0"/>
                    </a:lnTo>
                    <a:lnTo>
                      <a:pt x="54" y="4"/>
                    </a:lnTo>
                    <a:lnTo>
                      <a:pt x="52" y="4"/>
                    </a:lnTo>
                    <a:lnTo>
                      <a:pt x="46" y="4"/>
                    </a:lnTo>
                    <a:lnTo>
                      <a:pt x="42" y="4"/>
                    </a:lnTo>
                    <a:lnTo>
                      <a:pt x="42" y="24"/>
                    </a:lnTo>
                    <a:lnTo>
                      <a:pt x="10" y="24"/>
                    </a:lnTo>
                    <a:lnTo>
                      <a:pt x="10" y="24"/>
                    </a:lnTo>
                    <a:lnTo>
                      <a:pt x="10" y="2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71" name="Freeform 1670"/>
              <p:cNvSpPr>
                <a:spLocks noEditPoints="1"/>
              </p:cNvSpPr>
              <p:nvPr/>
            </p:nvSpPr>
            <p:spPr bwMode="auto">
              <a:xfrm>
                <a:off x="552450" y="2889250"/>
                <a:ext cx="3943350" cy="2225675"/>
              </a:xfrm>
              <a:custGeom>
                <a:gdLst>
                  <a:gd fmla="*/ 154 w 2484" name="T0"/>
                  <a:gd fmla="*/ 38 h 1402" name="T1"/>
                  <a:gd fmla="*/ 170 w 2484" name="T2"/>
                  <a:gd fmla="*/ 40 h 1402" name="T3"/>
                  <a:gd fmla="*/ 182 w 2484" name="T4"/>
                  <a:gd fmla="*/ 42 h 1402" name="T5"/>
                  <a:gd fmla="*/ 186 w 2484" name="T6"/>
                  <a:gd fmla="*/ 58 h 1402" name="T7"/>
                  <a:gd fmla="*/ 188 w 2484" name="T8"/>
                  <a:gd fmla="*/ 76 h 1402" name="T9"/>
                  <a:gd fmla="*/ 180 w 2484" name="T10"/>
                  <a:gd fmla="*/ 78 h 1402" name="T11"/>
                  <a:gd fmla="*/ 170 w 2484" name="T12"/>
                  <a:gd fmla="*/ 90 h 1402" name="T13"/>
                  <a:gd fmla="*/ 156 w 2484" name="T14"/>
                  <a:gd fmla="*/ 112 h 1402" name="T15"/>
                  <a:gd fmla="*/ 164 w 2484" name="T16"/>
                  <a:gd fmla="*/ 112 h 1402" name="T17"/>
                  <a:gd fmla="*/ 174 w 2484" name="T18"/>
                  <a:gd fmla="*/ 118 h 1402" name="T19"/>
                  <a:gd fmla="*/ 172 w 2484" name="T20"/>
                  <a:gd fmla="*/ 128 h 1402" name="T21"/>
                  <a:gd fmla="*/ 168 w 2484" name="T22"/>
                  <a:gd fmla="*/ 136 h 1402" name="T23"/>
                  <a:gd fmla="*/ 170 w 2484" name="T24"/>
                  <a:gd fmla="*/ 142 h 1402" name="T25"/>
                  <a:gd fmla="*/ 174 w 2484" name="T26"/>
                  <a:gd fmla="*/ 150 h 1402" name="T27"/>
                  <a:gd fmla="*/ 172 w 2484" name="T28"/>
                  <a:gd fmla="*/ 158 h 1402" name="T29"/>
                  <a:gd fmla="*/ 168 w 2484" name="T30"/>
                  <a:gd fmla="*/ 158 h 1402" name="T31"/>
                  <a:gd fmla="*/ 154 w 2484" name="T32"/>
                  <a:gd fmla="*/ 174 h 1402" name="T33"/>
                  <a:gd fmla="*/ 128 w 2484" name="T34"/>
                  <a:gd fmla="*/ 164 h 1402" name="T35"/>
                  <a:gd fmla="*/ 114 w 2484" name="T36"/>
                  <a:gd fmla="*/ 182 h 1402" name="T37"/>
                  <a:gd fmla="*/ 98 w 2484" name="T38"/>
                  <a:gd fmla="*/ 186 h 1402" name="T39"/>
                  <a:gd fmla="*/ 82 w 2484" name="T40"/>
                  <a:gd fmla="*/ 182 h 1402" name="T41"/>
                  <a:gd fmla="*/ 68 w 2484" name="T42"/>
                  <a:gd fmla="*/ 178 h 1402" name="T43"/>
                  <a:gd fmla="*/ 54 w 2484" name="T44"/>
                  <a:gd fmla="*/ 172 h 1402" name="T45"/>
                  <a:gd fmla="*/ 56 w 2484" name="T46"/>
                  <a:gd fmla="*/ 112 h 1402" name="T47"/>
                  <a:gd fmla="*/ 36 w 2484" name="T48"/>
                  <a:gd fmla="*/ 96 h 1402" name="T49"/>
                  <a:gd fmla="*/ 32 w 2484" name="T50"/>
                  <a:gd fmla="*/ 84 h 1402" name="T51"/>
                  <a:gd fmla="*/ 22 w 2484" name="T52"/>
                  <a:gd fmla="*/ 76 h 1402" name="T53"/>
                  <a:gd fmla="*/ 0 w 2484" name="T54"/>
                  <a:gd fmla="*/ 64 h 1402" name="T55"/>
                  <a:gd fmla="*/ 16 w 2484" name="T56"/>
                  <a:gd fmla="*/ 54 h 1402" name="T57"/>
                  <a:gd fmla="*/ 26 w 2484" name="T58"/>
                  <a:gd fmla="*/ 56 h 1402" name="T59"/>
                  <a:gd fmla="*/ 50 w 2484" name="T60"/>
                  <a:gd fmla="*/ 54 h 1402" name="T61"/>
                  <a:gd fmla="*/ 44 w 2484" name="T62"/>
                  <a:gd fmla="*/ 28 h 1402" name="T63"/>
                  <a:gd fmla="*/ 62 w 2484" name="T64"/>
                  <a:gd fmla="*/ 36 h 1402" name="T65"/>
                  <a:gd fmla="*/ 82 w 2484" name="T66"/>
                  <a:gd fmla="*/ 22 h 1402" name="T67"/>
                  <a:gd fmla="*/ 106 w 2484" name="T68"/>
                  <a:gd fmla="*/ 2 h 1402" name="T69"/>
                  <a:gd fmla="*/ 118 w 2484" name="T70"/>
                  <a:gd fmla="*/ 18 h 1402" name="T71"/>
                  <a:gd fmla="*/ 126 w 2484" name="T72"/>
                  <a:gd fmla="*/ 22 h 1402" name="T73"/>
                  <a:gd fmla="*/ 140 w 2484" name="T74"/>
                  <a:gd fmla="*/ 24 h 1402" name="T75"/>
                  <a:gd fmla="*/ 154 w 2484" name="T76"/>
                  <a:gd fmla="*/ 30 h 1402" name="T77"/>
                  <a:gd fmla="*/ 2482 w 2484" name="T78"/>
                  <a:gd fmla="*/ 1372 h 1402" name="T79"/>
                  <a:gd fmla="*/ 2484 w 2484" name="T80"/>
                  <a:gd fmla="*/ 1376 h 1402" name="T81"/>
                  <a:gd fmla="*/ 2440 w 2484" name="T82"/>
                  <a:gd fmla="*/ 1358 h 1402" name="T83"/>
                  <a:gd fmla="*/ 2456 w 2484" name="T84"/>
                  <a:gd fmla="*/ 1386 h 1402" name="T85"/>
                  <a:gd fmla="*/ 2472 w 2484" name="T86"/>
                  <a:gd fmla="*/ 1400 h 1402" name="T87"/>
                  <a:gd fmla="*/ 2466 w 2484" name="T88"/>
                  <a:gd fmla="*/ 1384 h 1402" name="T89"/>
                  <a:gd fmla="*/ 2440 w 2484" name="T90"/>
                  <a:gd fmla="*/ 1358 h 1402" name="T91"/>
                  <a:gd fmla="*/ 862 w 2484" name="T92"/>
                  <a:gd fmla="*/ 1378 h 1402" name="T93"/>
                  <a:gd fmla="*/ 864 w 2484" name="T94"/>
                  <a:gd fmla="*/ 1368 h 1402" name="T95"/>
                  <a:gd fmla="*/ 204 w 2484" name="T96"/>
                  <a:gd fmla="*/ 174 h 1402" name="T97"/>
                  <a:gd fmla="*/ 192 w 2484" name="T98"/>
                  <a:gd fmla="*/ 196 h 1402" name="T99"/>
                  <a:gd fmla="*/ 208 w 2484" name="T100"/>
                  <a:gd fmla="*/ 192 h 1402" name="T101"/>
                  <a:gd fmla="*/ 204 w 2484" name="T102"/>
                  <a:gd fmla="*/ 174 h 140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402" w="2484">
                    <a:moveTo>
                      <a:pt x="154" y="32"/>
                    </a:moveTo>
                    <a:lnTo>
                      <a:pt x="154" y="32"/>
                    </a:lnTo>
                    <a:lnTo>
                      <a:pt x="154" y="36"/>
                    </a:lnTo>
                    <a:lnTo>
                      <a:pt x="154" y="38"/>
                    </a:lnTo>
                    <a:lnTo>
                      <a:pt x="156" y="38"/>
                    </a:lnTo>
                    <a:lnTo>
                      <a:pt x="162" y="40"/>
                    </a:lnTo>
                    <a:lnTo>
                      <a:pt x="168" y="38"/>
                    </a:lnTo>
                    <a:lnTo>
                      <a:pt x="170" y="40"/>
                    </a:lnTo>
                    <a:lnTo>
                      <a:pt x="174" y="40"/>
                    </a:lnTo>
                    <a:lnTo>
                      <a:pt x="174" y="42"/>
                    </a:lnTo>
                    <a:lnTo>
                      <a:pt x="178" y="46"/>
                    </a:lnTo>
                    <a:lnTo>
                      <a:pt x="182" y="42"/>
                    </a:lnTo>
                    <a:lnTo>
                      <a:pt x="188" y="46"/>
                    </a:lnTo>
                    <a:lnTo>
                      <a:pt x="188" y="48"/>
                    </a:lnTo>
                    <a:lnTo>
                      <a:pt x="188" y="54"/>
                    </a:lnTo>
                    <a:lnTo>
                      <a:pt x="186" y="58"/>
                    </a:lnTo>
                    <a:lnTo>
                      <a:pt x="186" y="64"/>
                    </a:lnTo>
                    <a:lnTo>
                      <a:pt x="186" y="68"/>
                    </a:lnTo>
                    <a:lnTo>
                      <a:pt x="186" y="74"/>
                    </a:lnTo>
                    <a:lnTo>
                      <a:pt x="188" y="76"/>
                    </a:lnTo>
                    <a:lnTo>
                      <a:pt x="186" y="78"/>
                    </a:lnTo>
                    <a:lnTo>
                      <a:pt x="182" y="78"/>
                    </a:lnTo>
                    <a:lnTo>
                      <a:pt x="180" y="76"/>
                    </a:lnTo>
                    <a:lnTo>
                      <a:pt x="180" y="78"/>
                    </a:lnTo>
                    <a:lnTo>
                      <a:pt x="180" y="82"/>
                    </a:lnTo>
                    <a:lnTo>
                      <a:pt x="178" y="84"/>
                    </a:lnTo>
                    <a:lnTo>
                      <a:pt x="172" y="86"/>
                    </a:lnTo>
                    <a:lnTo>
                      <a:pt x="170" y="90"/>
                    </a:lnTo>
                    <a:lnTo>
                      <a:pt x="164" y="94"/>
                    </a:lnTo>
                    <a:lnTo>
                      <a:pt x="156" y="104"/>
                    </a:lnTo>
                    <a:lnTo>
                      <a:pt x="154" y="112"/>
                    </a:lnTo>
                    <a:lnTo>
                      <a:pt x="156" y="112"/>
                    </a:lnTo>
                    <a:lnTo>
                      <a:pt x="160" y="112"/>
                    </a:lnTo>
                    <a:lnTo>
                      <a:pt x="162" y="110"/>
                    </a:lnTo>
                    <a:lnTo>
                      <a:pt x="164" y="110"/>
                    </a:lnTo>
                    <a:lnTo>
                      <a:pt x="164" y="112"/>
                    </a:lnTo>
                    <a:lnTo>
                      <a:pt x="168" y="114"/>
                    </a:lnTo>
                    <a:lnTo>
                      <a:pt x="170" y="114"/>
                    </a:lnTo>
                    <a:lnTo>
                      <a:pt x="172" y="114"/>
                    </a:lnTo>
                    <a:lnTo>
                      <a:pt x="174" y="118"/>
                    </a:lnTo>
                    <a:lnTo>
                      <a:pt x="178" y="120"/>
                    </a:lnTo>
                    <a:lnTo>
                      <a:pt x="178" y="118"/>
                    </a:lnTo>
                    <a:lnTo>
                      <a:pt x="174" y="124"/>
                    </a:lnTo>
                    <a:lnTo>
                      <a:pt x="172" y="128"/>
                    </a:lnTo>
                    <a:lnTo>
                      <a:pt x="172" y="130"/>
                    </a:lnTo>
                    <a:lnTo>
                      <a:pt x="170" y="130"/>
                    </a:lnTo>
                    <a:lnTo>
                      <a:pt x="168" y="132"/>
                    </a:lnTo>
                    <a:lnTo>
                      <a:pt x="168" y="136"/>
                    </a:lnTo>
                    <a:lnTo>
                      <a:pt x="168" y="138"/>
                    </a:lnTo>
                    <a:lnTo>
                      <a:pt x="170" y="138"/>
                    </a:lnTo>
                    <a:lnTo>
                      <a:pt x="170" y="140"/>
                    </a:lnTo>
                    <a:lnTo>
                      <a:pt x="170" y="142"/>
                    </a:lnTo>
                    <a:lnTo>
                      <a:pt x="170" y="148"/>
                    </a:lnTo>
                    <a:lnTo>
                      <a:pt x="170" y="150"/>
                    </a:lnTo>
                    <a:lnTo>
                      <a:pt x="172" y="150"/>
                    </a:lnTo>
                    <a:lnTo>
                      <a:pt x="174" y="150"/>
                    </a:lnTo>
                    <a:lnTo>
                      <a:pt x="178" y="150"/>
                    </a:lnTo>
                    <a:lnTo>
                      <a:pt x="178" y="154"/>
                    </a:lnTo>
                    <a:lnTo>
                      <a:pt x="172" y="156"/>
                    </a:lnTo>
                    <a:lnTo>
                      <a:pt x="172" y="158"/>
                    </a:lnTo>
                    <a:lnTo>
                      <a:pt x="174" y="158"/>
                    </a:lnTo>
                    <a:lnTo>
                      <a:pt x="172" y="160"/>
                    </a:lnTo>
                    <a:lnTo>
                      <a:pt x="170" y="158"/>
                    </a:lnTo>
                    <a:lnTo>
                      <a:pt x="168" y="158"/>
                    </a:lnTo>
                    <a:lnTo>
                      <a:pt x="164" y="160"/>
                    </a:lnTo>
                    <a:lnTo>
                      <a:pt x="168" y="168"/>
                    </a:lnTo>
                    <a:lnTo>
                      <a:pt x="164" y="174"/>
                    </a:lnTo>
                    <a:lnTo>
                      <a:pt x="154" y="174"/>
                    </a:lnTo>
                    <a:lnTo>
                      <a:pt x="146" y="168"/>
                    </a:lnTo>
                    <a:lnTo>
                      <a:pt x="142" y="166"/>
                    </a:lnTo>
                    <a:lnTo>
                      <a:pt x="134" y="164"/>
                    </a:lnTo>
                    <a:lnTo>
                      <a:pt x="128" y="164"/>
                    </a:lnTo>
                    <a:lnTo>
                      <a:pt x="124" y="166"/>
                    </a:lnTo>
                    <a:lnTo>
                      <a:pt x="116" y="174"/>
                    </a:lnTo>
                    <a:lnTo>
                      <a:pt x="116" y="182"/>
                    </a:lnTo>
                    <a:lnTo>
                      <a:pt x="114" y="182"/>
                    </a:lnTo>
                    <a:lnTo>
                      <a:pt x="110" y="184"/>
                    </a:lnTo>
                    <a:lnTo>
                      <a:pt x="108" y="186"/>
                    </a:lnTo>
                    <a:lnTo>
                      <a:pt x="100" y="186"/>
                    </a:lnTo>
                    <a:lnTo>
                      <a:pt x="98" y="186"/>
                    </a:lnTo>
                    <a:lnTo>
                      <a:pt x="98" y="184"/>
                    </a:lnTo>
                    <a:lnTo>
                      <a:pt x="96" y="184"/>
                    </a:lnTo>
                    <a:lnTo>
                      <a:pt x="92" y="184"/>
                    </a:lnTo>
                    <a:lnTo>
                      <a:pt x="82" y="182"/>
                    </a:lnTo>
                    <a:lnTo>
                      <a:pt x="78" y="182"/>
                    </a:lnTo>
                    <a:lnTo>
                      <a:pt x="72" y="182"/>
                    </a:lnTo>
                    <a:lnTo>
                      <a:pt x="70" y="178"/>
                    </a:lnTo>
                    <a:lnTo>
                      <a:pt x="68" y="178"/>
                    </a:lnTo>
                    <a:lnTo>
                      <a:pt x="62" y="176"/>
                    </a:lnTo>
                    <a:lnTo>
                      <a:pt x="60" y="176"/>
                    </a:lnTo>
                    <a:lnTo>
                      <a:pt x="54" y="174"/>
                    </a:lnTo>
                    <a:lnTo>
                      <a:pt x="54" y="172"/>
                    </a:lnTo>
                    <a:lnTo>
                      <a:pt x="52" y="168"/>
                    </a:lnTo>
                    <a:lnTo>
                      <a:pt x="52" y="166"/>
                    </a:lnTo>
                    <a:lnTo>
                      <a:pt x="56" y="140"/>
                    </a:lnTo>
                    <a:lnTo>
                      <a:pt x="56" y="112"/>
                    </a:lnTo>
                    <a:lnTo>
                      <a:pt x="44" y="108"/>
                    </a:lnTo>
                    <a:lnTo>
                      <a:pt x="40" y="104"/>
                    </a:lnTo>
                    <a:lnTo>
                      <a:pt x="36" y="102"/>
                    </a:lnTo>
                    <a:lnTo>
                      <a:pt x="36" y="96"/>
                    </a:lnTo>
                    <a:lnTo>
                      <a:pt x="36" y="94"/>
                    </a:lnTo>
                    <a:lnTo>
                      <a:pt x="40" y="86"/>
                    </a:lnTo>
                    <a:lnTo>
                      <a:pt x="32" y="86"/>
                    </a:lnTo>
                    <a:lnTo>
                      <a:pt x="32" y="84"/>
                    </a:lnTo>
                    <a:lnTo>
                      <a:pt x="26" y="84"/>
                    </a:lnTo>
                    <a:lnTo>
                      <a:pt x="28" y="76"/>
                    </a:lnTo>
                    <a:lnTo>
                      <a:pt x="22" y="82"/>
                    </a:lnTo>
                    <a:lnTo>
                      <a:pt x="22" y="76"/>
                    </a:lnTo>
                    <a:lnTo>
                      <a:pt x="10" y="74"/>
                    </a:lnTo>
                    <a:lnTo>
                      <a:pt x="0" y="72"/>
                    </a:lnTo>
                    <a:lnTo>
                      <a:pt x="0" y="66"/>
                    </a:lnTo>
                    <a:lnTo>
                      <a:pt x="0" y="64"/>
                    </a:lnTo>
                    <a:lnTo>
                      <a:pt x="6" y="60"/>
                    </a:lnTo>
                    <a:lnTo>
                      <a:pt x="0" y="56"/>
                    </a:lnTo>
                    <a:lnTo>
                      <a:pt x="4" y="56"/>
                    </a:lnTo>
                    <a:lnTo>
                      <a:pt x="16" y="54"/>
                    </a:lnTo>
                    <a:lnTo>
                      <a:pt x="24" y="50"/>
                    </a:lnTo>
                    <a:lnTo>
                      <a:pt x="24" y="54"/>
                    </a:lnTo>
                    <a:lnTo>
                      <a:pt x="26" y="54"/>
                    </a:lnTo>
                    <a:lnTo>
                      <a:pt x="26" y="56"/>
                    </a:lnTo>
                    <a:lnTo>
                      <a:pt x="28" y="56"/>
                    </a:lnTo>
                    <a:lnTo>
                      <a:pt x="36" y="50"/>
                    </a:lnTo>
                    <a:lnTo>
                      <a:pt x="42" y="54"/>
                    </a:lnTo>
                    <a:lnTo>
                      <a:pt x="50" y="54"/>
                    </a:lnTo>
                    <a:lnTo>
                      <a:pt x="50" y="50"/>
                    </a:lnTo>
                    <a:lnTo>
                      <a:pt x="42" y="32"/>
                    </a:lnTo>
                    <a:lnTo>
                      <a:pt x="42" y="30"/>
                    </a:lnTo>
                    <a:lnTo>
                      <a:pt x="44" y="28"/>
                    </a:lnTo>
                    <a:lnTo>
                      <a:pt x="46" y="28"/>
                    </a:lnTo>
                    <a:lnTo>
                      <a:pt x="52" y="28"/>
                    </a:lnTo>
                    <a:lnTo>
                      <a:pt x="52" y="32"/>
                    </a:lnTo>
                    <a:lnTo>
                      <a:pt x="62" y="36"/>
                    </a:lnTo>
                    <a:lnTo>
                      <a:pt x="68" y="36"/>
                    </a:lnTo>
                    <a:lnTo>
                      <a:pt x="74" y="32"/>
                    </a:lnTo>
                    <a:lnTo>
                      <a:pt x="78" y="24"/>
                    </a:lnTo>
                    <a:lnTo>
                      <a:pt x="82" y="22"/>
                    </a:lnTo>
                    <a:lnTo>
                      <a:pt x="92" y="20"/>
                    </a:lnTo>
                    <a:lnTo>
                      <a:pt x="90" y="2"/>
                    </a:lnTo>
                    <a:lnTo>
                      <a:pt x="100" y="0"/>
                    </a:lnTo>
                    <a:lnTo>
                      <a:pt x="106" y="2"/>
                    </a:lnTo>
                    <a:lnTo>
                      <a:pt x="108" y="4"/>
                    </a:lnTo>
                    <a:lnTo>
                      <a:pt x="110" y="10"/>
                    </a:lnTo>
                    <a:lnTo>
                      <a:pt x="116" y="14"/>
                    </a:lnTo>
                    <a:lnTo>
                      <a:pt x="118" y="18"/>
                    </a:lnTo>
                    <a:lnTo>
                      <a:pt x="122" y="18"/>
                    </a:lnTo>
                    <a:lnTo>
                      <a:pt x="124" y="14"/>
                    </a:lnTo>
                    <a:lnTo>
                      <a:pt x="124" y="18"/>
                    </a:lnTo>
                    <a:lnTo>
                      <a:pt x="126" y="22"/>
                    </a:lnTo>
                    <a:lnTo>
                      <a:pt x="132" y="24"/>
                    </a:lnTo>
                    <a:lnTo>
                      <a:pt x="134" y="24"/>
                    </a:lnTo>
                    <a:lnTo>
                      <a:pt x="136" y="24"/>
                    </a:lnTo>
                    <a:lnTo>
                      <a:pt x="140" y="24"/>
                    </a:lnTo>
                    <a:lnTo>
                      <a:pt x="140" y="30"/>
                    </a:lnTo>
                    <a:lnTo>
                      <a:pt x="144" y="32"/>
                    </a:lnTo>
                    <a:lnTo>
                      <a:pt x="146" y="32"/>
                    </a:lnTo>
                    <a:lnTo>
                      <a:pt x="154" y="30"/>
                    </a:lnTo>
                    <a:lnTo>
                      <a:pt x="154" y="32"/>
                    </a:lnTo>
                    <a:lnTo>
                      <a:pt x="154" y="32"/>
                    </a:lnTo>
                    <a:lnTo>
                      <a:pt x="154" y="32"/>
                    </a:lnTo>
                    <a:close/>
                    <a:moveTo>
                      <a:pt x="2482" y="1372"/>
                    </a:moveTo>
                    <a:lnTo>
                      <a:pt x="2482" y="1372"/>
                    </a:lnTo>
                    <a:lnTo>
                      <a:pt x="2482" y="1378"/>
                    </a:lnTo>
                    <a:lnTo>
                      <a:pt x="2484" y="1378"/>
                    </a:lnTo>
                    <a:lnTo>
                      <a:pt x="2484" y="1376"/>
                    </a:lnTo>
                    <a:lnTo>
                      <a:pt x="2482" y="1372"/>
                    </a:lnTo>
                    <a:lnTo>
                      <a:pt x="2482" y="1372"/>
                    </a:lnTo>
                    <a:lnTo>
                      <a:pt x="2482" y="1372"/>
                    </a:lnTo>
                    <a:close/>
                    <a:moveTo>
                      <a:pt x="2440" y="1358"/>
                    </a:moveTo>
                    <a:lnTo>
                      <a:pt x="2440" y="1358"/>
                    </a:lnTo>
                    <a:lnTo>
                      <a:pt x="2446" y="1368"/>
                    </a:lnTo>
                    <a:lnTo>
                      <a:pt x="2448" y="1382"/>
                    </a:lnTo>
                    <a:lnTo>
                      <a:pt x="2456" y="1386"/>
                    </a:lnTo>
                    <a:lnTo>
                      <a:pt x="2462" y="1390"/>
                    </a:lnTo>
                    <a:lnTo>
                      <a:pt x="2464" y="1392"/>
                    </a:lnTo>
                    <a:lnTo>
                      <a:pt x="2464" y="1396"/>
                    </a:lnTo>
                    <a:lnTo>
                      <a:pt x="2472" y="1400"/>
                    </a:lnTo>
                    <a:lnTo>
                      <a:pt x="2484" y="1402"/>
                    </a:lnTo>
                    <a:lnTo>
                      <a:pt x="2484" y="1396"/>
                    </a:lnTo>
                    <a:lnTo>
                      <a:pt x="2476" y="1392"/>
                    </a:lnTo>
                    <a:lnTo>
                      <a:pt x="2466" y="1384"/>
                    </a:lnTo>
                    <a:lnTo>
                      <a:pt x="2456" y="1376"/>
                    </a:lnTo>
                    <a:lnTo>
                      <a:pt x="2448" y="1360"/>
                    </a:lnTo>
                    <a:lnTo>
                      <a:pt x="2446" y="1358"/>
                    </a:lnTo>
                    <a:lnTo>
                      <a:pt x="2440" y="1358"/>
                    </a:lnTo>
                    <a:lnTo>
                      <a:pt x="2440" y="1358"/>
                    </a:lnTo>
                    <a:lnTo>
                      <a:pt x="2440" y="1358"/>
                    </a:lnTo>
                    <a:close/>
                    <a:moveTo>
                      <a:pt x="864" y="1368"/>
                    </a:moveTo>
                    <a:lnTo>
                      <a:pt x="862" y="1378"/>
                    </a:lnTo>
                    <a:lnTo>
                      <a:pt x="866" y="1378"/>
                    </a:lnTo>
                    <a:lnTo>
                      <a:pt x="872" y="1382"/>
                    </a:lnTo>
                    <a:lnTo>
                      <a:pt x="872" y="1374"/>
                    </a:lnTo>
                    <a:lnTo>
                      <a:pt x="864" y="1368"/>
                    </a:lnTo>
                    <a:lnTo>
                      <a:pt x="864" y="1368"/>
                    </a:lnTo>
                    <a:lnTo>
                      <a:pt x="864" y="1368"/>
                    </a:lnTo>
                    <a:close/>
                    <a:moveTo>
                      <a:pt x="204" y="174"/>
                    </a:moveTo>
                    <a:lnTo>
                      <a:pt x="204" y="174"/>
                    </a:lnTo>
                    <a:lnTo>
                      <a:pt x="200" y="178"/>
                    </a:lnTo>
                    <a:lnTo>
                      <a:pt x="192" y="186"/>
                    </a:lnTo>
                    <a:lnTo>
                      <a:pt x="192" y="192"/>
                    </a:lnTo>
                    <a:lnTo>
                      <a:pt x="192" y="196"/>
                    </a:lnTo>
                    <a:lnTo>
                      <a:pt x="198" y="208"/>
                    </a:lnTo>
                    <a:lnTo>
                      <a:pt x="206" y="208"/>
                    </a:lnTo>
                    <a:lnTo>
                      <a:pt x="206" y="192"/>
                    </a:lnTo>
                    <a:lnTo>
                      <a:pt x="208" y="192"/>
                    </a:lnTo>
                    <a:lnTo>
                      <a:pt x="210" y="190"/>
                    </a:lnTo>
                    <a:lnTo>
                      <a:pt x="208" y="184"/>
                    </a:lnTo>
                    <a:lnTo>
                      <a:pt x="204" y="174"/>
                    </a:lnTo>
                    <a:lnTo>
                      <a:pt x="204" y="174"/>
                    </a:lnTo>
                    <a:lnTo>
                      <a:pt x="204" y="174"/>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72" name="Freeform 1671"/>
              <p:cNvSpPr>
                <a:spLocks noEditPoints="1"/>
              </p:cNvSpPr>
              <p:nvPr/>
            </p:nvSpPr>
            <p:spPr bwMode="auto">
              <a:xfrm>
                <a:off x="1111250" y="2149475"/>
                <a:ext cx="282575" cy="412750"/>
              </a:xfrm>
              <a:custGeom>
                <a:gdLst>
                  <a:gd fmla="*/ 148 w 178" name="T0"/>
                  <a:gd fmla="*/ 18 h 260" name="T1"/>
                  <a:gd fmla="*/ 130 w 178" name="T2"/>
                  <a:gd fmla="*/ 0 h 260" name="T3"/>
                  <a:gd fmla="*/ 116 w 178" name="T4"/>
                  <a:gd fmla="*/ 6 h 260" name="T5"/>
                  <a:gd fmla="*/ 104 w 178" name="T6"/>
                  <a:gd fmla="*/ 10 h 260" name="T7"/>
                  <a:gd fmla="*/ 94 w 178" name="T8"/>
                  <a:gd fmla="*/ 18 h 260" name="T9"/>
                  <a:gd fmla="*/ 96 w 178" name="T10"/>
                  <a:gd fmla="*/ 28 h 260" name="T11"/>
                  <a:gd fmla="*/ 86 w 178" name="T12"/>
                  <a:gd fmla="*/ 44 h 260" name="T13"/>
                  <a:gd fmla="*/ 70 w 178" name="T14"/>
                  <a:gd fmla="*/ 36 h 260" name="T15"/>
                  <a:gd fmla="*/ 66 w 178" name="T16"/>
                  <a:gd fmla="*/ 40 h 260" name="T17"/>
                  <a:gd fmla="*/ 34 w 178" name="T18"/>
                  <a:gd fmla="*/ 22 h 260" name="T19"/>
                  <a:gd fmla="*/ 28 w 178" name="T20"/>
                  <a:gd fmla="*/ 26 h 260" name="T21"/>
                  <a:gd fmla="*/ 28 w 178" name="T22"/>
                  <a:gd fmla="*/ 34 h 260" name="T23"/>
                  <a:gd fmla="*/ 38 w 178" name="T24"/>
                  <a:gd fmla="*/ 44 h 260" name="T25"/>
                  <a:gd fmla="*/ 58 w 178" name="T26"/>
                  <a:gd fmla="*/ 58 h 260" name="T27"/>
                  <a:gd fmla="*/ 58 w 178" name="T28"/>
                  <a:gd fmla="*/ 68 h 260" name="T29"/>
                  <a:gd fmla="*/ 60 w 178" name="T30"/>
                  <a:gd fmla="*/ 80 h 260" name="T31"/>
                  <a:gd fmla="*/ 64 w 178" name="T32"/>
                  <a:gd fmla="*/ 106 h 260" name="T33"/>
                  <a:gd fmla="*/ 78 w 178" name="T34"/>
                  <a:gd fmla="*/ 132 h 260" name="T35"/>
                  <a:gd fmla="*/ 66 w 178" name="T36"/>
                  <a:gd fmla="*/ 154 h 260" name="T37"/>
                  <a:gd fmla="*/ 48 w 178" name="T38"/>
                  <a:gd fmla="*/ 176 h 260" name="T39"/>
                  <a:gd fmla="*/ 38 w 178" name="T40"/>
                  <a:gd fmla="*/ 186 h 260" name="T41"/>
                  <a:gd fmla="*/ 38 w 178" name="T42"/>
                  <a:gd fmla="*/ 196 h 260" name="T43"/>
                  <a:gd fmla="*/ 38 w 178" name="T44"/>
                  <a:gd fmla="*/ 218 h 260" name="T45"/>
                  <a:gd fmla="*/ 42 w 178" name="T46"/>
                  <a:gd fmla="*/ 230 h 260" name="T47"/>
                  <a:gd fmla="*/ 48 w 178" name="T48"/>
                  <a:gd fmla="*/ 236 h 260" name="T49"/>
                  <a:gd fmla="*/ 60 w 178" name="T50"/>
                  <a:gd fmla="*/ 242 h 260" name="T51"/>
                  <a:gd fmla="*/ 50 w 178" name="T52"/>
                  <a:gd fmla="*/ 254 h 260" name="T53"/>
                  <a:gd fmla="*/ 58 w 178" name="T54"/>
                  <a:gd fmla="*/ 250 h 260" name="T55"/>
                  <a:gd fmla="*/ 64 w 178" name="T56"/>
                  <a:gd fmla="*/ 250 h 260" name="T57"/>
                  <a:gd fmla="*/ 70 w 178" name="T58"/>
                  <a:gd fmla="*/ 258 h 260" name="T59"/>
                  <a:gd fmla="*/ 92 w 178" name="T60"/>
                  <a:gd fmla="*/ 244 h 260" name="T61"/>
                  <a:gd fmla="*/ 106 w 178" name="T62"/>
                  <a:gd fmla="*/ 240 h 260" name="T63"/>
                  <a:gd fmla="*/ 152 w 178" name="T64"/>
                  <a:gd fmla="*/ 214 h 260" name="T65"/>
                  <a:gd fmla="*/ 178 w 178" name="T66"/>
                  <a:gd fmla="*/ 190 h 260" name="T67"/>
                  <a:gd fmla="*/ 174 w 178" name="T68"/>
                  <a:gd fmla="*/ 182 h 260" name="T69"/>
                  <a:gd fmla="*/ 166 w 178" name="T70"/>
                  <a:gd fmla="*/ 170 h 260" name="T71"/>
                  <a:gd fmla="*/ 170 w 178" name="T72"/>
                  <a:gd fmla="*/ 160 h 260" name="T73"/>
                  <a:gd fmla="*/ 166 w 178" name="T74"/>
                  <a:gd fmla="*/ 146 h 260" name="T75"/>
                  <a:gd fmla="*/ 158 w 178" name="T76"/>
                  <a:gd fmla="*/ 136 h 260" name="T77"/>
                  <a:gd fmla="*/ 158 w 178" name="T78"/>
                  <a:gd fmla="*/ 118 h 260" name="T79"/>
                  <a:gd fmla="*/ 156 w 178" name="T80"/>
                  <a:gd fmla="*/ 104 h 260" name="T81"/>
                  <a:gd fmla="*/ 150 w 178" name="T82"/>
                  <a:gd fmla="*/ 64 h 260" name="T83"/>
                  <a:gd fmla="*/ 156 w 178" name="T84"/>
                  <a:gd fmla="*/ 52 h 260" name="T85"/>
                  <a:gd fmla="*/ 148 w 178" name="T86"/>
                  <a:gd fmla="*/ 44 h 260" name="T87"/>
                  <a:gd fmla="*/ 148 w 178" name="T88"/>
                  <a:gd fmla="*/ 26 h 260" name="T89"/>
                  <a:gd fmla="*/ 152 w 178" name="T90"/>
                  <a:gd fmla="*/ 22 h 260" name="T91"/>
                  <a:gd fmla="*/ 0 w 178" name="T92"/>
                  <a:gd fmla="*/ 254 h 260" name="T93"/>
                  <a:gd fmla="*/ 4 w 178" name="T94"/>
                  <a:gd fmla="*/ 250 h 260" name="T95"/>
                  <a:gd fmla="*/ 2 w 178" name="T96"/>
                  <a:gd fmla="*/ 248 h 26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60" w="178">
                    <a:moveTo>
                      <a:pt x="152" y="22"/>
                    </a:moveTo>
                    <a:lnTo>
                      <a:pt x="150" y="22"/>
                    </a:lnTo>
                    <a:lnTo>
                      <a:pt x="148" y="18"/>
                    </a:lnTo>
                    <a:lnTo>
                      <a:pt x="138" y="14"/>
                    </a:lnTo>
                    <a:lnTo>
                      <a:pt x="132" y="6"/>
                    </a:lnTo>
                    <a:lnTo>
                      <a:pt x="130" y="0"/>
                    </a:lnTo>
                    <a:lnTo>
                      <a:pt x="124" y="4"/>
                    </a:lnTo>
                    <a:lnTo>
                      <a:pt x="120" y="6"/>
                    </a:lnTo>
                    <a:lnTo>
                      <a:pt x="116" y="6"/>
                    </a:lnTo>
                    <a:lnTo>
                      <a:pt x="106" y="4"/>
                    </a:lnTo>
                    <a:lnTo>
                      <a:pt x="106" y="8"/>
                    </a:lnTo>
                    <a:lnTo>
                      <a:pt x="104" y="10"/>
                    </a:lnTo>
                    <a:lnTo>
                      <a:pt x="100" y="14"/>
                    </a:lnTo>
                    <a:lnTo>
                      <a:pt x="96" y="16"/>
                    </a:lnTo>
                    <a:lnTo>
                      <a:pt x="94" y="18"/>
                    </a:lnTo>
                    <a:lnTo>
                      <a:pt x="94" y="22"/>
                    </a:lnTo>
                    <a:lnTo>
                      <a:pt x="94" y="26"/>
                    </a:lnTo>
                    <a:lnTo>
                      <a:pt x="96" y="28"/>
                    </a:lnTo>
                    <a:lnTo>
                      <a:pt x="94" y="36"/>
                    </a:lnTo>
                    <a:lnTo>
                      <a:pt x="88" y="40"/>
                    </a:lnTo>
                    <a:lnTo>
                      <a:pt x="86" y="44"/>
                    </a:lnTo>
                    <a:lnTo>
                      <a:pt x="76" y="40"/>
                    </a:lnTo>
                    <a:lnTo>
                      <a:pt x="74" y="36"/>
                    </a:lnTo>
                    <a:lnTo>
                      <a:pt x="70" y="36"/>
                    </a:lnTo>
                    <a:lnTo>
                      <a:pt x="70" y="40"/>
                    </a:lnTo>
                    <a:lnTo>
                      <a:pt x="68" y="40"/>
                    </a:lnTo>
                    <a:lnTo>
                      <a:pt x="66" y="40"/>
                    </a:lnTo>
                    <a:lnTo>
                      <a:pt x="58" y="40"/>
                    </a:lnTo>
                    <a:lnTo>
                      <a:pt x="50" y="40"/>
                    </a:lnTo>
                    <a:lnTo>
                      <a:pt x="34" y="22"/>
                    </a:lnTo>
                    <a:lnTo>
                      <a:pt x="30" y="22"/>
                    </a:lnTo>
                    <a:lnTo>
                      <a:pt x="28" y="24"/>
                    </a:lnTo>
                    <a:lnTo>
                      <a:pt x="28" y="26"/>
                    </a:lnTo>
                    <a:lnTo>
                      <a:pt x="20" y="32"/>
                    </a:lnTo>
                    <a:lnTo>
                      <a:pt x="24" y="32"/>
                    </a:lnTo>
                    <a:lnTo>
                      <a:pt x="28" y="34"/>
                    </a:lnTo>
                    <a:lnTo>
                      <a:pt x="30" y="34"/>
                    </a:lnTo>
                    <a:lnTo>
                      <a:pt x="32" y="42"/>
                    </a:lnTo>
                    <a:lnTo>
                      <a:pt x="38" y="44"/>
                    </a:lnTo>
                    <a:lnTo>
                      <a:pt x="46" y="44"/>
                    </a:lnTo>
                    <a:lnTo>
                      <a:pt x="50" y="50"/>
                    </a:lnTo>
                    <a:lnTo>
                      <a:pt x="58" y="58"/>
                    </a:lnTo>
                    <a:lnTo>
                      <a:pt x="58" y="60"/>
                    </a:lnTo>
                    <a:lnTo>
                      <a:pt x="58" y="62"/>
                    </a:lnTo>
                    <a:lnTo>
                      <a:pt x="58" y="68"/>
                    </a:lnTo>
                    <a:lnTo>
                      <a:pt x="60" y="72"/>
                    </a:lnTo>
                    <a:lnTo>
                      <a:pt x="64" y="76"/>
                    </a:lnTo>
                    <a:lnTo>
                      <a:pt x="60" y="80"/>
                    </a:lnTo>
                    <a:lnTo>
                      <a:pt x="60" y="90"/>
                    </a:lnTo>
                    <a:lnTo>
                      <a:pt x="60" y="96"/>
                    </a:lnTo>
                    <a:lnTo>
                      <a:pt x="64" y="106"/>
                    </a:lnTo>
                    <a:lnTo>
                      <a:pt x="84" y="108"/>
                    </a:lnTo>
                    <a:lnTo>
                      <a:pt x="86" y="126"/>
                    </a:lnTo>
                    <a:lnTo>
                      <a:pt x="78" y="132"/>
                    </a:lnTo>
                    <a:lnTo>
                      <a:pt x="74" y="140"/>
                    </a:lnTo>
                    <a:lnTo>
                      <a:pt x="68" y="146"/>
                    </a:lnTo>
                    <a:lnTo>
                      <a:pt x="66" y="154"/>
                    </a:lnTo>
                    <a:lnTo>
                      <a:pt x="48" y="168"/>
                    </a:lnTo>
                    <a:lnTo>
                      <a:pt x="48" y="170"/>
                    </a:lnTo>
                    <a:lnTo>
                      <a:pt x="48" y="176"/>
                    </a:lnTo>
                    <a:lnTo>
                      <a:pt x="46" y="172"/>
                    </a:lnTo>
                    <a:lnTo>
                      <a:pt x="42" y="170"/>
                    </a:lnTo>
                    <a:lnTo>
                      <a:pt x="38" y="186"/>
                    </a:lnTo>
                    <a:lnTo>
                      <a:pt x="34" y="186"/>
                    </a:lnTo>
                    <a:lnTo>
                      <a:pt x="34" y="190"/>
                    </a:lnTo>
                    <a:lnTo>
                      <a:pt x="38" y="196"/>
                    </a:lnTo>
                    <a:lnTo>
                      <a:pt x="40" y="204"/>
                    </a:lnTo>
                    <a:lnTo>
                      <a:pt x="40" y="212"/>
                    </a:lnTo>
                    <a:lnTo>
                      <a:pt x="38" y="218"/>
                    </a:lnTo>
                    <a:lnTo>
                      <a:pt x="38" y="232"/>
                    </a:lnTo>
                    <a:lnTo>
                      <a:pt x="40" y="230"/>
                    </a:lnTo>
                    <a:lnTo>
                      <a:pt x="42" y="230"/>
                    </a:lnTo>
                    <a:lnTo>
                      <a:pt x="42" y="234"/>
                    </a:lnTo>
                    <a:lnTo>
                      <a:pt x="42" y="236"/>
                    </a:lnTo>
                    <a:lnTo>
                      <a:pt x="48" y="236"/>
                    </a:lnTo>
                    <a:lnTo>
                      <a:pt x="50" y="236"/>
                    </a:lnTo>
                    <a:lnTo>
                      <a:pt x="58" y="242"/>
                    </a:lnTo>
                    <a:lnTo>
                      <a:pt x="60" y="242"/>
                    </a:lnTo>
                    <a:lnTo>
                      <a:pt x="60" y="244"/>
                    </a:lnTo>
                    <a:lnTo>
                      <a:pt x="52" y="244"/>
                    </a:lnTo>
                    <a:lnTo>
                      <a:pt x="50" y="254"/>
                    </a:lnTo>
                    <a:lnTo>
                      <a:pt x="56" y="254"/>
                    </a:lnTo>
                    <a:lnTo>
                      <a:pt x="56" y="252"/>
                    </a:lnTo>
                    <a:lnTo>
                      <a:pt x="58" y="250"/>
                    </a:lnTo>
                    <a:lnTo>
                      <a:pt x="60" y="248"/>
                    </a:lnTo>
                    <a:lnTo>
                      <a:pt x="60" y="250"/>
                    </a:lnTo>
                    <a:lnTo>
                      <a:pt x="64" y="250"/>
                    </a:lnTo>
                    <a:lnTo>
                      <a:pt x="64" y="254"/>
                    </a:lnTo>
                    <a:lnTo>
                      <a:pt x="66" y="258"/>
                    </a:lnTo>
                    <a:lnTo>
                      <a:pt x="70" y="258"/>
                    </a:lnTo>
                    <a:lnTo>
                      <a:pt x="78" y="254"/>
                    </a:lnTo>
                    <a:lnTo>
                      <a:pt x="84" y="250"/>
                    </a:lnTo>
                    <a:lnTo>
                      <a:pt x="92" y="244"/>
                    </a:lnTo>
                    <a:lnTo>
                      <a:pt x="96" y="244"/>
                    </a:lnTo>
                    <a:lnTo>
                      <a:pt x="94" y="240"/>
                    </a:lnTo>
                    <a:lnTo>
                      <a:pt x="106" y="240"/>
                    </a:lnTo>
                    <a:lnTo>
                      <a:pt x="116" y="240"/>
                    </a:lnTo>
                    <a:lnTo>
                      <a:pt x="130" y="230"/>
                    </a:lnTo>
                    <a:lnTo>
                      <a:pt x="152" y="214"/>
                    </a:lnTo>
                    <a:lnTo>
                      <a:pt x="170" y="204"/>
                    </a:lnTo>
                    <a:lnTo>
                      <a:pt x="178" y="196"/>
                    </a:lnTo>
                    <a:lnTo>
                      <a:pt x="178" y="190"/>
                    </a:lnTo>
                    <a:lnTo>
                      <a:pt x="176" y="186"/>
                    </a:lnTo>
                    <a:lnTo>
                      <a:pt x="176" y="182"/>
                    </a:lnTo>
                    <a:lnTo>
                      <a:pt x="174" y="182"/>
                    </a:lnTo>
                    <a:lnTo>
                      <a:pt x="168" y="180"/>
                    </a:lnTo>
                    <a:lnTo>
                      <a:pt x="166" y="176"/>
                    </a:lnTo>
                    <a:lnTo>
                      <a:pt x="166" y="170"/>
                    </a:lnTo>
                    <a:lnTo>
                      <a:pt x="166" y="164"/>
                    </a:lnTo>
                    <a:lnTo>
                      <a:pt x="168" y="162"/>
                    </a:lnTo>
                    <a:lnTo>
                      <a:pt x="170" y="160"/>
                    </a:lnTo>
                    <a:lnTo>
                      <a:pt x="168" y="158"/>
                    </a:lnTo>
                    <a:lnTo>
                      <a:pt x="166" y="152"/>
                    </a:lnTo>
                    <a:lnTo>
                      <a:pt x="166" y="146"/>
                    </a:lnTo>
                    <a:lnTo>
                      <a:pt x="164" y="144"/>
                    </a:lnTo>
                    <a:lnTo>
                      <a:pt x="158" y="140"/>
                    </a:lnTo>
                    <a:lnTo>
                      <a:pt x="158" y="136"/>
                    </a:lnTo>
                    <a:lnTo>
                      <a:pt x="156" y="126"/>
                    </a:lnTo>
                    <a:lnTo>
                      <a:pt x="156" y="122"/>
                    </a:lnTo>
                    <a:lnTo>
                      <a:pt x="158" y="118"/>
                    </a:lnTo>
                    <a:lnTo>
                      <a:pt x="158" y="114"/>
                    </a:lnTo>
                    <a:lnTo>
                      <a:pt x="156" y="112"/>
                    </a:lnTo>
                    <a:lnTo>
                      <a:pt x="156" y="104"/>
                    </a:lnTo>
                    <a:lnTo>
                      <a:pt x="156" y="100"/>
                    </a:lnTo>
                    <a:lnTo>
                      <a:pt x="148" y="72"/>
                    </a:lnTo>
                    <a:lnTo>
                      <a:pt x="150" y="64"/>
                    </a:lnTo>
                    <a:lnTo>
                      <a:pt x="156" y="58"/>
                    </a:lnTo>
                    <a:lnTo>
                      <a:pt x="156" y="54"/>
                    </a:lnTo>
                    <a:lnTo>
                      <a:pt x="156" y="52"/>
                    </a:lnTo>
                    <a:lnTo>
                      <a:pt x="152" y="46"/>
                    </a:lnTo>
                    <a:lnTo>
                      <a:pt x="150" y="46"/>
                    </a:lnTo>
                    <a:lnTo>
                      <a:pt x="148" y="44"/>
                    </a:lnTo>
                    <a:lnTo>
                      <a:pt x="146" y="42"/>
                    </a:lnTo>
                    <a:lnTo>
                      <a:pt x="146" y="34"/>
                    </a:lnTo>
                    <a:lnTo>
                      <a:pt x="148" y="26"/>
                    </a:lnTo>
                    <a:lnTo>
                      <a:pt x="152" y="22"/>
                    </a:lnTo>
                    <a:lnTo>
                      <a:pt x="152" y="22"/>
                    </a:lnTo>
                    <a:lnTo>
                      <a:pt x="152" y="22"/>
                    </a:lnTo>
                    <a:close/>
                    <a:moveTo>
                      <a:pt x="2" y="248"/>
                    </a:moveTo>
                    <a:lnTo>
                      <a:pt x="4" y="254"/>
                    </a:lnTo>
                    <a:lnTo>
                      <a:pt x="0" y="254"/>
                    </a:lnTo>
                    <a:lnTo>
                      <a:pt x="10" y="260"/>
                    </a:lnTo>
                    <a:lnTo>
                      <a:pt x="10" y="252"/>
                    </a:lnTo>
                    <a:lnTo>
                      <a:pt x="4" y="250"/>
                    </a:lnTo>
                    <a:lnTo>
                      <a:pt x="2" y="248"/>
                    </a:lnTo>
                    <a:lnTo>
                      <a:pt x="2" y="248"/>
                    </a:lnTo>
                    <a:lnTo>
                      <a:pt x="2" y="24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73" name="Freeform 1672"/>
              <p:cNvSpPr>
                <a:spLocks noEditPoints="1"/>
              </p:cNvSpPr>
              <p:nvPr/>
            </p:nvSpPr>
            <p:spPr bwMode="auto">
              <a:xfrm>
                <a:off x="4737100" y="4937125"/>
                <a:ext cx="57150" cy="60325"/>
              </a:xfrm>
              <a:custGeom>
                <a:gdLst>
                  <a:gd fmla="*/ 10 w 36" name="T0"/>
                  <a:gd fmla="*/ 24 h 38" name="T1"/>
                  <a:gd fmla="*/ 10 w 36" name="T2"/>
                  <a:gd fmla="*/ 24 h 38" name="T3"/>
                  <a:gd fmla="*/ 2 w 36" name="T4"/>
                  <a:gd fmla="*/ 30 h 38" name="T5"/>
                  <a:gd fmla="*/ 0 w 36" name="T6"/>
                  <a:gd fmla="*/ 32 h 38" name="T7"/>
                  <a:gd fmla="*/ 0 w 36" name="T8"/>
                  <a:gd fmla="*/ 34 h 38" name="T9"/>
                  <a:gd fmla="*/ 6 w 36" name="T10"/>
                  <a:gd fmla="*/ 34 h 38" name="T11"/>
                  <a:gd fmla="*/ 18 w 36" name="T12"/>
                  <a:gd fmla="*/ 38 h 38" name="T13"/>
                  <a:gd fmla="*/ 18 w 36" name="T14"/>
                  <a:gd fmla="*/ 28 h 38" name="T15"/>
                  <a:gd fmla="*/ 10 w 36" name="T16"/>
                  <a:gd fmla="*/ 24 h 38" name="T17"/>
                  <a:gd fmla="*/ 10 w 36" name="T18"/>
                  <a:gd fmla="*/ 24 h 38" name="T19"/>
                  <a:gd fmla="*/ 10 w 36" name="T20"/>
                  <a:gd fmla="*/ 24 h 38" name="T21"/>
                  <a:gd fmla="*/ 28 w 36" name="T22"/>
                  <a:gd fmla="*/ 2 h 38" name="T23"/>
                  <a:gd fmla="*/ 28 w 36" name="T24"/>
                  <a:gd fmla="*/ 2 h 38" name="T25"/>
                  <a:gd fmla="*/ 18 w 36" name="T26"/>
                  <a:gd fmla="*/ 10 h 38" name="T27"/>
                  <a:gd fmla="*/ 16 w 36" name="T28"/>
                  <a:gd fmla="*/ 14 h 38" name="T29"/>
                  <a:gd fmla="*/ 20 w 36" name="T30"/>
                  <a:gd fmla="*/ 14 h 38" name="T31"/>
                  <a:gd fmla="*/ 34 w 36" name="T32"/>
                  <a:gd fmla="*/ 4 h 38" name="T33"/>
                  <a:gd fmla="*/ 36 w 36" name="T34"/>
                  <a:gd fmla="*/ 2 h 38" name="T35"/>
                  <a:gd fmla="*/ 34 w 36" name="T36"/>
                  <a:gd fmla="*/ 0 h 38" name="T37"/>
                  <a:gd fmla="*/ 28 w 36" name="T38"/>
                  <a:gd fmla="*/ 2 h 38" name="T39"/>
                  <a:gd fmla="*/ 28 w 36" name="T40"/>
                  <a:gd fmla="*/ 2 h 38" name="T41"/>
                  <a:gd fmla="*/ 28 w 36" name="T42"/>
                  <a:gd fmla="*/ 2 h 3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8" w="36">
                    <a:moveTo>
                      <a:pt x="10" y="24"/>
                    </a:moveTo>
                    <a:lnTo>
                      <a:pt x="10" y="24"/>
                    </a:lnTo>
                    <a:lnTo>
                      <a:pt x="2" y="30"/>
                    </a:lnTo>
                    <a:lnTo>
                      <a:pt x="0" y="32"/>
                    </a:lnTo>
                    <a:lnTo>
                      <a:pt x="0" y="34"/>
                    </a:lnTo>
                    <a:lnTo>
                      <a:pt x="6" y="34"/>
                    </a:lnTo>
                    <a:lnTo>
                      <a:pt x="18" y="38"/>
                    </a:lnTo>
                    <a:lnTo>
                      <a:pt x="18" y="28"/>
                    </a:lnTo>
                    <a:lnTo>
                      <a:pt x="10" y="24"/>
                    </a:lnTo>
                    <a:lnTo>
                      <a:pt x="10" y="24"/>
                    </a:lnTo>
                    <a:lnTo>
                      <a:pt x="10" y="24"/>
                    </a:lnTo>
                    <a:close/>
                    <a:moveTo>
                      <a:pt x="28" y="2"/>
                    </a:moveTo>
                    <a:lnTo>
                      <a:pt x="28" y="2"/>
                    </a:lnTo>
                    <a:lnTo>
                      <a:pt x="18" y="10"/>
                    </a:lnTo>
                    <a:lnTo>
                      <a:pt x="16" y="14"/>
                    </a:lnTo>
                    <a:lnTo>
                      <a:pt x="20" y="14"/>
                    </a:lnTo>
                    <a:lnTo>
                      <a:pt x="34" y="4"/>
                    </a:lnTo>
                    <a:lnTo>
                      <a:pt x="36" y="2"/>
                    </a:lnTo>
                    <a:lnTo>
                      <a:pt x="34" y="0"/>
                    </a:lnTo>
                    <a:lnTo>
                      <a:pt x="28" y="2"/>
                    </a:lnTo>
                    <a:lnTo>
                      <a:pt x="28" y="2"/>
                    </a:lnTo>
                    <a:lnTo>
                      <a:pt x="28"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74" name="Freeform 1673"/>
              <p:cNvSpPr>
                <a:spLocks noEditPoints="1"/>
              </p:cNvSpPr>
              <p:nvPr/>
            </p:nvSpPr>
            <p:spPr bwMode="auto">
              <a:xfrm>
                <a:off x="1412875" y="4019550"/>
                <a:ext cx="358775" cy="307975"/>
              </a:xfrm>
              <a:custGeom>
                <a:gdLst>
                  <a:gd fmla="*/ 140 w 226" name="T0"/>
                  <a:gd fmla="*/ 44 h 194" name="T1"/>
                  <a:gd fmla="*/ 134 w 226" name="T2"/>
                  <a:gd fmla="*/ 54 h 194" name="T3"/>
                  <a:gd fmla="*/ 132 w 226" name="T4"/>
                  <a:gd fmla="*/ 62 h 194" name="T5"/>
                  <a:gd fmla="*/ 130 w 226" name="T6"/>
                  <a:gd fmla="*/ 72 h 194" name="T7"/>
                  <a:gd fmla="*/ 138 w 226" name="T8"/>
                  <a:gd fmla="*/ 78 h 194" name="T9"/>
                  <a:gd fmla="*/ 150 w 226" name="T10"/>
                  <a:gd fmla="*/ 74 h 194" name="T11"/>
                  <a:gd fmla="*/ 150 w 226" name="T12"/>
                  <a:gd fmla="*/ 90 h 194" name="T13"/>
                  <a:gd fmla="*/ 156 w 226" name="T14"/>
                  <a:gd fmla="*/ 98 h 194" name="T15"/>
                  <a:gd fmla="*/ 166 w 226" name="T16"/>
                  <a:gd fmla="*/ 106 h 194" name="T17"/>
                  <a:gd fmla="*/ 226 w 226" name="T18"/>
                  <a:gd fmla="*/ 124 h 194" name="T19"/>
                  <a:gd fmla="*/ 168 w 226" name="T20"/>
                  <a:gd fmla="*/ 182 h 194" name="T21"/>
                  <a:gd fmla="*/ 148 w 226" name="T22"/>
                  <a:gd fmla="*/ 186 h 194" name="T23"/>
                  <a:gd fmla="*/ 138 w 226" name="T24"/>
                  <a:gd fmla="*/ 192 h 194" name="T25"/>
                  <a:gd fmla="*/ 124 w 226" name="T26"/>
                  <a:gd fmla="*/ 186 h 194" name="T27"/>
                  <a:gd fmla="*/ 122 w 226" name="T28"/>
                  <a:gd fmla="*/ 190 h 194" name="T29"/>
                  <a:gd fmla="*/ 114 w 226" name="T30"/>
                  <a:gd fmla="*/ 190 h 194" name="T31"/>
                  <a:gd fmla="*/ 112 w 226" name="T32"/>
                  <a:gd fmla="*/ 192 h 194" name="T33"/>
                  <a:gd fmla="*/ 102 w 226" name="T34"/>
                  <a:gd fmla="*/ 194 h 194" name="T35"/>
                  <a:gd fmla="*/ 94 w 226" name="T36"/>
                  <a:gd fmla="*/ 194 h 194" name="T37"/>
                  <a:gd fmla="*/ 82 w 226" name="T38"/>
                  <a:gd fmla="*/ 192 h 194" name="T39"/>
                  <a:gd fmla="*/ 74 w 226" name="T40"/>
                  <a:gd fmla="*/ 194 h 194" name="T41"/>
                  <a:gd fmla="*/ 68 w 226" name="T42"/>
                  <a:gd fmla="*/ 192 h 194" name="T43"/>
                  <a:gd fmla="*/ 62 w 226" name="T44"/>
                  <a:gd fmla="*/ 194 h 194" name="T45"/>
                  <a:gd fmla="*/ 50 w 226" name="T46"/>
                  <a:gd fmla="*/ 186 h 194" name="T47"/>
                  <a:gd fmla="*/ 48 w 226" name="T48"/>
                  <a:gd fmla="*/ 182 h 194" name="T49"/>
                  <a:gd fmla="*/ 44 w 226" name="T50"/>
                  <a:gd fmla="*/ 180 h 194" name="T51"/>
                  <a:gd fmla="*/ 36 w 226" name="T52"/>
                  <a:gd fmla="*/ 174 h 194" name="T53"/>
                  <a:gd fmla="*/ 28 w 226" name="T54"/>
                  <a:gd fmla="*/ 158 h 194" name="T55"/>
                  <a:gd fmla="*/ 26 w 226" name="T56"/>
                  <a:gd fmla="*/ 152 h 194" name="T57"/>
                  <a:gd fmla="*/ 16 w 226" name="T58"/>
                  <a:gd fmla="*/ 138 h 194" name="T59"/>
                  <a:gd fmla="*/ 6 w 226" name="T60"/>
                  <a:gd fmla="*/ 136 h 194" name="T61"/>
                  <a:gd fmla="*/ 0 w 226" name="T62"/>
                  <a:gd fmla="*/ 136 h 194" name="T63"/>
                  <a:gd fmla="*/ 8 w 226" name="T64"/>
                  <a:gd fmla="*/ 126 h 194" name="T65"/>
                  <a:gd fmla="*/ 16 w 226" name="T66"/>
                  <a:gd fmla="*/ 124 h 194" name="T67"/>
                  <a:gd fmla="*/ 18 w 226" name="T68"/>
                  <a:gd fmla="*/ 98 h 194" name="T69"/>
                  <a:gd fmla="*/ 26 w 226" name="T70"/>
                  <a:gd fmla="*/ 80 h 194" name="T71"/>
                  <a:gd fmla="*/ 30 w 226" name="T72"/>
                  <a:gd fmla="*/ 66 h 194" name="T73"/>
                  <a:gd fmla="*/ 38 w 226" name="T74"/>
                  <a:gd fmla="*/ 62 h 194" name="T75"/>
                  <a:gd fmla="*/ 44 w 226" name="T76"/>
                  <a:gd fmla="*/ 46 h 194" name="T77"/>
                  <a:gd fmla="*/ 46 w 226" name="T78"/>
                  <a:gd fmla="*/ 34 h 194" name="T79"/>
                  <a:gd fmla="*/ 54 w 226" name="T80"/>
                  <a:gd fmla="*/ 26 h 194" name="T81"/>
                  <a:gd fmla="*/ 68 w 226" name="T82"/>
                  <a:gd fmla="*/ 10 h 194" name="T83"/>
                  <a:gd fmla="*/ 74 w 226" name="T84"/>
                  <a:gd fmla="*/ 10 h 194" name="T85"/>
                  <a:gd fmla="*/ 78 w 226" name="T86"/>
                  <a:gd fmla="*/ 16 h 194" name="T87"/>
                  <a:gd fmla="*/ 84 w 226" name="T88"/>
                  <a:gd fmla="*/ 0 h 194" name="T89"/>
                  <a:gd fmla="*/ 92 w 226" name="T90"/>
                  <a:gd fmla="*/ 8 h 194" name="T91"/>
                  <a:gd fmla="*/ 100 w 226" name="T92"/>
                  <a:gd fmla="*/ 10 h 194" name="T93"/>
                  <a:gd fmla="*/ 104 w 226" name="T94"/>
                  <a:gd fmla="*/ 14 h 194" name="T95"/>
                  <a:gd fmla="*/ 118 w 226" name="T96"/>
                  <a:gd fmla="*/ 16 h 194" name="T97"/>
                  <a:gd fmla="*/ 128 w 226" name="T98"/>
                  <a:gd fmla="*/ 26 h 194" name="T99"/>
                  <a:gd fmla="*/ 134 w 226" name="T100"/>
                  <a:gd fmla="*/ 38 h 194" name="T101"/>
                  <a:gd fmla="*/ 140 w 226" name="T102"/>
                  <a:gd fmla="*/ 44 h 194" name="T103"/>
                  <a:gd fmla="*/ 76 w 226" name="T104"/>
                  <a:gd fmla="*/ 42 h 194" name="T105"/>
                  <a:gd fmla="*/ 84 w 226" name="T106"/>
                  <a:gd fmla="*/ 44 h 194" name="T107"/>
                  <a:gd fmla="*/ 76 w 226" name="T108"/>
                  <a:gd fmla="*/ 54 h 194" name="T109"/>
                  <a:gd fmla="*/ 72 w 226" name="T110"/>
                  <a:gd fmla="*/ 44 h 194" name="T111"/>
                  <a:gd fmla="*/ 76 w 226" name="T112"/>
                  <a:gd fmla="*/ 42 h 19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94" w="226">
                    <a:moveTo>
                      <a:pt x="140" y="44"/>
                    </a:moveTo>
                    <a:lnTo>
                      <a:pt x="140" y="44"/>
                    </a:lnTo>
                    <a:lnTo>
                      <a:pt x="138" y="50"/>
                    </a:lnTo>
                    <a:lnTo>
                      <a:pt x="134" y="54"/>
                    </a:lnTo>
                    <a:lnTo>
                      <a:pt x="132" y="60"/>
                    </a:lnTo>
                    <a:lnTo>
                      <a:pt x="132" y="62"/>
                    </a:lnTo>
                    <a:lnTo>
                      <a:pt x="132" y="66"/>
                    </a:lnTo>
                    <a:lnTo>
                      <a:pt x="130" y="72"/>
                    </a:lnTo>
                    <a:lnTo>
                      <a:pt x="132" y="74"/>
                    </a:lnTo>
                    <a:lnTo>
                      <a:pt x="138" y="78"/>
                    </a:lnTo>
                    <a:lnTo>
                      <a:pt x="142" y="74"/>
                    </a:lnTo>
                    <a:lnTo>
                      <a:pt x="150" y="74"/>
                    </a:lnTo>
                    <a:lnTo>
                      <a:pt x="146" y="82"/>
                    </a:lnTo>
                    <a:lnTo>
                      <a:pt x="150" y="90"/>
                    </a:lnTo>
                    <a:lnTo>
                      <a:pt x="152" y="96"/>
                    </a:lnTo>
                    <a:lnTo>
                      <a:pt x="156" y="98"/>
                    </a:lnTo>
                    <a:lnTo>
                      <a:pt x="160" y="102"/>
                    </a:lnTo>
                    <a:lnTo>
                      <a:pt x="166" y="106"/>
                    </a:lnTo>
                    <a:lnTo>
                      <a:pt x="204" y="124"/>
                    </a:lnTo>
                    <a:lnTo>
                      <a:pt x="226" y="124"/>
                    </a:lnTo>
                    <a:lnTo>
                      <a:pt x="186" y="182"/>
                    </a:lnTo>
                    <a:lnTo>
                      <a:pt x="168" y="182"/>
                    </a:lnTo>
                    <a:lnTo>
                      <a:pt x="162" y="186"/>
                    </a:lnTo>
                    <a:lnTo>
                      <a:pt x="148" y="186"/>
                    </a:lnTo>
                    <a:lnTo>
                      <a:pt x="146" y="190"/>
                    </a:lnTo>
                    <a:lnTo>
                      <a:pt x="138" y="192"/>
                    </a:lnTo>
                    <a:lnTo>
                      <a:pt x="130" y="192"/>
                    </a:lnTo>
                    <a:lnTo>
                      <a:pt x="124" y="186"/>
                    </a:lnTo>
                    <a:lnTo>
                      <a:pt x="124" y="184"/>
                    </a:lnTo>
                    <a:lnTo>
                      <a:pt x="122" y="190"/>
                    </a:lnTo>
                    <a:lnTo>
                      <a:pt x="120" y="190"/>
                    </a:lnTo>
                    <a:lnTo>
                      <a:pt x="114" y="190"/>
                    </a:lnTo>
                    <a:lnTo>
                      <a:pt x="112" y="190"/>
                    </a:lnTo>
                    <a:lnTo>
                      <a:pt x="112" y="192"/>
                    </a:lnTo>
                    <a:lnTo>
                      <a:pt x="110" y="194"/>
                    </a:lnTo>
                    <a:lnTo>
                      <a:pt x="102" y="194"/>
                    </a:lnTo>
                    <a:lnTo>
                      <a:pt x="96" y="194"/>
                    </a:lnTo>
                    <a:lnTo>
                      <a:pt x="94" y="194"/>
                    </a:lnTo>
                    <a:lnTo>
                      <a:pt x="86" y="192"/>
                    </a:lnTo>
                    <a:lnTo>
                      <a:pt x="82" y="192"/>
                    </a:lnTo>
                    <a:lnTo>
                      <a:pt x="78" y="194"/>
                    </a:lnTo>
                    <a:lnTo>
                      <a:pt x="74" y="194"/>
                    </a:lnTo>
                    <a:lnTo>
                      <a:pt x="72" y="192"/>
                    </a:lnTo>
                    <a:lnTo>
                      <a:pt x="68" y="192"/>
                    </a:lnTo>
                    <a:lnTo>
                      <a:pt x="66" y="192"/>
                    </a:lnTo>
                    <a:lnTo>
                      <a:pt x="62" y="194"/>
                    </a:lnTo>
                    <a:lnTo>
                      <a:pt x="50" y="192"/>
                    </a:lnTo>
                    <a:lnTo>
                      <a:pt x="50" y="186"/>
                    </a:lnTo>
                    <a:lnTo>
                      <a:pt x="50" y="184"/>
                    </a:lnTo>
                    <a:lnTo>
                      <a:pt x="48" y="182"/>
                    </a:lnTo>
                    <a:lnTo>
                      <a:pt x="46" y="180"/>
                    </a:lnTo>
                    <a:lnTo>
                      <a:pt x="44" y="180"/>
                    </a:lnTo>
                    <a:lnTo>
                      <a:pt x="38" y="180"/>
                    </a:lnTo>
                    <a:lnTo>
                      <a:pt x="36" y="174"/>
                    </a:lnTo>
                    <a:lnTo>
                      <a:pt x="30" y="166"/>
                    </a:lnTo>
                    <a:lnTo>
                      <a:pt x="28" y="158"/>
                    </a:lnTo>
                    <a:lnTo>
                      <a:pt x="28" y="154"/>
                    </a:lnTo>
                    <a:lnTo>
                      <a:pt x="26" y="152"/>
                    </a:lnTo>
                    <a:lnTo>
                      <a:pt x="18" y="144"/>
                    </a:lnTo>
                    <a:lnTo>
                      <a:pt x="16" y="138"/>
                    </a:lnTo>
                    <a:lnTo>
                      <a:pt x="10" y="138"/>
                    </a:lnTo>
                    <a:lnTo>
                      <a:pt x="6" y="136"/>
                    </a:lnTo>
                    <a:lnTo>
                      <a:pt x="2" y="136"/>
                    </a:lnTo>
                    <a:lnTo>
                      <a:pt x="0" y="136"/>
                    </a:lnTo>
                    <a:lnTo>
                      <a:pt x="2" y="126"/>
                    </a:lnTo>
                    <a:lnTo>
                      <a:pt x="8" y="126"/>
                    </a:lnTo>
                    <a:lnTo>
                      <a:pt x="12" y="124"/>
                    </a:lnTo>
                    <a:lnTo>
                      <a:pt x="16" y="124"/>
                    </a:lnTo>
                    <a:lnTo>
                      <a:pt x="18" y="112"/>
                    </a:lnTo>
                    <a:lnTo>
                      <a:pt x="18" y="98"/>
                    </a:lnTo>
                    <a:lnTo>
                      <a:pt x="20" y="90"/>
                    </a:lnTo>
                    <a:lnTo>
                      <a:pt x="26" y="80"/>
                    </a:lnTo>
                    <a:lnTo>
                      <a:pt x="26" y="70"/>
                    </a:lnTo>
                    <a:lnTo>
                      <a:pt x="30" y="66"/>
                    </a:lnTo>
                    <a:lnTo>
                      <a:pt x="36" y="64"/>
                    </a:lnTo>
                    <a:lnTo>
                      <a:pt x="38" y="62"/>
                    </a:lnTo>
                    <a:lnTo>
                      <a:pt x="40" y="52"/>
                    </a:lnTo>
                    <a:lnTo>
                      <a:pt x="44" y="46"/>
                    </a:lnTo>
                    <a:lnTo>
                      <a:pt x="46" y="38"/>
                    </a:lnTo>
                    <a:lnTo>
                      <a:pt x="46" y="34"/>
                    </a:lnTo>
                    <a:lnTo>
                      <a:pt x="48" y="32"/>
                    </a:lnTo>
                    <a:lnTo>
                      <a:pt x="54" y="26"/>
                    </a:lnTo>
                    <a:lnTo>
                      <a:pt x="62" y="14"/>
                    </a:lnTo>
                    <a:lnTo>
                      <a:pt x="68" y="10"/>
                    </a:lnTo>
                    <a:lnTo>
                      <a:pt x="72" y="10"/>
                    </a:lnTo>
                    <a:lnTo>
                      <a:pt x="74" y="10"/>
                    </a:lnTo>
                    <a:lnTo>
                      <a:pt x="76" y="10"/>
                    </a:lnTo>
                    <a:lnTo>
                      <a:pt x="78" y="16"/>
                    </a:lnTo>
                    <a:lnTo>
                      <a:pt x="82" y="4"/>
                    </a:lnTo>
                    <a:lnTo>
                      <a:pt x="84" y="0"/>
                    </a:lnTo>
                    <a:lnTo>
                      <a:pt x="86" y="4"/>
                    </a:lnTo>
                    <a:lnTo>
                      <a:pt x="92" y="8"/>
                    </a:lnTo>
                    <a:lnTo>
                      <a:pt x="96" y="10"/>
                    </a:lnTo>
                    <a:lnTo>
                      <a:pt x="100" y="10"/>
                    </a:lnTo>
                    <a:lnTo>
                      <a:pt x="102" y="10"/>
                    </a:lnTo>
                    <a:lnTo>
                      <a:pt x="104" y="14"/>
                    </a:lnTo>
                    <a:lnTo>
                      <a:pt x="110" y="16"/>
                    </a:lnTo>
                    <a:lnTo>
                      <a:pt x="118" y="16"/>
                    </a:lnTo>
                    <a:lnTo>
                      <a:pt x="122" y="22"/>
                    </a:lnTo>
                    <a:lnTo>
                      <a:pt x="128" y="26"/>
                    </a:lnTo>
                    <a:lnTo>
                      <a:pt x="132" y="34"/>
                    </a:lnTo>
                    <a:lnTo>
                      <a:pt x="134" y="38"/>
                    </a:lnTo>
                    <a:lnTo>
                      <a:pt x="140" y="44"/>
                    </a:lnTo>
                    <a:lnTo>
                      <a:pt x="140" y="44"/>
                    </a:lnTo>
                    <a:lnTo>
                      <a:pt x="140" y="44"/>
                    </a:lnTo>
                    <a:close/>
                    <a:moveTo>
                      <a:pt x="76" y="42"/>
                    </a:moveTo>
                    <a:lnTo>
                      <a:pt x="76" y="42"/>
                    </a:lnTo>
                    <a:lnTo>
                      <a:pt x="84" y="44"/>
                    </a:lnTo>
                    <a:lnTo>
                      <a:pt x="84" y="46"/>
                    </a:lnTo>
                    <a:lnTo>
                      <a:pt x="76" y="54"/>
                    </a:lnTo>
                    <a:lnTo>
                      <a:pt x="72" y="46"/>
                    </a:lnTo>
                    <a:lnTo>
                      <a:pt x="72" y="44"/>
                    </a:lnTo>
                    <a:lnTo>
                      <a:pt x="76" y="42"/>
                    </a:lnTo>
                    <a:lnTo>
                      <a:pt x="76" y="42"/>
                    </a:lnTo>
                    <a:lnTo>
                      <a:pt x="76" y="4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75" name="Freeform 1674"/>
              <p:cNvSpPr/>
              <p:nvPr/>
            </p:nvSpPr>
            <p:spPr bwMode="auto">
              <a:xfrm>
                <a:off x="1174750" y="2587625"/>
                <a:ext cx="15875" cy="19050"/>
              </a:xfrm>
              <a:custGeom>
                <a:gdLst>
                  <a:gd fmla="*/ 6 w 10" name="T0"/>
                  <a:gd fmla="*/ 0 h 12" name="T1"/>
                  <a:gd fmla="*/ 6 w 10" name="T2"/>
                  <a:gd fmla="*/ 0 h 12" name="T3"/>
                  <a:gd fmla="*/ 6 w 10" name="T4"/>
                  <a:gd fmla="*/ 2 h 12" name="T5"/>
                  <a:gd fmla="*/ 0 w 10" name="T6"/>
                  <a:gd fmla="*/ 2 h 12" name="T7"/>
                  <a:gd fmla="*/ 2 w 10" name="T8"/>
                  <a:gd fmla="*/ 6 h 12" name="T9"/>
                  <a:gd fmla="*/ 6 w 10" name="T10"/>
                  <a:gd fmla="*/ 12 h 12" name="T11"/>
                  <a:gd fmla="*/ 8 w 10" name="T12"/>
                  <a:gd fmla="*/ 10 h 12" name="T13"/>
                  <a:gd fmla="*/ 10 w 10" name="T14"/>
                  <a:gd fmla="*/ 10 h 12" name="T15"/>
                  <a:gd fmla="*/ 10 w 10" name="T16"/>
                  <a:gd fmla="*/ 0 h 12" name="T17"/>
                  <a:gd fmla="*/ 6 w 10" name="T18"/>
                  <a:gd fmla="*/ 0 h 12" name="T19"/>
                  <a:gd fmla="*/ 6 w 10" name="T20"/>
                  <a:gd fmla="*/ 0 h 12" name="T21"/>
                  <a:gd fmla="*/ 6 w 10" name="T22"/>
                  <a:gd fmla="*/ 0 h 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 w="10">
                    <a:moveTo>
                      <a:pt x="6" y="0"/>
                    </a:moveTo>
                    <a:lnTo>
                      <a:pt x="6" y="0"/>
                    </a:lnTo>
                    <a:lnTo>
                      <a:pt x="6" y="2"/>
                    </a:lnTo>
                    <a:lnTo>
                      <a:pt x="0" y="2"/>
                    </a:lnTo>
                    <a:lnTo>
                      <a:pt x="2" y="6"/>
                    </a:lnTo>
                    <a:lnTo>
                      <a:pt x="6" y="12"/>
                    </a:lnTo>
                    <a:lnTo>
                      <a:pt x="8" y="10"/>
                    </a:lnTo>
                    <a:lnTo>
                      <a:pt x="10" y="10"/>
                    </a:lnTo>
                    <a:lnTo>
                      <a:pt x="10" y="0"/>
                    </a:lnTo>
                    <a:lnTo>
                      <a:pt x="6" y="0"/>
                    </a:lnTo>
                    <a:lnTo>
                      <a:pt x="6" y="0"/>
                    </a:lnTo>
                    <a:lnTo>
                      <a:pt x="6"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76" name="Freeform 1675"/>
              <p:cNvSpPr/>
              <p:nvPr/>
            </p:nvSpPr>
            <p:spPr bwMode="auto">
              <a:xfrm>
                <a:off x="1171575" y="2613025"/>
                <a:ext cx="28575" cy="19050"/>
              </a:xfrm>
              <a:custGeom>
                <a:gdLst>
                  <a:gd fmla="*/ 6 w 18" name="T0"/>
                  <a:gd fmla="*/ 0 h 12" name="T1"/>
                  <a:gd fmla="*/ 6 w 18" name="T2"/>
                  <a:gd fmla="*/ 0 h 12" name="T3"/>
                  <a:gd fmla="*/ 2 w 18" name="T4"/>
                  <a:gd fmla="*/ 2 h 12" name="T5"/>
                  <a:gd fmla="*/ 0 w 18" name="T6"/>
                  <a:gd fmla="*/ 4 h 12" name="T7"/>
                  <a:gd fmla="*/ 0 w 18" name="T8"/>
                  <a:gd fmla="*/ 8 h 12" name="T9"/>
                  <a:gd fmla="*/ 6 w 18" name="T10"/>
                  <a:gd fmla="*/ 12 h 12" name="T11"/>
                  <a:gd fmla="*/ 10 w 18" name="T12"/>
                  <a:gd fmla="*/ 12 h 12" name="T13"/>
                  <a:gd fmla="*/ 16 w 18" name="T14"/>
                  <a:gd fmla="*/ 12 h 12" name="T15"/>
                  <a:gd fmla="*/ 16 w 18" name="T16"/>
                  <a:gd fmla="*/ 6 h 12" name="T17"/>
                  <a:gd fmla="*/ 18 w 18" name="T18"/>
                  <a:gd fmla="*/ 6 h 12" name="T19"/>
                  <a:gd fmla="*/ 18 w 18" name="T20"/>
                  <a:gd fmla="*/ 2 h 12" name="T21"/>
                  <a:gd fmla="*/ 16 w 18" name="T22"/>
                  <a:gd fmla="*/ 2 h 12" name="T23"/>
                  <a:gd fmla="*/ 6 w 18" name="T24"/>
                  <a:gd fmla="*/ 0 h 12" name="T25"/>
                  <a:gd fmla="*/ 6 w 18" name="T26"/>
                  <a:gd fmla="*/ 0 h 12" name="T27"/>
                  <a:gd fmla="*/ 6 w 18" name="T28"/>
                  <a:gd fmla="*/ 0 h 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 w="18">
                    <a:moveTo>
                      <a:pt x="6" y="0"/>
                    </a:moveTo>
                    <a:lnTo>
                      <a:pt x="6" y="0"/>
                    </a:lnTo>
                    <a:lnTo>
                      <a:pt x="2" y="2"/>
                    </a:lnTo>
                    <a:lnTo>
                      <a:pt x="0" y="4"/>
                    </a:lnTo>
                    <a:lnTo>
                      <a:pt x="0" y="8"/>
                    </a:lnTo>
                    <a:lnTo>
                      <a:pt x="6" y="12"/>
                    </a:lnTo>
                    <a:lnTo>
                      <a:pt x="10" y="12"/>
                    </a:lnTo>
                    <a:lnTo>
                      <a:pt x="16" y="12"/>
                    </a:lnTo>
                    <a:lnTo>
                      <a:pt x="16" y="6"/>
                    </a:lnTo>
                    <a:lnTo>
                      <a:pt x="18" y="6"/>
                    </a:lnTo>
                    <a:lnTo>
                      <a:pt x="18" y="2"/>
                    </a:lnTo>
                    <a:lnTo>
                      <a:pt x="16" y="2"/>
                    </a:lnTo>
                    <a:lnTo>
                      <a:pt x="6" y="0"/>
                    </a:lnTo>
                    <a:lnTo>
                      <a:pt x="6" y="0"/>
                    </a:lnTo>
                    <a:lnTo>
                      <a:pt x="6"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77" name="Freeform 1676"/>
              <p:cNvSpPr/>
              <p:nvPr/>
            </p:nvSpPr>
            <p:spPr bwMode="auto">
              <a:xfrm>
                <a:off x="1209675" y="2571750"/>
                <a:ext cx="107950" cy="85725"/>
              </a:xfrm>
              <a:custGeom>
                <a:gdLst>
                  <a:gd fmla="*/ 62 w 68" name="T0"/>
                  <a:gd fmla="*/ 20 h 54" name="T1"/>
                  <a:gd fmla="*/ 64 w 68" name="T2"/>
                  <a:gd fmla="*/ 14 h 54" name="T3"/>
                  <a:gd fmla="*/ 68 w 68" name="T4"/>
                  <a:gd fmla="*/ 14 h 54" name="T5"/>
                  <a:gd fmla="*/ 68 w 68" name="T6"/>
                  <a:gd fmla="*/ 8 h 54" name="T7"/>
                  <a:gd fmla="*/ 68 w 68" name="T8"/>
                  <a:gd fmla="*/ 4 h 54" name="T9"/>
                  <a:gd fmla="*/ 64 w 68" name="T10"/>
                  <a:gd fmla="*/ 4 h 54" name="T11"/>
                  <a:gd fmla="*/ 64 w 68" name="T12"/>
                  <a:gd fmla="*/ 6 h 54" name="T13"/>
                  <a:gd fmla="*/ 62 w 68" name="T14"/>
                  <a:gd fmla="*/ 6 h 54" name="T15"/>
                  <a:gd fmla="*/ 50 w 68" name="T16"/>
                  <a:gd fmla="*/ 4 h 54" name="T17"/>
                  <a:gd fmla="*/ 32 w 68" name="T18"/>
                  <a:gd fmla="*/ 0 h 54" name="T19"/>
                  <a:gd fmla="*/ 28 w 68" name="T20"/>
                  <a:gd fmla="*/ 4 h 54" name="T21"/>
                  <a:gd fmla="*/ 28 w 68" name="T22"/>
                  <a:gd fmla="*/ 6 h 54" name="T23"/>
                  <a:gd fmla="*/ 22 w 68" name="T24"/>
                  <a:gd fmla="*/ 6 h 54" name="T25"/>
                  <a:gd fmla="*/ 16 w 68" name="T26"/>
                  <a:gd fmla="*/ 6 h 54" name="T27"/>
                  <a:gd fmla="*/ 0 w 68" name="T28"/>
                  <a:gd fmla="*/ 12 h 54" name="T29"/>
                  <a:gd fmla="*/ 0 w 68" name="T30"/>
                  <a:gd fmla="*/ 30 h 54" name="T31"/>
                  <a:gd fmla="*/ 8 w 68" name="T32"/>
                  <a:gd fmla="*/ 32 h 54" name="T33"/>
                  <a:gd fmla="*/ 8 w 68" name="T34"/>
                  <a:gd fmla="*/ 42 h 54" name="T35"/>
                  <a:gd fmla="*/ 16 w 68" name="T36"/>
                  <a:gd fmla="*/ 42 h 54" name="T37"/>
                  <a:gd fmla="*/ 18 w 68" name="T38"/>
                  <a:gd fmla="*/ 40 h 54" name="T39"/>
                  <a:gd fmla="*/ 18 w 68" name="T40"/>
                  <a:gd fmla="*/ 38 h 54" name="T41"/>
                  <a:gd fmla="*/ 28 w 68" name="T42"/>
                  <a:gd fmla="*/ 40 h 54" name="T43"/>
                  <a:gd fmla="*/ 34 w 68" name="T44"/>
                  <a:gd fmla="*/ 42 h 54" name="T45"/>
                  <a:gd fmla="*/ 34 w 68" name="T46"/>
                  <a:gd fmla="*/ 46 h 54" name="T47"/>
                  <a:gd fmla="*/ 40 w 68" name="T48"/>
                  <a:gd fmla="*/ 46 h 54" name="T49"/>
                  <a:gd fmla="*/ 42 w 68" name="T50"/>
                  <a:gd fmla="*/ 54 h 54" name="T51"/>
                  <a:gd fmla="*/ 50 w 68" name="T52"/>
                  <a:gd fmla="*/ 50 h 54" name="T53"/>
                  <a:gd fmla="*/ 50 w 68" name="T54"/>
                  <a:gd fmla="*/ 48 h 54" name="T55"/>
                  <a:gd fmla="*/ 52 w 68" name="T56"/>
                  <a:gd fmla="*/ 42 h 54" name="T57"/>
                  <a:gd fmla="*/ 54 w 68" name="T58"/>
                  <a:gd fmla="*/ 40 h 54" name="T59"/>
                  <a:gd fmla="*/ 58 w 68" name="T60"/>
                  <a:gd fmla="*/ 38 h 54" name="T61"/>
                  <a:gd fmla="*/ 52 w 68" name="T62"/>
                  <a:gd fmla="*/ 24 h 54" name="T63"/>
                  <a:gd fmla="*/ 52 w 68" name="T64"/>
                  <a:gd fmla="*/ 22 h 54" name="T65"/>
                  <a:gd fmla="*/ 54 w 68" name="T66"/>
                  <a:gd fmla="*/ 20 h 54" name="T67"/>
                  <a:gd fmla="*/ 58 w 68" name="T68"/>
                  <a:gd fmla="*/ 20 h 54" name="T69"/>
                  <a:gd fmla="*/ 62 w 68" name="T70"/>
                  <a:gd fmla="*/ 20 h 54" name="T71"/>
                  <a:gd fmla="*/ 62 w 68" name="T72"/>
                  <a:gd fmla="*/ 20 h 54" name="T73"/>
                  <a:gd fmla="*/ 62 w 68" name="T74"/>
                  <a:gd fmla="*/ 20 h 5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4" w="68">
                    <a:moveTo>
                      <a:pt x="62" y="20"/>
                    </a:moveTo>
                    <a:lnTo>
                      <a:pt x="64" y="14"/>
                    </a:lnTo>
                    <a:lnTo>
                      <a:pt x="68" y="14"/>
                    </a:lnTo>
                    <a:lnTo>
                      <a:pt x="68" y="8"/>
                    </a:lnTo>
                    <a:lnTo>
                      <a:pt x="68" y="4"/>
                    </a:lnTo>
                    <a:lnTo>
                      <a:pt x="64" y="4"/>
                    </a:lnTo>
                    <a:lnTo>
                      <a:pt x="64" y="6"/>
                    </a:lnTo>
                    <a:lnTo>
                      <a:pt x="62" y="6"/>
                    </a:lnTo>
                    <a:lnTo>
                      <a:pt x="50" y="4"/>
                    </a:lnTo>
                    <a:lnTo>
                      <a:pt x="32" y="0"/>
                    </a:lnTo>
                    <a:lnTo>
                      <a:pt x="28" y="4"/>
                    </a:lnTo>
                    <a:lnTo>
                      <a:pt x="28" y="6"/>
                    </a:lnTo>
                    <a:lnTo>
                      <a:pt x="22" y="6"/>
                    </a:lnTo>
                    <a:lnTo>
                      <a:pt x="16" y="6"/>
                    </a:lnTo>
                    <a:lnTo>
                      <a:pt x="0" y="12"/>
                    </a:lnTo>
                    <a:lnTo>
                      <a:pt x="0" y="30"/>
                    </a:lnTo>
                    <a:lnTo>
                      <a:pt x="8" y="32"/>
                    </a:lnTo>
                    <a:lnTo>
                      <a:pt x="8" y="42"/>
                    </a:lnTo>
                    <a:lnTo>
                      <a:pt x="16" y="42"/>
                    </a:lnTo>
                    <a:lnTo>
                      <a:pt x="18" y="40"/>
                    </a:lnTo>
                    <a:lnTo>
                      <a:pt x="18" y="38"/>
                    </a:lnTo>
                    <a:lnTo>
                      <a:pt x="28" y="40"/>
                    </a:lnTo>
                    <a:lnTo>
                      <a:pt x="34" y="42"/>
                    </a:lnTo>
                    <a:lnTo>
                      <a:pt x="34" y="46"/>
                    </a:lnTo>
                    <a:lnTo>
                      <a:pt x="40" y="46"/>
                    </a:lnTo>
                    <a:lnTo>
                      <a:pt x="42" y="54"/>
                    </a:lnTo>
                    <a:lnTo>
                      <a:pt x="50" y="50"/>
                    </a:lnTo>
                    <a:lnTo>
                      <a:pt x="50" y="48"/>
                    </a:lnTo>
                    <a:lnTo>
                      <a:pt x="52" y="42"/>
                    </a:lnTo>
                    <a:lnTo>
                      <a:pt x="54" y="40"/>
                    </a:lnTo>
                    <a:lnTo>
                      <a:pt x="58" y="38"/>
                    </a:lnTo>
                    <a:lnTo>
                      <a:pt x="52" y="24"/>
                    </a:lnTo>
                    <a:lnTo>
                      <a:pt x="52" y="22"/>
                    </a:lnTo>
                    <a:lnTo>
                      <a:pt x="54" y="20"/>
                    </a:lnTo>
                    <a:lnTo>
                      <a:pt x="58" y="20"/>
                    </a:lnTo>
                    <a:lnTo>
                      <a:pt x="62" y="20"/>
                    </a:lnTo>
                    <a:lnTo>
                      <a:pt x="62" y="20"/>
                    </a:lnTo>
                    <a:lnTo>
                      <a:pt x="62" y="2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78" name="Freeform 1677"/>
              <p:cNvSpPr/>
              <p:nvPr/>
            </p:nvSpPr>
            <p:spPr bwMode="auto">
              <a:xfrm>
                <a:off x="1508125" y="3914775"/>
                <a:ext cx="155575" cy="174625"/>
              </a:xfrm>
              <a:custGeom>
                <a:gdLst>
                  <a:gd fmla="*/ 26 w 98" name="T0"/>
                  <a:gd fmla="*/ 8 h 110" name="T1"/>
                  <a:gd fmla="*/ 16 w 98" name="T2"/>
                  <a:gd fmla="*/ 8 h 110" name="T3"/>
                  <a:gd fmla="*/ 10 w 98" name="T4"/>
                  <a:gd fmla="*/ 18 h 110" name="T5"/>
                  <a:gd fmla="*/ 4 w 98" name="T6"/>
                  <a:gd fmla="*/ 20 h 110" name="T7"/>
                  <a:gd fmla="*/ 4 w 98" name="T8"/>
                  <a:gd fmla="*/ 38 h 110" name="T9"/>
                  <a:gd fmla="*/ 0 w 98" name="T10"/>
                  <a:gd fmla="*/ 52 h 110" name="T11"/>
                  <a:gd fmla="*/ 0 w 98" name="T12"/>
                  <a:gd fmla="*/ 64 h 110" name="T13"/>
                  <a:gd fmla="*/ 0 w 98" name="T14"/>
                  <a:gd fmla="*/ 80 h 110" name="T15"/>
                  <a:gd fmla="*/ 10 w 98" name="T16"/>
                  <a:gd fmla="*/ 78 h 110" name="T17"/>
                  <a:gd fmla="*/ 16 w 98" name="T18"/>
                  <a:gd fmla="*/ 78 h 110" name="T19"/>
                  <a:gd fmla="*/ 20 w 98" name="T20"/>
                  <a:gd fmla="*/ 70 h 110" name="T21"/>
                  <a:gd fmla="*/ 26 w 98" name="T22"/>
                  <a:gd fmla="*/ 70 h 110" name="T23"/>
                  <a:gd fmla="*/ 36 w 98" name="T24"/>
                  <a:gd fmla="*/ 78 h 110" name="T25"/>
                  <a:gd fmla="*/ 40 w 98" name="T26"/>
                  <a:gd fmla="*/ 78 h 110" name="T27"/>
                  <a:gd fmla="*/ 48 w 98" name="T28"/>
                  <a:gd fmla="*/ 82 h 110" name="T29"/>
                  <a:gd fmla="*/ 62 w 98" name="T30"/>
                  <a:gd fmla="*/ 88 h 110" name="T31"/>
                  <a:gd fmla="*/ 72 w 98" name="T32"/>
                  <a:gd fmla="*/ 100 h 110" name="T33"/>
                  <a:gd fmla="*/ 80 w 98" name="T34"/>
                  <a:gd fmla="*/ 110 h 110" name="T35"/>
                  <a:gd fmla="*/ 88 w 98" name="T36"/>
                  <a:gd fmla="*/ 110 h 110" name="T37"/>
                  <a:gd fmla="*/ 98 w 98" name="T38"/>
                  <a:gd fmla="*/ 100 h 110" name="T39"/>
                  <a:gd fmla="*/ 84 w 98" name="T40"/>
                  <a:gd fmla="*/ 92 h 110" name="T41"/>
                  <a:gd fmla="*/ 80 w 98" name="T42"/>
                  <a:gd fmla="*/ 82 h 110" name="T43"/>
                  <a:gd fmla="*/ 80 w 98" name="T44"/>
                  <a:gd fmla="*/ 78 h 110" name="T45"/>
                  <a:gd fmla="*/ 66 w 98" name="T46"/>
                  <a:gd fmla="*/ 72 h 110" name="T47"/>
                  <a:gd fmla="*/ 64 w 98" name="T48"/>
                  <a:gd fmla="*/ 58 h 110" name="T49"/>
                  <a:gd fmla="*/ 56 w 98" name="T50"/>
                  <a:gd fmla="*/ 58 h 110" name="T51"/>
                  <a:gd fmla="*/ 48 w 98" name="T52"/>
                  <a:gd fmla="*/ 46 h 110" name="T53"/>
                  <a:gd fmla="*/ 44 w 98" name="T54"/>
                  <a:gd fmla="*/ 48 h 110" name="T55"/>
                  <a:gd fmla="*/ 38 w 98" name="T56"/>
                  <a:gd fmla="*/ 44 h 110" name="T57"/>
                  <a:gd fmla="*/ 36 w 98" name="T58"/>
                  <a:gd fmla="*/ 22 h 110" name="T59"/>
                  <a:gd fmla="*/ 34 w 98" name="T60"/>
                  <a:gd fmla="*/ 0 h 110" name="T61"/>
                  <a:gd fmla="*/ 34 w 98" name="T62"/>
                  <a:gd fmla="*/ 0 h 11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0" w="98">
                    <a:moveTo>
                      <a:pt x="34" y="0"/>
                    </a:moveTo>
                    <a:lnTo>
                      <a:pt x="26" y="8"/>
                    </a:lnTo>
                    <a:lnTo>
                      <a:pt x="18" y="8"/>
                    </a:lnTo>
                    <a:lnTo>
                      <a:pt x="16" y="8"/>
                    </a:lnTo>
                    <a:lnTo>
                      <a:pt x="10" y="12"/>
                    </a:lnTo>
                    <a:lnTo>
                      <a:pt x="10" y="18"/>
                    </a:lnTo>
                    <a:lnTo>
                      <a:pt x="8" y="20"/>
                    </a:lnTo>
                    <a:lnTo>
                      <a:pt x="4" y="20"/>
                    </a:lnTo>
                    <a:lnTo>
                      <a:pt x="4" y="26"/>
                    </a:lnTo>
                    <a:lnTo>
                      <a:pt x="4" y="38"/>
                    </a:lnTo>
                    <a:lnTo>
                      <a:pt x="2" y="44"/>
                    </a:lnTo>
                    <a:lnTo>
                      <a:pt x="0" y="52"/>
                    </a:lnTo>
                    <a:lnTo>
                      <a:pt x="0" y="58"/>
                    </a:lnTo>
                    <a:lnTo>
                      <a:pt x="0" y="64"/>
                    </a:lnTo>
                    <a:lnTo>
                      <a:pt x="0" y="72"/>
                    </a:lnTo>
                    <a:lnTo>
                      <a:pt x="0" y="80"/>
                    </a:lnTo>
                    <a:lnTo>
                      <a:pt x="8" y="78"/>
                    </a:lnTo>
                    <a:lnTo>
                      <a:pt x="10" y="78"/>
                    </a:lnTo>
                    <a:lnTo>
                      <a:pt x="12" y="78"/>
                    </a:lnTo>
                    <a:lnTo>
                      <a:pt x="16" y="78"/>
                    </a:lnTo>
                    <a:lnTo>
                      <a:pt x="18" y="82"/>
                    </a:lnTo>
                    <a:lnTo>
                      <a:pt x="20" y="70"/>
                    </a:lnTo>
                    <a:lnTo>
                      <a:pt x="22" y="66"/>
                    </a:lnTo>
                    <a:lnTo>
                      <a:pt x="26" y="70"/>
                    </a:lnTo>
                    <a:lnTo>
                      <a:pt x="30" y="74"/>
                    </a:lnTo>
                    <a:lnTo>
                      <a:pt x="36" y="78"/>
                    </a:lnTo>
                    <a:lnTo>
                      <a:pt x="38" y="78"/>
                    </a:lnTo>
                    <a:lnTo>
                      <a:pt x="40" y="78"/>
                    </a:lnTo>
                    <a:lnTo>
                      <a:pt x="44" y="80"/>
                    </a:lnTo>
                    <a:lnTo>
                      <a:pt x="48" y="82"/>
                    </a:lnTo>
                    <a:lnTo>
                      <a:pt x="56" y="82"/>
                    </a:lnTo>
                    <a:lnTo>
                      <a:pt x="62" y="88"/>
                    </a:lnTo>
                    <a:lnTo>
                      <a:pt x="66" y="92"/>
                    </a:lnTo>
                    <a:lnTo>
                      <a:pt x="72" y="100"/>
                    </a:lnTo>
                    <a:lnTo>
                      <a:pt x="74" y="106"/>
                    </a:lnTo>
                    <a:lnTo>
                      <a:pt x="80" y="110"/>
                    </a:lnTo>
                    <a:lnTo>
                      <a:pt x="82" y="108"/>
                    </a:lnTo>
                    <a:lnTo>
                      <a:pt x="88" y="110"/>
                    </a:lnTo>
                    <a:lnTo>
                      <a:pt x="98" y="106"/>
                    </a:lnTo>
                    <a:lnTo>
                      <a:pt x="98" y="100"/>
                    </a:lnTo>
                    <a:lnTo>
                      <a:pt x="88" y="96"/>
                    </a:lnTo>
                    <a:lnTo>
                      <a:pt x="84" y="92"/>
                    </a:lnTo>
                    <a:lnTo>
                      <a:pt x="82" y="88"/>
                    </a:lnTo>
                    <a:lnTo>
                      <a:pt x="80" y="82"/>
                    </a:lnTo>
                    <a:lnTo>
                      <a:pt x="80" y="80"/>
                    </a:lnTo>
                    <a:lnTo>
                      <a:pt x="80" y="78"/>
                    </a:lnTo>
                    <a:lnTo>
                      <a:pt x="74" y="74"/>
                    </a:lnTo>
                    <a:lnTo>
                      <a:pt x="66" y="72"/>
                    </a:lnTo>
                    <a:lnTo>
                      <a:pt x="66" y="66"/>
                    </a:lnTo>
                    <a:lnTo>
                      <a:pt x="64" y="58"/>
                    </a:lnTo>
                    <a:lnTo>
                      <a:pt x="58" y="58"/>
                    </a:lnTo>
                    <a:lnTo>
                      <a:pt x="56" y="58"/>
                    </a:lnTo>
                    <a:lnTo>
                      <a:pt x="52" y="54"/>
                    </a:lnTo>
                    <a:lnTo>
                      <a:pt x="48" y="46"/>
                    </a:lnTo>
                    <a:lnTo>
                      <a:pt x="46" y="48"/>
                    </a:lnTo>
                    <a:lnTo>
                      <a:pt x="44" y="48"/>
                    </a:lnTo>
                    <a:lnTo>
                      <a:pt x="44" y="46"/>
                    </a:lnTo>
                    <a:lnTo>
                      <a:pt x="38" y="44"/>
                    </a:lnTo>
                    <a:lnTo>
                      <a:pt x="36" y="34"/>
                    </a:lnTo>
                    <a:lnTo>
                      <a:pt x="36" y="22"/>
                    </a:lnTo>
                    <a:lnTo>
                      <a:pt x="36" y="10"/>
                    </a:lnTo>
                    <a:lnTo>
                      <a:pt x="34" y="0"/>
                    </a:lnTo>
                    <a:lnTo>
                      <a:pt x="34" y="0"/>
                    </a:lnTo>
                    <a:lnTo>
                      <a:pt x="34"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79" name="Freeform 1678"/>
              <p:cNvSpPr>
                <a:spLocks noEditPoints="1"/>
              </p:cNvSpPr>
              <p:nvPr/>
            </p:nvSpPr>
            <p:spPr bwMode="auto">
              <a:xfrm>
                <a:off x="844550" y="4337050"/>
                <a:ext cx="79375" cy="69850"/>
              </a:xfrm>
              <a:custGeom>
                <a:gdLst>
                  <a:gd fmla="*/ 24 w 50" name="T0"/>
                  <a:gd fmla="*/ 26 h 44" name="T1"/>
                  <a:gd fmla="*/ 24 w 50" name="T2"/>
                  <a:gd fmla="*/ 26 h 44" name="T3"/>
                  <a:gd fmla="*/ 24 w 50" name="T4"/>
                  <a:gd fmla="*/ 36 h 44" name="T5"/>
                  <a:gd fmla="*/ 20 w 50" name="T6"/>
                  <a:gd fmla="*/ 44 h 44" name="T7"/>
                  <a:gd fmla="*/ 50 w 50" name="T8"/>
                  <a:gd fmla="*/ 44 h 44" name="T9"/>
                  <a:gd fmla="*/ 50 w 50" name="T10"/>
                  <a:gd fmla="*/ 22 h 44" name="T11"/>
                  <a:gd fmla="*/ 24 w 50" name="T12"/>
                  <a:gd fmla="*/ 26 h 44" name="T13"/>
                  <a:gd fmla="*/ 24 w 50" name="T14"/>
                  <a:gd fmla="*/ 26 h 44" name="T15"/>
                  <a:gd fmla="*/ 24 w 50" name="T16"/>
                  <a:gd fmla="*/ 26 h 44" name="T17"/>
                  <a:gd fmla="*/ 6 w 50" name="T18"/>
                  <a:gd fmla="*/ 0 h 44" name="T19"/>
                  <a:gd fmla="*/ 6 w 50" name="T20"/>
                  <a:gd fmla="*/ 0 h 44" name="T21"/>
                  <a:gd fmla="*/ 0 w 50" name="T22"/>
                  <a:gd fmla="*/ 4 h 44" name="T23"/>
                  <a:gd fmla="*/ 4 w 50" name="T24"/>
                  <a:gd fmla="*/ 8 h 44" name="T25"/>
                  <a:gd fmla="*/ 8 w 50" name="T26"/>
                  <a:gd fmla="*/ 8 h 44" name="T27"/>
                  <a:gd fmla="*/ 8 w 50" name="T28"/>
                  <a:gd fmla="*/ 2 h 44" name="T29"/>
                  <a:gd fmla="*/ 8 w 50" name="T30"/>
                  <a:gd fmla="*/ 0 h 44" name="T31"/>
                  <a:gd fmla="*/ 6 w 50" name="T32"/>
                  <a:gd fmla="*/ 0 h 44" name="T33"/>
                  <a:gd fmla="*/ 6 w 50" name="T34"/>
                  <a:gd fmla="*/ 0 h 44" name="T35"/>
                  <a:gd fmla="*/ 6 w 50" name="T36"/>
                  <a:gd fmla="*/ 0 h 4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 w="50">
                    <a:moveTo>
                      <a:pt x="24" y="26"/>
                    </a:moveTo>
                    <a:lnTo>
                      <a:pt x="24" y="26"/>
                    </a:lnTo>
                    <a:lnTo>
                      <a:pt x="24" y="36"/>
                    </a:lnTo>
                    <a:lnTo>
                      <a:pt x="20" y="44"/>
                    </a:lnTo>
                    <a:lnTo>
                      <a:pt x="50" y="44"/>
                    </a:lnTo>
                    <a:lnTo>
                      <a:pt x="50" y="22"/>
                    </a:lnTo>
                    <a:lnTo>
                      <a:pt x="24" y="26"/>
                    </a:lnTo>
                    <a:lnTo>
                      <a:pt x="24" y="26"/>
                    </a:lnTo>
                    <a:lnTo>
                      <a:pt x="24" y="26"/>
                    </a:lnTo>
                    <a:close/>
                    <a:moveTo>
                      <a:pt x="6" y="0"/>
                    </a:moveTo>
                    <a:lnTo>
                      <a:pt x="6" y="0"/>
                    </a:lnTo>
                    <a:lnTo>
                      <a:pt x="0" y="4"/>
                    </a:lnTo>
                    <a:lnTo>
                      <a:pt x="4" y="8"/>
                    </a:lnTo>
                    <a:lnTo>
                      <a:pt x="8" y="8"/>
                    </a:lnTo>
                    <a:lnTo>
                      <a:pt x="8" y="2"/>
                    </a:lnTo>
                    <a:lnTo>
                      <a:pt x="8" y="0"/>
                    </a:lnTo>
                    <a:lnTo>
                      <a:pt x="6" y="0"/>
                    </a:lnTo>
                    <a:lnTo>
                      <a:pt x="6" y="0"/>
                    </a:lnTo>
                    <a:lnTo>
                      <a:pt x="6"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80" name="Freeform 1679"/>
              <p:cNvSpPr>
                <a:spLocks noEditPoints="1"/>
              </p:cNvSpPr>
              <p:nvPr/>
            </p:nvSpPr>
            <p:spPr bwMode="auto">
              <a:xfrm>
                <a:off x="1231900" y="3517900"/>
                <a:ext cx="257175" cy="295275"/>
              </a:xfrm>
              <a:custGeom>
                <a:gdLst>
                  <a:gd fmla="*/ 0 w 162" name="T0"/>
                  <a:gd fmla="*/ 0 h 186" name="T1"/>
                  <a:gd fmla="*/ 0 w 162" name="T2"/>
                  <a:gd fmla="*/ 10 h 186" name="T3"/>
                  <a:gd fmla="*/ 4 w 162" name="T4"/>
                  <a:gd fmla="*/ 20 h 186" name="T5"/>
                  <a:gd fmla="*/ 0 w 162" name="T6"/>
                  <a:gd fmla="*/ 28 h 186" name="T7"/>
                  <a:gd fmla="*/ 0 w 162" name="T8"/>
                  <a:gd fmla="*/ 42 h 186" name="T9"/>
                  <a:gd fmla="*/ 4 w 162" name="T10"/>
                  <a:gd fmla="*/ 48 h 186" name="T11"/>
                  <a:gd fmla="*/ 110 w 162" name="T12"/>
                  <a:gd fmla="*/ 184 h 186" name="T13"/>
                  <a:gd fmla="*/ 116 w 162" name="T14"/>
                  <a:gd fmla="*/ 184 h 186" name="T15"/>
                  <a:gd fmla="*/ 130 w 162" name="T16"/>
                  <a:gd fmla="*/ 186 h 186" name="T17"/>
                  <a:gd fmla="*/ 138 w 162" name="T18"/>
                  <a:gd fmla="*/ 176 h 186" name="T19"/>
                  <a:gd fmla="*/ 146 w 162" name="T20"/>
                  <a:gd fmla="*/ 162 h 186" name="T21"/>
                  <a:gd fmla="*/ 162 w 162" name="T22"/>
                  <a:gd fmla="*/ 160 h 186" name="T23"/>
                  <a:gd fmla="*/ 154 w 162" name="T24"/>
                  <a:gd fmla="*/ 140 h 186" name="T25"/>
                  <a:gd fmla="*/ 158 w 162" name="T26"/>
                  <a:gd fmla="*/ 136 h 186" name="T27"/>
                  <a:gd fmla="*/ 154 w 162" name="T28"/>
                  <a:gd fmla="*/ 126 h 186" name="T29"/>
                  <a:gd fmla="*/ 140 w 162" name="T30"/>
                  <a:gd fmla="*/ 100 h 186" name="T31"/>
                  <a:gd fmla="*/ 132 w 162" name="T32"/>
                  <a:gd fmla="*/ 78 h 186" name="T33"/>
                  <a:gd fmla="*/ 128 w 162" name="T34"/>
                  <a:gd fmla="*/ 68 h 186" name="T35"/>
                  <a:gd fmla="*/ 122 w 162" name="T36"/>
                  <a:gd fmla="*/ 56 h 186" name="T37"/>
                  <a:gd fmla="*/ 118 w 162" name="T38"/>
                  <a:gd fmla="*/ 44 h 186" name="T39"/>
                  <a:gd fmla="*/ 122 w 162" name="T40"/>
                  <a:gd fmla="*/ 44 h 186" name="T41"/>
                  <a:gd fmla="*/ 126 w 162" name="T42"/>
                  <a:gd fmla="*/ 56 h 186" name="T43"/>
                  <a:gd fmla="*/ 140 w 162" name="T44"/>
                  <a:gd fmla="*/ 64 h 186" name="T45"/>
                  <a:gd fmla="*/ 144 w 162" name="T46"/>
                  <a:gd fmla="*/ 56 h 186" name="T47"/>
                  <a:gd fmla="*/ 148 w 162" name="T48"/>
                  <a:gd fmla="*/ 42 h 186" name="T49"/>
                  <a:gd fmla="*/ 144 w 162" name="T50"/>
                  <a:gd fmla="*/ 8 h 186" name="T51"/>
                  <a:gd fmla="*/ 130 w 162" name="T52"/>
                  <a:gd fmla="*/ 2 h 186" name="T53"/>
                  <a:gd fmla="*/ 110 w 162" name="T54"/>
                  <a:gd fmla="*/ 6 h 186" name="T55"/>
                  <a:gd fmla="*/ 104 w 162" name="T56"/>
                  <a:gd fmla="*/ 0 h 186" name="T57"/>
                  <a:gd fmla="*/ 100 w 162" name="T58"/>
                  <a:gd fmla="*/ 2 h 186" name="T59"/>
                  <a:gd fmla="*/ 98 w 162" name="T60"/>
                  <a:gd fmla="*/ 6 h 186" name="T61"/>
                  <a:gd fmla="*/ 92 w 162" name="T62"/>
                  <a:gd fmla="*/ 2 h 186" name="T63"/>
                  <a:gd fmla="*/ 82 w 162" name="T64"/>
                  <a:gd fmla="*/ 8 h 186" name="T65"/>
                  <a:gd fmla="*/ 58 w 162" name="T66"/>
                  <a:gd fmla="*/ 6 h 186" name="T67"/>
                  <a:gd fmla="*/ 54 w 162" name="T68"/>
                  <a:gd fmla="*/ 6 h 186" name="T69"/>
                  <a:gd fmla="*/ 48 w 162" name="T70"/>
                  <a:gd fmla="*/ 6 h 186" name="T71"/>
                  <a:gd fmla="*/ 48 w 162" name="T72"/>
                  <a:gd fmla="*/ 10 h 186" name="T73"/>
                  <a:gd fmla="*/ 30 w 162" name="T74"/>
                  <a:gd fmla="*/ 10 h 186" name="T75"/>
                  <a:gd fmla="*/ 16 w 162" name="T76"/>
                  <a:gd fmla="*/ 6 h 186" name="T77"/>
                  <a:gd fmla="*/ 10 w 162" name="T78"/>
                  <a:gd fmla="*/ 8 h 186" name="T79"/>
                  <a:gd fmla="*/ 8 w 162" name="T80"/>
                  <a:gd fmla="*/ 6 h 186" name="T81"/>
                  <a:gd fmla="*/ 0 w 162" name="T82"/>
                  <a:gd fmla="*/ 0 h 186" name="T83"/>
                  <a:gd fmla="*/ 118 w 162" name="T84"/>
                  <a:gd fmla="*/ 30 h 186" name="T85"/>
                  <a:gd fmla="*/ 118 w 162" name="T86"/>
                  <a:gd fmla="*/ 34 h 186" name="T87"/>
                  <a:gd fmla="*/ 116 w 162" name="T88"/>
                  <a:gd fmla="*/ 30 h 186" name="T89"/>
                  <a:gd fmla="*/ 118 w 162" name="T90"/>
                  <a:gd fmla="*/ 30 h 18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6" w="162">
                    <a:moveTo>
                      <a:pt x="0" y="0"/>
                    </a:moveTo>
                    <a:lnTo>
                      <a:pt x="0" y="0"/>
                    </a:lnTo>
                    <a:lnTo>
                      <a:pt x="0" y="6"/>
                    </a:lnTo>
                    <a:lnTo>
                      <a:pt x="0" y="10"/>
                    </a:lnTo>
                    <a:lnTo>
                      <a:pt x="4" y="18"/>
                    </a:lnTo>
                    <a:lnTo>
                      <a:pt x="4" y="20"/>
                    </a:lnTo>
                    <a:lnTo>
                      <a:pt x="2" y="24"/>
                    </a:lnTo>
                    <a:lnTo>
                      <a:pt x="0" y="28"/>
                    </a:lnTo>
                    <a:lnTo>
                      <a:pt x="0" y="36"/>
                    </a:lnTo>
                    <a:lnTo>
                      <a:pt x="0" y="42"/>
                    </a:lnTo>
                    <a:lnTo>
                      <a:pt x="2" y="44"/>
                    </a:lnTo>
                    <a:lnTo>
                      <a:pt x="4" y="48"/>
                    </a:lnTo>
                    <a:lnTo>
                      <a:pt x="8" y="180"/>
                    </a:lnTo>
                    <a:lnTo>
                      <a:pt x="110" y="184"/>
                    </a:lnTo>
                    <a:lnTo>
                      <a:pt x="116" y="178"/>
                    </a:lnTo>
                    <a:lnTo>
                      <a:pt x="116" y="184"/>
                    </a:lnTo>
                    <a:lnTo>
                      <a:pt x="128" y="184"/>
                    </a:lnTo>
                    <a:lnTo>
                      <a:pt x="130" y="186"/>
                    </a:lnTo>
                    <a:lnTo>
                      <a:pt x="136" y="184"/>
                    </a:lnTo>
                    <a:lnTo>
                      <a:pt x="138" y="176"/>
                    </a:lnTo>
                    <a:lnTo>
                      <a:pt x="144" y="174"/>
                    </a:lnTo>
                    <a:lnTo>
                      <a:pt x="146" y="162"/>
                    </a:lnTo>
                    <a:lnTo>
                      <a:pt x="150" y="162"/>
                    </a:lnTo>
                    <a:lnTo>
                      <a:pt x="162" y="160"/>
                    </a:lnTo>
                    <a:lnTo>
                      <a:pt x="156" y="150"/>
                    </a:lnTo>
                    <a:lnTo>
                      <a:pt x="154" y="140"/>
                    </a:lnTo>
                    <a:lnTo>
                      <a:pt x="158" y="140"/>
                    </a:lnTo>
                    <a:lnTo>
                      <a:pt x="158" y="136"/>
                    </a:lnTo>
                    <a:lnTo>
                      <a:pt x="158" y="134"/>
                    </a:lnTo>
                    <a:lnTo>
                      <a:pt x="154" y="126"/>
                    </a:lnTo>
                    <a:lnTo>
                      <a:pt x="148" y="116"/>
                    </a:lnTo>
                    <a:lnTo>
                      <a:pt x="140" y="100"/>
                    </a:lnTo>
                    <a:lnTo>
                      <a:pt x="136" y="86"/>
                    </a:lnTo>
                    <a:lnTo>
                      <a:pt x="132" y="78"/>
                    </a:lnTo>
                    <a:lnTo>
                      <a:pt x="128" y="72"/>
                    </a:lnTo>
                    <a:lnTo>
                      <a:pt x="128" y="68"/>
                    </a:lnTo>
                    <a:lnTo>
                      <a:pt x="128" y="62"/>
                    </a:lnTo>
                    <a:lnTo>
                      <a:pt x="122" y="56"/>
                    </a:lnTo>
                    <a:lnTo>
                      <a:pt x="118" y="48"/>
                    </a:lnTo>
                    <a:lnTo>
                      <a:pt x="118" y="44"/>
                    </a:lnTo>
                    <a:lnTo>
                      <a:pt x="118" y="38"/>
                    </a:lnTo>
                    <a:lnTo>
                      <a:pt x="122" y="44"/>
                    </a:lnTo>
                    <a:lnTo>
                      <a:pt x="122" y="46"/>
                    </a:lnTo>
                    <a:lnTo>
                      <a:pt x="126" y="56"/>
                    </a:lnTo>
                    <a:lnTo>
                      <a:pt x="136" y="68"/>
                    </a:lnTo>
                    <a:lnTo>
                      <a:pt x="140" y="64"/>
                    </a:lnTo>
                    <a:lnTo>
                      <a:pt x="144" y="64"/>
                    </a:lnTo>
                    <a:lnTo>
                      <a:pt x="144" y="56"/>
                    </a:lnTo>
                    <a:lnTo>
                      <a:pt x="146" y="46"/>
                    </a:lnTo>
                    <a:lnTo>
                      <a:pt x="148" y="42"/>
                    </a:lnTo>
                    <a:lnTo>
                      <a:pt x="146" y="16"/>
                    </a:lnTo>
                    <a:lnTo>
                      <a:pt x="144" y="8"/>
                    </a:lnTo>
                    <a:lnTo>
                      <a:pt x="140" y="2"/>
                    </a:lnTo>
                    <a:lnTo>
                      <a:pt x="130" y="2"/>
                    </a:lnTo>
                    <a:lnTo>
                      <a:pt x="118" y="2"/>
                    </a:lnTo>
                    <a:lnTo>
                      <a:pt x="110" y="6"/>
                    </a:lnTo>
                    <a:lnTo>
                      <a:pt x="108" y="2"/>
                    </a:lnTo>
                    <a:lnTo>
                      <a:pt x="104" y="0"/>
                    </a:lnTo>
                    <a:lnTo>
                      <a:pt x="100" y="0"/>
                    </a:lnTo>
                    <a:lnTo>
                      <a:pt x="100" y="2"/>
                    </a:lnTo>
                    <a:lnTo>
                      <a:pt x="102" y="6"/>
                    </a:lnTo>
                    <a:lnTo>
                      <a:pt x="98" y="6"/>
                    </a:lnTo>
                    <a:lnTo>
                      <a:pt x="98" y="2"/>
                    </a:lnTo>
                    <a:lnTo>
                      <a:pt x="92" y="2"/>
                    </a:lnTo>
                    <a:lnTo>
                      <a:pt x="90" y="6"/>
                    </a:lnTo>
                    <a:lnTo>
                      <a:pt x="82" y="8"/>
                    </a:lnTo>
                    <a:lnTo>
                      <a:pt x="66" y="6"/>
                    </a:lnTo>
                    <a:lnTo>
                      <a:pt x="58" y="6"/>
                    </a:lnTo>
                    <a:lnTo>
                      <a:pt x="58" y="8"/>
                    </a:lnTo>
                    <a:lnTo>
                      <a:pt x="54" y="6"/>
                    </a:lnTo>
                    <a:lnTo>
                      <a:pt x="52" y="2"/>
                    </a:lnTo>
                    <a:lnTo>
                      <a:pt x="48" y="6"/>
                    </a:lnTo>
                    <a:lnTo>
                      <a:pt x="48" y="8"/>
                    </a:lnTo>
                    <a:lnTo>
                      <a:pt x="48" y="10"/>
                    </a:lnTo>
                    <a:lnTo>
                      <a:pt x="38" y="18"/>
                    </a:lnTo>
                    <a:lnTo>
                      <a:pt x="30" y="10"/>
                    </a:lnTo>
                    <a:lnTo>
                      <a:pt x="20" y="6"/>
                    </a:lnTo>
                    <a:lnTo>
                      <a:pt x="16" y="6"/>
                    </a:lnTo>
                    <a:lnTo>
                      <a:pt x="12" y="8"/>
                    </a:lnTo>
                    <a:lnTo>
                      <a:pt x="10" y="8"/>
                    </a:lnTo>
                    <a:lnTo>
                      <a:pt x="8" y="8"/>
                    </a:lnTo>
                    <a:lnTo>
                      <a:pt x="8" y="6"/>
                    </a:lnTo>
                    <a:lnTo>
                      <a:pt x="0" y="0"/>
                    </a:lnTo>
                    <a:lnTo>
                      <a:pt x="0" y="0"/>
                    </a:lnTo>
                    <a:lnTo>
                      <a:pt x="0" y="0"/>
                    </a:lnTo>
                    <a:close/>
                    <a:moveTo>
                      <a:pt x="118" y="30"/>
                    </a:moveTo>
                    <a:lnTo>
                      <a:pt x="118" y="30"/>
                    </a:lnTo>
                    <a:lnTo>
                      <a:pt x="118" y="34"/>
                    </a:lnTo>
                    <a:lnTo>
                      <a:pt x="116" y="36"/>
                    </a:lnTo>
                    <a:lnTo>
                      <a:pt x="116" y="30"/>
                    </a:lnTo>
                    <a:lnTo>
                      <a:pt x="118" y="30"/>
                    </a:lnTo>
                    <a:lnTo>
                      <a:pt x="118" y="30"/>
                    </a:lnTo>
                    <a:lnTo>
                      <a:pt x="118" y="30"/>
                    </a:lnTo>
                    <a:close/>
                  </a:path>
                </a:pathLst>
              </a:custGeom>
              <a:solidFill>
                <a:srgbClr val="646476"/>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81" name="Freeform 1680"/>
              <p:cNvSpPr/>
              <p:nvPr/>
            </p:nvSpPr>
            <p:spPr bwMode="auto">
              <a:xfrm>
                <a:off x="1619250" y="4079875"/>
                <a:ext cx="50800" cy="63500"/>
              </a:xfrm>
              <a:custGeom>
                <a:gdLst>
                  <a:gd fmla="*/ 28 w 32" name="T0"/>
                  <a:gd fmla="*/ 2 h 40" name="T1"/>
                  <a:gd fmla="*/ 28 w 32" name="T2"/>
                  <a:gd fmla="*/ 2 h 40" name="T3"/>
                  <a:gd fmla="*/ 22 w 32" name="T4"/>
                  <a:gd fmla="*/ 14 h 40" name="T5"/>
                  <a:gd fmla="*/ 26 w 32" name="T6"/>
                  <a:gd fmla="*/ 14 h 40" name="T7"/>
                  <a:gd fmla="*/ 32 w 32" name="T8"/>
                  <a:gd fmla="*/ 24 h 40" name="T9"/>
                  <a:gd fmla="*/ 22 w 32" name="T10"/>
                  <a:gd fmla="*/ 36 h 40" name="T11"/>
                  <a:gd fmla="*/ 14 w 32" name="T12"/>
                  <a:gd fmla="*/ 36 h 40" name="T13"/>
                  <a:gd fmla="*/ 8 w 32" name="T14"/>
                  <a:gd fmla="*/ 40 h 40" name="T15"/>
                  <a:gd fmla="*/ 4 w 32" name="T16"/>
                  <a:gd fmla="*/ 36 h 40" name="T17"/>
                  <a:gd fmla="*/ 0 w 32" name="T18"/>
                  <a:gd fmla="*/ 34 h 40" name="T19"/>
                  <a:gd fmla="*/ 4 w 32" name="T20"/>
                  <a:gd fmla="*/ 28 h 40" name="T21"/>
                  <a:gd fmla="*/ 4 w 32" name="T22"/>
                  <a:gd fmla="*/ 24 h 40" name="T23"/>
                  <a:gd fmla="*/ 4 w 32" name="T24"/>
                  <a:gd fmla="*/ 22 h 40" name="T25"/>
                  <a:gd fmla="*/ 6 w 32" name="T26"/>
                  <a:gd fmla="*/ 16 h 40" name="T27"/>
                  <a:gd fmla="*/ 8 w 32" name="T28"/>
                  <a:gd fmla="*/ 10 h 40" name="T29"/>
                  <a:gd fmla="*/ 10 w 32" name="T30"/>
                  <a:gd fmla="*/ 6 h 40" name="T31"/>
                  <a:gd fmla="*/ 14 w 32" name="T32"/>
                  <a:gd fmla="*/ 2 h 40" name="T33"/>
                  <a:gd fmla="*/ 18 w 32" name="T34"/>
                  <a:gd fmla="*/ 6 h 40" name="T35"/>
                  <a:gd fmla="*/ 28 w 32" name="T36"/>
                  <a:gd fmla="*/ 0 h 40" name="T37"/>
                  <a:gd fmla="*/ 28 w 32" name="T38"/>
                  <a:gd fmla="*/ 2 h 40" name="T39"/>
                  <a:gd fmla="*/ 28 w 32" name="T40"/>
                  <a:gd fmla="*/ 2 h 40" name="T41"/>
                  <a:gd fmla="*/ 28 w 32" name="T42"/>
                  <a:gd fmla="*/ 2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32">
                    <a:moveTo>
                      <a:pt x="28" y="2"/>
                    </a:moveTo>
                    <a:lnTo>
                      <a:pt x="28" y="2"/>
                    </a:lnTo>
                    <a:lnTo>
                      <a:pt x="22" y="14"/>
                    </a:lnTo>
                    <a:lnTo>
                      <a:pt x="26" y="14"/>
                    </a:lnTo>
                    <a:lnTo>
                      <a:pt x="32" y="24"/>
                    </a:lnTo>
                    <a:lnTo>
                      <a:pt x="22" y="36"/>
                    </a:lnTo>
                    <a:lnTo>
                      <a:pt x="14" y="36"/>
                    </a:lnTo>
                    <a:lnTo>
                      <a:pt x="8" y="40"/>
                    </a:lnTo>
                    <a:lnTo>
                      <a:pt x="4" y="36"/>
                    </a:lnTo>
                    <a:lnTo>
                      <a:pt x="0" y="34"/>
                    </a:lnTo>
                    <a:lnTo>
                      <a:pt x="4" y="28"/>
                    </a:lnTo>
                    <a:lnTo>
                      <a:pt x="4" y="24"/>
                    </a:lnTo>
                    <a:lnTo>
                      <a:pt x="4" y="22"/>
                    </a:lnTo>
                    <a:lnTo>
                      <a:pt x="6" y="16"/>
                    </a:lnTo>
                    <a:lnTo>
                      <a:pt x="8" y="10"/>
                    </a:lnTo>
                    <a:lnTo>
                      <a:pt x="10" y="6"/>
                    </a:lnTo>
                    <a:lnTo>
                      <a:pt x="14" y="2"/>
                    </a:lnTo>
                    <a:lnTo>
                      <a:pt x="18" y="6"/>
                    </a:lnTo>
                    <a:lnTo>
                      <a:pt x="28" y="0"/>
                    </a:lnTo>
                    <a:lnTo>
                      <a:pt x="28" y="2"/>
                    </a:lnTo>
                    <a:lnTo>
                      <a:pt x="28" y="2"/>
                    </a:lnTo>
                    <a:lnTo>
                      <a:pt x="28"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82" name="Freeform 1681"/>
              <p:cNvSpPr>
                <a:spLocks noEditPoints="1"/>
              </p:cNvSpPr>
              <p:nvPr/>
            </p:nvSpPr>
            <p:spPr bwMode="auto">
              <a:xfrm>
                <a:off x="844550" y="2638425"/>
                <a:ext cx="107950" cy="133350"/>
              </a:xfrm>
              <a:custGeom>
                <a:gdLst>
                  <a:gd fmla="*/ 26 w 68" name="T0"/>
                  <a:gd fmla="*/ 70 h 84" name="T1"/>
                  <a:gd fmla="*/ 32 w 68" name="T2"/>
                  <a:gd fmla="*/ 62 h 84" name="T3"/>
                  <a:gd fmla="*/ 34 w 68" name="T4"/>
                  <a:gd fmla="*/ 70 h 84" name="T5"/>
                  <a:gd fmla="*/ 44 w 68" name="T6"/>
                  <a:gd fmla="*/ 82 h 84" name="T7"/>
                  <a:gd fmla="*/ 36 w 68" name="T8"/>
                  <a:gd fmla="*/ 60 h 84" name="T9"/>
                  <a:gd fmla="*/ 36 w 68" name="T10"/>
                  <a:gd fmla="*/ 42 h 84" name="T11"/>
                  <a:gd fmla="*/ 42 w 68" name="T12"/>
                  <a:gd fmla="*/ 44 h 84" name="T13"/>
                  <a:gd fmla="*/ 44 w 68" name="T14"/>
                  <a:gd fmla="*/ 36 h 84" name="T15"/>
                  <a:gd fmla="*/ 36 w 68" name="T16"/>
                  <a:gd fmla="*/ 28 h 84" name="T17"/>
                  <a:gd fmla="*/ 32 w 68" name="T18"/>
                  <a:gd fmla="*/ 22 h 84" name="T19"/>
                  <a:gd fmla="*/ 34 w 68" name="T20"/>
                  <a:gd fmla="*/ 18 h 84" name="T21"/>
                  <a:gd fmla="*/ 40 w 68" name="T22"/>
                  <a:gd fmla="*/ 16 h 84" name="T23"/>
                  <a:gd fmla="*/ 40 w 68" name="T24"/>
                  <a:gd fmla="*/ 0 h 84" name="T25"/>
                  <a:gd fmla="*/ 26 w 68" name="T26"/>
                  <a:gd fmla="*/ 14 h 84" name="T27"/>
                  <a:gd fmla="*/ 18 w 68" name="T28"/>
                  <a:gd fmla="*/ 18 h 84" name="T29"/>
                  <a:gd fmla="*/ 8 w 68" name="T30"/>
                  <a:gd fmla="*/ 22 h 84" name="T31"/>
                  <a:gd fmla="*/ 6 w 68" name="T32"/>
                  <a:gd fmla="*/ 28 h 84" name="T33"/>
                  <a:gd fmla="*/ 8 w 68" name="T34"/>
                  <a:gd fmla="*/ 32 h 84" name="T35"/>
                  <a:gd fmla="*/ 14 w 68" name="T36"/>
                  <a:gd fmla="*/ 24 h 84" name="T37"/>
                  <a:gd fmla="*/ 14 w 68" name="T38"/>
                  <a:gd fmla="*/ 32 h 84" name="T39"/>
                  <a:gd fmla="*/ 16 w 68" name="T40"/>
                  <a:gd fmla="*/ 24 h 84" name="T41"/>
                  <a:gd fmla="*/ 24 w 68" name="T42"/>
                  <a:gd fmla="*/ 22 h 84" name="T43"/>
                  <a:gd fmla="*/ 24 w 68" name="T44"/>
                  <a:gd fmla="*/ 32 h 84" name="T45"/>
                  <a:gd fmla="*/ 22 w 68" name="T46"/>
                  <a:gd fmla="*/ 28 h 84" name="T47"/>
                  <a:gd fmla="*/ 14 w 68" name="T48"/>
                  <a:gd fmla="*/ 36 h 84" name="T49"/>
                  <a:gd fmla="*/ 4 w 68" name="T50"/>
                  <a:gd fmla="*/ 38 h 84" name="T51"/>
                  <a:gd fmla="*/ 0 w 68" name="T52"/>
                  <a:gd fmla="*/ 46 h 84" name="T53"/>
                  <a:gd fmla="*/ 8 w 68" name="T54"/>
                  <a:gd fmla="*/ 48 h 84" name="T55"/>
                  <a:gd fmla="*/ 6 w 68" name="T56"/>
                  <a:gd fmla="*/ 64 h 84" name="T57"/>
                  <a:gd fmla="*/ 14 w 68" name="T58"/>
                  <a:gd fmla="*/ 70 h 84" name="T59"/>
                  <a:gd fmla="*/ 14 w 68" name="T60"/>
                  <a:gd fmla="*/ 70 h 84" name="T61"/>
                  <a:gd fmla="*/ 60 w 68" name="T62"/>
                  <a:gd fmla="*/ 74 h 84" name="T63"/>
                  <a:gd fmla="*/ 50 w 68" name="T64"/>
                  <a:gd fmla="*/ 80 h 84" name="T65"/>
                  <a:gd fmla="*/ 50 w 68" name="T66"/>
                  <a:gd fmla="*/ 84 h 84" name="T67"/>
                  <a:gd fmla="*/ 64 w 68" name="T68"/>
                  <a:gd fmla="*/ 80 h 84" name="T69"/>
                  <a:gd fmla="*/ 60 w 68" name="T70"/>
                  <a:gd fmla="*/ 74 h 84" name="T71"/>
                  <a:gd fmla="*/ 60 w 68" name="T72"/>
                  <a:gd fmla="*/ 74 h 84" name="T73"/>
                  <a:gd fmla="*/ 54 w 68" name="T74"/>
                  <a:gd fmla="*/ 52 h 84" name="T75"/>
                  <a:gd fmla="*/ 56 w 68" name="T76"/>
                  <a:gd fmla="*/ 54 h 84" name="T77"/>
                  <a:gd fmla="*/ 46 w 68" name="T78"/>
                  <a:gd fmla="*/ 54 h 84" name="T79"/>
                  <a:gd fmla="*/ 50 w 68" name="T80"/>
                  <a:gd fmla="*/ 64 h 84" name="T81"/>
                  <a:gd fmla="*/ 52 w 68" name="T82"/>
                  <a:gd fmla="*/ 66 h 84" name="T83"/>
                  <a:gd fmla="*/ 56 w 68" name="T84"/>
                  <a:gd fmla="*/ 70 h 84" name="T85"/>
                  <a:gd fmla="*/ 56 w 68" name="T86"/>
                  <a:gd fmla="*/ 70 h 84" name="T87"/>
                  <a:gd fmla="*/ 60 w 68" name="T88"/>
                  <a:gd fmla="*/ 70 h 84" name="T89"/>
                  <a:gd fmla="*/ 68 w 68" name="T90"/>
                  <a:gd fmla="*/ 44 h 84" name="T91"/>
                  <a:gd fmla="*/ 60 w 68" name="T92"/>
                  <a:gd fmla="*/ 44 h 8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4" w="68">
                    <a:moveTo>
                      <a:pt x="14" y="70"/>
                    </a:moveTo>
                    <a:lnTo>
                      <a:pt x="26" y="70"/>
                    </a:lnTo>
                    <a:lnTo>
                      <a:pt x="28" y="64"/>
                    </a:lnTo>
                    <a:lnTo>
                      <a:pt x="32" y="62"/>
                    </a:lnTo>
                    <a:lnTo>
                      <a:pt x="32" y="66"/>
                    </a:lnTo>
                    <a:lnTo>
                      <a:pt x="34" y="70"/>
                    </a:lnTo>
                    <a:lnTo>
                      <a:pt x="40" y="70"/>
                    </a:lnTo>
                    <a:lnTo>
                      <a:pt x="44" y="82"/>
                    </a:lnTo>
                    <a:lnTo>
                      <a:pt x="40" y="60"/>
                    </a:lnTo>
                    <a:lnTo>
                      <a:pt x="36" y="60"/>
                    </a:lnTo>
                    <a:lnTo>
                      <a:pt x="32" y="60"/>
                    </a:lnTo>
                    <a:lnTo>
                      <a:pt x="36" y="42"/>
                    </a:lnTo>
                    <a:lnTo>
                      <a:pt x="40" y="44"/>
                    </a:lnTo>
                    <a:lnTo>
                      <a:pt x="42" y="44"/>
                    </a:lnTo>
                    <a:lnTo>
                      <a:pt x="44" y="44"/>
                    </a:lnTo>
                    <a:lnTo>
                      <a:pt x="44" y="36"/>
                    </a:lnTo>
                    <a:lnTo>
                      <a:pt x="36" y="36"/>
                    </a:lnTo>
                    <a:lnTo>
                      <a:pt x="36" y="28"/>
                    </a:lnTo>
                    <a:lnTo>
                      <a:pt x="36" y="22"/>
                    </a:lnTo>
                    <a:lnTo>
                      <a:pt x="32" y="22"/>
                    </a:lnTo>
                    <a:lnTo>
                      <a:pt x="28" y="18"/>
                    </a:lnTo>
                    <a:lnTo>
                      <a:pt x="34" y="18"/>
                    </a:lnTo>
                    <a:lnTo>
                      <a:pt x="36" y="18"/>
                    </a:lnTo>
                    <a:lnTo>
                      <a:pt x="40" y="16"/>
                    </a:lnTo>
                    <a:lnTo>
                      <a:pt x="42" y="8"/>
                    </a:lnTo>
                    <a:lnTo>
                      <a:pt x="40" y="0"/>
                    </a:lnTo>
                    <a:lnTo>
                      <a:pt x="28" y="8"/>
                    </a:lnTo>
                    <a:lnTo>
                      <a:pt x="26" y="14"/>
                    </a:lnTo>
                    <a:lnTo>
                      <a:pt x="24" y="16"/>
                    </a:lnTo>
                    <a:lnTo>
                      <a:pt x="18" y="18"/>
                    </a:lnTo>
                    <a:lnTo>
                      <a:pt x="14" y="16"/>
                    </a:lnTo>
                    <a:lnTo>
                      <a:pt x="8" y="22"/>
                    </a:lnTo>
                    <a:lnTo>
                      <a:pt x="4" y="26"/>
                    </a:lnTo>
                    <a:lnTo>
                      <a:pt x="6" y="28"/>
                    </a:lnTo>
                    <a:lnTo>
                      <a:pt x="6" y="32"/>
                    </a:lnTo>
                    <a:lnTo>
                      <a:pt x="8" y="32"/>
                    </a:lnTo>
                    <a:lnTo>
                      <a:pt x="12" y="24"/>
                    </a:lnTo>
                    <a:lnTo>
                      <a:pt x="14" y="24"/>
                    </a:lnTo>
                    <a:lnTo>
                      <a:pt x="14" y="28"/>
                    </a:lnTo>
                    <a:lnTo>
                      <a:pt x="14" y="32"/>
                    </a:lnTo>
                    <a:lnTo>
                      <a:pt x="16" y="26"/>
                    </a:lnTo>
                    <a:lnTo>
                      <a:pt x="16" y="24"/>
                    </a:lnTo>
                    <a:lnTo>
                      <a:pt x="14" y="22"/>
                    </a:lnTo>
                    <a:lnTo>
                      <a:pt x="24" y="22"/>
                    </a:lnTo>
                    <a:lnTo>
                      <a:pt x="24" y="26"/>
                    </a:lnTo>
                    <a:lnTo>
                      <a:pt x="24" y="32"/>
                    </a:lnTo>
                    <a:lnTo>
                      <a:pt x="22" y="32"/>
                    </a:lnTo>
                    <a:lnTo>
                      <a:pt x="22" y="28"/>
                    </a:lnTo>
                    <a:lnTo>
                      <a:pt x="18" y="28"/>
                    </a:lnTo>
                    <a:lnTo>
                      <a:pt x="14" y="36"/>
                    </a:lnTo>
                    <a:lnTo>
                      <a:pt x="0" y="36"/>
                    </a:lnTo>
                    <a:lnTo>
                      <a:pt x="4" y="38"/>
                    </a:lnTo>
                    <a:lnTo>
                      <a:pt x="4" y="42"/>
                    </a:lnTo>
                    <a:lnTo>
                      <a:pt x="0" y="46"/>
                    </a:lnTo>
                    <a:lnTo>
                      <a:pt x="6" y="46"/>
                    </a:lnTo>
                    <a:lnTo>
                      <a:pt x="8" y="48"/>
                    </a:lnTo>
                    <a:lnTo>
                      <a:pt x="8" y="52"/>
                    </a:lnTo>
                    <a:lnTo>
                      <a:pt x="6" y="64"/>
                    </a:lnTo>
                    <a:lnTo>
                      <a:pt x="14" y="66"/>
                    </a:lnTo>
                    <a:lnTo>
                      <a:pt x="14" y="70"/>
                    </a:lnTo>
                    <a:lnTo>
                      <a:pt x="14" y="70"/>
                    </a:lnTo>
                    <a:lnTo>
                      <a:pt x="14" y="70"/>
                    </a:lnTo>
                    <a:close/>
                    <a:moveTo>
                      <a:pt x="60" y="74"/>
                    </a:moveTo>
                    <a:lnTo>
                      <a:pt x="60" y="74"/>
                    </a:lnTo>
                    <a:lnTo>
                      <a:pt x="50" y="76"/>
                    </a:lnTo>
                    <a:lnTo>
                      <a:pt x="50" y="80"/>
                    </a:lnTo>
                    <a:lnTo>
                      <a:pt x="50" y="82"/>
                    </a:lnTo>
                    <a:lnTo>
                      <a:pt x="50" y="84"/>
                    </a:lnTo>
                    <a:lnTo>
                      <a:pt x="54" y="84"/>
                    </a:lnTo>
                    <a:lnTo>
                      <a:pt x="64" y="80"/>
                    </a:lnTo>
                    <a:lnTo>
                      <a:pt x="68" y="74"/>
                    </a:lnTo>
                    <a:lnTo>
                      <a:pt x="60" y="74"/>
                    </a:lnTo>
                    <a:lnTo>
                      <a:pt x="60" y="74"/>
                    </a:lnTo>
                    <a:lnTo>
                      <a:pt x="60" y="74"/>
                    </a:lnTo>
                    <a:close/>
                    <a:moveTo>
                      <a:pt x="60" y="44"/>
                    </a:moveTo>
                    <a:lnTo>
                      <a:pt x="54" y="52"/>
                    </a:lnTo>
                    <a:lnTo>
                      <a:pt x="56" y="52"/>
                    </a:lnTo>
                    <a:lnTo>
                      <a:pt x="56" y="54"/>
                    </a:lnTo>
                    <a:lnTo>
                      <a:pt x="50" y="52"/>
                    </a:lnTo>
                    <a:lnTo>
                      <a:pt x="46" y="54"/>
                    </a:lnTo>
                    <a:lnTo>
                      <a:pt x="44" y="56"/>
                    </a:lnTo>
                    <a:lnTo>
                      <a:pt x="50" y="64"/>
                    </a:lnTo>
                    <a:lnTo>
                      <a:pt x="50" y="70"/>
                    </a:lnTo>
                    <a:lnTo>
                      <a:pt x="52" y="66"/>
                    </a:lnTo>
                    <a:lnTo>
                      <a:pt x="54" y="66"/>
                    </a:lnTo>
                    <a:lnTo>
                      <a:pt x="56" y="70"/>
                    </a:lnTo>
                    <a:lnTo>
                      <a:pt x="54" y="70"/>
                    </a:lnTo>
                    <a:lnTo>
                      <a:pt x="56" y="70"/>
                    </a:lnTo>
                    <a:lnTo>
                      <a:pt x="62" y="70"/>
                    </a:lnTo>
                    <a:lnTo>
                      <a:pt x="60" y="70"/>
                    </a:lnTo>
                    <a:lnTo>
                      <a:pt x="68" y="66"/>
                    </a:lnTo>
                    <a:lnTo>
                      <a:pt x="68" y="44"/>
                    </a:lnTo>
                    <a:lnTo>
                      <a:pt x="60" y="44"/>
                    </a:lnTo>
                    <a:lnTo>
                      <a:pt x="60" y="44"/>
                    </a:lnTo>
                    <a:lnTo>
                      <a:pt x="60" y="4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83" name="Freeform 1682"/>
              <p:cNvSpPr/>
              <p:nvPr/>
            </p:nvSpPr>
            <p:spPr bwMode="auto">
              <a:xfrm>
                <a:off x="942975" y="2882900"/>
                <a:ext cx="136525" cy="92075"/>
              </a:xfrm>
              <a:custGeom>
                <a:gdLst>
                  <a:gd fmla="*/ 68 w 86" name="T0"/>
                  <a:gd fmla="*/ 52 h 58" name="T1"/>
                  <a:gd fmla="*/ 68 w 86" name="T2"/>
                  <a:gd fmla="*/ 52 h 58" name="T3"/>
                  <a:gd fmla="*/ 72 w 86" name="T4"/>
                  <a:gd fmla="*/ 50 h 58" name="T5"/>
                  <a:gd fmla="*/ 72 w 86" name="T6"/>
                  <a:gd fmla="*/ 48 h 58" name="T7"/>
                  <a:gd fmla="*/ 74 w 86" name="T8"/>
                  <a:gd fmla="*/ 44 h 58" name="T9"/>
                  <a:gd fmla="*/ 76 w 86" name="T10"/>
                  <a:gd fmla="*/ 44 h 58" name="T11"/>
                  <a:gd fmla="*/ 76 w 86" name="T12"/>
                  <a:gd fmla="*/ 42 h 58" name="T13"/>
                  <a:gd fmla="*/ 76 w 86" name="T14"/>
                  <a:gd fmla="*/ 40 h 58" name="T15"/>
                  <a:gd fmla="*/ 80 w 86" name="T16"/>
                  <a:gd fmla="*/ 40 h 58" name="T17"/>
                  <a:gd fmla="*/ 86 w 86" name="T18"/>
                  <a:gd fmla="*/ 34 h 58" name="T19"/>
                  <a:gd fmla="*/ 84 w 86" name="T20"/>
                  <a:gd fmla="*/ 32 h 58" name="T21"/>
                  <a:gd fmla="*/ 82 w 86" name="T22"/>
                  <a:gd fmla="*/ 26 h 58" name="T23"/>
                  <a:gd fmla="*/ 80 w 86" name="T24"/>
                  <a:gd fmla="*/ 26 h 58" name="T25"/>
                  <a:gd fmla="*/ 76 w 86" name="T26"/>
                  <a:gd fmla="*/ 24 h 58" name="T27"/>
                  <a:gd fmla="*/ 76 w 86" name="T28"/>
                  <a:gd fmla="*/ 22 h 58" name="T29"/>
                  <a:gd fmla="*/ 74 w 86" name="T30"/>
                  <a:gd fmla="*/ 18 h 58" name="T31"/>
                  <a:gd fmla="*/ 68 w 86" name="T32"/>
                  <a:gd fmla="*/ 22 h 58" name="T33"/>
                  <a:gd fmla="*/ 64 w 86" name="T34"/>
                  <a:gd fmla="*/ 18 h 58" name="T35"/>
                  <a:gd fmla="*/ 58 w 86" name="T36"/>
                  <a:gd fmla="*/ 14 h 58" name="T37"/>
                  <a:gd fmla="*/ 56 w 86" name="T38"/>
                  <a:gd fmla="*/ 10 h 58" name="T39"/>
                  <a:gd fmla="*/ 54 w 86" name="T40"/>
                  <a:gd fmla="*/ 14 h 58" name="T41"/>
                  <a:gd fmla="*/ 52 w 86" name="T42"/>
                  <a:gd fmla="*/ 14 h 58" name="T43"/>
                  <a:gd fmla="*/ 52 w 86" name="T44"/>
                  <a:gd fmla="*/ 10 h 58" name="T45"/>
                  <a:gd fmla="*/ 46 w 86" name="T46"/>
                  <a:gd fmla="*/ 8 h 58" name="T47"/>
                  <a:gd fmla="*/ 38 w 86" name="T48"/>
                  <a:gd fmla="*/ 8 h 58" name="T49"/>
                  <a:gd fmla="*/ 36 w 86" name="T50"/>
                  <a:gd fmla="*/ 6 h 58" name="T51"/>
                  <a:gd fmla="*/ 28 w 86" name="T52"/>
                  <a:gd fmla="*/ 0 h 58" name="T53"/>
                  <a:gd fmla="*/ 18 w 86" name="T54"/>
                  <a:gd fmla="*/ 8 h 58" name="T55"/>
                  <a:gd fmla="*/ 14 w 86" name="T56"/>
                  <a:gd fmla="*/ 10 h 58" name="T57"/>
                  <a:gd fmla="*/ 10 w 86" name="T58"/>
                  <a:gd fmla="*/ 14 h 58" name="T59"/>
                  <a:gd fmla="*/ 8 w 86" name="T60"/>
                  <a:gd fmla="*/ 16 h 58" name="T61"/>
                  <a:gd fmla="*/ 2 w 86" name="T62"/>
                  <a:gd fmla="*/ 18 h 58" name="T63"/>
                  <a:gd fmla="*/ 0 w 86" name="T64"/>
                  <a:gd fmla="*/ 18 h 58" name="T65"/>
                  <a:gd fmla="*/ 0 w 86" name="T66"/>
                  <a:gd fmla="*/ 24 h 58" name="T67"/>
                  <a:gd fmla="*/ 8 w 86" name="T68"/>
                  <a:gd fmla="*/ 32 h 58" name="T69"/>
                  <a:gd fmla="*/ 10 w 86" name="T70"/>
                  <a:gd fmla="*/ 38 h 58" name="T71"/>
                  <a:gd fmla="*/ 10 w 86" name="T72"/>
                  <a:gd fmla="*/ 42 h 58" name="T73"/>
                  <a:gd fmla="*/ 10 w 86" name="T74"/>
                  <a:gd fmla="*/ 44 h 58" name="T75"/>
                  <a:gd fmla="*/ 14 w 86" name="T76"/>
                  <a:gd fmla="*/ 44 h 58" name="T77"/>
                  <a:gd fmla="*/ 16 w 86" name="T78"/>
                  <a:gd fmla="*/ 44 h 58" name="T79"/>
                  <a:gd fmla="*/ 18 w 86" name="T80"/>
                  <a:gd fmla="*/ 48 h 58" name="T81"/>
                  <a:gd fmla="*/ 24 w 86" name="T82"/>
                  <a:gd fmla="*/ 52 h 58" name="T83"/>
                  <a:gd fmla="*/ 28 w 86" name="T84"/>
                  <a:gd fmla="*/ 56 h 58" name="T85"/>
                  <a:gd fmla="*/ 30 w 86" name="T86"/>
                  <a:gd fmla="*/ 58 h 58" name="T87"/>
                  <a:gd fmla="*/ 34 w 86" name="T88"/>
                  <a:gd fmla="*/ 56 h 58" name="T89"/>
                  <a:gd fmla="*/ 36 w 86" name="T90"/>
                  <a:gd fmla="*/ 50 h 58" name="T91"/>
                  <a:gd fmla="*/ 38 w 86" name="T92"/>
                  <a:gd fmla="*/ 48 h 58" name="T93"/>
                  <a:gd fmla="*/ 42 w 86" name="T94"/>
                  <a:gd fmla="*/ 48 h 58" name="T95"/>
                  <a:gd fmla="*/ 44 w 86" name="T96"/>
                  <a:gd fmla="*/ 48 h 58" name="T97"/>
                  <a:gd fmla="*/ 48 w 86" name="T98"/>
                  <a:gd fmla="*/ 50 h 58" name="T99"/>
                  <a:gd fmla="*/ 54 w 86" name="T100"/>
                  <a:gd fmla="*/ 52 h 58" name="T101"/>
                  <a:gd fmla="*/ 58 w 86" name="T102"/>
                  <a:gd fmla="*/ 52 h 58" name="T103"/>
                  <a:gd fmla="*/ 68 w 86" name="T104"/>
                  <a:gd fmla="*/ 52 h 58" name="T105"/>
                  <a:gd fmla="*/ 68 w 86" name="T106"/>
                  <a:gd fmla="*/ 52 h 58" name="T107"/>
                  <a:gd fmla="*/ 68 w 86" name="T108"/>
                  <a:gd fmla="*/ 52 h 5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7" w="86">
                    <a:moveTo>
                      <a:pt x="68" y="52"/>
                    </a:moveTo>
                    <a:lnTo>
                      <a:pt x="68" y="52"/>
                    </a:lnTo>
                    <a:lnTo>
                      <a:pt x="72" y="50"/>
                    </a:lnTo>
                    <a:lnTo>
                      <a:pt x="72" y="48"/>
                    </a:lnTo>
                    <a:lnTo>
                      <a:pt x="74" y="44"/>
                    </a:lnTo>
                    <a:lnTo>
                      <a:pt x="76" y="44"/>
                    </a:lnTo>
                    <a:lnTo>
                      <a:pt x="76" y="42"/>
                    </a:lnTo>
                    <a:lnTo>
                      <a:pt x="76" y="40"/>
                    </a:lnTo>
                    <a:lnTo>
                      <a:pt x="80" y="40"/>
                    </a:lnTo>
                    <a:lnTo>
                      <a:pt x="86" y="34"/>
                    </a:lnTo>
                    <a:lnTo>
                      <a:pt x="84" y="32"/>
                    </a:lnTo>
                    <a:lnTo>
                      <a:pt x="82" y="26"/>
                    </a:lnTo>
                    <a:lnTo>
                      <a:pt x="80" y="26"/>
                    </a:lnTo>
                    <a:lnTo>
                      <a:pt x="76" y="24"/>
                    </a:lnTo>
                    <a:lnTo>
                      <a:pt x="76" y="22"/>
                    </a:lnTo>
                    <a:lnTo>
                      <a:pt x="74" y="18"/>
                    </a:lnTo>
                    <a:lnTo>
                      <a:pt x="68" y="22"/>
                    </a:lnTo>
                    <a:lnTo>
                      <a:pt x="64" y="18"/>
                    </a:lnTo>
                    <a:lnTo>
                      <a:pt x="58" y="14"/>
                    </a:lnTo>
                    <a:lnTo>
                      <a:pt x="56" y="10"/>
                    </a:lnTo>
                    <a:lnTo>
                      <a:pt x="54" y="14"/>
                    </a:lnTo>
                    <a:lnTo>
                      <a:pt x="52" y="14"/>
                    </a:lnTo>
                    <a:lnTo>
                      <a:pt x="52" y="10"/>
                    </a:lnTo>
                    <a:lnTo>
                      <a:pt x="46" y="8"/>
                    </a:lnTo>
                    <a:lnTo>
                      <a:pt x="38" y="8"/>
                    </a:lnTo>
                    <a:lnTo>
                      <a:pt x="36" y="6"/>
                    </a:lnTo>
                    <a:lnTo>
                      <a:pt x="28" y="0"/>
                    </a:lnTo>
                    <a:lnTo>
                      <a:pt x="18" y="8"/>
                    </a:lnTo>
                    <a:lnTo>
                      <a:pt x="14" y="10"/>
                    </a:lnTo>
                    <a:lnTo>
                      <a:pt x="10" y="14"/>
                    </a:lnTo>
                    <a:lnTo>
                      <a:pt x="8" y="16"/>
                    </a:lnTo>
                    <a:lnTo>
                      <a:pt x="2" y="18"/>
                    </a:lnTo>
                    <a:lnTo>
                      <a:pt x="0" y="18"/>
                    </a:lnTo>
                    <a:lnTo>
                      <a:pt x="0" y="24"/>
                    </a:lnTo>
                    <a:lnTo>
                      <a:pt x="8" y="32"/>
                    </a:lnTo>
                    <a:lnTo>
                      <a:pt x="10" y="38"/>
                    </a:lnTo>
                    <a:lnTo>
                      <a:pt x="10" y="42"/>
                    </a:lnTo>
                    <a:lnTo>
                      <a:pt x="10" y="44"/>
                    </a:lnTo>
                    <a:lnTo>
                      <a:pt x="14" y="44"/>
                    </a:lnTo>
                    <a:lnTo>
                      <a:pt x="16" y="44"/>
                    </a:lnTo>
                    <a:lnTo>
                      <a:pt x="18" y="48"/>
                    </a:lnTo>
                    <a:lnTo>
                      <a:pt x="24" y="52"/>
                    </a:lnTo>
                    <a:lnTo>
                      <a:pt x="28" y="56"/>
                    </a:lnTo>
                    <a:lnTo>
                      <a:pt x="30" y="58"/>
                    </a:lnTo>
                    <a:lnTo>
                      <a:pt x="34" y="56"/>
                    </a:lnTo>
                    <a:lnTo>
                      <a:pt x="36" y="50"/>
                    </a:lnTo>
                    <a:lnTo>
                      <a:pt x="38" y="48"/>
                    </a:lnTo>
                    <a:lnTo>
                      <a:pt x="42" y="48"/>
                    </a:lnTo>
                    <a:lnTo>
                      <a:pt x="44" y="48"/>
                    </a:lnTo>
                    <a:lnTo>
                      <a:pt x="48" y="50"/>
                    </a:lnTo>
                    <a:lnTo>
                      <a:pt x="54" y="52"/>
                    </a:lnTo>
                    <a:lnTo>
                      <a:pt x="58" y="52"/>
                    </a:lnTo>
                    <a:lnTo>
                      <a:pt x="68" y="52"/>
                    </a:lnTo>
                    <a:lnTo>
                      <a:pt x="68" y="52"/>
                    </a:lnTo>
                    <a:lnTo>
                      <a:pt x="68" y="5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84" name="Freeform 1683"/>
              <p:cNvSpPr>
                <a:spLocks noEditPoints="1"/>
              </p:cNvSpPr>
              <p:nvPr/>
            </p:nvSpPr>
            <p:spPr bwMode="auto">
              <a:xfrm>
                <a:off x="1403350" y="3403600"/>
                <a:ext cx="50800" cy="34925"/>
              </a:xfrm>
              <a:custGeom>
                <a:gdLst>
                  <a:gd fmla="*/ 22 w 32" name="T0"/>
                  <a:gd fmla="*/ 16 h 22" name="T1"/>
                  <a:gd fmla="*/ 22 w 32" name="T2"/>
                  <a:gd fmla="*/ 16 h 22" name="T3"/>
                  <a:gd fmla="*/ 18 w 32" name="T4"/>
                  <a:gd fmla="*/ 22 h 22" name="T5"/>
                  <a:gd fmla="*/ 4 w 32" name="T6"/>
                  <a:gd fmla="*/ 22 h 22" name="T7"/>
                  <a:gd fmla="*/ 4 w 32" name="T8"/>
                  <a:gd fmla="*/ 20 h 22" name="T9"/>
                  <a:gd fmla="*/ 2 w 32" name="T10"/>
                  <a:gd fmla="*/ 20 h 22" name="T11"/>
                  <a:gd fmla="*/ 0 w 32" name="T12"/>
                  <a:gd fmla="*/ 16 h 22" name="T13"/>
                  <a:gd fmla="*/ 2 w 32" name="T14"/>
                  <a:gd fmla="*/ 14 h 22" name="T15"/>
                  <a:gd fmla="*/ 4 w 32" name="T16"/>
                  <a:gd fmla="*/ 16 h 22" name="T17"/>
                  <a:gd fmla="*/ 10 w 32" name="T18"/>
                  <a:gd fmla="*/ 16 h 22" name="T19"/>
                  <a:gd fmla="*/ 12 w 32" name="T20"/>
                  <a:gd fmla="*/ 14 h 22" name="T21"/>
                  <a:gd fmla="*/ 18 w 32" name="T22"/>
                  <a:gd fmla="*/ 14 h 22" name="T23"/>
                  <a:gd fmla="*/ 22 w 32" name="T24"/>
                  <a:gd fmla="*/ 16 h 22" name="T25"/>
                  <a:gd fmla="*/ 22 w 32" name="T26"/>
                  <a:gd fmla="*/ 16 h 22" name="T27"/>
                  <a:gd fmla="*/ 22 w 32" name="T28"/>
                  <a:gd fmla="*/ 16 h 22" name="T29"/>
                  <a:gd fmla="*/ 22 w 32" name="T30"/>
                  <a:gd fmla="*/ 16 h 22" name="T31"/>
                  <a:gd fmla="*/ 22 w 32" name="T32"/>
                  <a:gd fmla="*/ 16 h 22" name="T33"/>
                  <a:gd fmla="*/ 32 w 32" name="T34"/>
                  <a:gd fmla="*/ 0 h 22" name="T35"/>
                  <a:gd fmla="*/ 26 w 32" name="T36"/>
                  <a:gd fmla="*/ 6 h 22" name="T37"/>
                  <a:gd fmla="*/ 12 w 32" name="T38"/>
                  <a:gd fmla="*/ 8 h 22" name="T39"/>
                  <a:gd fmla="*/ 2 w 32" name="T40"/>
                  <a:gd fmla="*/ 12 h 22" name="T41"/>
                  <a:gd fmla="*/ 2 w 32" name="T42"/>
                  <a:gd fmla="*/ 14 h 22" name="T43"/>
                  <a:gd fmla="*/ 4 w 32" name="T44"/>
                  <a:gd fmla="*/ 16 h 22" name="T45"/>
                  <a:gd fmla="*/ 10 w 32" name="T46"/>
                  <a:gd fmla="*/ 16 h 22" name="T47"/>
                  <a:gd fmla="*/ 12 w 32" name="T48"/>
                  <a:gd fmla="*/ 14 h 22" name="T49"/>
                  <a:gd fmla="*/ 18 w 32" name="T50"/>
                  <a:gd fmla="*/ 14 h 22" name="T51"/>
                  <a:gd fmla="*/ 22 w 32" name="T52"/>
                  <a:gd fmla="*/ 16 h 22" name="T53"/>
                  <a:gd fmla="*/ 22 w 32" name="T54"/>
                  <a:gd fmla="*/ 16 h 22" name="T55"/>
                  <a:gd fmla="*/ 22 w 32" name="T56"/>
                  <a:gd fmla="*/ 16 h 2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 w="32">
                    <a:moveTo>
                      <a:pt x="22" y="16"/>
                    </a:moveTo>
                    <a:lnTo>
                      <a:pt x="22" y="16"/>
                    </a:lnTo>
                    <a:lnTo>
                      <a:pt x="18" y="22"/>
                    </a:lnTo>
                    <a:lnTo>
                      <a:pt x="4" y="22"/>
                    </a:lnTo>
                    <a:lnTo>
                      <a:pt x="4" y="20"/>
                    </a:lnTo>
                    <a:lnTo>
                      <a:pt x="2" y="20"/>
                    </a:lnTo>
                    <a:lnTo>
                      <a:pt x="0" y="16"/>
                    </a:lnTo>
                    <a:lnTo>
                      <a:pt x="2" y="14"/>
                    </a:lnTo>
                    <a:lnTo>
                      <a:pt x="4" y="16"/>
                    </a:lnTo>
                    <a:lnTo>
                      <a:pt x="10" y="16"/>
                    </a:lnTo>
                    <a:lnTo>
                      <a:pt x="12" y="14"/>
                    </a:lnTo>
                    <a:lnTo>
                      <a:pt x="18" y="14"/>
                    </a:lnTo>
                    <a:lnTo>
                      <a:pt x="22" y="16"/>
                    </a:lnTo>
                    <a:lnTo>
                      <a:pt x="22" y="16"/>
                    </a:lnTo>
                    <a:lnTo>
                      <a:pt x="22" y="16"/>
                    </a:lnTo>
                    <a:close/>
                    <a:moveTo>
                      <a:pt x="22" y="16"/>
                    </a:moveTo>
                    <a:lnTo>
                      <a:pt x="22" y="16"/>
                    </a:lnTo>
                    <a:lnTo>
                      <a:pt x="32" y="0"/>
                    </a:lnTo>
                    <a:lnTo>
                      <a:pt x="26" y="6"/>
                    </a:lnTo>
                    <a:lnTo>
                      <a:pt x="12" y="8"/>
                    </a:lnTo>
                    <a:lnTo>
                      <a:pt x="2" y="12"/>
                    </a:lnTo>
                    <a:lnTo>
                      <a:pt x="2" y="14"/>
                    </a:lnTo>
                    <a:lnTo>
                      <a:pt x="4" y="16"/>
                    </a:lnTo>
                    <a:lnTo>
                      <a:pt x="10" y="16"/>
                    </a:lnTo>
                    <a:lnTo>
                      <a:pt x="12" y="14"/>
                    </a:lnTo>
                    <a:lnTo>
                      <a:pt x="18" y="14"/>
                    </a:lnTo>
                    <a:lnTo>
                      <a:pt x="22" y="16"/>
                    </a:lnTo>
                    <a:lnTo>
                      <a:pt x="22" y="16"/>
                    </a:lnTo>
                    <a:lnTo>
                      <a:pt x="22" y="1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85" name="Freeform 1684"/>
              <p:cNvSpPr/>
              <p:nvPr/>
            </p:nvSpPr>
            <p:spPr bwMode="auto">
              <a:xfrm>
                <a:off x="971550" y="3038475"/>
                <a:ext cx="142875" cy="152400"/>
              </a:xfrm>
              <a:custGeom>
                <a:gdLst>
                  <a:gd fmla="*/ 74 w 90" name="T0"/>
                  <a:gd fmla="*/ 96 h 96" name="T1"/>
                  <a:gd fmla="*/ 72 w 90" name="T2"/>
                  <a:gd fmla="*/ 88 h 96" name="T3"/>
                  <a:gd fmla="*/ 64 w 90" name="T4"/>
                  <a:gd fmla="*/ 84 h 96" name="T5"/>
                  <a:gd fmla="*/ 62 w 90" name="T6"/>
                  <a:gd fmla="*/ 82 h 96" name="T7"/>
                  <a:gd fmla="*/ 56 w 90" name="T8"/>
                  <a:gd fmla="*/ 74 h 96" name="T9"/>
                  <a:gd fmla="*/ 42 w 90" name="T10"/>
                  <a:gd fmla="*/ 58 h 96" name="T11"/>
                  <a:gd fmla="*/ 38 w 90" name="T12"/>
                  <a:gd fmla="*/ 46 h 96" name="T13"/>
                  <a:gd fmla="*/ 34 w 90" name="T14"/>
                  <a:gd fmla="*/ 38 h 96" name="T15"/>
                  <a:gd fmla="*/ 38 w 90" name="T16"/>
                  <a:gd fmla="*/ 36 h 96" name="T17"/>
                  <a:gd fmla="*/ 44 w 90" name="T18"/>
                  <a:gd fmla="*/ 40 h 96" name="T19"/>
                  <a:gd fmla="*/ 46 w 90" name="T20"/>
                  <a:gd fmla="*/ 38 h 96" name="T21"/>
                  <a:gd fmla="*/ 52 w 90" name="T22"/>
                  <a:gd fmla="*/ 40 h 96" name="T23"/>
                  <a:gd fmla="*/ 56 w 90" name="T24"/>
                  <a:gd fmla="*/ 40 h 96" name="T25"/>
                  <a:gd fmla="*/ 64 w 90" name="T26"/>
                  <a:gd fmla="*/ 38 h 96" name="T27"/>
                  <a:gd fmla="*/ 74 w 90" name="T28"/>
                  <a:gd fmla="*/ 46 h 96" name="T29"/>
                  <a:gd fmla="*/ 80 w 90" name="T30"/>
                  <a:gd fmla="*/ 46 h 96" name="T31"/>
                  <a:gd fmla="*/ 90 w 90" name="T32"/>
                  <a:gd fmla="*/ 44 h 96" name="T33"/>
                  <a:gd fmla="*/ 88 w 90" name="T34"/>
                  <a:gd fmla="*/ 38 h 96" name="T35"/>
                  <a:gd fmla="*/ 88 w 90" name="T36"/>
                  <a:gd fmla="*/ 34 h 96" name="T37"/>
                  <a:gd fmla="*/ 82 w 90" name="T38"/>
                  <a:gd fmla="*/ 34 h 96" name="T39"/>
                  <a:gd fmla="*/ 64 w 90" name="T40"/>
                  <a:gd fmla="*/ 24 h 96" name="T41"/>
                  <a:gd fmla="*/ 54 w 90" name="T42"/>
                  <a:gd fmla="*/ 10 h 96" name="T43"/>
                  <a:gd fmla="*/ 50 w 90" name="T44"/>
                  <a:gd fmla="*/ 2 h 96" name="T45"/>
                  <a:gd fmla="*/ 42 w 90" name="T46"/>
                  <a:gd fmla="*/ 0 h 96" name="T47"/>
                  <a:gd fmla="*/ 38 w 90" name="T48"/>
                  <a:gd fmla="*/ 8 h 96" name="T49"/>
                  <a:gd fmla="*/ 32 w 90" name="T50"/>
                  <a:gd fmla="*/ 8 h 96" name="T51"/>
                  <a:gd fmla="*/ 28 w 90" name="T52"/>
                  <a:gd fmla="*/ 18 h 96" name="T53"/>
                  <a:gd fmla="*/ 24 w 90" name="T54"/>
                  <a:gd fmla="*/ 24 h 96" name="T55"/>
                  <a:gd fmla="*/ 18 w 90" name="T56"/>
                  <a:gd fmla="*/ 20 h 96" name="T57"/>
                  <a:gd fmla="*/ 18 w 90" name="T58"/>
                  <a:gd fmla="*/ 20 h 96" name="T59"/>
                  <a:gd fmla="*/ 18 w 90" name="T60"/>
                  <a:gd fmla="*/ 30 h 96" name="T61"/>
                  <a:gd fmla="*/ 8 w 90" name="T62"/>
                  <a:gd fmla="*/ 34 h 96" name="T63"/>
                  <a:gd fmla="*/ 0 w 90" name="T64"/>
                  <a:gd fmla="*/ 38 h 96" name="T65"/>
                  <a:gd fmla="*/ 0 w 90" name="T66"/>
                  <a:gd fmla="*/ 46 h 96" name="T67"/>
                  <a:gd fmla="*/ 6 w 90" name="T68"/>
                  <a:gd fmla="*/ 48 h 96" name="T69"/>
                  <a:gd fmla="*/ 6 w 90" name="T70"/>
                  <a:gd fmla="*/ 44 h 96" name="T71"/>
                  <a:gd fmla="*/ 14 w 90" name="T72"/>
                  <a:gd fmla="*/ 44 h 96" name="T73"/>
                  <a:gd fmla="*/ 18 w 90" name="T74"/>
                  <a:gd fmla="*/ 36 h 96" name="T75"/>
                  <a:gd fmla="*/ 18 w 90" name="T76"/>
                  <a:gd fmla="*/ 44 h 96" name="T77"/>
                  <a:gd fmla="*/ 26 w 90" name="T78"/>
                  <a:gd fmla="*/ 58 h 96" name="T79"/>
                  <a:gd fmla="*/ 24 w 90" name="T80"/>
                  <a:gd fmla="*/ 64 h 96" name="T81"/>
                  <a:gd fmla="*/ 42 w 90" name="T82"/>
                  <a:gd fmla="*/ 74 h 96" name="T83"/>
                  <a:gd fmla="*/ 52 w 90" name="T84"/>
                  <a:gd fmla="*/ 78 h 96" name="T85"/>
                  <a:gd fmla="*/ 62 w 90" name="T86"/>
                  <a:gd fmla="*/ 86 h 96" name="T87"/>
                  <a:gd fmla="*/ 72 w 90" name="T88"/>
                  <a:gd fmla="*/ 96 h 96" name="T89"/>
                  <a:gd fmla="*/ 72 w 90" name="T90"/>
                  <a:gd fmla="*/ 96 h 9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6" w="90">
                    <a:moveTo>
                      <a:pt x="72" y="96"/>
                    </a:moveTo>
                    <a:lnTo>
                      <a:pt x="74" y="96"/>
                    </a:lnTo>
                    <a:lnTo>
                      <a:pt x="74" y="94"/>
                    </a:lnTo>
                    <a:lnTo>
                      <a:pt x="72" y="88"/>
                    </a:lnTo>
                    <a:lnTo>
                      <a:pt x="66" y="84"/>
                    </a:lnTo>
                    <a:lnTo>
                      <a:pt x="64" y="84"/>
                    </a:lnTo>
                    <a:lnTo>
                      <a:pt x="62" y="84"/>
                    </a:lnTo>
                    <a:lnTo>
                      <a:pt x="62" y="82"/>
                    </a:lnTo>
                    <a:lnTo>
                      <a:pt x="60" y="78"/>
                    </a:lnTo>
                    <a:lnTo>
                      <a:pt x="56" y="74"/>
                    </a:lnTo>
                    <a:lnTo>
                      <a:pt x="50" y="68"/>
                    </a:lnTo>
                    <a:lnTo>
                      <a:pt x="42" y="58"/>
                    </a:lnTo>
                    <a:lnTo>
                      <a:pt x="42" y="56"/>
                    </a:lnTo>
                    <a:lnTo>
                      <a:pt x="38" y="46"/>
                    </a:lnTo>
                    <a:lnTo>
                      <a:pt x="34" y="44"/>
                    </a:lnTo>
                    <a:lnTo>
                      <a:pt x="34" y="38"/>
                    </a:lnTo>
                    <a:lnTo>
                      <a:pt x="36" y="36"/>
                    </a:lnTo>
                    <a:lnTo>
                      <a:pt x="38" y="36"/>
                    </a:lnTo>
                    <a:lnTo>
                      <a:pt x="42" y="38"/>
                    </a:lnTo>
                    <a:lnTo>
                      <a:pt x="44" y="40"/>
                    </a:lnTo>
                    <a:lnTo>
                      <a:pt x="44" y="38"/>
                    </a:lnTo>
                    <a:lnTo>
                      <a:pt x="46" y="38"/>
                    </a:lnTo>
                    <a:lnTo>
                      <a:pt x="50" y="38"/>
                    </a:lnTo>
                    <a:lnTo>
                      <a:pt x="52" y="40"/>
                    </a:lnTo>
                    <a:lnTo>
                      <a:pt x="54" y="44"/>
                    </a:lnTo>
                    <a:lnTo>
                      <a:pt x="56" y="40"/>
                    </a:lnTo>
                    <a:lnTo>
                      <a:pt x="62" y="38"/>
                    </a:lnTo>
                    <a:lnTo>
                      <a:pt x="64" y="38"/>
                    </a:lnTo>
                    <a:lnTo>
                      <a:pt x="72" y="44"/>
                    </a:lnTo>
                    <a:lnTo>
                      <a:pt x="74" y="46"/>
                    </a:lnTo>
                    <a:lnTo>
                      <a:pt x="78" y="46"/>
                    </a:lnTo>
                    <a:lnTo>
                      <a:pt x="80" y="46"/>
                    </a:lnTo>
                    <a:lnTo>
                      <a:pt x="88" y="46"/>
                    </a:lnTo>
                    <a:lnTo>
                      <a:pt x="90" y="44"/>
                    </a:lnTo>
                    <a:lnTo>
                      <a:pt x="90" y="40"/>
                    </a:lnTo>
                    <a:lnTo>
                      <a:pt x="88" y="38"/>
                    </a:lnTo>
                    <a:lnTo>
                      <a:pt x="88" y="36"/>
                    </a:lnTo>
                    <a:lnTo>
                      <a:pt x="88" y="34"/>
                    </a:lnTo>
                    <a:lnTo>
                      <a:pt x="88" y="30"/>
                    </a:lnTo>
                    <a:lnTo>
                      <a:pt x="82" y="34"/>
                    </a:lnTo>
                    <a:lnTo>
                      <a:pt x="78" y="30"/>
                    </a:lnTo>
                    <a:lnTo>
                      <a:pt x="64" y="24"/>
                    </a:lnTo>
                    <a:lnTo>
                      <a:pt x="56" y="16"/>
                    </a:lnTo>
                    <a:lnTo>
                      <a:pt x="54" y="10"/>
                    </a:lnTo>
                    <a:lnTo>
                      <a:pt x="52" y="6"/>
                    </a:lnTo>
                    <a:lnTo>
                      <a:pt x="50" y="2"/>
                    </a:lnTo>
                    <a:lnTo>
                      <a:pt x="44" y="0"/>
                    </a:lnTo>
                    <a:lnTo>
                      <a:pt x="42" y="0"/>
                    </a:lnTo>
                    <a:lnTo>
                      <a:pt x="42" y="6"/>
                    </a:lnTo>
                    <a:lnTo>
                      <a:pt x="38" y="8"/>
                    </a:lnTo>
                    <a:lnTo>
                      <a:pt x="34" y="8"/>
                    </a:lnTo>
                    <a:lnTo>
                      <a:pt x="32" y="8"/>
                    </a:lnTo>
                    <a:lnTo>
                      <a:pt x="32" y="10"/>
                    </a:lnTo>
                    <a:lnTo>
                      <a:pt x="28" y="18"/>
                    </a:lnTo>
                    <a:lnTo>
                      <a:pt x="26" y="24"/>
                    </a:lnTo>
                    <a:lnTo>
                      <a:pt x="24" y="24"/>
                    </a:lnTo>
                    <a:lnTo>
                      <a:pt x="22" y="24"/>
                    </a:lnTo>
                    <a:lnTo>
                      <a:pt x="18" y="20"/>
                    </a:lnTo>
                    <a:lnTo>
                      <a:pt x="18" y="18"/>
                    </a:lnTo>
                    <a:lnTo>
                      <a:pt x="18" y="20"/>
                    </a:lnTo>
                    <a:lnTo>
                      <a:pt x="18" y="26"/>
                    </a:lnTo>
                    <a:lnTo>
                      <a:pt x="18" y="30"/>
                    </a:lnTo>
                    <a:lnTo>
                      <a:pt x="14" y="30"/>
                    </a:lnTo>
                    <a:lnTo>
                      <a:pt x="8" y="34"/>
                    </a:lnTo>
                    <a:lnTo>
                      <a:pt x="0" y="36"/>
                    </a:lnTo>
                    <a:lnTo>
                      <a:pt x="0" y="38"/>
                    </a:lnTo>
                    <a:lnTo>
                      <a:pt x="0" y="40"/>
                    </a:lnTo>
                    <a:lnTo>
                      <a:pt x="0" y="46"/>
                    </a:lnTo>
                    <a:lnTo>
                      <a:pt x="4" y="48"/>
                    </a:lnTo>
                    <a:lnTo>
                      <a:pt x="6" y="48"/>
                    </a:lnTo>
                    <a:lnTo>
                      <a:pt x="8" y="46"/>
                    </a:lnTo>
                    <a:lnTo>
                      <a:pt x="6" y="44"/>
                    </a:lnTo>
                    <a:lnTo>
                      <a:pt x="8" y="44"/>
                    </a:lnTo>
                    <a:lnTo>
                      <a:pt x="14" y="44"/>
                    </a:lnTo>
                    <a:lnTo>
                      <a:pt x="16" y="34"/>
                    </a:lnTo>
                    <a:lnTo>
                      <a:pt x="18" y="36"/>
                    </a:lnTo>
                    <a:lnTo>
                      <a:pt x="22" y="38"/>
                    </a:lnTo>
                    <a:lnTo>
                      <a:pt x="18" y="44"/>
                    </a:lnTo>
                    <a:lnTo>
                      <a:pt x="18" y="50"/>
                    </a:lnTo>
                    <a:lnTo>
                      <a:pt x="26" y="58"/>
                    </a:lnTo>
                    <a:lnTo>
                      <a:pt x="26" y="62"/>
                    </a:lnTo>
                    <a:lnTo>
                      <a:pt x="24" y="64"/>
                    </a:lnTo>
                    <a:lnTo>
                      <a:pt x="38" y="74"/>
                    </a:lnTo>
                    <a:lnTo>
                      <a:pt x="42" y="74"/>
                    </a:lnTo>
                    <a:lnTo>
                      <a:pt x="46" y="74"/>
                    </a:lnTo>
                    <a:lnTo>
                      <a:pt x="52" y="78"/>
                    </a:lnTo>
                    <a:lnTo>
                      <a:pt x="56" y="84"/>
                    </a:lnTo>
                    <a:lnTo>
                      <a:pt x="62" y="86"/>
                    </a:lnTo>
                    <a:lnTo>
                      <a:pt x="70" y="88"/>
                    </a:lnTo>
                    <a:lnTo>
                      <a:pt x="72" y="96"/>
                    </a:lnTo>
                    <a:lnTo>
                      <a:pt x="72" y="96"/>
                    </a:lnTo>
                    <a:lnTo>
                      <a:pt x="72" y="9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86" name="Freeform 1685"/>
              <p:cNvSpPr/>
              <p:nvPr/>
            </p:nvSpPr>
            <p:spPr bwMode="auto">
              <a:xfrm>
                <a:off x="914400" y="4337050"/>
                <a:ext cx="174625" cy="241300"/>
              </a:xfrm>
              <a:custGeom>
                <a:gdLst>
                  <a:gd fmla="*/ 8 w 110" name="T0"/>
                  <a:gd fmla="*/ 152 h 152" name="T1"/>
                  <a:gd fmla="*/ 18 w 110" name="T2"/>
                  <a:gd fmla="*/ 146 h 152" name="T3"/>
                  <a:gd fmla="*/ 24 w 110" name="T4"/>
                  <a:gd fmla="*/ 144 h 152" name="T5"/>
                  <a:gd fmla="*/ 28 w 110" name="T6"/>
                  <a:gd fmla="*/ 144 h 152" name="T7"/>
                  <a:gd fmla="*/ 30 w 110" name="T8"/>
                  <a:gd fmla="*/ 146 h 152" name="T9"/>
                  <a:gd fmla="*/ 36 w 110" name="T10"/>
                  <a:gd fmla="*/ 144 h 152" name="T11"/>
                  <a:gd fmla="*/ 44 w 110" name="T12"/>
                  <a:gd fmla="*/ 140 h 152" name="T13"/>
                  <a:gd fmla="*/ 48 w 110" name="T14"/>
                  <a:gd fmla="*/ 138 h 152" name="T15"/>
                  <a:gd fmla="*/ 56 w 110" name="T16"/>
                  <a:gd fmla="*/ 136 h 152" name="T17"/>
                  <a:gd fmla="*/ 64 w 110" name="T18"/>
                  <a:gd fmla="*/ 146 h 152" name="T19"/>
                  <a:gd fmla="*/ 72 w 110" name="T20"/>
                  <a:gd fmla="*/ 144 h 152" name="T21"/>
                  <a:gd fmla="*/ 80 w 110" name="T22"/>
                  <a:gd fmla="*/ 140 h 152" name="T23"/>
                  <a:gd fmla="*/ 80 w 110" name="T24"/>
                  <a:gd fmla="*/ 130 h 152" name="T25"/>
                  <a:gd fmla="*/ 82 w 110" name="T26"/>
                  <a:gd fmla="*/ 128 h 152" name="T27"/>
                  <a:gd fmla="*/ 84 w 110" name="T28"/>
                  <a:gd fmla="*/ 122 h 152" name="T29"/>
                  <a:gd fmla="*/ 84 w 110" name="T30"/>
                  <a:gd fmla="*/ 110 h 152" name="T31"/>
                  <a:gd fmla="*/ 84 w 110" name="T32"/>
                  <a:gd fmla="*/ 98 h 152" name="T33"/>
                  <a:gd fmla="*/ 90 w 110" name="T34"/>
                  <a:gd fmla="*/ 90 h 152" name="T35"/>
                  <a:gd fmla="*/ 92 w 110" name="T36"/>
                  <a:gd fmla="*/ 84 h 152" name="T37"/>
                  <a:gd fmla="*/ 96 w 110" name="T38"/>
                  <a:gd fmla="*/ 68 h 152" name="T39"/>
                  <a:gd fmla="*/ 100 w 110" name="T40"/>
                  <a:gd fmla="*/ 54 h 152" name="T41"/>
                  <a:gd fmla="*/ 102 w 110" name="T42"/>
                  <a:gd fmla="*/ 28 h 152" name="T43"/>
                  <a:gd fmla="*/ 104 w 110" name="T44"/>
                  <a:gd fmla="*/ 18 h 152" name="T45"/>
                  <a:gd fmla="*/ 110 w 110" name="T46"/>
                  <a:gd fmla="*/ 0 h 152" name="T47"/>
                  <a:gd fmla="*/ 94 w 110" name="T48"/>
                  <a:gd fmla="*/ 2 h 152" name="T49"/>
                  <a:gd fmla="*/ 86 w 110" name="T50"/>
                  <a:gd fmla="*/ 4 h 152" name="T51"/>
                  <a:gd fmla="*/ 84 w 110" name="T52"/>
                  <a:gd fmla="*/ 10 h 152" name="T53"/>
                  <a:gd fmla="*/ 80 w 110" name="T54"/>
                  <a:gd fmla="*/ 12 h 152" name="T55"/>
                  <a:gd fmla="*/ 76 w 110" name="T56"/>
                  <a:gd fmla="*/ 20 h 152" name="T57"/>
                  <a:gd fmla="*/ 72 w 110" name="T58"/>
                  <a:gd fmla="*/ 26 h 152" name="T59"/>
                  <a:gd fmla="*/ 58 w 110" name="T60"/>
                  <a:gd fmla="*/ 26 h 152" name="T61"/>
                  <a:gd fmla="*/ 54 w 110" name="T62"/>
                  <a:gd fmla="*/ 20 h 152" name="T63"/>
                  <a:gd fmla="*/ 36 w 110" name="T64"/>
                  <a:gd fmla="*/ 20 h 152" name="T65"/>
                  <a:gd fmla="*/ 36 w 110" name="T66"/>
                  <a:gd fmla="*/ 36 h 152" name="T67"/>
                  <a:gd fmla="*/ 38 w 110" name="T68"/>
                  <a:gd fmla="*/ 38 h 152" name="T69"/>
                  <a:gd fmla="*/ 54 w 110" name="T70"/>
                  <a:gd fmla="*/ 38 h 152" name="T71"/>
                  <a:gd fmla="*/ 52 w 110" name="T72"/>
                  <a:gd fmla="*/ 50 h 152" name="T73"/>
                  <a:gd fmla="*/ 40 w 110" name="T74"/>
                  <a:gd fmla="*/ 50 h 152" name="T75"/>
                  <a:gd fmla="*/ 40 w 110" name="T76"/>
                  <a:gd fmla="*/ 64 h 152" name="T77"/>
                  <a:gd fmla="*/ 44 w 110" name="T78"/>
                  <a:gd fmla="*/ 66 h 152" name="T79"/>
                  <a:gd fmla="*/ 46 w 110" name="T80"/>
                  <a:gd fmla="*/ 74 h 152" name="T81"/>
                  <a:gd fmla="*/ 46 w 110" name="T82"/>
                  <a:gd fmla="*/ 84 h 152" name="T83"/>
                  <a:gd fmla="*/ 48 w 110" name="T84"/>
                  <a:gd fmla="*/ 90 h 152" name="T85"/>
                  <a:gd fmla="*/ 46 w 110" name="T86"/>
                  <a:gd fmla="*/ 94 h 152" name="T87"/>
                  <a:gd fmla="*/ 48 w 110" name="T88"/>
                  <a:gd fmla="*/ 104 h 152" name="T89"/>
                  <a:gd fmla="*/ 46 w 110" name="T90"/>
                  <a:gd fmla="*/ 112 h 152" name="T91"/>
                  <a:gd fmla="*/ 44 w 110" name="T92"/>
                  <a:gd fmla="*/ 104 h 152" name="T93"/>
                  <a:gd fmla="*/ 34 w 110" name="T94"/>
                  <a:gd fmla="*/ 104 h 152" name="T95"/>
                  <a:gd fmla="*/ 28 w 110" name="T96"/>
                  <a:gd fmla="*/ 102 h 152" name="T97"/>
                  <a:gd fmla="*/ 24 w 110" name="T98"/>
                  <a:gd fmla="*/ 102 h 152" name="T99"/>
                  <a:gd fmla="*/ 24 w 110" name="T100"/>
                  <a:gd fmla="*/ 108 h 152" name="T101"/>
                  <a:gd fmla="*/ 16 w 110" name="T102"/>
                  <a:gd fmla="*/ 108 h 152" name="T103"/>
                  <a:gd fmla="*/ 16 w 110" name="T104"/>
                  <a:gd fmla="*/ 112 h 152" name="T105"/>
                  <a:gd fmla="*/ 12 w 110" name="T106"/>
                  <a:gd fmla="*/ 116 h 152" name="T107"/>
                  <a:gd fmla="*/ 18 w 110" name="T108"/>
                  <a:gd fmla="*/ 126 h 152" name="T109"/>
                  <a:gd fmla="*/ 16 w 110" name="T110"/>
                  <a:gd fmla="*/ 130 h 152" name="T111"/>
                  <a:gd fmla="*/ 8 w 110" name="T112"/>
                  <a:gd fmla="*/ 128 h 152" name="T113"/>
                  <a:gd fmla="*/ 2 w 110" name="T114"/>
                  <a:gd fmla="*/ 130 h 152" name="T115"/>
                  <a:gd fmla="*/ 0 w 110" name="T116"/>
                  <a:gd fmla="*/ 140 h 152" name="T117"/>
                  <a:gd fmla="*/ 8 w 110" name="T118"/>
                  <a:gd fmla="*/ 148 h 152" name="T119"/>
                  <a:gd fmla="*/ 8 w 110" name="T120"/>
                  <a:gd fmla="*/ 152 h 15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52" w="110">
                    <a:moveTo>
                      <a:pt x="8" y="152"/>
                    </a:moveTo>
                    <a:lnTo>
                      <a:pt x="8" y="152"/>
                    </a:lnTo>
                    <a:lnTo>
                      <a:pt x="10" y="148"/>
                    </a:lnTo>
                    <a:lnTo>
                      <a:pt x="18" y="146"/>
                    </a:lnTo>
                    <a:lnTo>
                      <a:pt x="20" y="146"/>
                    </a:lnTo>
                    <a:lnTo>
                      <a:pt x="24" y="144"/>
                    </a:lnTo>
                    <a:lnTo>
                      <a:pt x="26" y="140"/>
                    </a:lnTo>
                    <a:lnTo>
                      <a:pt x="28" y="144"/>
                    </a:lnTo>
                    <a:lnTo>
                      <a:pt x="28" y="146"/>
                    </a:lnTo>
                    <a:lnTo>
                      <a:pt x="30" y="146"/>
                    </a:lnTo>
                    <a:lnTo>
                      <a:pt x="34" y="144"/>
                    </a:lnTo>
                    <a:lnTo>
                      <a:pt x="36" y="144"/>
                    </a:lnTo>
                    <a:lnTo>
                      <a:pt x="44" y="144"/>
                    </a:lnTo>
                    <a:lnTo>
                      <a:pt x="44" y="140"/>
                    </a:lnTo>
                    <a:lnTo>
                      <a:pt x="44" y="138"/>
                    </a:lnTo>
                    <a:lnTo>
                      <a:pt x="48" y="138"/>
                    </a:lnTo>
                    <a:lnTo>
                      <a:pt x="54" y="138"/>
                    </a:lnTo>
                    <a:lnTo>
                      <a:pt x="56" y="136"/>
                    </a:lnTo>
                    <a:lnTo>
                      <a:pt x="56" y="146"/>
                    </a:lnTo>
                    <a:lnTo>
                      <a:pt x="64" y="146"/>
                    </a:lnTo>
                    <a:lnTo>
                      <a:pt x="68" y="146"/>
                    </a:lnTo>
                    <a:lnTo>
                      <a:pt x="72" y="144"/>
                    </a:lnTo>
                    <a:lnTo>
                      <a:pt x="76" y="144"/>
                    </a:lnTo>
                    <a:lnTo>
                      <a:pt x="80" y="140"/>
                    </a:lnTo>
                    <a:lnTo>
                      <a:pt x="80" y="136"/>
                    </a:lnTo>
                    <a:lnTo>
                      <a:pt x="80" y="130"/>
                    </a:lnTo>
                    <a:lnTo>
                      <a:pt x="80" y="128"/>
                    </a:lnTo>
                    <a:lnTo>
                      <a:pt x="82" y="128"/>
                    </a:lnTo>
                    <a:lnTo>
                      <a:pt x="82" y="126"/>
                    </a:lnTo>
                    <a:lnTo>
                      <a:pt x="84" y="122"/>
                    </a:lnTo>
                    <a:lnTo>
                      <a:pt x="86" y="116"/>
                    </a:lnTo>
                    <a:lnTo>
                      <a:pt x="84" y="110"/>
                    </a:lnTo>
                    <a:lnTo>
                      <a:pt x="82" y="104"/>
                    </a:lnTo>
                    <a:lnTo>
                      <a:pt x="84" y="98"/>
                    </a:lnTo>
                    <a:lnTo>
                      <a:pt x="86" y="92"/>
                    </a:lnTo>
                    <a:lnTo>
                      <a:pt x="90" y="90"/>
                    </a:lnTo>
                    <a:lnTo>
                      <a:pt x="92" y="86"/>
                    </a:lnTo>
                    <a:lnTo>
                      <a:pt x="92" y="84"/>
                    </a:lnTo>
                    <a:lnTo>
                      <a:pt x="94" y="76"/>
                    </a:lnTo>
                    <a:lnTo>
                      <a:pt x="96" y="68"/>
                    </a:lnTo>
                    <a:lnTo>
                      <a:pt x="100" y="62"/>
                    </a:lnTo>
                    <a:lnTo>
                      <a:pt x="100" y="54"/>
                    </a:lnTo>
                    <a:lnTo>
                      <a:pt x="100" y="40"/>
                    </a:lnTo>
                    <a:lnTo>
                      <a:pt x="102" y="28"/>
                    </a:lnTo>
                    <a:lnTo>
                      <a:pt x="102" y="20"/>
                    </a:lnTo>
                    <a:lnTo>
                      <a:pt x="104" y="18"/>
                    </a:lnTo>
                    <a:lnTo>
                      <a:pt x="108" y="8"/>
                    </a:lnTo>
                    <a:lnTo>
                      <a:pt x="110" y="0"/>
                    </a:lnTo>
                    <a:lnTo>
                      <a:pt x="100" y="2"/>
                    </a:lnTo>
                    <a:lnTo>
                      <a:pt x="94" y="2"/>
                    </a:lnTo>
                    <a:lnTo>
                      <a:pt x="92" y="2"/>
                    </a:lnTo>
                    <a:lnTo>
                      <a:pt x="86" y="4"/>
                    </a:lnTo>
                    <a:lnTo>
                      <a:pt x="86" y="8"/>
                    </a:lnTo>
                    <a:lnTo>
                      <a:pt x="84" y="10"/>
                    </a:lnTo>
                    <a:lnTo>
                      <a:pt x="82" y="12"/>
                    </a:lnTo>
                    <a:lnTo>
                      <a:pt x="80" y="12"/>
                    </a:lnTo>
                    <a:lnTo>
                      <a:pt x="80" y="14"/>
                    </a:lnTo>
                    <a:lnTo>
                      <a:pt x="76" y="20"/>
                    </a:lnTo>
                    <a:lnTo>
                      <a:pt x="80" y="28"/>
                    </a:lnTo>
                    <a:lnTo>
                      <a:pt x="72" y="26"/>
                    </a:lnTo>
                    <a:lnTo>
                      <a:pt x="62" y="26"/>
                    </a:lnTo>
                    <a:lnTo>
                      <a:pt x="58" y="26"/>
                    </a:lnTo>
                    <a:lnTo>
                      <a:pt x="56" y="22"/>
                    </a:lnTo>
                    <a:lnTo>
                      <a:pt x="54" y="20"/>
                    </a:lnTo>
                    <a:lnTo>
                      <a:pt x="46" y="20"/>
                    </a:lnTo>
                    <a:lnTo>
                      <a:pt x="36" y="20"/>
                    </a:lnTo>
                    <a:lnTo>
                      <a:pt x="36" y="32"/>
                    </a:lnTo>
                    <a:lnTo>
                      <a:pt x="36" y="36"/>
                    </a:lnTo>
                    <a:lnTo>
                      <a:pt x="36" y="38"/>
                    </a:lnTo>
                    <a:lnTo>
                      <a:pt x="38" y="38"/>
                    </a:lnTo>
                    <a:lnTo>
                      <a:pt x="46" y="36"/>
                    </a:lnTo>
                    <a:lnTo>
                      <a:pt x="54" y="38"/>
                    </a:lnTo>
                    <a:lnTo>
                      <a:pt x="54" y="50"/>
                    </a:lnTo>
                    <a:lnTo>
                      <a:pt x="52" y="50"/>
                    </a:lnTo>
                    <a:lnTo>
                      <a:pt x="46" y="50"/>
                    </a:lnTo>
                    <a:lnTo>
                      <a:pt x="40" y="50"/>
                    </a:lnTo>
                    <a:lnTo>
                      <a:pt x="40" y="56"/>
                    </a:lnTo>
                    <a:lnTo>
                      <a:pt x="40" y="64"/>
                    </a:lnTo>
                    <a:lnTo>
                      <a:pt x="38" y="64"/>
                    </a:lnTo>
                    <a:lnTo>
                      <a:pt x="44" y="66"/>
                    </a:lnTo>
                    <a:lnTo>
                      <a:pt x="46" y="72"/>
                    </a:lnTo>
                    <a:lnTo>
                      <a:pt x="46" y="74"/>
                    </a:lnTo>
                    <a:lnTo>
                      <a:pt x="46" y="80"/>
                    </a:lnTo>
                    <a:lnTo>
                      <a:pt x="46" y="84"/>
                    </a:lnTo>
                    <a:lnTo>
                      <a:pt x="48" y="86"/>
                    </a:lnTo>
                    <a:lnTo>
                      <a:pt x="48" y="90"/>
                    </a:lnTo>
                    <a:lnTo>
                      <a:pt x="46" y="92"/>
                    </a:lnTo>
                    <a:lnTo>
                      <a:pt x="46" y="94"/>
                    </a:lnTo>
                    <a:lnTo>
                      <a:pt x="52" y="98"/>
                    </a:lnTo>
                    <a:lnTo>
                      <a:pt x="48" y="104"/>
                    </a:lnTo>
                    <a:lnTo>
                      <a:pt x="48" y="110"/>
                    </a:lnTo>
                    <a:lnTo>
                      <a:pt x="46" y="112"/>
                    </a:lnTo>
                    <a:lnTo>
                      <a:pt x="46" y="110"/>
                    </a:lnTo>
                    <a:lnTo>
                      <a:pt x="44" y="104"/>
                    </a:lnTo>
                    <a:lnTo>
                      <a:pt x="38" y="102"/>
                    </a:lnTo>
                    <a:lnTo>
                      <a:pt x="34" y="104"/>
                    </a:lnTo>
                    <a:lnTo>
                      <a:pt x="28" y="104"/>
                    </a:lnTo>
                    <a:lnTo>
                      <a:pt x="28" y="102"/>
                    </a:lnTo>
                    <a:lnTo>
                      <a:pt x="24" y="100"/>
                    </a:lnTo>
                    <a:lnTo>
                      <a:pt x="24" y="102"/>
                    </a:lnTo>
                    <a:lnTo>
                      <a:pt x="24" y="104"/>
                    </a:lnTo>
                    <a:lnTo>
                      <a:pt x="24" y="108"/>
                    </a:lnTo>
                    <a:lnTo>
                      <a:pt x="16" y="104"/>
                    </a:lnTo>
                    <a:lnTo>
                      <a:pt x="16" y="108"/>
                    </a:lnTo>
                    <a:lnTo>
                      <a:pt x="16" y="110"/>
                    </a:lnTo>
                    <a:lnTo>
                      <a:pt x="16" y="112"/>
                    </a:lnTo>
                    <a:lnTo>
                      <a:pt x="12" y="112"/>
                    </a:lnTo>
                    <a:lnTo>
                      <a:pt x="12" y="116"/>
                    </a:lnTo>
                    <a:lnTo>
                      <a:pt x="12" y="118"/>
                    </a:lnTo>
                    <a:lnTo>
                      <a:pt x="18" y="126"/>
                    </a:lnTo>
                    <a:lnTo>
                      <a:pt x="18" y="130"/>
                    </a:lnTo>
                    <a:lnTo>
                      <a:pt x="16" y="130"/>
                    </a:lnTo>
                    <a:lnTo>
                      <a:pt x="12" y="130"/>
                    </a:lnTo>
                    <a:lnTo>
                      <a:pt x="8" y="128"/>
                    </a:lnTo>
                    <a:lnTo>
                      <a:pt x="6" y="128"/>
                    </a:lnTo>
                    <a:lnTo>
                      <a:pt x="2" y="130"/>
                    </a:lnTo>
                    <a:lnTo>
                      <a:pt x="0" y="134"/>
                    </a:lnTo>
                    <a:lnTo>
                      <a:pt x="0" y="140"/>
                    </a:lnTo>
                    <a:lnTo>
                      <a:pt x="6" y="146"/>
                    </a:lnTo>
                    <a:lnTo>
                      <a:pt x="8" y="148"/>
                    </a:lnTo>
                    <a:lnTo>
                      <a:pt x="8" y="152"/>
                    </a:lnTo>
                    <a:lnTo>
                      <a:pt x="8" y="152"/>
                    </a:lnTo>
                    <a:lnTo>
                      <a:pt x="8" y="15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87" name="Freeform 1686"/>
              <p:cNvSpPr>
                <a:spLocks noEditPoints="1"/>
              </p:cNvSpPr>
              <p:nvPr/>
            </p:nvSpPr>
            <p:spPr bwMode="auto">
              <a:xfrm>
                <a:off x="2343150" y="2806700"/>
                <a:ext cx="1419225" cy="1130300"/>
              </a:xfrm>
              <a:custGeom>
                <a:gdLst>
                  <a:gd fmla="*/ 886 w 894" name="T0"/>
                  <a:gd fmla="*/ 138 h 712" name="T1"/>
                  <a:gd fmla="*/ 866 w 894" name="T2"/>
                  <a:gd fmla="*/ 120 h 712" name="T3"/>
                  <a:gd fmla="*/ 822 w 894" name="T4"/>
                  <a:gd fmla="*/ 90 h 712" name="T5"/>
                  <a:gd fmla="*/ 780 w 894" name="T6"/>
                  <a:gd fmla="*/ 36 h 712" name="T7"/>
                  <a:gd fmla="*/ 712 w 894" name="T8"/>
                  <a:gd fmla="*/ 4 h 712" name="T9"/>
                  <a:gd fmla="*/ 684 w 894" name="T10"/>
                  <a:gd fmla="*/ 44 h 712" name="T11"/>
                  <a:gd fmla="*/ 652 w 894" name="T12"/>
                  <a:gd fmla="*/ 92 h 712" name="T13"/>
                  <a:gd fmla="*/ 640 w 894" name="T14"/>
                  <a:gd fmla="*/ 128 h 712" name="T15"/>
                  <a:gd fmla="*/ 662 w 894" name="T16"/>
                  <a:gd fmla="*/ 150 h 712" name="T17"/>
                  <a:gd fmla="*/ 594 w 894" name="T18"/>
                  <a:gd fmla="*/ 186 h 712" name="T19"/>
                  <a:gd fmla="*/ 552 w 894" name="T20"/>
                  <a:gd fmla="*/ 224 h 712" name="T21"/>
                  <a:gd fmla="*/ 454 w 894" name="T22"/>
                  <a:gd fmla="*/ 254 h 712" name="T23"/>
                  <a:gd fmla="*/ 346 w 894" name="T24"/>
                  <a:gd fmla="*/ 230 h 712" name="T25"/>
                  <a:gd fmla="*/ 278 w 894" name="T26"/>
                  <a:gd fmla="*/ 182 h 712" name="T27"/>
                  <a:gd fmla="*/ 232 w 894" name="T28"/>
                  <a:gd fmla="*/ 128 h 712" name="T29"/>
                  <a:gd fmla="*/ 174 w 894" name="T30"/>
                  <a:gd fmla="*/ 122 h 712" name="T31"/>
                  <a:gd fmla="*/ 138 w 894" name="T32"/>
                  <a:gd fmla="*/ 182 h 712" name="T33"/>
                  <a:gd fmla="*/ 92 w 894" name="T34"/>
                  <a:gd fmla="*/ 240 h 712" name="T35"/>
                  <a:gd fmla="*/ 52 w 894" name="T36"/>
                  <a:gd fmla="*/ 276 h 712" name="T37"/>
                  <a:gd fmla="*/ 16 w 894" name="T38"/>
                  <a:gd fmla="*/ 284 h 712" name="T39"/>
                  <a:gd fmla="*/ 16 w 894" name="T40"/>
                  <a:gd fmla="*/ 322 h 712" name="T41"/>
                  <a:gd fmla="*/ 54 w 894" name="T42"/>
                  <a:gd fmla="*/ 374 h 712" name="T43"/>
                  <a:gd fmla="*/ 88 w 894" name="T44"/>
                  <a:gd fmla="*/ 394 h 712" name="T45"/>
                  <a:gd fmla="*/ 88 w 894" name="T46"/>
                  <a:gd fmla="*/ 440 h 712" name="T47"/>
                  <a:gd fmla="*/ 118 w 894" name="T48"/>
                  <a:gd fmla="*/ 486 h 712" name="T49"/>
                  <a:gd fmla="*/ 174 w 894" name="T50"/>
                  <a:gd fmla="*/ 510 h 712" name="T51"/>
                  <a:gd fmla="*/ 244 w 894" name="T52"/>
                  <a:gd fmla="*/ 524 h 712" name="T53"/>
                  <a:gd fmla="*/ 314 w 894" name="T54"/>
                  <a:gd fmla="*/ 514 h 712" name="T55"/>
                  <a:gd fmla="*/ 356 w 894" name="T56"/>
                  <a:gd fmla="*/ 536 h 712" name="T57"/>
                  <a:gd fmla="*/ 364 w 894" name="T58"/>
                  <a:gd fmla="*/ 584 h 712" name="T59"/>
                  <a:gd fmla="*/ 382 w 894" name="T60"/>
                  <a:gd fmla="*/ 606 h 712" name="T61"/>
                  <a:gd fmla="*/ 398 w 894" name="T62"/>
                  <a:gd fmla="*/ 650 h 712" name="T63"/>
                  <a:gd fmla="*/ 446 w 894" name="T64"/>
                  <a:gd fmla="*/ 630 h 712" name="T65"/>
                  <a:gd fmla="*/ 494 w 894" name="T66"/>
                  <a:gd fmla="*/ 646 h 712" name="T67"/>
                  <a:gd fmla="*/ 544 w 894" name="T68"/>
                  <a:gd fmla="*/ 664 h 712" name="T69"/>
                  <a:gd fmla="*/ 588 w 894" name="T70"/>
                  <a:gd fmla="*/ 632 h 712" name="T71"/>
                  <a:gd fmla="*/ 648 w 894" name="T72"/>
                  <a:gd fmla="*/ 592 h 712" name="T73"/>
                  <a:gd fmla="*/ 674 w 894" name="T74"/>
                  <a:gd fmla="*/ 560 h 712" name="T75"/>
                  <a:gd fmla="*/ 690 w 894" name="T76"/>
                  <a:gd fmla="*/ 532 h 712" name="T77"/>
                  <a:gd fmla="*/ 704 w 894" name="T78"/>
                  <a:gd fmla="*/ 494 h 712" name="T79"/>
                  <a:gd fmla="*/ 704 w 894" name="T80"/>
                  <a:gd fmla="*/ 460 h 712" name="T81"/>
                  <a:gd fmla="*/ 676 w 894" name="T82"/>
                  <a:gd fmla="*/ 414 h 712" name="T83"/>
                  <a:gd fmla="*/ 682 w 894" name="T84"/>
                  <a:gd fmla="*/ 374 h 712" name="T85"/>
                  <a:gd fmla="*/ 690 w 894" name="T86"/>
                  <a:gd fmla="*/ 332 h 712" name="T87"/>
                  <a:gd fmla="*/ 656 w 894" name="T88"/>
                  <a:gd fmla="*/ 306 h 712" name="T89"/>
                  <a:gd fmla="*/ 712 w 894" name="T90"/>
                  <a:gd fmla="*/ 278 h 712" name="T91"/>
                  <a:gd fmla="*/ 730 w 894" name="T92"/>
                  <a:gd fmla="*/ 292 h 712" name="T93"/>
                  <a:gd fmla="*/ 782 w 894" name="T94"/>
                  <a:gd fmla="*/ 250 h 712" name="T95"/>
                  <a:gd fmla="*/ 820 w 894" name="T96"/>
                  <a:gd fmla="*/ 232 h 712" name="T97"/>
                  <a:gd fmla="*/ 844 w 894" name="T98"/>
                  <a:gd fmla="*/ 192 h 712" name="T99"/>
                  <a:gd fmla="*/ 590 w 894" name="T100"/>
                  <a:gd fmla="*/ 622 h 712" name="T101"/>
                  <a:gd fmla="*/ 540 w 894" name="T102"/>
                  <a:gd fmla="*/ 676 h 712" name="T103"/>
                  <a:gd fmla="*/ 554 w 894" name="T104"/>
                  <a:gd fmla="*/ 684 h 712" name="T105"/>
                  <a:gd fmla="*/ 576 w 894" name="T106"/>
                  <a:gd fmla="*/ 506 h 712" name="T107"/>
                  <a:gd fmla="*/ 630 w 894" name="T108"/>
                  <a:gd fmla="*/ 496 h 712" name="T109"/>
                  <a:gd fmla="*/ 684 w 894" name="T110"/>
                  <a:gd fmla="*/ 456 h 712" name="T111"/>
                  <a:gd fmla="*/ 684 w 894" name="T112"/>
                  <a:gd fmla="*/ 456 h 712" name="T113"/>
                  <a:gd fmla="*/ 692 w 894" name="T114"/>
                  <a:gd fmla="*/ 448 h 712" name="T115"/>
                  <a:gd fmla="*/ 398 w 894" name="T116"/>
                  <a:gd fmla="*/ 346 h 71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712" w="894">
                    <a:moveTo>
                      <a:pt x="858" y="178"/>
                    </a:moveTo>
                    <a:lnTo>
                      <a:pt x="862" y="182"/>
                    </a:lnTo>
                    <a:lnTo>
                      <a:pt x="864" y="176"/>
                    </a:lnTo>
                    <a:lnTo>
                      <a:pt x="872" y="174"/>
                    </a:lnTo>
                    <a:lnTo>
                      <a:pt x="874" y="168"/>
                    </a:lnTo>
                    <a:lnTo>
                      <a:pt x="876" y="166"/>
                    </a:lnTo>
                    <a:lnTo>
                      <a:pt x="884" y="160"/>
                    </a:lnTo>
                    <a:lnTo>
                      <a:pt x="886" y="154"/>
                    </a:lnTo>
                    <a:lnTo>
                      <a:pt x="890" y="144"/>
                    </a:lnTo>
                    <a:lnTo>
                      <a:pt x="886" y="138"/>
                    </a:lnTo>
                    <a:lnTo>
                      <a:pt x="892" y="132"/>
                    </a:lnTo>
                    <a:lnTo>
                      <a:pt x="892" y="126"/>
                    </a:lnTo>
                    <a:lnTo>
                      <a:pt x="890" y="122"/>
                    </a:lnTo>
                    <a:lnTo>
                      <a:pt x="890" y="114"/>
                    </a:lnTo>
                    <a:lnTo>
                      <a:pt x="894" y="108"/>
                    </a:lnTo>
                    <a:lnTo>
                      <a:pt x="884" y="110"/>
                    </a:lnTo>
                    <a:lnTo>
                      <a:pt x="882" y="114"/>
                    </a:lnTo>
                    <a:lnTo>
                      <a:pt x="876" y="118"/>
                    </a:lnTo>
                    <a:lnTo>
                      <a:pt x="872" y="118"/>
                    </a:lnTo>
                    <a:lnTo>
                      <a:pt x="866" y="120"/>
                    </a:lnTo>
                    <a:lnTo>
                      <a:pt x="862" y="126"/>
                    </a:lnTo>
                    <a:lnTo>
                      <a:pt x="856" y="128"/>
                    </a:lnTo>
                    <a:lnTo>
                      <a:pt x="850" y="130"/>
                    </a:lnTo>
                    <a:lnTo>
                      <a:pt x="844" y="126"/>
                    </a:lnTo>
                    <a:lnTo>
                      <a:pt x="838" y="122"/>
                    </a:lnTo>
                    <a:lnTo>
                      <a:pt x="832" y="118"/>
                    </a:lnTo>
                    <a:lnTo>
                      <a:pt x="836" y="110"/>
                    </a:lnTo>
                    <a:lnTo>
                      <a:pt x="832" y="104"/>
                    </a:lnTo>
                    <a:lnTo>
                      <a:pt x="826" y="96"/>
                    </a:lnTo>
                    <a:lnTo>
                      <a:pt x="822" y="90"/>
                    </a:lnTo>
                    <a:lnTo>
                      <a:pt x="820" y="84"/>
                    </a:lnTo>
                    <a:lnTo>
                      <a:pt x="818" y="78"/>
                    </a:lnTo>
                    <a:lnTo>
                      <a:pt x="808" y="76"/>
                    </a:lnTo>
                    <a:lnTo>
                      <a:pt x="802" y="76"/>
                    </a:lnTo>
                    <a:lnTo>
                      <a:pt x="798" y="76"/>
                    </a:lnTo>
                    <a:lnTo>
                      <a:pt x="792" y="72"/>
                    </a:lnTo>
                    <a:lnTo>
                      <a:pt x="786" y="62"/>
                    </a:lnTo>
                    <a:lnTo>
                      <a:pt x="780" y="50"/>
                    </a:lnTo>
                    <a:lnTo>
                      <a:pt x="780" y="44"/>
                    </a:lnTo>
                    <a:lnTo>
                      <a:pt x="780" y="36"/>
                    </a:lnTo>
                    <a:lnTo>
                      <a:pt x="772" y="28"/>
                    </a:lnTo>
                    <a:lnTo>
                      <a:pt x="768" y="22"/>
                    </a:lnTo>
                    <a:lnTo>
                      <a:pt x="762" y="18"/>
                    </a:lnTo>
                    <a:lnTo>
                      <a:pt x="750" y="14"/>
                    </a:lnTo>
                    <a:lnTo>
                      <a:pt x="746" y="10"/>
                    </a:lnTo>
                    <a:lnTo>
                      <a:pt x="740" y="4"/>
                    </a:lnTo>
                    <a:lnTo>
                      <a:pt x="734" y="0"/>
                    </a:lnTo>
                    <a:lnTo>
                      <a:pt x="726" y="0"/>
                    </a:lnTo>
                    <a:lnTo>
                      <a:pt x="720" y="2"/>
                    </a:lnTo>
                    <a:lnTo>
                      <a:pt x="712" y="4"/>
                    </a:lnTo>
                    <a:lnTo>
                      <a:pt x="704" y="4"/>
                    </a:lnTo>
                    <a:lnTo>
                      <a:pt x="700" y="10"/>
                    </a:lnTo>
                    <a:lnTo>
                      <a:pt x="692" y="14"/>
                    </a:lnTo>
                    <a:lnTo>
                      <a:pt x="686" y="20"/>
                    </a:lnTo>
                    <a:lnTo>
                      <a:pt x="684" y="22"/>
                    </a:lnTo>
                    <a:lnTo>
                      <a:pt x="684" y="28"/>
                    </a:lnTo>
                    <a:lnTo>
                      <a:pt x="690" y="26"/>
                    </a:lnTo>
                    <a:lnTo>
                      <a:pt x="690" y="32"/>
                    </a:lnTo>
                    <a:lnTo>
                      <a:pt x="690" y="40"/>
                    </a:lnTo>
                    <a:lnTo>
                      <a:pt x="684" y="44"/>
                    </a:lnTo>
                    <a:lnTo>
                      <a:pt x="686" y="50"/>
                    </a:lnTo>
                    <a:lnTo>
                      <a:pt x="682" y="58"/>
                    </a:lnTo>
                    <a:lnTo>
                      <a:pt x="676" y="66"/>
                    </a:lnTo>
                    <a:lnTo>
                      <a:pt x="672" y="72"/>
                    </a:lnTo>
                    <a:lnTo>
                      <a:pt x="670" y="74"/>
                    </a:lnTo>
                    <a:lnTo>
                      <a:pt x="672" y="76"/>
                    </a:lnTo>
                    <a:lnTo>
                      <a:pt x="670" y="78"/>
                    </a:lnTo>
                    <a:lnTo>
                      <a:pt x="666" y="82"/>
                    </a:lnTo>
                    <a:lnTo>
                      <a:pt x="662" y="82"/>
                    </a:lnTo>
                    <a:lnTo>
                      <a:pt x="652" y="92"/>
                    </a:lnTo>
                    <a:lnTo>
                      <a:pt x="646" y="86"/>
                    </a:lnTo>
                    <a:lnTo>
                      <a:pt x="636" y="82"/>
                    </a:lnTo>
                    <a:lnTo>
                      <a:pt x="628" y="84"/>
                    </a:lnTo>
                    <a:lnTo>
                      <a:pt x="622" y="100"/>
                    </a:lnTo>
                    <a:lnTo>
                      <a:pt x="626" y="108"/>
                    </a:lnTo>
                    <a:lnTo>
                      <a:pt x="622" y="114"/>
                    </a:lnTo>
                    <a:lnTo>
                      <a:pt x="620" y="118"/>
                    </a:lnTo>
                    <a:lnTo>
                      <a:pt x="620" y="126"/>
                    </a:lnTo>
                    <a:lnTo>
                      <a:pt x="630" y="130"/>
                    </a:lnTo>
                    <a:lnTo>
                      <a:pt x="640" y="128"/>
                    </a:lnTo>
                    <a:lnTo>
                      <a:pt x="648" y="120"/>
                    </a:lnTo>
                    <a:lnTo>
                      <a:pt x="654" y="120"/>
                    </a:lnTo>
                    <a:lnTo>
                      <a:pt x="656" y="126"/>
                    </a:lnTo>
                    <a:lnTo>
                      <a:pt x="664" y="132"/>
                    </a:lnTo>
                    <a:lnTo>
                      <a:pt x="674" y="136"/>
                    </a:lnTo>
                    <a:lnTo>
                      <a:pt x="680" y="140"/>
                    </a:lnTo>
                    <a:lnTo>
                      <a:pt x="676" y="148"/>
                    </a:lnTo>
                    <a:lnTo>
                      <a:pt x="672" y="148"/>
                    </a:lnTo>
                    <a:lnTo>
                      <a:pt x="664" y="148"/>
                    </a:lnTo>
                    <a:lnTo>
                      <a:pt x="662" y="150"/>
                    </a:lnTo>
                    <a:lnTo>
                      <a:pt x="658" y="154"/>
                    </a:lnTo>
                    <a:lnTo>
                      <a:pt x="654" y="156"/>
                    </a:lnTo>
                    <a:lnTo>
                      <a:pt x="646" y="156"/>
                    </a:lnTo>
                    <a:lnTo>
                      <a:pt x="634" y="164"/>
                    </a:lnTo>
                    <a:lnTo>
                      <a:pt x="630" y="158"/>
                    </a:lnTo>
                    <a:lnTo>
                      <a:pt x="626" y="160"/>
                    </a:lnTo>
                    <a:lnTo>
                      <a:pt x="622" y="168"/>
                    </a:lnTo>
                    <a:lnTo>
                      <a:pt x="618" y="172"/>
                    </a:lnTo>
                    <a:lnTo>
                      <a:pt x="598" y="176"/>
                    </a:lnTo>
                    <a:lnTo>
                      <a:pt x="594" y="186"/>
                    </a:lnTo>
                    <a:lnTo>
                      <a:pt x="584" y="194"/>
                    </a:lnTo>
                    <a:lnTo>
                      <a:pt x="574" y="192"/>
                    </a:lnTo>
                    <a:lnTo>
                      <a:pt x="570" y="182"/>
                    </a:lnTo>
                    <a:lnTo>
                      <a:pt x="562" y="182"/>
                    </a:lnTo>
                    <a:lnTo>
                      <a:pt x="556" y="186"/>
                    </a:lnTo>
                    <a:lnTo>
                      <a:pt x="552" y="194"/>
                    </a:lnTo>
                    <a:lnTo>
                      <a:pt x="552" y="202"/>
                    </a:lnTo>
                    <a:lnTo>
                      <a:pt x="554" y="210"/>
                    </a:lnTo>
                    <a:lnTo>
                      <a:pt x="556" y="218"/>
                    </a:lnTo>
                    <a:lnTo>
                      <a:pt x="552" y="224"/>
                    </a:lnTo>
                    <a:lnTo>
                      <a:pt x="544" y="228"/>
                    </a:lnTo>
                    <a:lnTo>
                      <a:pt x="534" y="232"/>
                    </a:lnTo>
                    <a:lnTo>
                      <a:pt x="518" y="236"/>
                    </a:lnTo>
                    <a:lnTo>
                      <a:pt x="506" y="236"/>
                    </a:lnTo>
                    <a:lnTo>
                      <a:pt x="498" y="238"/>
                    </a:lnTo>
                    <a:lnTo>
                      <a:pt x="492" y="238"/>
                    </a:lnTo>
                    <a:lnTo>
                      <a:pt x="484" y="246"/>
                    </a:lnTo>
                    <a:lnTo>
                      <a:pt x="474" y="250"/>
                    </a:lnTo>
                    <a:lnTo>
                      <a:pt x="464" y="250"/>
                    </a:lnTo>
                    <a:lnTo>
                      <a:pt x="454" y="254"/>
                    </a:lnTo>
                    <a:lnTo>
                      <a:pt x="438" y="254"/>
                    </a:lnTo>
                    <a:lnTo>
                      <a:pt x="430" y="248"/>
                    </a:lnTo>
                    <a:lnTo>
                      <a:pt x="424" y="240"/>
                    </a:lnTo>
                    <a:lnTo>
                      <a:pt x="420" y="238"/>
                    </a:lnTo>
                    <a:lnTo>
                      <a:pt x="398" y="238"/>
                    </a:lnTo>
                    <a:lnTo>
                      <a:pt x="384" y="236"/>
                    </a:lnTo>
                    <a:lnTo>
                      <a:pt x="374" y="236"/>
                    </a:lnTo>
                    <a:lnTo>
                      <a:pt x="362" y="236"/>
                    </a:lnTo>
                    <a:lnTo>
                      <a:pt x="354" y="236"/>
                    </a:lnTo>
                    <a:lnTo>
                      <a:pt x="346" y="230"/>
                    </a:lnTo>
                    <a:lnTo>
                      <a:pt x="338" y="222"/>
                    </a:lnTo>
                    <a:lnTo>
                      <a:pt x="330" y="214"/>
                    </a:lnTo>
                    <a:lnTo>
                      <a:pt x="326" y="212"/>
                    </a:lnTo>
                    <a:lnTo>
                      <a:pt x="320" y="202"/>
                    </a:lnTo>
                    <a:lnTo>
                      <a:pt x="316" y="196"/>
                    </a:lnTo>
                    <a:lnTo>
                      <a:pt x="308" y="194"/>
                    </a:lnTo>
                    <a:lnTo>
                      <a:pt x="302" y="190"/>
                    </a:lnTo>
                    <a:lnTo>
                      <a:pt x="296" y="184"/>
                    </a:lnTo>
                    <a:lnTo>
                      <a:pt x="284" y="184"/>
                    </a:lnTo>
                    <a:lnTo>
                      <a:pt x="278" y="182"/>
                    </a:lnTo>
                    <a:lnTo>
                      <a:pt x="274" y="176"/>
                    </a:lnTo>
                    <a:lnTo>
                      <a:pt x="278" y="166"/>
                    </a:lnTo>
                    <a:lnTo>
                      <a:pt x="280" y="160"/>
                    </a:lnTo>
                    <a:lnTo>
                      <a:pt x="274" y="150"/>
                    </a:lnTo>
                    <a:lnTo>
                      <a:pt x="266" y="148"/>
                    </a:lnTo>
                    <a:lnTo>
                      <a:pt x="266" y="144"/>
                    </a:lnTo>
                    <a:lnTo>
                      <a:pt x="256" y="132"/>
                    </a:lnTo>
                    <a:lnTo>
                      <a:pt x="250" y="128"/>
                    </a:lnTo>
                    <a:lnTo>
                      <a:pt x="238" y="130"/>
                    </a:lnTo>
                    <a:lnTo>
                      <a:pt x="232" y="128"/>
                    </a:lnTo>
                    <a:lnTo>
                      <a:pt x="226" y="122"/>
                    </a:lnTo>
                    <a:lnTo>
                      <a:pt x="226" y="118"/>
                    </a:lnTo>
                    <a:lnTo>
                      <a:pt x="224" y="108"/>
                    </a:lnTo>
                    <a:lnTo>
                      <a:pt x="226" y="92"/>
                    </a:lnTo>
                    <a:lnTo>
                      <a:pt x="218" y="96"/>
                    </a:lnTo>
                    <a:lnTo>
                      <a:pt x="198" y="102"/>
                    </a:lnTo>
                    <a:lnTo>
                      <a:pt x="190" y="108"/>
                    </a:lnTo>
                    <a:lnTo>
                      <a:pt x="188" y="112"/>
                    </a:lnTo>
                    <a:lnTo>
                      <a:pt x="178" y="118"/>
                    </a:lnTo>
                    <a:lnTo>
                      <a:pt x="174" y="122"/>
                    </a:lnTo>
                    <a:lnTo>
                      <a:pt x="174" y="128"/>
                    </a:lnTo>
                    <a:lnTo>
                      <a:pt x="162" y="132"/>
                    </a:lnTo>
                    <a:lnTo>
                      <a:pt x="154" y="132"/>
                    </a:lnTo>
                    <a:lnTo>
                      <a:pt x="150" y="138"/>
                    </a:lnTo>
                    <a:lnTo>
                      <a:pt x="144" y="146"/>
                    </a:lnTo>
                    <a:lnTo>
                      <a:pt x="136" y="150"/>
                    </a:lnTo>
                    <a:lnTo>
                      <a:pt x="134" y="164"/>
                    </a:lnTo>
                    <a:lnTo>
                      <a:pt x="136" y="172"/>
                    </a:lnTo>
                    <a:lnTo>
                      <a:pt x="142" y="176"/>
                    </a:lnTo>
                    <a:lnTo>
                      <a:pt x="138" y="182"/>
                    </a:lnTo>
                    <a:lnTo>
                      <a:pt x="124" y="182"/>
                    </a:lnTo>
                    <a:lnTo>
                      <a:pt x="114" y="186"/>
                    </a:lnTo>
                    <a:lnTo>
                      <a:pt x="100" y="190"/>
                    </a:lnTo>
                    <a:lnTo>
                      <a:pt x="98" y="192"/>
                    </a:lnTo>
                    <a:lnTo>
                      <a:pt x="100" y="196"/>
                    </a:lnTo>
                    <a:lnTo>
                      <a:pt x="108" y="204"/>
                    </a:lnTo>
                    <a:lnTo>
                      <a:pt x="110" y="212"/>
                    </a:lnTo>
                    <a:lnTo>
                      <a:pt x="106" y="224"/>
                    </a:lnTo>
                    <a:lnTo>
                      <a:pt x="104" y="236"/>
                    </a:lnTo>
                    <a:lnTo>
                      <a:pt x="92" y="240"/>
                    </a:lnTo>
                    <a:lnTo>
                      <a:pt x="86" y="248"/>
                    </a:lnTo>
                    <a:lnTo>
                      <a:pt x="82" y="248"/>
                    </a:lnTo>
                    <a:lnTo>
                      <a:pt x="78" y="250"/>
                    </a:lnTo>
                    <a:lnTo>
                      <a:pt x="78" y="258"/>
                    </a:lnTo>
                    <a:lnTo>
                      <a:pt x="72" y="258"/>
                    </a:lnTo>
                    <a:lnTo>
                      <a:pt x="68" y="260"/>
                    </a:lnTo>
                    <a:lnTo>
                      <a:pt x="60" y="260"/>
                    </a:lnTo>
                    <a:lnTo>
                      <a:pt x="52" y="266"/>
                    </a:lnTo>
                    <a:lnTo>
                      <a:pt x="52" y="274"/>
                    </a:lnTo>
                    <a:lnTo>
                      <a:pt x="52" y="276"/>
                    </a:lnTo>
                    <a:lnTo>
                      <a:pt x="50" y="278"/>
                    </a:lnTo>
                    <a:lnTo>
                      <a:pt x="44" y="282"/>
                    </a:lnTo>
                    <a:lnTo>
                      <a:pt x="36" y="282"/>
                    </a:lnTo>
                    <a:lnTo>
                      <a:pt x="34" y="284"/>
                    </a:lnTo>
                    <a:lnTo>
                      <a:pt x="28" y="286"/>
                    </a:lnTo>
                    <a:lnTo>
                      <a:pt x="28" y="284"/>
                    </a:lnTo>
                    <a:lnTo>
                      <a:pt x="26" y="282"/>
                    </a:lnTo>
                    <a:lnTo>
                      <a:pt x="24" y="278"/>
                    </a:lnTo>
                    <a:lnTo>
                      <a:pt x="18" y="278"/>
                    </a:lnTo>
                    <a:lnTo>
                      <a:pt x="16" y="284"/>
                    </a:lnTo>
                    <a:lnTo>
                      <a:pt x="10" y="290"/>
                    </a:lnTo>
                    <a:lnTo>
                      <a:pt x="6" y="292"/>
                    </a:lnTo>
                    <a:lnTo>
                      <a:pt x="0" y="296"/>
                    </a:lnTo>
                    <a:lnTo>
                      <a:pt x="4" y="304"/>
                    </a:lnTo>
                    <a:lnTo>
                      <a:pt x="0" y="310"/>
                    </a:lnTo>
                    <a:lnTo>
                      <a:pt x="6" y="314"/>
                    </a:lnTo>
                    <a:lnTo>
                      <a:pt x="16" y="310"/>
                    </a:lnTo>
                    <a:lnTo>
                      <a:pt x="18" y="312"/>
                    </a:lnTo>
                    <a:lnTo>
                      <a:pt x="16" y="318"/>
                    </a:lnTo>
                    <a:lnTo>
                      <a:pt x="16" y="322"/>
                    </a:lnTo>
                    <a:lnTo>
                      <a:pt x="18" y="330"/>
                    </a:lnTo>
                    <a:lnTo>
                      <a:pt x="18" y="338"/>
                    </a:lnTo>
                    <a:lnTo>
                      <a:pt x="22" y="340"/>
                    </a:lnTo>
                    <a:lnTo>
                      <a:pt x="24" y="346"/>
                    </a:lnTo>
                    <a:lnTo>
                      <a:pt x="18" y="348"/>
                    </a:lnTo>
                    <a:lnTo>
                      <a:pt x="18" y="354"/>
                    </a:lnTo>
                    <a:lnTo>
                      <a:pt x="28" y="354"/>
                    </a:lnTo>
                    <a:lnTo>
                      <a:pt x="44" y="364"/>
                    </a:lnTo>
                    <a:lnTo>
                      <a:pt x="46" y="368"/>
                    </a:lnTo>
                    <a:lnTo>
                      <a:pt x="54" y="374"/>
                    </a:lnTo>
                    <a:lnTo>
                      <a:pt x="60" y="368"/>
                    </a:lnTo>
                    <a:lnTo>
                      <a:pt x="64" y="366"/>
                    </a:lnTo>
                    <a:lnTo>
                      <a:pt x="70" y="366"/>
                    </a:lnTo>
                    <a:lnTo>
                      <a:pt x="74" y="368"/>
                    </a:lnTo>
                    <a:lnTo>
                      <a:pt x="82" y="368"/>
                    </a:lnTo>
                    <a:lnTo>
                      <a:pt x="86" y="374"/>
                    </a:lnTo>
                    <a:lnTo>
                      <a:pt x="90" y="378"/>
                    </a:lnTo>
                    <a:lnTo>
                      <a:pt x="92" y="386"/>
                    </a:lnTo>
                    <a:lnTo>
                      <a:pt x="88" y="388"/>
                    </a:lnTo>
                    <a:lnTo>
                      <a:pt x="88" y="394"/>
                    </a:lnTo>
                    <a:lnTo>
                      <a:pt x="86" y="400"/>
                    </a:lnTo>
                    <a:lnTo>
                      <a:pt x="80" y="402"/>
                    </a:lnTo>
                    <a:lnTo>
                      <a:pt x="78" y="410"/>
                    </a:lnTo>
                    <a:lnTo>
                      <a:pt x="74" y="412"/>
                    </a:lnTo>
                    <a:lnTo>
                      <a:pt x="72" y="420"/>
                    </a:lnTo>
                    <a:lnTo>
                      <a:pt x="78" y="422"/>
                    </a:lnTo>
                    <a:lnTo>
                      <a:pt x="80" y="428"/>
                    </a:lnTo>
                    <a:lnTo>
                      <a:pt x="80" y="438"/>
                    </a:lnTo>
                    <a:lnTo>
                      <a:pt x="86" y="440"/>
                    </a:lnTo>
                    <a:lnTo>
                      <a:pt x="88" y="440"/>
                    </a:lnTo>
                    <a:lnTo>
                      <a:pt x="88" y="446"/>
                    </a:lnTo>
                    <a:lnTo>
                      <a:pt x="86" y="454"/>
                    </a:lnTo>
                    <a:lnTo>
                      <a:pt x="88" y="458"/>
                    </a:lnTo>
                    <a:lnTo>
                      <a:pt x="86" y="460"/>
                    </a:lnTo>
                    <a:lnTo>
                      <a:pt x="88" y="468"/>
                    </a:lnTo>
                    <a:lnTo>
                      <a:pt x="92" y="470"/>
                    </a:lnTo>
                    <a:lnTo>
                      <a:pt x="100" y="476"/>
                    </a:lnTo>
                    <a:lnTo>
                      <a:pt x="108" y="476"/>
                    </a:lnTo>
                    <a:lnTo>
                      <a:pt x="114" y="482"/>
                    </a:lnTo>
                    <a:lnTo>
                      <a:pt x="118" y="486"/>
                    </a:lnTo>
                    <a:lnTo>
                      <a:pt x="120" y="484"/>
                    </a:lnTo>
                    <a:lnTo>
                      <a:pt x="126" y="486"/>
                    </a:lnTo>
                    <a:lnTo>
                      <a:pt x="136" y="486"/>
                    </a:lnTo>
                    <a:lnTo>
                      <a:pt x="142" y="486"/>
                    </a:lnTo>
                    <a:lnTo>
                      <a:pt x="146" y="496"/>
                    </a:lnTo>
                    <a:lnTo>
                      <a:pt x="154" y="496"/>
                    </a:lnTo>
                    <a:lnTo>
                      <a:pt x="162" y="496"/>
                    </a:lnTo>
                    <a:lnTo>
                      <a:pt x="168" y="500"/>
                    </a:lnTo>
                    <a:lnTo>
                      <a:pt x="168" y="506"/>
                    </a:lnTo>
                    <a:lnTo>
                      <a:pt x="174" y="510"/>
                    </a:lnTo>
                    <a:lnTo>
                      <a:pt x="180" y="518"/>
                    </a:lnTo>
                    <a:lnTo>
                      <a:pt x="184" y="522"/>
                    </a:lnTo>
                    <a:lnTo>
                      <a:pt x="190" y="522"/>
                    </a:lnTo>
                    <a:lnTo>
                      <a:pt x="198" y="528"/>
                    </a:lnTo>
                    <a:lnTo>
                      <a:pt x="210" y="528"/>
                    </a:lnTo>
                    <a:lnTo>
                      <a:pt x="220" y="530"/>
                    </a:lnTo>
                    <a:lnTo>
                      <a:pt x="226" y="528"/>
                    </a:lnTo>
                    <a:lnTo>
                      <a:pt x="232" y="528"/>
                    </a:lnTo>
                    <a:lnTo>
                      <a:pt x="236" y="536"/>
                    </a:lnTo>
                    <a:lnTo>
                      <a:pt x="244" y="524"/>
                    </a:lnTo>
                    <a:lnTo>
                      <a:pt x="246" y="522"/>
                    </a:lnTo>
                    <a:lnTo>
                      <a:pt x="254" y="520"/>
                    </a:lnTo>
                    <a:lnTo>
                      <a:pt x="262" y="522"/>
                    </a:lnTo>
                    <a:lnTo>
                      <a:pt x="270" y="522"/>
                    </a:lnTo>
                    <a:lnTo>
                      <a:pt x="278" y="524"/>
                    </a:lnTo>
                    <a:lnTo>
                      <a:pt x="288" y="522"/>
                    </a:lnTo>
                    <a:lnTo>
                      <a:pt x="296" y="520"/>
                    </a:lnTo>
                    <a:lnTo>
                      <a:pt x="300" y="514"/>
                    </a:lnTo>
                    <a:lnTo>
                      <a:pt x="308" y="514"/>
                    </a:lnTo>
                    <a:lnTo>
                      <a:pt x="314" y="514"/>
                    </a:lnTo>
                    <a:lnTo>
                      <a:pt x="318" y="512"/>
                    </a:lnTo>
                    <a:lnTo>
                      <a:pt x="324" y="512"/>
                    </a:lnTo>
                    <a:lnTo>
                      <a:pt x="330" y="514"/>
                    </a:lnTo>
                    <a:lnTo>
                      <a:pt x="330" y="522"/>
                    </a:lnTo>
                    <a:lnTo>
                      <a:pt x="334" y="528"/>
                    </a:lnTo>
                    <a:lnTo>
                      <a:pt x="338" y="524"/>
                    </a:lnTo>
                    <a:lnTo>
                      <a:pt x="344" y="528"/>
                    </a:lnTo>
                    <a:lnTo>
                      <a:pt x="348" y="528"/>
                    </a:lnTo>
                    <a:lnTo>
                      <a:pt x="354" y="530"/>
                    </a:lnTo>
                    <a:lnTo>
                      <a:pt x="356" y="536"/>
                    </a:lnTo>
                    <a:lnTo>
                      <a:pt x="356" y="540"/>
                    </a:lnTo>
                    <a:lnTo>
                      <a:pt x="362" y="538"/>
                    </a:lnTo>
                    <a:lnTo>
                      <a:pt x="366" y="538"/>
                    </a:lnTo>
                    <a:lnTo>
                      <a:pt x="366" y="546"/>
                    </a:lnTo>
                    <a:lnTo>
                      <a:pt x="372" y="550"/>
                    </a:lnTo>
                    <a:lnTo>
                      <a:pt x="370" y="558"/>
                    </a:lnTo>
                    <a:lnTo>
                      <a:pt x="372" y="564"/>
                    </a:lnTo>
                    <a:lnTo>
                      <a:pt x="370" y="568"/>
                    </a:lnTo>
                    <a:lnTo>
                      <a:pt x="370" y="578"/>
                    </a:lnTo>
                    <a:lnTo>
                      <a:pt x="364" y="584"/>
                    </a:lnTo>
                    <a:lnTo>
                      <a:pt x="360" y="592"/>
                    </a:lnTo>
                    <a:lnTo>
                      <a:pt x="360" y="596"/>
                    </a:lnTo>
                    <a:lnTo>
                      <a:pt x="362" y="602"/>
                    </a:lnTo>
                    <a:lnTo>
                      <a:pt x="362" y="606"/>
                    </a:lnTo>
                    <a:lnTo>
                      <a:pt x="364" y="610"/>
                    </a:lnTo>
                    <a:lnTo>
                      <a:pt x="366" y="606"/>
                    </a:lnTo>
                    <a:lnTo>
                      <a:pt x="370" y="604"/>
                    </a:lnTo>
                    <a:lnTo>
                      <a:pt x="374" y="602"/>
                    </a:lnTo>
                    <a:lnTo>
                      <a:pt x="380" y="602"/>
                    </a:lnTo>
                    <a:lnTo>
                      <a:pt x="382" y="606"/>
                    </a:lnTo>
                    <a:lnTo>
                      <a:pt x="380" y="612"/>
                    </a:lnTo>
                    <a:lnTo>
                      <a:pt x="382" y="618"/>
                    </a:lnTo>
                    <a:lnTo>
                      <a:pt x="388" y="618"/>
                    </a:lnTo>
                    <a:lnTo>
                      <a:pt x="390" y="620"/>
                    </a:lnTo>
                    <a:lnTo>
                      <a:pt x="384" y="630"/>
                    </a:lnTo>
                    <a:lnTo>
                      <a:pt x="384" y="632"/>
                    </a:lnTo>
                    <a:lnTo>
                      <a:pt x="390" y="634"/>
                    </a:lnTo>
                    <a:lnTo>
                      <a:pt x="394" y="634"/>
                    </a:lnTo>
                    <a:lnTo>
                      <a:pt x="398" y="642"/>
                    </a:lnTo>
                    <a:lnTo>
                      <a:pt x="398" y="650"/>
                    </a:lnTo>
                    <a:lnTo>
                      <a:pt x="408" y="652"/>
                    </a:lnTo>
                    <a:lnTo>
                      <a:pt x="412" y="652"/>
                    </a:lnTo>
                    <a:lnTo>
                      <a:pt x="418" y="650"/>
                    </a:lnTo>
                    <a:lnTo>
                      <a:pt x="420" y="640"/>
                    </a:lnTo>
                    <a:lnTo>
                      <a:pt x="416" y="624"/>
                    </a:lnTo>
                    <a:lnTo>
                      <a:pt x="416" y="620"/>
                    </a:lnTo>
                    <a:lnTo>
                      <a:pt x="424" y="620"/>
                    </a:lnTo>
                    <a:lnTo>
                      <a:pt x="434" y="624"/>
                    </a:lnTo>
                    <a:lnTo>
                      <a:pt x="438" y="622"/>
                    </a:lnTo>
                    <a:lnTo>
                      <a:pt x="446" y="630"/>
                    </a:lnTo>
                    <a:lnTo>
                      <a:pt x="452" y="624"/>
                    </a:lnTo>
                    <a:lnTo>
                      <a:pt x="462" y="622"/>
                    </a:lnTo>
                    <a:lnTo>
                      <a:pt x="466" y="620"/>
                    </a:lnTo>
                    <a:lnTo>
                      <a:pt x="472" y="622"/>
                    </a:lnTo>
                    <a:lnTo>
                      <a:pt x="480" y="628"/>
                    </a:lnTo>
                    <a:lnTo>
                      <a:pt x="484" y="630"/>
                    </a:lnTo>
                    <a:lnTo>
                      <a:pt x="484" y="632"/>
                    </a:lnTo>
                    <a:lnTo>
                      <a:pt x="480" y="640"/>
                    </a:lnTo>
                    <a:lnTo>
                      <a:pt x="488" y="648"/>
                    </a:lnTo>
                    <a:lnTo>
                      <a:pt x="494" y="646"/>
                    </a:lnTo>
                    <a:lnTo>
                      <a:pt x="502" y="646"/>
                    </a:lnTo>
                    <a:lnTo>
                      <a:pt x="510" y="648"/>
                    </a:lnTo>
                    <a:lnTo>
                      <a:pt x="520" y="646"/>
                    </a:lnTo>
                    <a:lnTo>
                      <a:pt x="534" y="646"/>
                    </a:lnTo>
                    <a:lnTo>
                      <a:pt x="530" y="652"/>
                    </a:lnTo>
                    <a:lnTo>
                      <a:pt x="530" y="658"/>
                    </a:lnTo>
                    <a:lnTo>
                      <a:pt x="536" y="670"/>
                    </a:lnTo>
                    <a:lnTo>
                      <a:pt x="540" y="668"/>
                    </a:lnTo>
                    <a:lnTo>
                      <a:pt x="544" y="668"/>
                    </a:lnTo>
                    <a:lnTo>
                      <a:pt x="544" y="664"/>
                    </a:lnTo>
                    <a:lnTo>
                      <a:pt x="540" y="664"/>
                    </a:lnTo>
                    <a:lnTo>
                      <a:pt x="540" y="660"/>
                    </a:lnTo>
                    <a:lnTo>
                      <a:pt x="538" y="658"/>
                    </a:lnTo>
                    <a:lnTo>
                      <a:pt x="554" y="650"/>
                    </a:lnTo>
                    <a:lnTo>
                      <a:pt x="556" y="646"/>
                    </a:lnTo>
                    <a:lnTo>
                      <a:pt x="564" y="642"/>
                    </a:lnTo>
                    <a:lnTo>
                      <a:pt x="570" y="642"/>
                    </a:lnTo>
                    <a:lnTo>
                      <a:pt x="574" y="642"/>
                    </a:lnTo>
                    <a:lnTo>
                      <a:pt x="582" y="640"/>
                    </a:lnTo>
                    <a:lnTo>
                      <a:pt x="588" y="632"/>
                    </a:lnTo>
                    <a:lnTo>
                      <a:pt x="590" y="628"/>
                    </a:lnTo>
                    <a:lnTo>
                      <a:pt x="598" y="632"/>
                    </a:lnTo>
                    <a:lnTo>
                      <a:pt x="604" y="628"/>
                    </a:lnTo>
                    <a:lnTo>
                      <a:pt x="612" y="628"/>
                    </a:lnTo>
                    <a:lnTo>
                      <a:pt x="622" y="628"/>
                    </a:lnTo>
                    <a:lnTo>
                      <a:pt x="626" y="624"/>
                    </a:lnTo>
                    <a:lnTo>
                      <a:pt x="626" y="620"/>
                    </a:lnTo>
                    <a:lnTo>
                      <a:pt x="626" y="612"/>
                    </a:lnTo>
                    <a:lnTo>
                      <a:pt x="648" y="602"/>
                    </a:lnTo>
                    <a:lnTo>
                      <a:pt x="648" y="592"/>
                    </a:lnTo>
                    <a:lnTo>
                      <a:pt x="654" y="592"/>
                    </a:lnTo>
                    <a:lnTo>
                      <a:pt x="656" y="592"/>
                    </a:lnTo>
                    <a:lnTo>
                      <a:pt x="662" y="592"/>
                    </a:lnTo>
                    <a:lnTo>
                      <a:pt x="664" y="592"/>
                    </a:lnTo>
                    <a:lnTo>
                      <a:pt x="662" y="584"/>
                    </a:lnTo>
                    <a:lnTo>
                      <a:pt x="666" y="582"/>
                    </a:lnTo>
                    <a:lnTo>
                      <a:pt x="664" y="582"/>
                    </a:lnTo>
                    <a:lnTo>
                      <a:pt x="664" y="576"/>
                    </a:lnTo>
                    <a:lnTo>
                      <a:pt x="674" y="576"/>
                    </a:lnTo>
                    <a:lnTo>
                      <a:pt x="674" y="560"/>
                    </a:lnTo>
                    <a:lnTo>
                      <a:pt x="672" y="560"/>
                    </a:lnTo>
                    <a:lnTo>
                      <a:pt x="670" y="558"/>
                    </a:lnTo>
                    <a:lnTo>
                      <a:pt x="672" y="558"/>
                    </a:lnTo>
                    <a:lnTo>
                      <a:pt x="672" y="550"/>
                    </a:lnTo>
                    <a:lnTo>
                      <a:pt x="674" y="546"/>
                    </a:lnTo>
                    <a:lnTo>
                      <a:pt x="680" y="546"/>
                    </a:lnTo>
                    <a:lnTo>
                      <a:pt x="682" y="540"/>
                    </a:lnTo>
                    <a:lnTo>
                      <a:pt x="686" y="538"/>
                    </a:lnTo>
                    <a:lnTo>
                      <a:pt x="690" y="538"/>
                    </a:lnTo>
                    <a:lnTo>
                      <a:pt x="690" y="532"/>
                    </a:lnTo>
                    <a:lnTo>
                      <a:pt x="690" y="528"/>
                    </a:lnTo>
                    <a:lnTo>
                      <a:pt x="694" y="520"/>
                    </a:lnTo>
                    <a:lnTo>
                      <a:pt x="700" y="520"/>
                    </a:lnTo>
                    <a:lnTo>
                      <a:pt x="702" y="520"/>
                    </a:lnTo>
                    <a:lnTo>
                      <a:pt x="700" y="510"/>
                    </a:lnTo>
                    <a:lnTo>
                      <a:pt x="700" y="502"/>
                    </a:lnTo>
                    <a:lnTo>
                      <a:pt x="708" y="502"/>
                    </a:lnTo>
                    <a:lnTo>
                      <a:pt x="708" y="494"/>
                    </a:lnTo>
                    <a:lnTo>
                      <a:pt x="708" y="492"/>
                    </a:lnTo>
                    <a:lnTo>
                      <a:pt x="704" y="494"/>
                    </a:lnTo>
                    <a:lnTo>
                      <a:pt x="710" y="486"/>
                    </a:lnTo>
                    <a:lnTo>
                      <a:pt x="704" y="482"/>
                    </a:lnTo>
                    <a:lnTo>
                      <a:pt x="698" y="482"/>
                    </a:lnTo>
                    <a:lnTo>
                      <a:pt x="694" y="484"/>
                    </a:lnTo>
                    <a:lnTo>
                      <a:pt x="692" y="482"/>
                    </a:lnTo>
                    <a:lnTo>
                      <a:pt x="692" y="478"/>
                    </a:lnTo>
                    <a:lnTo>
                      <a:pt x="700" y="474"/>
                    </a:lnTo>
                    <a:lnTo>
                      <a:pt x="704" y="466"/>
                    </a:lnTo>
                    <a:lnTo>
                      <a:pt x="704" y="464"/>
                    </a:lnTo>
                    <a:lnTo>
                      <a:pt x="704" y="460"/>
                    </a:lnTo>
                    <a:lnTo>
                      <a:pt x="694" y="454"/>
                    </a:lnTo>
                    <a:lnTo>
                      <a:pt x="700" y="454"/>
                    </a:lnTo>
                    <a:lnTo>
                      <a:pt x="700" y="446"/>
                    </a:lnTo>
                    <a:lnTo>
                      <a:pt x="692" y="438"/>
                    </a:lnTo>
                    <a:lnTo>
                      <a:pt x="684" y="428"/>
                    </a:lnTo>
                    <a:lnTo>
                      <a:pt x="684" y="422"/>
                    </a:lnTo>
                    <a:lnTo>
                      <a:pt x="684" y="418"/>
                    </a:lnTo>
                    <a:lnTo>
                      <a:pt x="682" y="418"/>
                    </a:lnTo>
                    <a:lnTo>
                      <a:pt x="676" y="418"/>
                    </a:lnTo>
                    <a:lnTo>
                      <a:pt x="676" y="414"/>
                    </a:lnTo>
                    <a:lnTo>
                      <a:pt x="680" y="414"/>
                    </a:lnTo>
                    <a:lnTo>
                      <a:pt x="680" y="412"/>
                    </a:lnTo>
                    <a:lnTo>
                      <a:pt x="676" y="406"/>
                    </a:lnTo>
                    <a:lnTo>
                      <a:pt x="672" y="402"/>
                    </a:lnTo>
                    <a:lnTo>
                      <a:pt x="670" y="394"/>
                    </a:lnTo>
                    <a:lnTo>
                      <a:pt x="672" y="384"/>
                    </a:lnTo>
                    <a:lnTo>
                      <a:pt x="674" y="382"/>
                    </a:lnTo>
                    <a:lnTo>
                      <a:pt x="676" y="378"/>
                    </a:lnTo>
                    <a:lnTo>
                      <a:pt x="682" y="376"/>
                    </a:lnTo>
                    <a:lnTo>
                      <a:pt x="682" y="374"/>
                    </a:lnTo>
                    <a:lnTo>
                      <a:pt x="680" y="372"/>
                    </a:lnTo>
                    <a:lnTo>
                      <a:pt x="690" y="360"/>
                    </a:lnTo>
                    <a:lnTo>
                      <a:pt x="700" y="354"/>
                    </a:lnTo>
                    <a:lnTo>
                      <a:pt x="710" y="350"/>
                    </a:lnTo>
                    <a:lnTo>
                      <a:pt x="718" y="348"/>
                    </a:lnTo>
                    <a:lnTo>
                      <a:pt x="720" y="342"/>
                    </a:lnTo>
                    <a:lnTo>
                      <a:pt x="720" y="338"/>
                    </a:lnTo>
                    <a:lnTo>
                      <a:pt x="700" y="338"/>
                    </a:lnTo>
                    <a:lnTo>
                      <a:pt x="694" y="336"/>
                    </a:lnTo>
                    <a:lnTo>
                      <a:pt x="690" y="332"/>
                    </a:lnTo>
                    <a:lnTo>
                      <a:pt x="684" y="332"/>
                    </a:lnTo>
                    <a:lnTo>
                      <a:pt x="680" y="338"/>
                    </a:lnTo>
                    <a:lnTo>
                      <a:pt x="674" y="346"/>
                    </a:lnTo>
                    <a:lnTo>
                      <a:pt x="662" y="348"/>
                    </a:lnTo>
                    <a:lnTo>
                      <a:pt x="654" y="330"/>
                    </a:lnTo>
                    <a:lnTo>
                      <a:pt x="644" y="312"/>
                    </a:lnTo>
                    <a:lnTo>
                      <a:pt x="646" y="312"/>
                    </a:lnTo>
                    <a:lnTo>
                      <a:pt x="646" y="310"/>
                    </a:lnTo>
                    <a:lnTo>
                      <a:pt x="648" y="306"/>
                    </a:lnTo>
                    <a:lnTo>
                      <a:pt x="656" y="306"/>
                    </a:lnTo>
                    <a:lnTo>
                      <a:pt x="664" y="306"/>
                    </a:lnTo>
                    <a:lnTo>
                      <a:pt x="666" y="302"/>
                    </a:lnTo>
                    <a:lnTo>
                      <a:pt x="670" y="294"/>
                    </a:lnTo>
                    <a:lnTo>
                      <a:pt x="676" y="292"/>
                    </a:lnTo>
                    <a:lnTo>
                      <a:pt x="684" y="290"/>
                    </a:lnTo>
                    <a:lnTo>
                      <a:pt x="692" y="278"/>
                    </a:lnTo>
                    <a:lnTo>
                      <a:pt x="698" y="266"/>
                    </a:lnTo>
                    <a:lnTo>
                      <a:pt x="710" y="272"/>
                    </a:lnTo>
                    <a:lnTo>
                      <a:pt x="716" y="274"/>
                    </a:lnTo>
                    <a:lnTo>
                      <a:pt x="712" y="278"/>
                    </a:lnTo>
                    <a:lnTo>
                      <a:pt x="708" y="290"/>
                    </a:lnTo>
                    <a:lnTo>
                      <a:pt x="702" y="300"/>
                    </a:lnTo>
                    <a:lnTo>
                      <a:pt x="702" y="304"/>
                    </a:lnTo>
                    <a:lnTo>
                      <a:pt x="708" y="302"/>
                    </a:lnTo>
                    <a:lnTo>
                      <a:pt x="702" y="310"/>
                    </a:lnTo>
                    <a:lnTo>
                      <a:pt x="702" y="312"/>
                    </a:lnTo>
                    <a:lnTo>
                      <a:pt x="704" y="312"/>
                    </a:lnTo>
                    <a:lnTo>
                      <a:pt x="712" y="306"/>
                    </a:lnTo>
                    <a:lnTo>
                      <a:pt x="720" y="300"/>
                    </a:lnTo>
                    <a:lnTo>
                      <a:pt x="730" y="292"/>
                    </a:lnTo>
                    <a:lnTo>
                      <a:pt x="736" y="290"/>
                    </a:lnTo>
                    <a:lnTo>
                      <a:pt x="740" y="290"/>
                    </a:lnTo>
                    <a:lnTo>
                      <a:pt x="744" y="292"/>
                    </a:lnTo>
                    <a:lnTo>
                      <a:pt x="746" y="292"/>
                    </a:lnTo>
                    <a:lnTo>
                      <a:pt x="750" y="292"/>
                    </a:lnTo>
                    <a:lnTo>
                      <a:pt x="756" y="282"/>
                    </a:lnTo>
                    <a:lnTo>
                      <a:pt x="762" y="276"/>
                    </a:lnTo>
                    <a:lnTo>
                      <a:pt x="766" y="266"/>
                    </a:lnTo>
                    <a:lnTo>
                      <a:pt x="772" y="258"/>
                    </a:lnTo>
                    <a:lnTo>
                      <a:pt x="782" y="250"/>
                    </a:lnTo>
                    <a:lnTo>
                      <a:pt x="780" y="242"/>
                    </a:lnTo>
                    <a:lnTo>
                      <a:pt x="786" y="240"/>
                    </a:lnTo>
                    <a:lnTo>
                      <a:pt x="790" y="246"/>
                    </a:lnTo>
                    <a:lnTo>
                      <a:pt x="798" y="248"/>
                    </a:lnTo>
                    <a:lnTo>
                      <a:pt x="804" y="250"/>
                    </a:lnTo>
                    <a:lnTo>
                      <a:pt x="804" y="242"/>
                    </a:lnTo>
                    <a:lnTo>
                      <a:pt x="804" y="240"/>
                    </a:lnTo>
                    <a:lnTo>
                      <a:pt x="810" y="236"/>
                    </a:lnTo>
                    <a:lnTo>
                      <a:pt x="814" y="236"/>
                    </a:lnTo>
                    <a:lnTo>
                      <a:pt x="820" y="232"/>
                    </a:lnTo>
                    <a:lnTo>
                      <a:pt x="818" y="230"/>
                    </a:lnTo>
                    <a:lnTo>
                      <a:pt x="826" y="228"/>
                    </a:lnTo>
                    <a:lnTo>
                      <a:pt x="828" y="214"/>
                    </a:lnTo>
                    <a:lnTo>
                      <a:pt x="836" y="230"/>
                    </a:lnTo>
                    <a:lnTo>
                      <a:pt x="838" y="224"/>
                    </a:lnTo>
                    <a:lnTo>
                      <a:pt x="838" y="220"/>
                    </a:lnTo>
                    <a:lnTo>
                      <a:pt x="844" y="214"/>
                    </a:lnTo>
                    <a:lnTo>
                      <a:pt x="844" y="210"/>
                    </a:lnTo>
                    <a:lnTo>
                      <a:pt x="840" y="200"/>
                    </a:lnTo>
                    <a:lnTo>
                      <a:pt x="844" y="192"/>
                    </a:lnTo>
                    <a:lnTo>
                      <a:pt x="844" y="184"/>
                    </a:lnTo>
                    <a:lnTo>
                      <a:pt x="848" y="182"/>
                    </a:lnTo>
                    <a:lnTo>
                      <a:pt x="854" y="178"/>
                    </a:lnTo>
                    <a:lnTo>
                      <a:pt x="850" y="176"/>
                    </a:lnTo>
                    <a:lnTo>
                      <a:pt x="850" y="174"/>
                    </a:lnTo>
                    <a:lnTo>
                      <a:pt x="856" y="176"/>
                    </a:lnTo>
                    <a:lnTo>
                      <a:pt x="858" y="178"/>
                    </a:lnTo>
                    <a:lnTo>
                      <a:pt x="858" y="178"/>
                    </a:lnTo>
                    <a:lnTo>
                      <a:pt x="858" y="178"/>
                    </a:lnTo>
                    <a:close/>
                    <a:moveTo>
                      <a:pt x="590" y="622"/>
                    </a:moveTo>
                    <a:lnTo>
                      <a:pt x="590" y="622"/>
                    </a:lnTo>
                    <a:lnTo>
                      <a:pt x="592" y="622"/>
                    </a:lnTo>
                    <a:lnTo>
                      <a:pt x="590" y="624"/>
                    </a:lnTo>
                    <a:lnTo>
                      <a:pt x="590" y="628"/>
                    </a:lnTo>
                    <a:lnTo>
                      <a:pt x="588" y="622"/>
                    </a:lnTo>
                    <a:lnTo>
                      <a:pt x="590" y="622"/>
                    </a:lnTo>
                    <a:lnTo>
                      <a:pt x="590" y="622"/>
                    </a:lnTo>
                    <a:lnTo>
                      <a:pt x="590" y="622"/>
                    </a:lnTo>
                    <a:close/>
                    <a:moveTo>
                      <a:pt x="540" y="676"/>
                    </a:moveTo>
                    <a:lnTo>
                      <a:pt x="540" y="676"/>
                    </a:lnTo>
                    <a:lnTo>
                      <a:pt x="536" y="678"/>
                    </a:lnTo>
                    <a:lnTo>
                      <a:pt x="528" y="682"/>
                    </a:lnTo>
                    <a:lnTo>
                      <a:pt x="516" y="692"/>
                    </a:lnTo>
                    <a:lnTo>
                      <a:pt x="520" y="706"/>
                    </a:lnTo>
                    <a:lnTo>
                      <a:pt x="526" y="712"/>
                    </a:lnTo>
                    <a:lnTo>
                      <a:pt x="536" y="712"/>
                    </a:lnTo>
                    <a:lnTo>
                      <a:pt x="540" y="706"/>
                    </a:lnTo>
                    <a:lnTo>
                      <a:pt x="546" y="702"/>
                    </a:lnTo>
                    <a:lnTo>
                      <a:pt x="552" y="684"/>
                    </a:lnTo>
                    <a:lnTo>
                      <a:pt x="554" y="684"/>
                    </a:lnTo>
                    <a:lnTo>
                      <a:pt x="554" y="682"/>
                    </a:lnTo>
                    <a:lnTo>
                      <a:pt x="552" y="676"/>
                    </a:lnTo>
                    <a:lnTo>
                      <a:pt x="540" y="676"/>
                    </a:lnTo>
                    <a:lnTo>
                      <a:pt x="540" y="676"/>
                    </a:lnTo>
                    <a:lnTo>
                      <a:pt x="540" y="676"/>
                    </a:lnTo>
                    <a:close/>
                    <a:moveTo>
                      <a:pt x="566" y="504"/>
                    </a:moveTo>
                    <a:lnTo>
                      <a:pt x="566" y="504"/>
                    </a:lnTo>
                    <a:lnTo>
                      <a:pt x="572" y="504"/>
                    </a:lnTo>
                    <a:lnTo>
                      <a:pt x="576" y="504"/>
                    </a:lnTo>
                    <a:lnTo>
                      <a:pt x="576" y="506"/>
                    </a:lnTo>
                    <a:lnTo>
                      <a:pt x="574" y="506"/>
                    </a:lnTo>
                    <a:lnTo>
                      <a:pt x="574" y="512"/>
                    </a:lnTo>
                    <a:lnTo>
                      <a:pt x="572" y="512"/>
                    </a:lnTo>
                    <a:lnTo>
                      <a:pt x="566" y="512"/>
                    </a:lnTo>
                    <a:lnTo>
                      <a:pt x="564" y="506"/>
                    </a:lnTo>
                    <a:lnTo>
                      <a:pt x="564" y="504"/>
                    </a:lnTo>
                    <a:lnTo>
                      <a:pt x="566" y="504"/>
                    </a:lnTo>
                    <a:lnTo>
                      <a:pt x="566" y="504"/>
                    </a:lnTo>
                    <a:lnTo>
                      <a:pt x="566" y="504"/>
                    </a:lnTo>
                    <a:close/>
                    <a:moveTo>
                      <a:pt x="630" y="496"/>
                    </a:moveTo>
                    <a:lnTo>
                      <a:pt x="630" y="496"/>
                    </a:lnTo>
                    <a:lnTo>
                      <a:pt x="636" y="496"/>
                    </a:lnTo>
                    <a:lnTo>
                      <a:pt x="636" y="500"/>
                    </a:lnTo>
                    <a:lnTo>
                      <a:pt x="636" y="502"/>
                    </a:lnTo>
                    <a:lnTo>
                      <a:pt x="630" y="500"/>
                    </a:lnTo>
                    <a:lnTo>
                      <a:pt x="628" y="496"/>
                    </a:lnTo>
                    <a:lnTo>
                      <a:pt x="630" y="496"/>
                    </a:lnTo>
                    <a:lnTo>
                      <a:pt x="630" y="496"/>
                    </a:lnTo>
                    <a:lnTo>
                      <a:pt x="630" y="496"/>
                    </a:lnTo>
                    <a:close/>
                    <a:moveTo>
                      <a:pt x="684" y="456"/>
                    </a:moveTo>
                    <a:lnTo>
                      <a:pt x="684" y="456"/>
                    </a:lnTo>
                    <a:lnTo>
                      <a:pt x="686" y="458"/>
                    </a:lnTo>
                    <a:lnTo>
                      <a:pt x="690" y="460"/>
                    </a:lnTo>
                    <a:lnTo>
                      <a:pt x="686" y="464"/>
                    </a:lnTo>
                    <a:lnTo>
                      <a:pt x="682" y="466"/>
                    </a:lnTo>
                    <a:lnTo>
                      <a:pt x="682" y="460"/>
                    </a:lnTo>
                    <a:lnTo>
                      <a:pt x="682" y="458"/>
                    </a:lnTo>
                    <a:lnTo>
                      <a:pt x="684" y="456"/>
                    </a:lnTo>
                    <a:lnTo>
                      <a:pt x="684" y="456"/>
                    </a:lnTo>
                    <a:lnTo>
                      <a:pt x="684" y="456"/>
                    </a:lnTo>
                    <a:close/>
                    <a:moveTo>
                      <a:pt x="692" y="448"/>
                    </a:moveTo>
                    <a:lnTo>
                      <a:pt x="692" y="448"/>
                    </a:lnTo>
                    <a:lnTo>
                      <a:pt x="692" y="450"/>
                    </a:lnTo>
                    <a:lnTo>
                      <a:pt x="694" y="454"/>
                    </a:lnTo>
                    <a:lnTo>
                      <a:pt x="692" y="454"/>
                    </a:lnTo>
                    <a:lnTo>
                      <a:pt x="686" y="454"/>
                    </a:lnTo>
                    <a:lnTo>
                      <a:pt x="684" y="450"/>
                    </a:lnTo>
                    <a:lnTo>
                      <a:pt x="686" y="448"/>
                    </a:lnTo>
                    <a:lnTo>
                      <a:pt x="692" y="448"/>
                    </a:lnTo>
                    <a:lnTo>
                      <a:pt x="692" y="448"/>
                    </a:lnTo>
                    <a:lnTo>
                      <a:pt x="692" y="448"/>
                    </a:lnTo>
                    <a:close/>
                    <a:moveTo>
                      <a:pt x="398" y="346"/>
                    </a:moveTo>
                    <a:lnTo>
                      <a:pt x="398" y="346"/>
                    </a:lnTo>
                    <a:lnTo>
                      <a:pt x="400" y="350"/>
                    </a:lnTo>
                    <a:lnTo>
                      <a:pt x="400" y="354"/>
                    </a:lnTo>
                    <a:lnTo>
                      <a:pt x="398" y="350"/>
                    </a:lnTo>
                    <a:lnTo>
                      <a:pt x="394" y="348"/>
                    </a:lnTo>
                    <a:lnTo>
                      <a:pt x="394" y="346"/>
                    </a:lnTo>
                    <a:lnTo>
                      <a:pt x="398" y="346"/>
                    </a:lnTo>
                    <a:lnTo>
                      <a:pt x="398" y="346"/>
                    </a:lnTo>
                    <a:lnTo>
                      <a:pt x="398" y="346"/>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88" name="Freeform 1687"/>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89" name="Freeform 1688"/>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90" name="Freeform 1689"/>
              <p:cNvSpPr/>
              <p:nvPr/>
            </p:nvSpPr>
            <p:spPr bwMode="auto">
              <a:xfrm>
                <a:off x="981075" y="3765550"/>
                <a:ext cx="241300" cy="466725"/>
              </a:xfrm>
              <a:custGeom>
                <a:gdLst>
                  <a:gd fmla="*/ 0 w 152" name="T0"/>
                  <a:gd fmla="*/ 168 h 294" name="T1"/>
                  <a:gd fmla="*/ 8 w 152" name="T2"/>
                  <a:gd fmla="*/ 178 h 294" name="T3"/>
                  <a:gd fmla="*/ 20 w 152" name="T4"/>
                  <a:gd fmla="*/ 178 h 294" name="T5"/>
                  <a:gd fmla="*/ 20 w 152" name="T6"/>
                  <a:gd fmla="*/ 184 h 294" name="T7"/>
                  <a:gd fmla="*/ 8 w 152" name="T8"/>
                  <a:gd fmla="*/ 184 h 294" name="T9"/>
                  <a:gd fmla="*/ 18 w 152" name="T10"/>
                  <a:gd fmla="*/ 202 h 294" name="T11"/>
                  <a:gd fmla="*/ 20 w 152" name="T12"/>
                  <a:gd fmla="*/ 210 h 294" name="T13"/>
                  <a:gd fmla="*/ 20 w 152" name="T14"/>
                  <a:gd fmla="*/ 218 h 294" name="T15"/>
                  <a:gd fmla="*/ 20 w 152" name="T16"/>
                  <a:gd fmla="*/ 230 h 294" name="T17"/>
                  <a:gd fmla="*/ 22 w 152" name="T18"/>
                  <a:gd fmla="*/ 240 h 294" name="T19"/>
                  <a:gd fmla="*/ 26 w 152" name="T20"/>
                  <a:gd fmla="*/ 250 h 294" name="T21"/>
                  <a:gd fmla="*/ 8 w 152" name="T22"/>
                  <a:gd fmla="*/ 250 h 294" name="T23"/>
                  <a:gd fmla="*/ 4 w 152" name="T24"/>
                  <a:gd fmla="*/ 260 h 294" name="T25"/>
                  <a:gd fmla="*/ 18 w 152" name="T26"/>
                  <a:gd fmla="*/ 282 h 294" name="T27"/>
                  <a:gd fmla="*/ 14 w 152" name="T28"/>
                  <a:gd fmla="*/ 294 h 294" name="T29"/>
                  <a:gd fmla="*/ 28 w 152" name="T30"/>
                  <a:gd fmla="*/ 294 h 294" name="T31"/>
                  <a:gd fmla="*/ 36 w 152" name="T32"/>
                  <a:gd fmla="*/ 288 h 294" name="T33"/>
                  <a:gd fmla="*/ 56 w 152" name="T34"/>
                  <a:gd fmla="*/ 288 h 294" name="T35"/>
                  <a:gd fmla="*/ 68 w 152" name="T36"/>
                  <a:gd fmla="*/ 282 h 294" name="T37"/>
                  <a:gd fmla="*/ 80 w 152" name="T38"/>
                  <a:gd fmla="*/ 274 h 294" name="T39"/>
                  <a:gd fmla="*/ 74 w 152" name="T40"/>
                  <a:gd fmla="*/ 268 h 294" name="T41"/>
                  <a:gd fmla="*/ 80 w 152" name="T42"/>
                  <a:gd fmla="*/ 264 h 294" name="T43"/>
                  <a:gd fmla="*/ 90 w 152" name="T44"/>
                  <a:gd fmla="*/ 260 h 294" name="T45"/>
                  <a:gd fmla="*/ 98 w 152" name="T46"/>
                  <a:gd fmla="*/ 256 h 294" name="T47"/>
                  <a:gd fmla="*/ 102 w 152" name="T48"/>
                  <a:gd fmla="*/ 254 h 294" name="T49"/>
                  <a:gd fmla="*/ 108 w 152" name="T50"/>
                  <a:gd fmla="*/ 248 h 294" name="T51"/>
                  <a:gd fmla="*/ 118 w 152" name="T52"/>
                  <a:gd fmla="*/ 240 h 294" name="T53"/>
                  <a:gd fmla="*/ 122 w 152" name="T54"/>
                  <a:gd fmla="*/ 232 h 294" name="T55"/>
                  <a:gd fmla="*/ 126 w 152" name="T56"/>
                  <a:gd fmla="*/ 224 h 294" name="T57"/>
                  <a:gd fmla="*/ 122 w 152" name="T58"/>
                  <a:gd fmla="*/ 218 h 294" name="T59"/>
                  <a:gd fmla="*/ 122 w 152" name="T60"/>
                  <a:gd fmla="*/ 212 h 294" name="T61"/>
                  <a:gd fmla="*/ 126 w 152" name="T62"/>
                  <a:gd fmla="*/ 204 h 294" name="T63"/>
                  <a:gd fmla="*/ 126 w 152" name="T64"/>
                  <a:gd fmla="*/ 200 h 294" name="T65"/>
                  <a:gd fmla="*/ 120 w 152" name="T66"/>
                  <a:gd fmla="*/ 196 h 294" name="T67"/>
                  <a:gd fmla="*/ 112 w 152" name="T68"/>
                  <a:gd fmla="*/ 196 h 294" name="T69"/>
                  <a:gd fmla="*/ 112 w 152" name="T70"/>
                  <a:gd fmla="*/ 192 h 294" name="T71"/>
                  <a:gd fmla="*/ 118 w 152" name="T72"/>
                  <a:gd fmla="*/ 186 h 294" name="T73"/>
                  <a:gd fmla="*/ 120 w 152" name="T74"/>
                  <a:gd fmla="*/ 178 h 294" name="T75"/>
                  <a:gd fmla="*/ 126 w 152" name="T76"/>
                  <a:gd fmla="*/ 172 h 294" name="T77"/>
                  <a:gd fmla="*/ 126 w 152" name="T78"/>
                  <a:gd fmla="*/ 164 h 294" name="T79"/>
                  <a:gd fmla="*/ 130 w 152" name="T80"/>
                  <a:gd fmla="*/ 156 h 294" name="T81"/>
                  <a:gd fmla="*/ 130 w 152" name="T82"/>
                  <a:gd fmla="*/ 148 h 294" name="T83"/>
                  <a:gd fmla="*/ 138 w 152" name="T84"/>
                  <a:gd fmla="*/ 140 h 294" name="T85"/>
                  <a:gd fmla="*/ 148 w 152" name="T86"/>
                  <a:gd fmla="*/ 142 h 294" name="T87"/>
                  <a:gd fmla="*/ 152 w 152" name="T88"/>
                  <a:gd fmla="*/ 74 h 294" name="T89"/>
                  <a:gd fmla="*/ 12 w 152" name="T90"/>
                  <a:gd fmla="*/ 10 h 294" name="T91"/>
                  <a:gd fmla="*/ 26 w 152" name="T92"/>
                  <a:gd fmla="*/ 50 h 294" name="T93"/>
                  <a:gd fmla="*/ 26 w 152" name="T94"/>
                  <a:gd fmla="*/ 60 h 294" name="T95"/>
                  <a:gd fmla="*/ 20 w 152" name="T96"/>
                  <a:gd fmla="*/ 76 h 294" name="T97"/>
                  <a:gd fmla="*/ 20 w 152" name="T98"/>
                  <a:gd fmla="*/ 136 h 294" name="T99"/>
                  <a:gd fmla="*/ 0 w 152" name="T100"/>
                  <a:gd fmla="*/ 168 h 294" name="T101"/>
                  <a:gd fmla="*/ 0 w 152" name="T102"/>
                  <a:gd fmla="*/ 168 h 29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94" w="152">
                    <a:moveTo>
                      <a:pt x="0" y="168"/>
                    </a:moveTo>
                    <a:lnTo>
                      <a:pt x="0" y="168"/>
                    </a:lnTo>
                    <a:lnTo>
                      <a:pt x="4" y="174"/>
                    </a:lnTo>
                    <a:lnTo>
                      <a:pt x="8" y="178"/>
                    </a:lnTo>
                    <a:lnTo>
                      <a:pt x="12" y="178"/>
                    </a:lnTo>
                    <a:lnTo>
                      <a:pt x="20" y="178"/>
                    </a:lnTo>
                    <a:lnTo>
                      <a:pt x="22" y="182"/>
                    </a:lnTo>
                    <a:lnTo>
                      <a:pt x="20" y="184"/>
                    </a:lnTo>
                    <a:lnTo>
                      <a:pt x="14" y="184"/>
                    </a:lnTo>
                    <a:lnTo>
                      <a:pt x="8" y="184"/>
                    </a:lnTo>
                    <a:lnTo>
                      <a:pt x="18" y="196"/>
                    </a:lnTo>
                    <a:lnTo>
                      <a:pt x="18" y="202"/>
                    </a:lnTo>
                    <a:lnTo>
                      <a:pt x="20" y="204"/>
                    </a:lnTo>
                    <a:lnTo>
                      <a:pt x="20" y="210"/>
                    </a:lnTo>
                    <a:lnTo>
                      <a:pt x="20" y="212"/>
                    </a:lnTo>
                    <a:lnTo>
                      <a:pt x="20" y="218"/>
                    </a:lnTo>
                    <a:lnTo>
                      <a:pt x="20" y="222"/>
                    </a:lnTo>
                    <a:lnTo>
                      <a:pt x="20" y="230"/>
                    </a:lnTo>
                    <a:lnTo>
                      <a:pt x="22" y="236"/>
                    </a:lnTo>
                    <a:lnTo>
                      <a:pt x="22" y="240"/>
                    </a:lnTo>
                    <a:lnTo>
                      <a:pt x="22" y="242"/>
                    </a:lnTo>
                    <a:lnTo>
                      <a:pt x="26" y="250"/>
                    </a:lnTo>
                    <a:lnTo>
                      <a:pt x="18" y="250"/>
                    </a:lnTo>
                    <a:lnTo>
                      <a:pt x="8" y="250"/>
                    </a:lnTo>
                    <a:lnTo>
                      <a:pt x="4" y="256"/>
                    </a:lnTo>
                    <a:lnTo>
                      <a:pt x="4" y="260"/>
                    </a:lnTo>
                    <a:lnTo>
                      <a:pt x="14" y="274"/>
                    </a:lnTo>
                    <a:lnTo>
                      <a:pt x="18" y="282"/>
                    </a:lnTo>
                    <a:lnTo>
                      <a:pt x="20" y="286"/>
                    </a:lnTo>
                    <a:lnTo>
                      <a:pt x="14" y="294"/>
                    </a:lnTo>
                    <a:lnTo>
                      <a:pt x="20" y="294"/>
                    </a:lnTo>
                    <a:lnTo>
                      <a:pt x="28" y="294"/>
                    </a:lnTo>
                    <a:lnTo>
                      <a:pt x="32" y="288"/>
                    </a:lnTo>
                    <a:lnTo>
                      <a:pt x="36" y="288"/>
                    </a:lnTo>
                    <a:lnTo>
                      <a:pt x="38" y="292"/>
                    </a:lnTo>
                    <a:lnTo>
                      <a:pt x="56" y="288"/>
                    </a:lnTo>
                    <a:lnTo>
                      <a:pt x="64" y="286"/>
                    </a:lnTo>
                    <a:lnTo>
                      <a:pt x="68" y="282"/>
                    </a:lnTo>
                    <a:lnTo>
                      <a:pt x="74" y="276"/>
                    </a:lnTo>
                    <a:lnTo>
                      <a:pt x="80" y="274"/>
                    </a:lnTo>
                    <a:lnTo>
                      <a:pt x="76" y="272"/>
                    </a:lnTo>
                    <a:lnTo>
                      <a:pt x="74" y="268"/>
                    </a:lnTo>
                    <a:lnTo>
                      <a:pt x="76" y="266"/>
                    </a:lnTo>
                    <a:lnTo>
                      <a:pt x="80" y="264"/>
                    </a:lnTo>
                    <a:lnTo>
                      <a:pt x="84" y="260"/>
                    </a:lnTo>
                    <a:lnTo>
                      <a:pt x="90" y="260"/>
                    </a:lnTo>
                    <a:lnTo>
                      <a:pt x="92" y="258"/>
                    </a:lnTo>
                    <a:lnTo>
                      <a:pt x="98" y="256"/>
                    </a:lnTo>
                    <a:lnTo>
                      <a:pt x="102" y="256"/>
                    </a:lnTo>
                    <a:lnTo>
                      <a:pt x="102" y="254"/>
                    </a:lnTo>
                    <a:lnTo>
                      <a:pt x="104" y="250"/>
                    </a:lnTo>
                    <a:lnTo>
                      <a:pt x="108" y="248"/>
                    </a:lnTo>
                    <a:lnTo>
                      <a:pt x="116" y="242"/>
                    </a:lnTo>
                    <a:lnTo>
                      <a:pt x="118" y="240"/>
                    </a:lnTo>
                    <a:lnTo>
                      <a:pt x="120" y="238"/>
                    </a:lnTo>
                    <a:lnTo>
                      <a:pt x="122" y="232"/>
                    </a:lnTo>
                    <a:lnTo>
                      <a:pt x="128" y="230"/>
                    </a:lnTo>
                    <a:lnTo>
                      <a:pt x="126" y="224"/>
                    </a:lnTo>
                    <a:lnTo>
                      <a:pt x="122" y="222"/>
                    </a:lnTo>
                    <a:lnTo>
                      <a:pt x="122" y="218"/>
                    </a:lnTo>
                    <a:lnTo>
                      <a:pt x="122" y="214"/>
                    </a:lnTo>
                    <a:lnTo>
                      <a:pt x="122" y="212"/>
                    </a:lnTo>
                    <a:lnTo>
                      <a:pt x="122" y="210"/>
                    </a:lnTo>
                    <a:lnTo>
                      <a:pt x="126" y="204"/>
                    </a:lnTo>
                    <a:lnTo>
                      <a:pt x="126" y="202"/>
                    </a:lnTo>
                    <a:lnTo>
                      <a:pt x="126" y="200"/>
                    </a:lnTo>
                    <a:lnTo>
                      <a:pt x="122" y="196"/>
                    </a:lnTo>
                    <a:lnTo>
                      <a:pt x="120" y="196"/>
                    </a:lnTo>
                    <a:lnTo>
                      <a:pt x="116" y="196"/>
                    </a:lnTo>
                    <a:lnTo>
                      <a:pt x="112" y="196"/>
                    </a:lnTo>
                    <a:lnTo>
                      <a:pt x="112" y="194"/>
                    </a:lnTo>
                    <a:lnTo>
                      <a:pt x="112" y="192"/>
                    </a:lnTo>
                    <a:lnTo>
                      <a:pt x="116" y="188"/>
                    </a:lnTo>
                    <a:lnTo>
                      <a:pt x="118" y="186"/>
                    </a:lnTo>
                    <a:lnTo>
                      <a:pt x="118" y="182"/>
                    </a:lnTo>
                    <a:lnTo>
                      <a:pt x="120" y="178"/>
                    </a:lnTo>
                    <a:lnTo>
                      <a:pt x="122" y="176"/>
                    </a:lnTo>
                    <a:lnTo>
                      <a:pt x="126" y="172"/>
                    </a:lnTo>
                    <a:lnTo>
                      <a:pt x="126" y="166"/>
                    </a:lnTo>
                    <a:lnTo>
                      <a:pt x="126" y="164"/>
                    </a:lnTo>
                    <a:lnTo>
                      <a:pt x="128" y="160"/>
                    </a:lnTo>
                    <a:lnTo>
                      <a:pt x="130" y="156"/>
                    </a:lnTo>
                    <a:lnTo>
                      <a:pt x="130" y="154"/>
                    </a:lnTo>
                    <a:lnTo>
                      <a:pt x="130" y="148"/>
                    </a:lnTo>
                    <a:lnTo>
                      <a:pt x="136" y="142"/>
                    </a:lnTo>
                    <a:lnTo>
                      <a:pt x="138" y="140"/>
                    </a:lnTo>
                    <a:lnTo>
                      <a:pt x="140" y="142"/>
                    </a:lnTo>
                    <a:lnTo>
                      <a:pt x="148" y="142"/>
                    </a:lnTo>
                    <a:lnTo>
                      <a:pt x="152" y="142"/>
                    </a:lnTo>
                    <a:lnTo>
                      <a:pt x="152" y="74"/>
                    </a:lnTo>
                    <a:lnTo>
                      <a:pt x="28" y="0"/>
                    </a:lnTo>
                    <a:lnTo>
                      <a:pt x="12" y="10"/>
                    </a:lnTo>
                    <a:lnTo>
                      <a:pt x="20" y="46"/>
                    </a:lnTo>
                    <a:lnTo>
                      <a:pt x="26" y="50"/>
                    </a:lnTo>
                    <a:lnTo>
                      <a:pt x="26" y="58"/>
                    </a:lnTo>
                    <a:lnTo>
                      <a:pt x="26" y="60"/>
                    </a:lnTo>
                    <a:lnTo>
                      <a:pt x="22" y="68"/>
                    </a:lnTo>
                    <a:lnTo>
                      <a:pt x="20" y="76"/>
                    </a:lnTo>
                    <a:lnTo>
                      <a:pt x="20" y="110"/>
                    </a:lnTo>
                    <a:lnTo>
                      <a:pt x="20" y="136"/>
                    </a:lnTo>
                    <a:lnTo>
                      <a:pt x="0" y="156"/>
                    </a:lnTo>
                    <a:lnTo>
                      <a:pt x="0" y="168"/>
                    </a:lnTo>
                    <a:lnTo>
                      <a:pt x="0" y="168"/>
                    </a:lnTo>
                    <a:lnTo>
                      <a:pt x="0" y="16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91" name="Freeform 1690"/>
              <p:cNvSpPr/>
              <p:nvPr/>
            </p:nvSpPr>
            <p:spPr bwMode="auto">
              <a:xfrm>
                <a:off x="981075" y="4127500"/>
                <a:ext cx="307975" cy="228600"/>
              </a:xfrm>
              <a:custGeom>
                <a:gdLst>
                  <a:gd fmla="*/ 68 w 194" name="T0"/>
                  <a:gd fmla="*/ 116 h 144" name="T1"/>
                  <a:gd fmla="*/ 76 w 194" name="T2"/>
                  <a:gd fmla="*/ 114 h 144" name="T3"/>
                  <a:gd fmla="*/ 78 w 194" name="T4"/>
                  <a:gd fmla="*/ 104 h 144" name="T5"/>
                  <a:gd fmla="*/ 86 w 194" name="T6"/>
                  <a:gd fmla="*/ 102 h 144" name="T7"/>
                  <a:gd fmla="*/ 98 w 194" name="T8"/>
                  <a:gd fmla="*/ 106 h 144" name="T9"/>
                  <a:gd fmla="*/ 110 w 194" name="T10"/>
                  <a:gd fmla="*/ 112 h 144" name="T11"/>
                  <a:gd fmla="*/ 124 w 194" name="T12"/>
                  <a:gd fmla="*/ 114 h 144" name="T13"/>
                  <a:gd fmla="*/ 132 w 194" name="T14"/>
                  <a:gd fmla="*/ 112 h 144" name="T15"/>
                  <a:gd fmla="*/ 134 w 194" name="T16"/>
                  <a:gd fmla="*/ 106 h 144" name="T17"/>
                  <a:gd fmla="*/ 142 w 194" name="T18"/>
                  <a:gd fmla="*/ 112 h 144" name="T19"/>
                  <a:gd fmla="*/ 152 w 194" name="T20"/>
                  <a:gd fmla="*/ 108 h 144" name="T21"/>
                  <a:gd fmla="*/ 156 w 194" name="T22"/>
                  <a:gd fmla="*/ 104 h 144" name="T23"/>
                  <a:gd fmla="*/ 158 w 194" name="T24"/>
                  <a:gd fmla="*/ 106 h 144" name="T25"/>
                  <a:gd fmla="*/ 162 w 194" name="T26"/>
                  <a:gd fmla="*/ 104 h 144" name="T27"/>
                  <a:gd fmla="*/ 168 w 194" name="T28"/>
                  <a:gd fmla="*/ 98 h 144" name="T29"/>
                  <a:gd fmla="*/ 184 w 194" name="T30"/>
                  <a:gd fmla="*/ 102 h 144" name="T31"/>
                  <a:gd fmla="*/ 194 w 194" name="T32"/>
                  <a:gd fmla="*/ 102 h 144" name="T33"/>
                  <a:gd fmla="*/ 190 w 194" name="T34"/>
                  <a:gd fmla="*/ 96 h 144" name="T35"/>
                  <a:gd fmla="*/ 188 w 194" name="T36"/>
                  <a:gd fmla="*/ 86 h 144" name="T37"/>
                  <a:gd fmla="*/ 178 w 194" name="T38"/>
                  <a:gd fmla="*/ 78 h 144" name="T39"/>
                  <a:gd fmla="*/ 172 w 194" name="T40"/>
                  <a:gd fmla="*/ 72 h 144" name="T41"/>
                  <a:gd fmla="*/ 170 w 194" name="T42"/>
                  <a:gd fmla="*/ 66 h 144" name="T43"/>
                  <a:gd fmla="*/ 162 w 194" name="T44"/>
                  <a:gd fmla="*/ 62 h 144" name="T45"/>
                  <a:gd fmla="*/ 158 w 194" name="T46"/>
                  <a:gd fmla="*/ 58 h 144" name="T47"/>
                  <a:gd fmla="*/ 150 w 194" name="T48"/>
                  <a:gd fmla="*/ 58 h 144" name="T49"/>
                  <a:gd fmla="*/ 148 w 194" name="T50"/>
                  <a:gd fmla="*/ 50 h 144" name="T51"/>
                  <a:gd fmla="*/ 140 w 194" name="T52"/>
                  <a:gd fmla="*/ 42 h 144" name="T53"/>
                  <a:gd fmla="*/ 140 w 194" name="T54"/>
                  <a:gd fmla="*/ 32 h 144" name="T55"/>
                  <a:gd fmla="*/ 132 w 194" name="T56"/>
                  <a:gd fmla="*/ 24 h 144" name="T57"/>
                  <a:gd fmla="*/ 134 w 194" name="T58"/>
                  <a:gd fmla="*/ 12 h 144" name="T59"/>
                  <a:gd fmla="*/ 122 w 194" name="T60"/>
                  <a:gd fmla="*/ 4 h 144" name="T61"/>
                  <a:gd fmla="*/ 116 w 194" name="T62"/>
                  <a:gd fmla="*/ 12 h 144" name="T63"/>
                  <a:gd fmla="*/ 106 w 194" name="T64"/>
                  <a:gd fmla="*/ 18 h 144" name="T65"/>
                  <a:gd fmla="*/ 102 w 194" name="T66"/>
                  <a:gd fmla="*/ 24 h 144" name="T67"/>
                  <a:gd fmla="*/ 96 w 194" name="T68"/>
                  <a:gd fmla="*/ 26 h 144" name="T69"/>
                  <a:gd fmla="*/ 88 w 194" name="T70"/>
                  <a:gd fmla="*/ 32 h 144" name="T71"/>
                  <a:gd fmla="*/ 78 w 194" name="T72"/>
                  <a:gd fmla="*/ 34 h 144" name="T73"/>
                  <a:gd fmla="*/ 74 w 194" name="T74"/>
                  <a:gd fmla="*/ 40 h 144" name="T75"/>
                  <a:gd fmla="*/ 78 w 194" name="T76"/>
                  <a:gd fmla="*/ 44 h 144" name="T77"/>
                  <a:gd fmla="*/ 68 w 194" name="T78"/>
                  <a:gd fmla="*/ 52 h 144" name="T79"/>
                  <a:gd fmla="*/ 56 w 194" name="T80"/>
                  <a:gd fmla="*/ 60 h 144" name="T81"/>
                  <a:gd fmla="*/ 36 w 194" name="T82"/>
                  <a:gd fmla="*/ 60 h 144" name="T83"/>
                  <a:gd fmla="*/ 28 w 194" name="T84"/>
                  <a:gd fmla="*/ 66 h 144" name="T85"/>
                  <a:gd fmla="*/ 14 w 194" name="T86"/>
                  <a:gd fmla="*/ 66 h 144" name="T87"/>
                  <a:gd fmla="*/ 10 w 194" name="T88"/>
                  <a:gd fmla="*/ 80 h 144" name="T89"/>
                  <a:gd fmla="*/ 2 w 194" name="T90"/>
                  <a:gd fmla="*/ 88 h 144" name="T91"/>
                  <a:gd fmla="*/ 2 w 194" name="T92"/>
                  <a:gd fmla="*/ 90 h 144" name="T93"/>
                  <a:gd fmla="*/ 8 w 194" name="T94"/>
                  <a:gd fmla="*/ 98 h 144" name="T95"/>
                  <a:gd fmla="*/ 18 w 194" name="T96"/>
                  <a:gd fmla="*/ 120 h 144" name="T97"/>
                  <a:gd fmla="*/ 24 w 194" name="T98"/>
                  <a:gd fmla="*/ 130 h 144" name="T99"/>
                  <a:gd fmla="*/ 36 w 194" name="T100"/>
                  <a:gd fmla="*/ 142 h 144" name="T101"/>
                  <a:gd fmla="*/ 40 w 194" name="T102"/>
                  <a:gd fmla="*/ 144 h 144" name="T103"/>
                  <a:gd fmla="*/ 46 w 194" name="T104"/>
                  <a:gd fmla="*/ 140 h 144" name="T105"/>
                  <a:gd fmla="*/ 50 w 194" name="T106"/>
                  <a:gd fmla="*/ 134 h 144" name="T107"/>
                  <a:gd fmla="*/ 58 w 194" name="T108"/>
                  <a:gd fmla="*/ 134 h 144" name="T109"/>
                  <a:gd fmla="*/ 68 w 194" name="T110"/>
                  <a:gd fmla="*/ 132 h 14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44" w="194">
                    <a:moveTo>
                      <a:pt x="68" y="132"/>
                    </a:moveTo>
                    <a:lnTo>
                      <a:pt x="68" y="116"/>
                    </a:lnTo>
                    <a:lnTo>
                      <a:pt x="74" y="116"/>
                    </a:lnTo>
                    <a:lnTo>
                      <a:pt x="76" y="114"/>
                    </a:lnTo>
                    <a:lnTo>
                      <a:pt x="76" y="112"/>
                    </a:lnTo>
                    <a:lnTo>
                      <a:pt x="78" y="104"/>
                    </a:lnTo>
                    <a:lnTo>
                      <a:pt x="82" y="102"/>
                    </a:lnTo>
                    <a:lnTo>
                      <a:pt x="86" y="102"/>
                    </a:lnTo>
                    <a:lnTo>
                      <a:pt x="94" y="104"/>
                    </a:lnTo>
                    <a:lnTo>
                      <a:pt x="98" y="106"/>
                    </a:lnTo>
                    <a:lnTo>
                      <a:pt x="102" y="112"/>
                    </a:lnTo>
                    <a:lnTo>
                      <a:pt x="110" y="112"/>
                    </a:lnTo>
                    <a:lnTo>
                      <a:pt x="114" y="112"/>
                    </a:lnTo>
                    <a:lnTo>
                      <a:pt x="124" y="114"/>
                    </a:lnTo>
                    <a:lnTo>
                      <a:pt x="132" y="116"/>
                    </a:lnTo>
                    <a:lnTo>
                      <a:pt x="132" y="112"/>
                    </a:lnTo>
                    <a:lnTo>
                      <a:pt x="134" y="108"/>
                    </a:lnTo>
                    <a:lnTo>
                      <a:pt x="134" y="106"/>
                    </a:lnTo>
                    <a:lnTo>
                      <a:pt x="140" y="108"/>
                    </a:lnTo>
                    <a:lnTo>
                      <a:pt x="142" y="112"/>
                    </a:lnTo>
                    <a:lnTo>
                      <a:pt x="144" y="112"/>
                    </a:lnTo>
                    <a:lnTo>
                      <a:pt x="152" y="108"/>
                    </a:lnTo>
                    <a:lnTo>
                      <a:pt x="152" y="106"/>
                    </a:lnTo>
                    <a:lnTo>
                      <a:pt x="156" y="104"/>
                    </a:lnTo>
                    <a:lnTo>
                      <a:pt x="158" y="104"/>
                    </a:lnTo>
                    <a:lnTo>
                      <a:pt x="158" y="106"/>
                    </a:lnTo>
                    <a:lnTo>
                      <a:pt x="160" y="106"/>
                    </a:lnTo>
                    <a:lnTo>
                      <a:pt x="162" y="104"/>
                    </a:lnTo>
                    <a:lnTo>
                      <a:pt x="166" y="102"/>
                    </a:lnTo>
                    <a:lnTo>
                      <a:pt x="168" y="98"/>
                    </a:lnTo>
                    <a:lnTo>
                      <a:pt x="180" y="98"/>
                    </a:lnTo>
                    <a:lnTo>
                      <a:pt x="184" y="102"/>
                    </a:lnTo>
                    <a:lnTo>
                      <a:pt x="186" y="102"/>
                    </a:lnTo>
                    <a:lnTo>
                      <a:pt x="194" y="102"/>
                    </a:lnTo>
                    <a:lnTo>
                      <a:pt x="194" y="98"/>
                    </a:lnTo>
                    <a:lnTo>
                      <a:pt x="190" y="96"/>
                    </a:lnTo>
                    <a:lnTo>
                      <a:pt x="188" y="90"/>
                    </a:lnTo>
                    <a:lnTo>
                      <a:pt x="188" y="86"/>
                    </a:lnTo>
                    <a:lnTo>
                      <a:pt x="186" y="80"/>
                    </a:lnTo>
                    <a:lnTo>
                      <a:pt x="178" y="78"/>
                    </a:lnTo>
                    <a:lnTo>
                      <a:pt x="176" y="76"/>
                    </a:lnTo>
                    <a:lnTo>
                      <a:pt x="172" y="72"/>
                    </a:lnTo>
                    <a:lnTo>
                      <a:pt x="172" y="68"/>
                    </a:lnTo>
                    <a:lnTo>
                      <a:pt x="170" y="66"/>
                    </a:lnTo>
                    <a:lnTo>
                      <a:pt x="166" y="66"/>
                    </a:lnTo>
                    <a:lnTo>
                      <a:pt x="162" y="62"/>
                    </a:lnTo>
                    <a:lnTo>
                      <a:pt x="160" y="60"/>
                    </a:lnTo>
                    <a:lnTo>
                      <a:pt x="158" y="58"/>
                    </a:lnTo>
                    <a:lnTo>
                      <a:pt x="152" y="58"/>
                    </a:lnTo>
                    <a:lnTo>
                      <a:pt x="150" y="58"/>
                    </a:lnTo>
                    <a:lnTo>
                      <a:pt x="150" y="54"/>
                    </a:lnTo>
                    <a:lnTo>
                      <a:pt x="148" y="50"/>
                    </a:lnTo>
                    <a:lnTo>
                      <a:pt x="142" y="44"/>
                    </a:lnTo>
                    <a:lnTo>
                      <a:pt x="140" y="42"/>
                    </a:lnTo>
                    <a:lnTo>
                      <a:pt x="140" y="36"/>
                    </a:lnTo>
                    <a:lnTo>
                      <a:pt x="140" y="32"/>
                    </a:lnTo>
                    <a:lnTo>
                      <a:pt x="138" y="26"/>
                    </a:lnTo>
                    <a:lnTo>
                      <a:pt x="132" y="24"/>
                    </a:lnTo>
                    <a:lnTo>
                      <a:pt x="134" y="22"/>
                    </a:lnTo>
                    <a:lnTo>
                      <a:pt x="134" y="12"/>
                    </a:lnTo>
                    <a:lnTo>
                      <a:pt x="126" y="0"/>
                    </a:lnTo>
                    <a:lnTo>
                      <a:pt x="122" y="4"/>
                    </a:lnTo>
                    <a:lnTo>
                      <a:pt x="120" y="8"/>
                    </a:lnTo>
                    <a:lnTo>
                      <a:pt x="116" y="12"/>
                    </a:lnTo>
                    <a:lnTo>
                      <a:pt x="114" y="14"/>
                    </a:lnTo>
                    <a:lnTo>
                      <a:pt x="106" y="18"/>
                    </a:lnTo>
                    <a:lnTo>
                      <a:pt x="104" y="22"/>
                    </a:lnTo>
                    <a:lnTo>
                      <a:pt x="102" y="24"/>
                    </a:lnTo>
                    <a:lnTo>
                      <a:pt x="102" y="26"/>
                    </a:lnTo>
                    <a:lnTo>
                      <a:pt x="96" y="26"/>
                    </a:lnTo>
                    <a:lnTo>
                      <a:pt x="92" y="30"/>
                    </a:lnTo>
                    <a:lnTo>
                      <a:pt x="88" y="32"/>
                    </a:lnTo>
                    <a:lnTo>
                      <a:pt x="84" y="32"/>
                    </a:lnTo>
                    <a:lnTo>
                      <a:pt x="78" y="34"/>
                    </a:lnTo>
                    <a:lnTo>
                      <a:pt x="76" y="36"/>
                    </a:lnTo>
                    <a:lnTo>
                      <a:pt x="74" y="40"/>
                    </a:lnTo>
                    <a:lnTo>
                      <a:pt x="76" y="42"/>
                    </a:lnTo>
                    <a:lnTo>
                      <a:pt x="78" y="44"/>
                    </a:lnTo>
                    <a:lnTo>
                      <a:pt x="74" y="48"/>
                    </a:lnTo>
                    <a:lnTo>
                      <a:pt x="68" y="52"/>
                    </a:lnTo>
                    <a:lnTo>
                      <a:pt x="64" y="58"/>
                    </a:lnTo>
                    <a:lnTo>
                      <a:pt x="56" y="60"/>
                    </a:lnTo>
                    <a:lnTo>
                      <a:pt x="38" y="62"/>
                    </a:lnTo>
                    <a:lnTo>
                      <a:pt x="36" y="60"/>
                    </a:lnTo>
                    <a:lnTo>
                      <a:pt x="32" y="60"/>
                    </a:lnTo>
                    <a:lnTo>
                      <a:pt x="28" y="66"/>
                    </a:lnTo>
                    <a:lnTo>
                      <a:pt x="20" y="66"/>
                    </a:lnTo>
                    <a:lnTo>
                      <a:pt x="14" y="66"/>
                    </a:lnTo>
                    <a:lnTo>
                      <a:pt x="12" y="76"/>
                    </a:lnTo>
                    <a:lnTo>
                      <a:pt x="10" y="80"/>
                    </a:lnTo>
                    <a:lnTo>
                      <a:pt x="4" y="86"/>
                    </a:lnTo>
                    <a:lnTo>
                      <a:pt x="2" y="88"/>
                    </a:lnTo>
                    <a:lnTo>
                      <a:pt x="0" y="90"/>
                    </a:lnTo>
                    <a:lnTo>
                      <a:pt x="2" y="90"/>
                    </a:lnTo>
                    <a:lnTo>
                      <a:pt x="4" y="94"/>
                    </a:lnTo>
                    <a:lnTo>
                      <a:pt x="8" y="98"/>
                    </a:lnTo>
                    <a:lnTo>
                      <a:pt x="14" y="114"/>
                    </a:lnTo>
                    <a:lnTo>
                      <a:pt x="18" y="120"/>
                    </a:lnTo>
                    <a:lnTo>
                      <a:pt x="20" y="124"/>
                    </a:lnTo>
                    <a:lnTo>
                      <a:pt x="24" y="130"/>
                    </a:lnTo>
                    <a:lnTo>
                      <a:pt x="30" y="134"/>
                    </a:lnTo>
                    <a:lnTo>
                      <a:pt x="36" y="142"/>
                    </a:lnTo>
                    <a:lnTo>
                      <a:pt x="38" y="144"/>
                    </a:lnTo>
                    <a:lnTo>
                      <a:pt x="40" y="144"/>
                    </a:lnTo>
                    <a:lnTo>
                      <a:pt x="42" y="142"/>
                    </a:lnTo>
                    <a:lnTo>
                      <a:pt x="46" y="140"/>
                    </a:lnTo>
                    <a:lnTo>
                      <a:pt x="46" y="138"/>
                    </a:lnTo>
                    <a:lnTo>
                      <a:pt x="50" y="134"/>
                    </a:lnTo>
                    <a:lnTo>
                      <a:pt x="52" y="134"/>
                    </a:lnTo>
                    <a:lnTo>
                      <a:pt x="58" y="134"/>
                    </a:lnTo>
                    <a:lnTo>
                      <a:pt x="68" y="132"/>
                    </a:lnTo>
                    <a:lnTo>
                      <a:pt x="68" y="132"/>
                    </a:lnTo>
                    <a:lnTo>
                      <a:pt x="68" y="13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92" name="Freeform 1691"/>
              <p:cNvSpPr/>
              <p:nvPr/>
            </p:nvSpPr>
            <p:spPr bwMode="auto">
              <a:xfrm>
                <a:off x="854075" y="4060825"/>
                <a:ext cx="184150" cy="323850"/>
              </a:xfrm>
              <a:custGeom>
                <a:gdLst>
                  <a:gd fmla="*/ 2 w 116" name="T0"/>
                  <a:gd fmla="*/ 168 h 204" name="T1"/>
                  <a:gd fmla="*/ 8 w 116" name="T2"/>
                  <a:gd fmla="*/ 162 h 204" name="T3"/>
                  <a:gd fmla="*/ 8 w 116" name="T4"/>
                  <a:gd fmla="*/ 172 h 204" name="T5"/>
                  <a:gd fmla="*/ 12 w 116" name="T6"/>
                  <a:gd fmla="*/ 174 h 204" name="T7"/>
                  <a:gd fmla="*/ 20 w 116" name="T8"/>
                  <a:gd fmla="*/ 188 h 204" name="T9"/>
                  <a:gd fmla="*/ 46 w 116" name="T10"/>
                  <a:gd fmla="*/ 198 h 204" name="T11"/>
                  <a:gd fmla="*/ 56 w 116" name="T12"/>
                  <a:gd fmla="*/ 198 h 204" name="T13"/>
                  <a:gd fmla="*/ 64 w 116" name="T14"/>
                  <a:gd fmla="*/ 196 h 204" name="T15"/>
                  <a:gd fmla="*/ 74 w 116" name="T16"/>
                  <a:gd fmla="*/ 196 h 204" name="T17"/>
                  <a:gd fmla="*/ 92 w 116" name="T18"/>
                  <a:gd fmla="*/ 196 h 204" name="T19"/>
                  <a:gd fmla="*/ 96 w 116" name="T20"/>
                  <a:gd fmla="*/ 200 h 204" name="T21"/>
                  <a:gd fmla="*/ 110 w 116" name="T22"/>
                  <a:gd fmla="*/ 200 h 204" name="T23"/>
                  <a:gd fmla="*/ 114 w 116" name="T24"/>
                  <a:gd fmla="*/ 196 h 204" name="T25"/>
                  <a:gd fmla="*/ 116 w 116" name="T26"/>
                  <a:gd fmla="*/ 188 h 204" name="T27"/>
                  <a:gd fmla="*/ 110 w 116" name="T28"/>
                  <a:gd fmla="*/ 178 h 204" name="T29"/>
                  <a:gd fmla="*/ 100 w 116" name="T30"/>
                  <a:gd fmla="*/ 168 h 204" name="T31"/>
                  <a:gd fmla="*/ 94 w 116" name="T32"/>
                  <a:gd fmla="*/ 156 h 204" name="T33"/>
                  <a:gd fmla="*/ 84 w 116" name="T34"/>
                  <a:gd fmla="*/ 136 h 204" name="T35"/>
                  <a:gd fmla="*/ 78 w 116" name="T36"/>
                  <a:gd fmla="*/ 134 h 204" name="T37"/>
                  <a:gd fmla="*/ 84 w 116" name="T38"/>
                  <a:gd fmla="*/ 128 h 204" name="T39"/>
                  <a:gd fmla="*/ 92 w 116" name="T40"/>
                  <a:gd fmla="*/ 118 h 204" name="T41"/>
                  <a:gd fmla="*/ 100 w 116" name="T42"/>
                  <a:gd fmla="*/ 100 h 204" name="T43"/>
                  <a:gd fmla="*/ 94 w 116" name="T44"/>
                  <a:gd fmla="*/ 88 h 204" name="T45"/>
                  <a:gd fmla="*/ 84 w 116" name="T46"/>
                  <a:gd fmla="*/ 70 h 204" name="T47"/>
                  <a:gd fmla="*/ 96 w 116" name="T48"/>
                  <a:gd fmla="*/ 64 h 204" name="T49"/>
                  <a:gd fmla="*/ 102 w 116" name="T50"/>
                  <a:gd fmla="*/ 56 h 204" name="T51"/>
                  <a:gd fmla="*/ 102 w 116" name="T52"/>
                  <a:gd fmla="*/ 50 h 204" name="T53"/>
                  <a:gd fmla="*/ 100 w 116" name="T54"/>
                  <a:gd fmla="*/ 36 h 204" name="T55"/>
                  <a:gd fmla="*/ 100 w 116" name="T56"/>
                  <a:gd fmla="*/ 26 h 204" name="T57"/>
                  <a:gd fmla="*/ 100 w 116" name="T58"/>
                  <a:gd fmla="*/ 18 h 204" name="T59"/>
                  <a:gd fmla="*/ 96 w 116" name="T60"/>
                  <a:gd fmla="*/ 10 h 204" name="T61"/>
                  <a:gd fmla="*/ 86 w 116" name="T62"/>
                  <a:gd fmla="*/ 16 h 204" name="T63"/>
                  <a:gd fmla="*/ 88 w 116" name="T64"/>
                  <a:gd fmla="*/ 18 h 204" name="T65"/>
                  <a:gd fmla="*/ 86 w 116" name="T66"/>
                  <a:gd fmla="*/ 32 h 204" name="T67"/>
                  <a:gd fmla="*/ 82 w 116" name="T68"/>
                  <a:gd fmla="*/ 34 h 204" name="T69"/>
                  <a:gd fmla="*/ 78 w 116" name="T70"/>
                  <a:gd fmla="*/ 40 h 204" name="T71"/>
                  <a:gd fmla="*/ 74 w 116" name="T72"/>
                  <a:gd fmla="*/ 46 h 204" name="T73"/>
                  <a:gd fmla="*/ 72 w 116" name="T74"/>
                  <a:gd fmla="*/ 56 h 204" name="T75"/>
                  <a:gd fmla="*/ 68 w 116" name="T76"/>
                  <a:gd fmla="*/ 62 h 204" name="T77"/>
                  <a:gd fmla="*/ 68 w 116" name="T78"/>
                  <a:gd fmla="*/ 68 h 204" name="T79"/>
                  <a:gd fmla="*/ 56 w 116" name="T80"/>
                  <a:gd fmla="*/ 78 h 204" name="T81"/>
                  <a:gd fmla="*/ 54 w 116" name="T82"/>
                  <a:gd fmla="*/ 82 h 204" name="T83"/>
                  <a:gd fmla="*/ 50 w 116" name="T84"/>
                  <a:gd fmla="*/ 92 h 204" name="T85"/>
                  <a:gd fmla="*/ 46 w 116" name="T86"/>
                  <a:gd fmla="*/ 100 h 204" name="T87"/>
                  <a:gd fmla="*/ 40 w 116" name="T88"/>
                  <a:gd fmla="*/ 108 h 204" name="T89"/>
                  <a:gd fmla="*/ 38 w 116" name="T90"/>
                  <a:gd fmla="*/ 122 h 204" name="T91"/>
                  <a:gd fmla="*/ 36 w 116" name="T92"/>
                  <a:gd fmla="*/ 124 h 204" name="T93"/>
                  <a:gd fmla="*/ 30 w 116" name="T94"/>
                  <a:gd fmla="*/ 134 h 204" name="T95"/>
                  <a:gd fmla="*/ 28 w 116" name="T96"/>
                  <a:gd fmla="*/ 128 h 204" name="T97"/>
                  <a:gd fmla="*/ 26 w 116" name="T98"/>
                  <a:gd fmla="*/ 124 h 204" name="T99"/>
                  <a:gd fmla="*/ 18 w 116" name="T100"/>
                  <a:gd fmla="*/ 122 h 204" name="T101"/>
                  <a:gd fmla="*/ 10 w 116" name="T102"/>
                  <a:gd fmla="*/ 126 h 204" name="T103"/>
                  <a:gd fmla="*/ 4 w 116" name="T104"/>
                  <a:gd fmla="*/ 128 h 204" name="T105"/>
                  <a:gd fmla="*/ 0 w 116" name="T106"/>
                  <a:gd fmla="*/ 140 h 204" name="T107"/>
                  <a:gd fmla="*/ 0 w 116" name="T108"/>
                  <a:gd fmla="*/ 144 h 204" name="T109"/>
                  <a:gd fmla="*/ 2 w 116" name="T110"/>
                  <a:gd fmla="*/ 146 h 204" name="T111"/>
                  <a:gd fmla="*/ 0 w 116" name="T112"/>
                  <a:gd fmla="*/ 164 h 204" name="T113"/>
                  <a:gd fmla="*/ 2 w 116" name="T114"/>
                  <a:gd fmla="*/ 168 h 2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04" w="115">
                    <a:moveTo>
                      <a:pt x="2" y="168"/>
                    </a:moveTo>
                    <a:lnTo>
                      <a:pt x="2" y="168"/>
                    </a:lnTo>
                    <a:lnTo>
                      <a:pt x="2" y="162"/>
                    </a:lnTo>
                    <a:lnTo>
                      <a:pt x="8" y="162"/>
                    </a:lnTo>
                    <a:lnTo>
                      <a:pt x="4" y="170"/>
                    </a:lnTo>
                    <a:lnTo>
                      <a:pt x="8" y="172"/>
                    </a:lnTo>
                    <a:lnTo>
                      <a:pt x="12" y="172"/>
                    </a:lnTo>
                    <a:lnTo>
                      <a:pt x="12" y="174"/>
                    </a:lnTo>
                    <a:lnTo>
                      <a:pt x="16" y="182"/>
                    </a:lnTo>
                    <a:lnTo>
                      <a:pt x="20" y="188"/>
                    </a:lnTo>
                    <a:lnTo>
                      <a:pt x="18" y="200"/>
                    </a:lnTo>
                    <a:lnTo>
                      <a:pt x="46" y="198"/>
                    </a:lnTo>
                    <a:lnTo>
                      <a:pt x="50" y="198"/>
                    </a:lnTo>
                    <a:lnTo>
                      <a:pt x="56" y="198"/>
                    </a:lnTo>
                    <a:lnTo>
                      <a:pt x="58" y="198"/>
                    </a:lnTo>
                    <a:lnTo>
                      <a:pt x="64" y="196"/>
                    </a:lnTo>
                    <a:lnTo>
                      <a:pt x="72" y="196"/>
                    </a:lnTo>
                    <a:lnTo>
                      <a:pt x="74" y="196"/>
                    </a:lnTo>
                    <a:lnTo>
                      <a:pt x="84" y="196"/>
                    </a:lnTo>
                    <a:lnTo>
                      <a:pt x="92" y="196"/>
                    </a:lnTo>
                    <a:lnTo>
                      <a:pt x="94" y="198"/>
                    </a:lnTo>
                    <a:lnTo>
                      <a:pt x="96" y="200"/>
                    </a:lnTo>
                    <a:lnTo>
                      <a:pt x="100" y="200"/>
                    </a:lnTo>
                    <a:lnTo>
                      <a:pt x="110" y="200"/>
                    </a:lnTo>
                    <a:lnTo>
                      <a:pt x="116" y="204"/>
                    </a:lnTo>
                    <a:lnTo>
                      <a:pt x="114" y="196"/>
                    </a:lnTo>
                    <a:lnTo>
                      <a:pt x="116" y="190"/>
                    </a:lnTo>
                    <a:lnTo>
                      <a:pt x="116" y="188"/>
                    </a:lnTo>
                    <a:lnTo>
                      <a:pt x="114" y="186"/>
                    </a:lnTo>
                    <a:lnTo>
                      <a:pt x="110" y="178"/>
                    </a:lnTo>
                    <a:lnTo>
                      <a:pt x="104" y="172"/>
                    </a:lnTo>
                    <a:lnTo>
                      <a:pt x="100" y="168"/>
                    </a:lnTo>
                    <a:lnTo>
                      <a:pt x="96" y="162"/>
                    </a:lnTo>
                    <a:lnTo>
                      <a:pt x="94" y="156"/>
                    </a:lnTo>
                    <a:lnTo>
                      <a:pt x="86" y="142"/>
                    </a:lnTo>
                    <a:lnTo>
                      <a:pt x="84" y="136"/>
                    </a:lnTo>
                    <a:lnTo>
                      <a:pt x="82" y="134"/>
                    </a:lnTo>
                    <a:lnTo>
                      <a:pt x="78" y="134"/>
                    </a:lnTo>
                    <a:lnTo>
                      <a:pt x="82" y="132"/>
                    </a:lnTo>
                    <a:lnTo>
                      <a:pt x="84" y="128"/>
                    </a:lnTo>
                    <a:lnTo>
                      <a:pt x="88" y="124"/>
                    </a:lnTo>
                    <a:lnTo>
                      <a:pt x="92" y="118"/>
                    </a:lnTo>
                    <a:lnTo>
                      <a:pt x="94" y="108"/>
                    </a:lnTo>
                    <a:lnTo>
                      <a:pt x="100" y="100"/>
                    </a:lnTo>
                    <a:lnTo>
                      <a:pt x="96" y="96"/>
                    </a:lnTo>
                    <a:lnTo>
                      <a:pt x="94" y="88"/>
                    </a:lnTo>
                    <a:lnTo>
                      <a:pt x="84" y="74"/>
                    </a:lnTo>
                    <a:lnTo>
                      <a:pt x="84" y="70"/>
                    </a:lnTo>
                    <a:lnTo>
                      <a:pt x="86" y="64"/>
                    </a:lnTo>
                    <a:lnTo>
                      <a:pt x="96" y="64"/>
                    </a:lnTo>
                    <a:lnTo>
                      <a:pt x="104" y="64"/>
                    </a:lnTo>
                    <a:lnTo>
                      <a:pt x="102" y="56"/>
                    </a:lnTo>
                    <a:lnTo>
                      <a:pt x="102" y="54"/>
                    </a:lnTo>
                    <a:lnTo>
                      <a:pt x="102" y="50"/>
                    </a:lnTo>
                    <a:lnTo>
                      <a:pt x="100" y="44"/>
                    </a:lnTo>
                    <a:lnTo>
                      <a:pt x="100" y="36"/>
                    </a:lnTo>
                    <a:lnTo>
                      <a:pt x="100" y="32"/>
                    </a:lnTo>
                    <a:lnTo>
                      <a:pt x="100" y="26"/>
                    </a:lnTo>
                    <a:lnTo>
                      <a:pt x="100" y="24"/>
                    </a:lnTo>
                    <a:lnTo>
                      <a:pt x="100" y="18"/>
                    </a:lnTo>
                    <a:lnTo>
                      <a:pt x="96" y="16"/>
                    </a:lnTo>
                    <a:lnTo>
                      <a:pt x="96" y="10"/>
                    </a:lnTo>
                    <a:lnTo>
                      <a:pt x="86" y="0"/>
                    </a:lnTo>
                    <a:lnTo>
                      <a:pt x="86" y="16"/>
                    </a:lnTo>
                    <a:lnTo>
                      <a:pt x="88" y="16"/>
                    </a:lnTo>
                    <a:lnTo>
                      <a:pt x="88" y="18"/>
                    </a:lnTo>
                    <a:lnTo>
                      <a:pt x="88" y="26"/>
                    </a:lnTo>
                    <a:lnTo>
                      <a:pt x="86" y="32"/>
                    </a:lnTo>
                    <a:lnTo>
                      <a:pt x="84" y="32"/>
                    </a:lnTo>
                    <a:lnTo>
                      <a:pt x="82" y="34"/>
                    </a:lnTo>
                    <a:lnTo>
                      <a:pt x="82" y="36"/>
                    </a:lnTo>
                    <a:lnTo>
                      <a:pt x="78" y="40"/>
                    </a:lnTo>
                    <a:lnTo>
                      <a:pt x="74" y="44"/>
                    </a:lnTo>
                    <a:lnTo>
                      <a:pt x="74" y="46"/>
                    </a:lnTo>
                    <a:lnTo>
                      <a:pt x="74" y="52"/>
                    </a:lnTo>
                    <a:lnTo>
                      <a:pt x="72" y="56"/>
                    </a:lnTo>
                    <a:lnTo>
                      <a:pt x="68" y="56"/>
                    </a:lnTo>
                    <a:lnTo>
                      <a:pt x="68" y="62"/>
                    </a:lnTo>
                    <a:lnTo>
                      <a:pt x="68" y="64"/>
                    </a:lnTo>
                    <a:lnTo>
                      <a:pt x="68" y="68"/>
                    </a:lnTo>
                    <a:lnTo>
                      <a:pt x="68" y="72"/>
                    </a:lnTo>
                    <a:lnTo>
                      <a:pt x="56" y="78"/>
                    </a:lnTo>
                    <a:lnTo>
                      <a:pt x="54" y="80"/>
                    </a:lnTo>
                    <a:lnTo>
                      <a:pt x="54" y="82"/>
                    </a:lnTo>
                    <a:lnTo>
                      <a:pt x="50" y="88"/>
                    </a:lnTo>
                    <a:lnTo>
                      <a:pt x="50" y="92"/>
                    </a:lnTo>
                    <a:lnTo>
                      <a:pt x="48" y="96"/>
                    </a:lnTo>
                    <a:lnTo>
                      <a:pt x="46" y="100"/>
                    </a:lnTo>
                    <a:lnTo>
                      <a:pt x="44" y="104"/>
                    </a:lnTo>
                    <a:lnTo>
                      <a:pt x="40" y="108"/>
                    </a:lnTo>
                    <a:lnTo>
                      <a:pt x="36" y="116"/>
                    </a:lnTo>
                    <a:lnTo>
                      <a:pt x="38" y="122"/>
                    </a:lnTo>
                    <a:lnTo>
                      <a:pt x="38" y="124"/>
                    </a:lnTo>
                    <a:lnTo>
                      <a:pt x="36" y="124"/>
                    </a:lnTo>
                    <a:lnTo>
                      <a:pt x="32" y="132"/>
                    </a:lnTo>
                    <a:lnTo>
                      <a:pt x="30" y="134"/>
                    </a:lnTo>
                    <a:lnTo>
                      <a:pt x="26" y="134"/>
                    </a:lnTo>
                    <a:lnTo>
                      <a:pt x="28" y="128"/>
                    </a:lnTo>
                    <a:lnTo>
                      <a:pt x="28" y="126"/>
                    </a:lnTo>
                    <a:lnTo>
                      <a:pt x="26" y="124"/>
                    </a:lnTo>
                    <a:lnTo>
                      <a:pt x="20" y="122"/>
                    </a:lnTo>
                    <a:lnTo>
                      <a:pt x="18" y="122"/>
                    </a:lnTo>
                    <a:lnTo>
                      <a:pt x="16" y="124"/>
                    </a:lnTo>
                    <a:lnTo>
                      <a:pt x="10" y="126"/>
                    </a:lnTo>
                    <a:lnTo>
                      <a:pt x="4" y="126"/>
                    </a:lnTo>
                    <a:lnTo>
                      <a:pt x="4" y="128"/>
                    </a:lnTo>
                    <a:lnTo>
                      <a:pt x="2" y="136"/>
                    </a:lnTo>
                    <a:lnTo>
                      <a:pt x="0" y="140"/>
                    </a:lnTo>
                    <a:lnTo>
                      <a:pt x="0" y="142"/>
                    </a:lnTo>
                    <a:lnTo>
                      <a:pt x="0" y="144"/>
                    </a:lnTo>
                    <a:lnTo>
                      <a:pt x="0" y="146"/>
                    </a:lnTo>
                    <a:lnTo>
                      <a:pt x="2" y="146"/>
                    </a:lnTo>
                    <a:lnTo>
                      <a:pt x="0" y="154"/>
                    </a:lnTo>
                    <a:lnTo>
                      <a:pt x="0" y="164"/>
                    </a:lnTo>
                    <a:lnTo>
                      <a:pt x="2" y="168"/>
                    </a:lnTo>
                    <a:lnTo>
                      <a:pt x="2" y="168"/>
                    </a:lnTo>
                    <a:lnTo>
                      <a:pt x="2" y="16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93" name="Freeform 1692"/>
              <p:cNvSpPr/>
              <p:nvPr/>
            </p:nvSpPr>
            <p:spPr bwMode="auto">
              <a:xfrm>
                <a:off x="3019425" y="4022725"/>
                <a:ext cx="123825" cy="136525"/>
              </a:xfrm>
              <a:custGeom>
                <a:gdLst>
                  <a:gd fmla="*/ 6 w 78" name="T0"/>
                  <a:gd fmla="*/ 60 h 86" name="T1"/>
                  <a:gd fmla="*/ 6 w 78" name="T2"/>
                  <a:gd fmla="*/ 60 h 86" name="T3"/>
                  <a:gd fmla="*/ 16 w 78" name="T4"/>
                  <a:gd fmla="*/ 78 h 86" name="T5"/>
                  <a:gd fmla="*/ 18 w 78" name="T6"/>
                  <a:gd fmla="*/ 74 h 86" name="T7"/>
                  <a:gd fmla="*/ 20 w 78" name="T8"/>
                  <a:gd fmla="*/ 74 h 86" name="T9"/>
                  <a:gd fmla="*/ 24 w 78" name="T10"/>
                  <a:gd fmla="*/ 74 h 86" name="T11"/>
                  <a:gd fmla="*/ 20 w 78" name="T12"/>
                  <a:gd fmla="*/ 82 h 86" name="T13"/>
                  <a:gd fmla="*/ 28 w 78" name="T14"/>
                  <a:gd fmla="*/ 86 h 86" name="T15"/>
                  <a:gd fmla="*/ 30 w 78" name="T16"/>
                  <a:gd fmla="*/ 80 h 86" name="T17"/>
                  <a:gd fmla="*/ 36 w 78" name="T18"/>
                  <a:gd fmla="*/ 78 h 86" name="T19"/>
                  <a:gd fmla="*/ 40 w 78" name="T20"/>
                  <a:gd fmla="*/ 74 h 86" name="T21"/>
                  <a:gd fmla="*/ 46 w 78" name="T22"/>
                  <a:gd fmla="*/ 72 h 86" name="T23"/>
                  <a:gd fmla="*/ 56 w 78" name="T24"/>
                  <a:gd fmla="*/ 74 h 86" name="T25"/>
                  <a:gd fmla="*/ 58 w 78" name="T26"/>
                  <a:gd fmla="*/ 70 h 86" name="T27"/>
                  <a:gd fmla="*/ 64 w 78" name="T28"/>
                  <a:gd fmla="*/ 64 h 86" name="T29"/>
                  <a:gd fmla="*/ 74 w 78" name="T30"/>
                  <a:gd fmla="*/ 60 h 86" name="T31"/>
                  <a:gd fmla="*/ 76 w 78" name="T32"/>
                  <a:gd fmla="*/ 50 h 86" name="T33"/>
                  <a:gd fmla="*/ 78 w 78" name="T34"/>
                  <a:gd fmla="*/ 38 h 86" name="T35"/>
                  <a:gd fmla="*/ 76 w 78" name="T36"/>
                  <a:gd fmla="*/ 32 h 86" name="T37"/>
                  <a:gd fmla="*/ 74 w 78" name="T38"/>
                  <a:gd fmla="*/ 26 h 86" name="T39"/>
                  <a:gd fmla="*/ 74 w 78" name="T40"/>
                  <a:gd fmla="*/ 22 h 86" name="T41"/>
                  <a:gd fmla="*/ 72 w 78" name="T42"/>
                  <a:gd fmla="*/ 14 h 86" name="T43"/>
                  <a:gd fmla="*/ 72 w 78" name="T44"/>
                  <a:gd fmla="*/ 6 h 86" name="T45"/>
                  <a:gd fmla="*/ 66 w 78" name="T46"/>
                  <a:gd fmla="*/ 6 h 86" name="T47"/>
                  <a:gd fmla="*/ 62 w 78" name="T48"/>
                  <a:gd fmla="*/ 4 h 86" name="T49"/>
                  <a:gd fmla="*/ 56 w 78" name="T50"/>
                  <a:gd fmla="*/ 0 h 86" name="T51"/>
                  <a:gd fmla="*/ 54 w 78" name="T52"/>
                  <a:gd fmla="*/ 6 h 86" name="T53"/>
                  <a:gd fmla="*/ 54 w 78" name="T54"/>
                  <a:gd fmla="*/ 14 h 86" name="T55"/>
                  <a:gd fmla="*/ 48 w 78" name="T56"/>
                  <a:gd fmla="*/ 16 h 86" name="T57"/>
                  <a:gd fmla="*/ 44 w 78" name="T58"/>
                  <a:gd fmla="*/ 10 h 86" name="T59"/>
                  <a:gd fmla="*/ 40 w 78" name="T60"/>
                  <a:gd fmla="*/ 6 h 86" name="T61"/>
                  <a:gd fmla="*/ 34 w 78" name="T62"/>
                  <a:gd fmla="*/ 6 h 86" name="T63"/>
                  <a:gd fmla="*/ 30 w 78" name="T64"/>
                  <a:gd fmla="*/ 10 h 86" name="T65"/>
                  <a:gd fmla="*/ 24 w 78" name="T66"/>
                  <a:gd fmla="*/ 16 h 86" name="T67"/>
                  <a:gd fmla="*/ 18 w 78" name="T68"/>
                  <a:gd fmla="*/ 16 h 86" name="T69"/>
                  <a:gd fmla="*/ 14 w 78" name="T70"/>
                  <a:gd fmla="*/ 16 h 86" name="T71"/>
                  <a:gd fmla="*/ 6 w 78" name="T72"/>
                  <a:gd fmla="*/ 18 h 86" name="T73"/>
                  <a:gd fmla="*/ 4 w 78" name="T74"/>
                  <a:gd fmla="*/ 22 h 86" name="T75"/>
                  <a:gd fmla="*/ 0 w 78" name="T76"/>
                  <a:gd fmla="*/ 28 h 86" name="T77"/>
                  <a:gd fmla="*/ 0 w 78" name="T78"/>
                  <a:gd fmla="*/ 42 h 86" name="T79"/>
                  <a:gd fmla="*/ 6 w 78" name="T80"/>
                  <a:gd fmla="*/ 50 h 86" name="T81"/>
                  <a:gd fmla="*/ 6 w 78" name="T82"/>
                  <a:gd fmla="*/ 60 h 86" name="T83"/>
                  <a:gd fmla="*/ 6 w 78" name="T84"/>
                  <a:gd fmla="*/ 60 h 86" name="T85"/>
                  <a:gd fmla="*/ 6 w 78" name="T86"/>
                  <a:gd fmla="*/ 60 h 8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6" w="78">
                    <a:moveTo>
                      <a:pt x="6" y="60"/>
                    </a:moveTo>
                    <a:lnTo>
                      <a:pt x="6" y="60"/>
                    </a:lnTo>
                    <a:lnTo>
                      <a:pt x="16" y="78"/>
                    </a:lnTo>
                    <a:lnTo>
                      <a:pt x="18" y="74"/>
                    </a:lnTo>
                    <a:lnTo>
                      <a:pt x="20" y="74"/>
                    </a:lnTo>
                    <a:lnTo>
                      <a:pt x="24" y="74"/>
                    </a:lnTo>
                    <a:lnTo>
                      <a:pt x="20" y="82"/>
                    </a:lnTo>
                    <a:lnTo>
                      <a:pt x="28" y="86"/>
                    </a:lnTo>
                    <a:lnTo>
                      <a:pt x="30" y="80"/>
                    </a:lnTo>
                    <a:lnTo>
                      <a:pt x="36" y="78"/>
                    </a:lnTo>
                    <a:lnTo>
                      <a:pt x="40" y="74"/>
                    </a:lnTo>
                    <a:lnTo>
                      <a:pt x="46" y="72"/>
                    </a:lnTo>
                    <a:lnTo>
                      <a:pt x="56" y="74"/>
                    </a:lnTo>
                    <a:lnTo>
                      <a:pt x="58" y="70"/>
                    </a:lnTo>
                    <a:lnTo>
                      <a:pt x="64" y="64"/>
                    </a:lnTo>
                    <a:lnTo>
                      <a:pt x="74" y="60"/>
                    </a:lnTo>
                    <a:lnTo>
                      <a:pt x="76" y="50"/>
                    </a:lnTo>
                    <a:lnTo>
                      <a:pt x="78" y="38"/>
                    </a:lnTo>
                    <a:lnTo>
                      <a:pt x="76" y="32"/>
                    </a:lnTo>
                    <a:lnTo>
                      <a:pt x="74" y="26"/>
                    </a:lnTo>
                    <a:lnTo>
                      <a:pt x="74" y="22"/>
                    </a:lnTo>
                    <a:lnTo>
                      <a:pt x="72" y="14"/>
                    </a:lnTo>
                    <a:lnTo>
                      <a:pt x="72" y="6"/>
                    </a:lnTo>
                    <a:lnTo>
                      <a:pt x="66" y="6"/>
                    </a:lnTo>
                    <a:lnTo>
                      <a:pt x="62" y="4"/>
                    </a:lnTo>
                    <a:lnTo>
                      <a:pt x="56" y="0"/>
                    </a:lnTo>
                    <a:lnTo>
                      <a:pt x="54" y="6"/>
                    </a:lnTo>
                    <a:lnTo>
                      <a:pt x="54" y="14"/>
                    </a:lnTo>
                    <a:lnTo>
                      <a:pt x="48" y="16"/>
                    </a:lnTo>
                    <a:lnTo>
                      <a:pt x="44" y="10"/>
                    </a:lnTo>
                    <a:lnTo>
                      <a:pt x="40" y="6"/>
                    </a:lnTo>
                    <a:lnTo>
                      <a:pt x="34" y="6"/>
                    </a:lnTo>
                    <a:lnTo>
                      <a:pt x="30" y="10"/>
                    </a:lnTo>
                    <a:lnTo>
                      <a:pt x="24" y="16"/>
                    </a:lnTo>
                    <a:lnTo>
                      <a:pt x="18" y="16"/>
                    </a:lnTo>
                    <a:lnTo>
                      <a:pt x="14" y="16"/>
                    </a:lnTo>
                    <a:lnTo>
                      <a:pt x="6" y="18"/>
                    </a:lnTo>
                    <a:lnTo>
                      <a:pt x="4" y="22"/>
                    </a:lnTo>
                    <a:lnTo>
                      <a:pt x="0" y="28"/>
                    </a:lnTo>
                    <a:lnTo>
                      <a:pt x="0" y="42"/>
                    </a:lnTo>
                    <a:lnTo>
                      <a:pt x="6" y="50"/>
                    </a:lnTo>
                    <a:lnTo>
                      <a:pt x="6" y="60"/>
                    </a:lnTo>
                    <a:lnTo>
                      <a:pt x="6" y="60"/>
                    </a:lnTo>
                    <a:lnTo>
                      <a:pt x="6" y="6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94" name="Freeform 1693"/>
              <p:cNvSpPr/>
              <p:nvPr/>
            </p:nvSpPr>
            <p:spPr bwMode="auto">
              <a:xfrm>
                <a:off x="1336675" y="4533900"/>
                <a:ext cx="50800" cy="57150"/>
              </a:xfrm>
              <a:custGeom>
                <a:gdLst>
                  <a:gd fmla="*/ 0 w 32" name="T0"/>
                  <a:gd fmla="*/ 12 h 36" name="T1"/>
                  <a:gd fmla="*/ 0 w 32" name="T2"/>
                  <a:gd fmla="*/ 12 h 36" name="T3"/>
                  <a:gd fmla="*/ 0 w 32" name="T4"/>
                  <a:gd fmla="*/ 10 h 36" name="T5"/>
                  <a:gd fmla="*/ 0 w 32" name="T6"/>
                  <a:gd fmla="*/ 2 h 36" name="T7"/>
                  <a:gd fmla="*/ 2 w 32" name="T8"/>
                  <a:gd fmla="*/ 2 h 36" name="T9"/>
                  <a:gd fmla="*/ 2 w 32" name="T10"/>
                  <a:gd fmla="*/ 0 h 36" name="T11"/>
                  <a:gd fmla="*/ 4 w 32" name="T12"/>
                  <a:gd fmla="*/ 2 h 36" name="T13"/>
                  <a:gd fmla="*/ 6 w 32" name="T14"/>
                  <a:gd fmla="*/ 8 h 36" name="T15"/>
                  <a:gd fmla="*/ 6 w 32" name="T16"/>
                  <a:gd fmla="*/ 10 h 36" name="T17"/>
                  <a:gd fmla="*/ 10 w 32" name="T18"/>
                  <a:gd fmla="*/ 8 h 36" name="T19"/>
                  <a:gd fmla="*/ 12 w 32" name="T20"/>
                  <a:gd fmla="*/ 4 h 36" name="T21"/>
                  <a:gd fmla="*/ 14 w 32" name="T22"/>
                  <a:gd fmla="*/ 2 h 36" name="T23"/>
                  <a:gd fmla="*/ 14 w 32" name="T24"/>
                  <a:gd fmla="*/ 0 h 36" name="T25"/>
                  <a:gd fmla="*/ 22 w 32" name="T26"/>
                  <a:gd fmla="*/ 2 h 36" name="T27"/>
                  <a:gd fmla="*/ 24 w 32" name="T28"/>
                  <a:gd fmla="*/ 2 h 36" name="T29"/>
                  <a:gd fmla="*/ 24 w 32" name="T30"/>
                  <a:gd fmla="*/ 8 h 36" name="T31"/>
                  <a:gd fmla="*/ 24 w 32" name="T32"/>
                  <a:gd fmla="*/ 10 h 36" name="T33"/>
                  <a:gd fmla="*/ 26 w 32" name="T34"/>
                  <a:gd fmla="*/ 12 h 36" name="T35"/>
                  <a:gd fmla="*/ 30 w 32" name="T36"/>
                  <a:gd fmla="*/ 12 h 36" name="T37"/>
                  <a:gd fmla="*/ 32 w 32" name="T38"/>
                  <a:gd fmla="*/ 12 h 36" name="T39"/>
                  <a:gd fmla="*/ 26 w 32" name="T40"/>
                  <a:gd fmla="*/ 20 h 36" name="T41"/>
                  <a:gd fmla="*/ 22 w 32" name="T42"/>
                  <a:gd fmla="*/ 26 h 36" name="T43"/>
                  <a:gd fmla="*/ 20 w 32" name="T44"/>
                  <a:gd fmla="*/ 34 h 36" name="T45"/>
                  <a:gd fmla="*/ 14 w 32" name="T46"/>
                  <a:gd fmla="*/ 36 h 36" name="T47"/>
                  <a:gd fmla="*/ 4 w 32" name="T48"/>
                  <a:gd fmla="*/ 36 h 36" name="T49"/>
                  <a:gd fmla="*/ 2 w 32" name="T50"/>
                  <a:gd fmla="*/ 12 h 36" name="T51"/>
                  <a:gd fmla="*/ 0 w 32" name="T52"/>
                  <a:gd fmla="*/ 12 h 36" name="T53"/>
                  <a:gd fmla="*/ 0 w 32" name="T54"/>
                  <a:gd fmla="*/ 12 h 36" name="T55"/>
                  <a:gd fmla="*/ 0 w 32" name="T56"/>
                  <a:gd fmla="*/ 12 h 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6" w="32">
                    <a:moveTo>
                      <a:pt x="0" y="12"/>
                    </a:moveTo>
                    <a:lnTo>
                      <a:pt x="0" y="12"/>
                    </a:lnTo>
                    <a:lnTo>
                      <a:pt x="0" y="10"/>
                    </a:lnTo>
                    <a:lnTo>
                      <a:pt x="0" y="2"/>
                    </a:lnTo>
                    <a:lnTo>
                      <a:pt x="2" y="2"/>
                    </a:lnTo>
                    <a:lnTo>
                      <a:pt x="2" y="0"/>
                    </a:lnTo>
                    <a:lnTo>
                      <a:pt x="4" y="2"/>
                    </a:lnTo>
                    <a:lnTo>
                      <a:pt x="6" y="8"/>
                    </a:lnTo>
                    <a:lnTo>
                      <a:pt x="6" y="10"/>
                    </a:lnTo>
                    <a:lnTo>
                      <a:pt x="10" y="8"/>
                    </a:lnTo>
                    <a:lnTo>
                      <a:pt x="12" y="4"/>
                    </a:lnTo>
                    <a:lnTo>
                      <a:pt x="14" y="2"/>
                    </a:lnTo>
                    <a:lnTo>
                      <a:pt x="14" y="0"/>
                    </a:lnTo>
                    <a:lnTo>
                      <a:pt x="22" y="2"/>
                    </a:lnTo>
                    <a:lnTo>
                      <a:pt x="24" y="2"/>
                    </a:lnTo>
                    <a:lnTo>
                      <a:pt x="24" y="8"/>
                    </a:lnTo>
                    <a:lnTo>
                      <a:pt x="24" y="10"/>
                    </a:lnTo>
                    <a:lnTo>
                      <a:pt x="26" y="12"/>
                    </a:lnTo>
                    <a:lnTo>
                      <a:pt x="30" y="12"/>
                    </a:lnTo>
                    <a:lnTo>
                      <a:pt x="32" y="12"/>
                    </a:lnTo>
                    <a:lnTo>
                      <a:pt x="26" y="20"/>
                    </a:lnTo>
                    <a:lnTo>
                      <a:pt x="22" y="26"/>
                    </a:lnTo>
                    <a:lnTo>
                      <a:pt x="20" y="34"/>
                    </a:lnTo>
                    <a:lnTo>
                      <a:pt x="14" y="36"/>
                    </a:lnTo>
                    <a:lnTo>
                      <a:pt x="4" y="36"/>
                    </a:lnTo>
                    <a:lnTo>
                      <a:pt x="2" y="12"/>
                    </a:lnTo>
                    <a:lnTo>
                      <a:pt x="0" y="12"/>
                    </a:lnTo>
                    <a:lnTo>
                      <a:pt x="0" y="12"/>
                    </a:lnTo>
                    <a:lnTo>
                      <a:pt x="0" y="1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95" name="Freeform 1694"/>
              <p:cNvSpPr/>
              <p:nvPr/>
            </p:nvSpPr>
            <p:spPr bwMode="auto">
              <a:xfrm>
                <a:off x="2794000" y="3660775"/>
                <a:ext cx="200025" cy="476250"/>
              </a:xfrm>
              <a:custGeom>
                <a:gdLst>
                  <a:gd fmla="*/ 98 w 126" name="T0"/>
                  <a:gd fmla="*/ 292 h 300" name="T1"/>
                  <a:gd fmla="*/ 104 w 126" name="T2"/>
                  <a:gd fmla="*/ 266 h 300" name="T3"/>
                  <a:gd fmla="*/ 88 w 126" name="T4"/>
                  <a:gd fmla="*/ 236 h 300" name="T5"/>
                  <a:gd fmla="*/ 94 w 126" name="T6"/>
                  <a:gd fmla="*/ 210 h 300" name="T7"/>
                  <a:gd fmla="*/ 78 w 126" name="T8"/>
                  <a:gd fmla="*/ 182 h 300" name="T9"/>
                  <a:gd fmla="*/ 78 w 126" name="T10"/>
                  <a:gd fmla="*/ 156 h 300" name="T11"/>
                  <a:gd fmla="*/ 90 w 126" name="T12"/>
                  <a:gd fmla="*/ 146 h 300" name="T13"/>
                  <a:gd fmla="*/ 96 w 126" name="T14"/>
                  <a:gd fmla="*/ 134 h 300" name="T15"/>
                  <a:gd fmla="*/ 116 w 126" name="T16"/>
                  <a:gd fmla="*/ 136 h 300" name="T17"/>
                  <a:gd fmla="*/ 126 w 126" name="T18"/>
                  <a:gd fmla="*/ 116 h 300" name="T19"/>
                  <a:gd fmla="*/ 112 w 126" name="T20"/>
                  <a:gd fmla="*/ 98 h 300" name="T21"/>
                  <a:gd fmla="*/ 100 w 126" name="T22"/>
                  <a:gd fmla="*/ 92 h 300" name="T23"/>
                  <a:gd fmla="*/ 98 w 126" name="T24"/>
                  <a:gd fmla="*/ 80 h 300" name="T25"/>
                  <a:gd fmla="*/ 96 w 126" name="T26"/>
                  <a:gd fmla="*/ 64 h 300" name="T27"/>
                  <a:gd fmla="*/ 82 w 126" name="T28"/>
                  <a:gd fmla="*/ 70 h 300" name="T29"/>
                  <a:gd fmla="*/ 78 w 126" name="T30"/>
                  <a:gd fmla="*/ 64 h 300" name="T31"/>
                  <a:gd fmla="*/ 80 w 126" name="T32"/>
                  <a:gd fmla="*/ 46 h 300" name="T33"/>
                  <a:gd fmla="*/ 88 w 126" name="T34"/>
                  <a:gd fmla="*/ 26 h 300" name="T35"/>
                  <a:gd fmla="*/ 82 w 126" name="T36"/>
                  <a:gd fmla="*/ 8 h 300" name="T37"/>
                  <a:gd fmla="*/ 72 w 126" name="T38"/>
                  <a:gd fmla="*/ 2 h 300" name="T39"/>
                  <a:gd fmla="*/ 62 w 126" name="T40"/>
                  <a:gd fmla="*/ 18 h 300" name="T41"/>
                  <a:gd fmla="*/ 50 w 126" name="T42"/>
                  <a:gd fmla="*/ 34 h 300" name="T43"/>
                  <a:gd fmla="*/ 32 w 126" name="T44"/>
                  <a:gd fmla="*/ 48 h 300" name="T45"/>
                  <a:gd fmla="*/ 34 w 126" name="T46"/>
                  <a:gd fmla="*/ 58 h 300" name="T47"/>
                  <a:gd fmla="*/ 16 w 126" name="T48"/>
                  <a:gd fmla="*/ 70 h 300" name="T49"/>
                  <a:gd fmla="*/ 18 w 126" name="T50"/>
                  <a:gd fmla="*/ 98 h 300" name="T51"/>
                  <a:gd fmla="*/ 14 w 126" name="T52"/>
                  <a:gd fmla="*/ 110 h 300" name="T53"/>
                  <a:gd fmla="*/ 6 w 126" name="T54"/>
                  <a:gd fmla="*/ 112 h 300" name="T55"/>
                  <a:gd fmla="*/ 4 w 126" name="T56"/>
                  <a:gd fmla="*/ 122 h 300" name="T57"/>
                  <a:gd fmla="*/ 4 w 126" name="T58"/>
                  <a:gd fmla="*/ 136 h 300" name="T59"/>
                  <a:gd fmla="*/ 8 w 126" name="T60"/>
                  <a:gd fmla="*/ 138 h 300" name="T61"/>
                  <a:gd fmla="*/ 18 w 126" name="T62"/>
                  <a:gd fmla="*/ 152 h 300" name="T63"/>
                  <a:gd fmla="*/ 30 w 126" name="T64"/>
                  <a:gd fmla="*/ 172 h 300" name="T65"/>
                  <a:gd fmla="*/ 26 w 126" name="T66"/>
                  <a:gd fmla="*/ 186 h 300" name="T67"/>
                  <a:gd fmla="*/ 24 w 126" name="T68"/>
                  <a:gd fmla="*/ 210 h 300" name="T69"/>
                  <a:gd fmla="*/ 52 w 126" name="T70"/>
                  <a:gd fmla="*/ 204 h 300" name="T71"/>
                  <a:gd fmla="*/ 54 w 126" name="T72"/>
                  <a:gd fmla="*/ 192 h 300" name="T73"/>
                  <a:gd fmla="*/ 72 w 126" name="T74"/>
                  <a:gd fmla="*/ 202 h 300" name="T75"/>
                  <a:gd fmla="*/ 70 w 126" name="T76"/>
                  <a:gd fmla="*/ 212 h 300" name="T77"/>
                  <a:gd fmla="*/ 78 w 126" name="T78"/>
                  <a:gd fmla="*/ 222 h 300" name="T79"/>
                  <a:gd fmla="*/ 80 w 126" name="T80"/>
                  <a:gd fmla="*/ 250 h 300" name="T81"/>
                  <a:gd fmla="*/ 88 w 126" name="T82"/>
                  <a:gd fmla="*/ 272 h 300" name="T83"/>
                  <a:gd fmla="*/ 88 w 126" name="T84"/>
                  <a:gd fmla="*/ 280 h 300" name="T85"/>
                  <a:gd fmla="*/ 94 w 126" name="T86"/>
                  <a:gd fmla="*/ 298 h 300" name="T87"/>
                  <a:gd fmla="*/ 94 w 126" name="T88"/>
                  <a:gd fmla="*/ 300 h 30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00" w="125">
                    <a:moveTo>
                      <a:pt x="94" y="300"/>
                    </a:moveTo>
                    <a:lnTo>
                      <a:pt x="96" y="300"/>
                    </a:lnTo>
                    <a:lnTo>
                      <a:pt x="98" y="292"/>
                    </a:lnTo>
                    <a:lnTo>
                      <a:pt x="100" y="284"/>
                    </a:lnTo>
                    <a:lnTo>
                      <a:pt x="104" y="276"/>
                    </a:lnTo>
                    <a:lnTo>
                      <a:pt x="104" y="266"/>
                    </a:lnTo>
                    <a:lnTo>
                      <a:pt x="98" y="256"/>
                    </a:lnTo>
                    <a:lnTo>
                      <a:pt x="94" y="248"/>
                    </a:lnTo>
                    <a:lnTo>
                      <a:pt x="88" y="236"/>
                    </a:lnTo>
                    <a:lnTo>
                      <a:pt x="86" y="220"/>
                    </a:lnTo>
                    <a:lnTo>
                      <a:pt x="94" y="218"/>
                    </a:lnTo>
                    <a:lnTo>
                      <a:pt x="94" y="210"/>
                    </a:lnTo>
                    <a:lnTo>
                      <a:pt x="86" y="202"/>
                    </a:lnTo>
                    <a:lnTo>
                      <a:pt x="80" y="194"/>
                    </a:lnTo>
                    <a:lnTo>
                      <a:pt x="78" y="182"/>
                    </a:lnTo>
                    <a:lnTo>
                      <a:pt x="80" y="172"/>
                    </a:lnTo>
                    <a:lnTo>
                      <a:pt x="80" y="166"/>
                    </a:lnTo>
                    <a:lnTo>
                      <a:pt x="78" y="156"/>
                    </a:lnTo>
                    <a:lnTo>
                      <a:pt x="80" y="152"/>
                    </a:lnTo>
                    <a:lnTo>
                      <a:pt x="86" y="152"/>
                    </a:lnTo>
                    <a:lnTo>
                      <a:pt x="90" y="146"/>
                    </a:lnTo>
                    <a:lnTo>
                      <a:pt x="94" y="146"/>
                    </a:lnTo>
                    <a:lnTo>
                      <a:pt x="94" y="140"/>
                    </a:lnTo>
                    <a:lnTo>
                      <a:pt x="96" y="134"/>
                    </a:lnTo>
                    <a:lnTo>
                      <a:pt x="100" y="134"/>
                    </a:lnTo>
                    <a:lnTo>
                      <a:pt x="104" y="136"/>
                    </a:lnTo>
                    <a:lnTo>
                      <a:pt x="116" y="136"/>
                    </a:lnTo>
                    <a:lnTo>
                      <a:pt x="118" y="128"/>
                    </a:lnTo>
                    <a:lnTo>
                      <a:pt x="118" y="120"/>
                    </a:lnTo>
                    <a:lnTo>
                      <a:pt x="126" y="116"/>
                    </a:lnTo>
                    <a:lnTo>
                      <a:pt x="114" y="112"/>
                    </a:lnTo>
                    <a:lnTo>
                      <a:pt x="114" y="106"/>
                    </a:lnTo>
                    <a:lnTo>
                      <a:pt x="112" y="98"/>
                    </a:lnTo>
                    <a:lnTo>
                      <a:pt x="106" y="98"/>
                    </a:lnTo>
                    <a:lnTo>
                      <a:pt x="100" y="94"/>
                    </a:lnTo>
                    <a:lnTo>
                      <a:pt x="100" y="92"/>
                    </a:lnTo>
                    <a:lnTo>
                      <a:pt x="106" y="82"/>
                    </a:lnTo>
                    <a:lnTo>
                      <a:pt x="104" y="80"/>
                    </a:lnTo>
                    <a:lnTo>
                      <a:pt x="98" y="80"/>
                    </a:lnTo>
                    <a:lnTo>
                      <a:pt x="96" y="74"/>
                    </a:lnTo>
                    <a:lnTo>
                      <a:pt x="98" y="70"/>
                    </a:lnTo>
                    <a:lnTo>
                      <a:pt x="96" y="64"/>
                    </a:lnTo>
                    <a:lnTo>
                      <a:pt x="90" y="64"/>
                    </a:lnTo>
                    <a:lnTo>
                      <a:pt x="86" y="66"/>
                    </a:lnTo>
                    <a:lnTo>
                      <a:pt x="82" y="70"/>
                    </a:lnTo>
                    <a:lnTo>
                      <a:pt x="80" y="72"/>
                    </a:lnTo>
                    <a:lnTo>
                      <a:pt x="78" y="70"/>
                    </a:lnTo>
                    <a:lnTo>
                      <a:pt x="78" y="64"/>
                    </a:lnTo>
                    <a:lnTo>
                      <a:pt x="76" y="58"/>
                    </a:lnTo>
                    <a:lnTo>
                      <a:pt x="76" y="54"/>
                    </a:lnTo>
                    <a:lnTo>
                      <a:pt x="80" y="46"/>
                    </a:lnTo>
                    <a:lnTo>
                      <a:pt x="86" y="42"/>
                    </a:lnTo>
                    <a:lnTo>
                      <a:pt x="86" y="30"/>
                    </a:lnTo>
                    <a:lnTo>
                      <a:pt x="88" y="26"/>
                    </a:lnTo>
                    <a:lnTo>
                      <a:pt x="86" y="20"/>
                    </a:lnTo>
                    <a:lnTo>
                      <a:pt x="88" y="12"/>
                    </a:lnTo>
                    <a:lnTo>
                      <a:pt x="82" y="8"/>
                    </a:lnTo>
                    <a:lnTo>
                      <a:pt x="82" y="0"/>
                    </a:lnTo>
                    <a:lnTo>
                      <a:pt x="78" y="0"/>
                    </a:lnTo>
                    <a:lnTo>
                      <a:pt x="72" y="2"/>
                    </a:lnTo>
                    <a:lnTo>
                      <a:pt x="72" y="10"/>
                    </a:lnTo>
                    <a:lnTo>
                      <a:pt x="68" y="20"/>
                    </a:lnTo>
                    <a:lnTo>
                      <a:pt x="62" y="18"/>
                    </a:lnTo>
                    <a:lnTo>
                      <a:pt x="54" y="20"/>
                    </a:lnTo>
                    <a:lnTo>
                      <a:pt x="50" y="30"/>
                    </a:lnTo>
                    <a:lnTo>
                      <a:pt x="50" y="34"/>
                    </a:lnTo>
                    <a:lnTo>
                      <a:pt x="42" y="42"/>
                    </a:lnTo>
                    <a:lnTo>
                      <a:pt x="40" y="46"/>
                    </a:lnTo>
                    <a:lnTo>
                      <a:pt x="32" y="48"/>
                    </a:lnTo>
                    <a:lnTo>
                      <a:pt x="30" y="52"/>
                    </a:lnTo>
                    <a:lnTo>
                      <a:pt x="34" y="54"/>
                    </a:lnTo>
                    <a:lnTo>
                      <a:pt x="34" y="58"/>
                    </a:lnTo>
                    <a:lnTo>
                      <a:pt x="30" y="66"/>
                    </a:lnTo>
                    <a:lnTo>
                      <a:pt x="26" y="76"/>
                    </a:lnTo>
                    <a:lnTo>
                      <a:pt x="16" y="70"/>
                    </a:lnTo>
                    <a:lnTo>
                      <a:pt x="16" y="84"/>
                    </a:lnTo>
                    <a:lnTo>
                      <a:pt x="18" y="90"/>
                    </a:lnTo>
                    <a:lnTo>
                      <a:pt x="18" y="98"/>
                    </a:lnTo>
                    <a:lnTo>
                      <a:pt x="18" y="102"/>
                    </a:lnTo>
                    <a:lnTo>
                      <a:pt x="16" y="106"/>
                    </a:lnTo>
                    <a:lnTo>
                      <a:pt x="14" y="110"/>
                    </a:lnTo>
                    <a:lnTo>
                      <a:pt x="8" y="106"/>
                    </a:lnTo>
                    <a:lnTo>
                      <a:pt x="6" y="108"/>
                    </a:lnTo>
                    <a:lnTo>
                      <a:pt x="6" y="112"/>
                    </a:lnTo>
                    <a:lnTo>
                      <a:pt x="8" y="118"/>
                    </a:lnTo>
                    <a:lnTo>
                      <a:pt x="8" y="126"/>
                    </a:lnTo>
                    <a:lnTo>
                      <a:pt x="4" y="122"/>
                    </a:lnTo>
                    <a:lnTo>
                      <a:pt x="0" y="126"/>
                    </a:lnTo>
                    <a:lnTo>
                      <a:pt x="0" y="130"/>
                    </a:lnTo>
                    <a:lnTo>
                      <a:pt x="4" y="136"/>
                    </a:lnTo>
                    <a:lnTo>
                      <a:pt x="4" y="140"/>
                    </a:lnTo>
                    <a:lnTo>
                      <a:pt x="6" y="140"/>
                    </a:lnTo>
                    <a:lnTo>
                      <a:pt x="8" y="138"/>
                    </a:lnTo>
                    <a:lnTo>
                      <a:pt x="12" y="136"/>
                    </a:lnTo>
                    <a:lnTo>
                      <a:pt x="16" y="136"/>
                    </a:lnTo>
                    <a:lnTo>
                      <a:pt x="18" y="152"/>
                    </a:lnTo>
                    <a:lnTo>
                      <a:pt x="22" y="164"/>
                    </a:lnTo>
                    <a:lnTo>
                      <a:pt x="26" y="170"/>
                    </a:lnTo>
                    <a:lnTo>
                      <a:pt x="30" y="172"/>
                    </a:lnTo>
                    <a:lnTo>
                      <a:pt x="30" y="176"/>
                    </a:lnTo>
                    <a:lnTo>
                      <a:pt x="30" y="182"/>
                    </a:lnTo>
                    <a:lnTo>
                      <a:pt x="26" y="186"/>
                    </a:lnTo>
                    <a:lnTo>
                      <a:pt x="24" y="194"/>
                    </a:lnTo>
                    <a:lnTo>
                      <a:pt x="24" y="202"/>
                    </a:lnTo>
                    <a:lnTo>
                      <a:pt x="24" y="210"/>
                    </a:lnTo>
                    <a:lnTo>
                      <a:pt x="40" y="210"/>
                    </a:lnTo>
                    <a:lnTo>
                      <a:pt x="50" y="208"/>
                    </a:lnTo>
                    <a:lnTo>
                      <a:pt x="52" y="204"/>
                    </a:lnTo>
                    <a:lnTo>
                      <a:pt x="54" y="200"/>
                    </a:lnTo>
                    <a:lnTo>
                      <a:pt x="54" y="194"/>
                    </a:lnTo>
                    <a:lnTo>
                      <a:pt x="54" y="192"/>
                    </a:lnTo>
                    <a:lnTo>
                      <a:pt x="60" y="192"/>
                    </a:lnTo>
                    <a:lnTo>
                      <a:pt x="68" y="202"/>
                    </a:lnTo>
                    <a:lnTo>
                      <a:pt x="72" y="202"/>
                    </a:lnTo>
                    <a:lnTo>
                      <a:pt x="72" y="208"/>
                    </a:lnTo>
                    <a:lnTo>
                      <a:pt x="72" y="210"/>
                    </a:lnTo>
                    <a:lnTo>
                      <a:pt x="70" y="212"/>
                    </a:lnTo>
                    <a:lnTo>
                      <a:pt x="70" y="216"/>
                    </a:lnTo>
                    <a:lnTo>
                      <a:pt x="72" y="220"/>
                    </a:lnTo>
                    <a:lnTo>
                      <a:pt x="78" y="222"/>
                    </a:lnTo>
                    <a:lnTo>
                      <a:pt x="78" y="234"/>
                    </a:lnTo>
                    <a:lnTo>
                      <a:pt x="78" y="246"/>
                    </a:lnTo>
                    <a:lnTo>
                      <a:pt x="80" y="250"/>
                    </a:lnTo>
                    <a:lnTo>
                      <a:pt x="86" y="250"/>
                    </a:lnTo>
                    <a:lnTo>
                      <a:pt x="88" y="262"/>
                    </a:lnTo>
                    <a:lnTo>
                      <a:pt x="88" y="272"/>
                    </a:lnTo>
                    <a:lnTo>
                      <a:pt x="90" y="272"/>
                    </a:lnTo>
                    <a:lnTo>
                      <a:pt x="90" y="276"/>
                    </a:lnTo>
                    <a:lnTo>
                      <a:pt x="88" y="280"/>
                    </a:lnTo>
                    <a:lnTo>
                      <a:pt x="86" y="284"/>
                    </a:lnTo>
                    <a:lnTo>
                      <a:pt x="94" y="286"/>
                    </a:lnTo>
                    <a:lnTo>
                      <a:pt x="94" y="298"/>
                    </a:lnTo>
                    <a:lnTo>
                      <a:pt x="94" y="300"/>
                    </a:lnTo>
                    <a:lnTo>
                      <a:pt x="94" y="300"/>
                    </a:lnTo>
                    <a:lnTo>
                      <a:pt x="94" y="30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96" name="Freeform 1695"/>
              <p:cNvSpPr/>
              <p:nvPr/>
            </p:nvSpPr>
            <p:spPr bwMode="auto">
              <a:xfrm>
                <a:off x="527050" y="3987800"/>
                <a:ext cx="171450" cy="168275"/>
              </a:xfrm>
              <a:custGeom>
                <a:gdLst>
                  <a:gd fmla="*/ 72 w 108" name="T0"/>
                  <a:gd fmla="*/ 76 h 106" name="T1"/>
                  <a:gd fmla="*/ 62 w 108" name="T2"/>
                  <a:gd fmla="*/ 80 h 106" name="T3"/>
                  <a:gd fmla="*/ 46 w 108" name="T4"/>
                  <a:gd fmla="*/ 82 h 106" name="T5"/>
                  <a:gd fmla="*/ 46 w 108" name="T6"/>
                  <a:gd fmla="*/ 94 h 106" name="T7"/>
                  <a:gd fmla="*/ 34 w 108" name="T8"/>
                  <a:gd fmla="*/ 106 h 106" name="T9"/>
                  <a:gd fmla="*/ 32 w 108" name="T10"/>
                  <a:gd fmla="*/ 100 h 106" name="T11"/>
                  <a:gd fmla="*/ 20 w 108" name="T12"/>
                  <a:gd fmla="*/ 102 h 106" name="T13"/>
                  <a:gd fmla="*/ 14 w 108" name="T14"/>
                  <a:gd fmla="*/ 98 h 106" name="T15"/>
                  <a:gd fmla="*/ 0 w 108" name="T16"/>
                  <a:gd fmla="*/ 90 h 106" name="T17"/>
                  <a:gd fmla="*/ 2 w 108" name="T18"/>
                  <a:gd fmla="*/ 82 h 106" name="T19"/>
                  <a:gd fmla="*/ 6 w 108" name="T20"/>
                  <a:gd fmla="*/ 80 h 106" name="T21"/>
                  <a:gd fmla="*/ 6 w 108" name="T22"/>
                  <a:gd fmla="*/ 72 h 106" name="T23"/>
                  <a:gd fmla="*/ 8 w 108" name="T24"/>
                  <a:gd fmla="*/ 66 h 106" name="T25"/>
                  <a:gd fmla="*/ 16 w 108" name="T26"/>
                  <a:gd fmla="*/ 62 h 106" name="T27"/>
                  <a:gd fmla="*/ 18 w 108" name="T28"/>
                  <a:gd fmla="*/ 52 h 106" name="T29"/>
                  <a:gd fmla="*/ 24 w 108" name="T30"/>
                  <a:gd fmla="*/ 44 h 106" name="T31"/>
                  <a:gd fmla="*/ 36 w 108" name="T32"/>
                  <a:gd fmla="*/ 40 h 106" name="T33"/>
                  <a:gd fmla="*/ 42 w 108" name="T34"/>
                  <a:gd fmla="*/ 32 h 106" name="T35"/>
                  <a:gd fmla="*/ 46 w 108" name="T36"/>
                  <a:gd fmla="*/ 26 h 106" name="T37"/>
                  <a:gd fmla="*/ 54 w 108" name="T38"/>
                  <a:gd fmla="*/ 20 h 106" name="T39"/>
                  <a:gd fmla="*/ 56 w 108" name="T40"/>
                  <a:gd fmla="*/ 10 h 106" name="T41"/>
                  <a:gd fmla="*/ 64 w 108" name="T42"/>
                  <a:gd fmla="*/ 8 h 106" name="T43"/>
                  <a:gd fmla="*/ 70 w 108" name="T44"/>
                  <a:gd fmla="*/ 0 h 106" name="T45"/>
                  <a:gd fmla="*/ 72 w 108" name="T46"/>
                  <a:gd fmla="*/ 2 h 106" name="T47"/>
                  <a:gd fmla="*/ 78 w 108" name="T48"/>
                  <a:gd fmla="*/ 2 h 106" name="T49"/>
                  <a:gd fmla="*/ 80 w 108" name="T50"/>
                  <a:gd fmla="*/ 12 h 106" name="T51"/>
                  <a:gd fmla="*/ 96 w 108" name="T52"/>
                  <a:gd fmla="*/ 28 h 106" name="T53"/>
                  <a:gd fmla="*/ 100 w 108" name="T54"/>
                  <a:gd fmla="*/ 46 h 106" name="T55"/>
                  <a:gd fmla="*/ 106 w 108" name="T56"/>
                  <a:gd fmla="*/ 46 h 106" name="T57"/>
                  <a:gd fmla="*/ 106 w 108" name="T58"/>
                  <a:gd fmla="*/ 54 h 106" name="T59"/>
                  <a:gd fmla="*/ 108 w 108" name="T60"/>
                  <a:gd fmla="*/ 70 h 106" name="T61"/>
                  <a:gd fmla="*/ 102 w 108" name="T62"/>
                  <a:gd fmla="*/ 74 h 106" name="T63"/>
                  <a:gd fmla="*/ 100 w 108" name="T64"/>
                  <a:gd fmla="*/ 80 h 106" name="T65"/>
                  <a:gd fmla="*/ 90 w 108" name="T66"/>
                  <a:gd fmla="*/ 80 h 106" name="T67"/>
                  <a:gd fmla="*/ 82 w 108" name="T68"/>
                  <a:gd fmla="*/ 76 h 10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5" w="108">
                    <a:moveTo>
                      <a:pt x="82" y="76"/>
                    </a:moveTo>
                    <a:lnTo>
                      <a:pt x="72" y="76"/>
                    </a:lnTo>
                    <a:lnTo>
                      <a:pt x="70" y="80"/>
                    </a:lnTo>
                    <a:lnTo>
                      <a:pt x="62" y="80"/>
                    </a:lnTo>
                    <a:lnTo>
                      <a:pt x="48" y="76"/>
                    </a:lnTo>
                    <a:lnTo>
                      <a:pt x="46" y="82"/>
                    </a:lnTo>
                    <a:lnTo>
                      <a:pt x="44" y="88"/>
                    </a:lnTo>
                    <a:lnTo>
                      <a:pt x="46" y="94"/>
                    </a:lnTo>
                    <a:lnTo>
                      <a:pt x="44" y="106"/>
                    </a:lnTo>
                    <a:lnTo>
                      <a:pt x="34" y="106"/>
                    </a:lnTo>
                    <a:lnTo>
                      <a:pt x="32" y="102"/>
                    </a:lnTo>
                    <a:lnTo>
                      <a:pt x="32" y="100"/>
                    </a:lnTo>
                    <a:lnTo>
                      <a:pt x="26" y="98"/>
                    </a:lnTo>
                    <a:lnTo>
                      <a:pt x="20" y="102"/>
                    </a:lnTo>
                    <a:lnTo>
                      <a:pt x="16" y="102"/>
                    </a:lnTo>
                    <a:lnTo>
                      <a:pt x="14" y="98"/>
                    </a:lnTo>
                    <a:lnTo>
                      <a:pt x="2" y="94"/>
                    </a:lnTo>
                    <a:lnTo>
                      <a:pt x="0" y="90"/>
                    </a:lnTo>
                    <a:lnTo>
                      <a:pt x="2" y="84"/>
                    </a:lnTo>
                    <a:lnTo>
                      <a:pt x="2" y="82"/>
                    </a:lnTo>
                    <a:lnTo>
                      <a:pt x="6" y="82"/>
                    </a:lnTo>
                    <a:lnTo>
                      <a:pt x="6" y="80"/>
                    </a:lnTo>
                    <a:lnTo>
                      <a:pt x="6" y="74"/>
                    </a:lnTo>
                    <a:lnTo>
                      <a:pt x="6" y="72"/>
                    </a:lnTo>
                    <a:lnTo>
                      <a:pt x="6" y="70"/>
                    </a:lnTo>
                    <a:lnTo>
                      <a:pt x="8" y="66"/>
                    </a:lnTo>
                    <a:lnTo>
                      <a:pt x="10" y="62"/>
                    </a:lnTo>
                    <a:lnTo>
                      <a:pt x="16" y="62"/>
                    </a:lnTo>
                    <a:lnTo>
                      <a:pt x="16" y="64"/>
                    </a:lnTo>
                    <a:lnTo>
                      <a:pt x="18" y="52"/>
                    </a:lnTo>
                    <a:lnTo>
                      <a:pt x="20" y="46"/>
                    </a:lnTo>
                    <a:lnTo>
                      <a:pt x="24" y="44"/>
                    </a:lnTo>
                    <a:lnTo>
                      <a:pt x="32" y="40"/>
                    </a:lnTo>
                    <a:lnTo>
                      <a:pt x="36" y="40"/>
                    </a:lnTo>
                    <a:lnTo>
                      <a:pt x="38" y="38"/>
                    </a:lnTo>
                    <a:lnTo>
                      <a:pt x="42" y="32"/>
                    </a:lnTo>
                    <a:lnTo>
                      <a:pt x="42" y="28"/>
                    </a:lnTo>
                    <a:lnTo>
                      <a:pt x="46" y="26"/>
                    </a:lnTo>
                    <a:lnTo>
                      <a:pt x="52" y="20"/>
                    </a:lnTo>
                    <a:lnTo>
                      <a:pt x="54" y="20"/>
                    </a:lnTo>
                    <a:lnTo>
                      <a:pt x="54" y="12"/>
                    </a:lnTo>
                    <a:lnTo>
                      <a:pt x="56" y="10"/>
                    </a:lnTo>
                    <a:lnTo>
                      <a:pt x="60" y="10"/>
                    </a:lnTo>
                    <a:lnTo>
                      <a:pt x="64" y="8"/>
                    </a:lnTo>
                    <a:lnTo>
                      <a:pt x="66" y="4"/>
                    </a:lnTo>
                    <a:lnTo>
                      <a:pt x="70" y="0"/>
                    </a:lnTo>
                    <a:lnTo>
                      <a:pt x="72" y="0"/>
                    </a:lnTo>
                    <a:lnTo>
                      <a:pt x="72" y="2"/>
                    </a:lnTo>
                    <a:lnTo>
                      <a:pt x="74" y="2"/>
                    </a:lnTo>
                    <a:lnTo>
                      <a:pt x="78" y="2"/>
                    </a:lnTo>
                    <a:lnTo>
                      <a:pt x="82" y="8"/>
                    </a:lnTo>
                    <a:lnTo>
                      <a:pt x="80" y="12"/>
                    </a:lnTo>
                    <a:lnTo>
                      <a:pt x="84" y="20"/>
                    </a:lnTo>
                    <a:lnTo>
                      <a:pt x="96" y="28"/>
                    </a:lnTo>
                    <a:lnTo>
                      <a:pt x="96" y="32"/>
                    </a:lnTo>
                    <a:lnTo>
                      <a:pt x="100" y="46"/>
                    </a:lnTo>
                    <a:lnTo>
                      <a:pt x="102" y="46"/>
                    </a:lnTo>
                    <a:lnTo>
                      <a:pt x="106" y="46"/>
                    </a:lnTo>
                    <a:lnTo>
                      <a:pt x="106" y="52"/>
                    </a:lnTo>
                    <a:lnTo>
                      <a:pt x="106" y="54"/>
                    </a:lnTo>
                    <a:lnTo>
                      <a:pt x="108" y="66"/>
                    </a:lnTo>
                    <a:lnTo>
                      <a:pt x="108" y="70"/>
                    </a:lnTo>
                    <a:lnTo>
                      <a:pt x="108" y="72"/>
                    </a:lnTo>
                    <a:lnTo>
                      <a:pt x="102" y="74"/>
                    </a:lnTo>
                    <a:lnTo>
                      <a:pt x="100" y="76"/>
                    </a:lnTo>
                    <a:lnTo>
                      <a:pt x="100" y="80"/>
                    </a:lnTo>
                    <a:lnTo>
                      <a:pt x="96" y="80"/>
                    </a:lnTo>
                    <a:lnTo>
                      <a:pt x="90" y="80"/>
                    </a:lnTo>
                    <a:lnTo>
                      <a:pt x="82" y="76"/>
                    </a:lnTo>
                    <a:lnTo>
                      <a:pt x="82" y="76"/>
                    </a:lnTo>
                    <a:lnTo>
                      <a:pt x="82" y="7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97" name="Freeform 1696"/>
              <p:cNvSpPr/>
              <p:nvPr/>
            </p:nvSpPr>
            <p:spPr bwMode="auto">
              <a:xfrm>
                <a:off x="1190625" y="3121025"/>
                <a:ext cx="136525" cy="98425"/>
              </a:xfrm>
              <a:custGeom>
                <a:gdLst>
                  <a:gd fmla="*/ 86 w 86" name="T0"/>
                  <a:gd fmla="*/ 4 h 62" name="T1"/>
                  <a:gd fmla="*/ 76 w 86" name="T2"/>
                  <a:gd fmla="*/ 2 h 62" name="T3"/>
                  <a:gd fmla="*/ 66 w 86" name="T4"/>
                  <a:gd fmla="*/ 4 h 62" name="T5"/>
                  <a:gd fmla="*/ 60 w 86" name="T6"/>
                  <a:gd fmla="*/ 0 h 62" name="T7"/>
                  <a:gd fmla="*/ 50 w 86" name="T8"/>
                  <a:gd fmla="*/ 4 h 62" name="T9"/>
                  <a:gd fmla="*/ 42 w 86" name="T10"/>
                  <a:gd fmla="*/ 10 h 62" name="T11"/>
                  <a:gd fmla="*/ 30 w 86" name="T12"/>
                  <a:gd fmla="*/ 10 h 62" name="T13"/>
                  <a:gd fmla="*/ 24 w 86" name="T14"/>
                  <a:gd fmla="*/ 10 h 62" name="T15"/>
                  <a:gd fmla="*/ 16 w 86" name="T16"/>
                  <a:gd fmla="*/ 10 h 62" name="T17"/>
                  <a:gd fmla="*/ 14 w 86" name="T18"/>
                  <a:gd fmla="*/ 6 h 62" name="T19"/>
                  <a:gd fmla="*/ 14 w 86" name="T20"/>
                  <a:gd fmla="*/ 2 h 62" name="T21"/>
                  <a:gd fmla="*/ 8 w 86" name="T22"/>
                  <a:gd fmla="*/ 4 h 62" name="T23"/>
                  <a:gd fmla="*/ 0 w 86" name="T24"/>
                  <a:gd fmla="*/ 12 h 62" name="T25"/>
                  <a:gd fmla="*/ 0 w 86" name="T26"/>
                  <a:gd fmla="*/ 18 h 62" name="T27"/>
                  <a:gd fmla="*/ 8 w 86" name="T28"/>
                  <a:gd fmla="*/ 22 h 62" name="T29"/>
                  <a:gd fmla="*/ 6 w 86" name="T30"/>
                  <a:gd fmla="*/ 30 h 62" name="T31"/>
                  <a:gd fmla="*/ 4 w 86" name="T32"/>
                  <a:gd fmla="*/ 40 h 62" name="T33"/>
                  <a:gd fmla="*/ 8 w 86" name="T34"/>
                  <a:gd fmla="*/ 48 h 62" name="T35"/>
                  <a:gd fmla="*/ 6 w 86" name="T36"/>
                  <a:gd fmla="*/ 56 h 62" name="T37"/>
                  <a:gd fmla="*/ 18 w 86" name="T38"/>
                  <a:gd fmla="*/ 62 h 62" name="T39"/>
                  <a:gd fmla="*/ 30 w 86" name="T40"/>
                  <a:gd fmla="*/ 58 h 62" name="T41"/>
                  <a:gd fmla="*/ 38 w 86" name="T42"/>
                  <a:gd fmla="*/ 56 h 62" name="T43"/>
                  <a:gd fmla="*/ 42 w 86" name="T44"/>
                  <a:gd fmla="*/ 60 h 62" name="T45"/>
                  <a:gd fmla="*/ 50 w 86" name="T46"/>
                  <a:gd fmla="*/ 60 h 62" name="T47"/>
                  <a:gd fmla="*/ 56 w 86" name="T48"/>
                  <a:gd fmla="*/ 60 h 62" name="T49"/>
                  <a:gd fmla="*/ 52 w 86" name="T50"/>
                  <a:gd fmla="*/ 56 h 62" name="T51"/>
                  <a:gd fmla="*/ 60 w 86" name="T52"/>
                  <a:gd fmla="*/ 56 h 62" name="T53"/>
                  <a:gd fmla="*/ 66 w 86" name="T54"/>
                  <a:gd fmla="*/ 52 h 62" name="T55"/>
                  <a:gd fmla="*/ 70 w 86" name="T56"/>
                  <a:gd fmla="*/ 52 h 62" name="T57"/>
                  <a:gd fmla="*/ 70 w 86" name="T58"/>
                  <a:gd fmla="*/ 48 h 62" name="T59"/>
                  <a:gd fmla="*/ 78 w 86" name="T60"/>
                  <a:gd fmla="*/ 24 h 62" name="T61"/>
                  <a:gd fmla="*/ 86 w 86" name="T62"/>
                  <a:gd fmla="*/ 12 h 62" name="T63"/>
                  <a:gd fmla="*/ 86 w 86" name="T64"/>
                  <a:gd fmla="*/ 4 h 62" name="T65"/>
                  <a:gd fmla="*/ 86 w 86" name="T66"/>
                  <a:gd fmla="*/ 4 h 6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2" w="86">
                    <a:moveTo>
                      <a:pt x="86" y="4"/>
                    </a:moveTo>
                    <a:lnTo>
                      <a:pt x="86" y="4"/>
                    </a:lnTo>
                    <a:lnTo>
                      <a:pt x="82" y="2"/>
                    </a:lnTo>
                    <a:lnTo>
                      <a:pt x="76" y="2"/>
                    </a:lnTo>
                    <a:lnTo>
                      <a:pt x="70" y="4"/>
                    </a:lnTo>
                    <a:lnTo>
                      <a:pt x="66" y="4"/>
                    </a:lnTo>
                    <a:lnTo>
                      <a:pt x="62" y="4"/>
                    </a:lnTo>
                    <a:lnTo>
                      <a:pt x="60" y="0"/>
                    </a:lnTo>
                    <a:lnTo>
                      <a:pt x="56" y="2"/>
                    </a:lnTo>
                    <a:lnTo>
                      <a:pt x="50" y="4"/>
                    </a:lnTo>
                    <a:lnTo>
                      <a:pt x="48" y="6"/>
                    </a:lnTo>
                    <a:lnTo>
                      <a:pt x="42" y="10"/>
                    </a:lnTo>
                    <a:lnTo>
                      <a:pt x="34" y="10"/>
                    </a:lnTo>
                    <a:lnTo>
                      <a:pt x="30" y="10"/>
                    </a:lnTo>
                    <a:lnTo>
                      <a:pt x="26" y="10"/>
                    </a:lnTo>
                    <a:lnTo>
                      <a:pt x="24" y="10"/>
                    </a:lnTo>
                    <a:lnTo>
                      <a:pt x="22" y="10"/>
                    </a:lnTo>
                    <a:lnTo>
                      <a:pt x="16" y="10"/>
                    </a:lnTo>
                    <a:lnTo>
                      <a:pt x="14" y="10"/>
                    </a:lnTo>
                    <a:lnTo>
                      <a:pt x="14" y="6"/>
                    </a:lnTo>
                    <a:lnTo>
                      <a:pt x="16" y="4"/>
                    </a:lnTo>
                    <a:lnTo>
                      <a:pt x="14" y="2"/>
                    </a:lnTo>
                    <a:lnTo>
                      <a:pt x="12" y="2"/>
                    </a:lnTo>
                    <a:lnTo>
                      <a:pt x="8" y="4"/>
                    </a:lnTo>
                    <a:lnTo>
                      <a:pt x="4" y="10"/>
                    </a:lnTo>
                    <a:lnTo>
                      <a:pt x="0" y="12"/>
                    </a:lnTo>
                    <a:lnTo>
                      <a:pt x="0" y="14"/>
                    </a:lnTo>
                    <a:lnTo>
                      <a:pt x="0" y="18"/>
                    </a:lnTo>
                    <a:lnTo>
                      <a:pt x="0" y="20"/>
                    </a:lnTo>
                    <a:lnTo>
                      <a:pt x="8" y="22"/>
                    </a:lnTo>
                    <a:lnTo>
                      <a:pt x="8" y="24"/>
                    </a:lnTo>
                    <a:lnTo>
                      <a:pt x="6" y="30"/>
                    </a:lnTo>
                    <a:lnTo>
                      <a:pt x="4" y="34"/>
                    </a:lnTo>
                    <a:lnTo>
                      <a:pt x="4" y="40"/>
                    </a:lnTo>
                    <a:lnTo>
                      <a:pt x="8" y="44"/>
                    </a:lnTo>
                    <a:lnTo>
                      <a:pt x="8" y="48"/>
                    </a:lnTo>
                    <a:lnTo>
                      <a:pt x="8" y="52"/>
                    </a:lnTo>
                    <a:lnTo>
                      <a:pt x="6" y="56"/>
                    </a:lnTo>
                    <a:lnTo>
                      <a:pt x="12" y="60"/>
                    </a:lnTo>
                    <a:lnTo>
                      <a:pt x="18" y="62"/>
                    </a:lnTo>
                    <a:lnTo>
                      <a:pt x="24" y="62"/>
                    </a:lnTo>
                    <a:lnTo>
                      <a:pt x="30" y="58"/>
                    </a:lnTo>
                    <a:lnTo>
                      <a:pt x="32" y="56"/>
                    </a:lnTo>
                    <a:lnTo>
                      <a:pt x="38" y="56"/>
                    </a:lnTo>
                    <a:lnTo>
                      <a:pt x="40" y="58"/>
                    </a:lnTo>
                    <a:lnTo>
                      <a:pt x="42" y="60"/>
                    </a:lnTo>
                    <a:lnTo>
                      <a:pt x="42" y="62"/>
                    </a:lnTo>
                    <a:lnTo>
                      <a:pt x="50" y="60"/>
                    </a:lnTo>
                    <a:lnTo>
                      <a:pt x="52" y="62"/>
                    </a:lnTo>
                    <a:lnTo>
                      <a:pt x="56" y="60"/>
                    </a:lnTo>
                    <a:lnTo>
                      <a:pt x="56" y="58"/>
                    </a:lnTo>
                    <a:lnTo>
                      <a:pt x="52" y="56"/>
                    </a:lnTo>
                    <a:lnTo>
                      <a:pt x="56" y="56"/>
                    </a:lnTo>
                    <a:lnTo>
                      <a:pt x="60" y="56"/>
                    </a:lnTo>
                    <a:lnTo>
                      <a:pt x="60" y="52"/>
                    </a:lnTo>
                    <a:lnTo>
                      <a:pt x="66" y="52"/>
                    </a:lnTo>
                    <a:lnTo>
                      <a:pt x="68" y="52"/>
                    </a:lnTo>
                    <a:lnTo>
                      <a:pt x="70" y="52"/>
                    </a:lnTo>
                    <a:lnTo>
                      <a:pt x="74" y="52"/>
                    </a:lnTo>
                    <a:lnTo>
                      <a:pt x="70" y="48"/>
                    </a:lnTo>
                    <a:lnTo>
                      <a:pt x="68" y="44"/>
                    </a:lnTo>
                    <a:lnTo>
                      <a:pt x="78" y="24"/>
                    </a:lnTo>
                    <a:lnTo>
                      <a:pt x="84" y="22"/>
                    </a:lnTo>
                    <a:lnTo>
                      <a:pt x="86" y="12"/>
                    </a:lnTo>
                    <a:lnTo>
                      <a:pt x="86" y="6"/>
                    </a:lnTo>
                    <a:lnTo>
                      <a:pt x="86" y="4"/>
                    </a:lnTo>
                    <a:lnTo>
                      <a:pt x="86" y="4"/>
                    </a:lnTo>
                    <a:lnTo>
                      <a:pt x="86"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98" name="Freeform 1697"/>
              <p:cNvSpPr/>
              <p:nvPr/>
            </p:nvSpPr>
            <p:spPr bwMode="auto">
              <a:xfrm>
                <a:off x="3295650" y="4318000"/>
                <a:ext cx="31750" cy="22225"/>
              </a:xfrm>
              <a:custGeom>
                <a:gdLst>
                  <a:gd fmla="*/ 0 w 20" name="T0"/>
                  <a:gd fmla="*/ 10 h 14" name="T1"/>
                  <a:gd fmla="*/ 4 w 20" name="T2"/>
                  <a:gd fmla="*/ 14 h 14" name="T3"/>
                  <a:gd fmla="*/ 10 w 20" name="T4"/>
                  <a:gd fmla="*/ 14 h 14" name="T5"/>
                  <a:gd fmla="*/ 10 w 20" name="T6"/>
                  <a:gd fmla="*/ 12 h 14" name="T7"/>
                  <a:gd fmla="*/ 12 w 20" name="T8"/>
                  <a:gd fmla="*/ 8 h 14" name="T9"/>
                  <a:gd fmla="*/ 16 w 20" name="T10"/>
                  <a:gd fmla="*/ 10 h 14" name="T11"/>
                  <a:gd fmla="*/ 20 w 20" name="T12"/>
                  <a:gd fmla="*/ 10 h 14" name="T13"/>
                  <a:gd fmla="*/ 16 w 20" name="T14"/>
                  <a:gd fmla="*/ 0 h 14" name="T15"/>
                  <a:gd fmla="*/ 10 w 20" name="T16"/>
                  <a:gd fmla="*/ 0 h 14" name="T17"/>
                  <a:gd fmla="*/ 4 w 20" name="T18"/>
                  <a:gd fmla="*/ 2 h 14" name="T19"/>
                  <a:gd fmla="*/ 4 w 20" name="T20"/>
                  <a:gd fmla="*/ 4 h 14" name="T21"/>
                  <a:gd fmla="*/ 4 w 20" name="T22"/>
                  <a:gd fmla="*/ 8 h 14" name="T23"/>
                  <a:gd fmla="*/ 2 w 20" name="T24"/>
                  <a:gd fmla="*/ 8 h 14" name="T25"/>
                  <a:gd fmla="*/ 0 w 20" name="T26"/>
                  <a:gd fmla="*/ 10 h 14" name="T27"/>
                  <a:gd fmla="*/ 0 w 20" name="T28"/>
                  <a:gd fmla="*/ 10 h 14" name="T29"/>
                  <a:gd fmla="*/ 0 w 20" name="T30"/>
                  <a:gd fmla="*/ 10 h 1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4" w="20">
                    <a:moveTo>
                      <a:pt x="0" y="10"/>
                    </a:moveTo>
                    <a:lnTo>
                      <a:pt x="4" y="14"/>
                    </a:lnTo>
                    <a:lnTo>
                      <a:pt x="10" y="14"/>
                    </a:lnTo>
                    <a:lnTo>
                      <a:pt x="10" y="12"/>
                    </a:lnTo>
                    <a:lnTo>
                      <a:pt x="12" y="8"/>
                    </a:lnTo>
                    <a:lnTo>
                      <a:pt x="16" y="10"/>
                    </a:lnTo>
                    <a:lnTo>
                      <a:pt x="20" y="10"/>
                    </a:lnTo>
                    <a:lnTo>
                      <a:pt x="16" y="0"/>
                    </a:lnTo>
                    <a:lnTo>
                      <a:pt x="10" y="0"/>
                    </a:lnTo>
                    <a:lnTo>
                      <a:pt x="4" y="2"/>
                    </a:lnTo>
                    <a:lnTo>
                      <a:pt x="4" y="4"/>
                    </a:lnTo>
                    <a:lnTo>
                      <a:pt x="4" y="8"/>
                    </a:lnTo>
                    <a:lnTo>
                      <a:pt x="2" y="8"/>
                    </a:lnTo>
                    <a:lnTo>
                      <a:pt x="0" y="10"/>
                    </a:lnTo>
                    <a:lnTo>
                      <a:pt x="0" y="10"/>
                    </a:lnTo>
                    <a:lnTo>
                      <a:pt x="0" y="1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99" name="Freeform 1698"/>
              <p:cNvSpPr/>
              <p:nvPr/>
            </p:nvSpPr>
            <p:spPr bwMode="auto">
              <a:xfrm>
                <a:off x="1111250" y="4965700"/>
                <a:ext cx="225425" cy="269875"/>
              </a:xfrm>
              <a:custGeom>
                <a:gdLst>
                  <a:gd fmla="*/ 0 w 142" name="T0"/>
                  <a:gd fmla="*/ 138 h 170" name="T1"/>
                  <a:gd fmla="*/ 6 w 142" name="T2"/>
                  <a:gd fmla="*/ 144 h 170" name="T3"/>
                  <a:gd fmla="*/ 12 w 142" name="T4"/>
                  <a:gd fmla="*/ 156 h 170" name="T5"/>
                  <a:gd fmla="*/ 12 w 142" name="T6"/>
                  <a:gd fmla="*/ 168 h 170" name="T7"/>
                  <a:gd fmla="*/ 14 w 142" name="T8"/>
                  <a:gd fmla="*/ 170 h 170" name="T9"/>
                  <a:gd fmla="*/ 22 w 142" name="T10"/>
                  <a:gd fmla="*/ 168 h 170" name="T11"/>
                  <a:gd fmla="*/ 34 w 142" name="T12"/>
                  <a:gd fmla="*/ 162 h 170" name="T13"/>
                  <a:gd fmla="*/ 48 w 142" name="T14"/>
                  <a:gd fmla="*/ 154 h 170" name="T15"/>
                  <a:gd fmla="*/ 50 w 142" name="T16"/>
                  <a:gd fmla="*/ 146 h 170" name="T17"/>
                  <a:gd fmla="*/ 58 w 142" name="T18"/>
                  <a:gd fmla="*/ 142 h 170" name="T19"/>
                  <a:gd fmla="*/ 62 w 142" name="T20"/>
                  <a:gd fmla="*/ 144 h 170" name="T21"/>
                  <a:gd fmla="*/ 68 w 142" name="T22"/>
                  <a:gd fmla="*/ 144 h 170" name="T23"/>
                  <a:gd fmla="*/ 74 w 142" name="T24"/>
                  <a:gd fmla="*/ 146 h 170" name="T25"/>
                  <a:gd fmla="*/ 80 w 142" name="T26"/>
                  <a:gd fmla="*/ 146 h 170" name="T27"/>
                  <a:gd fmla="*/ 88 w 142" name="T28"/>
                  <a:gd fmla="*/ 146 h 170" name="T29"/>
                  <a:gd fmla="*/ 90 w 142" name="T30"/>
                  <a:gd fmla="*/ 124 h 170" name="T31"/>
                  <a:gd fmla="*/ 98 w 142" name="T32"/>
                  <a:gd fmla="*/ 118 h 170" name="T33"/>
                  <a:gd fmla="*/ 102 w 142" name="T34"/>
                  <a:gd fmla="*/ 110 h 170" name="T35"/>
                  <a:gd fmla="*/ 106 w 142" name="T36"/>
                  <a:gd fmla="*/ 106 h 170" name="T37"/>
                  <a:gd fmla="*/ 112 w 142" name="T38"/>
                  <a:gd fmla="*/ 98 h 170" name="T39"/>
                  <a:gd fmla="*/ 122 w 142" name="T40"/>
                  <a:gd fmla="*/ 92 h 170" name="T41"/>
                  <a:gd fmla="*/ 130 w 142" name="T42"/>
                  <a:gd fmla="*/ 88 h 170" name="T43"/>
                  <a:gd fmla="*/ 134 w 142" name="T44"/>
                  <a:gd fmla="*/ 88 h 170" name="T45"/>
                  <a:gd fmla="*/ 142 w 142" name="T46"/>
                  <a:gd fmla="*/ 82 h 170" name="T47"/>
                  <a:gd fmla="*/ 140 w 142" name="T48"/>
                  <a:gd fmla="*/ 80 h 170" name="T49"/>
                  <a:gd fmla="*/ 134 w 142" name="T50"/>
                  <a:gd fmla="*/ 74 h 170" name="T51"/>
                  <a:gd fmla="*/ 130 w 142" name="T52"/>
                  <a:gd fmla="*/ 74 h 170" name="T53"/>
                  <a:gd fmla="*/ 124 w 142" name="T54"/>
                  <a:gd fmla="*/ 70 h 170" name="T55"/>
                  <a:gd fmla="*/ 126 w 142" name="T56"/>
                  <a:gd fmla="*/ 60 h 170" name="T57"/>
                  <a:gd fmla="*/ 124 w 142" name="T58"/>
                  <a:gd fmla="*/ 56 h 170" name="T59"/>
                  <a:gd fmla="*/ 120 w 142" name="T60"/>
                  <a:gd fmla="*/ 52 h 170" name="T61"/>
                  <a:gd fmla="*/ 116 w 142" name="T62"/>
                  <a:gd fmla="*/ 42 h 170" name="T63"/>
                  <a:gd fmla="*/ 106 w 142" name="T64"/>
                  <a:gd fmla="*/ 34 h 170" name="T65"/>
                  <a:gd fmla="*/ 102 w 142" name="T66"/>
                  <a:gd fmla="*/ 36 h 170" name="T67"/>
                  <a:gd fmla="*/ 98 w 142" name="T68"/>
                  <a:gd fmla="*/ 30 h 170" name="T69"/>
                  <a:gd fmla="*/ 90 w 142" name="T70"/>
                  <a:gd fmla="*/ 24 h 170" name="T71"/>
                  <a:gd fmla="*/ 88 w 142" name="T72"/>
                  <a:gd fmla="*/ 16 h 170" name="T73"/>
                  <a:gd fmla="*/ 86 w 142" name="T74"/>
                  <a:gd fmla="*/ 10 h 170" name="T75"/>
                  <a:gd fmla="*/ 80 w 142" name="T76"/>
                  <a:gd fmla="*/ 4 h 170" name="T77"/>
                  <a:gd fmla="*/ 78 w 142" name="T78"/>
                  <a:gd fmla="*/ 0 h 170" name="T79"/>
                  <a:gd fmla="*/ 74 w 142" name="T80"/>
                  <a:gd fmla="*/ 4 h 170" name="T81"/>
                  <a:gd fmla="*/ 70 w 142" name="T82"/>
                  <a:gd fmla="*/ 4 h 170" name="T83"/>
                  <a:gd fmla="*/ 66 w 142" name="T84"/>
                  <a:gd fmla="*/ 4 h 170" name="T85"/>
                  <a:gd fmla="*/ 62 w 142" name="T86"/>
                  <a:gd fmla="*/ 10 h 170" name="T87"/>
                  <a:gd fmla="*/ 28 w 142" name="T88"/>
                  <a:gd fmla="*/ 12 h 170" name="T89"/>
                  <a:gd fmla="*/ 16 w 142" name="T90"/>
                  <a:gd fmla="*/ 72 h 170" name="T91"/>
                  <a:gd fmla="*/ 0 w 142" name="T92"/>
                  <a:gd fmla="*/ 138 h 170" name="T93"/>
                  <a:gd fmla="*/ 0 w 142" name="T94"/>
                  <a:gd fmla="*/ 138 h 17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0" w="142">
                    <a:moveTo>
                      <a:pt x="0" y="138"/>
                    </a:moveTo>
                    <a:lnTo>
                      <a:pt x="0" y="138"/>
                    </a:lnTo>
                    <a:lnTo>
                      <a:pt x="4" y="142"/>
                    </a:lnTo>
                    <a:lnTo>
                      <a:pt x="6" y="144"/>
                    </a:lnTo>
                    <a:lnTo>
                      <a:pt x="10" y="150"/>
                    </a:lnTo>
                    <a:lnTo>
                      <a:pt x="12" y="156"/>
                    </a:lnTo>
                    <a:lnTo>
                      <a:pt x="12" y="162"/>
                    </a:lnTo>
                    <a:lnTo>
                      <a:pt x="12" y="168"/>
                    </a:lnTo>
                    <a:lnTo>
                      <a:pt x="12" y="170"/>
                    </a:lnTo>
                    <a:lnTo>
                      <a:pt x="14" y="170"/>
                    </a:lnTo>
                    <a:lnTo>
                      <a:pt x="16" y="170"/>
                    </a:lnTo>
                    <a:lnTo>
                      <a:pt x="22" y="168"/>
                    </a:lnTo>
                    <a:lnTo>
                      <a:pt x="30" y="164"/>
                    </a:lnTo>
                    <a:lnTo>
                      <a:pt x="34" y="162"/>
                    </a:lnTo>
                    <a:lnTo>
                      <a:pt x="42" y="156"/>
                    </a:lnTo>
                    <a:lnTo>
                      <a:pt x="48" y="154"/>
                    </a:lnTo>
                    <a:lnTo>
                      <a:pt x="50" y="150"/>
                    </a:lnTo>
                    <a:lnTo>
                      <a:pt x="50" y="146"/>
                    </a:lnTo>
                    <a:lnTo>
                      <a:pt x="56" y="142"/>
                    </a:lnTo>
                    <a:lnTo>
                      <a:pt x="58" y="142"/>
                    </a:lnTo>
                    <a:lnTo>
                      <a:pt x="60" y="144"/>
                    </a:lnTo>
                    <a:lnTo>
                      <a:pt x="62" y="144"/>
                    </a:lnTo>
                    <a:lnTo>
                      <a:pt x="66" y="144"/>
                    </a:lnTo>
                    <a:lnTo>
                      <a:pt x="68" y="144"/>
                    </a:lnTo>
                    <a:lnTo>
                      <a:pt x="70" y="144"/>
                    </a:lnTo>
                    <a:lnTo>
                      <a:pt x="74" y="146"/>
                    </a:lnTo>
                    <a:lnTo>
                      <a:pt x="76" y="146"/>
                    </a:lnTo>
                    <a:lnTo>
                      <a:pt x="80" y="146"/>
                    </a:lnTo>
                    <a:lnTo>
                      <a:pt x="86" y="150"/>
                    </a:lnTo>
                    <a:lnTo>
                      <a:pt x="88" y="146"/>
                    </a:lnTo>
                    <a:lnTo>
                      <a:pt x="88" y="126"/>
                    </a:lnTo>
                    <a:lnTo>
                      <a:pt x="90" y="124"/>
                    </a:lnTo>
                    <a:lnTo>
                      <a:pt x="96" y="120"/>
                    </a:lnTo>
                    <a:lnTo>
                      <a:pt x="98" y="118"/>
                    </a:lnTo>
                    <a:lnTo>
                      <a:pt x="98" y="116"/>
                    </a:lnTo>
                    <a:lnTo>
                      <a:pt x="102" y="110"/>
                    </a:lnTo>
                    <a:lnTo>
                      <a:pt x="104" y="108"/>
                    </a:lnTo>
                    <a:lnTo>
                      <a:pt x="106" y="106"/>
                    </a:lnTo>
                    <a:lnTo>
                      <a:pt x="108" y="100"/>
                    </a:lnTo>
                    <a:lnTo>
                      <a:pt x="112" y="98"/>
                    </a:lnTo>
                    <a:lnTo>
                      <a:pt x="114" y="96"/>
                    </a:lnTo>
                    <a:lnTo>
                      <a:pt x="122" y="92"/>
                    </a:lnTo>
                    <a:lnTo>
                      <a:pt x="130" y="90"/>
                    </a:lnTo>
                    <a:lnTo>
                      <a:pt x="130" y="88"/>
                    </a:lnTo>
                    <a:lnTo>
                      <a:pt x="132" y="88"/>
                    </a:lnTo>
                    <a:lnTo>
                      <a:pt x="134" y="88"/>
                    </a:lnTo>
                    <a:lnTo>
                      <a:pt x="136" y="84"/>
                    </a:lnTo>
                    <a:lnTo>
                      <a:pt x="142" y="82"/>
                    </a:lnTo>
                    <a:lnTo>
                      <a:pt x="142" y="80"/>
                    </a:lnTo>
                    <a:lnTo>
                      <a:pt x="140" y="80"/>
                    </a:lnTo>
                    <a:lnTo>
                      <a:pt x="136" y="74"/>
                    </a:lnTo>
                    <a:lnTo>
                      <a:pt x="134" y="74"/>
                    </a:lnTo>
                    <a:lnTo>
                      <a:pt x="132" y="74"/>
                    </a:lnTo>
                    <a:lnTo>
                      <a:pt x="130" y="74"/>
                    </a:lnTo>
                    <a:lnTo>
                      <a:pt x="126" y="72"/>
                    </a:lnTo>
                    <a:lnTo>
                      <a:pt x="124" y="70"/>
                    </a:lnTo>
                    <a:lnTo>
                      <a:pt x="124" y="62"/>
                    </a:lnTo>
                    <a:lnTo>
                      <a:pt x="126" y="60"/>
                    </a:lnTo>
                    <a:lnTo>
                      <a:pt x="126" y="56"/>
                    </a:lnTo>
                    <a:lnTo>
                      <a:pt x="124" y="56"/>
                    </a:lnTo>
                    <a:lnTo>
                      <a:pt x="122" y="54"/>
                    </a:lnTo>
                    <a:lnTo>
                      <a:pt x="120" y="52"/>
                    </a:lnTo>
                    <a:lnTo>
                      <a:pt x="116" y="48"/>
                    </a:lnTo>
                    <a:lnTo>
                      <a:pt x="116" y="42"/>
                    </a:lnTo>
                    <a:lnTo>
                      <a:pt x="112" y="38"/>
                    </a:lnTo>
                    <a:lnTo>
                      <a:pt x="106" y="34"/>
                    </a:lnTo>
                    <a:lnTo>
                      <a:pt x="104" y="36"/>
                    </a:lnTo>
                    <a:lnTo>
                      <a:pt x="102" y="36"/>
                    </a:lnTo>
                    <a:lnTo>
                      <a:pt x="98" y="34"/>
                    </a:lnTo>
                    <a:lnTo>
                      <a:pt x="98" y="30"/>
                    </a:lnTo>
                    <a:lnTo>
                      <a:pt x="96" y="30"/>
                    </a:lnTo>
                    <a:lnTo>
                      <a:pt x="90" y="24"/>
                    </a:lnTo>
                    <a:lnTo>
                      <a:pt x="88" y="18"/>
                    </a:lnTo>
                    <a:lnTo>
                      <a:pt x="88" y="16"/>
                    </a:lnTo>
                    <a:lnTo>
                      <a:pt x="86" y="12"/>
                    </a:lnTo>
                    <a:lnTo>
                      <a:pt x="86" y="10"/>
                    </a:lnTo>
                    <a:lnTo>
                      <a:pt x="84" y="10"/>
                    </a:lnTo>
                    <a:lnTo>
                      <a:pt x="80" y="4"/>
                    </a:lnTo>
                    <a:lnTo>
                      <a:pt x="80" y="0"/>
                    </a:lnTo>
                    <a:lnTo>
                      <a:pt x="78" y="0"/>
                    </a:lnTo>
                    <a:lnTo>
                      <a:pt x="76" y="2"/>
                    </a:lnTo>
                    <a:lnTo>
                      <a:pt x="74" y="4"/>
                    </a:lnTo>
                    <a:lnTo>
                      <a:pt x="74" y="8"/>
                    </a:lnTo>
                    <a:lnTo>
                      <a:pt x="70" y="4"/>
                    </a:lnTo>
                    <a:lnTo>
                      <a:pt x="68" y="4"/>
                    </a:lnTo>
                    <a:lnTo>
                      <a:pt x="66" y="4"/>
                    </a:lnTo>
                    <a:lnTo>
                      <a:pt x="66" y="8"/>
                    </a:lnTo>
                    <a:lnTo>
                      <a:pt x="62" y="10"/>
                    </a:lnTo>
                    <a:lnTo>
                      <a:pt x="60" y="8"/>
                    </a:lnTo>
                    <a:lnTo>
                      <a:pt x="28" y="12"/>
                    </a:lnTo>
                    <a:lnTo>
                      <a:pt x="16" y="12"/>
                    </a:lnTo>
                    <a:lnTo>
                      <a:pt x="16" y="72"/>
                    </a:lnTo>
                    <a:lnTo>
                      <a:pt x="2" y="72"/>
                    </a:lnTo>
                    <a:lnTo>
                      <a:pt x="0" y="138"/>
                    </a:lnTo>
                    <a:lnTo>
                      <a:pt x="0" y="138"/>
                    </a:lnTo>
                    <a:lnTo>
                      <a:pt x="0" y="13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00" name="Freeform 1699"/>
              <p:cNvSpPr/>
              <p:nvPr/>
            </p:nvSpPr>
            <p:spPr bwMode="auto">
              <a:xfrm>
                <a:off x="1025525" y="3095625"/>
                <a:ext cx="92075" cy="88900"/>
              </a:xfrm>
              <a:custGeom>
                <a:gdLst>
                  <a:gd fmla="*/ 40 w 58" name="T0"/>
                  <a:gd fmla="*/ 56 h 56" name="T1"/>
                  <a:gd fmla="*/ 40 w 58" name="T2"/>
                  <a:gd fmla="*/ 56 h 56" name="T3"/>
                  <a:gd fmla="*/ 40 w 58" name="T4"/>
                  <a:gd fmla="*/ 54 h 56" name="T5"/>
                  <a:gd fmla="*/ 40 w 58" name="T6"/>
                  <a:gd fmla="*/ 50 h 56" name="T7"/>
                  <a:gd fmla="*/ 40 w 58" name="T8"/>
                  <a:gd fmla="*/ 46 h 56" name="T9"/>
                  <a:gd fmla="*/ 40 w 58" name="T10"/>
                  <a:gd fmla="*/ 42 h 56" name="T11"/>
                  <a:gd fmla="*/ 48 w 58" name="T12"/>
                  <a:gd fmla="*/ 40 h 56" name="T13"/>
                  <a:gd fmla="*/ 50 w 58" name="T14"/>
                  <a:gd fmla="*/ 36 h 56" name="T15"/>
                  <a:gd fmla="*/ 56 w 58" name="T16"/>
                  <a:gd fmla="*/ 36 h 56" name="T17"/>
                  <a:gd fmla="*/ 58 w 58" name="T18"/>
                  <a:gd fmla="*/ 32 h 56" name="T19"/>
                  <a:gd fmla="*/ 56 w 58" name="T20"/>
                  <a:gd fmla="*/ 30 h 56" name="T21"/>
                  <a:gd fmla="*/ 52 w 58" name="T22"/>
                  <a:gd fmla="*/ 28 h 56" name="T23"/>
                  <a:gd fmla="*/ 50 w 58" name="T24"/>
                  <a:gd fmla="*/ 28 h 56" name="T25"/>
                  <a:gd fmla="*/ 50 w 58" name="T26"/>
                  <a:gd fmla="*/ 26 h 56" name="T27"/>
                  <a:gd fmla="*/ 52 w 58" name="T28"/>
                  <a:gd fmla="*/ 26 h 56" name="T29"/>
                  <a:gd fmla="*/ 56 w 58" name="T30"/>
                  <a:gd fmla="*/ 22 h 56" name="T31"/>
                  <a:gd fmla="*/ 56 w 58" name="T32"/>
                  <a:gd fmla="*/ 20 h 56" name="T33"/>
                  <a:gd fmla="*/ 52 w 58" name="T34"/>
                  <a:gd fmla="*/ 16 h 56" name="T35"/>
                  <a:gd fmla="*/ 52 w 58" name="T36"/>
                  <a:gd fmla="*/ 10 h 56" name="T37"/>
                  <a:gd fmla="*/ 46 w 58" name="T38"/>
                  <a:gd fmla="*/ 12 h 56" name="T39"/>
                  <a:gd fmla="*/ 42 w 58" name="T40"/>
                  <a:gd fmla="*/ 10 h 56" name="T41"/>
                  <a:gd fmla="*/ 40 w 58" name="T42"/>
                  <a:gd fmla="*/ 10 h 56" name="T43"/>
                  <a:gd fmla="*/ 38 w 58" name="T44"/>
                  <a:gd fmla="*/ 8 h 56" name="T45"/>
                  <a:gd fmla="*/ 30 w 58" name="T46"/>
                  <a:gd fmla="*/ 2 h 56" name="T47"/>
                  <a:gd fmla="*/ 28 w 58" name="T48"/>
                  <a:gd fmla="*/ 2 h 56" name="T49"/>
                  <a:gd fmla="*/ 22 w 58" name="T50"/>
                  <a:gd fmla="*/ 4 h 56" name="T51"/>
                  <a:gd fmla="*/ 20 w 58" name="T52"/>
                  <a:gd fmla="*/ 8 h 56" name="T53"/>
                  <a:gd fmla="*/ 18 w 58" name="T54"/>
                  <a:gd fmla="*/ 4 h 56" name="T55"/>
                  <a:gd fmla="*/ 14 w 58" name="T56"/>
                  <a:gd fmla="*/ 2 h 56" name="T57"/>
                  <a:gd fmla="*/ 12 w 58" name="T58"/>
                  <a:gd fmla="*/ 2 h 56" name="T59"/>
                  <a:gd fmla="*/ 10 w 58" name="T60"/>
                  <a:gd fmla="*/ 2 h 56" name="T61"/>
                  <a:gd fmla="*/ 10 w 58" name="T62"/>
                  <a:gd fmla="*/ 4 h 56" name="T63"/>
                  <a:gd fmla="*/ 6 w 58" name="T64"/>
                  <a:gd fmla="*/ 2 h 56" name="T65"/>
                  <a:gd fmla="*/ 4 w 58" name="T66"/>
                  <a:gd fmla="*/ 0 h 56" name="T67"/>
                  <a:gd fmla="*/ 2 w 58" name="T68"/>
                  <a:gd fmla="*/ 0 h 56" name="T69"/>
                  <a:gd fmla="*/ 0 w 58" name="T70"/>
                  <a:gd fmla="*/ 2 h 56" name="T71"/>
                  <a:gd fmla="*/ 0 w 58" name="T72"/>
                  <a:gd fmla="*/ 8 h 56" name="T73"/>
                  <a:gd fmla="*/ 4 w 58" name="T74"/>
                  <a:gd fmla="*/ 10 h 56" name="T75"/>
                  <a:gd fmla="*/ 6 w 58" name="T76"/>
                  <a:gd fmla="*/ 20 h 56" name="T77"/>
                  <a:gd fmla="*/ 6 w 58" name="T78"/>
                  <a:gd fmla="*/ 22 h 56" name="T79"/>
                  <a:gd fmla="*/ 14 w 58" name="T80"/>
                  <a:gd fmla="*/ 32 h 56" name="T81"/>
                  <a:gd fmla="*/ 22 w 58" name="T82"/>
                  <a:gd fmla="*/ 38 h 56" name="T83"/>
                  <a:gd fmla="*/ 24 w 58" name="T84"/>
                  <a:gd fmla="*/ 42 h 56" name="T85"/>
                  <a:gd fmla="*/ 28 w 58" name="T86"/>
                  <a:gd fmla="*/ 46 h 56" name="T87"/>
                  <a:gd fmla="*/ 28 w 58" name="T88"/>
                  <a:gd fmla="*/ 48 h 56" name="T89"/>
                  <a:gd fmla="*/ 30 w 58" name="T90"/>
                  <a:gd fmla="*/ 48 h 56" name="T91"/>
                  <a:gd fmla="*/ 32 w 58" name="T92"/>
                  <a:gd fmla="*/ 48 h 56" name="T93"/>
                  <a:gd fmla="*/ 38 w 58" name="T94"/>
                  <a:gd fmla="*/ 54 h 56" name="T95"/>
                  <a:gd fmla="*/ 40 w 58" name="T96"/>
                  <a:gd fmla="*/ 56 h 56" name="T97"/>
                  <a:gd fmla="*/ 40 w 58" name="T98"/>
                  <a:gd fmla="*/ 56 h 56" name="T99"/>
                  <a:gd fmla="*/ 40 w 58" name="T100"/>
                  <a:gd fmla="*/ 56 h 5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6" w="57">
                    <a:moveTo>
                      <a:pt x="40" y="56"/>
                    </a:moveTo>
                    <a:lnTo>
                      <a:pt x="40" y="56"/>
                    </a:lnTo>
                    <a:lnTo>
                      <a:pt x="40" y="54"/>
                    </a:lnTo>
                    <a:lnTo>
                      <a:pt x="40" y="50"/>
                    </a:lnTo>
                    <a:lnTo>
                      <a:pt x="40" y="46"/>
                    </a:lnTo>
                    <a:lnTo>
                      <a:pt x="40" y="42"/>
                    </a:lnTo>
                    <a:lnTo>
                      <a:pt x="48" y="40"/>
                    </a:lnTo>
                    <a:lnTo>
                      <a:pt x="50" y="36"/>
                    </a:lnTo>
                    <a:lnTo>
                      <a:pt x="56" y="36"/>
                    </a:lnTo>
                    <a:lnTo>
                      <a:pt x="58" y="32"/>
                    </a:lnTo>
                    <a:lnTo>
                      <a:pt x="56" y="30"/>
                    </a:lnTo>
                    <a:lnTo>
                      <a:pt x="52" y="28"/>
                    </a:lnTo>
                    <a:lnTo>
                      <a:pt x="50" y="28"/>
                    </a:lnTo>
                    <a:lnTo>
                      <a:pt x="50" y="26"/>
                    </a:lnTo>
                    <a:lnTo>
                      <a:pt x="52" y="26"/>
                    </a:lnTo>
                    <a:lnTo>
                      <a:pt x="56" y="22"/>
                    </a:lnTo>
                    <a:lnTo>
                      <a:pt x="56" y="20"/>
                    </a:lnTo>
                    <a:lnTo>
                      <a:pt x="52" y="16"/>
                    </a:lnTo>
                    <a:lnTo>
                      <a:pt x="52" y="10"/>
                    </a:lnTo>
                    <a:lnTo>
                      <a:pt x="46" y="12"/>
                    </a:lnTo>
                    <a:lnTo>
                      <a:pt x="42" y="10"/>
                    </a:lnTo>
                    <a:lnTo>
                      <a:pt x="40" y="10"/>
                    </a:lnTo>
                    <a:lnTo>
                      <a:pt x="38" y="8"/>
                    </a:lnTo>
                    <a:lnTo>
                      <a:pt x="30" y="2"/>
                    </a:lnTo>
                    <a:lnTo>
                      <a:pt x="28" y="2"/>
                    </a:lnTo>
                    <a:lnTo>
                      <a:pt x="22" y="4"/>
                    </a:lnTo>
                    <a:lnTo>
                      <a:pt x="20" y="8"/>
                    </a:lnTo>
                    <a:lnTo>
                      <a:pt x="18" y="4"/>
                    </a:lnTo>
                    <a:lnTo>
                      <a:pt x="14" y="2"/>
                    </a:lnTo>
                    <a:lnTo>
                      <a:pt x="12" y="2"/>
                    </a:lnTo>
                    <a:lnTo>
                      <a:pt x="10" y="2"/>
                    </a:lnTo>
                    <a:lnTo>
                      <a:pt x="10" y="4"/>
                    </a:lnTo>
                    <a:lnTo>
                      <a:pt x="6" y="2"/>
                    </a:lnTo>
                    <a:lnTo>
                      <a:pt x="4" y="0"/>
                    </a:lnTo>
                    <a:lnTo>
                      <a:pt x="2" y="0"/>
                    </a:lnTo>
                    <a:lnTo>
                      <a:pt x="0" y="2"/>
                    </a:lnTo>
                    <a:lnTo>
                      <a:pt x="0" y="8"/>
                    </a:lnTo>
                    <a:lnTo>
                      <a:pt x="4" y="10"/>
                    </a:lnTo>
                    <a:lnTo>
                      <a:pt x="6" y="20"/>
                    </a:lnTo>
                    <a:lnTo>
                      <a:pt x="6" y="22"/>
                    </a:lnTo>
                    <a:lnTo>
                      <a:pt x="14" y="32"/>
                    </a:lnTo>
                    <a:lnTo>
                      <a:pt x="22" y="38"/>
                    </a:lnTo>
                    <a:lnTo>
                      <a:pt x="24" y="42"/>
                    </a:lnTo>
                    <a:lnTo>
                      <a:pt x="28" y="46"/>
                    </a:lnTo>
                    <a:lnTo>
                      <a:pt x="28" y="48"/>
                    </a:lnTo>
                    <a:lnTo>
                      <a:pt x="30" y="48"/>
                    </a:lnTo>
                    <a:lnTo>
                      <a:pt x="32" y="48"/>
                    </a:lnTo>
                    <a:lnTo>
                      <a:pt x="38" y="54"/>
                    </a:lnTo>
                    <a:lnTo>
                      <a:pt x="40" y="56"/>
                    </a:lnTo>
                    <a:lnTo>
                      <a:pt x="40" y="56"/>
                    </a:lnTo>
                    <a:lnTo>
                      <a:pt x="40" y="5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01" name="Freeform 1700"/>
              <p:cNvSpPr/>
              <p:nvPr/>
            </p:nvSpPr>
            <p:spPr bwMode="auto">
              <a:xfrm>
                <a:off x="2717800" y="3632200"/>
                <a:ext cx="73025" cy="41275"/>
              </a:xfrm>
              <a:custGeom>
                <a:gdLst>
                  <a:gd fmla="*/ 2 w 46" name="T0"/>
                  <a:gd fmla="*/ 12 h 26" name="T1"/>
                  <a:gd fmla="*/ 0 w 46" name="T2"/>
                  <a:gd fmla="*/ 18 h 26" name="T3"/>
                  <a:gd fmla="*/ 8 w 46" name="T4"/>
                  <a:gd fmla="*/ 26 h 26" name="T5"/>
                  <a:gd fmla="*/ 12 w 46" name="T6"/>
                  <a:gd fmla="*/ 24 h 26" name="T7"/>
                  <a:gd fmla="*/ 20 w 46" name="T8"/>
                  <a:gd fmla="*/ 24 h 26" name="T9"/>
                  <a:gd fmla="*/ 28 w 46" name="T10"/>
                  <a:gd fmla="*/ 26 h 26" name="T11"/>
                  <a:gd fmla="*/ 42 w 46" name="T12"/>
                  <a:gd fmla="*/ 24 h 26" name="T13"/>
                  <a:gd fmla="*/ 46 w 46" name="T14"/>
                  <a:gd fmla="*/ 24 h 26" name="T15"/>
                  <a:gd fmla="*/ 46 w 46" name="T16"/>
                  <a:gd fmla="*/ 16 h 26" name="T17"/>
                  <a:gd fmla="*/ 44 w 46" name="T18"/>
                  <a:gd fmla="*/ 6 h 26" name="T19"/>
                  <a:gd fmla="*/ 34 w 46" name="T20"/>
                  <a:gd fmla="*/ 2 h 26" name="T21"/>
                  <a:gd fmla="*/ 26 w 46" name="T22"/>
                  <a:gd fmla="*/ 2 h 26" name="T23"/>
                  <a:gd fmla="*/ 18 w 46" name="T24"/>
                  <a:gd fmla="*/ 0 h 26" name="T25"/>
                  <a:gd fmla="*/ 10 w 46" name="T26"/>
                  <a:gd fmla="*/ 2 h 26" name="T27"/>
                  <a:gd fmla="*/ 8 w 46" name="T28"/>
                  <a:gd fmla="*/ 6 h 26" name="T29"/>
                  <a:gd fmla="*/ 2 w 46" name="T30"/>
                  <a:gd fmla="*/ 12 h 26" name="T31"/>
                  <a:gd fmla="*/ 2 w 46" name="T32"/>
                  <a:gd fmla="*/ 12 h 26" name="T33"/>
                  <a:gd fmla="*/ 2 w 46" name="T34"/>
                  <a:gd fmla="*/ 12 h 2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 w="46">
                    <a:moveTo>
                      <a:pt x="2" y="12"/>
                    </a:moveTo>
                    <a:lnTo>
                      <a:pt x="0" y="18"/>
                    </a:lnTo>
                    <a:lnTo>
                      <a:pt x="8" y="26"/>
                    </a:lnTo>
                    <a:lnTo>
                      <a:pt x="12" y="24"/>
                    </a:lnTo>
                    <a:lnTo>
                      <a:pt x="20" y="24"/>
                    </a:lnTo>
                    <a:lnTo>
                      <a:pt x="28" y="26"/>
                    </a:lnTo>
                    <a:lnTo>
                      <a:pt x="42" y="24"/>
                    </a:lnTo>
                    <a:lnTo>
                      <a:pt x="46" y="24"/>
                    </a:lnTo>
                    <a:lnTo>
                      <a:pt x="46" y="16"/>
                    </a:lnTo>
                    <a:lnTo>
                      <a:pt x="44" y="6"/>
                    </a:lnTo>
                    <a:lnTo>
                      <a:pt x="34" y="2"/>
                    </a:lnTo>
                    <a:lnTo>
                      <a:pt x="26" y="2"/>
                    </a:lnTo>
                    <a:lnTo>
                      <a:pt x="18" y="0"/>
                    </a:lnTo>
                    <a:lnTo>
                      <a:pt x="10" y="2"/>
                    </a:lnTo>
                    <a:lnTo>
                      <a:pt x="8" y="6"/>
                    </a:lnTo>
                    <a:lnTo>
                      <a:pt x="2" y="12"/>
                    </a:lnTo>
                    <a:lnTo>
                      <a:pt x="2" y="12"/>
                    </a:lnTo>
                    <a:lnTo>
                      <a:pt x="2" y="1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02" name="Freeform 1701"/>
              <p:cNvSpPr/>
              <p:nvPr/>
            </p:nvSpPr>
            <p:spPr bwMode="auto">
              <a:xfrm>
                <a:off x="679450" y="4079875"/>
                <a:ext cx="63500" cy="193675"/>
              </a:xfrm>
              <a:custGeom>
                <a:gdLst>
                  <a:gd fmla="*/ 16 w 40" name="T0"/>
                  <a:gd fmla="*/ 122 h 122" name="T1"/>
                  <a:gd fmla="*/ 16 w 40" name="T2"/>
                  <a:gd fmla="*/ 122 h 122" name="T3"/>
                  <a:gd fmla="*/ 28 w 40" name="T4"/>
                  <a:gd fmla="*/ 116 h 122" name="T5"/>
                  <a:gd fmla="*/ 28 w 40" name="T6"/>
                  <a:gd fmla="*/ 104 h 122" name="T7"/>
                  <a:gd fmla="*/ 28 w 40" name="T8"/>
                  <a:gd fmla="*/ 98 h 122" name="T9"/>
                  <a:gd fmla="*/ 28 w 40" name="T10"/>
                  <a:gd fmla="*/ 92 h 122" name="T11"/>
                  <a:gd fmla="*/ 26 w 40" name="T12"/>
                  <a:gd fmla="*/ 90 h 122" name="T13"/>
                  <a:gd fmla="*/ 28 w 40" name="T14"/>
                  <a:gd fmla="*/ 82 h 122" name="T15"/>
                  <a:gd fmla="*/ 28 w 40" name="T16"/>
                  <a:gd fmla="*/ 78 h 122" name="T17"/>
                  <a:gd fmla="*/ 28 w 40" name="T18"/>
                  <a:gd fmla="*/ 74 h 122" name="T19"/>
                  <a:gd fmla="*/ 28 w 40" name="T20"/>
                  <a:gd fmla="*/ 70 h 122" name="T21"/>
                  <a:gd fmla="*/ 28 w 40" name="T22"/>
                  <a:gd fmla="*/ 66 h 122" name="T23"/>
                  <a:gd fmla="*/ 30 w 40" name="T24"/>
                  <a:gd fmla="*/ 70 h 122" name="T25"/>
                  <a:gd fmla="*/ 34 w 40" name="T26"/>
                  <a:gd fmla="*/ 66 h 122" name="T27"/>
                  <a:gd fmla="*/ 34 w 40" name="T28"/>
                  <a:gd fmla="*/ 64 h 122" name="T29"/>
                  <a:gd fmla="*/ 30 w 40" name="T30"/>
                  <a:gd fmla="*/ 60 h 122" name="T31"/>
                  <a:gd fmla="*/ 34 w 40" name="T32"/>
                  <a:gd fmla="*/ 56 h 122" name="T33"/>
                  <a:gd fmla="*/ 36 w 40" name="T34"/>
                  <a:gd fmla="*/ 52 h 122" name="T35"/>
                  <a:gd fmla="*/ 36 w 40" name="T36"/>
                  <a:gd fmla="*/ 46 h 122" name="T37"/>
                  <a:gd fmla="*/ 36 w 40" name="T38"/>
                  <a:gd fmla="*/ 44 h 122" name="T39"/>
                  <a:gd fmla="*/ 38 w 40" name="T40"/>
                  <a:gd fmla="*/ 42 h 122" name="T41"/>
                  <a:gd fmla="*/ 40 w 40" name="T42"/>
                  <a:gd fmla="*/ 42 h 122" name="T43"/>
                  <a:gd fmla="*/ 38 w 40" name="T44"/>
                  <a:gd fmla="*/ 38 h 122" name="T45"/>
                  <a:gd fmla="*/ 38 w 40" name="T46"/>
                  <a:gd fmla="*/ 36 h 122" name="T47"/>
                  <a:gd fmla="*/ 38 w 40" name="T48"/>
                  <a:gd fmla="*/ 34 h 122" name="T49"/>
                  <a:gd fmla="*/ 40 w 40" name="T50"/>
                  <a:gd fmla="*/ 28 h 122" name="T51"/>
                  <a:gd fmla="*/ 38 w 40" name="T52"/>
                  <a:gd fmla="*/ 26 h 122" name="T53"/>
                  <a:gd fmla="*/ 36 w 40" name="T54"/>
                  <a:gd fmla="*/ 24 h 122" name="T55"/>
                  <a:gd fmla="*/ 36 w 40" name="T56"/>
                  <a:gd fmla="*/ 18 h 122" name="T57"/>
                  <a:gd fmla="*/ 36 w 40" name="T58"/>
                  <a:gd fmla="*/ 12 h 122" name="T59"/>
                  <a:gd fmla="*/ 36 w 40" name="T60"/>
                  <a:gd fmla="*/ 10 h 122" name="T61"/>
                  <a:gd fmla="*/ 28 w 40" name="T62"/>
                  <a:gd fmla="*/ 8 h 122" name="T63"/>
                  <a:gd fmla="*/ 28 w 40" name="T64"/>
                  <a:gd fmla="*/ 6 h 122" name="T65"/>
                  <a:gd fmla="*/ 26 w 40" name="T66"/>
                  <a:gd fmla="*/ 2 h 122" name="T67"/>
                  <a:gd fmla="*/ 20 w 40" name="T68"/>
                  <a:gd fmla="*/ 0 h 122" name="T69"/>
                  <a:gd fmla="*/ 12 w 40" name="T70"/>
                  <a:gd fmla="*/ 8 h 122" name="T71"/>
                  <a:gd fmla="*/ 12 w 40" name="T72"/>
                  <a:gd fmla="*/ 10 h 122" name="T73"/>
                  <a:gd fmla="*/ 12 w 40" name="T74"/>
                  <a:gd fmla="*/ 12 h 122" name="T75"/>
                  <a:gd fmla="*/ 8 w 40" name="T76"/>
                  <a:gd fmla="*/ 16 h 122" name="T77"/>
                  <a:gd fmla="*/ 6 w 40" name="T78"/>
                  <a:gd fmla="*/ 18 h 122" name="T79"/>
                  <a:gd fmla="*/ 6 w 40" name="T80"/>
                  <a:gd fmla="*/ 20 h 122" name="T81"/>
                  <a:gd fmla="*/ 0 w 40" name="T82"/>
                  <a:gd fmla="*/ 20 h 122" name="T83"/>
                  <a:gd fmla="*/ 0 w 40" name="T84"/>
                  <a:gd fmla="*/ 36 h 122" name="T85"/>
                  <a:gd fmla="*/ 10 w 40" name="T86"/>
                  <a:gd fmla="*/ 38 h 122" name="T87"/>
                  <a:gd fmla="*/ 10 w 40" name="T88"/>
                  <a:gd fmla="*/ 42 h 122" name="T89"/>
                  <a:gd fmla="*/ 10 w 40" name="T90"/>
                  <a:gd fmla="*/ 48 h 122" name="T91"/>
                  <a:gd fmla="*/ 10 w 40" name="T92"/>
                  <a:gd fmla="*/ 54 h 122" name="T93"/>
                  <a:gd fmla="*/ 12 w 40" name="T94"/>
                  <a:gd fmla="*/ 56 h 122" name="T95"/>
                  <a:gd fmla="*/ 12 w 40" name="T96"/>
                  <a:gd fmla="*/ 60 h 122" name="T97"/>
                  <a:gd fmla="*/ 12 w 40" name="T98"/>
                  <a:gd fmla="*/ 66 h 122" name="T99"/>
                  <a:gd fmla="*/ 10 w 40" name="T100"/>
                  <a:gd fmla="*/ 74 h 122" name="T101"/>
                  <a:gd fmla="*/ 12 w 40" name="T102"/>
                  <a:gd fmla="*/ 80 h 122" name="T103"/>
                  <a:gd fmla="*/ 12 w 40" name="T104"/>
                  <a:gd fmla="*/ 88 h 122" name="T105"/>
                  <a:gd fmla="*/ 12 w 40" name="T106"/>
                  <a:gd fmla="*/ 92 h 122" name="T107"/>
                  <a:gd fmla="*/ 10 w 40" name="T108"/>
                  <a:gd fmla="*/ 98 h 122" name="T109"/>
                  <a:gd fmla="*/ 10 w 40" name="T110"/>
                  <a:gd fmla="*/ 104 h 122" name="T111"/>
                  <a:gd fmla="*/ 12 w 40" name="T112"/>
                  <a:gd fmla="*/ 114 h 122" name="T113"/>
                  <a:gd fmla="*/ 12 w 40" name="T114"/>
                  <a:gd fmla="*/ 116 h 122" name="T115"/>
                  <a:gd fmla="*/ 16 w 40" name="T116"/>
                  <a:gd fmla="*/ 122 h 122" name="T117"/>
                  <a:gd fmla="*/ 16 w 40" name="T118"/>
                  <a:gd fmla="*/ 122 h 122" name="T119"/>
                  <a:gd fmla="*/ 16 w 40" name="T120"/>
                  <a:gd fmla="*/ 122 h 12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2" w="40">
                    <a:moveTo>
                      <a:pt x="16" y="122"/>
                    </a:moveTo>
                    <a:lnTo>
                      <a:pt x="16" y="122"/>
                    </a:lnTo>
                    <a:lnTo>
                      <a:pt x="28" y="116"/>
                    </a:lnTo>
                    <a:lnTo>
                      <a:pt x="28" y="104"/>
                    </a:lnTo>
                    <a:lnTo>
                      <a:pt x="28" y="98"/>
                    </a:lnTo>
                    <a:lnTo>
                      <a:pt x="28" y="92"/>
                    </a:lnTo>
                    <a:lnTo>
                      <a:pt x="26" y="90"/>
                    </a:lnTo>
                    <a:lnTo>
                      <a:pt x="28" y="82"/>
                    </a:lnTo>
                    <a:lnTo>
                      <a:pt x="28" y="78"/>
                    </a:lnTo>
                    <a:lnTo>
                      <a:pt x="28" y="74"/>
                    </a:lnTo>
                    <a:lnTo>
                      <a:pt x="28" y="70"/>
                    </a:lnTo>
                    <a:lnTo>
                      <a:pt x="28" y="66"/>
                    </a:lnTo>
                    <a:lnTo>
                      <a:pt x="30" y="70"/>
                    </a:lnTo>
                    <a:lnTo>
                      <a:pt x="34" y="66"/>
                    </a:lnTo>
                    <a:lnTo>
                      <a:pt x="34" y="64"/>
                    </a:lnTo>
                    <a:lnTo>
                      <a:pt x="30" y="60"/>
                    </a:lnTo>
                    <a:lnTo>
                      <a:pt x="34" y="56"/>
                    </a:lnTo>
                    <a:lnTo>
                      <a:pt x="36" y="52"/>
                    </a:lnTo>
                    <a:lnTo>
                      <a:pt x="36" y="46"/>
                    </a:lnTo>
                    <a:lnTo>
                      <a:pt x="36" y="44"/>
                    </a:lnTo>
                    <a:lnTo>
                      <a:pt x="38" y="42"/>
                    </a:lnTo>
                    <a:lnTo>
                      <a:pt x="40" y="42"/>
                    </a:lnTo>
                    <a:lnTo>
                      <a:pt x="38" y="38"/>
                    </a:lnTo>
                    <a:lnTo>
                      <a:pt x="38" y="36"/>
                    </a:lnTo>
                    <a:lnTo>
                      <a:pt x="38" y="34"/>
                    </a:lnTo>
                    <a:lnTo>
                      <a:pt x="40" y="28"/>
                    </a:lnTo>
                    <a:lnTo>
                      <a:pt x="38" y="26"/>
                    </a:lnTo>
                    <a:lnTo>
                      <a:pt x="36" y="24"/>
                    </a:lnTo>
                    <a:lnTo>
                      <a:pt x="36" y="18"/>
                    </a:lnTo>
                    <a:lnTo>
                      <a:pt x="36" y="12"/>
                    </a:lnTo>
                    <a:lnTo>
                      <a:pt x="36" y="10"/>
                    </a:lnTo>
                    <a:lnTo>
                      <a:pt x="28" y="8"/>
                    </a:lnTo>
                    <a:lnTo>
                      <a:pt x="28" y="6"/>
                    </a:lnTo>
                    <a:lnTo>
                      <a:pt x="26" y="2"/>
                    </a:lnTo>
                    <a:lnTo>
                      <a:pt x="20" y="0"/>
                    </a:lnTo>
                    <a:lnTo>
                      <a:pt x="12" y="8"/>
                    </a:lnTo>
                    <a:lnTo>
                      <a:pt x="12" y="10"/>
                    </a:lnTo>
                    <a:lnTo>
                      <a:pt x="12" y="12"/>
                    </a:lnTo>
                    <a:lnTo>
                      <a:pt x="8" y="16"/>
                    </a:lnTo>
                    <a:lnTo>
                      <a:pt x="6" y="18"/>
                    </a:lnTo>
                    <a:lnTo>
                      <a:pt x="6" y="20"/>
                    </a:lnTo>
                    <a:lnTo>
                      <a:pt x="0" y="20"/>
                    </a:lnTo>
                    <a:lnTo>
                      <a:pt x="0" y="36"/>
                    </a:lnTo>
                    <a:lnTo>
                      <a:pt x="10" y="38"/>
                    </a:lnTo>
                    <a:lnTo>
                      <a:pt x="10" y="42"/>
                    </a:lnTo>
                    <a:lnTo>
                      <a:pt x="10" y="48"/>
                    </a:lnTo>
                    <a:lnTo>
                      <a:pt x="10" y="54"/>
                    </a:lnTo>
                    <a:lnTo>
                      <a:pt x="12" y="56"/>
                    </a:lnTo>
                    <a:lnTo>
                      <a:pt x="12" y="60"/>
                    </a:lnTo>
                    <a:lnTo>
                      <a:pt x="12" y="66"/>
                    </a:lnTo>
                    <a:lnTo>
                      <a:pt x="10" y="74"/>
                    </a:lnTo>
                    <a:lnTo>
                      <a:pt x="12" y="80"/>
                    </a:lnTo>
                    <a:lnTo>
                      <a:pt x="12" y="88"/>
                    </a:lnTo>
                    <a:lnTo>
                      <a:pt x="12" y="92"/>
                    </a:lnTo>
                    <a:lnTo>
                      <a:pt x="10" y="98"/>
                    </a:lnTo>
                    <a:lnTo>
                      <a:pt x="10" y="104"/>
                    </a:lnTo>
                    <a:lnTo>
                      <a:pt x="12" y="114"/>
                    </a:lnTo>
                    <a:lnTo>
                      <a:pt x="12" y="116"/>
                    </a:lnTo>
                    <a:lnTo>
                      <a:pt x="16" y="122"/>
                    </a:lnTo>
                    <a:lnTo>
                      <a:pt x="16" y="122"/>
                    </a:lnTo>
                    <a:lnTo>
                      <a:pt x="16" y="12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03" name="Freeform 1702"/>
              <p:cNvSpPr/>
              <p:nvPr/>
            </p:nvSpPr>
            <p:spPr bwMode="auto">
              <a:xfrm>
                <a:off x="1228725" y="2705100"/>
                <a:ext cx="174625" cy="158750"/>
              </a:xfrm>
              <a:custGeom>
                <a:gdLst>
                  <a:gd fmla="*/ 30 w 110" name="T0"/>
                  <a:gd fmla="*/ 20 h 100" name="T1"/>
                  <a:gd fmla="*/ 38 w 110" name="T2"/>
                  <a:gd fmla="*/ 16 h 100" name="T3"/>
                  <a:gd fmla="*/ 46 w 110" name="T4"/>
                  <a:gd fmla="*/ 16 h 100" name="T5"/>
                  <a:gd fmla="*/ 48 w 110" name="T6"/>
                  <a:gd fmla="*/ 2 h 100" name="T7"/>
                  <a:gd fmla="*/ 56 w 110" name="T8"/>
                  <a:gd fmla="*/ 2 h 100" name="T9"/>
                  <a:gd fmla="*/ 60 w 110" name="T10"/>
                  <a:gd fmla="*/ 0 h 100" name="T11"/>
                  <a:gd fmla="*/ 64 w 110" name="T12"/>
                  <a:gd fmla="*/ 6 h 100" name="T13"/>
                  <a:gd fmla="*/ 68 w 110" name="T14"/>
                  <a:gd fmla="*/ 2 h 100" name="T15"/>
                  <a:gd fmla="*/ 78 w 110" name="T16"/>
                  <a:gd fmla="*/ 6 h 100" name="T17"/>
                  <a:gd fmla="*/ 86 w 110" name="T18"/>
                  <a:gd fmla="*/ 10 h 100" name="T19"/>
                  <a:gd fmla="*/ 88 w 110" name="T20"/>
                  <a:gd fmla="*/ 12 h 100" name="T21"/>
                  <a:gd fmla="*/ 92 w 110" name="T22"/>
                  <a:gd fmla="*/ 18 h 100" name="T23"/>
                  <a:gd fmla="*/ 94 w 110" name="T24"/>
                  <a:gd fmla="*/ 30 h 100" name="T25"/>
                  <a:gd fmla="*/ 96 w 110" name="T26"/>
                  <a:gd fmla="*/ 40 h 100" name="T27"/>
                  <a:gd fmla="*/ 106 w 110" name="T28"/>
                  <a:gd fmla="*/ 48 h 100" name="T29"/>
                  <a:gd fmla="*/ 110 w 110" name="T30"/>
                  <a:gd fmla="*/ 58 h 100" name="T31"/>
                  <a:gd fmla="*/ 104 w 110" name="T32"/>
                  <a:gd fmla="*/ 62 h 100" name="T33"/>
                  <a:gd fmla="*/ 100 w 110" name="T34"/>
                  <a:gd fmla="*/ 58 h 100" name="T35"/>
                  <a:gd fmla="*/ 96 w 110" name="T36"/>
                  <a:gd fmla="*/ 64 h 100" name="T37"/>
                  <a:gd fmla="*/ 102 w 110" name="T38"/>
                  <a:gd fmla="*/ 68 h 100" name="T39"/>
                  <a:gd fmla="*/ 96 w 110" name="T40"/>
                  <a:gd fmla="*/ 86 h 100" name="T41"/>
                  <a:gd fmla="*/ 92 w 110" name="T42"/>
                  <a:gd fmla="*/ 92 h 100" name="T43"/>
                  <a:gd fmla="*/ 88 w 110" name="T44"/>
                  <a:gd fmla="*/ 100 h 100" name="T45"/>
                  <a:gd fmla="*/ 74 w 110" name="T46"/>
                  <a:gd fmla="*/ 96 h 100" name="T47"/>
                  <a:gd fmla="*/ 66 w 110" name="T48"/>
                  <a:gd fmla="*/ 96 h 100" name="T49"/>
                  <a:gd fmla="*/ 60 w 110" name="T50"/>
                  <a:gd fmla="*/ 100 h 100" name="T51"/>
                  <a:gd fmla="*/ 54 w 110" name="T52"/>
                  <a:gd fmla="*/ 96 h 100" name="T53"/>
                  <a:gd fmla="*/ 26 w 110" name="T54"/>
                  <a:gd fmla="*/ 94 h 100" name="T55"/>
                  <a:gd fmla="*/ 12 w 110" name="T56"/>
                  <a:gd fmla="*/ 96 h 100" name="T57"/>
                  <a:gd fmla="*/ 10 w 110" name="T58"/>
                  <a:gd fmla="*/ 96 h 100" name="T59"/>
                  <a:gd fmla="*/ 4 w 110" name="T60"/>
                  <a:gd fmla="*/ 94 h 100" name="T61"/>
                  <a:gd fmla="*/ 2 w 110" name="T62"/>
                  <a:gd fmla="*/ 84 h 100" name="T63"/>
                  <a:gd fmla="*/ 4 w 110" name="T64"/>
                  <a:gd fmla="*/ 74 h 100" name="T65"/>
                  <a:gd fmla="*/ 2 w 110" name="T66"/>
                  <a:gd fmla="*/ 64 h 100" name="T67"/>
                  <a:gd fmla="*/ 8 w 110" name="T68"/>
                  <a:gd fmla="*/ 56 h 100" name="T69"/>
                  <a:gd fmla="*/ 18 w 110" name="T70"/>
                  <a:gd fmla="*/ 54 h 100" name="T71"/>
                  <a:gd fmla="*/ 22 w 110" name="T72"/>
                  <a:gd fmla="*/ 50 h 100" name="T73"/>
                  <a:gd fmla="*/ 26 w 110" name="T74"/>
                  <a:gd fmla="*/ 36 h 100" name="T75"/>
                  <a:gd fmla="*/ 32 w 110" name="T76"/>
                  <a:gd fmla="*/ 22 h 100" name="T77"/>
                  <a:gd fmla="*/ 30 w 110" name="T78"/>
                  <a:gd fmla="*/ 20 h 1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0" w="110">
                    <a:moveTo>
                      <a:pt x="30" y="20"/>
                    </a:moveTo>
                    <a:lnTo>
                      <a:pt x="30" y="20"/>
                    </a:lnTo>
                    <a:lnTo>
                      <a:pt x="36" y="16"/>
                    </a:lnTo>
                    <a:lnTo>
                      <a:pt x="38" y="16"/>
                    </a:lnTo>
                    <a:lnTo>
                      <a:pt x="44" y="16"/>
                    </a:lnTo>
                    <a:lnTo>
                      <a:pt x="46" y="16"/>
                    </a:lnTo>
                    <a:lnTo>
                      <a:pt x="48" y="10"/>
                    </a:lnTo>
                    <a:lnTo>
                      <a:pt x="48" y="2"/>
                    </a:lnTo>
                    <a:lnTo>
                      <a:pt x="50" y="0"/>
                    </a:lnTo>
                    <a:lnTo>
                      <a:pt x="56" y="2"/>
                    </a:lnTo>
                    <a:lnTo>
                      <a:pt x="58" y="2"/>
                    </a:lnTo>
                    <a:lnTo>
                      <a:pt x="60" y="0"/>
                    </a:lnTo>
                    <a:lnTo>
                      <a:pt x="64" y="2"/>
                    </a:lnTo>
                    <a:lnTo>
                      <a:pt x="64" y="6"/>
                    </a:lnTo>
                    <a:lnTo>
                      <a:pt x="66" y="6"/>
                    </a:lnTo>
                    <a:lnTo>
                      <a:pt x="68" y="2"/>
                    </a:lnTo>
                    <a:lnTo>
                      <a:pt x="72" y="2"/>
                    </a:lnTo>
                    <a:lnTo>
                      <a:pt x="78" y="6"/>
                    </a:lnTo>
                    <a:lnTo>
                      <a:pt x="84" y="6"/>
                    </a:lnTo>
                    <a:lnTo>
                      <a:pt x="86" y="10"/>
                    </a:lnTo>
                    <a:lnTo>
                      <a:pt x="86" y="12"/>
                    </a:lnTo>
                    <a:lnTo>
                      <a:pt x="88" y="12"/>
                    </a:lnTo>
                    <a:lnTo>
                      <a:pt x="92" y="16"/>
                    </a:lnTo>
                    <a:lnTo>
                      <a:pt x="92" y="18"/>
                    </a:lnTo>
                    <a:lnTo>
                      <a:pt x="94" y="22"/>
                    </a:lnTo>
                    <a:lnTo>
                      <a:pt x="94" y="30"/>
                    </a:lnTo>
                    <a:lnTo>
                      <a:pt x="94" y="36"/>
                    </a:lnTo>
                    <a:lnTo>
                      <a:pt x="96" y="40"/>
                    </a:lnTo>
                    <a:lnTo>
                      <a:pt x="102" y="46"/>
                    </a:lnTo>
                    <a:lnTo>
                      <a:pt x="106" y="48"/>
                    </a:lnTo>
                    <a:lnTo>
                      <a:pt x="110" y="56"/>
                    </a:lnTo>
                    <a:lnTo>
                      <a:pt x="110" y="58"/>
                    </a:lnTo>
                    <a:lnTo>
                      <a:pt x="106" y="62"/>
                    </a:lnTo>
                    <a:lnTo>
                      <a:pt x="104" y="62"/>
                    </a:lnTo>
                    <a:lnTo>
                      <a:pt x="102" y="58"/>
                    </a:lnTo>
                    <a:lnTo>
                      <a:pt x="100" y="58"/>
                    </a:lnTo>
                    <a:lnTo>
                      <a:pt x="96" y="62"/>
                    </a:lnTo>
                    <a:lnTo>
                      <a:pt x="96" y="64"/>
                    </a:lnTo>
                    <a:lnTo>
                      <a:pt x="100" y="66"/>
                    </a:lnTo>
                    <a:lnTo>
                      <a:pt x="102" y="68"/>
                    </a:lnTo>
                    <a:lnTo>
                      <a:pt x="102" y="86"/>
                    </a:lnTo>
                    <a:lnTo>
                      <a:pt x="96" y="86"/>
                    </a:lnTo>
                    <a:lnTo>
                      <a:pt x="94" y="88"/>
                    </a:lnTo>
                    <a:lnTo>
                      <a:pt x="92" y="92"/>
                    </a:lnTo>
                    <a:lnTo>
                      <a:pt x="92" y="96"/>
                    </a:lnTo>
                    <a:lnTo>
                      <a:pt x="88" y="100"/>
                    </a:lnTo>
                    <a:lnTo>
                      <a:pt x="76" y="96"/>
                    </a:lnTo>
                    <a:lnTo>
                      <a:pt x="74" y="96"/>
                    </a:lnTo>
                    <a:lnTo>
                      <a:pt x="68" y="96"/>
                    </a:lnTo>
                    <a:lnTo>
                      <a:pt x="66" y="96"/>
                    </a:lnTo>
                    <a:lnTo>
                      <a:pt x="64" y="94"/>
                    </a:lnTo>
                    <a:lnTo>
                      <a:pt x="60" y="100"/>
                    </a:lnTo>
                    <a:lnTo>
                      <a:pt x="58" y="96"/>
                    </a:lnTo>
                    <a:lnTo>
                      <a:pt x="54" y="96"/>
                    </a:lnTo>
                    <a:lnTo>
                      <a:pt x="44" y="96"/>
                    </a:lnTo>
                    <a:lnTo>
                      <a:pt x="26" y="94"/>
                    </a:lnTo>
                    <a:lnTo>
                      <a:pt x="16" y="94"/>
                    </a:lnTo>
                    <a:lnTo>
                      <a:pt x="12" y="96"/>
                    </a:lnTo>
                    <a:lnTo>
                      <a:pt x="12" y="100"/>
                    </a:lnTo>
                    <a:lnTo>
                      <a:pt x="10" y="96"/>
                    </a:lnTo>
                    <a:lnTo>
                      <a:pt x="8" y="94"/>
                    </a:lnTo>
                    <a:lnTo>
                      <a:pt x="4" y="94"/>
                    </a:lnTo>
                    <a:lnTo>
                      <a:pt x="2" y="96"/>
                    </a:lnTo>
                    <a:lnTo>
                      <a:pt x="2" y="84"/>
                    </a:lnTo>
                    <a:lnTo>
                      <a:pt x="4" y="78"/>
                    </a:lnTo>
                    <a:lnTo>
                      <a:pt x="4" y="74"/>
                    </a:lnTo>
                    <a:lnTo>
                      <a:pt x="4" y="72"/>
                    </a:lnTo>
                    <a:lnTo>
                      <a:pt x="2" y="64"/>
                    </a:lnTo>
                    <a:lnTo>
                      <a:pt x="0" y="58"/>
                    </a:lnTo>
                    <a:lnTo>
                      <a:pt x="8" y="56"/>
                    </a:lnTo>
                    <a:lnTo>
                      <a:pt x="16" y="56"/>
                    </a:lnTo>
                    <a:lnTo>
                      <a:pt x="18" y="54"/>
                    </a:lnTo>
                    <a:lnTo>
                      <a:pt x="18" y="50"/>
                    </a:lnTo>
                    <a:lnTo>
                      <a:pt x="22" y="50"/>
                    </a:lnTo>
                    <a:lnTo>
                      <a:pt x="22" y="44"/>
                    </a:lnTo>
                    <a:lnTo>
                      <a:pt x="26" y="36"/>
                    </a:lnTo>
                    <a:lnTo>
                      <a:pt x="30" y="28"/>
                    </a:lnTo>
                    <a:lnTo>
                      <a:pt x="32" y="22"/>
                    </a:lnTo>
                    <a:lnTo>
                      <a:pt x="30" y="20"/>
                    </a:lnTo>
                    <a:lnTo>
                      <a:pt x="30" y="20"/>
                    </a:lnTo>
                    <a:lnTo>
                      <a:pt x="30" y="20"/>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04" name="Freeform 1703"/>
              <p:cNvSpPr/>
              <p:nvPr/>
            </p:nvSpPr>
            <p:spPr bwMode="auto">
              <a:xfrm>
                <a:off x="711200" y="2879725"/>
                <a:ext cx="92075" cy="60325"/>
              </a:xfrm>
              <a:custGeom>
                <a:gdLst>
                  <a:gd fmla="*/ 0 w 58" name="T0"/>
                  <a:gd fmla="*/ 4 h 38" name="T1"/>
                  <a:gd fmla="*/ 4 w 58" name="T2"/>
                  <a:gd fmla="*/ 8 h 38" name="T3"/>
                  <a:gd fmla="*/ 8 w 58" name="T4"/>
                  <a:gd fmla="*/ 10 h 38" name="T5"/>
                  <a:gd fmla="*/ 10 w 58" name="T6"/>
                  <a:gd fmla="*/ 14 h 38" name="T7"/>
                  <a:gd fmla="*/ 14 w 58" name="T8"/>
                  <a:gd fmla="*/ 20 h 38" name="T9"/>
                  <a:gd fmla="*/ 18 w 58" name="T10"/>
                  <a:gd fmla="*/ 22 h 38" name="T11"/>
                  <a:gd fmla="*/ 20 w 58" name="T12"/>
                  <a:gd fmla="*/ 22 h 38" name="T13"/>
                  <a:gd fmla="*/ 22 w 58" name="T14"/>
                  <a:gd fmla="*/ 20 h 38" name="T15"/>
                  <a:gd fmla="*/ 22 w 58" name="T16"/>
                  <a:gd fmla="*/ 22 h 38" name="T17"/>
                  <a:gd fmla="*/ 24 w 58" name="T18"/>
                  <a:gd fmla="*/ 28 h 38" name="T19"/>
                  <a:gd fmla="*/ 30 w 58" name="T20"/>
                  <a:gd fmla="*/ 30 h 38" name="T21"/>
                  <a:gd fmla="*/ 32 w 58" name="T22"/>
                  <a:gd fmla="*/ 30 h 38" name="T23"/>
                  <a:gd fmla="*/ 36 w 58" name="T24"/>
                  <a:gd fmla="*/ 30 h 38" name="T25"/>
                  <a:gd fmla="*/ 38 w 58" name="T26"/>
                  <a:gd fmla="*/ 30 h 38" name="T27"/>
                  <a:gd fmla="*/ 38 w 58" name="T28"/>
                  <a:gd fmla="*/ 36 h 38" name="T29"/>
                  <a:gd fmla="*/ 42 w 58" name="T30"/>
                  <a:gd fmla="*/ 38 h 38" name="T31"/>
                  <a:gd fmla="*/ 46 w 58" name="T32"/>
                  <a:gd fmla="*/ 38 h 38" name="T33"/>
                  <a:gd fmla="*/ 52 w 58" name="T34"/>
                  <a:gd fmla="*/ 36 h 38" name="T35"/>
                  <a:gd fmla="*/ 52 w 58" name="T36"/>
                  <a:gd fmla="*/ 32 h 38" name="T37"/>
                  <a:gd fmla="*/ 52 w 58" name="T38"/>
                  <a:gd fmla="*/ 30 h 38" name="T39"/>
                  <a:gd fmla="*/ 52 w 58" name="T40"/>
                  <a:gd fmla="*/ 28 h 38" name="T41"/>
                  <a:gd fmla="*/ 56 w 58" name="T42"/>
                  <a:gd fmla="*/ 28 h 38" name="T43"/>
                  <a:gd fmla="*/ 58 w 58" name="T44"/>
                  <a:gd fmla="*/ 22 h 38" name="T45"/>
                  <a:gd fmla="*/ 58 w 58" name="T46"/>
                  <a:gd fmla="*/ 20 h 38" name="T47"/>
                  <a:gd fmla="*/ 56 w 58" name="T48"/>
                  <a:gd fmla="*/ 18 h 38" name="T49"/>
                  <a:gd fmla="*/ 52 w 58" name="T50"/>
                  <a:gd fmla="*/ 14 h 38" name="T51"/>
                  <a:gd fmla="*/ 56 w 58" name="T52"/>
                  <a:gd fmla="*/ 14 h 38" name="T53"/>
                  <a:gd fmla="*/ 56 w 58" name="T54"/>
                  <a:gd fmla="*/ 12 h 38" name="T55"/>
                  <a:gd fmla="*/ 52 w 58" name="T56"/>
                  <a:gd fmla="*/ 10 h 38" name="T57"/>
                  <a:gd fmla="*/ 50 w 58" name="T58"/>
                  <a:gd fmla="*/ 10 h 38" name="T59"/>
                  <a:gd fmla="*/ 48 w 58" name="T60"/>
                  <a:gd fmla="*/ 10 h 38" name="T61"/>
                  <a:gd fmla="*/ 46 w 58" name="T62"/>
                  <a:gd fmla="*/ 8 h 38" name="T63"/>
                  <a:gd fmla="*/ 42 w 58" name="T64"/>
                  <a:gd fmla="*/ 4 h 38" name="T65"/>
                  <a:gd fmla="*/ 38 w 58" name="T66"/>
                  <a:gd fmla="*/ 4 h 38" name="T67"/>
                  <a:gd fmla="*/ 32 w 58" name="T68"/>
                  <a:gd fmla="*/ 4 h 38" name="T69"/>
                  <a:gd fmla="*/ 28 w 58" name="T70"/>
                  <a:gd fmla="*/ 8 h 38" name="T71"/>
                  <a:gd fmla="*/ 22 w 58" name="T72"/>
                  <a:gd fmla="*/ 4 h 38" name="T73"/>
                  <a:gd fmla="*/ 20 w 58" name="T74"/>
                  <a:gd fmla="*/ 2 h 38" name="T75"/>
                  <a:gd fmla="*/ 20 w 58" name="T76"/>
                  <a:gd fmla="*/ 0 h 38" name="T77"/>
                  <a:gd fmla="*/ 0 w 58" name="T78"/>
                  <a:gd fmla="*/ 4 h 38" name="T79"/>
                  <a:gd fmla="*/ 0 w 58" name="T80"/>
                  <a:gd fmla="*/ 4 h 38" name="T81"/>
                  <a:gd fmla="*/ 0 w 58" name="T82"/>
                  <a:gd fmla="*/ 4 h 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8" w="57">
                    <a:moveTo>
                      <a:pt x="0" y="4"/>
                    </a:moveTo>
                    <a:lnTo>
                      <a:pt x="4" y="8"/>
                    </a:lnTo>
                    <a:lnTo>
                      <a:pt x="8" y="10"/>
                    </a:lnTo>
                    <a:lnTo>
                      <a:pt x="10" y="14"/>
                    </a:lnTo>
                    <a:lnTo>
                      <a:pt x="14" y="20"/>
                    </a:lnTo>
                    <a:lnTo>
                      <a:pt x="18" y="22"/>
                    </a:lnTo>
                    <a:lnTo>
                      <a:pt x="20" y="22"/>
                    </a:lnTo>
                    <a:lnTo>
                      <a:pt x="22" y="20"/>
                    </a:lnTo>
                    <a:lnTo>
                      <a:pt x="22" y="22"/>
                    </a:lnTo>
                    <a:lnTo>
                      <a:pt x="24" y="28"/>
                    </a:lnTo>
                    <a:lnTo>
                      <a:pt x="30" y="30"/>
                    </a:lnTo>
                    <a:lnTo>
                      <a:pt x="32" y="30"/>
                    </a:lnTo>
                    <a:lnTo>
                      <a:pt x="36" y="30"/>
                    </a:lnTo>
                    <a:lnTo>
                      <a:pt x="38" y="30"/>
                    </a:lnTo>
                    <a:lnTo>
                      <a:pt x="38" y="36"/>
                    </a:lnTo>
                    <a:lnTo>
                      <a:pt x="42" y="38"/>
                    </a:lnTo>
                    <a:lnTo>
                      <a:pt x="46" y="38"/>
                    </a:lnTo>
                    <a:lnTo>
                      <a:pt x="52" y="36"/>
                    </a:lnTo>
                    <a:lnTo>
                      <a:pt x="52" y="32"/>
                    </a:lnTo>
                    <a:lnTo>
                      <a:pt x="52" y="30"/>
                    </a:lnTo>
                    <a:lnTo>
                      <a:pt x="52" y="28"/>
                    </a:lnTo>
                    <a:lnTo>
                      <a:pt x="56" y="28"/>
                    </a:lnTo>
                    <a:lnTo>
                      <a:pt x="58" y="22"/>
                    </a:lnTo>
                    <a:lnTo>
                      <a:pt x="58" y="20"/>
                    </a:lnTo>
                    <a:lnTo>
                      <a:pt x="56" y="18"/>
                    </a:lnTo>
                    <a:lnTo>
                      <a:pt x="52" y="14"/>
                    </a:lnTo>
                    <a:lnTo>
                      <a:pt x="56" y="14"/>
                    </a:lnTo>
                    <a:lnTo>
                      <a:pt x="56" y="12"/>
                    </a:lnTo>
                    <a:lnTo>
                      <a:pt x="52" y="10"/>
                    </a:lnTo>
                    <a:lnTo>
                      <a:pt x="50" y="10"/>
                    </a:lnTo>
                    <a:lnTo>
                      <a:pt x="48" y="10"/>
                    </a:lnTo>
                    <a:lnTo>
                      <a:pt x="46" y="8"/>
                    </a:lnTo>
                    <a:lnTo>
                      <a:pt x="42" y="4"/>
                    </a:lnTo>
                    <a:lnTo>
                      <a:pt x="38" y="4"/>
                    </a:lnTo>
                    <a:lnTo>
                      <a:pt x="32" y="4"/>
                    </a:lnTo>
                    <a:lnTo>
                      <a:pt x="28" y="8"/>
                    </a:lnTo>
                    <a:lnTo>
                      <a:pt x="22" y="4"/>
                    </a:lnTo>
                    <a:lnTo>
                      <a:pt x="20" y="2"/>
                    </a:lnTo>
                    <a:lnTo>
                      <a:pt x="20" y="0"/>
                    </a:lnTo>
                    <a:lnTo>
                      <a:pt x="0" y="4"/>
                    </a:lnTo>
                    <a:lnTo>
                      <a:pt x="0" y="4"/>
                    </a:lnTo>
                    <a:lnTo>
                      <a:pt x="0"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05" name="Freeform 1704"/>
              <p:cNvSpPr/>
              <p:nvPr/>
            </p:nvSpPr>
            <p:spPr bwMode="auto">
              <a:xfrm>
                <a:off x="2679700" y="3695700"/>
                <a:ext cx="127000" cy="174625"/>
              </a:xfrm>
              <a:custGeom>
                <a:gdLst>
                  <a:gd fmla="*/ 72 w 80" name="T0"/>
                  <a:gd fmla="*/ 110 h 110" name="T1"/>
                  <a:gd fmla="*/ 72 w 80" name="T2"/>
                  <a:gd fmla="*/ 104 h 110" name="T3"/>
                  <a:gd fmla="*/ 76 w 80" name="T4"/>
                  <a:gd fmla="*/ 102 h 110" name="T5"/>
                  <a:gd fmla="*/ 80 w 80" name="T6"/>
                  <a:gd fmla="*/ 104 h 110" name="T7"/>
                  <a:gd fmla="*/ 80 w 80" name="T8"/>
                  <a:gd fmla="*/ 96 h 110" name="T9"/>
                  <a:gd fmla="*/ 78 w 80" name="T10"/>
                  <a:gd fmla="*/ 92 h 110" name="T11"/>
                  <a:gd fmla="*/ 78 w 80" name="T12"/>
                  <a:gd fmla="*/ 84 h 110" name="T13"/>
                  <a:gd fmla="*/ 76 w 80" name="T14"/>
                  <a:gd fmla="*/ 78 h 110" name="T15"/>
                  <a:gd fmla="*/ 76 w 80" name="T16"/>
                  <a:gd fmla="*/ 72 h 110" name="T17"/>
                  <a:gd fmla="*/ 70 w 80" name="T18"/>
                  <a:gd fmla="*/ 60 h 110" name="T19"/>
                  <a:gd fmla="*/ 68 w 80" name="T20"/>
                  <a:gd fmla="*/ 68 h 110" name="T21"/>
                  <a:gd fmla="*/ 60 w 80" name="T22"/>
                  <a:gd fmla="*/ 68 h 110" name="T23"/>
                  <a:gd fmla="*/ 60 w 80" name="T24"/>
                  <a:gd fmla="*/ 64 h 110" name="T25"/>
                  <a:gd fmla="*/ 62 w 80" name="T26"/>
                  <a:gd fmla="*/ 50 h 110" name="T27"/>
                  <a:gd fmla="*/ 66 w 80" name="T28"/>
                  <a:gd fmla="*/ 46 h 110" name="T29"/>
                  <a:gd fmla="*/ 68 w 80" name="T30"/>
                  <a:gd fmla="*/ 40 h 110" name="T31"/>
                  <a:gd fmla="*/ 70 w 80" name="T32"/>
                  <a:gd fmla="*/ 38 h 110" name="T33"/>
                  <a:gd fmla="*/ 68 w 80" name="T34"/>
                  <a:gd fmla="*/ 30 h 110" name="T35"/>
                  <a:gd fmla="*/ 76 w 80" name="T36"/>
                  <a:gd fmla="*/ 24 h 110" name="T37"/>
                  <a:gd fmla="*/ 66 w 80" name="T38"/>
                  <a:gd fmla="*/ 24 h 110" name="T39"/>
                  <a:gd fmla="*/ 58 w 80" name="T40"/>
                  <a:gd fmla="*/ 28 h 110" name="T41"/>
                  <a:gd fmla="*/ 50 w 80" name="T42"/>
                  <a:gd fmla="*/ 28 h 110" name="T43"/>
                  <a:gd fmla="*/ 40 w 80" name="T44"/>
                  <a:gd fmla="*/ 28 h 110" name="T45"/>
                  <a:gd fmla="*/ 34 w 80" name="T46"/>
                  <a:gd fmla="*/ 28 h 110" name="T47"/>
                  <a:gd fmla="*/ 32 w 80" name="T48"/>
                  <a:gd fmla="*/ 14 h 110" name="T49"/>
                  <a:gd fmla="*/ 34 w 80" name="T50"/>
                  <a:gd fmla="*/ 6 h 110" name="T51"/>
                  <a:gd fmla="*/ 30 w 80" name="T52"/>
                  <a:gd fmla="*/ 4 h 110" name="T53"/>
                  <a:gd fmla="*/ 22 w 80" name="T54"/>
                  <a:gd fmla="*/ 4 h 110" name="T55"/>
                  <a:gd fmla="*/ 14 w 80" name="T56"/>
                  <a:gd fmla="*/ 0 h 110" name="T57"/>
                  <a:gd fmla="*/ 8 w 80" name="T58"/>
                  <a:gd fmla="*/ 4 h 110" name="T59"/>
                  <a:gd fmla="*/ 16 w 80" name="T60"/>
                  <a:gd fmla="*/ 12 h 110" name="T61"/>
                  <a:gd fmla="*/ 14 w 80" name="T62"/>
                  <a:gd fmla="*/ 20 h 110" name="T63"/>
                  <a:gd fmla="*/ 6 w 80" name="T64"/>
                  <a:gd fmla="*/ 22 h 110" name="T65"/>
                  <a:gd fmla="*/ 0 w 80" name="T66"/>
                  <a:gd fmla="*/ 24 h 110" name="T67"/>
                  <a:gd fmla="*/ 4 w 80" name="T68"/>
                  <a:gd fmla="*/ 36 h 110" name="T69"/>
                  <a:gd fmla="*/ 4 w 80" name="T70"/>
                  <a:gd fmla="*/ 40 h 110" name="T71"/>
                  <a:gd fmla="*/ 14 w 80" name="T72"/>
                  <a:gd fmla="*/ 46 h 110" name="T73"/>
                  <a:gd fmla="*/ 16 w 80" name="T74"/>
                  <a:gd fmla="*/ 50 h 110" name="T75"/>
                  <a:gd fmla="*/ 14 w 80" name="T76"/>
                  <a:gd fmla="*/ 60 h 110" name="T77"/>
                  <a:gd fmla="*/ 18 w 80" name="T78"/>
                  <a:gd fmla="*/ 66 h 110" name="T79"/>
                  <a:gd fmla="*/ 18 w 80" name="T80"/>
                  <a:gd fmla="*/ 76 h 110" name="T81"/>
                  <a:gd fmla="*/ 16 w 80" name="T82"/>
                  <a:gd fmla="*/ 82 h 110" name="T83"/>
                  <a:gd fmla="*/ 16 w 80" name="T84"/>
                  <a:gd fmla="*/ 94 h 110" name="T85"/>
                  <a:gd fmla="*/ 36 w 80" name="T86"/>
                  <a:gd fmla="*/ 84 h 110" name="T87"/>
                  <a:gd fmla="*/ 36 w 80" name="T88"/>
                  <a:gd fmla="*/ 86 h 110" name="T89"/>
                  <a:gd fmla="*/ 42 w 80" name="T90"/>
                  <a:gd fmla="*/ 86 h 110" name="T91"/>
                  <a:gd fmla="*/ 44 w 80" name="T92"/>
                  <a:gd fmla="*/ 64 h 110" name="T93"/>
                  <a:gd fmla="*/ 58 w 80" name="T94"/>
                  <a:gd fmla="*/ 72 h 110" name="T95"/>
                  <a:gd fmla="*/ 62 w 80" name="T96"/>
                  <a:gd fmla="*/ 82 h 110" name="T97"/>
                  <a:gd fmla="*/ 66 w 80" name="T98"/>
                  <a:gd fmla="*/ 92 h 110" name="T99"/>
                  <a:gd fmla="*/ 68 w 80" name="T100"/>
                  <a:gd fmla="*/ 104 h 110" name="T101"/>
                  <a:gd fmla="*/ 70 w 80" name="T102"/>
                  <a:gd fmla="*/ 108 h 110" name="T103"/>
                  <a:gd fmla="*/ 72 w 80" name="T104"/>
                  <a:gd fmla="*/ 110 h 110" name="T105"/>
                  <a:gd fmla="*/ 72 w 80" name="T106"/>
                  <a:gd fmla="*/ 110 h 110" name="T107"/>
                  <a:gd fmla="*/ 72 w 80" name="T108"/>
                  <a:gd fmla="*/ 110 h 11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10" w="80">
                    <a:moveTo>
                      <a:pt x="72" y="110"/>
                    </a:moveTo>
                    <a:lnTo>
                      <a:pt x="72" y="104"/>
                    </a:lnTo>
                    <a:lnTo>
                      <a:pt x="76" y="102"/>
                    </a:lnTo>
                    <a:lnTo>
                      <a:pt x="80" y="104"/>
                    </a:lnTo>
                    <a:lnTo>
                      <a:pt x="80" y="96"/>
                    </a:lnTo>
                    <a:lnTo>
                      <a:pt x="78" y="92"/>
                    </a:lnTo>
                    <a:lnTo>
                      <a:pt x="78" y="84"/>
                    </a:lnTo>
                    <a:lnTo>
                      <a:pt x="76" y="78"/>
                    </a:lnTo>
                    <a:lnTo>
                      <a:pt x="76" y="72"/>
                    </a:lnTo>
                    <a:lnTo>
                      <a:pt x="70" y="60"/>
                    </a:lnTo>
                    <a:lnTo>
                      <a:pt x="68" y="68"/>
                    </a:lnTo>
                    <a:lnTo>
                      <a:pt x="60" y="68"/>
                    </a:lnTo>
                    <a:lnTo>
                      <a:pt x="60" y="64"/>
                    </a:lnTo>
                    <a:lnTo>
                      <a:pt x="62" y="50"/>
                    </a:lnTo>
                    <a:lnTo>
                      <a:pt x="66" y="46"/>
                    </a:lnTo>
                    <a:lnTo>
                      <a:pt x="68" y="40"/>
                    </a:lnTo>
                    <a:lnTo>
                      <a:pt x="70" y="38"/>
                    </a:lnTo>
                    <a:lnTo>
                      <a:pt x="68" y="30"/>
                    </a:lnTo>
                    <a:lnTo>
                      <a:pt x="76" y="24"/>
                    </a:lnTo>
                    <a:lnTo>
                      <a:pt x="66" y="24"/>
                    </a:lnTo>
                    <a:lnTo>
                      <a:pt x="58" y="28"/>
                    </a:lnTo>
                    <a:lnTo>
                      <a:pt x="50" y="28"/>
                    </a:lnTo>
                    <a:lnTo>
                      <a:pt x="40" y="28"/>
                    </a:lnTo>
                    <a:lnTo>
                      <a:pt x="34" y="28"/>
                    </a:lnTo>
                    <a:lnTo>
                      <a:pt x="32" y="14"/>
                    </a:lnTo>
                    <a:lnTo>
                      <a:pt x="34" y="6"/>
                    </a:lnTo>
                    <a:lnTo>
                      <a:pt x="30" y="4"/>
                    </a:lnTo>
                    <a:lnTo>
                      <a:pt x="22" y="4"/>
                    </a:lnTo>
                    <a:lnTo>
                      <a:pt x="14" y="0"/>
                    </a:lnTo>
                    <a:lnTo>
                      <a:pt x="8" y="4"/>
                    </a:lnTo>
                    <a:lnTo>
                      <a:pt x="16" y="12"/>
                    </a:lnTo>
                    <a:lnTo>
                      <a:pt x="14" y="20"/>
                    </a:lnTo>
                    <a:lnTo>
                      <a:pt x="6" y="22"/>
                    </a:lnTo>
                    <a:lnTo>
                      <a:pt x="0" y="24"/>
                    </a:lnTo>
                    <a:lnTo>
                      <a:pt x="4" y="36"/>
                    </a:lnTo>
                    <a:lnTo>
                      <a:pt x="4" y="40"/>
                    </a:lnTo>
                    <a:lnTo>
                      <a:pt x="14" y="46"/>
                    </a:lnTo>
                    <a:lnTo>
                      <a:pt x="16" y="50"/>
                    </a:lnTo>
                    <a:lnTo>
                      <a:pt x="14" y="60"/>
                    </a:lnTo>
                    <a:lnTo>
                      <a:pt x="18" y="66"/>
                    </a:lnTo>
                    <a:lnTo>
                      <a:pt x="18" y="76"/>
                    </a:lnTo>
                    <a:lnTo>
                      <a:pt x="16" y="82"/>
                    </a:lnTo>
                    <a:lnTo>
                      <a:pt x="16" y="94"/>
                    </a:lnTo>
                    <a:lnTo>
                      <a:pt x="36" y="84"/>
                    </a:lnTo>
                    <a:lnTo>
                      <a:pt x="36" y="86"/>
                    </a:lnTo>
                    <a:lnTo>
                      <a:pt x="42" y="86"/>
                    </a:lnTo>
                    <a:lnTo>
                      <a:pt x="44" y="64"/>
                    </a:lnTo>
                    <a:lnTo>
                      <a:pt x="58" y="72"/>
                    </a:lnTo>
                    <a:lnTo>
                      <a:pt x="62" y="82"/>
                    </a:lnTo>
                    <a:lnTo>
                      <a:pt x="66" y="92"/>
                    </a:lnTo>
                    <a:lnTo>
                      <a:pt x="68" y="104"/>
                    </a:lnTo>
                    <a:lnTo>
                      <a:pt x="70" y="108"/>
                    </a:lnTo>
                    <a:lnTo>
                      <a:pt x="72" y="110"/>
                    </a:lnTo>
                    <a:lnTo>
                      <a:pt x="72" y="110"/>
                    </a:lnTo>
                    <a:lnTo>
                      <a:pt x="72" y="11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06" name="Freeform 1705"/>
              <p:cNvSpPr>
                <a:spLocks noEditPoints="1"/>
              </p:cNvSpPr>
              <p:nvPr/>
            </p:nvSpPr>
            <p:spPr bwMode="auto">
              <a:xfrm>
                <a:off x="1704975" y="3197225"/>
                <a:ext cx="117475" cy="111125"/>
              </a:xfrm>
              <a:custGeom>
                <a:gdLst>
                  <a:gd fmla="*/ 0 w 74" name="T0"/>
                  <a:gd fmla="*/ 50 h 70" name="T1"/>
                  <a:gd fmla="*/ 6 w 74" name="T2"/>
                  <a:gd fmla="*/ 58 h 70" name="T3"/>
                  <a:gd fmla="*/ 10 w 74" name="T4"/>
                  <a:gd fmla="*/ 62 h 70" name="T5"/>
                  <a:gd fmla="*/ 20 w 74" name="T6"/>
                  <a:gd fmla="*/ 62 h 70" name="T7"/>
                  <a:gd fmla="*/ 16 w 74" name="T8"/>
                  <a:gd fmla="*/ 54 h 70" name="T9"/>
                  <a:gd fmla="*/ 6 w 74" name="T10"/>
                  <a:gd fmla="*/ 50 h 70" name="T11"/>
                  <a:gd fmla="*/ 0 w 74" name="T12"/>
                  <a:gd fmla="*/ 50 h 70" name="T13"/>
                  <a:gd fmla="*/ 50 w 74" name="T14"/>
                  <a:gd fmla="*/ 70 h 70" name="T15"/>
                  <a:gd fmla="*/ 54 w 74" name="T16"/>
                  <a:gd fmla="*/ 66 h 70" name="T17"/>
                  <a:gd fmla="*/ 66 w 74" name="T18"/>
                  <a:gd fmla="*/ 32 h 70" name="T19"/>
                  <a:gd fmla="*/ 64 w 74" name="T20"/>
                  <a:gd fmla="*/ 26 h 70" name="T21"/>
                  <a:gd fmla="*/ 56 w 74" name="T22"/>
                  <a:gd fmla="*/ 10 h 70" name="T23"/>
                  <a:gd fmla="*/ 46 w 74" name="T24"/>
                  <a:gd fmla="*/ 20 h 70" name="T25"/>
                  <a:gd fmla="*/ 40 w 74" name="T26"/>
                  <a:gd fmla="*/ 14 h 70" name="T27"/>
                  <a:gd fmla="*/ 36 w 74" name="T28"/>
                  <a:gd fmla="*/ 8 h 70" name="T29"/>
                  <a:gd fmla="*/ 26 w 74" name="T30"/>
                  <a:gd fmla="*/ 2 h 70" name="T31"/>
                  <a:gd fmla="*/ 26 w 74" name="T32"/>
                  <a:gd fmla="*/ 8 h 70" name="T33"/>
                  <a:gd fmla="*/ 28 w 74" name="T34"/>
                  <a:gd fmla="*/ 14 h 70" name="T35"/>
                  <a:gd fmla="*/ 24 w 74" name="T36"/>
                  <a:gd fmla="*/ 14 h 70" name="T37"/>
                  <a:gd fmla="*/ 18 w 74" name="T38"/>
                  <a:gd fmla="*/ 8 h 70" name="T39"/>
                  <a:gd fmla="*/ 10 w 74" name="T40"/>
                  <a:gd fmla="*/ 6 h 70" name="T41"/>
                  <a:gd fmla="*/ 6 w 74" name="T42"/>
                  <a:gd fmla="*/ 10 h 70" name="T43"/>
                  <a:gd fmla="*/ 2 w 74" name="T44"/>
                  <a:gd fmla="*/ 18 h 70" name="T45"/>
                  <a:gd fmla="*/ 8 w 74" name="T46"/>
                  <a:gd fmla="*/ 20 h 70" name="T47"/>
                  <a:gd fmla="*/ 10 w 74" name="T48"/>
                  <a:gd fmla="*/ 20 h 70" name="T49"/>
                  <a:gd fmla="*/ 12 w 74" name="T50"/>
                  <a:gd fmla="*/ 26 h 70" name="T51"/>
                  <a:gd fmla="*/ 10 w 74" name="T52"/>
                  <a:gd fmla="*/ 32 h 70" name="T53"/>
                  <a:gd fmla="*/ 20 w 74" name="T54"/>
                  <a:gd fmla="*/ 36 h 70" name="T55"/>
                  <a:gd fmla="*/ 18 w 74" name="T56"/>
                  <a:gd fmla="*/ 44 h 70" name="T57"/>
                  <a:gd fmla="*/ 26 w 74" name="T58"/>
                  <a:gd fmla="*/ 46 h 70" name="T59"/>
                  <a:gd fmla="*/ 28 w 74" name="T60"/>
                  <a:gd fmla="*/ 54 h 70" name="T61"/>
                  <a:gd fmla="*/ 30 w 74" name="T62"/>
                  <a:gd fmla="*/ 54 h 70" name="T63"/>
                  <a:gd fmla="*/ 38 w 74" name="T64"/>
                  <a:gd fmla="*/ 50 h 70" name="T65"/>
                  <a:gd fmla="*/ 40 w 74" name="T66"/>
                  <a:gd fmla="*/ 46 h 70" name="T67"/>
                  <a:gd fmla="*/ 48 w 74" name="T68"/>
                  <a:gd fmla="*/ 52 h 70" name="T69"/>
                  <a:gd fmla="*/ 44 w 74" name="T70"/>
                  <a:gd fmla="*/ 54 h 70" name="T71"/>
                  <a:gd fmla="*/ 40 w 74" name="T72"/>
                  <a:gd fmla="*/ 60 h 70" name="T73"/>
                  <a:gd fmla="*/ 46 w 74" name="T74"/>
                  <a:gd fmla="*/ 66 h 70" name="T75"/>
                  <a:gd fmla="*/ 50 w 74" name="T76"/>
                  <a:gd fmla="*/ 70 h 70" name="T77"/>
                  <a:gd fmla="*/ 34 w 74" name="T78"/>
                  <a:gd fmla="*/ 44 h 70" name="T79"/>
                  <a:gd fmla="*/ 28 w 74" name="T80"/>
                  <a:gd fmla="*/ 36 h 70" name="T81"/>
                  <a:gd fmla="*/ 24 w 74" name="T82"/>
                  <a:gd fmla="*/ 28 h 70" name="T83"/>
                  <a:gd fmla="*/ 34 w 74" name="T84"/>
                  <a:gd fmla="*/ 32 h 70" name="T85"/>
                  <a:gd fmla="*/ 30 w 74" name="T86"/>
                  <a:gd fmla="*/ 36 h 70" name="T87"/>
                  <a:gd fmla="*/ 38 w 74" name="T88"/>
                  <a:gd fmla="*/ 42 h 70" name="T89"/>
                  <a:gd fmla="*/ 34 w 74" name="T90"/>
                  <a:gd fmla="*/ 44 h 70" name="T91"/>
                  <a:gd fmla="*/ 34 w 74" name="T92"/>
                  <a:gd fmla="*/ 44 h 7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0" w="74">
                    <a:moveTo>
                      <a:pt x="0" y="50"/>
                    </a:moveTo>
                    <a:lnTo>
                      <a:pt x="0" y="50"/>
                    </a:lnTo>
                    <a:lnTo>
                      <a:pt x="2" y="54"/>
                    </a:lnTo>
                    <a:lnTo>
                      <a:pt x="6" y="58"/>
                    </a:lnTo>
                    <a:lnTo>
                      <a:pt x="8" y="60"/>
                    </a:lnTo>
                    <a:lnTo>
                      <a:pt x="10" y="62"/>
                    </a:lnTo>
                    <a:lnTo>
                      <a:pt x="12" y="66"/>
                    </a:lnTo>
                    <a:lnTo>
                      <a:pt x="20" y="62"/>
                    </a:lnTo>
                    <a:lnTo>
                      <a:pt x="20" y="60"/>
                    </a:lnTo>
                    <a:lnTo>
                      <a:pt x="16" y="54"/>
                    </a:lnTo>
                    <a:lnTo>
                      <a:pt x="10" y="50"/>
                    </a:lnTo>
                    <a:lnTo>
                      <a:pt x="6" y="50"/>
                    </a:lnTo>
                    <a:lnTo>
                      <a:pt x="0" y="50"/>
                    </a:lnTo>
                    <a:lnTo>
                      <a:pt x="0" y="50"/>
                    </a:lnTo>
                    <a:lnTo>
                      <a:pt x="0" y="50"/>
                    </a:lnTo>
                    <a:close/>
                    <a:moveTo>
                      <a:pt x="50" y="70"/>
                    </a:moveTo>
                    <a:lnTo>
                      <a:pt x="50" y="70"/>
                    </a:lnTo>
                    <a:lnTo>
                      <a:pt x="54" y="66"/>
                    </a:lnTo>
                    <a:lnTo>
                      <a:pt x="56" y="62"/>
                    </a:lnTo>
                    <a:lnTo>
                      <a:pt x="66" y="32"/>
                    </a:lnTo>
                    <a:lnTo>
                      <a:pt x="74" y="32"/>
                    </a:lnTo>
                    <a:lnTo>
                      <a:pt x="64" y="26"/>
                    </a:lnTo>
                    <a:lnTo>
                      <a:pt x="58" y="18"/>
                    </a:lnTo>
                    <a:lnTo>
                      <a:pt x="56" y="10"/>
                    </a:lnTo>
                    <a:lnTo>
                      <a:pt x="50" y="16"/>
                    </a:lnTo>
                    <a:lnTo>
                      <a:pt x="46" y="20"/>
                    </a:lnTo>
                    <a:lnTo>
                      <a:pt x="44" y="18"/>
                    </a:lnTo>
                    <a:lnTo>
                      <a:pt x="40" y="14"/>
                    </a:lnTo>
                    <a:lnTo>
                      <a:pt x="38" y="10"/>
                    </a:lnTo>
                    <a:lnTo>
                      <a:pt x="36" y="8"/>
                    </a:lnTo>
                    <a:lnTo>
                      <a:pt x="28" y="0"/>
                    </a:lnTo>
                    <a:lnTo>
                      <a:pt x="26" y="2"/>
                    </a:lnTo>
                    <a:lnTo>
                      <a:pt x="24" y="6"/>
                    </a:lnTo>
                    <a:lnTo>
                      <a:pt x="26" y="8"/>
                    </a:lnTo>
                    <a:lnTo>
                      <a:pt x="28" y="10"/>
                    </a:lnTo>
                    <a:lnTo>
                      <a:pt x="28" y="14"/>
                    </a:lnTo>
                    <a:lnTo>
                      <a:pt x="26" y="16"/>
                    </a:lnTo>
                    <a:lnTo>
                      <a:pt x="24" y="14"/>
                    </a:lnTo>
                    <a:lnTo>
                      <a:pt x="20" y="10"/>
                    </a:lnTo>
                    <a:lnTo>
                      <a:pt x="18" y="8"/>
                    </a:lnTo>
                    <a:lnTo>
                      <a:pt x="12" y="6"/>
                    </a:lnTo>
                    <a:lnTo>
                      <a:pt x="10" y="6"/>
                    </a:lnTo>
                    <a:lnTo>
                      <a:pt x="8" y="8"/>
                    </a:lnTo>
                    <a:lnTo>
                      <a:pt x="6" y="10"/>
                    </a:lnTo>
                    <a:lnTo>
                      <a:pt x="2" y="14"/>
                    </a:lnTo>
                    <a:lnTo>
                      <a:pt x="2" y="18"/>
                    </a:lnTo>
                    <a:lnTo>
                      <a:pt x="6" y="20"/>
                    </a:lnTo>
                    <a:lnTo>
                      <a:pt x="8" y="20"/>
                    </a:lnTo>
                    <a:lnTo>
                      <a:pt x="10" y="18"/>
                    </a:lnTo>
                    <a:lnTo>
                      <a:pt x="10" y="20"/>
                    </a:lnTo>
                    <a:lnTo>
                      <a:pt x="12" y="24"/>
                    </a:lnTo>
                    <a:lnTo>
                      <a:pt x="12" y="26"/>
                    </a:lnTo>
                    <a:lnTo>
                      <a:pt x="12" y="28"/>
                    </a:lnTo>
                    <a:lnTo>
                      <a:pt x="10" y="32"/>
                    </a:lnTo>
                    <a:lnTo>
                      <a:pt x="18" y="34"/>
                    </a:lnTo>
                    <a:lnTo>
                      <a:pt x="20" y="36"/>
                    </a:lnTo>
                    <a:lnTo>
                      <a:pt x="18" y="42"/>
                    </a:lnTo>
                    <a:lnTo>
                      <a:pt x="18" y="44"/>
                    </a:lnTo>
                    <a:lnTo>
                      <a:pt x="24" y="46"/>
                    </a:lnTo>
                    <a:lnTo>
                      <a:pt x="26" y="46"/>
                    </a:lnTo>
                    <a:lnTo>
                      <a:pt x="28" y="46"/>
                    </a:lnTo>
                    <a:lnTo>
                      <a:pt x="28" y="54"/>
                    </a:lnTo>
                    <a:lnTo>
                      <a:pt x="28" y="58"/>
                    </a:lnTo>
                    <a:lnTo>
                      <a:pt x="30" y="54"/>
                    </a:lnTo>
                    <a:lnTo>
                      <a:pt x="36" y="50"/>
                    </a:lnTo>
                    <a:lnTo>
                      <a:pt x="38" y="50"/>
                    </a:lnTo>
                    <a:lnTo>
                      <a:pt x="38" y="46"/>
                    </a:lnTo>
                    <a:lnTo>
                      <a:pt x="40" y="46"/>
                    </a:lnTo>
                    <a:lnTo>
                      <a:pt x="46" y="50"/>
                    </a:lnTo>
                    <a:lnTo>
                      <a:pt x="48" y="52"/>
                    </a:lnTo>
                    <a:lnTo>
                      <a:pt x="46" y="54"/>
                    </a:lnTo>
                    <a:lnTo>
                      <a:pt x="44" y="54"/>
                    </a:lnTo>
                    <a:lnTo>
                      <a:pt x="40" y="58"/>
                    </a:lnTo>
                    <a:lnTo>
                      <a:pt x="40" y="60"/>
                    </a:lnTo>
                    <a:lnTo>
                      <a:pt x="44" y="62"/>
                    </a:lnTo>
                    <a:lnTo>
                      <a:pt x="46" y="66"/>
                    </a:lnTo>
                    <a:lnTo>
                      <a:pt x="50" y="70"/>
                    </a:lnTo>
                    <a:lnTo>
                      <a:pt x="50" y="70"/>
                    </a:lnTo>
                    <a:lnTo>
                      <a:pt x="50" y="70"/>
                    </a:lnTo>
                    <a:close/>
                    <a:moveTo>
                      <a:pt x="34" y="44"/>
                    </a:moveTo>
                    <a:lnTo>
                      <a:pt x="34" y="44"/>
                    </a:lnTo>
                    <a:lnTo>
                      <a:pt x="28" y="36"/>
                    </a:lnTo>
                    <a:lnTo>
                      <a:pt x="24" y="32"/>
                    </a:lnTo>
                    <a:lnTo>
                      <a:pt x="24" y="28"/>
                    </a:lnTo>
                    <a:lnTo>
                      <a:pt x="30" y="26"/>
                    </a:lnTo>
                    <a:lnTo>
                      <a:pt x="34" y="32"/>
                    </a:lnTo>
                    <a:lnTo>
                      <a:pt x="30" y="32"/>
                    </a:lnTo>
                    <a:lnTo>
                      <a:pt x="30" y="36"/>
                    </a:lnTo>
                    <a:lnTo>
                      <a:pt x="36" y="36"/>
                    </a:lnTo>
                    <a:lnTo>
                      <a:pt x="38" y="42"/>
                    </a:lnTo>
                    <a:lnTo>
                      <a:pt x="36" y="44"/>
                    </a:lnTo>
                    <a:lnTo>
                      <a:pt x="34" y="44"/>
                    </a:lnTo>
                    <a:lnTo>
                      <a:pt x="34" y="44"/>
                    </a:lnTo>
                    <a:lnTo>
                      <a:pt x="34" y="4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07" name="Freeform 1706"/>
              <p:cNvSpPr/>
              <p:nvPr/>
            </p:nvSpPr>
            <p:spPr bwMode="auto">
              <a:xfrm>
                <a:off x="895350" y="2955925"/>
                <a:ext cx="161925" cy="85725"/>
              </a:xfrm>
              <a:custGeom>
                <a:gdLst>
                  <a:gd fmla="*/ 4 w 102" name="T0"/>
                  <a:gd fmla="*/ 50 h 54" name="T1"/>
                  <a:gd fmla="*/ 0 w 102" name="T2"/>
                  <a:gd fmla="*/ 44 h 54" name="T3"/>
                  <a:gd fmla="*/ 2 w 102" name="T4"/>
                  <a:gd fmla="*/ 38 h 54" name="T5"/>
                  <a:gd fmla="*/ 8 w 102" name="T6"/>
                  <a:gd fmla="*/ 34 h 54" name="T7"/>
                  <a:gd fmla="*/ 18 w 102" name="T8"/>
                  <a:gd fmla="*/ 32 h 54" name="T9"/>
                  <a:gd fmla="*/ 26 w 102" name="T10"/>
                  <a:gd fmla="*/ 28 h 54" name="T11"/>
                  <a:gd fmla="*/ 34 w 102" name="T12"/>
                  <a:gd fmla="*/ 28 h 54" name="T13"/>
                  <a:gd fmla="*/ 40 w 102" name="T14"/>
                  <a:gd fmla="*/ 32 h 54" name="T15"/>
                  <a:gd fmla="*/ 38 w 102" name="T16"/>
                  <a:gd fmla="*/ 24 h 54" name="T17"/>
                  <a:gd fmla="*/ 38 w 102" name="T18"/>
                  <a:gd fmla="*/ 22 h 54" name="T19"/>
                  <a:gd fmla="*/ 46 w 102" name="T20"/>
                  <a:gd fmla="*/ 16 h 54" name="T21"/>
                  <a:gd fmla="*/ 48 w 102" name="T22"/>
                  <a:gd fmla="*/ 8 h 54" name="T23"/>
                  <a:gd fmla="*/ 54 w 102" name="T24"/>
                  <a:gd fmla="*/ 6 h 54" name="T25"/>
                  <a:gd fmla="*/ 62 w 102" name="T26"/>
                  <a:gd fmla="*/ 10 h 54" name="T27"/>
                  <a:gd fmla="*/ 66 w 102" name="T28"/>
                  <a:gd fmla="*/ 4 h 54" name="T29"/>
                  <a:gd fmla="*/ 72 w 102" name="T30"/>
                  <a:gd fmla="*/ 0 h 54" name="T31"/>
                  <a:gd fmla="*/ 80 w 102" name="T32"/>
                  <a:gd fmla="*/ 4 h 54" name="T33"/>
                  <a:gd fmla="*/ 90 w 102" name="T34"/>
                  <a:gd fmla="*/ 6 h 54" name="T35"/>
                  <a:gd fmla="*/ 98 w 102" name="T36"/>
                  <a:gd fmla="*/ 8 h 54" name="T37"/>
                  <a:gd fmla="*/ 100 w 102" name="T38"/>
                  <a:gd fmla="*/ 14 h 54" name="T39"/>
                  <a:gd fmla="*/ 100 w 102" name="T40"/>
                  <a:gd fmla="*/ 22 h 54" name="T41"/>
                  <a:gd fmla="*/ 100 w 102" name="T42"/>
                  <a:gd fmla="*/ 26 h 54" name="T43"/>
                  <a:gd fmla="*/ 98 w 102" name="T44"/>
                  <a:gd fmla="*/ 36 h 54" name="T45"/>
                  <a:gd fmla="*/ 92 w 102" name="T46"/>
                  <a:gd fmla="*/ 36 h 54" name="T47"/>
                  <a:gd fmla="*/ 84 w 102" name="T48"/>
                  <a:gd fmla="*/ 44 h 54" name="T49"/>
                  <a:gd fmla="*/ 74 w 102" name="T50"/>
                  <a:gd fmla="*/ 44 h 54" name="T51"/>
                  <a:gd fmla="*/ 68 w 102" name="T52"/>
                  <a:gd fmla="*/ 46 h 54" name="T53"/>
                  <a:gd fmla="*/ 58 w 102" name="T54"/>
                  <a:gd fmla="*/ 50 h 54" name="T55"/>
                  <a:gd fmla="*/ 52 w 102" name="T56"/>
                  <a:gd fmla="*/ 52 h 54" name="T57"/>
                  <a:gd fmla="*/ 46 w 102" name="T58"/>
                  <a:gd fmla="*/ 54 h 54" name="T59"/>
                  <a:gd fmla="*/ 34 w 102" name="T60"/>
                  <a:gd fmla="*/ 54 h 54" name="T61"/>
                  <a:gd fmla="*/ 28 w 102" name="T62"/>
                  <a:gd fmla="*/ 52 h 54" name="T63"/>
                  <a:gd fmla="*/ 20 w 102" name="T64"/>
                  <a:gd fmla="*/ 52 h 54" name="T65"/>
                  <a:gd fmla="*/ 16 w 102" name="T66"/>
                  <a:gd fmla="*/ 46 h 54" name="T67"/>
                  <a:gd fmla="*/ 12 w 102" name="T68"/>
                  <a:gd fmla="*/ 52 h 54" name="T69"/>
                  <a:gd fmla="*/ 8 w 102" name="T70"/>
                  <a:gd fmla="*/ 50 h 54" name="T71"/>
                  <a:gd fmla="*/ 4 w 102" name="T72"/>
                  <a:gd fmla="*/ 50 h 5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4" w="102">
                    <a:moveTo>
                      <a:pt x="4" y="50"/>
                    </a:moveTo>
                    <a:lnTo>
                      <a:pt x="4" y="50"/>
                    </a:lnTo>
                    <a:lnTo>
                      <a:pt x="2" y="46"/>
                    </a:lnTo>
                    <a:lnTo>
                      <a:pt x="0" y="44"/>
                    </a:lnTo>
                    <a:lnTo>
                      <a:pt x="0" y="42"/>
                    </a:lnTo>
                    <a:lnTo>
                      <a:pt x="2" y="38"/>
                    </a:lnTo>
                    <a:lnTo>
                      <a:pt x="4" y="36"/>
                    </a:lnTo>
                    <a:lnTo>
                      <a:pt x="8" y="34"/>
                    </a:lnTo>
                    <a:lnTo>
                      <a:pt x="16" y="32"/>
                    </a:lnTo>
                    <a:lnTo>
                      <a:pt x="18" y="32"/>
                    </a:lnTo>
                    <a:lnTo>
                      <a:pt x="20" y="28"/>
                    </a:lnTo>
                    <a:lnTo>
                      <a:pt x="26" y="28"/>
                    </a:lnTo>
                    <a:lnTo>
                      <a:pt x="30" y="28"/>
                    </a:lnTo>
                    <a:lnTo>
                      <a:pt x="34" y="28"/>
                    </a:lnTo>
                    <a:lnTo>
                      <a:pt x="38" y="32"/>
                    </a:lnTo>
                    <a:lnTo>
                      <a:pt x="40" y="32"/>
                    </a:lnTo>
                    <a:lnTo>
                      <a:pt x="40" y="28"/>
                    </a:lnTo>
                    <a:lnTo>
                      <a:pt x="38" y="24"/>
                    </a:lnTo>
                    <a:lnTo>
                      <a:pt x="36" y="22"/>
                    </a:lnTo>
                    <a:lnTo>
                      <a:pt x="38" y="22"/>
                    </a:lnTo>
                    <a:lnTo>
                      <a:pt x="40" y="18"/>
                    </a:lnTo>
                    <a:lnTo>
                      <a:pt x="46" y="16"/>
                    </a:lnTo>
                    <a:lnTo>
                      <a:pt x="46" y="14"/>
                    </a:lnTo>
                    <a:lnTo>
                      <a:pt x="48" y="8"/>
                    </a:lnTo>
                    <a:lnTo>
                      <a:pt x="48" y="6"/>
                    </a:lnTo>
                    <a:lnTo>
                      <a:pt x="54" y="6"/>
                    </a:lnTo>
                    <a:lnTo>
                      <a:pt x="58" y="8"/>
                    </a:lnTo>
                    <a:lnTo>
                      <a:pt x="62" y="10"/>
                    </a:lnTo>
                    <a:lnTo>
                      <a:pt x="64" y="8"/>
                    </a:lnTo>
                    <a:lnTo>
                      <a:pt x="66" y="4"/>
                    </a:lnTo>
                    <a:lnTo>
                      <a:pt x="68" y="0"/>
                    </a:lnTo>
                    <a:lnTo>
                      <a:pt x="72" y="0"/>
                    </a:lnTo>
                    <a:lnTo>
                      <a:pt x="74" y="0"/>
                    </a:lnTo>
                    <a:lnTo>
                      <a:pt x="80" y="4"/>
                    </a:lnTo>
                    <a:lnTo>
                      <a:pt x="84" y="6"/>
                    </a:lnTo>
                    <a:lnTo>
                      <a:pt x="90" y="6"/>
                    </a:lnTo>
                    <a:lnTo>
                      <a:pt x="100" y="6"/>
                    </a:lnTo>
                    <a:lnTo>
                      <a:pt x="98" y="8"/>
                    </a:lnTo>
                    <a:lnTo>
                      <a:pt x="98" y="14"/>
                    </a:lnTo>
                    <a:lnTo>
                      <a:pt x="100" y="14"/>
                    </a:lnTo>
                    <a:lnTo>
                      <a:pt x="102" y="22"/>
                    </a:lnTo>
                    <a:lnTo>
                      <a:pt x="100" y="22"/>
                    </a:lnTo>
                    <a:lnTo>
                      <a:pt x="100" y="24"/>
                    </a:lnTo>
                    <a:lnTo>
                      <a:pt x="100" y="26"/>
                    </a:lnTo>
                    <a:lnTo>
                      <a:pt x="100" y="32"/>
                    </a:lnTo>
                    <a:lnTo>
                      <a:pt x="98" y="36"/>
                    </a:lnTo>
                    <a:lnTo>
                      <a:pt x="94" y="36"/>
                    </a:lnTo>
                    <a:lnTo>
                      <a:pt x="92" y="36"/>
                    </a:lnTo>
                    <a:lnTo>
                      <a:pt x="90" y="42"/>
                    </a:lnTo>
                    <a:lnTo>
                      <a:pt x="84" y="44"/>
                    </a:lnTo>
                    <a:lnTo>
                      <a:pt x="80" y="44"/>
                    </a:lnTo>
                    <a:lnTo>
                      <a:pt x="74" y="44"/>
                    </a:lnTo>
                    <a:lnTo>
                      <a:pt x="72" y="44"/>
                    </a:lnTo>
                    <a:lnTo>
                      <a:pt x="68" y="46"/>
                    </a:lnTo>
                    <a:lnTo>
                      <a:pt x="64" y="50"/>
                    </a:lnTo>
                    <a:lnTo>
                      <a:pt x="58" y="50"/>
                    </a:lnTo>
                    <a:lnTo>
                      <a:pt x="54" y="50"/>
                    </a:lnTo>
                    <a:lnTo>
                      <a:pt x="52" y="52"/>
                    </a:lnTo>
                    <a:lnTo>
                      <a:pt x="48" y="54"/>
                    </a:lnTo>
                    <a:lnTo>
                      <a:pt x="46" y="54"/>
                    </a:lnTo>
                    <a:lnTo>
                      <a:pt x="36" y="54"/>
                    </a:lnTo>
                    <a:lnTo>
                      <a:pt x="34" y="54"/>
                    </a:lnTo>
                    <a:lnTo>
                      <a:pt x="30" y="54"/>
                    </a:lnTo>
                    <a:lnTo>
                      <a:pt x="28" y="52"/>
                    </a:lnTo>
                    <a:lnTo>
                      <a:pt x="22" y="52"/>
                    </a:lnTo>
                    <a:lnTo>
                      <a:pt x="20" y="52"/>
                    </a:lnTo>
                    <a:lnTo>
                      <a:pt x="18" y="50"/>
                    </a:lnTo>
                    <a:lnTo>
                      <a:pt x="16" y="46"/>
                    </a:lnTo>
                    <a:lnTo>
                      <a:pt x="16" y="50"/>
                    </a:lnTo>
                    <a:lnTo>
                      <a:pt x="12" y="52"/>
                    </a:lnTo>
                    <a:lnTo>
                      <a:pt x="10" y="50"/>
                    </a:lnTo>
                    <a:lnTo>
                      <a:pt x="8" y="50"/>
                    </a:lnTo>
                    <a:lnTo>
                      <a:pt x="4" y="50"/>
                    </a:lnTo>
                    <a:lnTo>
                      <a:pt x="4" y="50"/>
                    </a:lnTo>
                    <a:lnTo>
                      <a:pt x="4" y="5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08" name="Freeform 1707"/>
              <p:cNvSpPr>
                <a:spLocks noEditPoints="1"/>
              </p:cNvSpPr>
              <p:nvPr/>
            </p:nvSpPr>
            <p:spPr bwMode="auto">
              <a:xfrm>
                <a:off x="3263900" y="4775200"/>
                <a:ext cx="920750" cy="990600"/>
              </a:xfrm>
              <a:custGeom>
                <a:gdLst>
                  <a:gd fmla="*/ 32 w 580" name="T0"/>
                  <a:gd fmla="*/ 362 h 624" name="T1"/>
                  <a:gd fmla="*/ 40 w 580" name="T2"/>
                  <a:gd fmla="*/ 434 h 624" name="T3"/>
                  <a:gd fmla="*/ 80 w 580" name="T4"/>
                  <a:gd fmla="*/ 430 h 624" name="T5"/>
                  <a:gd fmla="*/ 126 w 580" name="T6"/>
                  <a:gd fmla="*/ 420 h 624" name="T7"/>
                  <a:gd fmla="*/ 156 w 580" name="T8"/>
                  <a:gd fmla="*/ 412 h 624" name="T9"/>
                  <a:gd fmla="*/ 180 w 580" name="T10"/>
                  <a:gd fmla="*/ 402 h 624" name="T11"/>
                  <a:gd fmla="*/ 248 w 580" name="T12"/>
                  <a:gd fmla="*/ 378 h 624" name="T13"/>
                  <a:gd fmla="*/ 294 w 580" name="T14"/>
                  <a:gd fmla="*/ 388 h 624" name="T15"/>
                  <a:gd fmla="*/ 302 w 580" name="T16"/>
                  <a:gd fmla="*/ 410 h 624" name="T17"/>
                  <a:gd fmla="*/ 350 w 580" name="T18"/>
                  <a:gd fmla="*/ 406 h 624" name="T19"/>
                  <a:gd fmla="*/ 340 w 580" name="T20"/>
                  <a:gd fmla="*/ 450 h 624" name="T21"/>
                  <a:gd fmla="*/ 362 w 580" name="T22"/>
                  <a:gd fmla="*/ 446 h 624" name="T23"/>
                  <a:gd fmla="*/ 410 w 580" name="T24"/>
                  <a:gd fmla="*/ 516 h 624" name="T25"/>
                  <a:gd fmla="*/ 440 w 580" name="T26"/>
                  <a:gd fmla="*/ 524 h 624" name="T27"/>
                  <a:gd fmla="*/ 456 w 580" name="T28"/>
                  <a:gd fmla="*/ 512 h 624" name="T29"/>
                  <a:gd fmla="*/ 482 w 580" name="T30"/>
                  <a:gd fmla="*/ 528 h 624" name="T31"/>
                  <a:gd fmla="*/ 528 w 580" name="T32"/>
                  <a:gd fmla="*/ 496 h 624" name="T33"/>
                  <a:gd fmla="*/ 534 w 580" name="T34"/>
                  <a:gd fmla="*/ 458 h 624" name="T35"/>
                  <a:gd fmla="*/ 566 w 580" name="T36"/>
                  <a:gd fmla="*/ 396 h 624" name="T37"/>
                  <a:gd fmla="*/ 572 w 580" name="T38"/>
                  <a:gd fmla="*/ 352 h 624" name="T39"/>
                  <a:gd fmla="*/ 572 w 580" name="T40"/>
                  <a:gd fmla="*/ 272 h 624" name="T41"/>
                  <a:gd fmla="*/ 534 w 580" name="T42"/>
                  <a:gd fmla="*/ 208 h 624" name="T43"/>
                  <a:gd fmla="*/ 516 w 580" name="T44"/>
                  <a:gd fmla="*/ 168 h 624" name="T45"/>
                  <a:gd fmla="*/ 474 w 580" name="T46"/>
                  <a:gd fmla="*/ 108 h 624" name="T47"/>
                  <a:gd fmla="*/ 454 w 580" name="T48"/>
                  <a:gd fmla="*/ 64 h 624" name="T49"/>
                  <a:gd fmla="*/ 422 w 580" name="T50"/>
                  <a:gd fmla="*/ 0 h 624" name="T51"/>
                  <a:gd fmla="*/ 404 w 580" name="T52"/>
                  <a:gd fmla="*/ 96 h 624" name="T53"/>
                  <a:gd fmla="*/ 384 w 580" name="T54"/>
                  <a:gd fmla="*/ 122 h 624" name="T55"/>
                  <a:gd fmla="*/ 356 w 580" name="T56"/>
                  <a:gd fmla="*/ 90 h 624" name="T57"/>
                  <a:gd fmla="*/ 326 w 580" name="T58"/>
                  <a:gd fmla="*/ 44 h 624" name="T59"/>
                  <a:gd fmla="*/ 340 w 580" name="T60"/>
                  <a:gd fmla="*/ 18 h 624" name="T61"/>
                  <a:gd fmla="*/ 292 w 580" name="T62"/>
                  <a:gd fmla="*/ 12 h 624" name="T63"/>
                  <a:gd fmla="*/ 268 w 580" name="T64"/>
                  <a:gd fmla="*/ 6 h 624" name="T65"/>
                  <a:gd fmla="*/ 264 w 580" name="T66"/>
                  <a:gd fmla="*/ 24 h 624" name="T67"/>
                  <a:gd fmla="*/ 240 w 580" name="T68"/>
                  <a:gd fmla="*/ 44 h 624" name="T69"/>
                  <a:gd fmla="*/ 222 w 580" name="T70"/>
                  <a:gd fmla="*/ 70 h 624" name="T71"/>
                  <a:gd fmla="*/ 190 w 580" name="T72"/>
                  <a:gd fmla="*/ 58 h 624" name="T73"/>
                  <a:gd fmla="*/ 174 w 580" name="T74"/>
                  <a:gd fmla="*/ 72 h 624" name="T75"/>
                  <a:gd fmla="*/ 156 w 580" name="T76"/>
                  <a:gd fmla="*/ 88 h 624" name="T77"/>
                  <a:gd fmla="*/ 140 w 580" name="T78"/>
                  <a:gd fmla="*/ 100 h 624" name="T79"/>
                  <a:gd fmla="*/ 112 w 580" name="T80"/>
                  <a:gd fmla="*/ 152 h 624" name="T81"/>
                  <a:gd fmla="*/ 80 w 580" name="T82"/>
                  <a:gd fmla="*/ 170 h 624" name="T83"/>
                  <a:gd fmla="*/ 44 w 580" name="T84"/>
                  <a:gd fmla="*/ 180 h 624" name="T85"/>
                  <a:gd fmla="*/ 8 w 580" name="T86"/>
                  <a:gd fmla="*/ 220 h 624" name="T87"/>
                  <a:gd fmla="*/ 10 w 580" name="T88"/>
                  <a:gd fmla="*/ 256 h 624" name="T89"/>
                  <a:gd fmla="*/ 14 w 580" name="T90"/>
                  <a:gd fmla="*/ 284 h 624" name="T91"/>
                  <a:gd fmla="*/ 14 w 580" name="T92"/>
                  <a:gd fmla="*/ 314 h 624" name="T93"/>
                  <a:gd fmla="*/ 486 w 580" name="T94"/>
                  <a:gd fmla="*/ 618 h 624" name="T95"/>
                  <a:gd fmla="*/ 458 w 580" name="T96"/>
                  <a:gd fmla="*/ 594 h 624" name="T97"/>
                  <a:gd fmla="*/ 484 w 580" name="T98"/>
                  <a:gd fmla="*/ 622 h 624" name="T99"/>
                  <a:gd fmla="*/ 502 w 580" name="T100"/>
                  <a:gd fmla="*/ 582 h 624" name="T101"/>
                  <a:gd fmla="*/ 498 w 580" name="T102"/>
                  <a:gd fmla="*/ 558 h 624" name="T103"/>
                  <a:gd fmla="*/ 436 w 580" name="T104"/>
                  <a:gd fmla="*/ 546 h 624" name="T105"/>
                  <a:gd fmla="*/ 344 w 580" name="T106"/>
                  <a:gd fmla="*/ 468 h 624" name="T107"/>
                  <a:gd fmla="*/ 320 w 580" name="T108"/>
                  <a:gd fmla="*/ 376 h 624" name="T109"/>
                  <a:gd fmla="*/ 330 w 580" name="T110"/>
                  <a:gd fmla="*/ 380 h 624" name="T111"/>
                  <a:gd fmla="*/ 356 w 580" name="T112"/>
                  <a:gd fmla="*/ 374 h 624" name="T113"/>
                  <a:gd fmla="*/ 2 w 580" name="T114"/>
                  <a:gd fmla="*/ 280 h 624" name="T115"/>
                  <a:gd fmla="*/ 376 w 580" name="T116"/>
                  <a:gd fmla="*/ 100 h 624" name="T117"/>
                  <a:gd fmla="*/ 340 w 580" name="T118"/>
                  <a:gd fmla="*/ 50 h 624" name="T119"/>
                  <a:gd fmla="*/ 246 w 580" name="T120"/>
                  <a:gd fmla="*/ 16 h 624" name="T121"/>
                  <a:gd fmla="*/ 256 w 580" name="T122"/>
                  <a:gd fmla="*/ 16 h 624" name="T123"/>
                  <a:gd fmla="*/ 264 w 580" name="T124"/>
                  <a:gd fmla="*/ 12 h 62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24" w="580">
                    <a:moveTo>
                      <a:pt x="26" y="320"/>
                    </a:moveTo>
                    <a:lnTo>
                      <a:pt x="26" y="320"/>
                    </a:lnTo>
                    <a:lnTo>
                      <a:pt x="26" y="322"/>
                    </a:lnTo>
                    <a:lnTo>
                      <a:pt x="22" y="324"/>
                    </a:lnTo>
                    <a:lnTo>
                      <a:pt x="22" y="326"/>
                    </a:lnTo>
                    <a:lnTo>
                      <a:pt x="26" y="332"/>
                    </a:lnTo>
                    <a:lnTo>
                      <a:pt x="28" y="340"/>
                    </a:lnTo>
                    <a:lnTo>
                      <a:pt x="28" y="360"/>
                    </a:lnTo>
                    <a:lnTo>
                      <a:pt x="32" y="362"/>
                    </a:lnTo>
                    <a:lnTo>
                      <a:pt x="36" y="374"/>
                    </a:lnTo>
                    <a:lnTo>
                      <a:pt x="36" y="384"/>
                    </a:lnTo>
                    <a:lnTo>
                      <a:pt x="38" y="384"/>
                    </a:lnTo>
                    <a:lnTo>
                      <a:pt x="38" y="398"/>
                    </a:lnTo>
                    <a:lnTo>
                      <a:pt x="36" y="420"/>
                    </a:lnTo>
                    <a:lnTo>
                      <a:pt x="26" y="420"/>
                    </a:lnTo>
                    <a:lnTo>
                      <a:pt x="28" y="430"/>
                    </a:lnTo>
                    <a:lnTo>
                      <a:pt x="36" y="432"/>
                    </a:lnTo>
                    <a:lnTo>
                      <a:pt x="40" y="434"/>
                    </a:lnTo>
                    <a:lnTo>
                      <a:pt x="40" y="438"/>
                    </a:lnTo>
                    <a:lnTo>
                      <a:pt x="44" y="440"/>
                    </a:lnTo>
                    <a:lnTo>
                      <a:pt x="46" y="442"/>
                    </a:lnTo>
                    <a:lnTo>
                      <a:pt x="50" y="442"/>
                    </a:lnTo>
                    <a:lnTo>
                      <a:pt x="56" y="440"/>
                    </a:lnTo>
                    <a:lnTo>
                      <a:pt x="62" y="446"/>
                    </a:lnTo>
                    <a:lnTo>
                      <a:pt x="68" y="446"/>
                    </a:lnTo>
                    <a:lnTo>
                      <a:pt x="74" y="440"/>
                    </a:lnTo>
                    <a:lnTo>
                      <a:pt x="80" y="430"/>
                    </a:lnTo>
                    <a:lnTo>
                      <a:pt x="84" y="434"/>
                    </a:lnTo>
                    <a:lnTo>
                      <a:pt x="86" y="434"/>
                    </a:lnTo>
                    <a:lnTo>
                      <a:pt x="90" y="438"/>
                    </a:lnTo>
                    <a:lnTo>
                      <a:pt x="90" y="434"/>
                    </a:lnTo>
                    <a:lnTo>
                      <a:pt x="90" y="430"/>
                    </a:lnTo>
                    <a:lnTo>
                      <a:pt x="90" y="424"/>
                    </a:lnTo>
                    <a:lnTo>
                      <a:pt x="96" y="428"/>
                    </a:lnTo>
                    <a:lnTo>
                      <a:pt x="110" y="424"/>
                    </a:lnTo>
                    <a:lnTo>
                      <a:pt x="126" y="420"/>
                    </a:lnTo>
                    <a:lnTo>
                      <a:pt x="128" y="422"/>
                    </a:lnTo>
                    <a:lnTo>
                      <a:pt x="130" y="424"/>
                    </a:lnTo>
                    <a:lnTo>
                      <a:pt x="138" y="420"/>
                    </a:lnTo>
                    <a:lnTo>
                      <a:pt x="144" y="422"/>
                    </a:lnTo>
                    <a:lnTo>
                      <a:pt x="146" y="424"/>
                    </a:lnTo>
                    <a:lnTo>
                      <a:pt x="148" y="422"/>
                    </a:lnTo>
                    <a:lnTo>
                      <a:pt x="154" y="420"/>
                    </a:lnTo>
                    <a:lnTo>
                      <a:pt x="154" y="414"/>
                    </a:lnTo>
                    <a:lnTo>
                      <a:pt x="156" y="412"/>
                    </a:lnTo>
                    <a:lnTo>
                      <a:pt x="158" y="406"/>
                    </a:lnTo>
                    <a:lnTo>
                      <a:pt x="162" y="406"/>
                    </a:lnTo>
                    <a:lnTo>
                      <a:pt x="164" y="406"/>
                    </a:lnTo>
                    <a:lnTo>
                      <a:pt x="166" y="406"/>
                    </a:lnTo>
                    <a:lnTo>
                      <a:pt x="168" y="406"/>
                    </a:lnTo>
                    <a:lnTo>
                      <a:pt x="168" y="404"/>
                    </a:lnTo>
                    <a:lnTo>
                      <a:pt x="172" y="402"/>
                    </a:lnTo>
                    <a:lnTo>
                      <a:pt x="174" y="402"/>
                    </a:lnTo>
                    <a:lnTo>
                      <a:pt x="180" y="402"/>
                    </a:lnTo>
                    <a:lnTo>
                      <a:pt x="180" y="396"/>
                    </a:lnTo>
                    <a:lnTo>
                      <a:pt x="182" y="394"/>
                    </a:lnTo>
                    <a:lnTo>
                      <a:pt x="184" y="394"/>
                    </a:lnTo>
                    <a:lnTo>
                      <a:pt x="184" y="392"/>
                    </a:lnTo>
                    <a:lnTo>
                      <a:pt x="190" y="392"/>
                    </a:lnTo>
                    <a:lnTo>
                      <a:pt x="198" y="394"/>
                    </a:lnTo>
                    <a:lnTo>
                      <a:pt x="210" y="392"/>
                    </a:lnTo>
                    <a:lnTo>
                      <a:pt x="230" y="384"/>
                    </a:lnTo>
                    <a:lnTo>
                      <a:pt x="248" y="378"/>
                    </a:lnTo>
                    <a:lnTo>
                      <a:pt x="256" y="378"/>
                    </a:lnTo>
                    <a:lnTo>
                      <a:pt x="264" y="378"/>
                    </a:lnTo>
                    <a:lnTo>
                      <a:pt x="266" y="380"/>
                    </a:lnTo>
                    <a:lnTo>
                      <a:pt x="268" y="384"/>
                    </a:lnTo>
                    <a:lnTo>
                      <a:pt x="272" y="388"/>
                    </a:lnTo>
                    <a:lnTo>
                      <a:pt x="276" y="388"/>
                    </a:lnTo>
                    <a:lnTo>
                      <a:pt x="282" y="388"/>
                    </a:lnTo>
                    <a:lnTo>
                      <a:pt x="290" y="388"/>
                    </a:lnTo>
                    <a:lnTo>
                      <a:pt x="294" y="388"/>
                    </a:lnTo>
                    <a:lnTo>
                      <a:pt x="294" y="392"/>
                    </a:lnTo>
                    <a:lnTo>
                      <a:pt x="298" y="394"/>
                    </a:lnTo>
                    <a:lnTo>
                      <a:pt x="294" y="398"/>
                    </a:lnTo>
                    <a:lnTo>
                      <a:pt x="302" y="398"/>
                    </a:lnTo>
                    <a:lnTo>
                      <a:pt x="304" y="398"/>
                    </a:lnTo>
                    <a:lnTo>
                      <a:pt x="302" y="404"/>
                    </a:lnTo>
                    <a:lnTo>
                      <a:pt x="300" y="404"/>
                    </a:lnTo>
                    <a:lnTo>
                      <a:pt x="300" y="406"/>
                    </a:lnTo>
                    <a:lnTo>
                      <a:pt x="302" y="410"/>
                    </a:lnTo>
                    <a:lnTo>
                      <a:pt x="312" y="412"/>
                    </a:lnTo>
                    <a:lnTo>
                      <a:pt x="312" y="422"/>
                    </a:lnTo>
                    <a:lnTo>
                      <a:pt x="318" y="434"/>
                    </a:lnTo>
                    <a:lnTo>
                      <a:pt x="322" y="438"/>
                    </a:lnTo>
                    <a:lnTo>
                      <a:pt x="338" y="420"/>
                    </a:lnTo>
                    <a:lnTo>
                      <a:pt x="340" y="420"/>
                    </a:lnTo>
                    <a:lnTo>
                      <a:pt x="344" y="420"/>
                    </a:lnTo>
                    <a:lnTo>
                      <a:pt x="348" y="412"/>
                    </a:lnTo>
                    <a:lnTo>
                      <a:pt x="350" y="406"/>
                    </a:lnTo>
                    <a:lnTo>
                      <a:pt x="354" y="406"/>
                    </a:lnTo>
                    <a:lnTo>
                      <a:pt x="354" y="410"/>
                    </a:lnTo>
                    <a:lnTo>
                      <a:pt x="354" y="420"/>
                    </a:lnTo>
                    <a:lnTo>
                      <a:pt x="346" y="432"/>
                    </a:lnTo>
                    <a:lnTo>
                      <a:pt x="348" y="438"/>
                    </a:lnTo>
                    <a:lnTo>
                      <a:pt x="348" y="442"/>
                    </a:lnTo>
                    <a:lnTo>
                      <a:pt x="344" y="446"/>
                    </a:lnTo>
                    <a:lnTo>
                      <a:pt x="340" y="446"/>
                    </a:lnTo>
                    <a:lnTo>
                      <a:pt x="340" y="450"/>
                    </a:lnTo>
                    <a:lnTo>
                      <a:pt x="344" y="448"/>
                    </a:lnTo>
                    <a:lnTo>
                      <a:pt x="348" y="446"/>
                    </a:lnTo>
                    <a:lnTo>
                      <a:pt x="350" y="442"/>
                    </a:lnTo>
                    <a:lnTo>
                      <a:pt x="354" y="432"/>
                    </a:lnTo>
                    <a:lnTo>
                      <a:pt x="358" y="432"/>
                    </a:lnTo>
                    <a:lnTo>
                      <a:pt x="358" y="434"/>
                    </a:lnTo>
                    <a:lnTo>
                      <a:pt x="356" y="434"/>
                    </a:lnTo>
                    <a:lnTo>
                      <a:pt x="358" y="438"/>
                    </a:lnTo>
                    <a:lnTo>
                      <a:pt x="362" y="446"/>
                    </a:lnTo>
                    <a:lnTo>
                      <a:pt x="364" y="456"/>
                    </a:lnTo>
                    <a:lnTo>
                      <a:pt x="362" y="460"/>
                    </a:lnTo>
                    <a:lnTo>
                      <a:pt x="376" y="456"/>
                    </a:lnTo>
                    <a:lnTo>
                      <a:pt x="382" y="476"/>
                    </a:lnTo>
                    <a:lnTo>
                      <a:pt x="382" y="496"/>
                    </a:lnTo>
                    <a:lnTo>
                      <a:pt x="392" y="502"/>
                    </a:lnTo>
                    <a:lnTo>
                      <a:pt x="392" y="506"/>
                    </a:lnTo>
                    <a:lnTo>
                      <a:pt x="394" y="510"/>
                    </a:lnTo>
                    <a:lnTo>
                      <a:pt x="410" y="516"/>
                    </a:lnTo>
                    <a:lnTo>
                      <a:pt x="410" y="514"/>
                    </a:lnTo>
                    <a:lnTo>
                      <a:pt x="412" y="512"/>
                    </a:lnTo>
                    <a:lnTo>
                      <a:pt x="418" y="514"/>
                    </a:lnTo>
                    <a:lnTo>
                      <a:pt x="418" y="516"/>
                    </a:lnTo>
                    <a:lnTo>
                      <a:pt x="422" y="524"/>
                    </a:lnTo>
                    <a:lnTo>
                      <a:pt x="428" y="528"/>
                    </a:lnTo>
                    <a:lnTo>
                      <a:pt x="434" y="528"/>
                    </a:lnTo>
                    <a:lnTo>
                      <a:pt x="438" y="528"/>
                    </a:lnTo>
                    <a:lnTo>
                      <a:pt x="440" y="524"/>
                    </a:lnTo>
                    <a:lnTo>
                      <a:pt x="444" y="520"/>
                    </a:lnTo>
                    <a:lnTo>
                      <a:pt x="446" y="514"/>
                    </a:lnTo>
                    <a:lnTo>
                      <a:pt x="452" y="514"/>
                    </a:lnTo>
                    <a:lnTo>
                      <a:pt x="452" y="512"/>
                    </a:lnTo>
                    <a:lnTo>
                      <a:pt x="448" y="510"/>
                    </a:lnTo>
                    <a:lnTo>
                      <a:pt x="458" y="504"/>
                    </a:lnTo>
                    <a:lnTo>
                      <a:pt x="458" y="506"/>
                    </a:lnTo>
                    <a:lnTo>
                      <a:pt x="462" y="510"/>
                    </a:lnTo>
                    <a:lnTo>
                      <a:pt x="456" y="512"/>
                    </a:lnTo>
                    <a:lnTo>
                      <a:pt x="454" y="516"/>
                    </a:lnTo>
                    <a:lnTo>
                      <a:pt x="466" y="514"/>
                    </a:lnTo>
                    <a:lnTo>
                      <a:pt x="462" y="522"/>
                    </a:lnTo>
                    <a:lnTo>
                      <a:pt x="474" y="528"/>
                    </a:lnTo>
                    <a:lnTo>
                      <a:pt x="474" y="532"/>
                    </a:lnTo>
                    <a:lnTo>
                      <a:pt x="476" y="534"/>
                    </a:lnTo>
                    <a:lnTo>
                      <a:pt x="476" y="532"/>
                    </a:lnTo>
                    <a:lnTo>
                      <a:pt x="480" y="528"/>
                    </a:lnTo>
                    <a:lnTo>
                      <a:pt x="482" y="528"/>
                    </a:lnTo>
                    <a:lnTo>
                      <a:pt x="484" y="528"/>
                    </a:lnTo>
                    <a:lnTo>
                      <a:pt x="490" y="524"/>
                    </a:lnTo>
                    <a:lnTo>
                      <a:pt x="492" y="516"/>
                    </a:lnTo>
                    <a:lnTo>
                      <a:pt x="498" y="506"/>
                    </a:lnTo>
                    <a:lnTo>
                      <a:pt x="512" y="506"/>
                    </a:lnTo>
                    <a:lnTo>
                      <a:pt x="522" y="506"/>
                    </a:lnTo>
                    <a:lnTo>
                      <a:pt x="522" y="504"/>
                    </a:lnTo>
                    <a:lnTo>
                      <a:pt x="528" y="502"/>
                    </a:lnTo>
                    <a:lnTo>
                      <a:pt x="528" y="496"/>
                    </a:lnTo>
                    <a:lnTo>
                      <a:pt x="530" y="492"/>
                    </a:lnTo>
                    <a:lnTo>
                      <a:pt x="528" y="492"/>
                    </a:lnTo>
                    <a:lnTo>
                      <a:pt x="526" y="488"/>
                    </a:lnTo>
                    <a:lnTo>
                      <a:pt x="522" y="486"/>
                    </a:lnTo>
                    <a:lnTo>
                      <a:pt x="522" y="484"/>
                    </a:lnTo>
                    <a:lnTo>
                      <a:pt x="530" y="478"/>
                    </a:lnTo>
                    <a:lnTo>
                      <a:pt x="530" y="474"/>
                    </a:lnTo>
                    <a:lnTo>
                      <a:pt x="530" y="468"/>
                    </a:lnTo>
                    <a:lnTo>
                      <a:pt x="534" y="458"/>
                    </a:lnTo>
                    <a:lnTo>
                      <a:pt x="538" y="448"/>
                    </a:lnTo>
                    <a:lnTo>
                      <a:pt x="544" y="438"/>
                    </a:lnTo>
                    <a:lnTo>
                      <a:pt x="544" y="424"/>
                    </a:lnTo>
                    <a:lnTo>
                      <a:pt x="544" y="416"/>
                    </a:lnTo>
                    <a:lnTo>
                      <a:pt x="552" y="416"/>
                    </a:lnTo>
                    <a:lnTo>
                      <a:pt x="552" y="410"/>
                    </a:lnTo>
                    <a:lnTo>
                      <a:pt x="556" y="404"/>
                    </a:lnTo>
                    <a:lnTo>
                      <a:pt x="566" y="402"/>
                    </a:lnTo>
                    <a:lnTo>
                      <a:pt x="566" y="396"/>
                    </a:lnTo>
                    <a:lnTo>
                      <a:pt x="564" y="396"/>
                    </a:lnTo>
                    <a:lnTo>
                      <a:pt x="564" y="394"/>
                    </a:lnTo>
                    <a:lnTo>
                      <a:pt x="566" y="388"/>
                    </a:lnTo>
                    <a:lnTo>
                      <a:pt x="570" y="388"/>
                    </a:lnTo>
                    <a:lnTo>
                      <a:pt x="572" y="384"/>
                    </a:lnTo>
                    <a:lnTo>
                      <a:pt x="572" y="374"/>
                    </a:lnTo>
                    <a:lnTo>
                      <a:pt x="572" y="368"/>
                    </a:lnTo>
                    <a:lnTo>
                      <a:pt x="572" y="366"/>
                    </a:lnTo>
                    <a:lnTo>
                      <a:pt x="572" y="352"/>
                    </a:lnTo>
                    <a:lnTo>
                      <a:pt x="572" y="340"/>
                    </a:lnTo>
                    <a:lnTo>
                      <a:pt x="576" y="340"/>
                    </a:lnTo>
                    <a:lnTo>
                      <a:pt x="580" y="332"/>
                    </a:lnTo>
                    <a:lnTo>
                      <a:pt x="580" y="322"/>
                    </a:lnTo>
                    <a:lnTo>
                      <a:pt x="576" y="316"/>
                    </a:lnTo>
                    <a:lnTo>
                      <a:pt x="570" y="302"/>
                    </a:lnTo>
                    <a:lnTo>
                      <a:pt x="570" y="294"/>
                    </a:lnTo>
                    <a:lnTo>
                      <a:pt x="572" y="284"/>
                    </a:lnTo>
                    <a:lnTo>
                      <a:pt x="572" y="272"/>
                    </a:lnTo>
                    <a:lnTo>
                      <a:pt x="570" y="262"/>
                    </a:lnTo>
                    <a:lnTo>
                      <a:pt x="556" y="256"/>
                    </a:lnTo>
                    <a:lnTo>
                      <a:pt x="556" y="250"/>
                    </a:lnTo>
                    <a:lnTo>
                      <a:pt x="556" y="244"/>
                    </a:lnTo>
                    <a:lnTo>
                      <a:pt x="548" y="240"/>
                    </a:lnTo>
                    <a:lnTo>
                      <a:pt x="544" y="238"/>
                    </a:lnTo>
                    <a:lnTo>
                      <a:pt x="540" y="226"/>
                    </a:lnTo>
                    <a:lnTo>
                      <a:pt x="540" y="214"/>
                    </a:lnTo>
                    <a:lnTo>
                      <a:pt x="534" y="208"/>
                    </a:lnTo>
                    <a:lnTo>
                      <a:pt x="522" y="206"/>
                    </a:lnTo>
                    <a:lnTo>
                      <a:pt x="522" y="190"/>
                    </a:lnTo>
                    <a:lnTo>
                      <a:pt x="520" y="184"/>
                    </a:lnTo>
                    <a:lnTo>
                      <a:pt x="516" y="178"/>
                    </a:lnTo>
                    <a:lnTo>
                      <a:pt x="512" y="178"/>
                    </a:lnTo>
                    <a:lnTo>
                      <a:pt x="516" y="176"/>
                    </a:lnTo>
                    <a:lnTo>
                      <a:pt x="516" y="172"/>
                    </a:lnTo>
                    <a:lnTo>
                      <a:pt x="516" y="170"/>
                    </a:lnTo>
                    <a:lnTo>
                      <a:pt x="516" y="168"/>
                    </a:lnTo>
                    <a:lnTo>
                      <a:pt x="516" y="166"/>
                    </a:lnTo>
                    <a:lnTo>
                      <a:pt x="494" y="154"/>
                    </a:lnTo>
                    <a:lnTo>
                      <a:pt x="484" y="150"/>
                    </a:lnTo>
                    <a:lnTo>
                      <a:pt x="480" y="144"/>
                    </a:lnTo>
                    <a:lnTo>
                      <a:pt x="476" y="136"/>
                    </a:lnTo>
                    <a:lnTo>
                      <a:pt x="476" y="130"/>
                    </a:lnTo>
                    <a:lnTo>
                      <a:pt x="476" y="122"/>
                    </a:lnTo>
                    <a:lnTo>
                      <a:pt x="476" y="114"/>
                    </a:lnTo>
                    <a:lnTo>
                      <a:pt x="474" y="108"/>
                    </a:lnTo>
                    <a:lnTo>
                      <a:pt x="472" y="104"/>
                    </a:lnTo>
                    <a:lnTo>
                      <a:pt x="464" y="96"/>
                    </a:lnTo>
                    <a:lnTo>
                      <a:pt x="464" y="88"/>
                    </a:lnTo>
                    <a:lnTo>
                      <a:pt x="466" y="82"/>
                    </a:lnTo>
                    <a:lnTo>
                      <a:pt x="466" y="76"/>
                    </a:lnTo>
                    <a:lnTo>
                      <a:pt x="464" y="70"/>
                    </a:lnTo>
                    <a:lnTo>
                      <a:pt x="458" y="70"/>
                    </a:lnTo>
                    <a:lnTo>
                      <a:pt x="456" y="64"/>
                    </a:lnTo>
                    <a:lnTo>
                      <a:pt x="454" y="64"/>
                    </a:lnTo>
                    <a:lnTo>
                      <a:pt x="454" y="58"/>
                    </a:lnTo>
                    <a:lnTo>
                      <a:pt x="446" y="60"/>
                    </a:lnTo>
                    <a:lnTo>
                      <a:pt x="446" y="64"/>
                    </a:lnTo>
                    <a:lnTo>
                      <a:pt x="444" y="64"/>
                    </a:lnTo>
                    <a:lnTo>
                      <a:pt x="444" y="62"/>
                    </a:lnTo>
                    <a:lnTo>
                      <a:pt x="440" y="62"/>
                    </a:lnTo>
                    <a:lnTo>
                      <a:pt x="438" y="42"/>
                    </a:lnTo>
                    <a:lnTo>
                      <a:pt x="436" y="30"/>
                    </a:lnTo>
                    <a:lnTo>
                      <a:pt x="422" y="0"/>
                    </a:lnTo>
                    <a:lnTo>
                      <a:pt x="416" y="0"/>
                    </a:lnTo>
                    <a:lnTo>
                      <a:pt x="412" y="24"/>
                    </a:lnTo>
                    <a:lnTo>
                      <a:pt x="412" y="44"/>
                    </a:lnTo>
                    <a:lnTo>
                      <a:pt x="410" y="48"/>
                    </a:lnTo>
                    <a:lnTo>
                      <a:pt x="408" y="60"/>
                    </a:lnTo>
                    <a:lnTo>
                      <a:pt x="410" y="70"/>
                    </a:lnTo>
                    <a:lnTo>
                      <a:pt x="410" y="80"/>
                    </a:lnTo>
                    <a:lnTo>
                      <a:pt x="410" y="94"/>
                    </a:lnTo>
                    <a:lnTo>
                      <a:pt x="404" y="96"/>
                    </a:lnTo>
                    <a:lnTo>
                      <a:pt x="404" y="100"/>
                    </a:lnTo>
                    <a:lnTo>
                      <a:pt x="404" y="106"/>
                    </a:lnTo>
                    <a:lnTo>
                      <a:pt x="400" y="112"/>
                    </a:lnTo>
                    <a:lnTo>
                      <a:pt x="400" y="116"/>
                    </a:lnTo>
                    <a:lnTo>
                      <a:pt x="400" y="122"/>
                    </a:lnTo>
                    <a:lnTo>
                      <a:pt x="398" y="122"/>
                    </a:lnTo>
                    <a:lnTo>
                      <a:pt x="394" y="122"/>
                    </a:lnTo>
                    <a:lnTo>
                      <a:pt x="390" y="122"/>
                    </a:lnTo>
                    <a:lnTo>
                      <a:pt x="384" y="122"/>
                    </a:lnTo>
                    <a:lnTo>
                      <a:pt x="382" y="122"/>
                    </a:lnTo>
                    <a:lnTo>
                      <a:pt x="380" y="116"/>
                    </a:lnTo>
                    <a:lnTo>
                      <a:pt x="376" y="108"/>
                    </a:lnTo>
                    <a:lnTo>
                      <a:pt x="374" y="108"/>
                    </a:lnTo>
                    <a:lnTo>
                      <a:pt x="372" y="108"/>
                    </a:lnTo>
                    <a:lnTo>
                      <a:pt x="366" y="106"/>
                    </a:lnTo>
                    <a:lnTo>
                      <a:pt x="364" y="100"/>
                    </a:lnTo>
                    <a:lnTo>
                      <a:pt x="358" y="96"/>
                    </a:lnTo>
                    <a:lnTo>
                      <a:pt x="356" y="90"/>
                    </a:lnTo>
                    <a:lnTo>
                      <a:pt x="346" y="88"/>
                    </a:lnTo>
                    <a:lnTo>
                      <a:pt x="338" y="88"/>
                    </a:lnTo>
                    <a:lnTo>
                      <a:pt x="338" y="82"/>
                    </a:lnTo>
                    <a:lnTo>
                      <a:pt x="322" y="76"/>
                    </a:lnTo>
                    <a:lnTo>
                      <a:pt x="322" y="60"/>
                    </a:lnTo>
                    <a:lnTo>
                      <a:pt x="328" y="58"/>
                    </a:lnTo>
                    <a:lnTo>
                      <a:pt x="330" y="50"/>
                    </a:lnTo>
                    <a:lnTo>
                      <a:pt x="328" y="48"/>
                    </a:lnTo>
                    <a:lnTo>
                      <a:pt x="326" y="44"/>
                    </a:lnTo>
                    <a:lnTo>
                      <a:pt x="330" y="44"/>
                    </a:lnTo>
                    <a:lnTo>
                      <a:pt x="338" y="44"/>
                    </a:lnTo>
                    <a:lnTo>
                      <a:pt x="338" y="36"/>
                    </a:lnTo>
                    <a:lnTo>
                      <a:pt x="336" y="36"/>
                    </a:lnTo>
                    <a:lnTo>
                      <a:pt x="336" y="34"/>
                    </a:lnTo>
                    <a:lnTo>
                      <a:pt x="338" y="32"/>
                    </a:lnTo>
                    <a:lnTo>
                      <a:pt x="340" y="30"/>
                    </a:lnTo>
                    <a:lnTo>
                      <a:pt x="344" y="26"/>
                    </a:lnTo>
                    <a:lnTo>
                      <a:pt x="340" y="18"/>
                    </a:lnTo>
                    <a:lnTo>
                      <a:pt x="328" y="24"/>
                    </a:lnTo>
                    <a:lnTo>
                      <a:pt x="326" y="18"/>
                    </a:lnTo>
                    <a:lnTo>
                      <a:pt x="316" y="18"/>
                    </a:lnTo>
                    <a:lnTo>
                      <a:pt x="302" y="16"/>
                    </a:lnTo>
                    <a:lnTo>
                      <a:pt x="300" y="16"/>
                    </a:lnTo>
                    <a:lnTo>
                      <a:pt x="298" y="16"/>
                    </a:lnTo>
                    <a:lnTo>
                      <a:pt x="300" y="16"/>
                    </a:lnTo>
                    <a:lnTo>
                      <a:pt x="294" y="14"/>
                    </a:lnTo>
                    <a:lnTo>
                      <a:pt x="292" y="12"/>
                    </a:lnTo>
                    <a:lnTo>
                      <a:pt x="290" y="14"/>
                    </a:lnTo>
                    <a:lnTo>
                      <a:pt x="286" y="14"/>
                    </a:lnTo>
                    <a:lnTo>
                      <a:pt x="290" y="16"/>
                    </a:lnTo>
                    <a:lnTo>
                      <a:pt x="284" y="14"/>
                    </a:lnTo>
                    <a:lnTo>
                      <a:pt x="282" y="14"/>
                    </a:lnTo>
                    <a:lnTo>
                      <a:pt x="284" y="14"/>
                    </a:lnTo>
                    <a:lnTo>
                      <a:pt x="280" y="8"/>
                    </a:lnTo>
                    <a:lnTo>
                      <a:pt x="274" y="6"/>
                    </a:lnTo>
                    <a:lnTo>
                      <a:pt x="268" y="6"/>
                    </a:lnTo>
                    <a:lnTo>
                      <a:pt x="274" y="12"/>
                    </a:lnTo>
                    <a:lnTo>
                      <a:pt x="286" y="18"/>
                    </a:lnTo>
                    <a:lnTo>
                      <a:pt x="284" y="24"/>
                    </a:lnTo>
                    <a:lnTo>
                      <a:pt x="284" y="26"/>
                    </a:lnTo>
                    <a:lnTo>
                      <a:pt x="282" y="24"/>
                    </a:lnTo>
                    <a:lnTo>
                      <a:pt x="282" y="30"/>
                    </a:lnTo>
                    <a:lnTo>
                      <a:pt x="276" y="30"/>
                    </a:lnTo>
                    <a:lnTo>
                      <a:pt x="272" y="26"/>
                    </a:lnTo>
                    <a:lnTo>
                      <a:pt x="264" y="24"/>
                    </a:lnTo>
                    <a:lnTo>
                      <a:pt x="258" y="22"/>
                    </a:lnTo>
                    <a:lnTo>
                      <a:pt x="256" y="30"/>
                    </a:lnTo>
                    <a:lnTo>
                      <a:pt x="254" y="26"/>
                    </a:lnTo>
                    <a:lnTo>
                      <a:pt x="250" y="24"/>
                    </a:lnTo>
                    <a:lnTo>
                      <a:pt x="246" y="36"/>
                    </a:lnTo>
                    <a:lnTo>
                      <a:pt x="248" y="42"/>
                    </a:lnTo>
                    <a:lnTo>
                      <a:pt x="250" y="44"/>
                    </a:lnTo>
                    <a:lnTo>
                      <a:pt x="246" y="44"/>
                    </a:lnTo>
                    <a:lnTo>
                      <a:pt x="240" y="44"/>
                    </a:lnTo>
                    <a:lnTo>
                      <a:pt x="240" y="54"/>
                    </a:lnTo>
                    <a:lnTo>
                      <a:pt x="236" y="58"/>
                    </a:lnTo>
                    <a:lnTo>
                      <a:pt x="232" y="60"/>
                    </a:lnTo>
                    <a:lnTo>
                      <a:pt x="238" y="70"/>
                    </a:lnTo>
                    <a:lnTo>
                      <a:pt x="238" y="72"/>
                    </a:lnTo>
                    <a:lnTo>
                      <a:pt x="230" y="72"/>
                    </a:lnTo>
                    <a:lnTo>
                      <a:pt x="228" y="72"/>
                    </a:lnTo>
                    <a:lnTo>
                      <a:pt x="226" y="70"/>
                    </a:lnTo>
                    <a:lnTo>
                      <a:pt x="222" y="70"/>
                    </a:lnTo>
                    <a:lnTo>
                      <a:pt x="218" y="70"/>
                    </a:lnTo>
                    <a:lnTo>
                      <a:pt x="218" y="78"/>
                    </a:lnTo>
                    <a:lnTo>
                      <a:pt x="212" y="80"/>
                    </a:lnTo>
                    <a:lnTo>
                      <a:pt x="216" y="68"/>
                    </a:lnTo>
                    <a:lnTo>
                      <a:pt x="212" y="62"/>
                    </a:lnTo>
                    <a:lnTo>
                      <a:pt x="208" y="58"/>
                    </a:lnTo>
                    <a:lnTo>
                      <a:pt x="204" y="52"/>
                    </a:lnTo>
                    <a:lnTo>
                      <a:pt x="192" y="54"/>
                    </a:lnTo>
                    <a:lnTo>
                      <a:pt x="190" y="58"/>
                    </a:lnTo>
                    <a:lnTo>
                      <a:pt x="186" y="64"/>
                    </a:lnTo>
                    <a:lnTo>
                      <a:pt x="186" y="62"/>
                    </a:lnTo>
                    <a:lnTo>
                      <a:pt x="184" y="60"/>
                    </a:lnTo>
                    <a:lnTo>
                      <a:pt x="182" y="60"/>
                    </a:lnTo>
                    <a:lnTo>
                      <a:pt x="184" y="64"/>
                    </a:lnTo>
                    <a:lnTo>
                      <a:pt x="180" y="64"/>
                    </a:lnTo>
                    <a:lnTo>
                      <a:pt x="182" y="72"/>
                    </a:lnTo>
                    <a:lnTo>
                      <a:pt x="176" y="72"/>
                    </a:lnTo>
                    <a:lnTo>
                      <a:pt x="174" y="72"/>
                    </a:lnTo>
                    <a:lnTo>
                      <a:pt x="176" y="76"/>
                    </a:lnTo>
                    <a:lnTo>
                      <a:pt x="176" y="78"/>
                    </a:lnTo>
                    <a:lnTo>
                      <a:pt x="176" y="80"/>
                    </a:lnTo>
                    <a:lnTo>
                      <a:pt x="168" y="76"/>
                    </a:lnTo>
                    <a:lnTo>
                      <a:pt x="166" y="78"/>
                    </a:lnTo>
                    <a:lnTo>
                      <a:pt x="166" y="80"/>
                    </a:lnTo>
                    <a:lnTo>
                      <a:pt x="166" y="88"/>
                    </a:lnTo>
                    <a:lnTo>
                      <a:pt x="166" y="94"/>
                    </a:lnTo>
                    <a:lnTo>
                      <a:pt x="156" y="88"/>
                    </a:lnTo>
                    <a:lnTo>
                      <a:pt x="154" y="88"/>
                    </a:lnTo>
                    <a:lnTo>
                      <a:pt x="150" y="90"/>
                    </a:lnTo>
                    <a:lnTo>
                      <a:pt x="150" y="106"/>
                    </a:lnTo>
                    <a:lnTo>
                      <a:pt x="156" y="104"/>
                    </a:lnTo>
                    <a:lnTo>
                      <a:pt x="154" y="108"/>
                    </a:lnTo>
                    <a:lnTo>
                      <a:pt x="150" y="114"/>
                    </a:lnTo>
                    <a:lnTo>
                      <a:pt x="146" y="106"/>
                    </a:lnTo>
                    <a:lnTo>
                      <a:pt x="144" y="98"/>
                    </a:lnTo>
                    <a:lnTo>
                      <a:pt x="140" y="100"/>
                    </a:lnTo>
                    <a:lnTo>
                      <a:pt x="132" y="106"/>
                    </a:lnTo>
                    <a:lnTo>
                      <a:pt x="130" y="122"/>
                    </a:lnTo>
                    <a:lnTo>
                      <a:pt x="130" y="126"/>
                    </a:lnTo>
                    <a:lnTo>
                      <a:pt x="132" y="130"/>
                    </a:lnTo>
                    <a:lnTo>
                      <a:pt x="128" y="134"/>
                    </a:lnTo>
                    <a:lnTo>
                      <a:pt x="120" y="140"/>
                    </a:lnTo>
                    <a:lnTo>
                      <a:pt x="120" y="144"/>
                    </a:lnTo>
                    <a:lnTo>
                      <a:pt x="118" y="150"/>
                    </a:lnTo>
                    <a:lnTo>
                      <a:pt x="112" y="152"/>
                    </a:lnTo>
                    <a:lnTo>
                      <a:pt x="108" y="154"/>
                    </a:lnTo>
                    <a:lnTo>
                      <a:pt x="94" y="158"/>
                    </a:lnTo>
                    <a:lnTo>
                      <a:pt x="92" y="160"/>
                    </a:lnTo>
                    <a:lnTo>
                      <a:pt x="90" y="160"/>
                    </a:lnTo>
                    <a:lnTo>
                      <a:pt x="86" y="160"/>
                    </a:lnTo>
                    <a:lnTo>
                      <a:pt x="86" y="158"/>
                    </a:lnTo>
                    <a:lnTo>
                      <a:pt x="84" y="158"/>
                    </a:lnTo>
                    <a:lnTo>
                      <a:pt x="82" y="166"/>
                    </a:lnTo>
                    <a:lnTo>
                      <a:pt x="80" y="170"/>
                    </a:lnTo>
                    <a:lnTo>
                      <a:pt x="68" y="170"/>
                    </a:lnTo>
                    <a:lnTo>
                      <a:pt x="66" y="176"/>
                    </a:lnTo>
                    <a:lnTo>
                      <a:pt x="58" y="172"/>
                    </a:lnTo>
                    <a:lnTo>
                      <a:pt x="54" y="172"/>
                    </a:lnTo>
                    <a:lnTo>
                      <a:pt x="50" y="176"/>
                    </a:lnTo>
                    <a:lnTo>
                      <a:pt x="50" y="178"/>
                    </a:lnTo>
                    <a:lnTo>
                      <a:pt x="46" y="178"/>
                    </a:lnTo>
                    <a:lnTo>
                      <a:pt x="44" y="178"/>
                    </a:lnTo>
                    <a:lnTo>
                      <a:pt x="44" y="180"/>
                    </a:lnTo>
                    <a:lnTo>
                      <a:pt x="32" y="188"/>
                    </a:lnTo>
                    <a:lnTo>
                      <a:pt x="22" y="198"/>
                    </a:lnTo>
                    <a:lnTo>
                      <a:pt x="14" y="204"/>
                    </a:lnTo>
                    <a:lnTo>
                      <a:pt x="10" y="206"/>
                    </a:lnTo>
                    <a:lnTo>
                      <a:pt x="12" y="198"/>
                    </a:lnTo>
                    <a:lnTo>
                      <a:pt x="10" y="202"/>
                    </a:lnTo>
                    <a:lnTo>
                      <a:pt x="8" y="204"/>
                    </a:lnTo>
                    <a:lnTo>
                      <a:pt x="8" y="208"/>
                    </a:lnTo>
                    <a:lnTo>
                      <a:pt x="8" y="220"/>
                    </a:lnTo>
                    <a:lnTo>
                      <a:pt x="10" y="224"/>
                    </a:lnTo>
                    <a:lnTo>
                      <a:pt x="10" y="230"/>
                    </a:lnTo>
                    <a:lnTo>
                      <a:pt x="4" y="234"/>
                    </a:lnTo>
                    <a:lnTo>
                      <a:pt x="0" y="238"/>
                    </a:lnTo>
                    <a:lnTo>
                      <a:pt x="2" y="242"/>
                    </a:lnTo>
                    <a:lnTo>
                      <a:pt x="2" y="244"/>
                    </a:lnTo>
                    <a:lnTo>
                      <a:pt x="4" y="244"/>
                    </a:lnTo>
                    <a:lnTo>
                      <a:pt x="8" y="250"/>
                    </a:lnTo>
                    <a:lnTo>
                      <a:pt x="10" y="256"/>
                    </a:lnTo>
                    <a:lnTo>
                      <a:pt x="12" y="266"/>
                    </a:lnTo>
                    <a:lnTo>
                      <a:pt x="12" y="278"/>
                    </a:lnTo>
                    <a:lnTo>
                      <a:pt x="10" y="276"/>
                    </a:lnTo>
                    <a:lnTo>
                      <a:pt x="8" y="276"/>
                    </a:lnTo>
                    <a:lnTo>
                      <a:pt x="8" y="268"/>
                    </a:lnTo>
                    <a:lnTo>
                      <a:pt x="4" y="268"/>
                    </a:lnTo>
                    <a:lnTo>
                      <a:pt x="4" y="270"/>
                    </a:lnTo>
                    <a:lnTo>
                      <a:pt x="4" y="276"/>
                    </a:lnTo>
                    <a:lnTo>
                      <a:pt x="14" y="284"/>
                    </a:lnTo>
                    <a:lnTo>
                      <a:pt x="14" y="286"/>
                    </a:lnTo>
                    <a:lnTo>
                      <a:pt x="12" y="286"/>
                    </a:lnTo>
                    <a:lnTo>
                      <a:pt x="2" y="280"/>
                    </a:lnTo>
                    <a:lnTo>
                      <a:pt x="2" y="286"/>
                    </a:lnTo>
                    <a:lnTo>
                      <a:pt x="10" y="294"/>
                    </a:lnTo>
                    <a:lnTo>
                      <a:pt x="12" y="296"/>
                    </a:lnTo>
                    <a:lnTo>
                      <a:pt x="14" y="298"/>
                    </a:lnTo>
                    <a:lnTo>
                      <a:pt x="14" y="306"/>
                    </a:lnTo>
                    <a:lnTo>
                      <a:pt x="14" y="314"/>
                    </a:lnTo>
                    <a:lnTo>
                      <a:pt x="20" y="316"/>
                    </a:lnTo>
                    <a:lnTo>
                      <a:pt x="26" y="320"/>
                    </a:lnTo>
                    <a:lnTo>
                      <a:pt x="26" y="320"/>
                    </a:lnTo>
                    <a:lnTo>
                      <a:pt x="26" y="320"/>
                    </a:lnTo>
                    <a:close/>
                    <a:moveTo>
                      <a:pt x="486" y="618"/>
                    </a:moveTo>
                    <a:lnTo>
                      <a:pt x="490" y="622"/>
                    </a:lnTo>
                    <a:lnTo>
                      <a:pt x="490" y="620"/>
                    </a:lnTo>
                    <a:lnTo>
                      <a:pt x="486" y="618"/>
                    </a:lnTo>
                    <a:lnTo>
                      <a:pt x="486" y="618"/>
                    </a:lnTo>
                    <a:lnTo>
                      <a:pt x="486" y="618"/>
                    </a:lnTo>
                    <a:close/>
                    <a:moveTo>
                      <a:pt x="448" y="564"/>
                    </a:moveTo>
                    <a:lnTo>
                      <a:pt x="448" y="564"/>
                    </a:lnTo>
                    <a:lnTo>
                      <a:pt x="448" y="568"/>
                    </a:lnTo>
                    <a:lnTo>
                      <a:pt x="446" y="570"/>
                    </a:lnTo>
                    <a:lnTo>
                      <a:pt x="452" y="576"/>
                    </a:lnTo>
                    <a:lnTo>
                      <a:pt x="454" y="582"/>
                    </a:lnTo>
                    <a:lnTo>
                      <a:pt x="456" y="588"/>
                    </a:lnTo>
                    <a:lnTo>
                      <a:pt x="458" y="594"/>
                    </a:lnTo>
                    <a:lnTo>
                      <a:pt x="464" y="596"/>
                    </a:lnTo>
                    <a:lnTo>
                      <a:pt x="462" y="600"/>
                    </a:lnTo>
                    <a:lnTo>
                      <a:pt x="462" y="602"/>
                    </a:lnTo>
                    <a:lnTo>
                      <a:pt x="462" y="606"/>
                    </a:lnTo>
                    <a:lnTo>
                      <a:pt x="470" y="612"/>
                    </a:lnTo>
                    <a:lnTo>
                      <a:pt x="472" y="618"/>
                    </a:lnTo>
                    <a:lnTo>
                      <a:pt x="472" y="622"/>
                    </a:lnTo>
                    <a:lnTo>
                      <a:pt x="480" y="624"/>
                    </a:lnTo>
                    <a:lnTo>
                      <a:pt x="484" y="622"/>
                    </a:lnTo>
                    <a:lnTo>
                      <a:pt x="490" y="612"/>
                    </a:lnTo>
                    <a:lnTo>
                      <a:pt x="494" y="614"/>
                    </a:lnTo>
                    <a:lnTo>
                      <a:pt x="494" y="618"/>
                    </a:lnTo>
                    <a:lnTo>
                      <a:pt x="498" y="614"/>
                    </a:lnTo>
                    <a:lnTo>
                      <a:pt x="498" y="612"/>
                    </a:lnTo>
                    <a:lnTo>
                      <a:pt x="498" y="602"/>
                    </a:lnTo>
                    <a:lnTo>
                      <a:pt x="498" y="594"/>
                    </a:lnTo>
                    <a:lnTo>
                      <a:pt x="502" y="594"/>
                    </a:lnTo>
                    <a:lnTo>
                      <a:pt x="502" y="582"/>
                    </a:lnTo>
                    <a:lnTo>
                      <a:pt x="500" y="568"/>
                    </a:lnTo>
                    <a:lnTo>
                      <a:pt x="486" y="574"/>
                    </a:lnTo>
                    <a:lnTo>
                      <a:pt x="474" y="574"/>
                    </a:lnTo>
                    <a:lnTo>
                      <a:pt x="448" y="564"/>
                    </a:lnTo>
                    <a:lnTo>
                      <a:pt x="448" y="564"/>
                    </a:lnTo>
                    <a:lnTo>
                      <a:pt x="448" y="564"/>
                    </a:lnTo>
                    <a:close/>
                    <a:moveTo>
                      <a:pt x="498" y="548"/>
                    </a:moveTo>
                    <a:lnTo>
                      <a:pt x="498" y="548"/>
                    </a:lnTo>
                    <a:lnTo>
                      <a:pt x="498" y="558"/>
                    </a:lnTo>
                    <a:lnTo>
                      <a:pt x="502" y="558"/>
                    </a:lnTo>
                    <a:lnTo>
                      <a:pt x="502" y="556"/>
                    </a:lnTo>
                    <a:lnTo>
                      <a:pt x="500" y="550"/>
                    </a:lnTo>
                    <a:lnTo>
                      <a:pt x="498" y="548"/>
                    </a:lnTo>
                    <a:lnTo>
                      <a:pt x="498" y="548"/>
                    </a:lnTo>
                    <a:lnTo>
                      <a:pt x="498" y="548"/>
                    </a:lnTo>
                    <a:close/>
                    <a:moveTo>
                      <a:pt x="436" y="542"/>
                    </a:moveTo>
                    <a:lnTo>
                      <a:pt x="436" y="542"/>
                    </a:lnTo>
                    <a:lnTo>
                      <a:pt x="436" y="546"/>
                    </a:lnTo>
                    <a:lnTo>
                      <a:pt x="436" y="548"/>
                    </a:lnTo>
                    <a:lnTo>
                      <a:pt x="438" y="552"/>
                    </a:lnTo>
                    <a:lnTo>
                      <a:pt x="440" y="548"/>
                    </a:lnTo>
                    <a:lnTo>
                      <a:pt x="440" y="542"/>
                    </a:lnTo>
                    <a:lnTo>
                      <a:pt x="436" y="542"/>
                    </a:lnTo>
                    <a:lnTo>
                      <a:pt x="436" y="542"/>
                    </a:lnTo>
                    <a:lnTo>
                      <a:pt x="436" y="542"/>
                    </a:lnTo>
                    <a:close/>
                    <a:moveTo>
                      <a:pt x="346" y="460"/>
                    </a:moveTo>
                    <a:lnTo>
                      <a:pt x="344" y="468"/>
                    </a:lnTo>
                    <a:lnTo>
                      <a:pt x="354" y="466"/>
                    </a:lnTo>
                    <a:lnTo>
                      <a:pt x="356" y="464"/>
                    </a:lnTo>
                    <a:lnTo>
                      <a:pt x="354" y="464"/>
                    </a:lnTo>
                    <a:lnTo>
                      <a:pt x="346" y="460"/>
                    </a:lnTo>
                    <a:lnTo>
                      <a:pt x="346" y="460"/>
                    </a:lnTo>
                    <a:lnTo>
                      <a:pt x="346" y="460"/>
                    </a:lnTo>
                    <a:close/>
                    <a:moveTo>
                      <a:pt x="320" y="374"/>
                    </a:moveTo>
                    <a:lnTo>
                      <a:pt x="320" y="374"/>
                    </a:lnTo>
                    <a:lnTo>
                      <a:pt x="320" y="376"/>
                    </a:lnTo>
                    <a:lnTo>
                      <a:pt x="318" y="378"/>
                    </a:lnTo>
                    <a:lnTo>
                      <a:pt x="318" y="376"/>
                    </a:lnTo>
                    <a:lnTo>
                      <a:pt x="318" y="374"/>
                    </a:lnTo>
                    <a:lnTo>
                      <a:pt x="320" y="374"/>
                    </a:lnTo>
                    <a:lnTo>
                      <a:pt x="320" y="374"/>
                    </a:lnTo>
                    <a:lnTo>
                      <a:pt x="320" y="374"/>
                    </a:lnTo>
                    <a:close/>
                    <a:moveTo>
                      <a:pt x="326" y="370"/>
                    </a:moveTo>
                    <a:lnTo>
                      <a:pt x="326" y="370"/>
                    </a:lnTo>
                    <a:lnTo>
                      <a:pt x="330" y="380"/>
                    </a:lnTo>
                    <a:lnTo>
                      <a:pt x="330" y="386"/>
                    </a:lnTo>
                    <a:lnTo>
                      <a:pt x="326" y="386"/>
                    </a:lnTo>
                    <a:lnTo>
                      <a:pt x="326" y="378"/>
                    </a:lnTo>
                    <a:lnTo>
                      <a:pt x="326" y="370"/>
                    </a:lnTo>
                    <a:lnTo>
                      <a:pt x="326" y="370"/>
                    </a:lnTo>
                    <a:lnTo>
                      <a:pt x="326" y="370"/>
                    </a:lnTo>
                    <a:close/>
                    <a:moveTo>
                      <a:pt x="350" y="366"/>
                    </a:moveTo>
                    <a:lnTo>
                      <a:pt x="350" y="366"/>
                    </a:lnTo>
                    <a:lnTo>
                      <a:pt x="356" y="374"/>
                    </a:lnTo>
                    <a:lnTo>
                      <a:pt x="356" y="376"/>
                    </a:lnTo>
                    <a:lnTo>
                      <a:pt x="354" y="376"/>
                    </a:lnTo>
                    <a:lnTo>
                      <a:pt x="350" y="368"/>
                    </a:lnTo>
                    <a:lnTo>
                      <a:pt x="348" y="366"/>
                    </a:lnTo>
                    <a:lnTo>
                      <a:pt x="350" y="366"/>
                    </a:lnTo>
                    <a:lnTo>
                      <a:pt x="350" y="366"/>
                    </a:lnTo>
                    <a:lnTo>
                      <a:pt x="350" y="366"/>
                    </a:lnTo>
                    <a:close/>
                    <a:moveTo>
                      <a:pt x="0" y="270"/>
                    </a:moveTo>
                    <a:lnTo>
                      <a:pt x="2" y="280"/>
                    </a:lnTo>
                    <a:lnTo>
                      <a:pt x="2" y="272"/>
                    </a:lnTo>
                    <a:lnTo>
                      <a:pt x="2" y="270"/>
                    </a:lnTo>
                    <a:lnTo>
                      <a:pt x="0" y="270"/>
                    </a:lnTo>
                    <a:lnTo>
                      <a:pt x="0" y="270"/>
                    </a:lnTo>
                    <a:lnTo>
                      <a:pt x="0" y="270"/>
                    </a:lnTo>
                    <a:close/>
                    <a:moveTo>
                      <a:pt x="380" y="98"/>
                    </a:moveTo>
                    <a:lnTo>
                      <a:pt x="380" y="98"/>
                    </a:lnTo>
                    <a:lnTo>
                      <a:pt x="376" y="98"/>
                    </a:lnTo>
                    <a:lnTo>
                      <a:pt x="376" y="100"/>
                    </a:lnTo>
                    <a:lnTo>
                      <a:pt x="380" y="104"/>
                    </a:lnTo>
                    <a:lnTo>
                      <a:pt x="382" y="106"/>
                    </a:lnTo>
                    <a:lnTo>
                      <a:pt x="382" y="100"/>
                    </a:lnTo>
                    <a:lnTo>
                      <a:pt x="382" y="98"/>
                    </a:lnTo>
                    <a:lnTo>
                      <a:pt x="380" y="98"/>
                    </a:lnTo>
                    <a:lnTo>
                      <a:pt x="380" y="98"/>
                    </a:lnTo>
                    <a:lnTo>
                      <a:pt x="380" y="98"/>
                    </a:lnTo>
                    <a:close/>
                    <a:moveTo>
                      <a:pt x="340" y="50"/>
                    </a:moveTo>
                    <a:lnTo>
                      <a:pt x="340" y="50"/>
                    </a:lnTo>
                    <a:lnTo>
                      <a:pt x="336" y="52"/>
                    </a:lnTo>
                    <a:lnTo>
                      <a:pt x="336" y="60"/>
                    </a:lnTo>
                    <a:lnTo>
                      <a:pt x="340" y="58"/>
                    </a:lnTo>
                    <a:lnTo>
                      <a:pt x="344" y="54"/>
                    </a:lnTo>
                    <a:lnTo>
                      <a:pt x="340" y="50"/>
                    </a:lnTo>
                    <a:lnTo>
                      <a:pt x="340" y="50"/>
                    </a:lnTo>
                    <a:lnTo>
                      <a:pt x="340" y="50"/>
                    </a:lnTo>
                    <a:close/>
                    <a:moveTo>
                      <a:pt x="246" y="14"/>
                    </a:moveTo>
                    <a:lnTo>
                      <a:pt x="246" y="16"/>
                    </a:lnTo>
                    <a:lnTo>
                      <a:pt x="250" y="16"/>
                    </a:lnTo>
                    <a:lnTo>
                      <a:pt x="248" y="16"/>
                    </a:lnTo>
                    <a:lnTo>
                      <a:pt x="248" y="14"/>
                    </a:lnTo>
                    <a:lnTo>
                      <a:pt x="246" y="14"/>
                    </a:lnTo>
                    <a:lnTo>
                      <a:pt x="246" y="14"/>
                    </a:lnTo>
                    <a:lnTo>
                      <a:pt x="246" y="14"/>
                    </a:lnTo>
                    <a:close/>
                    <a:moveTo>
                      <a:pt x="254" y="12"/>
                    </a:moveTo>
                    <a:lnTo>
                      <a:pt x="254" y="16"/>
                    </a:lnTo>
                    <a:lnTo>
                      <a:pt x="256" y="16"/>
                    </a:lnTo>
                    <a:lnTo>
                      <a:pt x="256" y="14"/>
                    </a:lnTo>
                    <a:lnTo>
                      <a:pt x="254" y="12"/>
                    </a:lnTo>
                    <a:lnTo>
                      <a:pt x="254" y="12"/>
                    </a:lnTo>
                    <a:lnTo>
                      <a:pt x="254" y="12"/>
                    </a:lnTo>
                    <a:close/>
                    <a:moveTo>
                      <a:pt x="258" y="8"/>
                    </a:moveTo>
                    <a:lnTo>
                      <a:pt x="258" y="14"/>
                    </a:lnTo>
                    <a:lnTo>
                      <a:pt x="264" y="14"/>
                    </a:lnTo>
                    <a:lnTo>
                      <a:pt x="262" y="12"/>
                    </a:lnTo>
                    <a:lnTo>
                      <a:pt x="264" y="12"/>
                    </a:lnTo>
                    <a:lnTo>
                      <a:pt x="262" y="8"/>
                    </a:lnTo>
                    <a:lnTo>
                      <a:pt x="258" y="8"/>
                    </a:lnTo>
                    <a:lnTo>
                      <a:pt x="258" y="8"/>
                    </a:lnTo>
                    <a:lnTo>
                      <a:pt x="258" y="8"/>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09" name="Freeform 1708"/>
              <p:cNvSpPr>
                <a:spLocks noEditPoints="1"/>
              </p:cNvSpPr>
              <p:nvPr/>
            </p:nvSpPr>
            <p:spPr bwMode="auto">
              <a:xfrm>
                <a:off x="1670050" y="3216275"/>
                <a:ext cx="79375" cy="79375"/>
              </a:xfrm>
              <a:custGeom>
                <a:gdLst>
                  <a:gd fmla="*/ 2 w 50" name="T0"/>
                  <a:gd fmla="*/ 4 h 50" name="T1"/>
                  <a:gd fmla="*/ 2 w 50" name="T2"/>
                  <a:gd fmla="*/ 4 h 50" name="T3"/>
                  <a:gd fmla="*/ 6 w 50" name="T4"/>
                  <a:gd fmla="*/ 6 h 50" name="T5"/>
                  <a:gd fmla="*/ 6 w 50" name="T6"/>
                  <a:gd fmla="*/ 8 h 50" name="T7"/>
                  <a:gd fmla="*/ 2 w 50" name="T8"/>
                  <a:gd fmla="*/ 14 h 50" name="T9"/>
                  <a:gd fmla="*/ 0 w 50" name="T10"/>
                  <a:gd fmla="*/ 16 h 50" name="T11"/>
                  <a:gd fmla="*/ 0 w 50" name="T12"/>
                  <a:gd fmla="*/ 22 h 50" name="T13"/>
                  <a:gd fmla="*/ 0 w 50" name="T14"/>
                  <a:gd fmla="*/ 24 h 50" name="T15"/>
                  <a:gd fmla="*/ 6 w 50" name="T16"/>
                  <a:gd fmla="*/ 26 h 50" name="T17"/>
                  <a:gd fmla="*/ 16 w 50" name="T18"/>
                  <a:gd fmla="*/ 30 h 50" name="T19"/>
                  <a:gd fmla="*/ 18 w 50" name="T20"/>
                  <a:gd fmla="*/ 32 h 50" name="T21"/>
                  <a:gd fmla="*/ 20 w 50" name="T22"/>
                  <a:gd fmla="*/ 34 h 50" name="T23"/>
                  <a:gd fmla="*/ 20 w 50" name="T24"/>
                  <a:gd fmla="*/ 36 h 50" name="T25"/>
                  <a:gd fmla="*/ 26 w 50" name="T26"/>
                  <a:gd fmla="*/ 36 h 50" name="T27"/>
                  <a:gd fmla="*/ 32 w 50" name="T28"/>
                  <a:gd fmla="*/ 36 h 50" name="T29"/>
                  <a:gd fmla="*/ 36 w 50" name="T30"/>
                  <a:gd fmla="*/ 42 h 50" name="T31"/>
                  <a:gd fmla="*/ 42 w 50" name="T32"/>
                  <a:gd fmla="*/ 48 h 50" name="T33"/>
                  <a:gd fmla="*/ 42 w 50" name="T34"/>
                  <a:gd fmla="*/ 50 h 50" name="T35"/>
                  <a:gd fmla="*/ 46 w 50" name="T36"/>
                  <a:gd fmla="*/ 48 h 50" name="T37"/>
                  <a:gd fmla="*/ 50 w 50" name="T38"/>
                  <a:gd fmla="*/ 44 h 50" name="T39"/>
                  <a:gd fmla="*/ 50 w 50" name="T40"/>
                  <a:gd fmla="*/ 42 h 50" name="T41"/>
                  <a:gd fmla="*/ 50 w 50" name="T42"/>
                  <a:gd fmla="*/ 34 h 50" name="T43"/>
                  <a:gd fmla="*/ 46 w 50" name="T44"/>
                  <a:gd fmla="*/ 34 h 50" name="T45"/>
                  <a:gd fmla="*/ 44 w 50" name="T46"/>
                  <a:gd fmla="*/ 34 h 50" name="T47"/>
                  <a:gd fmla="*/ 38 w 50" name="T48"/>
                  <a:gd fmla="*/ 32 h 50" name="T49"/>
                  <a:gd fmla="*/ 38 w 50" name="T50"/>
                  <a:gd fmla="*/ 30 h 50" name="T51"/>
                  <a:gd fmla="*/ 42 w 50" name="T52"/>
                  <a:gd fmla="*/ 24 h 50" name="T53"/>
                  <a:gd fmla="*/ 38 w 50" name="T54"/>
                  <a:gd fmla="*/ 22 h 50" name="T55"/>
                  <a:gd fmla="*/ 32 w 50" name="T56"/>
                  <a:gd fmla="*/ 18 h 50" name="T57"/>
                  <a:gd fmla="*/ 34 w 50" name="T58"/>
                  <a:gd fmla="*/ 16 h 50" name="T59"/>
                  <a:gd fmla="*/ 34 w 50" name="T60"/>
                  <a:gd fmla="*/ 14 h 50" name="T61"/>
                  <a:gd fmla="*/ 34 w 50" name="T62"/>
                  <a:gd fmla="*/ 12 h 50" name="T63"/>
                  <a:gd fmla="*/ 32 w 50" name="T64"/>
                  <a:gd fmla="*/ 8 h 50" name="T65"/>
                  <a:gd fmla="*/ 32 w 50" name="T66"/>
                  <a:gd fmla="*/ 6 h 50" name="T67"/>
                  <a:gd fmla="*/ 28 w 50" name="T68"/>
                  <a:gd fmla="*/ 8 h 50" name="T69"/>
                  <a:gd fmla="*/ 26 w 50" name="T70"/>
                  <a:gd fmla="*/ 8 h 50" name="T71"/>
                  <a:gd fmla="*/ 24 w 50" name="T72"/>
                  <a:gd fmla="*/ 6 h 50" name="T73"/>
                  <a:gd fmla="*/ 24 w 50" name="T74"/>
                  <a:gd fmla="*/ 0 h 50" name="T75"/>
                  <a:gd fmla="*/ 14 w 50" name="T76"/>
                  <a:gd fmla="*/ 0 h 50" name="T77"/>
                  <a:gd fmla="*/ 2 w 50" name="T78"/>
                  <a:gd fmla="*/ 4 h 50" name="T79"/>
                  <a:gd fmla="*/ 2 w 50" name="T80"/>
                  <a:gd fmla="*/ 4 h 50" name="T81"/>
                  <a:gd fmla="*/ 2 w 50" name="T82"/>
                  <a:gd fmla="*/ 4 h 50" name="T83"/>
                  <a:gd fmla="*/ 18 w 50" name="T84"/>
                  <a:gd fmla="*/ 22 h 50" name="T85"/>
                  <a:gd fmla="*/ 18 w 50" name="T86"/>
                  <a:gd fmla="*/ 22 h 50" name="T87"/>
                  <a:gd fmla="*/ 24 w 50" name="T88"/>
                  <a:gd fmla="*/ 24 h 50" name="T89"/>
                  <a:gd fmla="*/ 26 w 50" name="T90"/>
                  <a:gd fmla="*/ 26 h 50" name="T91"/>
                  <a:gd fmla="*/ 24 w 50" name="T92"/>
                  <a:gd fmla="*/ 26 h 50" name="T93"/>
                  <a:gd fmla="*/ 18 w 50" name="T94"/>
                  <a:gd fmla="*/ 26 h 50" name="T95"/>
                  <a:gd fmla="*/ 16 w 50" name="T96"/>
                  <a:gd fmla="*/ 24 h 50" name="T97"/>
                  <a:gd fmla="*/ 18 w 50" name="T98"/>
                  <a:gd fmla="*/ 22 h 50" name="T99"/>
                  <a:gd fmla="*/ 18 w 50" name="T100"/>
                  <a:gd fmla="*/ 22 h 50" name="T101"/>
                  <a:gd fmla="*/ 18 w 50" name="T102"/>
                  <a:gd fmla="*/ 22 h 5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50" w="50">
                    <a:moveTo>
                      <a:pt x="2" y="4"/>
                    </a:moveTo>
                    <a:lnTo>
                      <a:pt x="2" y="4"/>
                    </a:lnTo>
                    <a:lnTo>
                      <a:pt x="6" y="6"/>
                    </a:lnTo>
                    <a:lnTo>
                      <a:pt x="6" y="8"/>
                    </a:lnTo>
                    <a:lnTo>
                      <a:pt x="2" y="14"/>
                    </a:lnTo>
                    <a:lnTo>
                      <a:pt x="0" y="16"/>
                    </a:lnTo>
                    <a:lnTo>
                      <a:pt x="0" y="22"/>
                    </a:lnTo>
                    <a:lnTo>
                      <a:pt x="0" y="24"/>
                    </a:lnTo>
                    <a:lnTo>
                      <a:pt x="6" y="26"/>
                    </a:lnTo>
                    <a:lnTo>
                      <a:pt x="16" y="30"/>
                    </a:lnTo>
                    <a:lnTo>
                      <a:pt x="18" y="32"/>
                    </a:lnTo>
                    <a:lnTo>
                      <a:pt x="20" y="34"/>
                    </a:lnTo>
                    <a:lnTo>
                      <a:pt x="20" y="36"/>
                    </a:lnTo>
                    <a:lnTo>
                      <a:pt x="26" y="36"/>
                    </a:lnTo>
                    <a:lnTo>
                      <a:pt x="32" y="36"/>
                    </a:lnTo>
                    <a:lnTo>
                      <a:pt x="36" y="42"/>
                    </a:lnTo>
                    <a:lnTo>
                      <a:pt x="42" y="48"/>
                    </a:lnTo>
                    <a:lnTo>
                      <a:pt x="42" y="50"/>
                    </a:lnTo>
                    <a:lnTo>
                      <a:pt x="46" y="48"/>
                    </a:lnTo>
                    <a:lnTo>
                      <a:pt x="50" y="44"/>
                    </a:lnTo>
                    <a:lnTo>
                      <a:pt x="50" y="42"/>
                    </a:lnTo>
                    <a:lnTo>
                      <a:pt x="50" y="34"/>
                    </a:lnTo>
                    <a:lnTo>
                      <a:pt x="46" y="34"/>
                    </a:lnTo>
                    <a:lnTo>
                      <a:pt x="44" y="34"/>
                    </a:lnTo>
                    <a:lnTo>
                      <a:pt x="38" y="32"/>
                    </a:lnTo>
                    <a:lnTo>
                      <a:pt x="38" y="30"/>
                    </a:lnTo>
                    <a:lnTo>
                      <a:pt x="42" y="24"/>
                    </a:lnTo>
                    <a:lnTo>
                      <a:pt x="38" y="22"/>
                    </a:lnTo>
                    <a:lnTo>
                      <a:pt x="32" y="18"/>
                    </a:lnTo>
                    <a:lnTo>
                      <a:pt x="34" y="16"/>
                    </a:lnTo>
                    <a:lnTo>
                      <a:pt x="34" y="14"/>
                    </a:lnTo>
                    <a:lnTo>
                      <a:pt x="34" y="12"/>
                    </a:lnTo>
                    <a:lnTo>
                      <a:pt x="32" y="8"/>
                    </a:lnTo>
                    <a:lnTo>
                      <a:pt x="32" y="6"/>
                    </a:lnTo>
                    <a:lnTo>
                      <a:pt x="28" y="8"/>
                    </a:lnTo>
                    <a:lnTo>
                      <a:pt x="26" y="8"/>
                    </a:lnTo>
                    <a:lnTo>
                      <a:pt x="24" y="6"/>
                    </a:lnTo>
                    <a:lnTo>
                      <a:pt x="24" y="0"/>
                    </a:lnTo>
                    <a:lnTo>
                      <a:pt x="14" y="0"/>
                    </a:lnTo>
                    <a:lnTo>
                      <a:pt x="2" y="4"/>
                    </a:lnTo>
                    <a:lnTo>
                      <a:pt x="2" y="4"/>
                    </a:lnTo>
                    <a:lnTo>
                      <a:pt x="2" y="4"/>
                    </a:lnTo>
                    <a:close/>
                    <a:moveTo>
                      <a:pt x="18" y="22"/>
                    </a:moveTo>
                    <a:lnTo>
                      <a:pt x="18" y="22"/>
                    </a:lnTo>
                    <a:lnTo>
                      <a:pt x="24" y="24"/>
                    </a:lnTo>
                    <a:lnTo>
                      <a:pt x="26" y="26"/>
                    </a:lnTo>
                    <a:lnTo>
                      <a:pt x="24" y="26"/>
                    </a:lnTo>
                    <a:lnTo>
                      <a:pt x="18" y="26"/>
                    </a:lnTo>
                    <a:lnTo>
                      <a:pt x="16" y="24"/>
                    </a:lnTo>
                    <a:lnTo>
                      <a:pt x="18" y="22"/>
                    </a:lnTo>
                    <a:lnTo>
                      <a:pt x="18" y="22"/>
                    </a:lnTo>
                    <a:lnTo>
                      <a:pt x="18" y="2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10" name="Freeform 1709"/>
              <p:cNvSpPr>
                <a:spLocks noEditPoints="1"/>
              </p:cNvSpPr>
              <p:nvPr/>
            </p:nvSpPr>
            <p:spPr bwMode="auto">
              <a:xfrm>
                <a:off x="920750" y="4562475"/>
                <a:ext cx="304800" cy="406400"/>
              </a:xfrm>
              <a:custGeom>
                <a:gdLst>
                  <a:gd fmla="*/ 22 w 192" name="T0"/>
                  <a:gd fmla="*/ 10 h 256" name="T1"/>
                  <a:gd fmla="*/ 22 w 192" name="T2"/>
                  <a:gd fmla="*/ 0 h 256" name="T3"/>
                  <a:gd fmla="*/ 14 w 192" name="T4"/>
                  <a:gd fmla="*/ 4 h 256" name="T5"/>
                  <a:gd fmla="*/ 8 w 192" name="T6"/>
                  <a:gd fmla="*/ 18 h 256" name="T7"/>
                  <a:gd fmla="*/ 8 w 192" name="T8"/>
                  <a:gd fmla="*/ 22 h 256" name="T9"/>
                  <a:gd fmla="*/ 26 w 192" name="T10"/>
                  <a:gd fmla="*/ 32 h 256" name="T11"/>
                  <a:gd fmla="*/ 60 w 192" name="T12"/>
                  <a:gd fmla="*/ 30 h 256" name="T13"/>
                  <a:gd fmla="*/ 94 w 192" name="T14"/>
                  <a:gd fmla="*/ 44 h 256" name="T15"/>
                  <a:gd fmla="*/ 96 w 192" name="T16"/>
                  <a:gd fmla="*/ 58 h 256" name="T17"/>
                  <a:gd fmla="*/ 104 w 192" name="T18"/>
                  <a:gd fmla="*/ 68 h 256" name="T19"/>
                  <a:gd fmla="*/ 116 w 192" name="T20"/>
                  <a:gd fmla="*/ 64 h 256" name="T21"/>
                  <a:gd fmla="*/ 122 w 192" name="T22"/>
                  <a:gd fmla="*/ 64 h 256" name="T23"/>
                  <a:gd fmla="*/ 124 w 192" name="T24"/>
                  <a:gd fmla="*/ 50 h 256" name="T25"/>
                  <a:gd fmla="*/ 140 w 192" name="T26"/>
                  <a:gd fmla="*/ 50 h 256" name="T27"/>
                  <a:gd fmla="*/ 144 w 192" name="T28"/>
                  <a:gd fmla="*/ 56 h 256" name="T29"/>
                  <a:gd fmla="*/ 152 w 192" name="T30"/>
                  <a:gd fmla="*/ 66 h 256" name="T31"/>
                  <a:gd fmla="*/ 156 w 192" name="T32"/>
                  <a:gd fmla="*/ 72 h 256" name="T33"/>
                  <a:gd fmla="*/ 158 w 192" name="T34"/>
                  <a:gd fmla="*/ 90 h 256" name="T35"/>
                  <a:gd fmla="*/ 162 w 192" name="T36"/>
                  <a:gd fmla="*/ 102 h 256" name="T37"/>
                  <a:gd fmla="*/ 162 w 192" name="T38"/>
                  <a:gd fmla="*/ 114 h 256" name="T39"/>
                  <a:gd fmla="*/ 168 w 192" name="T40"/>
                  <a:gd fmla="*/ 128 h 256" name="T41"/>
                  <a:gd fmla="*/ 178 w 192" name="T42"/>
                  <a:gd fmla="*/ 122 h 256" name="T43"/>
                  <a:gd fmla="*/ 188 w 192" name="T44"/>
                  <a:gd fmla="*/ 138 h 256" name="T45"/>
                  <a:gd fmla="*/ 188 w 192" name="T46"/>
                  <a:gd fmla="*/ 156 h 256" name="T47"/>
                  <a:gd fmla="*/ 158 w 192" name="T48"/>
                  <a:gd fmla="*/ 222 h 256" name="T49"/>
                  <a:gd fmla="*/ 166 w 192" name="T50"/>
                  <a:gd fmla="*/ 240 h 256" name="T51"/>
                  <a:gd fmla="*/ 174 w 192" name="T52"/>
                  <a:gd fmla="*/ 250 h 256" name="T53"/>
                  <a:gd fmla="*/ 140 w 192" name="T54"/>
                  <a:gd fmla="*/ 256 h 256" name="T55"/>
                  <a:gd fmla="*/ 126 w 192" name="T56"/>
                  <a:gd fmla="*/ 254 h 256" name="T57"/>
                  <a:gd fmla="*/ 120 w 192" name="T58"/>
                  <a:gd fmla="*/ 254 h 256" name="T59"/>
                  <a:gd fmla="*/ 108 w 192" name="T60"/>
                  <a:gd fmla="*/ 250 h 256" name="T61"/>
                  <a:gd fmla="*/ 98 w 192" name="T62"/>
                  <a:gd fmla="*/ 242 h 256" name="T63"/>
                  <a:gd fmla="*/ 26 w 192" name="T64"/>
                  <a:gd fmla="*/ 236 h 256" name="T65"/>
                  <a:gd fmla="*/ 18 w 192" name="T66"/>
                  <a:gd fmla="*/ 240 h 256" name="T67"/>
                  <a:gd fmla="*/ 0 w 192" name="T68"/>
                  <a:gd fmla="*/ 212 h 256" name="T69"/>
                  <a:gd fmla="*/ 14 w 192" name="T70"/>
                  <a:gd fmla="*/ 186 h 256" name="T71"/>
                  <a:gd fmla="*/ 16 w 192" name="T72"/>
                  <a:gd fmla="*/ 168 h 256" name="T73"/>
                  <a:gd fmla="*/ 22 w 192" name="T74"/>
                  <a:gd fmla="*/ 160 h 256" name="T75"/>
                  <a:gd fmla="*/ 32 w 192" name="T76"/>
                  <a:gd fmla="*/ 140 h 256" name="T77"/>
                  <a:gd fmla="*/ 24 w 192" name="T78"/>
                  <a:gd fmla="*/ 112 h 256" name="T79"/>
                  <a:gd fmla="*/ 30 w 192" name="T80"/>
                  <a:gd fmla="*/ 90 h 256" name="T81"/>
                  <a:gd fmla="*/ 24 w 192" name="T82"/>
                  <a:gd fmla="*/ 66 h 256" name="T83"/>
                  <a:gd fmla="*/ 14 w 192" name="T84"/>
                  <a:gd fmla="*/ 40 h 25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56" w="192">
                    <a:moveTo>
                      <a:pt x="8" y="22"/>
                    </a:moveTo>
                    <a:lnTo>
                      <a:pt x="18" y="14"/>
                    </a:lnTo>
                    <a:lnTo>
                      <a:pt x="22" y="10"/>
                    </a:lnTo>
                    <a:lnTo>
                      <a:pt x="24" y="4"/>
                    </a:lnTo>
                    <a:lnTo>
                      <a:pt x="24" y="2"/>
                    </a:lnTo>
                    <a:lnTo>
                      <a:pt x="22" y="0"/>
                    </a:lnTo>
                    <a:lnTo>
                      <a:pt x="18" y="2"/>
                    </a:lnTo>
                    <a:lnTo>
                      <a:pt x="16" y="4"/>
                    </a:lnTo>
                    <a:lnTo>
                      <a:pt x="14" y="4"/>
                    </a:lnTo>
                    <a:lnTo>
                      <a:pt x="6" y="8"/>
                    </a:lnTo>
                    <a:lnTo>
                      <a:pt x="4" y="10"/>
                    </a:lnTo>
                    <a:lnTo>
                      <a:pt x="8" y="18"/>
                    </a:lnTo>
                    <a:lnTo>
                      <a:pt x="8" y="22"/>
                    </a:lnTo>
                    <a:lnTo>
                      <a:pt x="8" y="22"/>
                    </a:lnTo>
                    <a:lnTo>
                      <a:pt x="8" y="22"/>
                    </a:lnTo>
                    <a:close/>
                    <a:moveTo>
                      <a:pt x="14" y="40"/>
                    </a:moveTo>
                    <a:lnTo>
                      <a:pt x="14" y="40"/>
                    </a:lnTo>
                    <a:lnTo>
                      <a:pt x="26" y="32"/>
                    </a:lnTo>
                    <a:lnTo>
                      <a:pt x="32" y="28"/>
                    </a:lnTo>
                    <a:lnTo>
                      <a:pt x="42" y="28"/>
                    </a:lnTo>
                    <a:lnTo>
                      <a:pt x="60" y="30"/>
                    </a:lnTo>
                    <a:lnTo>
                      <a:pt x="88" y="28"/>
                    </a:lnTo>
                    <a:lnTo>
                      <a:pt x="94" y="38"/>
                    </a:lnTo>
                    <a:lnTo>
                      <a:pt x="94" y="44"/>
                    </a:lnTo>
                    <a:lnTo>
                      <a:pt x="94" y="48"/>
                    </a:lnTo>
                    <a:lnTo>
                      <a:pt x="94" y="54"/>
                    </a:lnTo>
                    <a:lnTo>
                      <a:pt x="96" y="58"/>
                    </a:lnTo>
                    <a:lnTo>
                      <a:pt x="96" y="64"/>
                    </a:lnTo>
                    <a:lnTo>
                      <a:pt x="98" y="66"/>
                    </a:lnTo>
                    <a:lnTo>
                      <a:pt x="104" y="68"/>
                    </a:lnTo>
                    <a:lnTo>
                      <a:pt x="108" y="68"/>
                    </a:lnTo>
                    <a:lnTo>
                      <a:pt x="114" y="66"/>
                    </a:lnTo>
                    <a:lnTo>
                      <a:pt x="116" y="64"/>
                    </a:lnTo>
                    <a:lnTo>
                      <a:pt x="116" y="66"/>
                    </a:lnTo>
                    <a:lnTo>
                      <a:pt x="122" y="66"/>
                    </a:lnTo>
                    <a:lnTo>
                      <a:pt x="122" y="64"/>
                    </a:lnTo>
                    <a:lnTo>
                      <a:pt x="122" y="58"/>
                    </a:lnTo>
                    <a:lnTo>
                      <a:pt x="122" y="50"/>
                    </a:lnTo>
                    <a:lnTo>
                      <a:pt x="124" y="50"/>
                    </a:lnTo>
                    <a:lnTo>
                      <a:pt x="132" y="50"/>
                    </a:lnTo>
                    <a:lnTo>
                      <a:pt x="138" y="50"/>
                    </a:lnTo>
                    <a:lnTo>
                      <a:pt x="140" y="50"/>
                    </a:lnTo>
                    <a:lnTo>
                      <a:pt x="140" y="54"/>
                    </a:lnTo>
                    <a:lnTo>
                      <a:pt x="140" y="56"/>
                    </a:lnTo>
                    <a:lnTo>
                      <a:pt x="144" y="56"/>
                    </a:lnTo>
                    <a:lnTo>
                      <a:pt x="150" y="56"/>
                    </a:lnTo>
                    <a:lnTo>
                      <a:pt x="152" y="60"/>
                    </a:lnTo>
                    <a:lnTo>
                      <a:pt x="152" y="66"/>
                    </a:lnTo>
                    <a:lnTo>
                      <a:pt x="152" y="68"/>
                    </a:lnTo>
                    <a:lnTo>
                      <a:pt x="156" y="68"/>
                    </a:lnTo>
                    <a:lnTo>
                      <a:pt x="156" y="72"/>
                    </a:lnTo>
                    <a:lnTo>
                      <a:pt x="156" y="74"/>
                    </a:lnTo>
                    <a:lnTo>
                      <a:pt x="156" y="78"/>
                    </a:lnTo>
                    <a:lnTo>
                      <a:pt x="158" y="90"/>
                    </a:lnTo>
                    <a:lnTo>
                      <a:pt x="160" y="94"/>
                    </a:lnTo>
                    <a:lnTo>
                      <a:pt x="160" y="96"/>
                    </a:lnTo>
                    <a:lnTo>
                      <a:pt x="162" y="102"/>
                    </a:lnTo>
                    <a:lnTo>
                      <a:pt x="162" y="104"/>
                    </a:lnTo>
                    <a:lnTo>
                      <a:pt x="160" y="110"/>
                    </a:lnTo>
                    <a:lnTo>
                      <a:pt x="162" y="114"/>
                    </a:lnTo>
                    <a:lnTo>
                      <a:pt x="162" y="120"/>
                    </a:lnTo>
                    <a:lnTo>
                      <a:pt x="166" y="126"/>
                    </a:lnTo>
                    <a:lnTo>
                      <a:pt x="168" y="128"/>
                    </a:lnTo>
                    <a:lnTo>
                      <a:pt x="170" y="126"/>
                    </a:lnTo>
                    <a:lnTo>
                      <a:pt x="174" y="122"/>
                    </a:lnTo>
                    <a:lnTo>
                      <a:pt x="178" y="122"/>
                    </a:lnTo>
                    <a:lnTo>
                      <a:pt x="188" y="122"/>
                    </a:lnTo>
                    <a:lnTo>
                      <a:pt x="192" y="136"/>
                    </a:lnTo>
                    <a:lnTo>
                      <a:pt x="188" y="138"/>
                    </a:lnTo>
                    <a:lnTo>
                      <a:pt x="188" y="142"/>
                    </a:lnTo>
                    <a:lnTo>
                      <a:pt x="188" y="150"/>
                    </a:lnTo>
                    <a:lnTo>
                      <a:pt x="188" y="156"/>
                    </a:lnTo>
                    <a:lnTo>
                      <a:pt x="156" y="156"/>
                    </a:lnTo>
                    <a:lnTo>
                      <a:pt x="156" y="220"/>
                    </a:lnTo>
                    <a:lnTo>
                      <a:pt x="158" y="222"/>
                    </a:lnTo>
                    <a:lnTo>
                      <a:pt x="160" y="228"/>
                    </a:lnTo>
                    <a:lnTo>
                      <a:pt x="160" y="236"/>
                    </a:lnTo>
                    <a:lnTo>
                      <a:pt x="166" y="240"/>
                    </a:lnTo>
                    <a:lnTo>
                      <a:pt x="170" y="242"/>
                    </a:lnTo>
                    <a:lnTo>
                      <a:pt x="170" y="248"/>
                    </a:lnTo>
                    <a:lnTo>
                      <a:pt x="174" y="250"/>
                    </a:lnTo>
                    <a:lnTo>
                      <a:pt x="176" y="250"/>
                    </a:lnTo>
                    <a:lnTo>
                      <a:pt x="174" y="250"/>
                    </a:lnTo>
                    <a:lnTo>
                      <a:pt x="140" y="256"/>
                    </a:lnTo>
                    <a:lnTo>
                      <a:pt x="138" y="256"/>
                    </a:lnTo>
                    <a:lnTo>
                      <a:pt x="130" y="254"/>
                    </a:lnTo>
                    <a:lnTo>
                      <a:pt x="126" y="254"/>
                    </a:lnTo>
                    <a:lnTo>
                      <a:pt x="124" y="254"/>
                    </a:lnTo>
                    <a:lnTo>
                      <a:pt x="122" y="254"/>
                    </a:lnTo>
                    <a:lnTo>
                      <a:pt x="120" y="254"/>
                    </a:lnTo>
                    <a:lnTo>
                      <a:pt x="116" y="250"/>
                    </a:lnTo>
                    <a:lnTo>
                      <a:pt x="112" y="250"/>
                    </a:lnTo>
                    <a:lnTo>
                      <a:pt x="108" y="250"/>
                    </a:lnTo>
                    <a:lnTo>
                      <a:pt x="106" y="248"/>
                    </a:lnTo>
                    <a:lnTo>
                      <a:pt x="102" y="246"/>
                    </a:lnTo>
                    <a:lnTo>
                      <a:pt x="98" y="242"/>
                    </a:lnTo>
                    <a:lnTo>
                      <a:pt x="34" y="240"/>
                    </a:lnTo>
                    <a:lnTo>
                      <a:pt x="32" y="238"/>
                    </a:lnTo>
                    <a:lnTo>
                      <a:pt x="26" y="236"/>
                    </a:lnTo>
                    <a:lnTo>
                      <a:pt x="24" y="238"/>
                    </a:lnTo>
                    <a:lnTo>
                      <a:pt x="22" y="240"/>
                    </a:lnTo>
                    <a:lnTo>
                      <a:pt x="18" y="240"/>
                    </a:lnTo>
                    <a:lnTo>
                      <a:pt x="8" y="240"/>
                    </a:lnTo>
                    <a:lnTo>
                      <a:pt x="0" y="242"/>
                    </a:lnTo>
                    <a:lnTo>
                      <a:pt x="0" y="212"/>
                    </a:lnTo>
                    <a:lnTo>
                      <a:pt x="8" y="202"/>
                    </a:lnTo>
                    <a:lnTo>
                      <a:pt x="14" y="194"/>
                    </a:lnTo>
                    <a:lnTo>
                      <a:pt x="14" y="186"/>
                    </a:lnTo>
                    <a:lnTo>
                      <a:pt x="14" y="182"/>
                    </a:lnTo>
                    <a:lnTo>
                      <a:pt x="14" y="176"/>
                    </a:lnTo>
                    <a:lnTo>
                      <a:pt x="16" y="168"/>
                    </a:lnTo>
                    <a:lnTo>
                      <a:pt x="22" y="168"/>
                    </a:lnTo>
                    <a:lnTo>
                      <a:pt x="22" y="164"/>
                    </a:lnTo>
                    <a:lnTo>
                      <a:pt x="22" y="160"/>
                    </a:lnTo>
                    <a:lnTo>
                      <a:pt x="26" y="156"/>
                    </a:lnTo>
                    <a:lnTo>
                      <a:pt x="32" y="150"/>
                    </a:lnTo>
                    <a:lnTo>
                      <a:pt x="32" y="140"/>
                    </a:lnTo>
                    <a:lnTo>
                      <a:pt x="32" y="130"/>
                    </a:lnTo>
                    <a:lnTo>
                      <a:pt x="30" y="114"/>
                    </a:lnTo>
                    <a:lnTo>
                      <a:pt x="24" y="112"/>
                    </a:lnTo>
                    <a:lnTo>
                      <a:pt x="24" y="104"/>
                    </a:lnTo>
                    <a:lnTo>
                      <a:pt x="26" y="96"/>
                    </a:lnTo>
                    <a:lnTo>
                      <a:pt x="30" y="90"/>
                    </a:lnTo>
                    <a:lnTo>
                      <a:pt x="30" y="82"/>
                    </a:lnTo>
                    <a:lnTo>
                      <a:pt x="24" y="76"/>
                    </a:lnTo>
                    <a:lnTo>
                      <a:pt x="24" y="66"/>
                    </a:lnTo>
                    <a:lnTo>
                      <a:pt x="22" y="56"/>
                    </a:lnTo>
                    <a:lnTo>
                      <a:pt x="16" y="48"/>
                    </a:lnTo>
                    <a:lnTo>
                      <a:pt x="14" y="40"/>
                    </a:lnTo>
                    <a:lnTo>
                      <a:pt x="14" y="40"/>
                    </a:lnTo>
                    <a:lnTo>
                      <a:pt x="14" y="4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11" name="Freeform 1710"/>
              <p:cNvSpPr/>
              <p:nvPr/>
            </p:nvSpPr>
            <p:spPr bwMode="auto">
              <a:xfrm>
                <a:off x="698500" y="3181350"/>
                <a:ext cx="9525" cy="9525"/>
              </a:xfrm>
              <a:custGeom>
                <a:gdLst>
                  <a:gd fmla="*/ 6 w 6" name="T0"/>
                  <a:gd fmla="*/ 2 h 6" name="T1"/>
                  <a:gd fmla="*/ 2 w 6" name="T2"/>
                  <a:gd fmla="*/ 6 h 6" name="T3"/>
                  <a:gd fmla="*/ 0 w 6" name="T4"/>
                  <a:gd fmla="*/ 0 h 6" name="T5"/>
                  <a:gd fmla="*/ 2 w 6" name="T6"/>
                  <a:gd fmla="*/ 0 h 6" name="T7"/>
                  <a:gd fmla="*/ 6 w 6" name="T8"/>
                  <a:gd fmla="*/ 0 h 6" name="T9"/>
                  <a:gd fmla="*/ 6 w 6" name="T10"/>
                  <a:gd fmla="*/ 2 h 6" name="T11"/>
                  <a:gd fmla="*/ 6 w 6" name="T12"/>
                  <a:gd fmla="*/ 2 h 6" name="T13"/>
                  <a:gd fmla="*/ 6 w 6" name="T14"/>
                  <a:gd fmla="*/ 2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6">
                    <a:moveTo>
                      <a:pt x="6" y="2"/>
                    </a:moveTo>
                    <a:lnTo>
                      <a:pt x="2" y="6"/>
                    </a:lnTo>
                    <a:lnTo>
                      <a:pt x="0" y="0"/>
                    </a:lnTo>
                    <a:lnTo>
                      <a:pt x="2" y="0"/>
                    </a:lnTo>
                    <a:lnTo>
                      <a:pt x="6" y="0"/>
                    </a:lnTo>
                    <a:lnTo>
                      <a:pt x="6" y="2"/>
                    </a:lnTo>
                    <a:lnTo>
                      <a:pt x="6" y="2"/>
                    </a:lnTo>
                    <a:lnTo>
                      <a:pt x="6"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12" name="Freeform 1711"/>
              <p:cNvSpPr/>
              <p:nvPr/>
            </p:nvSpPr>
            <p:spPr bwMode="auto">
              <a:xfrm>
                <a:off x="698500" y="3181350"/>
                <a:ext cx="9525" cy="9525"/>
              </a:xfrm>
              <a:custGeom>
                <a:gdLst>
                  <a:gd fmla="*/ 6 w 6" name="T0"/>
                  <a:gd fmla="*/ 2 h 6" name="T1"/>
                  <a:gd fmla="*/ 2 w 6" name="T2"/>
                  <a:gd fmla="*/ 6 h 6" name="T3"/>
                  <a:gd fmla="*/ 0 w 6" name="T4"/>
                  <a:gd fmla="*/ 0 h 6" name="T5"/>
                  <a:gd fmla="*/ 2 w 6" name="T6"/>
                  <a:gd fmla="*/ 0 h 6" name="T7"/>
                  <a:gd fmla="*/ 6 w 6" name="T8"/>
                  <a:gd fmla="*/ 0 h 6" name="T9"/>
                  <a:gd fmla="*/ 6 w 6" name="T10"/>
                  <a:gd fmla="*/ 2 h 6" name="T11"/>
                  <a:gd fmla="*/ 6 w 6" name="T12"/>
                  <a:gd fmla="*/ 2 h 6" name="T13"/>
                  <a:gd fmla="*/ 6 w 6" name="T14"/>
                  <a:gd fmla="*/ 2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6">
                    <a:moveTo>
                      <a:pt x="6" y="2"/>
                    </a:moveTo>
                    <a:lnTo>
                      <a:pt x="2" y="6"/>
                    </a:lnTo>
                    <a:lnTo>
                      <a:pt x="0" y="0"/>
                    </a:lnTo>
                    <a:lnTo>
                      <a:pt x="2" y="0"/>
                    </a:lnTo>
                    <a:lnTo>
                      <a:pt x="6" y="0"/>
                    </a:lnTo>
                    <a:lnTo>
                      <a:pt x="6" y="2"/>
                    </a:lnTo>
                    <a:lnTo>
                      <a:pt x="6" y="2"/>
                    </a:lnTo>
                    <a:lnTo>
                      <a:pt x="6"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13" name="Freeform 1712"/>
              <p:cNvSpPr/>
              <p:nvPr/>
            </p:nvSpPr>
            <p:spPr bwMode="auto">
              <a:xfrm>
                <a:off x="476250" y="3355975"/>
                <a:ext cx="444500" cy="536575"/>
              </a:xfrm>
              <a:custGeom>
                <a:gdLst>
                  <a:gd fmla="*/ 0 w 280" name="T0"/>
                  <a:gd fmla="*/ 192 h 338" name="T1"/>
                  <a:gd fmla="*/ 140 w 280" name="T2"/>
                  <a:gd fmla="*/ 300 h 338" name="T3"/>
                  <a:gd fmla="*/ 146 w 280" name="T4"/>
                  <a:gd fmla="*/ 308 h 338" name="T5"/>
                  <a:gd fmla="*/ 156 w 280" name="T6"/>
                  <a:gd fmla="*/ 314 h 338" name="T7"/>
                  <a:gd fmla="*/ 160 w 280" name="T8"/>
                  <a:gd fmla="*/ 318 h 338" name="T9"/>
                  <a:gd fmla="*/ 158 w 280" name="T10"/>
                  <a:gd fmla="*/ 326 h 338" name="T11"/>
                  <a:gd fmla="*/ 160 w 280" name="T12"/>
                  <a:gd fmla="*/ 334 h 338" name="T13"/>
                  <a:gd fmla="*/ 164 w 280" name="T14"/>
                  <a:gd fmla="*/ 338 h 338" name="T15"/>
                  <a:gd fmla="*/ 176 w 280" name="T16"/>
                  <a:gd fmla="*/ 336 h 338" name="T17"/>
                  <a:gd fmla="*/ 204 w 280" name="T18"/>
                  <a:gd fmla="*/ 316 h 338" name="T19"/>
                  <a:gd fmla="*/ 278 w 280" name="T20"/>
                  <a:gd fmla="*/ 254 h 338" name="T21"/>
                  <a:gd fmla="*/ 270 w 280" name="T22"/>
                  <a:gd fmla="*/ 248 h 338" name="T23"/>
                  <a:gd fmla="*/ 258 w 280" name="T24"/>
                  <a:gd fmla="*/ 244 h 338" name="T25"/>
                  <a:gd fmla="*/ 250 w 280" name="T26"/>
                  <a:gd fmla="*/ 234 h 338" name="T27"/>
                  <a:gd fmla="*/ 248 w 280" name="T28"/>
                  <a:gd fmla="*/ 224 h 338" name="T29"/>
                  <a:gd fmla="*/ 242 w 280" name="T30"/>
                  <a:gd fmla="*/ 212 h 338" name="T31"/>
                  <a:gd fmla="*/ 242 w 280" name="T32"/>
                  <a:gd fmla="*/ 206 h 338" name="T33"/>
                  <a:gd fmla="*/ 248 w 280" name="T34"/>
                  <a:gd fmla="*/ 200 h 338" name="T35"/>
                  <a:gd fmla="*/ 248 w 280" name="T36"/>
                  <a:gd fmla="*/ 176 h 338" name="T37"/>
                  <a:gd fmla="*/ 248 w 280" name="T38"/>
                  <a:gd fmla="*/ 172 h 338" name="T39"/>
                  <a:gd fmla="*/ 246 w 280" name="T40"/>
                  <a:gd fmla="*/ 164 h 338" name="T41"/>
                  <a:gd fmla="*/ 246 w 280" name="T42"/>
                  <a:gd fmla="*/ 130 h 338" name="T43"/>
                  <a:gd fmla="*/ 248 w 280" name="T44"/>
                  <a:gd fmla="*/ 126 h 338" name="T45"/>
                  <a:gd fmla="*/ 234 w 280" name="T46"/>
                  <a:gd fmla="*/ 90 h 338" name="T47"/>
                  <a:gd fmla="*/ 228 w 280" name="T48"/>
                  <a:gd fmla="*/ 74 h 338" name="T49"/>
                  <a:gd fmla="*/ 222 w 280" name="T50"/>
                  <a:gd fmla="*/ 58 h 338" name="T51"/>
                  <a:gd fmla="*/ 228 w 280" name="T52"/>
                  <a:gd fmla="*/ 54 h 338" name="T53"/>
                  <a:gd fmla="*/ 234 w 280" name="T54"/>
                  <a:gd fmla="*/ 46 h 338" name="T55"/>
                  <a:gd fmla="*/ 238 w 280" name="T56"/>
                  <a:gd fmla="*/ 40 h 338" name="T57"/>
                  <a:gd fmla="*/ 234 w 280" name="T58"/>
                  <a:gd fmla="*/ 22 h 338" name="T59"/>
                  <a:gd fmla="*/ 232 w 280" name="T60"/>
                  <a:gd fmla="*/ 14 h 338" name="T61"/>
                  <a:gd fmla="*/ 230 w 280" name="T62"/>
                  <a:gd fmla="*/ 6 h 338" name="T63"/>
                  <a:gd fmla="*/ 224 w 280" name="T64"/>
                  <a:gd fmla="*/ 0 h 338" name="T65"/>
                  <a:gd fmla="*/ 220 w 280" name="T66"/>
                  <a:gd fmla="*/ 6 h 338" name="T67"/>
                  <a:gd fmla="*/ 212 w 280" name="T68"/>
                  <a:gd fmla="*/ 0 h 338" name="T69"/>
                  <a:gd fmla="*/ 184 w 280" name="T70"/>
                  <a:gd fmla="*/ 2 h 338" name="T71"/>
                  <a:gd fmla="*/ 160 w 280" name="T72"/>
                  <a:gd fmla="*/ 6 h 338" name="T73"/>
                  <a:gd fmla="*/ 140 w 280" name="T74"/>
                  <a:gd fmla="*/ 4 h 338" name="T75"/>
                  <a:gd fmla="*/ 130 w 280" name="T76"/>
                  <a:gd fmla="*/ 14 h 338" name="T77"/>
                  <a:gd fmla="*/ 122 w 280" name="T78"/>
                  <a:gd fmla="*/ 14 h 338" name="T79"/>
                  <a:gd fmla="*/ 110 w 280" name="T80"/>
                  <a:gd fmla="*/ 22 h 338" name="T81"/>
                  <a:gd fmla="*/ 96 w 280" name="T82"/>
                  <a:gd fmla="*/ 24 h 338" name="T83"/>
                  <a:gd fmla="*/ 92 w 280" name="T84"/>
                  <a:gd fmla="*/ 36 h 338" name="T85"/>
                  <a:gd fmla="*/ 86 w 280" name="T86"/>
                  <a:gd fmla="*/ 40 h 338" name="T87"/>
                  <a:gd fmla="*/ 86 w 280" name="T88"/>
                  <a:gd fmla="*/ 58 h 338" name="T89"/>
                  <a:gd fmla="*/ 90 w 280" name="T90"/>
                  <a:gd fmla="*/ 60 h 338" name="T91"/>
                  <a:gd fmla="*/ 92 w 280" name="T92"/>
                  <a:gd fmla="*/ 66 h 338" name="T93"/>
                  <a:gd fmla="*/ 94 w 280" name="T94"/>
                  <a:gd fmla="*/ 76 h 338" name="T95"/>
                  <a:gd fmla="*/ 100 w 280" name="T96"/>
                  <a:gd fmla="*/ 84 h 338" name="T97"/>
                  <a:gd fmla="*/ 92 w 280" name="T98"/>
                  <a:gd fmla="*/ 90 h 338" name="T99"/>
                  <a:gd fmla="*/ 86 w 280" name="T100"/>
                  <a:gd fmla="*/ 94 h 338" name="T101"/>
                  <a:gd fmla="*/ 82 w 280" name="T102"/>
                  <a:gd fmla="*/ 100 h 338" name="T103"/>
                  <a:gd fmla="*/ 78 w 280" name="T104"/>
                  <a:gd fmla="*/ 102 h 338" name="T105"/>
                  <a:gd fmla="*/ 76 w 280" name="T106"/>
                  <a:gd fmla="*/ 112 h 338" name="T107"/>
                  <a:gd fmla="*/ 66 w 280" name="T108"/>
                  <a:gd fmla="*/ 114 h 338" name="T109"/>
                  <a:gd fmla="*/ 56 w 280" name="T110"/>
                  <a:gd fmla="*/ 132 h 338" name="T111"/>
                  <a:gd fmla="*/ 46 w 280" name="T112"/>
                  <a:gd fmla="*/ 138 h 338" name="T113"/>
                  <a:gd fmla="*/ 38 w 280" name="T114"/>
                  <a:gd fmla="*/ 140 h 338" name="T115"/>
                  <a:gd fmla="*/ 30 w 280" name="T116"/>
                  <a:gd fmla="*/ 146 h 338" name="T117"/>
                  <a:gd fmla="*/ 14 w 280" name="T118"/>
                  <a:gd fmla="*/ 152 h 338" name="T119"/>
                  <a:gd fmla="*/ 2 w 280" name="T120"/>
                  <a:gd fmla="*/ 162 h 338" name="T121"/>
                  <a:gd fmla="*/ 0 w 280" name="T122"/>
                  <a:gd fmla="*/ 182 h 338" name="T123"/>
                  <a:gd fmla="*/ 0 w 280" name="T124"/>
                  <a:gd fmla="*/ 182 h 3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38" w="280">
                    <a:moveTo>
                      <a:pt x="0" y="182"/>
                    </a:moveTo>
                    <a:lnTo>
                      <a:pt x="0" y="192"/>
                    </a:lnTo>
                    <a:lnTo>
                      <a:pt x="48" y="230"/>
                    </a:lnTo>
                    <a:lnTo>
                      <a:pt x="140" y="300"/>
                    </a:lnTo>
                    <a:lnTo>
                      <a:pt x="140" y="302"/>
                    </a:lnTo>
                    <a:lnTo>
                      <a:pt x="146" y="308"/>
                    </a:lnTo>
                    <a:lnTo>
                      <a:pt x="150" y="310"/>
                    </a:lnTo>
                    <a:lnTo>
                      <a:pt x="156" y="314"/>
                    </a:lnTo>
                    <a:lnTo>
                      <a:pt x="158" y="316"/>
                    </a:lnTo>
                    <a:lnTo>
                      <a:pt x="160" y="318"/>
                    </a:lnTo>
                    <a:lnTo>
                      <a:pt x="160" y="320"/>
                    </a:lnTo>
                    <a:lnTo>
                      <a:pt x="158" y="326"/>
                    </a:lnTo>
                    <a:lnTo>
                      <a:pt x="160" y="328"/>
                    </a:lnTo>
                    <a:lnTo>
                      <a:pt x="160" y="334"/>
                    </a:lnTo>
                    <a:lnTo>
                      <a:pt x="160" y="338"/>
                    </a:lnTo>
                    <a:lnTo>
                      <a:pt x="164" y="338"/>
                    </a:lnTo>
                    <a:lnTo>
                      <a:pt x="168" y="336"/>
                    </a:lnTo>
                    <a:lnTo>
                      <a:pt x="176" y="336"/>
                    </a:lnTo>
                    <a:lnTo>
                      <a:pt x="196" y="332"/>
                    </a:lnTo>
                    <a:lnTo>
                      <a:pt x="204" y="316"/>
                    </a:lnTo>
                    <a:lnTo>
                      <a:pt x="280" y="256"/>
                    </a:lnTo>
                    <a:lnTo>
                      <a:pt x="278" y="254"/>
                    </a:lnTo>
                    <a:lnTo>
                      <a:pt x="274" y="252"/>
                    </a:lnTo>
                    <a:lnTo>
                      <a:pt x="270" y="248"/>
                    </a:lnTo>
                    <a:lnTo>
                      <a:pt x="268" y="244"/>
                    </a:lnTo>
                    <a:lnTo>
                      <a:pt x="258" y="244"/>
                    </a:lnTo>
                    <a:lnTo>
                      <a:pt x="252" y="238"/>
                    </a:lnTo>
                    <a:lnTo>
                      <a:pt x="250" y="234"/>
                    </a:lnTo>
                    <a:lnTo>
                      <a:pt x="250" y="228"/>
                    </a:lnTo>
                    <a:lnTo>
                      <a:pt x="248" y="224"/>
                    </a:lnTo>
                    <a:lnTo>
                      <a:pt x="246" y="218"/>
                    </a:lnTo>
                    <a:lnTo>
                      <a:pt x="242" y="212"/>
                    </a:lnTo>
                    <a:lnTo>
                      <a:pt x="238" y="208"/>
                    </a:lnTo>
                    <a:lnTo>
                      <a:pt x="242" y="206"/>
                    </a:lnTo>
                    <a:lnTo>
                      <a:pt x="246" y="202"/>
                    </a:lnTo>
                    <a:lnTo>
                      <a:pt x="248" y="200"/>
                    </a:lnTo>
                    <a:lnTo>
                      <a:pt x="248" y="180"/>
                    </a:lnTo>
                    <a:lnTo>
                      <a:pt x="248" y="176"/>
                    </a:lnTo>
                    <a:lnTo>
                      <a:pt x="246" y="174"/>
                    </a:lnTo>
                    <a:lnTo>
                      <a:pt x="248" y="172"/>
                    </a:lnTo>
                    <a:lnTo>
                      <a:pt x="250" y="170"/>
                    </a:lnTo>
                    <a:lnTo>
                      <a:pt x="246" y="164"/>
                    </a:lnTo>
                    <a:lnTo>
                      <a:pt x="248" y="132"/>
                    </a:lnTo>
                    <a:lnTo>
                      <a:pt x="246" y="130"/>
                    </a:lnTo>
                    <a:lnTo>
                      <a:pt x="246" y="128"/>
                    </a:lnTo>
                    <a:lnTo>
                      <a:pt x="248" y="126"/>
                    </a:lnTo>
                    <a:lnTo>
                      <a:pt x="242" y="92"/>
                    </a:lnTo>
                    <a:lnTo>
                      <a:pt x="234" y="90"/>
                    </a:lnTo>
                    <a:lnTo>
                      <a:pt x="230" y="76"/>
                    </a:lnTo>
                    <a:lnTo>
                      <a:pt x="228" y="74"/>
                    </a:lnTo>
                    <a:lnTo>
                      <a:pt x="224" y="74"/>
                    </a:lnTo>
                    <a:lnTo>
                      <a:pt x="222" y="58"/>
                    </a:lnTo>
                    <a:lnTo>
                      <a:pt x="222" y="54"/>
                    </a:lnTo>
                    <a:lnTo>
                      <a:pt x="228" y="54"/>
                    </a:lnTo>
                    <a:lnTo>
                      <a:pt x="232" y="50"/>
                    </a:lnTo>
                    <a:lnTo>
                      <a:pt x="234" y="46"/>
                    </a:lnTo>
                    <a:lnTo>
                      <a:pt x="234" y="40"/>
                    </a:lnTo>
                    <a:lnTo>
                      <a:pt x="238" y="40"/>
                    </a:lnTo>
                    <a:lnTo>
                      <a:pt x="238" y="38"/>
                    </a:lnTo>
                    <a:lnTo>
                      <a:pt x="234" y="22"/>
                    </a:lnTo>
                    <a:lnTo>
                      <a:pt x="234" y="18"/>
                    </a:lnTo>
                    <a:lnTo>
                      <a:pt x="232" y="14"/>
                    </a:lnTo>
                    <a:lnTo>
                      <a:pt x="232" y="10"/>
                    </a:lnTo>
                    <a:lnTo>
                      <a:pt x="230" y="6"/>
                    </a:lnTo>
                    <a:lnTo>
                      <a:pt x="232" y="0"/>
                    </a:lnTo>
                    <a:lnTo>
                      <a:pt x="224" y="0"/>
                    </a:lnTo>
                    <a:lnTo>
                      <a:pt x="222" y="4"/>
                    </a:lnTo>
                    <a:lnTo>
                      <a:pt x="220" y="6"/>
                    </a:lnTo>
                    <a:lnTo>
                      <a:pt x="218" y="4"/>
                    </a:lnTo>
                    <a:lnTo>
                      <a:pt x="212" y="0"/>
                    </a:lnTo>
                    <a:lnTo>
                      <a:pt x="200" y="2"/>
                    </a:lnTo>
                    <a:lnTo>
                      <a:pt x="184" y="2"/>
                    </a:lnTo>
                    <a:lnTo>
                      <a:pt x="170" y="4"/>
                    </a:lnTo>
                    <a:lnTo>
                      <a:pt x="160" y="6"/>
                    </a:lnTo>
                    <a:lnTo>
                      <a:pt x="154" y="6"/>
                    </a:lnTo>
                    <a:lnTo>
                      <a:pt x="140" y="4"/>
                    </a:lnTo>
                    <a:lnTo>
                      <a:pt x="136" y="10"/>
                    </a:lnTo>
                    <a:lnTo>
                      <a:pt x="130" y="14"/>
                    </a:lnTo>
                    <a:lnTo>
                      <a:pt x="124" y="14"/>
                    </a:lnTo>
                    <a:lnTo>
                      <a:pt x="122" y="14"/>
                    </a:lnTo>
                    <a:lnTo>
                      <a:pt x="118" y="20"/>
                    </a:lnTo>
                    <a:lnTo>
                      <a:pt x="110" y="22"/>
                    </a:lnTo>
                    <a:lnTo>
                      <a:pt x="102" y="22"/>
                    </a:lnTo>
                    <a:lnTo>
                      <a:pt x="96" y="24"/>
                    </a:lnTo>
                    <a:lnTo>
                      <a:pt x="94" y="30"/>
                    </a:lnTo>
                    <a:lnTo>
                      <a:pt x="92" y="36"/>
                    </a:lnTo>
                    <a:lnTo>
                      <a:pt x="86" y="36"/>
                    </a:lnTo>
                    <a:lnTo>
                      <a:pt x="86" y="40"/>
                    </a:lnTo>
                    <a:lnTo>
                      <a:pt x="90" y="46"/>
                    </a:lnTo>
                    <a:lnTo>
                      <a:pt x="86" y="58"/>
                    </a:lnTo>
                    <a:lnTo>
                      <a:pt x="86" y="60"/>
                    </a:lnTo>
                    <a:lnTo>
                      <a:pt x="90" y="60"/>
                    </a:lnTo>
                    <a:lnTo>
                      <a:pt x="92" y="64"/>
                    </a:lnTo>
                    <a:lnTo>
                      <a:pt x="92" y="66"/>
                    </a:lnTo>
                    <a:lnTo>
                      <a:pt x="92" y="72"/>
                    </a:lnTo>
                    <a:lnTo>
                      <a:pt x="94" y="76"/>
                    </a:lnTo>
                    <a:lnTo>
                      <a:pt x="96" y="82"/>
                    </a:lnTo>
                    <a:lnTo>
                      <a:pt x="100" y="84"/>
                    </a:lnTo>
                    <a:lnTo>
                      <a:pt x="96" y="84"/>
                    </a:lnTo>
                    <a:lnTo>
                      <a:pt x="92" y="90"/>
                    </a:lnTo>
                    <a:lnTo>
                      <a:pt x="90" y="92"/>
                    </a:lnTo>
                    <a:lnTo>
                      <a:pt x="86" y="94"/>
                    </a:lnTo>
                    <a:lnTo>
                      <a:pt x="84" y="96"/>
                    </a:lnTo>
                    <a:lnTo>
                      <a:pt x="82" y="100"/>
                    </a:lnTo>
                    <a:lnTo>
                      <a:pt x="78" y="100"/>
                    </a:lnTo>
                    <a:lnTo>
                      <a:pt x="78" y="102"/>
                    </a:lnTo>
                    <a:lnTo>
                      <a:pt x="78" y="108"/>
                    </a:lnTo>
                    <a:lnTo>
                      <a:pt x="76" y="112"/>
                    </a:lnTo>
                    <a:lnTo>
                      <a:pt x="68" y="114"/>
                    </a:lnTo>
                    <a:lnTo>
                      <a:pt x="66" y="114"/>
                    </a:lnTo>
                    <a:lnTo>
                      <a:pt x="64" y="122"/>
                    </a:lnTo>
                    <a:lnTo>
                      <a:pt x="56" y="132"/>
                    </a:lnTo>
                    <a:lnTo>
                      <a:pt x="50" y="136"/>
                    </a:lnTo>
                    <a:lnTo>
                      <a:pt x="46" y="138"/>
                    </a:lnTo>
                    <a:lnTo>
                      <a:pt x="40" y="138"/>
                    </a:lnTo>
                    <a:lnTo>
                      <a:pt x="38" y="140"/>
                    </a:lnTo>
                    <a:lnTo>
                      <a:pt x="32" y="146"/>
                    </a:lnTo>
                    <a:lnTo>
                      <a:pt x="30" y="146"/>
                    </a:lnTo>
                    <a:lnTo>
                      <a:pt x="22" y="148"/>
                    </a:lnTo>
                    <a:lnTo>
                      <a:pt x="14" y="152"/>
                    </a:lnTo>
                    <a:lnTo>
                      <a:pt x="10" y="154"/>
                    </a:lnTo>
                    <a:lnTo>
                      <a:pt x="2" y="162"/>
                    </a:lnTo>
                    <a:lnTo>
                      <a:pt x="0" y="166"/>
                    </a:lnTo>
                    <a:lnTo>
                      <a:pt x="0" y="182"/>
                    </a:lnTo>
                    <a:lnTo>
                      <a:pt x="0" y="182"/>
                    </a:lnTo>
                    <a:lnTo>
                      <a:pt x="0" y="18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14" name="Freeform 1713"/>
              <p:cNvSpPr/>
              <p:nvPr/>
            </p:nvSpPr>
            <p:spPr bwMode="auto">
              <a:xfrm>
                <a:off x="1108075" y="3190875"/>
                <a:ext cx="41275" cy="88900"/>
              </a:xfrm>
              <a:custGeom>
                <a:gdLst>
                  <a:gd fmla="*/ 12 w 26" name="T0"/>
                  <a:gd fmla="*/ 56 h 56" name="T1"/>
                  <a:gd fmla="*/ 12 w 26" name="T2"/>
                  <a:gd fmla="*/ 56 h 56" name="T3"/>
                  <a:gd fmla="*/ 16 w 26" name="T4"/>
                  <a:gd fmla="*/ 56 h 56" name="T5"/>
                  <a:gd fmla="*/ 20 w 26" name="T6"/>
                  <a:gd fmla="*/ 56 h 56" name="T7"/>
                  <a:gd fmla="*/ 20 w 26" name="T8"/>
                  <a:gd fmla="*/ 54 h 56" name="T9"/>
                  <a:gd fmla="*/ 20 w 26" name="T10"/>
                  <a:gd fmla="*/ 50 h 56" name="T11"/>
                  <a:gd fmla="*/ 22 w 26" name="T12"/>
                  <a:gd fmla="*/ 50 h 56" name="T13"/>
                  <a:gd fmla="*/ 26 w 26" name="T14"/>
                  <a:gd fmla="*/ 44 h 56" name="T15"/>
                  <a:gd fmla="*/ 24 w 26" name="T16"/>
                  <a:gd fmla="*/ 38 h 56" name="T17"/>
                  <a:gd fmla="*/ 22 w 26" name="T18"/>
                  <a:gd fmla="*/ 30 h 56" name="T19"/>
                  <a:gd fmla="*/ 20 w 26" name="T20"/>
                  <a:gd fmla="*/ 28 h 56" name="T21"/>
                  <a:gd fmla="*/ 20 w 26" name="T22"/>
                  <a:gd fmla="*/ 26 h 56" name="T23"/>
                  <a:gd fmla="*/ 22 w 26" name="T24"/>
                  <a:gd fmla="*/ 14 h 56" name="T25"/>
                  <a:gd fmla="*/ 20 w 26" name="T26"/>
                  <a:gd fmla="*/ 8 h 56" name="T27"/>
                  <a:gd fmla="*/ 14 w 26" name="T28"/>
                  <a:gd fmla="*/ 0 h 56" name="T29"/>
                  <a:gd fmla="*/ 10 w 26" name="T30"/>
                  <a:gd fmla="*/ 4 h 56" name="T31"/>
                  <a:gd fmla="*/ 6 w 26" name="T32"/>
                  <a:gd fmla="*/ 0 h 56" name="T33"/>
                  <a:gd fmla="*/ 0 w 26" name="T34"/>
                  <a:gd fmla="*/ 4 h 56" name="T35"/>
                  <a:gd fmla="*/ 0 w 26" name="T36"/>
                  <a:gd fmla="*/ 8 h 56" name="T37"/>
                  <a:gd fmla="*/ 2 w 26" name="T38"/>
                  <a:gd fmla="*/ 10 h 56" name="T39"/>
                  <a:gd fmla="*/ 2 w 26" name="T40"/>
                  <a:gd fmla="*/ 14 h 56" name="T41"/>
                  <a:gd fmla="*/ 2 w 26" name="T42"/>
                  <a:gd fmla="*/ 22 h 56" name="T43"/>
                  <a:gd fmla="*/ 0 w 26" name="T44"/>
                  <a:gd fmla="*/ 30 h 56" name="T45"/>
                  <a:gd fmla="*/ 0 w 26" name="T46"/>
                  <a:gd fmla="*/ 38 h 56" name="T47"/>
                  <a:gd fmla="*/ 12 w 26" name="T48"/>
                  <a:gd fmla="*/ 56 h 56" name="T49"/>
                  <a:gd fmla="*/ 12 w 26" name="T50"/>
                  <a:gd fmla="*/ 56 h 56" name="T51"/>
                  <a:gd fmla="*/ 12 w 26" name="T52"/>
                  <a:gd fmla="*/ 56 h 5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6" w="26">
                    <a:moveTo>
                      <a:pt x="12" y="56"/>
                    </a:moveTo>
                    <a:lnTo>
                      <a:pt x="12" y="56"/>
                    </a:lnTo>
                    <a:lnTo>
                      <a:pt x="16" y="56"/>
                    </a:lnTo>
                    <a:lnTo>
                      <a:pt x="20" y="56"/>
                    </a:lnTo>
                    <a:lnTo>
                      <a:pt x="20" y="54"/>
                    </a:lnTo>
                    <a:lnTo>
                      <a:pt x="20" y="50"/>
                    </a:lnTo>
                    <a:lnTo>
                      <a:pt x="22" y="50"/>
                    </a:lnTo>
                    <a:lnTo>
                      <a:pt x="26" y="44"/>
                    </a:lnTo>
                    <a:lnTo>
                      <a:pt x="24" y="38"/>
                    </a:lnTo>
                    <a:lnTo>
                      <a:pt x="22" y="30"/>
                    </a:lnTo>
                    <a:lnTo>
                      <a:pt x="20" y="28"/>
                    </a:lnTo>
                    <a:lnTo>
                      <a:pt x="20" y="26"/>
                    </a:lnTo>
                    <a:lnTo>
                      <a:pt x="22" y="14"/>
                    </a:lnTo>
                    <a:lnTo>
                      <a:pt x="20" y="8"/>
                    </a:lnTo>
                    <a:lnTo>
                      <a:pt x="14" y="0"/>
                    </a:lnTo>
                    <a:lnTo>
                      <a:pt x="10" y="4"/>
                    </a:lnTo>
                    <a:lnTo>
                      <a:pt x="6" y="0"/>
                    </a:lnTo>
                    <a:lnTo>
                      <a:pt x="0" y="4"/>
                    </a:lnTo>
                    <a:lnTo>
                      <a:pt x="0" y="8"/>
                    </a:lnTo>
                    <a:lnTo>
                      <a:pt x="2" y="10"/>
                    </a:lnTo>
                    <a:lnTo>
                      <a:pt x="2" y="14"/>
                    </a:lnTo>
                    <a:lnTo>
                      <a:pt x="2" y="22"/>
                    </a:lnTo>
                    <a:lnTo>
                      <a:pt x="0" y="30"/>
                    </a:lnTo>
                    <a:lnTo>
                      <a:pt x="0" y="38"/>
                    </a:lnTo>
                    <a:lnTo>
                      <a:pt x="12" y="56"/>
                    </a:lnTo>
                    <a:lnTo>
                      <a:pt x="12" y="56"/>
                    </a:lnTo>
                    <a:lnTo>
                      <a:pt x="12" y="5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15" name="Freeform 1714"/>
              <p:cNvSpPr/>
              <p:nvPr/>
            </p:nvSpPr>
            <p:spPr bwMode="auto">
              <a:xfrm>
                <a:off x="2063750" y="3336925"/>
                <a:ext cx="307975" cy="247650"/>
              </a:xfrm>
              <a:custGeom>
                <a:gdLst>
                  <a:gd fmla="*/ 94 w 194" name="T0"/>
                  <a:gd fmla="*/ 12 h 156" name="T1"/>
                  <a:gd fmla="*/ 82 w 194" name="T2"/>
                  <a:gd fmla="*/ 8 h 156" name="T3"/>
                  <a:gd fmla="*/ 68 w 194" name="T4"/>
                  <a:gd fmla="*/ 4 h 156" name="T5"/>
                  <a:gd fmla="*/ 58 w 194" name="T6"/>
                  <a:gd fmla="*/ 0 h 156" name="T7"/>
                  <a:gd fmla="*/ 54 w 194" name="T8"/>
                  <a:gd fmla="*/ 8 h 156" name="T9"/>
                  <a:gd fmla="*/ 50 w 194" name="T10"/>
                  <a:gd fmla="*/ 22 h 156" name="T11"/>
                  <a:gd fmla="*/ 46 w 194" name="T12"/>
                  <a:gd fmla="*/ 38 h 156" name="T13"/>
                  <a:gd fmla="*/ 28 w 194" name="T14"/>
                  <a:gd fmla="*/ 40 h 156" name="T15"/>
                  <a:gd fmla="*/ 18 w 194" name="T16"/>
                  <a:gd fmla="*/ 42 h 156" name="T17"/>
                  <a:gd fmla="*/ 12 w 194" name="T18"/>
                  <a:gd fmla="*/ 54 h 156" name="T19"/>
                  <a:gd fmla="*/ 4 w 194" name="T20"/>
                  <a:gd fmla="*/ 56 h 156" name="T21"/>
                  <a:gd fmla="*/ 0 w 194" name="T22"/>
                  <a:gd fmla="*/ 74 h 156" name="T23"/>
                  <a:gd fmla="*/ 4 w 194" name="T24"/>
                  <a:gd fmla="*/ 78 h 156" name="T25"/>
                  <a:gd fmla="*/ 0 w 194" name="T26"/>
                  <a:gd fmla="*/ 92 h 156" name="T27"/>
                  <a:gd fmla="*/ 10 w 194" name="T28"/>
                  <a:gd fmla="*/ 106 h 156" name="T29"/>
                  <a:gd fmla="*/ 10 w 194" name="T30"/>
                  <a:gd fmla="*/ 116 h 156" name="T31"/>
                  <a:gd fmla="*/ 24 w 194" name="T32"/>
                  <a:gd fmla="*/ 122 h 156" name="T33"/>
                  <a:gd fmla="*/ 10 w 194" name="T34"/>
                  <a:gd fmla="*/ 144 h 156" name="T35"/>
                  <a:gd fmla="*/ 30 w 194" name="T36"/>
                  <a:gd fmla="*/ 152 h 156" name="T37"/>
                  <a:gd fmla="*/ 50 w 194" name="T38"/>
                  <a:gd fmla="*/ 152 h 156" name="T39"/>
                  <a:gd fmla="*/ 58 w 194" name="T40"/>
                  <a:gd fmla="*/ 148 h 156" name="T41"/>
                  <a:gd fmla="*/ 68 w 194" name="T42"/>
                  <a:gd fmla="*/ 140 h 156" name="T43"/>
                  <a:gd fmla="*/ 76 w 194" name="T44"/>
                  <a:gd fmla="*/ 130 h 156" name="T45"/>
                  <a:gd fmla="*/ 92 w 194" name="T46"/>
                  <a:gd fmla="*/ 120 h 156" name="T47"/>
                  <a:gd fmla="*/ 96 w 194" name="T48"/>
                  <a:gd fmla="*/ 112 h 156" name="T49"/>
                  <a:gd fmla="*/ 100 w 194" name="T50"/>
                  <a:gd fmla="*/ 102 h 156" name="T51"/>
                  <a:gd fmla="*/ 108 w 194" name="T52"/>
                  <a:gd fmla="*/ 102 h 156" name="T53"/>
                  <a:gd fmla="*/ 118 w 194" name="T54"/>
                  <a:gd fmla="*/ 102 h 156" name="T55"/>
                  <a:gd fmla="*/ 120 w 194" name="T56"/>
                  <a:gd fmla="*/ 88 h 156" name="T57"/>
                  <a:gd fmla="*/ 126 w 194" name="T58"/>
                  <a:gd fmla="*/ 76 h 156" name="T59"/>
                  <a:gd fmla="*/ 122 w 194" name="T60"/>
                  <a:gd fmla="*/ 66 h 156" name="T61"/>
                  <a:gd fmla="*/ 138 w 194" name="T62"/>
                  <a:gd fmla="*/ 66 h 156" name="T63"/>
                  <a:gd fmla="*/ 136 w 194" name="T64"/>
                  <a:gd fmla="*/ 50 h 156" name="T65"/>
                  <a:gd fmla="*/ 140 w 194" name="T66"/>
                  <a:gd fmla="*/ 38 h 156" name="T67"/>
                  <a:gd fmla="*/ 166 w 194" name="T68"/>
                  <a:gd fmla="*/ 28 h 156" name="T69"/>
                  <a:gd fmla="*/ 184 w 194" name="T70"/>
                  <a:gd fmla="*/ 22 h 156" name="T71"/>
                  <a:gd fmla="*/ 194 w 194" name="T72"/>
                  <a:gd fmla="*/ 20 h 156" name="T73"/>
                  <a:gd fmla="*/ 184 w 194" name="T74"/>
                  <a:gd fmla="*/ 14 h 156" name="T75"/>
                  <a:gd fmla="*/ 166 w 194" name="T76"/>
                  <a:gd fmla="*/ 14 h 156" name="T77"/>
                  <a:gd fmla="*/ 152 w 194" name="T78"/>
                  <a:gd fmla="*/ 20 h 156" name="T79"/>
                  <a:gd fmla="*/ 140 w 194" name="T80"/>
                  <a:gd fmla="*/ 32 h 156" name="T81"/>
                  <a:gd fmla="*/ 128 w 194" name="T82"/>
                  <a:gd fmla="*/ 28 h 156" name="T83"/>
                  <a:gd fmla="*/ 134 w 194" name="T84"/>
                  <a:gd fmla="*/ 12 h 156" name="T85"/>
                  <a:gd fmla="*/ 126 w 194" name="T86"/>
                  <a:gd fmla="*/ 2 h 156" name="T87"/>
                  <a:gd fmla="*/ 118 w 194" name="T88"/>
                  <a:gd fmla="*/ 4 h 156" name="T89"/>
                  <a:gd fmla="*/ 108 w 194" name="T90"/>
                  <a:gd fmla="*/ 10 h 156" name="T91"/>
                  <a:gd fmla="*/ 100 w 194" name="T92"/>
                  <a:gd fmla="*/ 10 h 156" name="T93"/>
                  <a:gd fmla="*/ 100 w 194" name="T94"/>
                  <a:gd fmla="*/ 10 h 15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6" w="194">
                    <a:moveTo>
                      <a:pt x="100" y="10"/>
                    </a:moveTo>
                    <a:lnTo>
                      <a:pt x="94" y="12"/>
                    </a:lnTo>
                    <a:lnTo>
                      <a:pt x="86" y="12"/>
                    </a:lnTo>
                    <a:lnTo>
                      <a:pt x="82" y="8"/>
                    </a:lnTo>
                    <a:lnTo>
                      <a:pt x="76" y="4"/>
                    </a:lnTo>
                    <a:lnTo>
                      <a:pt x="68" y="4"/>
                    </a:lnTo>
                    <a:lnTo>
                      <a:pt x="64" y="2"/>
                    </a:lnTo>
                    <a:lnTo>
                      <a:pt x="58" y="0"/>
                    </a:lnTo>
                    <a:lnTo>
                      <a:pt x="56" y="4"/>
                    </a:lnTo>
                    <a:lnTo>
                      <a:pt x="54" y="8"/>
                    </a:lnTo>
                    <a:lnTo>
                      <a:pt x="54" y="18"/>
                    </a:lnTo>
                    <a:lnTo>
                      <a:pt x="50" y="22"/>
                    </a:lnTo>
                    <a:lnTo>
                      <a:pt x="42" y="30"/>
                    </a:lnTo>
                    <a:lnTo>
                      <a:pt x="46" y="38"/>
                    </a:lnTo>
                    <a:lnTo>
                      <a:pt x="32" y="42"/>
                    </a:lnTo>
                    <a:lnTo>
                      <a:pt x="28" y="40"/>
                    </a:lnTo>
                    <a:lnTo>
                      <a:pt x="24" y="42"/>
                    </a:lnTo>
                    <a:lnTo>
                      <a:pt x="18" y="42"/>
                    </a:lnTo>
                    <a:lnTo>
                      <a:pt x="14" y="48"/>
                    </a:lnTo>
                    <a:lnTo>
                      <a:pt x="12" y="54"/>
                    </a:lnTo>
                    <a:lnTo>
                      <a:pt x="6" y="54"/>
                    </a:lnTo>
                    <a:lnTo>
                      <a:pt x="4" y="56"/>
                    </a:lnTo>
                    <a:lnTo>
                      <a:pt x="0" y="64"/>
                    </a:lnTo>
                    <a:lnTo>
                      <a:pt x="0" y="74"/>
                    </a:lnTo>
                    <a:lnTo>
                      <a:pt x="0" y="76"/>
                    </a:lnTo>
                    <a:lnTo>
                      <a:pt x="4" y="78"/>
                    </a:lnTo>
                    <a:lnTo>
                      <a:pt x="0" y="84"/>
                    </a:lnTo>
                    <a:lnTo>
                      <a:pt x="0" y="92"/>
                    </a:lnTo>
                    <a:lnTo>
                      <a:pt x="4" y="96"/>
                    </a:lnTo>
                    <a:lnTo>
                      <a:pt x="10" y="106"/>
                    </a:lnTo>
                    <a:lnTo>
                      <a:pt x="10" y="114"/>
                    </a:lnTo>
                    <a:lnTo>
                      <a:pt x="10" y="116"/>
                    </a:lnTo>
                    <a:lnTo>
                      <a:pt x="22" y="120"/>
                    </a:lnTo>
                    <a:lnTo>
                      <a:pt x="24" y="122"/>
                    </a:lnTo>
                    <a:lnTo>
                      <a:pt x="24" y="128"/>
                    </a:lnTo>
                    <a:lnTo>
                      <a:pt x="10" y="144"/>
                    </a:lnTo>
                    <a:lnTo>
                      <a:pt x="24" y="156"/>
                    </a:lnTo>
                    <a:lnTo>
                      <a:pt x="30" y="152"/>
                    </a:lnTo>
                    <a:lnTo>
                      <a:pt x="36" y="152"/>
                    </a:lnTo>
                    <a:lnTo>
                      <a:pt x="50" y="152"/>
                    </a:lnTo>
                    <a:lnTo>
                      <a:pt x="58" y="156"/>
                    </a:lnTo>
                    <a:lnTo>
                      <a:pt x="58" y="148"/>
                    </a:lnTo>
                    <a:lnTo>
                      <a:pt x="66" y="148"/>
                    </a:lnTo>
                    <a:lnTo>
                      <a:pt x="68" y="140"/>
                    </a:lnTo>
                    <a:lnTo>
                      <a:pt x="72" y="134"/>
                    </a:lnTo>
                    <a:lnTo>
                      <a:pt x="76" y="130"/>
                    </a:lnTo>
                    <a:lnTo>
                      <a:pt x="86" y="116"/>
                    </a:lnTo>
                    <a:lnTo>
                      <a:pt x="92" y="120"/>
                    </a:lnTo>
                    <a:lnTo>
                      <a:pt x="94" y="116"/>
                    </a:lnTo>
                    <a:lnTo>
                      <a:pt x="96" y="112"/>
                    </a:lnTo>
                    <a:lnTo>
                      <a:pt x="92" y="106"/>
                    </a:lnTo>
                    <a:lnTo>
                      <a:pt x="100" y="102"/>
                    </a:lnTo>
                    <a:lnTo>
                      <a:pt x="102" y="96"/>
                    </a:lnTo>
                    <a:lnTo>
                      <a:pt x="108" y="102"/>
                    </a:lnTo>
                    <a:lnTo>
                      <a:pt x="112" y="104"/>
                    </a:lnTo>
                    <a:lnTo>
                      <a:pt x="118" y="102"/>
                    </a:lnTo>
                    <a:lnTo>
                      <a:pt x="120" y="96"/>
                    </a:lnTo>
                    <a:lnTo>
                      <a:pt x="120" y="88"/>
                    </a:lnTo>
                    <a:lnTo>
                      <a:pt x="126" y="84"/>
                    </a:lnTo>
                    <a:lnTo>
                      <a:pt x="126" y="76"/>
                    </a:lnTo>
                    <a:lnTo>
                      <a:pt x="120" y="70"/>
                    </a:lnTo>
                    <a:lnTo>
                      <a:pt x="122" y="66"/>
                    </a:lnTo>
                    <a:lnTo>
                      <a:pt x="130" y="66"/>
                    </a:lnTo>
                    <a:lnTo>
                      <a:pt x="138" y="66"/>
                    </a:lnTo>
                    <a:lnTo>
                      <a:pt x="140" y="56"/>
                    </a:lnTo>
                    <a:lnTo>
                      <a:pt x="136" y="50"/>
                    </a:lnTo>
                    <a:lnTo>
                      <a:pt x="140" y="48"/>
                    </a:lnTo>
                    <a:lnTo>
                      <a:pt x="140" y="38"/>
                    </a:lnTo>
                    <a:lnTo>
                      <a:pt x="158" y="28"/>
                    </a:lnTo>
                    <a:lnTo>
                      <a:pt x="166" y="28"/>
                    </a:lnTo>
                    <a:lnTo>
                      <a:pt x="176" y="22"/>
                    </a:lnTo>
                    <a:lnTo>
                      <a:pt x="184" y="22"/>
                    </a:lnTo>
                    <a:lnTo>
                      <a:pt x="190" y="22"/>
                    </a:lnTo>
                    <a:lnTo>
                      <a:pt x="194" y="20"/>
                    </a:lnTo>
                    <a:lnTo>
                      <a:pt x="194" y="14"/>
                    </a:lnTo>
                    <a:lnTo>
                      <a:pt x="184" y="14"/>
                    </a:lnTo>
                    <a:lnTo>
                      <a:pt x="172" y="12"/>
                    </a:lnTo>
                    <a:lnTo>
                      <a:pt x="166" y="14"/>
                    </a:lnTo>
                    <a:lnTo>
                      <a:pt x="156" y="20"/>
                    </a:lnTo>
                    <a:lnTo>
                      <a:pt x="152" y="20"/>
                    </a:lnTo>
                    <a:lnTo>
                      <a:pt x="148" y="28"/>
                    </a:lnTo>
                    <a:lnTo>
                      <a:pt x="140" y="32"/>
                    </a:lnTo>
                    <a:lnTo>
                      <a:pt x="134" y="36"/>
                    </a:lnTo>
                    <a:lnTo>
                      <a:pt x="128" y="28"/>
                    </a:lnTo>
                    <a:lnTo>
                      <a:pt x="130" y="18"/>
                    </a:lnTo>
                    <a:lnTo>
                      <a:pt x="134" y="12"/>
                    </a:lnTo>
                    <a:lnTo>
                      <a:pt x="128" y="8"/>
                    </a:lnTo>
                    <a:lnTo>
                      <a:pt x="126" y="2"/>
                    </a:lnTo>
                    <a:lnTo>
                      <a:pt x="120" y="0"/>
                    </a:lnTo>
                    <a:lnTo>
                      <a:pt x="118" y="4"/>
                    </a:lnTo>
                    <a:lnTo>
                      <a:pt x="114" y="8"/>
                    </a:lnTo>
                    <a:lnTo>
                      <a:pt x="108" y="10"/>
                    </a:lnTo>
                    <a:lnTo>
                      <a:pt x="102" y="10"/>
                    </a:lnTo>
                    <a:lnTo>
                      <a:pt x="100" y="10"/>
                    </a:lnTo>
                    <a:lnTo>
                      <a:pt x="100" y="10"/>
                    </a:lnTo>
                    <a:lnTo>
                      <a:pt x="100" y="1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16" name="Freeform 1717"/>
              <p:cNvSpPr>
                <a:spLocks noEditPoints="1"/>
              </p:cNvSpPr>
              <p:nvPr/>
            </p:nvSpPr>
            <p:spPr bwMode="auto">
              <a:xfrm>
                <a:off x="1444625" y="4311650"/>
                <a:ext cx="200025" cy="269875"/>
              </a:xfrm>
              <a:custGeom>
                <a:gdLst>
                  <a:gd fmla="*/ 2 w 126" name="T0"/>
                  <a:gd fmla="*/ 100 h 170" name="T1"/>
                  <a:gd fmla="*/ 6 w 126" name="T2"/>
                  <a:gd fmla="*/ 98 h 170" name="T3"/>
                  <a:gd fmla="*/ 6 w 126" name="T4"/>
                  <a:gd fmla="*/ 108 h 170" name="T5"/>
                  <a:gd fmla="*/ 54 w 126" name="T6"/>
                  <a:gd fmla="*/ 142 h 170" name="T7"/>
                  <a:gd fmla="*/ 54 w 126" name="T8"/>
                  <a:gd fmla="*/ 150 h 170" name="T9"/>
                  <a:gd fmla="*/ 58 w 126" name="T10"/>
                  <a:gd fmla="*/ 158 h 170" name="T11"/>
                  <a:gd fmla="*/ 60 w 126" name="T12"/>
                  <a:gd fmla="*/ 160 h 170" name="T13"/>
                  <a:gd fmla="*/ 76 w 126" name="T14"/>
                  <a:gd fmla="*/ 160 h 170" name="T15"/>
                  <a:gd fmla="*/ 82 w 126" name="T16"/>
                  <a:gd fmla="*/ 152 h 170" name="T17"/>
                  <a:gd fmla="*/ 90 w 126" name="T18"/>
                  <a:gd fmla="*/ 140 h 170" name="T19"/>
                  <a:gd fmla="*/ 96 w 126" name="T20"/>
                  <a:gd fmla="*/ 134 h 170" name="T21"/>
                  <a:gd fmla="*/ 104 w 126" name="T22"/>
                  <a:gd fmla="*/ 128 h 170" name="T23"/>
                  <a:gd fmla="*/ 110 w 126" name="T24"/>
                  <a:gd fmla="*/ 122 h 170" name="T25"/>
                  <a:gd fmla="*/ 114 w 126" name="T26"/>
                  <a:gd fmla="*/ 112 h 170" name="T27"/>
                  <a:gd fmla="*/ 118 w 126" name="T28"/>
                  <a:gd fmla="*/ 100 h 170" name="T29"/>
                  <a:gd fmla="*/ 110 w 126" name="T30"/>
                  <a:gd fmla="*/ 32 h 170" name="T31"/>
                  <a:gd fmla="*/ 126 w 126" name="T32"/>
                  <a:gd fmla="*/ 6 h 170" name="T33"/>
                  <a:gd fmla="*/ 110 w 126" name="T34"/>
                  <a:gd fmla="*/ 8 h 170" name="T35"/>
                  <a:gd fmla="*/ 104 w 126" name="T36"/>
                  <a:gd fmla="*/ 0 h 170" name="T37"/>
                  <a:gd fmla="*/ 100 w 126" name="T38"/>
                  <a:gd fmla="*/ 6 h 170" name="T39"/>
                  <a:gd fmla="*/ 92 w 126" name="T40"/>
                  <a:gd fmla="*/ 6 h 170" name="T41"/>
                  <a:gd fmla="*/ 90 w 126" name="T42"/>
                  <a:gd fmla="*/ 12 h 170" name="T43"/>
                  <a:gd fmla="*/ 76 w 126" name="T44"/>
                  <a:gd fmla="*/ 12 h 170" name="T45"/>
                  <a:gd fmla="*/ 66 w 126" name="T46"/>
                  <a:gd fmla="*/ 8 h 170" name="T47"/>
                  <a:gd fmla="*/ 58 w 126" name="T48"/>
                  <a:gd fmla="*/ 12 h 170" name="T49"/>
                  <a:gd fmla="*/ 50 w 126" name="T50"/>
                  <a:gd fmla="*/ 8 h 170" name="T51"/>
                  <a:gd fmla="*/ 46 w 126" name="T52"/>
                  <a:gd fmla="*/ 8 h 170" name="T53"/>
                  <a:gd fmla="*/ 30 w 126" name="T54"/>
                  <a:gd fmla="*/ 8 h 170" name="T55"/>
                  <a:gd fmla="*/ 14 w 126" name="T56"/>
                  <a:gd fmla="*/ 4 h 170" name="T57"/>
                  <a:gd fmla="*/ 4 w 126" name="T58"/>
                  <a:gd fmla="*/ 8 h 170" name="T59"/>
                  <a:gd fmla="*/ 0 w 126" name="T60"/>
                  <a:gd fmla="*/ 14 h 170" name="T61"/>
                  <a:gd fmla="*/ 4 w 126" name="T62"/>
                  <a:gd fmla="*/ 18 h 170" name="T63"/>
                  <a:gd fmla="*/ 6 w 126" name="T64"/>
                  <a:gd fmla="*/ 24 h 170" name="T65"/>
                  <a:gd fmla="*/ 4 w 126" name="T66"/>
                  <a:gd fmla="*/ 36 h 170" name="T67"/>
                  <a:gd fmla="*/ 10 w 126" name="T68"/>
                  <a:gd fmla="*/ 44 h 170" name="T69"/>
                  <a:gd fmla="*/ 6 w 126" name="T70"/>
                  <a:gd fmla="*/ 58 h 170" name="T71"/>
                  <a:gd fmla="*/ 2 w 126" name="T72"/>
                  <a:gd fmla="*/ 64 h 170" name="T73"/>
                  <a:gd fmla="*/ 2 w 126" name="T74"/>
                  <a:gd fmla="*/ 76 h 170" name="T75"/>
                  <a:gd fmla="*/ 2 w 126" name="T76"/>
                  <a:gd fmla="*/ 82 h 170" name="T77"/>
                  <a:gd fmla="*/ 2 w 126" name="T78"/>
                  <a:gd fmla="*/ 94 h 170" name="T79"/>
                  <a:gd fmla="*/ 2 w 126" name="T80"/>
                  <a:gd fmla="*/ 100 h 170" name="T81"/>
                  <a:gd fmla="*/ 30 w 126" name="T82"/>
                  <a:gd fmla="*/ 12 h 170" name="T83"/>
                  <a:gd fmla="*/ 30 w 126" name="T84"/>
                  <a:gd fmla="*/ 22 h 170" name="T85"/>
                  <a:gd fmla="*/ 38 w 126" name="T86"/>
                  <a:gd fmla="*/ 40 h 170" name="T87"/>
                  <a:gd fmla="*/ 38 w 126" name="T88"/>
                  <a:gd fmla="*/ 48 h 170" name="T89"/>
                  <a:gd fmla="*/ 24 w 126" name="T90"/>
                  <a:gd fmla="*/ 30 h 170" name="T91"/>
                  <a:gd fmla="*/ 28 w 126" name="T92"/>
                  <a:gd fmla="*/ 18 h 170" name="T93"/>
                  <a:gd fmla="*/ 30 w 126" name="T94"/>
                  <a:gd fmla="*/ 12 h 17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0" w="125">
                    <a:moveTo>
                      <a:pt x="2" y="100"/>
                    </a:moveTo>
                    <a:lnTo>
                      <a:pt x="2" y="100"/>
                    </a:lnTo>
                    <a:lnTo>
                      <a:pt x="4" y="100"/>
                    </a:lnTo>
                    <a:lnTo>
                      <a:pt x="6" y="98"/>
                    </a:lnTo>
                    <a:lnTo>
                      <a:pt x="10" y="100"/>
                    </a:lnTo>
                    <a:lnTo>
                      <a:pt x="6" y="108"/>
                    </a:lnTo>
                    <a:lnTo>
                      <a:pt x="4" y="118"/>
                    </a:lnTo>
                    <a:lnTo>
                      <a:pt x="54" y="142"/>
                    </a:lnTo>
                    <a:lnTo>
                      <a:pt x="54" y="144"/>
                    </a:lnTo>
                    <a:lnTo>
                      <a:pt x="54" y="150"/>
                    </a:lnTo>
                    <a:lnTo>
                      <a:pt x="54" y="154"/>
                    </a:lnTo>
                    <a:lnTo>
                      <a:pt x="58" y="158"/>
                    </a:lnTo>
                    <a:lnTo>
                      <a:pt x="60" y="158"/>
                    </a:lnTo>
                    <a:lnTo>
                      <a:pt x="60" y="160"/>
                    </a:lnTo>
                    <a:lnTo>
                      <a:pt x="76" y="170"/>
                    </a:lnTo>
                    <a:lnTo>
                      <a:pt x="76" y="160"/>
                    </a:lnTo>
                    <a:lnTo>
                      <a:pt x="76" y="152"/>
                    </a:lnTo>
                    <a:lnTo>
                      <a:pt x="82" y="152"/>
                    </a:lnTo>
                    <a:lnTo>
                      <a:pt x="84" y="144"/>
                    </a:lnTo>
                    <a:lnTo>
                      <a:pt x="90" y="140"/>
                    </a:lnTo>
                    <a:lnTo>
                      <a:pt x="94" y="140"/>
                    </a:lnTo>
                    <a:lnTo>
                      <a:pt x="96" y="134"/>
                    </a:lnTo>
                    <a:lnTo>
                      <a:pt x="100" y="128"/>
                    </a:lnTo>
                    <a:lnTo>
                      <a:pt x="104" y="128"/>
                    </a:lnTo>
                    <a:lnTo>
                      <a:pt x="108" y="126"/>
                    </a:lnTo>
                    <a:lnTo>
                      <a:pt x="110" y="122"/>
                    </a:lnTo>
                    <a:lnTo>
                      <a:pt x="108" y="116"/>
                    </a:lnTo>
                    <a:lnTo>
                      <a:pt x="114" y="112"/>
                    </a:lnTo>
                    <a:lnTo>
                      <a:pt x="118" y="104"/>
                    </a:lnTo>
                    <a:lnTo>
                      <a:pt x="118" y="100"/>
                    </a:lnTo>
                    <a:lnTo>
                      <a:pt x="110" y="90"/>
                    </a:lnTo>
                    <a:lnTo>
                      <a:pt x="110" y="32"/>
                    </a:lnTo>
                    <a:lnTo>
                      <a:pt x="118" y="26"/>
                    </a:lnTo>
                    <a:lnTo>
                      <a:pt x="126" y="6"/>
                    </a:lnTo>
                    <a:lnTo>
                      <a:pt x="118" y="8"/>
                    </a:lnTo>
                    <a:lnTo>
                      <a:pt x="110" y="8"/>
                    </a:lnTo>
                    <a:lnTo>
                      <a:pt x="104" y="4"/>
                    </a:lnTo>
                    <a:lnTo>
                      <a:pt x="104" y="0"/>
                    </a:lnTo>
                    <a:lnTo>
                      <a:pt x="102" y="6"/>
                    </a:lnTo>
                    <a:lnTo>
                      <a:pt x="100" y="6"/>
                    </a:lnTo>
                    <a:lnTo>
                      <a:pt x="94" y="6"/>
                    </a:lnTo>
                    <a:lnTo>
                      <a:pt x="92" y="6"/>
                    </a:lnTo>
                    <a:lnTo>
                      <a:pt x="92" y="8"/>
                    </a:lnTo>
                    <a:lnTo>
                      <a:pt x="90" y="12"/>
                    </a:lnTo>
                    <a:lnTo>
                      <a:pt x="82" y="12"/>
                    </a:lnTo>
                    <a:lnTo>
                      <a:pt x="76" y="12"/>
                    </a:lnTo>
                    <a:lnTo>
                      <a:pt x="74" y="12"/>
                    </a:lnTo>
                    <a:lnTo>
                      <a:pt x="66" y="8"/>
                    </a:lnTo>
                    <a:lnTo>
                      <a:pt x="60" y="8"/>
                    </a:lnTo>
                    <a:lnTo>
                      <a:pt x="58" y="12"/>
                    </a:lnTo>
                    <a:lnTo>
                      <a:pt x="54" y="12"/>
                    </a:lnTo>
                    <a:lnTo>
                      <a:pt x="50" y="8"/>
                    </a:lnTo>
                    <a:lnTo>
                      <a:pt x="48" y="8"/>
                    </a:lnTo>
                    <a:lnTo>
                      <a:pt x="46" y="8"/>
                    </a:lnTo>
                    <a:lnTo>
                      <a:pt x="40" y="12"/>
                    </a:lnTo>
                    <a:lnTo>
                      <a:pt x="30" y="8"/>
                    </a:lnTo>
                    <a:lnTo>
                      <a:pt x="22" y="4"/>
                    </a:lnTo>
                    <a:lnTo>
                      <a:pt x="14" y="4"/>
                    </a:lnTo>
                    <a:lnTo>
                      <a:pt x="10" y="4"/>
                    </a:lnTo>
                    <a:lnTo>
                      <a:pt x="4" y="8"/>
                    </a:lnTo>
                    <a:lnTo>
                      <a:pt x="0" y="8"/>
                    </a:lnTo>
                    <a:lnTo>
                      <a:pt x="0" y="14"/>
                    </a:lnTo>
                    <a:lnTo>
                      <a:pt x="2" y="16"/>
                    </a:lnTo>
                    <a:lnTo>
                      <a:pt x="4" y="18"/>
                    </a:lnTo>
                    <a:lnTo>
                      <a:pt x="4" y="22"/>
                    </a:lnTo>
                    <a:lnTo>
                      <a:pt x="6" y="24"/>
                    </a:lnTo>
                    <a:lnTo>
                      <a:pt x="4" y="30"/>
                    </a:lnTo>
                    <a:lnTo>
                      <a:pt x="4" y="36"/>
                    </a:lnTo>
                    <a:lnTo>
                      <a:pt x="6" y="40"/>
                    </a:lnTo>
                    <a:lnTo>
                      <a:pt x="10" y="44"/>
                    </a:lnTo>
                    <a:lnTo>
                      <a:pt x="10" y="50"/>
                    </a:lnTo>
                    <a:lnTo>
                      <a:pt x="6" y="58"/>
                    </a:lnTo>
                    <a:lnTo>
                      <a:pt x="4" y="60"/>
                    </a:lnTo>
                    <a:lnTo>
                      <a:pt x="2" y="64"/>
                    </a:lnTo>
                    <a:lnTo>
                      <a:pt x="2" y="70"/>
                    </a:lnTo>
                    <a:lnTo>
                      <a:pt x="2" y="76"/>
                    </a:lnTo>
                    <a:lnTo>
                      <a:pt x="0" y="78"/>
                    </a:lnTo>
                    <a:lnTo>
                      <a:pt x="2" y="82"/>
                    </a:lnTo>
                    <a:lnTo>
                      <a:pt x="2" y="88"/>
                    </a:lnTo>
                    <a:lnTo>
                      <a:pt x="2" y="94"/>
                    </a:lnTo>
                    <a:lnTo>
                      <a:pt x="2" y="100"/>
                    </a:lnTo>
                    <a:lnTo>
                      <a:pt x="2" y="100"/>
                    </a:lnTo>
                    <a:lnTo>
                      <a:pt x="2" y="100"/>
                    </a:lnTo>
                    <a:close/>
                    <a:moveTo>
                      <a:pt x="30" y="12"/>
                    </a:moveTo>
                    <a:lnTo>
                      <a:pt x="30" y="12"/>
                    </a:lnTo>
                    <a:lnTo>
                      <a:pt x="30" y="22"/>
                    </a:lnTo>
                    <a:lnTo>
                      <a:pt x="32" y="32"/>
                    </a:lnTo>
                    <a:lnTo>
                      <a:pt x="38" y="40"/>
                    </a:lnTo>
                    <a:lnTo>
                      <a:pt x="40" y="44"/>
                    </a:lnTo>
                    <a:lnTo>
                      <a:pt x="38" y="48"/>
                    </a:lnTo>
                    <a:lnTo>
                      <a:pt x="36" y="42"/>
                    </a:lnTo>
                    <a:lnTo>
                      <a:pt x="24" y="30"/>
                    </a:lnTo>
                    <a:lnTo>
                      <a:pt x="24" y="24"/>
                    </a:lnTo>
                    <a:lnTo>
                      <a:pt x="28" y="18"/>
                    </a:lnTo>
                    <a:lnTo>
                      <a:pt x="30" y="12"/>
                    </a:lnTo>
                    <a:lnTo>
                      <a:pt x="30" y="12"/>
                    </a:lnTo>
                    <a:lnTo>
                      <a:pt x="30" y="1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17" name="Freeform 1718"/>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18" name="Freeform 1719"/>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19" name="Freeform 1720"/>
              <p:cNvSpPr/>
              <p:nvPr/>
            </p:nvSpPr>
            <p:spPr bwMode="auto">
              <a:xfrm>
                <a:off x="1171575" y="2613025"/>
                <a:ext cx="28575" cy="19050"/>
              </a:xfrm>
              <a:custGeom>
                <a:gdLst>
                  <a:gd fmla="*/ 6 w 18" name="T0"/>
                  <a:gd fmla="*/ 0 h 12" name="T1"/>
                  <a:gd fmla="*/ 6 w 18" name="T2"/>
                  <a:gd fmla="*/ 0 h 12" name="T3"/>
                  <a:gd fmla="*/ 2 w 18" name="T4"/>
                  <a:gd fmla="*/ 2 h 12" name="T5"/>
                  <a:gd fmla="*/ 0 w 18" name="T6"/>
                  <a:gd fmla="*/ 4 h 12" name="T7"/>
                  <a:gd fmla="*/ 0 w 18" name="T8"/>
                  <a:gd fmla="*/ 8 h 12" name="T9"/>
                  <a:gd fmla="*/ 6 w 18" name="T10"/>
                  <a:gd fmla="*/ 12 h 12" name="T11"/>
                  <a:gd fmla="*/ 10 w 18" name="T12"/>
                  <a:gd fmla="*/ 12 h 12" name="T13"/>
                  <a:gd fmla="*/ 16 w 18" name="T14"/>
                  <a:gd fmla="*/ 12 h 12" name="T15"/>
                  <a:gd fmla="*/ 16 w 18" name="T16"/>
                  <a:gd fmla="*/ 6 h 12" name="T17"/>
                  <a:gd fmla="*/ 18 w 18" name="T18"/>
                  <a:gd fmla="*/ 6 h 12" name="T19"/>
                  <a:gd fmla="*/ 18 w 18" name="T20"/>
                  <a:gd fmla="*/ 2 h 12" name="T21"/>
                  <a:gd fmla="*/ 16 w 18" name="T22"/>
                  <a:gd fmla="*/ 2 h 12" name="T23"/>
                  <a:gd fmla="*/ 6 w 18" name="T24"/>
                  <a:gd fmla="*/ 0 h 12" name="T25"/>
                  <a:gd fmla="*/ 6 w 18" name="T26"/>
                  <a:gd fmla="*/ 0 h 12" name="T27"/>
                  <a:gd fmla="*/ 6 w 18" name="T28"/>
                  <a:gd fmla="*/ 0 h 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 w="18">
                    <a:moveTo>
                      <a:pt x="6" y="0"/>
                    </a:moveTo>
                    <a:lnTo>
                      <a:pt x="6" y="0"/>
                    </a:lnTo>
                    <a:lnTo>
                      <a:pt x="2" y="2"/>
                    </a:lnTo>
                    <a:lnTo>
                      <a:pt x="0" y="4"/>
                    </a:lnTo>
                    <a:lnTo>
                      <a:pt x="0" y="8"/>
                    </a:lnTo>
                    <a:lnTo>
                      <a:pt x="6" y="12"/>
                    </a:lnTo>
                    <a:lnTo>
                      <a:pt x="10" y="12"/>
                    </a:lnTo>
                    <a:lnTo>
                      <a:pt x="16" y="12"/>
                    </a:lnTo>
                    <a:lnTo>
                      <a:pt x="16" y="6"/>
                    </a:lnTo>
                    <a:lnTo>
                      <a:pt x="18" y="6"/>
                    </a:lnTo>
                    <a:lnTo>
                      <a:pt x="18" y="2"/>
                    </a:lnTo>
                    <a:lnTo>
                      <a:pt x="16" y="2"/>
                    </a:lnTo>
                    <a:lnTo>
                      <a:pt x="6" y="0"/>
                    </a:lnTo>
                    <a:lnTo>
                      <a:pt x="6" y="0"/>
                    </a:lnTo>
                    <a:lnTo>
                      <a:pt x="6"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20" name="Freeform 1723"/>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21" name="Freeform 1724"/>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22" name="Freeform 1727"/>
              <p:cNvSpPr/>
              <p:nvPr/>
            </p:nvSpPr>
            <p:spPr bwMode="auto">
              <a:xfrm>
                <a:off x="609600" y="2946400"/>
                <a:ext cx="3175" cy="0"/>
              </a:xfrm>
              <a:custGeom>
                <a:gdLst>
                  <a:gd fmla="*/ 2 w 2" name="T0"/>
                  <a:gd fmla="*/ 2 w 2" name="T1"/>
                  <a:gd fmla="*/ 0 w 2" name="T2"/>
                  <a:gd fmla="*/ 2 w 2" name="T3"/>
                  <a:gd fmla="*/ 2 w 2" name="T4"/>
                  <a:gd fmla="*/ 2 w 2" name="T5"/>
                </a:gdLst>
                <a:cxnLst>
                  <a:cxn ang="0">
                    <a:pos x="T0" y="0"/>
                  </a:cxn>
                  <a:cxn ang="0">
                    <a:pos x="T1" y="0"/>
                  </a:cxn>
                  <a:cxn ang="0">
                    <a:pos x="T2" y="0"/>
                  </a:cxn>
                  <a:cxn ang="0">
                    <a:pos x="T3" y="0"/>
                  </a:cxn>
                  <a:cxn ang="0">
                    <a:pos x="T4" y="0"/>
                  </a:cxn>
                  <a:cxn ang="0">
                    <a:pos x="T5" y="0"/>
                  </a:cxn>
                </a:cxnLst>
                <a:rect b="b" l="0" r="r" t="0"/>
                <a:pathLst>
                  <a:path w="2">
                    <a:moveTo>
                      <a:pt x="2" y="0"/>
                    </a:moveTo>
                    <a:lnTo>
                      <a:pt x="2" y="0"/>
                    </a:lnTo>
                    <a:lnTo>
                      <a:pt x="0" y="0"/>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23" name="Freeform 1728"/>
              <p:cNvSpPr/>
              <p:nvPr/>
            </p:nvSpPr>
            <p:spPr bwMode="auto">
              <a:xfrm>
                <a:off x="609600" y="2946400"/>
                <a:ext cx="3175"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lnTo>
                      <a:pt x="2" y="0"/>
                    </a:lnTo>
                    <a:lnTo>
                      <a:pt x="0" y="0"/>
                    </a:lnTo>
                    <a:lnTo>
                      <a:pt x="2" y="0"/>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424" name="Freeform 1729"/>
              <p:cNvSpPr/>
              <p:nvPr/>
            </p:nvSpPr>
            <p:spPr bwMode="auto">
              <a:xfrm>
                <a:off x="609600" y="2946400"/>
                <a:ext cx="3175"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lnTo>
                      <a:pt x="2" y="0"/>
                    </a:lnTo>
                    <a:lnTo>
                      <a:pt x="0" y="0"/>
                    </a:lnTo>
                    <a:lnTo>
                      <a:pt x="2" y="0"/>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425" name="Freeform 1880"/>
              <p:cNvSpPr/>
              <p:nvPr/>
            </p:nvSpPr>
            <p:spPr bwMode="auto">
              <a:xfrm>
                <a:off x="514350" y="2479675"/>
                <a:ext cx="12700" cy="28575"/>
              </a:xfrm>
              <a:custGeom>
                <a:gdLst>
                  <a:gd fmla="*/ 0 w 8" name="T0"/>
                  <a:gd fmla="*/ 0 h 18" name="T1"/>
                  <a:gd fmla="*/ 4 w 8" name="T2"/>
                  <a:gd fmla="*/ 18 h 18" name="T3"/>
                  <a:gd fmla="*/ 8 w 8" name="T4"/>
                  <a:gd fmla="*/ 0 h 18" name="T5"/>
                  <a:gd fmla="*/ 0 w 8" name="T6"/>
                  <a:gd fmla="*/ 0 h 18" name="T7"/>
                  <a:gd fmla="*/ 0 w 8" name="T8"/>
                  <a:gd fmla="*/ 0 h 18" name="T9"/>
                </a:gdLst>
                <a:cxnLst>
                  <a:cxn ang="0">
                    <a:pos x="T0" y="T1"/>
                  </a:cxn>
                  <a:cxn ang="0">
                    <a:pos x="T2" y="T3"/>
                  </a:cxn>
                  <a:cxn ang="0">
                    <a:pos x="T4" y="T5"/>
                  </a:cxn>
                  <a:cxn ang="0">
                    <a:pos x="T6" y="T7"/>
                  </a:cxn>
                  <a:cxn ang="0">
                    <a:pos x="T8" y="T9"/>
                  </a:cxn>
                </a:cxnLst>
                <a:rect b="b" l="0" r="r" t="0"/>
                <a:pathLst>
                  <a:path h="18" w="8">
                    <a:moveTo>
                      <a:pt x="0" y="0"/>
                    </a:moveTo>
                    <a:lnTo>
                      <a:pt x="4" y="18"/>
                    </a:lnTo>
                    <a:lnTo>
                      <a:pt x="8"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grpSp>
        <p:grpSp>
          <p:nvGrpSpPr>
            <p:cNvPr id="5" name="그룹 11"/>
            <p:cNvGrpSpPr/>
            <p:nvPr/>
          </p:nvGrpSpPr>
          <p:grpSpPr>
            <a:xfrm>
              <a:off x="4946650" y="1492250"/>
              <a:ext cx="3933825" cy="4689475"/>
              <a:chOff x="4946650" y="1492250"/>
              <a:chExt cx="3933825" cy="4689475"/>
            </a:xfrm>
            <a:grpFill/>
          </p:grpSpPr>
          <p:sp>
            <p:nvSpPr>
              <p:cNvPr id="6" name="Freeform 1452"/>
              <p:cNvSpPr/>
              <p:nvPr/>
            </p:nvSpPr>
            <p:spPr bwMode="auto">
              <a:xfrm>
                <a:off x="6048375" y="2581275"/>
                <a:ext cx="3175" cy="9525"/>
              </a:xfrm>
              <a:custGeom>
                <a:gdLst>
                  <a:gd fmla="*/ 0 w 2" name="T0"/>
                  <a:gd fmla="*/ 4 h 6" name="T1"/>
                  <a:gd fmla="*/ 0 w 2" name="T2"/>
                  <a:gd fmla="*/ 6 h 6" name="T3"/>
                  <a:gd fmla="*/ 2 w 2" name="T4"/>
                  <a:gd fmla="*/ 6 h 6" name="T5"/>
                  <a:gd fmla="*/ 2 w 2" name="T6"/>
                  <a:gd fmla="*/ 4 h 6" name="T7"/>
                  <a:gd fmla="*/ 2 w 2" name="T8"/>
                  <a:gd fmla="*/ 0 h 6" name="T9"/>
                  <a:gd fmla="*/ 0 w 2" name="T10"/>
                  <a:gd fmla="*/ 0 h 6" name="T11"/>
                  <a:gd fmla="*/ 0 w 2" name="T12"/>
                  <a:gd fmla="*/ 4 h 6" name="T13"/>
                </a:gdLst>
                <a:cxnLst>
                  <a:cxn ang="0">
                    <a:pos x="T0" y="T1"/>
                  </a:cxn>
                  <a:cxn ang="0">
                    <a:pos x="T2" y="T3"/>
                  </a:cxn>
                  <a:cxn ang="0">
                    <a:pos x="T4" y="T5"/>
                  </a:cxn>
                  <a:cxn ang="0">
                    <a:pos x="T6" y="T7"/>
                  </a:cxn>
                  <a:cxn ang="0">
                    <a:pos x="T8" y="T9"/>
                  </a:cxn>
                  <a:cxn ang="0">
                    <a:pos x="T10" y="T11"/>
                  </a:cxn>
                  <a:cxn ang="0">
                    <a:pos x="T12" y="T13"/>
                  </a:cxn>
                </a:cxnLst>
                <a:rect b="b" l="0" r="r" t="0"/>
                <a:pathLst>
                  <a:path h="6" w="2">
                    <a:moveTo>
                      <a:pt x="0" y="4"/>
                    </a:moveTo>
                    <a:lnTo>
                      <a:pt x="0" y="6"/>
                    </a:lnTo>
                    <a:lnTo>
                      <a:pt x="2" y="6"/>
                    </a:lnTo>
                    <a:lnTo>
                      <a:pt x="2" y="4"/>
                    </a:lnTo>
                    <a:lnTo>
                      <a:pt x="2" y="0"/>
                    </a:lnTo>
                    <a:lnTo>
                      <a:pt x="0" y="0"/>
                    </a:lnTo>
                    <a:lnTo>
                      <a:pt x="0"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7" name="Freeform 1453"/>
              <p:cNvSpPr/>
              <p:nvPr/>
            </p:nvSpPr>
            <p:spPr bwMode="auto">
              <a:xfrm>
                <a:off x="6019800" y="2593975"/>
                <a:ext cx="12700" cy="15875"/>
              </a:xfrm>
              <a:custGeom>
                <a:gdLst>
                  <a:gd fmla="*/ 0 w 8" name="T0"/>
                  <a:gd fmla="*/ 0 h 10" name="T1"/>
                  <a:gd fmla="*/ 0 w 8" name="T2"/>
                  <a:gd fmla="*/ 4 h 10" name="T3"/>
                  <a:gd fmla="*/ 0 w 8" name="T4"/>
                  <a:gd fmla="*/ 10 h 10" name="T5"/>
                  <a:gd fmla="*/ 8 w 8" name="T6"/>
                  <a:gd fmla="*/ 8 h 10" name="T7"/>
                  <a:gd fmla="*/ 8 w 8" name="T8"/>
                  <a:gd fmla="*/ 6 h 10" name="T9"/>
                  <a:gd fmla="*/ 8 w 8" name="T10"/>
                  <a:gd fmla="*/ 4 h 10" name="T11"/>
                  <a:gd fmla="*/ 2 w 8" name="T12"/>
                  <a:gd fmla="*/ 0 h 10" name="T13"/>
                  <a:gd fmla="*/ 0 w 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0" y="0"/>
                    </a:moveTo>
                    <a:lnTo>
                      <a:pt x="0" y="4"/>
                    </a:lnTo>
                    <a:lnTo>
                      <a:pt x="0" y="10"/>
                    </a:lnTo>
                    <a:lnTo>
                      <a:pt x="8" y="8"/>
                    </a:lnTo>
                    <a:lnTo>
                      <a:pt x="8" y="6"/>
                    </a:lnTo>
                    <a:lnTo>
                      <a:pt x="8" y="4"/>
                    </a:lnTo>
                    <a:lnTo>
                      <a:pt x="2"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8" name="Freeform 1454"/>
              <p:cNvSpPr/>
              <p:nvPr/>
            </p:nvSpPr>
            <p:spPr bwMode="auto">
              <a:xfrm>
                <a:off x="6045200" y="2651125"/>
                <a:ext cx="12700" cy="9525"/>
              </a:xfrm>
              <a:custGeom>
                <a:gdLst>
                  <a:gd fmla="*/ 8 w 8" name="T0"/>
                  <a:gd fmla="*/ 6 h 6" name="T1"/>
                  <a:gd fmla="*/ 4 w 8" name="T2"/>
                  <a:gd fmla="*/ 4 h 6" name="T3"/>
                  <a:gd fmla="*/ 2 w 8" name="T4"/>
                  <a:gd fmla="*/ 0 h 6" name="T5"/>
                  <a:gd fmla="*/ 0 w 8" name="T6"/>
                  <a:gd fmla="*/ 0 h 6" name="T7"/>
                  <a:gd fmla="*/ 2 w 8" name="T8"/>
                  <a:gd fmla="*/ 4 h 6" name="T9"/>
                  <a:gd fmla="*/ 8 w 8" name="T10"/>
                  <a:gd fmla="*/ 6 h 6" name="T11"/>
                </a:gdLst>
                <a:cxnLst>
                  <a:cxn ang="0">
                    <a:pos x="T0" y="T1"/>
                  </a:cxn>
                  <a:cxn ang="0">
                    <a:pos x="T2" y="T3"/>
                  </a:cxn>
                  <a:cxn ang="0">
                    <a:pos x="T4" y="T5"/>
                  </a:cxn>
                  <a:cxn ang="0">
                    <a:pos x="T6" y="T7"/>
                  </a:cxn>
                  <a:cxn ang="0">
                    <a:pos x="T8" y="T9"/>
                  </a:cxn>
                  <a:cxn ang="0">
                    <a:pos x="T10" y="T11"/>
                  </a:cxn>
                </a:cxnLst>
                <a:rect b="b" l="0" r="r" t="0"/>
                <a:pathLst>
                  <a:path h="6" w="8">
                    <a:moveTo>
                      <a:pt x="8" y="6"/>
                    </a:moveTo>
                    <a:lnTo>
                      <a:pt x="4" y="4"/>
                    </a:lnTo>
                    <a:lnTo>
                      <a:pt x="2" y="0"/>
                    </a:lnTo>
                    <a:lnTo>
                      <a:pt x="0" y="0"/>
                    </a:lnTo>
                    <a:lnTo>
                      <a:pt x="2" y="4"/>
                    </a:lnTo>
                    <a:lnTo>
                      <a:pt x="8" y="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9" name="Freeform 1455"/>
              <p:cNvSpPr/>
              <p:nvPr/>
            </p:nvSpPr>
            <p:spPr bwMode="auto">
              <a:xfrm>
                <a:off x="5353050" y="2746375"/>
                <a:ext cx="34925" cy="22225"/>
              </a:xfrm>
              <a:custGeom>
                <a:gdLst>
                  <a:gd fmla="*/ 18 w 22" name="T0"/>
                  <a:gd fmla="*/ 0 h 14" name="T1"/>
                  <a:gd fmla="*/ 12 w 22" name="T2"/>
                  <a:gd fmla="*/ 0 h 14" name="T3"/>
                  <a:gd fmla="*/ 8 w 22" name="T4"/>
                  <a:gd fmla="*/ 2 h 14" name="T5"/>
                  <a:gd fmla="*/ 2 w 22" name="T6"/>
                  <a:gd fmla="*/ 8 h 14" name="T7"/>
                  <a:gd fmla="*/ 0 w 22" name="T8"/>
                  <a:gd fmla="*/ 12 h 14" name="T9"/>
                  <a:gd fmla="*/ 0 w 22" name="T10"/>
                  <a:gd fmla="*/ 14 h 14" name="T11"/>
                  <a:gd fmla="*/ 2 w 22" name="T12"/>
                  <a:gd fmla="*/ 14 h 14" name="T13"/>
                  <a:gd fmla="*/ 4 w 22" name="T14"/>
                  <a:gd fmla="*/ 10 h 14" name="T15"/>
                  <a:gd fmla="*/ 18 w 22" name="T16"/>
                  <a:gd fmla="*/ 8 h 14" name="T17"/>
                  <a:gd fmla="*/ 22 w 22" name="T18"/>
                  <a:gd fmla="*/ 4 h 14" name="T19"/>
                  <a:gd fmla="*/ 22 w 22" name="T20"/>
                  <a:gd fmla="*/ 2 h 14" name="T21"/>
                  <a:gd fmla="*/ 20 w 22" name="T22"/>
                  <a:gd fmla="*/ 2 h 14" name="T23"/>
                  <a:gd fmla="*/ 18 w 22" name="T24"/>
                  <a:gd fmla="*/ 0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22">
                    <a:moveTo>
                      <a:pt x="18" y="0"/>
                    </a:moveTo>
                    <a:lnTo>
                      <a:pt x="12" y="0"/>
                    </a:lnTo>
                    <a:lnTo>
                      <a:pt x="8" y="2"/>
                    </a:lnTo>
                    <a:lnTo>
                      <a:pt x="2" y="8"/>
                    </a:lnTo>
                    <a:lnTo>
                      <a:pt x="0" y="12"/>
                    </a:lnTo>
                    <a:lnTo>
                      <a:pt x="0" y="14"/>
                    </a:lnTo>
                    <a:lnTo>
                      <a:pt x="2" y="14"/>
                    </a:lnTo>
                    <a:lnTo>
                      <a:pt x="4" y="10"/>
                    </a:lnTo>
                    <a:lnTo>
                      <a:pt x="18" y="8"/>
                    </a:lnTo>
                    <a:lnTo>
                      <a:pt x="22" y="4"/>
                    </a:lnTo>
                    <a:lnTo>
                      <a:pt x="22" y="2"/>
                    </a:lnTo>
                    <a:lnTo>
                      <a:pt x="20" y="2"/>
                    </a:lnTo>
                    <a:lnTo>
                      <a:pt x="18"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0" name="Freeform 1456"/>
              <p:cNvSpPr/>
              <p:nvPr/>
            </p:nvSpPr>
            <p:spPr bwMode="auto">
              <a:xfrm>
                <a:off x="5299075" y="2533650"/>
                <a:ext cx="41275" cy="19050"/>
              </a:xfrm>
              <a:custGeom>
                <a:gdLst>
                  <a:gd fmla="*/ 10 w 26" name="T0"/>
                  <a:gd fmla="*/ 6 h 12" name="T1"/>
                  <a:gd fmla="*/ 8 w 26" name="T2"/>
                  <a:gd fmla="*/ 6 h 12" name="T3"/>
                  <a:gd fmla="*/ 6 w 26" name="T4"/>
                  <a:gd fmla="*/ 2 h 12" name="T5"/>
                  <a:gd fmla="*/ 2 w 26" name="T6"/>
                  <a:gd fmla="*/ 6 h 12" name="T7"/>
                  <a:gd fmla="*/ 0 w 26" name="T8"/>
                  <a:gd fmla="*/ 8 h 12" name="T9"/>
                  <a:gd fmla="*/ 8 w 26" name="T10"/>
                  <a:gd fmla="*/ 10 h 12" name="T11"/>
                  <a:gd fmla="*/ 14 w 26" name="T12"/>
                  <a:gd fmla="*/ 12 h 12" name="T13"/>
                  <a:gd fmla="*/ 20 w 26" name="T14"/>
                  <a:gd fmla="*/ 12 h 12" name="T15"/>
                  <a:gd fmla="*/ 26 w 26" name="T16"/>
                  <a:gd fmla="*/ 8 h 12" name="T17"/>
                  <a:gd fmla="*/ 26 w 26" name="T18"/>
                  <a:gd fmla="*/ 6 h 12" name="T19"/>
                  <a:gd fmla="*/ 26 w 26" name="T20"/>
                  <a:gd fmla="*/ 2 h 12" name="T21"/>
                  <a:gd fmla="*/ 16 w 26" name="T22"/>
                  <a:gd fmla="*/ 0 h 12" name="T23"/>
                  <a:gd fmla="*/ 10 w 26" name="T24"/>
                  <a:gd fmla="*/ 6 h 1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 w="26">
                    <a:moveTo>
                      <a:pt x="10" y="6"/>
                    </a:moveTo>
                    <a:lnTo>
                      <a:pt x="8" y="6"/>
                    </a:lnTo>
                    <a:lnTo>
                      <a:pt x="6" y="2"/>
                    </a:lnTo>
                    <a:lnTo>
                      <a:pt x="2" y="6"/>
                    </a:lnTo>
                    <a:lnTo>
                      <a:pt x="0" y="8"/>
                    </a:lnTo>
                    <a:lnTo>
                      <a:pt x="8" y="10"/>
                    </a:lnTo>
                    <a:lnTo>
                      <a:pt x="14" y="12"/>
                    </a:lnTo>
                    <a:lnTo>
                      <a:pt x="20" y="12"/>
                    </a:lnTo>
                    <a:lnTo>
                      <a:pt x="26" y="8"/>
                    </a:lnTo>
                    <a:lnTo>
                      <a:pt x="26" y="6"/>
                    </a:lnTo>
                    <a:lnTo>
                      <a:pt x="26" y="2"/>
                    </a:lnTo>
                    <a:lnTo>
                      <a:pt x="16" y="0"/>
                    </a:lnTo>
                    <a:lnTo>
                      <a:pt x="10" y="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1" name="Freeform 1457"/>
              <p:cNvSpPr/>
              <p:nvPr/>
            </p:nvSpPr>
            <p:spPr bwMode="auto">
              <a:xfrm>
                <a:off x="5407025" y="2746375"/>
                <a:ext cx="6350" cy="6350"/>
              </a:xfrm>
              <a:custGeom>
                <a:gdLst>
                  <a:gd fmla="*/ 2 w 4" name="T0"/>
                  <a:gd fmla="*/ 4 h 4" name="T1"/>
                  <a:gd fmla="*/ 4 w 4" name="T2"/>
                  <a:gd fmla="*/ 2 h 4" name="T3"/>
                  <a:gd fmla="*/ 4 w 4" name="T4"/>
                  <a:gd fmla="*/ 0 h 4" name="T5"/>
                  <a:gd fmla="*/ 0 w 4" name="T6"/>
                  <a:gd fmla="*/ 2 h 4" name="T7"/>
                  <a:gd fmla="*/ 2 w 4" name="T8"/>
                  <a:gd fmla="*/ 4 h 4" name="T9"/>
                </a:gdLst>
                <a:cxnLst>
                  <a:cxn ang="0">
                    <a:pos x="T0" y="T1"/>
                  </a:cxn>
                  <a:cxn ang="0">
                    <a:pos x="T2" y="T3"/>
                  </a:cxn>
                  <a:cxn ang="0">
                    <a:pos x="T4" y="T5"/>
                  </a:cxn>
                  <a:cxn ang="0">
                    <a:pos x="T6" y="T7"/>
                  </a:cxn>
                  <a:cxn ang="0">
                    <a:pos x="T8" y="T9"/>
                  </a:cxn>
                </a:cxnLst>
                <a:rect b="b" l="0" r="r" t="0"/>
                <a:pathLst>
                  <a:path h="4" w="4">
                    <a:moveTo>
                      <a:pt x="2" y="4"/>
                    </a:moveTo>
                    <a:lnTo>
                      <a:pt x="4" y="2"/>
                    </a:lnTo>
                    <a:lnTo>
                      <a:pt x="4" y="0"/>
                    </a:lnTo>
                    <a:lnTo>
                      <a:pt x="0" y="2"/>
                    </a:lnTo>
                    <a:lnTo>
                      <a:pt x="2"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2" name="Freeform 1458"/>
              <p:cNvSpPr/>
              <p:nvPr/>
            </p:nvSpPr>
            <p:spPr bwMode="auto">
              <a:xfrm>
                <a:off x="5264150" y="2797175"/>
                <a:ext cx="19050" cy="25400"/>
              </a:xfrm>
              <a:custGeom>
                <a:gdLst>
                  <a:gd fmla="*/ 8 w 12" name="T0"/>
                  <a:gd fmla="*/ 4 h 16" name="T1"/>
                  <a:gd fmla="*/ 2 w 12" name="T2"/>
                  <a:gd fmla="*/ 12 h 16" name="T3"/>
                  <a:gd fmla="*/ 0 w 12" name="T4"/>
                  <a:gd fmla="*/ 16 h 16" name="T5"/>
                  <a:gd fmla="*/ 4 w 12" name="T6"/>
                  <a:gd fmla="*/ 14 h 16" name="T7"/>
                  <a:gd fmla="*/ 4 w 12" name="T8"/>
                  <a:gd fmla="*/ 8 h 16" name="T9"/>
                  <a:gd fmla="*/ 10 w 12" name="T10"/>
                  <a:gd fmla="*/ 6 h 16" name="T11"/>
                  <a:gd fmla="*/ 12 w 12" name="T12"/>
                  <a:gd fmla="*/ 4 h 16" name="T13"/>
                  <a:gd fmla="*/ 10 w 12" name="T14"/>
                  <a:gd fmla="*/ 0 h 16" name="T15"/>
                  <a:gd fmla="*/ 8 w 12" name="T16"/>
                  <a:gd fmla="*/ 4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2">
                    <a:moveTo>
                      <a:pt x="8" y="4"/>
                    </a:moveTo>
                    <a:lnTo>
                      <a:pt x="2" y="12"/>
                    </a:lnTo>
                    <a:lnTo>
                      <a:pt x="0" y="16"/>
                    </a:lnTo>
                    <a:lnTo>
                      <a:pt x="4" y="14"/>
                    </a:lnTo>
                    <a:lnTo>
                      <a:pt x="4" y="8"/>
                    </a:lnTo>
                    <a:lnTo>
                      <a:pt x="10" y="6"/>
                    </a:lnTo>
                    <a:lnTo>
                      <a:pt x="12" y="4"/>
                    </a:lnTo>
                    <a:lnTo>
                      <a:pt x="10" y="0"/>
                    </a:lnTo>
                    <a:lnTo>
                      <a:pt x="8"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3" name="Freeform 1459"/>
              <p:cNvSpPr/>
              <p:nvPr/>
            </p:nvSpPr>
            <p:spPr bwMode="auto">
              <a:xfrm>
                <a:off x="5286375" y="2790825"/>
                <a:ext cx="28575" cy="25400"/>
              </a:xfrm>
              <a:custGeom>
                <a:gdLst>
                  <a:gd fmla="*/ 10 w 18" name="T0"/>
                  <a:gd fmla="*/ 0 h 16" name="T1"/>
                  <a:gd fmla="*/ 10 w 18" name="T2"/>
                  <a:gd fmla="*/ 4 h 16" name="T3"/>
                  <a:gd fmla="*/ 0 w 18" name="T4"/>
                  <a:gd fmla="*/ 12 h 16" name="T5"/>
                  <a:gd fmla="*/ 0 w 18" name="T6"/>
                  <a:gd fmla="*/ 16 h 16" name="T7"/>
                  <a:gd fmla="*/ 8 w 18" name="T8"/>
                  <a:gd fmla="*/ 12 h 16" name="T9"/>
                  <a:gd fmla="*/ 16 w 18" name="T10"/>
                  <a:gd fmla="*/ 8 h 16" name="T11"/>
                  <a:gd fmla="*/ 18 w 18" name="T12"/>
                  <a:gd fmla="*/ 4 h 16" name="T13"/>
                  <a:gd fmla="*/ 18 w 18" name="T14"/>
                  <a:gd fmla="*/ 2 h 16" name="T15"/>
                  <a:gd fmla="*/ 16 w 18" name="T16"/>
                  <a:gd fmla="*/ 0 h 16" name="T17"/>
                  <a:gd fmla="*/ 10 w 18" name="T18"/>
                  <a:gd fmla="*/ 0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8">
                    <a:moveTo>
                      <a:pt x="10" y="0"/>
                    </a:moveTo>
                    <a:lnTo>
                      <a:pt x="10" y="4"/>
                    </a:lnTo>
                    <a:lnTo>
                      <a:pt x="0" y="12"/>
                    </a:lnTo>
                    <a:lnTo>
                      <a:pt x="0" y="16"/>
                    </a:lnTo>
                    <a:lnTo>
                      <a:pt x="8" y="12"/>
                    </a:lnTo>
                    <a:lnTo>
                      <a:pt x="16" y="8"/>
                    </a:lnTo>
                    <a:lnTo>
                      <a:pt x="18" y="4"/>
                    </a:lnTo>
                    <a:lnTo>
                      <a:pt x="18" y="2"/>
                    </a:lnTo>
                    <a:lnTo>
                      <a:pt x="16" y="0"/>
                    </a:lnTo>
                    <a:lnTo>
                      <a:pt x="1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4" name="Freeform 1460"/>
              <p:cNvSpPr/>
              <p:nvPr/>
            </p:nvSpPr>
            <p:spPr bwMode="auto">
              <a:xfrm>
                <a:off x="4946650" y="2844800"/>
                <a:ext cx="6350" cy="9525"/>
              </a:xfrm>
              <a:custGeom>
                <a:gdLst>
                  <a:gd fmla="*/ 0 w 4" name="T0"/>
                  <a:gd fmla="*/ 2 h 6" name="T1"/>
                  <a:gd fmla="*/ 0 w 4" name="T2"/>
                  <a:gd fmla="*/ 4 h 6" name="T3"/>
                  <a:gd fmla="*/ 4 w 4" name="T4"/>
                  <a:gd fmla="*/ 6 h 6" name="T5"/>
                  <a:gd fmla="*/ 4 w 4" name="T6"/>
                  <a:gd fmla="*/ 2 h 6" name="T7"/>
                  <a:gd fmla="*/ 4 w 4" name="T8"/>
                  <a:gd fmla="*/ 0 h 6" name="T9"/>
                  <a:gd fmla="*/ 2 w 4" name="T10"/>
                  <a:gd fmla="*/ 0 h 6" name="T11"/>
                  <a:gd fmla="*/ 0 w 4" name="T12"/>
                  <a:gd fmla="*/ 2 h 6" name="T13"/>
                </a:gdLst>
                <a:cxnLst>
                  <a:cxn ang="0">
                    <a:pos x="T0" y="T1"/>
                  </a:cxn>
                  <a:cxn ang="0">
                    <a:pos x="T2" y="T3"/>
                  </a:cxn>
                  <a:cxn ang="0">
                    <a:pos x="T4" y="T5"/>
                  </a:cxn>
                  <a:cxn ang="0">
                    <a:pos x="T6" y="T7"/>
                  </a:cxn>
                  <a:cxn ang="0">
                    <a:pos x="T8" y="T9"/>
                  </a:cxn>
                  <a:cxn ang="0">
                    <a:pos x="T10" y="T11"/>
                  </a:cxn>
                  <a:cxn ang="0">
                    <a:pos x="T12" y="T13"/>
                  </a:cxn>
                </a:cxnLst>
                <a:rect b="b" l="0" r="r" t="0"/>
                <a:pathLst>
                  <a:path h="6" w="4">
                    <a:moveTo>
                      <a:pt x="0" y="2"/>
                    </a:moveTo>
                    <a:lnTo>
                      <a:pt x="0" y="4"/>
                    </a:lnTo>
                    <a:lnTo>
                      <a:pt x="4" y="6"/>
                    </a:lnTo>
                    <a:lnTo>
                      <a:pt x="4" y="2"/>
                    </a:lnTo>
                    <a:lnTo>
                      <a:pt x="4" y="0"/>
                    </a:lnTo>
                    <a:lnTo>
                      <a:pt x="2" y="0"/>
                    </a:lnTo>
                    <a:lnTo>
                      <a:pt x="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5" name="Freeform 1461"/>
              <p:cNvSpPr/>
              <p:nvPr/>
            </p:nvSpPr>
            <p:spPr bwMode="auto">
              <a:xfrm>
                <a:off x="5197475" y="2393950"/>
                <a:ext cx="66675" cy="41275"/>
              </a:xfrm>
              <a:custGeom>
                <a:gdLst>
                  <a:gd fmla="*/ 36 w 42" name="T0"/>
                  <a:gd fmla="*/ 14 h 26" name="T1"/>
                  <a:gd fmla="*/ 32 w 42" name="T2"/>
                  <a:gd fmla="*/ 14 h 26" name="T3"/>
                  <a:gd fmla="*/ 28 w 42" name="T4"/>
                  <a:gd fmla="*/ 12 h 26" name="T5"/>
                  <a:gd fmla="*/ 26 w 42" name="T6"/>
                  <a:gd fmla="*/ 8 h 26" name="T7"/>
                  <a:gd fmla="*/ 24 w 42" name="T8"/>
                  <a:gd fmla="*/ 4 h 26" name="T9"/>
                  <a:gd fmla="*/ 18 w 42" name="T10"/>
                  <a:gd fmla="*/ 0 h 26" name="T11"/>
                  <a:gd fmla="*/ 18 w 42" name="T12"/>
                  <a:gd fmla="*/ 6 h 26" name="T13"/>
                  <a:gd fmla="*/ 2 w 42" name="T14"/>
                  <a:gd fmla="*/ 6 h 26" name="T15"/>
                  <a:gd fmla="*/ 0 w 42" name="T16"/>
                  <a:gd fmla="*/ 14 h 26" name="T17"/>
                  <a:gd fmla="*/ 18 w 42" name="T18"/>
                  <a:gd fmla="*/ 14 h 26" name="T19"/>
                  <a:gd fmla="*/ 26 w 42" name="T20"/>
                  <a:gd fmla="*/ 14 h 26" name="T21"/>
                  <a:gd fmla="*/ 34 w 42" name="T22"/>
                  <a:gd fmla="*/ 18 h 26" name="T23"/>
                  <a:gd fmla="*/ 36 w 42" name="T24"/>
                  <a:gd fmla="*/ 26 h 26" name="T25"/>
                  <a:gd fmla="*/ 42 w 42" name="T26"/>
                  <a:gd fmla="*/ 14 h 26" name="T27"/>
                  <a:gd fmla="*/ 36 w 42" name="T28"/>
                  <a:gd fmla="*/ 14 h 2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6" w="42">
                    <a:moveTo>
                      <a:pt x="36" y="14"/>
                    </a:moveTo>
                    <a:lnTo>
                      <a:pt x="32" y="14"/>
                    </a:lnTo>
                    <a:lnTo>
                      <a:pt x="28" y="12"/>
                    </a:lnTo>
                    <a:lnTo>
                      <a:pt x="26" y="8"/>
                    </a:lnTo>
                    <a:lnTo>
                      <a:pt x="24" y="4"/>
                    </a:lnTo>
                    <a:lnTo>
                      <a:pt x="18" y="0"/>
                    </a:lnTo>
                    <a:lnTo>
                      <a:pt x="18" y="6"/>
                    </a:lnTo>
                    <a:lnTo>
                      <a:pt x="2" y="6"/>
                    </a:lnTo>
                    <a:lnTo>
                      <a:pt x="0" y="14"/>
                    </a:lnTo>
                    <a:lnTo>
                      <a:pt x="18" y="14"/>
                    </a:lnTo>
                    <a:lnTo>
                      <a:pt x="26" y="14"/>
                    </a:lnTo>
                    <a:lnTo>
                      <a:pt x="34" y="18"/>
                    </a:lnTo>
                    <a:lnTo>
                      <a:pt x="36" y="26"/>
                    </a:lnTo>
                    <a:lnTo>
                      <a:pt x="42" y="14"/>
                    </a:lnTo>
                    <a:lnTo>
                      <a:pt x="36" y="1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6" name="Freeform 1462"/>
              <p:cNvSpPr/>
              <p:nvPr/>
            </p:nvSpPr>
            <p:spPr bwMode="auto">
              <a:xfrm>
                <a:off x="4991100" y="2844800"/>
                <a:ext cx="6350" cy="9525"/>
              </a:xfrm>
              <a:custGeom>
                <a:gdLst>
                  <a:gd fmla="*/ 0 w 4" name="T0"/>
                  <a:gd fmla="*/ 2 h 6" name="T1"/>
                  <a:gd fmla="*/ 2 w 4" name="T2"/>
                  <a:gd fmla="*/ 4 h 6" name="T3"/>
                  <a:gd fmla="*/ 4 w 4" name="T4"/>
                  <a:gd fmla="*/ 6 h 6" name="T5"/>
                  <a:gd fmla="*/ 4 w 4" name="T6"/>
                  <a:gd fmla="*/ 2 h 6" name="T7"/>
                  <a:gd fmla="*/ 4 w 4" name="T8"/>
                  <a:gd fmla="*/ 0 h 6" name="T9"/>
                  <a:gd fmla="*/ 2 w 4" name="T10"/>
                  <a:gd fmla="*/ 0 h 6" name="T11"/>
                  <a:gd fmla="*/ 0 w 4" name="T12"/>
                  <a:gd fmla="*/ 2 h 6" name="T13"/>
                </a:gdLst>
                <a:cxnLst>
                  <a:cxn ang="0">
                    <a:pos x="T0" y="T1"/>
                  </a:cxn>
                  <a:cxn ang="0">
                    <a:pos x="T2" y="T3"/>
                  </a:cxn>
                  <a:cxn ang="0">
                    <a:pos x="T4" y="T5"/>
                  </a:cxn>
                  <a:cxn ang="0">
                    <a:pos x="T6" y="T7"/>
                  </a:cxn>
                  <a:cxn ang="0">
                    <a:pos x="T8" y="T9"/>
                  </a:cxn>
                  <a:cxn ang="0">
                    <a:pos x="T10" y="T11"/>
                  </a:cxn>
                  <a:cxn ang="0">
                    <a:pos x="T12" y="T13"/>
                  </a:cxn>
                </a:cxnLst>
                <a:rect b="b" l="0" r="r" t="0"/>
                <a:pathLst>
                  <a:path h="6" w="4">
                    <a:moveTo>
                      <a:pt x="0" y="2"/>
                    </a:moveTo>
                    <a:lnTo>
                      <a:pt x="2" y="4"/>
                    </a:lnTo>
                    <a:lnTo>
                      <a:pt x="4" y="6"/>
                    </a:lnTo>
                    <a:lnTo>
                      <a:pt x="4" y="2"/>
                    </a:lnTo>
                    <a:lnTo>
                      <a:pt x="4" y="0"/>
                    </a:lnTo>
                    <a:lnTo>
                      <a:pt x="2" y="0"/>
                    </a:lnTo>
                    <a:lnTo>
                      <a:pt x="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7" name="Freeform 1463"/>
              <p:cNvSpPr/>
              <p:nvPr/>
            </p:nvSpPr>
            <p:spPr bwMode="auto">
              <a:xfrm>
                <a:off x="5451475" y="2730500"/>
                <a:ext cx="3175" cy="6350"/>
              </a:xfrm>
              <a:custGeom>
                <a:gdLst>
                  <a:gd fmla="*/ 2 w 2" name="T0"/>
                  <a:gd fmla="*/ 4 h 4" name="T1"/>
                  <a:gd fmla="*/ 2 w 2" name="T2"/>
                  <a:gd fmla="*/ 2 h 4" name="T3"/>
                  <a:gd fmla="*/ 0 w 2" name="T4"/>
                  <a:gd fmla="*/ 0 h 4" name="T5"/>
                  <a:gd fmla="*/ 2 w 2" name="T6"/>
                  <a:gd fmla="*/ 4 h 4" name="T7"/>
                </a:gdLst>
                <a:cxnLst>
                  <a:cxn ang="0">
                    <a:pos x="T0" y="T1"/>
                  </a:cxn>
                  <a:cxn ang="0">
                    <a:pos x="T2" y="T3"/>
                  </a:cxn>
                  <a:cxn ang="0">
                    <a:pos x="T4" y="T5"/>
                  </a:cxn>
                  <a:cxn ang="0">
                    <a:pos x="T6" y="T7"/>
                  </a:cxn>
                </a:cxnLst>
                <a:rect b="b" l="0" r="r" t="0"/>
                <a:pathLst>
                  <a:path h="4" w="2">
                    <a:moveTo>
                      <a:pt x="2" y="4"/>
                    </a:moveTo>
                    <a:lnTo>
                      <a:pt x="2" y="2"/>
                    </a:lnTo>
                    <a:lnTo>
                      <a:pt x="0" y="0"/>
                    </a:lnTo>
                    <a:lnTo>
                      <a:pt x="2"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8" name="Freeform 1464"/>
              <p:cNvSpPr/>
              <p:nvPr/>
            </p:nvSpPr>
            <p:spPr bwMode="auto">
              <a:xfrm>
                <a:off x="5051425" y="2851150"/>
                <a:ext cx="9525" cy="9525"/>
              </a:xfrm>
              <a:custGeom>
                <a:gdLst>
                  <a:gd fmla="*/ 6 w 6" name="T0"/>
                  <a:gd fmla="*/ 6 h 6" name="T1"/>
                  <a:gd fmla="*/ 6 w 6" name="T2"/>
                  <a:gd fmla="*/ 2 h 6" name="T3"/>
                  <a:gd fmla="*/ 6 w 6" name="T4"/>
                  <a:gd fmla="*/ 0 h 6" name="T5"/>
                  <a:gd fmla="*/ 0 w 6" name="T6"/>
                  <a:gd fmla="*/ 0 h 6" name="T7"/>
                  <a:gd fmla="*/ 6 w 6" name="T8"/>
                  <a:gd fmla="*/ 6 h 6" name="T9"/>
                </a:gdLst>
                <a:cxnLst>
                  <a:cxn ang="0">
                    <a:pos x="T0" y="T1"/>
                  </a:cxn>
                  <a:cxn ang="0">
                    <a:pos x="T2" y="T3"/>
                  </a:cxn>
                  <a:cxn ang="0">
                    <a:pos x="T4" y="T5"/>
                  </a:cxn>
                  <a:cxn ang="0">
                    <a:pos x="T6" y="T7"/>
                  </a:cxn>
                  <a:cxn ang="0">
                    <a:pos x="T8" y="T9"/>
                  </a:cxn>
                </a:cxnLst>
                <a:rect b="b" l="0" r="r" t="0"/>
                <a:pathLst>
                  <a:path h="6" w="6">
                    <a:moveTo>
                      <a:pt x="6" y="6"/>
                    </a:moveTo>
                    <a:lnTo>
                      <a:pt x="6" y="2"/>
                    </a:lnTo>
                    <a:lnTo>
                      <a:pt x="6" y="0"/>
                    </a:lnTo>
                    <a:lnTo>
                      <a:pt x="0" y="0"/>
                    </a:lnTo>
                    <a:lnTo>
                      <a:pt x="6" y="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9" name="Freeform 1465"/>
              <p:cNvSpPr/>
              <p:nvPr/>
            </p:nvSpPr>
            <p:spPr bwMode="auto">
              <a:xfrm>
                <a:off x="4978400" y="2860675"/>
                <a:ext cx="6350" cy="12700"/>
              </a:xfrm>
              <a:custGeom>
                <a:gdLst>
                  <a:gd fmla="*/ 4 w 4" name="T0"/>
                  <a:gd fmla="*/ 8 h 8" name="T1"/>
                  <a:gd fmla="*/ 4 w 4" name="T2"/>
                  <a:gd fmla="*/ 4 h 8" name="T3"/>
                  <a:gd fmla="*/ 0 w 4" name="T4"/>
                  <a:gd fmla="*/ 0 h 8" name="T5"/>
                  <a:gd fmla="*/ 4 w 4" name="T6"/>
                  <a:gd fmla="*/ 8 h 8" name="T7"/>
                </a:gdLst>
                <a:cxnLst>
                  <a:cxn ang="0">
                    <a:pos x="T0" y="T1"/>
                  </a:cxn>
                  <a:cxn ang="0">
                    <a:pos x="T2" y="T3"/>
                  </a:cxn>
                  <a:cxn ang="0">
                    <a:pos x="T4" y="T5"/>
                  </a:cxn>
                  <a:cxn ang="0">
                    <a:pos x="T6" y="T7"/>
                  </a:cxn>
                </a:cxnLst>
                <a:rect b="b" l="0" r="r" t="0"/>
                <a:pathLst>
                  <a:path h="8" w="4">
                    <a:moveTo>
                      <a:pt x="4" y="8"/>
                    </a:moveTo>
                    <a:lnTo>
                      <a:pt x="4" y="4"/>
                    </a:lnTo>
                    <a:lnTo>
                      <a:pt x="0" y="0"/>
                    </a:lnTo>
                    <a:lnTo>
                      <a:pt x="4" y="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0" name="Freeform 1466"/>
              <p:cNvSpPr/>
              <p:nvPr/>
            </p:nvSpPr>
            <p:spPr bwMode="auto">
              <a:xfrm>
                <a:off x="5124450" y="2832100"/>
                <a:ext cx="12700" cy="15875"/>
              </a:xfrm>
              <a:custGeom>
                <a:gdLst>
                  <a:gd fmla="*/ 0 w 8" name="T0"/>
                  <a:gd fmla="*/ 8 h 10" name="T1"/>
                  <a:gd fmla="*/ 0 w 8" name="T2"/>
                  <a:gd fmla="*/ 10 h 10" name="T3"/>
                  <a:gd fmla="*/ 6 w 8" name="T4"/>
                  <a:gd fmla="*/ 10 h 10" name="T5"/>
                  <a:gd fmla="*/ 8 w 8" name="T6"/>
                  <a:gd fmla="*/ 4 h 10" name="T7"/>
                  <a:gd fmla="*/ 8 w 8" name="T8"/>
                  <a:gd fmla="*/ 2 h 10" name="T9"/>
                  <a:gd fmla="*/ 6 w 8" name="T10"/>
                  <a:gd fmla="*/ 0 h 10" name="T11"/>
                  <a:gd fmla="*/ 0 w 8" name="T12"/>
                  <a:gd fmla="*/ 8 h 10" name="T13"/>
                </a:gdLst>
                <a:cxnLst>
                  <a:cxn ang="0">
                    <a:pos x="T0" y="T1"/>
                  </a:cxn>
                  <a:cxn ang="0">
                    <a:pos x="T2" y="T3"/>
                  </a:cxn>
                  <a:cxn ang="0">
                    <a:pos x="T4" y="T5"/>
                  </a:cxn>
                  <a:cxn ang="0">
                    <a:pos x="T6" y="T7"/>
                  </a:cxn>
                  <a:cxn ang="0">
                    <a:pos x="T8" y="T9"/>
                  </a:cxn>
                  <a:cxn ang="0">
                    <a:pos x="T10" y="T11"/>
                  </a:cxn>
                  <a:cxn ang="0">
                    <a:pos x="T12" y="T13"/>
                  </a:cxn>
                </a:cxnLst>
                <a:rect b="b" l="0" r="r" t="0"/>
                <a:pathLst>
                  <a:path h="10" w="8">
                    <a:moveTo>
                      <a:pt x="0" y="8"/>
                    </a:moveTo>
                    <a:lnTo>
                      <a:pt x="0" y="10"/>
                    </a:lnTo>
                    <a:lnTo>
                      <a:pt x="6" y="10"/>
                    </a:lnTo>
                    <a:lnTo>
                      <a:pt x="8" y="4"/>
                    </a:lnTo>
                    <a:lnTo>
                      <a:pt x="8" y="2"/>
                    </a:lnTo>
                    <a:lnTo>
                      <a:pt x="6" y="0"/>
                    </a:lnTo>
                    <a:lnTo>
                      <a:pt x="0" y="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1" name="Freeform 1467"/>
              <p:cNvSpPr/>
              <p:nvPr/>
            </p:nvSpPr>
            <p:spPr bwMode="auto">
              <a:xfrm>
                <a:off x="5067300" y="2847975"/>
                <a:ext cx="9525" cy="12700"/>
              </a:xfrm>
              <a:custGeom>
                <a:gdLst>
                  <a:gd fmla="*/ 0 w 6" name="T0"/>
                  <a:gd fmla="*/ 2 h 8" name="T1"/>
                  <a:gd fmla="*/ 2 w 6" name="T2"/>
                  <a:gd fmla="*/ 4 h 8" name="T3"/>
                  <a:gd fmla="*/ 6 w 6" name="T4"/>
                  <a:gd fmla="*/ 8 h 8" name="T5"/>
                  <a:gd fmla="*/ 6 w 6" name="T6"/>
                  <a:gd fmla="*/ 2 h 8" name="T7"/>
                  <a:gd fmla="*/ 6 w 6" name="T8"/>
                  <a:gd fmla="*/ 0 h 8" name="T9"/>
                  <a:gd fmla="*/ 2 w 6" name="T10"/>
                  <a:gd fmla="*/ 0 h 8" name="T11"/>
                  <a:gd fmla="*/ 0 w 6" name="T12"/>
                  <a:gd fmla="*/ 2 h 8" name="T13"/>
                </a:gdLst>
                <a:cxnLst>
                  <a:cxn ang="0">
                    <a:pos x="T0" y="T1"/>
                  </a:cxn>
                  <a:cxn ang="0">
                    <a:pos x="T2" y="T3"/>
                  </a:cxn>
                  <a:cxn ang="0">
                    <a:pos x="T4" y="T5"/>
                  </a:cxn>
                  <a:cxn ang="0">
                    <a:pos x="T6" y="T7"/>
                  </a:cxn>
                  <a:cxn ang="0">
                    <a:pos x="T8" y="T9"/>
                  </a:cxn>
                  <a:cxn ang="0">
                    <a:pos x="T10" y="T11"/>
                  </a:cxn>
                  <a:cxn ang="0">
                    <a:pos x="T12" y="T13"/>
                  </a:cxn>
                </a:cxnLst>
                <a:rect b="b" l="0" r="r" t="0"/>
                <a:pathLst>
                  <a:path h="8" w="6">
                    <a:moveTo>
                      <a:pt x="0" y="2"/>
                    </a:moveTo>
                    <a:lnTo>
                      <a:pt x="2" y="4"/>
                    </a:lnTo>
                    <a:lnTo>
                      <a:pt x="6" y="8"/>
                    </a:lnTo>
                    <a:lnTo>
                      <a:pt x="6" y="2"/>
                    </a:lnTo>
                    <a:lnTo>
                      <a:pt x="6" y="0"/>
                    </a:lnTo>
                    <a:lnTo>
                      <a:pt x="2" y="0"/>
                    </a:lnTo>
                    <a:lnTo>
                      <a:pt x="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2" name="Freeform 1468"/>
              <p:cNvSpPr/>
              <p:nvPr/>
            </p:nvSpPr>
            <p:spPr bwMode="auto">
              <a:xfrm>
                <a:off x="5080000" y="2847975"/>
                <a:ext cx="9525" cy="12700"/>
              </a:xfrm>
              <a:custGeom>
                <a:gdLst>
                  <a:gd fmla="*/ 0 w 6" name="T0"/>
                  <a:gd fmla="*/ 4 h 8" name="T1"/>
                  <a:gd fmla="*/ 0 w 6" name="T2"/>
                  <a:gd fmla="*/ 8 h 8" name="T3"/>
                  <a:gd fmla="*/ 2 w 6" name="T4"/>
                  <a:gd fmla="*/ 8 h 8" name="T5"/>
                  <a:gd fmla="*/ 6 w 6" name="T6"/>
                  <a:gd fmla="*/ 2 h 8" name="T7"/>
                  <a:gd fmla="*/ 6 w 6" name="T8"/>
                  <a:gd fmla="*/ 0 h 8" name="T9"/>
                  <a:gd fmla="*/ 2 w 6" name="T10"/>
                  <a:gd fmla="*/ 0 h 8" name="T11"/>
                  <a:gd fmla="*/ 0 w 6"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6">
                    <a:moveTo>
                      <a:pt x="0" y="4"/>
                    </a:moveTo>
                    <a:lnTo>
                      <a:pt x="0" y="8"/>
                    </a:lnTo>
                    <a:lnTo>
                      <a:pt x="2" y="8"/>
                    </a:lnTo>
                    <a:lnTo>
                      <a:pt x="6" y="2"/>
                    </a:lnTo>
                    <a:lnTo>
                      <a:pt x="6" y="0"/>
                    </a:lnTo>
                    <a:lnTo>
                      <a:pt x="2" y="0"/>
                    </a:lnTo>
                    <a:lnTo>
                      <a:pt x="0"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3" name="Freeform 1469"/>
              <p:cNvSpPr/>
              <p:nvPr/>
            </p:nvSpPr>
            <p:spPr bwMode="auto">
              <a:xfrm>
                <a:off x="6064250" y="2628900"/>
                <a:ext cx="22225" cy="38100"/>
              </a:xfrm>
              <a:custGeom>
                <a:gdLst>
                  <a:gd fmla="*/ 0 w 14" name="T0"/>
                  <a:gd fmla="*/ 0 h 24" name="T1"/>
                  <a:gd fmla="*/ 6 w 14" name="T2"/>
                  <a:gd fmla="*/ 24 h 24" name="T3"/>
                  <a:gd fmla="*/ 10 w 14" name="T4"/>
                  <a:gd fmla="*/ 24 h 24" name="T5"/>
                  <a:gd fmla="*/ 14 w 14" name="T6"/>
                  <a:gd fmla="*/ 22 h 24" name="T7"/>
                  <a:gd fmla="*/ 14 w 14" name="T8"/>
                  <a:gd fmla="*/ 18 h 24" name="T9"/>
                  <a:gd fmla="*/ 14 w 14" name="T10"/>
                  <a:gd fmla="*/ 10 h 24" name="T11"/>
                  <a:gd fmla="*/ 8 w 14" name="T12"/>
                  <a:gd fmla="*/ 2 h 24" name="T13"/>
                  <a:gd fmla="*/ 0 w 14" name="T14"/>
                  <a:gd fmla="*/ 0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14">
                    <a:moveTo>
                      <a:pt x="0" y="0"/>
                    </a:moveTo>
                    <a:lnTo>
                      <a:pt x="6" y="24"/>
                    </a:lnTo>
                    <a:lnTo>
                      <a:pt x="10" y="24"/>
                    </a:lnTo>
                    <a:lnTo>
                      <a:pt x="14" y="22"/>
                    </a:lnTo>
                    <a:lnTo>
                      <a:pt x="14" y="18"/>
                    </a:lnTo>
                    <a:lnTo>
                      <a:pt x="14" y="10"/>
                    </a:lnTo>
                    <a:lnTo>
                      <a:pt x="8" y="2"/>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4" name="Freeform 1470"/>
              <p:cNvSpPr/>
              <p:nvPr/>
            </p:nvSpPr>
            <p:spPr bwMode="auto">
              <a:xfrm>
                <a:off x="5461000" y="2740025"/>
                <a:ext cx="9525" cy="9525"/>
              </a:xfrm>
              <a:custGeom>
                <a:gdLst>
                  <a:gd fmla="*/ 0 w 6" name="T0"/>
                  <a:gd fmla="*/ 4 h 6" name="T1"/>
                  <a:gd fmla="*/ 6 w 6" name="T2"/>
                  <a:gd fmla="*/ 6 h 6" name="T3"/>
                  <a:gd fmla="*/ 6 w 6" name="T4"/>
                  <a:gd fmla="*/ 0 h 6" name="T5"/>
                  <a:gd fmla="*/ 4 w 6" name="T6"/>
                  <a:gd fmla="*/ 0 h 6" name="T7"/>
                  <a:gd fmla="*/ 0 w 6" name="T8"/>
                  <a:gd fmla="*/ 4 h 6" name="T9"/>
                </a:gdLst>
                <a:cxnLst>
                  <a:cxn ang="0">
                    <a:pos x="T0" y="T1"/>
                  </a:cxn>
                  <a:cxn ang="0">
                    <a:pos x="T2" y="T3"/>
                  </a:cxn>
                  <a:cxn ang="0">
                    <a:pos x="T4" y="T5"/>
                  </a:cxn>
                  <a:cxn ang="0">
                    <a:pos x="T6" y="T7"/>
                  </a:cxn>
                  <a:cxn ang="0">
                    <a:pos x="T8" y="T9"/>
                  </a:cxn>
                </a:cxnLst>
                <a:rect b="b" l="0" r="r" t="0"/>
                <a:pathLst>
                  <a:path h="6" w="6">
                    <a:moveTo>
                      <a:pt x="0" y="4"/>
                    </a:moveTo>
                    <a:lnTo>
                      <a:pt x="6" y="6"/>
                    </a:lnTo>
                    <a:lnTo>
                      <a:pt x="6" y="0"/>
                    </a:lnTo>
                    <a:lnTo>
                      <a:pt x="4" y="0"/>
                    </a:lnTo>
                    <a:lnTo>
                      <a:pt x="0"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5" name="Freeform 1471"/>
              <p:cNvSpPr/>
              <p:nvPr/>
            </p:nvSpPr>
            <p:spPr bwMode="auto">
              <a:xfrm>
                <a:off x="5759450" y="2536825"/>
                <a:ext cx="9525" cy="15875"/>
              </a:xfrm>
              <a:custGeom>
                <a:gdLst>
                  <a:gd fmla="*/ 0 w 6" name="T0"/>
                  <a:gd fmla="*/ 10 h 10" name="T1"/>
                  <a:gd fmla="*/ 2 w 6" name="T2"/>
                  <a:gd fmla="*/ 10 h 10" name="T3"/>
                  <a:gd fmla="*/ 6 w 6" name="T4"/>
                  <a:gd fmla="*/ 8 h 10" name="T5"/>
                  <a:gd fmla="*/ 6 w 6" name="T6"/>
                  <a:gd fmla="*/ 4 h 10" name="T7"/>
                  <a:gd fmla="*/ 6 w 6" name="T8"/>
                  <a:gd fmla="*/ 0 h 10" name="T9"/>
                  <a:gd fmla="*/ 2 w 6" name="T10"/>
                  <a:gd fmla="*/ 0 h 10" name="T11"/>
                  <a:gd fmla="*/ 0 w 6"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6">
                    <a:moveTo>
                      <a:pt x="0" y="10"/>
                    </a:moveTo>
                    <a:lnTo>
                      <a:pt x="2" y="10"/>
                    </a:lnTo>
                    <a:lnTo>
                      <a:pt x="6" y="8"/>
                    </a:lnTo>
                    <a:lnTo>
                      <a:pt x="6" y="4"/>
                    </a:lnTo>
                    <a:lnTo>
                      <a:pt x="6" y="0"/>
                    </a:lnTo>
                    <a:lnTo>
                      <a:pt x="2" y="0"/>
                    </a:lnTo>
                    <a:lnTo>
                      <a:pt x="0" y="1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6" name="Freeform 1472"/>
              <p:cNvSpPr>
                <a:spLocks noEditPoints="1"/>
              </p:cNvSpPr>
              <p:nvPr/>
            </p:nvSpPr>
            <p:spPr bwMode="auto">
              <a:xfrm>
                <a:off x="5292725" y="2089150"/>
                <a:ext cx="901700" cy="673100"/>
              </a:xfrm>
              <a:custGeom>
                <a:gdLst>
                  <a:gd fmla="*/ 556 w 568" name="T0"/>
                  <a:gd fmla="*/ 380 h 424" name="T1"/>
                  <a:gd fmla="*/ 522 w 568" name="T2"/>
                  <a:gd fmla="*/ 342 h 424" name="T3"/>
                  <a:gd fmla="*/ 478 w 568" name="T4"/>
                  <a:gd fmla="*/ 296 h 424" name="T5"/>
                  <a:gd fmla="*/ 456 w 568" name="T6"/>
                  <a:gd fmla="*/ 304 h 424" name="T7"/>
                  <a:gd fmla="*/ 420 w 568" name="T8"/>
                  <a:gd fmla="*/ 288 h 424" name="T9"/>
                  <a:gd fmla="*/ 386 w 568" name="T10"/>
                  <a:gd fmla="*/ 272 h 424" name="T11"/>
                  <a:gd fmla="*/ 318 w 568" name="T12"/>
                  <a:gd fmla="*/ 26 h 424" name="T13"/>
                  <a:gd fmla="*/ 254 w 568" name="T14"/>
                  <a:gd fmla="*/ 20 h 424" name="T15"/>
                  <a:gd fmla="*/ 186 w 568" name="T16"/>
                  <a:gd fmla="*/ 6 h 424" name="T17"/>
                  <a:gd fmla="*/ 136 w 568" name="T18"/>
                  <a:gd fmla="*/ 14 h 424" name="T19"/>
                  <a:gd fmla="*/ 110 w 568" name="T20"/>
                  <a:gd fmla="*/ 20 h 424" name="T21"/>
                  <a:gd fmla="*/ 68 w 568" name="T22"/>
                  <a:gd fmla="*/ 64 h 424" name="T23"/>
                  <a:gd fmla="*/ 22 w 568" name="T24"/>
                  <a:gd fmla="*/ 82 h 424" name="T25"/>
                  <a:gd fmla="*/ 58 w 568" name="T26"/>
                  <a:gd fmla="*/ 110 h 424" name="T27"/>
                  <a:gd fmla="*/ 86 w 568" name="T28"/>
                  <a:gd fmla="*/ 118 h 424" name="T29"/>
                  <a:gd fmla="*/ 86 w 568" name="T30"/>
                  <a:gd fmla="*/ 134 h 424" name="T31"/>
                  <a:gd fmla="*/ 56 w 568" name="T32"/>
                  <a:gd fmla="*/ 136 h 424" name="T33"/>
                  <a:gd fmla="*/ 4 w 568" name="T34"/>
                  <a:gd fmla="*/ 144 h 424" name="T35"/>
                  <a:gd fmla="*/ 20 w 568" name="T36"/>
                  <a:gd fmla="*/ 174 h 424" name="T37"/>
                  <a:gd fmla="*/ 102 w 568" name="T38"/>
                  <a:gd fmla="*/ 174 h 424" name="T39"/>
                  <a:gd fmla="*/ 64 w 568" name="T40"/>
                  <a:gd fmla="*/ 216 h 424" name="T41"/>
                  <a:gd fmla="*/ 42 w 568" name="T42"/>
                  <a:gd fmla="*/ 232 h 424" name="T43"/>
                  <a:gd fmla="*/ 58 w 568" name="T44"/>
                  <a:gd fmla="*/ 262 h 424" name="T45"/>
                  <a:gd fmla="*/ 48 w 568" name="T46"/>
                  <a:gd fmla="*/ 278 h 424" name="T47"/>
                  <a:gd fmla="*/ 78 w 568" name="T48"/>
                  <a:gd fmla="*/ 288 h 424" name="T49"/>
                  <a:gd fmla="*/ 96 w 568" name="T50"/>
                  <a:gd fmla="*/ 314 h 424" name="T51"/>
                  <a:gd fmla="*/ 120 w 568" name="T52"/>
                  <a:gd fmla="*/ 310 h 424" name="T53"/>
                  <a:gd fmla="*/ 156 w 568" name="T54"/>
                  <a:gd fmla="*/ 326 h 424" name="T55"/>
                  <a:gd fmla="*/ 102 w 568" name="T56"/>
                  <a:gd fmla="*/ 388 h 424" name="T57"/>
                  <a:gd fmla="*/ 66 w 568" name="T58"/>
                  <a:gd fmla="*/ 408 h 424" name="T59"/>
                  <a:gd fmla="*/ 100 w 568" name="T60"/>
                  <a:gd fmla="*/ 398 h 424" name="T61"/>
                  <a:gd fmla="*/ 130 w 568" name="T62"/>
                  <a:gd fmla="*/ 386 h 424" name="T63"/>
                  <a:gd fmla="*/ 160 w 568" name="T64"/>
                  <a:gd fmla="*/ 350 h 424" name="T65"/>
                  <a:gd fmla="*/ 204 w 568" name="T66"/>
                  <a:gd fmla="*/ 316 h 424" name="T67"/>
                  <a:gd fmla="*/ 210 w 568" name="T68"/>
                  <a:gd fmla="*/ 280 h 424" name="T69"/>
                  <a:gd fmla="*/ 242 w 568" name="T70"/>
                  <a:gd fmla="*/ 252 h 424" name="T71"/>
                  <a:gd fmla="*/ 260 w 568" name="T72"/>
                  <a:gd fmla="*/ 260 h 424" name="T73"/>
                  <a:gd fmla="*/ 238 w 568" name="T74"/>
                  <a:gd fmla="*/ 300 h 424" name="T75"/>
                  <a:gd fmla="*/ 264 w 568" name="T76"/>
                  <a:gd fmla="*/ 288 h 424" name="T77"/>
                  <a:gd fmla="*/ 278 w 568" name="T78"/>
                  <a:gd fmla="*/ 272 h 424" name="T79"/>
                  <a:gd fmla="*/ 310 w 568" name="T80"/>
                  <a:gd fmla="*/ 268 h 424" name="T81"/>
                  <a:gd fmla="*/ 330 w 568" name="T82"/>
                  <a:gd fmla="*/ 286 h 424" name="T83"/>
                  <a:gd fmla="*/ 390 w 568" name="T84"/>
                  <a:gd fmla="*/ 296 h 424" name="T85"/>
                  <a:gd fmla="*/ 430 w 568" name="T86"/>
                  <a:gd fmla="*/ 308 h 424" name="T87"/>
                  <a:gd fmla="*/ 458 w 568" name="T88"/>
                  <a:gd fmla="*/ 340 h 424" name="T89"/>
                  <a:gd fmla="*/ 478 w 568" name="T90"/>
                  <a:gd fmla="*/ 372 h 424" name="T91"/>
                  <a:gd fmla="*/ 496 w 568" name="T92"/>
                  <a:gd fmla="*/ 386 h 424" name="T93"/>
                  <a:gd fmla="*/ 508 w 568" name="T94"/>
                  <a:gd fmla="*/ 370 h 424" name="T95"/>
                  <a:gd fmla="*/ 482 w 568" name="T96"/>
                  <a:gd fmla="*/ 362 h 424" name="T97"/>
                  <a:gd fmla="*/ 466 w 568" name="T98"/>
                  <a:gd fmla="*/ 340 h 424" name="T99"/>
                  <a:gd fmla="*/ 500 w 568" name="T100"/>
                  <a:gd fmla="*/ 342 h 424" name="T101"/>
                  <a:gd fmla="*/ 514 w 568" name="T102"/>
                  <a:gd fmla="*/ 364 h 424" name="T103"/>
                  <a:gd fmla="*/ 524 w 568" name="T104"/>
                  <a:gd fmla="*/ 382 h 424" name="T105"/>
                  <a:gd fmla="*/ 542 w 568" name="T106"/>
                  <a:gd fmla="*/ 406 h 424" name="T107"/>
                  <a:gd fmla="*/ 554 w 568" name="T108"/>
                  <a:gd fmla="*/ 418 h 424" name="T109"/>
                  <a:gd fmla="*/ 566 w 568" name="T110"/>
                  <a:gd fmla="*/ 396 h 424" name="T111"/>
                  <a:gd fmla="*/ 466 w 568" name="T112"/>
                  <a:gd fmla="*/ 326 h 424" name="T113"/>
                  <a:gd fmla="*/ 476 w 568" name="T114"/>
                  <a:gd fmla="*/ 316 h 42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22" w="568">
                    <a:moveTo>
                      <a:pt x="566" y="392"/>
                    </a:moveTo>
                    <a:lnTo>
                      <a:pt x="566" y="388"/>
                    </a:lnTo>
                    <a:lnTo>
                      <a:pt x="564" y="386"/>
                    </a:lnTo>
                    <a:lnTo>
                      <a:pt x="560" y="386"/>
                    </a:lnTo>
                    <a:lnTo>
                      <a:pt x="560" y="388"/>
                    </a:lnTo>
                    <a:lnTo>
                      <a:pt x="558" y="388"/>
                    </a:lnTo>
                    <a:lnTo>
                      <a:pt x="558" y="386"/>
                    </a:lnTo>
                    <a:lnTo>
                      <a:pt x="556" y="382"/>
                    </a:lnTo>
                    <a:lnTo>
                      <a:pt x="556" y="380"/>
                    </a:lnTo>
                    <a:lnTo>
                      <a:pt x="550" y="378"/>
                    </a:lnTo>
                    <a:lnTo>
                      <a:pt x="540" y="372"/>
                    </a:lnTo>
                    <a:lnTo>
                      <a:pt x="536" y="370"/>
                    </a:lnTo>
                    <a:lnTo>
                      <a:pt x="536" y="364"/>
                    </a:lnTo>
                    <a:lnTo>
                      <a:pt x="536" y="360"/>
                    </a:lnTo>
                    <a:lnTo>
                      <a:pt x="530" y="358"/>
                    </a:lnTo>
                    <a:lnTo>
                      <a:pt x="528" y="354"/>
                    </a:lnTo>
                    <a:lnTo>
                      <a:pt x="524" y="350"/>
                    </a:lnTo>
                    <a:lnTo>
                      <a:pt x="522" y="342"/>
                    </a:lnTo>
                    <a:lnTo>
                      <a:pt x="502" y="322"/>
                    </a:lnTo>
                    <a:lnTo>
                      <a:pt x="496" y="314"/>
                    </a:lnTo>
                    <a:lnTo>
                      <a:pt x="494" y="310"/>
                    </a:lnTo>
                    <a:lnTo>
                      <a:pt x="490" y="308"/>
                    </a:lnTo>
                    <a:lnTo>
                      <a:pt x="486" y="308"/>
                    </a:lnTo>
                    <a:lnTo>
                      <a:pt x="484" y="306"/>
                    </a:lnTo>
                    <a:lnTo>
                      <a:pt x="484" y="300"/>
                    </a:lnTo>
                    <a:lnTo>
                      <a:pt x="482" y="298"/>
                    </a:lnTo>
                    <a:lnTo>
                      <a:pt x="478" y="296"/>
                    </a:lnTo>
                    <a:lnTo>
                      <a:pt x="476" y="296"/>
                    </a:lnTo>
                    <a:lnTo>
                      <a:pt x="472" y="292"/>
                    </a:lnTo>
                    <a:lnTo>
                      <a:pt x="468" y="290"/>
                    </a:lnTo>
                    <a:lnTo>
                      <a:pt x="466" y="290"/>
                    </a:lnTo>
                    <a:lnTo>
                      <a:pt x="458" y="292"/>
                    </a:lnTo>
                    <a:lnTo>
                      <a:pt x="458" y="296"/>
                    </a:lnTo>
                    <a:lnTo>
                      <a:pt x="458" y="298"/>
                    </a:lnTo>
                    <a:lnTo>
                      <a:pt x="458" y="300"/>
                    </a:lnTo>
                    <a:lnTo>
                      <a:pt x="456" y="304"/>
                    </a:lnTo>
                    <a:lnTo>
                      <a:pt x="454" y="306"/>
                    </a:lnTo>
                    <a:lnTo>
                      <a:pt x="446" y="308"/>
                    </a:lnTo>
                    <a:lnTo>
                      <a:pt x="440" y="310"/>
                    </a:lnTo>
                    <a:lnTo>
                      <a:pt x="440" y="308"/>
                    </a:lnTo>
                    <a:lnTo>
                      <a:pt x="438" y="304"/>
                    </a:lnTo>
                    <a:lnTo>
                      <a:pt x="436" y="300"/>
                    </a:lnTo>
                    <a:lnTo>
                      <a:pt x="430" y="296"/>
                    </a:lnTo>
                    <a:lnTo>
                      <a:pt x="424" y="292"/>
                    </a:lnTo>
                    <a:lnTo>
                      <a:pt x="420" y="288"/>
                    </a:lnTo>
                    <a:lnTo>
                      <a:pt x="414" y="278"/>
                    </a:lnTo>
                    <a:lnTo>
                      <a:pt x="414" y="270"/>
                    </a:lnTo>
                    <a:lnTo>
                      <a:pt x="410" y="272"/>
                    </a:lnTo>
                    <a:lnTo>
                      <a:pt x="408" y="274"/>
                    </a:lnTo>
                    <a:lnTo>
                      <a:pt x="404" y="272"/>
                    </a:lnTo>
                    <a:lnTo>
                      <a:pt x="400" y="270"/>
                    </a:lnTo>
                    <a:lnTo>
                      <a:pt x="394" y="270"/>
                    </a:lnTo>
                    <a:lnTo>
                      <a:pt x="392" y="270"/>
                    </a:lnTo>
                    <a:lnTo>
                      <a:pt x="386" y="272"/>
                    </a:lnTo>
                    <a:lnTo>
                      <a:pt x="378" y="36"/>
                    </a:lnTo>
                    <a:lnTo>
                      <a:pt x="366" y="28"/>
                    </a:lnTo>
                    <a:lnTo>
                      <a:pt x="358" y="28"/>
                    </a:lnTo>
                    <a:lnTo>
                      <a:pt x="350" y="28"/>
                    </a:lnTo>
                    <a:lnTo>
                      <a:pt x="350" y="34"/>
                    </a:lnTo>
                    <a:lnTo>
                      <a:pt x="338" y="34"/>
                    </a:lnTo>
                    <a:lnTo>
                      <a:pt x="336" y="32"/>
                    </a:lnTo>
                    <a:lnTo>
                      <a:pt x="318" y="32"/>
                    </a:lnTo>
                    <a:lnTo>
                      <a:pt x="318" y="26"/>
                    </a:lnTo>
                    <a:lnTo>
                      <a:pt x="302" y="26"/>
                    </a:lnTo>
                    <a:lnTo>
                      <a:pt x="286" y="28"/>
                    </a:lnTo>
                    <a:lnTo>
                      <a:pt x="284" y="24"/>
                    </a:lnTo>
                    <a:lnTo>
                      <a:pt x="282" y="24"/>
                    </a:lnTo>
                    <a:lnTo>
                      <a:pt x="282" y="26"/>
                    </a:lnTo>
                    <a:lnTo>
                      <a:pt x="276" y="26"/>
                    </a:lnTo>
                    <a:lnTo>
                      <a:pt x="266" y="18"/>
                    </a:lnTo>
                    <a:lnTo>
                      <a:pt x="258" y="18"/>
                    </a:lnTo>
                    <a:lnTo>
                      <a:pt x="254" y="20"/>
                    </a:lnTo>
                    <a:lnTo>
                      <a:pt x="248" y="24"/>
                    </a:lnTo>
                    <a:lnTo>
                      <a:pt x="242" y="24"/>
                    </a:lnTo>
                    <a:lnTo>
                      <a:pt x="218" y="16"/>
                    </a:lnTo>
                    <a:lnTo>
                      <a:pt x="214" y="14"/>
                    </a:lnTo>
                    <a:lnTo>
                      <a:pt x="202" y="14"/>
                    </a:lnTo>
                    <a:lnTo>
                      <a:pt x="192" y="14"/>
                    </a:lnTo>
                    <a:lnTo>
                      <a:pt x="190" y="14"/>
                    </a:lnTo>
                    <a:lnTo>
                      <a:pt x="190" y="10"/>
                    </a:lnTo>
                    <a:lnTo>
                      <a:pt x="186" y="6"/>
                    </a:lnTo>
                    <a:lnTo>
                      <a:pt x="174" y="14"/>
                    </a:lnTo>
                    <a:lnTo>
                      <a:pt x="172" y="10"/>
                    </a:lnTo>
                    <a:lnTo>
                      <a:pt x="172" y="6"/>
                    </a:lnTo>
                    <a:lnTo>
                      <a:pt x="168" y="2"/>
                    </a:lnTo>
                    <a:lnTo>
                      <a:pt x="166" y="0"/>
                    </a:lnTo>
                    <a:lnTo>
                      <a:pt x="156" y="0"/>
                    </a:lnTo>
                    <a:lnTo>
                      <a:pt x="148" y="6"/>
                    </a:lnTo>
                    <a:lnTo>
                      <a:pt x="140" y="14"/>
                    </a:lnTo>
                    <a:lnTo>
                      <a:pt x="136" y="14"/>
                    </a:lnTo>
                    <a:lnTo>
                      <a:pt x="128" y="14"/>
                    </a:lnTo>
                    <a:lnTo>
                      <a:pt x="124" y="16"/>
                    </a:lnTo>
                    <a:lnTo>
                      <a:pt x="122" y="16"/>
                    </a:lnTo>
                    <a:lnTo>
                      <a:pt x="122" y="14"/>
                    </a:lnTo>
                    <a:lnTo>
                      <a:pt x="122" y="10"/>
                    </a:lnTo>
                    <a:lnTo>
                      <a:pt x="120" y="14"/>
                    </a:lnTo>
                    <a:lnTo>
                      <a:pt x="120" y="16"/>
                    </a:lnTo>
                    <a:lnTo>
                      <a:pt x="112" y="16"/>
                    </a:lnTo>
                    <a:lnTo>
                      <a:pt x="110" y="20"/>
                    </a:lnTo>
                    <a:lnTo>
                      <a:pt x="102" y="20"/>
                    </a:lnTo>
                    <a:lnTo>
                      <a:pt x="94" y="20"/>
                    </a:lnTo>
                    <a:lnTo>
                      <a:pt x="90" y="24"/>
                    </a:lnTo>
                    <a:lnTo>
                      <a:pt x="86" y="28"/>
                    </a:lnTo>
                    <a:lnTo>
                      <a:pt x="82" y="36"/>
                    </a:lnTo>
                    <a:lnTo>
                      <a:pt x="76" y="36"/>
                    </a:lnTo>
                    <a:lnTo>
                      <a:pt x="74" y="38"/>
                    </a:lnTo>
                    <a:lnTo>
                      <a:pt x="72" y="54"/>
                    </a:lnTo>
                    <a:lnTo>
                      <a:pt x="68" y="64"/>
                    </a:lnTo>
                    <a:lnTo>
                      <a:pt x="60" y="68"/>
                    </a:lnTo>
                    <a:lnTo>
                      <a:pt x="56" y="68"/>
                    </a:lnTo>
                    <a:lnTo>
                      <a:pt x="42" y="68"/>
                    </a:lnTo>
                    <a:lnTo>
                      <a:pt x="40" y="70"/>
                    </a:lnTo>
                    <a:lnTo>
                      <a:pt x="36" y="72"/>
                    </a:lnTo>
                    <a:lnTo>
                      <a:pt x="30" y="70"/>
                    </a:lnTo>
                    <a:lnTo>
                      <a:pt x="28" y="70"/>
                    </a:lnTo>
                    <a:lnTo>
                      <a:pt x="22" y="70"/>
                    </a:lnTo>
                    <a:lnTo>
                      <a:pt x="22" y="82"/>
                    </a:lnTo>
                    <a:lnTo>
                      <a:pt x="20" y="88"/>
                    </a:lnTo>
                    <a:lnTo>
                      <a:pt x="30" y="90"/>
                    </a:lnTo>
                    <a:lnTo>
                      <a:pt x="38" y="96"/>
                    </a:lnTo>
                    <a:lnTo>
                      <a:pt x="42" y="100"/>
                    </a:lnTo>
                    <a:lnTo>
                      <a:pt x="50" y="106"/>
                    </a:lnTo>
                    <a:lnTo>
                      <a:pt x="54" y="106"/>
                    </a:lnTo>
                    <a:lnTo>
                      <a:pt x="58" y="106"/>
                    </a:lnTo>
                    <a:lnTo>
                      <a:pt x="58" y="108"/>
                    </a:lnTo>
                    <a:lnTo>
                      <a:pt x="58" y="110"/>
                    </a:lnTo>
                    <a:lnTo>
                      <a:pt x="58" y="116"/>
                    </a:lnTo>
                    <a:lnTo>
                      <a:pt x="60" y="118"/>
                    </a:lnTo>
                    <a:lnTo>
                      <a:pt x="66" y="118"/>
                    </a:lnTo>
                    <a:lnTo>
                      <a:pt x="68" y="116"/>
                    </a:lnTo>
                    <a:lnTo>
                      <a:pt x="72" y="116"/>
                    </a:lnTo>
                    <a:lnTo>
                      <a:pt x="76" y="116"/>
                    </a:lnTo>
                    <a:lnTo>
                      <a:pt x="84" y="116"/>
                    </a:lnTo>
                    <a:lnTo>
                      <a:pt x="86" y="116"/>
                    </a:lnTo>
                    <a:lnTo>
                      <a:pt x="86" y="118"/>
                    </a:lnTo>
                    <a:lnTo>
                      <a:pt x="86" y="120"/>
                    </a:lnTo>
                    <a:lnTo>
                      <a:pt x="84" y="120"/>
                    </a:lnTo>
                    <a:lnTo>
                      <a:pt x="96" y="128"/>
                    </a:lnTo>
                    <a:lnTo>
                      <a:pt x="96" y="126"/>
                    </a:lnTo>
                    <a:lnTo>
                      <a:pt x="100" y="126"/>
                    </a:lnTo>
                    <a:lnTo>
                      <a:pt x="102" y="126"/>
                    </a:lnTo>
                    <a:lnTo>
                      <a:pt x="102" y="134"/>
                    </a:lnTo>
                    <a:lnTo>
                      <a:pt x="86" y="132"/>
                    </a:lnTo>
                    <a:lnTo>
                      <a:pt x="86" y="134"/>
                    </a:lnTo>
                    <a:lnTo>
                      <a:pt x="84" y="136"/>
                    </a:lnTo>
                    <a:lnTo>
                      <a:pt x="92" y="136"/>
                    </a:lnTo>
                    <a:lnTo>
                      <a:pt x="94" y="144"/>
                    </a:lnTo>
                    <a:lnTo>
                      <a:pt x="92" y="138"/>
                    </a:lnTo>
                    <a:lnTo>
                      <a:pt x="84" y="146"/>
                    </a:lnTo>
                    <a:lnTo>
                      <a:pt x="76" y="146"/>
                    </a:lnTo>
                    <a:lnTo>
                      <a:pt x="66" y="144"/>
                    </a:lnTo>
                    <a:lnTo>
                      <a:pt x="54" y="138"/>
                    </a:lnTo>
                    <a:lnTo>
                      <a:pt x="56" y="136"/>
                    </a:lnTo>
                    <a:lnTo>
                      <a:pt x="56" y="132"/>
                    </a:lnTo>
                    <a:lnTo>
                      <a:pt x="54" y="124"/>
                    </a:lnTo>
                    <a:lnTo>
                      <a:pt x="28" y="134"/>
                    </a:lnTo>
                    <a:lnTo>
                      <a:pt x="28" y="142"/>
                    </a:lnTo>
                    <a:lnTo>
                      <a:pt x="22" y="142"/>
                    </a:lnTo>
                    <a:lnTo>
                      <a:pt x="20" y="142"/>
                    </a:lnTo>
                    <a:lnTo>
                      <a:pt x="18" y="138"/>
                    </a:lnTo>
                    <a:lnTo>
                      <a:pt x="14" y="138"/>
                    </a:lnTo>
                    <a:lnTo>
                      <a:pt x="4" y="144"/>
                    </a:lnTo>
                    <a:lnTo>
                      <a:pt x="0" y="152"/>
                    </a:lnTo>
                    <a:lnTo>
                      <a:pt x="0" y="154"/>
                    </a:lnTo>
                    <a:lnTo>
                      <a:pt x="14" y="156"/>
                    </a:lnTo>
                    <a:lnTo>
                      <a:pt x="20" y="160"/>
                    </a:lnTo>
                    <a:lnTo>
                      <a:pt x="12" y="162"/>
                    </a:lnTo>
                    <a:lnTo>
                      <a:pt x="14" y="164"/>
                    </a:lnTo>
                    <a:lnTo>
                      <a:pt x="18" y="170"/>
                    </a:lnTo>
                    <a:lnTo>
                      <a:pt x="20" y="172"/>
                    </a:lnTo>
                    <a:lnTo>
                      <a:pt x="20" y="174"/>
                    </a:lnTo>
                    <a:lnTo>
                      <a:pt x="30" y="178"/>
                    </a:lnTo>
                    <a:lnTo>
                      <a:pt x="42" y="178"/>
                    </a:lnTo>
                    <a:lnTo>
                      <a:pt x="68" y="172"/>
                    </a:lnTo>
                    <a:lnTo>
                      <a:pt x="72" y="178"/>
                    </a:lnTo>
                    <a:lnTo>
                      <a:pt x="74" y="182"/>
                    </a:lnTo>
                    <a:lnTo>
                      <a:pt x="78" y="174"/>
                    </a:lnTo>
                    <a:lnTo>
                      <a:pt x="86" y="174"/>
                    </a:lnTo>
                    <a:lnTo>
                      <a:pt x="92" y="174"/>
                    </a:lnTo>
                    <a:lnTo>
                      <a:pt x="102" y="174"/>
                    </a:lnTo>
                    <a:lnTo>
                      <a:pt x="100" y="188"/>
                    </a:lnTo>
                    <a:lnTo>
                      <a:pt x="102" y="204"/>
                    </a:lnTo>
                    <a:lnTo>
                      <a:pt x="94" y="206"/>
                    </a:lnTo>
                    <a:lnTo>
                      <a:pt x="86" y="208"/>
                    </a:lnTo>
                    <a:lnTo>
                      <a:pt x="84" y="208"/>
                    </a:lnTo>
                    <a:lnTo>
                      <a:pt x="84" y="206"/>
                    </a:lnTo>
                    <a:lnTo>
                      <a:pt x="74" y="216"/>
                    </a:lnTo>
                    <a:lnTo>
                      <a:pt x="68" y="216"/>
                    </a:lnTo>
                    <a:lnTo>
                      <a:pt x="64" y="216"/>
                    </a:lnTo>
                    <a:lnTo>
                      <a:pt x="58" y="208"/>
                    </a:lnTo>
                    <a:lnTo>
                      <a:pt x="56" y="208"/>
                    </a:lnTo>
                    <a:lnTo>
                      <a:pt x="50" y="208"/>
                    </a:lnTo>
                    <a:lnTo>
                      <a:pt x="42" y="218"/>
                    </a:lnTo>
                    <a:lnTo>
                      <a:pt x="42" y="222"/>
                    </a:lnTo>
                    <a:lnTo>
                      <a:pt x="50" y="222"/>
                    </a:lnTo>
                    <a:lnTo>
                      <a:pt x="50" y="226"/>
                    </a:lnTo>
                    <a:lnTo>
                      <a:pt x="46" y="224"/>
                    </a:lnTo>
                    <a:lnTo>
                      <a:pt x="42" y="232"/>
                    </a:lnTo>
                    <a:lnTo>
                      <a:pt x="38" y="234"/>
                    </a:lnTo>
                    <a:lnTo>
                      <a:pt x="32" y="236"/>
                    </a:lnTo>
                    <a:lnTo>
                      <a:pt x="32" y="240"/>
                    </a:lnTo>
                    <a:lnTo>
                      <a:pt x="32" y="242"/>
                    </a:lnTo>
                    <a:lnTo>
                      <a:pt x="32" y="244"/>
                    </a:lnTo>
                    <a:lnTo>
                      <a:pt x="24" y="250"/>
                    </a:lnTo>
                    <a:lnTo>
                      <a:pt x="38" y="260"/>
                    </a:lnTo>
                    <a:lnTo>
                      <a:pt x="46" y="262"/>
                    </a:lnTo>
                    <a:lnTo>
                      <a:pt x="58" y="262"/>
                    </a:lnTo>
                    <a:lnTo>
                      <a:pt x="54" y="272"/>
                    </a:lnTo>
                    <a:lnTo>
                      <a:pt x="50" y="268"/>
                    </a:lnTo>
                    <a:lnTo>
                      <a:pt x="48" y="264"/>
                    </a:lnTo>
                    <a:lnTo>
                      <a:pt x="40" y="264"/>
                    </a:lnTo>
                    <a:lnTo>
                      <a:pt x="40" y="268"/>
                    </a:lnTo>
                    <a:lnTo>
                      <a:pt x="42" y="270"/>
                    </a:lnTo>
                    <a:lnTo>
                      <a:pt x="42" y="274"/>
                    </a:lnTo>
                    <a:lnTo>
                      <a:pt x="50" y="274"/>
                    </a:lnTo>
                    <a:lnTo>
                      <a:pt x="48" y="278"/>
                    </a:lnTo>
                    <a:lnTo>
                      <a:pt x="48" y="282"/>
                    </a:lnTo>
                    <a:lnTo>
                      <a:pt x="54" y="292"/>
                    </a:lnTo>
                    <a:lnTo>
                      <a:pt x="66" y="292"/>
                    </a:lnTo>
                    <a:lnTo>
                      <a:pt x="72" y="290"/>
                    </a:lnTo>
                    <a:lnTo>
                      <a:pt x="74" y="286"/>
                    </a:lnTo>
                    <a:lnTo>
                      <a:pt x="74" y="278"/>
                    </a:lnTo>
                    <a:lnTo>
                      <a:pt x="78" y="280"/>
                    </a:lnTo>
                    <a:lnTo>
                      <a:pt x="78" y="282"/>
                    </a:lnTo>
                    <a:lnTo>
                      <a:pt x="78" y="288"/>
                    </a:lnTo>
                    <a:lnTo>
                      <a:pt x="82" y="292"/>
                    </a:lnTo>
                    <a:lnTo>
                      <a:pt x="86" y="300"/>
                    </a:lnTo>
                    <a:lnTo>
                      <a:pt x="84" y="304"/>
                    </a:lnTo>
                    <a:lnTo>
                      <a:pt x="84" y="308"/>
                    </a:lnTo>
                    <a:lnTo>
                      <a:pt x="82" y="308"/>
                    </a:lnTo>
                    <a:lnTo>
                      <a:pt x="86" y="310"/>
                    </a:lnTo>
                    <a:lnTo>
                      <a:pt x="86" y="322"/>
                    </a:lnTo>
                    <a:lnTo>
                      <a:pt x="92" y="318"/>
                    </a:lnTo>
                    <a:lnTo>
                      <a:pt x="96" y="314"/>
                    </a:lnTo>
                    <a:lnTo>
                      <a:pt x="102" y="310"/>
                    </a:lnTo>
                    <a:lnTo>
                      <a:pt x="106" y="308"/>
                    </a:lnTo>
                    <a:lnTo>
                      <a:pt x="110" y="308"/>
                    </a:lnTo>
                    <a:lnTo>
                      <a:pt x="110" y="310"/>
                    </a:lnTo>
                    <a:lnTo>
                      <a:pt x="112" y="314"/>
                    </a:lnTo>
                    <a:lnTo>
                      <a:pt x="114" y="314"/>
                    </a:lnTo>
                    <a:lnTo>
                      <a:pt x="118" y="314"/>
                    </a:lnTo>
                    <a:lnTo>
                      <a:pt x="118" y="310"/>
                    </a:lnTo>
                    <a:lnTo>
                      <a:pt x="120" y="310"/>
                    </a:lnTo>
                    <a:lnTo>
                      <a:pt x="128" y="324"/>
                    </a:lnTo>
                    <a:lnTo>
                      <a:pt x="130" y="322"/>
                    </a:lnTo>
                    <a:lnTo>
                      <a:pt x="130" y="316"/>
                    </a:lnTo>
                    <a:lnTo>
                      <a:pt x="138" y="318"/>
                    </a:lnTo>
                    <a:lnTo>
                      <a:pt x="142" y="318"/>
                    </a:lnTo>
                    <a:lnTo>
                      <a:pt x="150" y="316"/>
                    </a:lnTo>
                    <a:lnTo>
                      <a:pt x="158" y="310"/>
                    </a:lnTo>
                    <a:lnTo>
                      <a:pt x="156" y="318"/>
                    </a:lnTo>
                    <a:lnTo>
                      <a:pt x="156" y="326"/>
                    </a:lnTo>
                    <a:lnTo>
                      <a:pt x="150" y="328"/>
                    </a:lnTo>
                    <a:lnTo>
                      <a:pt x="142" y="336"/>
                    </a:lnTo>
                    <a:lnTo>
                      <a:pt x="142" y="344"/>
                    </a:lnTo>
                    <a:lnTo>
                      <a:pt x="142" y="350"/>
                    </a:lnTo>
                    <a:lnTo>
                      <a:pt x="136" y="362"/>
                    </a:lnTo>
                    <a:lnTo>
                      <a:pt x="122" y="372"/>
                    </a:lnTo>
                    <a:lnTo>
                      <a:pt x="106" y="380"/>
                    </a:lnTo>
                    <a:lnTo>
                      <a:pt x="106" y="388"/>
                    </a:lnTo>
                    <a:lnTo>
                      <a:pt x="102" y="388"/>
                    </a:lnTo>
                    <a:lnTo>
                      <a:pt x="100" y="390"/>
                    </a:lnTo>
                    <a:lnTo>
                      <a:pt x="96" y="388"/>
                    </a:lnTo>
                    <a:lnTo>
                      <a:pt x="92" y="388"/>
                    </a:lnTo>
                    <a:lnTo>
                      <a:pt x="86" y="388"/>
                    </a:lnTo>
                    <a:lnTo>
                      <a:pt x="78" y="398"/>
                    </a:lnTo>
                    <a:lnTo>
                      <a:pt x="74" y="406"/>
                    </a:lnTo>
                    <a:lnTo>
                      <a:pt x="72" y="406"/>
                    </a:lnTo>
                    <a:lnTo>
                      <a:pt x="68" y="406"/>
                    </a:lnTo>
                    <a:lnTo>
                      <a:pt x="66" y="408"/>
                    </a:lnTo>
                    <a:lnTo>
                      <a:pt x="66" y="414"/>
                    </a:lnTo>
                    <a:lnTo>
                      <a:pt x="74" y="410"/>
                    </a:lnTo>
                    <a:lnTo>
                      <a:pt x="78" y="408"/>
                    </a:lnTo>
                    <a:lnTo>
                      <a:pt x="82" y="404"/>
                    </a:lnTo>
                    <a:lnTo>
                      <a:pt x="86" y="392"/>
                    </a:lnTo>
                    <a:lnTo>
                      <a:pt x="94" y="392"/>
                    </a:lnTo>
                    <a:lnTo>
                      <a:pt x="92" y="396"/>
                    </a:lnTo>
                    <a:lnTo>
                      <a:pt x="92" y="398"/>
                    </a:lnTo>
                    <a:lnTo>
                      <a:pt x="100" y="398"/>
                    </a:lnTo>
                    <a:lnTo>
                      <a:pt x="106" y="396"/>
                    </a:lnTo>
                    <a:lnTo>
                      <a:pt x="112" y="390"/>
                    </a:lnTo>
                    <a:lnTo>
                      <a:pt x="120" y="388"/>
                    </a:lnTo>
                    <a:lnTo>
                      <a:pt x="120" y="390"/>
                    </a:lnTo>
                    <a:lnTo>
                      <a:pt x="122" y="390"/>
                    </a:lnTo>
                    <a:lnTo>
                      <a:pt x="124" y="382"/>
                    </a:lnTo>
                    <a:lnTo>
                      <a:pt x="128" y="382"/>
                    </a:lnTo>
                    <a:lnTo>
                      <a:pt x="128" y="386"/>
                    </a:lnTo>
                    <a:lnTo>
                      <a:pt x="130" y="386"/>
                    </a:lnTo>
                    <a:lnTo>
                      <a:pt x="130" y="378"/>
                    </a:lnTo>
                    <a:lnTo>
                      <a:pt x="138" y="376"/>
                    </a:lnTo>
                    <a:lnTo>
                      <a:pt x="138" y="370"/>
                    </a:lnTo>
                    <a:lnTo>
                      <a:pt x="140" y="370"/>
                    </a:lnTo>
                    <a:lnTo>
                      <a:pt x="142" y="370"/>
                    </a:lnTo>
                    <a:lnTo>
                      <a:pt x="150" y="364"/>
                    </a:lnTo>
                    <a:lnTo>
                      <a:pt x="158" y="360"/>
                    </a:lnTo>
                    <a:lnTo>
                      <a:pt x="156" y="352"/>
                    </a:lnTo>
                    <a:lnTo>
                      <a:pt x="160" y="350"/>
                    </a:lnTo>
                    <a:lnTo>
                      <a:pt x="168" y="346"/>
                    </a:lnTo>
                    <a:lnTo>
                      <a:pt x="174" y="340"/>
                    </a:lnTo>
                    <a:lnTo>
                      <a:pt x="182" y="332"/>
                    </a:lnTo>
                    <a:lnTo>
                      <a:pt x="186" y="332"/>
                    </a:lnTo>
                    <a:lnTo>
                      <a:pt x="192" y="328"/>
                    </a:lnTo>
                    <a:lnTo>
                      <a:pt x="192" y="324"/>
                    </a:lnTo>
                    <a:lnTo>
                      <a:pt x="194" y="322"/>
                    </a:lnTo>
                    <a:lnTo>
                      <a:pt x="196" y="318"/>
                    </a:lnTo>
                    <a:lnTo>
                      <a:pt x="204" y="316"/>
                    </a:lnTo>
                    <a:lnTo>
                      <a:pt x="204" y="310"/>
                    </a:lnTo>
                    <a:lnTo>
                      <a:pt x="200" y="310"/>
                    </a:lnTo>
                    <a:lnTo>
                      <a:pt x="192" y="310"/>
                    </a:lnTo>
                    <a:lnTo>
                      <a:pt x="196" y="304"/>
                    </a:lnTo>
                    <a:lnTo>
                      <a:pt x="200" y="296"/>
                    </a:lnTo>
                    <a:lnTo>
                      <a:pt x="204" y="292"/>
                    </a:lnTo>
                    <a:lnTo>
                      <a:pt x="212" y="288"/>
                    </a:lnTo>
                    <a:lnTo>
                      <a:pt x="210" y="286"/>
                    </a:lnTo>
                    <a:lnTo>
                      <a:pt x="210" y="280"/>
                    </a:lnTo>
                    <a:lnTo>
                      <a:pt x="214" y="280"/>
                    </a:lnTo>
                    <a:lnTo>
                      <a:pt x="220" y="280"/>
                    </a:lnTo>
                    <a:lnTo>
                      <a:pt x="220" y="274"/>
                    </a:lnTo>
                    <a:lnTo>
                      <a:pt x="222" y="272"/>
                    </a:lnTo>
                    <a:lnTo>
                      <a:pt x="224" y="270"/>
                    </a:lnTo>
                    <a:lnTo>
                      <a:pt x="230" y="270"/>
                    </a:lnTo>
                    <a:lnTo>
                      <a:pt x="232" y="264"/>
                    </a:lnTo>
                    <a:lnTo>
                      <a:pt x="232" y="260"/>
                    </a:lnTo>
                    <a:lnTo>
                      <a:pt x="242" y="252"/>
                    </a:lnTo>
                    <a:lnTo>
                      <a:pt x="248" y="252"/>
                    </a:lnTo>
                    <a:lnTo>
                      <a:pt x="248" y="254"/>
                    </a:lnTo>
                    <a:lnTo>
                      <a:pt x="250" y="256"/>
                    </a:lnTo>
                    <a:lnTo>
                      <a:pt x="258" y="252"/>
                    </a:lnTo>
                    <a:lnTo>
                      <a:pt x="260" y="252"/>
                    </a:lnTo>
                    <a:lnTo>
                      <a:pt x="260" y="254"/>
                    </a:lnTo>
                    <a:lnTo>
                      <a:pt x="258" y="256"/>
                    </a:lnTo>
                    <a:lnTo>
                      <a:pt x="258" y="260"/>
                    </a:lnTo>
                    <a:lnTo>
                      <a:pt x="260" y="260"/>
                    </a:lnTo>
                    <a:lnTo>
                      <a:pt x="260" y="262"/>
                    </a:lnTo>
                    <a:lnTo>
                      <a:pt x="260" y="264"/>
                    </a:lnTo>
                    <a:lnTo>
                      <a:pt x="254" y="262"/>
                    </a:lnTo>
                    <a:lnTo>
                      <a:pt x="246" y="262"/>
                    </a:lnTo>
                    <a:lnTo>
                      <a:pt x="240" y="270"/>
                    </a:lnTo>
                    <a:lnTo>
                      <a:pt x="236" y="270"/>
                    </a:lnTo>
                    <a:lnTo>
                      <a:pt x="230" y="296"/>
                    </a:lnTo>
                    <a:lnTo>
                      <a:pt x="238" y="296"/>
                    </a:lnTo>
                    <a:lnTo>
                      <a:pt x="238" y="300"/>
                    </a:lnTo>
                    <a:lnTo>
                      <a:pt x="228" y="306"/>
                    </a:lnTo>
                    <a:lnTo>
                      <a:pt x="230" y="308"/>
                    </a:lnTo>
                    <a:lnTo>
                      <a:pt x="232" y="310"/>
                    </a:lnTo>
                    <a:lnTo>
                      <a:pt x="250" y="304"/>
                    </a:lnTo>
                    <a:lnTo>
                      <a:pt x="250" y="298"/>
                    </a:lnTo>
                    <a:lnTo>
                      <a:pt x="256" y="298"/>
                    </a:lnTo>
                    <a:lnTo>
                      <a:pt x="260" y="296"/>
                    </a:lnTo>
                    <a:lnTo>
                      <a:pt x="260" y="290"/>
                    </a:lnTo>
                    <a:lnTo>
                      <a:pt x="264" y="288"/>
                    </a:lnTo>
                    <a:lnTo>
                      <a:pt x="266" y="286"/>
                    </a:lnTo>
                    <a:lnTo>
                      <a:pt x="272" y="286"/>
                    </a:lnTo>
                    <a:lnTo>
                      <a:pt x="274" y="288"/>
                    </a:lnTo>
                    <a:lnTo>
                      <a:pt x="278" y="288"/>
                    </a:lnTo>
                    <a:lnTo>
                      <a:pt x="282" y="290"/>
                    </a:lnTo>
                    <a:lnTo>
                      <a:pt x="284" y="288"/>
                    </a:lnTo>
                    <a:lnTo>
                      <a:pt x="290" y="282"/>
                    </a:lnTo>
                    <a:lnTo>
                      <a:pt x="286" y="274"/>
                    </a:lnTo>
                    <a:lnTo>
                      <a:pt x="278" y="272"/>
                    </a:lnTo>
                    <a:lnTo>
                      <a:pt x="282" y="264"/>
                    </a:lnTo>
                    <a:lnTo>
                      <a:pt x="278" y="260"/>
                    </a:lnTo>
                    <a:lnTo>
                      <a:pt x="294" y="262"/>
                    </a:lnTo>
                    <a:lnTo>
                      <a:pt x="300" y="262"/>
                    </a:lnTo>
                    <a:lnTo>
                      <a:pt x="304" y="260"/>
                    </a:lnTo>
                    <a:lnTo>
                      <a:pt x="304" y="256"/>
                    </a:lnTo>
                    <a:lnTo>
                      <a:pt x="308" y="256"/>
                    </a:lnTo>
                    <a:lnTo>
                      <a:pt x="308" y="264"/>
                    </a:lnTo>
                    <a:lnTo>
                      <a:pt x="310" y="268"/>
                    </a:lnTo>
                    <a:lnTo>
                      <a:pt x="308" y="268"/>
                    </a:lnTo>
                    <a:lnTo>
                      <a:pt x="318" y="272"/>
                    </a:lnTo>
                    <a:lnTo>
                      <a:pt x="318" y="274"/>
                    </a:lnTo>
                    <a:lnTo>
                      <a:pt x="318" y="280"/>
                    </a:lnTo>
                    <a:lnTo>
                      <a:pt x="320" y="280"/>
                    </a:lnTo>
                    <a:lnTo>
                      <a:pt x="322" y="280"/>
                    </a:lnTo>
                    <a:lnTo>
                      <a:pt x="324" y="278"/>
                    </a:lnTo>
                    <a:lnTo>
                      <a:pt x="330" y="278"/>
                    </a:lnTo>
                    <a:lnTo>
                      <a:pt x="330" y="286"/>
                    </a:lnTo>
                    <a:lnTo>
                      <a:pt x="338" y="286"/>
                    </a:lnTo>
                    <a:lnTo>
                      <a:pt x="342" y="288"/>
                    </a:lnTo>
                    <a:lnTo>
                      <a:pt x="342" y="290"/>
                    </a:lnTo>
                    <a:lnTo>
                      <a:pt x="350" y="290"/>
                    </a:lnTo>
                    <a:lnTo>
                      <a:pt x="356" y="288"/>
                    </a:lnTo>
                    <a:lnTo>
                      <a:pt x="360" y="288"/>
                    </a:lnTo>
                    <a:lnTo>
                      <a:pt x="368" y="288"/>
                    </a:lnTo>
                    <a:lnTo>
                      <a:pt x="378" y="290"/>
                    </a:lnTo>
                    <a:lnTo>
                      <a:pt x="390" y="296"/>
                    </a:lnTo>
                    <a:lnTo>
                      <a:pt x="402" y="300"/>
                    </a:lnTo>
                    <a:lnTo>
                      <a:pt x="408" y="300"/>
                    </a:lnTo>
                    <a:lnTo>
                      <a:pt x="412" y="300"/>
                    </a:lnTo>
                    <a:lnTo>
                      <a:pt x="412" y="298"/>
                    </a:lnTo>
                    <a:lnTo>
                      <a:pt x="418" y="296"/>
                    </a:lnTo>
                    <a:lnTo>
                      <a:pt x="414" y="308"/>
                    </a:lnTo>
                    <a:lnTo>
                      <a:pt x="422" y="310"/>
                    </a:lnTo>
                    <a:lnTo>
                      <a:pt x="430" y="314"/>
                    </a:lnTo>
                    <a:lnTo>
                      <a:pt x="430" y="308"/>
                    </a:lnTo>
                    <a:lnTo>
                      <a:pt x="436" y="308"/>
                    </a:lnTo>
                    <a:lnTo>
                      <a:pt x="436" y="314"/>
                    </a:lnTo>
                    <a:lnTo>
                      <a:pt x="436" y="322"/>
                    </a:lnTo>
                    <a:lnTo>
                      <a:pt x="438" y="322"/>
                    </a:lnTo>
                    <a:lnTo>
                      <a:pt x="448" y="334"/>
                    </a:lnTo>
                    <a:lnTo>
                      <a:pt x="450" y="332"/>
                    </a:lnTo>
                    <a:lnTo>
                      <a:pt x="454" y="332"/>
                    </a:lnTo>
                    <a:lnTo>
                      <a:pt x="454" y="340"/>
                    </a:lnTo>
                    <a:lnTo>
                      <a:pt x="458" y="340"/>
                    </a:lnTo>
                    <a:lnTo>
                      <a:pt x="460" y="342"/>
                    </a:lnTo>
                    <a:lnTo>
                      <a:pt x="458" y="344"/>
                    </a:lnTo>
                    <a:lnTo>
                      <a:pt x="464" y="344"/>
                    </a:lnTo>
                    <a:lnTo>
                      <a:pt x="464" y="346"/>
                    </a:lnTo>
                    <a:lnTo>
                      <a:pt x="464" y="352"/>
                    </a:lnTo>
                    <a:lnTo>
                      <a:pt x="474" y="360"/>
                    </a:lnTo>
                    <a:lnTo>
                      <a:pt x="474" y="362"/>
                    </a:lnTo>
                    <a:lnTo>
                      <a:pt x="474" y="364"/>
                    </a:lnTo>
                    <a:lnTo>
                      <a:pt x="478" y="372"/>
                    </a:lnTo>
                    <a:lnTo>
                      <a:pt x="486" y="380"/>
                    </a:lnTo>
                    <a:lnTo>
                      <a:pt x="486" y="382"/>
                    </a:lnTo>
                    <a:lnTo>
                      <a:pt x="490" y="382"/>
                    </a:lnTo>
                    <a:lnTo>
                      <a:pt x="490" y="386"/>
                    </a:lnTo>
                    <a:lnTo>
                      <a:pt x="492" y="386"/>
                    </a:lnTo>
                    <a:lnTo>
                      <a:pt x="492" y="382"/>
                    </a:lnTo>
                    <a:lnTo>
                      <a:pt x="492" y="380"/>
                    </a:lnTo>
                    <a:lnTo>
                      <a:pt x="500" y="382"/>
                    </a:lnTo>
                    <a:lnTo>
                      <a:pt x="496" y="386"/>
                    </a:lnTo>
                    <a:lnTo>
                      <a:pt x="496" y="388"/>
                    </a:lnTo>
                    <a:lnTo>
                      <a:pt x="504" y="390"/>
                    </a:lnTo>
                    <a:lnTo>
                      <a:pt x="502" y="380"/>
                    </a:lnTo>
                    <a:lnTo>
                      <a:pt x="504" y="380"/>
                    </a:lnTo>
                    <a:lnTo>
                      <a:pt x="504" y="382"/>
                    </a:lnTo>
                    <a:lnTo>
                      <a:pt x="508" y="382"/>
                    </a:lnTo>
                    <a:lnTo>
                      <a:pt x="510" y="378"/>
                    </a:lnTo>
                    <a:lnTo>
                      <a:pt x="510" y="370"/>
                    </a:lnTo>
                    <a:lnTo>
                      <a:pt x="508" y="370"/>
                    </a:lnTo>
                    <a:lnTo>
                      <a:pt x="504" y="370"/>
                    </a:lnTo>
                    <a:lnTo>
                      <a:pt x="508" y="370"/>
                    </a:lnTo>
                    <a:lnTo>
                      <a:pt x="504" y="368"/>
                    </a:lnTo>
                    <a:lnTo>
                      <a:pt x="500" y="368"/>
                    </a:lnTo>
                    <a:lnTo>
                      <a:pt x="500" y="378"/>
                    </a:lnTo>
                    <a:lnTo>
                      <a:pt x="490" y="376"/>
                    </a:lnTo>
                    <a:lnTo>
                      <a:pt x="490" y="370"/>
                    </a:lnTo>
                    <a:lnTo>
                      <a:pt x="486" y="362"/>
                    </a:lnTo>
                    <a:lnTo>
                      <a:pt x="482" y="362"/>
                    </a:lnTo>
                    <a:lnTo>
                      <a:pt x="486" y="358"/>
                    </a:lnTo>
                    <a:lnTo>
                      <a:pt x="486" y="350"/>
                    </a:lnTo>
                    <a:lnTo>
                      <a:pt x="482" y="350"/>
                    </a:lnTo>
                    <a:lnTo>
                      <a:pt x="482" y="346"/>
                    </a:lnTo>
                    <a:lnTo>
                      <a:pt x="482" y="344"/>
                    </a:lnTo>
                    <a:lnTo>
                      <a:pt x="476" y="342"/>
                    </a:lnTo>
                    <a:lnTo>
                      <a:pt x="466" y="340"/>
                    </a:lnTo>
                    <a:lnTo>
                      <a:pt x="464" y="340"/>
                    </a:lnTo>
                    <a:lnTo>
                      <a:pt x="466" y="340"/>
                    </a:lnTo>
                    <a:lnTo>
                      <a:pt x="478" y="334"/>
                    </a:lnTo>
                    <a:lnTo>
                      <a:pt x="478" y="336"/>
                    </a:lnTo>
                    <a:lnTo>
                      <a:pt x="482" y="340"/>
                    </a:lnTo>
                    <a:lnTo>
                      <a:pt x="478" y="332"/>
                    </a:lnTo>
                    <a:lnTo>
                      <a:pt x="482" y="324"/>
                    </a:lnTo>
                    <a:lnTo>
                      <a:pt x="490" y="336"/>
                    </a:lnTo>
                    <a:lnTo>
                      <a:pt x="496" y="336"/>
                    </a:lnTo>
                    <a:lnTo>
                      <a:pt x="496" y="342"/>
                    </a:lnTo>
                    <a:lnTo>
                      <a:pt x="500" y="342"/>
                    </a:lnTo>
                    <a:lnTo>
                      <a:pt x="504" y="342"/>
                    </a:lnTo>
                    <a:lnTo>
                      <a:pt x="504" y="344"/>
                    </a:lnTo>
                    <a:lnTo>
                      <a:pt x="502" y="344"/>
                    </a:lnTo>
                    <a:lnTo>
                      <a:pt x="504" y="350"/>
                    </a:lnTo>
                    <a:lnTo>
                      <a:pt x="508" y="354"/>
                    </a:lnTo>
                    <a:lnTo>
                      <a:pt x="508" y="358"/>
                    </a:lnTo>
                    <a:lnTo>
                      <a:pt x="508" y="360"/>
                    </a:lnTo>
                    <a:lnTo>
                      <a:pt x="508" y="364"/>
                    </a:lnTo>
                    <a:lnTo>
                      <a:pt x="514" y="364"/>
                    </a:lnTo>
                    <a:lnTo>
                      <a:pt x="518" y="376"/>
                    </a:lnTo>
                    <a:lnTo>
                      <a:pt x="514" y="378"/>
                    </a:lnTo>
                    <a:lnTo>
                      <a:pt x="512" y="380"/>
                    </a:lnTo>
                    <a:lnTo>
                      <a:pt x="514" y="382"/>
                    </a:lnTo>
                    <a:lnTo>
                      <a:pt x="518" y="382"/>
                    </a:lnTo>
                    <a:lnTo>
                      <a:pt x="518" y="378"/>
                    </a:lnTo>
                    <a:lnTo>
                      <a:pt x="520" y="380"/>
                    </a:lnTo>
                    <a:lnTo>
                      <a:pt x="524" y="380"/>
                    </a:lnTo>
                    <a:lnTo>
                      <a:pt x="524" y="382"/>
                    </a:lnTo>
                    <a:lnTo>
                      <a:pt x="522" y="386"/>
                    </a:lnTo>
                    <a:lnTo>
                      <a:pt x="528" y="382"/>
                    </a:lnTo>
                    <a:lnTo>
                      <a:pt x="528" y="400"/>
                    </a:lnTo>
                    <a:lnTo>
                      <a:pt x="530" y="398"/>
                    </a:lnTo>
                    <a:lnTo>
                      <a:pt x="532" y="396"/>
                    </a:lnTo>
                    <a:lnTo>
                      <a:pt x="538" y="410"/>
                    </a:lnTo>
                    <a:lnTo>
                      <a:pt x="540" y="408"/>
                    </a:lnTo>
                    <a:lnTo>
                      <a:pt x="542" y="410"/>
                    </a:lnTo>
                    <a:lnTo>
                      <a:pt x="542" y="406"/>
                    </a:lnTo>
                    <a:lnTo>
                      <a:pt x="546" y="400"/>
                    </a:lnTo>
                    <a:lnTo>
                      <a:pt x="546" y="404"/>
                    </a:lnTo>
                    <a:lnTo>
                      <a:pt x="546" y="410"/>
                    </a:lnTo>
                    <a:lnTo>
                      <a:pt x="540" y="416"/>
                    </a:lnTo>
                    <a:lnTo>
                      <a:pt x="542" y="418"/>
                    </a:lnTo>
                    <a:lnTo>
                      <a:pt x="542" y="422"/>
                    </a:lnTo>
                    <a:lnTo>
                      <a:pt x="548" y="424"/>
                    </a:lnTo>
                    <a:lnTo>
                      <a:pt x="554" y="424"/>
                    </a:lnTo>
                    <a:lnTo>
                      <a:pt x="554" y="418"/>
                    </a:lnTo>
                    <a:lnTo>
                      <a:pt x="558" y="416"/>
                    </a:lnTo>
                    <a:lnTo>
                      <a:pt x="560" y="414"/>
                    </a:lnTo>
                    <a:lnTo>
                      <a:pt x="566" y="408"/>
                    </a:lnTo>
                    <a:lnTo>
                      <a:pt x="566" y="406"/>
                    </a:lnTo>
                    <a:lnTo>
                      <a:pt x="566" y="404"/>
                    </a:lnTo>
                    <a:lnTo>
                      <a:pt x="566" y="400"/>
                    </a:lnTo>
                    <a:lnTo>
                      <a:pt x="566" y="398"/>
                    </a:lnTo>
                    <a:lnTo>
                      <a:pt x="568" y="396"/>
                    </a:lnTo>
                    <a:lnTo>
                      <a:pt x="566" y="396"/>
                    </a:lnTo>
                    <a:lnTo>
                      <a:pt x="566" y="392"/>
                    </a:lnTo>
                    <a:close/>
                    <a:moveTo>
                      <a:pt x="476" y="354"/>
                    </a:moveTo>
                    <a:lnTo>
                      <a:pt x="478" y="358"/>
                    </a:lnTo>
                    <a:lnTo>
                      <a:pt x="482" y="360"/>
                    </a:lnTo>
                    <a:lnTo>
                      <a:pt x="476" y="358"/>
                    </a:lnTo>
                    <a:lnTo>
                      <a:pt x="474" y="354"/>
                    </a:lnTo>
                    <a:lnTo>
                      <a:pt x="476" y="354"/>
                    </a:lnTo>
                    <a:close/>
                    <a:moveTo>
                      <a:pt x="466" y="324"/>
                    </a:moveTo>
                    <a:lnTo>
                      <a:pt x="466" y="326"/>
                    </a:lnTo>
                    <a:lnTo>
                      <a:pt x="458" y="328"/>
                    </a:lnTo>
                    <a:lnTo>
                      <a:pt x="458" y="322"/>
                    </a:lnTo>
                    <a:lnTo>
                      <a:pt x="458" y="318"/>
                    </a:lnTo>
                    <a:lnTo>
                      <a:pt x="460" y="318"/>
                    </a:lnTo>
                    <a:lnTo>
                      <a:pt x="466" y="322"/>
                    </a:lnTo>
                    <a:lnTo>
                      <a:pt x="466" y="324"/>
                    </a:lnTo>
                    <a:close/>
                    <a:moveTo>
                      <a:pt x="478" y="314"/>
                    </a:moveTo>
                    <a:lnTo>
                      <a:pt x="478" y="316"/>
                    </a:lnTo>
                    <a:lnTo>
                      <a:pt x="476" y="316"/>
                    </a:lnTo>
                    <a:lnTo>
                      <a:pt x="476" y="314"/>
                    </a:lnTo>
                    <a:lnTo>
                      <a:pt x="476" y="310"/>
                    </a:lnTo>
                    <a:lnTo>
                      <a:pt x="478" y="310"/>
                    </a:lnTo>
                    <a:lnTo>
                      <a:pt x="478" y="314"/>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7" name="Freeform 1473"/>
              <p:cNvSpPr/>
              <p:nvPr/>
            </p:nvSpPr>
            <p:spPr bwMode="auto">
              <a:xfrm>
                <a:off x="5588000" y="2632075"/>
                <a:ext cx="60325" cy="34925"/>
              </a:xfrm>
              <a:custGeom>
                <a:gdLst>
                  <a:gd fmla="*/ 34 w 38" name="T0"/>
                  <a:gd fmla="*/ 4 h 22" name="T1"/>
                  <a:gd fmla="*/ 28 w 38" name="T2"/>
                  <a:gd fmla="*/ 2 h 22" name="T3"/>
                  <a:gd fmla="*/ 24 w 38" name="T4"/>
                  <a:gd fmla="*/ 0 h 22" name="T5"/>
                  <a:gd fmla="*/ 24 w 38" name="T6"/>
                  <a:gd fmla="*/ 2 h 22" name="T7"/>
                  <a:gd fmla="*/ 16 w 38" name="T8"/>
                  <a:gd fmla="*/ 2 h 22" name="T9"/>
                  <a:gd fmla="*/ 10 w 38" name="T10"/>
                  <a:gd fmla="*/ 2 h 22" name="T11"/>
                  <a:gd fmla="*/ 10 w 38" name="T12"/>
                  <a:gd fmla="*/ 4 h 22" name="T13"/>
                  <a:gd fmla="*/ 14 w 38" name="T14"/>
                  <a:gd fmla="*/ 8 h 22" name="T15"/>
                  <a:gd fmla="*/ 0 w 38" name="T16"/>
                  <a:gd fmla="*/ 10 h 22" name="T17"/>
                  <a:gd fmla="*/ 4 w 38" name="T18"/>
                  <a:gd fmla="*/ 20 h 22" name="T19"/>
                  <a:gd fmla="*/ 8 w 38" name="T20"/>
                  <a:gd fmla="*/ 20 h 22" name="T21"/>
                  <a:gd fmla="*/ 10 w 38" name="T22"/>
                  <a:gd fmla="*/ 20 h 22" name="T23"/>
                  <a:gd fmla="*/ 14 w 38" name="T24"/>
                  <a:gd fmla="*/ 22 h 22" name="T25"/>
                  <a:gd fmla="*/ 18 w 38" name="T26"/>
                  <a:gd fmla="*/ 22 h 22" name="T27"/>
                  <a:gd fmla="*/ 20 w 38" name="T28"/>
                  <a:gd fmla="*/ 20 h 22" name="T29"/>
                  <a:gd fmla="*/ 24 w 38" name="T30"/>
                  <a:gd fmla="*/ 20 h 22" name="T31"/>
                  <a:gd fmla="*/ 24 w 38" name="T32"/>
                  <a:gd fmla="*/ 22 h 22" name="T33"/>
                  <a:gd fmla="*/ 26 w 38" name="T34"/>
                  <a:gd fmla="*/ 22 h 22" name="T35"/>
                  <a:gd fmla="*/ 26 w 38" name="T36"/>
                  <a:gd fmla="*/ 20 h 22" name="T37"/>
                  <a:gd fmla="*/ 24 w 38" name="T38"/>
                  <a:gd fmla="*/ 18 h 22" name="T39"/>
                  <a:gd fmla="*/ 34 w 38" name="T40"/>
                  <a:gd fmla="*/ 18 h 22" name="T41"/>
                  <a:gd fmla="*/ 32 w 38" name="T42"/>
                  <a:gd fmla="*/ 16 h 22" name="T43"/>
                  <a:gd fmla="*/ 28 w 38" name="T44"/>
                  <a:gd fmla="*/ 12 h 22" name="T45"/>
                  <a:gd fmla="*/ 38 w 38" name="T46"/>
                  <a:gd fmla="*/ 12 h 22" name="T47"/>
                  <a:gd fmla="*/ 34 w 38" name="T48"/>
                  <a:gd fmla="*/ 4 h 2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2" w="38">
                    <a:moveTo>
                      <a:pt x="34" y="4"/>
                    </a:moveTo>
                    <a:lnTo>
                      <a:pt x="28" y="2"/>
                    </a:lnTo>
                    <a:lnTo>
                      <a:pt x="24" y="0"/>
                    </a:lnTo>
                    <a:lnTo>
                      <a:pt x="24" y="2"/>
                    </a:lnTo>
                    <a:lnTo>
                      <a:pt x="16" y="2"/>
                    </a:lnTo>
                    <a:lnTo>
                      <a:pt x="10" y="2"/>
                    </a:lnTo>
                    <a:lnTo>
                      <a:pt x="10" y="4"/>
                    </a:lnTo>
                    <a:lnTo>
                      <a:pt x="14" y="8"/>
                    </a:lnTo>
                    <a:lnTo>
                      <a:pt x="0" y="10"/>
                    </a:lnTo>
                    <a:lnTo>
                      <a:pt x="4" y="20"/>
                    </a:lnTo>
                    <a:lnTo>
                      <a:pt x="8" y="20"/>
                    </a:lnTo>
                    <a:lnTo>
                      <a:pt x="10" y="20"/>
                    </a:lnTo>
                    <a:lnTo>
                      <a:pt x="14" y="22"/>
                    </a:lnTo>
                    <a:lnTo>
                      <a:pt x="18" y="22"/>
                    </a:lnTo>
                    <a:lnTo>
                      <a:pt x="20" y="20"/>
                    </a:lnTo>
                    <a:lnTo>
                      <a:pt x="24" y="20"/>
                    </a:lnTo>
                    <a:lnTo>
                      <a:pt x="24" y="22"/>
                    </a:lnTo>
                    <a:lnTo>
                      <a:pt x="26" y="22"/>
                    </a:lnTo>
                    <a:lnTo>
                      <a:pt x="26" y="20"/>
                    </a:lnTo>
                    <a:lnTo>
                      <a:pt x="24" y="18"/>
                    </a:lnTo>
                    <a:lnTo>
                      <a:pt x="34" y="18"/>
                    </a:lnTo>
                    <a:lnTo>
                      <a:pt x="32" y="16"/>
                    </a:lnTo>
                    <a:lnTo>
                      <a:pt x="28" y="12"/>
                    </a:lnTo>
                    <a:lnTo>
                      <a:pt x="38" y="12"/>
                    </a:lnTo>
                    <a:lnTo>
                      <a:pt x="34"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8" name="Freeform 1474"/>
              <p:cNvSpPr/>
              <p:nvPr/>
            </p:nvSpPr>
            <p:spPr bwMode="auto">
              <a:xfrm>
                <a:off x="5626100" y="2606675"/>
                <a:ext cx="22225" cy="22225"/>
              </a:xfrm>
              <a:custGeom>
                <a:gdLst>
                  <a:gd fmla="*/ 2 w 14" name="T0"/>
                  <a:gd fmla="*/ 8 h 14" name="T1"/>
                  <a:gd fmla="*/ 0 w 14" name="T2"/>
                  <a:gd fmla="*/ 14 h 14" name="T3"/>
                  <a:gd fmla="*/ 2 w 14" name="T4"/>
                  <a:gd fmla="*/ 14 h 14" name="T5"/>
                  <a:gd fmla="*/ 8 w 14" name="T6"/>
                  <a:gd fmla="*/ 8 h 14" name="T7"/>
                  <a:gd fmla="*/ 14 w 14" name="T8"/>
                  <a:gd fmla="*/ 6 h 14" name="T9"/>
                  <a:gd fmla="*/ 4 w 14" name="T10"/>
                  <a:gd fmla="*/ 0 h 14" name="T11"/>
                  <a:gd fmla="*/ 2 w 14" name="T12"/>
                  <a:gd fmla="*/ 8 h 14" name="T13"/>
                </a:gdLst>
                <a:cxnLst>
                  <a:cxn ang="0">
                    <a:pos x="T0" y="T1"/>
                  </a:cxn>
                  <a:cxn ang="0">
                    <a:pos x="T2" y="T3"/>
                  </a:cxn>
                  <a:cxn ang="0">
                    <a:pos x="T4" y="T5"/>
                  </a:cxn>
                  <a:cxn ang="0">
                    <a:pos x="T6" y="T7"/>
                  </a:cxn>
                  <a:cxn ang="0">
                    <a:pos x="T8" y="T9"/>
                  </a:cxn>
                  <a:cxn ang="0">
                    <a:pos x="T10" y="T11"/>
                  </a:cxn>
                  <a:cxn ang="0">
                    <a:pos x="T12" y="T13"/>
                  </a:cxn>
                </a:cxnLst>
                <a:rect b="b" l="0" r="r" t="0"/>
                <a:pathLst>
                  <a:path h="14" w="14">
                    <a:moveTo>
                      <a:pt x="2" y="8"/>
                    </a:moveTo>
                    <a:lnTo>
                      <a:pt x="0" y="14"/>
                    </a:lnTo>
                    <a:lnTo>
                      <a:pt x="2" y="14"/>
                    </a:lnTo>
                    <a:lnTo>
                      <a:pt x="8" y="8"/>
                    </a:lnTo>
                    <a:lnTo>
                      <a:pt x="14" y="6"/>
                    </a:lnTo>
                    <a:lnTo>
                      <a:pt x="4" y="0"/>
                    </a:lnTo>
                    <a:lnTo>
                      <a:pt x="2" y="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9" name="Freeform 1475"/>
              <p:cNvSpPr/>
              <p:nvPr/>
            </p:nvSpPr>
            <p:spPr bwMode="auto">
              <a:xfrm>
                <a:off x="6035675" y="2663825"/>
                <a:ext cx="6350" cy="9525"/>
              </a:xfrm>
              <a:custGeom>
                <a:gdLst>
                  <a:gd fmla="*/ 4 w 4" name="T0"/>
                  <a:gd fmla="*/ 6 h 6" name="T1"/>
                  <a:gd fmla="*/ 4 w 4" name="T2"/>
                  <a:gd fmla="*/ 2 h 6" name="T3"/>
                  <a:gd fmla="*/ 0 w 4" name="T4"/>
                  <a:gd fmla="*/ 0 h 6" name="T5"/>
                  <a:gd fmla="*/ 4 w 4" name="T6"/>
                  <a:gd fmla="*/ 6 h 6" name="T7"/>
                </a:gdLst>
                <a:cxnLst>
                  <a:cxn ang="0">
                    <a:pos x="T0" y="T1"/>
                  </a:cxn>
                  <a:cxn ang="0">
                    <a:pos x="T2" y="T3"/>
                  </a:cxn>
                  <a:cxn ang="0">
                    <a:pos x="T4" y="T5"/>
                  </a:cxn>
                  <a:cxn ang="0">
                    <a:pos x="T6" y="T7"/>
                  </a:cxn>
                </a:cxnLst>
                <a:rect b="b" l="0" r="r" t="0"/>
                <a:pathLst>
                  <a:path h="6" w="4">
                    <a:moveTo>
                      <a:pt x="4" y="6"/>
                    </a:moveTo>
                    <a:lnTo>
                      <a:pt x="4" y="2"/>
                    </a:lnTo>
                    <a:lnTo>
                      <a:pt x="0" y="0"/>
                    </a:lnTo>
                    <a:lnTo>
                      <a:pt x="4" y="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0" name="Freeform 1476"/>
              <p:cNvSpPr/>
              <p:nvPr/>
            </p:nvSpPr>
            <p:spPr bwMode="auto">
              <a:xfrm>
                <a:off x="6092825" y="2701925"/>
                <a:ext cx="53975" cy="60325"/>
              </a:xfrm>
              <a:custGeom>
                <a:gdLst>
                  <a:gd fmla="*/ 8 w 34" name="T0"/>
                  <a:gd fmla="*/ 10 h 38" name="T1"/>
                  <a:gd fmla="*/ 8 w 34" name="T2"/>
                  <a:gd fmla="*/ 14 h 38" name="T3"/>
                  <a:gd fmla="*/ 10 w 34" name="T4"/>
                  <a:gd fmla="*/ 14 h 38" name="T5"/>
                  <a:gd fmla="*/ 14 w 34" name="T6"/>
                  <a:gd fmla="*/ 12 h 38" name="T7"/>
                  <a:gd fmla="*/ 14 w 34" name="T8"/>
                  <a:gd fmla="*/ 18 h 38" name="T9"/>
                  <a:gd fmla="*/ 14 w 34" name="T10"/>
                  <a:gd fmla="*/ 22 h 38" name="T11"/>
                  <a:gd fmla="*/ 26 w 34" name="T12"/>
                  <a:gd fmla="*/ 30 h 38" name="T13"/>
                  <a:gd fmla="*/ 26 w 34" name="T14"/>
                  <a:gd fmla="*/ 32 h 38" name="T15"/>
                  <a:gd fmla="*/ 26 w 34" name="T16"/>
                  <a:gd fmla="*/ 38 h 38" name="T17"/>
                  <a:gd fmla="*/ 34 w 34" name="T18"/>
                  <a:gd fmla="*/ 38 h 38" name="T19"/>
                  <a:gd fmla="*/ 28 w 34" name="T20"/>
                  <a:gd fmla="*/ 24 h 38" name="T21"/>
                  <a:gd fmla="*/ 32 w 34" name="T22"/>
                  <a:gd fmla="*/ 24 h 38" name="T23"/>
                  <a:gd fmla="*/ 32 w 34" name="T24"/>
                  <a:gd fmla="*/ 22 h 38" name="T25"/>
                  <a:gd fmla="*/ 32 w 34" name="T26"/>
                  <a:gd fmla="*/ 20 h 38" name="T27"/>
                  <a:gd fmla="*/ 24 w 34" name="T28"/>
                  <a:gd fmla="*/ 20 h 38" name="T29"/>
                  <a:gd fmla="*/ 20 w 34" name="T30"/>
                  <a:gd fmla="*/ 18 h 38" name="T31"/>
                  <a:gd fmla="*/ 18 w 34" name="T32"/>
                  <a:gd fmla="*/ 14 h 38" name="T33"/>
                  <a:gd fmla="*/ 20 w 34" name="T34"/>
                  <a:gd fmla="*/ 10 h 38" name="T35"/>
                  <a:gd fmla="*/ 20 w 34" name="T36"/>
                  <a:gd fmla="*/ 4 h 38" name="T37"/>
                  <a:gd fmla="*/ 14 w 34" name="T38"/>
                  <a:gd fmla="*/ 0 h 38" name="T39"/>
                  <a:gd fmla="*/ 18 w 34" name="T40"/>
                  <a:gd fmla="*/ 4 h 38" name="T41"/>
                  <a:gd fmla="*/ 16 w 34" name="T42"/>
                  <a:gd fmla="*/ 6 h 38" name="T43"/>
                  <a:gd fmla="*/ 0 w 34" name="T44"/>
                  <a:gd fmla="*/ 0 h 38" name="T45"/>
                  <a:gd fmla="*/ 0 w 34" name="T46"/>
                  <a:gd fmla="*/ 4 h 38" name="T47"/>
                  <a:gd fmla="*/ 0 w 34" name="T48"/>
                  <a:gd fmla="*/ 10 h 38" name="T49"/>
                  <a:gd fmla="*/ 8 w 34" name="T50"/>
                  <a:gd fmla="*/ 10 h 3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8" w="34">
                    <a:moveTo>
                      <a:pt x="8" y="10"/>
                    </a:moveTo>
                    <a:lnTo>
                      <a:pt x="8" y="14"/>
                    </a:lnTo>
                    <a:lnTo>
                      <a:pt x="10" y="14"/>
                    </a:lnTo>
                    <a:lnTo>
                      <a:pt x="14" y="12"/>
                    </a:lnTo>
                    <a:lnTo>
                      <a:pt x="14" y="18"/>
                    </a:lnTo>
                    <a:lnTo>
                      <a:pt x="14" y="22"/>
                    </a:lnTo>
                    <a:lnTo>
                      <a:pt x="26" y="30"/>
                    </a:lnTo>
                    <a:lnTo>
                      <a:pt x="26" y="32"/>
                    </a:lnTo>
                    <a:lnTo>
                      <a:pt x="26" y="38"/>
                    </a:lnTo>
                    <a:lnTo>
                      <a:pt x="34" y="38"/>
                    </a:lnTo>
                    <a:lnTo>
                      <a:pt x="28" y="24"/>
                    </a:lnTo>
                    <a:lnTo>
                      <a:pt x="32" y="24"/>
                    </a:lnTo>
                    <a:lnTo>
                      <a:pt x="32" y="22"/>
                    </a:lnTo>
                    <a:lnTo>
                      <a:pt x="32" y="20"/>
                    </a:lnTo>
                    <a:lnTo>
                      <a:pt x="24" y="20"/>
                    </a:lnTo>
                    <a:lnTo>
                      <a:pt x="20" y="18"/>
                    </a:lnTo>
                    <a:lnTo>
                      <a:pt x="18" y="14"/>
                    </a:lnTo>
                    <a:lnTo>
                      <a:pt x="20" y="10"/>
                    </a:lnTo>
                    <a:lnTo>
                      <a:pt x="20" y="4"/>
                    </a:lnTo>
                    <a:lnTo>
                      <a:pt x="14" y="0"/>
                    </a:lnTo>
                    <a:lnTo>
                      <a:pt x="18" y="4"/>
                    </a:lnTo>
                    <a:lnTo>
                      <a:pt x="16" y="6"/>
                    </a:lnTo>
                    <a:lnTo>
                      <a:pt x="0" y="0"/>
                    </a:lnTo>
                    <a:lnTo>
                      <a:pt x="0" y="4"/>
                    </a:lnTo>
                    <a:lnTo>
                      <a:pt x="0" y="10"/>
                    </a:lnTo>
                    <a:lnTo>
                      <a:pt x="8" y="1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1" name="Freeform 1730"/>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2" name="Freeform 1731"/>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3" name="Freeform 1732"/>
              <p:cNvSpPr/>
              <p:nvPr/>
            </p:nvSpPr>
            <p:spPr bwMode="auto">
              <a:xfrm>
                <a:off x="7458075" y="4114800"/>
                <a:ext cx="311150" cy="323850"/>
              </a:xfrm>
              <a:custGeom>
                <a:gdLst>
                  <a:gd fmla="*/ 188 w 196" name="T0"/>
                  <a:gd fmla="*/ 56 h 204" name="T1"/>
                  <a:gd fmla="*/ 162 w 196" name="T2"/>
                  <a:gd fmla="*/ 60 h 204" name="T3"/>
                  <a:gd fmla="*/ 180 w 196" name="T4"/>
                  <a:gd fmla="*/ 54 h 204" name="T5"/>
                  <a:gd fmla="*/ 186 w 196" name="T6"/>
                  <a:gd fmla="*/ 40 h 204" name="T7"/>
                  <a:gd fmla="*/ 178 w 196" name="T8"/>
                  <a:gd fmla="*/ 36 h 204" name="T9"/>
                  <a:gd fmla="*/ 170 w 196" name="T10"/>
                  <a:gd fmla="*/ 32 h 204" name="T11"/>
                  <a:gd fmla="*/ 166 w 196" name="T12"/>
                  <a:gd fmla="*/ 36 h 204" name="T13"/>
                  <a:gd fmla="*/ 160 w 196" name="T14"/>
                  <a:gd fmla="*/ 32 h 204" name="T15"/>
                  <a:gd fmla="*/ 168 w 196" name="T16"/>
                  <a:gd fmla="*/ 20 h 204" name="T17"/>
                  <a:gd fmla="*/ 138 w 196" name="T18"/>
                  <a:gd fmla="*/ 22 h 204" name="T19"/>
                  <a:gd fmla="*/ 110 w 196" name="T20"/>
                  <a:gd fmla="*/ 28 h 204" name="T21"/>
                  <a:gd fmla="*/ 94 w 196" name="T22"/>
                  <a:gd fmla="*/ 24 h 204" name="T23"/>
                  <a:gd fmla="*/ 70 w 196" name="T24"/>
                  <a:gd fmla="*/ 12 h 204" name="T25"/>
                  <a:gd fmla="*/ 54 w 196" name="T26"/>
                  <a:gd fmla="*/ 10 h 204" name="T27"/>
                  <a:gd fmla="*/ 48 w 196" name="T28"/>
                  <a:gd fmla="*/ 6 h 204" name="T29"/>
                  <a:gd fmla="*/ 54 w 196" name="T30"/>
                  <a:gd fmla="*/ 14 h 204" name="T31"/>
                  <a:gd fmla="*/ 30 w 196" name="T32"/>
                  <a:gd fmla="*/ 32 h 204" name="T33"/>
                  <a:gd fmla="*/ 40 w 196" name="T34"/>
                  <a:gd fmla="*/ 50 h 204" name="T35"/>
                  <a:gd fmla="*/ 24 w 196" name="T36"/>
                  <a:gd fmla="*/ 46 h 204" name="T37"/>
                  <a:gd fmla="*/ 30 w 196" name="T38"/>
                  <a:gd fmla="*/ 30 h 204" name="T39"/>
                  <a:gd fmla="*/ 24 w 196" name="T40"/>
                  <a:gd fmla="*/ 22 h 204" name="T41"/>
                  <a:gd fmla="*/ 32 w 196" name="T42"/>
                  <a:gd fmla="*/ 4 h 204" name="T43"/>
                  <a:gd fmla="*/ 14 w 196" name="T44"/>
                  <a:gd fmla="*/ 12 h 204" name="T45"/>
                  <a:gd fmla="*/ 4 w 196" name="T46"/>
                  <a:gd fmla="*/ 32 h 204" name="T47"/>
                  <a:gd fmla="*/ 0 w 196" name="T48"/>
                  <a:gd fmla="*/ 50 h 204" name="T49"/>
                  <a:gd fmla="*/ 8 w 196" name="T50"/>
                  <a:gd fmla="*/ 56 h 204" name="T51"/>
                  <a:gd fmla="*/ 12 w 196" name="T52"/>
                  <a:gd fmla="*/ 74 h 204" name="T53"/>
                  <a:gd fmla="*/ 20 w 196" name="T54"/>
                  <a:gd fmla="*/ 90 h 204" name="T55"/>
                  <a:gd fmla="*/ 36 w 196" name="T56"/>
                  <a:gd fmla="*/ 94 h 204" name="T57"/>
                  <a:gd fmla="*/ 50 w 196" name="T58"/>
                  <a:gd fmla="*/ 96 h 204" name="T59"/>
                  <a:gd fmla="*/ 78 w 196" name="T60"/>
                  <a:gd fmla="*/ 110 h 204" name="T61"/>
                  <a:gd fmla="*/ 76 w 196" name="T62"/>
                  <a:gd fmla="*/ 122 h 204" name="T63"/>
                  <a:gd fmla="*/ 78 w 196" name="T64"/>
                  <a:gd fmla="*/ 132 h 204" name="T65"/>
                  <a:gd fmla="*/ 92 w 196" name="T66"/>
                  <a:gd fmla="*/ 148 h 204" name="T67"/>
                  <a:gd fmla="*/ 102 w 196" name="T68"/>
                  <a:gd fmla="*/ 166 h 204" name="T69"/>
                  <a:gd fmla="*/ 94 w 196" name="T70"/>
                  <a:gd fmla="*/ 178 h 204" name="T71"/>
                  <a:gd fmla="*/ 100 w 196" name="T72"/>
                  <a:gd fmla="*/ 178 h 204" name="T73"/>
                  <a:gd fmla="*/ 102 w 196" name="T74"/>
                  <a:gd fmla="*/ 200 h 204" name="T75"/>
                  <a:gd fmla="*/ 120 w 196" name="T76"/>
                  <a:gd fmla="*/ 200 h 204" name="T77"/>
                  <a:gd fmla="*/ 124 w 196" name="T78"/>
                  <a:gd fmla="*/ 194 h 204" name="T79"/>
                  <a:gd fmla="*/ 134 w 196" name="T80"/>
                  <a:gd fmla="*/ 190 h 204" name="T81"/>
                  <a:gd fmla="*/ 140 w 196" name="T82"/>
                  <a:gd fmla="*/ 182 h 204" name="T83"/>
                  <a:gd fmla="*/ 148 w 196" name="T84"/>
                  <a:gd fmla="*/ 176 h 204" name="T85"/>
                  <a:gd fmla="*/ 138 w 196" name="T86"/>
                  <a:gd fmla="*/ 176 h 204" name="T87"/>
                  <a:gd fmla="*/ 128 w 196" name="T88"/>
                  <a:gd fmla="*/ 168 h 204" name="T89"/>
                  <a:gd fmla="*/ 124 w 196" name="T90"/>
                  <a:gd fmla="*/ 150 h 204" name="T91"/>
                  <a:gd fmla="*/ 122 w 196" name="T92"/>
                  <a:gd fmla="*/ 140 h 204" name="T93"/>
                  <a:gd fmla="*/ 130 w 196" name="T94"/>
                  <a:gd fmla="*/ 140 h 204" name="T95"/>
                  <a:gd fmla="*/ 142 w 196" name="T96"/>
                  <a:gd fmla="*/ 146 h 204" name="T97"/>
                  <a:gd fmla="*/ 150 w 196" name="T98"/>
                  <a:gd fmla="*/ 146 h 204" name="T99"/>
                  <a:gd fmla="*/ 156 w 196" name="T100"/>
                  <a:gd fmla="*/ 140 h 204" name="T101"/>
                  <a:gd fmla="*/ 170 w 196" name="T102"/>
                  <a:gd fmla="*/ 138 h 204" name="T103"/>
                  <a:gd fmla="*/ 176 w 196" name="T104"/>
                  <a:gd fmla="*/ 132 h 204" name="T105"/>
                  <a:gd fmla="*/ 184 w 196" name="T106"/>
                  <a:gd fmla="*/ 120 h 204" name="T107"/>
                  <a:gd fmla="*/ 176 w 196" name="T108"/>
                  <a:gd fmla="*/ 94 h 204" name="T109"/>
                  <a:gd fmla="*/ 186 w 196" name="T110"/>
                  <a:gd fmla="*/ 92 h 204" name="T111"/>
                  <a:gd fmla="*/ 192 w 196" name="T112"/>
                  <a:gd fmla="*/ 84 h 204" name="T113"/>
                  <a:gd fmla="*/ 186 w 196" name="T114"/>
                  <a:gd fmla="*/ 78 h 204" name="T115"/>
                  <a:gd fmla="*/ 180 w 196" name="T116"/>
                  <a:gd fmla="*/ 72 h 204" name="T117"/>
                  <a:gd fmla="*/ 196 w 196" name="T118"/>
                  <a:gd fmla="*/ 64 h 204" name="T119"/>
                  <a:gd fmla="*/ 196 w 196" name="T120"/>
                  <a:gd fmla="*/ 58 h 20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4" w="196">
                    <a:moveTo>
                      <a:pt x="196" y="58"/>
                    </a:moveTo>
                    <a:lnTo>
                      <a:pt x="196" y="58"/>
                    </a:lnTo>
                    <a:lnTo>
                      <a:pt x="188" y="56"/>
                    </a:lnTo>
                    <a:lnTo>
                      <a:pt x="184" y="56"/>
                    </a:lnTo>
                    <a:lnTo>
                      <a:pt x="170" y="58"/>
                    </a:lnTo>
                    <a:lnTo>
                      <a:pt x="162" y="60"/>
                    </a:lnTo>
                    <a:lnTo>
                      <a:pt x="162" y="58"/>
                    </a:lnTo>
                    <a:lnTo>
                      <a:pt x="166" y="54"/>
                    </a:lnTo>
                    <a:lnTo>
                      <a:pt x="180" y="54"/>
                    </a:lnTo>
                    <a:lnTo>
                      <a:pt x="180" y="48"/>
                    </a:lnTo>
                    <a:lnTo>
                      <a:pt x="184" y="40"/>
                    </a:lnTo>
                    <a:lnTo>
                      <a:pt x="186" y="40"/>
                    </a:lnTo>
                    <a:lnTo>
                      <a:pt x="184" y="38"/>
                    </a:lnTo>
                    <a:lnTo>
                      <a:pt x="180" y="36"/>
                    </a:lnTo>
                    <a:lnTo>
                      <a:pt x="178" y="36"/>
                    </a:lnTo>
                    <a:lnTo>
                      <a:pt x="176" y="38"/>
                    </a:lnTo>
                    <a:lnTo>
                      <a:pt x="170" y="38"/>
                    </a:lnTo>
                    <a:lnTo>
                      <a:pt x="170" y="32"/>
                    </a:lnTo>
                    <a:lnTo>
                      <a:pt x="168" y="32"/>
                    </a:lnTo>
                    <a:lnTo>
                      <a:pt x="168" y="36"/>
                    </a:lnTo>
                    <a:lnTo>
                      <a:pt x="166" y="36"/>
                    </a:lnTo>
                    <a:lnTo>
                      <a:pt x="162" y="36"/>
                    </a:lnTo>
                    <a:lnTo>
                      <a:pt x="162" y="32"/>
                    </a:lnTo>
                    <a:lnTo>
                      <a:pt x="160" y="32"/>
                    </a:lnTo>
                    <a:lnTo>
                      <a:pt x="160" y="30"/>
                    </a:lnTo>
                    <a:lnTo>
                      <a:pt x="158" y="24"/>
                    </a:lnTo>
                    <a:lnTo>
                      <a:pt x="168" y="20"/>
                    </a:lnTo>
                    <a:lnTo>
                      <a:pt x="142" y="20"/>
                    </a:lnTo>
                    <a:lnTo>
                      <a:pt x="148" y="24"/>
                    </a:lnTo>
                    <a:lnTo>
                      <a:pt x="138" y="22"/>
                    </a:lnTo>
                    <a:lnTo>
                      <a:pt x="134" y="30"/>
                    </a:lnTo>
                    <a:lnTo>
                      <a:pt x="120" y="30"/>
                    </a:lnTo>
                    <a:lnTo>
                      <a:pt x="110" y="28"/>
                    </a:lnTo>
                    <a:lnTo>
                      <a:pt x="110" y="22"/>
                    </a:lnTo>
                    <a:lnTo>
                      <a:pt x="102" y="22"/>
                    </a:lnTo>
                    <a:lnTo>
                      <a:pt x="94" y="24"/>
                    </a:lnTo>
                    <a:lnTo>
                      <a:pt x="78" y="30"/>
                    </a:lnTo>
                    <a:lnTo>
                      <a:pt x="74" y="18"/>
                    </a:lnTo>
                    <a:lnTo>
                      <a:pt x="70" y="12"/>
                    </a:lnTo>
                    <a:lnTo>
                      <a:pt x="64" y="10"/>
                    </a:lnTo>
                    <a:lnTo>
                      <a:pt x="58" y="10"/>
                    </a:lnTo>
                    <a:lnTo>
                      <a:pt x="54" y="10"/>
                    </a:lnTo>
                    <a:lnTo>
                      <a:pt x="54" y="2"/>
                    </a:lnTo>
                    <a:lnTo>
                      <a:pt x="48" y="0"/>
                    </a:lnTo>
                    <a:lnTo>
                      <a:pt x="48" y="6"/>
                    </a:lnTo>
                    <a:lnTo>
                      <a:pt x="50" y="6"/>
                    </a:lnTo>
                    <a:lnTo>
                      <a:pt x="50" y="10"/>
                    </a:lnTo>
                    <a:lnTo>
                      <a:pt x="54" y="14"/>
                    </a:lnTo>
                    <a:lnTo>
                      <a:pt x="30" y="18"/>
                    </a:lnTo>
                    <a:lnTo>
                      <a:pt x="30" y="24"/>
                    </a:lnTo>
                    <a:lnTo>
                      <a:pt x="30" y="32"/>
                    </a:lnTo>
                    <a:lnTo>
                      <a:pt x="38" y="40"/>
                    </a:lnTo>
                    <a:lnTo>
                      <a:pt x="40" y="48"/>
                    </a:lnTo>
                    <a:lnTo>
                      <a:pt x="40" y="50"/>
                    </a:lnTo>
                    <a:lnTo>
                      <a:pt x="36" y="50"/>
                    </a:lnTo>
                    <a:lnTo>
                      <a:pt x="28" y="50"/>
                    </a:lnTo>
                    <a:lnTo>
                      <a:pt x="24" y="46"/>
                    </a:lnTo>
                    <a:lnTo>
                      <a:pt x="22" y="32"/>
                    </a:lnTo>
                    <a:lnTo>
                      <a:pt x="28" y="30"/>
                    </a:lnTo>
                    <a:lnTo>
                      <a:pt x="30" y="30"/>
                    </a:lnTo>
                    <a:lnTo>
                      <a:pt x="30" y="24"/>
                    </a:lnTo>
                    <a:lnTo>
                      <a:pt x="30" y="22"/>
                    </a:lnTo>
                    <a:lnTo>
                      <a:pt x="24" y="22"/>
                    </a:lnTo>
                    <a:lnTo>
                      <a:pt x="28" y="18"/>
                    </a:lnTo>
                    <a:lnTo>
                      <a:pt x="20" y="14"/>
                    </a:lnTo>
                    <a:lnTo>
                      <a:pt x="32" y="4"/>
                    </a:lnTo>
                    <a:lnTo>
                      <a:pt x="30" y="0"/>
                    </a:lnTo>
                    <a:lnTo>
                      <a:pt x="22" y="4"/>
                    </a:lnTo>
                    <a:lnTo>
                      <a:pt x="14" y="12"/>
                    </a:lnTo>
                    <a:lnTo>
                      <a:pt x="10" y="24"/>
                    </a:lnTo>
                    <a:lnTo>
                      <a:pt x="2" y="28"/>
                    </a:lnTo>
                    <a:lnTo>
                      <a:pt x="4" y="32"/>
                    </a:lnTo>
                    <a:lnTo>
                      <a:pt x="2" y="38"/>
                    </a:lnTo>
                    <a:lnTo>
                      <a:pt x="2" y="42"/>
                    </a:lnTo>
                    <a:lnTo>
                      <a:pt x="0" y="50"/>
                    </a:lnTo>
                    <a:lnTo>
                      <a:pt x="0" y="56"/>
                    </a:lnTo>
                    <a:lnTo>
                      <a:pt x="2" y="56"/>
                    </a:lnTo>
                    <a:lnTo>
                      <a:pt x="8" y="56"/>
                    </a:lnTo>
                    <a:lnTo>
                      <a:pt x="14" y="68"/>
                    </a:lnTo>
                    <a:lnTo>
                      <a:pt x="12" y="68"/>
                    </a:lnTo>
                    <a:lnTo>
                      <a:pt x="12" y="74"/>
                    </a:lnTo>
                    <a:lnTo>
                      <a:pt x="14" y="78"/>
                    </a:lnTo>
                    <a:lnTo>
                      <a:pt x="18" y="84"/>
                    </a:lnTo>
                    <a:lnTo>
                      <a:pt x="20" y="90"/>
                    </a:lnTo>
                    <a:lnTo>
                      <a:pt x="20" y="92"/>
                    </a:lnTo>
                    <a:lnTo>
                      <a:pt x="30" y="94"/>
                    </a:lnTo>
                    <a:lnTo>
                      <a:pt x="36" y="94"/>
                    </a:lnTo>
                    <a:lnTo>
                      <a:pt x="42" y="94"/>
                    </a:lnTo>
                    <a:lnTo>
                      <a:pt x="48" y="94"/>
                    </a:lnTo>
                    <a:lnTo>
                      <a:pt x="50" y="96"/>
                    </a:lnTo>
                    <a:lnTo>
                      <a:pt x="58" y="110"/>
                    </a:lnTo>
                    <a:lnTo>
                      <a:pt x="68" y="108"/>
                    </a:lnTo>
                    <a:lnTo>
                      <a:pt x="78" y="110"/>
                    </a:lnTo>
                    <a:lnTo>
                      <a:pt x="78" y="120"/>
                    </a:lnTo>
                    <a:lnTo>
                      <a:pt x="76" y="120"/>
                    </a:lnTo>
                    <a:lnTo>
                      <a:pt x="76" y="122"/>
                    </a:lnTo>
                    <a:lnTo>
                      <a:pt x="76" y="128"/>
                    </a:lnTo>
                    <a:lnTo>
                      <a:pt x="76" y="130"/>
                    </a:lnTo>
                    <a:lnTo>
                      <a:pt x="78" y="132"/>
                    </a:lnTo>
                    <a:lnTo>
                      <a:pt x="84" y="138"/>
                    </a:lnTo>
                    <a:lnTo>
                      <a:pt x="86" y="142"/>
                    </a:lnTo>
                    <a:lnTo>
                      <a:pt x="92" y="148"/>
                    </a:lnTo>
                    <a:lnTo>
                      <a:pt x="100" y="154"/>
                    </a:lnTo>
                    <a:lnTo>
                      <a:pt x="104" y="156"/>
                    </a:lnTo>
                    <a:lnTo>
                      <a:pt x="102" y="166"/>
                    </a:lnTo>
                    <a:lnTo>
                      <a:pt x="96" y="172"/>
                    </a:lnTo>
                    <a:lnTo>
                      <a:pt x="94" y="174"/>
                    </a:lnTo>
                    <a:lnTo>
                      <a:pt x="94" y="178"/>
                    </a:lnTo>
                    <a:lnTo>
                      <a:pt x="94" y="182"/>
                    </a:lnTo>
                    <a:lnTo>
                      <a:pt x="96" y="182"/>
                    </a:lnTo>
                    <a:lnTo>
                      <a:pt x="100" y="178"/>
                    </a:lnTo>
                    <a:lnTo>
                      <a:pt x="102" y="184"/>
                    </a:lnTo>
                    <a:lnTo>
                      <a:pt x="104" y="192"/>
                    </a:lnTo>
                    <a:lnTo>
                      <a:pt x="102" y="200"/>
                    </a:lnTo>
                    <a:lnTo>
                      <a:pt x="110" y="204"/>
                    </a:lnTo>
                    <a:lnTo>
                      <a:pt x="114" y="202"/>
                    </a:lnTo>
                    <a:lnTo>
                      <a:pt x="120" y="200"/>
                    </a:lnTo>
                    <a:lnTo>
                      <a:pt x="122" y="200"/>
                    </a:lnTo>
                    <a:lnTo>
                      <a:pt x="124" y="196"/>
                    </a:lnTo>
                    <a:lnTo>
                      <a:pt x="124" y="194"/>
                    </a:lnTo>
                    <a:lnTo>
                      <a:pt x="128" y="194"/>
                    </a:lnTo>
                    <a:lnTo>
                      <a:pt x="132" y="192"/>
                    </a:lnTo>
                    <a:lnTo>
                      <a:pt x="134" y="190"/>
                    </a:lnTo>
                    <a:lnTo>
                      <a:pt x="138" y="190"/>
                    </a:lnTo>
                    <a:lnTo>
                      <a:pt x="140" y="184"/>
                    </a:lnTo>
                    <a:lnTo>
                      <a:pt x="140" y="182"/>
                    </a:lnTo>
                    <a:lnTo>
                      <a:pt x="142" y="182"/>
                    </a:lnTo>
                    <a:lnTo>
                      <a:pt x="148" y="178"/>
                    </a:lnTo>
                    <a:lnTo>
                      <a:pt x="148" y="176"/>
                    </a:lnTo>
                    <a:lnTo>
                      <a:pt x="146" y="174"/>
                    </a:lnTo>
                    <a:lnTo>
                      <a:pt x="142" y="174"/>
                    </a:lnTo>
                    <a:lnTo>
                      <a:pt x="138" y="176"/>
                    </a:lnTo>
                    <a:lnTo>
                      <a:pt x="132" y="176"/>
                    </a:lnTo>
                    <a:lnTo>
                      <a:pt x="130" y="174"/>
                    </a:lnTo>
                    <a:lnTo>
                      <a:pt x="128" y="168"/>
                    </a:lnTo>
                    <a:lnTo>
                      <a:pt x="128" y="164"/>
                    </a:lnTo>
                    <a:lnTo>
                      <a:pt x="130" y="158"/>
                    </a:lnTo>
                    <a:lnTo>
                      <a:pt x="124" y="150"/>
                    </a:lnTo>
                    <a:lnTo>
                      <a:pt x="122" y="146"/>
                    </a:lnTo>
                    <a:lnTo>
                      <a:pt x="122" y="142"/>
                    </a:lnTo>
                    <a:lnTo>
                      <a:pt x="122" y="140"/>
                    </a:lnTo>
                    <a:lnTo>
                      <a:pt x="120" y="140"/>
                    </a:lnTo>
                    <a:lnTo>
                      <a:pt x="124" y="138"/>
                    </a:lnTo>
                    <a:lnTo>
                      <a:pt x="130" y="140"/>
                    </a:lnTo>
                    <a:lnTo>
                      <a:pt x="134" y="142"/>
                    </a:lnTo>
                    <a:lnTo>
                      <a:pt x="138" y="142"/>
                    </a:lnTo>
                    <a:lnTo>
                      <a:pt x="142" y="146"/>
                    </a:lnTo>
                    <a:lnTo>
                      <a:pt x="148" y="148"/>
                    </a:lnTo>
                    <a:lnTo>
                      <a:pt x="152" y="148"/>
                    </a:lnTo>
                    <a:lnTo>
                      <a:pt x="150" y="146"/>
                    </a:lnTo>
                    <a:lnTo>
                      <a:pt x="150" y="142"/>
                    </a:lnTo>
                    <a:lnTo>
                      <a:pt x="152" y="140"/>
                    </a:lnTo>
                    <a:lnTo>
                      <a:pt x="156" y="140"/>
                    </a:lnTo>
                    <a:lnTo>
                      <a:pt x="162" y="142"/>
                    </a:lnTo>
                    <a:lnTo>
                      <a:pt x="168" y="140"/>
                    </a:lnTo>
                    <a:lnTo>
                      <a:pt x="170" y="138"/>
                    </a:lnTo>
                    <a:lnTo>
                      <a:pt x="174" y="138"/>
                    </a:lnTo>
                    <a:lnTo>
                      <a:pt x="174" y="136"/>
                    </a:lnTo>
                    <a:lnTo>
                      <a:pt x="176" y="132"/>
                    </a:lnTo>
                    <a:lnTo>
                      <a:pt x="184" y="130"/>
                    </a:lnTo>
                    <a:lnTo>
                      <a:pt x="186" y="126"/>
                    </a:lnTo>
                    <a:lnTo>
                      <a:pt x="184" y="120"/>
                    </a:lnTo>
                    <a:lnTo>
                      <a:pt x="170" y="102"/>
                    </a:lnTo>
                    <a:lnTo>
                      <a:pt x="178" y="100"/>
                    </a:lnTo>
                    <a:lnTo>
                      <a:pt x="176" y="94"/>
                    </a:lnTo>
                    <a:lnTo>
                      <a:pt x="176" y="92"/>
                    </a:lnTo>
                    <a:lnTo>
                      <a:pt x="178" y="92"/>
                    </a:lnTo>
                    <a:lnTo>
                      <a:pt x="186" y="92"/>
                    </a:lnTo>
                    <a:lnTo>
                      <a:pt x="188" y="90"/>
                    </a:lnTo>
                    <a:lnTo>
                      <a:pt x="192" y="86"/>
                    </a:lnTo>
                    <a:lnTo>
                      <a:pt x="192" y="84"/>
                    </a:lnTo>
                    <a:lnTo>
                      <a:pt x="188" y="84"/>
                    </a:lnTo>
                    <a:lnTo>
                      <a:pt x="186" y="84"/>
                    </a:lnTo>
                    <a:lnTo>
                      <a:pt x="186" y="78"/>
                    </a:lnTo>
                    <a:lnTo>
                      <a:pt x="184" y="76"/>
                    </a:lnTo>
                    <a:lnTo>
                      <a:pt x="180" y="74"/>
                    </a:lnTo>
                    <a:lnTo>
                      <a:pt x="180" y="72"/>
                    </a:lnTo>
                    <a:lnTo>
                      <a:pt x="186" y="68"/>
                    </a:lnTo>
                    <a:lnTo>
                      <a:pt x="194" y="66"/>
                    </a:lnTo>
                    <a:lnTo>
                      <a:pt x="196" y="64"/>
                    </a:lnTo>
                    <a:lnTo>
                      <a:pt x="196" y="58"/>
                    </a:lnTo>
                    <a:lnTo>
                      <a:pt x="196" y="58"/>
                    </a:lnTo>
                    <a:lnTo>
                      <a:pt x="196" y="58"/>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4" name="Freeform 1733"/>
              <p:cNvSpPr>
                <a:spLocks noEditPoints="1"/>
              </p:cNvSpPr>
              <p:nvPr/>
            </p:nvSpPr>
            <p:spPr bwMode="auto">
              <a:xfrm>
                <a:off x="6292850" y="2946400"/>
                <a:ext cx="1320800" cy="768350"/>
              </a:xfrm>
              <a:custGeom>
                <a:gdLst>
                  <a:gd fmla="*/ 704 w 832" name="T0"/>
                  <a:gd fmla="*/ 208 h 484" name="T1"/>
                  <a:gd fmla="*/ 498 w 832" name="T2"/>
                  <a:gd fmla="*/ 404 h 484" name="T3"/>
                  <a:gd fmla="*/ 478 w 832" name="T4"/>
                  <a:gd fmla="*/ 392 h 484" name="T5"/>
                  <a:gd fmla="*/ 758 w 832" name="T6"/>
                  <a:gd fmla="*/ 182 h 484" name="T7"/>
                  <a:gd fmla="*/ 186 w 832" name="T8"/>
                  <a:gd fmla="*/ 172 h 484" name="T9"/>
                  <a:gd fmla="*/ 788 w 832" name="T10"/>
                  <a:gd fmla="*/ 156 h 484" name="T11"/>
                  <a:gd fmla="*/ 742 w 832" name="T12"/>
                  <a:gd fmla="*/ 100 h 484" name="T13"/>
                  <a:gd fmla="*/ 550 w 832" name="T14"/>
                  <a:gd fmla="*/ 74 h 484" name="T15"/>
                  <a:gd fmla="*/ 32 w 832" name="T16"/>
                  <a:gd fmla="*/ 44 h 484" name="T17"/>
                  <a:gd fmla="*/ 830 w 832" name="T18"/>
                  <a:gd fmla="*/ 92 h 484" name="T19"/>
                  <a:gd fmla="*/ 820 w 832" name="T20"/>
                  <a:gd fmla="*/ 56 h 484" name="T21"/>
                  <a:gd fmla="*/ 796 w 832" name="T22"/>
                  <a:gd fmla="*/ 46 h 484" name="T23"/>
                  <a:gd fmla="*/ 730 w 832" name="T24"/>
                  <a:gd fmla="*/ 90 h 484" name="T25"/>
                  <a:gd fmla="*/ 686 w 832" name="T26"/>
                  <a:gd fmla="*/ 126 h 484" name="T27"/>
                  <a:gd fmla="*/ 622 w 832" name="T28"/>
                  <a:gd fmla="*/ 158 h 484" name="T29"/>
                  <a:gd fmla="*/ 596 w 832" name="T30"/>
                  <a:gd fmla="*/ 150 h 484" name="T31"/>
                  <a:gd fmla="*/ 592 w 832" name="T32"/>
                  <a:gd fmla="*/ 116 h 484" name="T33"/>
                  <a:gd fmla="*/ 566 w 832" name="T34"/>
                  <a:gd fmla="*/ 86 h 484" name="T35"/>
                  <a:gd fmla="*/ 540 w 832" name="T36"/>
                  <a:gd fmla="*/ 158 h 484" name="T37"/>
                  <a:gd fmla="*/ 532 w 832" name="T38"/>
                  <a:gd fmla="*/ 94 h 484" name="T39"/>
                  <a:gd fmla="*/ 566 w 832" name="T40"/>
                  <a:gd fmla="*/ 68 h 484" name="T41"/>
                  <a:gd fmla="*/ 584 w 832" name="T42"/>
                  <a:gd fmla="*/ 66 h 484" name="T43"/>
                  <a:gd fmla="*/ 534 w 832" name="T44"/>
                  <a:gd fmla="*/ 56 h 484" name="T45"/>
                  <a:gd fmla="*/ 528 w 832" name="T46"/>
                  <a:gd fmla="*/ 38 h 484" name="T47"/>
                  <a:gd fmla="*/ 478 w 832" name="T48"/>
                  <a:gd fmla="*/ 40 h 484" name="T49"/>
                  <a:gd fmla="*/ 470 w 832" name="T50"/>
                  <a:gd fmla="*/ 20 h 484" name="T51"/>
                  <a:gd fmla="*/ 432 w 832" name="T52"/>
                  <a:gd fmla="*/ 2 h 484" name="T53"/>
                  <a:gd fmla="*/ 30 w 832" name="T54"/>
                  <a:gd fmla="*/ 26 h 484" name="T55"/>
                  <a:gd fmla="*/ 10 w 832" name="T56"/>
                  <a:gd fmla="*/ 126 h 484" name="T57"/>
                  <a:gd fmla="*/ 16 w 832" name="T58"/>
                  <a:gd fmla="*/ 210 h 484" name="T59"/>
                  <a:gd fmla="*/ 38 w 832" name="T60"/>
                  <a:gd fmla="*/ 244 h 484" name="T61"/>
                  <a:gd fmla="*/ 58 w 832" name="T62"/>
                  <a:gd fmla="*/ 290 h 484" name="T63"/>
                  <a:gd fmla="*/ 88 w 832" name="T64"/>
                  <a:gd fmla="*/ 320 h 484" name="T65"/>
                  <a:gd fmla="*/ 230 w 832" name="T66"/>
                  <a:gd fmla="*/ 356 h 484" name="T67"/>
                  <a:gd fmla="*/ 288 w 832" name="T68"/>
                  <a:gd fmla="*/ 396 h 484" name="T69"/>
                  <a:gd fmla="*/ 332 w 832" name="T70"/>
                  <a:gd fmla="*/ 396 h 484" name="T71"/>
                  <a:gd fmla="*/ 364 w 832" name="T72"/>
                  <a:gd fmla="*/ 452 h 484" name="T73"/>
                  <a:gd fmla="*/ 386 w 832" name="T74"/>
                  <a:gd fmla="*/ 452 h 484" name="T75"/>
                  <a:gd fmla="*/ 404 w 832" name="T76"/>
                  <a:gd fmla="*/ 422 h 484" name="T77"/>
                  <a:gd fmla="*/ 478 w 832" name="T78"/>
                  <a:gd fmla="*/ 402 h 484" name="T79"/>
                  <a:gd fmla="*/ 506 w 832" name="T80"/>
                  <a:gd fmla="*/ 404 h 484" name="T81"/>
                  <a:gd fmla="*/ 502 w 832" name="T82"/>
                  <a:gd fmla="*/ 388 h 484" name="T83"/>
                  <a:gd fmla="*/ 532 w 832" name="T84"/>
                  <a:gd fmla="*/ 386 h 484" name="T85"/>
                  <a:gd fmla="*/ 566 w 832" name="T86"/>
                  <a:gd fmla="*/ 388 h 484" name="T87"/>
                  <a:gd fmla="*/ 602 w 832" name="T88"/>
                  <a:gd fmla="*/ 404 h 484" name="T89"/>
                  <a:gd fmla="*/ 616 w 832" name="T90"/>
                  <a:gd fmla="*/ 458 h 484" name="T91"/>
                  <a:gd fmla="*/ 632 w 832" name="T92"/>
                  <a:gd fmla="*/ 420 h 484" name="T93"/>
                  <a:gd fmla="*/ 622 w 832" name="T94"/>
                  <a:gd fmla="*/ 382 h 484" name="T95"/>
                  <a:gd fmla="*/ 630 w 832" name="T96"/>
                  <a:gd fmla="*/ 350 h 484" name="T97"/>
                  <a:gd fmla="*/ 666 w 832" name="T98"/>
                  <a:gd fmla="*/ 322 h 484" name="T99"/>
                  <a:gd fmla="*/ 698 w 832" name="T100"/>
                  <a:gd fmla="*/ 278 h 484" name="T101"/>
                  <a:gd fmla="*/ 694 w 832" name="T102"/>
                  <a:gd fmla="*/ 246 h 484" name="T103"/>
                  <a:gd fmla="*/ 686 w 832" name="T104"/>
                  <a:gd fmla="*/ 222 h 484" name="T105"/>
                  <a:gd fmla="*/ 694 w 832" name="T106"/>
                  <a:gd fmla="*/ 238 h 484" name="T107"/>
                  <a:gd fmla="*/ 728 w 832" name="T108"/>
                  <a:gd fmla="*/ 208 h 484" name="T109"/>
                  <a:gd fmla="*/ 758 w 832" name="T110"/>
                  <a:gd fmla="*/ 164 h 484" name="T111"/>
                  <a:gd fmla="*/ 784 w 832" name="T112"/>
                  <a:gd fmla="*/ 156 h 484" name="T113"/>
                  <a:gd fmla="*/ 794 w 832" name="T114"/>
                  <a:gd fmla="*/ 120 h 484" name="T115"/>
                  <a:gd fmla="*/ 828 w 832" name="T116"/>
                  <a:gd fmla="*/ 90 h 48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82" w="832">
                    <a:moveTo>
                      <a:pt x="706" y="244"/>
                    </a:moveTo>
                    <a:lnTo>
                      <a:pt x="710" y="246"/>
                    </a:lnTo>
                    <a:lnTo>
                      <a:pt x="710" y="244"/>
                    </a:lnTo>
                    <a:lnTo>
                      <a:pt x="706" y="244"/>
                    </a:lnTo>
                    <a:lnTo>
                      <a:pt x="706" y="244"/>
                    </a:lnTo>
                    <a:lnTo>
                      <a:pt x="706" y="244"/>
                    </a:lnTo>
                    <a:close/>
                    <a:moveTo>
                      <a:pt x="704" y="202"/>
                    </a:moveTo>
                    <a:lnTo>
                      <a:pt x="704" y="202"/>
                    </a:lnTo>
                    <a:lnTo>
                      <a:pt x="706" y="202"/>
                    </a:lnTo>
                    <a:lnTo>
                      <a:pt x="704" y="208"/>
                    </a:lnTo>
                    <a:lnTo>
                      <a:pt x="702" y="208"/>
                    </a:lnTo>
                    <a:lnTo>
                      <a:pt x="702" y="204"/>
                    </a:lnTo>
                    <a:lnTo>
                      <a:pt x="704" y="202"/>
                    </a:lnTo>
                    <a:lnTo>
                      <a:pt x="704" y="202"/>
                    </a:lnTo>
                    <a:lnTo>
                      <a:pt x="704" y="202"/>
                    </a:lnTo>
                    <a:close/>
                    <a:moveTo>
                      <a:pt x="494" y="402"/>
                    </a:moveTo>
                    <a:lnTo>
                      <a:pt x="496" y="410"/>
                    </a:lnTo>
                    <a:lnTo>
                      <a:pt x="498" y="410"/>
                    </a:lnTo>
                    <a:lnTo>
                      <a:pt x="502" y="406"/>
                    </a:lnTo>
                    <a:lnTo>
                      <a:pt x="498" y="404"/>
                    </a:lnTo>
                    <a:lnTo>
                      <a:pt x="494" y="402"/>
                    </a:lnTo>
                    <a:lnTo>
                      <a:pt x="494" y="402"/>
                    </a:lnTo>
                    <a:lnTo>
                      <a:pt x="494" y="402"/>
                    </a:lnTo>
                    <a:close/>
                    <a:moveTo>
                      <a:pt x="478" y="392"/>
                    </a:moveTo>
                    <a:lnTo>
                      <a:pt x="478" y="392"/>
                    </a:lnTo>
                    <a:lnTo>
                      <a:pt x="478" y="394"/>
                    </a:lnTo>
                    <a:lnTo>
                      <a:pt x="476" y="396"/>
                    </a:lnTo>
                    <a:lnTo>
                      <a:pt x="476" y="392"/>
                    </a:lnTo>
                    <a:lnTo>
                      <a:pt x="478" y="392"/>
                    </a:lnTo>
                    <a:lnTo>
                      <a:pt x="478" y="392"/>
                    </a:lnTo>
                    <a:lnTo>
                      <a:pt x="478" y="392"/>
                    </a:lnTo>
                    <a:close/>
                    <a:moveTo>
                      <a:pt x="746" y="174"/>
                    </a:moveTo>
                    <a:lnTo>
                      <a:pt x="742" y="180"/>
                    </a:lnTo>
                    <a:lnTo>
                      <a:pt x="738" y="180"/>
                    </a:lnTo>
                    <a:lnTo>
                      <a:pt x="734" y="180"/>
                    </a:lnTo>
                    <a:lnTo>
                      <a:pt x="732" y="182"/>
                    </a:lnTo>
                    <a:lnTo>
                      <a:pt x="734" y="182"/>
                    </a:lnTo>
                    <a:lnTo>
                      <a:pt x="742" y="184"/>
                    </a:lnTo>
                    <a:lnTo>
                      <a:pt x="758" y="184"/>
                    </a:lnTo>
                    <a:lnTo>
                      <a:pt x="758" y="182"/>
                    </a:lnTo>
                    <a:lnTo>
                      <a:pt x="760" y="176"/>
                    </a:lnTo>
                    <a:lnTo>
                      <a:pt x="756" y="176"/>
                    </a:lnTo>
                    <a:lnTo>
                      <a:pt x="746" y="174"/>
                    </a:lnTo>
                    <a:lnTo>
                      <a:pt x="746" y="174"/>
                    </a:lnTo>
                    <a:lnTo>
                      <a:pt x="746" y="174"/>
                    </a:lnTo>
                    <a:close/>
                    <a:moveTo>
                      <a:pt x="176" y="156"/>
                    </a:moveTo>
                    <a:lnTo>
                      <a:pt x="176" y="164"/>
                    </a:lnTo>
                    <a:lnTo>
                      <a:pt x="182" y="164"/>
                    </a:lnTo>
                    <a:lnTo>
                      <a:pt x="184" y="164"/>
                    </a:lnTo>
                    <a:lnTo>
                      <a:pt x="186" y="172"/>
                    </a:lnTo>
                    <a:lnTo>
                      <a:pt x="186" y="174"/>
                    </a:lnTo>
                    <a:lnTo>
                      <a:pt x="184" y="176"/>
                    </a:lnTo>
                    <a:lnTo>
                      <a:pt x="174" y="166"/>
                    </a:lnTo>
                    <a:lnTo>
                      <a:pt x="170" y="162"/>
                    </a:lnTo>
                    <a:lnTo>
                      <a:pt x="174" y="158"/>
                    </a:lnTo>
                    <a:lnTo>
                      <a:pt x="176" y="156"/>
                    </a:lnTo>
                    <a:lnTo>
                      <a:pt x="176" y="156"/>
                    </a:lnTo>
                    <a:lnTo>
                      <a:pt x="176" y="156"/>
                    </a:lnTo>
                    <a:close/>
                    <a:moveTo>
                      <a:pt x="788" y="156"/>
                    </a:moveTo>
                    <a:lnTo>
                      <a:pt x="788" y="156"/>
                    </a:lnTo>
                    <a:lnTo>
                      <a:pt x="786" y="158"/>
                    </a:lnTo>
                    <a:lnTo>
                      <a:pt x="788" y="158"/>
                    </a:lnTo>
                    <a:lnTo>
                      <a:pt x="792" y="156"/>
                    </a:lnTo>
                    <a:lnTo>
                      <a:pt x="792" y="154"/>
                    </a:lnTo>
                    <a:lnTo>
                      <a:pt x="788" y="156"/>
                    </a:lnTo>
                    <a:lnTo>
                      <a:pt x="788" y="156"/>
                    </a:lnTo>
                    <a:lnTo>
                      <a:pt x="788" y="156"/>
                    </a:lnTo>
                    <a:close/>
                    <a:moveTo>
                      <a:pt x="742" y="98"/>
                    </a:moveTo>
                    <a:lnTo>
                      <a:pt x="742" y="98"/>
                    </a:lnTo>
                    <a:lnTo>
                      <a:pt x="742" y="100"/>
                    </a:lnTo>
                    <a:lnTo>
                      <a:pt x="740" y="102"/>
                    </a:lnTo>
                    <a:lnTo>
                      <a:pt x="740" y="100"/>
                    </a:lnTo>
                    <a:lnTo>
                      <a:pt x="740" y="98"/>
                    </a:lnTo>
                    <a:lnTo>
                      <a:pt x="742" y="98"/>
                    </a:lnTo>
                    <a:lnTo>
                      <a:pt x="742" y="98"/>
                    </a:lnTo>
                    <a:lnTo>
                      <a:pt x="742" y="98"/>
                    </a:lnTo>
                    <a:close/>
                    <a:moveTo>
                      <a:pt x="550" y="74"/>
                    </a:moveTo>
                    <a:lnTo>
                      <a:pt x="552" y="80"/>
                    </a:lnTo>
                    <a:lnTo>
                      <a:pt x="552" y="76"/>
                    </a:lnTo>
                    <a:lnTo>
                      <a:pt x="550" y="74"/>
                    </a:lnTo>
                    <a:lnTo>
                      <a:pt x="550" y="74"/>
                    </a:lnTo>
                    <a:lnTo>
                      <a:pt x="550" y="74"/>
                    </a:lnTo>
                    <a:close/>
                    <a:moveTo>
                      <a:pt x="32" y="44"/>
                    </a:moveTo>
                    <a:lnTo>
                      <a:pt x="32" y="44"/>
                    </a:lnTo>
                    <a:lnTo>
                      <a:pt x="34" y="44"/>
                    </a:lnTo>
                    <a:lnTo>
                      <a:pt x="34" y="46"/>
                    </a:lnTo>
                    <a:lnTo>
                      <a:pt x="28" y="48"/>
                    </a:lnTo>
                    <a:lnTo>
                      <a:pt x="30" y="46"/>
                    </a:lnTo>
                    <a:lnTo>
                      <a:pt x="32" y="44"/>
                    </a:lnTo>
                    <a:lnTo>
                      <a:pt x="32" y="44"/>
                    </a:lnTo>
                    <a:lnTo>
                      <a:pt x="32" y="44"/>
                    </a:lnTo>
                    <a:close/>
                    <a:moveTo>
                      <a:pt x="38" y="22"/>
                    </a:moveTo>
                    <a:lnTo>
                      <a:pt x="38" y="22"/>
                    </a:lnTo>
                    <a:lnTo>
                      <a:pt x="34" y="36"/>
                    </a:lnTo>
                    <a:lnTo>
                      <a:pt x="34" y="28"/>
                    </a:lnTo>
                    <a:lnTo>
                      <a:pt x="34" y="26"/>
                    </a:lnTo>
                    <a:lnTo>
                      <a:pt x="38" y="22"/>
                    </a:lnTo>
                    <a:lnTo>
                      <a:pt x="38" y="22"/>
                    </a:lnTo>
                    <a:lnTo>
                      <a:pt x="38" y="22"/>
                    </a:lnTo>
                    <a:close/>
                    <a:moveTo>
                      <a:pt x="830" y="92"/>
                    </a:moveTo>
                    <a:lnTo>
                      <a:pt x="830" y="90"/>
                    </a:lnTo>
                    <a:lnTo>
                      <a:pt x="828" y="86"/>
                    </a:lnTo>
                    <a:lnTo>
                      <a:pt x="824" y="86"/>
                    </a:lnTo>
                    <a:lnTo>
                      <a:pt x="824" y="84"/>
                    </a:lnTo>
                    <a:lnTo>
                      <a:pt x="824" y="80"/>
                    </a:lnTo>
                    <a:lnTo>
                      <a:pt x="824" y="76"/>
                    </a:lnTo>
                    <a:lnTo>
                      <a:pt x="822" y="76"/>
                    </a:lnTo>
                    <a:lnTo>
                      <a:pt x="820" y="76"/>
                    </a:lnTo>
                    <a:lnTo>
                      <a:pt x="820" y="68"/>
                    </a:lnTo>
                    <a:lnTo>
                      <a:pt x="820" y="56"/>
                    </a:lnTo>
                    <a:lnTo>
                      <a:pt x="820" y="52"/>
                    </a:lnTo>
                    <a:lnTo>
                      <a:pt x="816" y="48"/>
                    </a:lnTo>
                    <a:lnTo>
                      <a:pt x="810" y="44"/>
                    </a:lnTo>
                    <a:lnTo>
                      <a:pt x="806" y="46"/>
                    </a:lnTo>
                    <a:lnTo>
                      <a:pt x="804" y="48"/>
                    </a:lnTo>
                    <a:lnTo>
                      <a:pt x="804" y="52"/>
                    </a:lnTo>
                    <a:lnTo>
                      <a:pt x="802" y="48"/>
                    </a:lnTo>
                    <a:lnTo>
                      <a:pt x="802" y="46"/>
                    </a:lnTo>
                    <a:lnTo>
                      <a:pt x="798" y="44"/>
                    </a:lnTo>
                    <a:lnTo>
                      <a:pt x="796" y="46"/>
                    </a:lnTo>
                    <a:lnTo>
                      <a:pt x="794" y="56"/>
                    </a:lnTo>
                    <a:lnTo>
                      <a:pt x="792" y="58"/>
                    </a:lnTo>
                    <a:lnTo>
                      <a:pt x="788" y="66"/>
                    </a:lnTo>
                    <a:lnTo>
                      <a:pt x="786" y="68"/>
                    </a:lnTo>
                    <a:lnTo>
                      <a:pt x="784" y="74"/>
                    </a:lnTo>
                    <a:lnTo>
                      <a:pt x="776" y="80"/>
                    </a:lnTo>
                    <a:lnTo>
                      <a:pt x="774" y="82"/>
                    </a:lnTo>
                    <a:lnTo>
                      <a:pt x="770" y="84"/>
                    </a:lnTo>
                    <a:lnTo>
                      <a:pt x="752" y="86"/>
                    </a:lnTo>
                    <a:lnTo>
                      <a:pt x="730" y="90"/>
                    </a:lnTo>
                    <a:lnTo>
                      <a:pt x="724" y="90"/>
                    </a:lnTo>
                    <a:lnTo>
                      <a:pt x="714" y="94"/>
                    </a:lnTo>
                    <a:lnTo>
                      <a:pt x="702" y="102"/>
                    </a:lnTo>
                    <a:lnTo>
                      <a:pt x="702" y="104"/>
                    </a:lnTo>
                    <a:lnTo>
                      <a:pt x="698" y="108"/>
                    </a:lnTo>
                    <a:lnTo>
                      <a:pt x="704" y="102"/>
                    </a:lnTo>
                    <a:lnTo>
                      <a:pt x="702" y="112"/>
                    </a:lnTo>
                    <a:lnTo>
                      <a:pt x="696" y="120"/>
                    </a:lnTo>
                    <a:lnTo>
                      <a:pt x="692" y="122"/>
                    </a:lnTo>
                    <a:lnTo>
                      <a:pt x="686" y="126"/>
                    </a:lnTo>
                    <a:lnTo>
                      <a:pt x="674" y="128"/>
                    </a:lnTo>
                    <a:lnTo>
                      <a:pt x="656" y="128"/>
                    </a:lnTo>
                    <a:lnTo>
                      <a:pt x="656" y="132"/>
                    </a:lnTo>
                    <a:lnTo>
                      <a:pt x="658" y="138"/>
                    </a:lnTo>
                    <a:lnTo>
                      <a:pt x="646" y="148"/>
                    </a:lnTo>
                    <a:lnTo>
                      <a:pt x="640" y="150"/>
                    </a:lnTo>
                    <a:lnTo>
                      <a:pt x="632" y="156"/>
                    </a:lnTo>
                    <a:lnTo>
                      <a:pt x="628" y="154"/>
                    </a:lnTo>
                    <a:lnTo>
                      <a:pt x="622" y="156"/>
                    </a:lnTo>
                    <a:lnTo>
                      <a:pt x="622" y="158"/>
                    </a:lnTo>
                    <a:lnTo>
                      <a:pt x="612" y="166"/>
                    </a:lnTo>
                    <a:lnTo>
                      <a:pt x="606" y="168"/>
                    </a:lnTo>
                    <a:lnTo>
                      <a:pt x="602" y="168"/>
                    </a:lnTo>
                    <a:lnTo>
                      <a:pt x="598" y="164"/>
                    </a:lnTo>
                    <a:lnTo>
                      <a:pt x="602" y="164"/>
                    </a:lnTo>
                    <a:lnTo>
                      <a:pt x="602" y="162"/>
                    </a:lnTo>
                    <a:lnTo>
                      <a:pt x="598" y="158"/>
                    </a:lnTo>
                    <a:lnTo>
                      <a:pt x="594" y="158"/>
                    </a:lnTo>
                    <a:lnTo>
                      <a:pt x="588" y="158"/>
                    </a:lnTo>
                    <a:lnTo>
                      <a:pt x="596" y="150"/>
                    </a:lnTo>
                    <a:lnTo>
                      <a:pt x="598" y="148"/>
                    </a:lnTo>
                    <a:lnTo>
                      <a:pt x="602" y="146"/>
                    </a:lnTo>
                    <a:lnTo>
                      <a:pt x="602" y="140"/>
                    </a:lnTo>
                    <a:lnTo>
                      <a:pt x="606" y="138"/>
                    </a:lnTo>
                    <a:lnTo>
                      <a:pt x="604" y="144"/>
                    </a:lnTo>
                    <a:lnTo>
                      <a:pt x="606" y="140"/>
                    </a:lnTo>
                    <a:lnTo>
                      <a:pt x="606" y="130"/>
                    </a:lnTo>
                    <a:lnTo>
                      <a:pt x="602" y="112"/>
                    </a:lnTo>
                    <a:lnTo>
                      <a:pt x="594" y="112"/>
                    </a:lnTo>
                    <a:lnTo>
                      <a:pt x="592" y="116"/>
                    </a:lnTo>
                    <a:lnTo>
                      <a:pt x="588" y="120"/>
                    </a:lnTo>
                    <a:lnTo>
                      <a:pt x="592" y="108"/>
                    </a:lnTo>
                    <a:lnTo>
                      <a:pt x="594" y="100"/>
                    </a:lnTo>
                    <a:lnTo>
                      <a:pt x="592" y="92"/>
                    </a:lnTo>
                    <a:lnTo>
                      <a:pt x="588" y="82"/>
                    </a:lnTo>
                    <a:lnTo>
                      <a:pt x="578" y="82"/>
                    </a:lnTo>
                    <a:lnTo>
                      <a:pt x="576" y="80"/>
                    </a:lnTo>
                    <a:lnTo>
                      <a:pt x="574" y="74"/>
                    </a:lnTo>
                    <a:lnTo>
                      <a:pt x="570" y="80"/>
                    </a:lnTo>
                    <a:lnTo>
                      <a:pt x="566" y="86"/>
                    </a:lnTo>
                    <a:lnTo>
                      <a:pt x="564" y="86"/>
                    </a:lnTo>
                    <a:lnTo>
                      <a:pt x="564" y="92"/>
                    </a:lnTo>
                    <a:lnTo>
                      <a:pt x="552" y="92"/>
                    </a:lnTo>
                    <a:lnTo>
                      <a:pt x="552" y="100"/>
                    </a:lnTo>
                    <a:lnTo>
                      <a:pt x="552" y="108"/>
                    </a:lnTo>
                    <a:lnTo>
                      <a:pt x="550" y="108"/>
                    </a:lnTo>
                    <a:lnTo>
                      <a:pt x="552" y="126"/>
                    </a:lnTo>
                    <a:lnTo>
                      <a:pt x="552" y="132"/>
                    </a:lnTo>
                    <a:lnTo>
                      <a:pt x="552" y="140"/>
                    </a:lnTo>
                    <a:lnTo>
                      <a:pt x="540" y="158"/>
                    </a:lnTo>
                    <a:lnTo>
                      <a:pt x="534" y="158"/>
                    </a:lnTo>
                    <a:lnTo>
                      <a:pt x="530" y="146"/>
                    </a:lnTo>
                    <a:lnTo>
                      <a:pt x="528" y="132"/>
                    </a:lnTo>
                    <a:lnTo>
                      <a:pt x="528" y="120"/>
                    </a:lnTo>
                    <a:lnTo>
                      <a:pt x="532" y="104"/>
                    </a:lnTo>
                    <a:lnTo>
                      <a:pt x="538" y="104"/>
                    </a:lnTo>
                    <a:lnTo>
                      <a:pt x="538" y="100"/>
                    </a:lnTo>
                    <a:lnTo>
                      <a:pt x="538" y="90"/>
                    </a:lnTo>
                    <a:lnTo>
                      <a:pt x="534" y="92"/>
                    </a:lnTo>
                    <a:lnTo>
                      <a:pt x="532" y="94"/>
                    </a:lnTo>
                    <a:lnTo>
                      <a:pt x="532" y="102"/>
                    </a:lnTo>
                    <a:lnTo>
                      <a:pt x="528" y="102"/>
                    </a:lnTo>
                    <a:lnTo>
                      <a:pt x="524" y="102"/>
                    </a:lnTo>
                    <a:lnTo>
                      <a:pt x="532" y="86"/>
                    </a:lnTo>
                    <a:lnTo>
                      <a:pt x="540" y="74"/>
                    </a:lnTo>
                    <a:lnTo>
                      <a:pt x="548" y="74"/>
                    </a:lnTo>
                    <a:lnTo>
                      <a:pt x="558" y="72"/>
                    </a:lnTo>
                    <a:lnTo>
                      <a:pt x="560" y="68"/>
                    </a:lnTo>
                    <a:lnTo>
                      <a:pt x="564" y="68"/>
                    </a:lnTo>
                    <a:lnTo>
                      <a:pt x="566" y="68"/>
                    </a:lnTo>
                    <a:lnTo>
                      <a:pt x="570" y="68"/>
                    </a:lnTo>
                    <a:lnTo>
                      <a:pt x="570" y="72"/>
                    </a:lnTo>
                    <a:lnTo>
                      <a:pt x="576" y="72"/>
                    </a:lnTo>
                    <a:lnTo>
                      <a:pt x="576" y="68"/>
                    </a:lnTo>
                    <a:lnTo>
                      <a:pt x="578" y="68"/>
                    </a:lnTo>
                    <a:lnTo>
                      <a:pt x="582" y="72"/>
                    </a:lnTo>
                    <a:lnTo>
                      <a:pt x="584" y="72"/>
                    </a:lnTo>
                    <a:lnTo>
                      <a:pt x="586" y="72"/>
                    </a:lnTo>
                    <a:lnTo>
                      <a:pt x="586" y="68"/>
                    </a:lnTo>
                    <a:lnTo>
                      <a:pt x="584" y="66"/>
                    </a:lnTo>
                    <a:lnTo>
                      <a:pt x="582" y="64"/>
                    </a:lnTo>
                    <a:lnTo>
                      <a:pt x="576" y="64"/>
                    </a:lnTo>
                    <a:lnTo>
                      <a:pt x="570" y="64"/>
                    </a:lnTo>
                    <a:lnTo>
                      <a:pt x="570" y="52"/>
                    </a:lnTo>
                    <a:lnTo>
                      <a:pt x="566" y="54"/>
                    </a:lnTo>
                    <a:lnTo>
                      <a:pt x="558" y="56"/>
                    </a:lnTo>
                    <a:lnTo>
                      <a:pt x="550" y="62"/>
                    </a:lnTo>
                    <a:lnTo>
                      <a:pt x="540" y="62"/>
                    </a:lnTo>
                    <a:lnTo>
                      <a:pt x="538" y="58"/>
                    </a:lnTo>
                    <a:lnTo>
                      <a:pt x="534" y="56"/>
                    </a:lnTo>
                    <a:lnTo>
                      <a:pt x="532" y="52"/>
                    </a:lnTo>
                    <a:lnTo>
                      <a:pt x="528" y="48"/>
                    </a:lnTo>
                    <a:lnTo>
                      <a:pt x="524" y="52"/>
                    </a:lnTo>
                    <a:lnTo>
                      <a:pt x="520" y="52"/>
                    </a:lnTo>
                    <a:lnTo>
                      <a:pt x="516" y="48"/>
                    </a:lnTo>
                    <a:lnTo>
                      <a:pt x="520" y="48"/>
                    </a:lnTo>
                    <a:lnTo>
                      <a:pt x="524" y="46"/>
                    </a:lnTo>
                    <a:lnTo>
                      <a:pt x="528" y="44"/>
                    </a:lnTo>
                    <a:lnTo>
                      <a:pt x="530" y="40"/>
                    </a:lnTo>
                    <a:lnTo>
                      <a:pt x="528" y="38"/>
                    </a:lnTo>
                    <a:lnTo>
                      <a:pt x="528" y="36"/>
                    </a:lnTo>
                    <a:lnTo>
                      <a:pt x="512" y="46"/>
                    </a:lnTo>
                    <a:lnTo>
                      <a:pt x="496" y="54"/>
                    </a:lnTo>
                    <a:lnTo>
                      <a:pt x="496" y="56"/>
                    </a:lnTo>
                    <a:lnTo>
                      <a:pt x="492" y="56"/>
                    </a:lnTo>
                    <a:lnTo>
                      <a:pt x="488" y="54"/>
                    </a:lnTo>
                    <a:lnTo>
                      <a:pt x="486" y="52"/>
                    </a:lnTo>
                    <a:lnTo>
                      <a:pt x="484" y="52"/>
                    </a:lnTo>
                    <a:lnTo>
                      <a:pt x="468" y="52"/>
                    </a:lnTo>
                    <a:lnTo>
                      <a:pt x="478" y="40"/>
                    </a:lnTo>
                    <a:lnTo>
                      <a:pt x="492" y="34"/>
                    </a:lnTo>
                    <a:lnTo>
                      <a:pt x="498" y="30"/>
                    </a:lnTo>
                    <a:lnTo>
                      <a:pt x="504" y="28"/>
                    </a:lnTo>
                    <a:lnTo>
                      <a:pt x="504" y="26"/>
                    </a:lnTo>
                    <a:lnTo>
                      <a:pt x="498" y="26"/>
                    </a:lnTo>
                    <a:lnTo>
                      <a:pt x="496" y="22"/>
                    </a:lnTo>
                    <a:lnTo>
                      <a:pt x="494" y="20"/>
                    </a:lnTo>
                    <a:lnTo>
                      <a:pt x="488" y="20"/>
                    </a:lnTo>
                    <a:lnTo>
                      <a:pt x="482" y="20"/>
                    </a:lnTo>
                    <a:lnTo>
                      <a:pt x="470" y="20"/>
                    </a:lnTo>
                    <a:lnTo>
                      <a:pt x="466" y="18"/>
                    </a:lnTo>
                    <a:lnTo>
                      <a:pt x="460" y="12"/>
                    </a:lnTo>
                    <a:lnTo>
                      <a:pt x="456" y="12"/>
                    </a:lnTo>
                    <a:lnTo>
                      <a:pt x="452" y="18"/>
                    </a:lnTo>
                    <a:lnTo>
                      <a:pt x="450" y="18"/>
                    </a:lnTo>
                    <a:lnTo>
                      <a:pt x="442" y="16"/>
                    </a:lnTo>
                    <a:lnTo>
                      <a:pt x="438" y="16"/>
                    </a:lnTo>
                    <a:lnTo>
                      <a:pt x="434" y="12"/>
                    </a:lnTo>
                    <a:lnTo>
                      <a:pt x="434" y="8"/>
                    </a:lnTo>
                    <a:lnTo>
                      <a:pt x="432" y="2"/>
                    </a:lnTo>
                    <a:lnTo>
                      <a:pt x="430" y="0"/>
                    </a:lnTo>
                    <a:lnTo>
                      <a:pt x="428" y="0"/>
                    </a:lnTo>
                    <a:lnTo>
                      <a:pt x="428" y="2"/>
                    </a:lnTo>
                    <a:lnTo>
                      <a:pt x="428" y="8"/>
                    </a:lnTo>
                    <a:lnTo>
                      <a:pt x="32" y="4"/>
                    </a:lnTo>
                    <a:lnTo>
                      <a:pt x="32" y="8"/>
                    </a:lnTo>
                    <a:lnTo>
                      <a:pt x="32" y="12"/>
                    </a:lnTo>
                    <a:lnTo>
                      <a:pt x="32" y="18"/>
                    </a:lnTo>
                    <a:lnTo>
                      <a:pt x="30" y="20"/>
                    </a:lnTo>
                    <a:lnTo>
                      <a:pt x="30" y="26"/>
                    </a:lnTo>
                    <a:lnTo>
                      <a:pt x="0" y="20"/>
                    </a:lnTo>
                    <a:lnTo>
                      <a:pt x="2" y="34"/>
                    </a:lnTo>
                    <a:lnTo>
                      <a:pt x="10" y="40"/>
                    </a:lnTo>
                    <a:lnTo>
                      <a:pt x="14" y="48"/>
                    </a:lnTo>
                    <a:lnTo>
                      <a:pt x="14" y="54"/>
                    </a:lnTo>
                    <a:lnTo>
                      <a:pt x="14" y="64"/>
                    </a:lnTo>
                    <a:lnTo>
                      <a:pt x="12" y="72"/>
                    </a:lnTo>
                    <a:lnTo>
                      <a:pt x="12" y="84"/>
                    </a:lnTo>
                    <a:lnTo>
                      <a:pt x="12" y="102"/>
                    </a:lnTo>
                    <a:lnTo>
                      <a:pt x="10" y="126"/>
                    </a:lnTo>
                    <a:lnTo>
                      <a:pt x="6" y="140"/>
                    </a:lnTo>
                    <a:lnTo>
                      <a:pt x="10" y="154"/>
                    </a:lnTo>
                    <a:lnTo>
                      <a:pt x="14" y="156"/>
                    </a:lnTo>
                    <a:lnTo>
                      <a:pt x="14" y="164"/>
                    </a:lnTo>
                    <a:lnTo>
                      <a:pt x="14" y="168"/>
                    </a:lnTo>
                    <a:lnTo>
                      <a:pt x="14" y="174"/>
                    </a:lnTo>
                    <a:lnTo>
                      <a:pt x="10" y="192"/>
                    </a:lnTo>
                    <a:lnTo>
                      <a:pt x="14" y="200"/>
                    </a:lnTo>
                    <a:lnTo>
                      <a:pt x="16" y="208"/>
                    </a:lnTo>
                    <a:lnTo>
                      <a:pt x="16" y="210"/>
                    </a:lnTo>
                    <a:lnTo>
                      <a:pt x="16" y="214"/>
                    </a:lnTo>
                    <a:lnTo>
                      <a:pt x="20" y="222"/>
                    </a:lnTo>
                    <a:lnTo>
                      <a:pt x="30" y="240"/>
                    </a:lnTo>
                    <a:lnTo>
                      <a:pt x="34" y="238"/>
                    </a:lnTo>
                    <a:lnTo>
                      <a:pt x="34" y="236"/>
                    </a:lnTo>
                    <a:lnTo>
                      <a:pt x="32" y="232"/>
                    </a:lnTo>
                    <a:lnTo>
                      <a:pt x="38" y="236"/>
                    </a:lnTo>
                    <a:lnTo>
                      <a:pt x="40" y="236"/>
                    </a:lnTo>
                    <a:lnTo>
                      <a:pt x="38" y="238"/>
                    </a:lnTo>
                    <a:lnTo>
                      <a:pt x="38" y="244"/>
                    </a:lnTo>
                    <a:lnTo>
                      <a:pt x="38" y="248"/>
                    </a:lnTo>
                    <a:lnTo>
                      <a:pt x="34" y="250"/>
                    </a:lnTo>
                    <a:lnTo>
                      <a:pt x="48" y="256"/>
                    </a:lnTo>
                    <a:lnTo>
                      <a:pt x="42" y="260"/>
                    </a:lnTo>
                    <a:lnTo>
                      <a:pt x="42" y="264"/>
                    </a:lnTo>
                    <a:lnTo>
                      <a:pt x="42" y="268"/>
                    </a:lnTo>
                    <a:lnTo>
                      <a:pt x="46" y="274"/>
                    </a:lnTo>
                    <a:lnTo>
                      <a:pt x="50" y="278"/>
                    </a:lnTo>
                    <a:lnTo>
                      <a:pt x="60" y="286"/>
                    </a:lnTo>
                    <a:lnTo>
                      <a:pt x="58" y="290"/>
                    </a:lnTo>
                    <a:lnTo>
                      <a:pt x="56" y="292"/>
                    </a:lnTo>
                    <a:lnTo>
                      <a:pt x="60" y="294"/>
                    </a:lnTo>
                    <a:lnTo>
                      <a:pt x="64" y="302"/>
                    </a:lnTo>
                    <a:lnTo>
                      <a:pt x="64" y="312"/>
                    </a:lnTo>
                    <a:lnTo>
                      <a:pt x="66" y="310"/>
                    </a:lnTo>
                    <a:lnTo>
                      <a:pt x="84" y="314"/>
                    </a:lnTo>
                    <a:lnTo>
                      <a:pt x="84" y="322"/>
                    </a:lnTo>
                    <a:lnTo>
                      <a:pt x="86" y="322"/>
                    </a:lnTo>
                    <a:lnTo>
                      <a:pt x="88" y="322"/>
                    </a:lnTo>
                    <a:lnTo>
                      <a:pt x="88" y="320"/>
                    </a:lnTo>
                    <a:lnTo>
                      <a:pt x="92" y="320"/>
                    </a:lnTo>
                    <a:lnTo>
                      <a:pt x="94" y="324"/>
                    </a:lnTo>
                    <a:lnTo>
                      <a:pt x="100" y="330"/>
                    </a:lnTo>
                    <a:lnTo>
                      <a:pt x="104" y="332"/>
                    </a:lnTo>
                    <a:lnTo>
                      <a:pt x="106" y="340"/>
                    </a:lnTo>
                    <a:lnTo>
                      <a:pt x="142" y="338"/>
                    </a:lnTo>
                    <a:lnTo>
                      <a:pt x="142" y="342"/>
                    </a:lnTo>
                    <a:lnTo>
                      <a:pt x="182" y="364"/>
                    </a:lnTo>
                    <a:lnTo>
                      <a:pt x="230" y="366"/>
                    </a:lnTo>
                    <a:lnTo>
                      <a:pt x="230" y="356"/>
                    </a:lnTo>
                    <a:lnTo>
                      <a:pt x="258" y="358"/>
                    </a:lnTo>
                    <a:lnTo>
                      <a:pt x="264" y="360"/>
                    </a:lnTo>
                    <a:lnTo>
                      <a:pt x="266" y="366"/>
                    </a:lnTo>
                    <a:lnTo>
                      <a:pt x="268" y="372"/>
                    </a:lnTo>
                    <a:lnTo>
                      <a:pt x="274" y="374"/>
                    </a:lnTo>
                    <a:lnTo>
                      <a:pt x="278" y="376"/>
                    </a:lnTo>
                    <a:lnTo>
                      <a:pt x="284" y="382"/>
                    </a:lnTo>
                    <a:lnTo>
                      <a:pt x="286" y="386"/>
                    </a:lnTo>
                    <a:lnTo>
                      <a:pt x="286" y="388"/>
                    </a:lnTo>
                    <a:lnTo>
                      <a:pt x="288" y="396"/>
                    </a:lnTo>
                    <a:lnTo>
                      <a:pt x="292" y="402"/>
                    </a:lnTo>
                    <a:lnTo>
                      <a:pt x="298" y="404"/>
                    </a:lnTo>
                    <a:lnTo>
                      <a:pt x="306" y="404"/>
                    </a:lnTo>
                    <a:lnTo>
                      <a:pt x="310" y="400"/>
                    </a:lnTo>
                    <a:lnTo>
                      <a:pt x="312" y="394"/>
                    </a:lnTo>
                    <a:lnTo>
                      <a:pt x="314" y="392"/>
                    </a:lnTo>
                    <a:lnTo>
                      <a:pt x="320" y="394"/>
                    </a:lnTo>
                    <a:lnTo>
                      <a:pt x="324" y="394"/>
                    </a:lnTo>
                    <a:lnTo>
                      <a:pt x="330" y="394"/>
                    </a:lnTo>
                    <a:lnTo>
                      <a:pt x="332" y="396"/>
                    </a:lnTo>
                    <a:lnTo>
                      <a:pt x="334" y="402"/>
                    </a:lnTo>
                    <a:lnTo>
                      <a:pt x="342" y="410"/>
                    </a:lnTo>
                    <a:lnTo>
                      <a:pt x="346" y="414"/>
                    </a:lnTo>
                    <a:lnTo>
                      <a:pt x="346" y="418"/>
                    </a:lnTo>
                    <a:lnTo>
                      <a:pt x="348" y="424"/>
                    </a:lnTo>
                    <a:lnTo>
                      <a:pt x="352" y="430"/>
                    </a:lnTo>
                    <a:lnTo>
                      <a:pt x="356" y="436"/>
                    </a:lnTo>
                    <a:lnTo>
                      <a:pt x="358" y="440"/>
                    </a:lnTo>
                    <a:lnTo>
                      <a:pt x="360" y="448"/>
                    </a:lnTo>
                    <a:lnTo>
                      <a:pt x="364" y="452"/>
                    </a:lnTo>
                    <a:lnTo>
                      <a:pt x="364" y="456"/>
                    </a:lnTo>
                    <a:lnTo>
                      <a:pt x="366" y="460"/>
                    </a:lnTo>
                    <a:lnTo>
                      <a:pt x="374" y="464"/>
                    </a:lnTo>
                    <a:lnTo>
                      <a:pt x="382" y="466"/>
                    </a:lnTo>
                    <a:lnTo>
                      <a:pt x="386" y="468"/>
                    </a:lnTo>
                    <a:lnTo>
                      <a:pt x="386" y="470"/>
                    </a:lnTo>
                    <a:lnTo>
                      <a:pt x="392" y="470"/>
                    </a:lnTo>
                    <a:lnTo>
                      <a:pt x="384" y="458"/>
                    </a:lnTo>
                    <a:lnTo>
                      <a:pt x="386" y="456"/>
                    </a:lnTo>
                    <a:lnTo>
                      <a:pt x="386" y="452"/>
                    </a:lnTo>
                    <a:lnTo>
                      <a:pt x="384" y="446"/>
                    </a:lnTo>
                    <a:lnTo>
                      <a:pt x="388" y="446"/>
                    </a:lnTo>
                    <a:lnTo>
                      <a:pt x="388" y="440"/>
                    </a:lnTo>
                    <a:lnTo>
                      <a:pt x="388" y="436"/>
                    </a:lnTo>
                    <a:lnTo>
                      <a:pt x="392" y="436"/>
                    </a:lnTo>
                    <a:lnTo>
                      <a:pt x="396" y="432"/>
                    </a:lnTo>
                    <a:lnTo>
                      <a:pt x="404" y="430"/>
                    </a:lnTo>
                    <a:lnTo>
                      <a:pt x="404" y="428"/>
                    </a:lnTo>
                    <a:lnTo>
                      <a:pt x="404" y="424"/>
                    </a:lnTo>
                    <a:lnTo>
                      <a:pt x="404" y="422"/>
                    </a:lnTo>
                    <a:lnTo>
                      <a:pt x="406" y="420"/>
                    </a:lnTo>
                    <a:lnTo>
                      <a:pt x="412" y="420"/>
                    </a:lnTo>
                    <a:lnTo>
                      <a:pt x="416" y="418"/>
                    </a:lnTo>
                    <a:lnTo>
                      <a:pt x="424" y="402"/>
                    </a:lnTo>
                    <a:lnTo>
                      <a:pt x="428" y="404"/>
                    </a:lnTo>
                    <a:lnTo>
                      <a:pt x="432" y="404"/>
                    </a:lnTo>
                    <a:lnTo>
                      <a:pt x="442" y="400"/>
                    </a:lnTo>
                    <a:lnTo>
                      <a:pt x="450" y="394"/>
                    </a:lnTo>
                    <a:lnTo>
                      <a:pt x="466" y="396"/>
                    </a:lnTo>
                    <a:lnTo>
                      <a:pt x="478" y="402"/>
                    </a:lnTo>
                    <a:lnTo>
                      <a:pt x="478" y="406"/>
                    </a:lnTo>
                    <a:lnTo>
                      <a:pt x="482" y="410"/>
                    </a:lnTo>
                    <a:lnTo>
                      <a:pt x="484" y="410"/>
                    </a:lnTo>
                    <a:lnTo>
                      <a:pt x="486" y="410"/>
                    </a:lnTo>
                    <a:lnTo>
                      <a:pt x="488" y="406"/>
                    </a:lnTo>
                    <a:lnTo>
                      <a:pt x="492" y="406"/>
                    </a:lnTo>
                    <a:lnTo>
                      <a:pt x="488" y="400"/>
                    </a:lnTo>
                    <a:lnTo>
                      <a:pt x="496" y="396"/>
                    </a:lnTo>
                    <a:lnTo>
                      <a:pt x="502" y="404"/>
                    </a:lnTo>
                    <a:lnTo>
                      <a:pt x="506" y="404"/>
                    </a:lnTo>
                    <a:lnTo>
                      <a:pt x="512" y="404"/>
                    </a:lnTo>
                    <a:lnTo>
                      <a:pt x="512" y="410"/>
                    </a:lnTo>
                    <a:lnTo>
                      <a:pt x="516" y="406"/>
                    </a:lnTo>
                    <a:lnTo>
                      <a:pt x="516" y="404"/>
                    </a:lnTo>
                    <a:lnTo>
                      <a:pt x="510" y="402"/>
                    </a:lnTo>
                    <a:lnTo>
                      <a:pt x="510" y="400"/>
                    </a:lnTo>
                    <a:lnTo>
                      <a:pt x="512" y="400"/>
                    </a:lnTo>
                    <a:lnTo>
                      <a:pt x="512" y="396"/>
                    </a:lnTo>
                    <a:lnTo>
                      <a:pt x="514" y="394"/>
                    </a:lnTo>
                    <a:lnTo>
                      <a:pt x="502" y="388"/>
                    </a:lnTo>
                    <a:lnTo>
                      <a:pt x="498" y="384"/>
                    </a:lnTo>
                    <a:lnTo>
                      <a:pt x="502" y="386"/>
                    </a:lnTo>
                    <a:lnTo>
                      <a:pt x="506" y="386"/>
                    </a:lnTo>
                    <a:lnTo>
                      <a:pt x="510" y="386"/>
                    </a:lnTo>
                    <a:lnTo>
                      <a:pt x="510" y="382"/>
                    </a:lnTo>
                    <a:lnTo>
                      <a:pt x="528" y="384"/>
                    </a:lnTo>
                    <a:lnTo>
                      <a:pt x="528" y="382"/>
                    </a:lnTo>
                    <a:lnTo>
                      <a:pt x="530" y="382"/>
                    </a:lnTo>
                    <a:lnTo>
                      <a:pt x="532" y="384"/>
                    </a:lnTo>
                    <a:lnTo>
                      <a:pt x="532" y="386"/>
                    </a:lnTo>
                    <a:lnTo>
                      <a:pt x="538" y="386"/>
                    </a:lnTo>
                    <a:lnTo>
                      <a:pt x="540" y="382"/>
                    </a:lnTo>
                    <a:lnTo>
                      <a:pt x="548" y="384"/>
                    </a:lnTo>
                    <a:lnTo>
                      <a:pt x="548" y="382"/>
                    </a:lnTo>
                    <a:lnTo>
                      <a:pt x="550" y="382"/>
                    </a:lnTo>
                    <a:lnTo>
                      <a:pt x="552" y="382"/>
                    </a:lnTo>
                    <a:lnTo>
                      <a:pt x="556" y="384"/>
                    </a:lnTo>
                    <a:lnTo>
                      <a:pt x="552" y="386"/>
                    </a:lnTo>
                    <a:lnTo>
                      <a:pt x="560" y="388"/>
                    </a:lnTo>
                    <a:lnTo>
                      <a:pt x="566" y="388"/>
                    </a:lnTo>
                    <a:lnTo>
                      <a:pt x="566" y="392"/>
                    </a:lnTo>
                    <a:lnTo>
                      <a:pt x="568" y="396"/>
                    </a:lnTo>
                    <a:lnTo>
                      <a:pt x="574" y="396"/>
                    </a:lnTo>
                    <a:lnTo>
                      <a:pt x="578" y="400"/>
                    </a:lnTo>
                    <a:lnTo>
                      <a:pt x="584" y="392"/>
                    </a:lnTo>
                    <a:lnTo>
                      <a:pt x="586" y="392"/>
                    </a:lnTo>
                    <a:lnTo>
                      <a:pt x="588" y="392"/>
                    </a:lnTo>
                    <a:lnTo>
                      <a:pt x="592" y="396"/>
                    </a:lnTo>
                    <a:lnTo>
                      <a:pt x="594" y="402"/>
                    </a:lnTo>
                    <a:lnTo>
                      <a:pt x="602" y="404"/>
                    </a:lnTo>
                    <a:lnTo>
                      <a:pt x="602" y="412"/>
                    </a:lnTo>
                    <a:lnTo>
                      <a:pt x="602" y="420"/>
                    </a:lnTo>
                    <a:lnTo>
                      <a:pt x="602" y="436"/>
                    </a:lnTo>
                    <a:lnTo>
                      <a:pt x="606" y="436"/>
                    </a:lnTo>
                    <a:lnTo>
                      <a:pt x="610" y="436"/>
                    </a:lnTo>
                    <a:lnTo>
                      <a:pt x="606" y="440"/>
                    </a:lnTo>
                    <a:lnTo>
                      <a:pt x="604" y="446"/>
                    </a:lnTo>
                    <a:lnTo>
                      <a:pt x="606" y="450"/>
                    </a:lnTo>
                    <a:lnTo>
                      <a:pt x="614" y="452"/>
                    </a:lnTo>
                    <a:lnTo>
                      <a:pt x="616" y="458"/>
                    </a:lnTo>
                    <a:lnTo>
                      <a:pt x="616" y="466"/>
                    </a:lnTo>
                    <a:lnTo>
                      <a:pt x="624" y="470"/>
                    </a:lnTo>
                    <a:lnTo>
                      <a:pt x="622" y="476"/>
                    </a:lnTo>
                    <a:lnTo>
                      <a:pt x="624" y="478"/>
                    </a:lnTo>
                    <a:lnTo>
                      <a:pt x="630" y="482"/>
                    </a:lnTo>
                    <a:lnTo>
                      <a:pt x="634" y="484"/>
                    </a:lnTo>
                    <a:lnTo>
                      <a:pt x="638" y="466"/>
                    </a:lnTo>
                    <a:lnTo>
                      <a:pt x="640" y="456"/>
                    </a:lnTo>
                    <a:lnTo>
                      <a:pt x="640" y="446"/>
                    </a:lnTo>
                    <a:lnTo>
                      <a:pt x="632" y="420"/>
                    </a:lnTo>
                    <a:lnTo>
                      <a:pt x="628" y="418"/>
                    </a:lnTo>
                    <a:lnTo>
                      <a:pt x="630" y="414"/>
                    </a:lnTo>
                    <a:lnTo>
                      <a:pt x="630" y="412"/>
                    </a:lnTo>
                    <a:lnTo>
                      <a:pt x="624" y="402"/>
                    </a:lnTo>
                    <a:lnTo>
                      <a:pt x="624" y="394"/>
                    </a:lnTo>
                    <a:lnTo>
                      <a:pt x="624" y="386"/>
                    </a:lnTo>
                    <a:lnTo>
                      <a:pt x="620" y="384"/>
                    </a:lnTo>
                    <a:lnTo>
                      <a:pt x="616" y="382"/>
                    </a:lnTo>
                    <a:lnTo>
                      <a:pt x="620" y="382"/>
                    </a:lnTo>
                    <a:lnTo>
                      <a:pt x="622" y="382"/>
                    </a:lnTo>
                    <a:lnTo>
                      <a:pt x="620" y="378"/>
                    </a:lnTo>
                    <a:lnTo>
                      <a:pt x="622" y="378"/>
                    </a:lnTo>
                    <a:lnTo>
                      <a:pt x="624" y="376"/>
                    </a:lnTo>
                    <a:lnTo>
                      <a:pt x="628" y="376"/>
                    </a:lnTo>
                    <a:lnTo>
                      <a:pt x="624" y="376"/>
                    </a:lnTo>
                    <a:lnTo>
                      <a:pt x="622" y="376"/>
                    </a:lnTo>
                    <a:lnTo>
                      <a:pt x="622" y="374"/>
                    </a:lnTo>
                    <a:lnTo>
                      <a:pt x="624" y="366"/>
                    </a:lnTo>
                    <a:lnTo>
                      <a:pt x="630" y="356"/>
                    </a:lnTo>
                    <a:lnTo>
                      <a:pt x="630" y="350"/>
                    </a:lnTo>
                    <a:lnTo>
                      <a:pt x="630" y="348"/>
                    </a:lnTo>
                    <a:lnTo>
                      <a:pt x="638" y="348"/>
                    </a:lnTo>
                    <a:lnTo>
                      <a:pt x="638" y="342"/>
                    </a:lnTo>
                    <a:lnTo>
                      <a:pt x="640" y="340"/>
                    </a:lnTo>
                    <a:lnTo>
                      <a:pt x="648" y="338"/>
                    </a:lnTo>
                    <a:lnTo>
                      <a:pt x="656" y="332"/>
                    </a:lnTo>
                    <a:lnTo>
                      <a:pt x="656" y="328"/>
                    </a:lnTo>
                    <a:lnTo>
                      <a:pt x="658" y="324"/>
                    </a:lnTo>
                    <a:lnTo>
                      <a:pt x="660" y="322"/>
                    </a:lnTo>
                    <a:lnTo>
                      <a:pt x="666" y="322"/>
                    </a:lnTo>
                    <a:lnTo>
                      <a:pt x="668" y="322"/>
                    </a:lnTo>
                    <a:lnTo>
                      <a:pt x="674" y="320"/>
                    </a:lnTo>
                    <a:lnTo>
                      <a:pt x="676" y="314"/>
                    </a:lnTo>
                    <a:lnTo>
                      <a:pt x="678" y="308"/>
                    </a:lnTo>
                    <a:lnTo>
                      <a:pt x="686" y="304"/>
                    </a:lnTo>
                    <a:lnTo>
                      <a:pt x="682" y="294"/>
                    </a:lnTo>
                    <a:lnTo>
                      <a:pt x="692" y="294"/>
                    </a:lnTo>
                    <a:lnTo>
                      <a:pt x="688" y="290"/>
                    </a:lnTo>
                    <a:lnTo>
                      <a:pt x="704" y="286"/>
                    </a:lnTo>
                    <a:lnTo>
                      <a:pt x="698" y="278"/>
                    </a:lnTo>
                    <a:lnTo>
                      <a:pt x="692" y="278"/>
                    </a:lnTo>
                    <a:lnTo>
                      <a:pt x="692" y="276"/>
                    </a:lnTo>
                    <a:lnTo>
                      <a:pt x="696" y="274"/>
                    </a:lnTo>
                    <a:lnTo>
                      <a:pt x="698" y="274"/>
                    </a:lnTo>
                    <a:lnTo>
                      <a:pt x="698" y="264"/>
                    </a:lnTo>
                    <a:lnTo>
                      <a:pt x="692" y="260"/>
                    </a:lnTo>
                    <a:lnTo>
                      <a:pt x="688" y="258"/>
                    </a:lnTo>
                    <a:lnTo>
                      <a:pt x="686" y="256"/>
                    </a:lnTo>
                    <a:lnTo>
                      <a:pt x="692" y="250"/>
                    </a:lnTo>
                    <a:lnTo>
                      <a:pt x="694" y="246"/>
                    </a:lnTo>
                    <a:lnTo>
                      <a:pt x="688" y="246"/>
                    </a:lnTo>
                    <a:lnTo>
                      <a:pt x="688" y="244"/>
                    </a:lnTo>
                    <a:lnTo>
                      <a:pt x="692" y="240"/>
                    </a:lnTo>
                    <a:lnTo>
                      <a:pt x="686" y="238"/>
                    </a:lnTo>
                    <a:lnTo>
                      <a:pt x="682" y="236"/>
                    </a:lnTo>
                    <a:lnTo>
                      <a:pt x="684" y="232"/>
                    </a:lnTo>
                    <a:lnTo>
                      <a:pt x="686" y="232"/>
                    </a:lnTo>
                    <a:lnTo>
                      <a:pt x="684" y="228"/>
                    </a:lnTo>
                    <a:lnTo>
                      <a:pt x="684" y="226"/>
                    </a:lnTo>
                    <a:lnTo>
                      <a:pt x="686" y="222"/>
                    </a:lnTo>
                    <a:lnTo>
                      <a:pt x="688" y="218"/>
                    </a:lnTo>
                    <a:lnTo>
                      <a:pt x="692" y="208"/>
                    </a:lnTo>
                    <a:lnTo>
                      <a:pt x="694" y="204"/>
                    </a:lnTo>
                    <a:lnTo>
                      <a:pt x="698" y="204"/>
                    </a:lnTo>
                    <a:lnTo>
                      <a:pt x="702" y="208"/>
                    </a:lnTo>
                    <a:lnTo>
                      <a:pt x="696" y="214"/>
                    </a:lnTo>
                    <a:lnTo>
                      <a:pt x="694" y="222"/>
                    </a:lnTo>
                    <a:lnTo>
                      <a:pt x="694" y="230"/>
                    </a:lnTo>
                    <a:lnTo>
                      <a:pt x="694" y="232"/>
                    </a:lnTo>
                    <a:lnTo>
                      <a:pt x="694" y="238"/>
                    </a:lnTo>
                    <a:lnTo>
                      <a:pt x="698" y="236"/>
                    </a:lnTo>
                    <a:lnTo>
                      <a:pt x="704" y="236"/>
                    </a:lnTo>
                    <a:lnTo>
                      <a:pt x="704" y="240"/>
                    </a:lnTo>
                    <a:lnTo>
                      <a:pt x="712" y="240"/>
                    </a:lnTo>
                    <a:lnTo>
                      <a:pt x="714" y="218"/>
                    </a:lnTo>
                    <a:lnTo>
                      <a:pt x="712" y="218"/>
                    </a:lnTo>
                    <a:lnTo>
                      <a:pt x="710" y="214"/>
                    </a:lnTo>
                    <a:lnTo>
                      <a:pt x="710" y="208"/>
                    </a:lnTo>
                    <a:lnTo>
                      <a:pt x="722" y="208"/>
                    </a:lnTo>
                    <a:lnTo>
                      <a:pt x="728" y="208"/>
                    </a:lnTo>
                    <a:lnTo>
                      <a:pt x="734" y="190"/>
                    </a:lnTo>
                    <a:lnTo>
                      <a:pt x="730" y="186"/>
                    </a:lnTo>
                    <a:lnTo>
                      <a:pt x="728" y="184"/>
                    </a:lnTo>
                    <a:lnTo>
                      <a:pt x="730" y="182"/>
                    </a:lnTo>
                    <a:lnTo>
                      <a:pt x="730" y="180"/>
                    </a:lnTo>
                    <a:lnTo>
                      <a:pt x="738" y="174"/>
                    </a:lnTo>
                    <a:lnTo>
                      <a:pt x="746" y="168"/>
                    </a:lnTo>
                    <a:lnTo>
                      <a:pt x="752" y="168"/>
                    </a:lnTo>
                    <a:lnTo>
                      <a:pt x="756" y="164"/>
                    </a:lnTo>
                    <a:lnTo>
                      <a:pt x="758" y="164"/>
                    </a:lnTo>
                    <a:lnTo>
                      <a:pt x="760" y="164"/>
                    </a:lnTo>
                    <a:lnTo>
                      <a:pt x="764" y="166"/>
                    </a:lnTo>
                    <a:lnTo>
                      <a:pt x="766" y="166"/>
                    </a:lnTo>
                    <a:lnTo>
                      <a:pt x="768" y="156"/>
                    </a:lnTo>
                    <a:lnTo>
                      <a:pt x="770" y="156"/>
                    </a:lnTo>
                    <a:lnTo>
                      <a:pt x="774" y="162"/>
                    </a:lnTo>
                    <a:lnTo>
                      <a:pt x="776" y="162"/>
                    </a:lnTo>
                    <a:lnTo>
                      <a:pt x="778" y="162"/>
                    </a:lnTo>
                    <a:lnTo>
                      <a:pt x="778" y="158"/>
                    </a:lnTo>
                    <a:lnTo>
                      <a:pt x="784" y="156"/>
                    </a:lnTo>
                    <a:lnTo>
                      <a:pt x="774" y="150"/>
                    </a:lnTo>
                    <a:lnTo>
                      <a:pt x="776" y="146"/>
                    </a:lnTo>
                    <a:lnTo>
                      <a:pt x="782" y="144"/>
                    </a:lnTo>
                    <a:lnTo>
                      <a:pt x="782" y="140"/>
                    </a:lnTo>
                    <a:lnTo>
                      <a:pt x="778" y="140"/>
                    </a:lnTo>
                    <a:lnTo>
                      <a:pt x="778" y="138"/>
                    </a:lnTo>
                    <a:lnTo>
                      <a:pt x="782" y="136"/>
                    </a:lnTo>
                    <a:lnTo>
                      <a:pt x="784" y="128"/>
                    </a:lnTo>
                    <a:lnTo>
                      <a:pt x="786" y="120"/>
                    </a:lnTo>
                    <a:lnTo>
                      <a:pt x="794" y="120"/>
                    </a:lnTo>
                    <a:lnTo>
                      <a:pt x="798" y="118"/>
                    </a:lnTo>
                    <a:lnTo>
                      <a:pt x="804" y="116"/>
                    </a:lnTo>
                    <a:lnTo>
                      <a:pt x="810" y="104"/>
                    </a:lnTo>
                    <a:lnTo>
                      <a:pt x="810" y="112"/>
                    </a:lnTo>
                    <a:lnTo>
                      <a:pt x="816" y="108"/>
                    </a:lnTo>
                    <a:lnTo>
                      <a:pt x="814" y="110"/>
                    </a:lnTo>
                    <a:lnTo>
                      <a:pt x="816" y="110"/>
                    </a:lnTo>
                    <a:lnTo>
                      <a:pt x="820" y="112"/>
                    </a:lnTo>
                    <a:lnTo>
                      <a:pt x="832" y="102"/>
                    </a:lnTo>
                    <a:lnTo>
                      <a:pt x="828" y="90"/>
                    </a:lnTo>
                    <a:lnTo>
                      <a:pt x="830" y="92"/>
                    </a:lnTo>
                    <a:lnTo>
                      <a:pt x="830" y="92"/>
                    </a:lnTo>
                    <a:lnTo>
                      <a:pt x="830" y="92"/>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5" name="Freeform 1734"/>
              <p:cNvSpPr/>
              <p:nvPr/>
            </p:nvSpPr>
            <p:spPr bwMode="auto">
              <a:xfrm>
                <a:off x="7810500" y="5337175"/>
                <a:ext cx="120650" cy="142875"/>
              </a:xfrm>
              <a:custGeom>
                <a:gdLst>
                  <a:gd fmla="*/ 72 w 76" name="T0"/>
                  <a:gd fmla="*/ 64 h 90" name="T1"/>
                  <a:gd fmla="*/ 70 w 76" name="T2"/>
                  <a:gd fmla="*/ 58 h 90" name="T3"/>
                  <a:gd fmla="*/ 76 w 76" name="T4"/>
                  <a:gd fmla="*/ 48 h 90" name="T5"/>
                  <a:gd fmla="*/ 70 w 76" name="T6"/>
                  <a:gd fmla="*/ 44 h 90" name="T7"/>
                  <a:gd fmla="*/ 66 w 76" name="T8"/>
                  <a:gd fmla="*/ 40 h 90" name="T9"/>
                  <a:gd fmla="*/ 64 w 76" name="T10"/>
                  <a:gd fmla="*/ 34 h 90" name="T11"/>
                  <a:gd fmla="*/ 62 w 76" name="T12"/>
                  <a:gd fmla="*/ 32 h 90" name="T13"/>
                  <a:gd fmla="*/ 62 w 76" name="T14"/>
                  <a:gd fmla="*/ 30 h 90" name="T15"/>
                  <a:gd fmla="*/ 54 w 76" name="T16"/>
                  <a:gd fmla="*/ 26 h 90" name="T17"/>
                  <a:gd fmla="*/ 48 w 76" name="T18"/>
                  <a:gd fmla="*/ 24 h 90" name="T19"/>
                  <a:gd fmla="*/ 46 w 76" name="T20"/>
                  <a:gd fmla="*/ 20 h 90" name="T21"/>
                  <a:gd fmla="*/ 42 w 76" name="T22"/>
                  <a:gd fmla="*/ 16 h 90" name="T23"/>
                  <a:gd fmla="*/ 38 w 76" name="T24"/>
                  <a:gd fmla="*/ 16 h 90" name="T25"/>
                  <a:gd fmla="*/ 36 w 76" name="T26"/>
                  <a:gd fmla="*/ 14 h 90" name="T27"/>
                  <a:gd fmla="*/ 34 w 76" name="T28"/>
                  <a:gd fmla="*/ 6 h 90" name="T29"/>
                  <a:gd fmla="*/ 20 w 76" name="T30"/>
                  <a:gd fmla="*/ 0 h 90" name="T31"/>
                  <a:gd fmla="*/ 10 w 76" name="T32"/>
                  <a:gd fmla="*/ 2 h 90" name="T33"/>
                  <a:gd fmla="*/ 8 w 76" name="T34"/>
                  <a:gd fmla="*/ 4 h 90" name="T35"/>
                  <a:gd fmla="*/ 6 w 76" name="T36"/>
                  <a:gd fmla="*/ 10 h 90" name="T37"/>
                  <a:gd fmla="*/ 6 w 76" name="T38"/>
                  <a:gd fmla="*/ 14 h 90" name="T39"/>
                  <a:gd fmla="*/ 6 w 76" name="T40"/>
                  <a:gd fmla="*/ 16 h 90" name="T41"/>
                  <a:gd fmla="*/ 6 w 76" name="T42"/>
                  <a:gd fmla="*/ 20 h 90" name="T43"/>
                  <a:gd fmla="*/ 2 w 76" name="T44"/>
                  <a:gd fmla="*/ 22 h 90" name="T45"/>
                  <a:gd fmla="*/ 2 w 76" name="T46"/>
                  <a:gd fmla="*/ 24 h 90" name="T47"/>
                  <a:gd fmla="*/ 2 w 76" name="T48"/>
                  <a:gd fmla="*/ 30 h 90" name="T49"/>
                  <a:gd fmla="*/ 0 w 76" name="T50"/>
                  <a:gd fmla="*/ 32 h 90" name="T51"/>
                  <a:gd fmla="*/ 0 w 76" name="T52"/>
                  <a:gd fmla="*/ 34 h 90" name="T53"/>
                  <a:gd fmla="*/ 0 w 76" name="T54"/>
                  <a:gd fmla="*/ 38 h 90" name="T55"/>
                  <a:gd fmla="*/ 0 w 76" name="T56"/>
                  <a:gd fmla="*/ 42 h 90" name="T57"/>
                  <a:gd fmla="*/ 0 w 76" name="T58"/>
                  <a:gd fmla="*/ 48 h 90" name="T59"/>
                  <a:gd fmla="*/ 0 w 76" name="T60"/>
                  <a:gd fmla="*/ 52 h 90" name="T61"/>
                  <a:gd fmla="*/ 0 w 76" name="T62"/>
                  <a:gd fmla="*/ 54 h 90" name="T63"/>
                  <a:gd fmla="*/ 0 w 76" name="T64"/>
                  <a:gd fmla="*/ 78 h 90" name="T65"/>
                  <a:gd fmla="*/ 8 w 76" name="T66"/>
                  <a:gd fmla="*/ 78 h 90" name="T67"/>
                  <a:gd fmla="*/ 12 w 76" name="T68"/>
                  <a:gd fmla="*/ 80 h 90" name="T69"/>
                  <a:gd fmla="*/ 18 w 76" name="T70"/>
                  <a:gd fmla="*/ 86 h 90" name="T71"/>
                  <a:gd fmla="*/ 24 w 76" name="T72"/>
                  <a:gd fmla="*/ 88 h 90" name="T73"/>
                  <a:gd fmla="*/ 28 w 76" name="T74"/>
                  <a:gd fmla="*/ 90 h 90" name="T75"/>
                  <a:gd fmla="*/ 38 w 76" name="T76"/>
                  <a:gd fmla="*/ 86 h 90" name="T77"/>
                  <a:gd fmla="*/ 44 w 76" name="T78"/>
                  <a:gd fmla="*/ 88 h 90" name="T79"/>
                  <a:gd fmla="*/ 52 w 76" name="T80"/>
                  <a:gd fmla="*/ 88 h 90" name="T81"/>
                  <a:gd fmla="*/ 62 w 76" name="T82"/>
                  <a:gd fmla="*/ 80 h 90" name="T83"/>
                  <a:gd fmla="*/ 72 w 76" name="T84"/>
                  <a:gd fmla="*/ 64 h 90" name="T85"/>
                  <a:gd fmla="*/ 72 w 76" name="T86"/>
                  <a:gd fmla="*/ 64 h 90" name="T87"/>
                  <a:gd fmla="*/ 72 w 76" name="T88"/>
                  <a:gd fmla="*/ 64 h 9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0" w="76">
                    <a:moveTo>
                      <a:pt x="72" y="64"/>
                    </a:moveTo>
                    <a:lnTo>
                      <a:pt x="70" y="58"/>
                    </a:lnTo>
                    <a:lnTo>
                      <a:pt x="76" y="48"/>
                    </a:lnTo>
                    <a:lnTo>
                      <a:pt x="70" y="44"/>
                    </a:lnTo>
                    <a:lnTo>
                      <a:pt x="66" y="40"/>
                    </a:lnTo>
                    <a:lnTo>
                      <a:pt x="64" y="34"/>
                    </a:lnTo>
                    <a:lnTo>
                      <a:pt x="62" y="32"/>
                    </a:lnTo>
                    <a:lnTo>
                      <a:pt x="62" y="30"/>
                    </a:lnTo>
                    <a:lnTo>
                      <a:pt x="54" y="26"/>
                    </a:lnTo>
                    <a:lnTo>
                      <a:pt x="48" y="24"/>
                    </a:lnTo>
                    <a:lnTo>
                      <a:pt x="46" y="20"/>
                    </a:lnTo>
                    <a:lnTo>
                      <a:pt x="42" y="16"/>
                    </a:lnTo>
                    <a:lnTo>
                      <a:pt x="38" y="16"/>
                    </a:lnTo>
                    <a:lnTo>
                      <a:pt x="36" y="14"/>
                    </a:lnTo>
                    <a:lnTo>
                      <a:pt x="34" y="6"/>
                    </a:lnTo>
                    <a:lnTo>
                      <a:pt x="20" y="0"/>
                    </a:lnTo>
                    <a:lnTo>
                      <a:pt x="10" y="2"/>
                    </a:lnTo>
                    <a:lnTo>
                      <a:pt x="8" y="4"/>
                    </a:lnTo>
                    <a:lnTo>
                      <a:pt x="6" y="10"/>
                    </a:lnTo>
                    <a:lnTo>
                      <a:pt x="6" y="14"/>
                    </a:lnTo>
                    <a:lnTo>
                      <a:pt x="6" y="16"/>
                    </a:lnTo>
                    <a:lnTo>
                      <a:pt x="6" y="20"/>
                    </a:lnTo>
                    <a:lnTo>
                      <a:pt x="2" y="22"/>
                    </a:lnTo>
                    <a:lnTo>
                      <a:pt x="2" y="24"/>
                    </a:lnTo>
                    <a:lnTo>
                      <a:pt x="2" y="30"/>
                    </a:lnTo>
                    <a:lnTo>
                      <a:pt x="0" y="32"/>
                    </a:lnTo>
                    <a:lnTo>
                      <a:pt x="0" y="34"/>
                    </a:lnTo>
                    <a:lnTo>
                      <a:pt x="0" y="38"/>
                    </a:lnTo>
                    <a:lnTo>
                      <a:pt x="0" y="42"/>
                    </a:lnTo>
                    <a:lnTo>
                      <a:pt x="0" y="48"/>
                    </a:lnTo>
                    <a:lnTo>
                      <a:pt x="0" y="52"/>
                    </a:lnTo>
                    <a:lnTo>
                      <a:pt x="0" y="54"/>
                    </a:lnTo>
                    <a:lnTo>
                      <a:pt x="0" y="78"/>
                    </a:lnTo>
                    <a:lnTo>
                      <a:pt x="8" y="78"/>
                    </a:lnTo>
                    <a:lnTo>
                      <a:pt x="12" y="80"/>
                    </a:lnTo>
                    <a:lnTo>
                      <a:pt x="18" y="86"/>
                    </a:lnTo>
                    <a:lnTo>
                      <a:pt x="24" y="88"/>
                    </a:lnTo>
                    <a:lnTo>
                      <a:pt x="28" y="90"/>
                    </a:lnTo>
                    <a:lnTo>
                      <a:pt x="38" y="86"/>
                    </a:lnTo>
                    <a:lnTo>
                      <a:pt x="44" y="88"/>
                    </a:lnTo>
                    <a:lnTo>
                      <a:pt x="52" y="88"/>
                    </a:lnTo>
                    <a:lnTo>
                      <a:pt x="62" y="80"/>
                    </a:lnTo>
                    <a:lnTo>
                      <a:pt x="72" y="64"/>
                    </a:lnTo>
                    <a:lnTo>
                      <a:pt x="72" y="64"/>
                    </a:lnTo>
                    <a:lnTo>
                      <a:pt x="72" y="6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6" name="Freeform 1735"/>
              <p:cNvSpPr/>
              <p:nvPr/>
            </p:nvSpPr>
            <p:spPr bwMode="auto">
              <a:xfrm>
                <a:off x="7740650" y="4137025"/>
                <a:ext cx="12700" cy="22225"/>
              </a:xfrm>
              <a:custGeom>
                <a:gdLst>
                  <a:gd fmla="*/ 2 w 8" name="T0"/>
                  <a:gd fmla="*/ 0 h 14" name="T1"/>
                  <a:gd fmla="*/ 2 w 8" name="T2"/>
                  <a:gd fmla="*/ 0 h 14" name="T3"/>
                  <a:gd fmla="*/ 2 w 8" name="T4"/>
                  <a:gd fmla="*/ 4 h 14" name="T5"/>
                  <a:gd fmla="*/ 2 w 8" name="T6"/>
                  <a:gd fmla="*/ 8 h 14" name="T7"/>
                  <a:gd fmla="*/ 0 w 8" name="T8"/>
                  <a:gd fmla="*/ 14 h 14" name="T9"/>
                  <a:gd fmla="*/ 4 w 8" name="T10"/>
                  <a:gd fmla="*/ 14 h 14" name="T11"/>
                  <a:gd fmla="*/ 6 w 8" name="T12"/>
                  <a:gd fmla="*/ 10 h 14" name="T13"/>
                  <a:gd fmla="*/ 8 w 8" name="T14"/>
                  <a:gd fmla="*/ 10 h 14" name="T15"/>
                  <a:gd fmla="*/ 6 w 8" name="T16"/>
                  <a:gd fmla="*/ 4 h 14" name="T17"/>
                  <a:gd fmla="*/ 6 w 8" name="T18"/>
                  <a:gd fmla="*/ 0 h 14" name="T19"/>
                  <a:gd fmla="*/ 2 w 8" name="T20"/>
                  <a:gd fmla="*/ 0 h 14" name="T21"/>
                  <a:gd fmla="*/ 2 w 8" name="T22"/>
                  <a:gd fmla="*/ 0 h 14" name="T23"/>
                  <a:gd fmla="*/ 2 w 8" name="T24"/>
                  <a:gd fmla="*/ 0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8">
                    <a:moveTo>
                      <a:pt x="2" y="0"/>
                    </a:moveTo>
                    <a:lnTo>
                      <a:pt x="2" y="0"/>
                    </a:lnTo>
                    <a:lnTo>
                      <a:pt x="2" y="4"/>
                    </a:lnTo>
                    <a:lnTo>
                      <a:pt x="2" y="8"/>
                    </a:lnTo>
                    <a:lnTo>
                      <a:pt x="0" y="14"/>
                    </a:lnTo>
                    <a:lnTo>
                      <a:pt x="4" y="14"/>
                    </a:lnTo>
                    <a:lnTo>
                      <a:pt x="6" y="10"/>
                    </a:lnTo>
                    <a:lnTo>
                      <a:pt x="8" y="10"/>
                    </a:lnTo>
                    <a:lnTo>
                      <a:pt x="6" y="4"/>
                    </a:lnTo>
                    <a:lnTo>
                      <a:pt x="6" y="0"/>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7" name="Freeform 1736"/>
              <p:cNvSpPr/>
              <p:nvPr/>
            </p:nvSpPr>
            <p:spPr bwMode="auto">
              <a:xfrm>
                <a:off x="7740650" y="4137025"/>
                <a:ext cx="12700" cy="22225"/>
              </a:xfrm>
              <a:custGeom>
                <a:gdLst>
                  <a:gd fmla="*/ 2 w 8" name="T0"/>
                  <a:gd fmla="*/ 0 h 14" name="T1"/>
                  <a:gd fmla="*/ 2 w 8" name="T2"/>
                  <a:gd fmla="*/ 0 h 14" name="T3"/>
                  <a:gd fmla="*/ 2 w 8" name="T4"/>
                  <a:gd fmla="*/ 4 h 14" name="T5"/>
                  <a:gd fmla="*/ 2 w 8" name="T6"/>
                  <a:gd fmla="*/ 8 h 14" name="T7"/>
                  <a:gd fmla="*/ 0 w 8" name="T8"/>
                  <a:gd fmla="*/ 14 h 14" name="T9"/>
                  <a:gd fmla="*/ 4 w 8" name="T10"/>
                  <a:gd fmla="*/ 14 h 14" name="T11"/>
                  <a:gd fmla="*/ 6 w 8" name="T12"/>
                  <a:gd fmla="*/ 10 h 14" name="T13"/>
                  <a:gd fmla="*/ 8 w 8" name="T14"/>
                  <a:gd fmla="*/ 10 h 14" name="T15"/>
                  <a:gd fmla="*/ 6 w 8" name="T16"/>
                  <a:gd fmla="*/ 4 h 14" name="T17"/>
                  <a:gd fmla="*/ 6 w 8" name="T18"/>
                  <a:gd fmla="*/ 0 h 14" name="T19"/>
                  <a:gd fmla="*/ 2 w 8" name="T20"/>
                  <a:gd fmla="*/ 0 h 14" name="T21"/>
                  <a:gd fmla="*/ 2 w 8" name="T22"/>
                  <a:gd fmla="*/ 0 h 14" name="T23"/>
                  <a:gd fmla="*/ 2 w 8" name="T24"/>
                  <a:gd fmla="*/ 0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8">
                    <a:moveTo>
                      <a:pt x="2" y="0"/>
                    </a:moveTo>
                    <a:lnTo>
                      <a:pt x="2" y="0"/>
                    </a:lnTo>
                    <a:lnTo>
                      <a:pt x="2" y="4"/>
                    </a:lnTo>
                    <a:lnTo>
                      <a:pt x="2" y="8"/>
                    </a:lnTo>
                    <a:lnTo>
                      <a:pt x="0" y="14"/>
                    </a:lnTo>
                    <a:lnTo>
                      <a:pt x="4" y="14"/>
                    </a:lnTo>
                    <a:lnTo>
                      <a:pt x="6" y="10"/>
                    </a:lnTo>
                    <a:lnTo>
                      <a:pt x="8" y="10"/>
                    </a:lnTo>
                    <a:lnTo>
                      <a:pt x="6" y="4"/>
                    </a:lnTo>
                    <a:lnTo>
                      <a:pt x="6" y="0"/>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8" name="Freeform 1737"/>
              <p:cNvSpPr/>
              <p:nvPr/>
            </p:nvSpPr>
            <p:spPr bwMode="auto">
              <a:xfrm>
                <a:off x="7813675" y="4273550"/>
                <a:ext cx="95250" cy="136525"/>
              </a:xfrm>
              <a:custGeom>
                <a:gdLst>
                  <a:gd fmla="*/ 16 w 60" name="T0"/>
                  <a:gd fmla="*/ 4 h 86" name="T1"/>
                  <a:gd fmla="*/ 16 w 60" name="T2"/>
                  <a:gd fmla="*/ 4 h 86" name="T3"/>
                  <a:gd fmla="*/ 10 w 60" name="T4"/>
                  <a:gd fmla="*/ 12 h 86" name="T5"/>
                  <a:gd fmla="*/ 10 w 60" name="T6"/>
                  <a:gd fmla="*/ 22 h 86" name="T7"/>
                  <a:gd fmla="*/ 6 w 60" name="T8"/>
                  <a:gd fmla="*/ 24 h 86" name="T9"/>
                  <a:gd fmla="*/ 2 w 60" name="T10"/>
                  <a:gd fmla="*/ 30 h 86" name="T11"/>
                  <a:gd fmla="*/ 0 w 60" name="T12"/>
                  <a:gd fmla="*/ 30 h 86" name="T13"/>
                  <a:gd fmla="*/ 2 w 60" name="T14"/>
                  <a:gd fmla="*/ 32 h 86" name="T15"/>
                  <a:gd fmla="*/ 2 w 60" name="T16"/>
                  <a:gd fmla="*/ 40 h 86" name="T17"/>
                  <a:gd fmla="*/ 2 w 60" name="T18"/>
                  <a:gd fmla="*/ 50 h 86" name="T19"/>
                  <a:gd fmla="*/ 6 w 60" name="T20"/>
                  <a:gd fmla="*/ 52 h 86" name="T21"/>
                  <a:gd fmla="*/ 8 w 60" name="T22"/>
                  <a:gd fmla="*/ 58 h 86" name="T23"/>
                  <a:gd fmla="*/ 6 w 60" name="T24"/>
                  <a:gd fmla="*/ 64 h 86" name="T25"/>
                  <a:gd fmla="*/ 8 w 60" name="T26"/>
                  <a:gd fmla="*/ 76 h 86" name="T27"/>
                  <a:gd fmla="*/ 10 w 60" name="T28"/>
                  <a:gd fmla="*/ 84 h 86" name="T29"/>
                  <a:gd fmla="*/ 16 w 60" name="T30"/>
                  <a:gd fmla="*/ 84 h 86" name="T31"/>
                  <a:gd fmla="*/ 26 w 60" name="T32"/>
                  <a:gd fmla="*/ 86 h 86" name="T33"/>
                  <a:gd fmla="*/ 32 w 60" name="T34"/>
                  <a:gd fmla="*/ 82 h 86" name="T35"/>
                  <a:gd fmla="*/ 26 w 60" name="T36"/>
                  <a:gd fmla="*/ 76 h 86" name="T37"/>
                  <a:gd fmla="*/ 28 w 60" name="T38"/>
                  <a:gd fmla="*/ 68 h 86" name="T39"/>
                  <a:gd fmla="*/ 36 w 60" name="T40"/>
                  <a:gd fmla="*/ 70 h 86" name="T41"/>
                  <a:gd fmla="*/ 42 w 60" name="T42"/>
                  <a:gd fmla="*/ 68 h 86" name="T43"/>
                  <a:gd fmla="*/ 44 w 60" name="T44"/>
                  <a:gd fmla="*/ 74 h 86" name="T45"/>
                  <a:gd fmla="*/ 52 w 60" name="T46"/>
                  <a:gd fmla="*/ 74 h 86" name="T47"/>
                  <a:gd fmla="*/ 58 w 60" name="T48"/>
                  <a:gd fmla="*/ 64 h 86" name="T49"/>
                  <a:gd fmla="*/ 60 w 60" name="T50"/>
                  <a:gd fmla="*/ 52 h 86" name="T51"/>
                  <a:gd fmla="*/ 60 w 60" name="T52"/>
                  <a:gd fmla="*/ 50 h 86" name="T53"/>
                  <a:gd fmla="*/ 56 w 60" name="T54"/>
                  <a:gd fmla="*/ 46 h 86" name="T55"/>
                  <a:gd fmla="*/ 52 w 60" name="T56"/>
                  <a:gd fmla="*/ 42 h 86" name="T57"/>
                  <a:gd fmla="*/ 52 w 60" name="T58"/>
                  <a:gd fmla="*/ 38 h 86" name="T59"/>
                  <a:gd fmla="*/ 52 w 60" name="T60"/>
                  <a:gd fmla="*/ 20 h 86" name="T61"/>
                  <a:gd fmla="*/ 58 w 60" name="T62"/>
                  <a:gd fmla="*/ 6 h 86" name="T63"/>
                  <a:gd fmla="*/ 58 w 60" name="T64"/>
                  <a:gd fmla="*/ 2 h 86" name="T65"/>
                  <a:gd fmla="*/ 40 w 60" name="T66"/>
                  <a:gd fmla="*/ 0 h 86" name="T67"/>
                  <a:gd fmla="*/ 18 w 60" name="T68"/>
                  <a:gd fmla="*/ 0 h 86" name="T69"/>
                  <a:gd fmla="*/ 18 w 60" name="T70"/>
                  <a:gd fmla="*/ 2 h 86" name="T71"/>
                  <a:gd fmla="*/ 16 w 60" name="T72"/>
                  <a:gd fmla="*/ 4 h 86" name="T73"/>
                  <a:gd fmla="*/ 16 w 60" name="T74"/>
                  <a:gd fmla="*/ 4 h 86" name="T75"/>
                  <a:gd fmla="*/ 16 w 60" name="T76"/>
                  <a:gd fmla="*/ 4 h 8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6" w="60">
                    <a:moveTo>
                      <a:pt x="16" y="4"/>
                    </a:moveTo>
                    <a:lnTo>
                      <a:pt x="16" y="4"/>
                    </a:lnTo>
                    <a:lnTo>
                      <a:pt x="10" y="12"/>
                    </a:lnTo>
                    <a:lnTo>
                      <a:pt x="10" y="22"/>
                    </a:lnTo>
                    <a:lnTo>
                      <a:pt x="6" y="24"/>
                    </a:lnTo>
                    <a:lnTo>
                      <a:pt x="2" y="30"/>
                    </a:lnTo>
                    <a:lnTo>
                      <a:pt x="0" y="30"/>
                    </a:lnTo>
                    <a:lnTo>
                      <a:pt x="2" y="32"/>
                    </a:lnTo>
                    <a:lnTo>
                      <a:pt x="2" y="40"/>
                    </a:lnTo>
                    <a:lnTo>
                      <a:pt x="2" y="50"/>
                    </a:lnTo>
                    <a:lnTo>
                      <a:pt x="6" y="52"/>
                    </a:lnTo>
                    <a:lnTo>
                      <a:pt x="8" y="58"/>
                    </a:lnTo>
                    <a:lnTo>
                      <a:pt x="6" y="64"/>
                    </a:lnTo>
                    <a:lnTo>
                      <a:pt x="8" y="76"/>
                    </a:lnTo>
                    <a:lnTo>
                      <a:pt x="10" y="84"/>
                    </a:lnTo>
                    <a:lnTo>
                      <a:pt x="16" y="84"/>
                    </a:lnTo>
                    <a:lnTo>
                      <a:pt x="26" y="86"/>
                    </a:lnTo>
                    <a:lnTo>
                      <a:pt x="32" y="82"/>
                    </a:lnTo>
                    <a:lnTo>
                      <a:pt x="26" y="76"/>
                    </a:lnTo>
                    <a:lnTo>
                      <a:pt x="28" y="68"/>
                    </a:lnTo>
                    <a:lnTo>
                      <a:pt x="36" y="70"/>
                    </a:lnTo>
                    <a:lnTo>
                      <a:pt x="42" y="68"/>
                    </a:lnTo>
                    <a:lnTo>
                      <a:pt x="44" y="74"/>
                    </a:lnTo>
                    <a:lnTo>
                      <a:pt x="52" y="74"/>
                    </a:lnTo>
                    <a:lnTo>
                      <a:pt x="58" y="64"/>
                    </a:lnTo>
                    <a:lnTo>
                      <a:pt x="60" y="52"/>
                    </a:lnTo>
                    <a:lnTo>
                      <a:pt x="60" y="50"/>
                    </a:lnTo>
                    <a:lnTo>
                      <a:pt x="56" y="46"/>
                    </a:lnTo>
                    <a:lnTo>
                      <a:pt x="52" y="42"/>
                    </a:lnTo>
                    <a:lnTo>
                      <a:pt x="52" y="38"/>
                    </a:lnTo>
                    <a:lnTo>
                      <a:pt x="52" y="20"/>
                    </a:lnTo>
                    <a:lnTo>
                      <a:pt x="58" y="6"/>
                    </a:lnTo>
                    <a:lnTo>
                      <a:pt x="58" y="2"/>
                    </a:lnTo>
                    <a:lnTo>
                      <a:pt x="40" y="0"/>
                    </a:lnTo>
                    <a:lnTo>
                      <a:pt x="18" y="0"/>
                    </a:lnTo>
                    <a:lnTo>
                      <a:pt x="18" y="2"/>
                    </a:lnTo>
                    <a:lnTo>
                      <a:pt x="16" y="4"/>
                    </a:lnTo>
                    <a:lnTo>
                      <a:pt x="16" y="4"/>
                    </a:lnTo>
                    <a:lnTo>
                      <a:pt x="16"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39" name="Freeform 1738"/>
              <p:cNvSpPr/>
              <p:nvPr/>
            </p:nvSpPr>
            <p:spPr bwMode="auto">
              <a:xfrm>
                <a:off x="7613650" y="3917950"/>
                <a:ext cx="28575" cy="15875"/>
              </a:xfrm>
              <a:custGeom>
                <a:gdLst>
                  <a:gd fmla="*/ 0 w 18" name="T0"/>
                  <a:gd fmla="*/ 0 h 10" name="T1"/>
                  <a:gd fmla="*/ 0 w 18" name="T2"/>
                  <a:gd fmla="*/ 10 h 10" name="T3"/>
                  <a:gd fmla="*/ 16 w 18" name="T4"/>
                  <a:gd fmla="*/ 10 h 10" name="T5"/>
                  <a:gd fmla="*/ 18 w 18" name="T6"/>
                  <a:gd fmla="*/ 6 h 10" name="T7"/>
                  <a:gd fmla="*/ 14 w 18" name="T8"/>
                  <a:gd fmla="*/ 2 h 10" name="T9"/>
                  <a:gd fmla="*/ 0 w 18" name="T10"/>
                  <a:gd fmla="*/ 0 h 10" name="T11"/>
                  <a:gd fmla="*/ 0 w 18" name="T12"/>
                  <a:gd fmla="*/ 0 h 10" name="T13"/>
                  <a:gd fmla="*/ 0 w 1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18">
                    <a:moveTo>
                      <a:pt x="0" y="0"/>
                    </a:moveTo>
                    <a:lnTo>
                      <a:pt x="0" y="10"/>
                    </a:lnTo>
                    <a:lnTo>
                      <a:pt x="16" y="10"/>
                    </a:lnTo>
                    <a:lnTo>
                      <a:pt x="18" y="6"/>
                    </a:lnTo>
                    <a:lnTo>
                      <a:pt x="14"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0" name="Freeform 1739"/>
              <p:cNvSpPr/>
              <p:nvPr/>
            </p:nvSpPr>
            <p:spPr bwMode="auto">
              <a:xfrm>
                <a:off x="7280275" y="4454525"/>
                <a:ext cx="276225" cy="514350"/>
              </a:xfrm>
              <a:custGeom>
                <a:gdLst>
                  <a:gd fmla="*/ 80 w 174" name="T0"/>
                  <a:gd fmla="*/ 8 h 324" name="T1"/>
                  <a:gd fmla="*/ 80 w 174" name="T2"/>
                  <a:gd fmla="*/ 28 h 324" name="T3"/>
                  <a:gd fmla="*/ 70 w 174" name="T4"/>
                  <a:gd fmla="*/ 46 h 324" name="T5"/>
                  <a:gd fmla="*/ 44 w 174" name="T6"/>
                  <a:gd fmla="*/ 66 h 324" name="T7"/>
                  <a:gd fmla="*/ 30 w 174" name="T8"/>
                  <a:gd fmla="*/ 88 h 324" name="T9"/>
                  <a:gd fmla="*/ 24 w 174" name="T10"/>
                  <a:gd fmla="*/ 88 h 324" name="T11"/>
                  <a:gd fmla="*/ 8 w 174" name="T12"/>
                  <a:gd fmla="*/ 80 h 324" name="T13"/>
                  <a:gd fmla="*/ 10 w 174" name="T14"/>
                  <a:gd fmla="*/ 72 h 324" name="T15"/>
                  <a:gd fmla="*/ 2 w 174" name="T16"/>
                  <a:gd fmla="*/ 74 h 324" name="T17"/>
                  <a:gd fmla="*/ 2 w 174" name="T18"/>
                  <a:gd fmla="*/ 92 h 324" name="T19"/>
                  <a:gd fmla="*/ 2 w 174" name="T20"/>
                  <a:gd fmla="*/ 98 h 324" name="T21"/>
                  <a:gd fmla="*/ 2 w 174" name="T22"/>
                  <a:gd fmla="*/ 108 h 324" name="T23"/>
                  <a:gd fmla="*/ 20 w 174" name="T24"/>
                  <a:gd fmla="*/ 120 h 324" name="T25"/>
                  <a:gd fmla="*/ 28 w 174" name="T26"/>
                  <a:gd fmla="*/ 134 h 324" name="T27"/>
                  <a:gd fmla="*/ 36 w 174" name="T28"/>
                  <a:gd fmla="*/ 150 h 324" name="T29"/>
                  <a:gd fmla="*/ 52 w 174" name="T30"/>
                  <a:gd fmla="*/ 164 h 324" name="T31"/>
                  <a:gd fmla="*/ 62 w 174" name="T32"/>
                  <a:gd fmla="*/ 206 h 324" name="T33"/>
                  <a:gd fmla="*/ 80 w 174" name="T34"/>
                  <a:gd fmla="*/ 246 h 324" name="T35"/>
                  <a:gd fmla="*/ 88 w 174" name="T36"/>
                  <a:gd fmla="*/ 264 h 324" name="T37"/>
                  <a:gd fmla="*/ 98 w 174" name="T38"/>
                  <a:gd fmla="*/ 282 h 324" name="T39"/>
                  <a:gd fmla="*/ 134 w 174" name="T40"/>
                  <a:gd fmla="*/ 306 h 324" name="T41"/>
                  <a:gd fmla="*/ 154 w 174" name="T42"/>
                  <a:gd fmla="*/ 324 h 324" name="T43"/>
                  <a:gd fmla="*/ 162 w 174" name="T44"/>
                  <a:gd fmla="*/ 310 h 324" name="T45"/>
                  <a:gd fmla="*/ 174 w 174" name="T46"/>
                  <a:gd fmla="*/ 290 h 324" name="T47"/>
                  <a:gd fmla="*/ 168 w 174" name="T48"/>
                  <a:gd fmla="*/ 280 h 324" name="T49"/>
                  <a:gd fmla="*/ 168 w 174" name="T50"/>
                  <a:gd fmla="*/ 274 h 324" name="T51"/>
                  <a:gd fmla="*/ 170 w 174" name="T52"/>
                  <a:gd fmla="*/ 272 h 324" name="T53"/>
                  <a:gd fmla="*/ 168 w 174" name="T54"/>
                  <a:gd fmla="*/ 252 h 324" name="T55"/>
                  <a:gd fmla="*/ 164 w 174" name="T56"/>
                  <a:gd fmla="*/ 218 h 324" name="T57"/>
                  <a:gd fmla="*/ 150 w 174" name="T58"/>
                  <a:gd fmla="*/ 168 h 324" name="T59"/>
                  <a:gd fmla="*/ 136 w 174" name="T60"/>
                  <a:gd fmla="*/ 172 h 324" name="T61"/>
                  <a:gd fmla="*/ 120 w 174" name="T62"/>
                  <a:gd fmla="*/ 168 h 324" name="T63"/>
                  <a:gd fmla="*/ 114 w 174" name="T64"/>
                  <a:gd fmla="*/ 160 h 324" name="T65"/>
                  <a:gd fmla="*/ 102 w 174" name="T66"/>
                  <a:gd fmla="*/ 150 h 324" name="T67"/>
                  <a:gd fmla="*/ 102 w 174" name="T68"/>
                  <a:gd fmla="*/ 136 h 324" name="T69"/>
                  <a:gd fmla="*/ 100 w 174" name="T70"/>
                  <a:gd fmla="*/ 124 h 324" name="T71"/>
                  <a:gd fmla="*/ 106 w 174" name="T72"/>
                  <a:gd fmla="*/ 116 h 324" name="T73"/>
                  <a:gd fmla="*/ 114 w 174" name="T74"/>
                  <a:gd fmla="*/ 100 h 324" name="T75"/>
                  <a:gd fmla="*/ 126 w 174" name="T76"/>
                  <a:gd fmla="*/ 84 h 324" name="T77"/>
                  <a:gd fmla="*/ 150 w 174" name="T78"/>
                  <a:gd fmla="*/ 78 h 324" name="T79"/>
                  <a:gd fmla="*/ 154 w 174" name="T80"/>
                  <a:gd fmla="*/ 72 h 324" name="T81"/>
                  <a:gd fmla="*/ 156 w 174" name="T82"/>
                  <a:gd fmla="*/ 42 h 324" name="T83"/>
                  <a:gd fmla="*/ 144 w 174" name="T84"/>
                  <a:gd fmla="*/ 36 h 324" name="T85"/>
                  <a:gd fmla="*/ 128 w 174" name="T86"/>
                  <a:gd fmla="*/ 34 h 324" name="T87"/>
                  <a:gd fmla="*/ 116 w 174" name="T88"/>
                  <a:gd fmla="*/ 32 h 324" name="T89"/>
                  <a:gd fmla="*/ 106 w 174" name="T90"/>
                  <a:gd fmla="*/ 24 h 324" name="T91"/>
                  <a:gd fmla="*/ 98 w 174" name="T92"/>
                  <a:gd fmla="*/ 14 h 324" name="T93"/>
                  <a:gd fmla="*/ 90 w 174" name="T94"/>
                  <a:gd fmla="*/ 0 h 324" name="T95"/>
                  <a:gd fmla="*/ 80 w 174" name="T96"/>
                  <a:gd fmla="*/ 0 h 32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4" w="174">
                    <a:moveTo>
                      <a:pt x="80" y="0"/>
                    </a:moveTo>
                    <a:lnTo>
                      <a:pt x="74" y="6"/>
                    </a:lnTo>
                    <a:lnTo>
                      <a:pt x="80" y="8"/>
                    </a:lnTo>
                    <a:lnTo>
                      <a:pt x="82" y="18"/>
                    </a:lnTo>
                    <a:lnTo>
                      <a:pt x="82" y="28"/>
                    </a:lnTo>
                    <a:lnTo>
                      <a:pt x="80" y="28"/>
                    </a:lnTo>
                    <a:lnTo>
                      <a:pt x="80" y="34"/>
                    </a:lnTo>
                    <a:lnTo>
                      <a:pt x="74" y="42"/>
                    </a:lnTo>
                    <a:lnTo>
                      <a:pt x="70" y="46"/>
                    </a:lnTo>
                    <a:lnTo>
                      <a:pt x="56" y="54"/>
                    </a:lnTo>
                    <a:lnTo>
                      <a:pt x="52" y="60"/>
                    </a:lnTo>
                    <a:lnTo>
                      <a:pt x="44" y="66"/>
                    </a:lnTo>
                    <a:lnTo>
                      <a:pt x="38" y="72"/>
                    </a:lnTo>
                    <a:lnTo>
                      <a:pt x="36" y="82"/>
                    </a:lnTo>
                    <a:lnTo>
                      <a:pt x="30" y="88"/>
                    </a:lnTo>
                    <a:lnTo>
                      <a:pt x="28" y="90"/>
                    </a:lnTo>
                    <a:lnTo>
                      <a:pt x="26" y="90"/>
                    </a:lnTo>
                    <a:lnTo>
                      <a:pt x="24" y="88"/>
                    </a:lnTo>
                    <a:lnTo>
                      <a:pt x="18" y="80"/>
                    </a:lnTo>
                    <a:lnTo>
                      <a:pt x="12" y="82"/>
                    </a:lnTo>
                    <a:lnTo>
                      <a:pt x="8" y="80"/>
                    </a:lnTo>
                    <a:lnTo>
                      <a:pt x="8" y="78"/>
                    </a:lnTo>
                    <a:lnTo>
                      <a:pt x="12" y="74"/>
                    </a:lnTo>
                    <a:lnTo>
                      <a:pt x="10" y="72"/>
                    </a:lnTo>
                    <a:lnTo>
                      <a:pt x="10" y="66"/>
                    </a:lnTo>
                    <a:lnTo>
                      <a:pt x="8" y="66"/>
                    </a:lnTo>
                    <a:lnTo>
                      <a:pt x="2" y="74"/>
                    </a:lnTo>
                    <a:lnTo>
                      <a:pt x="0" y="80"/>
                    </a:lnTo>
                    <a:lnTo>
                      <a:pt x="0" y="88"/>
                    </a:lnTo>
                    <a:lnTo>
                      <a:pt x="2" y="92"/>
                    </a:lnTo>
                    <a:lnTo>
                      <a:pt x="0" y="92"/>
                    </a:lnTo>
                    <a:lnTo>
                      <a:pt x="0" y="96"/>
                    </a:lnTo>
                    <a:lnTo>
                      <a:pt x="2" y="98"/>
                    </a:lnTo>
                    <a:lnTo>
                      <a:pt x="6" y="98"/>
                    </a:lnTo>
                    <a:lnTo>
                      <a:pt x="6" y="106"/>
                    </a:lnTo>
                    <a:lnTo>
                      <a:pt x="2" y="108"/>
                    </a:lnTo>
                    <a:lnTo>
                      <a:pt x="2" y="110"/>
                    </a:lnTo>
                    <a:lnTo>
                      <a:pt x="10" y="116"/>
                    </a:lnTo>
                    <a:lnTo>
                      <a:pt x="20" y="120"/>
                    </a:lnTo>
                    <a:lnTo>
                      <a:pt x="20" y="126"/>
                    </a:lnTo>
                    <a:lnTo>
                      <a:pt x="24" y="132"/>
                    </a:lnTo>
                    <a:lnTo>
                      <a:pt x="28" y="134"/>
                    </a:lnTo>
                    <a:lnTo>
                      <a:pt x="34" y="136"/>
                    </a:lnTo>
                    <a:lnTo>
                      <a:pt x="36" y="142"/>
                    </a:lnTo>
                    <a:lnTo>
                      <a:pt x="36" y="150"/>
                    </a:lnTo>
                    <a:lnTo>
                      <a:pt x="42" y="152"/>
                    </a:lnTo>
                    <a:lnTo>
                      <a:pt x="46" y="154"/>
                    </a:lnTo>
                    <a:lnTo>
                      <a:pt x="52" y="164"/>
                    </a:lnTo>
                    <a:lnTo>
                      <a:pt x="54" y="172"/>
                    </a:lnTo>
                    <a:lnTo>
                      <a:pt x="56" y="192"/>
                    </a:lnTo>
                    <a:lnTo>
                      <a:pt x="62" y="206"/>
                    </a:lnTo>
                    <a:lnTo>
                      <a:pt x="72" y="224"/>
                    </a:lnTo>
                    <a:lnTo>
                      <a:pt x="78" y="240"/>
                    </a:lnTo>
                    <a:lnTo>
                      <a:pt x="80" y="246"/>
                    </a:lnTo>
                    <a:lnTo>
                      <a:pt x="80" y="252"/>
                    </a:lnTo>
                    <a:lnTo>
                      <a:pt x="78" y="254"/>
                    </a:lnTo>
                    <a:lnTo>
                      <a:pt x="88" y="264"/>
                    </a:lnTo>
                    <a:lnTo>
                      <a:pt x="88" y="272"/>
                    </a:lnTo>
                    <a:lnTo>
                      <a:pt x="90" y="278"/>
                    </a:lnTo>
                    <a:lnTo>
                      <a:pt x="98" y="282"/>
                    </a:lnTo>
                    <a:lnTo>
                      <a:pt x="108" y="288"/>
                    </a:lnTo>
                    <a:lnTo>
                      <a:pt x="110" y="292"/>
                    </a:lnTo>
                    <a:lnTo>
                      <a:pt x="134" y="306"/>
                    </a:lnTo>
                    <a:lnTo>
                      <a:pt x="144" y="314"/>
                    </a:lnTo>
                    <a:lnTo>
                      <a:pt x="152" y="322"/>
                    </a:lnTo>
                    <a:lnTo>
                      <a:pt x="154" y="324"/>
                    </a:lnTo>
                    <a:lnTo>
                      <a:pt x="154" y="322"/>
                    </a:lnTo>
                    <a:lnTo>
                      <a:pt x="156" y="316"/>
                    </a:lnTo>
                    <a:lnTo>
                      <a:pt x="162" y="310"/>
                    </a:lnTo>
                    <a:lnTo>
                      <a:pt x="168" y="308"/>
                    </a:lnTo>
                    <a:lnTo>
                      <a:pt x="174" y="296"/>
                    </a:lnTo>
                    <a:lnTo>
                      <a:pt x="174" y="290"/>
                    </a:lnTo>
                    <a:lnTo>
                      <a:pt x="174" y="288"/>
                    </a:lnTo>
                    <a:lnTo>
                      <a:pt x="164" y="286"/>
                    </a:lnTo>
                    <a:lnTo>
                      <a:pt x="168" y="280"/>
                    </a:lnTo>
                    <a:lnTo>
                      <a:pt x="164" y="278"/>
                    </a:lnTo>
                    <a:lnTo>
                      <a:pt x="164" y="274"/>
                    </a:lnTo>
                    <a:lnTo>
                      <a:pt x="168" y="274"/>
                    </a:lnTo>
                    <a:lnTo>
                      <a:pt x="172" y="280"/>
                    </a:lnTo>
                    <a:lnTo>
                      <a:pt x="170" y="274"/>
                    </a:lnTo>
                    <a:lnTo>
                      <a:pt x="170" y="272"/>
                    </a:lnTo>
                    <a:lnTo>
                      <a:pt x="172" y="270"/>
                    </a:lnTo>
                    <a:lnTo>
                      <a:pt x="168" y="260"/>
                    </a:lnTo>
                    <a:lnTo>
                      <a:pt x="168" y="252"/>
                    </a:lnTo>
                    <a:lnTo>
                      <a:pt x="170" y="250"/>
                    </a:lnTo>
                    <a:lnTo>
                      <a:pt x="172" y="236"/>
                    </a:lnTo>
                    <a:lnTo>
                      <a:pt x="164" y="218"/>
                    </a:lnTo>
                    <a:lnTo>
                      <a:pt x="146" y="214"/>
                    </a:lnTo>
                    <a:lnTo>
                      <a:pt x="150" y="170"/>
                    </a:lnTo>
                    <a:lnTo>
                      <a:pt x="150" y="168"/>
                    </a:lnTo>
                    <a:lnTo>
                      <a:pt x="150" y="164"/>
                    </a:lnTo>
                    <a:lnTo>
                      <a:pt x="150" y="168"/>
                    </a:lnTo>
                    <a:lnTo>
                      <a:pt x="136" y="172"/>
                    </a:lnTo>
                    <a:lnTo>
                      <a:pt x="124" y="172"/>
                    </a:lnTo>
                    <a:lnTo>
                      <a:pt x="120" y="172"/>
                    </a:lnTo>
                    <a:lnTo>
                      <a:pt x="120" y="168"/>
                    </a:lnTo>
                    <a:lnTo>
                      <a:pt x="118" y="164"/>
                    </a:lnTo>
                    <a:lnTo>
                      <a:pt x="116" y="162"/>
                    </a:lnTo>
                    <a:lnTo>
                      <a:pt x="114" y="160"/>
                    </a:lnTo>
                    <a:lnTo>
                      <a:pt x="110" y="156"/>
                    </a:lnTo>
                    <a:lnTo>
                      <a:pt x="106" y="152"/>
                    </a:lnTo>
                    <a:lnTo>
                      <a:pt x="102" y="150"/>
                    </a:lnTo>
                    <a:lnTo>
                      <a:pt x="102" y="142"/>
                    </a:lnTo>
                    <a:lnTo>
                      <a:pt x="102" y="138"/>
                    </a:lnTo>
                    <a:lnTo>
                      <a:pt x="102" y="136"/>
                    </a:lnTo>
                    <a:lnTo>
                      <a:pt x="100" y="132"/>
                    </a:lnTo>
                    <a:lnTo>
                      <a:pt x="98" y="124"/>
                    </a:lnTo>
                    <a:lnTo>
                      <a:pt x="100" y="124"/>
                    </a:lnTo>
                    <a:lnTo>
                      <a:pt x="102" y="124"/>
                    </a:lnTo>
                    <a:lnTo>
                      <a:pt x="106" y="124"/>
                    </a:lnTo>
                    <a:lnTo>
                      <a:pt x="106" y="116"/>
                    </a:lnTo>
                    <a:lnTo>
                      <a:pt x="108" y="114"/>
                    </a:lnTo>
                    <a:lnTo>
                      <a:pt x="110" y="108"/>
                    </a:lnTo>
                    <a:lnTo>
                      <a:pt x="114" y="100"/>
                    </a:lnTo>
                    <a:lnTo>
                      <a:pt x="114" y="96"/>
                    </a:lnTo>
                    <a:lnTo>
                      <a:pt x="118" y="90"/>
                    </a:lnTo>
                    <a:lnTo>
                      <a:pt x="126" y="84"/>
                    </a:lnTo>
                    <a:lnTo>
                      <a:pt x="132" y="82"/>
                    </a:lnTo>
                    <a:lnTo>
                      <a:pt x="138" y="80"/>
                    </a:lnTo>
                    <a:lnTo>
                      <a:pt x="150" y="78"/>
                    </a:lnTo>
                    <a:lnTo>
                      <a:pt x="152" y="78"/>
                    </a:lnTo>
                    <a:lnTo>
                      <a:pt x="154" y="74"/>
                    </a:lnTo>
                    <a:lnTo>
                      <a:pt x="154" y="72"/>
                    </a:lnTo>
                    <a:lnTo>
                      <a:pt x="150" y="70"/>
                    </a:lnTo>
                    <a:lnTo>
                      <a:pt x="144" y="70"/>
                    </a:lnTo>
                    <a:lnTo>
                      <a:pt x="156" y="42"/>
                    </a:lnTo>
                    <a:lnTo>
                      <a:pt x="156" y="38"/>
                    </a:lnTo>
                    <a:lnTo>
                      <a:pt x="152" y="38"/>
                    </a:lnTo>
                    <a:lnTo>
                      <a:pt x="144" y="36"/>
                    </a:lnTo>
                    <a:lnTo>
                      <a:pt x="138" y="34"/>
                    </a:lnTo>
                    <a:lnTo>
                      <a:pt x="134" y="34"/>
                    </a:lnTo>
                    <a:lnTo>
                      <a:pt x="128" y="34"/>
                    </a:lnTo>
                    <a:lnTo>
                      <a:pt x="128" y="36"/>
                    </a:lnTo>
                    <a:lnTo>
                      <a:pt x="120" y="34"/>
                    </a:lnTo>
                    <a:lnTo>
                      <a:pt x="116" y="32"/>
                    </a:lnTo>
                    <a:lnTo>
                      <a:pt x="116" y="28"/>
                    </a:lnTo>
                    <a:lnTo>
                      <a:pt x="116" y="24"/>
                    </a:lnTo>
                    <a:lnTo>
                      <a:pt x="106" y="24"/>
                    </a:lnTo>
                    <a:lnTo>
                      <a:pt x="102" y="20"/>
                    </a:lnTo>
                    <a:lnTo>
                      <a:pt x="100" y="18"/>
                    </a:lnTo>
                    <a:lnTo>
                      <a:pt x="98" y="14"/>
                    </a:lnTo>
                    <a:lnTo>
                      <a:pt x="92" y="8"/>
                    </a:lnTo>
                    <a:lnTo>
                      <a:pt x="90" y="6"/>
                    </a:lnTo>
                    <a:lnTo>
                      <a:pt x="90" y="0"/>
                    </a:lnTo>
                    <a:lnTo>
                      <a:pt x="80" y="0"/>
                    </a:lnTo>
                    <a:lnTo>
                      <a:pt x="80" y="0"/>
                    </a:lnTo>
                    <a:lnTo>
                      <a:pt x="8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1" name="Freeform 1740"/>
              <p:cNvSpPr/>
              <p:nvPr/>
            </p:nvSpPr>
            <p:spPr bwMode="auto">
              <a:xfrm>
                <a:off x="7712075" y="5000625"/>
                <a:ext cx="184150" cy="244475"/>
              </a:xfrm>
              <a:custGeom>
                <a:gdLst>
                  <a:gd fmla="*/ 54 w 116" name="T0"/>
                  <a:gd fmla="*/ 4 h 154" name="T1"/>
                  <a:gd fmla="*/ 24 w 116" name="T2"/>
                  <a:gd fmla="*/ 4 h 154" name="T3"/>
                  <a:gd fmla="*/ 16 w 116" name="T4"/>
                  <a:gd fmla="*/ 16 h 154" name="T5"/>
                  <a:gd fmla="*/ 10 w 116" name="T6"/>
                  <a:gd fmla="*/ 26 h 154" name="T7"/>
                  <a:gd fmla="*/ 0 w 116" name="T8"/>
                  <a:gd fmla="*/ 52 h 154" name="T9"/>
                  <a:gd fmla="*/ 14 w 116" name="T10"/>
                  <a:gd fmla="*/ 64 h 154" name="T11"/>
                  <a:gd fmla="*/ 18 w 116" name="T12"/>
                  <a:gd fmla="*/ 70 h 154" name="T13"/>
                  <a:gd fmla="*/ 26 w 116" name="T14"/>
                  <a:gd fmla="*/ 78 h 154" name="T15"/>
                  <a:gd fmla="*/ 28 w 116" name="T16"/>
                  <a:gd fmla="*/ 84 h 154" name="T17"/>
                  <a:gd fmla="*/ 36 w 116" name="T18"/>
                  <a:gd fmla="*/ 90 h 154" name="T19"/>
                  <a:gd fmla="*/ 44 w 116" name="T20"/>
                  <a:gd fmla="*/ 98 h 154" name="T21"/>
                  <a:gd fmla="*/ 50 w 116" name="T22"/>
                  <a:gd fmla="*/ 98 h 154" name="T23"/>
                  <a:gd fmla="*/ 60 w 116" name="T24"/>
                  <a:gd fmla="*/ 108 h 154" name="T25"/>
                  <a:gd fmla="*/ 68 w 116" name="T26"/>
                  <a:gd fmla="*/ 116 h 154" name="T27"/>
                  <a:gd fmla="*/ 68 w 116" name="T28"/>
                  <a:gd fmla="*/ 126 h 154" name="T29"/>
                  <a:gd fmla="*/ 60 w 116" name="T30"/>
                  <a:gd fmla="*/ 138 h 154" name="T31"/>
                  <a:gd fmla="*/ 54 w 116" name="T32"/>
                  <a:gd fmla="*/ 150 h 154" name="T33"/>
                  <a:gd fmla="*/ 64 w 116" name="T34"/>
                  <a:gd fmla="*/ 150 h 154" name="T35"/>
                  <a:gd fmla="*/ 74 w 116" name="T36"/>
                  <a:gd fmla="*/ 154 h 154" name="T37"/>
                  <a:gd fmla="*/ 92 w 116" name="T38"/>
                  <a:gd fmla="*/ 154 h 154" name="T39"/>
                  <a:gd fmla="*/ 100 w 116" name="T40"/>
                  <a:gd fmla="*/ 154 h 154" name="T41"/>
                  <a:gd fmla="*/ 106 w 116" name="T42"/>
                  <a:gd fmla="*/ 146 h 154" name="T43"/>
                  <a:gd fmla="*/ 110 w 116" name="T44"/>
                  <a:gd fmla="*/ 136 h 154" name="T45"/>
                  <a:gd fmla="*/ 110 w 116" name="T46"/>
                  <a:gd fmla="*/ 122 h 154" name="T47"/>
                  <a:gd fmla="*/ 114 w 116" name="T48"/>
                  <a:gd fmla="*/ 112 h 154" name="T49"/>
                  <a:gd fmla="*/ 116 w 116" name="T50"/>
                  <a:gd fmla="*/ 96 h 154" name="T51"/>
                  <a:gd fmla="*/ 114 w 116" name="T52"/>
                  <a:gd fmla="*/ 88 h 154" name="T53"/>
                  <a:gd fmla="*/ 106 w 116" name="T54"/>
                  <a:gd fmla="*/ 90 h 154" name="T55"/>
                  <a:gd fmla="*/ 106 w 116" name="T56"/>
                  <a:gd fmla="*/ 82 h 154" name="T57"/>
                  <a:gd fmla="*/ 104 w 116" name="T58"/>
                  <a:gd fmla="*/ 60 h 154" name="T59"/>
                  <a:gd fmla="*/ 96 w 116" name="T60"/>
                  <a:gd fmla="*/ 56 h 154" name="T61"/>
                  <a:gd fmla="*/ 92 w 116" name="T62"/>
                  <a:gd fmla="*/ 52 h 154" name="T63"/>
                  <a:gd fmla="*/ 88 w 116" name="T64"/>
                  <a:gd fmla="*/ 52 h 154" name="T65"/>
                  <a:gd fmla="*/ 72 w 116" name="T66"/>
                  <a:gd fmla="*/ 50 h 154" name="T67"/>
                  <a:gd fmla="*/ 70 w 116" name="T68"/>
                  <a:gd fmla="*/ 42 h 154" name="T69"/>
                  <a:gd fmla="*/ 70 w 116" name="T70"/>
                  <a:gd fmla="*/ 26 h 154" name="T71"/>
                  <a:gd fmla="*/ 64 w 116" name="T72"/>
                  <a:gd fmla="*/ 16 h 154" name="T73"/>
                  <a:gd fmla="*/ 60 w 116" name="T74"/>
                  <a:gd fmla="*/ 12 h 15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4" w="115">
                    <a:moveTo>
                      <a:pt x="60" y="12"/>
                    </a:moveTo>
                    <a:lnTo>
                      <a:pt x="54" y="4"/>
                    </a:lnTo>
                    <a:lnTo>
                      <a:pt x="42" y="0"/>
                    </a:lnTo>
                    <a:lnTo>
                      <a:pt x="24" y="4"/>
                    </a:lnTo>
                    <a:lnTo>
                      <a:pt x="18" y="8"/>
                    </a:lnTo>
                    <a:lnTo>
                      <a:pt x="16" y="16"/>
                    </a:lnTo>
                    <a:lnTo>
                      <a:pt x="14" y="22"/>
                    </a:lnTo>
                    <a:lnTo>
                      <a:pt x="10" y="26"/>
                    </a:lnTo>
                    <a:lnTo>
                      <a:pt x="10" y="32"/>
                    </a:lnTo>
                    <a:lnTo>
                      <a:pt x="0" y="52"/>
                    </a:lnTo>
                    <a:lnTo>
                      <a:pt x="10" y="56"/>
                    </a:lnTo>
                    <a:lnTo>
                      <a:pt x="14" y="64"/>
                    </a:lnTo>
                    <a:lnTo>
                      <a:pt x="16" y="68"/>
                    </a:lnTo>
                    <a:lnTo>
                      <a:pt x="18" y="70"/>
                    </a:lnTo>
                    <a:lnTo>
                      <a:pt x="24" y="72"/>
                    </a:lnTo>
                    <a:lnTo>
                      <a:pt x="26" y="78"/>
                    </a:lnTo>
                    <a:lnTo>
                      <a:pt x="28" y="82"/>
                    </a:lnTo>
                    <a:lnTo>
                      <a:pt x="28" y="84"/>
                    </a:lnTo>
                    <a:lnTo>
                      <a:pt x="32" y="88"/>
                    </a:lnTo>
                    <a:lnTo>
                      <a:pt x="36" y="90"/>
                    </a:lnTo>
                    <a:lnTo>
                      <a:pt x="42" y="96"/>
                    </a:lnTo>
                    <a:lnTo>
                      <a:pt x="44" y="98"/>
                    </a:lnTo>
                    <a:lnTo>
                      <a:pt x="46" y="98"/>
                    </a:lnTo>
                    <a:lnTo>
                      <a:pt x="50" y="98"/>
                    </a:lnTo>
                    <a:lnTo>
                      <a:pt x="58" y="102"/>
                    </a:lnTo>
                    <a:lnTo>
                      <a:pt x="60" y="108"/>
                    </a:lnTo>
                    <a:lnTo>
                      <a:pt x="64" y="112"/>
                    </a:lnTo>
                    <a:lnTo>
                      <a:pt x="68" y="116"/>
                    </a:lnTo>
                    <a:lnTo>
                      <a:pt x="68" y="118"/>
                    </a:lnTo>
                    <a:lnTo>
                      <a:pt x="68" y="126"/>
                    </a:lnTo>
                    <a:lnTo>
                      <a:pt x="64" y="134"/>
                    </a:lnTo>
                    <a:lnTo>
                      <a:pt x="60" y="138"/>
                    </a:lnTo>
                    <a:lnTo>
                      <a:pt x="54" y="148"/>
                    </a:lnTo>
                    <a:lnTo>
                      <a:pt x="54" y="150"/>
                    </a:lnTo>
                    <a:lnTo>
                      <a:pt x="60" y="150"/>
                    </a:lnTo>
                    <a:lnTo>
                      <a:pt x="64" y="150"/>
                    </a:lnTo>
                    <a:lnTo>
                      <a:pt x="70" y="150"/>
                    </a:lnTo>
                    <a:lnTo>
                      <a:pt x="74" y="154"/>
                    </a:lnTo>
                    <a:lnTo>
                      <a:pt x="80" y="154"/>
                    </a:lnTo>
                    <a:lnTo>
                      <a:pt x="92" y="154"/>
                    </a:lnTo>
                    <a:lnTo>
                      <a:pt x="98" y="154"/>
                    </a:lnTo>
                    <a:lnTo>
                      <a:pt x="100" y="154"/>
                    </a:lnTo>
                    <a:lnTo>
                      <a:pt x="104" y="150"/>
                    </a:lnTo>
                    <a:lnTo>
                      <a:pt x="106" y="146"/>
                    </a:lnTo>
                    <a:lnTo>
                      <a:pt x="108" y="140"/>
                    </a:lnTo>
                    <a:lnTo>
                      <a:pt x="110" y="136"/>
                    </a:lnTo>
                    <a:lnTo>
                      <a:pt x="110" y="128"/>
                    </a:lnTo>
                    <a:lnTo>
                      <a:pt x="110" y="122"/>
                    </a:lnTo>
                    <a:lnTo>
                      <a:pt x="114" y="120"/>
                    </a:lnTo>
                    <a:lnTo>
                      <a:pt x="114" y="112"/>
                    </a:lnTo>
                    <a:lnTo>
                      <a:pt x="114" y="102"/>
                    </a:lnTo>
                    <a:lnTo>
                      <a:pt x="116" y="96"/>
                    </a:lnTo>
                    <a:lnTo>
                      <a:pt x="116" y="88"/>
                    </a:lnTo>
                    <a:lnTo>
                      <a:pt x="114" y="88"/>
                    </a:lnTo>
                    <a:lnTo>
                      <a:pt x="108" y="90"/>
                    </a:lnTo>
                    <a:lnTo>
                      <a:pt x="106" y="90"/>
                    </a:lnTo>
                    <a:lnTo>
                      <a:pt x="106" y="88"/>
                    </a:lnTo>
                    <a:lnTo>
                      <a:pt x="106" y="82"/>
                    </a:lnTo>
                    <a:lnTo>
                      <a:pt x="106" y="64"/>
                    </a:lnTo>
                    <a:lnTo>
                      <a:pt x="104" y="60"/>
                    </a:lnTo>
                    <a:lnTo>
                      <a:pt x="98" y="56"/>
                    </a:lnTo>
                    <a:lnTo>
                      <a:pt x="96" y="56"/>
                    </a:lnTo>
                    <a:lnTo>
                      <a:pt x="92" y="54"/>
                    </a:lnTo>
                    <a:lnTo>
                      <a:pt x="92" y="52"/>
                    </a:lnTo>
                    <a:lnTo>
                      <a:pt x="90" y="50"/>
                    </a:lnTo>
                    <a:lnTo>
                      <a:pt x="88" y="52"/>
                    </a:lnTo>
                    <a:lnTo>
                      <a:pt x="78" y="52"/>
                    </a:lnTo>
                    <a:lnTo>
                      <a:pt x="72" y="50"/>
                    </a:lnTo>
                    <a:lnTo>
                      <a:pt x="70" y="46"/>
                    </a:lnTo>
                    <a:lnTo>
                      <a:pt x="70" y="42"/>
                    </a:lnTo>
                    <a:lnTo>
                      <a:pt x="68" y="34"/>
                    </a:lnTo>
                    <a:lnTo>
                      <a:pt x="70" y="26"/>
                    </a:lnTo>
                    <a:lnTo>
                      <a:pt x="68" y="22"/>
                    </a:lnTo>
                    <a:lnTo>
                      <a:pt x="64" y="16"/>
                    </a:lnTo>
                    <a:lnTo>
                      <a:pt x="60" y="12"/>
                    </a:lnTo>
                    <a:lnTo>
                      <a:pt x="60" y="12"/>
                    </a:lnTo>
                    <a:lnTo>
                      <a:pt x="60" y="1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2" name="Freeform 1741"/>
              <p:cNvSpPr>
                <a:spLocks noEditPoints="1"/>
              </p:cNvSpPr>
              <p:nvPr/>
            </p:nvSpPr>
            <p:spPr bwMode="auto">
              <a:xfrm>
                <a:off x="7242175" y="4168775"/>
                <a:ext cx="136525" cy="79375"/>
              </a:xfrm>
              <a:custGeom>
                <a:gdLst>
                  <a:gd fmla="*/ 6 w 86" name="T0"/>
                  <a:gd fmla="*/ 0 h 50" name="T1"/>
                  <a:gd fmla="*/ 2 w 86" name="T2"/>
                  <a:gd fmla="*/ 4 h 50" name="T3"/>
                  <a:gd fmla="*/ 0 w 86" name="T4"/>
                  <a:gd fmla="*/ 12 h 50" name="T5"/>
                  <a:gd fmla="*/ 6 w 86" name="T6"/>
                  <a:gd fmla="*/ 18 h 50" name="T7"/>
                  <a:gd fmla="*/ 12 w 86" name="T8"/>
                  <a:gd fmla="*/ 26 h 50" name="T9"/>
                  <a:gd fmla="*/ 22 w 86" name="T10"/>
                  <a:gd fmla="*/ 30 h 50" name="T11"/>
                  <a:gd fmla="*/ 28 w 86" name="T12"/>
                  <a:gd fmla="*/ 34 h 50" name="T13"/>
                  <a:gd fmla="*/ 30 w 86" name="T14"/>
                  <a:gd fmla="*/ 40 h 50" name="T15"/>
                  <a:gd fmla="*/ 46 w 86" name="T16"/>
                  <a:gd fmla="*/ 42 h 50" name="T17"/>
                  <a:gd fmla="*/ 46 w 86" name="T18"/>
                  <a:gd fmla="*/ 40 h 50" name="T19"/>
                  <a:gd fmla="*/ 40 w 86" name="T20"/>
                  <a:gd fmla="*/ 42 h 50" name="T21"/>
                  <a:gd fmla="*/ 46 w 86" name="T22"/>
                  <a:gd fmla="*/ 36 h 50" name="T23"/>
                  <a:gd fmla="*/ 38 w 86" name="T24"/>
                  <a:gd fmla="*/ 32 h 50" name="T25"/>
                  <a:gd fmla="*/ 48 w 86" name="T26"/>
                  <a:gd fmla="*/ 18 h 50" name="T27"/>
                  <a:gd fmla="*/ 54 w 86" name="T28"/>
                  <a:gd fmla="*/ 14 h 50" name="T29"/>
                  <a:gd fmla="*/ 64 w 86" name="T30"/>
                  <a:gd fmla="*/ 30 h 50" name="T31"/>
                  <a:gd fmla="*/ 72 w 86" name="T32"/>
                  <a:gd fmla="*/ 32 h 50" name="T33"/>
                  <a:gd fmla="*/ 72 w 86" name="T34"/>
                  <a:gd fmla="*/ 48 h 50" name="T35"/>
                  <a:gd fmla="*/ 82 w 86" name="T36"/>
                  <a:gd fmla="*/ 50 h 50" name="T37"/>
                  <a:gd fmla="*/ 86 w 86" name="T38"/>
                  <a:gd fmla="*/ 44 h 50" name="T39"/>
                  <a:gd fmla="*/ 86 w 86" name="T40"/>
                  <a:gd fmla="*/ 34 h 50" name="T41"/>
                  <a:gd fmla="*/ 84 w 86" name="T42"/>
                  <a:gd fmla="*/ 26 h 50" name="T43"/>
                  <a:gd fmla="*/ 64 w 86" name="T44"/>
                  <a:gd fmla="*/ 4 h 50" name="T45"/>
                  <a:gd fmla="*/ 48 w 86" name="T46"/>
                  <a:gd fmla="*/ 8 h 50" name="T47"/>
                  <a:gd fmla="*/ 26 w 86" name="T48"/>
                  <a:gd fmla="*/ 14 h 50" name="T49"/>
                  <a:gd fmla="*/ 20 w 86" name="T50"/>
                  <a:gd fmla="*/ 12 h 50" name="T51"/>
                  <a:gd fmla="*/ 16 w 86" name="T52"/>
                  <a:gd fmla="*/ 14 h 50" name="T53"/>
                  <a:gd fmla="*/ 8 w 86" name="T54"/>
                  <a:gd fmla="*/ 0 h 50" name="T55"/>
                  <a:gd fmla="*/ 8 w 86" name="T56"/>
                  <a:gd fmla="*/ 0 h 50" name="T57"/>
                  <a:gd fmla="*/ 22 w 86" name="T58"/>
                  <a:gd fmla="*/ 44 h 50" name="T59"/>
                  <a:gd fmla="*/ 20 w 86" name="T60"/>
                  <a:gd fmla="*/ 40 h 50" name="T61"/>
                  <a:gd fmla="*/ 20 w 86" name="T62"/>
                  <a:gd fmla="*/ 40 h 5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0" w="86">
                    <a:moveTo>
                      <a:pt x="8" y="0"/>
                    </a:moveTo>
                    <a:lnTo>
                      <a:pt x="6" y="0"/>
                    </a:lnTo>
                    <a:lnTo>
                      <a:pt x="2" y="0"/>
                    </a:lnTo>
                    <a:lnTo>
                      <a:pt x="2" y="4"/>
                    </a:lnTo>
                    <a:lnTo>
                      <a:pt x="2" y="8"/>
                    </a:lnTo>
                    <a:lnTo>
                      <a:pt x="0" y="12"/>
                    </a:lnTo>
                    <a:lnTo>
                      <a:pt x="2" y="14"/>
                    </a:lnTo>
                    <a:lnTo>
                      <a:pt x="6" y="18"/>
                    </a:lnTo>
                    <a:lnTo>
                      <a:pt x="2" y="26"/>
                    </a:lnTo>
                    <a:lnTo>
                      <a:pt x="12" y="26"/>
                    </a:lnTo>
                    <a:lnTo>
                      <a:pt x="18" y="26"/>
                    </a:lnTo>
                    <a:lnTo>
                      <a:pt x="22" y="30"/>
                    </a:lnTo>
                    <a:lnTo>
                      <a:pt x="22" y="34"/>
                    </a:lnTo>
                    <a:lnTo>
                      <a:pt x="28" y="34"/>
                    </a:lnTo>
                    <a:lnTo>
                      <a:pt x="30" y="34"/>
                    </a:lnTo>
                    <a:lnTo>
                      <a:pt x="30" y="40"/>
                    </a:lnTo>
                    <a:lnTo>
                      <a:pt x="38" y="42"/>
                    </a:lnTo>
                    <a:lnTo>
                      <a:pt x="46" y="42"/>
                    </a:lnTo>
                    <a:lnTo>
                      <a:pt x="48" y="42"/>
                    </a:lnTo>
                    <a:lnTo>
                      <a:pt x="46" y="40"/>
                    </a:lnTo>
                    <a:lnTo>
                      <a:pt x="44" y="40"/>
                    </a:lnTo>
                    <a:lnTo>
                      <a:pt x="40" y="42"/>
                    </a:lnTo>
                    <a:lnTo>
                      <a:pt x="40" y="40"/>
                    </a:lnTo>
                    <a:lnTo>
                      <a:pt x="46" y="36"/>
                    </a:lnTo>
                    <a:lnTo>
                      <a:pt x="44" y="32"/>
                    </a:lnTo>
                    <a:lnTo>
                      <a:pt x="38" y="32"/>
                    </a:lnTo>
                    <a:lnTo>
                      <a:pt x="38" y="26"/>
                    </a:lnTo>
                    <a:lnTo>
                      <a:pt x="48" y="18"/>
                    </a:lnTo>
                    <a:lnTo>
                      <a:pt x="50" y="14"/>
                    </a:lnTo>
                    <a:lnTo>
                      <a:pt x="54" y="14"/>
                    </a:lnTo>
                    <a:lnTo>
                      <a:pt x="56" y="14"/>
                    </a:lnTo>
                    <a:lnTo>
                      <a:pt x="64" y="30"/>
                    </a:lnTo>
                    <a:lnTo>
                      <a:pt x="74" y="26"/>
                    </a:lnTo>
                    <a:lnTo>
                      <a:pt x="72" y="32"/>
                    </a:lnTo>
                    <a:lnTo>
                      <a:pt x="68" y="44"/>
                    </a:lnTo>
                    <a:lnTo>
                      <a:pt x="72" y="48"/>
                    </a:lnTo>
                    <a:lnTo>
                      <a:pt x="76" y="50"/>
                    </a:lnTo>
                    <a:lnTo>
                      <a:pt x="82" y="50"/>
                    </a:lnTo>
                    <a:lnTo>
                      <a:pt x="84" y="48"/>
                    </a:lnTo>
                    <a:lnTo>
                      <a:pt x="86" y="44"/>
                    </a:lnTo>
                    <a:lnTo>
                      <a:pt x="86" y="40"/>
                    </a:lnTo>
                    <a:lnTo>
                      <a:pt x="86" y="34"/>
                    </a:lnTo>
                    <a:lnTo>
                      <a:pt x="84" y="32"/>
                    </a:lnTo>
                    <a:lnTo>
                      <a:pt x="84" y="26"/>
                    </a:lnTo>
                    <a:lnTo>
                      <a:pt x="74" y="16"/>
                    </a:lnTo>
                    <a:lnTo>
                      <a:pt x="64" y="4"/>
                    </a:lnTo>
                    <a:lnTo>
                      <a:pt x="50" y="0"/>
                    </a:lnTo>
                    <a:lnTo>
                      <a:pt x="48" y="8"/>
                    </a:lnTo>
                    <a:lnTo>
                      <a:pt x="36" y="12"/>
                    </a:lnTo>
                    <a:lnTo>
                      <a:pt x="26" y="14"/>
                    </a:lnTo>
                    <a:lnTo>
                      <a:pt x="22" y="12"/>
                    </a:lnTo>
                    <a:lnTo>
                      <a:pt x="20" y="12"/>
                    </a:lnTo>
                    <a:lnTo>
                      <a:pt x="18" y="12"/>
                    </a:lnTo>
                    <a:lnTo>
                      <a:pt x="16" y="14"/>
                    </a:lnTo>
                    <a:lnTo>
                      <a:pt x="12" y="14"/>
                    </a:lnTo>
                    <a:lnTo>
                      <a:pt x="8" y="0"/>
                    </a:lnTo>
                    <a:lnTo>
                      <a:pt x="8" y="0"/>
                    </a:lnTo>
                    <a:lnTo>
                      <a:pt x="8" y="0"/>
                    </a:lnTo>
                    <a:close/>
                    <a:moveTo>
                      <a:pt x="20" y="40"/>
                    </a:moveTo>
                    <a:lnTo>
                      <a:pt x="22" y="44"/>
                    </a:lnTo>
                    <a:lnTo>
                      <a:pt x="22" y="42"/>
                    </a:lnTo>
                    <a:lnTo>
                      <a:pt x="20" y="40"/>
                    </a:lnTo>
                    <a:lnTo>
                      <a:pt x="20" y="40"/>
                    </a:lnTo>
                    <a:lnTo>
                      <a:pt x="20" y="4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3" name="Freeform 1742"/>
              <p:cNvSpPr>
                <a:spLocks noEditPoints="1"/>
              </p:cNvSpPr>
              <p:nvPr/>
            </p:nvSpPr>
            <p:spPr bwMode="auto">
              <a:xfrm>
                <a:off x="7146925" y="4019550"/>
                <a:ext cx="95250" cy="107950"/>
              </a:xfrm>
              <a:custGeom>
                <a:gdLst>
                  <a:gd fmla="*/ 24 w 60" name="T0"/>
                  <a:gd fmla="*/ 62 h 68" name="T1"/>
                  <a:gd fmla="*/ 24 w 60" name="T2"/>
                  <a:gd fmla="*/ 62 h 68" name="T3"/>
                  <a:gd fmla="*/ 22 w 60" name="T4"/>
                  <a:gd fmla="*/ 54 h 68" name="T5"/>
                  <a:gd fmla="*/ 22 w 60" name="T6"/>
                  <a:gd fmla="*/ 52 h 68" name="T7"/>
                  <a:gd fmla="*/ 24 w 60" name="T8"/>
                  <a:gd fmla="*/ 52 h 68" name="T9"/>
                  <a:gd fmla="*/ 28 w 60" name="T10"/>
                  <a:gd fmla="*/ 54 h 68" name="T11"/>
                  <a:gd fmla="*/ 32 w 60" name="T12"/>
                  <a:gd fmla="*/ 56 h 68" name="T13"/>
                  <a:gd fmla="*/ 36 w 60" name="T14"/>
                  <a:gd fmla="*/ 66 h 68" name="T15"/>
                  <a:gd fmla="*/ 42 w 60" name="T16"/>
                  <a:gd fmla="*/ 66 h 68" name="T17"/>
                  <a:gd fmla="*/ 44 w 60" name="T18"/>
                  <a:gd fmla="*/ 68 h 68" name="T19"/>
                  <a:gd fmla="*/ 48 w 60" name="T20"/>
                  <a:gd fmla="*/ 68 h 68" name="T21"/>
                  <a:gd fmla="*/ 50 w 60" name="T22"/>
                  <a:gd fmla="*/ 68 h 68" name="T23"/>
                  <a:gd fmla="*/ 50 w 60" name="T24"/>
                  <a:gd fmla="*/ 66 h 68" name="T25"/>
                  <a:gd fmla="*/ 60 w 60" name="T26"/>
                  <a:gd fmla="*/ 0 h 68" name="T27"/>
                  <a:gd fmla="*/ 50 w 60" name="T28"/>
                  <a:gd fmla="*/ 4 h 68" name="T29"/>
                  <a:gd fmla="*/ 44 w 60" name="T30"/>
                  <a:gd fmla="*/ 6 h 68" name="T31"/>
                  <a:gd fmla="*/ 42 w 60" name="T32"/>
                  <a:gd fmla="*/ 8 h 68" name="T33"/>
                  <a:gd fmla="*/ 40 w 60" name="T34"/>
                  <a:gd fmla="*/ 10 h 68" name="T35"/>
                  <a:gd fmla="*/ 32 w 60" name="T36"/>
                  <a:gd fmla="*/ 14 h 68" name="T37"/>
                  <a:gd fmla="*/ 28 w 60" name="T38"/>
                  <a:gd fmla="*/ 14 h 68" name="T39"/>
                  <a:gd fmla="*/ 24 w 60" name="T40"/>
                  <a:gd fmla="*/ 14 h 68" name="T41"/>
                  <a:gd fmla="*/ 22 w 60" name="T42"/>
                  <a:gd fmla="*/ 10 h 68" name="T43"/>
                  <a:gd fmla="*/ 16 w 60" name="T44"/>
                  <a:gd fmla="*/ 10 h 68" name="T45"/>
                  <a:gd fmla="*/ 6 w 60" name="T46"/>
                  <a:gd fmla="*/ 16 h 68" name="T47"/>
                  <a:gd fmla="*/ 6 w 60" name="T48"/>
                  <a:gd fmla="*/ 20 h 68" name="T49"/>
                  <a:gd fmla="*/ 6 w 60" name="T50"/>
                  <a:gd fmla="*/ 28 h 68" name="T51"/>
                  <a:gd fmla="*/ 4 w 60" name="T52"/>
                  <a:gd fmla="*/ 30 h 68" name="T53"/>
                  <a:gd fmla="*/ 0 w 60" name="T54"/>
                  <a:gd fmla="*/ 30 h 68" name="T55"/>
                  <a:gd fmla="*/ 0 w 60" name="T56"/>
                  <a:gd fmla="*/ 34 h 68" name="T57"/>
                  <a:gd fmla="*/ 0 w 60" name="T58"/>
                  <a:gd fmla="*/ 38 h 68" name="T59"/>
                  <a:gd fmla="*/ 4 w 60" name="T60"/>
                  <a:gd fmla="*/ 42 h 68" name="T61"/>
                  <a:gd fmla="*/ 8 w 60" name="T62"/>
                  <a:gd fmla="*/ 44 h 68" name="T63"/>
                  <a:gd fmla="*/ 10 w 60" name="T64"/>
                  <a:gd fmla="*/ 52 h 68" name="T65"/>
                  <a:gd fmla="*/ 14 w 60" name="T66"/>
                  <a:gd fmla="*/ 56 h 68" name="T67"/>
                  <a:gd fmla="*/ 16 w 60" name="T68"/>
                  <a:gd fmla="*/ 58 h 68" name="T69"/>
                  <a:gd fmla="*/ 18 w 60" name="T70"/>
                  <a:gd fmla="*/ 62 h 68" name="T71"/>
                  <a:gd fmla="*/ 24 w 60" name="T72"/>
                  <a:gd fmla="*/ 62 h 68" name="T73"/>
                  <a:gd fmla="*/ 24 w 60" name="T74"/>
                  <a:gd fmla="*/ 62 h 68" name="T75"/>
                  <a:gd fmla="*/ 24 w 60" name="T76"/>
                  <a:gd fmla="*/ 62 h 68" name="T77"/>
                  <a:gd fmla="*/ 14 w 60" name="T78"/>
                  <a:gd fmla="*/ 42 h 68" name="T79"/>
                  <a:gd fmla="*/ 14 w 60" name="T80"/>
                  <a:gd fmla="*/ 42 h 68" name="T81"/>
                  <a:gd fmla="*/ 16 w 60" name="T82"/>
                  <a:gd fmla="*/ 44 h 68" name="T83"/>
                  <a:gd fmla="*/ 18 w 60" name="T84"/>
                  <a:gd fmla="*/ 44 h 68" name="T85"/>
                  <a:gd fmla="*/ 16 w 60" name="T86"/>
                  <a:gd fmla="*/ 46 h 68" name="T87"/>
                  <a:gd fmla="*/ 14 w 60" name="T88"/>
                  <a:gd fmla="*/ 46 h 68" name="T89"/>
                  <a:gd fmla="*/ 10 w 60" name="T90"/>
                  <a:gd fmla="*/ 44 h 68" name="T91"/>
                  <a:gd fmla="*/ 14 w 60" name="T92"/>
                  <a:gd fmla="*/ 42 h 68" name="T93"/>
                  <a:gd fmla="*/ 14 w 60" name="T94"/>
                  <a:gd fmla="*/ 42 h 68" name="T95"/>
                  <a:gd fmla="*/ 14 w 60" name="T96"/>
                  <a:gd fmla="*/ 42 h 6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8" w="60">
                    <a:moveTo>
                      <a:pt x="24" y="62"/>
                    </a:moveTo>
                    <a:lnTo>
                      <a:pt x="24" y="62"/>
                    </a:lnTo>
                    <a:lnTo>
                      <a:pt x="22" y="54"/>
                    </a:lnTo>
                    <a:lnTo>
                      <a:pt x="22" y="52"/>
                    </a:lnTo>
                    <a:lnTo>
                      <a:pt x="24" y="52"/>
                    </a:lnTo>
                    <a:lnTo>
                      <a:pt x="28" y="54"/>
                    </a:lnTo>
                    <a:lnTo>
                      <a:pt x="32" y="56"/>
                    </a:lnTo>
                    <a:lnTo>
                      <a:pt x="36" y="66"/>
                    </a:lnTo>
                    <a:lnTo>
                      <a:pt x="42" y="66"/>
                    </a:lnTo>
                    <a:lnTo>
                      <a:pt x="44" y="68"/>
                    </a:lnTo>
                    <a:lnTo>
                      <a:pt x="48" y="68"/>
                    </a:lnTo>
                    <a:lnTo>
                      <a:pt x="50" y="68"/>
                    </a:lnTo>
                    <a:lnTo>
                      <a:pt x="50" y="66"/>
                    </a:lnTo>
                    <a:lnTo>
                      <a:pt x="60" y="0"/>
                    </a:lnTo>
                    <a:lnTo>
                      <a:pt x="50" y="4"/>
                    </a:lnTo>
                    <a:lnTo>
                      <a:pt x="44" y="6"/>
                    </a:lnTo>
                    <a:lnTo>
                      <a:pt x="42" y="8"/>
                    </a:lnTo>
                    <a:lnTo>
                      <a:pt x="40" y="10"/>
                    </a:lnTo>
                    <a:lnTo>
                      <a:pt x="32" y="14"/>
                    </a:lnTo>
                    <a:lnTo>
                      <a:pt x="28" y="14"/>
                    </a:lnTo>
                    <a:lnTo>
                      <a:pt x="24" y="14"/>
                    </a:lnTo>
                    <a:lnTo>
                      <a:pt x="22" y="10"/>
                    </a:lnTo>
                    <a:lnTo>
                      <a:pt x="16" y="10"/>
                    </a:lnTo>
                    <a:lnTo>
                      <a:pt x="6" y="16"/>
                    </a:lnTo>
                    <a:lnTo>
                      <a:pt x="6" y="20"/>
                    </a:lnTo>
                    <a:lnTo>
                      <a:pt x="6" y="28"/>
                    </a:lnTo>
                    <a:lnTo>
                      <a:pt x="4" y="30"/>
                    </a:lnTo>
                    <a:lnTo>
                      <a:pt x="0" y="30"/>
                    </a:lnTo>
                    <a:lnTo>
                      <a:pt x="0" y="34"/>
                    </a:lnTo>
                    <a:lnTo>
                      <a:pt x="0" y="38"/>
                    </a:lnTo>
                    <a:lnTo>
                      <a:pt x="4" y="42"/>
                    </a:lnTo>
                    <a:lnTo>
                      <a:pt x="8" y="44"/>
                    </a:lnTo>
                    <a:lnTo>
                      <a:pt x="10" y="52"/>
                    </a:lnTo>
                    <a:lnTo>
                      <a:pt x="14" y="56"/>
                    </a:lnTo>
                    <a:lnTo>
                      <a:pt x="16" y="58"/>
                    </a:lnTo>
                    <a:lnTo>
                      <a:pt x="18" y="62"/>
                    </a:lnTo>
                    <a:lnTo>
                      <a:pt x="24" y="62"/>
                    </a:lnTo>
                    <a:lnTo>
                      <a:pt x="24" y="62"/>
                    </a:lnTo>
                    <a:lnTo>
                      <a:pt x="24" y="62"/>
                    </a:lnTo>
                    <a:close/>
                    <a:moveTo>
                      <a:pt x="14" y="42"/>
                    </a:moveTo>
                    <a:lnTo>
                      <a:pt x="14" y="42"/>
                    </a:lnTo>
                    <a:lnTo>
                      <a:pt x="16" y="44"/>
                    </a:lnTo>
                    <a:lnTo>
                      <a:pt x="18" y="44"/>
                    </a:lnTo>
                    <a:lnTo>
                      <a:pt x="16" y="46"/>
                    </a:lnTo>
                    <a:lnTo>
                      <a:pt x="14" y="46"/>
                    </a:lnTo>
                    <a:lnTo>
                      <a:pt x="10" y="44"/>
                    </a:lnTo>
                    <a:lnTo>
                      <a:pt x="14" y="42"/>
                    </a:lnTo>
                    <a:lnTo>
                      <a:pt x="14" y="42"/>
                    </a:lnTo>
                    <a:lnTo>
                      <a:pt x="14" y="4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4" name="Freeform 1743"/>
              <p:cNvSpPr/>
              <p:nvPr/>
            </p:nvSpPr>
            <p:spPr bwMode="auto">
              <a:xfrm>
                <a:off x="6461125" y="3479800"/>
                <a:ext cx="688975" cy="527050"/>
              </a:xfrm>
              <a:custGeom>
                <a:gdLst>
                  <a:gd fmla="*/ 8 w 434" name="T0"/>
                  <a:gd fmla="*/ 22 h 332" name="T1"/>
                  <a:gd fmla="*/ 28 w 434" name="T2"/>
                  <a:gd fmla="*/ 60 h 332" name="T3"/>
                  <a:gd fmla="*/ 28 w 434" name="T4"/>
                  <a:gd fmla="*/ 100 h 332" name="T5"/>
                  <a:gd fmla="*/ 64 w 434" name="T6"/>
                  <a:gd fmla="*/ 132 h 332" name="T7"/>
                  <a:gd fmla="*/ 72 w 434" name="T8"/>
                  <a:gd fmla="*/ 158 h 332" name="T9"/>
                  <a:gd fmla="*/ 98 w 434" name="T10"/>
                  <a:gd fmla="*/ 186 h 332" name="T11"/>
                  <a:gd fmla="*/ 108 w 434" name="T12"/>
                  <a:gd fmla="*/ 180 h 332" name="T13"/>
                  <a:gd fmla="*/ 92 w 434" name="T14"/>
                  <a:gd fmla="*/ 166 h 332" name="T15"/>
                  <a:gd fmla="*/ 86 w 434" name="T16"/>
                  <a:gd fmla="*/ 136 h 332" name="T17"/>
                  <a:gd fmla="*/ 68 w 434" name="T18"/>
                  <a:gd fmla="*/ 106 h 332" name="T19"/>
                  <a:gd fmla="*/ 50 w 434" name="T20"/>
                  <a:gd fmla="*/ 62 h 332" name="T21"/>
                  <a:gd fmla="*/ 32 w 434" name="T22"/>
                  <a:gd fmla="*/ 24 h 332" name="T23"/>
                  <a:gd fmla="*/ 54 w 434" name="T24"/>
                  <a:gd fmla="*/ 32 h 332" name="T25"/>
                  <a:gd fmla="*/ 68 w 434" name="T26"/>
                  <a:gd fmla="*/ 60 h 332" name="T27"/>
                  <a:gd fmla="*/ 82 w 434" name="T28"/>
                  <a:gd fmla="*/ 82 h 332" name="T29"/>
                  <a:gd fmla="*/ 98 w 434" name="T30"/>
                  <a:gd fmla="*/ 108 h 332" name="T31"/>
                  <a:gd fmla="*/ 116 w 434" name="T32"/>
                  <a:gd fmla="*/ 126 h 332" name="T33"/>
                  <a:gd fmla="*/ 136 w 434" name="T34"/>
                  <a:gd fmla="*/ 162 h 332" name="T35"/>
                  <a:gd fmla="*/ 146 w 434" name="T36"/>
                  <a:gd fmla="*/ 176 h 332" name="T37"/>
                  <a:gd fmla="*/ 164 w 434" name="T38"/>
                  <a:gd fmla="*/ 202 h 332" name="T39"/>
                  <a:gd fmla="*/ 168 w 434" name="T40"/>
                  <a:gd fmla="*/ 250 h 332" name="T41"/>
                  <a:gd fmla="*/ 186 w 434" name="T42"/>
                  <a:gd fmla="*/ 268 h 332" name="T43"/>
                  <a:gd fmla="*/ 230 w 434" name="T44"/>
                  <a:gd fmla="*/ 298 h 332" name="T45"/>
                  <a:gd fmla="*/ 270 w 434" name="T46"/>
                  <a:gd fmla="*/ 322 h 332" name="T47"/>
                  <a:gd fmla="*/ 324 w 434" name="T48"/>
                  <a:gd fmla="*/ 320 h 332" name="T49"/>
                  <a:gd fmla="*/ 348 w 434" name="T50"/>
                  <a:gd fmla="*/ 324 h 332" name="T51"/>
                  <a:gd fmla="*/ 358 w 434" name="T52"/>
                  <a:gd fmla="*/ 322 h 332" name="T53"/>
                  <a:gd fmla="*/ 378 w 434" name="T54"/>
                  <a:gd fmla="*/ 304 h 332" name="T55"/>
                  <a:gd fmla="*/ 378 w 434" name="T56"/>
                  <a:gd fmla="*/ 280 h 332" name="T57"/>
                  <a:gd fmla="*/ 414 w 434" name="T58"/>
                  <a:gd fmla="*/ 276 h 332" name="T59"/>
                  <a:gd fmla="*/ 424 w 434" name="T60"/>
                  <a:gd fmla="*/ 278 h 332" name="T61"/>
                  <a:gd fmla="*/ 434 w 434" name="T62"/>
                  <a:gd fmla="*/ 224 h 332" name="T63"/>
                  <a:gd fmla="*/ 412 w 434" name="T64"/>
                  <a:gd fmla="*/ 216 h 332" name="T65"/>
                  <a:gd fmla="*/ 380 w 434" name="T66"/>
                  <a:gd fmla="*/ 258 h 332" name="T67"/>
                  <a:gd fmla="*/ 368 w 434" name="T68"/>
                  <a:gd fmla="*/ 272 h 332" name="T69"/>
                  <a:gd fmla="*/ 344 w 434" name="T70"/>
                  <a:gd fmla="*/ 278 h 332" name="T71"/>
                  <a:gd fmla="*/ 332 w 434" name="T72"/>
                  <a:gd fmla="*/ 286 h 332" name="T73"/>
                  <a:gd fmla="*/ 314 w 434" name="T74"/>
                  <a:gd fmla="*/ 276 h 332" name="T75"/>
                  <a:gd fmla="*/ 290 w 434" name="T76"/>
                  <a:gd fmla="*/ 244 h 332" name="T77"/>
                  <a:gd fmla="*/ 280 w 434" name="T78"/>
                  <a:gd fmla="*/ 206 h 332" name="T79"/>
                  <a:gd fmla="*/ 278 w 434" name="T80"/>
                  <a:gd fmla="*/ 176 h 332" name="T81"/>
                  <a:gd fmla="*/ 286 w 434" name="T82"/>
                  <a:gd fmla="*/ 150 h 332" name="T83"/>
                  <a:gd fmla="*/ 280 w 434" name="T84"/>
                  <a:gd fmla="*/ 132 h 332" name="T85"/>
                  <a:gd fmla="*/ 258 w 434" name="T86"/>
                  <a:gd fmla="*/ 116 h 332" name="T87"/>
                  <a:gd fmla="*/ 242 w 434" name="T88"/>
                  <a:gd fmla="*/ 88 h 332" name="T89"/>
                  <a:gd fmla="*/ 226 w 434" name="T90"/>
                  <a:gd fmla="*/ 60 h 332" name="T91"/>
                  <a:gd fmla="*/ 206 w 434" name="T92"/>
                  <a:gd fmla="*/ 58 h 332" name="T93"/>
                  <a:gd fmla="*/ 182 w 434" name="T94"/>
                  <a:gd fmla="*/ 60 h 332" name="T95"/>
                  <a:gd fmla="*/ 168 w 434" name="T96"/>
                  <a:gd fmla="*/ 36 h 332" name="T97"/>
                  <a:gd fmla="*/ 124 w 434" name="T98"/>
                  <a:gd fmla="*/ 18 h 332" name="T99"/>
                  <a:gd fmla="*/ 0 w 434" name="T100"/>
                  <a:gd fmla="*/ 4 h 33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32" w="432">
                    <a:moveTo>
                      <a:pt x="0" y="4"/>
                    </a:moveTo>
                    <a:lnTo>
                      <a:pt x="0" y="4"/>
                    </a:lnTo>
                    <a:lnTo>
                      <a:pt x="0" y="14"/>
                    </a:lnTo>
                    <a:lnTo>
                      <a:pt x="4" y="22"/>
                    </a:lnTo>
                    <a:lnTo>
                      <a:pt x="8" y="22"/>
                    </a:lnTo>
                    <a:lnTo>
                      <a:pt x="8" y="26"/>
                    </a:lnTo>
                    <a:lnTo>
                      <a:pt x="10" y="32"/>
                    </a:lnTo>
                    <a:lnTo>
                      <a:pt x="10" y="42"/>
                    </a:lnTo>
                    <a:lnTo>
                      <a:pt x="22" y="52"/>
                    </a:lnTo>
                    <a:lnTo>
                      <a:pt x="28" y="60"/>
                    </a:lnTo>
                    <a:lnTo>
                      <a:pt x="36" y="62"/>
                    </a:lnTo>
                    <a:lnTo>
                      <a:pt x="42" y="68"/>
                    </a:lnTo>
                    <a:lnTo>
                      <a:pt x="42" y="78"/>
                    </a:lnTo>
                    <a:lnTo>
                      <a:pt x="44" y="98"/>
                    </a:lnTo>
                    <a:lnTo>
                      <a:pt x="28" y="100"/>
                    </a:lnTo>
                    <a:lnTo>
                      <a:pt x="46" y="114"/>
                    </a:lnTo>
                    <a:lnTo>
                      <a:pt x="46" y="116"/>
                    </a:lnTo>
                    <a:lnTo>
                      <a:pt x="54" y="118"/>
                    </a:lnTo>
                    <a:lnTo>
                      <a:pt x="62" y="122"/>
                    </a:lnTo>
                    <a:lnTo>
                      <a:pt x="64" y="132"/>
                    </a:lnTo>
                    <a:lnTo>
                      <a:pt x="70" y="132"/>
                    </a:lnTo>
                    <a:lnTo>
                      <a:pt x="72" y="136"/>
                    </a:lnTo>
                    <a:lnTo>
                      <a:pt x="72" y="144"/>
                    </a:lnTo>
                    <a:lnTo>
                      <a:pt x="70" y="150"/>
                    </a:lnTo>
                    <a:lnTo>
                      <a:pt x="72" y="158"/>
                    </a:lnTo>
                    <a:lnTo>
                      <a:pt x="78" y="160"/>
                    </a:lnTo>
                    <a:lnTo>
                      <a:pt x="82" y="162"/>
                    </a:lnTo>
                    <a:lnTo>
                      <a:pt x="82" y="168"/>
                    </a:lnTo>
                    <a:lnTo>
                      <a:pt x="92" y="178"/>
                    </a:lnTo>
                    <a:lnTo>
                      <a:pt x="98" y="186"/>
                    </a:lnTo>
                    <a:lnTo>
                      <a:pt x="104" y="194"/>
                    </a:lnTo>
                    <a:lnTo>
                      <a:pt x="106" y="190"/>
                    </a:lnTo>
                    <a:lnTo>
                      <a:pt x="108" y="188"/>
                    </a:lnTo>
                    <a:lnTo>
                      <a:pt x="108" y="186"/>
                    </a:lnTo>
                    <a:lnTo>
                      <a:pt x="108" y="180"/>
                    </a:lnTo>
                    <a:lnTo>
                      <a:pt x="104" y="176"/>
                    </a:lnTo>
                    <a:lnTo>
                      <a:pt x="98" y="172"/>
                    </a:lnTo>
                    <a:lnTo>
                      <a:pt x="98" y="170"/>
                    </a:lnTo>
                    <a:lnTo>
                      <a:pt x="98" y="168"/>
                    </a:lnTo>
                    <a:lnTo>
                      <a:pt x="92" y="166"/>
                    </a:lnTo>
                    <a:lnTo>
                      <a:pt x="90" y="166"/>
                    </a:lnTo>
                    <a:lnTo>
                      <a:pt x="90" y="160"/>
                    </a:lnTo>
                    <a:lnTo>
                      <a:pt x="92" y="154"/>
                    </a:lnTo>
                    <a:lnTo>
                      <a:pt x="88" y="154"/>
                    </a:lnTo>
                    <a:lnTo>
                      <a:pt x="86" y="136"/>
                    </a:lnTo>
                    <a:lnTo>
                      <a:pt x="80" y="118"/>
                    </a:lnTo>
                    <a:lnTo>
                      <a:pt x="72" y="116"/>
                    </a:lnTo>
                    <a:lnTo>
                      <a:pt x="72" y="112"/>
                    </a:lnTo>
                    <a:lnTo>
                      <a:pt x="72" y="106"/>
                    </a:lnTo>
                    <a:lnTo>
                      <a:pt x="68" y="106"/>
                    </a:lnTo>
                    <a:lnTo>
                      <a:pt x="62" y="94"/>
                    </a:lnTo>
                    <a:lnTo>
                      <a:pt x="60" y="80"/>
                    </a:lnTo>
                    <a:lnTo>
                      <a:pt x="52" y="80"/>
                    </a:lnTo>
                    <a:lnTo>
                      <a:pt x="52" y="70"/>
                    </a:lnTo>
                    <a:lnTo>
                      <a:pt x="50" y="62"/>
                    </a:lnTo>
                    <a:lnTo>
                      <a:pt x="44" y="62"/>
                    </a:lnTo>
                    <a:lnTo>
                      <a:pt x="36" y="42"/>
                    </a:lnTo>
                    <a:lnTo>
                      <a:pt x="28" y="34"/>
                    </a:lnTo>
                    <a:lnTo>
                      <a:pt x="32" y="30"/>
                    </a:lnTo>
                    <a:lnTo>
                      <a:pt x="32" y="24"/>
                    </a:lnTo>
                    <a:lnTo>
                      <a:pt x="44" y="30"/>
                    </a:lnTo>
                    <a:lnTo>
                      <a:pt x="46" y="30"/>
                    </a:lnTo>
                    <a:lnTo>
                      <a:pt x="46" y="26"/>
                    </a:lnTo>
                    <a:lnTo>
                      <a:pt x="54" y="26"/>
                    </a:lnTo>
                    <a:lnTo>
                      <a:pt x="54" y="32"/>
                    </a:lnTo>
                    <a:lnTo>
                      <a:pt x="60" y="32"/>
                    </a:lnTo>
                    <a:lnTo>
                      <a:pt x="58" y="40"/>
                    </a:lnTo>
                    <a:lnTo>
                      <a:pt x="58" y="44"/>
                    </a:lnTo>
                    <a:lnTo>
                      <a:pt x="64" y="52"/>
                    </a:lnTo>
                    <a:lnTo>
                      <a:pt x="68" y="60"/>
                    </a:lnTo>
                    <a:lnTo>
                      <a:pt x="68" y="64"/>
                    </a:lnTo>
                    <a:lnTo>
                      <a:pt x="80" y="76"/>
                    </a:lnTo>
                    <a:lnTo>
                      <a:pt x="80" y="80"/>
                    </a:lnTo>
                    <a:lnTo>
                      <a:pt x="80" y="82"/>
                    </a:lnTo>
                    <a:lnTo>
                      <a:pt x="82" y="82"/>
                    </a:lnTo>
                    <a:lnTo>
                      <a:pt x="88" y="90"/>
                    </a:lnTo>
                    <a:lnTo>
                      <a:pt x="92" y="98"/>
                    </a:lnTo>
                    <a:lnTo>
                      <a:pt x="98" y="98"/>
                    </a:lnTo>
                    <a:lnTo>
                      <a:pt x="100" y="104"/>
                    </a:lnTo>
                    <a:lnTo>
                      <a:pt x="98" y="108"/>
                    </a:lnTo>
                    <a:lnTo>
                      <a:pt x="104" y="108"/>
                    </a:lnTo>
                    <a:lnTo>
                      <a:pt x="106" y="112"/>
                    </a:lnTo>
                    <a:lnTo>
                      <a:pt x="108" y="118"/>
                    </a:lnTo>
                    <a:lnTo>
                      <a:pt x="118" y="124"/>
                    </a:lnTo>
                    <a:lnTo>
                      <a:pt x="116" y="126"/>
                    </a:lnTo>
                    <a:lnTo>
                      <a:pt x="114" y="132"/>
                    </a:lnTo>
                    <a:lnTo>
                      <a:pt x="114" y="136"/>
                    </a:lnTo>
                    <a:lnTo>
                      <a:pt x="124" y="144"/>
                    </a:lnTo>
                    <a:lnTo>
                      <a:pt x="134" y="154"/>
                    </a:lnTo>
                    <a:lnTo>
                      <a:pt x="136" y="162"/>
                    </a:lnTo>
                    <a:lnTo>
                      <a:pt x="140" y="168"/>
                    </a:lnTo>
                    <a:lnTo>
                      <a:pt x="144" y="168"/>
                    </a:lnTo>
                    <a:lnTo>
                      <a:pt x="146" y="168"/>
                    </a:lnTo>
                    <a:lnTo>
                      <a:pt x="146" y="172"/>
                    </a:lnTo>
                    <a:lnTo>
                      <a:pt x="146" y="176"/>
                    </a:lnTo>
                    <a:lnTo>
                      <a:pt x="152" y="176"/>
                    </a:lnTo>
                    <a:lnTo>
                      <a:pt x="158" y="186"/>
                    </a:lnTo>
                    <a:lnTo>
                      <a:pt x="158" y="190"/>
                    </a:lnTo>
                    <a:lnTo>
                      <a:pt x="158" y="194"/>
                    </a:lnTo>
                    <a:lnTo>
                      <a:pt x="164" y="202"/>
                    </a:lnTo>
                    <a:lnTo>
                      <a:pt x="170" y="212"/>
                    </a:lnTo>
                    <a:lnTo>
                      <a:pt x="172" y="220"/>
                    </a:lnTo>
                    <a:lnTo>
                      <a:pt x="172" y="226"/>
                    </a:lnTo>
                    <a:lnTo>
                      <a:pt x="170" y="236"/>
                    </a:lnTo>
                    <a:lnTo>
                      <a:pt x="168" y="250"/>
                    </a:lnTo>
                    <a:lnTo>
                      <a:pt x="168" y="254"/>
                    </a:lnTo>
                    <a:lnTo>
                      <a:pt x="170" y="260"/>
                    </a:lnTo>
                    <a:lnTo>
                      <a:pt x="176" y="262"/>
                    </a:lnTo>
                    <a:lnTo>
                      <a:pt x="178" y="266"/>
                    </a:lnTo>
                    <a:lnTo>
                      <a:pt x="186" y="268"/>
                    </a:lnTo>
                    <a:lnTo>
                      <a:pt x="200" y="288"/>
                    </a:lnTo>
                    <a:lnTo>
                      <a:pt x="206" y="288"/>
                    </a:lnTo>
                    <a:lnTo>
                      <a:pt x="212" y="290"/>
                    </a:lnTo>
                    <a:lnTo>
                      <a:pt x="222" y="290"/>
                    </a:lnTo>
                    <a:lnTo>
                      <a:pt x="230" y="298"/>
                    </a:lnTo>
                    <a:lnTo>
                      <a:pt x="240" y="308"/>
                    </a:lnTo>
                    <a:lnTo>
                      <a:pt x="250" y="308"/>
                    </a:lnTo>
                    <a:lnTo>
                      <a:pt x="260" y="312"/>
                    </a:lnTo>
                    <a:lnTo>
                      <a:pt x="264" y="316"/>
                    </a:lnTo>
                    <a:lnTo>
                      <a:pt x="270" y="322"/>
                    </a:lnTo>
                    <a:lnTo>
                      <a:pt x="290" y="326"/>
                    </a:lnTo>
                    <a:lnTo>
                      <a:pt x="298" y="324"/>
                    </a:lnTo>
                    <a:lnTo>
                      <a:pt x="306" y="322"/>
                    </a:lnTo>
                    <a:lnTo>
                      <a:pt x="314" y="320"/>
                    </a:lnTo>
                    <a:lnTo>
                      <a:pt x="324" y="320"/>
                    </a:lnTo>
                    <a:lnTo>
                      <a:pt x="340" y="324"/>
                    </a:lnTo>
                    <a:lnTo>
                      <a:pt x="340" y="320"/>
                    </a:lnTo>
                    <a:lnTo>
                      <a:pt x="342" y="320"/>
                    </a:lnTo>
                    <a:lnTo>
                      <a:pt x="344" y="322"/>
                    </a:lnTo>
                    <a:lnTo>
                      <a:pt x="348" y="324"/>
                    </a:lnTo>
                    <a:lnTo>
                      <a:pt x="352" y="332"/>
                    </a:lnTo>
                    <a:lnTo>
                      <a:pt x="354" y="330"/>
                    </a:lnTo>
                    <a:lnTo>
                      <a:pt x="358" y="326"/>
                    </a:lnTo>
                    <a:lnTo>
                      <a:pt x="354" y="326"/>
                    </a:lnTo>
                    <a:lnTo>
                      <a:pt x="358" y="322"/>
                    </a:lnTo>
                    <a:lnTo>
                      <a:pt x="360" y="316"/>
                    </a:lnTo>
                    <a:lnTo>
                      <a:pt x="366" y="312"/>
                    </a:lnTo>
                    <a:lnTo>
                      <a:pt x="384" y="312"/>
                    </a:lnTo>
                    <a:lnTo>
                      <a:pt x="380" y="308"/>
                    </a:lnTo>
                    <a:lnTo>
                      <a:pt x="378" y="304"/>
                    </a:lnTo>
                    <a:lnTo>
                      <a:pt x="372" y="298"/>
                    </a:lnTo>
                    <a:lnTo>
                      <a:pt x="370" y="294"/>
                    </a:lnTo>
                    <a:lnTo>
                      <a:pt x="370" y="288"/>
                    </a:lnTo>
                    <a:lnTo>
                      <a:pt x="376" y="288"/>
                    </a:lnTo>
                    <a:lnTo>
                      <a:pt x="378" y="280"/>
                    </a:lnTo>
                    <a:lnTo>
                      <a:pt x="404" y="280"/>
                    </a:lnTo>
                    <a:lnTo>
                      <a:pt x="408" y="278"/>
                    </a:lnTo>
                    <a:lnTo>
                      <a:pt x="408" y="276"/>
                    </a:lnTo>
                    <a:lnTo>
                      <a:pt x="412" y="276"/>
                    </a:lnTo>
                    <a:lnTo>
                      <a:pt x="414" y="276"/>
                    </a:lnTo>
                    <a:lnTo>
                      <a:pt x="414" y="272"/>
                    </a:lnTo>
                    <a:lnTo>
                      <a:pt x="416" y="272"/>
                    </a:lnTo>
                    <a:lnTo>
                      <a:pt x="420" y="270"/>
                    </a:lnTo>
                    <a:lnTo>
                      <a:pt x="420" y="276"/>
                    </a:lnTo>
                    <a:lnTo>
                      <a:pt x="424" y="278"/>
                    </a:lnTo>
                    <a:lnTo>
                      <a:pt x="426" y="278"/>
                    </a:lnTo>
                    <a:lnTo>
                      <a:pt x="426" y="276"/>
                    </a:lnTo>
                    <a:lnTo>
                      <a:pt x="426" y="262"/>
                    </a:lnTo>
                    <a:lnTo>
                      <a:pt x="432" y="240"/>
                    </a:lnTo>
                    <a:lnTo>
                      <a:pt x="434" y="224"/>
                    </a:lnTo>
                    <a:lnTo>
                      <a:pt x="434" y="220"/>
                    </a:lnTo>
                    <a:lnTo>
                      <a:pt x="432" y="216"/>
                    </a:lnTo>
                    <a:lnTo>
                      <a:pt x="430" y="214"/>
                    </a:lnTo>
                    <a:lnTo>
                      <a:pt x="422" y="214"/>
                    </a:lnTo>
                    <a:lnTo>
                      <a:pt x="412" y="216"/>
                    </a:lnTo>
                    <a:lnTo>
                      <a:pt x="388" y="226"/>
                    </a:lnTo>
                    <a:lnTo>
                      <a:pt x="388" y="240"/>
                    </a:lnTo>
                    <a:lnTo>
                      <a:pt x="386" y="250"/>
                    </a:lnTo>
                    <a:lnTo>
                      <a:pt x="380" y="252"/>
                    </a:lnTo>
                    <a:lnTo>
                      <a:pt x="380" y="258"/>
                    </a:lnTo>
                    <a:lnTo>
                      <a:pt x="380" y="262"/>
                    </a:lnTo>
                    <a:lnTo>
                      <a:pt x="376" y="266"/>
                    </a:lnTo>
                    <a:lnTo>
                      <a:pt x="372" y="272"/>
                    </a:lnTo>
                    <a:lnTo>
                      <a:pt x="370" y="272"/>
                    </a:lnTo>
                    <a:lnTo>
                      <a:pt x="368" y="272"/>
                    </a:lnTo>
                    <a:lnTo>
                      <a:pt x="366" y="272"/>
                    </a:lnTo>
                    <a:lnTo>
                      <a:pt x="366" y="270"/>
                    </a:lnTo>
                    <a:lnTo>
                      <a:pt x="354" y="270"/>
                    </a:lnTo>
                    <a:lnTo>
                      <a:pt x="350" y="276"/>
                    </a:lnTo>
                    <a:lnTo>
                      <a:pt x="344" y="278"/>
                    </a:lnTo>
                    <a:lnTo>
                      <a:pt x="340" y="278"/>
                    </a:lnTo>
                    <a:lnTo>
                      <a:pt x="336" y="284"/>
                    </a:lnTo>
                    <a:lnTo>
                      <a:pt x="336" y="286"/>
                    </a:lnTo>
                    <a:lnTo>
                      <a:pt x="334" y="286"/>
                    </a:lnTo>
                    <a:lnTo>
                      <a:pt x="332" y="286"/>
                    </a:lnTo>
                    <a:lnTo>
                      <a:pt x="334" y="284"/>
                    </a:lnTo>
                    <a:lnTo>
                      <a:pt x="330" y="284"/>
                    </a:lnTo>
                    <a:lnTo>
                      <a:pt x="324" y="286"/>
                    </a:lnTo>
                    <a:lnTo>
                      <a:pt x="322" y="276"/>
                    </a:lnTo>
                    <a:lnTo>
                      <a:pt x="314" y="276"/>
                    </a:lnTo>
                    <a:lnTo>
                      <a:pt x="308" y="276"/>
                    </a:lnTo>
                    <a:lnTo>
                      <a:pt x="306" y="272"/>
                    </a:lnTo>
                    <a:lnTo>
                      <a:pt x="304" y="268"/>
                    </a:lnTo>
                    <a:lnTo>
                      <a:pt x="300" y="262"/>
                    </a:lnTo>
                    <a:lnTo>
                      <a:pt x="290" y="244"/>
                    </a:lnTo>
                    <a:lnTo>
                      <a:pt x="280" y="224"/>
                    </a:lnTo>
                    <a:lnTo>
                      <a:pt x="276" y="226"/>
                    </a:lnTo>
                    <a:lnTo>
                      <a:pt x="278" y="220"/>
                    </a:lnTo>
                    <a:lnTo>
                      <a:pt x="276" y="212"/>
                    </a:lnTo>
                    <a:lnTo>
                      <a:pt x="280" y="206"/>
                    </a:lnTo>
                    <a:lnTo>
                      <a:pt x="280" y="202"/>
                    </a:lnTo>
                    <a:lnTo>
                      <a:pt x="280" y="196"/>
                    </a:lnTo>
                    <a:lnTo>
                      <a:pt x="276" y="186"/>
                    </a:lnTo>
                    <a:lnTo>
                      <a:pt x="278" y="180"/>
                    </a:lnTo>
                    <a:lnTo>
                      <a:pt x="278" y="176"/>
                    </a:lnTo>
                    <a:lnTo>
                      <a:pt x="276" y="168"/>
                    </a:lnTo>
                    <a:lnTo>
                      <a:pt x="272" y="160"/>
                    </a:lnTo>
                    <a:lnTo>
                      <a:pt x="276" y="158"/>
                    </a:lnTo>
                    <a:lnTo>
                      <a:pt x="280" y="152"/>
                    </a:lnTo>
                    <a:lnTo>
                      <a:pt x="286" y="150"/>
                    </a:lnTo>
                    <a:lnTo>
                      <a:pt x="288" y="148"/>
                    </a:lnTo>
                    <a:lnTo>
                      <a:pt x="288" y="140"/>
                    </a:lnTo>
                    <a:lnTo>
                      <a:pt x="286" y="134"/>
                    </a:lnTo>
                    <a:lnTo>
                      <a:pt x="280" y="134"/>
                    </a:lnTo>
                    <a:lnTo>
                      <a:pt x="280" y="132"/>
                    </a:lnTo>
                    <a:lnTo>
                      <a:pt x="276" y="130"/>
                    </a:lnTo>
                    <a:lnTo>
                      <a:pt x="268" y="126"/>
                    </a:lnTo>
                    <a:lnTo>
                      <a:pt x="260" y="124"/>
                    </a:lnTo>
                    <a:lnTo>
                      <a:pt x="258" y="118"/>
                    </a:lnTo>
                    <a:lnTo>
                      <a:pt x="258" y="116"/>
                    </a:lnTo>
                    <a:lnTo>
                      <a:pt x="254" y="112"/>
                    </a:lnTo>
                    <a:lnTo>
                      <a:pt x="252" y="104"/>
                    </a:lnTo>
                    <a:lnTo>
                      <a:pt x="250" y="98"/>
                    </a:lnTo>
                    <a:lnTo>
                      <a:pt x="248" y="94"/>
                    </a:lnTo>
                    <a:lnTo>
                      <a:pt x="242" y="88"/>
                    </a:lnTo>
                    <a:lnTo>
                      <a:pt x="240" y="80"/>
                    </a:lnTo>
                    <a:lnTo>
                      <a:pt x="240" y="78"/>
                    </a:lnTo>
                    <a:lnTo>
                      <a:pt x="236" y="72"/>
                    </a:lnTo>
                    <a:lnTo>
                      <a:pt x="230" y="64"/>
                    </a:lnTo>
                    <a:lnTo>
                      <a:pt x="226" y="60"/>
                    </a:lnTo>
                    <a:lnTo>
                      <a:pt x="224" y="58"/>
                    </a:lnTo>
                    <a:lnTo>
                      <a:pt x="218" y="58"/>
                    </a:lnTo>
                    <a:lnTo>
                      <a:pt x="214" y="58"/>
                    </a:lnTo>
                    <a:lnTo>
                      <a:pt x="208" y="54"/>
                    </a:lnTo>
                    <a:lnTo>
                      <a:pt x="206" y="58"/>
                    </a:lnTo>
                    <a:lnTo>
                      <a:pt x="204" y="62"/>
                    </a:lnTo>
                    <a:lnTo>
                      <a:pt x="200" y="68"/>
                    </a:lnTo>
                    <a:lnTo>
                      <a:pt x="194" y="68"/>
                    </a:lnTo>
                    <a:lnTo>
                      <a:pt x="186" y="64"/>
                    </a:lnTo>
                    <a:lnTo>
                      <a:pt x="182" y="60"/>
                    </a:lnTo>
                    <a:lnTo>
                      <a:pt x="180" y="52"/>
                    </a:lnTo>
                    <a:lnTo>
                      <a:pt x="180" y="50"/>
                    </a:lnTo>
                    <a:lnTo>
                      <a:pt x="178" y="44"/>
                    </a:lnTo>
                    <a:lnTo>
                      <a:pt x="172" y="40"/>
                    </a:lnTo>
                    <a:lnTo>
                      <a:pt x="168" y="36"/>
                    </a:lnTo>
                    <a:lnTo>
                      <a:pt x="162" y="34"/>
                    </a:lnTo>
                    <a:lnTo>
                      <a:pt x="160" y="30"/>
                    </a:lnTo>
                    <a:lnTo>
                      <a:pt x="158" y="24"/>
                    </a:lnTo>
                    <a:lnTo>
                      <a:pt x="152" y="22"/>
                    </a:lnTo>
                    <a:lnTo>
                      <a:pt x="124" y="18"/>
                    </a:lnTo>
                    <a:lnTo>
                      <a:pt x="124" y="30"/>
                    </a:lnTo>
                    <a:lnTo>
                      <a:pt x="74" y="26"/>
                    </a:lnTo>
                    <a:lnTo>
                      <a:pt x="36" y="6"/>
                    </a:lnTo>
                    <a:lnTo>
                      <a:pt x="36" y="0"/>
                    </a:lnTo>
                    <a:lnTo>
                      <a:pt x="0" y="4"/>
                    </a:lnTo>
                    <a:lnTo>
                      <a:pt x="0" y="4"/>
                    </a:lnTo>
                    <a:lnTo>
                      <a:pt x="0" y="4"/>
                    </a:lnTo>
                    <a:close/>
                  </a:path>
                </a:pathLst>
              </a:custGeom>
              <a:solidFill>
                <a:srgbClr val="646476"/>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5" name="Freeform 1744"/>
              <p:cNvSpPr/>
              <p:nvPr/>
            </p:nvSpPr>
            <p:spPr bwMode="auto">
              <a:xfrm>
                <a:off x="7343775" y="3914775"/>
                <a:ext cx="50800" cy="22225"/>
              </a:xfrm>
              <a:custGeom>
                <a:gdLst>
                  <a:gd fmla="*/ 4 w 32" name="T0"/>
                  <a:gd fmla="*/ 0 h 14" name="T1"/>
                  <a:gd fmla="*/ 4 w 32" name="T2"/>
                  <a:gd fmla="*/ 0 h 14" name="T3"/>
                  <a:gd fmla="*/ 0 w 32" name="T4"/>
                  <a:gd fmla="*/ 4 h 14" name="T5"/>
                  <a:gd fmla="*/ 14 w 32" name="T6"/>
                  <a:gd fmla="*/ 12 h 14" name="T7"/>
                  <a:gd fmla="*/ 14 w 32" name="T8"/>
                  <a:gd fmla="*/ 14 h 14" name="T9"/>
                  <a:gd fmla="*/ 24 w 32" name="T10"/>
                  <a:gd fmla="*/ 12 h 14" name="T11"/>
                  <a:gd fmla="*/ 32 w 32" name="T12"/>
                  <a:gd fmla="*/ 10 h 14" name="T13"/>
                  <a:gd fmla="*/ 32 w 32" name="T14"/>
                  <a:gd fmla="*/ 6 h 14" name="T15"/>
                  <a:gd fmla="*/ 28 w 32" name="T16"/>
                  <a:gd fmla="*/ 4 h 14" name="T17"/>
                  <a:gd fmla="*/ 28 w 32" name="T18"/>
                  <a:gd fmla="*/ 0 h 14" name="T19"/>
                  <a:gd fmla="*/ 16 w 32" name="T20"/>
                  <a:gd fmla="*/ 0 h 14" name="T21"/>
                  <a:gd fmla="*/ 4 w 32" name="T22"/>
                  <a:gd fmla="*/ 0 h 14" name="T23"/>
                  <a:gd fmla="*/ 4 w 32" name="T24"/>
                  <a:gd fmla="*/ 0 h 14" name="T25"/>
                  <a:gd fmla="*/ 4 w 32" name="T26"/>
                  <a:gd fmla="*/ 0 h 1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 w="32">
                    <a:moveTo>
                      <a:pt x="4" y="0"/>
                    </a:moveTo>
                    <a:lnTo>
                      <a:pt x="4" y="0"/>
                    </a:lnTo>
                    <a:lnTo>
                      <a:pt x="0" y="4"/>
                    </a:lnTo>
                    <a:lnTo>
                      <a:pt x="14" y="12"/>
                    </a:lnTo>
                    <a:lnTo>
                      <a:pt x="14" y="14"/>
                    </a:lnTo>
                    <a:lnTo>
                      <a:pt x="24" y="12"/>
                    </a:lnTo>
                    <a:lnTo>
                      <a:pt x="32" y="10"/>
                    </a:lnTo>
                    <a:lnTo>
                      <a:pt x="32" y="6"/>
                    </a:lnTo>
                    <a:lnTo>
                      <a:pt x="28" y="4"/>
                    </a:lnTo>
                    <a:lnTo>
                      <a:pt x="28" y="0"/>
                    </a:lnTo>
                    <a:lnTo>
                      <a:pt x="16" y="0"/>
                    </a:lnTo>
                    <a:lnTo>
                      <a:pt x="4" y="0"/>
                    </a:lnTo>
                    <a:lnTo>
                      <a:pt x="4" y="0"/>
                    </a:lnTo>
                    <a:lnTo>
                      <a:pt x="4"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6" name="Freeform 1745"/>
              <p:cNvSpPr>
                <a:spLocks noEditPoints="1"/>
              </p:cNvSpPr>
              <p:nvPr/>
            </p:nvSpPr>
            <p:spPr bwMode="auto">
              <a:xfrm>
                <a:off x="8604250" y="2292350"/>
                <a:ext cx="241300" cy="123825"/>
              </a:xfrm>
              <a:custGeom>
                <a:gdLst>
                  <a:gd fmla="*/ 112 w 152" name="T0"/>
                  <a:gd fmla="*/ 4 h 78" name="T1"/>
                  <a:gd fmla="*/ 104 w 152" name="T2"/>
                  <a:gd fmla="*/ 12 h 78" name="T3"/>
                  <a:gd fmla="*/ 100 w 152" name="T4"/>
                  <a:gd fmla="*/ 14 h 78" name="T5"/>
                  <a:gd fmla="*/ 90 w 152" name="T6"/>
                  <a:gd fmla="*/ 14 h 78" name="T7"/>
                  <a:gd fmla="*/ 86 w 152" name="T8"/>
                  <a:gd fmla="*/ 22 h 78" name="T9"/>
                  <a:gd fmla="*/ 76 w 152" name="T10"/>
                  <a:gd fmla="*/ 8 h 78" name="T11"/>
                  <a:gd fmla="*/ 72 w 152" name="T12"/>
                  <a:gd fmla="*/ 12 h 78" name="T13"/>
                  <a:gd fmla="*/ 68 w 152" name="T14"/>
                  <a:gd fmla="*/ 14 h 78" name="T15"/>
                  <a:gd fmla="*/ 66 w 152" name="T16"/>
                  <a:gd fmla="*/ 22 h 78" name="T17"/>
                  <a:gd fmla="*/ 62 w 152" name="T18"/>
                  <a:gd fmla="*/ 16 h 78" name="T19"/>
                  <a:gd fmla="*/ 56 w 152" name="T20"/>
                  <a:gd fmla="*/ 12 h 78" name="T21"/>
                  <a:gd fmla="*/ 56 w 152" name="T22"/>
                  <a:gd fmla="*/ 26 h 78" name="T23"/>
                  <a:gd fmla="*/ 48 w 152" name="T24"/>
                  <a:gd fmla="*/ 30 h 78" name="T25"/>
                  <a:gd fmla="*/ 40 w 152" name="T26"/>
                  <a:gd fmla="*/ 34 h 78" name="T27"/>
                  <a:gd fmla="*/ 40 w 152" name="T28"/>
                  <a:gd fmla="*/ 26 h 78" name="T29"/>
                  <a:gd fmla="*/ 40 w 152" name="T30"/>
                  <a:gd fmla="*/ 16 h 78" name="T31"/>
                  <a:gd fmla="*/ 32 w 152" name="T32"/>
                  <a:gd fmla="*/ 8 h 78" name="T33"/>
                  <a:gd fmla="*/ 30 w 152" name="T34"/>
                  <a:gd fmla="*/ 16 h 78" name="T35"/>
                  <a:gd fmla="*/ 30 w 152" name="T36"/>
                  <a:gd fmla="*/ 22 h 78" name="T37"/>
                  <a:gd fmla="*/ 22 w 152" name="T38"/>
                  <a:gd fmla="*/ 16 h 78" name="T39"/>
                  <a:gd fmla="*/ 14 w 152" name="T40"/>
                  <a:gd fmla="*/ 18 h 78" name="T41"/>
                  <a:gd fmla="*/ 14 w 152" name="T42"/>
                  <a:gd fmla="*/ 24 h 78" name="T43"/>
                  <a:gd fmla="*/ 4 w 152" name="T44"/>
                  <a:gd fmla="*/ 26 h 78" name="T45"/>
                  <a:gd fmla="*/ 0 w 152" name="T46"/>
                  <a:gd fmla="*/ 32 h 78" name="T47"/>
                  <a:gd fmla="*/ 10 w 152" name="T48"/>
                  <a:gd fmla="*/ 34 h 78" name="T49"/>
                  <a:gd fmla="*/ 22 w 152" name="T50"/>
                  <a:gd fmla="*/ 24 h 78" name="T51"/>
                  <a:gd fmla="*/ 26 w 152" name="T52"/>
                  <a:gd fmla="*/ 30 h 78" name="T53"/>
                  <a:gd fmla="*/ 26 w 152" name="T54"/>
                  <a:gd fmla="*/ 36 h 78" name="T55"/>
                  <a:gd fmla="*/ 18 w 152" name="T56"/>
                  <a:gd fmla="*/ 40 h 78" name="T57"/>
                  <a:gd fmla="*/ 4 w 152" name="T58"/>
                  <a:gd fmla="*/ 44 h 78" name="T59"/>
                  <a:gd fmla="*/ 14 w 152" name="T60"/>
                  <a:gd fmla="*/ 48 h 78" name="T61"/>
                  <a:gd fmla="*/ 26 w 152" name="T62"/>
                  <a:gd fmla="*/ 48 h 78" name="T63"/>
                  <a:gd fmla="*/ 38 w 152" name="T64"/>
                  <a:gd fmla="*/ 60 h 78" name="T65"/>
                  <a:gd fmla="*/ 26 w 152" name="T66"/>
                  <a:gd fmla="*/ 70 h 78" name="T67"/>
                  <a:gd fmla="*/ 36 w 152" name="T68"/>
                  <a:gd fmla="*/ 68 h 78" name="T69"/>
                  <a:gd fmla="*/ 44 w 152" name="T70"/>
                  <a:gd fmla="*/ 64 h 78" name="T71"/>
                  <a:gd fmla="*/ 58 w 152" name="T72"/>
                  <a:gd fmla="*/ 72 h 78" name="T73"/>
                  <a:gd fmla="*/ 56 w 152" name="T74"/>
                  <a:gd fmla="*/ 78 h 78" name="T75"/>
                  <a:gd fmla="*/ 90 w 152" name="T76"/>
                  <a:gd fmla="*/ 76 h 78" name="T77"/>
                  <a:gd fmla="*/ 90 w 152" name="T78"/>
                  <a:gd fmla="*/ 72 h 78" name="T79"/>
                  <a:gd fmla="*/ 92 w 152" name="T80"/>
                  <a:gd fmla="*/ 68 h 78" name="T81"/>
                  <a:gd fmla="*/ 102 w 152" name="T82"/>
                  <a:gd fmla="*/ 68 h 78" name="T83"/>
                  <a:gd fmla="*/ 108 w 152" name="T84"/>
                  <a:gd fmla="*/ 68 h 78" name="T85"/>
                  <a:gd fmla="*/ 118 w 152" name="T86"/>
                  <a:gd fmla="*/ 62 h 78" name="T87"/>
                  <a:gd fmla="*/ 128 w 152" name="T88"/>
                  <a:gd fmla="*/ 60 h 78" name="T89"/>
                  <a:gd fmla="*/ 146 w 152" name="T90"/>
                  <a:gd fmla="*/ 42 h 78" name="T91"/>
                  <a:gd fmla="*/ 146 w 152" name="T92"/>
                  <a:gd fmla="*/ 42 h 78" name="T93"/>
                  <a:gd fmla="*/ 148 w 152" name="T94"/>
                  <a:gd fmla="*/ 44 h 78" name="T95"/>
                  <a:gd fmla="*/ 148 w 152" name="T96"/>
                  <a:gd fmla="*/ 26 h 78" name="T97"/>
                  <a:gd fmla="*/ 140 w 152" name="T98"/>
                  <a:gd fmla="*/ 24 h 78" name="T99"/>
                  <a:gd fmla="*/ 134 w 152" name="T100"/>
                  <a:gd fmla="*/ 26 h 78" name="T101"/>
                  <a:gd fmla="*/ 136 w 152" name="T102"/>
                  <a:gd fmla="*/ 22 h 78" name="T103"/>
                  <a:gd fmla="*/ 136 w 152" name="T104"/>
                  <a:gd fmla="*/ 16 h 78" name="T105"/>
                  <a:gd fmla="*/ 138 w 152" name="T106"/>
                  <a:gd fmla="*/ 8 h 78" name="T107"/>
                  <a:gd fmla="*/ 128 w 152" name="T108"/>
                  <a:gd fmla="*/ 8 h 78" name="T109"/>
                  <a:gd fmla="*/ 128 w 152" name="T110"/>
                  <a:gd fmla="*/ 12 h 78" name="T111"/>
                  <a:gd fmla="*/ 122 w 152" name="T112"/>
                  <a:gd fmla="*/ 6 h 78" name="T113"/>
                  <a:gd fmla="*/ 112 w 152" name="T114"/>
                  <a:gd fmla="*/ 4 h 78" name="T115"/>
                  <a:gd fmla="*/ 112 w 152" name="T116"/>
                  <a:gd fmla="*/ 4 h 78" name="T117"/>
                  <a:gd fmla="*/ 18 w 152" name="T118"/>
                  <a:gd fmla="*/ 6 h 78" name="T119"/>
                  <a:gd fmla="*/ 28 w 152" name="T120"/>
                  <a:gd fmla="*/ 0 h 78" name="T121"/>
                  <a:gd fmla="*/ 18 w 152" name="T122"/>
                  <a:gd fmla="*/ 0 h 7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8" w="152">
                    <a:moveTo>
                      <a:pt x="112" y="4"/>
                    </a:moveTo>
                    <a:lnTo>
                      <a:pt x="112" y="4"/>
                    </a:lnTo>
                    <a:lnTo>
                      <a:pt x="112" y="12"/>
                    </a:lnTo>
                    <a:lnTo>
                      <a:pt x="104" y="12"/>
                    </a:lnTo>
                    <a:lnTo>
                      <a:pt x="100" y="8"/>
                    </a:lnTo>
                    <a:lnTo>
                      <a:pt x="100" y="14"/>
                    </a:lnTo>
                    <a:lnTo>
                      <a:pt x="92" y="16"/>
                    </a:lnTo>
                    <a:lnTo>
                      <a:pt x="90" y="14"/>
                    </a:lnTo>
                    <a:lnTo>
                      <a:pt x="84" y="12"/>
                    </a:lnTo>
                    <a:lnTo>
                      <a:pt x="86" y="22"/>
                    </a:lnTo>
                    <a:lnTo>
                      <a:pt x="80" y="18"/>
                    </a:lnTo>
                    <a:lnTo>
                      <a:pt x="76" y="8"/>
                    </a:lnTo>
                    <a:lnTo>
                      <a:pt x="76" y="12"/>
                    </a:lnTo>
                    <a:lnTo>
                      <a:pt x="72" y="12"/>
                    </a:lnTo>
                    <a:lnTo>
                      <a:pt x="68" y="12"/>
                    </a:lnTo>
                    <a:lnTo>
                      <a:pt x="68" y="14"/>
                    </a:lnTo>
                    <a:lnTo>
                      <a:pt x="66" y="16"/>
                    </a:lnTo>
                    <a:lnTo>
                      <a:pt x="66" y="22"/>
                    </a:lnTo>
                    <a:lnTo>
                      <a:pt x="62" y="22"/>
                    </a:lnTo>
                    <a:lnTo>
                      <a:pt x="62" y="16"/>
                    </a:lnTo>
                    <a:lnTo>
                      <a:pt x="58" y="12"/>
                    </a:lnTo>
                    <a:lnTo>
                      <a:pt x="56" y="12"/>
                    </a:lnTo>
                    <a:lnTo>
                      <a:pt x="56" y="18"/>
                    </a:lnTo>
                    <a:lnTo>
                      <a:pt x="56" y="26"/>
                    </a:lnTo>
                    <a:lnTo>
                      <a:pt x="46" y="26"/>
                    </a:lnTo>
                    <a:lnTo>
                      <a:pt x="48" y="30"/>
                    </a:lnTo>
                    <a:lnTo>
                      <a:pt x="46" y="32"/>
                    </a:lnTo>
                    <a:lnTo>
                      <a:pt x="40" y="34"/>
                    </a:lnTo>
                    <a:lnTo>
                      <a:pt x="40" y="30"/>
                    </a:lnTo>
                    <a:lnTo>
                      <a:pt x="40" y="26"/>
                    </a:lnTo>
                    <a:lnTo>
                      <a:pt x="40" y="24"/>
                    </a:lnTo>
                    <a:lnTo>
                      <a:pt x="40" y="16"/>
                    </a:lnTo>
                    <a:lnTo>
                      <a:pt x="38" y="16"/>
                    </a:lnTo>
                    <a:lnTo>
                      <a:pt x="32" y="8"/>
                    </a:lnTo>
                    <a:lnTo>
                      <a:pt x="22" y="8"/>
                    </a:lnTo>
                    <a:lnTo>
                      <a:pt x="30" y="16"/>
                    </a:lnTo>
                    <a:lnTo>
                      <a:pt x="30" y="18"/>
                    </a:lnTo>
                    <a:lnTo>
                      <a:pt x="30" y="22"/>
                    </a:lnTo>
                    <a:lnTo>
                      <a:pt x="28" y="22"/>
                    </a:lnTo>
                    <a:lnTo>
                      <a:pt x="22" y="16"/>
                    </a:lnTo>
                    <a:lnTo>
                      <a:pt x="18" y="16"/>
                    </a:lnTo>
                    <a:lnTo>
                      <a:pt x="14" y="18"/>
                    </a:lnTo>
                    <a:lnTo>
                      <a:pt x="12" y="18"/>
                    </a:lnTo>
                    <a:lnTo>
                      <a:pt x="14" y="24"/>
                    </a:lnTo>
                    <a:lnTo>
                      <a:pt x="10" y="26"/>
                    </a:lnTo>
                    <a:lnTo>
                      <a:pt x="4" y="26"/>
                    </a:lnTo>
                    <a:lnTo>
                      <a:pt x="2" y="30"/>
                    </a:lnTo>
                    <a:lnTo>
                      <a:pt x="0" y="32"/>
                    </a:lnTo>
                    <a:lnTo>
                      <a:pt x="4" y="34"/>
                    </a:lnTo>
                    <a:lnTo>
                      <a:pt x="10" y="34"/>
                    </a:lnTo>
                    <a:lnTo>
                      <a:pt x="18" y="30"/>
                    </a:lnTo>
                    <a:lnTo>
                      <a:pt x="22" y="24"/>
                    </a:lnTo>
                    <a:lnTo>
                      <a:pt x="28" y="26"/>
                    </a:lnTo>
                    <a:lnTo>
                      <a:pt x="26" y="30"/>
                    </a:lnTo>
                    <a:lnTo>
                      <a:pt x="26" y="34"/>
                    </a:lnTo>
                    <a:lnTo>
                      <a:pt x="26" y="36"/>
                    </a:lnTo>
                    <a:lnTo>
                      <a:pt x="30" y="40"/>
                    </a:lnTo>
                    <a:lnTo>
                      <a:pt x="18" y="40"/>
                    </a:lnTo>
                    <a:lnTo>
                      <a:pt x="14" y="42"/>
                    </a:lnTo>
                    <a:lnTo>
                      <a:pt x="4" y="44"/>
                    </a:lnTo>
                    <a:lnTo>
                      <a:pt x="4" y="50"/>
                    </a:lnTo>
                    <a:lnTo>
                      <a:pt x="14" y="48"/>
                    </a:lnTo>
                    <a:lnTo>
                      <a:pt x="20" y="48"/>
                    </a:lnTo>
                    <a:lnTo>
                      <a:pt x="26" y="48"/>
                    </a:lnTo>
                    <a:lnTo>
                      <a:pt x="32" y="52"/>
                    </a:lnTo>
                    <a:lnTo>
                      <a:pt x="38" y="60"/>
                    </a:lnTo>
                    <a:lnTo>
                      <a:pt x="22" y="62"/>
                    </a:lnTo>
                    <a:lnTo>
                      <a:pt x="26" y="70"/>
                    </a:lnTo>
                    <a:lnTo>
                      <a:pt x="30" y="68"/>
                    </a:lnTo>
                    <a:lnTo>
                      <a:pt x="36" y="68"/>
                    </a:lnTo>
                    <a:lnTo>
                      <a:pt x="38" y="64"/>
                    </a:lnTo>
                    <a:lnTo>
                      <a:pt x="44" y="64"/>
                    </a:lnTo>
                    <a:lnTo>
                      <a:pt x="58" y="70"/>
                    </a:lnTo>
                    <a:lnTo>
                      <a:pt x="58" y="72"/>
                    </a:lnTo>
                    <a:lnTo>
                      <a:pt x="58" y="76"/>
                    </a:lnTo>
                    <a:lnTo>
                      <a:pt x="56" y="78"/>
                    </a:lnTo>
                    <a:lnTo>
                      <a:pt x="86" y="78"/>
                    </a:lnTo>
                    <a:lnTo>
                      <a:pt x="90" y="76"/>
                    </a:lnTo>
                    <a:lnTo>
                      <a:pt x="92" y="72"/>
                    </a:lnTo>
                    <a:lnTo>
                      <a:pt x="90" y="72"/>
                    </a:lnTo>
                    <a:lnTo>
                      <a:pt x="86" y="64"/>
                    </a:lnTo>
                    <a:lnTo>
                      <a:pt x="92" y="68"/>
                    </a:lnTo>
                    <a:lnTo>
                      <a:pt x="100" y="70"/>
                    </a:lnTo>
                    <a:lnTo>
                      <a:pt x="102" y="68"/>
                    </a:lnTo>
                    <a:lnTo>
                      <a:pt x="108" y="64"/>
                    </a:lnTo>
                    <a:lnTo>
                      <a:pt x="108" y="68"/>
                    </a:lnTo>
                    <a:lnTo>
                      <a:pt x="110" y="68"/>
                    </a:lnTo>
                    <a:lnTo>
                      <a:pt x="118" y="62"/>
                    </a:lnTo>
                    <a:lnTo>
                      <a:pt x="122" y="60"/>
                    </a:lnTo>
                    <a:lnTo>
                      <a:pt x="128" y="60"/>
                    </a:lnTo>
                    <a:lnTo>
                      <a:pt x="138" y="50"/>
                    </a:lnTo>
                    <a:lnTo>
                      <a:pt x="146" y="42"/>
                    </a:lnTo>
                    <a:lnTo>
                      <a:pt x="144" y="42"/>
                    </a:lnTo>
                    <a:lnTo>
                      <a:pt x="146" y="42"/>
                    </a:lnTo>
                    <a:lnTo>
                      <a:pt x="146" y="44"/>
                    </a:lnTo>
                    <a:lnTo>
                      <a:pt x="148" y="44"/>
                    </a:lnTo>
                    <a:lnTo>
                      <a:pt x="152" y="42"/>
                    </a:lnTo>
                    <a:lnTo>
                      <a:pt x="148" y="26"/>
                    </a:lnTo>
                    <a:lnTo>
                      <a:pt x="144" y="24"/>
                    </a:lnTo>
                    <a:lnTo>
                      <a:pt x="140" y="24"/>
                    </a:lnTo>
                    <a:lnTo>
                      <a:pt x="136" y="26"/>
                    </a:lnTo>
                    <a:lnTo>
                      <a:pt x="134" y="26"/>
                    </a:lnTo>
                    <a:lnTo>
                      <a:pt x="134" y="24"/>
                    </a:lnTo>
                    <a:lnTo>
                      <a:pt x="136" y="22"/>
                    </a:lnTo>
                    <a:lnTo>
                      <a:pt x="136" y="18"/>
                    </a:lnTo>
                    <a:lnTo>
                      <a:pt x="136" y="16"/>
                    </a:lnTo>
                    <a:lnTo>
                      <a:pt x="130" y="14"/>
                    </a:lnTo>
                    <a:lnTo>
                      <a:pt x="138" y="8"/>
                    </a:lnTo>
                    <a:lnTo>
                      <a:pt x="138" y="6"/>
                    </a:lnTo>
                    <a:lnTo>
                      <a:pt x="128" y="8"/>
                    </a:lnTo>
                    <a:lnTo>
                      <a:pt x="130" y="12"/>
                    </a:lnTo>
                    <a:lnTo>
                      <a:pt x="128" y="12"/>
                    </a:lnTo>
                    <a:lnTo>
                      <a:pt x="122" y="8"/>
                    </a:lnTo>
                    <a:lnTo>
                      <a:pt x="122" y="6"/>
                    </a:lnTo>
                    <a:lnTo>
                      <a:pt x="120" y="4"/>
                    </a:lnTo>
                    <a:lnTo>
                      <a:pt x="112" y="4"/>
                    </a:lnTo>
                    <a:lnTo>
                      <a:pt x="112" y="4"/>
                    </a:lnTo>
                    <a:lnTo>
                      <a:pt x="112" y="4"/>
                    </a:lnTo>
                    <a:close/>
                    <a:moveTo>
                      <a:pt x="18" y="0"/>
                    </a:moveTo>
                    <a:lnTo>
                      <a:pt x="18" y="6"/>
                    </a:lnTo>
                    <a:lnTo>
                      <a:pt x="30" y="6"/>
                    </a:lnTo>
                    <a:lnTo>
                      <a:pt x="28" y="0"/>
                    </a:lnTo>
                    <a:lnTo>
                      <a:pt x="18" y="0"/>
                    </a:lnTo>
                    <a:lnTo>
                      <a:pt x="18" y="0"/>
                    </a:lnTo>
                    <a:lnTo>
                      <a:pt x="18"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7" name="Freeform 1746"/>
              <p:cNvSpPr/>
              <p:nvPr/>
            </p:nvSpPr>
            <p:spPr bwMode="auto">
              <a:xfrm>
                <a:off x="7099300" y="3987800"/>
                <a:ext cx="142875" cy="82550"/>
              </a:xfrm>
              <a:custGeom>
                <a:gdLst>
                  <a:gd fmla="*/ 90 w 90" name="T0"/>
                  <a:gd fmla="*/ 18 h 52" name="T1"/>
                  <a:gd fmla="*/ 90 w 90" name="T2"/>
                  <a:gd fmla="*/ 18 h 52" name="T3"/>
                  <a:gd fmla="*/ 80 w 90" name="T4"/>
                  <a:gd fmla="*/ 16 h 52" name="T5"/>
                  <a:gd fmla="*/ 78 w 90" name="T6"/>
                  <a:gd fmla="*/ 10 h 52" name="T7"/>
                  <a:gd fmla="*/ 74 w 90" name="T8"/>
                  <a:gd fmla="*/ 4 h 52" name="T9"/>
                  <a:gd fmla="*/ 54 w 90" name="T10"/>
                  <a:gd fmla="*/ 0 h 52" name="T11"/>
                  <a:gd fmla="*/ 44 w 90" name="T12"/>
                  <a:gd fmla="*/ 2 h 52" name="T13"/>
                  <a:gd fmla="*/ 36 w 90" name="T14"/>
                  <a:gd fmla="*/ 8 h 52" name="T15"/>
                  <a:gd fmla="*/ 12 w 90" name="T16"/>
                  <a:gd fmla="*/ 4 h 52" name="T17"/>
                  <a:gd fmla="*/ 12 w 90" name="T18"/>
                  <a:gd fmla="*/ 8 h 52" name="T19"/>
                  <a:gd fmla="*/ 8 w 90" name="T20"/>
                  <a:gd fmla="*/ 10 h 52" name="T21"/>
                  <a:gd fmla="*/ 2 w 90" name="T22"/>
                  <a:gd fmla="*/ 10 h 52" name="T23"/>
                  <a:gd fmla="*/ 2 w 90" name="T24"/>
                  <a:gd fmla="*/ 16 h 52" name="T25"/>
                  <a:gd fmla="*/ 0 w 90" name="T26"/>
                  <a:gd fmla="*/ 20 h 52" name="T27"/>
                  <a:gd fmla="*/ 0 w 90" name="T28"/>
                  <a:gd fmla="*/ 26 h 52" name="T29"/>
                  <a:gd fmla="*/ 4 w 90" name="T30"/>
                  <a:gd fmla="*/ 26 h 52" name="T31"/>
                  <a:gd fmla="*/ 12 w 90" name="T32"/>
                  <a:gd fmla="*/ 28 h 52" name="T33"/>
                  <a:gd fmla="*/ 16 w 90" name="T34"/>
                  <a:gd fmla="*/ 30 h 52" name="T35"/>
                  <a:gd fmla="*/ 20 w 90" name="T36"/>
                  <a:gd fmla="*/ 34 h 52" name="T37"/>
                  <a:gd fmla="*/ 26 w 90" name="T38"/>
                  <a:gd fmla="*/ 36 h 52" name="T39"/>
                  <a:gd fmla="*/ 28 w 90" name="T40"/>
                  <a:gd fmla="*/ 36 h 52" name="T41"/>
                  <a:gd fmla="*/ 28 w 90" name="T42"/>
                  <a:gd fmla="*/ 46 h 52" name="T43"/>
                  <a:gd fmla="*/ 30 w 90" name="T44"/>
                  <a:gd fmla="*/ 46 h 52" name="T45"/>
                  <a:gd fmla="*/ 30 w 90" name="T46"/>
                  <a:gd fmla="*/ 52 h 52" name="T47"/>
                  <a:gd fmla="*/ 34 w 90" name="T48"/>
                  <a:gd fmla="*/ 52 h 52" name="T49"/>
                  <a:gd fmla="*/ 36 w 90" name="T50"/>
                  <a:gd fmla="*/ 48 h 52" name="T51"/>
                  <a:gd fmla="*/ 36 w 90" name="T52"/>
                  <a:gd fmla="*/ 40 h 52" name="T53"/>
                  <a:gd fmla="*/ 36 w 90" name="T54"/>
                  <a:gd fmla="*/ 36 h 52" name="T55"/>
                  <a:gd fmla="*/ 46 w 90" name="T56"/>
                  <a:gd fmla="*/ 30 h 52" name="T57"/>
                  <a:gd fmla="*/ 52 w 90" name="T58"/>
                  <a:gd fmla="*/ 30 h 52" name="T59"/>
                  <a:gd fmla="*/ 54 w 90" name="T60"/>
                  <a:gd fmla="*/ 34 h 52" name="T61"/>
                  <a:gd fmla="*/ 60 w 90" name="T62"/>
                  <a:gd fmla="*/ 34 h 52" name="T63"/>
                  <a:gd fmla="*/ 62 w 90" name="T64"/>
                  <a:gd fmla="*/ 34 h 52" name="T65"/>
                  <a:gd fmla="*/ 70 w 90" name="T66"/>
                  <a:gd fmla="*/ 30 h 52" name="T67"/>
                  <a:gd fmla="*/ 72 w 90" name="T68"/>
                  <a:gd fmla="*/ 28 h 52" name="T69"/>
                  <a:gd fmla="*/ 74 w 90" name="T70"/>
                  <a:gd fmla="*/ 26 h 52" name="T71"/>
                  <a:gd fmla="*/ 80 w 90" name="T72"/>
                  <a:gd fmla="*/ 22 h 52" name="T73"/>
                  <a:gd fmla="*/ 90 w 90" name="T74"/>
                  <a:gd fmla="*/ 20 h 52" name="T75"/>
                  <a:gd fmla="*/ 90 w 90" name="T76"/>
                  <a:gd fmla="*/ 18 h 52" name="T77"/>
                  <a:gd fmla="*/ 90 w 90" name="T78"/>
                  <a:gd fmla="*/ 18 h 52" name="T79"/>
                  <a:gd fmla="*/ 90 w 90" name="T80"/>
                  <a:gd fmla="*/ 18 h 5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2" w="90">
                    <a:moveTo>
                      <a:pt x="90" y="18"/>
                    </a:moveTo>
                    <a:lnTo>
                      <a:pt x="90" y="18"/>
                    </a:lnTo>
                    <a:lnTo>
                      <a:pt x="80" y="16"/>
                    </a:lnTo>
                    <a:lnTo>
                      <a:pt x="78" y="10"/>
                    </a:lnTo>
                    <a:lnTo>
                      <a:pt x="74" y="4"/>
                    </a:lnTo>
                    <a:lnTo>
                      <a:pt x="54" y="0"/>
                    </a:lnTo>
                    <a:lnTo>
                      <a:pt x="44" y="2"/>
                    </a:lnTo>
                    <a:lnTo>
                      <a:pt x="36" y="8"/>
                    </a:lnTo>
                    <a:lnTo>
                      <a:pt x="12" y="4"/>
                    </a:lnTo>
                    <a:lnTo>
                      <a:pt x="12" y="8"/>
                    </a:lnTo>
                    <a:lnTo>
                      <a:pt x="8" y="10"/>
                    </a:lnTo>
                    <a:lnTo>
                      <a:pt x="2" y="10"/>
                    </a:lnTo>
                    <a:lnTo>
                      <a:pt x="2" y="16"/>
                    </a:lnTo>
                    <a:lnTo>
                      <a:pt x="0" y="20"/>
                    </a:lnTo>
                    <a:lnTo>
                      <a:pt x="0" y="26"/>
                    </a:lnTo>
                    <a:lnTo>
                      <a:pt x="4" y="26"/>
                    </a:lnTo>
                    <a:lnTo>
                      <a:pt x="12" y="28"/>
                    </a:lnTo>
                    <a:lnTo>
                      <a:pt x="16" y="30"/>
                    </a:lnTo>
                    <a:lnTo>
                      <a:pt x="20" y="34"/>
                    </a:lnTo>
                    <a:lnTo>
                      <a:pt x="26" y="36"/>
                    </a:lnTo>
                    <a:lnTo>
                      <a:pt x="28" y="36"/>
                    </a:lnTo>
                    <a:lnTo>
                      <a:pt x="28" y="46"/>
                    </a:lnTo>
                    <a:lnTo>
                      <a:pt x="30" y="46"/>
                    </a:lnTo>
                    <a:lnTo>
                      <a:pt x="30" y="52"/>
                    </a:lnTo>
                    <a:lnTo>
                      <a:pt x="34" y="52"/>
                    </a:lnTo>
                    <a:lnTo>
                      <a:pt x="36" y="48"/>
                    </a:lnTo>
                    <a:lnTo>
                      <a:pt x="36" y="40"/>
                    </a:lnTo>
                    <a:lnTo>
                      <a:pt x="36" y="36"/>
                    </a:lnTo>
                    <a:lnTo>
                      <a:pt x="46" y="30"/>
                    </a:lnTo>
                    <a:lnTo>
                      <a:pt x="52" y="30"/>
                    </a:lnTo>
                    <a:lnTo>
                      <a:pt x="54" y="34"/>
                    </a:lnTo>
                    <a:lnTo>
                      <a:pt x="60" y="34"/>
                    </a:lnTo>
                    <a:lnTo>
                      <a:pt x="62" y="34"/>
                    </a:lnTo>
                    <a:lnTo>
                      <a:pt x="70" y="30"/>
                    </a:lnTo>
                    <a:lnTo>
                      <a:pt x="72" y="28"/>
                    </a:lnTo>
                    <a:lnTo>
                      <a:pt x="74" y="26"/>
                    </a:lnTo>
                    <a:lnTo>
                      <a:pt x="80" y="22"/>
                    </a:lnTo>
                    <a:lnTo>
                      <a:pt x="90" y="20"/>
                    </a:lnTo>
                    <a:lnTo>
                      <a:pt x="90" y="18"/>
                    </a:lnTo>
                    <a:lnTo>
                      <a:pt x="90" y="18"/>
                    </a:lnTo>
                    <a:lnTo>
                      <a:pt x="90" y="1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8" name="Freeform 1747"/>
              <p:cNvSpPr>
                <a:spLocks noEditPoints="1"/>
              </p:cNvSpPr>
              <p:nvPr/>
            </p:nvSpPr>
            <p:spPr bwMode="auto">
              <a:xfrm>
                <a:off x="5464175" y="3810000"/>
                <a:ext cx="120650" cy="95250"/>
              </a:xfrm>
              <a:custGeom>
                <a:gdLst>
                  <a:gd fmla="*/ 64 w 76" name="T0"/>
                  <a:gd fmla="*/ 42 h 60" name="T1"/>
                  <a:gd fmla="*/ 64 w 76" name="T2"/>
                  <a:gd fmla="*/ 42 h 60" name="T3"/>
                  <a:gd fmla="*/ 62 w 76" name="T4"/>
                  <a:gd fmla="*/ 46 h 60" name="T5"/>
                  <a:gd fmla="*/ 60 w 76" name="T6"/>
                  <a:gd fmla="*/ 48 h 60" name="T7"/>
                  <a:gd fmla="*/ 60 w 76" name="T8"/>
                  <a:gd fmla="*/ 50 h 60" name="T9"/>
                  <a:gd fmla="*/ 60 w 76" name="T10"/>
                  <a:gd fmla="*/ 56 h 60" name="T11"/>
                  <a:gd fmla="*/ 62 w 76" name="T12"/>
                  <a:gd fmla="*/ 58 h 60" name="T13"/>
                  <a:gd fmla="*/ 64 w 76" name="T14"/>
                  <a:gd fmla="*/ 60 h 60" name="T15"/>
                  <a:gd fmla="*/ 64 w 76" name="T16"/>
                  <a:gd fmla="*/ 58 h 60" name="T17"/>
                  <a:gd fmla="*/ 76 w 76" name="T18"/>
                  <a:gd fmla="*/ 50 h 60" name="T19"/>
                  <a:gd fmla="*/ 72 w 76" name="T20"/>
                  <a:gd fmla="*/ 48 h 60" name="T21"/>
                  <a:gd fmla="*/ 70 w 76" name="T22"/>
                  <a:gd fmla="*/ 42 h 60" name="T23"/>
                  <a:gd fmla="*/ 64 w 76" name="T24"/>
                  <a:gd fmla="*/ 42 h 60" name="T25"/>
                  <a:gd fmla="*/ 64 w 76" name="T26"/>
                  <a:gd fmla="*/ 42 h 60" name="T27"/>
                  <a:gd fmla="*/ 64 w 76" name="T28"/>
                  <a:gd fmla="*/ 42 h 60" name="T29"/>
                  <a:gd fmla="*/ 52 w 76" name="T30"/>
                  <a:gd fmla="*/ 22 h 60" name="T31"/>
                  <a:gd fmla="*/ 52 w 76" name="T32"/>
                  <a:gd fmla="*/ 22 h 60" name="T33"/>
                  <a:gd fmla="*/ 54 w 76" name="T34"/>
                  <a:gd fmla="*/ 30 h 60" name="T35"/>
                  <a:gd fmla="*/ 58 w 76" name="T36"/>
                  <a:gd fmla="*/ 28 h 60" name="T37"/>
                  <a:gd fmla="*/ 58 w 76" name="T38"/>
                  <a:gd fmla="*/ 24 h 60" name="T39"/>
                  <a:gd fmla="*/ 52 w 76" name="T40"/>
                  <a:gd fmla="*/ 22 h 60" name="T41"/>
                  <a:gd fmla="*/ 52 w 76" name="T42"/>
                  <a:gd fmla="*/ 22 h 60" name="T43"/>
                  <a:gd fmla="*/ 52 w 76" name="T44"/>
                  <a:gd fmla="*/ 22 h 60" name="T45"/>
                  <a:gd fmla="*/ 28 w 76" name="T46"/>
                  <a:gd fmla="*/ 6 h 60" name="T47"/>
                  <a:gd fmla="*/ 28 w 76" name="T48"/>
                  <a:gd fmla="*/ 6 h 60" name="T49"/>
                  <a:gd fmla="*/ 26 w 76" name="T50"/>
                  <a:gd fmla="*/ 10 h 60" name="T51"/>
                  <a:gd fmla="*/ 26 w 76" name="T52"/>
                  <a:gd fmla="*/ 12 h 60" name="T53"/>
                  <a:gd fmla="*/ 32 w 76" name="T54"/>
                  <a:gd fmla="*/ 14 h 60" name="T55"/>
                  <a:gd fmla="*/ 34 w 76" name="T56"/>
                  <a:gd fmla="*/ 14 h 60" name="T57"/>
                  <a:gd fmla="*/ 34 w 76" name="T58"/>
                  <a:gd fmla="*/ 12 h 60" name="T59"/>
                  <a:gd fmla="*/ 28 w 76" name="T60"/>
                  <a:gd fmla="*/ 6 h 60" name="T61"/>
                  <a:gd fmla="*/ 28 w 76" name="T62"/>
                  <a:gd fmla="*/ 6 h 60" name="T63"/>
                  <a:gd fmla="*/ 28 w 76" name="T64"/>
                  <a:gd fmla="*/ 6 h 60" name="T65"/>
                  <a:gd fmla="*/ 4 w 76" name="T66"/>
                  <a:gd fmla="*/ 0 h 60" name="T67"/>
                  <a:gd fmla="*/ 4 w 76" name="T68"/>
                  <a:gd fmla="*/ 0 h 60" name="T69"/>
                  <a:gd fmla="*/ 0 w 76" name="T70"/>
                  <a:gd fmla="*/ 4 h 60" name="T71"/>
                  <a:gd fmla="*/ 8 w 76" name="T72"/>
                  <a:gd fmla="*/ 6 h 60" name="T73"/>
                  <a:gd fmla="*/ 6 w 76" name="T74"/>
                  <a:gd fmla="*/ 4 h 60" name="T75"/>
                  <a:gd fmla="*/ 8 w 76" name="T76"/>
                  <a:gd fmla="*/ 2 h 60" name="T77"/>
                  <a:gd fmla="*/ 6 w 76" name="T78"/>
                  <a:gd fmla="*/ 0 h 60" name="T79"/>
                  <a:gd fmla="*/ 4 w 76" name="T80"/>
                  <a:gd fmla="*/ 0 h 60" name="T81"/>
                  <a:gd fmla="*/ 4 w 76" name="T82"/>
                  <a:gd fmla="*/ 0 h 60" name="T83"/>
                  <a:gd fmla="*/ 4 w 76" name="T84"/>
                  <a:gd fmla="*/ 0 h 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 w="76">
                    <a:moveTo>
                      <a:pt x="64" y="42"/>
                    </a:moveTo>
                    <a:lnTo>
                      <a:pt x="64" y="42"/>
                    </a:lnTo>
                    <a:lnTo>
                      <a:pt x="62" y="46"/>
                    </a:lnTo>
                    <a:lnTo>
                      <a:pt x="60" y="48"/>
                    </a:lnTo>
                    <a:lnTo>
                      <a:pt x="60" y="50"/>
                    </a:lnTo>
                    <a:lnTo>
                      <a:pt x="60" y="56"/>
                    </a:lnTo>
                    <a:lnTo>
                      <a:pt x="62" y="58"/>
                    </a:lnTo>
                    <a:lnTo>
                      <a:pt x="64" y="60"/>
                    </a:lnTo>
                    <a:lnTo>
                      <a:pt x="64" y="58"/>
                    </a:lnTo>
                    <a:lnTo>
                      <a:pt x="76" y="50"/>
                    </a:lnTo>
                    <a:lnTo>
                      <a:pt x="72" y="48"/>
                    </a:lnTo>
                    <a:lnTo>
                      <a:pt x="70" y="42"/>
                    </a:lnTo>
                    <a:lnTo>
                      <a:pt x="64" y="42"/>
                    </a:lnTo>
                    <a:lnTo>
                      <a:pt x="64" y="42"/>
                    </a:lnTo>
                    <a:lnTo>
                      <a:pt x="64" y="42"/>
                    </a:lnTo>
                    <a:close/>
                    <a:moveTo>
                      <a:pt x="52" y="22"/>
                    </a:moveTo>
                    <a:lnTo>
                      <a:pt x="52" y="22"/>
                    </a:lnTo>
                    <a:lnTo>
                      <a:pt x="54" y="30"/>
                    </a:lnTo>
                    <a:lnTo>
                      <a:pt x="58" y="28"/>
                    </a:lnTo>
                    <a:lnTo>
                      <a:pt x="58" y="24"/>
                    </a:lnTo>
                    <a:lnTo>
                      <a:pt x="52" y="22"/>
                    </a:lnTo>
                    <a:lnTo>
                      <a:pt x="52" y="22"/>
                    </a:lnTo>
                    <a:lnTo>
                      <a:pt x="52" y="22"/>
                    </a:lnTo>
                    <a:close/>
                    <a:moveTo>
                      <a:pt x="28" y="6"/>
                    </a:moveTo>
                    <a:lnTo>
                      <a:pt x="28" y="6"/>
                    </a:lnTo>
                    <a:lnTo>
                      <a:pt x="26" y="10"/>
                    </a:lnTo>
                    <a:lnTo>
                      <a:pt x="26" y="12"/>
                    </a:lnTo>
                    <a:lnTo>
                      <a:pt x="32" y="14"/>
                    </a:lnTo>
                    <a:lnTo>
                      <a:pt x="34" y="14"/>
                    </a:lnTo>
                    <a:lnTo>
                      <a:pt x="34" y="12"/>
                    </a:lnTo>
                    <a:lnTo>
                      <a:pt x="28" y="6"/>
                    </a:lnTo>
                    <a:lnTo>
                      <a:pt x="28" y="6"/>
                    </a:lnTo>
                    <a:lnTo>
                      <a:pt x="28" y="6"/>
                    </a:lnTo>
                    <a:close/>
                    <a:moveTo>
                      <a:pt x="4" y="0"/>
                    </a:moveTo>
                    <a:lnTo>
                      <a:pt x="4" y="0"/>
                    </a:lnTo>
                    <a:lnTo>
                      <a:pt x="0" y="4"/>
                    </a:lnTo>
                    <a:lnTo>
                      <a:pt x="8" y="6"/>
                    </a:lnTo>
                    <a:lnTo>
                      <a:pt x="6" y="4"/>
                    </a:lnTo>
                    <a:lnTo>
                      <a:pt x="8" y="2"/>
                    </a:lnTo>
                    <a:lnTo>
                      <a:pt x="6" y="0"/>
                    </a:lnTo>
                    <a:lnTo>
                      <a:pt x="4" y="0"/>
                    </a:lnTo>
                    <a:lnTo>
                      <a:pt x="4" y="0"/>
                    </a:lnTo>
                    <a:lnTo>
                      <a:pt x="4"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9" name="Freeform 1748"/>
              <p:cNvSpPr>
                <a:spLocks noEditPoints="1"/>
              </p:cNvSpPr>
              <p:nvPr/>
            </p:nvSpPr>
            <p:spPr bwMode="auto">
              <a:xfrm>
                <a:off x="5464175" y="3810000"/>
                <a:ext cx="120650" cy="95250"/>
              </a:xfrm>
              <a:custGeom>
                <a:gdLst>
                  <a:gd fmla="*/ 64 w 76" name="T0"/>
                  <a:gd fmla="*/ 42 h 60" name="T1"/>
                  <a:gd fmla="*/ 64 w 76" name="T2"/>
                  <a:gd fmla="*/ 42 h 60" name="T3"/>
                  <a:gd fmla="*/ 62 w 76" name="T4"/>
                  <a:gd fmla="*/ 46 h 60" name="T5"/>
                  <a:gd fmla="*/ 60 w 76" name="T6"/>
                  <a:gd fmla="*/ 48 h 60" name="T7"/>
                  <a:gd fmla="*/ 60 w 76" name="T8"/>
                  <a:gd fmla="*/ 50 h 60" name="T9"/>
                  <a:gd fmla="*/ 60 w 76" name="T10"/>
                  <a:gd fmla="*/ 56 h 60" name="T11"/>
                  <a:gd fmla="*/ 62 w 76" name="T12"/>
                  <a:gd fmla="*/ 58 h 60" name="T13"/>
                  <a:gd fmla="*/ 64 w 76" name="T14"/>
                  <a:gd fmla="*/ 60 h 60" name="T15"/>
                  <a:gd fmla="*/ 64 w 76" name="T16"/>
                  <a:gd fmla="*/ 58 h 60" name="T17"/>
                  <a:gd fmla="*/ 76 w 76" name="T18"/>
                  <a:gd fmla="*/ 50 h 60" name="T19"/>
                  <a:gd fmla="*/ 72 w 76" name="T20"/>
                  <a:gd fmla="*/ 48 h 60" name="T21"/>
                  <a:gd fmla="*/ 70 w 76" name="T22"/>
                  <a:gd fmla="*/ 42 h 60" name="T23"/>
                  <a:gd fmla="*/ 64 w 76" name="T24"/>
                  <a:gd fmla="*/ 42 h 60" name="T25"/>
                  <a:gd fmla="*/ 64 w 76" name="T26"/>
                  <a:gd fmla="*/ 42 h 60" name="T27"/>
                  <a:gd fmla="*/ 64 w 76" name="T28"/>
                  <a:gd fmla="*/ 42 h 60" name="T29"/>
                  <a:gd fmla="*/ 52 w 76" name="T30"/>
                  <a:gd fmla="*/ 22 h 60" name="T31"/>
                  <a:gd fmla="*/ 52 w 76" name="T32"/>
                  <a:gd fmla="*/ 22 h 60" name="T33"/>
                  <a:gd fmla="*/ 54 w 76" name="T34"/>
                  <a:gd fmla="*/ 30 h 60" name="T35"/>
                  <a:gd fmla="*/ 58 w 76" name="T36"/>
                  <a:gd fmla="*/ 28 h 60" name="T37"/>
                  <a:gd fmla="*/ 58 w 76" name="T38"/>
                  <a:gd fmla="*/ 24 h 60" name="T39"/>
                  <a:gd fmla="*/ 52 w 76" name="T40"/>
                  <a:gd fmla="*/ 22 h 60" name="T41"/>
                  <a:gd fmla="*/ 52 w 76" name="T42"/>
                  <a:gd fmla="*/ 22 h 60" name="T43"/>
                  <a:gd fmla="*/ 52 w 76" name="T44"/>
                  <a:gd fmla="*/ 22 h 60" name="T45"/>
                  <a:gd fmla="*/ 28 w 76" name="T46"/>
                  <a:gd fmla="*/ 6 h 60" name="T47"/>
                  <a:gd fmla="*/ 28 w 76" name="T48"/>
                  <a:gd fmla="*/ 6 h 60" name="T49"/>
                  <a:gd fmla="*/ 26 w 76" name="T50"/>
                  <a:gd fmla="*/ 10 h 60" name="T51"/>
                  <a:gd fmla="*/ 26 w 76" name="T52"/>
                  <a:gd fmla="*/ 12 h 60" name="T53"/>
                  <a:gd fmla="*/ 32 w 76" name="T54"/>
                  <a:gd fmla="*/ 14 h 60" name="T55"/>
                  <a:gd fmla="*/ 34 w 76" name="T56"/>
                  <a:gd fmla="*/ 14 h 60" name="T57"/>
                  <a:gd fmla="*/ 34 w 76" name="T58"/>
                  <a:gd fmla="*/ 12 h 60" name="T59"/>
                  <a:gd fmla="*/ 28 w 76" name="T60"/>
                  <a:gd fmla="*/ 6 h 60" name="T61"/>
                  <a:gd fmla="*/ 28 w 76" name="T62"/>
                  <a:gd fmla="*/ 6 h 60" name="T63"/>
                  <a:gd fmla="*/ 28 w 76" name="T64"/>
                  <a:gd fmla="*/ 6 h 60" name="T65"/>
                  <a:gd fmla="*/ 4 w 76" name="T66"/>
                  <a:gd fmla="*/ 0 h 60" name="T67"/>
                  <a:gd fmla="*/ 4 w 76" name="T68"/>
                  <a:gd fmla="*/ 0 h 60" name="T69"/>
                  <a:gd fmla="*/ 0 w 76" name="T70"/>
                  <a:gd fmla="*/ 4 h 60" name="T71"/>
                  <a:gd fmla="*/ 8 w 76" name="T72"/>
                  <a:gd fmla="*/ 6 h 60" name="T73"/>
                  <a:gd fmla="*/ 6 w 76" name="T74"/>
                  <a:gd fmla="*/ 4 h 60" name="T75"/>
                  <a:gd fmla="*/ 8 w 76" name="T76"/>
                  <a:gd fmla="*/ 2 h 60" name="T77"/>
                  <a:gd fmla="*/ 6 w 76" name="T78"/>
                  <a:gd fmla="*/ 0 h 60" name="T79"/>
                  <a:gd fmla="*/ 4 w 76" name="T80"/>
                  <a:gd fmla="*/ 0 h 60" name="T81"/>
                  <a:gd fmla="*/ 4 w 76" name="T82"/>
                  <a:gd fmla="*/ 0 h 60" name="T83"/>
                  <a:gd fmla="*/ 4 w 76" name="T84"/>
                  <a:gd fmla="*/ 0 h 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 w="76">
                    <a:moveTo>
                      <a:pt x="64" y="42"/>
                    </a:moveTo>
                    <a:lnTo>
                      <a:pt x="64" y="42"/>
                    </a:lnTo>
                    <a:lnTo>
                      <a:pt x="62" y="46"/>
                    </a:lnTo>
                    <a:lnTo>
                      <a:pt x="60" y="48"/>
                    </a:lnTo>
                    <a:lnTo>
                      <a:pt x="60" y="50"/>
                    </a:lnTo>
                    <a:lnTo>
                      <a:pt x="60" y="56"/>
                    </a:lnTo>
                    <a:lnTo>
                      <a:pt x="62" y="58"/>
                    </a:lnTo>
                    <a:lnTo>
                      <a:pt x="64" y="60"/>
                    </a:lnTo>
                    <a:lnTo>
                      <a:pt x="64" y="58"/>
                    </a:lnTo>
                    <a:lnTo>
                      <a:pt x="76" y="50"/>
                    </a:lnTo>
                    <a:lnTo>
                      <a:pt x="72" y="48"/>
                    </a:lnTo>
                    <a:lnTo>
                      <a:pt x="70" y="42"/>
                    </a:lnTo>
                    <a:lnTo>
                      <a:pt x="64" y="42"/>
                    </a:lnTo>
                    <a:lnTo>
                      <a:pt x="64" y="42"/>
                    </a:lnTo>
                    <a:lnTo>
                      <a:pt x="64" y="42"/>
                    </a:lnTo>
                    <a:close/>
                    <a:moveTo>
                      <a:pt x="52" y="22"/>
                    </a:moveTo>
                    <a:lnTo>
                      <a:pt x="52" y="22"/>
                    </a:lnTo>
                    <a:lnTo>
                      <a:pt x="54" y="30"/>
                    </a:lnTo>
                    <a:lnTo>
                      <a:pt x="58" y="28"/>
                    </a:lnTo>
                    <a:lnTo>
                      <a:pt x="58" y="24"/>
                    </a:lnTo>
                    <a:lnTo>
                      <a:pt x="52" y="22"/>
                    </a:lnTo>
                    <a:lnTo>
                      <a:pt x="52" y="22"/>
                    </a:lnTo>
                    <a:lnTo>
                      <a:pt x="52" y="22"/>
                    </a:lnTo>
                    <a:close/>
                    <a:moveTo>
                      <a:pt x="28" y="6"/>
                    </a:moveTo>
                    <a:lnTo>
                      <a:pt x="28" y="6"/>
                    </a:lnTo>
                    <a:lnTo>
                      <a:pt x="26" y="10"/>
                    </a:lnTo>
                    <a:lnTo>
                      <a:pt x="26" y="12"/>
                    </a:lnTo>
                    <a:lnTo>
                      <a:pt x="32" y="14"/>
                    </a:lnTo>
                    <a:lnTo>
                      <a:pt x="34" y="14"/>
                    </a:lnTo>
                    <a:lnTo>
                      <a:pt x="34" y="12"/>
                    </a:lnTo>
                    <a:lnTo>
                      <a:pt x="28" y="6"/>
                    </a:lnTo>
                    <a:lnTo>
                      <a:pt x="28" y="6"/>
                    </a:lnTo>
                    <a:lnTo>
                      <a:pt x="28" y="6"/>
                    </a:lnTo>
                    <a:close/>
                    <a:moveTo>
                      <a:pt x="4" y="0"/>
                    </a:moveTo>
                    <a:lnTo>
                      <a:pt x="4" y="0"/>
                    </a:lnTo>
                    <a:lnTo>
                      <a:pt x="0" y="4"/>
                    </a:lnTo>
                    <a:lnTo>
                      <a:pt x="8" y="6"/>
                    </a:lnTo>
                    <a:lnTo>
                      <a:pt x="6" y="4"/>
                    </a:lnTo>
                    <a:lnTo>
                      <a:pt x="8" y="2"/>
                    </a:lnTo>
                    <a:lnTo>
                      <a:pt x="6" y="0"/>
                    </a:lnTo>
                    <a:lnTo>
                      <a:pt x="4" y="0"/>
                    </a:lnTo>
                    <a:lnTo>
                      <a:pt x="4" y="0"/>
                    </a:lnTo>
                    <a:lnTo>
                      <a:pt x="4"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50" name="Freeform 1749"/>
              <p:cNvSpPr/>
              <p:nvPr/>
            </p:nvSpPr>
            <p:spPr bwMode="auto">
              <a:xfrm>
                <a:off x="7439025" y="3879850"/>
                <a:ext cx="66675" cy="47625"/>
              </a:xfrm>
              <a:custGeom>
                <a:gdLst>
                  <a:gd fmla="*/ 42 w 42" name="T0"/>
                  <a:gd fmla="*/ 30 h 30" name="T1"/>
                  <a:gd fmla="*/ 42 w 42" name="T2"/>
                  <a:gd fmla="*/ 30 h 30" name="T3"/>
                  <a:gd fmla="*/ 42 w 42" name="T4"/>
                  <a:gd fmla="*/ 24 h 30" name="T5"/>
                  <a:gd fmla="*/ 36 w 42" name="T6"/>
                  <a:gd fmla="*/ 20 h 30" name="T7"/>
                  <a:gd fmla="*/ 40 w 42" name="T8"/>
                  <a:gd fmla="*/ 16 h 30" name="T9"/>
                  <a:gd fmla="*/ 40 w 42" name="T10"/>
                  <a:gd fmla="*/ 12 h 30" name="T11"/>
                  <a:gd fmla="*/ 40 w 42" name="T12"/>
                  <a:gd fmla="*/ 0 h 30" name="T13"/>
                  <a:gd fmla="*/ 22 w 42" name="T14"/>
                  <a:gd fmla="*/ 0 h 30" name="T15"/>
                  <a:gd fmla="*/ 26 w 42" name="T16"/>
                  <a:gd fmla="*/ 4 h 30" name="T17"/>
                  <a:gd fmla="*/ 24 w 42" name="T18"/>
                  <a:gd fmla="*/ 8 h 30" name="T19"/>
                  <a:gd fmla="*/ 26 w 42" name="T20"/>
                  <a:gd fmla="*/ 16 h 30" name="T21"/>
                  <a:gd fmla="*/ 32 w 42" name="T22"/>
                  <a:gd fmla="*/ 16 h 30" name="T23"/>
                  <a:gd fmla="*/ 32 w 42" name="T24"/>
                  <a:gd fmla="*/ 20 h 30" name="T25"/>
                  <a:gd fmla="*/ 30 w 42" name="T26"/>
                  <a:gd fmla="*/ 24 h 30" name="T27"/>
                  <a:gd fmla="*/ 14 w 42" name="T28"/>
                  <a:gd fmla="*/ 22 h 30" name="T29"/>
                  <a:gd fmla="*/ 8 w 42" name="T30"/>
                  <a:gd fmla="*/ 22 h 30" name="T31"/>
                  <a:gd fmla="*/ 4 w 42" name="T32"/>
                  <a:gd fmla="*/ 20 h 30" name="T33"/>
                  <a:gd fmla="*/ 0 w 42" name="T34"/>
                  <a:gd fmla="*/ 28 h 30" name="T35"/>
                  <a:gd fmla="*/ 4 w 42" name="T36"/>
                  <a:gd fmla="*/ 30 h 30" name="T37"/>
                  <a:gd fmla="*/ 6 w 42" name="T38"/>
                  <a:gd fmla="*/ 30 h 30" name="T39"/>
                  <a:gd fmla="*/ 42 w 42" name="T40"/>
                  <a:gd fmla="*/ 30 h 30" name="T41"/>
                  <a:gd fmla="*/ 42 w 42" name="T42"/>
                  <a:gd fmla="*/ 30 h 30" name="T43"/>
                  <a:gd fmla="*/ 42 w 42" name="T44"/>
                  <a:gd fmla="*/ 30 h 3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0" w="42">
                    <a:moveTo>
                      <a:pt x="42" y="30"/>
                    </a:moveTo>
                    <a:lnTo>
                      <a:pt x="42" y="30"/>
                    </a:lnTo>
                    <a:lnTo>
                      <a:pt x="42" y="24"/>
                    </a:lnTo>
                    <a:lnTo>
                      <a:pt x="36" y="20"/>
                    </a:lnTo>
                    <a:lnTo>
                      <a:pt x="40" y="16"/>
                    </a:lnTo>
                    <a:lnTo>
                      <a:pt x="40" y="12"/>
                    </a:lnTo>
                    <a:lnTo>
                      <a:pt x="40" y="0"/>
                    </a:lnTo>
                    <a:lnTo>
                      <a:pt x="22" y="0"/>
                    </a:lnTo>
                    <a:lnTo>
                      <a:pt x="26" y="4"/>
                    </a:lnTo>
                    <a:lnTo>
                      <a:pt x="24" y="8"/>
                    </a:lnTo>
                    <a:lnTo>
                      <a:pt x="26" y="16"/>
                    </a:lnTo>
                    <a:lnTo>
                      <a:pt x="32" y="16"/>
                    </a:lnTo>
                    <a:lnTo>
                      <a:pt x="32" y="20"/>
                    </a:lnTo>
                    <a:lnTo>
                      <a:pt x="30" y="24"/>
                    </a:lnTo>
                    <a:lnTo>
                      <a:pt x="14" y="22"/>
                    </a:lnTo>
                    <a:lnTo>
                      <a:pt x="8" y="22"/>
                    </a:lnTo>
                    <a:lnTo>
                      <a:pt x="4" y="20"/>
                    </a:lnTo>
                    <a:lnTo>
                      <a:pt x="0" y="28"/>
                    </a:lnTo>
                    <a:lnTo>
                      <a:pt x="4" y="30"/>
                    </a:lnTo>
                    <a:lnTo>
                      <a:pt x="6" y="30"/>
                    </a:lnTo>
                    <a:lnTo>
                      <a:pt x="42" y="30"/>
                    </a:lnTo>
                    <a:lnTo>
                      <a:pt x="42" y="30"/>
                    </a:lnTo>
                    <a:lnTo>
                      <a:pt x="42" y="3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51" name="Freeform 1750"/>
              <p:cNvSpPr/>
              <p:nvPr/>
            </p:nvSpPr>
            <p:spPr bwMode="auto">
              <a:xfrm>
                <a:off x="7727950" y="4206875"/>
                <a:ext cx="111125" cy="219075"/>
              </a:xfrm>
              <a:custGeom>
                <a:gdLst>
                  <a:gd fmla="*/ 70 w 70" name="T0"/>
                  <a:gd fmla="*/ 46 h 138" name="T1"/>
                  <a:gd fmla="*/ 70 w 70" name="T2"/>
                  <a:gd fmla="*/ 36 h 138" name="T3"/>
                  <a:gd fmla="*/ 66 w 70" name="T4"/>
                  <a:gd fmla="*/ 34 h 138" name="T5"/>
                  <a:gd fmla="*/ 58 w 70" name="T6"/>
                  <a:gd fmla="*/ 26 h 138" name="T7"/>
                  <a:gd fmla="*/ 50 w 70" name="T8"/>
                  <a:gd fmla="*/ 28 h 138" name="T9"/>
                  <a:gd fmla="*/ 48 w 70" name="T10"/>
                  <a:gd fmla="*/ 38 h 138" name="T11"/>
                  <a:gd fmla="*/ 42 w 70" name="T12"/>
                  <a:gd fmla="*/ 38 h 138" name="T13"/>
                  <a:gd fmla="*/ 50 w 70" name="T14"/>
                  <a:gd fmla="*/ 12 h 138" name="T15"/>
                  <a:gd fmla="*/ 42 w 70" name="T16"/>
                  <a:gd fmla="*/ 12 h 138" name="T17"/>
                  <a:gd fmla="*/ 34 w 70" name="T18"/>
                  <a:gd fmla="*/ 8 h 138" name="T19"/>
                  <a:gd fmla="*/ 32 w 70" name="T20"/>
                  <a:gd fmla="*/ 0 h 138" name="T21"/>
                  <a:gd fmla="*/ 26 w 70" name="T22"/>
                  <a:gd fmla="*/ 4 h 138" name="T23"/>
                  <a:gd fmla="*/ 16 w 70" name="T24"/>
                  <a:gd fmla="*/ 10 h 138" name="T25"/>
                  <a:gd fmla="*/ 10 w 70" name="T26"/>
                  <a:gd fmla="*/ 16 h 138" name="T27"/>
                  <a:gd fmla="*/ 16 w 70" name="T28"/>
                  <a:gd fmla="*/ 20 h 138" name="T29"/>
                  <a:gd fmla="*/ 18 w 70" name="T30"/>
                  <a:gd fmla="*/ 26 h 138" name="T31"/>
                  <a:gd fmla="*/ 22 w 70" name="T32"/>
                  <a:gd fmla="*/ 28 h 138" name="T33"/>
                  <a:gd fmla="*/ 16 w 70" name="T34"/>
                  <a:gd fmla="*/ 34 h 138" name="T35"/>
                  <a:gd fmla="*/ 6 w 70" name="T36"/>
                  <a:gd fmla="*/ 34 h 138" name="T37"/>
                  <a:gd fmla="*/ 8 w 70" name="T38"/>
                  <a:gd fmla="*/ 40 h 138" name="T39"/>
                  <a:gd fmla="*/ 14 w 70" name="T40"/>
                  <a:gd fmla="*/ 62 h 138" name="T41"/>
                  <a:gd fmla="*/ 26 w 70" name="T42"/>
                  <a:gd fmla="*/ 64 h 138" name="T43"/>
                  <a:gd fmla="*/ 28 w 70" name="T44"/>
                  <a:gd fmla="*/ 70 h 138" name="T45"/>
                  <a:gd fmla="*/ 32 w 70" name="T46"/>
                  <a:gd fmla="*/ 78 h 138" name="T47"/>
                  <a:gd fmla="*/ 32 w 70" name="T48"/>
                  <a:gd fmla="*/ 80 h 138" name="T49"/>
                  <a:gd fmla="*/ 32 w 70" name="T50"/>
                  <a:gd fmla="*/ 84 h 138" name="T51"/>
                  <a:gd fmla="*/ 32 w 70" name="T52"/>
                  <a:gd fmla="*/ 90 h 138" name="T53"/>
                  <a:gd fmla="*/ 24 w 70" name="T54"/>
                  <a:gd fmla="*/ 106 h 138" name="T55"/>
                  <a:gd fmla="*/ 24 w 70" name="T56"/>
                  <a:gd fmla="*/ 120 h 138" name="T57"/>
                  <a:gd fmla="*/ 26 w 70" name="T58"/>
                  <a:gd fmla="*/ 128 h 138" name="T59"/>
                  <a:gd fmla="*/ 34 w 70" name="T60"/>
                  <a:gd fmla="*/ 134 h 138" name="T61"/>
                  <a:gd fmla="*/ 40 w 70" name="T62"/>
                  <a:gd fmla="*/ 138 h 138" name="T63"/>
                  <a:gd fmla="*/ 44 w 70" name="T64"/>
                  <a:gd fmla="*/ 134 h 138" name="T65"/>
                  <a:gd fmla="*/ 50 w 70" name="T66"/>
                  <a:gd fmla="*/ 134 h 138" name="T67"/>
                  <a:gd fmla="*/ 50 w 70" name="T68"/>
                  <a:gd fmla="*/ 128 h 138" name="T69"/>
                  <a:gd fmla="*/ 54 w 70" name="T70"/>
                  <a:gd fmla="*/ 126 h 138" name="T71"/>
                  <a:gd fmla="*/ 62 w 70" name="T72"/>
                  <a:gd fmla="*/ 126 h 138" name="T73"/>
                  <a:gd fmla="*/ 62 w 70" name="T74"/>
                  <a:gd fmla="*/ 118 h 138" name="T75"/>
                  <a:gd fmla="*/ 62 w 70" name="T76"/>
                  <a:gd fmla="*/ 100 h 138" name="T77"/>
                  <a:gd fmla="*/ 58 w 70" name="T78"/>
                  <a:gd fmla="*/ 92 h 138" name="T79"/>
                  <a:gd fmla="*/ 58 w 70" name="T80"/>
                  <a:gd fmla="*/ 74 h 138" name="T81"/>
                  <a:gd fmla="*/ 58 w 70" name="T82"/>
                  <a:gd fmla="*/ 72 h 138" name="T83"/>
                  <a:gd fmla="*/ 66 w 70" name="T84"/>
                  <a:gd fmla="*/ 64 h 138" name="T85"/>
                  <a:gd fmla="*/ 70 w 70" name="T86"/>
                  <a:gd fmla="*/ 46 h 138" name="T87"/>
                  <a:gd fmla="*/ 70 w 70" name="T88"/>
                  <a:gd fmla="*/ 46 h 13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38" w="70">
                    <a:moveTo>
                      <a:pt x="70" y="46"/>
                    </a:moveTo>
                    <a:lnTo>
                      <a:pt x="70" y="46"/>
                    </a:lnTo>
                    <a:lnTo>
                      <a:pt x="70" y="38"/>
                    </a:lnTo>
                    <a:lnTo>
                      <a:pt x="70" y="36"/>
                    </a:lnTo>
                    <a:lnTo>
                      <a:pt x="70" y="34"/>
                    </a:lnTo>
                    <a:lnTo>
                      <a:pt x="66" y="34"/>
                    </a:lnTo>
                    <a:lnTo>
                      <a:pt x="62" y="34"/>
                    </a:lnTo>
                    <a:lnTo>
                      <a:pt x="58" y="26"/>
                    </a:lnTo>
                    <a:lnTo>
                      <a:pt x="52" y="28"/>
                    </a:lnTo>
                    <a:lnTo>
                      <a:pt x="50" y="28"/>
                    </a:lnTo>
                    <a:lnTo>
                      <a:pt x="50" y="38"/>
                    </a:lnTo>
                    <a:lnTo>
                      <a:pt x="48" y="38"/>
                    </a:lnTo>
                    <a:lnTo>
                      <a:pt x="44" y="36"/>
                    </a:lnTo>
                    <a:lnTo>
                      <a:pt x="42" y="38"/>
                    </a:lnTo>
                    <a:lnTo>
                      <a:pt x="48" y="26"/>
                    </a:lnTo>
                    <a:lnTo>
                      <a:pt x="50" y="12"/>
                    </a:lnTo>
                    <a:lnTo>
                      <a:pt x="44" y="12"/>
                    </a:lnTo>
                    <a:lnTo>
                      <a:pt x="42" y="12"/>
                    </a:lnTo>
                    <a:lnTo>
                      <a:pt x="42" y="8"/>
                    </a:lnTo>
                    <a:lnTo>
                      <a:pt x="34" y="8"/>
                    </a:lnTo>
                    <a:lnTo>
                      <a:pt x="34" y="2"/>
                    </a:lnTo>
                    <a:lnTo>
                      <a:pt x="32" y="0"/>
                    </a:lnTo>
                    <a:lnTo>
                      <a:pt x="26" y="0"/>
                    </a:lnTo>
                    <a:lnTo>
                      <a:pt x="26" y="4"/>
                    </a:lnTo>
                    <a:lnTo>
                      <a:pt x="24" y="8"/>
                    </a:lnTo>
                    <a:lnTo>
                      <a:pt x="16" y="10"/>
                    </a:lnTo>
                    <a:lnTo>
                      <a:pt x="10" y="12"/>
                    </a:lnTo>
                    <a:lnTo>
                      <a:pt x="10" y="16"/>
                    </a:lnTo>
                    <a:lnTo>
                      <a:pt x="14" y="18"/>
                    </a:lnTo>
                    <a:lnTo>
                      <a:pt x="16" y="20"/>
                    </a:lnTo>
                    <a:lnTo>
                      <a:pt x="16" y="26"/>
                    </a:lnTo>
                    <a:lnTo>
                      <a:pt x="18" y="26"/>
                    </a:lnTo>
                    <a:lnTo>
                      <a:pt x="22" y="26"/>
                    </a:lnTo>
                    <a:lnTo>
                      <a:pt x="22" y="28"/>
                    </a:lnTo>
                    <a:lnTo>
                      <a:pt x="18" y="30"/>
                    </a:lnTo>
                    <a:lnTo>
                      <a:pt x="16" y="34"/>
                    </a:lnTo>
                    <a:lnTo>
                      <a:pt x="8" y="34"/>
                    </a:lnTo>
                    <a:lnTo>
                      <a:pt x="6" y="34"/>
                    </a:lnTo>
                    <a:lnTo>
                      <a:pt x="6" y="36"/>
                    </a:lnTo>
                    <a:lnTo>
                      <a:pt x="8" y="40"/>
                    </a:lnTo>
                    <a:lnTo>
                      <a:pt x="0" y="44"/>
                    </a:lnTo>
                    <a:lnTo>
                      <a:pt x="14" y="62"/>
                    </a:lnTo>
                    <a:lnTo>
                      <a:pt x="18" y="64"/>
                    </a:lnTo>
                    <a:lnTo>
                      <a:pt x="26" y="64"/>
                    </a:lnTo>
                    <a:lnTo>
                      <a:pt x="28" y="66"/>
                    </a:lnTo>
                    <a:lnTo>
                      <a:pt x="28" y="70"/>
                    </a:lnTo>
                    <a:lnTo>
                      <a:pt x="24" y="74"/>
                    </a:lnTo>
                    <a:lnTo>
                      <a:pt x="32" y="78"/>
                    </a:lnTo>
                    <a:lnTo>
                      <a:pt x="34" y="78"/>
                    </a:lnTo>
                    <a:lnTo>
                      <a:pt x="32" y="80"/>
                    </a:lnTo>
                    <a:lnTo>
                      <a:pt x="32" y="82"/>
                    </a:lnTo>
                    <a:lnTo>
                      <a:pt x="32" y="84"/>
                    </a:lnTo>
                    <a:lnTo>
                      <a:pt x="34" y="88"/>
                    </a:lnTo>
                    <a:lnTo>
                      <a:pt x="32" y="90"/>
                    </a:lnTo>
                    <a:lnTo>
                      <a:pt x="24" y="96"/>
                    </a:lnTo>
                    <a:lnTo>
                      <a:pt x="24" y="106"/>
                    </a:lnTo>
                    <a:lnTo>
                      <a:pt x="24" y="118"/>
                    </a:lnTo>
                    <a:lnTo>
                      <a:pt x="24" y="120"/>
                    </a:lnTo>
                    <a:lnTo>
                      <a:pt x="24" y="124"/>
                    </a:lnTo>
                    <a:lnTo>
                      <a:pt x="26" y="128"/>
                    </a:lnTo>
                    <a:lnTo>
                      <a:pt x="32" y="132"/>
                    </a:lnTo>
                    <a:lnTo>
                      <a:pt x="34" y="134"/>
                    </a:lnTo>
                    <a:lnTo>
                      <a:pt x="36" y="136"/>
                    </a:lnTo>
                    <a:lnTo>
                      <a:pt x="40" y="138"/>
                    </a:lnTo>
                    <a:lnTo>
                      <a:pt x="44" y="136"/>
                    </a:lnTo>
                    <a:lnTo>
                      <a:pt x="44" y="134"/>
                    </a:lnTo>
                    <a:lnTo>
                      <a:pt x="48" y="134"/>
                    </a:lnTo>
                    <a:lnTo>
                      <a:pt x="50" y="134"/>
                    </a:lnTo>
                    <a:lnTo>
                      <a:pt x="50" y="132"/>
                    </a:lnTo>
                    <a:lnTo>
                      <a:pt x="50" y="128"/>
                    </a:lnTo>
                    <a:lnTo>
                      <a:pt x="52" y="128"/>
                    </a:lnTo>
                    <a:lnTo>
                      <a:pt x="54" y="126"/>
                    </a:lnTo>
                    <a:lnTo>
                      <a:pt x="58" y="126"/>
                    </a:lnTo>
                    <a:lnTo>
                      <a:pt x="62" y="126"/>
                    </a:lnTo>
                    <a:lnTo>
                      <a:pt x="66" y="126"/>
                    </a:lnTo>
                    <a:lnTo>
                      <a:pt x="62" y="118"/>
                    </a:lnTo>
                    <a:lnTo>
                      <a:pt x="60" y="106"/>
                    </a:lnTo>
                    <a:lnTo>
                      <a:pt x="62" y="100"/>
                    </a:lnTo>
                    <a:lnTo>
                      <a:pt x="60" y="96"/>
                    </a:lnTo>
                    <a:lnTo>
                      <a:pt x="58" y="92"/>
                    </a:lnTo>
                    <a:lnTo>
                      <a:pt x="58" y="82"/>
                    </a:lnTo>
                    <a:lnTo>
                      <a:pt x="58" y="74"/>
                    </a:lnTo>
                    <a:lnTo>
                      <a:pt x="54" y="72"/>
                    </a:lnTo>
                    <a:lnTo>
                      <a:pt x="58" y="72"/>
                    </a:lnTo>
                    <a:lnTo>
                      <a:pt x="60" y="66"/>
                    </a:lnTo>
                    <a:lnTo>
                      <a:pt x="66" y="64"/>
                    </a:lnTo>
                    <a:lnTo>
                      <a:pt x="66" y="54"/>
                    </a:lnTo>
                    <a:lnTo>
                      <a:pt x="70" y="46"/>
                    </a:lnTo>
                    <a:lnTo>
                      <a:pt x="70" y="46"/>
                    </a:lnTo>
                    <a:lnTo>
                      <a:pt x="70" y="4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52" name="Freeform 1751"/>
              <p:cNvSpPr/>
              <p:nvPr/>
            </p:nvSpPr>
            <p:spPr bwMode="auto">
              <a:xfrm>
                <a:off x="7019925" y="3927475"/>
                <a:ext cx="101600" cy="120650"/>
              </a:xfrm>
              <a:custGeom>
                <a:gdLst>
                  <a:gd fmla="*/ 58 w 64" name="T0"/>
                  <a:gd fmla="*/ 44 h 76" name="T1"/>
                  <a:gd fmla="*/ 64 w 64" name="T2"/>
                  <a:gd fmla="*/ 44 h 76" name="T3"/>
                  <a:gd fmla="*/ 64 w 64" name="T4"/>
                  <a:gd fmla="*/ 46 h 76" name="T5"/>
                  <a:gd fmla="*/ 58 w 64" name="T6"/>
                  <a:gd fmla="*/ 48 h 76" name="T7"/>
                  <a:gd fmla="*/ 52 w 64" name="T8"/>
                  <a:gd fmla="*/ 48 h 76" name="T9"/>
                  <a:gd fmla="*/ 52 w 64" name="T10"/>
                  <a:gd fmla="*/ 54 h 76" name="T11"/>
                  <a:gd fmla="*/ 50 w 64" name="T12"/>
                  <a:gd fmla="*/ 58 h 76" name="T13"/>
                  <a:gd fmla="*/ 50 w 64" name="T14"/>
                  <a:gd fmla="*/ 64 h 76" name="T15"/>
                  <a:gd fmla="*/ 46 w 64" name="T16"/>
                  <a:gd fmla="*/ 66 h 76" name="T17"/>
                  <a:gd fmla="*/ 42 w 64" name="T18"/>
                  <a:gd fmla="*/ 70 h 76" name="T19"/>
                  <a:gd fmla="*/ 42 w 64" name="T20"/>
                  <a:gd fmla="*/ 72 h 76" name="T21"/>
                  <a:gd fmla="*/ 40 w 64" name="T22"/>
                  <a:gd fmla="*/ 74 h 76" name="T23"/>
                  <a:gd fmla="*/ 38 w 64" name="T24"/>
                  <a:gd fmla="*/ 74 h 76" name="T25"/>
                  <a:gd fmla="*/ 34 w 64" name="T26"/>
                  <a:gd fmla="*/ 74 h 76" name="T27"/>
                  <a:gd fmla="*/ 32 w 64" name="T28"/>
                  <a:gd fmla="*/ 76 h 76" name="T29"/>
                  <a:gd fmla="*/ 26 w 64" name="T30"/>
                  <a:gd fmla="*/ 76 h 76" name="T31"/>
                  <a:gd fmla="*/ 22 w 64" name="T32"/>
                  <a:gd fmla="*/ 72 h 76" name="T33"/>
                  <a:gd fmla="*/ 14 w 64" name="T34"/>
                  <a:gd fmla="*/ 66 h 76" name="T35"/>
                  <a:gd fmla="*/ 0 w 64" name="T36"/>
                  <a:gd fmla="*/ 52 h 76" name="T37"/>
                  <a:gd fmla="*/ 4 w 64" name="T38"/>
                  <a:gd fmla="*/ 48 h 76" name="T39"/>
                  <a:gd fmla="*/ 6 w 64" name="T40"/>
                  <a:gd fmla="*/ 46 h 76" name="T41"/>
                  <a:gd fmla="*/ 4 w 64" name="T42"/>
                  <a:gd fmla="*/ 46 h 76" name="T43"/>
                  <a:gd fmla="*/ 6 w 64" name="T44"/>
                  <a:gd fmla="*/ 42 h 76" name="T45"/>
                  <a:gd fmla="*/ 8 w 64" name="T46"/>
                  <a:gd fmla="*/ 36 h 76" name="T47"/>
                  <a:gd fmla="*/ 14 w 64" name="T48"/>
                  <a:gd fmla="*/ 30 h 76" name="T49"/>
                  <a:gd fmla="*/ 32 w 64" name="T50"/>
                  <a:gd fmla="*/ 30 h 76" name="T51"/>
                  <a:gd fmla="*/ 30 w 64" name="T52"/>
                  <a:gd fmla="*/ 28 h 76" name="T53"/>
                  <a:gd fmla="*/ 26 w 64" name="T54"/>
                  <a:gd fmla="*/ 24 h 76" name="T55"/>
                  <a:gd fmla="*/ 22 w 64" name="T56"/>
                  <a:gd fmla="*/ 18 h 76" name="T57"/>
                  <a:gd fmla="*/ 20 w 64" name="T58"/>
                  <a:gd fmla="*/ 12 h 76" name="T59"/>
                  <a:gd fmla="*/ 20 w 64" name="T60"/>
                  <a:gd fmla="*/ 8 h 76" name="T61"/>
                  <a:gd fmla="*/ 24 w 64" name="T62"/>
                  <a:gd fmla="*/ 8 h 76" name="T63"/>
                  <a:gd fmla="*/ 26 w 64" name="T64"/>
                  <a:gd fmla="*/ 0 h 76" name="T65"/>
                  <a:gd fmla="*/ 52 w 64" name="T66"/>
                  <a:gd fmla="*/ 0 h 76" name="T67"/>
                  <a:gd fmla="*/ 52 w 64" name="T68"/>
                  <a:gd fmla="*/ 42 h 76" name="T69"/>
                  <a:gd fmla="*/ 60 w 64" name="T70"/>
                  <a:gd fmla="*/ 42 h 76" name="T71"/>
                  <a:gd fmla="*/ 58 w 64" name="T72"/>
                  <a:gd fmla="*/ 44 h 76" name="T73"/>
                  <a:gd fmla="*/ 58 w 64" name="T74"/>
                  <a:gd fmla="*/ 44 h 76" name="T75"/>
                  <a:gd fmla="*/ 58 w 64" name="T76"/>
                  <a:gd fmla="*/ 44 h 7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6" w="64">
                    <a:moveTo>
                      <a:pt x="58" y="44"/>
                    </a:moveTo>
                    <a:lnTo>
                      <a:pt x="64" y="44"/>
                    </a:lnTo>
                    <a:lnTo>
                      <a:pt x="64" y="46"/>
                    </a:lnTo>
                    <a:lnTo>
                      <a:pt x="58" y="48"/>
                    </a:lnTo>
                    <a:lnTo>
                      <a:pt x="52" y="48"/>
                    </a:lnTo>
                    <a:lnTo>
                      <a:pt x="52" y="54"/>
                    </a:lnTo>
                    <a:lnTo>
                      <a:pt x="50" y="58"/>
                    </a:lnTo>
                    <a:lnTo>
                      <a:pt x="50" y="64"/>
                    </a:lnTo>
                    <a:lnTo>
                      <a:pt x="46" y="66"/>
                    </a:lnTo>
                    <a:lnTo>
                      <a:pt x="42" y="70"/>
                    </a:lnTo>
                    <a:lnTo>
                      <a:pt x="42" y="72"/>
                    </a:lnTo>
                    <a:lnTo>
                      <a:pt x="40" y="74"/>
                    </a:lnTo>
                    <a:lnTo>
                      <a:pt x="38" y="74"/>
                    </a:lnTo>
                    <a:lnTo>
                      <a:pt x="34" y="74"/>
                    </a:lnTo>
                    <a:lnTo>
                      <a:pt x="32" y="76"/>
                    </a:lnTo>
                    <a:lnTo>
                      <a:pt x="26" y="76"/>
                    </a:lnTo>
                    <a:lnTo>
                      <a:pt x="22" y="72"/>
                    </a:lnTo>
                    <a:lnTo>
                      <a:pt x="14" y="66"/>
                    </a:lnTo>
                    <a:lnTo>
                      <a:pt x="0" y="52"/>
                    </a:lnTo>
                    <a:lnTo>
                      <a:pt x="4" y="48"/>
                    </a:lnTo>
                    <a:lnTo>
                      <a:pt x="6" y="46"/>
                    </a:lnTo>
                    <a:lnTo>
                      <a:pt x="4" y="46"/>
                    </a:lnTo>
                    <a:lnTo>
                      <a:pt x="6" y="42"/>
                    </a:lnTo>
                    <a:lnTo>
                      <a:pt x="8" y="36"/>
                    </a:lnTo>
                    <a:lnTo>
                      <a:pt x="14" y="30"/>
                    </a:lnTo>
                    <a:lnTo>
                      <a:pt x="32" y="30"/>
                    </a:lnTo>
                    <a:lnTo>
                      <a:pt x="30" y="28"/>
                    </a:lnTo>
                    <a:lnTo>
                      <a:pt x="26" y="24"/>
                    </a:lnTo>
                    <a:lnTo>
                      <a:pt x="22" y="18"/>
                    </a:lnTo>
                    <a:lnTo>
                      <a:pt x="20" y="12"/>
                    </a:lnTo>
                    <a:lnTo>
                      <a:pt x="20" y="8"/>
                    </a:lnTo>
                    <a:lnTo>
                      <a:pt x="24" y="8"/>
                    </a:lnTo>
                    <a:lnTo>
                      <a:pt x="26" y="0"/>
                    </a:lnTo>
                    <a:lnTo>
                      <a:pt x="52" y="0"/>
                    </a:lnTo>
                    <a:lnTo>
                      <a:pt x="52" y="42"/>
                    </a:lnTo>
                    <a:lnTo>
                      <a:pt x="60" y="42"/>
                    </a:lnTo>
                    <a:lnTo>
                      <a:pt x="58" y="44"/>
                    </a:lnTo>
                    <a:lnTo>
                      <a:pt x="58" y="44"/>
                    </a:lnTo>
                    <a:lnTo>
                      <a:pt x="58" y="4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53" name="Freeform 1752"/>
              <p:cNvSpPr>
                <a:spLocks noEditPoints="1"/>
              </p:cNvSpPr>
              <p:nvPr/>
            </p:nvSpPr>
            <p:spPr bwMode="auto">
              <a:xfrm>
                <a:off x="7493000" y="1492250"/>
                <a:ext cx="1387475" cy="1069975"/>
              </a:xfrm>
              <a:custGeom>
                <a:gdLst>
                  <a:gd fmla="*/ 174 w 874" name="T0"/>
                  <a:gd fmla="*/ 68 h 674" name="T1"/>
                  <a:gd fmla="*/ 72 w 874" name="T2"/>
                  <a:gd fmla="*/ 112 h 674" name="T3"/>
                  <a:gd fmla="*/ 118 w 874" name="T4"/>
                  <a:gd fmla="*/ 138 h 674" name="T5"/>
                  <a:gd fmla="*/ 20 w 874" name="T6"/>
                  <a:gd fmla="*/ 188 h 674" name="T7"/>
                  <a:gd fmla="*/ 28 w 874" name="T8"/>
                  <a:gd fmla="*/ 212 h 674" name="T9"/>
                  <a:gd fmla="*/ 76 w 874" name="T10"/>
                  <a:gd fmla="*/ 238 h 674" name="T11"/>
                  <a:gd fmla="*/ 144 w 874" name="T12"/>
                  <a:gd fmla="*/ 230 h 674" name="T13"/>
                  <a:gd fmla="*/ 230 w 874" name="T14"/>
                  <a:gd fmla="*/ 290 h 674" name="T15"/>
                  <a:gd fmla="*/ 246 w 874" name="T16"/>
                  <a:gd fmla="*/ 340 h 674" name="T17"/>
                  <a:gd fmla="*/ 294 w 874" name="T18"/>
                  <a:gd fmla="*/ 368 h 674" name="T19"/>
                  <a:gd fmla="*/ 300 w 874" name="T20"/>
                  <a:gd fmla="*/ 396 h 674" name="T21"/>
                  <a:gd fmla="*/ 250 w 874" name="T22"/>
                  <a:gd fmla="*/ 432 h 674" name="T23"/>
                  <a:gd fmla="*/ 302 w 874" name="T24"/>
                  <a:gd fmla="*/ 410 h 674" name="T25"/>
                  <a:gd fmla="*/ 284 w 874" name="T26"/>
                  <a:gd fmla="*/ 464 h 674" name="T27"/>
                  <a:gd fmla="*/ 280 w 874" name="T28"/>
                  <a:gd fmla="*/ 504 h 674" name="T29"/>
                  <a:gd fmla="*/ 294 w 874" name="T30"/>
                  <a:gd fmla="*/ 556 h 674" name="T31"/>
                  <a:gd fmla="*/ 310 w 874" name="T32"/>
                  <a:gd fmla="*/ 586 h 674" name="T33"/>
                  <a:gd fmla="*/ 344 w 874" name="T34"/>
                  <a:gd fmla="*/ 632 h 674" name="T35"/>
                  <a:gd fmla="*/ 384 w 874" name="T36"/>
                  <a:gd fmla="*/ 650 h 674" name="T37"/>
                  <a:gd fmla="*/ 430 w 874" name="T38"/>
                  <a:gd fmla="*/ 658 h 674" name="T39"/>
                  <a:gd fmla="*/ 436 w 874" name="T40"/>
                  <a:gd fmla="*/ 614 h 674" name="T41"/>
                  <a:gd fmla="*/ 458 w 874" name="T42"/>
                  <a:gd fmla="*/ 568 h 674" name="T43"/>
                  <a:gd fmla="*/ 518 w 874" name="T44"/>
                  <a:gd fmla="*/ 522 h 674" name="T45"/>
                  <a:gd fmla="*/ 590 w 874" name="T46"/>
                  <a:gd fmla="*/ 466 h 674" name="T47"/>
                  <a:gd fmla="*/ 680 w 874" name="T48"/>
                  <a:gd fmla="*/ 438 h 674" name="T49"/>
                  <a:gd fmla="*/ 712 w 874" name="T50"/>
                  <a:gd fmla="*/ 404 h 674" name="T51"/>
                  <a:gd fmla="*/ 668 w 874" name="T52"/>
                  <a:gd fmla="*/ 382 h 674" name="T53"/>
                  <a:gd fmla="*/ 702 w 874" name="T54"/>
                  <a:gd fmla="*/ 376 h 674" name="T55"/>
                  <a:gd fmla="*/ 732 w 874" name="T56"/>
                  <a:gd fmla="*/ 372 h 674" name="T57"/>
                  <a:gd fmla="*/ 740 w 874" name="T58"/>
                  <a:gd fmla="*/ 338 h 674" name="T59"/>
                  <a:gd fmla="*/ 744 w 874" name="T60"/>
                  <a:gd fmla="*/ 304 h 674" name="T61"/>
                  <a:gd fmla="*/ 740 w 874" name="T62"/>
                  <a:gd fmla="*/ 286 h 674" name="T63"/>
                  <a:gd fmla="*/ 744 w 874" name="T64"/>
                  <a:gd fmla="*/ 264 h 674" name="T65"/>
                  <a:gd fmla="*/ 740 w 874" name="T66"/>
                  <a:gd fmla="*/ 236 h 674" name="T67"/>
                  <a:gd fmla="*/ 774 w 874" name="T68"/>
                  <a:gd fmla="*/ 196 h 674" name="T69"/>
                  <a:gd fmla="*/ 794 w 874" name="T70"/>
                  <a:gd fmla="*/ 142 h 674" name="T71"/>
                  <a:gd fmla="*/ 818 w 874" name="T72"/>
                  <a:gd fmla="*/ 114 h 674" name="T73"/>
                  <a:gd fmla="*/ 862 w 874" name="T74"/>
                  <a:gd fmla="*/ 84 h 674" name="T75"/>
                  <a:gd fmla="*/ 726 w 874" name="T76"/>
                  <a:gd fmla="*/ 92 h 674" name="T77"/>
                  <a:gd fmla="*/ 700 w 874" name="T78"/>
                  <a:gd fmla="*/ 74 h 674" name="T79"/>
                  <a:gd fmla="*/ 626 w 874" name="T80"/>
                  <a:gd fmla="*/ 52 h 674" name="T81"/>
                  <a:gd fmla="*/ 700 w 874" name="T82"/>
                  <a:gd fmla="*/ 20 h 674" name="T83"/>
                  <a:gd fmla="*/ 580 w 874" name="T84"/>
                  <a:gd fmla="*/ 0 h 674" name="T85"/>
                  <a:gd fmla="*/ 468 w 874" name="T86"/>
                  <a:gd fmla="*/ 22 h 674" name="T87"/>
                  <a:gd fmla="*/ 414 w 874" name="T88"/>
                  <a:gd fmla="*/ 28 h 674" name="T89"/>
                  <a:gd fmla="*/ 392 w 874" name="T90"/>
                  <a:gd fmla="*/ 78 h 674" name="T91"/>
                  <a:gd fmla="*/ 410 w 874" name="T92"/>
                  <a:gd fmla="*/ 668 h 674" name="T93"/>
                  <a:gd fmla="*/ 412 w 874" name="T94"/>
                  <a:gd fmla="*/ 84 h 674" name="T95"/>
                  <a:gd fmla="*/ 566 w 874" name="T96"/>
                  <a:gd fmla="*/ 70 h 674" name="T97"/>
                  <a:gd fmla="*/ 294 w 874" name="T98"/>
                  <a:gd fmla="*/ 478 h 674" name="T99"/>
                  <a:gd fmla="*/ 662 w 874" name="T100"/>
                  <a:gd fmla="*/ 404 h 674" name="T101"/>
                  <a:gd fmla="*/ 268 w 874" name="T102"/>
                  <a:gd fmla="*/ 372 h 674" name="T103"/>
                  <a:gd fmla="*/ 712 w 874" name="T104"/>
                  <a:gd fmla="*/ 338 h 674" name="T105"/>
                  <a:gd fmla="*/ 698 w 874" name="T106"/>
                  <a:gd fmla="*/ 330 h 674" name="T107"/>
                  <a:gd fmla="*/ 676 w 874" name="T108"/>
                  <a:gd fmla="*/ 336 h 674" name="T109"/>
                  <a:gd fmla="*/ 698 w 874" name="T110"/>
                  <a:gd fmla="*/ 314 h 674" name="T111"/>
                  <a:gd fmla="*/ 762 w 874" name="T112"/>
                  <a:gd fmla="*/ 278 h 674" name="T113"/>
                  <a:gd fmla="*/ 784 w 874" name="T114"/>
                  <a:gd fmla="*/ 250 h 674" name="T115"/>
                  <a:gd fmla="*/ 774 w 874" name="T116"/>
                  <a:gd fmla="*/ 228 h 674" name="T117"/>
                  <a:gd fmla="*/ 764 w 874" name="T118"/>
                  <a:gd fmla="*/ 58 h 674" name="T119"/>
                  <a:gd fmla="*/ 436 w 874" name="T120"/>
                  <a:gd fmla="*/ 42 h 674" name="T121"/>
                  <a:gd fmla="*/ 610 w 874" name="T122"/>
                  <a:gd fmla="*/ 22 h 674" name="T123"/>
                  <a:gd fmla="*/ 564 w 874" name="T124"/>
                  <a:gd fmla="*/ 32 h 67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74" w="874">
                    <a:moveTo>
                      <a:pt x="320" y="84"/>
                    </a:moveTo>
                    <a:lnTo>
                      <a:pt x="320" y="84"/>
                    </a:lnTo>
                    <a:lnTo>
                      <a:pt x="282" y="68"/>
                    </a:lnTo>
                    <a:lnTo>
                      <a:pt x="268" y="84"/>
                    </a:lnTo>
                    <a:lnTo>
                      <a:pt x="266" y="66"/>
                    </a:lnTo>
                    <a:lnTo>
                      <a:pt x="264" y="52"/>
                    </a:lnTo>
                    <a:lnTo>
                      <a:pt x="246" y="56"/>
                    </a:lnTo>
                    <a:lnTo>
                      <a:pt x="246" y="60"/>
                    </a:lnTo>
                    <a:lnTo>
                      <a:pt x="244" y="60"/>
                    </a:lnTo>
                    <a:lnTo>
                      <a:pt x="240" y="56"/>
                    </a:lnTo>
                    <a:lnTo>
                      <a:pt x="236" y="56"/>
                    </a:lnTo>
                    <a:lnTo>
                      <a:pt x="236" y="58"/>
                    </a:lnTo>
                    <a:lnTo>
                      <a:pt x="232" y="60"/>
                    </a:lnTo>
                    <a:lnTo>
                      <a:pt x="230" y="60"/>
                    </a:lnTo>
                    <a:lnTo>
                      <a:pt x="226" y="58"/>
                    </a:lnTo>
                    <a:lnTo>
                      <a:pt x="218" y="56"/>
                    </a:lnTo>
                    <a:lnTo>
                      <a:pt x="196" y="60"/>
                    </a:lnTo>
                    <a:lnTo>
                      <a:pt x="174" y="68"/>
                    </a:lnTo>
                    <a:lnTo>
                      <a:pt x="180" y="84"/>
                    </a:lnTo>
                    <a:lnTo>
                      <a:pt x="174" y="76"/>
                    </a:lnTo>
                    <a:lnTo>
                      <a:pt x="166" y="68"/>
                    </a:lnTo>
                    <a:lnTo>
                      <a:pt x="164" y="68"/>
                    </a:lnTo>
                    <a:lnTo>
                      <a:pt x="158" y="68"/>
                    </a:lnTo>
                    <a:lnTo>
                      <a:pt x="148" y="88"/>
                    </a:lnTo>
                    <a:lnTo>
                      <a:pt x="154" y="92"/>
                    </a:lnTo>
                    <a:lnTo>
                      <a:pt x="156" y="94"/>
                    </a:lnTo>
                    <a:lnTo>
                      <a:pt x="146" y="92"/>
                    </a:lnTo>
                    <a:lnTo>
                      <a:pt x="138" y="88"/>
                    </a:lnTo>
                    <a:lnTo>
                      <a:pt x="132" y="88"/>
                    </a:lnTo>
                    <a:lnTo>
                      <a:pt x="126" y="92"/>
                    </a:lnTo>
                    <a:lnTo>
                      <a:pt x="112" y="96"/>
                    </a:lnTo>
                    <a:lnTo>
                      <a:pt x="96" y="102"/>
                    </a:lnTo>
                    <a:lnTo>
                      <a:pt x="84" y="104"/>
                    </a:lnTo>
                    <a:lnTo>
                      <a:pt x="78" y="104"/>
                    </a:lnTo>
                    <a:lnTo>
                      <a:pt x="74" y="110"/>
                    </a:lnTo>
                    <a:lnTo>
                      <a:pt x="72" y="112"/>
                    </a:lnTo>
                    <a:lnTo>
                      <a:pt x="72" y="118"/>
                    </a:lnTo>
                    <a:lnTo>
                      <a:pt x="68" y="118"/>
                    </a:lnTo>
                    <a:lnTo>
                      <a:pt x="68" y="120"/>
                    </a:lnTo>
                    <a:lnTo>
                      <a:pt x="72" y="124"/>
                    </a:lnTo>
                    <a:lnTo>
                      <a:pt x="76" y="124"/>
                    </a:lnTo>
                    <a:lnTo>
                      <a:pt x="78" y="122"/>
                    </a:lnTo>
                    <a:lnTo>
                      <a:pt x="84" y="120"/>
                    </a:lnTo>
                    <a:lnTo>
                      <a:pt x="86" y="120"/>
                    </a:lnTo>
                    <a:lnTo>
                      <a:pt x="90" y="122"/>
                    </a:lnTo>
                    <a:lnTo>
                      <a:pt x="92" y="124"/>
                    </a:lnTo>
                    <a:lnTo>
                      <a:pt x="96" y="124"/>
                    </a:lnTo>
                    <a:lnTo>
                      <a:pt x="104" y="122"/>
                    </a:lnTo>
                    <a:lnTo>
                      <a:pt x="120" y="120"/>
                    </a:lnTo>
                    <a:lnTo>
                      <a:pt x="114" y="124"/>
                    </a:lnTo>
                    <a:lnTo>
                      <a:pt x="120" y="124"/>
                    </a:lnTo>
                    <a:lnTo>
                      <a:pt x="120" y="128"/>
                    </a:lnTo>
                    <a:lnTo>
                      <a:pt x="114" y="136"/>
                    </a:lnTo>
                    <a:lnTo>
                      <a:pt x="118" y="138"/>
                    </a:lnTo>
                    <a:lnTo>
                      <a:pt x="118" y="140"/>
                    </a:lnTo>
                    <a:lnTo>
                      <a:pt x="118" y="142"/>
                    </a:lnTo>
                    <a:lnTo>
                      <a:pt x="114" y="146"/>
                    </a:lnTo>
                    <a:lnTo>
                      <a:pt x="108" y="150"/>
                    </a:lnTo>
                    <a:lnTo>
                      <a:pt x="94" y="158"/>
                    </a:lnTo>
                    <a:lnTo>
                      <a:pt x="82" y="156"/>
                    </a:lnTo>
                    <a:lnTo>
                      <a:pt x="66" y="156"/>
                    </a:lnTo>
                    <a:lnTo>
                      <a:pt x="56" y="160"/>
                    </a:lnTo>
                    <a:lnTo>
                      <a:pt x="50" y="160"/>
                    </a:lnTo>
                    <a:lnTo>
                      <a:pt x="44" y="160"/>
                    </a:lnTo>
                    <a:lnTo>
                      <a:pt x="8" y="164"/>
                    </a:lnTo>
                    <a:lnTo>
                      <a:pt x="4" y="168"/>
                    </a:lnTo>
                    <a:lnTo>
                      <a:pt x="2" y="170"/>
                    </a:lnTo>
                    <a:lnTo>
                      <a:pt x="4" y="178"/>
                    </a:lnTo>
                    <a:lnTo>
                      <a:pt x="8" y="184"/>
                    </a:lnTo>
                    <a:lnTo>
                      <a:pt x="10" y="186"/>
                    </a:lnTo>
                    <a:lnTo>
                      <a:pt x="12" y="186"/>
                    </a:lnTo>
                    <a:lnTo>
                      <a:pt x="20" y="188"/>
                    </a:lnTo>
                    <a:lnTo>
                      <a:pt x="26" y="196"/>
                    </a:lnTo>
                    <a:lnTo>
                      <a:pt x="32" y="196"/>
                    </a:lnTo>
                    <a:lnTo>
                      <a:pt x="44" y="196"/>
                    </a:lnTo>
                    <a:lnTo>
                      <a:pt x="46" y="188"/>
                    </a:lnTo>
                    <a:lnTo>
                      <a:pt x="50" y="196"/>
                    </a:lnTo>
                    <a:lnTo>
                      <a:pt x="62" y="200"/>
                    </a:lnTo>
                    <a:lnTo>
                      <a:pt x="72" y="196"/>
                    </a:lnTo>
                    <a:lnTo>
                      <a:pt x="94" y="196"/>
                    </a:lnTo>
                    <a:lnTo>
                      <a:pt x="92" y="204"/>
                    </a:lnTo>
                    <a:lnTo>
                      <a:pt x="64" y="202"/>
                    </a:lnTo>
                    <a:lnTo>
                      <a:pt x="54" y="204"/>
                    </a:lnTo>
                    <a:lnTo>
                      <a:pt x="40" y="206"/>
                    </a:lnTo>
                    <a:lnTo>
                      <a:pt x="36" y="212"/>
                    </a:lnTo>
                    <a:lnTo>
                      <a:pt x="38" y="212"/>
                    </a:lnTo>
                    <a:lnTo>
                      <a:pt x="40" y="212"/>
                    </a:lnTo>
                    <a:lnTo>
                      <a:pt x="40" y="214"/>
                    </a:lnTo>
                    <a:lnTo>
                      <a:pt x="32" y="212"/>
                    </a:lnTo>
                    <a:lnTo>
                      <a:pt x="28" y="212"/>
                    </a:lnTo>
                    <a:lnTo>
                      <a:pt x="26" y="210"/>
                    </a:lnTo>
                    <a:lnTo>
                      <a:pt x="18" y="210"/>
                    </a:lnTo>
                    <a:lnTo>
                      <a:pt x="10" y="212"/>
                    </a:lnTo>
                    <a:lnTo>
                      <a:pt x="12" y="214"/>
                    </a:lnTo>
                    <a:lnTo>
                      <a:pt x="14" y="220"/>
                    </a:lnTo>
                    <a:lnTo>
                      <a:pt x="14" y="222"/>
                    </a:lnTo>
                    <a:lnTo>
                      <a:pt x="22" y="222"/>
                    </a:lnTo>
                    <a:lnTo>
                      <a:pt x="30" y="224"/>
                    </a:lnTo>
                    <a:lnTo>
                      <a:pt x="36" y="228"/>
                    </a:lnTo>
                    <a:lnTo>
                      <a:pt x="36" y="230"/>
                    </a:lnTo>
                    <a:lnTo>
                      <a:pt x="30" y="230"/>
                    </a:lnTo>
                    <a:lnTo>
                      <a:pt x="38" y="238"/>
                    </a:lnTo>
                    <a:lnTo>
                      <a:pt x="50" y="242"/>
                    </a:lnTo>
                    <a:lnTo>
                      <a:pt x="62" y="246"/>
                    </a:lnTo>
                    <a:lnTo>
                      <a:pt x="64" y="242"/>
                    </a:lnTo>
                    <a:lnTo>
                      <a:pt x="64" y="238"/>
                    </a:lnTo>
                    <a:lnTo>
                      <a:pt x="64" y="230"/>
                    </a:lnTo>
                    <a:lnTo>
                      <a:pt x="76" y="238"/>
                    </a:lnTo>
                    <a:lnTo>
                      <a:pt x="76" y="236"/>
                    </a:lnTo>
                    <a:lnTo>
                      <a:pt x="78" y="230"/>
                    </a:lnTo>
                    <a:lnTo>
                      <a:pt x="86" y="230"/>
                    </a:lnTo>
                    <a:lnTo>
                      <a:pt x="92" y="230"/>
                    </a:lnTo>
                    <a:lnTo>
                      <a:pt x="94" y="236"/>
                    </a:lnTo>
                    <a:lnTo>
                      <a:pt x="94" y="238"/>
                    </a:lnTo>
                    <a:lnTo>
                      <a:pt x="94" y="240"/>
                    </a:lnTo>
                    <a:lnTo>
                      <a:pt x="100" y="240"/>
                    </a:lnTo>
                    <a:lnTo>
                      <a:pt x="102" y="238"/>
                    </a:lnTo>
                    <a:lnTo>
                      <a:pt x="102" y="232"/>
                    </a:lnTo>
                    <a:lnTo>
                      <a:pt x="112" y="236"/>
                    </a:lnTo>
                    <a:lnTo>
                      <a:pt x="118" y="236"/>
                    </a:lnTo>
                    <a:lnTo>
                      <a:pt x="126" y="232"/>
                    </a:lnTo>
                    <a:lnTo>
                      <a:pt x="130" y="228"/>
                    </a:lnTo>
                    <a:lnTo>
                      <a:pt x="132" y="228"/>
                    </a:lnTo>
                    <a:lnTo>
                      <a:pt x="132" y="230"/>
                    </a:lnTo>
                    <a:lnTo>
                      <a:pt x="132" y="236"/>
                    </a:lnTo>
                    <a:lnTo>
                      <a:pt x="144" y="230"/>
                    </a:lnTo>
                    <a:lnTo>
                      <a:pt x="174" y="238"/>
                    </a:lnTo>
                    <a:lnTo>
                      <a:pt x="180" y="242"/>
                    </a:lnTo>
                    <a:lnTo>
                      <a:pt x="182" y="248"/>
                    </a:lnTo>
                    <a:lnTo>
                      <a:pt x="192" y="248"/>
                    </a:lnTo>
                    <a:lnTo>
                      <a:pt x="194" y="248"/>
                    </a:lnTo>
                    <a:lnTo>
                      <a:pt x="200" y="248"/>
                    </a:lnTo>
                    <a:lnTo>
                      <a:pt x="200" y="250"/>
                    </a:lnTo>
                    <a:lnTo>
                      <a:pt x="202" y="256"/>
                    </a:lnTo>
                    <a:lnTo>
                      <a:pt x="202" y="264"/>
                    </a:lnTo>
                    <a:lnTo>
                      <a:pt x="212" y="266"/>
                    </a:lnTo>
                    <a:lnTo>
                      <a:pt x="218" y="272"/>
                    </a:lnTo>
                    <a:lnTo>
                      <a:pt x="222" y="278"/>
                    </a:lnTo>
                    <a:lnTo>
                      <a:pt x="232" y="278"/>
                    </a:lnTo>
                    <a:lnTo>
                      <a:pt x="232" y="282"/>
                    </a:lnTo>
                    <a:lnTo>
                      <a:pt x="236" y="284"/>
                    </a:lnTo>
                    <a:lnTo>
                      <a:pt x="230" y="284"/>
                    </a:lnTo>
                    <a:lnTo>
                      <a:pt x="230" y="286"/>
                    </a:lnTo>
                    <a:lnTo>
                      <a:pt x="230" y="290"/>
                    </a:lnTo>
                    <a:lnTo>
                      <a:pt x="230" y="292"/>
                    </a:lnTo>
                    <a:lnTo>
                      <a:pt x="220" y="296"/>
                    </a:lnTo>
                    <a:lnTo>
                      <a:pt x="228" y="296"/>
                    </a:lnTo>
                    <a:lnTo>
                      <a:pt x="236" y="294"/>
                    </a:lnTo>
                    <a:lnTo>
                      <a:pt x="238" y="304"/>
                    </a:lnTo>
                    <a:lnTo>
                      <a:pt x="244" y="304"/>
                    </a:lnTo>
                    <a:lnTo>
                      <a:pt x="244" y="306"/>
                    </a:lnTo>
                    <a:lnTo>
                      <a:pt x="244" y="310"/>
                    </a:lnTo>
                    <a:lnTo>
                      <a:pt x="240" y="310"/>
                    </a:lnTo>
                    <a:lnTo>
                      <a:pt x="240" y="312"/>
                    </a:lnTo>
                    <a:lnTo>
                      <a:pt x="248" y="318"/>
                    </a:lnTo>
                    <a:lnTo>
                      <a:pt x="248" y="320"/>
                    </a:lnTo>
                    <a:lnTo>
                      <a:pt x="248" y="324"/>
                    </a:lnTo>
                    <a:lnTo>
                      <a:pt x="254" y="324"/>
                    </a:lnTo>
                    <a:lnTo>
                      <a:pt x="254" y="330"/>
                    </a:lnTo>
                    <a:lnTo>
                      <a:pt x="254" y="336"/>
                    </a:lnTo>
                    <a:lnTo>
                      <a:pt x="244" y="338"/>
                    </a:lnTo>
                    <a:lnTo>
                      <a:pt x="246" y="340"/>
                    </a:lnTo>
                    <a:lnTo>
                      <a:pt x="246" y="346"/>
                    </a:lnTo>
                    <a:lnTo>
                      <a:pt x="240" y="348"/>
                    </a:lnTo>
                    <a:lnTo>
                      <a:pt x="240" y="350"/>
                    </a:lnTo>
                    <a:lnTo>
                      <a:pt x="240" y="354"/>
                    </a:lnTo>
                    <a:lnTo>
                      <a:pt x="246" y="356"/>
                    </a:lnTo>
                    <a:lnTo>
                      <a:pt x="240" y="360"/>
                    </a:lnTo>
                    <a:lnTo>
                      <a:pt x="238" y="364"/>
                    </a:lnTo>
                    <a:lnTo>
                      <a:pt x="240" y="366"/>
                    </a:lnTo>
                    <a:lnTo>
                      <a:pt x="258" y="368"/>
                    </a:lnTo>
                    <a:lnTo>
                      <a:pt x="258" y="360"/>
                    </a:lnTo>
                    <a:lnTo>
                      <a:pt x="262" y="354"/>
                    </a:lnTo>
                    <a:lnTo>
                      <a:pt x="266" y="356"/>
                    </a:lnTo>
                    <a:lnTo>
                      <a:pt x="266" y="360"/>
                    </a:lnTo>
                    <a:lnTo>
                      <a:pt x="276" y="360"/>
                    </a:lnTo>
                    <a:lnTo>
                      <a:pt x="290" y="364"/>
                    </a:lnTo>
                    <a:lnTo>
                      <a:pt x="290" y="366"/>
                    </a:lnTo>
                    <a:lnTo>
                      <a:pt x="286" y="372"/>
                    </a:lnTo>
                    <a:lnTo>
                      <a:pt x="294" y="368"/>
                    </a:lnTo>
                    <a:lnTo>
                      <a:pt x="302" y="368"/>
                    </a:lnTo>
                    <a:lnTo>
                      <a:pt x="300" y="372"/>
                    </a:lnTo>
                    <a:lnTo>
                      <a:pt x="296" y="372"/>
                    </a:lnTo>
                    <a:lnTo>
                      <a:pt x="314" y="374"/>
                    </a:lnTo>
                    <a:lnTo>
                      <a:pt x="310" y="376"/>
                    </a:lnTo>
                    <a:lnTo>
                      <a:pt x="308" y="378"/>
                    </a:lnTo>
                    <a:lnTo>
                      <a:pt x="308" y="382"/>
                    </a:lnTo>
                    <a:lnTo>
                      <a:pt x="312" y="382"/>
                    </a:lnTo>
                    <a:lnTo>
                      <a:pt x="304" y="384"/>
                    </a:lnTo>
                    <a:lnTo>
                      <a:pt x="304" y="390"/>
                    </a:lnTo>
                    <a:lnTo>
                      <a:pt x="312" y="390"/>
                    </a:lnTo>
                    <a:lnTo>
                      <a:pt x="314" y="390"/>
                    </a:lnTo>
                    <a:lnTo>
                      <a:pt x="312" y="390"/>
                    </a:lnTo>
                    <a:lnTo>
                      <a:pt x="304" y="390"/>
                    </a:lnTo>
                    <a:lnTo>
                      <a:pt x="304" y="394"/>
                    </a:lnTo>
                    <a:lnTo>
                      <a:pt x="314" y="400"/>
                    </a:lnTo>
                    <a:lnTo>
                      <a:pt x="312" y="400"/>
                    </a:lnTo>
                    <a:lnTo>
                      <a:pt x="300" y="396"/>
                    </a:lnTo>
                    <a:lnTo>
                      <a:pt x="292" y="392"/>
                    </a:lnTo>
                    <a:lnTo>
                      <a:pt x="286" y="390"/>
                    </a:lnTo>
                    <a:lnTo>
                      <a:pt x="280" y="386"/>
                    </a:lnTo>
                    <a:lnTo>
                      <a:pt x="268" y="386"/>
                    </a:lnTo>
                    <a:lnTo>
                      <a:pt x="250" y="390"/>
                    </a:lnTo>
                    <a:lnTo>
                      <a:pt x="254" y="392"/>
                    </a:lnTo>
                    <a:lnTo>
                      <a:pt x="254" y="394"/>
                    </a:lnTo>
                    <a:lnTo>
                      <a:pt x="262" y="396"/>
                    </a:lnTo>
                    <a:lnTo>
                      <a:pt x="266" y="396"/>
                    </a:lnTo>
                    <a:lnTo>
                      <a:pt x="268" y="404"/>
                    </a:lnTo>
                    <a:lnTo>
                      <a:pt x="250" y="402"/>
                    </a:lnTo>
                    <a:lnTo>
                      <a:pt x="248" y="414"/>
                    </a:lnTo>
                    <a:lnTo>
                      <a:pt x="244" y="422"/>
                    </a:lnTo>
                    <a:lnTo>
                      <a:pt x="246" y="426"/>
                    </a:lnTo>
                    <a:lnTo>
                      <a:pt x="248" y="428"/>
                    </a:lnTo>
                    <a:lnTo>
                      <a:pt x="266" y="428"/>
                    </a:lnTo>
                    <a:lnTo>
                      <a:pt x="266" y="432"/>
                    </a:lnTo>
                    <a:lnTo>
                      <a:pt x="250" y="432"/>
                    </a:lnTo>
                    <a:lnTo>
                      <a:pt x="256" y="440"/>
                    </a:lnTo>
                    <a:lnTo>
                      <a:pt x="264" y="440"/>
                    </a:lnTo>
                    <a:lnTo>
                      <a:pt x="272" y="438"/>
                    </a:lnTo>
                    <a:lnTo>
                      <a:pt x="284" y="432"/>
                    </a:lnTo>
                    <a:lnTo>
                      <a:pt x="286" y="430"/>
                    </a:lnTo>
                    <a:lnTo>
                      <a:pt x="292" y="430"/>
                    </a:lnTo>
                    <a:lnTo>
                      <a:pt x="292" y="426"/>
                    </a:lnTo>
                    <a:lnTo>
                      <a:pt x="292" y="422"/>
                    </a:lnTo>
                    <a:lnTo>
                      <a:pt x="282" y="412"/>
                    </a:lnTo>
                    <a:lnTo>
                      <a:pt x="268" y="404"/>
                    </a:lnTo>
                    <a:lnTo>
                      <a:pt x="268" y="400"/>
                    </a:lnTo>
                    <a:lnTo>
                      <a:pt x="276" y="400"/>
                    </a:lnTo>
                    <a:lnTo>
                      <a:pt x="282" y="402"/>
                    </a:lnTo>
                    <a:lnTo>
                      <a:pt x="284" y="408"/>
                    </a:lnTo>
                    <a:lnTo>
                      <a:pt x="286" y="410"/>
                    </a:lnTo>
                    <a:lnTo>
                      <a:pt x="294" y="410"/>
                    </a:lnTo>
                    <a:lnTo>
                      <a:pt x="300" y="408"/>
                    </a:lnTo>
                    <a:lnTo>
                      <a:pt x="302" y="410"/>
                    </a:lnTo>
                    <a:lnTo>
                      <a:pt x="304" y="412"/>
                    </a:lnTo>
                    <a:lnTo>
                      <a:pt x="308" y="412"/>
                    </a:lnTo>
                    <a:lnTo>
                      <a:pt x="314" y="410"/>
                    </a:lnTo>
                    <a:lnTo>
                      <a:pt x="310" y="430"/>
                    </a:lnTo>
                    <a:lnTo>
                      <a:pt x="320" y="430"/>
                    </a:lnTo>
                    <a:lnTo>
                      <a:pt x="318" y="436"/>
                    </a:lnTo>
                    <a:lnTo>
                      <a:pt x="318" y="438"/>
                    </a:lnTo>
                    <a:lnTo>
                      <a:pt x="320" y="440"/>
                    </a:lnTo>
                    <a:lnTo>
                      <a:pt x="318" y="442"/>
                    </a:lnTo>
                    <a:lnTo>
                      <a:pt x="314" y="446"/>
                    </a:lnTo>
                    <a:lnTo>
                      <a:pt x="312" y="442"/>
                    </a:lnTo>
                    <a:lnTo>
                      <a:pt x="308" y="440"/>
                    </a:lnTo>
                    <a:lnTo>
                      <a:pt x="308" y="442"/>
                    </a:lnTo>
                    <a:lnTo>
                      <a:pt x="310" y="458"/>
                    </a:lnTo>
                    <a:lnTo>
                      <a:pt x="294" y="458"/>
                    </a:lnTo>
                    <a:lnTo>
                      <a:pt x="292" y="460"/>
                    </a:lnTo>
                    <a:lnTo>
                      <a:pt x="290" y="464"/>
                    </a:lnTo>
                    <a:lnTo>
                      <a:pt x="284" y="464"/>
                    </a:lnTo>
                    <a:lnTo>
                      <a:pt x="284" y="466"/>
                    </a:lnTo>
                    <a:lnTo>
                      <a:pt x="292" y="468"/>
                    </a:lnTo>
                    <a:lnTo>
                      <a:pt x="300" y="468"/>
                    </a:lnTo>
                    <a:lnTo>
                      <a:pt x="304" y="466"/>
                    </a:lnTo>
                    <a:lnTo>
                      <a:pt x="312" y="460"/>
                    </a:lnTo>
                    <a:lnTo>
                      <a:pt x="312" y="472"/>
                    </a:lnTo>
                    <a:lnTo>
                      <a:pt x="292" y="474"/>
                    </a:lnTo>
                    <a:lnTo>
                      <a:pt x="290" y="468"/>
                    </a:lnTo>
                    <a:lnTo>
                      <a:pt x="286" y="468"/>
                    </a:lnTo>
                    <a:lnTo>
                      <a:pt x="282" y="468"/>
                    </a:lnTo>
                    <a:lnTo>
                      <a:pt x="284" y="474"/>
                    </a:lnTo>
                    <a:lnTo>
                      <a:pt x="268" y="482"/>
                    </a:lnTo>
                    <a:lnTo>
                      <a:pt x="268" y="490"/>
                    </a:lnTo>
                    <a:lnTo>
                      <a:pt x="274" y="490"/>
                    </a:lnTo>
                    <a:lnTo>
                      <a:pt x="276" y="490"/>
                    </a:lnTo>
                    <a:lnTo>
                      <a:pt x="268" y="494"/>
                    </a:lnTo>
                    <a:lnTo>
                      <a:pt x="274" y="504"/>
                    </a:lnTo>
                    <a:lnTo>
                      <a:pt x="280" y="504"/>
                    </a:lnTo>
                    <a:lnTo>
                      <a:pt x="280" y="508"/>
                    </a:lnTo>
                    <a:lnTo>
                      <a:pt x="280" y="512"/>
                    </a:lnTo>
                    <a:lnTo>
                      <a:pt x="274" y="518"/>
                    </a:lnTo>
                    <a:lnTo>
                      <a:pt x="280" y="518"/>
                    </a:lnTo>
                    <a:lnTo>
                      <a:pt x="280" y="520"/>
                    </a:lnTo>
                    <a:lnTo>
                      <a:pt x="272" y="520"/>
                    </a:lnTo>
                    <a:lnTo>
                      <a:pt x="268" y="526"/>
                    </a:lnTo>
                    <a:lnTo>
                      <a:pt x="282" y="528"/>
                    </a:lnTo>
                    <a:lnTo>
                      <a:pt x="280" y="530"/>
                    </a:lnTo>
                    <a:lnTo>
                      <a:pt x="276" y="530"/>
                    </a:lnTo>
                    <a:lnTo>
                      <a:pt x="274" y="532"/>
                    </a:lnTo>
                    <a:lnTo>
                      <a:pt x="276" y="532"/>
                    </a:lnTo>
                    <a:lnTo>
                      <a:pt x="284" y="532"/>
                    </a:lnTo>
                    <a:lnTo>
                      <a:pt x="290" y="532"/>
                    </a:lnTo>
                    <a:lnTo>
                      <a:pt x="290" y="540"/>
                    </a:lnTo>
                    <a:lnTo>
                      <a:pt x="290" y="546"/>
                    </a:lnTo>
                    <a:lnTo>
                      <a:pt x="296" y="556"/>
                    </a:lnTo>
                    <a:lnTo>
                      <a:pt x="294" y="556"/>
                    </a:lnTo>
                    <a:lnTo>
                      <a:pt x="294" y="558"/>
                    </a:lnTo>
                    <a:lnTo>
                      <a:pt x="294" y="564"/>
                    </a:lnTo>
                    <a:lnTo>
                      <a:pt x="304" y="558"/>
                    </a:lnTo>
                    <a:lnTo>
                      <a:pt x="318" y="554"/>
                    </a:lnTo>
                    <a:lnTo>
                      <a:pt x="318" y="556"/>
                    </a:lnTo>
                    <a:lnTo>
                      <a:pt x="318" y="562"/>
                    </a:lnTo>
                    <a:lnTo>
                      <a:pt x="312" y="562"/>
                    </a:lnTo>
                    <a:lnTo>
                      <a:pt x="312" y="566"/>
                    </a:lnTo>
                    <a:lnTo>
                      <a:pt x="304" y="568"/>
                    </a:lnTo>
                    <a:lnTo>
                      <a:pt x="300" y="568"/>
                    </a:lnTo>
                    <a:lnTo>
                      <a:pt x="308" y="572"/>
                    </a:lnTo>
                    <a:lnTo>
                      <a:pt x="304" y="574"/>
                    </a:lnTo>
                    <a:lnTo>
                      <a:pt x="296" y="574"/>
                    </a:lnTo>
                    <a:lnTo>
                      <a:pt x="300" y="578"/>
                    </a:lnTo>
                    <a:lnTo>
                      <a:pt x="302" y="582"/>
                    </a:lnTo>
                    <a:lnTo>
                      <a:pt x="302" y="584"/>
                    </a:lnTo>
                    <a:lnTo>
                      <a:pt x="310" y="584"/>
                    </a:lnTo>
                    <a:lnTo>
                      <a:pt x="310" y="586"/>
                    </a:lnTo>
                    <a:lnTo>
                      <a:pt x="310" y="590"/>
                    </a:lnTo>
                    <a:lnTo>
                      <a:pt x="308" y="592"/>
                    </a:lnTo>
                    <a:lnTo>
                      <a:pt x="308" y="594"/>
                    </a:lnTo>
                    <a:lnTo>
                      <a:pt x="312" y="600"/>
                    </a:lnTo>
                    <a:lnTo>
                      <a:pt x="314" y="596"/>
                    </a:lnTo>
                    <a:lnTo>
                      <a:pt x="318" y="594"/>
                    </a:lnTo>
                    <a:lnTo>
                      <a:pt x="320" y="596"/>
                    </a:lnTo>
                    <a:lnTo>
                      <a:pt x="320" y="600"/>
                    </a:lnTo>
                    <a:lnTo>
                      <a:pt x="318" y="602"/>
                    </a:lnTo>
                    <a:lnTo>
                      <a:pt x="320" y="608"/>
                    </a:lnTo>
                    <a:lnTo>
                      <a:pt x="326" y="604"/>
                    </a:lnTo>
                    <a:lnTo>
                      <a:pt x="326" y="614"/>
                    </a:lnTo>
                    <a:lnTo>
                      <a:pt x="332" y="612"/>
                    </a:lnTo>
                    <a:lnTo>
                      <a:pt x="336" y="610"/>
                    </a:lnTo>
                    <a:lnTo>
                      <a:pt x="340" y="610"/>
                    </a:lnTo>
                    <a:lnTo>
                      <a:pt x="338" y="618"/>
                    </a:lnTo>
                    <a:lnTo>
                      <a:pt x="344" y="618"/>
                    </a:lnTo>
                    <a:lnTo>
                      <a:pt x="344" y="632"/>
                    </a:lnTo>
                    <a:lnTo>
                      <a:pt x="346" y="632"/>
                    </a:lnTo>
                    <a:lnTo>
                      <a:pt x="348" y="632"/>
                    </a:lnTo>
                    <a:lnTo>
                      <a:pt x="354" y="630"/>
                    </a:lnTo>
                    <a:lnTo>
                      <a:pt x="350" y="630"/>
                    </a:lnTo>
                    <a:lnTo>
                      <a:pt x="350" y="632"/>
                    </a:lnTo>
                    <a:lnTo>
                      <a:pt x="348" y="632"/>
                    </a:lnTo>
                    <a:lnTo>
                      <a:pt x="348" y="636"/>
                    </a:lnTo>
                    <a:lnTo>
                      <a:pt x="354" y="636"/>
                    </a:lnTo>
                    <a:lnTo>
                      <a:pt x="350" y="640"/>
                    </a:lnTo>
                    <a:lnTo>
                      <a:pt x="354" y="644"/>
                    </a:lnTo>
                    <a:lnTo>
                      <a:pt x="354" y="646"/>
                    </a:lnTo>
                    <a:lnTo>
                      <a:pt x="356" y="650"/>
                    </a:lnTo>
                    <a:lnTo>
                      <a:pt x="372" y="646"/>
                    </a:lnTo>
                    <a:lnTo>
                      <a:pt x="376" y="640"/>
                    </a:lnTo>
                    <a:lnTo>
                      <a:pt x="382" y="632"/>
                    </a:lnTo>
                    <a:lnTo>
                      <a:pt x="382" y="646"/>
                    </a:lnTo>
                    <a:lnTo>
                      <a:pt x="382" y="648"/>
                    </a:lnTo>
                    <a:lnTo>
                      <a:pt x="384" y="650"/>
                    </a:lnTo>
                    <a:lnTo>
                      <a:pt x="392" y="650"/>
                    </a:lnTo>
                    <a:lnTo>
                      <a:pt x="404" y="650"/>
                    </a:lnTo>
                    <a:lnTo>
                      <a:pt x="398" y="662"/>
                    </a:lnTo>
                    <a:lnTo>
                      <a:pt x="408" y="654"/>
                    </a:lnTo>
                    <a:lnTo>
                      <a:pt x="404" y="658"/>
                    </a:lnTo>
                    <a:lnTo>
                      <a:pt x="402" y="662"/>
                    </a:lnTo>
                    <a:lnTo>
                      <a:pt x="404" y="662"/>
                    </a:lnTo>
                    <a:lnTo>
                      <a:pt x="410" y="664"/>
                    </a:lnTo>
                    <a:lnTo>
                      <a:pt x="410" y="658"/>
                    </a:lnTo>
                    <a:lnTo>
                      <a:pt x="412" y="656"/>
                    </a:lnTo>
                    <a:lnTo>
                      <a:pt x="412" y="662"/>
                    </a:lnTo>
                    <a:lnTo>
                      <a:pt x="412" y="666"/>
                    </a:lnTo>
                    <a:lnTo>
                      <a:pt x="418" y="668"/>
                    </a:lnTo>
                    <a:lnTo>
                      <a:pt x="428" y="668"/>
                    </a:lnTo>
                    <a:lnTo>
                      <a:pt x="426" y="666"/>
                    </a:lnTo>
                    <a:lnTo>
                      <a:pt x="422" y="664"/>
                    </a:lnTo>
                    <a:lnTo>
                      <a:pt x="430" y="662"/>
                    </a:lnTo>
                    <a:lnTo>
                      <a:pt x="430" y="658"/>
                    </a:lnTo>
                    <a:lnTo>
                      <a:pt x="426" y="656"/>
                    </a:lnTo>
                    <a:lnTo>
                      <a:pt x="428" y="656"/>
                    </a:lnTo>
                    <a:lnTo>
                      <a:pt x="428" y="650"/>
                    </a:lnTo>
                    <a:lnTo>
                      <a:pt x="422" y="650"/>
                    </a:lnTo>
                    <a:lnTo>
                      <a:pt x="418" y="650"/>
                    </a:lnTo>
                    <a:lnTo>
                      <a:pt x="420" y="648"/>
                    </a:lnTo>
                    <a:lnTo>
                      <a:pt x="422" y="648"/>
                    </a:lnTo>
                    <a:lnTo>
                      <a:pt x="426" y="648"/>
                    </a:lnTo>
                    <a:lnTo>
                      <a:pt x="426" y="646"/>
                    </a:lnTo>
                    <a:lnTo>
                      <a:pt x="428" y="644"/>
                    </a:lnTo>
                    <a:lnTo>
                      <a:pt x="428" y="640"/>
                    </a:lnTo>
                    <a:lnTo>
                      <a:pt x="428" y="636"/>
                    </a:lnTo>
                    <a:lnTo>
                      <a:pt x="432" y="632"/>
                    </a:lnTo>
                    <a:lnTo>
                      <a:pt x="432" y="628"/>
                    </a:lnTo>
                    <a:lnTo>
                      <a:pt x="430" y="628"/>
                    </a:lnTo>
                    <a:lnTo>
                      <a:pt x="430" y="626"/>
                    </a:lnTo>
                    <a:lnTo>
                      <a:pt x="438" y="618"/>
                    </a:lnTo>
                    <a:lnTo>
                      <a:pt x="436" y="614"/>
                    </a:lnTo>
                    <a:lnTo>
                      <a:pt x="436" y="608"/>
                    </a:lnTo>
                    <a:lnTo>
                      <a:pt x="440" y="604"/>
                    </a:lnTo>
                    <a:lnTo>
                      <a:pt x="444" y="602"/>
                    </a:lnTo>
                    <a:lnTo>
                      <a:pt x="440" y="600"/>
                    </a:lnTo>
                    <a:lnTo>
                      <a:pt x="438" y="600"/>
                    </a:lnTo>
                    <a:lnTo>
                      <a:pt x="440" y="596"/>
                    </a:lnTo>
                    <a:lnTo>
                      <a:pt x="440" y="594"/>
                    </a:lnTo>
                    <a:lnTo>
                      <a:pt x="444" y="594"/>
                    </a:lnTo>
                    <a:lnTo>
                      <a:pt x="446" y="596"/>
                    </a:lnTo>
                    <a:lnTo>
                      <a:pt x="450" y="592"/>
                    </a:lnTo>
                    <a:lnTo>
                      <a:pt x="450" y="586"/>
                    </a:lnTo>
                    <a:lnTo>
                      <a:pt x="450" y="582"/>
                    </a:lnTo>
                    <a:lnTo>
                      <a:pt x="458" y="582"/>
                    </a:lnTo>
                    <a:lnTo>
                      <a:pt x="458" y="578"/>
                    </a:lnTo>
                    <a:lnTo>
                      <a:pt x="456" y="576"/>
                    </a:lnTo>
                    <a:lnTo>
                      <a:pt x="456" y="574"/>
                    </a:lnTo>
                    <a:lnTo>
                      <a:pt x="456" y="572"/>
                    </a:lnTo>
                    <a:lnTo>
                      <a:pt x="458" y="568"/>
                    </a:lnTo>
                    <a:lnTo>
                      <a:pt x="462" y="564"/>
                    </a:lnTo>
                    <a:lnTo>
                      <a:pt x="450" y="564"/>
                    </a:lnTo>
                    <a:lnTo>
                      <a:pt x="448" y="562"/>
                    </a:lnTo>
                    <a:lnTo>
                      <a:pt x="462" y="564"/>
                    </a:lnTo>
                    <a:lnTo>
                      <a:pt x="462" y="550"/>
                    </a:lnTo>
                    <a:lnTo>
                      <a:pt x="458" y="540"/>
                    </a:lnTo>
                    <a:lnTo>
                      <a:pt x="462" y="540"/>
                    </a:lnTo>
                    <a:lnTo>
                      <a:pt x="466" y="540"/>
                    </a:lnTo>
                    <a:lnTo>
                      <a:pt x="468" y="536"/>
                    </a:lnTo>
                    <a:lnTo>
                      <a:pt x="472" y="532"/>
                    </a:lnTo>
                    <a:lnTo>
                      <a:pt x="468" y="530"/>
                    </a:lnTo>
                    <a:lnTo>
                      <a:pt x="468" y="528"/>
                    </a:lnTo>
                    <a:lnTo>
                      <a:pt x="490" y="528"/>
                    </a:lnTo>
                    <a:lnTo>
                      <a:pt x="498" y="526"/>
                    </a:lnTo>
                    <a:lnTo>
                      <a:pt x="504" y="520"/>
                    </a:lnTo>
                    <a:lnTo>
                      <a:pt x="504" y="528"/>
                    </a:lnTo>
                    <a:lnTo>
                      <a:pt x="512" y="530"/>
                    </a:lnTo>
                    <a:lnTo>
                      <a:pt x="518" y="522"/>
                    </a:lnTo>
                    <a:lnTo>
                      <a:pt x="520" y="520"/>
                    </a:lnTo>
                    <a:lnTo>
                      <a:pt x="526" y="520"/>
                    </a:lnTo>
                    <a:lnTo>
                      <a:pt x="526" y="522"/>
                    </a:lnTo>
                    <a:lnTo>
                      <a:pt x="530" y="526"/>
                    </a:lnTo>
                    <a:lnTo>
                      <a:pt x="536" y="512"/>
                    </a:lnTo>
                    <a:lnTo>
                      <a:pt x="540" y="502"/>
                    </a:lnTo>
                    <a:lnTo>
                      <a:pt x="546" y="500"/>
                    </a:lnTo>
                    <a:lnTo>
                      <a:pt x="548" y="500"/>
                    </a:lnTo>
                    <a:lnTo>
                      <a:pt x="558" y="494"/>
                    </a:lnTo>
                    <a:lnTo>
                      <a:pt x="564" y="490"/>
                    </a:lnTo>
                    <a:lnTo>
                      <a:pt x="566" y="482"/>
                    </a:lnTo>
                    <a:lnTo>
                      <a:pt x="574" y="482"/>
                    </a:lnTo>
                    <a:lnTo>
                      <a:pt x="580" y="478"/>
                    </a:lnTo>
                    <a:lnTo>
                      <a:pt x="580" y="474"/>
                    </a:lnTo>
                    <a:lnTo>
                      <a:pt x="582" y="468"/>
                    </a:lnTo>
                    <a:lnTo>
                      <a:pt x="574" y="458"/>
                    </a:lnTo>
                    <a:lnTo>
                      <a:pt x="582" y="464"/>
                    </a:lnTo>
                    <a:lnTo>
                      <a:pt x="590" y="466"/>
                    </a:lnTo>
                    <a:lnTo>
                      <a:pt x="610" y="466"/>
                    </a:lnTo>
                    <a:lnTo>
                      <a:pt x="608" y="458"/>
                    </a:lnTo>
                    <a:lnTo>
                      <a:pt x="612" y="460"/>
                    </a:lnTo>
                    <a:lnTo>
                      <a:pt x="618" y="464"/>
                    </a:lnTo>
                    <a:lnTo>
                      <a:pt x="622" y="458"/>
                    </a:lnTo>
                    <a:lnTo>
                      <a:pt x="628" y="458"/>
                    </a:lnTo>
                    <a:lnTo>
                      <a:pt x="630" y="460"/>
                    </a:lnTo>
                    <a:lnTo>
                      <a:pt x="648" y="458"/>
                    </a:lnTo>
                    <a:lnTo>
                      <a:pt x="650" y="454"/>
                    </a:lnTo>
                    <a:lnTo>
                      <a:pt x="656" y="454"/>
                    </a:lnTo>
                    <a:lnTo>
                      <a:pt x="662" y="454"/>
                    </a:lnTo>
                    <a:lnTo>
                      <a:pt x="668" y="448"/>
                    </a:lnTo>
                    <a:lnTo>
                      <a:pt x="668" y="440"/>
                    </a:lnTo>
                    <a:lnTo>
                      <a:pt x="672" y="440"/>
                    </a:lnTo>
                    <a:lnTo>
                      <a:pt x="674" y="442"/>
                    </a:lnTo>
                    <a:lnTo>
                      <a:pt x="676" y="442"/>
                    </a:lnTo>
                    <a:lnTo>
                      <a:pt x="680" y="442"/>
                    </a:lnTo>
                    <a:lnTo>
                      <a:pt x="680" y="438"/>
                    </a:lnTo>
                    <a:lnTo>
                      <a:pt x="684" y="436"/>
                    </a:lnTo>
                    <a:lnTo>
                      <a:pt x="686" y="436"/>
                    </a:lnTo>
                    <a:lnTo>
                      <a:pt x="690" y="438"/>
                    </a:lnTo>
                    <a:lnTo>
                      <a:pt x="692" y="438"/>
                    </a:lnTo>
                    <a:lnTo>
                      <a:pt x="698" y="430"/>
                    </a:lnTo>
                    <a:lnTo>
                      <a:pt x="716" y="430"/>
                    </a:lnTo>
                    <a:lnTo>
                      <a:pt x="718" y="428"/>
                    </a:lnTo>
                    <a:lnTo>
                      <a:pt x="716" y="422"/>
                    </a:lnTo>
                    <a:lnTo>
                      <a:pt x="718" y="422"/>
                    </a:lnTo>
                    <a:lnTo>
                      <a:pt x="722" y="422"/>
                    </a:lnTo>
                    <a:lnTo>
                      <a:pt x="722" y="414"/>
                    </a:lnTo>
                    <a:lnTo>
                      <a:pt x="726" y="410"/>
                    </a:lnTo>
                    <a:lnTo>
                      <a:pt x="732" y="410"/>
                    </a:lnTo>
                    <a:lnTo>
                      <a:pt x="738" y="408"/>
                    </a:lnTo>
                    <a:lnTo>
                      <a:pt x="738" y="404"/>
                    </a:lnTo>
                    <a:lnTo>
                      <a:pt x="726" y="404"/>
                    </a:lnTo>
                    <a:lnTo>
                      <a:pt x="720" y="404"/>
                    </a:lnTo>
                    <a:lnTo>
                      <a:pt x="712" y="404"/>
                    </a:lnTo>
                    <a:lnTo>
                      <a:pt x="708" y="400"/>
                    </a:lnTo>
                    <a:lnTo>
                      <a:pt x="702" y="396"/>
                    </a:lnTo>
                    <a:lnTo>
                      <a:pt x="698" y="396"/>
                    </a:lnTo>
                    <a:lnTo>
                      <a:pt x="694" y="400"/>
                    </a:lnTo>
                    <a:lnTo>
                      <a:pt x="690" y="404"/>
                    </a:lnTo>
                    <a:lnTo>
                      <a:pt x="680" y="402"/>
                    </a:lnTo>
                    <a:lnTo>
                      <a:pt x="672" y="402"/>
                    </a:lnTo>
                    <a:lnTo>
                      <a:pt x="674" y="400"/>
                    </a:lnTo>
                    <a:lnTo>
                      <a:pt x="676" y="396"/>
                    </a:lnTo>
                    <a:lnTo>
                      <a:pt x="674" y="394"/>
                    </a:lnTo>
                    <a:lnTo>
                      <a:pt x="686" y="392"/>
                    </a:lnTo>
                    <a:lnTo>
                      <a:pt x="686" y="390"/>
                    </a:lnTo>
                    <a:lnTo>
                      <a:pt x="686" y="384"/>
                    </a:lnTo>
                    <a:lnTo>
                      <a:pt x="680" y="382"/>
                    </a:lnTo>
                    <a:lnTo>
                      <a:pt x="666" y="384"/>
                    </a:lnTo>
                    <a:lnTo>
                      <a:pt x="646" y="386"/>
                    </a:lnTo>
                    <a:lnTo>
                      <a:pt x="650" y="378"/>
                    </a:lnTo>
                    <a:lnTo>
                      <a:pt x="668" y="382"/>
                    </a:lnTo>
                    <a:lnTo>
                      <a:pt x="690" y="378"/>
                    </a:lnTo>
                    <a:lnTo>
                      <a:pt x="690" y="372"/>
                    </a:lnTo>
                    <a:lnTo>
                      <a:pt x="680" y="372"/>
                    </a:lnTo>
                    <a:lnTo>
                      <a:pt x="676" y="368"/>
                    </a:lnTo>
                    <a:lnTo>
                      <a:pt x="668" y="366"/>
                    </a:lnTo>
                    <a:lnTo>
                      <a:pt x="658" y="368"/>
                    </a:lnTo>
                    <a:lnTo>
                      <a:pt x="644" y="372"/>
                    </a:lnTo>
                    <a:lnTo>
                      <a:pt x="648" y="366"/>
                    </a:lnTo>
                    <a:lnTo>
                      <a:pt x="648" y="364"/>
                    </a:lnTo>
                    <a:lnTo>
                      <a:pt x="646" y="360"/>
                    </a:lnTo>
                    <a:lnTo>
                      <a:pt x="650" y="358"/>
                    </a:lnTo>
                    <a:lnTo>
                      <a:pt x="654" y="360"/>
                    </a:lnTo>
                    <a:lnTo>
                      <a:pt x="654" y="364"/>
                    </a:lnTo>
                    <a:lnTo>
                      <a:pt x="658" y="364"/>
                    </a:lnTo>
                    <a:lnTo>
                      <a:pt x="662" y="364"/>
                    </a:lnTo>
                    <a:lnTo>
                      <a:pt x="668" y="360"/>
                    </a:lnTo>
                    <a:lnTo>
                      <a:pt x="700" y="372"/>
                    </a:lnTo>
                    <a:lnTo>
                      <a:pt x="702" y="376"/>
                    </a:lnTo>
                    <a:lnTo>
                      <a:pt x="704" y="382"/>
                    </a:lnTo>
                    <a:lnTo>
                      <a:pt x="710" y="390"/>
                    </a:lnTo>
                    <a:lnTo>
                      <a:pt x="718" y="394"/>
                    </a:lnTo>
                    <a:lnTo>
                      <a:pt x="726" y="396"/>
                    </a:lnTo>
                    <a:lnTo>
                      <a:pt x="736" y="400"/>
                    </a:lnTo>
                    <a:lnTo>
                      <a:pt x="738" y="400"/>
                    </a:lnTo>
                    <a:lnTo>
                      <a:pt x="744" y="402"/>
                    </a:lnTo>
                    <a:lnTo>
                      <a:pt x="746" y="394"/>
                    </a:lnTo>
                    <a:lnTo>
                      <a:pt x="744" y="394"/>
                    </a:lnTo>
                    <a:lnTo>
                      <a:pt x="740" y="394"/>
                    </a:lnTo>
                    <a:lnTo>
                      <a:pt x="740" y="392"/>
                    </a:lnTo>
                    <a:lnTo>
                      <a:pt x="746" y="382"/>
                    </a:lnTo>
                    <a:lnTo>
                      <a:pt x="740" y="382"/>
                    </a:lnTo>
                    <a:lnTo>
                      <a:pt x="740" y="378"/>
                    </a:lnTo>
                    <a:lnTo>
                      <a:pt x="740" y="376"/>
                    </a:lnTo>
                    <a:lnTo>
                      <a:pt x="740" y="372"/>
                    </a:lnTo>
                    <a:lnTo>
                      <a:pt x="736" y="368"/>
                    </a:lnTo>
                    <a:lnTo>
                      <a:pt x="732" y="372"/>
                    </a:lnTo>
                    <a:lnTo>
                      <a:pt x="732" y="366"/>
                    </a:lnTo>
                    <a:lnTo>
                      <a:pt x="726" y="366"/>
                    </a:lnTo>
                    <a:lnTo>
                      <a:pt x="728" y="360"/>
                    </a:lnTo>
                    <a:lnTo>
                      <a:pt x="722" y="356"/>
                    </a:lnTo>
                    <a:lnTo>
                      <a:pt x="716" y="354"/>
                    </a:lnTo>
                    <a:lnTo>
                      <a:pt x="716" y="350"/>
                    </a:lnTo>
                    <a:lnTo>
                      <a:pt x="718" y="354"/>
                    </a:lnTo>
                    <a:lnTo>
                      <a:pt x="730" y="358"/>
                    </a:lnTo>
                    <a:lnTo>
                      <a:pt x="738" y="360"/>
                    </a:lnTo>
                    <a:lnTo>
                      <a:pt x="744" y="360"/>
                    </a:lnTo>
                    <a:lnTo>
                      <a:pt x="740" y="358"/>
                    </a:lnTo>
                    <a:lnTo>
                      <a:pt x="736" y="354"/>
                    </a:lnTo>
                    <a:lnTo>
                      <a:pt x="738" y="354"/>
                    </a:lnTo>
                    <a:lnTo>
                      <a:pt x="740" y="350"/>
                    </a:lnTo>
                    <a:lnTo>
                      <a:pt x="732" y="348"/>
                    </a:lnTo>
                    <a:lnTo>
                      <a:pt x="740" y="342"/>
                    </a:lnTo>
                    <a:lnTo>
                      <a:pt x="740" y="340"/>
                    </a:lnTo>
                    <a:lnTo>
                      <a:pt x="740" y="338"/>
                    </a:lnTo>
                    <a:lnTo>
                      <a:pt x="740" y="336"/>
                    </a:lnTo>
                    <a:lnTo>
                      <a:pt x="732" y="336"/>
                    </a:lnTo>
                    <a:lnTo>
                      <a:pt x="732" y="332"/>
                    </a:lnTo>
                    <a:lnTo>
                      <a:pt x="730" y="332"/>
                    </a:lnTo>
                    <a:lnTo>
                      <a:pt x="728" y="332"/>
                    </a:lnTo>
                    <a:lnTo>
                      <a:pt x="730" y="328"/>
                    </a:lnTo>
                    <a:lnTo>
                      <a:pt x="718" y="322"/>
                    </a:lnTo>
                    <a:lnTo>
                      <a:pt x="708" y="318"/>
                    </a:lnTo>
                    <a:lnTo>
                      <a:pt x="722" y="320"/>
                    </a:lnTo>
                    <a:lnTo>
                      <a:pt x="738" y="320"/>
                    </a:lnTo>
                    <a:lnTo>
                      <a:pt x="746" y="318"/>
                    </a:lnTo>
                    <a:lnTo>
                      <a:pt x="746" y="314"/>
                    </a:lnTo>
                    <a:lnTo>
                      <a:pt x="750" y="312"/>
                    </a:lnTo>
                    <a:lnTo>
                      <a:pt x="758" y="312"/>
                    </a:lnTo>
                    <a:lnTo>
                      <a:pt x="756" y="306"/>
                    </a:lnTo>
                    <a:lnTo>
                      <a:pt x="758" y="302"/>
                    </a:lnTo>
                    <a:lnTo>
                      <a:pt x="744" y="300"/>
                    </a:lnTo>
                    <a:lnTo>
                      <a:pt x="744" y="304"/>
                    </a:lnTo>
                    <a:lnTo>
                      <a:pt x="740" y="306"/>
                    </a:lnTo>
                    <a:lnTo>
                      <a:pt x="740" y="302"/>
                    </a:lnTo>
                    <a:lnTo>
                      <a:pt x="736" y="300"/>
                    </a:lnTo>
                    <a:lnTo>
                      <a:pt x="732" y="300"/>
                    </a:lnTo>
                    <a:lnTo>
                      <a:pt x="732" y="294"/>
                    </a:lnTo>
                    <a:lnTo>
                      <a:pt x="732" y="292"/>
                    </a:lnTo>
                    <a:lnTo>
                      <a:pt x="736" y="292"/>
                    </a:lnTo>
                    <a:lnTo>
                      <a:pt x="736" y="284"/>
                    </a:lnTo>
                    <a:lnTo>
                      <a:pt x="738" y="284"/>
                    </a:lnTo>
                    <a:lnTo>
                      <a:pt x="740" y="284"/>
                    </a:lnTo>
                    <a:lnTo>
                      <a:pt x="740" y="286"/>
                    </a:lnTo>
                    <a:lnTo>
                      <a:pt x="738" y="286"/>
                    </a:lnTo>
                    <a:lnTo>
                      <a:pt x="738" y="290"/>
                    </a:lnTo>
                    <a:lnTo>
                      <a:pt x="738" y="296"/>
                    </a:lnTo>
                    <a:lnTo>
                      <a:pt x="746" y="296"/>
                    </a:lnTo>
                    <a:lnTo>
                      <a:pt x="754" y="296"/>
                    </a:lnTo>
                    <a:lnTo>
                      <a:pt x="754" y="292"/>
                    </a:lnTo>
                    <a:lnTo>
                      <a:pt x="740" y="286"/>
                    </a:lnTo>
                    <a:lnTo>
                      <a:pt x="746" y="286"/>
                    </a:lnTo>
                    <a:lnTo>
                      <a:pt x="764" y="290"/>
                    </a:lnTo>
                    <a:lnTo>
                      <a:pt x="766" y="294"/>
                    </a:lnTo>
                    <a:lnTo>
                      <a:pt x="774" y="294"/>
                    </a:lnTo>
                    <a:lnTo>
                      <a:pt x="780" y="292"/>
                    </a:lnTo>
                    <a:lnTo>
                      <a:pt x="776" y="284"/>
                    </a:lnTo>
                    <a:lnTo>
                      <a:pt x="756" y="286"/>
                    </a:lnTo>
                    <a:lnTo>
                      <a:pt x="756" y="282"/>
                    </a:lnTo>
                    <a:lnTo>
                      <a:pt x="758" y="276"/>
                    </a:lnTo>
                    <a:lnTo>
                      <a:pt x="754" y="276"/>
                    </a:lnTo>
                    <a:lnTo>
                      <a:pt x="750" y="282"/>
                    </a:lnTo>
                    <a:lnTo>
                      <a:pt x="748" y="282"/>
                    </a:lnTo>
                    <a:lnTo>
                      <a:pt x="748" y="278"/>
                    </a:lnTo>
                    <a:lnTo>
                      <a:pt x="750" y="276"/>
                    </a:lnTo>
                    <a:lnTo>
                      <a:pt x="750" y="272"/>
                    </a:lnTo>
                    <a:lnTo>
                      <a:pt x="750" y="268"/>
                    </a:lnTo>
                    <a:lnTo>
                      <a:pt x="750" y="266"/>
                    </a:lnTo>
                    <a:lnTo>
                      <a:pt x="744" y="264"/>
                    </a:lnTo>
                    <a:lnTo>
                      <a:pt x="740" y="260"/>
                    </a:lnTo>
                    <a:lnTo>
                      <a:pt x="746" y="260"/>
                    </a:lnTo>
                    <a:lnTo>
                      <a:pt x="758" y="260"/>
                    </a:lnTo>
                    <a:lnTo>
                      <a:pt x="764" y="266"/>
                    </a:lnTo>
                    <a:lnTo>
                      <a:pt x="768" y="266"/>
                    </a:lnTo>
                    <a:lnTo>
                      <a:pt x="768" y="264"/>
                    </a:lnTo>
                    <a:lnTo>
                      <a:pt x="772" y="264"/>
                    </a:lnTo>
                    <a:lnTo>
                      <a:pt x="766" y="242"/>
                    </a:lnTo>
                    <a:lnTo>
                      <a:pt x="762" y="242"/>
                    </a:lnTo>
                    <a:lnTo>
                      <a:pt x="764" y="240"/>
                    </a:lnTo>
                    <a:lnTo>
                      <a:pt x="764" y="236"/>
                    </a:lnTo>
                    <a:lnTo>
                      <a:pt x="764" y="232"/>
                    </a:lnTo>
                    <a:lnTo>
                      <a:pt x="754" y="230"/>
                    </a:lnTo>
                    <a:lnTo>
                      <a:pt x="754" y="236"/>
                    </a:lnTo>
                    <a:lnTo>
                      <a:pt x="748" y="238"/>
                    </a:lnTo>
                    <a:lnTo>
                      <a:pt x="748" y="236"/>
                    </a:lnTo>
                    <a:lnTo>
                      <a:pt x="738" y="238"/>
                    </a:lnTo>
                    <a:lnTo>
                      <a:pt x="740" y="236"/>
                    </a:lnTo>
                    <a:lnTo>
                      <a:pt x="754" y="228"/>
                    </a:lnTo>
                    <a:lnTo>
                      <a:pt x="750" y="222"/>
                    </a:lnTo>
                    <a:lnTo>
                      <a:pt x="748" y="214"/>
                    </a:lnTo>
                    <a:lnTo>
                      <a:pt x="768" y="218"/>
                    </a:lnTo>
                    <a:lnTo>
                      <a:pt x="790" y="222"/>
                    </a:lnTo>
                    <a:lnTo>
                      <a:pt x="790" y="212"/>
                    </a:lnTo>
                    <a:lnTo>
                      <a:pt x="784" y="212"/>
                    </a:lnTo>
                    <a:lnTo>
                      <a:pt x="782" y="202"/>
                    </a:lnTo>
                    <a:lnTo>
                      <a:pt x="776" y="202"/>
                    </a:lnTo>
                    <a:lnTo>
                      <a:pt x="774" y="202"/>
                    </a:lnTo>
                    <a:lnTo>
                      <a:pt x="776" y="204"/>
                    </a:lnTo>
                    <a:lnTo>
                      <a:pt x="772" y="204"/>
                    </a:lnTo>
                    <a:lnTo>
                      <a:pt x="762" y="202"/>
                    </a:lnTo>
                    <a:lnTo>
                      <a:pt x="758" y="202"/>
                    </a:lnTo>
                    <a:lnTo>
                      <a:pt x="758" y="200"/>
                    </a:lnTo>
                    <a:lnTo>
                      <a:pt x="758" y="194"/>
                    </a:lnTo>
                    <a:lnTo>
                      <a:pt x="766" y="194"/>
                    </a:lnTo>
                    <a:lnTo>
                      <a:pt x="774" y="196"/>
                    </a:lnTo>
                    <a:lnTo>
                      <a:pt x="772" y="192"/>
                    </a:lnTo>
                    <a:lnTo>
                      <a:pt x="772" y="188"/>
                    </a:lnTo>
                    <a:lnTo>
                      <a:pt x="764" y="186"/>
                    </a:lnTo>
                    <a:lnTo>
                      <a:pt x="758" y="186"/>
                    </a:lnTo>
                    <a:lnTo>
                      <a:pt x="748" y="184"/>
                    </a:lnTo>
                    <a:lnTo>
                      <a:pt x="740" y="184"/>
                    </a:lnTo>
                    <a:lnTo>
                      <a:pt x="740" y="178"/>
                    </a:lnTo>
                    <a:lnTo>
                      <a:pt x="740" y="176"/>
                    </a:lnTo>
                    <a:lnTo>
                      <a:pt x="758" y="178"/>
                    </a:lnTo>
                    <a:lnTo>
                      <a:pt x="756" y="178"/>
                    </a:lnTo>
                    <a:lnTo>
                      <a:pt x="758" y="182"/>
                    </a:lnTo>
                    <a:lnTo>
                      <a:pt x="762" y="182"/>
                    </a:lnTo>
                    <a:lnTo>
                      <a:pt x="764" y="176"/>
                    </a:lnTo>
                    <a:lnTo>
                      <a:pt x="764" y="170"/>
                    </a:lnTo>
                    <a:lnTo>
                      <a:pt x="768" y="166"/>
                    </a:lnTo>
                    <a:lnTo>
                      <a:pt x="776" y="160"/>
                    </a:lnTo>
                    <a:lnTo>
                      <a:pt x="776" y="142"/>
                    </a:lnTo>
                    <a:lnTo>
                      <a:pt x="794" y="142"/>
                    </a:lnTo>
                    <a:lnTo>
                      <a:pt x="794" y="132"/>
                    </a:lnTo>
                    <a:lnTo>
                      <a:pt x="800" y="130"/>
                    </a:lnTo>
                    <a:lnTo>
                      <a:pt x="802" y="128"/>
                    </a:lnTo>
                    <a:lnTo>
                      <a:pt x="798" y="124"/>
                    </a:lnTo>
                    <a:lnTo>
                      <a:pt x="790" y="122"/>
                    </a:lnTo>
                    <a:lnTo>
                      <a:pt x="776" y="122"/>
                    </a:lnTo>
                    <a:lnTo>
                      <a:pt x="774" y="124"/>
                    </a:lnTo>
                    <a:lnTo>
                      <a:pt x="768" y="128"/>
                    </a:lnTo>
                    <a:lnTo>
                      <a:pt x="766" y="128"/>
                    </a:lnTo>
                    <a:lnTo>
                      <a:pt x="762" y="122"/>
                    </a:lnTo>
                    <a:lnTo>
                      <a:pt x="762" y="118"/>
                    </a:lnTo>
                    <a:lnTo>
                      <a:pt x="762" y="114"/>
                    </a:lnTo>
                    <a:lnTo>
                      <a:pt x="764" y="114"/>
                    </a:lnTo>
                    <a:lnTo>
                      <a:pt x="768" y="114"/>
                    </a:lnTo>
                    <a:lnTo>
                      <a:pt x="776" y="112"/>
                    </a:lnTo>
                    <a:lnTo>
                      <a:pt x="800" y="118"/>
                    </a:lnTo>
                    <a:lnTo>
                      <a:pt x="810" y="118"/>
                    </a:lnTo>
                    <a:lnTo>
                      <a:pt x="818" y="114"/>
                    </a:lnTo>
                    <a:lnTo>
                      <a:pt x="822" y="110"/>
                    </a:lnTo>
                    <a:lnTo>
                      <a:pt x="826" y="106"/>
                    </a:lnTo>
                    <a:lnTo>
                      <a:pt x="828" y="106"/>
                    </a:lnTo>
                    <a:lnTo>
                      <a:pt x="828" y="102"/>
                    </a:lnTo>
                    <a:lnTo>
                      <a:pt x="818" y="100"/>
                    </a:lnTo>
                    <a:lnTo>
                      <a:pt x="794" y="106"/>
                    </a:lnTo>
                    <a:lnTo>
                      <a:pt x="784" y="104"/>
                    </a:lnTo>
                    <a:lnTo>
                      <a:pt x="782" y="104"/>
                    </a:lnTo>
                    <a:lnTo>
                      <a:pt x="784" y="102"/>
                    </a:lnTo>
                    <a:lnTo>
                      <a:pt x="794" y="100"/>
                    </a:lnTo>
                    <a:lnTo>
                      <a:pt x="812" y="100"/>
                    </a:lnTo>
                    <a:lnTo>
                      <a:pt x="830" y="100"/>
                    </a:lnTo>
                    <a:lnTo>
                      <a:pt x="830" y="94"/>
                    </a:lnTo>
                    <a:lnTo>
                      <a:pt x="838" y="94"/>
                    </a:lnTo>
                    <a:lnTo>
                      <a:pt x="846" y="92"/>
                    </a:lnTo>
                    <a:lnTo>
                      <a:pt x="848" y="88"/>
                    </a:lnTo>
                    <a:lnTo>
                      <a:pt x="848" y="86"/>
                    </a:lnTo>
                    <a:lnTo>
                      <a:pt x="862" y="84"/>
                    </a:lnTo>
                    <a:lnTo>
                      <a:pt x="872" y="82"/>
                    </a:lnTo>
                    <a:lnTo>
                      <a:pt x="874" y="76"/>
                    </a:lnTo>
                    <a:lnTo>
                      <a:pt x="866" y="70"/>
                    </a:lnTo>
                    <a:lnTo>
                      <a:pt x="834" y="68"/>
                    </a:lnTo>
                    <a:lnTo>
                      <a:pt x="798" y="68"/>
                    </a:lnTo>
                    <a:lnTo>
                      <a:pt x="798" y="74"/>
                    </a:lnTo>
                    <a:lnTo>
                      <a:pt x="782" y="76"/>
                    </a:lnTo>
                    <a:lnTo>
                      <a:pt x="766" y="74"/>
                    </a:lnTo>
                    <a:lnTo>
                      <a:pt x="766" y="78"/>
                    </a:lnTo>
                    <a:lnTo>
                      <a:pt x="764" y="78"/>
                    </a:lnTo>
                    <a:lnTo>
                      <a:pt x="764" y="74"/>
                    </a:lnTo>
                    <a:lnTo>
                      <a:pt x="758" y="70"/>
                    </a:lnTo>
                    <a:lnTo>
                      <a:pt x="754" y="76"/>
                    </a:lnTo>
                    <a:lnTo>
                      <a:pt x="748" y="82"/>
                    </a:lnTo>
                    <a:lnTo>
                      <a:pt x="744" y="82"/>
                    </a:lnTo>
                    <a:lnTo>
                      <a:pt x="740" y="82"/>
                    </a:lnTo>
                    <a:lnTo>
                      <a:pt x="732" y="92"/>
                    </a:lnTo>
                    <a:lnTo>
                      <a:pt x="726" y="92"/>
                    </a:lnTo>
                    <a:lnTo>
                      <a:pt x="716" y="94"/>
                    </a:lnTo>
                    <a:lnTo>
                      <a:pt x="700" y="92"/>
                    </a:lnTo>
                    <a:lnTo>
                      <a:pt x="698" y="88"/>
                    </a:lnTo>
                    <a:lnTo>
                      <a:pt x="704" y="84"/>
                    </a:lnTo>
                    <a:lnTo>
                      <a:pt x="708" y="84"/>
                    </a:lnTo>
                    <a:lnTo>
                      <a:pt x="710" y="84"/>
                    </a:lnTo>
                    <a:lnTo>
                      <a:pt x="712" y="86"/>
                    </a:lnTo>
                    <a:lnTo>
                      <a:pt x="716" y="86"/>
                    </a:lnTo>
                    <a:lnTo>
                      <a:pt x="718" y="82"/>
                    </a:lnTo>
                    <a:lnTo>
                      <a:pt x="728" y="74"/>
                    </a:lnTo>
                    <a:lnTo>
                      <a:pt x="736" y="64"/>
                    </a:lnTo>
                    <a:lnTo>
                      <a:pt x="722" y="60"/>
                    </a:lnTo>
                    <a:lnTo>
                      <a:pt x="712" y="60"/>
                    </a:lnTo>
                    <a:lnTo>
                      <a:pt x="704" y="60"/>
                    </a:lnTo>
                    <a:lnTo>
                      <a:pt x="704" y="64"/>
                    </a:lnTo>
                    <a:lnTo>
                      <a:pt x="704" y="66"/>
                    </a:lnTo>
                    <a:lnTo>
                      <a:pt x="704" y="70"/>
                    </a:lnTo>
                    <a:lnTo>
                      <a:pt x="700" y="74"/>
                    </a:lnTo>
                    <a:lnTo>
                      <a:pt x="686" y="74"/>
                    </a:lnTo>
                    <a:lnTo>
                      <a:pt x="672" y="74"/>
                    </a:lnTo>
                    <a:lnTo>
                      <a:pt x="674" y="70"/>
                    </a:lnTo>
                    <a:lnTo>
                      <a:pt x="674" y="68"/>
                    </a:lnTo>
                    <a:lnTo>
                      <a:pt x="674" y="64"/>
                    </a:lnTo>
                    <a:lnTo>
                      <a:pt x="672" y="60"/>
                    </a:lnTo>
                    <a:lnTo>
                      <a:pt x="664" y="60"/>
                    </a:lnTo>
                    <a:lnTo>
                      <a:pt x="654" y="60"/>
                    </a:lnTo>
                    <a:lnTo>
                      <a:pt x="636" y="64"/>
                    </a:lnTo>
                    <a:lnTo>
                      <a:pt x="622" y="64"/>
                    </a:lnTo>
                    <a:lnTo>
                      <a:pt x="612" y="60"/>
                    </a:lnTo>
                    <a:lnTo>
                      <a:pt x="600" y="66"/>
                    </a:lnTo>
                    <a:lnTo>
                      <a:pt x="586" y="70"/>
                    </a:lnTo>
                    <a:lnTo>
                      <a:pt x="574" y="70"/>
                    </a:lnTo>
                    <a:lnTo>
                      <a:pt x="602" y="60"/>
                    </a:lnTo>
                    <a:lnTo>
                      <a:pt x="602" y="56"/>
                    </a:lnTo>
                    <a:lnTo>
                      <a:pt x="610" y="56"/>
                    </a:lnTo>
                    <a:lnTo>
                      <a:pt x="626" y="52"/>
                    </a:lnTo>
                    <a:lnTo>
                      <a:pt x="644" y="52"/>
                    </a:lnTo>
                    <a:lnTo>
                      <a:pt x="668" y="56"/>
                    </a:lnTo>
                    <a:lnTo>
                      <a:pt x="676" y="56"/>
                    </a:lnTo>
                    <a:lnTo>
                      <a:pt x="694" y="56"/>
                    </a:lnTo>
                    <a:lnTo>
                      <a:pt x="712" y="56"/>
                    </a:lnTo>
                    <a:lnTo>
                      <a:pt x="728" y="56"/>
                    </a:lnTo>
                    <a:lnTo>
                      <a:pt x="740" y="56"/>
                    </a:lnTo>
                    <a:lnTo>
                      <a:pt x="758" y="42"/>
                    </a:lnTo>
                    <a:lnTo>
                      <a:pt x="744" y="34"/>
                    </a:lnTo>
                    <a:lnTo>
                      <a:pt x="738" y="34"/>
                    </a:lnTo>
                    <a:lnTo>
                      <a:pt x="732" y="34"/>
                    </a:lnTo>
                    <a:lnTo>
                      <a:pt x="726" y="38"/>
                    </a:lnTo>
                    <a:lnTo>
                      <a:pt x="726" y="34"/>
                    </a:lnTo>
                    <a:lnTo>
                      <a:pt x="722" y="30"/>
                    </a:lnTo>
                    <a:lnTo>
                      <a:pt x="708" y="30"/>
                    </a:lnTo>
                    <a:lnTo>
                      <a:pt x="690" y="34"/>
                    </a:lnTo>
                    <a:lnTo>
                      <a:pt x="702" y="30"/>
                    </a:lnTo>
                    <a:lnTo>
                      <a:pt x="700" y="20"/>
                    </a:lnTo>
                    <a:lnTo>
                      <a:pt x="692" y="14"/>
                    </a:lnTo>
                    <a:lnTo>
                      <a:pt x="686" y="14"/>
                    </a:lnTo>
                    <a:lnTo>
                      <a:pt x="684" y="16"/>
                    </a:lnTo>
                    <a:lnTo>
                      <a:pt x="680" y="22"/>
                    </a:lnTo>
                    <a:lnTo>
                      <a:pt x="672" y="22"/>
                    </a:lnTo>
                    <a:lnTo>
                      <a:pt x="662" y="22"/>
                    </a:lnTo>
                    <a:lnTo>
                      <a:pt x="676" y="12"/>
                    </a:lnTo>
                    <a:lnTo>
                      <a:pt x="676" y="6"/>
                    </a:lnTo>
                    <a:lnTo>
                      <a:pt x="662" y="6"/>
                    </a:lnTo>
                    <a:lnTo>
                      <a:pt x="646" y="6"/>
                    </a:lnTo>
                    <a:lnTo>
                      <a:pt x="632" y="4"/>
                    </a:lnTo>
                    <a:lnTo>
                      <a:pt x="620" y="6"/>
                    </a:lnTo>
                    <a:lnTo>
                      <a:pt x="616" y="6"/>
                    </a:lnTo>
                    <a:lnTo>
                      <a:pt x="608" y="6"/>
                    </a:lnTo>
                    <a:lnTo>
                      <a:pt x="608" y="4"/>
                    </a:lnTo>
                    <a:lnTo>
                      <a:pt x="598" y="4"/>
                    </a:lnTo>
                    <a:lnTo>
                      <a:pt x="594" y="2"/>
                    </a:lnTo>
                    <a:lnTo>
                      <a:pt x="580" y="0"/>
                    </a:lnTo>
                    <a:lnTo>
                      <a:pt x="564" y="2"/>
                    </a:lnTo>
                    <a:lnTo>
                      <a:pt x="548" y="4"/>
                    </a:lnTo>
                    <a:lnTo>
                      <a:pt x="530" y="4"/>
                    </a:lnTo>
                    <a:lnTo>
                      <a:pt x="522" y="2"/>
                    </a:lnTo>
                    <a:lnTo>
                      <a:pt x="514" y="2"/>
                    </a:lnTo>
                    <a:lnTo>
                      <a:pt x="512" y="4"/>
                    </a:lnTo>
                    <a:lnTo>
                      <a:pt x="512" y="6"/>
                    </a:lnTo>
                    <a:lnTo>
                      <a:pt x="498" y="4"/>
                    </a:lnTo>
                    <a:lnTo>
                      <a:pt x="498" y="12"/>
                    </a:lnTo>
                    <a:lnTo>
                      <a:pt x="490" y="10"/>
                    </a:lnTo>
                    <a:lnTo>
                      <a:pt x="484" y="10"/>
                    </a:lnTo>
                    <a:lnTo>
                      <a:pt x="480" y="10"/>
                    </a:lnTo>
                    <a:lnTo>
                      <a:pt x="480" y="16"/>
                    </a:lnTo>
                    <a:lnTo>
                      <a:pt x="482" y="16"/>
                    </a:lnTo>
                    <a:lnTo>
                      <a:pt x="482" y="20"/>
                    </a:lnTo>
                    <a:lnTo>
                      <a:pt x="476" y="16"/>
                    </a:lnTo>
                    <a:lnTo>
                      <a:pt x="472" y="20"/>
                    </a:lnTo>
                    <a:lnTo>
                      <a:pt x="468" y="22"/>
                    </a:lnTo>
                    <a:lnTo>
                      <a:pt x="468" y="24"/>
                    </a:lnTo>
                    <a:lnTo>
                      <a:pt x="472" y="24"/>
                    </a:lnTo>
                    <a:lnTo>
                      <a:pt x="474" y="30"/>
                    </a:lnTo>
                    <a:lnTo>
                      <a:pt x="468" y="30"/>
                    </a:lnTo>
                    <a:lnTo>
                      <a:pt x="468" y="28"/>
                    </a:lnTo>
                    <a:lnTo>
                      <a:pt x="464" y="22"/>
                    </a:lnTo>
                    <a:lnTo>
                      <a:pt x="456" y="28"/>
                    </a:lnTo>
                    <a:lnTo>
                      <a:pt x="456" y="30"/>
                    </a:lnTo>
                    <a:lnTo>
                      <a:pt x="458" y="34"/>
                    </a:lnTo>
                    <a:lnTo>
                      <a:pt x="444" y="30"/>
                    </a:lnTo>
                    <a:lnTo>
                      <a:pt x="444" y="22"/>
                    </a:lnTo>
                    <a:lnTo>
                      <a:pt x="444" y="20"/>
                    </a:lnTo>
                    <a:lnTo>
                      <a:pt x="422" y="20"/>
                    </a:lnTo>
                    <a:lnTo>
                      <a:pt x="410" y="22"/>
                    </a:lnTo>
                    <a:lnTo>
                      <a:pt x="410" y="24"/>
                    </a:lnTo>
                    <a:lnTo>
                      <a:pt x="412" y="24"/>
                    </a:lnTo>
                    <a:lnTo>
                      <a:pt x="412" y="28"/>
                    </a:lnTo>
                    <a:lnTo>
                      <a:pt x="414" y="28"/>
                    </a:lnTo>
                    <a:lnTo>
                      <a:pt x="414" y="30"/>
                    </a:lnTo>
                    <a:lnTo>
                      <a:pt x="410" y="30"/>
                    </a:lnTo>
                    <a:lnTo>
                      <a:pt x="410" y="38"/>
                    </a:lnTo>
                    <a:lnTo>
                      <a:pt x="418" y="38"/>
                    </a:lnTo>
                    <a:lnTo>
                      <a:pt x="414" y="38"/>
                    </a:lnTo>
                    <a:lnTo>
                      <a:pt x="400" y="38"/>
                    </a:lnTo>
                    <a:lnTo>
                      <a:pt x="402" y="48"/>
                    </a:lnTo>
                    <a:lnTo>
                      <a:pt x="386" y="40"/>
                    </a:lnTo>
                    <a:lnTo>
                      <a:pt x="380" y="42"/>
                    </a:lnTo>
                    <a:lnTo>
                      <a:pt x="374" y="46"/>
                    </a:lnTo>
                    <a:lnTo>
                      <a:pt x="364" y="42"/>
                    </a:lnTo>
                    <a:lnTo>
                      <a:pt x="364" y="46"/>
                    </a:lnTo>
                    <a:lnTo>
                      <a:pt x="364" y="50"/>
                    </a:lnTo>
                    <a:lnTo>
                      <a:pt x="368" y="50"/>
                    </a:lnTo>
                    <a:lnTo>
                      <a:pt x="374" y="58"/>
                    </a:lnTo>
                    <a:lnTo>
                      <a:pt x="392" y="74"/>
                    </a:lnTo>
                    <a:lnTo>
                      <a:pt x="410" y="84"/>
                    </a:lnTo>
                    <a:lnTo>
                      <a:pt x="392" y="78"/>
                    </a:lnTo>
                    <a:lnTo>
                      <a:pt x="386" y="88"/>
                    </a:lnTo>
                    <a:lnTo>
                      <a:pt x="376" y="84"/>
                    </a:lnTo>
                    <a:lnTo>
                      <a:pt x="372" y="84"/>
                    </a:lnTo>
                    <a:lnTo>
                      <a:pt x="364" y="76"/>
                    </a:lnTo>
                    <a:lnTo>
                      <a:pt x="356" y="68"/>
                    </a:lnTo>
                    <a:lnTo>
                      <a:pt x="356" y="60"/>
                    </a:lnTo>
                    <a:lnTo>
                      <a:pt x="350" y="56"/>
                    </a:lnTo>
                    <a:lnTo>
                      <a:pt x="344" y="50"/>
                    </a:lnTo>
                    <a:lnTo>
                      <a:pt x="326" y="42"/>
                    </a:lnTo>
                    <a:lnTo>
                      <a:pt x="322" y="42"/>
                    </a:lnTo>
                    <a:lnTo>
                      <a:pt x="322" y="56"/>
                    </a:lnTo>
                    <a:lnTo>
                      <a:pt x="320" y="66"/>
                    </a:lnTo>
                    <a:lnTo>
                      <a:pt x="320" y="74"/>
                    </a:lnTo>
                    <a:lnTo>
                      <a:pt x="320" y="84"/>
                    </a:lnTo>
                    <a:lnTo>
                      <a:pt x="320" y="84"/>
                    </a:lnTo>
                    <a:lnTo>
                      <a:pt x="320" y="84"/>
                    </a:lnTo>
                    <a:close/>
                    <a:moveTo>
                      <a:pt x="410" y="668"/>
                    </a:moveTo>
                    <a:lnTo>
                      <a:pt x="410" y="668"/>
                    </a:lnTo>
                    <a:lnTo>
                      <a:pt x="410" y="674"/>
                    </a:lnTo>
                    <a:lnTo>
                      <a:pt x="414" y="674"/>
                    </a:lnTo>
                    <a:lnTo>
                      <a:pt x="414" y="672"/>
                    </a:lnTo>
                    <a:lnTo>
                      <a:pt x="412" y="668"/>
                    </a:lnTo>
                    <a:lnTo>
                      <a:pt x="410" y="668"/>
                    </a:lnTo>
                    <a:lnTo>
                      <a:pt x="410" y="668"/>
                    </a:lnTo>
                    <a:lnTo>
                      <a:pt x="410" y="668"/>
                    </a:lnTo>
                    <a:close/>
                    <a:moveTo>
                      <a:pt x="508" y="512"/>
                    </a:moveTo>
                    <a:lnTo>
                      <a:pt x="508" y="512"/>
                    </a:lnTo>
                    <a:lnTo>
                      <a:pt x="512" y="510"/>
                    </a:lnTo>
                    <a:lnTo>
                      <a:pt x="512" y="512"/>
                    </a:lnTo>
                    <a:lnTo>
                      <a:pt x="508" y="518"/>
                    </a:lnTo>
                    <a:lnTo>
                      <a:pt x="504" y="518"/>
                    </a:lnTo>
                    <a:lnTo>
                      <a:pt x="504" y="514"/>
                    </a:lnTo>
                    <a:lnTo>
                      <a:pt x="508" y="512"/>
                    </a:lnTo>
                    <a:lnTo>
                      <a:pt x="508" y="512"/>
                    </a:lnTo>
                    <a:lnTo>
                      <a:pt x="508" y="512"/>
                    </a:lnTo>
                    <a:close/>
                    <a:moveTo>
                      <a:pt x="412" y="84"/>
                    </a:moveTo>
                    <a:lnTo>
                      <a:pt x="412" y="84"/>
                    </a:lnTo>
                    <a:lnTo>
                      <a:pt x="414" y="86"/>
                    </a:lnTo>
                    <a:lnTo>
                      <a:pt x="414" y="88"/>
                    </a:lnTo>
                    <a:lnTo>
                      <a:pt x="412" y="88"/>
                    </a:lnTo>
                    <a:lnTo>
                      <a:pt x="410" y="86"/>
                    </a:lnTo>
                    <a:lnTo>
                      <a:pt x="410" y="84"/>
                    </a:lnTo>
                    <a:lnTo>
                      <a:pt x="412" y="84"/>
                    </a:lnTo>
                    <a:lnTo>
                      <a:pt x="412" y="84"/>
                    </a:lnTo>
                    <a:lnTo>
                      <a:pt x="412" y="84"/>
                    </a:lnTo>
                    <a:close/>
                    <a:moveTo>
                      <a:pt x="566" y="70"/>
                    </a:moveTo>
                    <a:lnTo>
                      <a:pt x="566" y="70"/>
                    </a:lnTo>
                    <a:lnTo>
                      <a:pt x="572" y="70"/>
                    </a:lnTo>
                    <a:lnTo>
                      <a:pt x="572" y="74"/>
                    </a:lnTo>
                    <a:lnTo>
                      <a:pt x="566" y="76"/>
                    </a:lnTo>
                    <a:lnTo>
                      <a:pt x="564" y="76"/>
                    </a:lnTo>
                    <a:lnTo>
                      <a:pt x="564" y="74"/>
                    </a:lnTo>
                    <a:lnTo>
                      <a:pt x="564" y="70"/>
                    </a:lnTo>
                    <a:lnTo>
                      <a:pt x="566" y="70"/>
                    </a:lnTo>
                    <a:lnTo>
                      <a:pt x="566" y="70"/>
                    </a:lnTo>
                    <a:lnTo>
                      <a:pt x="566" y="70"/>
                    </a:lnTo>
                    <a:close/>
                    <a:moveTo>
                      <a:pt x="328" y="496"/>
                    </a:moveTo>
                    <a:lnTo>
                      <a:pt x="326" y="504"/>
                    </a:lnTo>
                    <a:lnTo>
                      <a:pt x="318" y="504"/>
                    </a:lnTo>
                    <a:lnTo>
                      <a:pt x="320" y="502"/>
                    </a:lnTo>
                    <a:lnTo>
                      <a:pt x="328" y="496"/>
                    </a:lnTo>
                    <a:lnTo>
                      <a:pt x="328" y="496"/>
                    </a:lnTo>
                    <a:lnTo>
                      <a:pt x="328" y="496"/>
                    </a:lnTo>
                    <a:close/>
                    <a:moveTo>
                      <a:pt x="310" y="476"/>
                    </a:moveTo>
                    <a:lnTo>
                      <a:pt x="310" y="476"/>
                    </a:lnTo>
                    <a:lnTo>
                      <a:pt x="312" y="474"/>
                    </a:lnTo>
                    <a:lnTo>
                      <a:pt x="314" y="474"/>
                    </a:lnTo>
                    <a:lnTo>
                      <a:pt x="314" y="478"/>
                    </a:lnTo>
                    <a:lnTo>
                      <a:pt x="310" y="490"/>
                    </a:lnTo>
                    <a:lnTo>
                      <a:pt x="280" y="484"/>
                    </a:lnTo>
                    <a:lnTo>
                      <a:pt x="286" y="482"/>
                    </a:lnTo>
                    <a:lnTo>
                      <a:pt x="294" y="478"/>
                    </a:lnTo>
                    <a:lnTo>
                      <a:pt x="296" y="482"/>
                    </a:lnTo>
                    <a:lnTo>
                      <a:pt x="300" y="484"/>
                    </a:lnTo>
                    <a:lnTo>
                      <a:pt x="300" y="486"/>
                    </a:lnTo>
                    <a:lnTo>
                      <a:pt x="302" y="486"/>
                    </a:lnTo>
                    <a:lnTo>
                      <a:pt x="308" y="486"/>
                    </a:lnTo>
                    <a:lnTo>
                      <a:pt x="308" y="476"/>
                    </a:lnTo>
                    <a:lnTo>
                      <a:pt x="310" y="476"/>
                    </a:lnTo>
                    <a:lnTo>
                      <a:pt x="310" y="476"/>
                    </a:lnTo>
                    <a:lnTo>
                      <a:pt x="310" y="476"/>
                    </a:lnTo>
                    <a:close/>
                    <a:moveTo>
                      <a:pt x="662" y="404"/>
                    </a:moveTo>
                    <a:lnTo>
                      <a:pt x="662" y="404"/>
                    </a:lnTo>
                    <a:lnTo>
                      <a:pt x="664" y="404"/>
                    </a:lnTo>
                    <a:lnTo>
                      <a:pt x="666" y="404"/>
                    </a:lnTo>
                    <a:lnTo>
                      <a:pt x="664" y="408"/>
                    </a:lnTo>
                    <a:lnTo>
                      <a:pt x="658" y="404"/>
                    </a:lnTo>
                    <a:lnTo>
                      <a:pt x="662" y="404"/>
                    </a:lnTo>
                    <a:lnTo>
                      <a:pt x="662" y="404"/>
                    </a:lnTo>
                    <a:lnTo>
                      <a:pt x="662" y="404"/>
                    </a:lnTo>
                    <a:close/>
                    <a:moveTo>
                      <a:pt x="646" y="386"/>
                    </a:moveTo>
                    <a:lnTo>
                      <a:pt x="646" y="386"/>
                    </a:lnTo>
                    <a:lnTo>
                      <a:pt x="646" y="394"/>
                    </a:lnTo>
                    <a:lnTo>
                      <a:pt x="672" y="394"/>
                    </a:lnTo>
                    <a:lnTo>
                      <a:pt x="644" y="396"/>
                    </a:lnTo>
                    <a:lnTo>
                      <a:pt x="640" y="390"/>
                    </a:lnTo>
                    <a:lnTo>
                      <a:pt x="640" y="386"/>
                    </a:lnTo>
                    <a:lnTo>
                      <a:pt x="646" y="386"/>
                    </a:lnTo>
                    <a:lnTo>
                      <a:pt x="646" y="386"/>
                    </a:lnTo>
                    <a:lnTo>
                      <a:pt x="646" y="386"/>
                    </a:lnTo>
                    <a:close/>
                    <a:moveTo>
                      <a:pt x="268" y="372"/>
                    </a:moveTo>
                    <a:lnTo>
                      <a:pt x="268" y="372"/>
                    </a:lnTo>
                    <a:lnTo>
                      <a:pt x="272" y="376"/>
                    </a:lnTo>
                    <a:lnTo>
                      <a:pt x="276" y="376"/>
                    </a:lnTo>
                    <a:lnTo>
                      <a:pt x="276" y="374"/>
                    </a:lnTo>
                    <a:lnTo>
                      <a:pt x="274" y="372"/>
                    </a:lnTo>
                    <a:lnTo>
                      <a:pt x="268" y="372"/>
                    </a:lnTo>
                    <a:lnTo>
                      <a:pt x="268" y="372"/>
                    </a:lnTo>
                    <a:lnTo>
                      <a:pt x="268" y="372"/>
                    </a:lnTo>
                    <a:close/>
                    <a:moveTo>
                      <a:pt x="726" y="340"/>
                    </a:moveTo>
                    <a:lnTo>
                      <a:pt x="726" y="340"/>
                    </a:lnTo>
                    <a:lnTo>
                      <a:pt x="732" y="342"/>
                    </a:lnTo>
                    <a:lnTo>
                      <a:pt x="732" y="346"/>
                    </a:lnTo>
                    <a:lnTo>
                      <a:pt x="728" y="346"/>
                    </a:lnTo>
                    <a:lnTo>
                      <a:pt x="726" y="342"/>
                    </a:lnTo>
                    <a:lnTo>
                      <a:pt x="722" y="340"/>
                    </a:lnTo>
                    <a:lnTo>
                      <a:pt x="726" y="340"/>
                    </a:lnTo>
                    <a:lnTo>
                      <a:pt x="726" y="340"/>
                    </a:lnTo>
                    <a:lnTo>
                      <a:pt x="726" y="340"/>
                    </a:lnTo>
                    <a:close/>
                    <a:moveTo>
                      <a:pt x="698" y="330"/>
                    </a:moveTo>
                    <a:lnTo>
                      <a:pt x="698" y="330"/>
                    </a:lnTo>
                    <a:lnTo>
                      <a:pt x="700" y="332"/>
                    </a:lnTo>
                    <a:lnTo>
                      <a:pt x="702" y="336"/>
                    </a:lnTo>
                    <a:lnTo>
                      <a:pt x="708" y="336"/>
                    </a:lnTo>
                    <a:lnTo>
                      <a:pt x="716" y="336"/>
                    </a:lnTo>
                    <a:lnTo>
                      <a:pt x="712" y="338"/>
                    </a:lnTo>
                    <a:lnTo>
                      <a:pt x="710" y="338"/>
                    </a:lnTo>
                    <a:lnTo>
                      <a:pt x="716" y="340"/>
                    </a:lnTo>
                    <a:lnTo>
                      <a:pt x="716" y="342"/>
                    </a:lnTo>
                    <a:lnTo>
                      <a:pt x="712" y="342"/>
                    </a:lnTo>
                    <a:lnTo>
                      <a:pt x="712" y="350"/>
                    </a:lnTo>
                    <a:lnTo>
                      <a:pt x="700" y="348"/>
                    </a:lnTo>
                    <a:lnTo>
                      <a:pt x="698" y="346"/>
                    </a:lnTo>
                    <a:lnTo>
                      <a:pt x="702" y="346"/>
                    </a:lnTo>
                    <a:lnTo>
                      <a:pt x="700" y="342"/>
                    </a:lnTo>
                    <a:lnTo>
                      <a:pt x="700" y="340"/>
                    </a:lnTo>
                    <a:lnTo>
                      <a:pt x="700" y="338"/>
                    </a:lnTo>
                    <a:lnTo>
                      <a:pt x="694" y="338"/>
                    </a:lnTo>
                    <a:lnTo>
                      <a:pt x="690" y="336"/>
                    </a:lnTo>
                    <a:lnTo>
                      <a:pt x="684" y="340"/>
                    </a:lnTo>
                    <a:lnTo>
                      <a:pt x="686" y="338"/>
                    </a:lnTo>
                    <a:lnTo>
                      <a:pt x="692" y="332"/>
                    </a:lnTo>
                    <a:lnTo>
                      <a:pt x="698" y="330"/>
                    </a:lnTo>
                    <a:lnTo>
                      <a:pt x="698" y="330"/>
                    </a:lnTo>
                    <a:lnTo>
                      <a:pt x="698" y="330"/>
                    </a:lnTo>
                    <a:close/>
                    <a:moveTo>
                      <a:pt x="704" y="306"/>
                    </a:moveTo>
                    <a:lnTo>
                      <a:pt x="704" y="306"/>
                    </a:lnTo>
                    <a:lnTo>
                      <a:pt x="708" y="306"/>
                    </a:lnTo>
                    <a:lnTo>
                      <a:pt x="704" y="310"/>
                    </a:lnTo>
                    <a:lnTo>
                      <a:pt x="702" y="310"/>
                    </a:lnTo>
                    <a:lnTo>
                      <a:pt x="704" y="312"/>
                    </a:lnTo>
                    <a:lnTo>
                      <a:pt x="704" y="314"/>
                    </a:lnTo>
                    <a:lnTo>
                      <a:pt x="690" y="322"/>
                    </a:lnTo>
                    <a:lnTo>
                      <a:pt x="692" y="328"/>
                    </a:lnTo>
                    <a:lnTo>
                      <a:pt x="690" y="328"/>
                    </a:lnTo>
                    <a:lnTo>
                      <a:pt x="684" y="324"/>
                    </a:lnTo>
                    <a:lnTo>
                      <a:pt x="680" y="324"/>
                    </a:lnTo>
                    <a:lnTo>
                      <a:pt x="674" y="324"/>
                    </a:lnTo>
                    <a:lnTo>
                      <a:pt x="674" y="328"/>
                    </a:lnTo>
                    <a:lnTo>
                      <a:pt x="672" y="330"/>
                    </a:lnTo>
                    <a:lnTo>
                      <a:pt x="672" y="336"/>
                    </a:lnTo>
                    <a:lnTo>
                      <a:pt x="676" y="336"/>
                    </a:lnTo>
                    <a:lnTo>
                      <a:pt x="680" y="340"/>
                    </a:lnTo>
                    <a:lnTo>
                      <a:pt x="682" y="342"/>
                    </a:lnTo>
                    <a:lnTo>
                      <a:pt x="680" y="342"/>
                    </a:lnTo>
                    <a:lnTo>
                      <a:pt x="674" y="342"/>
                    </a:lnTo>
                    <a:lnTo>
                      <a:pt x="674" y="338"/>
                    </a:lnTo>
                    <a:lnTo>
                      <a:pt x="672" y="338"/>
                    </a:lnTo>
                    <a:lnTo>
                      <a:pt x="668" y="338"/>
                    </a:lnTo>
                    <a:lnTo>
                      <a:pt x="664" y="330"/>
                    </a:lnTo>
                    <a:lnTo>
                      <a:pt x="672" y="328"/>
                    </a:lnTo>
                    <a:lnTo>
                      <a:pt x="668" y="324"/>
                    </a:lnTo>
                    <a:lnTo>
                      <a:pt x="668" y="322"/>
                    </a:lnTo>
                    <a:lnTo>
                      <a:pt x="676" y="322"/>
                    </a:lnTo>
                    <a:lnTo>
                      <a:pt x="684" y="322"/>
                    </a:lnTo>
                    <a:lnTo>
                      <a:pt x="684" y="320"/>
                    </a:lnTo>
                    <a:lnTo>
                      <a:pt x="686" y="320"/>
                    </a:lnTo>
                    <a:lnTo>
                      <a:pt x="692" y="318"/>
                    </a:lnTo>
                    <a:lnTo>
                      <a:pt x="692" y="314"/>
                    </a:lnTo>
                    <a:lnTo>
                      <a:pt x="698" y="314"/>
                    </a:lnTo>
                    <a:lnTo>
                      <a:pt x="702" y="314"/>
                    </a:lnTo>
                    <a:lnTo>
                      <a:pt x="702" y="312"/>
                    </a:lnTo>
                    <a:lnTo>
                      <a:pt x="702" y="310"/>
                    </a:lnTo>
                    <a:lnTo>
                      <a:pt x="704" y="306"/>
                    </a:lnTo>
                    <a:lnTo>
                      <a:pt x="704" y="306"/>
                    </a:lnTo>
                    <a:lnTo>
                      <a:pt x="704" y="306"/>
                    </a:lnTo>
                    <a:close/>
                    <a:moveTo>
                      <a:pt x="220" y="284"/>
                    </a:moveTo>
                    <a:lnTo>
                      <a:pt x="220" y="284"/>
                    </a:lnTo>
                    <a:lnTo>
                      <a:pt x="214" y="286"/>
                    </a:lnTo>
                    <a:lnTo>
                      <a:pt x="220" y="286"/>
                    </a:lnTo>
                    <a:lnTo>
                      <a:pt x="226" y="284"/>
                    </a:lnTo>
                    <a:lnTo>
                      <a:pt x="226" y="282"/>
                    </a:lnTo>
                    <a:lnTo>
                      <a:pt x="220" y="284"/>
                    </a:lnTo>
                    <a:lnTo>
                      <a:pt x="220" y="284"/>
                    </a:lnTo>
                    <a:lnTo>
                      <a:pt x="220" y="284"/>
                    </a:lnTo>
                    <a:close/>
                    <a:moveTo>
                      <a:pt x="762" y="272"/>
                    </a:moveTo>
                    <a:lnTo>
                      <a:pt x="762" y="272"/>
                    </a:lnTo>
                    <a:lnTo>
                      <a:pt x="762" y="278"/>
                    </a:lnTo>
                    <a:lnTo>
                      <a:pt x="772" y="282"/>
                    </a:lnTo>
                    <a:lnTo>
                      <a:pt x="772" y="274"/>
                    </a:lnTo>
                    <a:lnTo>
                      <a:pt x="766" y="274"/>
                    </a:lnTo>
                    <a:lnTo>
                      <a:pt x="762" y="272"/>
                    </a:lnTo>
                    <a:lnTo>
                      <a:pt x="762" y="272"/>
                    </a:lnTo>
                    <a:lnTo>
                      <a:pt x="762" y="272"/>
                    </a:lnTo>
                    <a:close/>
                    <a:moveTo>
                      <a:pt x="732" y="264"/>
                    </a:moveTo>
                    <a:lnTo>
                      <a:pt x="732" y="264"/>
                    </a:lnTo>
                    <a:lnTo>
                      <a:pt x="738" y="264"/>
                    </a:lnTo>
                    <a:lnTo>
                      <a:pt x="736" y="266"/>
                    </a:lnTo>
                    <a:lnTo>
                      <a:pt x="730" y="272"/>
                    </a:lnTo>
                    <a:lnTo>
                      <a:pt x="730" y="266"/>
                    </a:lnTo>
                    <a:lnTo>
                      <a:pt x="730" y="264"/>
                    </a:lnTo>
                    <a:lnTo>
                      <a:pt x="732" y="264"/>
                    </a:lnTo>
                    <a:lnTo>
                      <a:pt x="732" y="264"/>
                    </a:lnTo>
                    <a:lnTo>
                      <a:pt x="732" y="264"/>
                    </a:lnTo>
                    <a:close/>
                    <a:moveTo>
                      <a:pt x="784" y="250"/>
                    </a:moveTo>
                    <a:lnTo>
                      <a:pt x="784" y="250"/>
                    </a:lnTo>
                    <a:lnTo>
                      <a:pt x="782" y="256"/>
                    </a:lnTo>
                    <a:lnTo>
                      <a:pt x="776" y="256"/>
                    </a:lnTo>
                    <a:lnTo>
                      <a:pt x="780" y="264"/>
                    </a:lnTo>
                    <a:lnTo>
                      <a:pt x="776" y="268"/>
                    </a:lnTo>
                    <a:lnTo>
                      <a:pt x="792" y="266"/>
                    </a:lnTo>
                    <a:lnTo>
                      <a:pt x="800" y="264"/>
                    </a:lnTo>
                    <a:lnTo>
                      <a:pt x="792" y="264"/>
                    </a:lnTo>
                    <a:lnTo>
                      <a:pt x="784" y="250"/>
                    </a:lnTo>
                    <a:lnTo>
                      <a:pt x="784" y="250"/>
                    </a:lnTo>
                    <a:lnTo>
                      <a:pt x="784" y="250"/>
                    </a:lnTo>
                    <a:close/>
                    <a:moveTo>
                      <a:pt x="774" y="228"/>
                    </a:moveTo>
                    <a:lnTo>
                      <a:pt x="774" y="228"/>
                    </a:lnTo>
                    <a:lnTo>
                      <a:pt x="776" y="238"/>
                    </a:lnTo>
                    <a:lnTo>
                      <a:pt x="780" y="240"/>
                    </a:lnTo>
                    <a:lnTo>
                      <a:pt x="780" y="236"/>
                    </a:lnTo>
                    <a:lnTo>
                      <a:pt x="774" y="228"/>
                    </a:lnTo>
                    <a:lnTo>
                      <a:pt x="774" y="228"/>
                    </a:lnTo>
                    <a:lnTo>
                      <a:pt x="774" y="228"/>
                    </a:lnTo>
                    <a:close/>
                    <a:moveTo>
                      <a:pt x="0" y="196"/>
                    </a:moveTo>
                    <a:lnTo>
                      <a:pt x="4" y="202"/>
                    </a:lnTo>
                    <a:lnTo>
                      <a:pt x="4" y="200"/>
                    </a:lnTo>
                    <a:lnTo>
                      <a:pt x="0" y="196"/>
                    </a:lnTo>
                    <a:lnTo>
                      <a:pt x="0" y="196"/>
                    </a:lnTo>
                    <a:lnTo>
                      <a:pt x="0" y="196"/>
                    </a:lnTo>
                    <a:close/>
                    <a:moveTo>
                      <a:pt x="766" y="114"/>
                    </a:moveTo>
                    <a:lnTo>
                      <a:pt x="766" y="120"/>
                    </a:lnTo>
                    <a:lnTo>
                      <a:pt x="768" y="120"/>
                    </a:lnTo>
                    <a:lnTo>
                      <a:pt x="772" y="118"/>
                    </a:lnTo>
                    <a:lnTo>
                      <a:pt x="766" y="114"/>
                    </a:lnTo>
                    <a:lnTo>
                      <a:pt x="766" y="114"/>
                    </a:lnTo>
                    <a:lnTo>
                      <a:pt x="766" y="114"/>
                    </a:lnTo>
                    <a:close/>
                    <a:moveTo>
                      <a:pt x="764" y="58"/>
                    </a:moveTo>
                    <a:lnTo>
                      <a:pt x="766" y="68"/>
                    </a:lnTo>
                    <a:lnTo>
                      <a:pt x="766" y="64"/>
                    </a:lnTo>
                    <a:lnTo>
                      <a:pt x="766" y="60"/>
                    </a:lnTo>
                    <a:lnTo>
                      <a:pt x="764" y="58"/>
                    </a:lnTo>
                    <a:lnTo>
                      <a:pt x="764" y="58"/>
                    </a:lnTo>
                    <a:lnTo>
                      <a:pt x="764" y="58"/>
                    </a:lnTo>
                    <a:close/>
                    <a:moveTo>
                      <a:pt x="272" y="52"/>
                    </a:moveTo>
                    <a:lnTo>
                      <a:pt x="272" y="52"/>
                    </a:lnTo>
                    <a:lnTo>
                      <a:pt x="280" y="60"/>
                    </a:lnTo>
                    <a:lnTo>
                      <a:pt x="286" y="66"/>
                    </a:lnTo>
                    <a:lnTo>
                      <a:pt x="310" y="74"/>
                    </a:lnTo>
                    <a:lnTo>
                      <a:pt x="304" y="66"/>
                    </a:lnTo>
                    <a:lnTo>
                      <a:pt x="272" y="52"/>
                    </a:lnTo>
                    <a:lnTo>
                      <a:pt x="272" y="52"/>
                    </a:lnTo>
                    <a:lnTo>
                      <a:pt x="272" y="52"/>
                    </a:lnTo>
                    <a:close/>
                    <a:moveTo>
                      <a:pt x="430" y="38"/>
                    </a:moveTo>
                    <a:lnTo>
                      <a:pt x="430" y="38"/>
                    </a:lnTo>
                    <a:lnTo>
                      <a:pt x="436" y="40"/>
                    </a:lnTo>
                    <a:lnTo>
                      <a:pt x="440" y="42"/>
                    </a:lnTo>
                    <a:lnTo>
                      <a:pt x="438" y="48"/>
                    </a:lnTo>
                    <a:lnTo>
                      <a:pt x="438" y="46"/>
                    </a:lnTo>
                    <a:lnTo>
                      <a:pt x="436" y="42"/>
                    </a:lnTo>
                    <a:lnTo>
                      <a:pt x="432" y="40"/>
                    </a:lnTo>
                    <a:lnTo>
                      <a:pt x="420" y="40"/>
                    </a:lnTo>
                    <a:lnTo>
                      <a:pt x="430" y="38"/>
                    </a:lnTo>
                    <a:lnTo>
                      <a:pt x="430" y="38"/>
                    </a:lnTo>
                    <a:lnTo>
                      <a:pt x="430" y="38"/>
                    </a:lnTo>
                    <a:close/>
                    <a:moveTo>
                      <a:pt x="532" y="30"/>
                    </a:moveTo>
                    <a:lnTo>
                      <a:pt x="532" y="30"/>
                    </a:lnTo>
                    <a:lnTo>
                      <a:pt x="540" y="30"/>
                    </a:lnTo>
                    <a:lnTo>
                      <a:pt x="544" y="32"/>
                    </a:lnTo>
                    <a:lnTo>
                      <a:pt x="540" y="32"/>
                    </a:lnTo>
                    <a:lnTo>
                      <a:pt x="532" y="32"/>
                    </a:lnTo>
                    <a:lnTo>
                      <a:pt x="532" y="38"/>
                    </a:lnTo>
                    <a:lnTo>
                      <a:pt x="532" y="34"/>
                    </a:lnTo>
                    <a:lnTo>
                      <a:pt x="530" y="32"/>
                    </a:lnTo>
                    <a:lnTo>
                      <a:pt x="532" y="30"/>
                    </a:lnTo>
                    <a:lnTo>
                      <a:pt x="532" y="30"/>
                    </a:lnTo>
                    <a:lnTo>
                      <a:pt x="532" y="30"/>
                    </a:lnTo>
                    <a:close/>
                    <a:moveTo>
                      <a:pt x="610" y="22"/>
                    </a:moveTo>
                    <a:lnTo>
                      <a:pt x="610" y="22"/>
                    </a:lnTo>
                    <a:lnTo>
                      <a:pt x="636" y="22"/>
                    </a:lnTo>
                    <a:lnTo>
                      <a:pt x="656" y="24"/>
                    </a:lnTo>
                    <a:lnTo>
                      <a:pt x="622" y="28"/>
                    </a:lnTo>
                    <a:lnTo>
                      <a:pt x="590" y="30"/>
                    </a:lnTo>
                    <a:lnTo>
                      <a:pt x="600" y="28"/>
                    </a:lnTo>
                    <a:lnTo>
                      <a:pt x="610" y="22"/>
                    </a:lnTo>
                    <a:lnTo>
                      <a:pt x="610" y="22"/>
                    </a:lnTo>
                    <a:lnTo>
                      <a:pt x="610" y="22"/>
                    </a:lnTo>
                    <a:close/>
                    <a:moveTo>
                      <a:pt x="562" y="20"/>
                    </a:moveTo>
                    <a:lnTo>
                      <a:pt x="562" y="20"/>
                    </a:lnTo>
                    <a:lnTo>
                      <a:pt x="564" y="22"/>
                    </a:lnTo>
                    <a:lnTo>
                      <a:pt x="566" y="28"/>
                    </a:lnTo>
                    <a:lnTo>
                      <a:pt x="574" y="28"/>
                    </a:lnTo>
                    <a:lnTo>
                      <a:pt x="584" y="24"/>
                    </a:lnTo>
                    <a:lnTo>
                      <a:pt x="586" y="28"/>
                    </a:lnTo>
                    <a:lnTo>
                      <a:pt x="580" y="30"/>
                    </a:lnTo>
                    <a:lnTo>
                      <a:pt x="564" y="32"/>
                    </a:lnTo>
                    <a:lnTo>
                      <a:pt x="558" y="30"/>
                    </a:lnTo>
                    <a:lnTo>
                      <a:pt x="558" y="24"/>
                    </a:lnTo>
                    <a:lnTo>
                      <a:pt x="558" y="20"/>
                    </a:lnTo>
                    <a:lnTo>
                      <a:pt x="562" y="20"/>
                    </a:lnTo>
                    <a:lnTo>
                      <a:pt x="562" y="20"/>
                    </a:lnTo>
                    <a:lnTo>
                      <a:pt x="562" y="2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54" name="Freeform 1753"/>
              <p:cNvSpPr/>
              <p:nvPr/>
            </p:nvSpPr>
            <p:spPr bwMode="auto">
              <a:xfrm>
                <a:off x="7896225" y="4283075"/>
                <a:ext cx="69850" cy="120650"/>
              </a:xfrm>
              <a:custGeom>
                <a:gdLst>
                  <a:gd fmla="*/ 6 w 44" name="T0"/>
                  <a:gd fmla="*/ 0 h 76" name="T1"/>
                  <a:gd fmla="*/ 0 w 44" name="T2"/>
                  <a:gd fmla="*/ 14 h 76" name="T3"/>
                  <a:gd fmla="*/ 0 w 44" name="T4"/>
                  <a:gd fmla="*/ 32 h 76" name="T5"/>
                  <a:gd fmla="*/ 0 w 44" name="T6"/>
                  <a:gd fmla="*/ 36 h 76" name="T7"/>
                  <a:gd fmla="*/ 2 w 44" name="T8"/>
                  <a:gd fmla="*/ 40 h 76" name="T9"/>
                  <a:gd fmla="*/ 8 w 44" name="T10"/>
                  <a:gd fmla="*/ 44 h 76" name="T11"/>
                  <a:gd fmla="*/ 8 w 44" name="T12"/>
                  <a:gd fmla="*/ 48 h 76" name="T13"/>
                  <a:gd fmla="*/ 6 w 44" name="T14"/>
                  <a:gd fmla="*/ 58 h 76" name="T15"/>
                  <a:gd fmla="*/ 0 w 44" name="T16"/>
                  <a:gd fmla="*/ 68 h 76" name="T17"/>
                  <a:gd fmla="*/ 0 w 44" name="T18"/>
                  <a:gd fmla="*/ 70 h 76" name="T19"/>
                  <a:gd fmla="*/ 2 w 44" name="T20"/>
                  <a:gd fmla="*/ 76 h 76" name="T21"/>
                  <a:gd fmla="*/ 8 w 44" name="T22"/>
                  <a:gd fmla="*/ 76 h 76" name="T23"/>
                  <a:gd fmla="*/ 10 w 44" name="T24"/>
                  <a:gd fmla="*/ 76 h 76" name="T25"/>
                  <a:gd fmla="*/ 12 w 44" name="T26"/>
                  <a:gd fmla="*/ 74 h 76" name="T27"/>
                  <a:gd fmla="*/ 20 w 44" name="T28"/>
                  <a:gd fmla="*/ 70 h 76" name="T29"/>
                  <a:gd fmla="*/ 26 w 44" name="T30"/>
                  <a:gd fmla="*/ 76 h 76" name="T31"/>
                  <a:gd fmla="*/ 32 w 44" name="T32"/>
                  <a:gd fmla="*/ 70 h 76" name="T33"/>
                  <a:gd fmla="*/ 36 w 44" name="T34"/>
                  <a:gd fmla="*/ 62 h 76" name="T35"/>
                  <a:gd fmla="*/ 36 w 44" name="T36"/>
                  <a:gd fmla="*/ 48 h 76" name="T37"/>
                  <a:gd fmla="*/ 42 w 44" name="T38"/>
                  <a:gd fmla="*/ 36 h 76" name="T39"/>
                  <a:gd fmla="*/ 44 w 44" name="T40"/>
                  <a:gd fmla="*/ 30 h 76" name="T41"/>
                  <a:gd fmla="*/ 44 w 44" name="T42"/>
                  <a:gd fmla="*/ 24 h 76" name="T43"/>
                  <a:gd fmla="*/ 38 w 44" name="T44"/>
                  <a:gd fmla="*/ 22 h 76" name="T45"/>
                  <a:gd fmla="*/ 34 w 44" name="T46"/>
                  <a:gd fmla="*/ 18 h 76" name="T47"/>
                  <a:gd fmla="*/ 32 w 44" name="T48"/>
                  <a:gd fmla="*/ 12 h 76" name="T49"/>
                  <a:gd fmla="*/ 28 w 44" name="T50"/>
                  <a:gd fmla="*/ 6 h 76" name="T51"/>
                  <a:gd fmla="*/ 18 w 44" name="T52"/>
                  <a:gd fmla="*/ 0 h 76" name="T53"/>
                  <a:gd fmla="*/ 16 w 44" name="T54"/>
                  <a:gd fmla="*/ 0 h 76" name="T55"/>
                  <a:gd fmla="*/ 12 w 44" name="T56"/>
                  <a:gd fmla="*/ 0 h 76" name="T57"/>
                  <a:gd fmla="*/ 6 w 44" name="T58"/>
                  <a:gd fmla="*/ 0 h 76" name="T59"/>
                  <a:gd fmla="*/ 6 w 44" name="T60"/>
                  <a:gd fmla="*/ 0 h 76" name="T61"/>
                  <a:gd fmla="*/ 6 w 44" name="T62"/>
                  <a:gd fmla="*/ 0 h 7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6" w="44">
                    <a:moveTo>
                      <a:pt x="6" y="0"/>
                    </a:moveTo>
                    <a:lnTo>
                      <a:pt x="0" y="14"/>
                    </a:lnTo>
                    <a:lnTo>
                      <a:pt x="0" y="32"/>
                    </a:lnTo>
                    <a:lnTo>
                      <a:pt x="0" y="36"/>
                    </a:lnTo>
                    <a:lnTo>
                      <a:pt x="2" y="40"/>
                    </a:lnTo>
                    <a:lnTo>
                      <a:pt x="8" y="44"/>
                    </a:lnTo>
                    <a:lnTo>
                      <a:pt x="8" y="48"/>
                    </a:lnTo>
                    <a:lnTo>
                      <a:pt x="6" y="58"/>
                    </a:lnTo>
                    <a:lnTo>
                      <a:pt x="0" y="68"/>
                    </a:lnTo>
                    <a:lnTo>
                      <a:pt x="0" y="70"/>
                    </a:lnTo>
                    <a:lnTo>
                      <a:pt x="2" y="76"/>
                    </a:lnTo>
                    <a:lnTo>
                      <a:pt x="8" y="76"/>
                    </a:lnTo>
                    <a:lnTo>
                      <a:pt x="10" y="76"/>
                    </a:lnTo>
                    <a:lnTo>
                      <a:pt x="12" y="74"/>
                    </a:lnTo>
                    <a:lnTo>
                      <a:pt x="20" y="70"/>
                    </a:lnTo>
                    <a:lnTo>
                      <a:pt x="26" y="76"/>
                    </a:lnTo>
                    <a:lnTo>
                      <a:pt x="32" y="70"/>
                    </a:lnTo>
                    <a:lnTo>
                      <a:pt x="36" y="62"/>
                    </a:lnTo>
                    <a:lnTo>
                      <a:pt x="36" y="48"/>
                    </a:lnTo>
                    <a:lnTo>
                      <a:pt x="42" y="36"/>
                    </a:lnTo>
                    <a:lnTo>
                      <a:pt x="44" y="30"/>
                    </a:lnTo>
                    <a:lnTo>
                      <a:pt x="44" y="24"/>
                    </a:lnTo>
                    <a:lnTo>
                      <a:pt x="38" y="22"/>
                    </a:lnTo>
                    <a:lnTo>
                      <a:pt x="34" y="18"/>
                    </a:lnTo>
                    <a:lnTo>
                      <a:pt x="32" y="12"/>
                    </a:lnTo>
                    <a:lnTo>
                      <a:pt x="28" y="6"/>
                    </a:lnTo>
                    <a:lnTo>
                      <a:pt x="18" y="0"/>
                    </a:lnTo>
                    <a:lnTo>
                      <a:pt x="16" y="0"/>
                    </a:lnTo>
                    <a:lnTo>
                      <a:pt x="12" y="0"/>
                    </a:lnTo>
                    <a:lnTo>
                      <a:pt x="6" y="0"/>
                    </a:lnTo>
                    <a:lnTo>
                      <a:pt x="6" y="0"/>
                    </a:lnTo>
                    <a:lnTo>
                      <a:pt x="6"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55" name="Freeform 1754"/>
              <p:cNvSpPr>
                <a:spLocks noEditPoints="1"/>
              </p:cNvSpPr>
              <p:nvPr/>
            </p:nvSpPr>
            <p:spPr bwMode="auto">
              <a:xfrm>
                <a:off x="7740650" y="6026150"/>
                <a:ext cx="577850" cy="117475"/>
              </a:xfrm>
              <a:custGeom>
                <a:gdLst>
                  <a:gd fmla="*/ 354 w 364" name="T0"/>
                  <a:gd fmla="*/ 68 h 74" name="T1"/>
                  <a:gd fmla="*/ 354 w 364" name="T2"/>
                  <a:gd fmla="*/ 68 h 74" name="T3"/>
                  <a:gd fmla="*/ 358 w 364" name="T4"/>
                  <a:gd fmla="*/ 74 h 74" name="T5"/>
                  <a:gd fmla="*/ 364 w 364" name="T6"/>
                  <a:gd fmla="*/ 72 h 74" name="T7"/>
                  <a:gd fmla="*/ 364 w 364" name="T8"/>
                  <a:gd fmla="*/ 70 h 74" name="T9"/>
                  <a:gd fmla="*/ 362 w 364" name="T10"/>
                  <a:gd fmla="*/ 68 h 74" name="T11"/>
                  <a:gd fmla="*/ 354 w 364" name="T12"/>
                  <a:gd fmla="*/ 68 h 74" name="T13"/>
                  <a:gd fmla="*/ 354 w 364" name="T14"/>
                  <a:gd fmla="*/ 68 h 74" name="T15"/>
                  <a:gd fmla="*/ 354 w 364" name="T16"/>
                  <a:gd fmla="*/ 68 h 74" name="T17"/>
                  <a:gd fmla="*/ 36 w 364" name="T18"/>
                  <a:gd fmla="*/ 0 h 74" name="T19"/>
                  <a:gd fmla="*/ 36 w 364" name="T20"/>
                  <a:gd fmla="*/ 0 h 74" name="T21"/>
                  <a:gd fmla="*/ 18 w 364" name="T22"/>
                  <a:gd fmla="*/ 16 h 74" name="T23"/>
                  <a:gd fmla="*/ 18 w 364" name="T24"/>
                  <a:gd fmla="*/ 18 h 74" name="T25"/>
                  <a:gd fmla="*/ 22 w 364" name="T26"/>
                  <a:gd fmla="*/ 20 h 74" name="T27"/>
                  <a:gd fmla="*/ 26 w 364" name="T28"/>
                  <a:gd fmla="*/ 24 h 74" name="T29"/>
                  <a:gd fmla="*/ 26 w 364" name="T30"/>
                  <a:gd fmla="*/ 16 h 74" name="T31"/>
                  <a:gd fmla="*/ 32 w 364" name="T32"/>
                  <a:gd fmla="*/ 18 h 74" name="T33"/>
                  <a:gd fmla="*/ 34 w 364" name="T34"/>
                  <a:gd fmla="*/ 18 h 74" name="T35"/>
                  <a:gd fmla="*/ 36 w 364" name="T36"/>
                  <a:gd fmla="*/ 18 h 74" name="T37"/>
                  <a:gd fmla="*/ 34 w 364" name="T38"/>
                  <a:gd fmla="*/ 12 h 74" name="T39"/>
                  <a:gd fmla="*/ 42 w 364" name="T40"/>
                  <a:gd fmla="*/ 10 h 74" name="T41"/>
                  <a:gd fmla="*/ 52 w 364" name="T42"/>
                  <a:gd fmla="*/ 10 h 74" name="T43"/>
                  <a:gd fmla="*/ 52 w 364" name="T44"/>
                  <a:gd fmla="*/ 6 h 74" name="T45"/>
                  <a:gd fmla="*/ 46 w 364" name="T46"/>
                  <a:gd fmla="*/ 6 h 74" name="T47"/>
                  <a:gd fmla="*/ 42 w 364" name="T48"/>
                  <a:gd fmla="*/ 6 h 74" name="T49"/>
                  <a:gd fmla="*/ 40 w 364" name="T50"/>
                  <a:gd fmla="*/ 2 h 74" name="T51"/>
                  <a:gd fmla="*/ 36 w 364" name="T52"/>
                  <a:gd fmla="*/ 0 h 74" name="T53"/>
                  <a:gd fmla="*/ 36 w 364" name="T54"/>
                  <a:gd fmla="*/ 0 h 74" name="T55"/>
                  <a:gd fmla="*/ 36 w 364" name="T56"/>
                  <a:gd fmla="*/ 0 h 74" name="T57"/>
                  <a:gd fmla="*/ 8 w 364" name="T58"/>
                  <a:gd fmla="*/ 0 h 74" name="T59"/>
                  <a:gd fmla="*/ 8 w 364" name="T60"/>
                  <a:gd fmla="*/ 0 h 74" name="T61"/>
                  <a:gd fmla="*/ 8 w 364" name="T62"/>
                  <a:gd fmla="*/ 6 h 74" name="T63"/>
                  <a:gd fmla="*/ 8 w 364" name="T64"/>
                  <a:gd fmla="*/ 10 h 74" name="T65"/>
                  <a:gd fmla="*/ 4 w 364" name="T66"/>
                  <a:gd fmla="*/ 12 h 74" name="T67"/>
                  <a:gd fmla="*/ 0 w 364" name="T68"/>
                  <a:gd fmla="*/ 16 h 74" name="T69"/>
                  <a:gd fmla="*/ 0 w 364" name="T70"/>
                  <a:gd fmla="*/ 18 h 74" name="T71"/>
                  <a:gd fmla="*/ 4 w 364" name="T72"/>
                  <a:gd fmla="*/ 18 h 74" name="T73"/>
                  <a:gd fmla="*/ 8 w 364" name="T74"/>
                  <a:gd fmla="*/ 18 h 74" name="T75"/>
                  <a:gd fmla="*/ 12 w 364" name="T76"/>
                  <a:gd fmla="*/ 12 h 74" name="T77"/>
                  <a:gd fmla="*/ 14 w 364" name="T78"/>
                  <a:gd fmla="*/ 12 h 74" name="T79"/>
                  <a:gd fmla="*/ 14 w 364" name="T80"/>
                  <a:gd fmla="*/ 16 h 74" name="T81"/>
                  <a:gd fmla="*/ 16 w 364" name="T82"/>
                  <a:gd fmla="*/ 16 h 74" name="T83"/>
                  <a:gd fmla="*/ 18 w 364" name="T84"/>
                  <a:gd fmla="*/ 10 h 74" name="T85"/>
                  <a:gd fmla="*/ 22 w 364" name="T86"/>
                  <a:gd fmla="*/ 6 h 74" name="T87"/>
                  <a:gd fmla="*/ 24 w 364" name="T88"/>
                  <a:gd fmla="*/ 2 h 74" name="T89"/>
                  <a:gd fmla="*/ 18 w 364" name="T90"/>
                  <a:gd fmla="*/ 0 h 74" name="T91"/>
                  <a:gd fmla="*/ 8 w 364" name="T92"/>
                  <a:gd fmla="*/ 0 h 74" name="T93"/>
                  <a:gd fmla="*/ 8 w 364" name="T94"/>
                  <a:gd fmla="*/ 0 h 74" name="T95"/>
                  <a:gd fmla="*/ 8 w 364" name="T96"/>
                  <a:gd fmla="*/ 0 h 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4" w="364">
                    <a:moveTo>
                      <a:pt x="354" y="68"/>
                    </a:moveTo>
                    <a:lnTo>
                      <a:pt x="354" y="68"/>
                    </a:lnTo>
                    <a:lnTo>
                      <a:pt x="358" y="74"/>
                    </a:lnTo>
                    <a:lnTo>
                      <a:pt x="364" y="72"/>
                    </a:lnTo>
                    <a:lnTo>
                      <a:pt x="364" y="70"/>
                    </a:lnTo>
                    <a:lnTo>
                      <a:pt x="362" y="68"/>
                    </a:lnTo>
                    <a:lnTo>
                      <a:pt x="354" y="68"/>
                    </a:lnTo>
                    <a:lnTo>
                      <a:pt x="354" y="68"/>
                    </a:lnTo>
                    <a:lnTo>
                      <a:pt x="354" y="68"/>
                    </a:lnTo>
                    <a:close/>
                    <a:moveTo>
                      <a:pt x="36" y="0"/>
                    </a:moveTo>
                    <a:lnTo>
                      <a:pt x="36" y="0"/>
                    </a:lnTo>
                    <a:lnTo>
                      <a:pt x="18" y="16"/>
                    </a:lnTo>
                    <a:lnTo>
                      <a:pt x="18" y="18"/>
                    </a:lnTo>
                    <a:lnTo>
                      <a:pt x="22" y="20"/>
                    </a:lnTo>
                    <a:lnTo>
                      <a:pt x="26" y="24"/>
                    </a:lnTo>
                    <a:lnTo>
                      <a:pt x="26" y="16"/>
                    </a:lnTo>
                    <a:lnTo>
                      <a:pt x="32" y="18"/>
                    </a:lnTo>
                    <a:lnTo>
                      <a:pt x="34" y="18"/>
                    </a:lnTo>
                    <a:lnTo>
                      <a:pt x="36" y="18"/>
                    </a:lnTo>
                    <a:lnTo>
                      <a:pt x="34" y="12"/>
                    </a:lnTo>
                    <a:lnTo>
                      <a:pt x="42" y="10"/>
                    </a:lnTo>
                    <a:lnTo>
                      <a:pt x="52" y="10"/>
                    </a:lnTo>
                    <a:lnTo>
                      <a:pt x="52" y="6"/>
                    </a:lnTo>
                    <a:lnTo>
                      <a:pt x="46" y="6"/>
                    </a:lnTo>
                    <a:lnTo>
                      <a:pt x="42" y="6"/>
                    </a:lnTo>
                    <a:lnTo>
                      <a:pt x="40" y="2"/>
                    </a:lnTo>
                    <a:lnTo>
                      <a:pt x="36" y="0"/>
                    </a:lnTo>
                    <a:lnTo>
                      <a:pt x="36" y="0"/>
                    </a:lnTo>
                    <a:lnTo>
                      <a:pt x="36" y="0"/>
                    </a:lnTo>
                    <a:close/>
                    <a:moveTo>
                      <a:pt x="8" y="0"/>
                    </a:moveTo>
                    <a:lnTo>
                      <a:pt x="8" y="0"/>
                    </a:lnTo>
                    <a:lnTo>
                      <a:pt x="8" y="6"/>
                    </a:lnTo>
                    <a:lnTo>
                      <a:pt x="8" y="10"/>
                    </a:lnTo>
                    <a:lnTo>
                      <a:pt x="4" y="12"/>
                    </a:lnTo>
                    <a:lnTo>
                      <a:pt x="0" y="16"/>
                    </a:lnTo>
                    <a:lnTo>
                      <a:pt x="0" y="18"/>
                    </a:lnTo>
                    <a:lnTo>
                      <a:pt x="4" y="18"/>
                    </a:lnTo>
                    <a:lnTo>
                      <a:pt x="8" y="18"/>
                    </a:lnTo>
                    <a:lnTo>
                      <a:pt x="12" y="12"/>
                    </a:lnTo>
                    <a:lnTo>
                      <a:pt x="14" y="12"/>
                    </a:lnTo>
                    <a:lnTo>
                      <a:pt x="14" y="16"/>
                    </a:lnTo>
                    <a:lnTo>
                      <a:pt x="16" y="16"/>
                    </a:lnTo>
                    <a:lnTo>
                      <a:pt x="18" y="10"/>
                    </a:lnTo>
                    <a:lnTo>
                      <a:pt x="22" y="6"/>
                    </a:lnTo>
                    <a:lnTo>
                      <a:pt x="24" y="2"/>
                    </a:lnTo>
                    <a:lnTo>
                      <a:pt x="18" y="0"/>
                    </a:lnTo>
                    <a:lnTo>
                      <a:pt x="8" y="0"/>
                    </a:lnTo>
                    <a:lnTo>
                      <a:pt x="8" y="0"/>
                    </a:lnTo>
                    <a:lnTo>
                      <a:pt x="8"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56" name="Freeform 1755"/>
              <p:cNvSpPr>
                <a:spLocks noEditPoints="1"/>
              </p:cNvSpPr>
              <p:nvPr/>
            </p:nvSpPr>
            <p:spPr bwMode="auto">
              <a:xfrm>
                <a:off x="7740650" y="6026150"/>
                <a:ext cx="577850" cy="117475"/>
              </a:xfrm>
              <a:custGeom>
                <a:gdLst>
                  <a:gd fmla="*/ 354 w 364" name="T0"/>
                  <a:gd fmla="*/ 68 h 74" name="T1"/>
                  <a:gd fmla="*/ 354 w 364" name="T2"/>
                  <a:gd fmla="*/ 68 h 74" name="T3"/>
                  <a:gd fmla="*/ 358 w 364" name="T4"/>
                  <a:gd fmla="*/ 74 h 74" name="T5"/>
                  <a:gd fmla="*/ 364 w 364" name="T6"/>
                  <a:gd fmla="*/ 72 h 74" name="T7"/>
                  <a:gd fmla="*/ 364 w 364" name="T8"/>
                  <a:gd fmla="*/ 70 h 74" name="T9"/>
                  <a:gd fmla="*/ 362 w 364" name="T10"/>
                  <a:gd fmla="*/ 68 h 74" name="T11"/>
                  <a:gd fmla="*/ 354 w 364" name="T12"/>
                  <a:gd fmla="*/ 68 h 74" name="T13"/>
                  <a:gd fmla="*/ 354 w 364" name="T14"/>
                  <a:gd fmla="*/ 68 h 74" name="T15"/>
                  <a:gd fmla="*/ 354 w 364" name="T16"/>
                  <a:gd fmla="*/ 68 h 74" name="T17"/>
                  <a:gd fmla="*/ 36 w 364" name="T18"/>
                  <a:gd fmla="*/ 0 h 74" name="T19"/>
                  <a:gd fmla="*/ 36 w 364" name="T20"/>
                  <a:gd fmla="*/ 0 h 74" name="T21"/>
                  <a:gd fmla="*/ 18 w 364" name="T22"/>
                  <a:gd fmla="*/ 16 h 74" name="T23"/>
                  <a:gd fmla="*/ 18 w 364" name="T24"/>
                  <a:gd fmla="*/ 18 h 74" name="T25"/>
                  <a:gd fmla="*/ 22 w 364" name="T26"/>
                  <a:gd fmla="*/ 20 h 74" name="T27"/>
                  <a:gd fmla="*/ 26 w 364" name="T28"/>
                  <a:gd fmla="*/ 24 h 74" name="T29"/>
                  <a:gd fmla="*/ 26 w 364" name="T30"/>
                  <a:gd fmla="*/ 16 h 74" name="T31"/>
                  <a:gd fmla="*/ 32 w 364" name="T32"/>
                  <a:gd fmla="*/ 18 h 74" name="T33"/>
                  <a:gd fmla="*/ 34 w 364" name="T34"/>
                  <a:gd fmla="*/ 18 h 74" name="T35"/>
                  <a:gd fmla="*/ 36 w 364" name="T36"/>
                  <a:gd fmla="*/ 18 h 74" name="T37"/>
                  <a:gd fmla="*/ 34 w 364" name="T38"/>
                  <a:gd fmla="*/ 12 h 74" name="T39"/>
                  <a:gd fmla="*/ 42 w 364" name="T40"/>
                  <a:gd fmla="*/ 10 h 74" name="T41"/>
                  <a:gd fmla="*/ 52 w 364" name="T42"/>
                  <a:gd fmla="*/ 10 h 74" name="T43"/>
                  <a:gd fmla="*/ 52 w 364" name="T44"/>
                  <a:gd fmla="*/ 6 h 74" name="T45"/>
                  <a:gd fmla="*/ 46 w 364" name="T46"/>
                  <a:gd fmla="*/ 6 h 74" name="T47"/>
                  <a:gd fmla="*/ 42 w 364" name="T48"/>
                  <a:gd fmla="*/ 6 h 74" name="T49"/>
                  <a:gd fmla="*/ 40 w 364" name="T50"/>
                  <a:gd fmla="*/ 2 h 74" name="T51"/>
                  <a:gd fmla="*/ 36 w 364" name="T52"/>
                  <a:gd fmla="*/ 0 h 74" name="T53"/>
                  <a:gd fmla="*/ 36 w 364" name="T54"/>
                  <a:gd fmla="*/ 0 h 74" name="T55"/>
                  <a:gd fmla="*/ 36 w 364" name="T56"/>
                  <a:gd fmla="*/ 0 h 74" name="T57"/>
                  <a:gd fmla="*/ 8 w 364" name="T58"/>
                  <a:gd fmla="*/ 0 h 74" name="T59"/>
                  <a:gd fmla="*/ 8 w 364" name="T60"/>
                  <a:gd fmla="*/ 0 h 74" name="T61"/>
                  <a:gd fmla="*/ 8 w 364" name="T62"/>
                  <a:gd fmla="*/ 6 h 74" name="T63"/>
                  <a:gd fmla="*/ 8 w 364" name="T64"/>
                  <a:gd fmla="*/ 10 h 74" name="T65"/>
                  <a:gd fmla="*/ 4 w 364" name="T66"/>
                  <a:gd fmla="*/ 12 h 74" name="T67"/>
                  <a:gd fmla="*/ 0 w 364" name="T68"/>
                  <a:gd fmla="*/ 16 h 74" name="T69"/>
                  <a:gd fmla="*/ 0 w 364" name="T70"/>
                  <a:gd fmla="*/ 18 h 74" name="T71"/>
                  <a:gd fmla="*/ 4 w 364" name="T72"/>
                  <a:gd fmla="*/ 18 h 74" name="T73"/>
                  <a:gd fmla="*/ 8 w 364" name="T74"/>
                  <a:gd fmla="*/ 18 h 74" name="T75"/>
                  <a:gd fmla="*/ 12 w 364" name="T76"/>
                  <a:gd fmla="*/ 12 h 74" name="T77"/>
                  <a:gd fmla="*/ 14 w 364" name="T78"/>
                  <a:gd fmla="*/ 12 h 74" name="T79"/>
                  <a:gd fmla="*/ 14 w 364" name="T80"/>
                  <a:gd fmla="*/ 16 h 74" name="T81"/>
                  <a:gd fmla="*/ 16 w 364" name="T82"/>
                  <a:gd fmla="*/ 16 h 74" name="T83"/>
                  <a:gd fmla="*/ 18 w 364" name="T84"/>
                  <a:gd fmla="*/ 10 h 74" name="T85"/>
                  <a:gd fmla="*/ 22 w 364" name="T86"/>
                  <a:gd fmla="*/ 6 h 74" name="T87"/>
                  <a:gd fmla="*/ 24 w 364" name="T88"/>
                  <a:gd fmla="*/ 2 h 74" name="T89"/>
                  <a:gd fmla="*/ 18 w 364" name="T90"/>
                  <a:gd fmla="*/ 0 h 74" name="T91"/>
                  <a:gd fmla="*/ 8 w 364" name="T92"/>
                  <a:gd fmla="*/ 0 h 74" name="T93"/>
                  <a:gd fmla="*/ 8 w 364" name="T94"/>
                  <a:gd fmla="*/ 0 h 74" name="T95"/>
                  <a:gd fmla="*/ 8 w 364" name="T96"/>
                  <a:gd fmla="*/ 0 h 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4" w="364">
                    <a:moveTo>
                      <a:pt x="354" y="68"/>
                    </a:moveTo>
                    <a:lnTo>
                      <a:pt x="354" y="68"/>
                    </a:lnTo>
                    <a:lnTo>
                      <a:pt x="358" y="74"/>
                    </a:lnTo>
                    <a:lnTo>
                      <a:pt x="364" y="72"/>
                    </a:lnTo>
                    <a:lnTo>
                      <a:pt x="364" y="70"/>
                    </a:lnTo>
                    <a:lnTo>
                      <a:pt x="362" y="68"/>
                    </a:lnTo>
                    <a:lnTo>
                      <a:pt x="354" y="68"/>
                    </a:lnTo>
                    <a:lnTo>
                      <a:pt x="354" y="68"/>
                    </a:lnTo>
                    <a:lnTo>
                      <a:pt x="354" y="68"/>
                    </a:lnTo>
                    <a:close/>
                    <a:moveTo>
                      <a:pt x="36" y="0"/>
                    </a:moveTo>
                    <a:lnTo>
                      <a:pt x="36" y="0"/>
                    </a:lnTo>
                    <a:lnTo>
                      <a:pt x="18" y="16"/>
                    </a:lnTo>
                    <a:lnTo>
                      <a:pt x="18" y="18"/>
                    </a:lnTo>
                    <a:lnTo>
                      <a:pt x="22" y="20"/>
                    </a:lnTo>
                    <a:lnTo>
                      <a:pt x="26" y="24"/>
                    </a:lnTo>
                    <a:lnTo>
                      <a:pt x="26" y="16"/>
                    </a:lnTo>
                    <a:lnTo>
                      <a:pt x="32" y="18"/>
                    </a:lnTo>
                    <a:lnTo>
                      <a:pt x="34" y="18"/>
                    </a:lnTo>
                    <a:lnTo>
                      <a:pt x="36" y="18"/>
                    </a:lnTo>
                    <a:lnTo>
                      <a:pt x="34" y="12"/>
                    </a:lnTo>
                    <a:lnTo>
                      <a:pt x="42" y="10"/>
                    </a:lnTo>
                    <a:lnTo>
                      <a:pt x="52" y="10"/>
                    </a:lnTo>
                    <a:lnTo>
                      <a:pt x="52" y="6"/>
                    </a:lnTo>
                    <a:lnTo>
                      <a:pt x="46" y="6"/>
                    </a:lnTo>
                    <a:lnTo>
                      <a:pt x="42" y="6"/>
                    </a:lnTo>
                    <a:lnTo>
                      <a:pt x="40" y="2"/>
                    </a:lnTo>
                    <a:lnTo>
                      <a:pt x="36" y="0"/>
                    </a:lnTo>
                    <a:lnTo>
                      <a:pt x="36" y="0"/>
                    </a:lnTo>
                    <a:lnTo>
                      <a:pt x="36" y="0"/>
                    </a:lnTo>
                    <a:close/>
                    <a:moveTo>
                      <a:pt x="8" y="0"/>
                    </a:moveTo>
                    <a:lnTo>
                      <a:pt x="8" y="0"/>
                    </a:lnTo>
                    <a:lnTo>
                      <a:pt x="8" y="6"/>
                    </a:lnTo>
                    <a:lnTo>
                      <a:pt x="8" y="10"/>
                    </a:lnTo>
                    <a:lnTo>
                      <a:pt x="4" y="12"/>
                    </a:lnTo>
                    <a:lnTo>
                      <a:pt x="0" y="16"/>
                    </a:lnTo>
                    <a:lnTo>
                      <a:pt x="0" y="18"/>
                    </a:lnTo>
                    <a:lnTo>
                      <a:pt x="4" y="18"/>
                    </a:lnTo>
                    <a:lnTo>
                      <a:pt x="8" y="18"/>
                    </a:lnTo>
                    <a:lnTo>
                      <a:pt x="12" y="12"/>
                    </a:lnTo>
                    <a:lnTo>
                      <a:pt x="14" y="12"/>
                    </a:lnTo>
                    <a:lnTo>
                      <a:pt x="14" y="16"/>
                    </a:lnTo>
                    <a:lnTo>
                      <a:pt x="16" y="16"/>
                    </a:lnTo>
                    <a:lnTo>
                      <a:pt x="18" y="10"/>
                    </a:lnTo>
                    <a:lnTo>
                      <a:pt x="22" y="6"/>
                    </a:lnTo>
                    <a:lnTo>
                      <a:pt x="24" y="2"/>
                    </a:lnTo>
                    <a:lnTo>
                      <a:pt x="18" y="0"/>
                    </a:lnTo>
                    <a:lnTo>
                      <a:pt x="8" y="0"/>
                    </a:lnTo>
                    <a:lnTo>
                      <a:pt x="8" y="0"/>
                    </a:lnTo>
                    <a:lnTo>
                      <a:pt x="8"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57" name="Freeform 1756"/>
              <p:cNvSpPr/>
              <p:nvPr/>
            </p:nvSpPr>
            <p:spPr bwMode="auto">
              <a:xfrm>
                <a:off x="7073900" y="4029075"/>
                <a:ext cx="69850" cy="41275"/>
              </a:xfrm>
              <a:custGeom>
                <a:gdLst>
                  <a:gd fmla="*/ 2 w 44" name="T0"/>
                  <a:gd fmla="*/ 12 h 26" name="T1"/>
                  <a:gd fmla="*/ 10 w 44" name="T2"/>
                  <a:gd fmla="*/ 20 h 26" name="T3"/>
                  <a:gd fmla="*/ 18 w 44" name="T4"/>
                  <a:gd fmla="*/ 20 h 26" name="T5"/>
                  <a:gd fmla="*/ 28 w 44" name="T6"/>
                  <a:gd fmla="*/ 20 h 26" name="T7"/>
                  <a:gd fmla="*/ 30 w 44" name="T8"/>
                  <a:gd fmla="*/ 22 h 26" name="T9"/>
                  <a:gd fmla="*/ 38 w 44" name="T10"/>
                  <a:gd fmla="*/ 26 h 26" name="T11"/>
                  <a:gd fmla="*/ 38 w 44" name="T12"/>
                  <a:gd fmla="*/ 22 h 26" name="T13"/>
                  <a:gd fmla="*/ 44 w 44" name="T14"/>
                  <a:gd fmla="*/ 22 h 26" name="T15"/>
                  <a:gd fmla="*/ 44 w 44" name="T16"/>
                  <a:gd fmla="*/ 10 h 26" name="T17"/>
                  <a:gd fmla="*/ 42 w 44" name="T18"/>
                  <a:gd fmla="*/ 10 h 26" name="T19"/>
                  <a:gd fmla="*/ 36 w 44" name="T20"/>
                  <a:gd fmla="*/ 8 h 26" name="T21"/>
                  <a:gd fmla="*/ 30 w 44" name="T22"/>
                  <a:gd fmla="*/ 4 h 26" name="T23"/>
                  <a:gd fmla="*/ 28 w 44" name="T24"/>
                  <a:gd fmla="*/ 2 h 26" name="T25"/>
                  <a:gd fmla="*/ 20 w 44" name="T26"/>
                  <a:gd fmla="*/ 0 h 26" name="T27"/>
                  <a:gd fmla="*/ 16 w 44" name="T28"/>
                  <a:gd fmla="*/ 0 h 26" name="T29"/>
                  <a:gd fmla="*/ 10 w 44" name="T30"/>
                  <a:gd fmla="*/ 2 h 26" name="T31"/>
                  <a:gd fmla="*/ 8 w 44" name="T32"/>
                  <a:gd fmla="*/ 4 h 26" name="T33"/>
                  <a:gd fmla="*/ 8 w 44" name="T34"/>
                  <a:gd fmla="*/ 8 h 26" name="T35"/>
                  <a:gd fmla="*/ 4 w 44" name="T36"/>
                  <a:gd fmla="*/ 10 h 26" name="T37"/>
                  <a:gd fmla="*/ 2 w 44" name="T38"/>
                  <a:gd fmla="*/ 10 h 26" name="T39"/>
                  <a:gd fmla="*/ 0 w 44" name="T40"/>
                  <a:gd fmla="*/ 10 h 26" name="T41"/>
                  <a:gd fmla="*/ 2 w 44" name="T42"/>
                  <a:gd fmla="*/ 12 h 26" name="T43"/>
                  <a:gd fmla="*/ 2 w 44" name="T44"/>
                  <a:gd fmla="*/ 12 h 26" name="T45"/>
                  <a:gd fmla="*/ 2 w 44" name="T46"/>
                  <a:gd fmla="*/ 12 h 2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6" w="44">
                    <a:moveTo>
                      <a:pt x="2" y="12"/>
                    </a:moveTo>
                    <a:lnTo>
                      <a:pt x="10" y="20"/>
                    </a:lnTo>
                    <a:lnTo>
                      <a:pt x="18" y="20"/>
                    </a:lnTo>
                    <a:lnTo>
                      <a:pt x="28" y="20"/>
                    </a:lnTo>
                    <a:lnTo>
                      <a:pt x="30" y="22"/>
                    </a:lnTo>
                    <a:lnTo>
                      <a:pt x="38" y="26"/>
                    </a:lnTo>
                    <a:lnTo>
                      <a:pt x="38" y="22"/>
                    </a:lnTo>
                    <a:lnTo>
                      <a:pt x="44" y="22"/>
                    </a:lnTo>
                    <a:lnTo>
                      <a:pt x="44" y="10"/>
                    </a:lnTo>
                    <a:lnTo>
                      <a:pt x="42" y="10"/>
                    </a:lnTo>
                    <a:lnTo>
                      <a:pt x="36" y="8"/>
                    </a:lnTo>
                    <a:lnTo>
                      <a:pt x="30" y="4"/>
                    </a:lnTo>
                    <a:lnTo>
                      <a:pt x="28" y="2"/>
                    </a:lnTo>
                    <a:lnTo>
                      <a:pt x="20" y="0"/>
                    </a:lnTo>
                    <a:lnTo>
                      <a:pt x="16" y="0"/>
                    </a:lnTo>
                    <a:lnTo>
                      <a:pt x="10" y="2"/>
                    </a:lnTo>
                    <a:lnTo>
                      <a:pt x="8" y="4"/>
                    </a:lnTo>
                    <a:lnTo>
                      <a:pt x="8" y="8"/>
                    </a:lnTo>
                    <a:lnTo>
                      <a:pt x="4" y="10"/>
                    </a:lnTo>
                    <a:lnTo>
                      <a:pt x="2" y="10"/>
                    </a:lnTo>
                    <a:lnTo>
                      <a:pt x="0" y="10"/>
                    </a:lnTo>
                    <a:lnTo>
                      <a:pt x="2" y="12"/>
                    </a:lnTo>
                    <a:lnTo>
                      <a:pt x="2" y="12"/>
                    </a:lnTo>
                    <a:lnTo>
                      <a:pt x="2" y="1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58" name="Freeform 1757"/>
              <p:cNvSpPr>
                <a:spLocks noEditPoints="1"/>
              </p:cNvSpPr>
              <p:nvPr/>
            </p:nvSpPr>
            <p:spPr bwMode="auto">
              <a:xfrm>
                <a:off x="7019925" y="4410075"/>
                <a:ext cx="393700" cy="187325"/>
              </a:xfrm>
              <a:custGeom>
                <a:gdLst>
                  <a:gd fmla="*/ 176 w 248" name="T0"/>
                  <a:gd fmla="*/ 100 h 118" name="T1"/>
                  <a:gd fmla="*/ 174 w 248" name="T2"/>
                  <a:gd fmla="*/ 106 h 118" name="T3"/>
                  <a:gd fmla="*/ 178 w 248" name="T4"/>
                  <a:gd fmla="*/ 110 h 118" name="T5"/>
                  <a:gd fmla="*/ 188 w 248" name="T6"/>
                  <a:gd fmla="*/ 116 h 118" name="T7"/>
                  <a:gd fmla="*/ 194 w 248" name="T8"/>
                  <a:gd fmla="*/ 118 h 118" name="T9"/>
                  <a:gd fmla="*/ 202 w 248" name="T10"/>
                  <a:gd fmla="*/ 110 h 118" name="T11"/>
                  <a:gd fmla="*/ 210 w 248" name="T12"/>
                  <a:gd fmla="*/ 96 h 118" name="T13"/>
                  <a:gd fmla="*/ 222 w 248" name="T14"/>
                  <a:gd fmla="*/ 82 h 118" name="T15"/>
                  <a:gd fmla="*/ 240 w 248" name="T16"/>
                  <a:gd fmla="*/ 70 h 118" name="T17"/>
                  <a:gd fmla="*/ 246 w 248" name="T18"/>
                  <a:gd fmla="*/ 56 h 118" name="T19"/>
                  <a:gd fmla="*/ 248 w 248" name="T20"/>
                  <a:gd fmla="*/ 46 h 118" name="T21"/>
                  <a:gd fmla="*/ 240 w 248" name="T22"/>
                  <a:gd fmla="*/ 34 h 118" name="T23"/>
                  <a:gd fmla="*/ 242 w 248" name="T24"/>
                  <a:gd fmla="*/ 28 h 118" name="T25"/>
                  <a:gd fmla="*/ 234 w 248" name="T26"/>
                  <a:gd fmla="*/ 20 h 118" name="T27"/>
                  <a:gd fmla="*/ 220 w 248" name="T28"/>
                  <a:gd fmla="*/ 20 h 118" name="T29"/>
                  <a:gd fmla="*/ 214 w 248" name="T30"/>
                  <a:gd fmla="*/ 16 h 118" name="T31"/>
                  <a:gd fmla="*/ 202 w 248" name="T32"/>
                  <a:gd fmla="*/ 6 h 118" name="T33"/>
                  <a:gd fmla="*/ 198 w 248" name="T34"/>
                  <a:gd fmla="*/ 0 h 118" name="T35"/>
                  <a:gd fmla="*/ 186 w 248" name="T36"/>
                  <a:gd fmla="*/ 14 h 118" name="T37"/>
                  <a:gd fmla="*/ 184 w 248" name="T38"/>
                  <a:gd fmla="*/ 24 h 118" name="T39"/>
                  <a:gd fmla="*/ 178 w 248" name="T40"/>
                  <a:gd fmla="*/ 36 h 118" name="T41"/>
                  <a:gd fmla="*/ 180 w 248" name="T42"/>
                  <a:gd fmla="*/ 42 h 118" name="T43"/>
                  <a:gd fmla="*/ 176 w 248" name="T44"/>
                  <a:gd fmla="*/ 46 h 118" name="T45"/>
                  <a:gd fmla="*/ 174 w 248" name="T46"/>
                  <a:gd fmla="*/ 54 h 118" name="T47"/>
                  <a:gd fmla="*/ 174 w 248" name="T48"/>
                  <a:gd fmla="*/ 60 h 118" name="T49"/>
                  <a:gd fmla="*/ 174 w 248" name="T50"/>
                  <a:gd fmla="*/ 68 h 118" name="T51"/>
                  <a:gd fmla="*/ 170 w 248" name="T52"/>
                  <a:gd fmla="*/ 78 h 118" name="T53"/>
                  <a:gd fmla="*/ 184 w 248" name="T54"/>
                  <a:gd fmla="*/ 82 h 118" name="T55"/>
                  <a:gd fmla="*/ 184 w 248" name="T56"/>
                  <a:gd fmla="*/ 90 h 118" name="T57"/>
                  <a:gd fmla="*/ 176 w 248" name="T58"/>
                  <a:gd fmla="*/ 96 h 118" name="T59"/>
                  <a:gd fmla="*/ 186 w 248" name="T60"/>
                  <a:gd fmla="*/ 78 h 118" name="T61"/>
                  <a:gd fmla="*/ 184 w 248" name="T62"/>
                  <a:gd fmla="*/ 82 h 118" name="T63"/>
                  <a:gd fmla="*/ 186 w 248" name="T64"/>
                  <a:gd fmla="*/ 78 h 118" name="T65"/>
                  <a:gd fmla="*/ 186 w 248" name="T66"/>
                  <a:gd fmla="*/ 78 h 118" name="T67"/>
                  <a:gd fmla="*/ 0 w 248" name="T68"/>
                  <a:gd fmla="*/ 24 h 118" name="T69"/>
                  <a:gd fmla="*/ 4 w 248" name="T70"/>
                  <a:gd fmla="*/ 42 h 118" name="T71"/>
                  <a:gd fmla="*/ 0 w 248" name="T72"/>
                  <a:gd fmla="*/ 42 h 118" name="T73"/>
                  <a:gd fmla="*/ 4 w 248" name="T74"/>
                  <a:gd fmla="*/ 46 h 118" name="T75"/>
                  <a:gd fmla="*/ 8 w 248" name="T76"/>
                  <a:gd fmla="*/ 36 h 118" name="T77"/>
                  <a:gd fmla="*/ 0 w 248" name="T78"/>
                  <a:gd fmla="*/ 24 h 11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8" w="248">
                    <a:moveTo>
                      <a:pt x="176" y="96"/>
                    </a:moveTo>
                    <a:lnTo>
                      <a:pt x="176" y="100"/>
                    </a:lnTo>
                    <a:lnTo>
                      <a:pt x="178" y="104"/>
                    </a:lnTo>
                    <a:lnTo>
                      <a:pt x="174" y="106"/>
                    </a:lnTo>
                    <a:lnTo>
                      <a:pt x="174" y="108"/>
                    </a:lnTo>
                    <a:lnTo>
                      <a:pt x="178" y="110"/>
                    </a:lnTo>
                    <a:lnTo>
                      <a:pt x="184" y="108"/>
                    </a:lnTo>
                    <a:lnTo>
                      <a:pt x="188" y="116"/>
                    </a:lnTo>
                    <a:lnTo>
                      <a:pt x="192" y="118"/>
                    </a:lnTo>
                    <a:lnTo>
                      <a:pt x="194" y="118"/>
                    </a:lnTo>
                    <a:lnTo>
                      <a:pt x="196" y="116"/>
                    </a:lnTo>
                    <a:lnTo>
                      <a:pt x="202" y="110"/>
                    </a:lnTo>
                    <a:lnTo>
                      <a:pt x="204" y="100"/>
                    </a:lnTo>
                    <a:lnTo>
                      <a:pt x="210" y="96"/>
                    </a:lnTo>
                    <a:lnTo>
                      <a:pt x="216" y="88"/>
                    </a:lnTo>
                    <a:lnTo>
                      <a:pt x="222" y="82"/>
                    </a:lnTo>
                    <a:lnTo>
                      <a:pt x="234" y="74"/>
                    </a:lnTo>
                    <a:lnTo>
                      <a:pt x="240" y="70"/>
                    </a:lnTo>
                    <a:lnTo>
                      <a:pt x="246" y="62"/>
                    </a:lnTo>
                    <a:lnTo>
                      <a:pt x="246" y="56"/>
                    </a:lnTo>
                    <a:lnTo>
                      <a:pt x="248" y="56"/>
                    </a:lnTo>
                    <a:lnTo>
                      <a:pt x="248" y="46"/>
                    </a:lnTo>
                    <a:lnTo>
                      <a:pt x="246" y="36"/>
                    </a:lnTo>
                    <a:lnTo>
                      <a:pt x="240" y="34"/>
                    </a:lnTo>
                    <a:lnTo>
                      <a:pt x="248" y="28"/>
                    </a:lnTo>
                    <a:lnTo>
                      <a:pt x="242" y="28"/>
                    </a:lnTo>
                    <a:lnTo>
                      <a:pt x="238" y="24"/>
                    </a:lnTo>
                    <a:lnTo>
                      <a:pt x="234" y="20"/>
                    </a:lnTo>
                    <a:lnTo>
                      <a:pt x="232" y="24"/>
                    </a:lnTo>
                    <a:lnTo>
                      <a:pt x="220" y="20"/>
                    </a:lnTo>
                    <a:lnTo>
                      <a:pt x="216" y="20"/>
                    </a:lnTo>
                    <a:lnTo>
                      <a:pt x="214" y="16"/>
                    </a:lnTo>
                    <a:lnTo>
                      <a:pt x="212" y="10"/>
                    </a:lnTo>
                    <a:lnTo>
                      <a:pt x="202" y="6"/>
                    </a:lnTo>
                    <a:lnTo>
                      <a:pt x="198" y="2"/>
                    </a:lnTo>
                    <a:lnTo>
                      <a:pt x="198" y="0"/>
                    </a:lnTo>
                    <a:lnTo>
                      <a:pt x="184" y="10"/>
                    </a:lnTo>
                    <a:lnTo>
                      <a:pt x="186" y="14"/>
                    </a:lnTo>
                    <a:lnTo>
                      <a:pt x="186" y="18"/>
                    </a:lnTo>
                    <a:lnTo>
                      <a:pt x="184" y="24"/>
                    </a:lnTo>
                    <a:lnTo>
                      <a:pt x="178" y="32"/>
                    </a:lnTo>
                    <a:lnTo>
                      <a:pt x="178" y="36"/>
                    </a:lnTo>
                    <a:lnTo>
                      <a:pt x="178" y="38"/>
                    </a:lnTo>
                    <a:lnTo>
                      <a:pt x="180" y="42"/>
                    </a:lnTo>
                    <a:lnTo>
                      <a:pt x="180" y="44"/>
                    </a:lnTo>
                    <a:lnTo>
                      <a:pt x="176" y="46"/>
                    </a:lnTo>
                    <a:lnTo>
                      <a:pt x="170" y="52"/>
                    </a:lnTo>
                    <a:lnTo>
                      <a:pt x="174" y="54"/>
                    </a:lnTo>
                    <a:lnTo>
                      <a:pt x="176" y="54"/>
                    </a:lnTo>
                    <a:lnTo>
                      <a:pt x="174" y="60"/>
                    </a:lnTo>
                    <a:lnTo>
                      <a:pt x="174" y="64"/>
                    </a:lnTo>
                    <a:lnTo>
                      <a:pt x="174" y="68"/>
                    </a:lnTo>
                    <a:lnTo>
                      <a:pt x="176" y="70"/>
                    </a:lnTo>
                    <a:lnTo>
                      <a:pt x="170" y="78"/>
                    </a:lnTo>
                    <a:lnTo>
                      <a:pt x="178" y="80"/>
                    </a:lnTo>
                    <a:lnTo>
                      <a:pt x="184" y="82"/>
                    </a:lnTo>
                    <a:lnTo>
                      <a:pt x="180" y="86"/>
                    </a:lnTo>
                    <a:lnTo>
                      <a:pt x="184" y="90"/>
                    </a:lnTo>
                    <a:lnTo>
                      <a:pt x="176" y="96"/>
                    </a:lnTo>
                    <a:lnTo>
                      <a:pt x="176" y="96"/>
                    </a:lnTo>
                    <a:lnTo>
                      <a:pt x="176" y="96"/>
                    </a:lnTo>
                    <a:close/>
                    <a:moveTo>
                      <a:pt x="186" y="78"/>
                    </a:moveTo>
                    <a:lnTo>
                      <a:pt x="186" y="82"/>
                    </a:lnTo>
                    <a:lnTo>
                      <a:pt x="184" y="82"/>
                    </a:lnTo>
                    <a:lnTo>
                      <a:pt x="184" y="80"/>
                    </a:lnTo>
                    <a:lnTo>
                      <a:pt x="186" y="78"/>
                    </a:lnTo>
                    <a:lnTo>
                      <a:pt x="186" y="78"/>
                    </a:lnTo>
                    <a:lnTo>
                      <a:pt x="186" y="78"/>
                    </a:lnTo>
                    <a:close/>
                    <a:moveTo>
                      <a:pt x="0" y="24"/>
                    </a:moveTo>
                    <a:lnTo>
                      <a:pt x="0" y="24"/>
                    </a:lnTo>
                    <a:lnTo>
                      <a:pt x="4" y="38"/>
                    </a:lnTo>
                    <a:lnTo>
                      <a:pt x="4" y="42"/>
                    </a:lnTo>
                    <a:lnTo>
                      <a:pt x="4" y="44"/>
                    </a:lnTo>
                    <a:lnTo>
                      <a:pt x="0" y="42"/>
                    </a:lnTo>
                    <a:lnTo>
                      <a:pt x="0" y="44"/>
                    </a:lnTo>
                    <a:lnTo>
                      <a:pt x="4" y="46"/>
                    </a:lnTo>
                    <a:lnTo>
                      <a:pt x="8" y="42"/>
                    </a:lnTo>
                    <a:lnTo>
                      <a:pt x="8" y="36"/>
                    </a:lnTo>
                    <a:lnTo>
                      <a:pt x="0" y="24"/>
                    </a:lnTo>
                    <a:lnTo>
                      <a:pt x="0" y="24"/>
                    </a:lnTo>
                    <a:lnTo>
                      <a:pt x="0" y="2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59" name="Freeform 1758"/>
              <p:cNvSpPr/>
              <p:nvPr/>
            </p:nvSpPr>
            <p:spPr bwMode="auto">
              <a:xfrm>
                <a:off x="7499350" y="3876675"/>
                <a:ext cx="85725" cy="60325"/>
              </a:xfrm>
              <a:custGeom>
                <a:gdLst>
                  <a:gd fmla="*/ 2 w 54" name="T0"/>
                  <a:gd fmla="*/ 2 h 38" name="T1"/>
                  <a:gd fmla="*/ 2 w 54" name="T2"/>
                  <a:gd fmla="*/ 12 h 38" name="T3"/>
                  <a:gd fmla="*/ 2 w 54" name="T4"/>
                  <a:gd fmla="*/ 18 h 38" name="T5"/>
                  <a:gd fmla="*/ 0 w 54" name="T6"/>
                  <a:gd fmla="*/ 20 h 38" name="T7"/>
                  <a:gd fmla="*/ 4 w 54" name="T8"/>
                  <a:gd fmla="*/ 26 h 38" name="T9"/>
                  <a:gd fmla="*/ 4 w 54" name="T10"/>
                  <a:gd fmla="*/ 30 h 38" name="T11"/>
                  <a:gd fmla="*/ 8 w 54" name="T12"/>
                  <a:gd fmla="*/ 36 h 38" name="T13"/>
                  <a:gd fmla="*/ 10 w 54" name="T14"/>
                  <a:gd fmla="*/ 38 h 38" name="T15"/>
                  <a:gd fmla="*/ 12 w 54" name="T16"/>
                  <a:gd fmla="*/ 36 h 38" name="T17"/>
                  <a:gd fmla="*/ 14 w 54" name="T18"/>
                  <a:gd fmla="*/ 32 h 38" name="T19"/>
                  <a:gd fmla="*/ 12 w 54" name="T20"/>
                  <a:gd fmla="*/ 28 h 38" name="T21"/>
                  <a:gd fmla="*/ 12 w 54" name="T22"/>
                  <a:gd fmla="*/ 22 h 38" name="T23"/>
                  <a:gd fmla="*/ 22 w 54" name="T24"/>
                  <a:gd fmla="*/ 28 h 38" name="T25"/>
                  <a:gd fmla="*/ 22 w 54" name="T26"/>
                  <a:gd fmla="*/ 30 h 38" name="T27"/>
                  <a:gd fmla="*/ 28 w 54" name="T28"/>
                  <a:gd fmla="*/ 30 h 38" name="T29"/>
                  <a:gd fmla="*/ 32 w 54" name="T30"/>
                  <a:gd fmla="*/ 22 h 38" name="T31"/>
                  <a:gd fmla="*/ 46 w 54" name="T32"/>
                  <a:gd fmla="*/ 22 h 38" name="T33"/>
                  <a:gd fmla="*/ 46 w 54" name="T34"/>
                  <a:gd fmla="*/ 26 h 38" name="T35"/>
                  <a:gd fmla="*/ 48 w 54" name="T36"/>
                  <a:gd fmla="*/ 26 h 38" name="T37"/>
                  <a:gd fmla="*/ 54 w 54" name="T38"/>
                  <a:gd fmla="*/ 26 h 38" name="T39"/>
                  <a:gd fmla="*/ 50 w 54" name="T40"/>
                  <a:gd fmla="*/ 18 h 38" name="T41"/>
                  <a:gd fmla="*/ 48 w 54" name="T42"/>
                  <a:gd fmla="*/ 16 h 38" name="T43"/>
                  <a:gd fmla="*/ 46 w 54" name="T44"/>
                  <a:gd fmla="*/ 12 h 38" name="T45"/>
                  <a:gd fmla="*/ 42 w 54" name="T46"/>
                  <a:gd fmla="*/ 12 h 38" name="T47"/>
                  <a:gd fmla="*/ 36 w 54" name="T48"/>
                  <a:gd fmla="*/ 12 h 38" name="T49"/>
                  <a:gd fmla="*/ 28 w 54" name="T50"/>
                  <a:gd fmla="*/ 8 h 38" name="T51"/>
                  <a:gd fmla="*/ 20 w 54" name="T52"/>
                  <a:gd fmla="*/ 2 h 38" name="T53"/>
                  <a:gd fmla="*/ 10 w 54" name="T54"/>
                  <a:gd fmla="*/ 0 h 38" name="T55"/>
                  <a:gd fmla="*/ 2 w 54" name="T56"/>
                  <a:gd fmla="*/ 2 h 38" name="T57"/>
                  <a:gd fmla="*/ 2 w 54" name="T58"/>
                  <a:gd fmla="*/ 2 h 38" name="T59"/>
                  <a:gd fmla="*/ 2 w 54" name="T60"/>
                  <a:gd fmla="*/ 2 h 3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8" w="54">
                    <a:moveTo>
                      <a:pt x="2" y="2"/>
                    </a:moveTo>
                    <a:lnTo>
                      <a:pt x="2" y="12"/>
                    </a:lnTo>
                    <a:lnTo>
                      <a:pt x="2" y="18"/>
                    </a:lnTo>
                    <a:lnTo>
                      <a:pt x="0" y="20"/>
                    </a:lnTo>
                    <a:lnTo>
                      <a:pt x="4" y="26"/>
                    </a:lnTo>
                    <a:lnTo>
                      <a:pt x="4" y="30"/>
                    </a:lnTo>
                    <a:lnTo>
                      <a:pt x="8" y="36"/>
                    </a:lnTo>
                    <a:lnTo>
                      <a:pt x="10" y="38"/>
                    </a:lnTo>
                    <a:lnTo>
                      <a:pt x="12" y="36"/>
                    </a:lnTo>
                    <a:lnTo>
                      <a:pt x="14" y="32"/>
                    </a:lnTo>
                    <a:lnTo>
                      <a:pt x="12" y="28"/>
                    </a:lnTo>
                    <a:lnTo>
                      <a:pt x="12" y="22"/>
                    </a:lnTo>
                    <a:lnTo>
                      <a:pt x="22" y="28"/>
                    </a:lnTo>
                    <a:lnTo>
                      <a:pt x="22" y="30"/>
                    </a:lnTo>
                    <a:lnTo>
                      <a:pt x="28" y="30"/>
                    </a:lnTo>
                    <a:lnTo>
                      <a:pt x="32" y="22"/>
                    </a:lnTo>
                    <a:lnTo>
                      <a:pt x="46" y="22"/>
                    </a:lnTo>
                    <a:lnTo>
                      <a:pt x="46" y="26"/>
                    </a:lnTo>
                    <a:lnTo>
                      <a:pt x="48" y="26"/>
                    </a:lnTo>
                    <a:lnTo>
                      <a:pt x="54" y="26"/>
                    </a:lnTo>
                    <a:lnTo>
                      <a:pt x="50" y="18"/>
                    </a:lnTo>
                    <a:lnTo>
                      <a:pt x="48" y="16"/>
                    </a:lnTo>
                    <a:lnTo>
                      <a:pt x="46" y="12"/>
                    </a:lnTo>
                    <a:lnTo>
                      <a:pt x="42" y="12"/>
                    </a:lnTo>
                    <a:lnTo>
                      <a:pt x="36" y="12"/>
                    </a:lnTo>
                    <a:lnTo>
                      <a:pt x="28" y="8"/>
                    </a:lnTo>
                    <a:lnTo>
                      <a:pt x="20" y="2"/>
                    </a:lnTo>
                    <a:lnTo>
                      <a:pt x="10" y="0"/>
                    </a:lnTo>
                    <a:lnTo>
                      <a:pt x="2" y="2"/>
                    </a:lnTo>
                    <a:lnTo>
                      <a:pt x="2" y="2"/>
                    </a:lnTo>
                    <a:lnTo>
                      <a:pt x="2"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60" name="Freeform 1759"/>
              <p:cNvSpPr>
                <a:spLocks noEditPoints="1"/>
              </p:cNvSpPr>
              <p:nvPr/>
            </p:nvSpPr>
            <p:spPr bwMode="auto">
              <a:xfrm>
                <a:off x="7207250" y="3775075"/>
                <a:ext cx="231775" cy="104775"/>
              </a:xfrm>
              <a:custGeom>
                <a:gdLst>
                  <a:gd fmla="*/ 24 w 146" name="T0"/>
                  <a:gd fmla="*/ 20 h 66" name="T1"/>
                  <a:gd fmla="*/ 24 w 146" name="T2"/>
                  <a:gd fmla="*/ 20 h 66" name="T3"/>
                  <a:gd fmla="*/ 24 w 146" name="T4"/>
                  <a:gd fmla="*/ 24 h 66" name="T5"/>
                  <a:gd fmla="*/ 26 w 146" name="T6"/>
                  <a:gd fmla="*/ 30 h 66" name="T7"/>
                  <a:gd fmla="*/ 22 w 146" name="T8"/>
                  <a:gd fmla="*/ 32 h 66" name="T9"/>
                  <a:gd fmla="*/ 24 w 146" name="T10"/>
                  <a:gd fmla="*/ 32 h 66" name="T11"/>
                  <a:gd fmla="*/ 30 w 146" name="T12"/>
                  <a:gd fmla="*/ 28 h 66" name="T13"/>
                  <a:gd fmla="*/ 32 w 146" name="T14"/>
                  <a:gd fmla="*/ 22 h 66" name="T15"/>
                  <a:gd fmla="*/ 24 w 146" name="T16"/>
                  <a:gd fmla="*/ 20 h 66" name="T17"/>
                  <a:gd fmla="*/ 24 w 146" name="T18"/>
                  <a:gd fmla="*/ 20 h 66" name="T19"/>
                  <a:gd fmla="*/ 24 w 146" name="T20"/>
                  <a:gd fmla="*/ 20 h 66" name="T21"/>
                  <a:gd fmla="*/ 24 w 146" name="T22"/>
                  <a:gd fmla="*/ 0 h 66" name="T23"/>
                  <a:gd fmla="*/ 24 w 146" name="T24"/>
                  <a:gd fmla="*/ 0 h 66" name="T25"/>
                  <a:gd fmla="*/ 16 w 146" name="T26"/>
                  <a:gd fmla="*/ 4 h 66" name="T27"/>
                  <a:gd fmla="*/ 8 w 146" name="T28"/>
                  <a:gd fmla="*/ 10 h 66" name="T29"/>
                  <a:gd fmla="*/ 0 w 146" name="T30"/>
                  <a:gd fmla="*/ 24 h 66" name="T31"/>
                  <a:gd fmla="*/ 6 w 146" name="T32"/>
                  <a:gd fmla="*/ 24 h 66" name="T33"/>
                  <a:gd fmla="*/ 14 w 146" name="T34"/>
                  <a:gd fmla="*/ 22 h 66" name="T35"/>
                  <a:gd fmla="*/ 14 w 146" name="T36"/>
                  <a:gd fmla="*/ 18 h 66" name="T37"/>
                  <a:gd fmla="*/ 18 w 146" name="T38"/>
                  <a:gd fmla="*/ 12 h 66" name="T39"/>
                  <a:gd fmla="*/ 26 w 146" name="T40"/>
                  <a:gd fmla="*/ 6 h 66" name="T41"/>
                  <a:gd fmla="*/ 32 w 146" name="T42"/>
                  <a:gd fmla="*/ 6 h 66" name="T43"/>
                  <a:gd fmla="*/ 40 w 146" name="T44"/>
                  <a:gd fmla="*/ 10 h 66" name="T45"/>
                  <a:gd fmla="*/ 44 w 146" name="T46"/>
                  <a:gd fmla="*/ 18 h 66" name="T47"/>
                  <a:gd fmla="*/ 52 w 146" name="T48"/>
                  <a:gd fmla="*/ 18 h 66" name="T49"/>
                  <a:gd fmla="*/ 54 w 146" name="T50"/>
                  <a:gd fmla="*/ 20 h 66" name="T51"/>
                  <a:gd fmla="*/ 58 w 146" name="T52"/>
                  <a:gd fmla="*/ 20 h 66" name="T53"/>
                  <a:gd fmla="*/ 62 w 146" name="T54"/>
                  <a:gd fmla="*/ 20 h 66" name="T55"/>
                  <a:gd fmla="*/ 64 w 146" name="T56"/>
                  <a:gd fmla="*/ 24 h 66" name="T57"/>
                  <a:gd fmla="*/ 70 w 146" name="T58"/>
                  <a:gd fmla="*/ 32 h 66" name="T59"/>
                  <a:gd fmla="*/ 78 w 146" name="T60"/>
                  <a:gd fmla="*/ 32 h 66" name="T61"/>
                  <a:gd fmla="*/ 86 w 146" name="T62"/>
                  <a:gd fmla="*/ 32 h 66" name="T63"/>
                  <a:gd fmla="*/ 86 w 146" name="T64"/>
                  <a:gd fmla="*/ 38 h 66" name="T65"/>
                  <a:gd fmla="*/ 90 w 146" name="T66"/>
                  <a:gd fmla="*/ 44 h 66" name="T67"/>
                  <a:gd fmla="*/ 96 w 146" name="T68"/>
                  <a:gd fmla="*/ 46 h 66" name="T69"/>
                  <a:gd fmla="*/ 106 w 146" name="T70"/>
                  <a:gd fmla="*/ 54 h 66" name="T71"/>
                  <a:gd fmla="*/ 100 w 146" name="T72"/>
                  <a:gd fmla="*/ 66 h 66" name="T73"/>
                  <a:gd fmla="*/ 146 w 146" name="T74"/>
                  <a:gd fmla="*/ 58 h 66" name="T75"/>
                  <a:gd fmla="*/ 144 w 146" name="T76"/>
                  <a:gd fmla="*/ 50 h 66" name="T77"/>
                  <a:gd fmla="*/ 136 w 146" name="T78"/>
                  <a:gd fmla="*/ 50 h 66" name="T79"/>
                  <a:gd fmla="*/ 128 w 146" name="T80"/>
                  <a:gd fmla="*/ 50 h 66" name="T81"/>
                  <a:gd fmla="*/ 126 w 146" name="T82"/>
                  <a:gd fmla="*/ 38 h 66" name="T83"/>
                  <a:gd fmla="*/ 114 w 146" name="T84"/>
                  <a:gd fmla="*/ 38 h 66" name="T85"/>
                  <a:gd fmla="*/ 114 w 146" name="T86"/>
                  <a:gd fmla="*/ 36 h 66" name="T87"/>
                  <a:gd fmla="*/ 112 w 146" name="T88"/>
                  <a:gd fmla="*/ 32 h 66" name="T89"/>
                  <a:gd fmla="*/ 98 w 146" name="T90"/>
                  <a:gd fmla="*/ 24 h 66" name="T91"/>
                  <a:gd fmla="*/ 82 w 146" name="T92"/>
                  <a:gd fmla="*/ 18 h 66" name="T93"/>
                  <a:gd fmla="*/ 78 w 146" name="T94"/>
                  <a:gd fmla="*/ 18 h 66" name="T95"/>
                  <a:gd fmla="*/ 76 w 146" name="T96"/>
                  <a:gd fmla="*/ 12 h 66" name="T97"/>
                  <a:gd fmla="*/ 70 w 146" name="T98"/>
                  <a:gd fmla="*/ 6 h 66" name="T99"/>
                  <a:gd fmla="*/ 48 w 146" name="T100"/>
                  <a:gd fmla="*/ 2 h 66" name="T101"/>
                  <a:gd fmla="*/ 24 w 146" name="T102"/>
                  <a:gd fmla="*/ 0 h 66" name="T103"/>
                  <a:gd fmla="*/ 24 w 146" name="T104"/>
                  <a:gd fmla="*/ 0 h 66" name="T105"/>
                  <a:gd fmla="*/ 24 w 146" name="T106"/>
                  <a:gd fmla="*/ 0 h 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6" w="146">
                    <a:moveTo>
                      <a:pt x="24" y="20"/>
                    </a:moveTo>
                    <a:lnTo>
                      <a:pt x="24" y="20"/>
                    </a:lnTo>
                    <a:lnTo>
                      <a:pt x="24" y="24"/>
                    </a:lnTo>
                    <a:lnTo>
                      <a:pt x="26" y="30"/>
                    </a:lnTo>
                    <a:lnTo>
                      <a:pt x="22" y="32"/>
                    </a:lnTo>
                    <a:lnTo>
                      <a:pt x="24" y="32"/>
                    </a:lnTo>
                    <a:lnTo>
                      <a:pt x="30" y="28"/>
                    </a:lnTo>
                    <a:lnTo>
                      <a:pt x="32" y="22"/>
                    </a:lnTo>
                    <a:lnTo>
                      <a:pt x="24" y="20"/>
                    </a:lnTo>
                    <a:lnTo>
                      <a:pt x="24" y="20"/>
                    </a:lnTo>
                    <a:lnTo>
                      <a:pt x="24" y="20"/>
                    </a:lnTo>
                    <a:close/>
                    <a:moveTo>
                      <a:pt x="24" y="0"/>
                    </a:moveTo>
                    <a:lnTo>
                      <a:pt x="24" y="0"/>
                    </a:lnTo>
                    <a:lnTo>
                      <a:pt x="16" y="4"/>
                    </a:lnTo>
                    <a:lnTo>
                      <a:pt x="8" y="10"/>
                    </a:lnTo>
                    <a:lnTo>
                      <a:pt x="0" y="24"/>
                    </a:lnTo>
                    <a:lnTo>
                      <a:pt x="6" y="24"/>
                    </a:lnTo>
                    <a:lnTo>
                      <a:pt x="14" y="22"/>
                    </a:lnTo>
                    <a:lnTo>
                      <a:pt x="14" y="18"/>
                    </a:lnTo>
                    <a:lnTo>
                      <a:pt x="18" y="12"/>
                    </a:lnTo>
                    <a:lnTo>
                      <a:pt x="26" y="6"/>
                    </a:lnTo>
                    <a:lnTo>
                      <a:pt x="32" y="6"/>
                    </a:lnTo>
                    <a:lnTo>
                      <a:pt x="40" y="10"/>
                    </a:lnTo>
                    <a:lnTo>
                      <a:pt x="44" y="18"/>
                    </a:lnTo>
                    <a:lnTo>
                      <a:pt x="52" y="18"/>
                    </a:lnTo>
                    <a:lnTo>
                      <a:pt x="54" y="20"/>
                    </a:lnTo>
                    <a:lnTo>
                      <a:pt x="58" y="20"/>
                    </a:lnTo>
                    <a:lnTo>
                      <a:pt x="62" y="20"/>
                    </a:lnTo>
                    <a:lnTo>
                      <a:pt x="64" y="24"/>
                    </a:lnTo>
                    <a:lnTo>
                      <a:pt x="70" y="32"/>
                    </a:lnTo>
                    <a:lnTo>
                      <a:pt x="78" y="32"/>
                    </a:lnTo>
                    <a:lnTo>
                      <a:pt x="86" y="32"/>
                    </a:lnTo>
                    <a:lnTo>
                      <a:pt x="86" y="38"/>
                    </a:lnTo>
                    <a:lnTo>
                      <a:pt x="90" y="44"/>
                    </a:lnTo>
                    <a:lnTo>
                      <a:pt x="96" y="46"/>
                    </a:lnTo>
                    <a:lnTo>
                      <a:pt x="106" y="54"/>
                    </a:lnTo>
                    <a:lnTo>
                      <a:pt x="100" y="66"/>
                    </a:lnTo>
                    <a:lnTo>
                      <a:pt x="146" y="58"/>
                    </a:lnTo>
                    <a:lnTo>
                      <a:pt x="144" y="50"/>
                    </a:lnTo>
                    <a:lnTo>
                      <a:pt x="136" y="50"/>
                    </a:lnTo>
                    <a:lnTo>
                      <a:pt x="128" y="50"/>
                    </a:lnTo>
                    <a:lnTo>
                      <a:pt x="126" y="38"/>
                    </a:lnTo>
                    <a:lnTo>
                      <a:pt x="114" y="38"/>
                    </a:lnTo>
                    <a:lnTo>
                      <a:pt x="114" y="36"/>
                    </a:lnTo>
                    <a:lnTo>
                      <a:pt x="112" y="32"/>
                    </a:lnTo>
                    <a:lnTo>
                      <a:pt x="98" y="24"/>
                    </a:lnTo>
                    <a:lnTo>
                      <a:pt x="82" y="18"/>
                    </a:lnTo>
                    <a:lnTo>
                      <a:pt x="78" y="18"/>
                    </a:lnTo>
                    <a:lnTo>
                      <a:pt x="76" y="12"/>
                    </a:lnTo>
                    <a:lnTo>
                      <a:pt x="70" y="6"/>
                    </a:lnTo>
                    <a:lnTo>
                      <a:pt x="48" y="2"/>
                    </a:lnTo>
                    <a:lnTo>
                      <a:pt x="24" y="0"/>
                    </a:lnTo>
                    <a:lnTo>
                      <a:pt x="24" y="0"/>
                    </a:lnTo>
                    <a:lnTo>
                      <a:pt x="24"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61" name="Freeform 1760"/>
              <p:cNvSpPr/>
              <p:nvPr/>
            </p:nvSpPr>
            <p:spPr bwMode="auto">
              <a:xfrm>
                <a:off x="7175500" y="4117975"/>
                <a:ext cx="76200" cy="95250"/>
              </a:xfrm>
              <a:custGeom>
                <a:gdLst>
                  <a:gd fmla="*/ 6 w 48" name="T0"/>
                  <a:gd fmla="*/ 0 h 60" name="T1"/>
                  <a:gd fmla="*/ 6 w 48" name="T2"/>
                  <a:gd fmla="*/ 0 h 60" name="T3"/>
                  <a:gd fmla="*/ 4 w 48" name="T4"/>
                  <a:gd fmla="*/ 0 h 60" name="T5"/>
                  <a:gd fmla="*/ 0 w 48" name="T6"/>
                  <a:gd fmla="*/ 0 h 60" name="T7"/>
                  <a:gd fmla="*/ 6 w 48" name="T8"/>
                  <a:gd fmla="*/ 8 h 60" name="T9"/>
                  <a:gd fmla="*/ 6 w 48" name="T10"/>
                  <a:gd fmla="*/ 14 h 60" name="T11"/>
                  <a:gd fmla="*/ 0 w 48" name="T12"/>
                  <a:gd fmla="*/ 28 h 60" name="T13"/>
                  <a:gd fmla="*/ 6 w 48" name="T14"/>
                  <a:gd fmla="*/ 32 h 60" name="T15"/>
                  <a:gd fmla="*/ 8 w 48" name="T16"/>
                  <a:gd fmla="*/ 34 h 60" name="T17"/>
                  <a:gd fmla="*/ 16 w 48" name="T18"/>
                  <a:gd fmla="*/ 32 h 60" name="T19"/>
                  <a:gd fmla="*/ 16 w 48" name="T20"/>
                  <a:gd fmla="*/ 28 h 60" name="T21"/>
                  <a:gd fmla="*/ 16 w 48" name="T22"/>
                  <a:gd fmla="*/ 26 h 60" name="T23"/>
                  <a:gd fmla="*/ 26 w 48" name="T24"/>
                  <a:gd fmla="*/ 34 h 60" name="T25"/>
                  <a:gd fmla="*/ 32 w 48" name="T26"/>
                  <a:gd fmla="*/ 42 h 60" name="T27"/>
                  <a:gd fmla="*/ 32 w 48" name="T28"/>
                  <a:gd fmla="*/ 50 h 60" name="T29"/>
                  <a:gd fmla="*/ 32 w 48" name="T30"/>
                  <a:gd fmla="*/ 52 h 60" name="T31"/>
                  <a:gd fmla="*/ 32 w 48" name="T32"/>
                  <a:gd fmla="*/ 58 h 60" name="T33"/>
                  <a:gd fmla="*/ 36 w 48" name="T34"/>
                  <a:gd fmla="*/ 58 h 60" name="T35"/>
                  <a:gd fmla="*/ 36 w 48" name="T36"/>
                  <a:gd fmla="*/ 54 h 60" name="T37"/>
                  <a:gd fmla="*/ 36 w 48" name="T38"/>
                  <a:gd fmla="*/ 50 h 60" name="T39"/>
                  <a:gd fmla="*/ 40 w 48" name="T40"/>
                  <a:gd fmla="*/ 50 h 60" name="T41"/>
                  <a:gd fmla="*/ 42 w 48" name="T42"/>
                  <a:gd fmla="*/ 60 h 60" name="T43"/>
                  <a:gd fmla="*/ 46 w 48" name="T44"/>
                  <a:gd fmla="*/ 52 h 60" name="T45"/>
                  <a:gd fmla="*/ 42 w 48" name="T46"/>
                  <a:gd fmla="*/ 46 h 60" name="T47"/>
                  <a:gd fmla="*/ 40 w 48" name="T48"/>
                  <a:gd fmla="*/ 44 h 60" name="T49"/>
                  <a:gd fmla="*/ 42 w 48" name="T50"/>
                  <a:gd fmla="*/ 42 h 60" name="T51"/>
                  <a:gd fmla="*/ 42 w 48" name="T52"/>
                  <a:gd fmla="*/ 36 h 60" name="T53"/>
                  <a:gd fmla="*/ 42 w 48" name="T54"/>
                  <a:gd fmla="*/ 34 h 60" name="T55"/>
                  <a:gd fmla="*/ 46 w 48" name="T56"/>
                  <a:gd fmla="*/ 34 h 60" name="T57"/>
                  <a:gd fmla="*/ 48 w 48" name="T58"/>
                  <a:gd fmla="*/ 34 h 60" name="T59"/>
                  <a:gd fmla="*/ 46 w 48" name="T60"/>
                  <a:gd fmla="*/ 26 h 60" name="T61"/>
                  <a:gd fmla="*/ 30 w 48" name="T62"/>
                  <a:gd fmla="*/ 8 h 60" name="T63"/>
                  <a:gd fmla="*/ 28 w 48" name="T64"/>
                  <a:gd fmla="*/ 8 h 60" name="T65"/>
                  <a:gd fmla="*/ 26 w 48" name="T66"/>
                  <a:gd fmla="*/ 8 h 60" name="T67"/>
                  <a:gd fmla="*/ 24 w 48" name="T68"/>
                  <a:gd fmla="*/ 6 h 60" name="T69"/>
                  <a:gd fmla="*/ 18 w 48" name="T70"/>
                  <a:gd fmla="*/ 6 h 60" name="T71"/>
                  <a:gd fmla="*/ 18 w 48" name="T72"/>
                  <a:gd fmla="*/ 8 h 60" name="T73"/>
                  <a:gd fmla="*/ 16 w 48" name="T74"/>
                  <a:gd fmla="*/ 6 h 60" name="T75"/>
                  <a:gd fmla="*/ 8 w 48" name="T76"/>
                  <a:gd fmla="*/ 6 h 60" name="T77"/>
                  <a:gd fmla="*/ 6 w 48" name="T78"/>
                  <a:gd fmla="*/ 0 h 60" name="T79"/>
                  <a:gd fmla="*/ 6 w 48" name="T80"/>
                  <a:gd fmla="*/ 0 h 60" name="T81"/>
                  <a:gd fmla="*/ 6 w 48" name="T82"/>
                  <a:gd fmla="*/ 0 h 6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0" w="48">
                    <a:moveTo>
                      <a:pt x="6" y="0"/>
                    </a:moveTo>
                    <a:lnTo>
                      <a:pt x="6" y="0"/>
                    </a:lnTo>
                    <a:lnTo>
                      <a:pt x="4" y="0"/>
                    </a:lnTo>
                    <a:lnTo>
                      <a:pt x="0" y="0"/>
                    </a:lnTo>
                    <a:lnTo>
                      <a:pt x="6" y="8"/>
                    </a:lnTo>
                    <a:lnTo>
                      <a:pt x="6" y="14"/>
                    </a:lnTo>
                    <a:lnTo>
                      <a:pt x="0" y="28"/>
                    </a:lnTo>
                    <a:lnTo>
                      <a:pt x="6" y="32"/>
                    </a:lnTo>
                    <a:lnTo>
                      <a:pt x="8" y="34"/>
                    </a:lnTo>
                    <a:lnTo>
                      <a:pt x="16" y="32"/>
                    </a:lnTo>
                    <a:lnTo>
                      <a:pt x="16" y="28"/>
                    </a:lnTo>
                    <a:lnTo>
                      <a:pt x="16" y="26"/>
                    </a:lnTo>
                    <a:lnTo>
                      <a:pt x="26" y="34"/>
                    </a:lnTo>
                    <a:lnTo>
                      <a:pt x="32" y="42"/>
                    </a:lnTo>
                    <a:lnTo>
                      <a:pt x="32" y="50"/>
                    </a:lnTo>
                    <a:lnTo>
                      <a:pt x="32" y="52"/>
                    </a:lnTo>
                    <a:lnTo>
                      <a:pt x="32" y="58"/>
                    </a:lnTo>
                    <a:lnTo>
                      <a:pt x="36" y="58"/>
                    </a:lnTo>
                    <a:lnTo>
                      <a:pt x="36" y="54"/>
                    </a:lnTo>
                    <a:lnTo>
                      <a:pt x="36" y="50"/>
                    </a:lnTo>
                    <a:lnTo>
                      <a:pt x="40" y="50"/>
                    </a:lnTo>
                    <a:lnTo>
                      <a:pt x="42" y="60"/>
                    </a:lnTo>
                    <a:lnTo>
                      <a:pt x="46" y="52"/>
                    </a:lnTo>
                    <a:lnTo>
                      <a:pt x="42" y="46"/>
                    </a:lnTo>
                    <a:lnTo>
                      <a:pt x="40" y="44"/>
                    </a:lnTo>
                    <a:lnTo>
                      <a:pt x="42" y="42"/>
                    </a:lnTo>
                    <a:lnTo>
                      <a:pt x="42" y="36"/>
                    </a:lnTo>
                    <a:lnTo>
                      <a:pt x="42" y="34"/>
                    </a:lnTo>
                    <a:lnTo>
                      <a:pt x="46" y="34"/>
                    </a:lnTo>
                    <a:lnTo>
                      <a:pt x="48" y="34"/>
                    </a:lnTo>
                    <a:lnTo>
                      <a:pt x="46" y="26"/>
                    </a:lnTo>
                    <a:lnTo>
                      <a:pt x="30" y="8"/>
                    </a:lnTo>
                    <a:lnTo>
                      <a:pt x="28" y="8"/>
                    </a:lnTo>
                    <a:lnTo>
                      <a:pt x="26" y="8"/>
                    </a:lnTo>
                    <a:lnTo>
                      <a:pt x="24" y="6"/>
                    </a:lnTo>
                    <a:lnTo>
                      <a:pt x="18" y="6"/>
                    </a:lnTo>
                    <a:lnTo>
                      <a:pt x="18" y="8"/>
                    </a:lnTo>
                    <a:lnTo>
                      <a:pt x="16" y="6"/>
                    </a:lnTo>
                    <a:lnTo>
                      <a:pt x="8" y="6"/>
                    </a:lnTo>
                    <a:lnTo>
                      <a:pt x="6" y="0"/>
                    </a:lnTo>
                    <a:lnTo>
                      <a:pt x="6" y="0"/>
                    </a:lnTo>
                    <a:lnTo>
                      <a:pt x="6"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62" name="Freeform 1761"/>
              <p:cNvSpPr/>
              <p:nvPr/>
            </p:nvSpPr>
            <p:spPr bwMode="auto">
              <a:xfrm>
                <a:off x="7327900" y="4108450"/>
                <a:ext cx="298450" cy="460375"/>
              </a:xfrm>
              <a:custGeom>
                <a:gdLst>
                  <a:gd fmla="*/ 4 w 188" name="T0"/>
                  <a:gd fmla="*/ 192 h 290" name="T1"/>
                  <a:gd fmla="*/ 18 w 188" name="T2"/>
                  <a:gd fmla="*/ 206 h 290" name="T3"/>
                  <a:gd fmla="*/ 36 w 188" name="T4"/>
                  <a:gd fmla="*/ 214 h 290" name="T5"/>
                  <a:gd fmla="*/ 48 w 188" name="T6"/>
                  <a:gd fmla="*/ 218 h 290" name="T7"/>
                  <a:gd fmla="*/ 60 w 188" name="T8"/>
                  <a:gd fmla="*/ 224 h 290" name="T9"/>
                  <a:gd fmla="*/ 70 w 188" name="T10"/>
                  <a:gd fmla="*/ 236 h 290" name="T11"/>
                  <a:gd fmla="*/ 86 w 188" name="T12"/>
                  <a:gd fmla="*/ 242 h 290" name="T13"/>
                  <a:gd fmla="*/ 92 w 188" name="T14"/>
                  <a:gd fmla="*/ 252 h 290" name="T15"/>
                  <a:gd fmla="*/ 104 w 188" name="T16"/>
                  <a:gd fmla="*/ 252 h 290" name="T17"/>
                  <a:gd fmla="*/ 122 w 188" name="T18"/>
                  <a:gd fmla="*/ 256 h 290" name="T19"/>
                  <a:gd fmla="*/ 114 w 188" name="T20"/>
                  <a:gd fmla="*/ 288 h 290" name="T21"/>
                  <a:gd fmla="*/ 140 w 188" name="T22"/>
                  <a:gd fmla="*/ 250 h 290" name="T23"/>
                  <a:gd fmla="*/ 136 w 188" name="T24"/>
                  <a:gd fmla="*/ 234 h 290" name="T25"/>
                  <a:gd fmla="*/ 144 w 188" name="T26"/>
                  <a:gd fmla="*/ 226 h 290" name="T27"/>
                  <a:gd fmla="*/ 136 w 188" name="T28"/>
                  <a:gd fmla="*/ 218 h 290" name="T29"/>
                  <a:gd fmla="*/ 164 w 188" name="T30"/>
                  <a:gd fmla="*/ 206 h 290" name="T31"/>
                  <a:gd fmla="*/ 172 w 188" name="T32"/>
                  <a:gd fmla="*/ 200 h 290" name="T33"/>
                  <a:gd fmla="*/ 182 w 188" name="T34"/>
                  <a:gd fmla="*/ 202 h 290" name="T35"/>
                  <a:gd fmla="*/ 184 w 188" name="T36"/>
                  <a:gd fmla="*/ 188 h 290" name="T37"/>
                  <a:gd fmla="*/ 176 w 188" name="T38"/>
                  <a:gd fmla="*/ 186 h 290" name="T39"/>
                  <a:gd fmla="*/ 180 w 188" name="T40"/>
                  <a:gd fmla="*/ 174 h 290" name="T41"/>
                  <a:gd fmla="*/ 182 w 188" name="T42"/>
                  <a:gd fmla="*/ 156 h 290" name="T43"/>
                  <a:gd fmla="*/ 166 w 188" name="T44"/>
                  <a:gd fmla="*/ 142 h 290" name="T45"/>
                  <a:gd fmla="*/ 158 w 188" name="T46"/>
                  <a:gd fmla="*/ 132 h 290" name="T47"/>
                  <a:gd fmla="*/ 162 w 188" name="T48"/>
                  <a:gd fmla="*/ 124 h 290" name="T49"/>
                  <a:gd fmla="*/ 140 w 188" name="T50"/>
                  <a:gd fmla="*/ 114 h 290" name="T51"/>
                  <a:gd fmla="*/ 124 w 188" name="T52"/>
                  <a:gd fmla="*/ 98 h 290" name="T53"/>
                  <a:gd fmla="*/ 102 w 188" name="T54"/>
                  <a:gd fmla="*/ 96 h 290" name="T55"/>
                  <a:gd fmla="*/ 96 w 188" name="T56"/>
                  <a:gd fmla="*/ 82 h 290" name="T57"/>
                  <a:gd fmla="*/ 96 w 188" name="T58"/>
                  <a:gd fmla="*/ 72 h 290" name="T59"/>
                  <a:gd fmla="*/ 80 w 188" name="T60"/>
                  <a:gd fmla="*/ 60 h 290" name="T61"/>
                  <a:gd fmla="*/ 84 w 188" name="T62"/>
                  <a:gd fmla="*/ 42 h 290" name="T63"/>
                  <a:gd fmla="*/ 92 w 188" name="T64"/>
                  <a:gd fmla="*/ 28 h 290" name="T65"/>
                  <a:gd fmla="*/ 112 w 188" name="T66"/>
                  <a:gd fmla="*/ 2 h 290" name="T67"/>
                  <a:gd fmla="*/ 102 w 188" name="T68"/>
                  <a:gd fmla="*/ 6 h 290" name="T69"/>
                  <a:gd fmla="*/ 76 w 188" name="T70"/>
                  <a:gd fmla="*/ 16 h 290" name="T71"/>
                  <a:gd fmla="*/ 70 w 188" name="T72"/>
                  <a:gd fmla="*/ 26 h 290" name="T73"/>
                  <a:gd fmla="*/ 60 w 188" name="T74"/>
                  <a:gd fmla="*/ 24 h 290" name="T75"/>
                  <a:gd fmla="*/ 52 w 188" name="T76"/>
                  <a:gd fmla="*/ 46 h 290" name="T77"/>
                  <a:gd fmla="*/ 40 w 188" name="T78"/>
                  <a:gd fmla="*/ 62 h 290" name="T79"/>
                  <a:gd fmla="*/ 30 w 188" name="T80"/>
                  <a:gd fmla="*/ 70 h 290" name="T81"/>
                  <a:gd fmla="*/ 32 w 188" name="T82"/>
                  <a:gd fmla="*/ 82 h 290" name="T83"/>
                  <a:gd fmla="*/ 26 w 188" name="T84"/>
                  <a:gd fmla="*/ 100 h 290" name="T85"/>
                  <a:gd fmla="*/ 26 w 188" name="T86"/>
                  <a:gd fmla="*/ 126 h 290" name="T87"/>
                  <a:gd fmla="*/ 18 w 188" name="T88"/>
                  <a:gd fmla="*/ 162 h 290" name="T89"/>
                  <a:gd fmla="*/ 6 w 188" name="T90"/>
                  <a:gd fmla="*/ 174 h 290" name="T91"/>
                  <a:gd fmla="*/ 0 w 188" name="T92"/>
                  <a:gd fmla="*/ 182 h 290" name="T93"/>
                  <a:gd fmla="*/ 4 w 188" name="T94"/>
                  <a:gd fmla="*/ 190 h 29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90" w="188">
                    <a:moveTo>
                      <a:pt x="4" y="190"/>
                    </a:moveTo>
                    <a:lnTo>
                      <a:pt x="4" y="190"/>
                    </a:lnTo>
                    <a:lnTo>
                      <a:pt x="4" y="192"/>
                    </a:lnTo>
                    <a:lnTo>
                      <a:pt x="6" y="196"/>
                    </a:lnTo>
                    <a:lnTo>
                      <a:pt x="16" y="200"/>
                    </a:lnTo>
                    <a:lnTo>
                      <a:pt x="18" y="206"/>
                    </a:lnTo>
                    <a:lnTo>
                      <a:pt x="22" y="210"/>
                    </a:lnTo>
                    <a:lnTo>
                      <a:pt x="24" y="210"/>
                    </a:lnTo>
                    <a:lnTo>
                      <a:pt x="36" y="214"/>
                    </a:lnTo>
                    <a:lnTo>
                      <a:pt x="40" y="210"/>
                    </a:lnTo>
                    <a:lnTo>
                      <a:pt x="42" y="214"/>
                    </a:lnTo>
                    <a:lnTo>
                      <a:pt x="48" y="218"/>
                    </a:lnTo>
                    <a:lnTo>
                      <a:pt x="52" y="218"/>
                    </a:lnTo>
                    <a:lnTo>
                      <a:pt x="60" y="218"/>
                    </a:lnTo>
                    <a:lnTo>
                      <a:pt x="60" y="224"/>
                    </a:lnTo>
                    <a:lnTo>
                      <a:pt x="62" y="226"/>
                    </a:lnTo>
                    <a:lnTo>
                      <a:pt x="68" y="232"/>
                    </a:lnTo>
                    <a:lnTo>
                      <a:pt x="70" y="236"/>
                    </a:lnTo>
                    <a:lnTo>
                      <a:pt x="74" y="238"/>
                    </a:lnTo>
                    <a:lnTo>
                      <a:pt x="76" y="242"/>
                    </a:lnTo>
                    <a:lnTo>
                      <a:pt x="86" y="242"/>
                    </a:lnTo>
                    <a:lnTo>
                      <a:pt x="86" y="246"/>
                    </a:lnTo>
                    <a:lnTo>
                      <a:pt x="86" y="250"/>
                    </a:lnTo>
                    <a:lnTo>
                      <a:pt x="92" y="252"/>
                    </a:lnTo>
                    <a:lnTo>
                      <a:pt x="100" y="254"/>
                    </a:lnTo>
                    <a:lnTo>
                      <a:pt x="100" y="252"/>
                    </a:lnTo>
                    <a:lnTo>
                      <a:pt x="104" y="252"/>
                    </a:lnTo>
                    <a:lnTo>
                      <a:pt x="110" y="252"/>
                    </a:lnTo>
                    <a:lnTo>
                      <a:pt x="114" y="254"/>
                    </a:lnTo>
                    <a:lnTo>
                      <a:pt x="122" y="256"/>
                    </a:lnTo>
                    <a:lnTo>
                      <a:pt x="128" y="256"/>
                    </a:lnTo>
                    <a:lnTo>
                      <a:pt x="128" y="260"/>
                    </a:lnTo>
                    <a:lnTo>
                      <a:pt x="114" y="288"/>
                    </a:lnTo>
                    <a:lnTo>
                      <a:pt x="120" y="288"/>
                    </a:lnTo>
                    <a:lnTo>
                      <a:pt x="124" y="290"/>
                    </a:lnTo>
                    <a:lnTo>
                      <a:pt x="140" y="250"/>
                    </a:lnTo>
                    <a:lnTo>
                      <a:pt x="144" y="244"/>
                    </a:lnTo>
                    <a:lnTo>
                      <a:pt x="140" y="238"/>
                    </a:lnTo>
                    <a:lnTo>
                      <a:pt x="136" y="234"/>
                    </a:lnTo>
                    <a:lnTo>
                      <a:pt x="132" y="234"/>
                    </a:lnTo>
                    <a:lnTo>
                      <a:pt x="132" y="228"/>
                    </a:lnTo>
                    <a:lnTo>
                      <a:pt x="144" y="226"/>
                    </a:lnTo>
                    <a:lnTo>
                      <a:pt x="144" y="220"/>
                    </a:lnTo>
                    <a:lnTo>
                      <a:pt x="140" y="218"/>
                    </a:lnTo>
                    <a:lnTo>
                      <a:pt x="136" y="218"/>
                    </a:lnTo>
                    <a:lnTo>
                      <a:pt x="136" y="210"/>
                    </a:lnTo>
                    <a:lnTo>
                      <a:pt x="144" y="208"/>
                    </a:lnTo>
                    <a:lnTo>
                      <a:pt x="164" y="206"/>
                    </a:lnTo>
                    <a:lnTo>
                      <a:pt x="164" y="200"/>
                    </a:lnTo>
                    <a:lnTo>
                      <a:pt x="166" y="202"/>
                    </a:lnTo>
                    <a:lnTo>
                      <a:pt x="172" y="200"/>
                    </a:lnTo>
                    <a:lnTo>
                      <a:pt x="174" y="196"/>
                    </a:lnTo>
                    <a:lnTo>
                      <a:pt x="180" y="196"/>
                    </a:lnTo>
                    <a:lnTo>
                      <a:pt x="182" y="202"/>
                    </a:lnTo>
                    <a:lnTo>
                      <a:pt x="184" y="202"/>
                    </a:lnTo>
                    <a:lnTo>
                      <a:pt x="188" y="196"/>
                    </a:lnTo>
                    <a:lnTo>
                      <a:pt x="184" y="188"/>
                    </a:lnTo>
                    <a:lnTo>
                      <a:pt x="182" y="182"/>
                    </a:lnTo>
                    <a:lnTo>
                      <a:pt x="180" y="186"/>
                    </a:lnTo>
                    <a:lnTo>
                      <a:pt x="176" y="186"/>
                    </a:lnTo>
                    <a:lnTo>
                      <a:pt x="176" y="182"/>
                    </a:lnTo>
                    <a:lnTo>
                      <a:pt x="176" y="178"/>
                    </a:lnTo>
                    <a:lnTo>
                      <a:pt x="180" y="174"/>
                    </a:lnTo>
                    <a:lnTo>
                      <a:pt x="184" y="170"/>
                    </a:lnTo>
                    <a:lnTo>
                      <a:pt x="188" y="160"/>
                    </a:lnTo>
                    <a:lnTo>
                      <a:pt x="182" y="156"/>
                    </a:lnTo>
                    <a:lnTo>
                      <a:pt x="174" y="152"/>
                    </a:lnTo>
                    <a:lnTo>
                      <a:pt x="168" y="146"/>
                    </a:lnTo>
                    <a:lnTo>
                      <a:pt x="166" y="142"/>
                    </a:lnTo>
                    <a:lnTo>
                      <a:pt x="162" y="136"/>
                    </a:lnTo>
                    <a:lnTo>
                      <a:pt x="158" y="134"/>
                    </a:lnTo>
                    <a:lnTo>
                      <a:pt x="158" y="132"/>
                    </a:lnTo>
                    <a:lnTo>
                      <a:pt x="158" y="126"/>
                    </a:lnTo>
                    <a:lnTo>
                      <a:pt x="158" y="124"/>
                    </a:lnTo>
                    <a:lnTo>
                      <a:pt x="162" y="124"/>
                    </a:lnTo>
                    <a:lnTo>
                      <a:pt x="162" y="114"/>
                    </a:lnTo>
                    <a:lnTo>
                      <a:pt x="150" y="110"/>
                    </a:lnTo>
                    <a:lnTo>
                      <a:pt x="140" y="114"/>
                    </a:lnTo>
                    <a:lnTo>
                      <a:pt x="132" y="100"/>
                    </a:lnTo>
                    <a:lnTo>
                      <a:pt x="130" y="98"/>
                    </a:lnTo>
                    <a:lnTo>
                      <a:pt x="124" y="98"/>
                    </a:lnTo>
                    <a:lnTo>
                      <a:pt x="118" y="98"/>
                    </a:lnTo>
                    <a:lnTo>
                      <a:pt x="112" y="98"/>
                    </a:lnTo>
                    <a:lnTo>
                      <a:pt x="102" y="96"/>
                    </a:lnTo>
                    <a:lnTo>
                      <a:pt x="102" y="92"/>
                    </a:lnTo>
                    <a:lnTo>
                      <a:pt x="100" y="88"/>
                    </a:lnTo>
                    <a:lnTo>
                      <a:pt x="96" y="82"/>
                    </a:lnTo>
                    <a:lnTo>
                      <a:pt x="94" y="78"/>
                    </a:lnTo>
                    <a:lnTo>
                      <a:pt x="94" y="72"/>
                    </a:lnTo>
                    <a:lnTo>
                      <a:pt x="96" y="72"/>
                    </a:lnTo>
                    <a:lnTo>
                      <a:pt x="88" y="60"/>
                    </a:lnTo>
                    <a:lnTo>
                      <a:pt x="84" y="60"/>
                    </a:lnTo>
                    <a:lnTo>
                      <a:pt x="80" y="60"/>
                    </a:lnTo>
                    <a:lnTo>
                      <a:pt x="80" y="54"/>
                    </a:lnTo>
                    <a:lnTo>
                      <a:pt x="84" y="46"/>
                    </a:lnTo>
                    <a:lnTo>
                      <a:pt x="84" y="42"/>
                    </a:lnTo>
                    <a:lnTo>
                      <a:pt x="86" y="36"/>
                    </a:lnTo>
                    <a:lnTo>
                      <a:pt x="84" y="32"/>
                    </a:lnTo>
                    <a:lnTo>
                      <a:pt x="92" y="28"/>
                    </a:lnTo>
                    <a:lnTo>
                      <a:pt x="96" y="16"/>
                    </a:lnTo>
                    <a:lnTo>
                      <a:pt x="104" y="8"/>
                    </a:lnTo>
                    <a:lnTo>
                      <a:pt x="112" y="2"/>
                    </a:lnTo>
                    <a:lnTo>
                      <a:pt x="112" y="0"/>
                    </a:lnTo>
                    <a:lnTo>
                      <a:pt x="102" y="0"/>
                    </a:lnTo>
                    <a:lnTo>
                      <a:pt x="102" y="6"/>
                    </a:lnTo>
                    <a:lnTo>
                      <a:pt x="84" y="18"/>
                    </a:lnTo>
                    <a:lnTo>
                      <a:pt x="78" y="18"/>
                    </a:lnTo>
                    <a:lnTo>
                      <a:pt x="76" y="16"/>
                    </a:lnTo>
                    <a:lnTo>
                      <a:pt x="74" y="18"/>
                    </a:lnTo>
                    <a:lnTo>
                      <a:pt x="70" y="20"/>
                    </a:lnTo>
                    <a:lnTo>
                      <a:pt x="70" y="26"/>
                    </a:lnTo>
                    <a:lnTo>
                      <a:pt x="68" y="26"/>
                    </a:lnTo>
                    <a:lnTo>
                      <a:pt x="68" y="24"/>
                    </a:lnTo>
                    <a:lnTo>
                      <a:pt x="60" y="24"/>
                    </a:lnTo>
                    <a:lnTo>
                      <a:pt x="58" y="42"/>
                    </a:lnTo>
                    <a:lnTo>
                      <a:pt x="52" y="42"/>
                    </a:lnTo>
                    <a:lnTo>
                      <a:pt x="52" y="46"/>
                    </a:lnTo>
                    <a:lnTo>
                      <a:pt x="52" y="52"/>
                    </a:lnTo>
                    <a:lnTo>
                      <a:pt x="44" y="52"/>
                    </a:lnTo>
                    <a:lnTo>
                      <a:pt x="40" y="62"/>
                    </a:lnTo>
                    <a:lnTo>
                      <a:pt x="40" y="70"/>
                    </a:lnTo>
                    <a:lnTo>
                      <a:pt x="32" y="64"/>
                    </a:lnTo>
                    <a:lnTo>
                      <a:pt x="30" y="70"/>
                    </a:lnTo>
                    <a:lnTo>
                      <a:pt x="32" y="72"/>
                    </a:lnTo>
                    <a:lnTo>
                      <a:pt x="32" y="78"/>
                    </a:lnTo>
                    <a:lnTo>
                      <a:pt x="32" y="82"/>
                    </a:lnTo>
                    <a:lnTo>
                      <a:pt x="30" y="84"/>
                    </a:lnTo>
                    <a:lnTo>
                      <a:pt x="26" y="88"/>
                    </a:lnTo>
                    <a:lnTo>
                      <a:pt x="26" y="100"/>
                    </a:lnTo>
                    <a:lnTo>
                      <a:pt x="30" y="106"/>
                    </a:lnTo>
                    <a:lnTo>
                      <a:pt x="30" y="108"/>
                    </a:lnTo>
                    <a:lnTo>
                      <a:pt x="26" y="126"/>
                    </a:lnTo>
                    <a:lnTo>
                      <a:pt x="22" y="146"/>
                    </a:lnTo>
                    <a:lnTo>
                      <a:pt x="30" y="152"/>
                    </a:lnTo>
                    <a:lnTo>
                      <a:pt x="18" y="162"/>
                    </a:lnTo>
                    <a:lnTo>
                      <a:pt x="6" y="170"/>
                    </a:lnTo>
                    <a:lnTo>
                      <a:pt x="8" y="172"/>
                    </a:lnTo>
                    <a:lnTo>
                      <a:pt x="6" y="174"/>
                    </a:lnTo>
                    <a:lnTo>
                      <a:pt x="6" y="180"/>
                    </a:lnTo>
                    <a:lnTo>
                      <a:pt x="8" y="182"/>
                    </a:lnTo>
                    <a:lnTo>
                      <a:pt x="0" y="182"/>
                    </a:lnTo>
                    <a:lnTo>
                      <a:pt x="4" y="190"/>
                    </a:lnTo>
                    <a:lnTo>
                      <a:pt x="4" y="190"/>
                    </a:lnTo>
                    <a:lnTo>
                      <a:pt x="4" y="190"/>
                    </a:lnTo>
                    <a:close/>
                  </a:path>
                </a:pathLst>
              </a:custGeom>
              <a:solidFill>
                <a:srgbClr val="646476"/>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63" name="Freeform 1762"/>
              <p:cNvSpPr>
                <a:spLocks noEditPoints="1"/>
              </p:cNvSpPr>
              <p:nvPr/>
            </p:nvSpPr>
            <p:spPr bwMode="auto">
              <a:xfrm>
                <a:off x="7413625" y="4943475"/>
                <a:ext cx="228600" cy="1238250"/>
              </a:xfrm>
              <a:custGeom>
                <a:gdLst>
                  <a:gd fmla="*/ 76 w 144" name="T0"/>
                  <a:gd fmla="*/ 110 h 780" name="T1"/>
                  <a:gd fmla="*/ 70 w 144" name="T2"/>
                  <a:gd fmla="*/ 164 h 780" name="T3"/>
                  <a:gd fmla="*/ 60 w 144" name="T4"/>
                  <a:gd fmla="*/ 256 h 780" name="T5"/>
                  <a:gd fmla="*/ 50 w 144" name="T6"/>
                  <a:gd fmla="*/ 324 h 780" name="T7"/>
                  <a:gd fmla="*/ 34 w 144" name="T8"/>
                  <a:gd fmla="*/ 402 h 780" name="T9"/>
                  <a:gd fmla="*/ 36 w 144" name="T10"/>
                  <a:gd fmla="*/ 478 h 780" name="T11"/>
                  <a:gd fmla="*/ 36 w 144" name="T12"/>
                  <a:gd fmla="*/ 528 h 780" name="T13"/>
                  <a:gd fmla="*/ 24 w 144" name="T14"/>
                  <a:gd fmla="*/ 572 h 780" name="T15"/>
                  <a:gd fmla="*/ 4 w 144" name="T16"/>
                  <a:gd fmla="*/ 588 h 780" name="T17"/>
                  <a:gd fmla="*/ 26 w 144" name="T18"/>
                  <a:gd fmla="*/ 602 h 780" name="T19"/>
                  <a:gd fmla="*/ 18 w 144" name="T20"/>
                  <a:gd fmla="*/ 650 h 780" name="T21"/>
                  <a:gd fmla="*/ 6 w 144" name="T22"/>
                  <a:gd fmla="*/ 616 h 780" name="T23"/>
                  <a:gd fmla="*/ 16 w 144" name="T24"/>
                  <a:gd fmla="*/ 654 h 780" name="T25"/>
                  <a:gd fmla="*/ 16 w 144" name="T26"/>
                  <a:gd fmla="*/ 670 h 780" name="T27"/>
                  <a:gd fmla="*/ 22 w 144" name="T28"/>
                  <a:gd fmla="*/ 678 h 780" name="T29"/>
                  <a:gd fmla="*/ 26 w 144" name="T30"/>
                  <a:gd fmla="*/ 682 h 780" name="T31"/>
                  <a:gd fmla="*/ 14 w 144" name="T32"/>
                  <a:gd fmla="*/ 692 h 780" name="T33"/>
                  <a:gd fmla="*/ 18 w 144" name="T34"/>
                  <a:gd fmla="*/ 716 h 780" name="T35"/>
                  <a:gd fmla="*/ 34 w 144" name="T36"/>
                  <a:gd fmla="*/ 698 h 780" name="T37"/>
                  <a:gd fmla="*/ 34 w 144" name="T38"/>
                  <a:gd fmla="*/ 698 h 780" name="T39"/>
                  <a:gd fmla="*/ 40 w 144" name="T40"/>
                  <a:gd fmla="*/ 738 h 780" name="T41"/>
                  <a:gd fmla="*/ 44 w 144" name="T42"/>
                  <a:gd fmla="*/ 726 h 780" name="T43"/>
                  <a:gd fmla="*/ 54 w 144" name="T44"/>
                  <a:gd fmla="*/ 746 h 780" name="T45"/>
                  <a:gd fmla="*/ 64 w 144" name="T46"/>
                  <a:gd fmla="*/ 760 h 780" name="T47"/>
                  <a:gd fmla="*/ 80 w 144" name="T48"/>
                  <a:gd fmla="*/ 772 h 780" name="T49"/>
                  <a:gd fmla="*/ 100 w 144" name="T50"/>
                  <a:gd fmla="*/ 762 h 780" name="T51"/>
                  <a:gd fmla="*/ 122 w 144" name="T52"/>
                  <a:gd fmla="*/ 760 h 780" name="T53"/>
                  <a:gd fmla="*/ 88 w 144" name="T54"/>
                  <a:gd fmla="*/ 702 h 780" name="T55"/>
                  <a:gd fmla="*/ 50 w 144" name="T56"/>
                  <a:gd fmla="*/ 690 h 780" name="T57"/>
                  <a:gd fmla="*/ 32 w 144" name="T58"/>
                  <a:gd fmla="*/ 662 h 780" name="T59"/>
                  <a:gd fmla="*/ 44 w 144" name="T60"/>
                  <a:gd fmla="*/ 618 h 780" name="T61"/>
                  <a:gd fmla="*/ 54 w 144" name="T62"/>
                  <a:gd fmla="*/ 568 h 780" name="T63"/>
                  <a:gd fmla="*/ 54 w 144" name="T64"/>
                  <a:gd fmla="*/ 536 h 780" name="T65"/>
                  <a:gd fmla="*/ 50 w 144" name="T66"/>
                  <a:gd fmla="*/ 500 h 780" name="T67"/>
                  <a:gd fmla="*/ 52 w 144" name="T68"/>
                  <a:gd fmla="*/ 454 h 780" name="T69"/>
                  <a:gd fmla="*/ 62 w 144" name="T70"/>
                  <a:gd fmla="*/ 396 h 780" name="T71"/>
                  <a:gd fmla="*/ 72 w 144" name="T72"/>
                  <a:gd fmla="*/ 352 h 780" name="T73"/>
                  <a:gd fmla="*/ 82 w 144" name="T74"/>
                  <a:gd fmla="*/ 288 h 780" name="T75"/>
                  <a:gd fmla="*/ 90 w 144" name="T76"/>
                  <a:gd fmla="*/ 210 h 780" name="T77"/>
                  <a:gd fmla="*/ 106 w 144" name="T78"/>
                  <a:gd fmla="*/ 162 h 780" name="T79"/>
                  <a:gd fmla="*/ 122 w 144" name="T80"/>
                  <a:gd fmla="*/ 124 h 780" name="T81"/>
                  <a:gd fmla="*/ 108 w 144" name="T82"/>
                  <a:gd fmla="*/ 78 h 780" name="T83"/>
                  <a:gd fmla="*/ 86 w 144" name="T84"/>
                  <a:gd fmla="*/ 8 h 780" name="T85"/>
                  <a:gd fmla="*/ 106 w 144" name="T86"/>
                  <a:gd fmla="*/ 780 h 780" name="T87"/>
                  <a:gd fmla="*/ 70 w 144" name="T88"/>
                  <a:gd fmla="*/ 768 h 780" name="T89"/>
                  <a:gd fmla="*/ 4 w 144" name="T90"/>
                  <a:gd fmla="*/ 670 h 780" name="T91"/>
                  <a:gd fmla="*/ 6 w 144" name="T92"/>
                  <a:gd fmla="*/ 656 h 780" name="T93"/>
                  <a:gd fmla="*/ 58 w 144" name="T94"/>
                  <a:gd fmla="*/ 724 h 780" name="T95"/>
                  <a:gd fmla="*/ 42 w 144" name="T96"/>
                  <a:gd fmla="*/ 716 h 780" name="T97"/>
                  <a:gd fmla="*/ 78 w 144" name="T98"/>
                  <a:gd fmla="*/ 714 h 780" name="T99"/>
                  <a:gd fmla="*/ 72 w 144" name="T100"/>
                  <a:gd fmla="*/ 736 h 780" name="T101"/>
                  <a:gd fmla="*/ 70 w 144" name="T102"/>
                  <a:gd fmla="*/ 750 h 780" name="T103"/>
                  <a:gd fmla="*/ 24 w 144" name="T104"/>
                  <a:gd fmla="*/ 544 h 780" name="T105"/>
                  <a:gd fmla="*/ 28 w 144" name="T106"/>
                  <a:gd fmla="*/ 556 h 780" name="T107"/>
                  <a:gd fmla="*/ 22 w 144" name="T108"/>
                  <a:gd fmla="*/ 528 h 780" name="T109"/>
                  <a:gd fmla="*/ 28 w 144" name="T110"/>
                  <a:gd fmla="*/ 514 h 780" name="T111"/>
                  <a:gd fmla="*/ 24 w 144" name="T112"/>
                  <a:gd fmla="*/ 480 h 78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80" w="144">
                    <a:moveTo>
                      <a:pt x="72" y="8"/>
                    </a:moveTo>
                    <a:lnTo>
                      <a:pt x="72" y="8"/>
                    </a:lnTo>
                    <a:lnTo>
                      <a:pt x="70" y="14"/>
                    </a:lnTo>
                    <a:lnTo>
                      <a:pt x="70" y="16"/>
                    </a:lnTo>
                    <a:lnTo>
                      <a:pt x="72" y="20"/>
                    </a:lnTo>
                    <a:lnTo>
                      <a:pt x="76" y="32"/>
                    </a:lnTo>
                    <a:lnTo>
                      <a:pt x="78" y="50"/>
                    </a:lnTo>
                    <a:lnTo>
                      <a:pt x="78" y="68"/>
                    </a:lnTo>
                    <a:lnTo>
                      <a:pt x="76" y="110"/>
                    </a:lnTo>
                    <a:lnTo>
                      <a:pt x="72" y="110"/>
                    </a:lnTo>
                    <a:lnTo>
                      <a:pt x="72" y="116"/>
                    </a:lnTo>
                    <a:lnTo>
                      <a:pt x="72" y="118"/>
                    </a:lnTo>
                    <a:lnTo>
                      <a:pt x="76" y="120"/>
                    </a:lnTo>
                    <a:lnTo>
                      <a:pt x="72" y="132"/>
                    </a:lnTo>
                    <a:lnTo>
                      <a:pt x="72" y="138"/>
                    </a:lnTo>
                    <a:lnTo>
                      <a:pt x="72" y="146"/>
                    </a:lnTo>
                    <a:lnTo>
                      <a:pt x="76" y="156"/>
                    </a:lnTo>
                    <a:lnTo>
                      <a:pt x="70" y="164"/>
                    </a:lnTo>
                    <a:lnTo>
                      <a:pt x="68" y="196"/>
                    </a:lnTo>
                    <a:lnTo>
                      <a:pt x="64" y="214"/>
                    </a:lnTo>
                    <a:lnTo>
                      <a:pt x="62" y="218"/>
                    </a:lnTo>
                    <a:lnTo>
                      <a:pt x="58" y="224"/>
                    </a:lnTo>
                    <a:lnTo>
                      <a:pt x="62" y="236"/>
                    </a:lnTo>
                    <a:lnTo>
                      <a:pt x="64" y="236"/>
                    </a:lnTo>
                    <a:lnTo>
                      <a:pt x="64" y="242"/>
                    </a:lnTo>
                    <a:lnTo>
                      <a:pt x="62" y="252"/>
                    </a:lnTo>
                    <a:lnTo>
                      <a:pt x="60" y="256"/>
                    </a:lnTo>
                    <a:lnTo>
                      <a:pt x="58" y="262"/>
                    </a:lnTo>
                    <a:lnTo>
                      <a:pt x="62" y="278"/>
                    </a:lnTo>
                    <a:lnTo>
                      <a:pt x="64" y="288"/>
                    </a:lnTo>
                    <a:lnTo>
                      <a:pt x="62" y="298"/>
                    </a:lnTo>
                    <a:lnTo>
                      <a:pt x="58" y="300"/>
                    </a:lnTo>
                    <a:lnTo>
                      <a:pt x="54" y="302"/>
                    </a:lnTo>
                    <a:lnTo>
                      <a:pt x="52" y="314"/>
                    </a:lnTo>
                    <a:lnTo>
                      <a:pt x="54" y="320"/>
                    </a:lnTo>
                    <a:lnTo>
                      <a:pt x="50" y="324"/>
                    </a:lnTo>
                    <a:lnTo>
                      <a:pt x="42" y="352"/>
                    </a:lnTo>
                    <a:lnTo>
                      <a:pt x="44" y="354"/>
                    </a:lnTo>
                    <a:lnTo>
                      <a:pt x="42" y="356"/>
                    </a:lnTo>
                    <a:lnTo>
                      <a:pt x="36" y="378"/>
                    </a:lnTo>
                    <a:lnTo>
                      <a:pt x="32" y="388"/>
                    </a:lnTo>
                    <a:lnTo>
                      <a:pt x="28" y="392"/>
                    </a:lnTo>
                    <a:lnTo>
                      <a:pt x="26" y="392"/>
                    </a:lnTo>
                    <a:lnTo>
                      <a:pt x="34" y="396"/>
                    </a:lnTo>
                    <a:lnTo>
                      <a:pt x="34" y="402"/>
                    </a:lnTo>
                    <a:lnTo>
                      <a:pt x="36" y="410"/>
                    </a:lnTo>
                    <a:lnTo>
                      <a:pt x="36" y="420"/>
                    </a:lnTo>
                    <a:lnTo>
                      <a:pt x="40" y="438"/>
                    </a:lnTo>
                    <a:lnTo>
                      <a:pt x="34" y="438"/>
                    </a:lnTo>
                    <a:lnTo>
                      <a:pt x="32" y="454"/>
                    </a:lnTo>
                    <a:lnTo>
                      <a:pt x="28" y="468"/>
                    </a:lnTo>
                    <a:lnTo>
                      <a:pt x="28" y="472"/>
                    </a:lnTo>
                    <a:lnTo>
                      <a:pt x="32" y="474"/>
                    </a:lnTo>
                    <a:lnTo>
                      <a:pt x="36" y="478"/>
                    </a:lnTo>
                    <a:lnTo>
                      <a:pt x="44" y="474"/>
                    </a:lnTo>
                    <a:lnTo>
                      <a:pt x="42" y="506"/>
                    </a:lnTo>
                    <a:lnTo>
                      <a:pt x="40" y="506"/>
                    </a:lnTo>
                    <a:lnTo>
                      <a:pt x="40" y="510"/>
                    </a:lnTo>
                    <a:lnTo>
                      <a:pt x="40" y="516"/>
                    </a:lnTo>
                    <a:lnTo>
                      <a:pt x="42" y="518"/>
                    </a:lnTo>
                    <a:lnTo>
                      <a:pt x="42" y="524"/>
                    </a:lnTo>
                    <a:lnTo>
                      <a:pt x="40" y="524"/>
                    </a:lnTo>
                    <a:lnTo>
                      <a:pt x="36" y="528"/>
                    </a:lnTo>
                    <a:lnTo>
                      <a:pt x="40" y="528"/>
                    </a:lnTo>
                    <a:lnTo>
                      <a:pt x="40" y="534"/>
                    </a:lnTo>
                    <a:lnTo>
                      <a:pt x="34" y="532"/>
                    </a:lnTo>
                    <a:lnTo>
                      <a:pt x="32" y="544"/>
                    </a:lnTo>
                    <a:lnTo>
                      <a:pt x="32" y="552"/>
                    </a:lnTo>
                    <a:lnTo>
                      <a:pt x="32" y="562"/>
                    </a:lnTo>
                    <a:lnTo>
                      <a:pt x="32" y="578"/>
                    </a:lnTo>
                    <a:lnTo>
                      <a:pt x="26" y="572"/>
                    </a:lnTo>
                    <a:lnTo>
                      <a:pt x="24" y="572"/>
                    </a:lnTo>
                    <a:lnTo>
                      <a:pt x="22" y="574"/>
                    </a:lnTo>
                    <a:lnTo>
                      <a:pt x="18" y="578"/>
                    </a:lnTo>
                    <a:lnTo>
                      <a:pt x="18" y="574"/>
                    </a:lnTo>
                    <a:lnTo>
                      <a:pt x="22" y="572"/>
                    </a:lnTo>
                    <a:lnTo>
                      <a:pt x="10" y="568"/>
                    </a:lnTo>
                    <a:lnTo>
                      <a:pt x="10" y="570"/>
                    </a:lnTo>
                    <a:lnTo>
                      <a:pt x="6" y="570"/>
                    </a:lnTo>
                    <a:lnTo>
                      <a:pt x="6" y="574"/>
                    </a:lnTo>
                    <a:lnTo>
                      <a:pt x="4" y="588"/>
                    </a:lnTo>
                    <a:lnTo>
                      <a:pt x="8" y="582"/>
                    </a:lnTo>
                    <a:lnTo>
                      <a:pt x="8" y="590"/>
                    </a:lnTo>
                    <a:lnTo>
                      <a:pt x="16" y="590"/>
                    </a:lnTo>
                    <a:lnTo>
                      <a:pt x="18" y="586"/>
                    </a:lnTo>
                    <a:lnTo>
                      <a:pt x="22" y="586"/>
                    </a:lnTo>
                    <a:lnTo>
                      <a:pt x="24" y="590"/>
                    </a:lnTo>
                    <a:lnTo>
                      <a:pt x="24" y="596"/>
                    </a:lnTo>
                    <a:lnTo>
                      <a:pt x="24" y="598"/>
                    </a:lnTo>
                    <a:lnTo>
                      <a:pt x="26" y="602"/>
                    </a:lnTo>
                    <a:lnTo>
                      <a:pt x="26" y="606"/>
                    </a:lnTo>
                    <a:lnTo>
                      <a:pt x="22" y="606"/>
                    </a:lnTo>
                    <a:lnTo>
                      <a:pt x="22" y="624"/>
                    </a:lnTo>
                    <a:lnTo>
                      <a:pt x="22" y="642"/>
                    </a:lnTo>
                    <a:lnTo>
                      <a:pt x="24" y="636"/>
                    </a:lnTo>
                    <a:lnTo>
                      <a:pt x="26" y="638"/>
                    </a:lnTo>
                    <a:lnTo>
                      <a:pt x="24" y="642"/>
                    </a:lnTo>
                    <a:lnTo>
                      <a:pt x="22" y="646"/>
                    </a:lnTo>
                    <a:lnTo>
                      <a:pt x="18" y="650"/>
                    </a:lnTo>
                    <a:lnTo>
                      <a:pt x="18" y="654"/>
                    </a:lnTo>
                    <a:lnTo>
                      <a:pt x="16" y="654"/>
                    </a:lnTo>
                    <a:lnTo>
                      <a:pt x="16" y="652"/>
                    </a:lnTo>
                    <a:lnTo>
                      <a:pt x="16" y="632"/>
                    </a:lnTo>
                    <a:lnTo>
                      <a:pt x="14" y="610"/>
                    </a:lnTo>
                    <a:lnTo>
                      <a:pt x="6" y="610"/>
                    </a:lnTo>
                    <a:lnTo>
                      <a:pt x="6" y="616"/>
                    </a:lnTo>
                    <a:lnTo>
                      <a:pt x="8" y="616"/>
                    </a:lnTo>
                    <a:lnTo>
                      <a:pt x="6" y="616"/>
                    </a:lnTo>
                    <a:lnTo>
                      <a:pt x="0" y="620"/>
                    </a:lnTo>
                    <a:lnTo>
                      <a:pt x="0" y="626"/>
                    </a:lnTo>
                    <a:lnTo>
                      <a:pt x="4" y="632"/>
                    </a:lnTo>
                    <a:lnTo>
                      <a:pt x="6" y="636"/>
                    </a:lnTo>
                    <a:lnTo>
                      <a:pt x="4" y="642"/>
                    </a:lnTo>
                    <a:lnTo>
                      <a:pt x="0" y="644"/>
                    </a:lnTo>
                    <a:lnTo>
                      <a:pt x="0" y="646"/>
                    </a:lnTo>
                    <a:lnTo>
                      <a:pt x="4" y="652"/>
                    </a:lnTo>
                    <a:lnTo>
                      <a:pt x="16" y="654"/>
                    </a:lnTo>
                    <a:lnTo>
                      <a:pt x="16" y="662"/>
                    </a:lnTo>
                    <a:lnTo>
                      <a:pt x="18" y="662"/>
                    </a:lnTo>
                    <a:lnTo>
                      <a:pt x="24" y="662"/>
                    </a:lnTo>
                    <a:lnTo>
                      <a:pt x="24" y="664"/>
                    </a:lnTo>
                    <a:lnTo>
                      <a:pt x="24" y="668"/>
                    </a:lnTo>
                    <a:lnTo>
                      <a:pt x="16" y="664"/>
                    </a:lnTo>
                    <a:lnTo>
                      <a:pt x="16" y="670"/>
                    </a:lnTo>
                    <a:lnTo>
                      <a:pt x="16" y="672"/>
                    </a:lnTo>
                    <a:lnTo>
                      <a:pt x="16" y="670"/>
                    </a:lnTo>
                    <a:lnTo>
                      <a:pt x="8" y="668"/>
                    </a:lnTo>
                    <a:lnTo>
                      <a:pt x="8" y="674"/>
                    </a:lnTo>
                    <a:lnTo>
                      <a:pt x="6" y="674"/>
                    </a:lnTo>
                    <a:lnTo>
                      <a:pt x="6" y="688"/>
                    </a:lnTo>
                    <a:lnTo>
                      <a:pt x="14" y="688"/>
                    </a:lnTo>
                    <a:lnTo>
                      <a:pt x="16" y="682"/>
                    </a:lnTo>
                    <a:lnTo>
                      <a:pt x="18" y="680"/>
                    </a:lnTo>
                    <a:lnTo>
                      <a:pt x="22" y="682"/>
                    </a:lnTo>
                    <a:lnTo>
                      <a:pt x="22" y="678"/>
                    </a:lnTo>
                    <a:lnTo>
                      <a:pt x="18" y="674"/>
                    </a:lnTo>
                    <a:lnTo>
                      <a:pt x="24" y="672"/>
                    </a:lnTo>
                    <a:lnTo>
                      <a:pt x="24" y="668"/>
                    </a:lnTo>
                    <a:lnTo>
                      <a:pt x="26" y="670"/>
                    </a:lnTo>
                    <a:lnTo>
                      <a:pt x="28" y="670"/>
                    </a:lnTo>
                    <a:lnTo>
                      <a:pt x="24" y="674"/>
                    </a:lnTo>
                    <a:lnTo>
                      <a:pt x="24" y="680"/>
                    </a:lnTo>
                    <a:lnTo>
                      <a:pt x="24" y="682"/>
                    </a:lnTo>
                    <a:lnTo>
                      <a:pt x="26" y="682"/>
                    </a:lnTo>
                    <a:lnTo>
                      <a:pt x="26" y="686"/>
                    </a:lnTo>
                    <a:lnTo>
                      <a:pt x="26" y="688"/>
                    </a:lnTo>
                    <a:lnTo>
                      <a:pt x="24" y="688"/>
                    </a:lnTo>
                    <a:lnTo>
                      <a:pt x="24" y="692"/>
                    </a:lnTo>
                    <a:lnTo>
                      <a:pt x="22" y="690"/>
                    </a:lnTo>
                    <a:lnTo>
                      <a:pt x="18" y="690"/>
                    </a:lnTo>
                    <a:lnTo>
                      <a:pt x="18" y="696"/>
                    </a:lnTo>
                    <a:lnTo>
                      <a:pt x="14" y="696"/>
                    </a:lnTo>
                    <a:lnTo>
                      <a:pt x="14" y="692"/>
                    </a:lnTo>
                    <a:lnTo>
                      <a:pt x="16" y="692"/>
                    </a:lnTo>
                    <a:lnTo>
                      <a:pt x="10" y="692"/>
                    </a:lnTo>
                    <a:lnTo>
                      <a:pt x="6" y="692"/>
                    </a:lnTo>
                    <a:lnTo>
                      <a:pt x="10" y="710"/>
                    </a:lnTo>
                    <a:lnTo>
                      <a:pt x="16" y="716"/>
                    </a:lnTo>
                    <a:lnTo>
                      <a:pt x="24" y="720"/>
                    </a:lnTo>
                    <a:lnTo>
                      <a:pt x="26" y="720"/>
                    </a:lnTo>
                    <a:lnTo>
                      <a:pt x="28" y="720"/>
                    </a:lnTo>
                    <a:lnTo>
                      <a:pt x="18" y="716"/>
                    </a:lnTo>
                    <a:lnTo>
                      <a:pt x="18" y="714"/>
                    </a:lnTo>
                    <a:lnTo>
                      <a:pt x="24" y="714"/>
                    </a:lnTo>
                    <a:lnTo>
                      <a:pt x="24" y="706"/>
                    </a:lnTo>
                    <a:lnTo>
                      <a:pt x="24" y="698"/>
                    </a:lnTo>
                    <a:lnTo>
                      <a:pt x="22" y="696"/>
                    </a:lnTo>
                    <a:lnTo>
                      <a:pt x="26" y="692"/>
                    </a:lnTo>
                    <a:lnTo>
                      <a:pt x="28" y="692"/>
                    </a:lnTo>
                    <a:lnTo>
                      <a:pt x="28" y="696"/>
                    </a:lnTo>
                    <a:lnTo>
                      <a:pt x="34" y="698"/>
                    </a:lnTo>
                    <a:lnTo>
                      <a:pt x="40" y="690"/>
                    </a:lnTo>
                    <a:lnTo>
                      <a:pt x="42" y="690"/>
                    </a:lnTo>
                    <a:lnTo>
                      <a:pt x="44" y="692"/>
                    </a:lnTo>
                    <a:lnTo>
                      <a:pt x="42" y="696"/>
                    </a:lnTo>
                    <a:lnTo>
                      <a:pt x="42" y="698"/>
                    </a:lnTo>
                    <a:lnTo>
                      <a:pt x="42" y="696"/>
                    </a:lnTo>
                    <a:lnTo>
                      <a:pt x="40" y="696"/>
                    </a:lnTo>
                    <a:lnTo>
                      <a:pt x="40" y="702"/>
                    </a:lnTo>
                    <a:lnTo>
                      <a:pt x="34" y="698"/>
                    </a:lnTo>
                    <a:lnTo>
                      <a:pt x="28" y="702"/>
                    </a:lnTo>
                    <a:lnTo>
                      <a:pt x="32" y="718"/>
                    </a:lnTo>
                    <a:lnTo>
                      <a:pt x="36" y="720"/>
                    </a:lnTo>
                    <a:lnTo>
                      <a:pt x="32" y="720"/>
                    </a:lnTo>
                    <a:lnTo>
                      <a:pt x="32" y="728"/>
                    </a:lnTo>
                    <a:lnTo>
                      <a:pt x="28" y="734"/>
                    </a:lnTo>
                    <a:lnTo>
                      <a:pt x="36" y="734"/>
                    </a:lnTo>
                    <a:lnTo>
                      <a:pt x="40" y="734"/>
                    </a:lnTo>
                    <a:lnTo>
                      <a:pt x="40" y="738"/>
                    </a:lnTo>
                    <a:lnTo>
                      <a:pt x="36" y="738"/>
                    </a:lnTo>
                    <a:lnTo>
                      <a:pt x="40" y="742"/>
                    </a:lnTo>
                    <a:lnTo>
                      <a:pt x="44" y="744"/>
                    </a:lnTo>
                    <a:lnTo>
                      <a:pt x="46" y="742"/>
                    </a:lnTo>
                    <a:lnTo>
                      <a:pt x="46" y="738"/>
                    </a:lnTo>
                    <a:lnTo>
                      <a:pt x="44" y="736"/>
                    </a:lnTo>
                    <a:lnTo>
                      <a:pt x="46" y="732"/>
                    </a:lnTo>
                    <a:lnTo>
                      <a:pt x="42" y="728"/>
                    </a:lnTo>
                    <a:lnTo>
                      <a:pt x="44" y="726"/>
                    </a:lnTo>
                    <a:lnTo>
                      <a:pt x="46" y="724"/>
                    </a:lnTo>
                    <a:lnTo>
                      <a:pt x="50" y="724"/>
                    </a:lnTo>
                    <a:lnTo>
                      <a:pt x="50" y="728"/>
                    </a:lnTo>
                    <a:lnTo>
                      <a:pt x="52" y="734"/>
                    </a:lnTo>
                    <a:lnTo>
                      <a:pt x="58" y="734"/>
                    </a:lnTo>
                    <a:lnTo>
                      <a:pt x="62" y="734"/>
                    </a:lnTo>
                    <a:lnTo>
                      <a:pt x="62" y="742"/>
                    </a:lnTo>
                    <a:lnTo>
                      <a:pt x="50" y="736"/>
                    </a:lnTo>
                    <a:lnTo>
                      <a:pt x="54" y="746"/>
                    </a:lnTo>
                    <a:lnTo>
                      <a:pt x="62" y="744"/>
                    </a:lnTo>
                    <a:lnTo>
                      <a:pt x="70" y="744"/>
                    </a:lnTo>
                    <a:lnTo>
                      <a:pt x="64" y="746"/>
                    </a:lnTo>
                    <a:lnTo>
                      <a:pt x="50" y="752"/>
                    </a:lnTo>
                    <a:lnTo>
                      <a:pt x="50" y="756"/>
                    </a:lnTo>
                    <a:lnTo>
                      <a:pt x="52" y="756"/>
                    </a:lnTo>
                    <a:lnTo>
                      <a:pt x="52" y="752"/>
                    </a:lnTo>
                    <a:lnTo>
                      <a:pt x="64" y="754"/>
                    </a:lnTo>
                    <a:lnTo>
                      <a:pt x="64" y="760"/>
                    </a:lnTo>
                    <a:lnTo>
                      <a:pt x="70" y="760"/>
                    </a:lnTo>
                    <a:lnTo>
                      <a:pt x="76" y="760"/>
                    </a:lnTo>
                    <a:lnTo>
                      <a:pt x="78" y="762"/>
                    </a:lnTo>
                    <a:lnTo>
                      <a:pt x="78" y="764"/>
                    </a:lnTo>
                    <a:lnTo>
                      <a:pt x="82" y="762"/>
                    </a:lnTo>
                    <a:lnTo>
                      <a:pt x="82" y="764"/>
                    </a:lnTo>
                    <a:lnTo>
                      <a:pt x="80" y="764"/>
                    </a:lnTo>
                    <a:lnTo>
                      <a:pt x="76" y="768"/>
                    </a:lnTo>
                    <a:lnTo>
                      <a:pt x="80" y="772"/>
                    </a:lnTo>
                    <a:lnTo>
                      <a:pt x="88" y="774"/>
                    </a:lnTo>
                    <a:lnTo>
                      <a:pt x="90" y="774"/>
                    </a:lnTo>
                    <a:lnTo>
                      <a:pt x="90" y="772"/>
                    </a:lnTo>
                    <a:lnTo>
                      <a:pt x="90" y="770"/>
                    </a:lnTo>
                    <a:lnTo>
                      <a:pt x="94" y="770"/>
                    </a:lnTo>
                    <a:lnTo>
                      <a:pt x="100" y="770"/>
                    </a:lnTo>
                    <a:lnTo>
                      <a:pt x="104" y="770"/>
                    </a:lnTo>
                    <a:lnTo>
                      <a:pt x="100" y="768"/>
                    </a:lnTo>
                    <a:lnTo>
                      <a:pt x="100" y="762"/>
                    </a:lnTo>
                    <a:lnTo>
                      <a:pt x="94" y="760"/>
                    </a:lnTo>
                    <a:lnTo>
                      <a:pt x="98" y="760"/>
                    </a:lnTo>
                    <a:lnTo>
                      <a:pt x="104" y="760"/>
                    </a:lnTo>
                    <a:lnTo>
                      <a:pt x="112" y="770"/>
                    </a:lnTo>
                    <a:lnTo>
                      <a:pt x="114" y="770"/>
                    </a:lnTo>
                    <a:lnTo>
                      <a:pt x="116" y="768"/>
                    </a:lnTo>
                    <a:lnTo>
                      <a:pt x="118" y="768"/>
                    </a:lnTo>
                    <a:lnTo>
                      <a:pt x="118" y="762"/>
                    </a:lnTo>
                    <a:lnTo>
                      <a:pt x="122" y="760"/>
                    </a:lnTo>
                    <a:lnTo>
                      <a:pt x="126" y="756"/>
                    </a:lnTo>
                    <a:lnTo>
                      <a:pt x="134" y="756"/>
                    </a:lnTo>
                    <a:lnTo>
                      <a:pt x="144" y="760"/>
                    </a:lnTo>
                    <a:lnTo>
                      <a:pt x="112" y="756"/>
                    </a:lnTo>
                    <a:lnTo>
                      <a:pt x="100" y="754"/>
                    </a:lnTo>
                    <a:lnTo>
                      <a:pt x="98" y="756"/>
                    </a:lnTo>
                    <a:lnTo>
                      <a:pt x="98" y="714"/>
                    </a:lnTo>
                    <a:lnTo>
                      <a:pt x="86" y="708"/>
                    </a:lnTo>
                    <a:lnTo>
                      <a:pt x="88" y="702"/>
                    </a:lnTo>
                    <a:lnTo>
                      <a:pt x="90" y="698"/>
                    </a:lnTo>
                    <a:lnTo>
                      <a:pt x="94" y="700"/>
                    </a:lnTo>
                    <a:lnTo>
                      <a:pt x="96" y="700"/>
                    </a:lnTo>
                    <a:lnTo>
                      <a:pt x="94" y="700"/>
                    </a:lnTo>
                    <a:lnTo>
                      <a:pt x="100" y="700"/>
                    </a:lnTo>
                    <a:lnTo>
                      <a:pt x="98" y="698"/>
                    </a:lnTo>
                    <a:lnTo>
                      <a:pt x="76" y="696"/>
                    </a:lnTo>
                    <a:lnTo>
                      <a:pt x="54" y="698"/>
                    </a:lnTo>
                    <a:lnTo>
                      <a:pt x="50" y="690"/>
                    </a:lnTo>
                    <a:lnTo>
                      <a:pt x="44" y="682"/>
                    </a:lnTo>
                    <a:lnTo>
                      <a:pt x="40" y="674"/>
                    </a:lnTo>
                    <a:lnTo>
                      <a:pt x="40" y="672"/>
                    </a:lnTo>
                    <a:lnTo>
                      <a:pt x="42" y="670"/>
                    </a:lnTo>
                    <a:lnTo>
                      <a:pt x="44" y="668"/>
                    </a:lnTo>
                    <a:lnTo>
                      <a:pt x="42" y="662"/>
                    </a:lnTo>
                    <a:lnTo>
                      <a:pt x="40" y="660"/>
                    </a:lnTo>
                    <a:lnTo>
                      <a:pt x="34" y="662"/>
                    </a:lnTo>
                    <a:lnTo>
                      <a:pt x="32" y="662"/>
                    </a:lnTo>
                    <a:lnTo>
                      <a:pt x="32" y="660"/>
                    </a:lnTo>
                    <a:lnTo>
                      <a:pt x="32" y="652"/>
                    </a:lnTo>
                    <a:lnTo>
                      <a:pt x="32" y="646"/>
                    </a:lnTo>
                    <a:lnTo>
                      <a:pt x="34" y="642"/>
                    </a:lnTo>
                    <a:lnTo>
                      <a:pt x="34" y="636"/>
                    </a:lnTo>
                    <a:lnTo>
                      <a:pt x="32" y="628"/>
                    </a:lnTo>
                    <a:lnTo>
                      <a:pt x="34" y="624"/>
                    </a:lnTo>
                    <a:lnTo>
                      <a:pt x="36" y="624"/>
                    </a:lnTo>
                    <a:lnTo>
                      <a:pt x="44" y="618"/>
                    </a:lnTo>
                    <a:lnTo>
                      <a:pt x="46" y="614"/>
                    </a:lnTo>
                    <a:lnTo>
                      <a:pt x="44" y="608"/>
                    </a:lnTo>
                    <a:lnTo>
                      <a:pt x="44" y="602"/>
                    </a:lnTo>
                    <a:lnTo>
                      <a:pt x="46" y="598"/>
                    </a:lnTo>
                    <a:lnTo>
                      <a:pt x="52" y="592"/>
                    </a:lnTo>
                    <a:lnTo>
                      <a:pt x="52" y="588"/>
                    </a:lnTo>
                    <a:lnTo>
                      <a:pt x="52" y="580"/>
                    </a:lnTo>
                    <a:lnTo>
                      <a:pt x="52" y="572"/>
                    </a:lnTo>
                    <a:lnTo>
                      <a:pt x="54" y="568"/>
                    </a:lnTo>
                    <a:lnTo>
                      <a:pt x="52" y="562"/>
                    </a:lnTo>
                    <a:lnTo>
                      <a:pt x="50" y="556"/>
                    </a:lnTo>
                    <a:lnTo>
                      <a:pt x="52" y="554"/>
                    </a:lnTo>
                    <a:lnTo>
                      <a:pt x="52" y="550"/>
                    </a:lnTo>
                    <a:lnTo>
                      <a:pt x="54" y="550"/>
                    </a:lnTo>
                    <a:lnTo>
                      <a:pt x="58" y="546"/>
                    </a:lnTo>
                    <a:lnTo>
                      <a:pt x="58" y="544"/>
                    </a:lnTo>
                    <a:lnTo>
                      <a:pt x="54" y="542"/>
                    </a:lnTo>
                    <a:lnTo>
                      <a:pt x="54" y="536"/>
                    </a:lnTo>
                    <a:lnTo>
                      <a:pt x="58" y="532"/>
                    </a:lnTo>
                    <a:lnTo>
                      <a:pt x="60" y="528"/>
                    </a:lnTo>
                    <a:lnTo>
                      <a:pt x="58" y="526"/>
                    </a:lnTo>
                    <a:lnTo>
                      <a:pt x="58" y="520"/>
                    </a:lnTo>
                    <a:lnTo>
                      <a:pt x="54" y="516"/>
                    </a:lnTo>
                    <a:lnTo>
                      <a:pt x="54" y="510"/>
                    </a:lnTo>
                    <a:lnTo>
                      <a:pt x="54" y="508"/>
                    </a:lnTo>
                    <a:lnTo>
                      <a:pt x="54" y="506"/>
                    </a:lnTo>
                    <a:lnTo>
                      <a:pt x="50" y="500"/>
                    </a:lnTo>
                    <a:lnTo>
                      <a:pt x="50" y="498"/>
                    </a:lnTo>
                    <a:lnTo>
                      <a:pt x="52" y="492"/>
                    </a:lnTo>
                    <a:lnTo>
                      <a:pt x="54" y="486"/>
                    </a:lnTo>
                    <a:lnTo>
                      <a:pt x="54" y="472"/>
                    </a:lnTo>
                    <a:lnTo>
                      <a:pt x="54" y="468"/>
                    </a:lnTo>
                    <a:lnTo>
                      <a:pt x="52" y="468"/>
                    </a:lnTo>
                    <a:lnTo>
                      <a:pt x="50" y="464"/>
                    </a:lnTo>
                    <a:lnTo>
                      <a:pt x="50" y="462"/>
                    </a:lnTo>
                    <a:lnTo>
                      <a:pt x="52" y="454"/>
                    </a:lnTo>
                    <a:lnTo>
                      <a:pt x="50" y="446"/>
                    </a:lnTo>
                    <a:lnTo>
                      <a:pt x="46" y="442"/>
                    </a:lnTo>
                    <a:lnTo>
                      <a:pt x="50" y="438"/>
                    </a:lnTo>
                    <a:lnTo>
                      <a:pt x="52" y="434"/>
                    </a:lnTo>
                    <a:lnTo>
                      <a:pt x="54" y="428"/>
                    </a:lnTo>
                    <a:lnTo>
                      <a:pt x="54" y="418"/>
                    </a:lnTo>
                    <a:lnTo>
                      <a:pt x="60" y="406"/>
                    </a:lnTo>
                    <a:lnTo>
                      <a:pt x="62" y="402"/>
                    </a:lnTo>
                    <a:lnTo>
                      <a:pt x="62" y="396"/>
                    </a:lnTo>
                    <a:lnTo>
                      <a:pt x="60" y="390"/>
                    </a:lnTo>
                    <a:lnTo>
                      <a:pt x="60" y="378"/>
                    </a:lnTo>
                    <a:lnTo>
                      <a:pt x="62" y="372"/>
                    </a:lnTo>
                    <a:lnTo>
                      <a:pt x="62" y="370"/>
                    </a:lnTo>
                    <a:lnTo>
                      <a:pt x="68" y="364"/>
                    </a:lnTo>
                    <a:lnTo>
                      <a:pt x="70" y="364"/>
                    </a:lnTo>
                    <a:lnTo>
                      <a:pt x="72" y="362"/>
                    </a:lnTo>
                    <a:lnTo>
                      <a:pt x="72" y="356"/>
                    </a:lnTo>
                    <a:lnTo>
                      <a:pt x="72" y="352"/>
                    </a:lnTo>
                    <a:lnTo>
                      <a:pt x="72" y="346"/>
                    </a:lnTo>
                    <a:lnTo>
                      <a:pt x="72" y="342"/>
                    </a:lnTo>
                    <a:lnTo>
                      <a:pt x="78" y="332"/>
                    </a:lnTo>
                    <a:lnTo>
                      <a:pt x="80" y="318"/>
                    </a:lnTo>
                    <a:lnTo>
                      <a:pt x="80" y="314"/>
                    </a:lnTo>
                    <a:lnTo>
                      <a:pt x="78" y="306"/>
                    </a:lnTo>
                    <a:lnTo>
                      <a:pt x="78" y="300"/>
                    </a:lnTo>
                    <a:lnTo>
                      <a:pt x="80" y="292"/>
                    </a:lnTo>
                    <a:lnTo>
                      <a:pt x="82" y="288"/>
                    </a:lnTo>
                    <a:lnTo>
                      <a:pt x="80" y="280"/>
                    </a:lnTo>
                    <a:lnTo>
                      <a:pt x="80" y="272"/>
                    </a:lnTo>
                    <a:lnTo>
                      <a:pt x="82" y="264"/>
                    </a:lnTo>
                    <a:lnTo>
                      <a:pt x="82" y="256"/>
                    </a:lnTo>
                    <a:lnTo>
                      <a:pt x="86" y="252"/>
                    </a:lnTo>
                    <a:lnTo>
                      <a:pt x="88" y="244"/>
                    </a:lnTo>
                    <a:lnTo>
                      <a:pt x="86" y="236"/>
                    </a:lnTo>
                    <a:lnTo>
                      <a:pt x="88" y="216"/>
                    </a:lnTo>
                    <a:lnTo>
                      <a:pt x="90" y="210"/>
                    </a:lnTo>
                    <a:lnTo>
                      <a:pt x="90" y="208"/>
                    </a:lnTo>
                    <a:lnTo>
                      <a:pt x="96" y="202"/>
                    </a:lnTo>
                    <a:lnTo>
                      <a:pt x="104" y="190"/>
                    </a:lnTo>
                    <a:lnTo>
                      <a:pt x="106" y="182"/>
                    </a:lnTo>
                    <a:lnTo>
                      <a:pt x="104" y="178"/>
                    </a:lnTo>
                    <a:lnTo>
                      <a:pt x="104" y="170"/>
                    </a:lnTo>
                    <a:lnTo>
                      <a:pt x="106" y="168"/>
                    </a:lnTo>
                    <a:lnTo>
                      <a:pt x="106" y="164"/>
                    </a:lnTo>
                    <a:lnTo>
                      <a:pt x="106" y="162"/>
                    </a:lnTo>
                    <a:lnTo>
                      <a:pt x="104" y="154"/>
                    </a:lnTo>
                    <a:lnTo>
                      <a:pt x="104" y="138"/>
                    </a:lnTo>
                    <a:lnTo>
                      <a:pt x="106" y="136"/>
                    </a:lnTo>
                    <a:lnTo>
                      <a:pt x="108" y="134"/>
                    </a:lnTo>
                    <a:lnTo>
                      <a:pt x="112" y="132"/>
                    </a:lnTo>
                    <a:lnTo>
                      <a:pt x="114" y="128"/>
                    </a:lnTo>
                    <a:lnTo>
                      <a:pt x="116" y="126"/>
                    </a:lnTo>
                    <a:lnTo>
                      <a:pt x="118" y="124"/>
                    </a:lnTo>
                    <a:lnTo>
                      <a:pt x="122" y="124"/>
                    </a:lnTo>
                    <a:lnTo>
                      <a:pt x="124" y="120"/>
                    </a:lnTo>
                    <a:lnTo>
                      <a:pt x="124" y="110"/>
                    </a:lnTo>
                    <a:lnTo>
                      <a:pt x="124" y="108"/>
                    </a:lnTo>
                    <a:lnTo>
                      <a:pt x="122" y="106"/>
                    </a:lnTo>
                    <a:lnTo>
                      <a:pt x="118" y="102"/>
                    </a:lnTo>
                    <a:lnTo>
                      <a:pt x="118" y="98"/>
                    </a:lnTo>
                    <a:lnTo>
                      <a:pt x="118" y="92"/>
                    </a:lnTo>
                    <a:lnTo>
                      <a:pt x="108" y="90"/>
                    </a:lnTo>
                    <a:lnTo>
                      <a:pt x="108" y="78"/>
                    </a:lnTo>
                    <a:lnTo>
                      <a:pt x="108" y="70"/>
                    </a:lnTo>
                    <a:lnTo>
                      <a:pt x="106" y="62"/>
                    </a:lnTo>
                    <a:lnTo>
                      <a:pt x="104" y="54"/>
                    </a:lnTo>
                    <a:lnTo>
                      <a:pt x="104" y="46"/>
                    </a:lnTo>
                    <a:lnTo>
                      <a:pt x="98" y="34"/>
                    </a:lnTo>
                    <a:lnTo>
                      <a:pt x="96" y="32"/>
                    </a:lnTo>
                    <a:lnTo>
                      <a:pt x="90" y="26"/>
                    </a:lnTo>
                    <a:lnTo>
                      <a:pt x="88" y="16"/>
                    </a:lnTo>
                    <a:lnTo>
                      <a:pt x="86" y="8"/>
                    </a:lnTo>
                    <a:lnTo>
                      <a:pt x="82" y="0"/>
                    </a:lnTo>
                    <a:lnTo>
                      <a:pt x="78" y="2"/>
                    </a:lnTo>
                    <a:lnTo>
                      <a:pt x="72" y="8"/>
                    </a:lnTo>
                    <a:lnTo>
                      <a:pt x="72" y="8"/>
                    </a:lnTo>
                    <a:lnTo>
                      <a:pt x="72" y="8"/>
                    </a:lnTo>
                    <a:close/>
                    <a:moveTo>
                      <a:pt x="98" y="772"/>
                    </a:moveTo>
                    <a:lnTo>
                      <a:pt x="98" y="772"/>
                    </a:lnTo>
                    <a:lnTo>
                      <a:pt x="100" y="780"/>
                    </a:lnTo>
                    <a:lnTo>
                      <a:pt x="106" y="780"/>
                    </a:lnTo>
                    <a:lnTo>
                      <a:pt x="106" y="778"/>
                    </a:lnTo>
                    <a:lnTo>
                      <a:pt x="104" y="774"/>
                    </a:lnTo>
                    <a:lnTo>
                      <a:pt x="98" y="772"/>
                    </a:lnTo>
                    <a:lnTo>
                      <a:pt x="98" y="772"/>
                    </a:lnTo>
                    <a:lnTo>
                      <a:pt x="98" y="772"/>
                    </a:lnTo>
                    <a:close/>
                    <a:moveTo>
                      <a:pt x="62" y="762"/>
                    </a:moveTo>
                    <a:lnTo>
                      <a:pt x="62" y="762"/>
                    </a:lnTo>
                    <a:lnTo>
                      <a:pt x="64" y="764"/>
                    </a:lnTo>
                    <a:lnTo>
                      <a:pt x="70" y="768"/>
                    </a:lnTo>
                    <a:lnTo>
                      <a:pt x="70" y="764"/>
                    </a:lnTo>
                    <a:lnTo>
                      <a:pt x="68" y="762"/>
                    </a:lnTo>
                    <a:lnTo>
                      <a:pt x="62" y="762"/>
                    </a:lnTo>
                    <a:lnTo>
                      <a:pt x="62" y="762"/>
                    </a:lnTo>
                    <a:lnTo>
                      <a:pt x="62" y="762"/>
                    </a:lnTo>
                    <a:close/>
                    <a:moveTo>
                      <a:pt x="0" y="668"/>
                    </a:moveTo>
                    <a:lnTo>
                      <a:pt x="4" y="672"/>
                    </a:lnTo>
                    <a:lnTo>
                      <a:pt x="6" y="672"/>
                    </a:lnTo>
                    <a:lnTo>
                      <a:pt x="4" y="670"/>
                    </a:lnTo>
                    <a:lnTo>
                      <a:pt x="0" y="668"/>
                    </a:lnTo>
                    <a:lnTo>
                      <a:pt x="0" y="668"/>
                    </a:lnTo>
                    <a:lnTo>
                      <a:pt x="0" y="668"/>
                    </a:lnTo>
                    <a:close/>
                    <a:moveTo>
                      <a:pt x="6" y="656"/>
                    </a:moveTo>
                    <a:lnTo>
                      <a:pt x="6" y="664"/>
                    </a:lnTo>
                    <a:lnTo>
                      <a:pt x="8" y="664"/>
                    </a:lnTo>
                    <a:lnTo>
                      <a:pt x="10" y="662"/>
                    </a:lnTo>
                    <a:lnTo>
                      <a:pt x="8" y="656"/>
                    </a:lnTo>
                    <a:lnTo>
                      <a:pt x="6" y="656"/>
                    </a:lnTo>
                    <a:lnTo>
                      <a:pt x="6" y="656"/>
                    </a:lnTo>
                    <a:lnTo>
                      <a:pt x="6" y="656"/>
                    </a:lnTo>
                    <a:close/>
                    <a:moveTo>
                      <a:pt x="58" y="714"/>
                    </a:moveTo>
                    <a:lnTo>
                      <a:pt x="58" y="714"/>
                    </a:lnTo>
                    <a:lnTo>
                      <a:pt x="60" y="710"/>
                    </a:lnTo>
                    <a:lnTo>
                      <a:pt x="60" y="714"/>
                    </a:lnTo>
                    <a:lnTo>
                      <a:pt x="60" y="716"/>
                    </a:lnTo>
                    <a:lnTo>
                      <a:pt x="60" y="718"/>
                    </a:lnTo>
                    <a:lnTo>
                      <a:pt x="58" y="724"/>
                    </a:lnTo>
                    <a:lnTo>
                      <a:pt x="54" y="724"/>
                    </a:lnTo>
                    <a:lnTo>
                      <a:pt x="54" y="718"/>
                    </a:lnTo>
                    <a:lnTo>
                      <a:pt x="58" y="714"/>
                    </a:lnTo>
                    <a:lnTo>
                      <a:pt x="58" y="714"/>
                    </a:lnTo>
                    <a:lnTo>
                      <a:pt x="58" y="714"/>
                    </a:lnTo>
                    <a:close/>
                    <a:moveTo>
                      <a:pt x="44" y="714"/>
                    </a:moveTo>
                    <a:lnTo>
                      <a:pt x="46" y="718"/>
                    </a:lnTo>
                    <a:lnTo>
                      <a:pt x="42" y="718"/>
                    </a:lnTo>
                    <a:lnTo>
                      <a:pt x="42" y="716"/>
                    </a:lnTo>
                    <a:lnTo>
                      <a:pt x="42" y="714"/>
                    </a:lnTo>
                    <a:lnTo>
                      <a:pt x="44" y="714"/>
                    </a:lnTo>
                    <a:lnTo>
                      <a:pt x="44" y="714"/>
                    </a:lnTo>
                    <a:lnTo>
                      <a:pt x="44" y="714"/>
                    </a:lnTo>
                    <a:close/>
                    <a:moveTo>
                      <a:pt x="72" y="708"/>
                    </a:moveTo>
                    <a:lnTo>
                      <a:pt x="72" y="708"/>
                    </a:lnTo>
                    <a:lnTo>
                      <a:pt x="86" y="708"/>
                    </a:lnTo>
                    <a:lnTo>
                      <a:pt x="82" y="714"/>
                    </a:lnTo>
                    <a:lnTo>
                      <a:pt x="78" y="714"/>
                    </a:lnTo>
                    <a:lnTo>
                      <a:pt x="76" y="710"/>
                    </a:lnTo>
                    <a:lnTo>
                      <a:pt x="72" y="710"/>
                    </a:lnTo>
                    <a:lnTo>
                      <a:pt x="70" y="714"/>
                    </a:lnTo>
                    <a:lnTo>
                      <a:pt x="72" y="728"/>
                    </a:lnTo>
                    <a:lnTo>
                      <a:pt x="76" y="726"/>
                    </a:lnTo>
                    <a:lnTo>
                      <a:pt x="80" y="726"/>
                    </a:lnTo>
                    <a:lnTo>
                      <a:pt x="80" y="732"/>
                    </a:lnTo>
                    <a:lnTo>
                      <a:pt x="72" y="734"/>
                    </a:lnTo>
                    <a:lnTo>
                      <a:pt x="72" y="736"/>
                    </a:lnTo>
                    <a:lnTo>
                      <a:pt x="76" y="742"/>
                    </a:lnTo>
                    <a:lnTo>
                      <a:pt x="80" y="742"/>
                    </a:lnTo>
                    <a:lnTo>
                      <a:pt x="72" y="746"/>
                    </a:lnTo>
                    <a:lnTo>
                      <a:pt x="78" y="746"/>
                    </a:lnTo>
                    <a:lnTo>
                      <a:pt x="82" y="746"/>
                    </a:lnTo>
                    <a:lnTo>
                      <a:pt x="76" y="752"/>
                    </a:lnTo>
                    <a:lnTo>
                      <a:pt x="70" y="750"/>
                    </a:lnTo>
                    <a:lnTo>
                      <a:pt x="68" y="750"/>
                    </a:lnTo>
                    <a:lnTo>
                      <a:pt x="70" y="750"/>
                    </a:lnTo>
                    <a:lnTo>
                      <a:pt x="70" y="734"/>
                    </a:lnTo>
                    <a:lnTo>
                      <a:pt x="62" y="734"/>
                    </a:lnTo>
                    <a:lnTo>
                      <a:pt x="64" y="724"/>
                    </a:lnTo>
                    <a:lnTo>
                      <a:pt x="68" y="710"/>
                    </a:lnTo>
                    <a:lnTo>
                      <a:pt x="72" y="708"/>
                    </a:lnTo>
                    <a:lnTo>
                      <a:pt x="72" y="708"/>
                    </a:lnTo>
                    <a:lnTo>
                      <a:pt x="72" y="708"/>
                    </a:lnTo>
                    <a:close/>
                    <a:moveTo>
                      <a:pt x="24" y="544"/>
                    </a:moveTo>
                    <a:lnTo>
                      <a:pt x="24" y="544"/>
                    </a:lnTo>
                    <a:lnTo>
                      <a:pt x="22" y="546"/>
                    </a:lnTo>
                    <a:lnTo>
                      <a:pt x="18" y="552"/>
                    </a:lnTo>
                    <a:lnTo>
                      <a:pt x="16" y="556"/>
                    </a:lnTo>
                    <a:lnTo>
                      <a:pt x="24" y="560"/>
                    </a:lnTo>
                    <a:lnTo>
                      <a:pt x="18" y="564"/>
                    </a:lnTo>
                    <a:lnTo>
                      <a:pt x="16" y="568"/>
                    </a:lnTo>
                    <a:lnTo>
                      <a:pt x="18" y="568"/>
                    </a:lnTo>
                    <a:lnTo>
                      <a:pt x="26" y="560"/>
                    </a:lnTo>
                    <a:lnTo>
                      <a:pt x="28" y="556"/>
                    </a:lnTo>
                    <a:lnTo>
                      <a:pt x="24" y="560"/>
                    </a:lnTo>
                    <a:lnTo>
                      <a:pt x="24" y="554"/>
                    </a:lnTo>
                    <a:lnTo>
                      <a:pt x="26" y="554"/>
                    </a:lnTo>
                    <a:lnTo>
                      <a:pt x="28" y="550"/>
                    </a:lnTo>
                    <a:lnTo>
                      <a:pt x="26" y="546"/>
                    </a:lnTo>
                    <a:lnTo>
                      <a:pt x="24" y="544"/>
                    </a:lnTo>
                    <a:lnTo>
                      <a:pt x="24" y="544"/>
                    </a:lnTo>
                    <a:lnTo>
                      <a:pt x="24" y="544"/>
                    </a:lnTo>
                    <a:close/>
                    <a:moveTo>
                      <a:pt x="22" y="528"/>
                    </a:moveTo>
                    <a:lnTo>
                      <a:pt x="24" y="534"/>
                    </a:lnTo>
                    <a:lnTo>
                      <a:pt x="24" y="532"/>
                    </a:lnTo>
                    <a:lnTo>
                      <a:pt x="22" y="528"/>
                    </a:lnTo>
                    <a:lnTo>
                      <a:pt x="22" y="528"/>
                    </a:lnTo>
                    <a:lnTo>
                      <a:pt x="22" y="528"/>
                    </a:lnTo>
                    <a:close/>
                    <a:moveTo>
                      <a:pt x="24" y="480"/>
                    </a:moveTo>
                    <a:lnTo>
                      <a:pt x="24" y="480"/>
                    </a:lnTo>
                    <a:lnTo>
                      <a:pt x="24" y="510"/>
                    </a:lnTo>
                    <a:lnTo>
                      <a:pt x="28" y="514"/>
                    </a:lnTo>
                    <a:lnTo>
                      <a:pt x="36" y="506"/>
                    </a:lnTo>
                    <a:lnTo>
                      <a:pt x="36" y="500"/>
                    </a:lnTo>
                    <a:lnTo>
                      <a:pt x="34" y="498"/>
                    </a:lnTo>
                    <a:lnTo>
                      <a:pt x="32" y="496"/>
                    </a:lnTo>
                    <a:lnTo>
                      <a:pt x="36" y="480"/>
                    </a:lnTo>
                    <a:lnTo>
                      <a:pt x="28" y="480"/>
                    </a:lnTo>
                    <a:lnTo>
                      <a:pt x="24" y="480"/>
                    </a:lnTo>
                    <a:lnTo>
                      <a:pt x="24" y="480"/>
                    </a:lnTo>
                    <a:lnTo>
                      <a:pt x="24" y="48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64" name="Freeform 1763"/>
              <p:cNvSpPr>
                <a:spLocks noEditPoints="1"/>
              </p:cNvSpPr>
              <p:nvPr/>
            </p:nvSpPr>
            <p:spPr bwMode="auto">
              <a:xfrm>
                <a:off x="5892800" y="1952625"/>
                <a:ext cx="2073275" cy="1238250"/>
              </a:xfrm>
              <a:custGeom>
                <a:gdLst>
                  <a:gd fmla="*/ 904 w 1306" name="T0"/>
                  <a:gd fmla="*/ 730 h 780" name="T1"/>
                  <a:gd fmla="*/ 862 w 1306" name="T2"/>
                  <a:gd fmla="*/ 708 h 780" name="T3"/>
                  <a:gd fmla="*/ 888 w 1306" name="T4"/>
                  <a:gd fmla="*/ 690 h 780" name="T5"/>
                  <a:gd fmla="*/ 1176 w 1306" name="T6"/>
                  <a:gd fmla="*/ 704 h 780" name="T7"/>
                  <a:gd fmla="*/ 1136 w 1306" name="T8"/>
                  <a:gd fmla="*/ 626 h 780" name="T9"/>
                  <a:gd fmla="*/ 772 w 1306" name="T10"/>
                  <a:gd fmla="*/ 600 h 780" name="T11"/>
                  <a:gd fmla="*/ 1224 w 1306" name="T12"/>
                  <a:gd fmla="*/ 628 h 780" name="T13"/>
                  <a:gd fmla="*/ 1264 w 1306" name="T14"/>
                  <a:gd fmla="*/ 668 h 780" name="T15"/>
                  <a:gd fmla="*/ 1288 w 1306" name="T16"/>
                  <a:gd fmla="*/ 658 h 780" name="T17"/>
                  <a:gd fmla="*/ 1234 w 1306" name="T18"/>
                  <a:gd fmla="*/ 604 h 780" name="T19"/>
                  <a:gd fmla="*/ 1132 w 1306" name="T20"/>
                  <a:gd fmla="*/ 536 h 780" name="T21"/>
                  <a:gd fmla="*/ 1108 w 1306" name="T22"/>
                  <a:gd fmla="*/ 342 h 780" name="T23"/>
                  <a:gd fmla="*/ 872 w 1306" name="T24"/>
                  <a:gd fmla="*/ 548 h 780" name="T25"/>
                  <a:gd fmla="*/ 172 w 1306" name="T26"/>
                  <a:gd fmla="*/ 528 h 780" name="T27"/>
                  <a:gd fmla="*/ 630 w 1306" name="T28"/>
                  <a:gd fmla="*/ 512 h 780" name="T29"/>
                  <a:gd fmla="*/ 624 w 1306" name="T30"/>
                  <a:gd fmla="*/ 548 h 780" name="T31"/>
                  <a:gd fmla="*/ 898 w 1306" name="T32"/>
                  <a:gd fmla="*/ 464 h 780" name="T33"/>
                  <a:gd fmla="*/ 906 w 1306" name="T34"/>
                  <a:gd fmla="*/ 458 h 780" name="T35"/>
                  <a:gd fmla="*/ 562 w 1306" name="T36"/>
                  <a:gd fmla="*/ 410 h 780" name="T37"/>
                  <a:gd fmla="*/ 926 w 1306" name="T38"/>
                  <a:gd fmla="*/ 310 h 780" name="T39"/>
                  <a:gd fmla="*/ 854 w 1306" name="T40"/>
                  <a:gd fmla="*/ 304 h 780" name="T41"/>
                  <a:gd fmla="*/ 370 w 1306" name="T42"/>
                  <a:gd fmla="*/ 352 h 780" name="T43"/>
                  <a:gd fmla="*/ 318 w 1306" name="T44"/>
                  <a:gd fmla="*/ 286 h 780" name="T45"/>
                  <a:gd fmla="*/ 816 w 1306" name="T46"/>
                  <a:gd fmla="*/ 304 h 780" name="T47"/>
                  <a:gd fmla="*/ 820 w 1306" name="T48"/>
                  <a:gd fmla="*/ 242 h 780" name="T49"/>
                  <a:gd fmla="*/ 346 w 1306" name="T50"/>
                  <a:gd fmla="*/ 222 h 780" name="T51"/>
                  <a:gd fmla="*/ 276 w 1306" name="T52"/>
                  <a:gd fmla="*/ 258 h 780" name="T53"/>
                  <a:gd fmla="*/ 798 w 1306" name="T54"/>
                  <a:gd fmla="*/ 186 h 780" name="T55"/>
                  <a:gd fmla="*/ 886 w 1306" name="T56"/>
                  <a:gd fmla="*/ 694 h 780" name="T57"/>
                  <a:gd fmla="*/ 898 w 1306" name="T58"/>
                  <a:gd fmla="*/ 752 h 780" name="T59"/>
                  <a:gd fmla="*/ 1054 w 1306" name="T60"/>
                  <a:gd fmla="*/ 674 h 780" name="T61"/>
                  <a:gd fmla="*/ 1134 w 1306" name="T62"/>
                  <a:gd fmla="*/ 710 h 780" name="T63"/>
                  <a:gd fmla="*/ 1168 w 1306" name="T64"/>
                  <a:gd fmla="*/ 712 h 780" name="T65"/>
                  <a:gd fmla="*/ 1104 w 1306" name="T66"/>
                  <a:gd fmla="*/ 648 h 780" name="T67"/>
                  <a:gd fmla="*/ 1064 w 1306" name="T68"/>
                  <a:gd fmla="*/ 626 h 780" name="T69"/>
                  <a:gd fmla="*/ 1204 w 1306" name="T70"/>
                  <a:gd fmla="*/ 590 h 780" name="T71"/>
                  <a:gd fmla="*/ 1230 w 1306" name="T72"/>
                  <a:gd fmla="*/ 510 h 780" name="T73"/>
                  <a:gd fmla="*/ 1158 w 1306" name="T74"/>
                  <a:gd fmla="*/ 436 h 780" name="T75"/>
                  <a:gd fmla="*/ 1064 w 1306" name="T76"/>
                  <a:gd fmla="*/ 396 h 780" name="T77"/>
                  <a:gd fmla="*/ 964 w 1306" name="T78"/>
                  <a:gd fmla="*/ 324 h 780" name="T79"/>
                  <a:gd fmla="*/ 932 w 1306" name="T80"/>
                  <a:gd fmla="*/ 418 h 780" name="T81"/>
                  <a:gd fmla="*/ 860 w 1306" name="T82"/>
                  <a:gd fmla="*/ 536 h 780" name="T83"/>
                  <a:gd fmla="*/ 710 w 1306" name="T84"/>
                  <a:gd fmla="*/ 428 h 780" name="T85"/>
                  <a:gd fmla="*/ 720 w 1306" name="T86"/>
                  <a:gd fmla="*/ 314 h 780" name="T87"/>
                  <a:gd fmla="*/ 754 w 1306" name="T88"/>
                  <a:gd fmla="*/ 244 h 780" name="T89"/>
                  <a:gd fmla="*/ 888 w 1306" name="T90"/>
                  <a:gd fmla="*/ 204 h 780" name="T91"/>
                  <a:gd fmla="*/ 818 w 1306" name="T92"/>
                  <a:gd fmla="*/ 176 h 780" name="T93"/>
                  <a:gd fmla="*/ 746 w 1306" name="T94"/>
                  <a:gd fmla="*/ 152 h 780" name="T95"/>
                  <a:gd fmla="*/ 692 w 1306" name="T96"/>
                  <a:gd fmla="*/ 52 h 780" name="T97"/>
                  <a:gd fmla="*/ 670 w 1306" name="T98"/>
                  <a:gd fmla="*/ 80 h 780" name="T99"/>
                  <a:gd fmla="*/ 684 w 1306" name="T100"/>
                  <a:gd fmla="*/ 160 h 780" name="T101"/>
                  <a:gd fmla="*/ 588 w 1306" name="T102"/>
                  <a:gd fmla="*/ 184 h 780" name="T103"/>
                  <a:gd fmla="*/ 508 w 1306" name="T104"/>
                  <a:gd fmla="*/ 168 h 780" name="T105"/>
                  <a:gd fmla="*/ 390 w 1306" name="T106"/>
                  <a:gd fmla="*/ 176 h 780" name="T107"/>
                  <a:gd fmla="*/ 234 w 1306" name="T108"/>
                  <a:gd fmla="*/ 132 h 780" name="T109"/>
                  <a:gd fmla="*/ 156 w 1306" name="T110"/>
                  <a:gd fmla="*/ 126 h 780" name="T111"/>
                  <a:gd fmla="*/ 84 w 1306" name="T112"/>
                  <a:gd fmla="*/ 156 h 780" name="T113"/>
                  <a:gd fmla="*/ 74 w 1306" name="T114"/>
                  <a:gd fmla="*/ 392 h 780" name="T115"/>
                  <a:gd fmla="*/ 182 w 1306" name="T116"/>
                  <a:gd fmla="*/ 474 h 780" name="T117"/>
                  <a:gd fmla="*/ 192 w 1306" name="T118"/>
                  <a:gd fmla="*/ 550 h 780" name="T119"/>
                  <a:gd fmla="*/ 258 w 1306" name="T120"/>
                  <a:gd fmla="*/ 620 h 780" name="T121"/>
                  <a:gd fmla="*/ 702 w 1306" name="T122"/>
                  <a:gd fmla="*/ 644 h 78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80" w="1306">
                    <a:moveTo>
                      <a:pt x="510" y="158"/>
                    </a:moveTo>
                    <a:lnTo>
                      <a:pt x="510" y="158"/>
                    </a:lnTo>
                    <a:lnTo>
                      <a:pt x="512" y="162"/>
                    </a:lnTo>
                    <a:lnTo>
                      <a:pt x="512" y="166"/>
                    </a:lnTo>
                    <a:lnTo>
                      <a:pt x="510" y="166"/>
                    </a:lnTo>
                    <a:lnTo>
                      <a:pt x="508" y="160"/>
                    </a:lnTo>
                    <a:lnTo>
                      <a:pt x="508" y="158"/>
                    </a:lnTo>
                    <a:lnTo>
                      <a:pt x="510" y="158"/>
                    </a:lnTo>
                    <a:lnTo>
                      <a:pt x="510" y="158"/>
                    </a:lnTo>
                    <a:lnTo>
                      <a:pt x="510" y="158"/>
                    </a:lnTo>
                    <a:close/>
                    <a:moveTo>
                      <a:pt x="682" y="44"/>
                    </a:moveTo>
                    <a:lnTo>
                      <a:pt x="682" y="44"/>
                    </a:lnTo>
                    <a:lnTo>
                      <a:pt x="684" y="44"/>
                    </a:lnTo>
                    <a:lnTo>
                      <a:pt x="684" y="48"/>
                    </a:lnTo>
                    <a:lnTo>
                      <a:pt x="680" y="48"/>
                    </a:lnTo>
                    <a:lnTo>
                      <a:pt x="680" y="44"/>
                    </a:lnTo>
                    <a:lnTo>
                      <a:pt x="682" y="44"/>
                    </a:lnTo>
                    <a:lnTo>
                      <a:pt x="682" y="44"/>
                    </a:lnTo>
                    <a:lnTo>
                      <a:pt x="682" y="44"/>
                    </a:lnTo>
                    <a:close/>
                    <a:moveTo>
                      <a:pt x="1276" y="656"/>
                    </a:moveTo>
                    <a:lnTo>
                      <a:pt x="1276" y="656"/>
                    </a:lnTo>
                    <a:lnTo>
                      <a:pt x="1272" y="662"/>
                    </a:lnTo>
                    <a:lnTo>
                      <a:pt x="1270" y="662"/>
                    </a:lnTo>
                    <a:lnTo>
                      <a:pt x="1270" y="658"/>
                    </a:lnTo>
                    <a:lnTo>
                      <a:pt x="1276" y="656"/>
                    </a:lnTo>
                    <a:lnTo>
                      <a:pt x="1276" y="656"/>
                    </a:lnTo>
                    <a:lnTo>
                      <a:pt x="1276" y="656"/>
                    </a:lnTo>
                    <a:close/>
                    <a:moveTo>
                      <a:pt x="908" y="728"/>
                    </a:moveTo>
                    <a:lnTo>
                      <a:pt x="908" y="728"/>
                    </a:lnTo>
                    <a:lnTo>
                      <a:pt x="908" y="734"/>
                    </a:lnTo>
                    <a:lnTo>
                      <a:pt x="904" y="734"/>
                    </a:lnTo>
                    <a:lnTo>
                      <a:pt x="904" y="730"/>
                    </a:lnTo>
                    <a:lnTo>
                      <a:pt x="906" y="728"/>
                    </a:lnTo>
                    <a:lnTo>
                      <a:pt x="908" y="728"/>
                    </a:lnTo>
                    <a:lnTo>
                      <a:pt x="908" y="728"/>
                    </a:lnTo>
                    <a:lnTo>
                      <a:pt x="908" y="728"/>
                    </a:lnTo>
                    <a:close/>
                    <a:moveTo>
                      <a:pt x="874" y="712"/>
                    </a:moveTo>
                    <a:lnTo>
                      <a:pt x="878" y="718"/>
                    </a:lnTo>
                    <a:lnTo>
                      <a:pt x="878" y="716"/>
                    </a:lnTo>
                    <a:lnTo>
                      <a:pt x="874" y="712"/>
                    </a:lnTo>
                    <a:lnTo>
                      <a:pt x="874" y="712"/>
                    </a:lnTo>
                    <a:lnTo>
                      <a:pt x="874" y="712"/>
                    </a:lnTo>
                    <a:close/>
                    <a:moveTo>
                      <a:pt x="1104" y="708"/>
                    </a:moveTo>
                    <a:lnTo>
                      <a:pt x="1104" y="708"/>
                    </a:lnTo>
                    <a:lnTo>
                      <a:pt x="1104" y="710"/>
                    </a:lnTo>
                    <a:lnTo>
                      <a:pt x="1100" y="712"/>
                    </a:lnTo>
                    <a:lnTo>
                      <a:pt x="1100" y="708"/>
                    </a:lnTo>
                    <a:lnTo>
                      <a:pt x="1104" y="708"/>
                    </a:lnTo>
                    <a:lnTo>
                      <a:pt x="1104" y="708"/>
                    </a:lnTo>
                    <a:lnTo>
                      <a:pt x="1104" y="708"/>
                    </a:lnTo>
                    <a:close/>
                    <a:moveTo>
                      <a:pt x="982" y="708"/>
                    </a:moveTo>
                    <a:lnTo>
                      <a:pt x="982" y="708"/>
                    </a:lnTo>
                    <a:lnTo>
                      <a:pt x="986" y="708"/>
                    </a:lnTo>
                    <a:lnTo>
                      <a:pt x="988" y="710"/>
                    </a:lnTo>
                    <a:lnTo>
                      <a:pt x="986" y="712"/>
                    </a:lnTo>
                    <a:lnTo>
                      <a:pt x="982" y="712"/>
                    </a:lnTo>
                    <a:lnTo>
                      <a:pt x="980" y="710"/>
                    </a:lnTo>
                    <a:lnTo>
                      <a:pt x="980" y="708"/>
                    </a:lnTo>
                    <a:lnTo>
                      <a:pt x="982" y="708"/>
                    </a:lnTo>
                    <a:lnTo>
                      <a:pt x="982" y="708"/>
                    </a:lnTo>
                    <a:lnTo>
                      <a:pt x="982" y="708"/>
                    </a:lnTo>
                    <a:close/>
                    <a:moveTo>
                      <a:pt x="852" y="700"/>
                    </a:moveTo>
                    <a:lnTo>
                      <a:pt x="852" y="700"/>
                    </a:lnTo>
                    <a:lnTo>
                      <a:pt x="862" y="708"/>
                    </a:lnTo>
                    <a:lnTo>
                      <a:pt x="870" y="708"/>
                    </a:lnTo>
                    <a:lnTo>
                      <a:pt x="870" y="704"/>
                    </a:lnTo>
                    <a:lnTo>
                      <a:pt x="862" y="700"/>
                    </a:lnTo>
                    <a:lnTo>
                      <a:pt x="856" y="700"/>
                    </a:lnTo>
                    <a:lnTo>
                      <a:pt x="852" y="700"/>
                    </a:lnTo>
                    <a:lnTo>
                      <a:pt x="852" y="700"/>
                    </a:lnTo>
                    <a:lnTo>
                      <a:pt x="852" y="700"/>
                    </a:lnTo>
                    <a:close/>
                    <a:moveTo>
                      <a:pt x="1190" y="692"/>
                    </a:moveTo>
                    <a:lnTo>
                      <a:pt x="1190" y="692"/>
                    </a:lnTo>
                    <a:lnTo>
                      <a:pt x="1196" y="694"/>
                    </a:lnTo>
                    <a:lnTo>
                      <a:pt x="1196" y="698"/>
                    </a:lnTo>
                    <a:lnTo>
                      <a:pt x="1190" y="698"/>
                    </a:lnTo>
                    <a:lnTo>
                      <a:pt x="1194" y="698"/>
                    </a:lnTo>
                    <a:lnTo>
                      <a:pt x="1196" y="698"/>
                    </a:lnTo>
                    <a:lnTo>
                      <a:pt x="1196" y="700"/>
                    </a:lnTo>
                    <a:lnTo>
                      <a:pt x="1190" y="700"/>
                    </a:lnTo>
                    <a:lnTo>
                      <a:pt x="1190" y="708"/>
                    </a:lnTo>
                    <a:lnTo>
                      <a:pt x="1178" y="710"/>
                    </a:lnTo>
                    <a:lnTo>
                      <a:pt x="1172" y="710"/>
                    </a:lnTo>
                    <a:lnTo>
                      <a:pt x="1180" y="704"/>
                    </a:lnTo>
                    <a:lnTo>
                      <a:pt x="1182" y="702"/>
                    </a:lnTo>
                    <a:lnTo>
                      <a:pt x="1182" y="694"/>
                    </a:lnTo>
                    <a:lnTo>
                      <a:pt x="1190" y="692"/>
                    </a:lnTo>
                    <a:lnTo>
                      <a:pt x="1190" y="692"/>
                    </a:lnTo>
                    <a:lnTo>
                      <a:pt x="1190" y="692"/>
                    </a:lnTo>
                    <a:close/>
                    <a:moveTo>
                      <a:pt x="896" y="684"/>
                    </a:moveTo>
                    <a:lnTo>
                      <a:pt x="896" y="684"/>
                    </a:lnTo>
                    <a:lnTo>
                      <a:pt x="900" y="684"/>
                    </a:lnTo>
                    <a:lnTo>
                      <a:pt x="900" y="686"/>
                    </a:lnTo>
                    <a:lnTo>
                      <a:pt x="898" y="692"/>
                    </a:lnTo>
                    <a:lnTo>
                      <a:pt x="890" y="690"/>
                    </a:lnTo>
                    <a:lnTo>
                      <a:pt x="888" y="690"/>
                    </a:lnTo>
                    <a:lnTo>
                      <a:pt x="892" y="686"/>
                    </a:lnTo>
                    <a:lnTo>
                      <a:pt x="892" y="684"/>
                    </a:lnTo>
                    <a:lnTo>
                      <a:pt x="896" y="684"/>
                    </a:lnTo>
                    <a:lnTo>
                      <a:pt x="896" y="684"/>
                    </a:lnTo>
                    <a:lnTo>
                      <a:pt x="896" y="684"/>
                    </a:lnTo>
                    <a:close/>
                    <a:moveTo>
                      <a:pt x="1128" y="676"/>
                    </a:moveTo>
                    <a:lnTo>
                      <a:pt x="1128" y="680"/>
                    </a:lnTo>
                    <a:lnTo>
                      <a:pt x="1126" y="680"/>
                    </a:lnTo>
                    <a:lnTo>
                      <a:pt x="1126" y="682"/>
                    </a:lnTo>
                    <a:lnTo>
                      <a:pt x="1124" y="682"/>
                    </a:lnTo>
                    <a:lnTo>
                      <a:pt x="1126" y="684"/>
                    </a:lnTo>
                    <a:lnTo>
                      <a:pt x="1132" y="692"/>
                    </a:lnTo>
                    <a:lnTo>
                      <a:pt x="1136" y="692"/>
                    </a:lnTo>
                    <a:lnTo>
                      <a:pt x="1142" y="692"/>
                    </a:lnTo>
                    <a:lnTo>
                      <a:pt x="1150" y="692"/>
                    </a:lnTo>
                    <a:lnTo>
                      <a:pt x="1150" y="698"/>
                    </a:lnTo>
                    <a:lnTo>
                      <a:pt x="1158" y="698"/>
                    </a:lnTo>
                    <a:lnTo>
                      <a:pt x="1154" y="690"/>
                    </a:lnTo>
                    <a:lnTo>
                      <a:pt x="1142" y="690"/>
                    </a:lnTo>
                    <a:lnTo>
                      <a:pt x="1134" y="686"/>
                    </a:lnTo>
                    <a:lnTo>
                      <a:pt x="1132" y="684"/>
                    </a:lnTo>
                    <a:lnTo>
                      <a:pt x="1128" y="676"/>
                    </a:lnTo>
                    <a:lnTo>
                      <a:pt x="1128" y="676"/>
                    </a:lnTo>
                    <a:lnTo>
                      <a:pt x="1128" y="676"/>
                    </a:lnTo>
                    <a:close/>
                    <a:moveTo>
                      <a:pt x="1190" y="674"/>
                    </a:moveTo>
                    <a:lnTo>
                      <a:pt x="1188" y="676"/>
                    </a:lnTo>
                    <a:lnTo>
                      <a:pt x="1182" y="676"/>
                    </a:lnTo>
                    <a:lnTo>
                      <a:pt x="1178" y="676"/>
                    </a:lnTo>
                    <a:lnTo>
                      <a:pt x="1172" y="690"/>
                    </a:lnTo>
                    <a:lnTo>
                      <a:pt x="1168" y="708"/>
                    </a:lnTo>
                    <a:lnTo>
                      <a:pt x="1176" y="710"/>
                    </a:lnTo>
                    <a:lnTo>
                      <a:pt x="1176" y="704"/>
                    </a:lnTo>
                    <a:lnTo>
                      <a:pt x="1172" y="702"/>
                    </a:lnTo>
                    <a:lnTo>
                      <a:pt x="1172" y="698"/>
                    </a:lnTo>
                    <a:lnTo>
                      <a:pt x="1180" y="694"/>
                    </a:lnTo>
                    <a:lnTo>
                      <a:pt x="1180" y="690"/>
                    </a:lnTo>
                    <a:lnTo>
                      <a:pt x="1180" y="684"/>
                    </a:lnTo>
                    <a:lnTo>
                      <a:pt x="1180" y="682"/>
                    </a:lnTo>
                    <a:lnTo>
                      <a:pt x="1188" y="676"/>
                    </a:lnTo>
                    <a:lnTo>
                      <a:pt x="1194" y="674"/>
                    </a:lnTo>
                    <a:lnTo>
                      <a:pt x="1190" y="674"/>
                    </a:lnTo>
                    <a:lnTo>
                      <a:pt x="1190" y="674"/>
                    </a:lnTo>
                    <a:lnTo>
                      <a:pt x="1190" y="674"/>
                    </a:lnTo>
                    <a:close/>
                    <a:moveTo>
                      <a:pt x="1252" y="672"/>
                    </a:moveTo>
                    <a:lnTo>
                      <a:pt x="1252" y="672"/>
                    </a:lnTo>
                    <a:lnTo>
                      <a:pt x="1254" y="680"/>
                    </a:lnTo>
                    <a:lnTo>
                      <a:pt x="1258" y="680"/>
                    </a:lnTo>
                    <a:lnTo>
                      <a:pt x="1258" y="676"/>
                    </a:lnTo>
                    <a:lnTo>
                      <a:pt x="1254" y="674"/>
                    </a:lnTo>
                    <a:lnTo>
                      <a:pt x="1252" y="672"/>
                    </a:lnTo>
                    <a:lnTo>
                      <a:pt x="1252" y="672"/>
                    </a:lnTo>
                    <a:lnTo>
                      <a:pt x="1252" y="672"/>
                    </a:lnTo>
                    <a:close/>
                    <a:moveTo>
                      <a:pt x="1164" y="658"/>
                    </a:moveTo>
                    <a:lnTo>
                      <a:pt x="1164" y="658"/>
                    </a:lnTo>
                    <a:lnTo>
                      <a:pt x="1162" y="662"/>
                    </a:lnTo>
                    <a:lnTo>
                      <a:pt x="1162" y="664"/>
                    </a:lnTo>
                    <a:lnTo>
                      <a:pt x="1164" y="658"/>
                    </a:lnTo>
                    <a:lnTo>
                      <a:pt x="1168" y="658"/>
                    </a:lnTo>
                    <a:lnTo>
                      <a:pt x="1164" y="658"/>
                    </a:lnTo>
                    <a:lnTo>
                      <a:pt x="1164" y="658"/>
                    </a:lnTo>
                    <a:lnTo>
                      <a:pt x="1164" y="658"/>
                    </a:lnTo>
                    <a:close/>
                    <a:moveTo>
                      <a:pt x="1122" y="610"/>
                    </a:moveTo>
                    <a:lnTo>
                      <a:pt x="1122" y="614"/>
                    </a:lnTo>
                    <a:lnTo>
                      <a:pt x="1136" y="626"/>
                    </a:lnTo>
                    <a:lnTo>
                      <a:pt x="1144" y="628"/>
                    </a:lnTo>
                    <a:lnTo>
                      <a:pt x="1154" y="630"/>
                    </a:lnTo>
                    <a:lnTo>
                      <a:pt x="1160" y="632"/>
                    </a:lnTo>
                    <a:lnTo>
                      <a:pt x="1160" y="630"/>
                    </a:lnTo>
                    <a:lnTo>
                      <a:pt x="1158" y="628"/>
                    </a:lnTo>
                    <a:lnTo>
                      <a:pt x="1142" y="618"/>
                    </a:lnTo>
                    <a:lnTo>
                      <a:pt x="1122" y="610"/>
                    </a:lnTo>
                    <a:lnTo>
                      <a:pt x="1122" y="610"/>
                    </a:lnTo>
                    <a:lnTo>
                      <a:pt x="1122" y="610"/>
                    </a:lnTo>
                    <a:close/>
                    <a:moveTo>
                      <a:pt x="256" y="610"/>
                    </a:moveTo>
                    <a:lnTo>
                      <a:pt x="256" y="610"/>
                    </a:lnTo>
                    <a:lnTo>
                      <a:pt x="258" y="618"/>
                    </a:lnTo>
                    <a:lnTo>
                      <a:pt x="264" y="620"/>
                    </a:lnTo>
                    <a:lnTo>
                      <a:pt x="262" y="618"/>
                    </a:lnTo>
                    <a:lnTo>
                      <a:pt x="256" y="610"/>
                    </a:lnTo>
                    <a:lnTo>
                      <a:pt x="256" y="610"/>
                    </a:lnTo>
                    <a:lnTo>
                      <a:pt x="256" y="610"/>
                    </a:lnTo>
                    <a:close/>
                    <a:moveTo>
                      <a:pt x="772" y="600"/>
                    </a:moveTo>
                    <a:lnTo>
                      <a:pt x="772" y="600"/>
                    </a:lnTo>
                    <a:lnTo>
                      <a:pt x="782" y="610"/>
                    </a:lnTo>
                    <a:lnTo>
                      <a:pt x="784" y="614"/>
                    </a:lnTo>
                    <a:lnTo>
                      <a:pt x="784" y="618"/>
                    </a:lnTo>
                    <a:lnTo>
                      <a:pt x="780" y="618"/>
                    </a:lnTo>
                    <a:lnTo>
                      <a:pt x="774" y="618"/>
                    </a:lnTo>
                    <a:lnTo>
                      <a:pt x="772" y="614"/>
                    </a:lnTo>
                    <a:lnTo>
                      <a:pt x="772" y="612"/>
                    </a:lnTo>
                    <a:lnTo>
                      <a:pt x="770" y="612"/>
                    </a:lnTo>
                    <a:lnTo>
                      <a:pt x="768" y="612"/>
                    </a:lnTo>
                    <a:lnTo>
                      <a:pt x="770" y="602"/>
                    </a:lnTo>
                    <a:lnTo>
                      <a:pt x="772" y="600"/>
                    </a:lnTo>
                    <a:lnTo>
                      <a:pt x="772" y="600"/>
                    </a:lnTo>
                    <a:lnTo>
                      <a:pt x="772" y="600"/>
                    </a:lnTo>
                    <a:close/>
                    <a:moveTo>
                      <a:pt x="218" y="592"/>
                    </a:moveTo>
                    <a:lnTo>
                      <a:pt x="228" y="592"/>
                    </a:lnTo>
                    <a:lnTo>
                      <a:pt x="226" y="600"/>
                    </a:lnTo>
                    <a:lnTo>
                      <a:pt x="212" y="600"/>
                    </a:lnTo>
                    <a:lnTo>
                      <a:pt x="210" y="594"/>
                    </a:lnTo>
                    <a:lnTo>
                      <a:pt x="218" y="592"/>
                    </a:lnTo>
                    <a:lnTo>
                      <a:pt x="218" y="592"/>
                    </a:lnTo>
                    <a:lnTo>
                      <a:pt x="218" y="592"/>
                    </a:lnTo>
                    <a:close/>
                    <a:moveTo>
                      <a:pt x="1006" y="580"/>
                    </a:moveTo>
                    <a:lnTo>
                      <a:pt x="1006" y="580"/>
                    </a:lnTo>
                    <a:lnTo>
                      <a:pt x="1008" y="580"/>
                    </a:lnTo>
                    <a:lnTo>
                      <a:pt x="1008" y="582"/>
                    </a:lnTo>
                    <a:lnTo>
                      <a:pt x="1004" y="590"/>
                    </a:lnTo>
                    <a:lnTo>
                      <a:pt x="998" y="594"/>
                    </a:lnTo>
                    <a:lnTo>
                      <a:pt x="996" y="596"/>
                    </a:lnTo>
                    <a:lnTo>
                      <a:pt x="990" y="596"/>
                    </a:lnTo>
                    <a:lnTo>
                      <a:pt x="992" y="592"/>
                    </a:lnTo>
                    <a:lnTo>
                      <a:pt x="1006" y="580"/>
                    </a:lnTo>
                    <a:lnTo>
                      <a:pt x="1006" y="580"/>
                    </a:lnTo>
                    <a:lnTo>
                      <a:pt x="1006" y="580"/>
                    </a:lnTo>
                    <a:close/>
                    <a:moveTo>
                      <a:pt x="1244" y="572"/>
                    </a:moveTo>
                    <a:lnTo>
                      <a:pt x="1244" y="572"/>
                    </a:lnTo>
                    <a:lnTo>
                      <a:pt x="1240" y="574"/>
                    </a:lnTo>
                    <a:lnTo>
                      <a:pt x="1236" y="580"/>
                    </a:lnTo>
                    <a:lnTo>
                      <a:pt x="1234" y="584"/>
                    </a:lnTo>
                    <a:lnTo>
                      <a:pt x="1226" y="584"/>
                    </a:lnTo>
                    <a:lnTo>
                      <a:pt x="1226" y="590"/>
                    </a:lnTo>
                    <a:lnTo>
                      <a:pt x="1226" y="594"/>
                    </a:lnTo>
                    <a:lnTo>
                      <a:pt x="1222" y="610"/>
                    </a:lnTo>
                    <a:lnTo>
                      <a:pt x="1216" y="622"/>
                    </a:lnTo>
                    <a:lnTo>
                      <a:pt x="1224" y="622"/>
                    </a:lnTo>
                    <a:lnTo>
                      <a:pt x="1224" y="628"/>
                    </a:lnTo>
                    <a:lnTo>
                      <a:pt x="1222" y="628"/>
                    </a:lnTo>
                    <a:lnTo>
                      <a:pt x="1222" y="632"/>
                    </a:lnTo>
                    <a:lnTo>
                      <a:pt x="1218" y="632"/>
                    </a:lnTo>
                    <a:lnTo>
                      <a:pt x="1216" y="630"/>
                    </a:lnTo>
                    <a:lnTo>
                      <a:pt x="1216" y="628"/>
                    </a:lnTo>
                    <a:lnTo>
                      <a:pt x="1212" y="628"/>
                    </a:lnTo>
                    <a:lnTo>
                      <a:pt x="1212" y="630"/>
                    </a:lnTo>
                    <a:lnTo>
                      <a:pt x="1212" y="636"/>
                    </a:lnTo>
                    <a:lnTo>
                      <a:pt x="1208" y="636"/>
                    </a:lnTo>
                    <a:lnTo>
                      <a:pt x="1206" y="638"/>
                    </a:lnTo>
                    <a:lnTo>
                      <a:pt x="1208" y="640"/>
                    </a:lnTo>
                    <a:lnTo>
                      <a:pt x="1200" y="654"/>
                    </a:lnTo>
                    <a:lnTo>
                      <a:pt x="1198" y="658"/>
                    </a:lnTo>
                    <a:lnTo>
                      <a:pt x="1200" y="662"/>
                    </a:lnTo>
                    <a:lnTo>
                      <a:pt x="1204" y="662"/>
                    </a:lnTo>
                    <a:lnTo>
                      <a:pt x="1206" y="658"/>
                    </a:lnTo>
                    <a:lnTo>
                      <a:pt x="1208" y="658"/>
                    </a:lnTo>
                    <a:lnTo>
                      <a:pt x="1216" y="656"/>
                    </a:lnTo>
                    <a:lnTo>
                      <a:pt x="1224" y="658"/>
                    </a:lnTo>
                    <a:lnTo>
                      <a:pt x="1234" y="658"/>
                    </a:lnTo>
                    <a:lnTo>
                      <a:pt x="1236" y="658"/>
                    </a:lnTo>
                    <a:lnTo>
                      <a:pt x="1240" y="658"/>
                    </a:lnTo>
                    <a:lnTo>
                      <a:pt x="1244" y="656"/>
                    </a:lnTo>
                    <a:lnTo>
                      <a:pt x="1242" y="658"/>
                    </a:lnTo>
                    <a:lnTo>
                      <a:pt x="1244" y="658"/>
                    </a:lnTo>
                    <a:lnTo>
                      <a:pt x="1260" y="656"/>
                    </a:lnTo>
                    <a:lnTo>
                      <a:pt x="1264" y="656"/>
                    </a:lnTo>
                    <a:lnTo>
                      <a:pt x="1262" y="658"/>
                    </a:lnTo>
                    <a:lnTo>
                      <a:pt x="1262" y="662"/>
                    </a:lnTo>
                    <a:lnTo>
                      <a:pt x="1268" y="664"/>
                    </a:lnTo>
                    <a:lnTo>
                      <a:pt x="1268" y="666"/>
                    </a:lnTo>
                    <a:lnTo>
                      <a:pt x="1264" y="668"/>
                    </a:lnTo>
                    <a:lnTo>
                      <a:pt x="1260" y="672"/>
                    </a:lnTo>
                    <a:lnTo>
                      <a:pt x="1262" y="672"/>
                    </a:lnTo>
                    <a:lnTo>
                      <a:pt x="1262" y="674"/>
                    </a:lnTo>
                    <a:lnTo>
                      <a:pt x="1264" y="674"/>
                    </a:lnTo>
                    <a:lnTo>
                      <a:pt x="1268" y="674"/>
                    </a:lnTo>
                    <a:lnTo>
                      <a:pt x="1276" y="664"/>
                    </a:lnTo>
                    <a:lnTo>
                      <a:pt x="1280" y="656"/>
                    </a:lnTo>
                    <a:lnTo>
                      <a:pt x="1286" y="658"/>
                    </a:lnTo>
                    <a:lnTo>
                      <a:pt x="1288" y="658"/>
                    </a:lnTo>
                    <a:lnTo>
                      <a:pt x="1288" y="664"/>
                    </a:lnTo>
                    <a:lnTo>
                      <a:pt x="1286" y="666"/>
                    </a:lnTo>
                    <a:lnTo>
                      <a:pt x="1286" y="668"/>
                    </a:lnTo>
                    <a:lnTo>
                      <a:pt x="1286" y="672"/>
                    </a:lnTo>
                    <a:lnTo>
                      <a:pt x="1288" y="676"/>
                    </a:lnTo>
                    <a:lnTo>
                      <a:pt x="1290" y="674"/>
                    </a:lnTo>
                    <a:lnTo>
                      <a:pt x="1290" y="668"/>
                    </a:lnTo>
                    <a:lnTo>
                      <a:pt x="1296" y="668"/>
                    </a:lnTo>
                    <a:lnTo>
                      <a:pt x="1296" y="676"/>
                    </a:lnTo>
                    <a:lnTo>
                      <a:pt x="1300" y="676"/>
                    </a:lnTo>
                    <a:lnTo>
                      <a:pt x="1304" y="668"/>
                    </a:lnTo>
                    <a:lnTo>
                      <a:pt x="1306" y="656"/>
                    </a:lnTo>
                    <a:lnTo>
                      <a:pt x="1304" y="658"/>
                    </a:lnTo>
                    <a:lnTo>
                      <a:pt x="1304" y="664"/>
                    </a:lnTo>
                    <a:lnTo>
                      <a:pt x="1300" y="664"/>
                    </a:lnTo>
                    <a:lnTo>
                      <a:pt x="1300" y="662"/>
                    </a:lnTo>
                    <a:lnTo>
                      <a:pt x="1304" y="656"/>
                    </a:lnTo>
                    <a:lnTo>
                      <a:pt x="1306" y="650"/>
                    </a:lnTo>
                    <a:lnTo>
                      <a:pt x="1300" y="650"/>
                    </a:lnTo>
                    <a:lnTo>
                      <a:pt x="1296" y="656"/>
                    </a:lnTo>
                    <a:lnTo>
                      <a:pt x="1296" y="658"/>
                    </a:lnTo>
                    <a:lnTo>
                      <a:pt x="1296" y="662"/>
                    </a:lnTo>
                    <a:lnTo>
                      <a:pt x="1288" y="658"/>
                    </a:lnTo>
                    <a:lnTo>
                      <a:pt x="1296" y="656"/>
                    </a:lnTo>
                    <a:lnTo>
                      <a:pt x="1290" y="648"/>
                    </a:lnTo>
                    <a:lnTo>
                      <a:pt x="1296" y="640"/>
                    </a:lnTo>
                    <a:lnTo>
                      <a:pt x="1288" y="640"/>
                    </a:lnTo>
                    <a:lnTo>
                      <a:pt x="1280" y="644"/>
                    </a:lnTo>
                    <a:lnTo>
                      <a:pt x="1282" y="638"/>
                    </a:lnTo>
                    <a:lnTo>
                      <a:pt x="1280" y="638"/>
                    </a:lnTo>
                    <a:lnTo>
                      <a:pt x="1278" y="640"/>
                    </a:lnTo>
                    <a:lnTo>
                      <a:pt x="1280" y="638"/>
                    </a:lnTo>
                    <a:lnTo>
                      <a:pt x="1278" y="636"/>
                    </a:lnTo>
                    <a:lnTo>
                      <a:pt x="1276" y="632"/>
                    </a:lnTo>
                    <a:lnTo>
                      <a:pt x="1278" y="632"/>
                    </a:lnTo>
                    <a:lnTo>
                      <a:pt x="1280" y="626"/>
                    </a:lnTo>
                    <a:lnTo>
                      <a:pt x="1280" y="622"/>
                    </a:lnTo>
                    <a:lnTo>
                      <a:pt x="1278" y="620"/>
                    </a:lnTo>
                    <a:lnTo>
                      <a:pt x="1276" y="620"/>
                    </a:lnTo>
                    <a:lnTo>
                      <a:pt x="1276" y="622"/>
                    </a:lnTo>
                    <a:lnTo>
                      <a:pt x="1270" y="622"/>
                    </a:lnTo>
                    <a:lnTo>
                      <a:pt x="1264" y="620"/>
                    </a:lnTo>
                    <a:lnTo>
                      <a:pt x="1262" y="620"/>
                    </a:lnTo>
                    <a:lnTo>
                      <a:pt x="1262" y="622"/>
                    </a:lnTo>
                    <a:lnTo>
                      <a:pt x="1262" y="626"/>
                    </a:lnTo>
                    <a:lnTo>
                      <a:pt x="1260" y="626"/>
                    </a:lnTo>
                    <a:lnTo>
                      <a:pt x="1252" y="626"/>
                    </a:lnTo>
                    <a:lnTo>
                      <a:pt x="1244" y="622"/>
                    </a:lnTo>
                    <a:lnTo>
                      <a:pt x="1250" y="614"/>
                    </a:lnTo>
                    <a:lnTo>
                      <a:pt x="1250" y="612"/>
                    </a:lnTo>
                    <a:lnTo>
                      <a:pt x="1244" y="610"/>
                    </a:lnTo>
                    <a:lnTo>
                      <a:pt x="1244" y="608"/>
                    </a:lnTo>
                    <a:lnTo>
                      <a:pt x="1234" y="618"/>
                    </a:lnTo>
                    <a:lnTo>
                      <a:pt x="1234" y="608"/>
                    </a:lnTo>
                    <a:lnTo>
                      <a:pt x="1234" y="604"/>
                    </a:lnTo>
                    <a:lnTo>
                      <a:pt x="1236" y="600"/>
                    </a:lnTo>
                    <a:lnTo>
                      <a:pt x="1244" y="594"/>
                    </a:lnTo>
                    <a:lnTo>
                      <a:pt x="1242" y="590"/>
                    </a:lnTo>
                    <a:lnTo>
                      <a:pt x="1242" y="586"/>
                    </a:lnTo>
                    <a:lnTo>
                      <a:pt x="1244" y="584"/>
                    </a:lnTo>
                    <a:lnTo>
                      <a:pt x="1250" y="584"/>
                    </a:lnTo>
                    <a:lnTo>
                      <a:pt x="1244" y="576"/>
                    </a:lnTo>
                    <a:lnTo>
                      <a:pt x="1250" y="576"/>
                    </a:lnTo>
                    <a:lnTo>
                      <a:pt x="1252" y="572"/>
                    </a:lnTo>
                    <a:lnTo>
                      <a:pt x="1248" y="572"/>
                    </a:lnTo>
                    <a:lnTo>
                      <a:pt x="1244" y="572"/>
                    </a:lnTo>
                    <a:lnTo>
                      <a:pt x="1244" y="568"/>
                    </a:lnTo>
                    <a:lnTo>
                      <a:pt x="1244" y="572"/>
                    </a:lnTo>
                    <a:lnTo>
                      <a:pt x="1244" y="572"/>
                    </a:lnTo>
                    <a:lnTo>
                      <a:pt x="1244" y="572"/>
                    </a:lnTo>
                    <a:close/>
                    <a:moveTo>
                      <a:pt x="1052" y="536"/>
                    </a:moveTo>
                    <a:lnTo>
                      <a:pt x="1052" y="536"/>
                    </a:lnTo>
                    <a:lnTo>
                      <a:pt x="1054" y="536"/>
                    </a:lnTo>
                    <a:lnTo>
                      <a:pt x="1054" y="538"/>
                    </a:lnTo>
                    <a:lnTo>
                      <a:pt x="1054" y="544"/>
                    </a:lnTo>
                    <a:lnTo>
                      <a:pt x="1050" y="548"/>
                    </a:lnTo>
                    <a:lnTo>
                      <a:pt x="1046" y="548"/>
                    </a:lnTo>
                    <a:lnTo>
                      <a:pt x="1046" y="546"/>
                    </a:lnTo>
                    <a:lnTo>
                      <a:pt x="1046" y="540"/>
                    </a:lnTo>
                    <a:lnTo>
                      <a:pt x="1050" y="538"/>
                    </a:lnTo>
                    <a:lnTo>
                      <a:pt x="1052" y="536"/>
                    </a:lnTo>
                    <a:lnTo>
                      <a:pt x="1052" y="536"/>
                    </a:lnTo>
                    <a:lnTo>
                      <a:pt x="1052" y="536"/>
                    </a:lnTo>
                    <a:close/>
                    <a:moveTo>
                      <a:pt x="1126" y="528"/>
                    </a:moveTo>
                    <a:lnTo>
                      <a:pt x="1126" y="528"/>
                    </a:lnTo>
                    <a:lnTo>
                      <a:pt x="1128" y="530"/>
                    </a:lnTo>
                    <a:lnTo>
                      <a:pt x="1132" y="536"/>
                    </a:lnTo>
                    <a:lnTo>
                      <a:pt x="1134" y="538"/>
                    </a:lnTo>
                    <a:lnTo>
                      <a:pt x="1132" y="536"/>
                    </a:lnTo>
                    <a:lnTo>
                      <a:pt x="1132" y="538"/>
                    </a:lnTo>
                    <a:lnTo>
                      <a:pt x="1128" y="538"/>
                    </a:lnTo>
                    <a:lnTo>
                      <a:pt x="1126" y="532"/>
                    </a:lnTo>
                    <a:lnTo>
                      <a:pt x="1126" y="528"/>
                    </a:lnTo>
                    <a:lnTo>
                      <a:pt x="1126" y="528"/>
                    </a:lnTo>
                    <a:lnTo>
                      <a:pt x="1126" y="528"/>
                    </a:lnTo>
                    <a:close/>
                    <a:moveTo>
                      <a:pt x="1068" y="510"/>
                    </a:moveTo>
                    <a:lnTo>
                      <a:pt x="1068" y="510"/>
                    </a:lnTo>
                    <a:lnTo>
                      <a:pt x="1068" y="512"/>
                    </a:lnTo>
                    <a:lnTo>
                      <a:pt x="1068" y="518"/>
                    </a:lnTo>
                    <a:lnTo>
                      <a:pt x="1060" y="518"/>
                    </a:lnTo>
                    <a:lnTo>
                      <a:pt x="1060" y="514"/>
                    </a:lnTo>
                    <a:lnTo>
                      <a:pt x="1062" y="512"/>
                    </a:lnTo>
                    <a:lnTo>
                      <a:pt x="1068" y="510"/>
                    </a:lnTo>
                    <a:lnTo>
                      <a:pt x="1068" y="510"/>
                    </a:lnTo>
                    <a:lnTo>
                      <a:pt x="1068" y="510"/>
                    </a:lnTo>
                    <a:close/>
                    <a:moveTo>
                      <a:pt x="1064" y="360"/>
                    </a:moveTo>
                    <a:lnTo>
                      <a:pt x="1068" y="364"/>
                    </a:lnTo>
                    <a:lnTo>
                      <a:pt x="1070" y="364"/>
                    </a:lnTo>
                    <a:lnTo>
                      <a:pt x="1068" y="364"/>
                    </a:lnTo>
                    <a:lnTo>
                      <a:pt x="1064" y="360"/>
                    </a:lnTo>
                    <a:lnTo>
                      <a:pt x="1064" y="360"/>
                    </a:lnTo>
                    <a:lnTo>
                      <a:pt x="1064" y="360"/>
                    </a:lnTo>
                    <a:close/>
                    <a:moveTo>
                      <a:pt x="1108" y="342"/>
                    </a:moveTo>
                    <a:lnTo>
                      <a:pt x="1108" y="346"/>
                    </a:lnTo>
                    <a:lnTo>
                      <a:pt x="1114" y="346"/>
                    </a:lnTo>
                    <a:lnTo>
                      <a:pt x="1116" y="342"/>
                    </a:lnTo>
                    <a:lnTo>
                      <a:pt x="1114" y="342"/>
                    </a:lnTo>
                    <a:lnTo>
                      <a:pt x="1108" y="342"/>
                    </a:lnTo>
                    <a:lnTo>
                      <a:pt x="1108" y="342"/>
                    </a:lnTo>
                    <a:lnTo>
                      <a:pt x="1108" y="342"/>
                    </a:lnTo>
                    <a:close/>
                    <a:moveTo>
                      <a:pt x="906" y="156"/>
                    </a:moveTo>
                    <a:lnTo>
                      <a:pt x="906" y="162"/>
                    </a:lnTo>
                    <a:lnTo>
                      <a:pt x="914" y="160"/>
                    </a:lnTo>
                    <a:lnTo>
                      <a:pt x="906" y="156"/>
                    </a:lnTo>
                    <a:lnTo>
                      <a:pt x="906" y="156"/>
                    </a:lnTo>
                    <a:lnTo>
                      <a:pt x="906" y="156"/>
                    </a:lnTo>
                    <a:close/>
                    <a:moveTo>
                      <a:pt x="194" y="568"/>
                    </a:moveTo>
                    <a:lnTo>
                      <a:pt x="194" y="568"/>
                    </a:lnTo>
                    <a:lnTo>
                      <a:pt x="194" y="572"/>
                    </a:lnTo>
                    <a:lnTo>
                      <a:pt x="198" y="572"/>
                    </a:lnTo>
                    <a:lnTo>
                      <a:pt x="200" y="568"/>
                    </a:lnTo>
                    <a:lnTo>
                      <a:pt x="194" y="568"/>
                    </a:lnTo>
                    <a:lnTo>
                      <a:pt x="194" y="568"/>
                    </a:lnTo>
                    <a:lnTo>
                      <a:pt x="194" y="568"/>
                    </a:lnTo>
                    <a:close/>
                    <a:moveTo>
                      <a:pt x="612" y="564"/>
                    </a:moveTo>
                    <a:lnTo>
                      <a:pt x="612" y="564"/>
                    </a:lnTo>
                    <a:lnTo>
                      <a:pt x="618" y="568"/>
                    </a:lnTo>
                    <a:lnTo>
                      <a:pt x="624" y="580"/>
                    </a:lnTo>
                    <a:lnTo>
                      <a:pt x="630" y="596"/>
                    </a:lnTo>
                    <a:lnTo>
                      <a:pt x="626" y="602"/>
                    </a:lnTo>
                    <a:lnTo>
                      <a:pt x="624" y="592"/>
                    </a:lnTo>
                    <a:lnTo>
                      <a:pt x="620" y="584"/>
                    </a:lnTo>
                    <a:lnTo>
                      <a:pt x="612" y="576"/>
                    </a:lnTo>
                    <a:lnTo>
                      <a:pt x="610" y="568"/>
                    </a:lnTo>
                    <a:lnTo>
                      <a:pt x="610" y="566"/>
                    </a:lnTo>
                    <a:lnTo>
                      <a:pt x="610" y="564"/>
                    </a:lnTo>
                    <a:lnTo>
                      <a:pt x="612" y="564"/>
                    </a:lnTo>
                    <a:lnTo>
                      <a:pt x="612" y="564"/>
                    </a:lnTo>
                    <a:lnTo>
                      <a:pt x="612" y="564"/>
                    </a:lnTo>
                    <a:close/>
                    <a:moveTo>
                      <a:pt x="872" y="540"/>
                    </a:moveTo>
                    <a:lnTo>
                      <a:pt x="872" y="548"/>
                    </a:lnTo>
                    <a:lnTo>
                      <a:pt x="886" y="550"/>
                    </a:lnTo>
                    <a:lnTo>
                      <a:pt x="886" y="548"/>
                    </a:lnTo>
                    <a:lnTo>
                      <a:pt x="882" y="546"/>
                    </a:lnTo>
                    <a:lnTo>
                      <a:pt x="880" y="546"/>
                    </a:lnTo>
                    <a:lnTo>
                      <a:pt x="878" y="540"/>
                    </a:lnTo>
                    <a:lnTo>
                      <a:pt x="874" y="540"/>
                    </a:lnTo>
                    <a:lnTo>
                      <a:pt x="872" y="540"/>
                    </a:lnTo>
                    <a:lnTo>
                      <a:pt x="872" y="540"/>
                    </a:lnTo>
                    <a:lnTo>
                      <a:pt x="872" y="540"/>
                    </a:lnTo>
                    <a:close/>
                    <a:moveTo>
                      <a:pt x="600" y="530"/>
                    </a:moveTo>
                    <a:lnTo>
                      <a:pt x="600" y="530"/>
                    </a:lnTo>
                    <a:lnTo>
                      <a:pt x="602" y="536"/>
                    </a:lnTo>
                    <a:lnTo>
                      <a:pt x="608" y="540"/>
                    </a:lnTo>
                    <a:lnTo>
                      <a:pt x="608" y="546"/>
                    </a:lnTo>
                    <a:lnTo>
                      <a:pt x="606" y="548"/>
                    </a:lnTo>
                    <a:lnTo>
                      <a:pt x="606" y="566"/>
                    </a:lnTo>
                    <a:lnTo>
                      <a:pt x="602" y="564"/>
                    </a:lnTo>
                    <a:lnTo>
                      <a:pt x="598" y="564"/>
                    </a:lnTo>
                    <a:lnTo>
                      <a:pt x="600" y="554"/>
                    </a:lnTo>
                    <a:lnTo>
                      <a:pt x="598" y="544"/>
                    </a:lnTo>
                    <a:lnTo>
                      <a:pt x="590" y="536"/>
                    </a:lnTo>
                    <a:lnTo>
                      <a:pt x="596" y="536"/>
                    </a:lnTo>
                    <a:lnTo>
                      <a:pt x="598" y="536"/>
                    </a:lnTo>
                    <a:lnTo>
                      <a:pt x="600" y="532"/>
                    </a:lnTo>
                    <a:lnTo>
                      <a:pt x="600" y="530"/>
                    </a:lnTo>
                    <a:lnTo>
                      <a:pt x="600" y="530"/>
                    </a:lnTo>
                    <a:lnTo>
                      <a:pt x="600" y="530"/>
                    </a:lnTo>
                    <a:close/>
                    <a:moveTo>
                      <a:pt x="168" y="528"/>
                    </a:moveTo>
                    <a:lnTo>
                      <a:pt x="168" y="528"/>
                    </a:lnTo>
                    <a:lnTo>
                      <a:pt x="166" y="530"/>
                    </a:lnTo>
                    <a:lnTo>
                      <a:pt x="172" y="532"/>
                    </a:lnTo>
                    <a:lnTo>
                      <a:pt x="172" y="528"/>
                    </a:lnTo>
                    <a:lnTo>
                      <a:pt x="168" y="528"/>
                    </a:lnTo>
                    <a:lnTo>
                      <a:pt x="168" y="528"/>
                    </a:lnTo>
                    <a:lnTo>
                      <a:pt x="168" y="528"/>
                    </a:lnTo>
                    <a:close/>
                    <a:moveTo>
                      <a:pt x="130" y="526"/>
                    </a:moveTo>
                    <a:lnTo>
                      <a:pt x="130" y="526"/>
                    </a:lnTo>
                    <a:lnTo>
                      <a:pt x="132" y="538"/>
                    </a:lnTo>
                    <a:lnTo>
                      <a:pt x="136" y="548"/>
                    </a:lnTo>
                    <a:lnTo>
                      <a:pt x="140" y="546"/>
                    </a:lnTo>
                    <a:lnTo>
                      <a:pt x="146" y="544"/>
                    </a:lnTo>
                    <a:lnTo>
                      <a:pt x="140" y="550"/>
                    </a:lnTo>
                    <a:lnTo>
                      <a:pt x="140" y="554"/>
                    </a:lnTo>
                    <a:lnTo>
                      <a:pt x="144" y="558"/>
                    </a:lnTo>
                    <a:lnTo>
                      <a:pt x="148" y="564"/>
                    </a:lnTo>
                    <a:lnTo>
                      <a:pt x="154" y="566"/>
                    </a:lnTo>
                    <a:lnTo>
                      <a:pt x="156" y="568"/>
                    </a:lnTo>
                    <a:lnTo>
                      <a:pt x="154" y="556"/>
                    </a:lnTo>
                    <a:lnTo>
                      <a:pt x="150" y="546"/>
                    </a:lnTo>
                    <a:lnTo>
                      <a:pt x="146" y="544"/>
                    </a:lnTo>
                    <a:lnTo>
                      <a:pt x="146" y="532"/>
                    </a:lnTo>
                    <a:lnTo>
                      <a:pt x="148" y="526"/>
                    </a:lnTo>
                    <a:lnTo>
                      <a:pt x="140" y="528"/>
                    </a:lnTo>
                    <a:lnTo>
                      <a:pt x="136" y="530"/>
                    </a:lnTo>
                    <a:lnTo>
                      <a:pt x="136" y="528"/>
                    </a:lnTo>
                    <a:lnTo>
                      <a:pt x="132" y="526"/>
                    </a:lnTo>
                    <a:lnTo>
                      <a:pt x="130" y="526"/>
                    </a:lnTo>
                    <a:lnTo>
                      <a:pt x="130" y="526"/>
                    </a:lnTo>
                    <a:lnTo>
                      <a:pt x="130" y="526"/>
                    </a:lnTo>
                    <a:close/>
                    <a:moveTo>
                      <a:pt x="628" y="508"/>
                    </a:moveTo>
                    <a:lnTo>
                      <a:pt x="628" y="508"/>
                    </a:lnTo>
                    <a:lnTo>
                      <a:pt x="628" y="512"/>
                    </a:lnTo>
                    <a:lnTo>
                      <a:pt x="630" y="510"/>
                    </a:lnTo>
                    <a:lnTo>
                      <a:pt x="630" y="512"/>
                    </a:lnTo>
                    <a:lnTo>
                      <a:pt x="630" y="526"/>
                    </a:lnTo>
                    <a:lnTo>
                      <a:pt x="630" y="530"/>
                    </a:lnTo>
                    <a:lnTo>
                      <a:pt x="636" y="538"/>
                    </a:lnTo>
                    <a:lnTo>
                      <a:pt x="644" y="548"/>
                    </a:lnTo>
                    <a:lnTo>
                      <a:pt x="644" y="554"/>
                    </a:lnTo>
                    <a:lnTo>
                      <a:pt x="644" y="556"/>
                    </a:lnTo>
                    <a:lnTo>
                      <a:pt x="648" y="566"/>
                    </a:lnTo>
                    <a:lnTo>
                      <a:pt x="654" y="572"/>
                    </a:lnTo>
                    <a:lnTo>
                      <a:pt x="660" y="572"/>
                    </a:lnTo>
                    <a:lnTo>
                      <a:pt x="662" y="572"/>
                    </a:lnTo>
                    <a:lnTo>
                      <a:pt x="660" y="574"/>
                    </a:lnTo>
                    <a:lnTo>
                      <a:pt x="656" y="576"/>
                    </a:lnTo>
                    <a:lnTo>
                      <a:pt x="656" y="582"/>
                    </a:lnTo>
                    <a:lnTo>
                      <a:pt x="656" y="584"/>
                    </a:lnTo>
                    <a:lnTo>
                      <a:pt x="660" y="592"/>
                    </a:lnTo>
                    <a:lnTo>
                      <a:pt x="656" y="592"/>
                    </a:lnTo>
                    <a:lnTo>
                      <a:pt x="654" y="590"/>
                    </a:lnTo>
                    <a:lnTo>
                      <a:pt x="654" y="594"/>
                    </a:lnTo>
                    <a:lnTo>
                      <a:pt x="652" y="594"/>
                    </a:lnTo>
                    <a:lnTo>
                      <a:pt x="648" y="594"/>
                    </a:lnTo>
                    <a:lnTo>
                      <a:pt x="646" y="584"/>
                    </a:lnTo>
                    <a:lnTo>
                      <a:pt x="648" y="572"/>
                    </a:lnTo>
                    <a:lnTo>
                      <a:pt x="644" y="568"/>
                    </a:lnTo>
                    <a:lnTo>
                      <a:pt x="644" y="566"/>
                    </a:lnTo>
                    <a:lnTo>
                      <a:pt x="638" y="566"/>
                    </a:lnTo>
                    <a:lnTo>
                      <a:pt x="634" y="566"/>
                    </a:lnTo>
                    <a:lnTo>
                      <a:pt x="636" y="554"/>
                    </a:lnTo>
                    <a:lnTo>
                      <a:pt x="634" y="554"/>
                    </a:lnTo>
                    <a:lnTo>
                      <a:pt x="630" y="556"/>
                    </a:lnTo>
                    <a:lnTo>
                      <a:pt x="630" y="554"/>
                    </a:lnTo>
                    <a:lnTo>
                      <a:pt x="628" y="550"/>
                    </a:lnTo>
                    <a:lnTo>
                      <a:pt x="624" y="548"/>
                    </a:lnTo>
                    <a:lnTo>
                      <a:pt x="616" y="544"/>
                    </a:lnTo>
                    <a:lnTo>
                      <a:pt x="618" y="536"/>
                    </a:lnTo>
                    <a:lnTo>
                      <a:pt x="612" y="536"/>
                    </a:lnTo>
                    <a:lnTo>
                      <a:pt x="612" y="532"/>
                    </a:lnTo>
                    <a:lnTo>
                      <a:pt x="610" y="532"/>
                    </a:lnTo>
                    <a:lnTo>
                      <a:pt x="610" y="530"/>
                    </a:lnTo>
                    <a:lnTo>
                      <a:pt x="610" y="528"/>
                    </a:lnTo>
                    <a:lnTo>
                      <a:pt x="618" y="514"/>
                    </a:lnTo>
                    <a:lnTo>
                      <a:pt x="620" y="518"/>
                    </a:lnTo>
                    <a:lnTo>
                      <a:pt x="624" y="518"/>
                    </a:lnTo>
                    <a:lnTo>
                      <a:pt x="626" y="518"/>
                    </a:lnTo>
                    <a:lnTo>
                      <a:pt x="626" y="512"/>
                    </a:lnTo>
                    <a:lnTo>
                      <a:pt x="626" y="510"/>
                    </a:lnTo>
                    <a:lnTo>
                      <a:pt x="628" y="508"/>
                    </a:lnTo>
                    <a:lnTo>
                      <a:pt x="628" y="508"/>
                    </a:lnTo>
                    <a:lnTo>
                      <a:pt x="628" y="508"/>
                    </a:lnTo>
                    <a:close/>
                    <a:moveTo>
                      <a:pt x="996" y="472"/>
                    </a:moveTo>
                    <a:lnTo>
                      <a:pt x="996" y="472"/>
                    </a:lnTo>
                    <a:lnTo>
                      <a:pt x="992" y="478"/>
                    </a:lnTo>
                    <a:lnTo>
                      <a:pt x="990" y="478"/>
                    </a:lnTo>
                    <a:lnTo>
                      <a:pt x="990" y="476"/>
                    </a:lnTo>
                    <a:lnTo>
                      <a:pt x="996" y="472"/>
                    </a:lnTo>
                    <a:lnTo>
                      <a:pt x="996" y="472"/>
                    </a:lnTo>
                    <a:lnTo>
                      <a:pt x="996" y="472"/>
                    </a:lnTo>
                    <a:close/>
                    <a:moveTo>
                      <a:pt x="898" y="464"/>
                    </a:moveTo>
                    <a:lnTo>
                      <a:pt x="898" y="464"/>
                    </a:lnTo>
                    <a:lnTo>
                      <a:pt x="898" y="466"/>
                    </a:lnTo>
                    <a:lnTo>
                      <a:pt x="896" y="468"/>
                    </a:lnTo>
                    <a:lnTo>
                      <a:pt x="898" y="466"/>
                    </a:lnTo>
                    <a:lnTo>
                      <a:pt x="900" y="464"/>
                    </a:lnTo>
                    <a:lnTo>
                      <a:pt x="898" y="464"/>
                    </a:lnTo>
                    <a:lnTo>
                      <a:pt x="898" y="464"/>
                    </a:lnTo>
                    <a:lnTo>
                      <a:pt x="898" y="464"/>
                    </a:lnTo>
                    <a:close/>
                    <a:moveTo>
                      <a:pt x="974" y="460"/>
                    </a:moveTo>
                    <a:lnTo>
                      <a:pt x="974" y="460"/>
                    </a:lnTo>
                    <a:lnTo>
                      <a:pt x="978" y="460"/>
                    </a:lnTo>
                    <a:lnTo>
                      <a:pt x="980" y="464"/>
                    </a:lnTo>
                    <a:lnTo>
                      <a:pt x="978" y="466"/>
                    </a:lnTo>
                    <a:lnTo>
                      <a:pt x="972" y="466"/>
                    </a:lnTo>
                    <a:lnTo>
                      <a:pt x="972" y="464"/>
                    </a:lnTo>
                    <a:lnTo>
                      <a:pt x="972" y="460"/>
                    </a:lnTo>
                    <a:lnTo>
                      <a:pt x="974" y="460"/>
                    </a:lnTo>
                    <a:lnTo>
                      <a:pt x="974" y="460"/>
                    </a:lnTo>
                    <a:lnTo>
                      <a:pt x="974" y="460"/>
                    </a:lnTo>
                    <a:close/>
                    <a:moveTo>
                      <a:pt x="554" y="460"/>
                    </a:moveTo>
                    <a:lnTo>
                      <a:pt x="554" y="460"/>
                    </a:lnTo>
                    <a:lnTo>
                      <a:pt x="556" y="460"/>
                    </a:lnTo>
                    <a:lnTo>
                      <a:pt x="556" y="464"/>
                    </a:lnTo>
                    <a:lnTo>
                      <a:pt x="552" y="466"/>
                    </a:lnTo>
                    <a:lnTo>
                      <a:pt x="552" y="460"/>
                    </a:lnTo>
                    <a:lnTo>
                      <a:pt x="554" y="460"/>
                    </a:lnTo>
                    <a:lnTo>
                      <a:pt x="554" y="460"/>
                    </a:lnTo>
                    <a:lnTo>
                      <a:pt x="554" y="460"/>
                    </a:lnTo>
                    <a:close/>
                    <a:moveTo>
                      <a:pt x="906" y="458"/>
                    </a:moveTo>
                    <a:lnTo>
                      <a:pt x="906" y="458"/>
                    </a:lnTo>
                    <a:lnTo>
                      <a:pt x="906" y="472"/>
                    </a:lnTo>
                    <a:lnTo>
                      <a:pt x="904" y="472"/>
                    </a:lnTo>
                    <a:lnTo>
                      <a:pt x="908" y="474"/>
                    </a:lnTo>
                    <a:lnTo>
                      <a:pt x="908" y="468"/>
                    </a:lnTo>
                    <a:lnTo>
                      <a:pt x="910" y="466"/>
                    </a:lnTo>
                    <a:lnTo>
                      <a:pt x="908" y="460"/>
                    </a:lnTo>
                    <a:lnTo>
                      <a:pt x="906" y="456"/>
                    </a:lnTo>
                    <a:lnTo>
                      <a:pt x="906" y="458"/>
                    </a:lnTo>
                    <a:lnTo>
                      <a:pt x="906" y="458"/>
                    </a:lnTo>
                    <a:lnTo>
                      <a:pt x="906" y="458"/>
                    </a:lnTo>
                    <a:close/>
                    <a:moveTo>
                      <a:pt x="900" y="454"/>
                    </a:moveTo>
                    <a:lnTo>
                      <a:pt x="900" y="454"/>
                    </a:lnTo>
                    <a:lnTo>
                      <a:pt x="898" y="458"/>
                    </a:lnTo>
                    <a:lnTo>
                      <a:pt x="898" y="460"/>
                    </a:lnTo>
                    <a:lnTo>
                      <a:pt x="900" y="460"/>
                    </a:lnTo>
                    <a:lnTo>
                      <a:pt x="904" y="456"/>
                    </a:lnTo>
                    <a:lnTo>
                      <a:pt x="904" y="454"/>
                    </a:lnTo>
                    <a:lnTo>
                      <a:pt x="900" y="454"/>
                    </a:lnTo>
                    <a:lnTo>
                      <a:pt x="900" y="454"/>
                    </a:lnTo>
                    <a:lnTo>
                      <a:pt x="900" y="454"/>
                    </a:lnTo>
                    <a:close/>
                    <a:moveTo>
                      <a:pt x="572" y="422"/>
                    </a:moveTo>
                    <a:lnTo>
                      <a:pt x="572" y="422"/>
                    </a:lnTo>
                    <a:lnTo>
                      <a:pt x="580" y="424"/>
                    </a:lnTo>
                    <a:lnTo>
                      <a:pt x="574" y="440"/>
                    </a:lnTo>
                    <a:lnTo>
                      <a:pt x="570" y="456"/>
                    </a:lnTo>
                    <a:lnTo>
                      <a:pt x="562" y="456"/>
                    </a:lnTo>
                    <a:lnTo>
                      <a:pt x="562" y="448"/>
                    </a:lnTo>
                    <a:lnTo>
                      <a:pt x="562" y="442"/>
                    </a:lnTo>
                    <a:lnTo>
                      <a:pt x="562" y="432"/>
                    </a:lnTo>
                    <a:lnTo>
                      <a:pt x="572" y="422"/>
                    </a:lnTo>
                    <a:lnTo>
                      <a:pt x="572" y="422"/>
                    </a:lnTo>
                    <a:lnTo>
                      <a:pt x="572" y="422"/>
                    </a:lnTo>
                    <a:close/>
                    <a:moveTo>
                      <a:pt x="562" y="410"/>
                    </a:moveTo>
                    <a:lnTo>
                      <a:pt x="562" y="410"/>
                    </a:lnTo>
                    <a:lnTo>
                      <a:pt x="562" y="414"/>
                    </a:lnTo>
                    <a:lnTo>
                      <a:pt x="562" y="418"/>
                    </a:lnTo>
                    <a:lnTo>
                      <a:pt x="562" y="420"/>
                    </a:lnTo>
                    <a:lnTo>
                      <a:pt x="554" y="420"/>
                    </a:lnTo>
                    <a:lnTo>
                      <a:pt x="554" y="414"/>
                    </a:lnTo>
                    <a:lnTo>
                      <a:pt x="562" y="410"/>
                    </a:lnTo>
                    <a:lnTo>
                      <a:pt x="562" y="410"/>
                    </a:lnTo>
                    <a:lnTo>
                      <a:pt x="562" y="410"/>
                    </a:lnTo>
                    <a:close/>
                    <a:moveTo>
                      <a:pt x="466" y="382"/>
                    </a:moveTo>
                    <a:lnTo>
                      <a:pt x="466" y="382"/>
                    </a:lnTo>
                    <a:lnTo>
                      <a:pt x="470" y="384"/>
                    </a:lnTo>
                    <a:lnTo>
                      <a:pt x="472" y="386"/>
                    </a:lnTo>
                    <a:lnTo>
                      <a:pt x="474" y="386"/>
                    </a:lnTo>
                    <a:lnTo>
                      <a:pt x="480" y="386"/>
                    </a:lnTo>
                    <a:lnTo>
                      <a:pt x="482" y="382"/>
                    </a:lnTo>
                    <a:lnTo>
                      <a:pt x="500" y="384"/>
                    </a:lnTo>
                    <a:lnTo>
                      <a:pt x="484" y="388"/>
                    </a:lnTo>
                    <a:lnTo>
                      <a:pt x="472" y="394"/>
                    </a:lnTo>
                    <a:lnTo>
                      <a:pt x="452" y="412"/>
                    </a:lnTo>
                    <a:lnTo>
                      <a:pt x="448" y="414"/>
                    </a:lnTo>
                    <a:lnTo>
                      <a:pt x="448" y="418"/>
                    </a:lnTo>
                    <a:lnTo>
                      <a:pt x="442" y="418"/>
                    </a:lnTo>
                    <a:lnTo>
                      <a:pt x="436" y="412"/>
                    </a:lnTo>
                    <a:lnTo>
                      <a:pt x="442" y="412"/>
                    </a:lnTo>
                    <a:lnTo>
                      <a:pt x="466" y="382"/>
                    </a:lnTo>
                    <a:lnTo>
                      <a:pt x="466" y="382"/>
                    </a:lnTo>
                    <a:lnTo>
                      <a:pt x="466" y="382"/>
                    </a:lnTo>
                    <a:close/>
                    <a:moveTo>
                      <a:pt x="898" y="324"/>
                    </a:moveTo>
                    <a:lnTo>
                      <a:pt x="898" y="324"/>
                    </a:lnTo>
                    <a:lnTo>
                      <a:pt x="896" y="328"/>
                    </a:lnTo>
                    <a:lnTo>
                      <a:pt x="896" y="330"/>
                    </a:lnTo>
                    <a:lnTo>
                      <a:pt x="892" y="338"/>
                    </a:lnTo>
                    <a:lnTo>
                      <a:pt x="896" y="338"/>
                    </a:lnTo>
                    <a:lnTo>
                      <a:pt x="900" y="332"/>
                    </a:lnTo>
                    <a:lnTo>
                      <a:pt x="904" y="324"/>
                    </a:lnTo>
                    <a:lnTo>
                      <a:pt x="898" y="324"/>
                    </a:lnTo>
                    <a:lnTo>
                      <a:pt x="898" y="324"/>
                    </a:lnTo>
                    <a:lnTo>
                      <a:pt x="898" y="324"/>
                    </a:lnTo>
                    <a:close/>
                    <a:moveTo>
                      <a:pt x="926" y="310"/>
                    </a:moveTo>
                    <a:lnTo>
                      <a:pt x="928" y="314"/>
                    </a:lnTo>
                    <a:lnTo>
                      <a:pt x="932" y="314"/>
                    </a:lnTo>
                    <a:lnTo>
                      <a:pt x="928" y="314"/>
                    </a:lnTo>
                    <a:lnTo>
                      <a:pt x="926" y="310"/>
                    </a:lnTo>
                    <a:lnTo>
                      <a:pt x="926" y="310"/>
                    </a:lnTo>
                    <a:lnTo>
                      <a:pt x="926" y="310"/>
                    </a:lnTo>
                    <a:close/>
                    <a:moveTo>
                      <a:pt x="938" y="310"/>
                    </a:moveTo>
                    <a:lnTo>
                      <a:pt x="938" y="310"/>
                    </a:lnTo>
                    <a:lnTo>
                      <a:pt x="942" y="314"/>
                    </a:lnTo>
                    <a:lnTo>
                      <a:pt x="944" y="314"/>
                    </a:lnTo>
                    <a:lnTo>
                      <a:pt x="944" y="312"/>
                    </a:lnTo>
                    <a:lnTo>
                      <a:pt x="942" y="310"/>
                    </a:lnTo>
                    <a:lnTo>
                      <a:pt x="938" y="310"/>
                    </a:lnTo>
                    <a:lnTo>
                      <a:pt x="938" y="310"/>
                    </a:lnTo>
                    <a:lnTo>
                      <a:pt x="938" y="310"/>
                    </a:lnTo>
                    <a:close/>
                    <a:moveTo>
                      <a:pt x="854" y="304"/>
                    </a:moveTo>
                    <a:lnTo>
                      <a:pt x="854" y="304"/>
                    </a:lnTo>
                    <a:lnTo>
                      <a:pt x="850" y="310"/>
                    </a:lnTo>
                    <a:lnTo>
                      <a:pt x="842" y="314"/>
                    </a:lnTo>
                    <a:lnTo>
                      <a:pt x="832" y="316"/>
                    </a:lnTo>
                    <a:lnTo>
                      <a:pt x="826" y="324"/>
                    </a:lnTo>
                    <a:lnTo>
                      <a:pt x="832" y="324"/>
                    </a:lnTo>
                    <a:lnTo>
                      <a:pt x="836" y="324"/>
                    </a:lnTo>
                    <a:lnTo>
                      <a:pt x="838" y="320"/>
                    </a:lnTo>
                    <a:lnTo>
                      <a:pt x="844" y="320"/>
                    </a:lnTo>
                    <a:lnTo>
                      <a:pt x="850" y="320"/>
                    </a:lnTo>
                    <a:lnTo>
                      <a:pt x="852" y="310"/>
                    </a:lnTo>
                    <a:lnTo>
                      <a:pt x="854" y="310"/>
                    </a:lnTo>
                    <a:lnTo>
                      <a:pt x="860" y="310"/>
                    </a:lnTo>
                    <a:lnTo>
                      <a:pt x="856" y="306"/>
                    </a:lnTo>
                    <a:lnTo>
                      <a:pt x="856" y="304"/>
                    </a:lnTo>
                    <a:lnTo>
                      <a:pt x="854" y="304"/>
                    </a:lnTo>
                    <a:lnTo>
                      <a:pt x="854" y="304"/>
                    </a:lnTo>
                    <a:lnTo>
                      <a:pt x="854" y="304"/>
                    </a:lnTo>
                    <a:close/>
                    <a:moveTo>
                      <a:pt x="376" y="294"/>
                    </a:moveTo>
                    <a:lnTo>
                      <a:pt x="376" y="294"/>
                    </a:lnTo>
                    <a:lnTo>
                      <a:pt x="384" y="296"/>
                    </a:lnTo>
                    <a:lnTo>
                      <a:pt x="390" y="302"/>
                    </a:lnTo>
                    <a:lnTo>
                      <a:pt x="394" y="310"/>
                    </a:lnTo>
                    <a:lnTo>
                      <a:pt x="398" y="316"/>
                    </a:lnTo>
                    <a:lnTo>
                      <a:pt x="410" y="316"/>
                    </a:lnTo>
                    <a:lnTo>
                      <a:pt x="424" y="316"/>
                    </a:lnTo>
                    <a:lnTo>
                      <a:pt x="428" y="314"/>
                    </a:lnTo>
                    <a:lnTo>
                      <a:pt x="434" y="306"/>
                    </a:lnTo>
                    <a:lnTo>
                      <a:pt x="438" y="302"/>
                    </a:lnTo>
                    <a:lnTo>
                      <a:pt x="444" y="296"/>
                    </a:lnTo>
                    <a:lnTo>
                      <a:pt x="454" y="294"/>
                    </a:lnTo>
                    <a:lnTo>
                      <a:pt x="464" y="294"/>
                    </a:lnTo>
                    <a:lnTo>
                      <a:pt x="458" y="298"/>
                    </a:lnTo>
                    <a:lnTo>
                      <a:pt x="462" y="304"/>
                    </a:lnTo>
                    <a:lnTo>
                      <a:pt x="454" y="306"/>
                    </a:lnTo>
                    <a:lnTo>
                      <a:pt x="452" y="310"/>
                    </a:lnTo>
                    <a:lnTo>
                      <a:pt x="448" y="312"/>
                    </a:lnTo>
                    <a:lnTo>
                      <a:pt x="448" y="314"/>
                    </a:lnTo>
                    <a:lnTo>
                      <a:pt x="442" y="316"/>
                    </a:lnTo>
                    <a:lnTo>
                      <a:pt x="434" y="322"/>
                    </a:lnTo>
                    <a:lnTo>
                      <a:pt x="434" y="324"/>
                    </a:lnTo>
                    <a:lnTo>
                      <a:pt x="426" y="332"/>
                    </a:lnTo>
                    <a:lnTo>
                      <a:pt x="418" y="340"/>
                    </a:lnTo>
                    <a:lnTo>
                      <a:pt x="406" y="334"/>
                    </a:lnTo>
                    <a:lnTo>
                      <a:pt x="402" y="346"/>
                    </a:lnTo>
                    <a:lnTo>
                      <a:pt x="384" y="350"/>
                    </a:lnTo>
                    <a:lnTo>
                      <a:pt x="374" y="352"/>
                    </a:lnTo>
                    <a:lnTo>
                      <a:pt x="370" y="352"/>
                    </a:lnTo>
                    <a:lnTo>
                      <a:pt x="366" y="348"/>
                    </a:lnTo>
                    <a:lnTo>
                      <a:pt x="364" y="342"/>
                    </a:lnTo>
                    <a:lnTo>
                      <a:pt x="356" y="342"/>
                    </a:lnTo>
                    <a:lnTo>
                      <a:pt x="352" y="342"/>
                    </a:lnTo>
                    <a:lnTo>
                      <a:pt x="348" y="338"/>
                    </a:lnTo>
                    <a:lnTo>
                      <a:pt x="346" y="334"/>
                    </a:lnTo>
                    <a:lnTo>
                      <a:pt x="356" y="338"/>
                    </a:lnTo>
                    <a:lnTo>
                      <a:pt x="362" y="338"/>
                    </a:lnTo>
                    <a:lnTo>
                      <a:pt x="370" y="334"/>
                    </a:lnTo>
                    <a:lnTo>
                      <a:pt x="374" y="328"/>
                    </a:lnTo>
                    <a:lnTo>
                      <a:pt x="382" y="322"/>
                    </a:lnTo>
                    <a:lnTo>
                      <a:pt x="384" y="322"/>
                    </a:lnTo>
                    <a:lnTo>
                      <a:pt x="390" y="324"/>
                    </a:lnTo>
                    <a:lnTo>
                      <a:pt x="380" y="306"/>
                    </a:lnTo>
                    <a:lnTo>
                      <a:pt x="376" y="298"/>
                    </a:lnTo>
                    <a:lnTo>
                      <a:pt x="376" y="296"/>
                    </a:lnTo>
                    <a:lnTo>
                      <a:pt x="376" y="294"/>
                    </a:lnTo>
                    <a:lnTo>
                      <a:pt x="376" y="294"/>
                    </a:lnTo>
                    <a:lnTo>
                      <a:pt x="376" y="294"/>
                    </a:lnTo>
                    <a:close/>
                    <a:moveTo>
                      <a:pt x="318" y="286"/>
                    </a:moveTo>
                    <a:lnTo>
                      <a:pt x="318" y="286"/>
                    </a:lnTo>
                    <a:lnTo>
                      <a:pt x="328" y="292"/>
                    </a:lnTo>
                    <a:lnTo>
                      <a:pt x="340" y="294"/>
                    </a:lnTo>
                    <a:lnTo>
                      <a:pt x="340" y="296"/>
                    </a:lnTo>
                    <a:lnTo>
                      <a:pt x="338" y="294"/>
                    </a:lnTo>
                    <a:lnTo>
                      <a:pt x="322" y="296"/>
                    </a:lnTo>
                    <a:lnTo>
                      <a:pt x="302" y="296"/>
                    </a:lnTo>
                    <a:lnTo>
                      <a:pt x="302" y="292"/>
                    </a:lnTo>
                    <a:lnTo>
                      <a:pt x="308" y="292"/>
                    </a:lnTo>
                    <a:lnTo>
                      <a:pt x="312" y="292"/>
                    </a:lnTo>
                    <a:lnTo>
                      <a:pt x="312" y="288"/>
                    </a:lnTo>
                    <a:lnTo>
                      <a:pt x="318" y="286"/>
                    </a:lnTo>
                    <a:lnTo>
                      <a:pt x="318" y="286"/>
                    </a:lnTo>
                    <a:lnTo>
                      <a:pt x="318" y="286"/>
                    </a:lnTo>
                    <a:close/>
                    <a:moveTo>
                      <a:pt x="588" y="270"/>
                    </a:moveTo>
                    <a:lnTo>
                      <a:pt x="590" y="270"/>
                    </a:lnTo>
                    <a:lnTo>
                      <a:pt x="592" y="274"/>
                    </a:lnTo>
                    <a:lnTo>
                      <a:pt x="598" y="276"/>
                    </a:lnTo>
                    <a:lnTo>
                      <a:pt x="588" y="288"/>
                    </a:lnTo>
                    <a:lnTo>
                      <a:pt x="580" y="286"/>
                    </a:lnTo>
                    <a:lnTo>
                      <a:pt x="580" y="280"/>
                    </a:lnTo>
                    <a:lnTo>
                      <a:pt x="580" y="276"/>
                    </a:lnTo>
                    <a:lnTo>
                      <a:pt x="588" y="270"/>
                    </a:lnTo>
                    <a:lnTo>
                      <a:pt x="588" y="270"/>
                    </a:lnTo>
                    <a:lnTo>
                      <a:pt x="588" y="270"/>
                    </a:lnTo>
                    <a:close/>
                    <a:moveTo>
                      <a:pt x="336" y="252"/>
                    </a:moveTo>
                    <a:lnTo>
                      <a:pt x="336" y="252"/>
                    </a:lnTo>
                    <a:lnTo>
                      <a:pt x="336" y="256"/>
                    </a:lnTo>
                    <a:lnTo>
                      <a:pt x="334" y="252"/>
                    </a:lnTo>
                    <a:lnTo>
                      <a:pt x="330" y="252"/>
                    </a:lnTo>
                    <a:lnTo>
                      <a:pt x="336" y="252"/>
                    </a:lnTo>
                    <a:lnTo>
                      <a:pt x="336" y="252"/>
                    </a:lnTo>
                    <a:lnTo>
                      <a:pt x="336" y="252"/>
                    </a:lnTo>
                    <a:close/>
                    <a:moveTo>
                      <a:pt x="810" y="242"/>
                    </a:moveTo>
                    <a:lnTo>
                      <a:pt x="810" y="242"/>
                    </a:lnTo>
                    <a:lnTo>
                      <a:pt x="810" y="258"/>
                    </a:lnTo>
                    <a:lnTo>
                      <a:pt x="810" y="278"/>
                    </a:lnTo>
                    <a:lnTo>
                      <a:pt x="798" y="284"/>
                    </a:lnTo>
                    <a:lnTo>
                      <a:pt x="798" y="294"/>
                    </a:lnTo>
                    <a:lnTo>
                      <a:pt x="802" y="294"/>
                    </a:lnTo>
                    <a:lnTo>
                      <a:pt x="806" y="292"/>
                    </a:lnTo>
                    <a:lnTo>
                      <a:pt x="810" y="292"/>
                    </a:lnTo>
                    <a:lnTo>
                      <a:pt x="810" y="304"/>
                    </a:lnTo>
                    <a:lnTo>
                      <a:pt x="816" y="304"/>
                    </a:lnTo>
                    <a:lnTo>
                      <a:pt x="824" y="304"/>
                    </a:lnTo>
                    <a:lnTo>
                      <a:pt x="828" y="292"/>
                    </a:lnTo>
                    <a:lnTo>
                      <a:pt x="828" y="278"/>
                    </a:lnTo>
                    <a:lnTo>
                      <a:pt x="832" y="274"/>
                    </a:lnTo>
                    <a:lnTo>
                      <a:pt x="836" y="274"/>
                    </a:lnTo>
                    <a:lnTo>
                      <a:pt x="842" y="274"/>
                    </a:lnTo>
                    <a:lnTo>
                      <a:pt x="842" y="276"/>
                    </a:lnTo>
                    <a:lnTo>
                      <a:pt x="842" y="278"/>
                    </a:lnTo>
                    <a:lnTo>
                      <a:pt x="844" y="280"/>
                    </a:lnTo>
                    <a:lnTo>
                      <a:pt x="842" y="288"/>
                    </a:lnTo>
                    <a:lnTo>
                      <a:pt x="868" y="294"/>
                    </a:lnTo>
                    <a:lnTo>
                      <a:pt x="870" y="288"/>
                    </a:lnTo>
                    <a:lnTo>
                      <a:pt x="872" y="286"/>
                    </a:lnTo>
                    <a:lnTo>
                      <a:pt x="868" y="278"/>
                    </a:lnTo>
                    <a:lnTo>
                      <a:pt x="862" y="280"/>
                    </a:lnTo>
                    <a:lnTo>
                      <a:pt x="856" y="284"/>
                    </a:lnTo>
                    <a:lnTo>
                      <a:pt x="856" y="278"/>
                    </a:lnTo>
                    <a:lnTo>
                      <a:pt x="852" y="270"/>
                    </a:lnTo>
                    <a:lnTo>
                      <a:pt x="842" y="260"/>
                    </a:lnTo>
                    <a:lnTo>
                      <a:pt x="834" y="252"/>
                    </a:lnTo>
                    <a:lnTo>
                      <a:pt x="828" y="252"/>
                    </a:lnTo>
                    <a:lnTo>
                      <a:pt x="824" y="252"/>
                    </a:lnTo>
                    <a:lnTo>
                      <a:pt x="820" y="256"/>
                    </a:lnTo>
                    <a:lnTo>
                      <a:pt x="818" y="256"/>
                    </a:lnTo>
                    <a:lnTo>
                      <a:pt x="818" y="252"/>
                    </a:lnTo>
                    <a:lnTo>
                      <a:pt x="818" y="248"/>
                    </a:lnTo>
                    <a:lnTo>
                      <a:pt x="820" y="244"/>
                    </a:lnTo>
                    <a:lnTo>
                      <a:pt x="810" y="242"/>
                    </a:lnTo>
                    <a:lnTo>
                      <a:pt x="810" y="242"/>
                    </a:lnTo>
                    <a:lnTo>
                      <a:pt x="810" y="242"/>
                    </a:lnTo>
                    <a:close/>
                    <a:moveTo>
                      <a:pt x="816" y="238"/>
                    </a:moveTo>
                    <a:lnTo>
                      <a:pt x="820" y="242"/>
                    </a:lnTo>
                    <a:lnTo>
                      <a:pt x="824" y="242"/>
                    </a:lnTo>
                    <a:lnTo>
                      <a:pt x="824" y="240"/>
                    </a:lnTo>
                    <a:lnTo>
                      <a:pt x="824" y="238"/>
                    </a:lnTo>
                    <a:lnTo>
                      <a:pt x="816" y="238"/>
                    </a:lnTo>
                    <a:lnTo>
                      <a:pt x="816" y="238"/>
                    </a:lnTo>
                    <a:lnTo>
                      <a:pt x="816" y="238"/>
                    </a:lnTo>
                    <a:close/>
                    <a:moveTo>
                      <a:pt x="826" y="212"/>
                    </a:moveTo>
                    <a:lnTo>
                      <a:pt x="826" y="212"/>
                    </a:lnTo>
                    <a:lnTo>
                      <a:pt x="832" y="214"/>
                    </a:lnTo>
                    <a:lnTo>
                      <a:pt x="832" y="216"/>
                    </a:lnTo>
                    <a:lnTo>
                      <a:pt x="832" y="220"/>
                    </a:lnTo>
                    <a:lnTo>
                      <a:pt x="826" y="222"/>
                    </a:lnTo>
                    <a:lnTo>
                      <a:pt x="826" y="216"/>
                    </a:lnTo>
                    <a:lnTo>
                      <a:pt x="820" y="216"/>
                    </a:lnTo>
                    <a:lnTo>
                      <a:pt x="820" y="220"/>
                    </a:lnTo>
                    <a:lnTo>
                      <a:pt x="824" y="216"/>
                    </a:lnTo>
                    <a:lnTo>
                      <a:pt x="824" y="214"/>
                    </a:lnTo>
                    <a:lnTo>
                      <a:pt x="826" y="212"/>
                    </a:lnTo>
                    <a:lnTo>
                      <a:pt x="826" y="212"/>
                    </a:lnTo>
                    <a:lnTo>
                      <a:pt x="826" y="212"/>
                    </a:lnTo>
                    <a:close/>
                    <a:moveTo>
                      <a:pt x="312" y="204"/>
                    </a:moveTo>
                    <a:lnTo>
                      <a:pt x="312" y="204"/>
                    </a:lnTo>
                    <a:lnTo>
                      <a:pt x="322" y="204"/>
                    </a:lnTo>
                    <a:lnTo>
                      <a:pt x="336" y="206"/>
                    </a:lnTo>
                    <a:lnTo>
                      <a:pt x="330" y="212"/>
                    </a:lnTo>
                    <a:lnTo>
                      <a:pt x="326" y="212"/>
                    </a:lnTo>
                    <a:lnTo>
                      <a:pt x="322" y="210"/>
                    </a:lnTo>
                    <a:lnTo>
                      <a:pt x="316" y="214"/>
                    </a:lnTo>
                    <a:lnTo>
                      <a:pt x="320" y="220"/>
                    </a:lnTo>
                    <a:lnTo>
                      <a:pt x="334" y="222"/>
                    </a:lnTo>
                    <a:lnTo>
                      <a:pt x="340" y="224"/>
                    </a:lnTo>
                    <a:lnTo>
                      <a:pt x="346" y="222"/>
                    </a:lnTo>
                    <a:lnTo>
                      <a:pt x="348" y="220"/>
                    </a:lnTo>
                    <a:lnTo>
                      <a:pt x="352" y="220"/>
                    </a:lnTo>
                    <a:lnTo>
                      <a:pt x="352" y="222"/>
                    </a:lnTo>
                    <a:lnTo>
                      <a:pt x="352" y="226"/>
                    </a:lnTo>
                    <a:lnTo>
                      <a:pt x="348" y="232"/>
                    </a:lnTo>
                    <a:lnTo>
                      <a:pt x="346" y="234"/>
                    </a:lnTo>
                    <a:lnTo>
                      <a:pt x="348" y="238"/>
                    </a:lnTo>
                    <a:lnTo>
                      <a:pt x="352" y="240"/>
                    </a:lnTo>
                    <a:lnTo>
                      <a:pt x="338" y="242"/>
                    </a:lnTo>
                    <a:lnTo>
                      <a:pt x="322" y="240"/>
                    </a:lnTo>
                    <a:lnTo>
                      <a:pt x="322" y="248"/>
                    </a:lnTo>
                    <a:lnTo>
                      <a:pt x="334" y="252"/>
                    </a:lnTo>
                    <a:lnTo>
                      <a:pt x="318" y="252"/>
                    </a:lnTo>
                    <a:lnTo>
                      <a:pt x="312" y="256"/>
                    </a:lnTo>
                    <a:lnTo>
                      <a:pt x="308" y="256"/>
                    </a:lnTo>
                    <a:lnTo>
                      <a:pt x="304" y="260"/>
                    </a:lnTo>
                    <a:lnTo>
                      <a:pt x="300" y="266"/>
                    </a:lnTo>
                    <a:lnTo>
                      <a:pt x="298" y="266"/>
                    </a:lnTo>
                    <a:lnTo>
                      <a:pt x="298" y="262"/>
                    </a:lnTo>
                    <a:lnTo>
                      <a:pt x="302" y="256"/>
                    </a:lnTo>
                    <a:lnTo>
                      <a:pt x="310" y="250"/>
                    </a:lnTo>
                    <a:lnTo>
                      <a:pt x="316" y="250"/>
                    </a:lnTo>
                    <a:lnTo>
                      <a:pt x="318" y="250"/>
                    </a:lnTo>
                    <a:lnTo>
                      <a:pt x="316" y="248"/>
                    </a:lnTo>
                    <a:lnTo>
                      <a:pt x="316" y="244"/>
                    </a:lnTo>
                    <a:lnTo>
                      <a:pt x="308" y="244"/>
                    </a:lnTo>
                    <a:lnTo>
                      <a:pt x="302" y="244"/>
                    </a:lnTo>
                    <a:lnTo>
                      <a:pt x="300" y="250"/>
                    </a:lnTo>
                    <a:lnTo>
                      <a:pt x="294" y="258"/>
                    </a:lnTo>
                    <a:lnTo>
                      <a:pt x="292" y="260"/>
                    </a:lnTo>
                    <a:lnTo>
                      <a:pt x="286" y="260"/>
                    </a:lnTo>
                    <a:lnTo>
                      <a:pt x="276" y="258"/>
                    </a:lnTo>
                    <a:lnTo>
                      <a:pt x="272" y="252"/>
                    </a:lnTo>
                    <a:lnTo>
                      <a:pt x="276" y="252"/>
                    </a:lnTo>
                    <a:lnTo>
                      <a:pt x="276" y="250"/>
                    </a:lnTo>
                    <a:lnTo>
                      <a:pt x="276" y="248"/>
                    </a:lnTo>
                    <a:lnTo>
                      <a:pt x="274" y="248"/>
                    </a:lnTo>
                    <a:lnTo>
                      <a:pt x="274" y="244"/>
                    </a:lnTo>
                    <a:lnTo>
                      <a:pt x="282" y="234"/>
                    </a:lnTo>
                    <a:lnTo>
                      <a:pt x="280" y="232"/>
                    </a:lnTo>
                    <a:lnTo>
                      <a:pt x="280" y="230"/>
                    </a:lnTo>
                    <a:lnTo>
                      <a:pt x="276" y="226"/>
                    </a:lnTo>
                    <a:lnTo>
                      <a:pt x="282" y="226"/>
                    </a:lnTo>
                    <a:lnTo>
                      <a:pt x="290" y="230"/>
                    </a:lnTo>
                    <a:lnTo>
                      <a:pt x="298" y="230"/>
                    </a:lnTo>
                    <a:lnTo>
                      <a:pt x="292" y="224"/>
                    </a:lnTo>
                    <a:lnTo>
                      <a:pt x="286" y="220"/>
                    </a:lnTo>
                    <a:lnTo>
                      <a:pt x="276" y="216"/>
                    </a:lnTo>
                    <a:lnTo>
                      <a:pt x="266" y="216"/>
                    </a:lnTo>
                    <a:lnTo>
                      <a:pt x="264" y="216"/>
                    </a:lnTo>
                    <a:lnTo>
                      <a:pt x="258" y="220"/>
                    </a:lnTo>
                    <a:lnTo>
                      <a:pt x="258" y="212"/>
                    </a:lnTo>
                    <a:lnTo>
                      <a:pt x="270" y="212"/>
                    </a:lnTo>
                    <a:lnTo>
                      <a:pt x="282" y="212"/>
                    </a:lnTo>
                    <a:lnTo>
                      <a:pt x="298" y="206"/>
                    </a:lnTo>
                    <a:lnTo>
                      <a:pt x="312" y="204"/>
                    </a:lnTo>
                    <a:lnTo>
                      <a:pt x="312" y="204"/>
                    </a:lnTo>
                    <a:lnTo>
                      <a:pt x="312" y="204"/>
                    </a:lnTo>
                    <a:close/>
                    <a:moveTo>
                      <a:pt x="798" y="186"/>
                    </a:moveTo>
                    <a:lnTo>
                      <a:pt x="800" y="192"/>
                    </a:lnTo>
                    <a:lnTo>
                      <a:pt x="800" y="188"/>
                    </a:lnTo>
                    <a:lnTo>
                      <a:pt x="798" y="186"/>
                    </a:lnTo>
                    <a:lnTo>
                      <a:pt x="798" y="186"/>
                    </a:lnTo>
                    <a:lnTo>
                      <a:pt x="798" y="186"/>
                    </a:lnTo>
                    <a:close/>
                    <a:moveTo>
                      <a:pt x="760" y="650"/>
                    </a:moveTo>
                    <a:lnTo>
                      <a:pt x="760" y="650"/>
                    </a:lnTo>
                    <a:lnTo>
                      <a:pt x="760" y="646"/>
                    </a:lnTo>
                    <a:lnTo>
                      <a:pt x="762" y="640"/>
                    </a:lnTo>
                    <a:lnTo>
                      <a:pt x="768" y="640"/>
                    </a:lnTo>
                    <a:lnTo>
                      <a:pt x="772" y="640"/>
                    </a:lnTo>
                    <a:lnTo>
                      <a:pt x="772" y="638"/>
                    </a:lnTo>
                    <a:lnTo>
                      <a:pt x="772" y="632"/>
                    </a:lnTo>
                    <a:lnTo>
                      <a:pt x="774" y="636"/>
                    </a:lnTo>
                    <a:lnTo>
                      <a:pt x="778" y="640"/>
                    </a:lnTo>
                    <a:lnTo>
                      <a:pt x="778" y="632"/>
                    </a:lnTo>
                    <a:lnTo>
                      <a:pt x="780" y="630"/>
                    </a:lnTo>
                    <a:lnTo>
                      <a:pt x="788" y="630"/>
                    </a:lnTo>
                    <a:lnTo>
                      <a:pt x="800" y="632"/>
                    </a:lnTo>
                    <a:lnTo>
                      <a:pt x="802" y="646"/>
                    </a:lnTo>
                    <a:lnTo>
                      <a:pt x="808" y="650"/>
                    </a:lnTo>
                    <a:lnTo>
                      <a:pt x="810" y="654"/>
                    </a:lnTo>
                    <a:lnTo>
                      <a:pt x="816" y="654"/>
                    </a:lnTo>
                    <a:lnTo>
                      <a:pt x="824" y="654"/>
                    </a:lnTo>
                    <a:lnTo>
                      <a:pt x="824" y="662"/>
                    </a:lnTo>
                    <a:lnTo>
                      <a:pt x="828" y="664"/>
                    </a:lnTo>
                    <a:lnTo>
                      <a:pt x="828" y="668"/>
                    </a:lnTo>
                    <a:lnTo>
                      <a:pt x="828" y="674"/>
                    </a:lnTo>
                    <a:lnTo>
                      <a:pt x="828" y="680"/>
                    </a:lnTo>
                    <a:lnTo>
                      <a:pt x="832" y="684"/>
                    </a:lnTo>
                    <a:lnTo>
                      <a:pt x="834" y="684"/>
                    </a:lnTo>
                    <a:lnTo>
                      <a:pt x="838" y="684"/>
                    </a:lnTo>
                    <a:lnTo>
                      <a:pt x="838" y="690"/>
                    </a:lnTo>
                    <a:lnTo>
                      <a:pt x="860" y="692"/>
                    </a:lnTo>
                    <a:lnTo>
                      <a:pt x="878" y="698"/>
                    </a:lnTo>
                    <a:lnTo>
                      <a:pt x="880" y="698"/>
                    </a:lnTo>
                    <a:lnTo>
                      <a:pt x="886" y="694"/>
                    </a:lnTo>
                    <a:lnTo>
                      <a:pt x="890" y="702"/>
                    </a:lnTo>
                    <a:lnTo>
                      <a:pt x="896" y="704"/>
                    </a:lnTo>
                    <a:lnTo>
                      <a:pt x="896" y="710"/>
                    </a:lnTo>
                    <a:lnTo>
                      <a:pt x="896" y="716"/>
                    </a:lnTo>
                    <a:lnTo>
                      <a:pt x="898" y="718"/>
                    </a:lnTo>
                    <a:lnTo>
                      <a:pt x="904" y="722"/>
                    </a:lnTo>
                    <a:lnTo>
                      <a:pt x="896" y="722"/>
                    </a:lnTo>
                    <a:lnTo>
                      <a:pt x="896" y="730"/>
                    </a:lnTo>
                    <a:lnTo>
                      <a:pt x="892" y="730"/>
                    </a:lnTo>
                    <a:lnTo>
                      <a:pt x="890" y="728"/>
                    </a:lnTo>
                    <a:lnTo>
                      <a:pt x="878" y="722"/>
                    </a:lnTo>
                    <a:lnTo>
                      <a:pt x="872" y="728"/>
                    </a:lnTo>
                    <a:lnTo>
                      <a:pt x="870" y="736"/>
                    </a:lnTo>
                    <a:lnTo>
                      <a:pt x="870" y="754"/>
                    </a:lnTo>
                    <a:lnTo>
                      <a:pt x="864" y="756"/>
                    </a:lnTo>
                    <a:lnTo>
                      <a:pt x="860" y="758"/>
                    </a:lnTo>
                    <a:lnTo>
                      <a:pt x="860" y="766"/>
                    </a:lnTo>
                    <a:lnTo>
                      <a:pt x="856" y="770"/>
                    </a:lnTo>
                    <a:lnTo>
                      <a:pt x="854" y="772"/>
                    </a:lnTo>
                    <a:lnTo>
                      <a:pt x="854" y="774"/>
                    </a:lnTo>
                    <a:lnTo>
                      <a:pt x="854" y="776"/>
                    </a:lnTo>
                    <a:lnTo>
                      <a:pt x="856" y="780"/>
                    </a:lnTo>
                    <a:lnTo>
                      <a:pt x="860" y="780"/>
                    </a:lnTo>
                    <a:lnTo>
                      <a:pt x="864" y="776"/>
                    </a:lnTo>
                    <a:lnTo>
                      <a:pt x="864" y="774"/>
                    </a:lnTo>
                    <a:lnTo>
                      <a:pt x="880" y="764"/>
                    </a:lnTo>
                    <a:lnTo>
                      <a:pt x="890" y="764"/>
                    </a:lnTo>
                    <a:lnTo>
                      <a:pt x="892" y="758"/>
                    </a:lnTo>
                    <a:lnTo>
                      <a:pt x="898" y="758"/>
                    </a:lnTo>
                    <a:lnTo>
                      <a:pt x="906" y="758"/>
                    </a:lnTo>
                    <a:lnTo>
                      <a:pt x="906" y="754"/>
                    </a:lnTo>
                    <a:lnTo>
                      <a:pt x="898" y="752"/>
                    </a:lnTo>
                    <a:lnTo>
                      <a:pt x="904" y="748"/>
                    </a:lnTo>
                    <a:lnTo>
                      <a:pt x="906" y="746"/>
                    </a:lnTo>
                    <a:lnTo>
                      <a:pt x="910" y="744"/>
                    </a:lnTo>
                    <a:lnTo>
                      <a:pt x="916" y="740"/>
                    </a:lnTo>
                    <a:lnTo>
                      <a:pt x="924" y="744"/>
                    </a:lnTo>
                    <a:lnTo>
                      <a:pt x="936" y="746"/>
                    </a:lnTo>
                    <a:lnTo>
                      <a:pt x="938" y="744"/>
                    </a:lnTo>
                    <a:lnTo>
                      <a:pt x="942" y="740"/>
                    </a:lnTo>
                    <a:lnTo>
                      <a:pt x="936" y="738"/>
                    </a:lnTo>
                    <a:lnTo>
                      <a:pt x="928" y="738"/>
                    </a:lnTo>
                    <a:lnTo>
                      <a:pt x="928" y="734"/>
                    </a:lnTo>
                    <a:lnTo>
                      <a:pt x="938" y="736"/>
                    </a:lnTo>
                    <a:lnTo>
                      <a:pt x="946" y="736"/>
                    </a:lnTo>
                    <a:lnTo>
                      <a:pt x="950" y="734"/>
                    </a:lnTo>
                    <a:lnTo>
                      <a:pt x="954" y="730"/>
                    </a:lnTo>
                    <a:lnTo>
                      <a:pt x="954" y="728"/>
                    </a:lnTo>
                    <a:lnTo>
                      <a:pt x="968" y="720"/>
                    </a:lnTo>
                    <a:lnTo>
                      <a:pt x="978" y="716"/>
                    </a:lnTo>
                    <a:lnTo>
                      <a:pt x="982" y="716"/>
                    </a:lnTo>
                    <a:lnTo>
                      <a:pt x="1006" y="712"/>
                    </a:lnTo>
                    <a:lnTo>
                      <a:pt x="1024" y="710"/>
                    </a:lnTo>
                    <a:lnTo>
                      <a:pt x="1026" y="708"/>
                    </a:lnTo>
                    <a:lnTo>
                      <a:pt x="1028" y="704"/>
                    </a:lnTo>
                    <a:lnTo>
                      <a:pt x="1036" y="700"/>
                    </a:lnTo>
                    <a:lnTo>
                      <a:pt x="1040" y="694"/>
                    </a:lnTo>
                    <a:lnTo>
                      <a:pt x="1042" y="692"/>
                    </a:lnTo>
                    <a:lnTo>
                      <a:pt x="1044" y="684"/>
                    </a:lnTo>
                    <a:lnTo>
                      <a:pt x="1046" y="682"/>
                    </a:lnTo>
                    <a:lnTo>
                      <a:pt x="1050" y="672"/>
                    </a:lnTo>
                    <a:lnTo>
                      <a:pt x="1052" y="668"/>
                    </a:lnTo>
                    <a:lnTo>
                      <a:pt x="1054" y="672"/>
                    </a:lnTo>
                    <a:lnTo>
                      <a:pt x="1054" y="674"/>
                    </a:lnTo>
                    <a:lnTo>
                      <a:pt x="1058" y="676"/>
                    </a:lnTo>
                    <a:lnTo>
                      <a:pt x="1058" y="674"/>
                    </a:lnTo>
                    <a:lnTo>
                      <a:pt x="1060" y="672"/>
                    </a:lnTo>
                    <a:lnTo>
                      <a:pt x="1062" y="668"/>
                    </a:lnTo>
                    <a:lnTo>
                      <a:pt x="1070" y="674"/>
                    </a:lnTo>
                    <a:lnTo>
                      <a:pt x="1072" y="676"/>
                    </a:lnTo>
                    <a:lnTo>
                      <a:pt x="1072" y="682"/>
                    </a:lnTo>
                    <a:lnTo>
                      <a:pt x="1072" y="694"/>
                    </a:lnTo>
                    <a:lnTo>
                      <a:pt x="1072" y="702"/>
                    </a:lnTo>
                    <a:lnTo>
                      <a:pt x="1076" y="702"/>
                    </a:lnTo>
                    <a:lnTo>
                      <a:pt x="1078" y="702"/>
                    </a:lnTo>
                    <a:lnTo>
                      <a:pt x="1078" y="704"/>
                    </a:lnTo>
                    <a:lnTo>
                      <a:pt x="1078" y="710"/>
                    </a:lnTo>
                    <a:lnTo>
                      <a:pt x="1078" y="712"/>
                    </a:lnTo>
                    <a:lnTo>
                      <a:pt x="1080" y="712"/>
                    </a:lnTo>
                    <a:lnTo>
                      <a:pt x="1080" y="716"/>
                    </a:lnTo>
                    <a:lnTo>
                      <a:pt x="1086" y="720"/>
                    </a:lnTo>
                    <a:lnTo>
                      <a:pt x="1096" y="720"/>
                    </a:lnTo>
                    <a:lnTo>
                      <a:pt x="1100" y="718"/>
                    </a:lnTo>
                    <a:lnTo>
                      <a:pt x="1098" y="716"/>
                    </a:lnTo>
                    <a:lnTo>
                      <a:pt x="1098" y="712"/>
                    </a:lnTo>
                    <a:lnTo>
                      <a:pt x="1100" y="712"/>
                    </a:lnTo>
                    <a:lnTo>
                      <a:pt x="1104" y="716"/>
                    </a:lnTo>
                    <a:lnTo>
                      <a:pt x="1110" y="708"/>
                    </a:lnTo>
                    <a:lnTo>
                      <a:pt x="1118" y="698"/>
                    </a:lnTo>
                    <a:lnTo>
                      <a:pt x="1118" y="700"/>
                    </a:lnTo>
                    <a:lnTo>
                      <a:pt x="1122" y="700"/>
                    </a:lnTo>
                    <a:lnTo>
                      <a:pt x="1122" y="702"/>
                    </a:lnTo>
                    <a:lnTo>
                      <a:pt x="1118" y="702"/>
                    </a:lnTo>
                    <a:lnTo>
                      <a:pt x="1116" y="708"/>
                    </a:lnTo>
                    <a:lnTo>
                      <a:pt x="1116" y="712"/>
                    </a:lnTo>
                    <a:lnTo>
                      <a:pt x="1134" y="710"/>
                    </a:lnTo>
                    <a:lnTo>
                      <a:pt x="1136" y="710"/>
                    </a:lnTo>
                    <a:lnTo>
                      <a:pt x="1136" y="712"/>
                    </a:lnTo>
                    <a:lnTo>
                      <a:pt x="1132" y="716"/>
                    </a:lnTo>
                    <a:lnTo>
                      <a:pt x="1132" y="720"/>
                    </a:lnTo>
                    <a:lnTo>
                      <a:pt x="1118" y="718"/>
                    </a:lnTo>
                    <a:lnTo>
                      <a:pt x="1108" y="722"/>
                    </a:lnTo>
                    <a:lnTo>
                      <a:pt x="1108" y="728"/>
                    </a:lnTo>
                    <a:lnTo>
                      <a:pt x="1104" y="728"/>
                    </a:lnTo>
                    <a:lnTo>
                      <a:pt x="1096" y="738"/>
                    </a:lnTo>
                    <a:lnTo>
                      <a:pt x="1096" y="744"/>
                    </a:lnTo>
                    <a:lnTo>
                      <a:pt x="1104" y="746"/>
                    </a:lnTo>
                    <a:lnTo>
                      <a:pt x="1106" y="752"/>
                    </a:lnTo>
                    <a:lnTo>
                      <a:pt x="1108" y="752"/>
                    </a:lnTo>
                    <a:lnTo>
                      <a:pt x="1110" y="752"/>
                    </a:lnTo>
                    <a:lnTo>
                      <a:pt x="1110" y="748"/>
                    </a:lnTo>
                    <a:lnTo>
                      <a:pt x="1114" y="748"/>
                    </a:lnTo>
                    <a:lnTo>
                      <a:pt x="1114" y="752"/>
                    </a:lnTo>
                    <a:lnTo>
                      <a:pt x="1116" y="754"/>
                    </a:lnTo>
                    <a:lnTo>
                      <a:pt x="1124" y="746"/>
                    </a:lnTo>
                    <a:lnTo>
                      <a:pt x="1126" y="740"/>
                    </a:lnTo>
                    <a:lnTo>
                      <a:pt x="1126" y="738"/>
                    </a:lnTo>
                    <a:lnTo>
                      <a:pt x="1126" y="736"/>
                    </a:lnTo>
                    <a:lnTo>
                      <a:pt x="1132" y="734"/>
                    </a:lnTo>
                    <a:lnTo>
                      <a:pt x="1132" y="736"/>
                    </a:lnTo>
                    <a:lnTo>
                      <a:pt x="1136" y="736"/>
                    </a:lnTo>
                    <a:lnTo>
                      <a:pt x="1140" y="728"/>
                    </a:lnTo>
                    <a:lnTo>
                      <a:pt x="1144" y="728"/>
                    </a:lnTo>
                    <a:lnTo>
                      <a:pt x="1150" y="728"/>
                    </a:lnTo>
                    <a:lnTo>
                      <a:pt x="1158" y="722"/>
                    </a:lnTo>
                    <a:lnTo>
                      <a:pt x="1162" y="718"/>
                    </a:lnTo>
                    <a:lnTo>
                      <a:pt x="1162" y="712"/>
                    </a:lnTo>
                    <a:lnTo>
                      <a:pt x="1168" y="712"/>
                    </a:lnTo>
                    <a:lnTo>
                      <a:pt x="1162" y="700"/>
                    </a:lnTo>
                    <a:lnTo>
                      <a:pt x="1154" y="708"/>
                    </a:lnTo>
                    <a:lnTo>
                      <a:pt x="1150" y="708"/>
                    </a:lnTo>
                    <a:lnTo>
                      <a:pt x="1142" y="708"/>
                    </a:lnTo>
                    <a:lnTo>
                      <a:pt x="1140" y="702"/>
                    </a:lnTo>
                    <a:lnTo>
                      <a:pt x="1134" y="702"/>
                    </a:lnTo>
                    <a:lnTo>
                      <a:pt x="1134" y="704"/>
                    </a:lnTo>
                    <a:lnTo>
                      <a:pt x="1132" y="704"/>
                    </a:lnTo>
                    <a:lnTo>
                      <a:pt x="1132" y="702"/>
                    </a:lnTo>
                    <a:lnTo>
                      <a:pt x="1128" y="700"/>
                    </a:lnTo>
                    <a:lnTo>
                      <a:pt x="1134" y="700"/>
                    </a:lnTo>
                    <a:lnTo>
                      <a:pt x="1134" y="698"/>
                    </a:lnTo>
                    <a:lnTo>
                      <a:pt x="1136" y="694"/>
                    </a:lnTo>
                    <a:lnTo>
                      <a:pt x="1122" y="692"/>
                    </a:lnTo>
                    <a:lnTo>
                      <a:pt x="1122" y="684"/>
                    </a:lnTo>
                    <a:lnTo>
                      <a:pt x="1122" y="682"/>
                    </a:lnTo>
                    <a:lnTo>
                      <a:pt x="1122" y="680"/>
                    </a:lnTo>
                    <a:lnTo>
                      <a:pt x="1124" y="680"/>
                    </a:lnTo>
                    <a:lnTo>
                      <a:pt x="1122" y="676"/>
                    </a:lnTo>
                    <a:lnTo>
                      <a:pt x="1118" y="676"/>
                    </a:lnTo>
                    <a:lnTo>
                      <a:pt x="1116" y="676"/>
                    </a:lnTo>
                    <a:lnTo>
                      <a:pt x="1118" y="676"/>
                    </a:lnTo>
                    <a:lnTo>
                      <a:pt x="1116" y="676"/>
                    </a:lnTo>
                    <a:lnTo>
                      <a:pt x="1118" y="672"/>
                    </a:lnTo>
                    <a:lnTo>
                      <a:pt x="1118" y="668"/>
                    </a:lnTo>
                    <a:lnTo>
                      <a:pt x="1122" y="664"/>
                    </a:lnTo>
                    <a:lnTo>
                      <a:pt x="1122" y="662"/>
                    </a:lnTo>
                    <a:lnTo>
                      <a:pt x="1122" y="658"/>
                    </a:lnTo>
                    <a:lnTo>
                      <a:pt x="1104" y="658"/>
                    </a:lnTo>
                    <a:lnTo>
                      <a:pt x="1098" y="650"/>
                    </a:lnTo>
                    <a:lnTo>
                      <a:pt x="1100" y="650"/>
                    </a:lnTo>
                    <a:lnTo>
                      <a:pt x="1104" y="648"/>
                    </a:lnTo>
                    <a:lnTo>
                      <a:pt x="1108" y="656"/>
                    </a:lnTo>
                    <a:lnTo>
                      <a:pt x="1110" y="654"/>
                    </a:lnTo>
                    <a:lnTo>
                      <a:pt x="1116" y="654"/>
                    </a:lnTo>
                    <a:lnTo>
                      <a:pt x="1116" y="648"/>
                    </a:lnTo>
                    <a:lnTo>
                      <a:pt x="1118" y="644"/>
                    </a:lnTo>
                    <a:lnTo>
                      <a:pt x="1124" y="644"/>
                    </a:lnTo>
                    <a:lnTo>
                      <a:pt x="1124" y="638"/>
                    </a:lnTo>
                    <a:lnTo>
                      <a:pt x="1124" y="632"/>
                    </a:lnTo>
                    <a:lnTo>
                      <a:pt x="1126" y="632"/>
                    </a:lnTo>
                    <a:lnTo>
                      <a:pt x="1128" y="630"/>
                    </a:lnTo>
                    <a:lnTo>
                      <a:pt x="1124" y="628"/>
                    </a:lnTo>
                    <a:lnTo>
                      <a:pt x="1122" y="622"/>
                    </a:lnTo>
                    <a:lnTo>
                      <a:pt x="1114" y="620"/>
                    </a:lnTo>
                    <a:lnTo>
                      <a:pt x="1106" y="620"/>
                    </a:lnTo>
                    <a:lnTo>
                      <a:pt x="1092" y="622"/>
                    </a:lnTo>
                    <a:lnTo>
                      <a:pt x="1086" y="628"/>
                    </a:lnTo>
                    <a:lnTo>
                      <a:pt x="1070" y="638"/>
                    </a:lnTo>
                    <a:lnTo>
                      <a:pt x="1058" y="648"/>
                    </a:lnTo>
                    <a:lnTo>
                      <a:pt x="1044" y="662"/>
                    </a:lnTo>
                    <a:lnTo>
                      <a:pt x="1034" y="674"/>
                    </a:lnTo>
                    <a:lnTo>
                      <a:pt x="1042" y="662"/>
                    </a:lnTo>
                    <a:lnTo>
                      <a:pt x="1046" y="650"/>
                    </a:lnTo>
                    <a:lnTo>
                      <a:pt x="1042" y="650"/>
                    </a:lnTo>
                    <a:lnTo>
                      <a:pt x="1042" y="648"/>
                    </a:lnTo>
                    <a:lnTo>
                      <a:pt x="1044" y="648"/>
                    </a:lnTo>
                    <a:lnTo>
                      <a:pt x="1050" y="646"/>
                    </a:lnTo>
                    <a:lnTo>
                      <a:pt x="1052" y="640"/>
                    </a:lnTo>
                    <a:lnTo>
                      <a:pt x="1058" y="632"/>
                    </a:lnTo>
                    <a:lnTo>
                      <a:pt x="1060" y="632"/>
                    </a:lnTo>
                    <a:lnTo>
                      <a:pt x="1064" y="632"/>
                    </a:lnTo>
                    <a:lnTo>
                      <a:pt x="1064" y="630"/>
                    </a:lnTo>
                    <a:lnTo>
                      <a:pt x="1064" y="626"/>
                    </a:lnTo>
                    <a:lnTo>
                      <a:pt x="1068" y="626"/>
                    </a:lnTo>
                    <a:lnTo>
                      <a:pt x="1070" y="626"/>
                    </a:lnTo>
                    <a:lnTo>
                      <a:pt x="1082" y="612"/>
                    </a:lnTo>
                    <a:lnTo>
                      <a:pt x="1086" y="608"/>
                    </a:lnTo>
                    <a:lnTo>
                      <a:pt x="1090" y="604"/>
                    </a:lnTo>
                    <a:lnTo>
                      <a:pt x="1092" y="602"/>
                    </a:lnTo>
                    <a:lnTo>
                      <a:pt x="1108" y="600"/>
                    </a:lnTo>
                    <a:lnTo>
                      <a:pt x="1122" y="600"/>
                    </a:lnTo>
                    <a:lnTo>
                      <a:pt x="1134" y="602"/>
                    </a:lnTo>
                    <a:lnTo>
                      <a:pt x="1142" y="602"/>
                    </a:lnTo>
                    <a:lnTo>
                      <a:pt x="1144" y="600"/>
                    </a:lnTo>
                    <a:lnTo>
                      <a:pt x="1146" y="596"/>
                    </a:lnTo>
                    <a:lnTo>
                      <a:pt x="1152" y="596"/>
                    </a:lnTo>
                    <a:lnTo>
                      <a:pt x="1154" y="600"/>
                    </a:lnTo>
                    <a:lnTo>
                      <a:pt x="1154" y="602"/>
                    </a:lnTo>
                    <a:lnTo>
                      <a:pt x="1158" y="602"/>
                    </a:lnTo>
                    <a:lnTo>
                      <a:pt x="1160" y="600"/>
                    </a:lnTo>
                    <a:lnTo>
                      <a:pt x="1160" y="596"/>
                    </a:lnTo>
                    <a:lnTo>
                      <a:pt x="1162" y="596"/>
                    </a:lnTo>
                    <a:lnTo>
                      <a:pt x="1168" y="604"/>
                    </a:lnTo>
                    <a:lnTo>
                      <a:pt x="1172" y="604"/>
                    </a:lnTo>
                    <a:lnTo>
                      <a:pt x="1172" y="600"/>
                    </a:lnTo>
                    <a:lnTo>
                      <a:pt x="1178" y="600"/>
                    </a:lnTo>
                    <a:lnTo>
                      <a:pt x="1180" y="600"/>
                    </a:lnTo>
                    <a:lnTo>
                      <a:pt x="1180" y="602"/>
                    </a:lnTo>
                    <a:lnTo>
                      <a:pt x="1186" y="602"/>
                    </a:lnTo>
                    <a:lnTo>
                      <a:pt x="1186" y="596"/>
                    </a:lnTo>
                    <a:lnTo>
                      <a:pt x="1190" y="596"/>
                    </a:lnTo>
                    <a:lnTo>
                      <a:pt x="1194" y="596"/>
                    </a:lnTo>
                    <a:lnTo>
                      <a:pt x="1196" y="594"/>
                    </a:lnTo>
                    <a:lnTo>
                      <a:pt x="1196" y="590"/>
                    </a:lnTo>
                    <a:lnTo>
                      <a:pt x="1204" y="590"/>
                    </a:lnTo>
                    <a:lnTo>
                      <a:pt x="1208" y="586"/>
                    </a:lnTo>
                    <a:lnTo>
                      <a:pt x="1206" y="580"/>
                    </a:lnTo>
                    <a:lnTo>
                      <a:pt x="1208" y="576"/>
                    </a:lnTo>
                    <a:lnTo>
                      <a:pt x="1208" y="572"/>
                    </a:lnTo>
                    <a:lnTo>
                      <a:pt x="1218" y="568"/>
                    </a:lnTo>
                    <a:lnTo>
                      <a:pt x="1230" y="566"/>
                    </a:lnTo>
                    <a:lnTo>
                      <a:pt x="1232" y="568"/>
                    </a:lnTo>
                    <a:lnTo>
                      <a:pt x="1234" y="568"/>
                    </a:lnTo>
                    <a:lnTo>
                      <a:pt x="1252" y="554"/>
                    </a:lnTo>
                    <a:lnTo>
                      <a:pt x="1250" y="530"/>
                    </a:lnTo>
                    <a:lnTo>
                      <a:pt x="1248" y="530"/>
                    </a:lnTo>
                    <a:lnTo>
                      <a:pt x="1244" y="532"/>
                    </a:lnTo>
                    <a:lnTo>
                      <a:pt x="1240" y="530"/>
                    </a:lnTo>
                    <a:lnTo>
                      <a:pt x="1234" y="526"/>
                    </a:lnTo>
                    <a:lnTo>
                      <a:pt x="1230" y="520"/>
                    </a:lnTo>
                    <a:lnTo>
                      <a:pt x="1218" y="520"/>
                    </a:lnTo>
                    <a:lnTo>
                      <a:pt x="1222" y="526"/>
                    </a:lnTo>
                    <a:lnTo>
                      <a:pt x="1208" y="528"/>
                    </a:lnTo>
                    <a:lnTo>
                      <a:pt x="1190" y="536"/>
                    </a:lnTo>
                    <a:lnTo>
                      <a:pt x="1190" y="540"/>
                    </a:lnTo>
                    <a:lnTo>
                      <a:pt x="1186" y="540"/>
                    </a:lnTo>
                    <a:lnTo>
                      <a:pt x="1182" y="538"/>
                    </a:lnTo>
                    <a:lnTo>
                      <a:pt x="1182" y="536"/>
                    </a:lnTo>
                    <a:lnTo>
                      <a:pt x="1182" y="532"/>
                    </a:lnTo>
                    <a:lnTo>
                      <a:pt x="1190" y="532"/>
                    </a:lnTo>
                    <a:lnTo>
                      <a:pt x="1196" y="532"/>
                    </a:lnTo>
                    <a:lnTo>
                      <a:pt x="1204" y="528"/>
                    </a:lnTo>
                    <a:lnTo>
                      <a:pt x="1208" y="520"/>
                    </a:lnTo>
                    <a:lnTo>
                      <a:pt x="1216" y="520"/>
                    </a:lnTo>
                    <a:lnTo>
                      <a:pt x="1224" y="518"/>
                    </a:lnTo>
                    <a:lnTo>
                      <a:pt x="1226" y="514"/>
                    </a:lnTo>
                    <a:lnTo>
                      <a:pt x="1230" y="510"/>
                    </a:lnTo>
                    <a:lnTo>
                      <a:pt x="1224" y="512"/>
                    </a:lnTo>
                    <a:lnTo>
                      <a:pt x="1222" y="508"/>
                    </a:lnTo>
                    <a:lnTo>
                      <a:pt x="1224" y="508"/>
                    </a:lnTo>
                    <a:lnTo>
                      <a:pt x="1222" y="504"/>
                    </a:lnTo>
                    <a:lnTo>
                      <a:pt x="1218" y="502"/>
                    </a:lnTo>
                    <a:lnTo>
                      <a:pt x="1218" y="504"/>
                    </a:lnTo>
                    <a:lnTo>
                      <a:pt x="1216" y="508"/>
                    </a:lnTo>
                    <a:lnTo>
                      <a:pt x="1214" y="508"/>
                    </a:lnTo>
                    <a:lnTo>
                      <a:pt x="1212" y="504"/>
                    </a:lnTo>
                    <a:lnTo>
                      <a:pt x="1208" y="504"/>
                    </a:lnTo>
                    <a:lnTo>
                      <a:pt x="1208" y="500"/>
                    </a:lnTo>
                    <a:lnTo>
                      <a:pt x="1208" y="496"/>
                    </a:lnTo>
                    <a:lnTo>
                      <a:pt x="1196" y="500"/>
                    </a:lnTo>
                    <a:lnTo>
                      <a:pt x="1182" y="496"/>
                    </a:lnTo>
                    <a:lnTo>
                      <a:pt x="1182" y="492"/>
                    </a:lnTo>
                    <a:lnTo>
                      <a:pt x="1182" y="490"/>
                    </a:lnTo>
                    <a:lnTo>
                      <a:pt x="1182" y="484"/>
                    </a:lnTo>
                    <a:lnTo>
                      <a:pt x="1180" y="484"/>
                    </a:lnTo>
                    <a:lnTo>
                      <a:pt x="1178" y="482"/>
                    </a:lnTo>
                    <a:lnTo>
                      <a:pt x="1172" y="478"/>
                    </a:lnTo>
                    <a:lnTo>
                      <a:pt x="1168" y="478"/>
                    </a:lnTo>
                    <a:lnTo>
                      <a:pt x="1162" y="466"/>
                    </a:lnTo>
                    <a:lnTo>
                      <a:pt x="1158" y="468"/>
                    </a:lnTo>
                    <a:lnTo>
                      <a:pt x="1160" y="460"/>
                    </a:lnTo>
                    <a:lnTo>
                      <a:pt x="1158" y="460"/>
                    </a:lnTo>
                    <a:lnTo>
                      <a:pt x="1158" y="458"/>
                    </a:lnTo>
                    <a:lnTo>
                      <a:pt x="1172" y="458"/>
                    </a:lnTo>
                    <a:lnTo>
                      <a:pt x="1172" y="450"/>
                    </a:lnTo>
                    <a:lnTo>
                      <a:pt x="1160" y="448"/>
                    </a:lnTo>
                    <a:lnTo>
                      <a:pt x="1160" y="442"/>
                    </a:lnTo>
                    <a:lnTo>
                      <a:pt x="1160" y="436"/>
                    </a:lnTo>
                    <a:lnTo>
                      <a:pt x="1158" y="436"/>
                    </a:lnTo>
                    <a:lnTo>
                      <a:pt x="1154" y="436"/>
                    </a:lnTo>
                    <a:lnTo>
                      <a:pt x="1152" y="432"/>
                    </a:lnTo>
                    <a:lnTo>
                      <a:pt x="1150" y="428"/>
                    </a:lnTo>
                    <a:lnTo>
                      <a:pt x="1152" y="420"/>
                    </a:lnTo>
                    <a:lnTo>
                      <a:pt x="1136" y="420"/>
                    </a:lnTo>
                    <a:lnTo>
                      <a:pt x="1146" y="414"/>
                    </a:lnTo>
                    <a:lnTo>
                      <a:pt x="1140" y="400"/>
                    </a:lnTo>
                    <a:lnTo>
                      <a:pt x="1132" y="400"/>
                    </a:lnTo>
                    <a:lnTo>
                      <a:pt x="1132" y="396"/>
                    </a:lnTo>
                    <a:lnTo>
                      <a:pt x="1128" y="396"/>
                    </a:lnTo>
                    <a:lnTo>
                      <a:pt x="1128" y="388"/>
                    </a:lnTo>
                    <a:lnTo>
                      <a:pt x="1128" y="378"/>
                    </a:lnTo>
                    <a:lnTo>
                      <a:pt x="1124" y="376"/>
                    </a:lnTo>
                    <a:lnTo>
                      <a:pt x="1126" y="370"/>
                    </a:lnTo>
                    <a:lnTo>
                      <a:pt x="1126" y="366"/>
                    </a:lnTo>
                    <a:lnTo>
                      <a:pt x="1122" y="366"/>
                    </a:lnTo>
                    <a:lnTo>
                      <a:pt x="1114" y="382"/>
                    </a:lnTo>
                    <a:lnTo>
                      <a:pt x="1108" y="396"/>
                    </a:lnTo>
                    <a:lnTo>
                      <a:pt x="1106" y="394"/>
                    </a:lnTo>
                    <a:lnTo>
                      <a:pt x="1106" y="388"/>
                    </a:lnTo>
                    <a:lnTo>
                      <a:pt x="1100" y="394"/>
                    </a:lnTo>
                    <a:lnTo>
                      <a:pt x="1100" y="400"/>
                    </a:lnTo>
                    <a:lnTo>
                      <a:pt x="1098" y="400"/>
                    </a:lnTo>
                    <a:lnTo>
                      <a:pt x="1096" y="396"/>
                    </a:lnTo>
                    <a:lnTo>
                      <a:pt x="1096" y="402"/>
                    </a:lnTo>
                    <a:lnTo>
                      <a:pt x="1092" y="406"/>
                    </a:lnTo>
                    <a:lnTo>
                      <a:pt x="1082" y="414"/>
                    </a:lnTo>
                    <a:lnTo>
                      <a:pt x="1072" y="404"/>
                    </a:lnTo>
                    <a:lnTo>
                      <a:pt x="1070" y="406"/>
                    </a:lnTo>
                    <a:lnTo>
                      <a:pt x="1070" y="410"/>
                    </a:lnTo>
                    <a:lnTo>
                      <a:pt x="1068" y="410"/>
                    </a:lnTo>
                    <a:lnTo>
                      <a:pt x="1064" y="396"/>
                    </a:lnTo>
                    <a:lnTo>
                      <a:pt x="1054" y="396"/>
                    </a:lnTo>
                    <a:lnTo>
                      <a:pt x="1044" y="394"/>
                    </a:lnTo>
                    <a:lnTo>
                      <a:pt x="1044" y="382"/>
                    </a:lnTo>
                    <a:lnTo>
                      <a:pt x="1042" y="368"/>
                    </a:lnTo>
                    <a:lnTo>
                      <a:pt x="1046" y="368"/>
                    </a:lnTo>
                    <a:lnTo>
                      <a:pt x="1050" y="366"/>
                    </a:lnTo>
                    <a:lnTo>
                      <a:pt x="1050" y="364"/>
                    </a:lnTo>
                    <a:lnTo>
                      <a:pt x="1046" y="364"/>
                    </a:lnTo>
                    <a:lnTo>
                      <a:pt x="1044" y="364"/>
                    </a:lnTo>
                    <a:lnTo>
                      <a:pt x="1052" y="348"/>
                    </a:lnTo>
                    <a:lnTo>
                      <a:pt x="1050" y="350"/>
                    </a:lnTo>
                    <a:lnTo>
                      <a:pt x="1046" y="352"/>
                    </a:lnTo>
                    <a:lnTo>
                      <a:pt x="1042" y="352"/>
                    </a:lnTo>
                    <a:lnTo>
                      <a:pt x="1034" y="350"/>
                    </a:lnTo>
                    <a:lnTo>
                      <a:pt x="1034" y="348"/>
                    </a:lnTo>
                    <a:lnTo>
                      <a:pt x="1036" y="346"/>
                    </a:lnTo>
                    <a:lnTo>
                      <a:pt x="1040" y="342"/>
                    </a:lnTo>
                    <a:lnTo>
                      <a:pt x="1034" y="340"/>
                    </a:lnTo>
                    <a:lnTo>
                      <a:pt x="1028" y="342"/>
                    </a:lnTo>
                    <a:lnTo>
                      <a:pt x="1022" y="342"/>
                    </a:lnTo>
                    <a:lnTo>
                      <a:pt x="1016" y="342"/>
                    </a:lnTo>
                    <a:lnTo>
                      <a:pt x="1016" y="334"/>
                    </a:lnTo>
                    <a:lnTo>
                      <a:pt x="1014" y="334"/>
                    </a:lnTo>
                    <a:lnTo>
                      <a:pt x="1014" y="330"/>
                    </a:lnTo>
                    <a:lnTo>
                      <a:pt x="1008" y="324"/>
                    </a:lnTo>
                    <a:lnTo>
                      <a:pt x="1004" y="320"/>
                    </a:lnTo>
                    <a:lnTo>
                      <a:pt x="990" y="312"/>
                    </a:lnTo>
                    <a:lnTo>
                      <a:pt x="982" y="314"/>
                    </a:lnTo>
                    <a:lnTo>
                      <a:pt x="978" y="322"/>
                    </a:lnTo>
                    <a:lnTo>
                      <a:pt x="972" y="322"/>
                    </a:lnTo>
                    <a:lnTo>
                      <a:pt x="964" y="322"/>
                    </a:lnTo>
                    <a:lnTo>
                      <a:pt x="964" y="324"/>
                    </a:lnTo>
                    <a:lnTo>
                      <a:pt x="960" y="328"/>
                    </a:lnTo>
                    <a:lnTo>
                      <a:pt x="954" y="324"/>
                    </a:lnTo>
                    <a:lnTo>
                      <a:pt x="942" y="322"/>
                    </a:lnTo>
                    <a:lnTo>
                      <a:pt x="932" y="322"/>
                    </a:lnTo>
                    <a:lnTo>
                      <a:pt x="926" y="324"/>
                    </a:lnTo>
                    <a:lnTo>
                      <a:pt x="924" y="330"/>
                    </a:lnTo>
                    <a:lnTo>
                      <a:pt x="932" y="332"/>
                    </a:lnTo>
                    <a:lnTo>
                      <a:pt x="932" y="338"/>
                    </a:lnTo>
                    <a:lnTo>
                      <a:pt x="928" y="338"/>
                    </a:lnTo>
                    <a:lnTo>
                      <a:pt x="928" y="340"/>
                    </a:lnTo>
                    <a:lnTo>
                      <a:pt x="928" y="342"/>
                    </a:lnTo>
                    <a:lnTo>
                      <a:pt x="924" y="352"/>
                    </a:lnTo>
                    <a:lnTo>
                      <a:pt x="922" y="352"/>
                    </a:lnTo>
                    <a:lnTo>
                      <a:pt x="924" y="358"/>
                    </a:lnTo>
                    <a:lnTo>
                      <a:pt x="928" y="358"/>
                    </a:lnTo>
                    <a:lnTo>
                      <a:pt x="928" y="368"/>
                    </a:lnTo>
                    <a:lnTo>
                      <a:pt x="928" y="370"/>
                    </a:lnTo>
                    <a:lnTo>
                      <a:pt x="934" y="376"/>
                    </a:lnTo>
                    <a:lnTo>
                      <a:pt x="934" y="378"/>
                    </a:lnTo>
                    <a:lnTo>
                      <a:pt x="934" y="382"/>
                    </a:lnTo>
                    <a:lnTo>
                      <a:pt x="932" y="378"/>
                    </a:lnTo>
                    <a:lnTo>
                      <a:pt x="928" y="384"/>
                    </a:lnTo>
                    <a:lnTo>
                      <a:pt x="924" y="382"/>
                    </a:lnTo>
                    <a:lnTo>
                      <a:pt x="926" y="386"/>
                    </a:lnTo>
                    <a:lnTo>
                      <a:pt x="928" y="388"/>
                    </a:lnTo>
                    <a:lnTo>
                      <a:pt x="928" y="394"/>
                    </a:lnTo>
                    <a:lnTo>
                      <a:pt x="922" y="394"/>
                    </a:lnTo>
                    <a:lnTo>
                      <a:pt x="914" y="396"/>
                    </a:lnTo>
                    <a:lnTo>
                      <a:pt x="914" y="410"/>
                    </a:lnTo>
                    <a:lnTo>
                      <a:pt x="922" y="412"/>
                    </a:lnTo>
                    <a:lnTo>
                      <a:pt x="928" y="414"/>
                    </a:lnTo>
                    <a:lnTo>
                      <a:pt x="932" y="418"/>
                    </a:lnTo>
                    <a:lnTo>
                      <a:pt x="934" y="424"/>
                    </a:lnTo>
                    <a:lnTo>
                      <a:pt x="934" y="432"/>
                    </a:lnTo>
                    <a:lnTo>
                      <a:pt x="936" y="438"/>
                    </a:lnTo>
                    <a:lnTo>
                      <a:pt x="942" y="440"/>
                    </a:lnTo>
                    <a:lnTo>
                      <a:pt x="946" y="446"/>
                    </a:lnTo>
                    <a:lnTo>
                      <a:pt x="944" y="454"/>
                    </a:lnTo>
                    <a:lnTo>
                      <a:pt x="942" y="466"/>
                    </a:lnTo>
                    <a:lnTo>
                      <a:pt x="942" y="464"/>
                    </a:lnTo>
                    <a:lnTo>
                      <a:pt x="946" y="464"/>
                    </a:lnTo>
                    <a:lnTo>
                      <a:pt x="946" y="466"/>
                    </a:lnTo>
                    <a:lnTo>
                      <a:pt x="946" y="472"/>
                    </a:lnTo>
                    <a:lnTo>
                      <a:pt x="944" y="472"/>
                    </a:lnTo>
                    <a:lnTo>
                      <a:pt x="942" y="472"/>
                    </a:lnTo>
                    <a:lnTo>
                      <a:pt x="934" y="484"/>
                    </a:lnTo>
                    <a:lnTo>
                      <a:pt x="922" y="496"/>
                    </a:lnTo>
                    <a:lnTo>
                      <a:pt x="906" y="504"/>
                    </a:lnTo>
                    <a:lnTo>
                      <a:pt x="914" y="540"/>
                    </a:lnTo>
                    <a:lnTo>
                      <a:pt x="914" y="558"/>
                    </a:lnTo>
                    <a:lnTo>
                      <a:pt x="910" y="574"/>
                    </a:lnTo>
                    <a:lnTo>
                      <a:pt x="904" y="574"/>
                    </a:lnTo>
                    <a:lnTo>
                      <a:pt x="900" y="580"/>
                    </a:lnTo>
                    <a:lnTo>
                      <a:pt x="898" y="582"/>
                    </a:lnTo>
                    <a:lnTo>
                      <a:pt x="896" y="582"/>
                    </a:lnTo>
                    <a:lnTo>
                      <a:pt x="888" y="580"/>
                    </a:lnTo>
                    <a:lnTo>
                      <a:pt x="872" y="564"/>
                    </a:lnTo>
                    <a:lnTo>
                      <a:pt x="872" y="558"/>
                    </a:lnTo>
                    <a:lnTo>
                      <a:pt x="872" y="556"/>
                    </a:lnTo>
                    <a:lnTo>
                      <a:pt x="872" y="554"/>
                    </a:lnTo>
                    <a:lnTo>
                      <a:pt x="862" y="548"/>
                    </a:lnTo>
                    <a:lnTo>
                      <a:pt x="862" y="544"/>
                    </a:lnTo>
                    <a:lnTo>
                      <a:pt x="862" y="536"/>
                    </a:lnTo>
                    <a:lnTo>
                      <a:pt x="860" y="536"/>
                    </a:lnTo>
                    <a:lnTo>
                      <a:pt x="860" y="532"/>
                    </a:lnTo>
                    <a:lnTo>
                      <a:pt x="862" y="530"/>
                    </a:lnTo>
                    <a:lnTo>
                      <a:pt x="860" y="526"/>
                    </a:lnTo>
                    <a:lnTo>
                      <a:pt x="862" y="526"/>
                    </a:lnTo>
                    <a:lnTo>
                      <a:pt x="862" y="522"/>
                    </a:lnTo>
                    <a:lnTo>
                      <a:pt x="864" y="510"/>
                    </a:lnTo>
                    <a:lnTo>
                      <a:pt x="862" y="508"/>
                    </a:lnTo>
                    <a:lnTo>
                      <a:pt x="862" y="504"/>
                    </a:lnTo>
                    <a:lnTo>
                      <a:pt x="862" y="502"/>
                    </a:lnTo>
                    <a:lnTo>
                      <a:pt x="864" y="502"/>
                    </a:lnTo>
                    <a:lnTo>
                      <a:pt x="862" y="496"/>
                    </a:lnTo>
                    <a:lnTo>
                      <a:pt x="854" y="494"/>
                    </a:lnTo>
                    <a:lnTo>
                      <a:pt x="844" y="494"/>
                    </a:lnTo>
                    <a:lnTo>
                      <a:pt x="836" y="494"/>
                    </a:lnTo>
                    <a:lnTo>
                      <a:pt x="826" y="494"/>
                    </a:lnTo>
                    <a:lnTo>
                      <a:pt x="818" y="490"/>
                    </a:lnTo>
                    <a:lnTo>
                      <a:pt x="810" y="484"/>
                    </a:lnTo>
                    <a:lnTo>
                      <a:pt x="788" y="476"/>
                    </a:lnTo>
                    <a:lnTo>
                      <a:pt x="784" y="474"/>
                    </a:lnTo>
                    <a:lnTo>
                      <a:pt x="784" y="468"/>
                    </a:lnTo>
                    <a:lnTo>
                      <a:pt x="784" y="464"/>
                    </a:lnTo>
                    <a:lnTo>
                      <a:pt x="782" y="460"/>
                    </a:lnTo>
                    <a:lnTo>
                      <a:pt x="778" y="458"/>
                    </a:lnTo>
                    <a:lnTo>
                      <a:pt x="772" y="458"/>
                    </a:lnTo>
                    <a:lnTo>
                      <a:pt x="760" y="448"/>
                    </a:lnTo>
                    <a:lnTo>
                      <a:pt x="752" y="448"/>
                    </a:lnTo>
                    <a:lnTo>
                      <a:pt x="746" y="446"/>
                    </a:lnTo>
                    <a:lnTo>
                      <a:pt x="742" y="442"/>
                    </a:lnTo>
                    <a:lnTo>
                      <a:pt x="736" y="440"/>
                    </a:lnTo>
                    <a:lnTo>
                      <a:pt x="728" y="442"/>
                    </a:lnTo>
                    <a:lnTo>
                      <a:pt x="718" y="448"/>
                    </a:lnTo>
                    <a:lnTo>
                      <a:pt x="710" y="428"/>
                    </a:lnTo>
                    <a:lnTo>
                      <a:pt x="702" y="404"/>
                    </a:lnTo>
                    <a:lnTo>
                      <a:pt x="692" y="404"/>
                    </a:lnTo>
                    <a:lnTo>
                      <a:pt x="688" y="406"/>
                    </a:lnTo>
                    <a:lnTo>
                      <a:pt x="682" y="404"/>
                    </a:lnTo>
                    <a:lnTo>
                      <a:pt x="680" y="396"/>
                    </a:lnTo>
                    <a:lnTo>
                      <a:pt x="674" y="392"/>
                    </a:lnTo>
                    <a:lnTo>
                      <a:pt x="678" y="374"/>
                    </a:lnTo>
                    <a:lnTo>
                      <a:pt x="684" y="368"/>
                    </a:lnTo>
                    <a:lnTo>
                      <a:pt x="682" y="366"/>
                    </a:lnTo>
                    <a:lnTo>
                      <a:pt x="682" y="364"/>
                    </a:lnTo>
                    <a:lnTo>
                      <a:pt x="680" y="360"/>
                    </a:lnTo>
                    <a:lnTo>
                      <a:pt x="682" y="360"/>
                    </a:lnTo>
                    <a:lnTo>
                      <a:pt x="688" y="360"/>
                    </a:lnTo>
                    <a:lnTo>
                      <a:pt x="688" y="352"/>
                    </a:lnTo>
                    <a:lnTo>
                      <a:pt x="688" y="348"/>
                    </a:lnTo>
                    <a:lnTo>
                      <a:pt x="692" y="346"/>
                    </a:lnTo>
                    <a:lnTo>
                      <a:pt x="696" y="342"/>
                    </a:lnTo>
                    <a:lnTo>
                      <a:pt x="698" y="340"/>
                    </a:lnTo>
                    <a:lnTo>
                      <a:pt x="698" y="338"/>
                    </a:lnTo>
                    <a:lnTo>
                      <a:pt x="702" y="338"/>
                    </a:lnTo>
                    <a:lnTo>
                      <a:pt x="706" y="338"/>
                    </a:lnTo>
                    <a:lnTo>
                      <a:pt x="706" y="332"/>
                    </a:lnTo>
                    <a:lnTo>
                      <a:pt x="706" y="324"/>
                    </a:lnTo>
                    <a:lnTo>
                      <a:pt x="710" y="324"/>
                    </a:lnTo>
                    <a:lnTo>
                      <a:pt x="710" y="322"/>
                    </a:lnTo>
                    <a:lnTo>
                      <a:pt x="714" y="324"/>
                    </a:lnTo>
                    <a:lnTo>
                      <a:pt x="716" y="324"/>
                    </a:lnTo>
                    <a:lnTo>
                      <a:pt x="718" y="324"/>
                    </a:lnTo>
                    <a:lnTo>
                      <a:pt x="718" y="322"/>
                    </a:lnTo>
                    <a:lnTo>
                      <a:pt x="716" y="320"/>
                    </a:lnTo>
                    <a:lnTo>
                      <a:pt x="724" y="314"/>
                    </a:lnTo>
                    <a:lnTo>
                      <a:pt x="720" y="314"/>
                    </a:lnTo>
                    <a:lnTo>
                      <a:pt x="718" y="314"/>
                    </a:lnTo>
                    <a:lnTo>
                      <a:pt x="718" y="312"/>
                    </a:lnTo>
                    <a:lnTo>
                      <a:pt x="724" y="312"/>
                    </a:lnTo>
                    <a:lnTo>
                      <a:pt x="726" y="314"/>
                    </a:lnTo>
                    <a:lnTo>
                      <a:pt x="728" y="314"/>
                    </a:lnTo>
                    <a:lnTo>
                      <a:pt x="734" y="314"/>
                    </a:lnTo>
                    <a:lnTo>
                      <a:pt x="742" y="310"/>
                    </a:lnTo>
                    <a:lnTo>
                      <a:pt x="742" y="304"/>
                    </a:lnTo>
                    <a:lnTo>
                      <a:pt x="744" y="302"/>
                    </a:lnTo>
                    <a:lnTo>
                      <a:pt x="736" y="296"/>
                    </a:lnTo>
                    <a:lnTo>
                      <a:pt x="736" y="292"/>
                    </a:lnTo>
                    <a:lnTo>
                      <a:pt x="742" y="294"/>
                    </a:lnTo>
                    <a:lnTo>
                      <a:pt x="746" y="294"/>
                    </a:lnTo>
                    <a:lnTo>
                      <a:pt x="750" y="276"/>
                    </a:lnTo>
                    <a:lnTo>
                      <a:pt x="756" y="276"/>
                    </a:lnTo>
                    <a:lnTo>
                      <a:pt x="756" y="274"/>
                    </a:lnTo>
                    <a:lnTo>
                      <a:pt x="760" y="274"/>
                    </a:lnTo>
                    <a:lnTo>
                      <a:pt x="768" y="274"/>
                    </a:lnTo>
                    <a:lnTo>
                      <a:pt x="770" y="276"/>
                    </a:lnTo>
                    <a:lnTo>
                      <a:pt x="772" y="276"/>
                    </a:lnTo>
                    <a:lnTo>
                      <a:pt x="782" y="274"/>
                    </a:lnTo>
                    <a:lnTo>
                      <a:pt x="784" y="270"/>
                    </a:lnTo>
                    <a:lnTo>
                      <a:pt x="790" y="270"/>
                    </a:lnTo>
                    <a:lnTo>
                      <a:pt x="788" y="266"/>
                    </a:lnTo>
                    <a:lnTo>
                      <a:pt x="788" y="260"/>
                    </a:lnTo>
                    <a:lnTo>
                      <a:pt x="790" y="260"/>
                    </a:lnTo>
                    <a:lnTo>
                      <a:pt x="790" y="256"/>
                    </a:lnTo>
                    <a:lnTo>
                      <a:pt x="792" y="258"/>
                    </a:lnTo>
                    <a:lnTo>
                      <a:pt x="792" y="256"/>
                    </a:lnTo>
                    <a:lnTo>
                      <a:pt x="790" y="252"/>
                    </a:lnTo>
                    <a:lnTo>
                      <a:pt x="744" y="250"/>
                    </a:lnTo>
                    <a:lnTo>
                      <a:pt x="754" y="244"/>
                    </a:lnTo>
                    <a:lnTo>
                      <a:pt x="756" y="238"/>
                    </a:lnTo>
                    <a:lnTo>
                      <a:pt x="760" y="238"/>
                    </a:lnTo>
                    <a:lnTo>
                      <a:pt x="760" y="240"/>
                    </a:lnTo>
                    <a:lnTo>
                      <a:pt x="772" y="240"/>
                    </a:lnTo>
                    <a:lnTo>
                      <a:pt x="782" y="242"/>
                    </a:lnTo>
                    <a:lnTo>
                      <a:pt x="788" y="244"/>
                    </a:lnTo>
                    <a:lnTo>
                      <a:pt x="798" y="252"/>
                    </a:lnTo>
                    <a:lnTo>
                      <a:pt x="798" y="248"/>
                    </a:lnTo>
                    <a:lnTo>
                      <a:pt x="798" y="244"/>
                    </a:lnTo>
                    <a:lnTo>
                      <a:pt x="806" y="240"/>
                    </a:lnTo>
                    <a:lnTo>
                      <a:pt x="800" y="224"/>
                    </a:lnTo>
                    <a:lnTo>
                      <a:pt x="814" y="222"/>
                    </a:lnTo>
                    <a:lnTo>
                      <a:pt x="816" y="224"/>
                    </a:lnTo>
                    <a:lnTo>
                      <a:pt x="818" y="230"/>
                    </a:lnTo>
                    <a:lnTo>
                      <a:pt x="824" y="232"/>
                    </a:lnTo>
                    <a:lnTo>
                      <a:pt x="828" y="234"/>
                    </a:lnTo>
                    <a:lnTo>
                      <a:pt x="836" y="232"/>
                    </a:lnTo>
                    <a:lnTo>
                      <a:pt x="836" y="226"/>
                    </a:lnTo>
                    <a:lnTo>
                      <a:pt x="828" y="224"/>
                    </a:lnTo>
                    <a:lnTo>
                      <a:pt x="828" y="222"/>
                    </a:lnTo>
                    <a:lnTo>
                      <a:pt x="832" y="222"/>
                    </a:lnTo>
                    <a:lnTo>
                      <a:pt x="834" y="220"/>
                    </a:lnTo>
                    <a:lnTo>
                      <a:pt x="836" y="220"/>
                    </a:lnTo>
                    <a:lnTo>
                      <a:pt x="836" y="222"/>
                    </a:lnTo>
                    <a:lnTo>
                      <a:pt x="844" y="226"/>
                    </a:lnTo>
                    <a:lnTo>
                      <a:pt x="850" y="222"/>
                    </a:lnTo>
                    <a:lnTo>
                      <a:pt x="854" y="216"/>
                    </a:lnTo>
                    <a:lnTo>
                      <a:pt x="856" y="216"/>
                    </a:lnTo>
                    <a:lnTo>
                      <a:pt x="860" y="216"/>
                    </a:lnTo>
                    <a:lnTo>
                      <a:pt x="862" y="212"/>
                    </a:lnTo>
                    <a:lnTo>
                      <a:pt x="874" y="206"/>
                    </a:lnTo>
                    <a:lnTo>
                      <a:pt x="888" y="204"/>
                    </a:lnTo>
                    <a:lnTo>
                      <a:pt x="888" y="196"/>
                    </a:lnTo>
                    <a:lnTo>
                      <a:pt x="888" y="192"/>
                    </a:lnTo>
                    <a:lnTo>
                      <a:pt x="880" y="188"/>
                    </a:lnTo>
                    <a:lnTo>
                      <a:pt x="872" y="184"/>
                    </a:lnTo>
                    <a:lnTo>
                      <a:pt x="868" y="178"/>
                    </a:lnTo>
                    <a:lnTo>
                      <a:pt x="868" y="174"/>
                    </a:lnTo>
                    <a:lnTo>
                      <a:pt x="868" y="168"/>
                    </a:lnTo>
                    <a:lnTo>
                      <a:pt x="870" y="168"/>
                    </a:lnTo>
                    <a:lnTo>
                      <a:pt x="870" y="166"/>
                    </a:lnTo>
                    <a:lnTo>
                      <a:pt x="872" y="166"/>
                    </a:lnTo>
                    <a:lnTo>
                      <a:pt x="874" y="162"/>
                    </a:lnTo>
                    <a:lnTo>
                      <a:pt x="878" y="160"/>
                    </a:lnTo>
                    <a:lnTo>
                      <a:pt x="872" y="160"/>
                    </a:lnTo>
                    <a:lnTo>
                      <a:pt x="870" y="160"/>
                    </a:lnTo>
                    <a:lnTo>
                      <a:pt x="872" y="156"/>
                    </a:lnTo>
                    <a:lnTo>
                      <a:pt x="878" y="148"/>
                    </a:lnTo>
                    <a:lnTo>
                      <a:pt x="878" y="144"/>
                    </a:lnTo>
                    <a:lnTo>
                      <a:pt x="878" y="142"/>
                    </a:lnTo>
                    <a:lnTo>
                      <a:pt x="878" y="140"/>
                    </a:lnTo>
                    <a:lnTo>
                      <a:pt x="872" y="142"/>
                    </a:lnTo>
                    <a:lnTo>
                      <a:pt x="870" y="144"/>
                    </a:lnTo>
                    <a:lnTo>
                      <a:pt x="868" y="142"/>
                    </a:lnTo>
                    <a:lnTo>
                      <a:pt x="862" y="142"/>
                    </a:lnTo>
                    <a:lnTo>
                      <a:pt x="860" y="126"/>
                    </a:lnTo>
                    <a:lnTo>
                      <a:pt x="838" y="126"/>
                    </a:lnTo>
                    <a:lnTo>
                      <a:pt x="820" y="124"/>
                    </a:lnTo>
                    <a:lnTo>
                      <a:pt x="826" y="140"/>
                    </a:lnTo>
                    <a:lnTo>
                      <a:pt x="832" y="152"/>
                    </a:lnTo>
                    <a:lnTo>
                      <a:pt x="828" y="156"/>
                    </a:lnTo>
                    <a:lnTo>
                      <a:pt x="828" y="158"/>
                    </a:lnTo>
                    <a:lnTo>
                      <a:pt x="820" y="158"/>
                    </a:lnTo>
                    <a:lnTo>
                      <a:pt x="818" y="176"/>
                    </a:lnTo>
                    <a:lnTo>
                      <a:pt x="814" y="176"/>
                    </a:lnTo>
                    <a:lnTo>
                      <a:pt x="806" y="192"/>
                    </a:lnTo>
                    <a:lnTo>
                      <a:pt x="802" y="196"/>
                    </a:lnTo>
                    <a:lnTo>
                      <a:pt x="798" y="204"/>
                    </a:lnTo>
                    <a:lnTo>
                      <a:pt x="800" y="204"/>
                    </a:lnTo>
                    <a:lnTo>
                      <a:pt x="798" y="204"/>
                    </a:lnTo>
                    <a:lnTo>
                      <a:pt x="790" y="204"/>
                    </a:lnTo>
                    <a:lnTo>
                      <a:pt x="788" y="198"/>
                    </a:lnTo>
                    <a:lnTo>
                      <a:pt x="784" y="192"/>
                    </a:lnTo>
                    <a:lnTo>
                      <a:pt x="782" y="188"/>
                    </a:lnTo>
                    <a:lnTo>
                      <a:pt x="778" y="186"/>
                    </a:lnTo>
                    <a:lnTo>
                      <a:pt x="774" y="180"/>
                    </a:lnTo>
                    <a:lnTo>
                      <a:pt x="772" y="176"/>
                    </a:lnTo>
                    <a:lnTo>
                      <a:pt x="774" y="170"/>
                    </a:lnTo>
                    <a:lnTo>
                      <a:pt x="778" y="166"/>
                    </a:lnTo>
                    <a:lnTo>
                      <a:pt x="782" y="152"/>
                    </a:lnTo>
                    <a:lnTo>
                      <a:pt x="784" y="152"/>
                    </a:lnTo>
                    <a:lnTo>
                      <a:pt x="784" y="150"/>
                    </a:lnTo>
                    <a:lnTo>
                      <a:pt x="782" y="150"/>
                    </a:lnTo>
                    <a:lnTo>
                      <a:pt x="780" y="144"/>
                    </a:lnTo>
                    <a:lnTo>
                      <a:pt x="778" y="138"/>
                    </a:lnTo>
                    <a:lnTo>
                      <a:pt x="764" y="142"/>
                    </a:lnTo>
                    <a:lnTo>
                      <a:pt x="762" y="166"/>
                    </a:lnTo>
                    <a:lnTo>
                      <a:pt x="756" y="166"/>
                    </a:lnTo>
                    <a:lnTo>
                      <a:pt x="754" y="168"/>
                    </a:lnTo>
                    <a:lnTo>
                      <a:pt x="754" y="170"/>
                    </a:lnTo>
                    <a:lnTo>
                      <a:pt x="754" y="174"/>
                    </a:lnTo>
                    <a:lnTo>
                      <a:pt x="750" y="174"/>
                    </a:lnTo>
                    <a:lnTo>
                      <a:pt x="750" y="170"/>
                    </a:lnTo>
                    <a:lnTo>
                      <a:pt x="752" y="168"/>
                    </a:lnTo>
                    <a:lnTo>
                      <a:pt x="746" y="160"/>
                    </a:lnTo>
                    <a:lnTo>
                      <a:pt x="746" y="152"/>
                    </a:lnTo>
                    <a:lnTo>
                      <a:pt x="744" y="148"/>
                    </a:lnTo>
                    <a:lnTo>
                      <a:pt x="742" y="142"/>
                    </a:lnTo>
                    <a:lnTo>
                      <a:pt x="738" y="140"/>
                    </a:lnTo>
                    <a:lnTo>
                      <a:pt x="734" y="140"/>
                    </a:lnTo>
                    <a:lnTo>
                      <a:pt x="724" y="138"/>
                    </a:lnTo>
                    <a:lnTo>
                      <a:pt x="718" y="130"/>
                    </a:lnTo>
                    <a:lnTo>
                      <a:pt x="728" y="116"/>
                    </a:lnTo>
                    <a:lnTo>
                      <a:pt x="732" y="116"/>
                    </a:lnTo>
                    <a:lnTo>
                      <a:pt x="728" y="114"/>
                    </a:lnTo>
                    <a:lnTo>
                      <a:pt x="724" y="114"/>
                    </a:lnTo>
                    <a:lnTo>
                      <a:pt x="720" y="116"/>
                    </a:lnTo>
                    <a:lnTo>
                      <a:pt x="718" y="116"/>
                    </a:lnTo>
                    <a:lnTo>
                      <a:pt x="720" y="112"/>
                    </a:lnTo>
                    <a:lnTo>
                      <a:pt x="720" y="106"/>
                    </a:lnTo>
                    <a:lnTo>
                      <a:pt x="736" y="112"/>
                    </a:lnTo>
                    <a:lnTo>
                      <a:pt x="736" y="106"/>
                    </a:lnTo>
                    <a:lnTo>
                      <a:pt x="736" y="104"/>
                    </a:lnTo>
                    <a:lnTo>
                      <a:pt x="734" y="104"/>
                    </a:lnTo>
                    <a:lnTo>
                      <a:pt x="732" y="104"/>
                    </a:lnTo>
                    <a:lnTo>
                      <a:pt x="732" y="98"/>
                    </a:lnTo>
                    <a:lnTo>
                      <a:pt x="720" y="98"/>
                    </a:lnTo>
                    <a:lnTo>
                      <a:pt x="716" y="88"/>
                    </a:lnTo>
                    <a:lnTo>
                      <a:pt x="708" y="86"/>
                    </a:lnTo>
                    <a:lnTo>
                      <a:pt x="700" y="84"/>
                    </a:lnTo>
                    <a:lnTo>
                      <a:pt x="700" y="80"/>
                    </a:lnTo>
                    <a:lnTo>
                      <a:pt x="688" y="76"/>
                    </a:lnTo>
                    <a:lnTo>
                      <a:pt x="688" y="70"/>
                    </a:lnTo>
                    <a:lnTo>
                      <a:pt x="684" y="72"/>
                    </a:lnTo>
                    <a:lnTo>
                      <a:pt x="688" y="60"/>
                    </a:lnTo>
                    <a:lnTo>
                      <a:pt x="692" y="60"/>
                    </a:lnTo>
                    <a:lnTo>
                      <a:pt x="692" y="54"/>
                    </a:lnTo>
                    <a:lnTo>
                      <a:pt x="692" y="52"/>
                    </a:lnTo>
                    <a:lnTo>
                      <a:pt x="690" y="52"/>
                    </a:lnTo>
                    <a:lnTo>
                      <a:pt x="688" y="48"/>
                    </a:lnTo>
                    <a:lnTo>
                      <a:pt x="692" y="44"/>
                    </a:lnTo>
                    <a:lnTo>
                      <a:pt x="708" y="42"/>
                    </a:lnTo>
                    <a:lnTo>
                      <a:pt x="718" y="40"/>
                    </a:lnTo>
                    <a:lnTo>
                      <a:pt x="726" y="40"/>
                    </a:lnTo>
                    <a:lnTo>
                      <a:pt x="734" y="36"/>
                    </a:lnTo>
                    <a:lnTo>
                      <a:pt x="736" y="32"/>
                    </a:lnTo>
                    <a:lnTo>
                      <a:pt x="742" y="24"/>
                    </a:lnTo>
                    <a:lnTo>
                      <a:pt x="746" y="12"/>
                    </a:lnTo>
                    <a:lnTo>
                      <a:pt x="736" y="8"/>
                    </a:lnTo>
                    <a:lnTo>
                      <a:pt x="726" y="8"/>
                    </a:lnTo>
                    <a:lnTo>
                      <a:pt x="718" y="12"/>
                    </a:lnTo>
                    <a:lnTo>
                      <a:pt x="718" y="6"/>
                    </a:lnTo>
                    <a:lnTo>
                      <a:pt x="708" y="0"/>
                    </a:lnTo>
                    <a:lnTo>
                      <a:pt x="700" y="0"/>
                    </a:lnTo>
                    <a:lnTo>
                      <a:pt x="692" y="0"/>
                    </a:lnTo>
                    <a:lnTo>
                      <a:pt x="690" y="6"/>
                    </a:lnTo>
                    <a:lnTo>
                      <a:pt x="672" y="6"/>
                    </a:lnTo>
                    <a:lnTo>
                      <a:pt x="672" y="12"/>
                    </a:lnTo>
                    <a:lnTo>
                      <a:pt x="666" y="14"/>
                    </a:lnTo>
                    <a:lnTo>
                      <a:pt x="670" y="34"/>
                    </a:lnTo>
                    <a:lnTo>
                      <a:pt x="678" y="44"/>
                    </a:lnTo>
                    <a:lnTo>
                      <a:pt x="674" y="44"/>
                    </a:lnTo>
                    <a:lnTo>
                      <a:pt x="672" y="48"/>
                    </a:lnTo>
                    <a:lnTo>
                      <a:pt x="680" y="52"/>
                    </a:lnTo>
                    <a:lnTo>
                      <a:pt x="680" y="66"/>
                    </a:lnTo>
                    <a:lnTo>
                      <a:pt x="678" y="68"/>
                    </a:lnTo>
                    <a:lnTo>
                      <a:pt x="674" y="70"/>
                    </a:lnTo>
                    <a:lnTo>
                      <a:pt x="670" y="72"/>
                    </a:lnTo>
                    <a:lnTo>
                      <a:pt x="670" y="76"/>
                    </a:lnTo>
                    <a:lnTo>
                      <a:pt x="670" y="80"/>
                    </a:lnTo>
                    <a:lnTo>
                      <a:pt x="674" y="80"/>
                    </a:lnTo>
                    <a:lnTo>
                      <a:pt x="674" y="84"/>
                    </a:lnTo>
                    <a:lnTo>
                      <a:pt x="670" y="84"/>
                    </a:lnTo>
                    <a:lnTo>
                      <a:pt x="666" y="80"/>
                    </a:lnTo>
                    <a:lnTo>
                      <a:pt x="662" y="94"/>
                    </a:lnTo>
                    <a:lnTo>
                      <a:pt x="660" y="102"/>
                    </a:lnTo>
                    <a:lnTo>
                      <a:pt x="664" y="106"/>
                    </a:lnTo>
                    <a:lnTo>
                      <a:pt x="656" y="106"/>
                    </a:lnTo>
                    <a:lnTo>
                      <a:pt x="656" y="108"/>
                    </a:lnTo>
                    <a:lnTo>
                      <a:pt x="654" y="112"/>
                    </a:lnTo>
                    <a:lnTo>
                      <a:pt x="666" y="122"/>
                    </a:lnTo>
                    <a:lnTo>
                      <a:pt x="664" y="124"/>
                    </a:lnTo>
                    <a:lnTo>
                      <a:pt x="662" y="126"/>
                    </a:lnTo>
                    <a:lnTo>
                      <a:pt x="664" y="130"/>
                    </a:lnTo>
                    <a:lnTo>
                      <a:pt x="670" y="130"/>
                    </a:lnTo>
                    <a:lnTo>
                      <a:pt x="670" y="132"/>
                    </a:lnTo>
                    <a:lnTo>
                      <a:pt x="672" y="132"/>
                    </a:lnTo>
                    <a:lnTo>
                      <a:pt x="672" y="126"/>
                    </a:lnTo>
                    <a:lnTo>
                      <a:pt x="672" y="122"/>
                    </a:lnTo>
                    <a:lnTo>
                      <a:pt x="678" y="122"/>
                    </a:lnTo>
                    <a:lnTo>
                      <a:pt x="680" y="122"/>
                    </a:lnTo>
                    <a:lnTo>
                      <a:pt x="688" y="132"/>
                    </a:lnTo>
                    <a:lnTo>
                      <a:pt x="692" y="134"/>
                    </a:lnTo>
                    <a:lnTo>
                      <a:pt x="700" y="132"/>
                    </a:lnTo>
                    <a:lnTo>
                      <a:pt x="710" y="126"/>
                    </a:lnTo>
                    <a:lnTo>
                      <a:pt x="710" y="132"/>
                    </a:lnTo>
                    <a:lnTo>
                      <a:pt x="702" y="132"/>
                    </a:lnTo>
                    <a:lnTo>
                      <a:pt x="700" y="140"/>
                    </a:lnTo>
                    <a:lnTo>
                      <a:pt x="702" y="144"/>
                    </a:lnTo>
                    <a:lnTo>
                      <a:pt x="696" y="142"/>
                    </a:lnTo>
                    <a:lnTo>
                      <a:pt x="688" y="142"/>
                    </a:lnTo>
                    <a:lnTo>
                      <a:pt x="684" y="160"/>
                    </a:lnTo>
                    <a:lnTo>
                      <a:pt x="692" y="158"/>
                    </a:lnTo>
                    <a:lnTo>
                      <a:pt x="698" y="158"/>
                    </a:lnTo>
                    <a:lnTo>
                      <a:pt x="698" y="160"/>
                    </a:lnTo>
                    <a:lnTo>
                      <a:pt x="698" y="162"/>
                    </a:lnTo>
                    <a:lnTo>
                      <a:pt x="700" y="166"/>
                    </a:lnTo>
                    <a:lnTo>
                      <a:pt x="692" y="166"/>
                    </a:lnTo>
                    <a:lnTo>
                      <a:pt x="688" y="168"/>
                    </a:lnTo>
                    <a:lnTo>
                      <a:pt x="678" y="176"/>
                    </a:lnTo>
                    <a:lnTo>
                      <a:pt x="670" y="186"/>
                    </a:lnTo>
                    <a:lnTo>
                      <a:pt x="666" y="192"/>
                    </a:lnTo>
                    <a:lnTo>
                      <a:pt x="664" y="196"/>
                    </a:lnTo>
                    <a:lnTo>
                      <a:pt x="666" y="202"/>
                    </a:lnTo>
                    <a:lnTo>
                      <a:pt x="672" y="204"/>
                    </a:lnTo>
                    <a:lnTo>
                      <a:pt x="672" y="206"/>
                    </a:lnTo>
                    <a:lnTo>
                      <a:pt x="670" y="210"/>
                    </a:lnTo>
                    <a:lnTo>
                      <a:pt x="660" y="204"/>
                    </a:lnTo>
                    <a:lnTo>
                      <a:pt x="654" y="196"/>
                    </a:lnTo>
                    <a:lnTo>
                      <a:pt x="652" y="192"/>
                    </a:lnTo>
                    <a:lnTo>
                      <a:pt x="648" y="170"/>
                    </a:lnTo>
                    <a:lnTo>
                      <a:pt x="646" y="174"/>
                    </a:lnTo>
                    <a:lnTo>
                      <a:pt x="646" y="176"/>
                    </a:lnTo>
                    <a:lnTo>
                      <a:pt x="644" y="176"/>
                    </a:lnTo>
                    <a:lnTo>
                      <a:pt x="630" y="162"/>
                    </a:lnTo>
                    <a:lnTo>
                      <a:pt x="626" y="170"/>
                    </a:lnTo>
                    <a:lnTo>
                      <a:pt x="626" y="178"/>
                    </a:lnTo>
                    <a:lnTo>
                      <a:pt x="628" y="184"/>
                    </a:lnTo>
                    <a:lnTo>
                      <a:pt x="616" y="186"/>
                    </a:lnTo>
                    <a:lnTo>
                      <a:pt x="608" y="186"/>
                    </a:lnTo>
                    <a:lnTo>
                      <a:pt x="600" y="186"/>
                    </a:lnTo>
                    <a:lnTo>
                      <a:pt x="598" y="180"/>
                    </a:lnTo>
                    <a:lnTo>
                      <a:pt x="592" y="180"/>
                    </a:lnTo>
                    <a:lnTo>
                      <a:pt x="588" y="184"/>
                    </a:lnTo>
                    <a:lnTo>
                      <a:pt x="584" y="188"/>
                    </a:lnTo>
                    <a:lnTo>
                      <a:pt x="580" y="188"/>
                    </a:lnTo>
                    <a:lnTo>
                      <a:pt x="578" y="186"/>
                    </a:lnTo>
                    <a:lnTo>
                      <a:pt x="570" y="184"/>
                    </a:lnTo>
                    <a:lnTo>
                      <a:pt x="566" y="184"/>
                    </a:lnTo>
                    <a:lnTo>
                      <a:pt x="562" y="184"/>
                    </a:lnTo>
                    <a:lnTo>
                      <a:pt x="556" y="178"/>
                    </a:lnTo>
                    <a:lnTo>
                      <a:pt x="552" y="174"/>
                    </a:lnTo>
                    <a:lnTo>
                      <a:pt x="548" y="176"/>
                    </a:lnTo>
                    <a:lnTo>
                      <a:pt x="544" y="178"/>
                    </a:lnTo>
                    <a:lnTo>
                      <a:pt x="544" y="176"/>
                    </a:lnTo>
                    <a:lnTo>
                      <a:pt x="544" y="178"/>
                    </a:lnTo>
                    <a:lnTo>
                      <a:pt x="538" y="178"/>
                    </a:lnTo>
                    <a:lnTo>
                      <a:pt x="538" y="176"/>
                    </a:lnTo>
                    <a:lnTo>
                      <a:pt x="542" y="174"/>
                    </a:lnTo>
                    <a:lnTo>
                      <a:pt x="542" y="170"/>
                    </a:lnTo>
                    <a:lnTo>
                      <a:pt x="534" y="168"/>
                    </a:lnTo>
                    <a:lnTo>
                      <a:pt x="530" y="170"/>
                    </a:lnTo>
                    <a:lnTo>
                      <a:pt x="528" y="174"/>
                    </a:lnTo>
                    <a:lnTo>
                      <a:pt x="520" y="152"/>
                    </a:lnTo>
                    <a:lnTo>
                      <a:pt x="480" y="156"/>
                    </a:lnTo>
                    <a:lnTo>
                      <a:pt x="474" y="176"/>
                    </a:lnTo>
                    <a:lnTo>
                      <a:pt x="480" y="174"/>
                    </a:lnTo>
                    <a:lnTo>
                      <a:pt x="480" y="176"/>
                    </a:lnTo>
                    <a:lnTo>
                      <a:pt x="484" y="176"/>
                    </a:lnTo>
                    <a:lnTo>
                      <a:pt x="482" y="168"/>
                    </a:lnTo>
                    <a:lnTo>
                      <a:pt x="484" y="168"/>
                    </a:lnTo>
                    <a:lnTo>
                      <a:pt x="488" y="170"/>
                    </a:lnTo>
                    <a:lnTo>
                      <a:pt x="492" y="170"/>
                    </a:lnTo>
                    <a:lnTo>
                      <a:pt x="494" y="166"/>
                    </a:lnTo>
                    <a:lnTo>
                      <a:pt x="500" y="166"/>
                    </a:lnTo>
                    <a:lnTo>
                      <a:pt x="508" y="168"/>
                    </a:lnTo>
                    <a:lnTo>
                      <a:pt x="476" y="186"/>
                    </a:lnTo>
                    <a:lnTo>
                      <a:pt x="482" y="196"/>
                    </a:lnTo>
                    <a:lnTo>
                      <a:pt x="482" y="198"/>
                    </a:lnTo>
                    <a:lnTo>
                      <a:pt x="480" y="202"/>
                    </a:lnTo>
                    <a:lnTo>
                      <a:pt x="480" y="204"/>
                    </a:lnTo>
                    <a:lnTo>
                      <a:pt x="482" y="204"/>
                    </a:lnTo>
                    <a:lnTo>
                      <a:pt x="484" y="206"/>
                    </a:lnTo>
                    <a:lnTo>
                      <a:pt x="488" y="206"/>
                    </a:lnTo>
                    <a:lnTo>
                      <a:pt x="488" y="210"/>
                    </a:lnTo>
                    <a:lnTo>
                      <a:pt x="484" y="210"/>
                    </a:lnTo>
                    <a:lnTo>
                      <a:pt x="482" y="210"/>
                    </a:lnTo>
                    <a:lnTo>
                      <a:pt x="480" y="216"/>
                    </a:lnTo>
                    <a:lnTo>
                      <a:pt x="474" y="212"/>
                    </a:lnTo>
                    <a:lnTo>
                      <a:pt x="472" y="198"/>
                    </a:lnTo>
                    <a:lnTo>
                      <a:pt x="470" y="194"/>
                    </a:lnTo>
                    <a:lnTo>
                      <a:pt x="470" y="196"/>
                    </a:lnTo>
                    <a:lnTo>
                      <a:pt x="466" y="204"/>
                    </a:lnTo>
                    <a:lnTo>
                      <a:pt x="462" y="186"/>
                    </a:lnTo>
                    <a:lnTo>
                      <a:pt x="454" y="186"/>
                    </a:lnTo>
                    <a:lnTo>
                      <a:pt x="452" y="180"/>
                    </a:lnTo>
                    <a:lnTo>
                      <a:pt x="448" y="176"/>
                    </a:lnTo>
                    <a:lnTo>
                      <a:pt x="438" y="186"/>
                    </a:lnTo>
                    <a:lnTo>
                      <a:pt x="436" y="186"/>
                    </a:lnTo>
                    <a:lnTo>
                      <a:pt x="436" y="184"/>
                    </a:lnTo>
                    <a:lnTo>
                      <a:pt x="426" y="184"/>
                    </a:lnTo>
                    <a:lnTo>
                      <a:pt x="416" y="186"/>
                    </a:lnTo>
                    <a:lnTo>
                      <a:pt x="402" y="192"/>
                    </a:lnTo>
                    <a:lnTo>
                      <a:pt x="390" y="188"/>
                    </a:lnTo>
                    <a:lnTo>
                      <a:pt x="388" y="186"/>
                    </a:lnTo>
                    <a:lnTo>
                      <a:pt x="388" y="180"/>
                    </a:lnTo>
                    <a:lnTo>
                      <a:pt x="388" y="178"/>
                    </a:lnTo>
                    <a:lnTo>
                      <a:pt x="390" y="176"/>
                    </a:lnTo>
                    <a:lnTo>
                      <a:pt x="390" y="174"/>
                    </a:lnTo>
                    <a:lnTo>
                      <a:pt x="388" y="170"/>
                    </a:lnTo>
                    <a:lnTo>
                      <a:pt x="402" y="170"/>
                    </a:lnTo>
                    <a:lnTo>
                      <a:pt x="392" y="160"/>
                    </a:lnTo>
                    <a:lnTo>
                      <a:pt x="384" y="152"/>
                    </a:lnTo>
                    <a:lnTo>
                      <a:pt x="376" y="152"/>
                    </a:lnTo>
                    <a:lnTo>
                      <a:pt x="374" y="156"/>
                    </a:lnTo>
                    <a:lnTo>
                      <a:pt x="372" y="160"/>
                    </a:lnTo>
                    <a:lnTo>
                      <a:pt x="364" y="160"/>
                    </a:lnTo>
                    <a:lnTo>
                      <a:pt x="352" y="152"/>
                    </a:lnTo>
                    <a:lnTo>
                      <a:pt x="344" y="152"/>
                    </a:lnTo>
                    <a:lnTo>
                      <a:pt x="336" y="150"/>
                    </a:lnTo>
                    <a:lnTo>
                      <a:pt x="336" y="148"/>
                    </a:lnTo>
                    <a:lnTo>
                      <a:pt x="336" y="144"/>
                    </a:lnTo>
                    <a:lnTo>
                      <a:pt x="330" y="144"/>
                    </a:lnTo>
                    <a:lnTo>
                      <a:pt x="330" y="148"/>
                    </a:lnTo>
                    <a:lnTo>
                      <a:pt x="328" y="148"/>
                    </a:lnTo>
                    <a:lnTo>
                      <a:pt x="322" y="142"/>
                    </a:lnTo>
                    <a:lnTo>
                      <a:pt x="302" y="132"/>
                    </a:lnTo>
                    <a:lnTo>
                      <a:pt x="290" y="130"/>
                    </a:lnTo>
                    <a:lnTo>
                      <a:pt x="282" y="126"/>
                    </a:lnTo>
                    <a:lnTo>
                      <a:pt x="276" y="130"/>
                    </a:lnTo>
                    <a:lnTo>
                      <a:pt x="276" y="132"/>
                    </a:lnTo>
                    <a:lnTo>
                      <a:pt x="264" y="140"/>
                    </a:lnTo>
                    <a:lnTo>
                      <a:pt x="258" y="116"/>
                    </a:lnTo>
                    <a:lnTo>
                      <a:pt x="256" y="120"/>
                    </a:lnTo>
                    <a:lnTo>
                      <a:pt x="254" y="122"/>
                    </a:lnTo>
                    <a:lnTo>
                      <a:pt x="256" y="124"/>
                    </a:lnTo>
                    <a:lnTo>
                      <a:pt x="254" y="130"/>
                    </a:lnTo>
                    <a:lnTo>
                      <a:pt x="252" y="142"/>
                    </a:lnTo>
                    <a:lnTo>
                      <a:pt x="248" y="142"/>
                    </a:lnTo>
                    <a:lnTo>
                      <a:pt x="234" y="132"/>
                    </a:lnTo>
                    <a:lnTo>
                      <a:pt x="222" y="120"/>
                    </a:lnTo>
                    <a:lnTo>
                      <a:pt x="222" y="116"/>
                    </a:lnTo>
                    <a:lnTo>
                      <a:pt x="218" y="116"/>
                    </a:lnTo>
                    <a:lnTo>
                      <a:pt x="218" y="114"/>
                    </a:lnTo>
                    <a:lnTo>
                      <a:pt x="204" y="104"/>
                    </a:lnTo>
                    <a:lnTo>
                      <a:pt x="194" y="94"/>
                    </a:lnTo>
                    <a:lnTo>
                      <a:pt x="192" y="104"/>
                    </a:lnTo>
                    <a:lnTo>
                      <a:pt x="194" y="104"/>
                    </a:lnTo>
                    <a:lnTo>
                      <a:pt x="194" y="106"/>
                    </a:lnTo>
                    <a:lnTo>
                      <a:pt x="192" y="108"/>
                    </a:lnTo>
                    <a:lnTo>
                      <a:pt x="184" y="124"/>
                    </a:lnTo>
                    <a:lnTo>
                      <a:pt x="182" y="124"/>
                    </a:lnTo>
                    <a:lnTo>
                      <a:pt x="176" y="122"/>
                    </a:lnTo>
                    <a:lnTo>
                      <a:pt x="168" y="124"/>
                    </a:lnTo>
                    <a:lnTo>
                      <a:pt x="166" y="130"/>
                    </a:lnTo>
                    <a:lnTo>
                      <a:pt x="162" y="142"/>
                    </a:lnTo>
                    <a:lnTo>
                      <a:pt x="158" y="140"/>
                    </a:lnTo>
                    <a:lnTo>
                      <a:pt x="158" y="138"/>
                    </a:lnTo>
                    <a:lnTo>
                      <a:pt x="150" y="142"/>
                    </a:lnTo>
                    <a:lnTo>
                      <a:pt x="150" y="138"/>
                    </a:lnTo>
                    <a:lnTo>
                      <a:pt x="144" y="142"/>
                    </a:lnTo>
                    <a:lnTo>
                      <a:pt x="138" y="144"/>
                    </a:lnTo>
                    <a:lnTo>
                      <a:pt x="132" y="158"/>
                    </a:lnTo>
                    <a:lnTo>
                      <a:pt x="128" y="160"/>
                    </a:lnTo>
                    <a:lnTo>
                      <a:pt x="126" y="160"/>
                    </a:lnTo>
                    <a:lnTo>
                      <a:pt x="122" y="158"/>
                    </a:lnTo>
                    <a:lnTo>
                      <a:pt x="126" y="158"/>
                    </a:lnTo>
                    <a:lnTo>
                      <a:pt x="122" y="158"/>
                    </a:lnTo>
                    <a:lnTo>
                      <a:pt x="138" y="132"/>
                    </a:lnTo>
                    <a:lnTo>
                      <a:pt x="144" y="130"/>
                    </a:lnTo>
                    <a:lnTo>
                      <a:pt x="148" y="126"/>
                    </a:lnTo>
                    <a:lnTo>
                      <a:pt x="156" y="126"/>
                    </a:lnTo>
                    <a:lnTo>
                      <a:pt x="162" y="124"/>
                    </a:lnTo>
                    <a:lnTo>
                      <a:pt x="172" y="116"/>
                    </a:lnTo>
                    <a:lnTo>
                      <a:pt x="174" y="114"/>
                    </a:lnTo>
                    <a:lnTo>
                      <a:pt x="166" y="112"/>
                    </a:lnTo>
                    <a:lnTo>
                      <a:pt x="156" y="112"/>
                    </a:lnTo>
                    <a:lnTo>
                      <a:pt x="150" y="124"/>
                    </a:lnTo>
                    <a:lnTo>
                      <a:pt x="144" y="120"/>
                    </a:lnTo>
                    <a:lnTo>
                      <a:pt x="126" y="126"/>
                    </a:lnTo>
                    <a:lnTo>
                      <a:pt x="122" y="132"/>
                    </a:lnTo>
                    <a:lnTo>
                      <a:pt x="122" y="134"/>
                    </a:lnTo>
                    <a:lnTo>
                      <a:pt x="112" y="138"/>
                    </a:lnTo>
                    <a:lnTo>
                      <a:pt x="112" y="132"/>
                    </a:lnTo>
                    <a:lnTo>
                      <a:pt x="108" y="130"/>
                    </a:lnTo>
                    <a:lnTo>
                      <a:pt x="104" y="126"/>
                    </a:lnTo>
                    <a:lnTo>
                      <a:pt x="102" y="134"/>
                    </a:lnTo>
                    <a:lnTo>
                      <a:pt x="102" y="140"/>
                    </a:lnTo>
                    <a:lnTo>
                      <a:pt x="100" y="140"/>
                    </a:lnTo>
                    <a:lnTo>
                      <a:pt x="100" y="138"/>
                    </a:lnTo>
                    <a:lnTo>
                      <a:pt x="94" y="138"/>
                    </a:lnTo>
                    <a:lnTo>
                      <a:pt x="94" y="140"/>
                    </a:lnTo>
                    <a:lnTo>
                      <a:pt x="94" y="142"/>
                    </a:lnTo>
                    <a:lnTo>
                      <a:pt x="94" y="144"/>
                    </a:lnTo>
                    <a:lnTo>
                      <a:pt x="90" y="144"/>
                    </a:lnTo>
                    <a:lnTo>
                      <a:pt x="82" y="142"/>
                    </a:lnTo>
                    <a:lnTo>
                      <a:pt x="82" y="144"/>
                    </a:lnTo>
                    <a:lnTo>
                      <a:pt x="84" y="148"/>
                    </a:lnTo>
                    <a:lnTo>
                      <a:pt x="84" y="150"/>
                    </a:lnTo>
                    <a:lnTo>
                      <a:pt x="90" y="150"/>
                    </a:lnTo>
                    <a:lnTo>
                      <a:pt x="90" y="152"/>
                    </a:lnTo>
                    <a:lnTo>
                      <a:pt x="90" y="156"/>
                    </a:lnTo>
                    <a:lnTo>
                      <a:pt x="86" y="156"/>
                    </a:lnTo>
                    <a:lnTo>
                      <a:pt x="84" y="156"/>
                    </a:lnTo>
                    <a:lnTo>
                      <a:pt x="82" y="150"/>
                    </a:lnTo>
                    <a:lnTo>
                      <a:pt x="76" y="148"/>
                    </a:lnTo>
                    <a:lnTo>
                      <a:pt x="72" y="148"/>
                    </a:lnTo>
                    <a:lnTo>
                      <a:pt x="68" y="142"/>
                    </a:lnTo>
                    <a:lnTo>
                      <a:pt x="50" y="138"/>
                    </a:lnTo>
                    <a:lnTo>
                      <a:pt x="44" y="132"/>
                    </a:lnTo>
                    <a:lnTo>
                      <a:pt x="38" y="130"/>
                    </a:lnTo>
                    <a:lnTo>
                      <a:pt x="36" y="124"/>
                    </a:lnTo>
                    <a:lnTo>
                      <a:pt x="28" y="124"/>
                    </a:lnTo>
                    <a:lnTo>
                      <a:pt x="26" y="124"/>
                    </a:lnTo>
                    <a:lnTo>
                      <a:pt x="20" y="126"/>
                    </a:lnTo>
                    <a:lnTo>
                      <a:pt x="14" y="126"/>
                    </a:lnTo>
                    <a:lnTo>
                      <a:pt x="8" y="124"/>
                    </a:lnTo>
                    <a:lnTo>
                      <a:pt x="0" y="122"/>
                    </a:lnTo>
                    <a:lnTo>
                      <a:pt x="8" y="358"/>
                    </a:lnTo>
                    <a:lnTo>
                      <a:pt x="12" y="356"/>
                    </a:lnTo>
                    <a:lnTo>
                      <a:pt x="14" y="356"/>
                    </a:lnTo>
                    <a:lnTo>
                      <a:pt x="20" y="356"/>
                    </a:lnTo>
                    <a:lnTo>
                      <a:pt x="26" y="358"/>
                    </a:lnTo>
                    <a:lnTo>
                      <a:pt x="28" y="360"/>
                    </a:lnTo>
                    <a:lnTo>
                      <a:pt x="30" y="358"/>
                    </a:lnTo>
                    <a:lnTo>
                      <a:pt x="36" y="356"/>
                    </a:lnTo>
                    <a:lnTo>
                      <a:pt x="36" y="364"/>
                    </a:lnTo>
                    <a:lnTo>
                      <a:pt x="40" y="374"/>
                    </a:lnTo>
                    <a:lnTo>
                      <a:pt x="46" y="378"/>
                    </a:lnTo>
                    <a:lnTo>
                      <a:pt x="50" y="382"/>
                    </a:lnTo>
                    <a:lnTo>
                      <a:pt x="56" y="386"/>
                    </a:lnTo>
                    <a:lnTo>
                      <a:pt x="58" y="388"/>
                    </a:lnTo>
                    <a:lnTo>
                      <a:pt x="62" y="394"/>
                    </a:lnTo>
                    <a:lnTo>
                      <a:pt x="62" y="396"/>
                    </a:lnTo>
                    <a:lnTo>
                      <a:pt x="66" y="394"/>
                    </a:lnTo>
                    <a:lnTo>
                      <a:pt x="74" y="392"/>
                    </a:lnTo>
                    <a:lnTo>
                      <a:pt x="76" y="388"/>
                    </a:lnTo>
                    <a:lnTo>
                      <a:pt x="80" y="386"/>
                    </a:lnTo>
                    <a:lnTo>
                      <a:pt x="80" y="384"/>
                    </a:lnTo>
                    <a:lnTo>
                      <a:pt x="80" y="382"/>
                    </a:lnTo>
                    <a:lnTo>
                      <a:pt x="80" y="378"/>
                    </a:lnTo>
                    <a:lnTo>
                      <a:pt x="86" y="376"/>
                    </a:lnTo>
                    <a:lnTo>
                      <a:pt x="90" y="376"/>
                    </a:lnTo>
                    <a:lnTo>
                      <a:pt x="92" y="378"/>
                    </a:lnTo>
                    <a:lnTo>
                      <a:pt x="98" y="382"/>
                    </a:lnTo>
                    <a:lnTo>
                      <a:pt x="100" y="382"/>
                    </a:lnTo>
                    <a:lnTo>
                      <a:pt x="102" y="384"/>
                    </a:lnTo>
                    <a:lnTo>
                      <a:pt x="104" y="386"/>
                    </a:lnTo>
                    <a:lnTo>
                      <a:pt x="104" y="392"/>
                    </a:lnTo>
                    <a:lnTo>
                      <a:pt x="108" y="394"/>
                    </a:lnTo>
                    <a:lnTo>
                      <a:pt x="110" y="394"/>
                    </a:lnTo>
                    <a:lnTo>
                      <a:pt x="116" y="396"/>
                    </a:lnTo>
                    <a:lnTo>
                      <a:pt x="118" y="400"/>
                    </a:lnTo>
                    <a:lnTo>
                      <a:pt x="122" y="406"/>
                    </a:lnTo>
                    <a:lnTo>
                      <a:pt x="144" y="428"/>
                    </a:lnTo>
                    <a:lnTo>
                      <a:pt x="146" y="436"/>
                    </a:lnTo>
                    <a:lnTo>
                      <a:pt x="148" y="440"/>
                    </a:lnTo>
                    <a:lnTo>
                      <a:pt x="150" y="442"/>
                    </a:lnTo>
                    <a:lnTo>
                      <a:pt x="156" y="446"/>
                    </a:lnTo>
                    <a:lnTo>
                      <a:pt x="156" y="450"/>
                    </a:lnTo>
                    <a:lnTo>
                      <a:pt x="156" y="456"/>
                    </a:lnTo>
                    <a:lnTo>
                      <a:pt x="162" y="458"/>
                    </a:lnTo>
                    <a:lnTo>
                      <a:pt x="172" y="464"/>
                    </a:lnTo>
                    <a:lnTo>
                      <a:pt x="176" y="466"/>
                    </a:lnTo>
                    <a:lnTo>
                      <a:pt x="176" y="468"/>
                    </a:lnTo>
                    <a:lnTo>
                      <a:pt x="180" y="472"/>
                    </a:lnTo>
                    <a:lnTo>
                      <a:pt x="180" y="474"/>
                    </a:lnTo>
                    <a:lnTo>
                      <a:pt x="182" y="474"/>
                    </a:lnTo>
                    <a:lnTo>
                      <a:pt x="182" y="472"/>
                    </a:lnTo>
                    <a:lnTo>
                      <a:pt x="184" y="472"/>
                    </a:lnTo>
                    <a:lnTo>
                      <a:pt x="186" y="474"/>
                    </a:lnTo>
                    <a:lnTo>
                      <a:pt x="186" y="478"/>
                    </a:lnTo>
                    <a:lnTo>
                      <a:pt x="186" y="482"/>
                    </a:lnTo>
                    <a:lnTo>
                      <a:pt x="190" y="482"/>
                    </a:lnTo>
                    <a:lnTo>
                      <a:pt x="186" y="484"/>
                    </a:lnTo>
                    <a:lnTo>
                      <a:pt x="186" y="486"/>
                    </a:lnTo>
                    <a:lnTo>
                      <a:pt x="186" y="490"/>
                    </a:lnTo>
                    <a:lnTo>
                      <a:pt x="186" y="492"/>
                    </a:lnTo>
                    <a:lnTo>
                      <a:pt x="186" y="494"/>
                    </a:lnTo>
                    <a:lnTo>
                      <a:pt x="182" y="500"/>
                    </a:lnTo>
                    <a:lnTo>
                      <a:pt x="182" y="502"/>
                    </a:lnTo>
                    <a:lnTo>
                      <a:pt x="176" y="510"/>
                    </a:lnTo>
                    <a:lnTo>
                      <a:pt x="174" y="510"/>
                    </a:lnTo>
                    <a:lnTo>
                      <a:pt x="174" y="512"/>
                    </a:lnTo>
                    <a:lnTo>
                      <a:pt x="174" y="514"/>
                    </a:lnTo>
                    <a:lnTo>
                      <a:pt x="172" y="514"/>
                    </a:lnTo>
                    <a:lnTo>
                      <a:pt x="172" y="518"/>
                    </a:lnTo>
                    <a:lnTo>
                      <a:pt x="168" y="520"/>
                    </a:lnTo>
                    <a:lnTo>
                      <a:pt x="176" y="522"/>
                    </a:lnTo>
                    <a:lnTo>
                      <a:pt x="176" y="540"/>
                    </a:lnTo>
                    <a:lnTo>
                      <a:pt x="182" y="546"/>
                    </a:lnTo>
                    <a:lnTo>
                      <a:pt x="180" y="548"/>
                    </a:lnTo>
                    <a:lnTo>
                      <a:pt x="184" y="548"/>
                    </a:lnTo>
                    <a:lnTo>
                      <a:pt x="186" y="546"/>
                    </a:lnTo>
                    <a:lnTo>
                      <a:pt x="186" y="544"/>
                    </a:lnTo>
                    <a:lnTo>
                      <a:pt x="184" y="544"/>
                    </a:lnTo>
                    <a:lnTo>
                      <a:pt x="184" y="540"/>
                    </a:lnTo>
                    <a:lnTo>
                      <a:pt x="190" y="540"/>
                    </a:lnTo>
                    <a:lnTo>
                      <a:pt x="194" y="538"/>
                    </a:lnTo>
                    <a:lnTo>
                      <a:pt x="192" y="550"/>
                    </a:lnTo>
                    <a:lnTo>
                      <a:pt x="186" y="550"/>
                    </a:lnTo>
                    <a:lnTo>
                      <a:pt x="186" y="554"/>
                    </a:lnTo>
                    <a:lnTo>
                      <a:pt x="190" y="556"/>
                    </a:lnTo>
                    <a:lnTo>
                      <a:pt x="192" y="558"/>
                    </a:lnTo>
                    <a:lnTo>
                      <a:pt x="192" y="564"/>
                    </a:lnTo>
                    <a:lnTo>
                      <a:pt x="194" y="564"/>
                    </a:lnTo>
                    <a:lnTo>
                      <a:pt x="194" y="558"/>
                    </a:lnTo>
                    <a:lnTo>
                      <a:pt x="210" y="568"/>
                    </a:lnTo>
                    <a:lnTo>
                      <a:pt x="210" y="594"/>
                    </a:lnTo>
                    <a:lnTo>
                      <a:pt x="200" y="594"/>
                    </a:lnTo>
                    <a:lnTo>
                      <a:pt x="202" y="604"/>
                    </a:lnTo>
                    <a:lnTo>
                      <a:pt x="204" y="612"/>
                    </a:lnTo>
                    <a:lnTo>
                      <a:pt x="216" y="612"/>
                    </a:lnTo>
                    <a:lnTo>
                      <a:pt x="220" y="610"/>
                    </a:lnTo>
                    <a:lnTo>
                      <a:pt x="228" y="612"/>
                    </a:lnTo>
                    <a:lnTo>
                      <a:pt x="228" y="620"/>
                    </a:lnTo>
                    <a:lnTo>
                      <a:pt x="226" y="622"/>
                    </a:lnTo>
                    <a:lnTo>
                      <a:pt x="230" y="620"/>
                    </a:lnTo>
                    <a:lnTo>
                      <a:pt x="234" y="620"/>
                    </a:lnTo>
                    <a:lnTo>
                      <a:pt x="240" y="626"/>
                    </a:lnTo>
                    <a:lnTo>
                      <a:pt x="248" y="630"/>
                    </a:lnTo>
                    <a:lnTo>
                      <a:pt x="248" y="628"/>
                    </a:lnTo>
                    <a:lnTo>
                      <a:pt x="252" y="632"/>
                    </a:lnTo>
                    <a:lnTo>
                      <a:pt x="252" y="636"/>
                    </a:lnTo>
                    <a:lnTo>
                      <a:pt x="252" y="638"/>
                    </a:lnTo>
                    <a:lnTo>
                      <a:pt x="254" y="640"/>
                    </a:lnTo>
                    <a:lnTo>
                      <a:pt x="262" y="644"/>
                    </a:lnTo>
                    <a:lnTo>
                      <a:pt x="266" y="646"/>
                    </a:lnTo>
                    <a:lnTo>
                      <a:pt x="280" y="644"/>
                    </a:lnTo>
                    <a:lnTo>
                      <a:pt x="282" y="644"/>
                    </a:lnTo>
                    <a:lnTo>
                      <a:pt x="266" y="622"/>
                    </a:lnTo>
                    <a:lnTo>
                      <a:pt x="258" y="620"/>
                    </a:lnTo>
                    <a:lnTo>
                      <a:pt x="248" y="618"/>
                    </a:lnTo>
                    <a:lnTo>
                      <a:pt x="244" y="608"/>
                    </a:lnTo>
                    <a:lnTo>
                      <a:pt x="246" y="604"/>
                    </a:lnTo>
                    <a:lnTo>
                      <a:pt x="230" y="602"/>
                    </a:lnTo>
                    <a:lnTo>
                      <a:pt x="246" y="600"/>
                    </a:lnTo>
                    <a:lnTo>
                      <a:pt x="244" y="600"/>
                    </a:lnTo>
                    <a:lnTo>
                      <a:pt x="246" y="596"/>
                    </a:lnTo>
                    <a:lnTo>
                      <a:pt x="248" y="594"/>
                    </a:lnTo>
                    <a:lnTo>
                      <a:pt x="254" y="604"/>
                    </a:lnTo>
                    <a:lnTo>
                      <a:pt x="264" y="608"/>
                    </a:lnTo>
                    <a:lnTo>
                      <a:pt x="266" y="612"/>
                    </a:lnTo>
                    <a:lnTo>
                      <a:pt x="264" y="614"/>
                    </a:lnTo>
                    <a:lnTo>
                      <a:pt x="264" y="618"/>
                    </a:lnTo>
                    <a:lnTo>
                      <a:pt x="270" y="618"/>
                    </a:lnTo>
                    <a:lnTo>
                      <a:pt x="270" y="614"/>
                    </a:lnTo>
                    <a:lnTo>
                      <a:pt x="274" y="612"/>
                    </a:lnTo>
                    <a:lnTo>
                      <a:pt x="274" y="614"/>
                    </a:lnTo>
                    <a:lnTo>
                      <a:pt x="274" y="618"/>
                    </a:lnTo>
                    <a:lnTo>
                      <a:pt x="272" y="620"/>
                    </a:lnTo>
                    <a:lnTo>
                      <a:pt x="280" y="626"/>
                    </a:lnTo>
                    <a:lnTo>
                      <a:pt x="282" y="628"/>
                    </a:lnTo>
                    <a:lnTo>
                      <a:pt x="284" y="630"/>
                    </a:lnTo>
                    <a:lnTo>
                      <a:pt x="680" y="632"/>
                    </a:lnTo>
                    <a:lnTo>
                      <a:pt x="680" y="628"/>
                    </a:lnTo>
                    <a:lnTo>
                      <a:pt x="680" y="626"/>
                    </a:lnTo>
                    <a:lnTo>
                      <a:pt x="682" y="626"/>
                    </a:lnTo>
                    <a:lnTo>
                      <a:pt x="684" y="628"/>
                    </a:lnTo>
                    <a:lnTo>
                      <a:pt x="688" y="632"/>
                    </a:lnTo>
                    <a:lnTo>
                      <a:pt x="688" y="638"/>
                    </a:lnTo>
                    <a:lnTo>
                      <a:pt x="690" y="640"/>
                    </a:lnTo>
                    <a:lnTo>
                      <a:pt x="696" y="640"/>
                    </a:lnTo>
                    <a:lnTo>
                      <a:pt x="702" y="644"/>
                    </a:lnTo>
                    <a:lnTo>
                      <a:pt x="706" y="644"/>
                    </a:lnTo>
                    <a:lnTo>
                      <a:pt x="708" y="638"/>
                    </a:lnTo>
                    <a:lnTo>
                      <a:pt x="714" y="638"/>
                    </a:lnTo>
                    <a:lnTo>
                      <a:pt x="718" y="644"/>
                    </a:lnTo>
                    <a:lnTo>
                      <a:pt x="724" y="646"/>
                    </a:lnTo>
                    <a:lnTo>
                      <a:pt x="734" y="646"/>
                    </a:lnTo>
                    <a:lnTo>
                      <a:pt x="742" y="646"/>
                    </a:lnTo>
                    <a:lnTo>
                      <a:pt x="746" y="646"/>
                    </a:lnTo>
                    <a:lnTo>
                      <a:pt x="750" y="648"/>
                    </a:lnTo>
                    <a:lnTo>
                      <a:pt x="752" y="650"/>
                    </a:lnTo>
                    <a:lnTo>
                      <a:pt x="756" y="650"/>
                    </a:lnTo>
                    <a:lnTo>
                      <a:pt x="760" y="650"/>
                    </a:lnTo>
                    <a:lnTo>
                      <a:pt x="760" y="650"/>
                    </a:lnTo>
                    <a:lnTo>
                      <a:pt x="760" y="650"/>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65" name="Freeform 1764"/>
              <p:cNvSpPr>
                <a:spLocks noEditPoints="1"/>
              </p:cNvSpPr>
              <p:nvPr/>
            </p:nvSpPr>
            <p:spPr bwMode="auto">
              <a:xfrm>
                <a:off x="6289675" y="1524000"/>
                <a:ext cx="1463675" cy="952500"/>
              </a:xfrm>
              <a:custGeom>
                <a:gdLst>
                  <a:gd fmla="*/ 754 w 922" name="T0"/>
                  <a:gd fmla="*/ 352 h 600" name="T1"/>
                  <a:gd fmla="*/ 784 w 922" name="T2"/>
                  <a:gd fmla="*/ 544 h 600" name="T3"/>
                  <a:gd fmla="*/ 700 w 922" name="T4"/>
                  <a:gd fmla="*/ 446 h 600" name="T5"/>
                  <a:gd fmla="*/ 342 w 922" name="T6"/>
                  <a:gd fmla="*/ 406 h 600" name="T7"/>
                  <a:gd fmla="*/ 614 w 922" name="T8"/>
                  <a:gd fmla="*/ 378 h 600" name="T9"/>
                  <a:gd fmla="*/ 654 w 922" name="T10"/>
                  <a:gd fmla="*/ 328 h 600" name="T11"/>
                  <a:gd fmla="*/ 656 w 922" name="T12"/>
                  <a:gd fmla="*/ 216 h 600" name="T13"/>
                  <a:gd fmla="*/ 702 w 922" name="T14"/>
                  <a:gd fmla="*/ 28 h 600" name="T15"/>
                  <a:gd fmla="*/ 378 w 922" name="T16"/>
                  <a:gd fmla="*/ 400 h 600" name="T17"/>
                  <a:gd fmla="*/ 558 w 922" name="T18"/>
                  <a:gd fmla="*/ 402 h 600" name="T19"/>
                  <a:gd fmla="*/ 86 w 922" name="T20"/>
                  <a:gd fmla="*/ 336 h 600" name="T21"/>
                  <a:gd fmla="*/ 186 w 922" name="T22"/>
                  <a:gd fmla="*/ 378 h 600" name="T23"/>
                  <a:gd fmla="*/ 296 w 922" name="T24"/>
                  <a:gd fmla="*/ 420 h 600" name="T25"/>
                  <a:gd fmla="*/ 318 w 922" name="T26"/>
                  <a:gd fmla="*/ 380 h 600" name="T27"/>
                  <a:gd fmla="*/ 254 w 922" name="T28"/>
                  <a:gd fmla="*/ 328 h 600" name="T29"/>
                  <a:gd fmla="*/ 376 w 922" name="T30"/>
                  <a:gd fmla="*/ 282 h 600" name="T31"/>
                  <a:gd fmla="*/ 366 w 922" name="T32"/>
                  <a:gd fmla="*/ 356 h 600" name="T33"/>
                  <a:gd fmla="*/ 6 w 922" name="T34"/>
                  <a:gd fmla="*/ 310 h 600" name="T35"/>
                  <a:gd fmla="*/ 96 w 922" name="T36"/>
                  <a:gd fmla="*/ 274 h 600" name="T37"/>
                  <a:gd fmla="*/ 440 w 922" name="T38"/>
                  <a:gd fmla="*/ 264 h 600" name="T39"/>
                  <a:gd fmla="*/ 96 w 922" name="T40"/>
                  <a:gd fmla="*/ 216 h 600" name="T41"/>
                  <a:gd fmla="*/ 296 w 922" name="T42"/>
                  <a:gd fmla="*/ 206 h 600" name="T43"/>
                  <a:gd fmla="*/ 360 w 922" name="T44"/>
                  <a:gd fmla="*/ 200 h 600" name="T45"/>
                  <a:gd fmla="*/ 396 w 922" name="T46"/>
                  <a:gd fmla="*/ 252 h 600" name="T47"/>
                  <a:gd fmla="*/ 138 w 922" name="T48"/>
                  <a:gd fmla="*/ 192 h 600" name="T49"/>
                  <a:gd fmla="*/ 564 w 922" name="T50"/>
                  <a:gd fmla="*/ 264 h 600" name="T51"/>
                  <a:gd fmla="*/ 556 w 922" name="T52"/>
                  <a:gd fmla="*/ 230 h 600" name="T53"/>
                  <a:gd fmla="*/ 210 w 922" name="T54"/>
                  <a:gd fmla="*/ 192 h 600" name="T55"/>
                  <a:gd fmla="*/ 138 w 922" name="T56"/>
                  <a:gd fmla="*/ 252 h 600" name="T57"/>
                  <a:gd fmla="*/ 230 w 922" name="T58"/>
                  <a:gd fmla="*/ 252 h 600" name="T59"/>
                  <a:gd fmla="*/ 428 w 922" name="T60"/>
                  <a:gd fmla="*/ 178 h 600" name="T61"/>
                  <a:gd fmla="*/ 332 w 922" name="T62"/>
                  <a:gd fmla="*/ 164 h 600" name="T63"/>
                  <a:gd fmla="*/ 40 w 922" name="T64"/>
                  <a:gd fmla="*/ 228 h 600" name="T65"/>
                  <a:gd fmla="*/ 110 w 922" name="T66"/>
                  <a:gd fmla="*/ 162 h 600" name="T67"/>
                  <a:gd fmla="*/ 140 w 922" name="T68"/>
                  <a:gd fmla="*/ 154 h 600" name="T69"/>
                  <a:gd fmla="*/ 210 w 922" name="T70"/>
                  <a:gd fmla="*/ 138 h 600" name="T71"/>
                  <a:gd fmla="*/ 278 w 922" name="T72"/>
                  <a:gd fmla="*/ 142 h 600" name="T73"/>
                  <a:gd fmla="*/ 318 w 922" name="T74"/>
                  <a:gd fmla="*/ 136 h 600" name="T75"/>
                  <a:gd fmla="*/ 632 w 922" name="T76"/>
                  <a:gd fmla="*/ 110 h 600" name="T77"/>
                  <a:gd fmla="*/ 450 w 922" name="T78"/>
                  <a:gd fmla="*/ 60 h 600" name="T79"/>
                  <a:gd fmla="*/ 464 w 922" name="T80"/>
                  <a:gd fmla="*/ 134 h 600" name="T81"/>
                  <a:gd fmla="*/ 536 w 922" name="T82"/>
                  <a:gd fmla="*/ 154 h 600" name="T83"/>
                  <a:gd fmla="*/ 522 w 922" name="T84"/>
                  <a:gd fmla="*/ 212 h 600" name="T85"/>
                  <a:gd fmla="*/ 678 w 922" name="T86"/>
                  <a:gd fmla="*/ 196 h 600" name="T87"/>
                  <a:gd fmla="*/ 712 w 922" name="T88"/>
                  <a:gd fmla="*/ 128 h 600" name="T89"/>
                  <a:gd fmla="*/ 818 w 922" name="T90"/>
                  <a:gd fmla="*/ 82 h 600" name="T91"/>
                  <a:gd fmla="*/ 836 w 922" name="T92"/>
                  <a:gd fmla="*/ 8 h 600" name="T93"/>
                  <a:gd fmla="*/ 666 w 922" name="T94"/>
                  <a:gd fmla="*/ 24 h 600" name="T95"/>
                  <a:gd fmla="*/ 560 w 922" name="T96"/>
                  <a:gd fmla="*/ 52 h 600" name="T97"/>
                  <a:gd fmla="*/ 554 w 922" name="T98"/>
                  <a:gd fmla="*/ 78 h 600" name="T99"/>
                  <a:gd fmla="*/ 908 w 922" name="T100"/>
                  <a:gd fmla="*/ 488 h 600" name="T101"/>
                  <a:gd fmla="*/ 844 w 922" name="T102"/>
                  <a:gd fmla="*/ 460 h 600" name="T103"/>
                  <a:gd fmla="*/ 814 w 922" name="T104"/>
                  <a:gd fmla="*/ 380 h 600" name="T105"/>
                  <a:gd fmla="*/ 740 w 922" name="T106"/>
                  <a:gd fmla="*/ 346 h 600" name="T107"/>
                  <a:gd fmla="*/ 578 w 922" name="T108"/>
                  <a:gd fmla="*/ 300 h 600" name="T109"/>
                  <a:gd fmla="*/ 572 w 922" name="T110"/>
                  <a:gd fmla="*/ 292 h 600" name="T111"/>
                  <a:gd fmla="*/ 586 w 922" name="T112"/>
                  <a:gd fmla="*/ 390 h 600" name="T113"/>
                  <a:gd fmla="*/ 702 w 922" name="T114"/>
                  <a:gd fmla="*/ 392 h 600" name="T115"/>
                  <a:gd fmla="*/ 744 w 922" name="T116"/>
                  <a:gd fmla="*/ 492 h 600" name="T117"/>
                  <a:gd fmla="*/ 766 w 922" name="T118"/>
                  <a:gd fmla="*/ 578 h 600" name="T119"/>
                  <a:gd fmla="*/ 830 w 922" name="T120"/>
                  <a:gd fmla="*/ 556 h 600" name="T121"/>
                  <a:gd fmla="*/ 844 w 922" name="T122"/>
                  <a:gd fmla="*/ 498 h 60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0" w="922">
                    <a:moveTo>
                      <a:pt x="722" y="124"/>
                    </a:moveTo>
                    <a:lnTo>
                      <a:pt x="722" y="124"/>
                    </a:lnTo>
                    <a:lnTo>
                      <a:pt x="722" y="130"/>
                    </a:lnTo>
                    <a:lnTo>
                      <a:pt x="728" y="130"/>
                    </a:lnTo>
                    <a:lnTo>
                      <a:pt x="732" y="134"/>
                    </a:lnTo>
                    <a:lnTo>
                      <a:pt x="738" y="134"/>
                    </a:lnTo>
                    <a:lnTo>
                      <a:pt x="738" y="128"/>
                    </a:lnTo>
                    <a:lnTo>
                      <a:pt x="740" y="126"/>
                    </a:lnTo>
                    <a:lnTo>
                      <a:pt x="740" y="124"/>
                    </a:lnTo>
                    <a:lnTo>
                      <a:pt x="722" y="124"/>
                    </a:lnTo>
                    <a:lnTo>
                      <a:pt x="722" y="124"/>
                    </a:lnTo>
                    <a:lnTo>
                      <a:pt x="722" y="124"/>
                    </a:lnTo>
                    <a:close/>
                    <a:moveTo>
                      <a:pt x="868" y="54"/>
                    </a:moveTo>
                    <a:lnTo>
                      <a:pt x="868" y="54"/>
                    </a:lnTo>
                    <a:lnTo>
                      <a:pt x="872" y="52"/>
                    </a:lnTo>
                    <a:lnTo>
                      <a:pt x="868" y="54"/>
                    </a:lnTo>
                    <a:lnTo>
                      <a:pt x="872" y="54"/>
                    </a:lnTo>
                    <a:lnTo>
                      <a:pt x="862" y="62"/>
                    </a:lnTo>
                    <a:lnTo>
                      <a:pt x="854" y="62"/>
                    </a:lnTo>
                    <a:lnTo>
                      <a:pt x="848" y="60"/>
                    </a:lnTo>
                    <a:lnTo>
                      <a:pt x="866" y="56"/>
                    </a:lnTo>
                    <a:lnTo>
                      <a:pt x="866" y="54"/>
                    </a:lnTo>
                    <a:lnTo>
                      <a:pt x="868" y="54"/>
                    </a:lnTo>
                    <a:lnTo>
                      <a:pt x="868" y="54"/>
                    </a:lnTo>
                    <a:lnTo>
                      <a:pt x="868" y="54"/>
                    </a:lnTo>
                    <a:close/>
                    <a:moveTo>
                      <a:pt x="814" y="24"/>
                    </a:moveTo>
                    <a:lnTo>
                      <a:pt x="814" y="24"/>
                    </a:lnTo>
                    <a:lnTo>
                      <a:pt x="818" y="24"/>
                    </a:lnTo>
                    <a:lnTo>
                      <a:pt x="818" y="26"/>
                    </a:lnTo>
                    <a:lnTo>
                      <a:pt x="814" y="28"/>
                    </a:lnTo>
                    <a:lnTo>
                      <a:pt x="808" y="28"/>
                    </a:lnTo>
                    <a:lnTo>
                      <a:pt x="814" y="24"/>
                    </a:lnTo>
                    <a:lnTo>
                      <a:pt x="814" y="24"/>
                    </a:lnTo>
                    <a:lnTo>
                      <a:pt x="814" y="24"/>
                    </a:lnTo>
                    <a:close/>
                    <a:moveTo>
                      <a:pt x="754" y="352"/>
                    </a:moveTo>
                    <a:lnTo>
                      <a:pt x="756" y="354"/>
                    </a:lnTo>
                    <a:lnTo>
                      <a:pt x="756" y="352"/>
                    </a:lnTo>
                    <a:lnTo>
                      <a:pt x="754" y="352"/>
                    </a:lnTo>
                    <a:lnTo>
                      <a:pt x="754" y="352"/>
                    </a:lnTo>
                    <a:lnTo>
                      <a:pt x="754" y="352"/>
                    </a:lnTo>
                    <a:close/>
                    <a:moveTo>
                      <a:pt x="660" y="334"/>
                    </a:moveTo>
                    <a:lnTo>
                      <a:pt x="660" y="334"/>
                    </a:lnTo>
                    <a:lnTo>
                      <a:pt x="660" y="338"/>
                    </a:lnTo>
                    <a:lnTo>
                      <a:pt x="660" y="344"/>
                    </a:lnTo>
                    <a:lnTo>
                      <a:pt x="658" y="344"/>
                    </a:lnTo>
                    <a:lnTo>
                      <a:pt x="658" y="338"/>
                    </a:lnTo>
                    <a:lnTo>
                      <a:pt x="658" y="336"/>
                    </a:lnTo>
                    <a:lnTo>
                      <a:pt x="660" y="334"/>
                    </a:lnTo>
                    <a:lnTo>
                      <a:pt x="660" y="334"/>
                    </a:lnTo>
                    <a:lnTo>
                      <a:pt x="660" y="334"/>
                    </a:lnTo>
                    <a:close/>
                    <a:moveTo>
                      <a:pt x="776" y="596"/>
                    </a:moveTo>
                    <a:lnTo>
                      <a:pt x="778" y="598"/>
                    </a:lnTo>
                    <a:lnTo>
                      <a:pt x="782" y="600"/>
                    </a:lnTo>
                    <a:lnTo>
                      <a:pt x="782" y="598"/>
                    </a:lnTo>
                    <a:lnTo>
                      <a:pt x="776" y="596"/>
                    </a:lnTo>
                    <a:lnTo>
                      <a:pt x="776" y="596"/>
                    </a:lnTo>
                    <a:lnTo>
                      <a:pt x="776" y="596"/>
                    </a:lnTo>
                    <a:close/>
                    <a:moveTo>
                      <a:pt x="882" y="574"/>
                    </a:moveTo>
                    <a:lnTo>
                      <a:pt x="882" y="574"/>
                    </a:lnTo>
                    <a:lnTo>
                      <a:pt x="872" y="578"/>
                    </a:lnTo>
                    <a:lnTo>
                      <a:pt x="872" y="582"/>
                    </a:lnTo>
                    <a:lnTo>
                      <a:pt x="880" y="584"/>
                    </a:lnTo>
                    <a:lnTo>
                      <a:pt x="884" y="580"/>
                    </a:lnTo>
                    <a:lnTo>
                      <a:pt x="884" y="574"/>
                    </a:lnTo>
                    <a:lnTo>
                      <a:pt x="882" y="574"/>
                    </a:lnTo>
                    <a:lnTo>
                      <a:pt x="882" y="574"/>
                    </a:lnTo>
                    <a:lnTo>
                      <a:pt x="882" y="574"/>
                    </a:lnTo>
                    <a:close/>
                    <a:moveTo>
                      <a:pt x="772" y="524"/>
                    </a:moveTo>
                    <a:lnTo>
                      <a:pt x="772" y="524"/>
                    </a:lnTo>
                    <a:lnTo>
                      <a:pt x="778" y="524"/>
                    </a:lnTo>
                    <a:lnTo>
                      <a:pt x="784" y="526"/>
                    </a:lnTo>
                    <a:lnTo>
                      <a:pt x="786" y="530"/>
                    </a:lnTo>
                    <a:lnTo>
                      <a:pt x="790" y="536"/>
                    </a:lnTo>
                    <a:lnTo>
                      <a:pt x="790" y="544"/>
                    </a:lnTo>
                    <a:lnTo>
                      <a:pt x="786" y="544"/>
                    </a:lnTo>
                    <a:lnTo>
                      <a:pt x="784" y="544"/>
                    </a:lnTo>
                    <a:lnTo>
                      <a:pt x="768" y="544"/>
                    </a:lnTo>
                    <a:lnTo>
                      <a:pt x="772" y="538"/>
                    </a:lnTo>
                    <a:lnTo>
                      <a:pt x="774" y="536"/>
                    </a:lnTo>
                    <a:lnTo>
                      <a:pt x="772" y="528"/>
                    </a:lnTo>
                    <a:lnTo>
                      <a:pt x="768" y="524"/>
                    </a:lnTo>
                    <a:lnTo>
                      <a:pt x="772" y="524"/>
                    </a:lnTo>
                    <a:lnTo>
                      <a:pt x="772" y="524"/>
                    </a:lnTo>
                    <a:lnTo>
                      <a:pt x="772" y="524"/>
                    </a:lnTo>
                    <a:close/>
                    <a:moveTo>
                      <a:pt x="782" y="470"/>
                    </a:moveTo>
                    <a:lnTo>
                      <a:pt x="782" y="470"/>
                    </a:lnTo>
                    <a:lnTo>
                      <a:pt x="786" y="478"/>
                    </a:lnTo>
                    <a:lnTo>
                      <a:pt x="792" y="478"/>
                    </a:lnTo>
                    <a:lnTo>
                      <a:pt x="800" y="478"/>
                    </a:lnTo>
                    <a:lnTo>
                      <a:pt x="804" y="482"/>
                    </a:lnTo>
                    <a:lnTo>
                      <a:pt x="812" y="488"/>
                    </a:lnTo>
                    <a:lnTo>
                      <a:pt x="812" y="492"/>
                    </a:lnTo>
                    <a:lnTo>
                      <a:pt x="808" y="492"/>
                    </a:lnTo>
                    <a:lnTo>
                      <a:pt x="802" y="492"/>
                    </a:lnTo>
                    <a:lnTo>
                      <a:pt x="802" y="496"/>
                    </a:lnTo>
                    <a:lnTo>
                      <a:pt x="792" y="496"/>
                    </a:lnTo>
                    <a:lnTo>
                      <a:pt x="784" y="502"/>
                    </a:lnTo>
                    <a:lnTo>
                      <a:pt x="778" y="490"/>
                    </a:lnTo>
                    <a:lnTo>
                      <a:pt x="776" y="484"/>
                    </a:lnTo>
                    <a:lnTo>
                      <a:pt x="776" y="478"/>
                    </a:lnTo>
                    <a:lnTo>
                      <a:pt x="782" y="470"/>
                    </a:lnTo>
                    <a:lnTo>
                      <a:pt x="782" y="470"/>
                    </a:lnTo>
                    <a:lnTo>
                      <a:pt x="782" y="470"/>
                    </a:lnTo>
                    <a:close/>
                    <a:moveTo>
                      <a:pt x="730" y="446"/>
                    </a:moveTo>
                    <a:lnTo>
                      <a:pt x="730" y="454"/>
                    </a:lnTo>
                    <a:lnTo>
                      <a:pt x="736" y="452"/>
                    </a:lnTo>
                    <a:lnTo>
                      <a:pt x="738" y="448"/>
                    </a:lnTo>
                    <a:lnTo>
                      <a:pt x="736" y="448"/>
                    </a:lnTo>
                    <a:lnTo>
                      <a:pt x="730" y="446"/>
                    </a:lnTo>
                    <a:lnTo>
                      <a:pt x="730" y="446"/>
                    </a:lnTo>
                    <a:lnTo>
                      <a:pt x="730" y="446"/>
                    </a:lnTo>
                    <a:close/>
                    <a:moveTo>
                      <a:pt x="710" y="438"/>
                    </a:moveTo>
                    <a:lnTo>
                      <a:pt x="710" y="438"/>
                    </a:lnTo>
                    <a:lnTo>
                      <a:pt x="700" y="446"/>
                    </a:lnTo>
                    <a:lnTo>
                      <a:pt x="702" y="462"/>
                    </a:lnTo>
                    <a:lnTo>
                      <a:pt x="714" y="460"/>
                    </a:lnTo>
                    <a:lnTo>
                      <a:pt x="718" y="454"/>
                    </a:lnTo>
                    <a:lnTo>
                      <a:pt x="718" y="446"/>
                    </a:lnTo>
                    <a:lnTo>
                      <a:pt x="710" y="438"/>
                    </a:lnTo>
                    <a:lnTo>
                      <a:pt x="710" y="438"/>
                    </a:lnTo>
                    <a:lnTo>
                      <a:pt x="710" y="438"/>
                    </a:lnTo>
                    <a:close/>
                    <a:moveTo>
                      <a:pt x="736" y="434"/>
                    </a:moveTo>
                    <a:lnTo>
                      <a:pt x="732" y="438"/>
                    </a:lnTo>
                    <a:lnTo>
                      <a:pt x="736" y="438"/>
                    </a:lnTo>
                    <a:lnTo>
                      <a:pt x="732" y="442"/>
                    </a:lnTo>
                    <a:lnTo>
                      <a:pt x="736" y="442"/>
                    </a:lnTo>
                    <a:lnTo>
                      <a:pt x="738" y="442"/>
                    </a:lnTo>
                    <a:lnTo>
                      <a:pt x="738" y="436"/>
                    </a:lnTo>
                    <a:lnTo>
                      <a:pt x="738" y="434"/>
                    </a:lnTo>
                    <a:lnTo>
                      <a:pt x="736" y="434"/>
                    </a:lnTo>
                    <a:lnTo>
                      <a:pt x="736" y="434"/>
                    </a:lnTo>
                    <a:lnTo>
                      <a:pt x="736" y="434"/>
                    </a:lnTo>
                    <a:close/>
                    <a:moveTo>
                      <a:pt x="664" y="410"/>
                    </a:moveTo>
                    <a:lnTo>
                      <a:pt x="666" y="416"/>
                    </a:lnTo>
                    <a:lnTo>
                      <a:pt x="668" y="416"/>
                    </a:lnTo>
                    <a:lnTo>
                      <a:pt x="668" y="412"/>
                    </a:lnTo>
                    <a:lnTo>
                      <a:pt x="664" y="410"/>
                    </a:lnTo>
                    <a:lnTo>
                      <a:pt x="664" y="410"/>
                    </a:lnTo>
                    <a:lnTo>
                      <a:pt x="664" y="410"/>
                    </a:lnTo>
                    <a:close/>
                    <a:moveTo>
                      <a:pt x="702" y="408"/>
                    </a:moveTo>
                    <a:lnTo>
                      <a:pt x="702" y="408"/>
                    </a:lnTo>
                    <a:lnTo>
                      <a:pt x="702" y="410"/>
                    </a:lnTo>
                    <a:lnTo>
                      <a:pt x="708" y="412"/>
                    </a:lnTo>
                    <a:lnTo>
                      <a:pt x="708" y="410"/>
                    </a:lnTo>
                    <a:lnTo>
                      <a:pt x="708" y="408"/>
                    </a:lnTo>
                    <a:lnTo>
                      <a:pt x="702" y="408"/>
                    </a:lnTo>
                    <a:lnTo>
                      <a:pt x="702" y="408"/>
                    </a:lnTo>
                    <a:lnTo>
                      <a:pt x="702" y="408"/>
                    </a:lnTo>
                    <a:close/>
                    <a:moveTo>
                      <a:pt x="342" y="406"/>
                    </a:moveTo>
                    <a:lnTo>
                      <a:pt x="342" y="406"/>
                    </a:lnTo>
                    <a:lnTo>
                      <a:pt x="346" y="410"/>
                    </a:lnTo>
                    <a:lnTo>
                      <a:pt x="342" y="406"/>
                    </a:lnTo>
                    <a:lnTo>
                      <a:pt x="342" y="406"/>
                    </a:lnTo>
                    <a:lnTo>
                      <a:pt x="342" y="406"/>
                    </a:lnTo>
                    <a:close/>
                    <a:moveTo>
                      <a:pt x="672" y="402"/>
                    </a:moveTo>
                    <a:lnTo>
                      <a:pt x="672" y="408"/>
                    </a:lnTo>
                    <a:lnTo>
                      <a:pt x="676" y="408"/>
                    </a:lnTo>
                    <a:lnTo>
                      <a:pt x="674" y="408"/>
                    </a:lnTo>
                    <a:lnTo>
                      <a:pt x="674" y="406"/>
                    </a:lnTo>
                    <a:lnTo>
                      <a:pt x="672" y="402"/>
                    </a:lnTo>
                    <a:lnTo>
                      <a:pt x="672" y="402"/>
                    </a:lnTo>
                    <a:lnTo>
                      <a:pt x="672" y="402"/>
                    </a:lnTo>
                    <a:close/>
                    <a:moveTo>
                      <a:pt x="660" y="398"/>
                    </a:moveTo>
                    <a:lnTo>
                      <a:pt x="656" y="402"/>
                    </a:lnTo>
                    <a:lnTo>
                      <a:pt x="646" y="402"/>
                    </a:lnTo>
                    <a:lnTo>
                      <a:pt x="646" y="406"/>
                    </a:lnTo>
                    <a:lnTo>
                      <a:pt x="650" y="408"/>
                    </a:lnTo>
                    <a:lnTo>
                      <a:pt x="660" y="408"/>
                    </a:lnTo>
                    <a:lnTo>
                      <a:pt x="666" y="400"/>
                    </a:lnTo>
                    <a:lnTo>
                      <a:pt x="666" y="398"/>
                    </a:lnTo>
                    <a:lnTo>
                      <a:pt x="660" y="398"/>
                    </a:lnTo>
                    <a:lnTo>
                      <a:pt x="660" y="398"/>
                    </a:lnTo>
                    <a:lnTo>
                      <a:pt x="660" y="398"/>
                    </a:lnTo>
                    <a:close/>
                    <a:moveTo>
                      <a:pt x="802" y="396"/>
                    </a:moveTo>
                    <a:lnTo>
                      <a:pt x="802" y="396"/>
                    </a:lnTo>
                    <a:lnTo>
                      <a:pt x="808" y="398"/>
                    </a:lnTo>
                    <a:lnTo>
                      <a:pt x="808" y="400"/>
                    </a:lnTo>
                    <a:lnTo>
                      <a:pt x="802" y="400"/>
                    </a:lnTo>
                    <a:lnTo>
                      <a:pt x="800" y="398"/>
                    </a:lnTo>
                    <a:lnTo>
                      <a:pt x="796" y="396"/>
                    </a:lnTo>
                    <a:lnTo>
                      <a:pt x="802" y="396"/>
                    </a:lnTo>
                    <a:lnTo>
                      <a:pt x="802" y="396"/>
                    </a:lnTo>
                    <a:lnTo>
                      <a:pt x="802" y="396"/>
                    </a:lnTo>
                    <a:close/>
                    <a:moveTo>
                      <a:pt x="796" y="388"/>
                    </a:moveTo>
                    <a:lnTo>
                      <a:pt x="796" y="390"/>
                    </a:lnTo>
                    <a:lnTo>
                      <a:pt x="792" y="390"/>
                    </a:lnTo>
                    <a:lnTo>
                      <a:pt x="796" y="388"/>
                    </a:lnTo>
                    <a:lnTo>
                      <a:pt x="796" y="388"/>
                    </a:lnTo>
                    <a:lnTo>
                      <a:pt x="796" y="388"/>
                    </a:lnTo>
                    <a:close/>
                    <a:moveTo>
                      <a:pt x="614" y="378"/>
                    </a:moveTo>
                    <a:lnTo>
                      <a:pt x="614" y="378"/>
                    </a:lnTo>
                    <a:lnTo>
                      <a:pt x="620" y="380"/>
                    </a:lnTo>
                    <a:lnTo>
                      <a:pt x="618" y="382"/>
                    </a:lnTo>
                    <a:lnTo>
                      <a:pt x="614" y="382"/>
                    </a:lnTo>
                    <a:lnTo>
                      <a:pt x="612" y="380"/>
                    </a:lnTo>
                    <a:lnTo>
                      <a:pt x="612" y="378"/>
                    </a:lnTo>
                    <a:lnTo>
                      <a:pt x="614" y="378"/>
                    </a:lnTo>
                    <a:lnTo>
                      <a:pt x="614" y="378"/>
                    </a:lnTo>
                    <a:lnTo>
                      <a:pt x="614" y="378"/>
                    </a:lnTo>
                    <a:close/>
                    <a:moveTo>
                      <a:pt x="784" y="370"/>
                    </a:moveTo>
                    <a:lnTo>
                      <a:pt x="784" y="370"/>
                    </a:lnTo>
                    <a:lnTo>
                      <a:pt x="786" y="382"/>
                    </a:lnTo>
                    <a:lnTo>
                      <a:pt x="784" y="382"/>
                    </a:lnTo>
                    <a:lnTo>
                      <a:pt x="782" y="374"/>
                    </a:lnTo>
                    <a:lnTo>
                      <a:pt x="784" y="370"/>
                    </a:lnTo>
                    <a:lnTo>
                      <a:pt x="784" y="370"/>
                    </a:lnTo>
                    <a:lnTo>
                      <a:pt x="784" y="370"/>
                    </a:lnTo>
                    <a:close/>
                    <a:moveTo>
                      <a:pt x="628" y="292"/>
                    </a:moveTo>
                    <a:lnTo>
                      <a:pt x="628" y="292"/>
                    </a:lnTo>
                    <a:lnTo>
                      <a:pt x="628" y="296"/>
                    </a:lnTo>
                    <a:lnTo>
                      <a:pt x="630" y="298"/>
                    </a:lnTo>
                    <a:lnTo>
                      <a:pt x="630" y="300"/>
                    </a:lnTo>
                    <a:lnTo>
                      <a:pt x="628" y="310"/>
                    </a:lnTo>
                    <a:lnTo>
                      <a:pt x="642" y="316"/>
                    </a:lnTo>
                    <a:lnTo>
                      <a:pt x="650" y="318"/>
                    </a:lnTo>
                    <a:lnTo>
                      <a:pt x="660" y="316"/>
                    </a:lnTo>
                    <a:lnTo>
                      <a:pt x="664" y="316"/>
                    </a:lnTo>
                    <a:lnTo>
                      <a:pt x="666" y="316"/>
                    </a:lnTo>
                    <a:lnTo>
                      <a:pt x="666" y="320"/>
                    </a:lnTo>
                    <a:lnTo>
                      <a:pt x="684" y="330"/>
                    </a:lnTo>
                    <a:lnTo>
                      <a:pt x="664" y="326"/>
                    </a:lnTo>
                    <a:lnTo>
                      <a:pt x="664" y="330"/>
                    </a:lnTo>
                    <a:lnTo>
                      <a:pt x="664" y="334"/>
                    </a:lnTo>
                    <a:lnTo>
                      <a:pt x="660" y="334"/>
                    </a:lnTo>
                    <a:lnTo>
                      <a:pt x="660" y="330"/>
                    </a:lnTo>
                    <a:lnTo>
                      <a:pt x="660" y="326"/>
                    </a:lnTo>
                    <a:lnTo>
                      <a:pt x="650" y="328"/>
                    </a:lnTo>
                    <a:lnTo>
                      <a:pt x="654" y="328"/>
                    </a:lnTo>
                    <a:lnTo>
                      <a:pt x="650" y="330"/>
                    </a:lnTo>
                    <a:lnTo>
                      <a:pt x="646" y="330"/>
                    </a:lnTo>
                    <a:lnTo>
                      <a:pt x="648" y="328"/>
                    </a:lnTo>
                    <a:lnTo>
                      <a:pt x="646" y="324"/>
                    </a:lnTo>
                    <a:lnTo>
                      <a:pt x="642" y="324"/>
                    </a:lnTo>
                    <a:lnTo>
                      <a:pt x="640" y="324"/>
                    </a:lnTo>
                    <a:lnTo>
                      <a:pt x="636" y="330"/>
                    </a:lnTo>
                    <a:lnTo>
                      <a:pt x="636" y="334"/>
                    </a:lnTo>
                    <a:lnTo>
                      <a:pt x="640" y="334"/>
                    </a:lnTo>
                    <a:lnTo>
                      <a:pt x="638" y="336"/>
                    </a:lnTo>
                    <a:lnTo>
                      <a:pt x="638" y="338"/>
                    </a:lnTo>
                    <a:lnTo>
                      <a:pt x="628" y="338"/>
                    </a:lnTo>
                    <a:lnTo>
                      <a:pt x="626" y="338"/>
                    </a:lnTo>
                    <a:lnTo>
                      <a:pt x="626" y="336"/>
                    </a:lnTo>
                    <a:lnTo>
                      <a:pt x="628" y="336"/>
                    </a:lnTo>
                    <a:lnTo>
                      <a:pt x="628" y="328"/>
                    </a:lnTo>
                    <a:lnTo>
                      <a:pt x="630" y="328"/>
                    </a:lnTo>
                    <a:lnTo>
                      <a:pt x="630" y="326"/>
                    </a:lnTo>
                    <a:lnTo>
                      <a:pt x="628" y="326"/>
                    </a:lnTo>
                    <a:lnTo>
                      <a:pt x="628" y="324"/>
                    </a:lnTo>
                    <a:lnTo>
                      <a:pt x="628" y="316"/>
                    </a:lnTo>
                    <a:lnTo>
                      <a:pt x="626" y="312"/>
                    </a:lnTo>
                    <a:lnTo>
                      <a:pt x="622" y="310"/>
                    </a:lnTo>
                    <a:lnTo>
                      <a:pt x="622" y="308"/>
                    </a:lnTo>
                    <a:lnTo>
                      <a:pt x="622" y="302"/>
                    </a:lnTo>
                    <a:lnTo>
                      <a:pt x="626" y="302"/>
                    </a:lnTo>
                    <a:lnTo>
                      <a:pt x="626" y="298"/>
                    </a:lnTo>
                    <a:lnTo>
                      <a:pt x="628" y="292"/>
                    </a:lnTo>
                    <a:lnTo>
                      <a:pt x="628" y="292"/>
                    </a:lnTo>
                    <a:lnTo>
                      <a:pt x="628" y="292"/>
                    </a:lnTo>
                    <a:close/>
                    <a:moveTo>
                      <a:pt x="646" y="252"/>
                    </a:moveTo>
                    <a:lnTo>
                      <a:pt x="648" y="256"/>
                    </a:lnTo>
                    <a:lnTo>
                      <a:pt x="650" y="256"/>
                    </a:lnTo>
                    <a:lnTo>
                      <a:pt x="654" y="254"/>
                    </a:lnTo>
                    <a:lnTo>
                      <a:pt x="646" y="252"/>
                    </a:lnTo>
                    <a:lnTo>
                      <a:pt x="646" y="252"/>
                    </a:lnTo>
                    <a:lnTo>
                      <a:pt x="646" y="252"/>
                    </a:lnTo>
                    <a:close/>
                    <a:moveTo>
                      <a:pt x="656" y="216"/>
                    </a:moveTo>
                    <a:lnTo>
                      <a:pt x="656" y="216"/>
                    </a:lnTo>
                    <a:lnTo>
                      <a:pt x="650" y="218"/>
                    </a:lnTo>
                    <a:lnTo>
                      <a:pt x="648" y="220"/>
                    </a:lnTo>
                    <a:lnTo>
                      <a:pt x="650" y="224"/>
                    </a:lnTo>
                    <a:lnTo>
                      <a:pt x="656" y="228"/>
                    </a:lnTo>
                    <a:lnTo>
                      <a:pt x="658" y="220"/>
                    </a:lnTo>
                    <a:lnTo>
                      <a:pt x="658" y="216"/>
                    </a:lnTo>
                    <a:lnTo>
                      <a:pt x="656" y="216"/>
                    </a:lnTo>
                    <a:lnTo>
                      <a:pt x="656" y="216"/>
                    </a:lnTo>
                    <a:lnTo>
                      <a:pt x="656" y="216"/>
                    </a:lnTo>
                    <a:close/>
                    <a:moveTo>
                      <a:pt x="626" y="178"/>
                    </a:moveTo>
                    <a:lnTo>
                      <a:pt x="626" y="178"/>
                    </a:lnTo>
                    <a:lnTo>
                      <a:pt x="636" y="180"/>
                    </a:lnTo>
                    <a:lnTo>
                      <a:pt x="630" y="180"/>
                    </a:lnTo>
                    <a:lnTo>
                      <a:pt x="626" y="178"/>
                    </a:lnTo>
                    <a:lnTo>
                      <a:pt x="622" y="178"/>
                    </a:lnTo>
                    <a:lnTo>
                      <a:pt x="626" y="178"/>
                    </a:lnTo>
                    <a:lnTo>
                      <a:pt x="626" y="178"/>
                    </a:lnTo>
                    <a:lnTo>
                      <a:pt x="626" y="178"/>
                    </a:lnTo>
                    <a:close/>
                    <a:moveTo>
                      <a:pt x="660" y="36"/>
                    </a:moveTo>
                    <a:lnTo>
                      <a:pt x="660" y="36"/>
                    </a:lnTo>
                    <a:lnTo>
                      <a:pt x="664" y="36"/>
                    </a:lnTo>
                    <a:lnTo>
                      <a:pt x="664" y="38"/>
                    </a:lnTo>
                    <a:lnTo>
                      <a:pt x="660" y="42"/>
                    </a:lnTo>
                    <a:lnTo>
                      <a:pt x="658" y="38"/>
                    </a:lnTo>
                    <a:lnTo>
                      <a:pt x="656" y="38"/>
                    </a:lnTo>
                    <a:lnTo>
                      <a:pt x="660" y="36"/>
                    </a:lnTo>
                    <a:lnTo>
                      <a:pt x="660" y="36"/>
                    </a:lnTo>
                    <a:lnTo>
                      <a:pt x="660" y="36"/>
                    </a:lnTo>
                    <a:close/>
                    <a:moveTo>
                      <a:pt x="702" y="28"/>
                    </a:moveTo>
                    <a:lnTo>
                      <a:pt x="702" y="28"/>
                    </a:lnTo>
                    <a:lnTo>
                      <a:pt x="704" y="28"/>
                    </a:lnTo>
                    <a:lnTo>
                      <a:pt x="704" y="30"/>
                    </a:lnTo>
                    <a:lnTo>
                      <a:pt x="702" y="34"/>
                    </a:lnTo>
                    <a:lnTo>
                      <a:pt x="700" y="36"/>
                    </a:lnTo>
                    <a:lnTo>
                      <a:pt x="700" y="30"/>
                    </a:lnTo>
                    <a:lnTo>
                      <a:pt x="700" y="28"/>
                    </a:lnTo>
                    <a:lnTo>
                      <a:pt x="702" y="28"/>
                    </a:lnTo>
                    <a:lnTo>
                      <a:pt x="702" y="28"/>
                    </a:lnTo>
                    <a:lnTo>
                      <a:pt x="702" y="28"/>
                    </a:lnTo>
                    <a:close/>
                    <a:moveTo>
                      <a:pt x="282" y="428"/>
                    </a:moveTo>
                    <a:lnTo>
                      <a:pt x="282" y="428"/>
                    </a:lnTo>
                    <a:lnTo>
                      <a:pt x="278" y="428"/>
                    </a:lnTo>
                    <a:lnTo>
                      <a:pt x="284" y="430"/>
                    </a:lnTo>
                    <a:lnTo>
                      <a:pt x="292" y="434"/>
                    </a:lnTo>
                    <a:lnTo>
                      <a:pt x="288" y="430"/>
                    </a:lnTo>
                    <a:lnTo>
                      <a:pt x="286" y="428"/>
                    </a:lnTo>
                    <a:lnTo>
                      <a:pt x="282" y="428"/>
                    </a:lnTo>
                    <a:lnTo>
                      <a:pt x="282" y="428"/>
                    </a:lnTo>
                    <a:lnTo>
                      <a:pt x="282" y="428"/>
                    </a:lnTo>
                    <a:close/>
                    <a:moveTo>
                      <a:pt x="330" y="420"/>
                    </a:moveTo>
                    <a:lnTo>
                      <a:pt x="330" y="420"/>
                    </a:lnTo>
                    <a:lnTo>
                      <a:pt x="328" y="424"/>
                    </a:lnTo>
                    <a:lnTo>
                      <a:pt x="328" y="426"/>
                    </a:lnTo>
                    <a:lnTo>
                      <a:pt x="328" y="428"/>
                    </a:lnTo>
                    <a:lnTo>
                      <a:pt x="330" y="428"/>
                    </a:lnTo>
                    <a:lnTo>
                      <a:pt x="336" y="424"/>
                    </a:lnTo>
                    <a:lnTo>
                      <a:pt x="332" y="420"/>
                    </a:lnTo>
                    <a:lnTo>
                      <a:pt x="330" y="420"/>
                    </a:lnTo>
                    <a:lnTo>
                      <a:pt x="330" y="420"/>
                    </a:lnTo>
                    <a:lnTo>
                      <a:pt x="330" y="420"/>
                    </a:lnTo>
                    <a:close/>
                    <a:moveTo>
                      <a:pt x="350" y="416"/>
                    </a:moveTo>
                    <a:lnTo>
                      <a:pt x="350" y="416"/>
                    </a:lnTo>
                    <a:lnTo>
                      <a:pt x="348" y="418"/>
                    </a:lnTo>
                    <a:lnTo>
                      <a:pt x="346" y="420"/>
                    </a:lnTo>
                    <a:lnTo>
                      <a:pt x="348" y="420"/>
                    </a:lnTo>
                    <a:lnTo>
                      <a:pt x="350" y="420"/>
                    </a:lnTo>
                    <a:lnTo>
                      <a:pt x="354" y="420"/>
                    </a:lnTo>
                    <a:lnTo>
                      <a:pt x="356" y="418"/>
                    </a:lnTo>
                    <a:lnTo>
                      <a:pt x="356" y="416"/>
                    </a:lnTo>
                    <a:lnTo>
                      <a:pt x="350" y="416"/>
                    </a:lnTo>
                    <a:lnTo>
                      <a:pt x="350" y="416"/>
                    </a:lnTo>
                    <a:lnTo>
                      <a:pt x="350" y="416"/>
                    </a:lnTo>
                    <a:close/>
                    <a:moveTo>
                      <a:pt x="384" y="396"/>
                    </a:moveTo>
                    <a:lnTo>
                      <a:pt x="384" y="398"/>
                    </a:lnTo>
                    <a:lnTo>
                      <a:pt x="378" y="400"/>
                    </a:lnTo>
                    <a:lnTo>
                      <a:pt x="376" y="406"/>
                    </a:lnTo>
                    <a:lnTo>
                      <a:pt x="376" y="412"/>
                    </a:lnTo>
                    <a:lnTo>
                      <a:pt x="372" y="412"/>
                    </a:lnTo>
                    <a:lnTo>
                      <a:pt x="366" y="416"/>
                    </a:lnTo>
                    <a:lnTo>
                      <a:pt x="366" y="418"/>
                    </a:lnTo>
                    <a:lnTo>
                      <a:pt x="366" y="420"/>
                    </a:lnTo>
                    <a:lnTo>
                      <a:pt x="372" y="424"/>
                    </a:lnTo>
                    <a:lnTo>
                      <a:pt x="374" y="424"/>
                    </a:lnTo>
                    <a:lnTo>
                      <a:pt x="376" y="424"/>
                    </a:lnTo>
                    <a:lnTo>
                      <a:pt x="378" y="424"/>
                    </a:lnTo>
                    <a:lnTo>
                      <a:pt x="382" y="420"/>
                    </a:lnTo>
                    <a:lnTo>
                      <a:pt x="382" y="424"/>
                    </a:lnTo>
                    <a:lnTo>
                      <a:pt x="382" y="428"/>
                    </a:lnTo>
                    <a:lnTo>
                      <a:pt x="390" y="434"/>
                    </a:lnTo>
                    <a:lnTo>
                      <a:pt x="396" y="436"/>
                    </a:lnTo>
                    <a:lnTo>
                      <a:pt x="396" y="434"/>
                    </a:lnTo>
                    <a:lnTo>
                      <a:pt x="400" y="430"/>
                    </a:lnTo>
                    <a:lnTo>
                      <a:pt x="400" y="428"/>
                    </a:lnTo>
                    <a:lnTo>
                      <a:pt x="402" y="428"/>
                    </a:lnTo>
                    <a:lnTo>
                      <a:pt x="404" y="430"/>
                    </a:lnTo>
                    <a:lnTo>
                      <a:pt x="422" y="426"/>
                    </a:lnTo>
                    <a:lnTo>
                      <a:pt x="420" y="424"/>
                    </a:lnTo>
                    <a:lnTo>
                      <a:pt x="418" y="424"/>
                    </a:lnTo>
                    <a:lnTo>
                      <a:pt x="418" y="416"/>
                    </a:lnTo>
                    <a:lnTo>
                      <a:pt x="418" y="408"/>
                    </a:lnTo>
                    <a:lnTo>
                      <a:pt x="412" y="406"/>
                    </a:lnTo>
                    <a:lnTo>
                      <a:pt x="402" y="400"/>
                    </a:lnTo>
                    <a:lnTo>
                      <a:pt x="392" y="396"/>
                    </a:lnTo>
                    <a:lnTo>
                      <a:pt x="384" y="396"/>
                    </a:lnTo>
                    <a:lnTo>
                      <a:pt x="384" y="396"/>
                    </a:lnTo>
                    <a:lnTo>
                      <a:pt x="384" y="396"/>
                    </a:lnTo>
                    <a:close/>
                    <a:moveTo>
                      <a:pt x="546" y="388"/>
                    </a:moveTo>
                    <a:lnTo>
                      <a:pt x="546" y="388"/>
                    </a:lnTo>
                    <a:lnTo>
                      <a:pt x="548" y="398"/>
                    </a:lnTo>
                    <a:lnTo>
                      <a:pt x="550" y="400"/>
                    </a:lnTo>
                    <a:lnTo>
                      <a:pt x="554" y="400"/>
                    </a:lnTo>
                    <a:lnTo>
                      <a:pt x="556" y="400"/>
                    </a:lnTo>
                    <a:lnTo>
                      <a:pt x="558" y="402"/>
                    </a:lnTo>
                    <a:lnTo>
                      <a:pt x="558" y="400"/>
                    </a:lnTo>
                    <a:lnTo>
                      <a:pt x="550" y="396"/>
                    </a:lnTo>
                    <a:lnTo>
                      <a:pt x="546" y="388"/>
                    </a:lnTo>
                    <a:lnTo>
                      <a:pt x="546" y="388"/>
                    </a:lnTo>
                    <a:lnTo>
                      <a:pt x="546" y="388"/>
                    </a:lnTo>
                    <a:close/>
                    <a:moveTo>
                      <a:pt x="348" y="370"/>
                    </a:moveTo>
                    <a:lnTo>
                      <a:pt x="348" y="370"/>
                    </a:lnTo>
                    <a:lnTo>
                      <a:pt x="346" y="372"/>
                    </a:lnTo>
                    <a:lnTo>
                      <a:pt x="342" y="378"/>
                    </a:lnTo>
                    <a:lnTo>
                      <a:pt x="342" y="380"/>
                    </a:lnTo>
                    <a:lnTo>
                      <a:pt x="348" y="380"/>
                    </a:lnTo>
                    <a:lnTo>
                      <a:pt x="348" y="374"/>
                    </a:lnTo>
                    <a:lnTo>
                      <a:pt x="348" y="372"/>
                    </a:lnTo>
                    <a:lnTo>
                      <a:pt x="348" y="370"/>
                    </a:lnTo>
                    <a:lnTo>
                      <a:pt x="348" y="370"/>
                    </a:lnTo>
                    <a:lnTo>
                      <a:pt x="348" y="370"/>
                    </a:lnTo>
                    <a:close/>
                    <a:moveTo>
                      <a:pt x="400" y="296"/>
                    </a:moveTo>
                    <a:lnTo>
                      <a:pt x="400" y="298"/>
                    </a:lnTo>
                    <a:lnTo>
                      <a:pt x="404" y="298"/>
                    </a:lnTo>
                    <a:lnTo>
                      <a:pt x="404" y="296"/>
                    </a:lnTo>
                    <a:lnTo>
                      <a:pt x="400" y="296"/>
                    </a:lnTo>
                    <a:lnTo>
                      <a:pt x="400" y="296"/>
                    </a:lnTo>
                    <a:lnTo>
                      <a:pt x="400" y="296"/>
                    </a:lnTo>
                    <a:close/>
                    <a:moveTo>
                      <a:pt x="146" y="290"/>
                    </a:moveTo>
                    <a:lnTo>
                      <a:pt x="146" y="290"/>
                    </a:lnTo>
                    <a:lnTo>
                      <a:pt x="138" y="298"/>
                    </a:lnTo>
                    <a:lnTo>
                      <a:pt x="130" y="306"/>
                    </a:lnTo>
                    <a:lnTo>
                      <a:pt x="122" y="306"/>
                    </a:lnTo>
                    <a:lnTo>
                      <a:pt x="114" y="306"/>
                    </a:lnTo>
                    <a:lnTo>
                      <a:pt x="104" y="312"/>
                    </a:lnTo>
                    <a:lnTo>
                      <a:pt x="102" y="312"/>
                    </a:lnTo>
                    <a:lnTo>
                      <a:pt x="100" y="312"/>
                    </a:lnTo>
                    <a:lnTo>
                      <a:pt x="96" y="316"/>
                    </a:lnTo>
                    <a:lnTo>
                      <a:pt x="96" y="320"/>
                    </a:lnTo>
                    <a:lnTo>
                      <a:pt x="96" y="324"/>
                    </a:lnTo>
                    <a:lnTo>
                      <a:pt x="96" y="328"/>
                    </a:lnTo>
                    <a:lnTo>
                      <a:pt x="94" y="328"/>
                    </a:lnTo>
                    <a:lnTo>
                      <a:pt x="86" y="336"/>
                    </a:lnTo>
                    <a:lnTo>
                      <a:pt x="78" y="344"/>
                    </a:lnTo>
                    <a:lnTo>
                      <a:pt x="76" y="344"/>
                    </a:lnTo>
                    <a:lnTo>
                      <a:pt x="76" y="348"/>
                    </a:lnTo>
                    <a:lnTo>
                      <a:pt x="84" y="348"/>
                    </a:lnTo>
                    <a:lnTo>
                      <a:pt x="86" y="352"/>
                    </a:lnTo>
                    <a:lnTo>
                      <a:pt x="92" y="352"/>
                    </a:lnTo>
                    <a:lnTo>
                      <a:pt x="94" y="348"/>
                    </a:lnTo>
                    <a:lnTo>
                      <a:pt x="96" y="346"/>
                    </a:lnTo>
                    <a:lnTo>
                      <a:pt x="96" y="348"/>
                    </a:lnTo>
                    <a:lnTo>
                      <a:pt x="102" y="352"/>
                    </a:lnTo>
                    <a:lnTo>
                      <a:pt x="94" y="354"/>
                    </a:lnTo>
                    <a:lnTo>
                      <a:pt x="92" y="354"/>
                    </a:lnTo>
                    <a:lnTo>
                      <a:pt x="92" y="356"/>
                    </a:lnTo>
                    <a:lnTo>
                      <a:pt x="100" y="356"/>
                    </a:lnTo>
                    <a:lnTo>
                      <a:pt x="104" y="356"/>
                    </a:lnTo>
                    <a:lnTo>
                      <a:pt x="104" y="352"/>
                    </a:lnTo>
                    <a:lnTo>
                      <a:pt x="140" y="348"/>
                    </a:lnTo>
                    <a:lnTo>
                      <a:pt x="142" y="352"/>
                    </a:lnTo>
                    <a:lnTo>
                      <a:pt x="128" y="354"/>
                    </a:lnTo>
                    <a:lnTo>
                      <a:pt x="114" y="356"/>
                    </a:lnTo>
                    <a:lnTo>
                      <a:pt x="112" y="362"/>
                    </a:lnTo>
                    <a:lnTo>
                      <a:pt x="104" y="364"/>
                    </a:lnTo>
                    <a:lnTo>
                      <a:pt x="96" y="364"/>
                    </a:lnTo>
                    <a:lnTo>
                      <a:pt x="96" y="370"/>
                    </a:lnTo>
                    <a:lnTo>
                      <a:pt x="100" y="370"/>
                    </a:lnTo>
                    <a:lnTo>
                      <a:pt x="102" y="372"/>
                    </a:lnTo>
                    <a:lnTo>
                      <a:pt x="146" y="372"/>
                    </a:lnTo>
                    <a:lnTo>
                      <a:pt x="156" y="370"/>
                    </a:lnTo>
                    <a:lnTo>
                      <a:pt x="158" y="372"/>
                    </a:lnTo>
                    <a:lnTo>
                      <a:pt x="160" y="372"/>
                    </a:lnTo>
                    <a:lnTo>
                      <a:pt x="164" y="372"/>
                    </a:lnTo>
                    <a:lnTo>
                      <a:pt x="170" y="366"/>
                    </a:lnTo>
                    <a:lnTo>
                      <a:pt x="174" y="366"/>
                    </a:lnTo>
                    <a:lnTo>
                      <a:pt x="174" y="370"/>
                    </a:lnTo>
                    <a:lnTo>
                      <a:pt x="176" y="372"/>
                    </a:lnTo>
                    <a:lnTo>
                      <a:pt x="184" y="372"/>
                    </a:lnTo>
                    <a:lnTo>
                      <a:pt x="192" y="370"/>
                    </a:lnTo>
                    <a:lnTo>
                      <a:pt x="186" y="378"/>
                    </a:lnTo>
                    <a:lnTo>
                      <a:pt x="182" y="384"/>
                    </a:lnTo>
                    <a:lnTo>
                      <a:pt x="170" y="384"/>
                    </a:lnTo>
                    <a:lnTo>
                      <a:pt x="164" y="382"/>
                    </a:lnTo>
                    <a:lnTo>
                      <a:pt x="156" y="382"/>
                    </a:lnTo>
                    <a:lnTo>
                      <a:pt x="146" y="382"/>
                    </a:lnTo>
                    <a:lnTo>
                      <a:pt x="136" y="388"/>
                    </a:lnTo>
                    <a:lnTo>
                      <a:pt x="124" y="390"/>
                    </a:lnTo>
                    <a:lnTo>
                      <a:pt x="112" y="388"/>
                    </a:lnTo>
                    <a:lnTo>
                      <a:pt x="112" y="402"/>
                    </a:lnTo>
                    <a:lnTo>
                      <a:pt x="118" y="406"/>
                    </a:lnTo>
                    <a:lnTo>
                      <a:pt x="120" y="406"/>
                    </a:lnTo>
                    <a:lnTo>
                      <a:pt x="120" y="410"/>
                    </a:lnTo>
                    <a:lnTo>
                      <a:pt x="128" y="412"/>
                    </a:lnTo>
                    <a:lnTo>
                      <a:pt x="138" y="412"/>
                    </a:lnTo>
                    <a:lnTo>
                      <a:pt x="148" y="416"/>
                    </a:lnTo>
                    <a:lnTo>
                      <a:pt x="156" y="418"/>
                    </a:lnTo>
                    <a:lnTo>
                      <a:pt x="156" y="424"/>
                    </a:lnTo>
                    <a:lnTo>
                      <a:pt x="156" y="430"/>
                    </a:lnTo>
                    <a:lnTo>
                      <a:pt x="158" y="430"/>
                    </a:lnTo>
                    <a:lnTo>
                      <a:pt x="160" y="428"/>
                    </a:lnTo>
                    <a:lnTo>
                      <a:pt x="164" y="428"/>
                    </a:lnTo>
                    <a:lnTo>
                      <a:pt x="164" y="434"/>
                    </a:lnTo>
                    <a:lnTo>
                      <a:pt x="194" y="430"/>
                    </a:lnTo>
                    <a:lnTo>
                      <a:pt x="206" y="428"/>
                    </a:lnTo>
                    <a:lnTo>
                      <a:pt x="220" y="426"/>
                    </a:lnTo>
                    <a:lnTo>
                      <a:pt x="222" y="420"/>
                    </a:lnTo>
                    <a:lnTo>
                      <a:pt x="240" y="416"/>
                    </a:lnTo>
                    <a:lnTo>
                      <a:pt x="248" y="416"/>
                    </a:lnTo>
                    <a:lnTo>
                      <a:pt x="258" y="406"/>
                    </a:lnTo>
                    <a:lnTo>
                      <a:pt x="268" y="398"/>
                    </a:lnTo>
                    <a:lnTo>
                      <a:pt x="276" y="398"/>
                    </a:lnTo>
                    <a:lnTo>
                      <a:pt x="274" y="402"/>
                    </a:lnTo>
                    <a:lnTo>
                      <a:pt x="272" y="408"/>
                    </a:lnTo>
                    <a:lnTo>
                      <a:pt x="286" y="412"/>
                    </a:lnTo>
                    <a:lnTo>
                      <a:pt x="286" y="420"/>
                    </a:lnTo>
                    <a:lnTo>
                      <a:pt x="292" y="418"/>
                    </a:lnTo>
                    <a:lnTo>
                      <a:pt x="294" y="416"/>
                    </a:lnTo>
                    <a:lnTo>
                      <a:pt x="296" y="420"/>
                    </a:lnTo>
                    <a:lnTo>
                      <a:pt x="310" y="420"/>
                    </a:lnTo>
                    <a:lnTo>
                      <a:pt x="312" y="420"/>
                    </a:lnTo>
                    <a:lnTo>
                      <a:pt x="314" y="420"/>
                    </a:lnTo>
                    <a:lnTo>
                      <a:pt x="314" y="418"/>
                    </a:lnTo>
                    <a:lnTo>
                      <a:pt x="322" y="418"/>
                    </a:lnTo>
                    <a:lnTo>
                      <a:pt x="328" y="418"/>
                    </a:lnTo>
                    <a:lnTo>
                      <a:pt x="330" y="418"/>
                    </a:lnTo>
                    <a:lnTo>
                      <a:pt x="336" y="410"/>
                    </a:lnTo>
                    <a:lnTo>
                      <a:pt x="330" y="408"/>
                    </a:lnTo>
                    <a:lnTo>
                      <a:pt x="324" y="402"/>
                    </a:lnTo>
                    <a:lnTo>
                      <a:pt x="322" y="408"/>
                    </a:lnTo>
                    <a:lnTo>
                      <a:pt x="318" y="408"/>
                    </a:lnTo>
                    <a:lnTo>
                      <a:pt x="312" y="408"/>
                    </a:lnTo>
                    <a:lnTo>
                      <a:pt x="312" y="406"/>
                    </a:lnTo>
                    <a:lnTo>
                      <a:pt x="312" y="402"/>
                    </a:lnTo>
                    <a:lnTo>
                      <a:pt x="306" y="400"/>
                    </a:lnTo>
                    <a:lnTo>
                      <a:pt x="314" y="400"/>
                    </a:lnTo>
                    <a:lnTo>
                      <a:pt x="330" y="402"/>
                    </a:lnTo>
                    <a:lnTo>
                      <a:pt x="332" y="402"/>
                    </a:lnTo>
                    <a:lnTo>
                      <a:pt x="328" y="400"/>
                    </a:lnTo>
                    <a:lnTo>
                      <a:pt x="328" y="396"/>
                    </a:lnTo>
                    <a:lnTo>
                      <a:pt x="330" y="396"/>
                    </a:lnTo>
                    <a:lnTo>
                      <a:pt x="332" y="392"/>
                    </a:lnTo>
                    <a:lnTo>
                      <a:pt x="336" y="392"/>
                    </a:lnTo>
                    <a:lnTo>
                      <a:pt x="336" y="398"/>
                    </a:lnTo>
                    <a:lnTo>
                      <a:pt x="342" y="398"/>
                    </a:lnTo>
                    <a:lnTo>
                      <a:pt x="342" y="402"/>
                    </a:lnTo>
                    <a:lnTo>
                      <a:pt x="348" y="406"/>
                    </a:lnTo>
                    <a:lnTo>
                      <a:pt x="350" y="400"/>
                    </a:lnTo>
                    <a:lnTo>
                      <a:pt x="350" y="398"/>
                    </a:lnTo>
                    <a:lnTo>
                      <a:pt x="348" y="398"/>
                    </a:lnTo>
                    <a:lnTo>
                      <a:pt x="348" y="390"/>
                    </a:lnTo>
                    <a:lnTo>
                      <a:pt x="348" y="388"/>
                    </a:lnTo>
                    <a:lnTo>
                      <a:pt x="348" y="384"/>
                    </a:lnTo>
                    <a:lnTo>
                      <a:pt x="338" y="382"/>
                    </a:lnTo>
                    <a:lnTo>
                      <a:pt x="328" y="382"/>
                    </a:lnTo>
                    <a:lnTo>
                      <a:pt x="320" y="382"/>
                    </a:lnTo>
                    <a:lnTo>
                      <a:pt x="318" y="380"/>
                    </a:lnTo>
                    <a:lnTo>
                      <a:pt x="314" y="374"/>
                    </a:lnTo>
                    <a:lnTo>
                      <a:pt x="314" y="372"/>
                    </a:lnTo>
                    <a:lnTo>
                      <a:pt x="314" y="370"/>
                    </a:lnTo>
                    <a:lnTo>
                      <a:pt x="312" y="370"/>
                    </a:lnTo>
                    <a:lnTo>
                      <a:pt x="312" y="374"/>
                    </a:lnTo>
                    <a:lnTo>
                      <a:pt x="312" y="378"/>
                    </a:lnTo>
                    <a:lnTo>
                      <a:pt x="312" y="374"/>
                    </a:lnTo>
                    <a:lnTo>
                      <a:pt x="300" y="372"/>
                    </a:lnTo>
                    <a:lnTo>
                      <a:pt x="300" y="370"/>
                    </a:lnTo>
                    <a:lnTo>
                      <a:pt x="296" y="364"/>
                    </a:lnTo>
                    <a:lnTo>
                      <a:pt x="294" y="360"/>
                    </a:lnTo>
                    <a:lnTo>
                      <a:pt x="292" y="352"/>
                    </a:lnTo>
                    <a:lnTo>
                      <a:pt x="288" y="348"/>
                    </a:lnTo>
                    <a:lnTo>
                      <a:pt x="284" y="348"/>
                    </a:lnTo>
                    <a:lnTo>
                      <a:pt x="282" y="344"/>
                    </a:lnTo>
                    <a:lnTo>
                      <a:pt x="282" y="338"/>
                    </a:lnTo>
                    <a:lnTo>
                      <a:pt x="282" y="334"/>
                    </a:lnTo>
                    <a:lnTo>
                      <a:pt x="278" y="330"/>
                    </a:lnTo>
                    <a:lnTo>
                      <a:pt x="278" y="328"/>
                    </a:lnTo>
                    <a:lnTo>
                      <a:pt x="268" y="328"/>
                    </a:lnTo>
                    <a:lnTo>
                      <a:pt x="272" y="326"/>
                    </a:lnTo>
                    <a:lnTo>
                      <a:pt x="274" y="324"/>
                    </a:lnTo>
                    <a:lnTo>
                      <a:pt x="274" y="318"/>
                    </a:lnTo>
                    <a:lnTo>
                      <a:pt x="274" y="316"/>
                    </a:lnTo>
                    <a:lnTo>
                      <a:pt x="254" y="292"/>
                    </a:lnTo>
                    <a:lnTo>
                      <a:pt x="246" y="298"/>
                    </a:lnTo>
                    <a:lnTo>
                      <a:pt x="248" y="310"/>
                    </a:lnTo>
                    <a:lnTo>
                      <a:pt x="250" y="318"/>
                    </a:lnTo>
                    <a:lnTo>
                      <a:pt x="256" y="320"/>
                    </a:lnTo>
                    <a:lnTo>
                      <a:pt x="268" y="324"/>
                    </a:lnTo>
                    <a:lnTo>
                      <a:pt x="266" y="328"/>
                    </a:lnTo>
                    <a:lnTo>
                      <a:pt x="264" y="328"/>
                    </a:lnTo>
                    <a:lnTo>
                      <a:pt x="264" y="326"/>
                    </a:lnTo>
                    <a:lnTo>
                      <a:pt x="260" y="326"/>
                    </a:lnTo>
                    <a:lnTo>
                      <a:pt x="258" y="328"/>
                    </a:lnTo>
                    <a:lnTo>
                      <a:pt x="256" y="330"/>
                    </a:lnTo>
                    <a:lnTo>
                      <a:pt x="254" y="330"/>
                    </a:lnTo>
                    <a:lnTo>
                      <a:pt x="254" y="328"/>
                    </a:lnTo>
                    <a:lnTo>
                      <a:pt x="250" y="326"/>
                    </a:lnTo>
                    <a:lnTo>
                      <a:pt x="248" y="326"/>
                    </a:lnTo>
                    <a:lnTo>
                      <a:pt x="246" y="334"/>
                    </a:lnTo>
                    <a:lnTo>
                      <a:pt x="242" y="342"/>
                    </a:lnTo>
                    <a:lnTo>
                      <a:pt x="232" y="344"/>
                    </a:lnTo>
                    <a:lnTo>
                      <a:pt x="232" y="338"/>
                    </a:lnTo>
                    <a:lnTo>
                      <a:pt x="236" y="330"/>
                    </a:lnTo>
                    <a:lnTo>
                      <a:pt x="238" y="326"/>
                    </a:lnTo>
                    <a:lnTo>
                      <a:pt x="240" y="324"/>
                    </a:lnTo>
                    <a:lnTo>
                      <a:pt x="240" y="318"/>
                    </a:lnTo>
                    <a:lnTo>
                      <a:pt x="232" y="316"/>
                    </a:lnTo>
                    <a:lnTo>
                      <a:pt x="230" y="310"/>
                    </a:lnTo>
                    <a:lnTo>
                      <a:pt x="228" y="306"/>
                    </a:lnTo>
                    <a:lnTo>
                      <a:pt x="224" y="308"/>
                    </a:lnTo>
                    <a:lnTo>
                      <a:pt x="218" y="302"/>
                    </a:lnTo>
                    <a:lnTo>
                      <a:pt x="210" y="318"/>
                    </a:lnTo>
                    <a:lnTo>
                      <a:pt x="204" y="318"/>
                    </a:lnTo>
                    <a:lnTo>
                      <a:pt x="196" y="308"/>
                    </a:lnTo>
                    <a:lnTo>
                      <a:pt x="194" y="306"/>
                    </a:lnTo>
                    <a:lnTo>
                      <a:pt x="188" y="300"/>
                    </a:lnTo>
                    <a:lnTo>
                      <a:pt x="178" y="300"/>
                    </a:lnTo>
                    <a:lnTo>
                      <a:pt x="178" y="316"/>
                    </a:lnTo>
                    <a:lnTo>
                      <a:pt x="182" y="328"/>
                    </a:lnTo>
                    <a:lnTo>
                      <a:pt x="174" y="330"/>
                    </a:lnTo>
                    <a:lnTo>
                      <a:pt x="156" y="318"/>
                    </a:lnTo>
                    <a:lnTo>
                      <a:pt x="158" y="306"/>
                    </a:lnTo>
                    <a:lnTo>
                      <a:pt x="156" y="292"/>
                    </a:lnTo>
                    <a:lnTo>
                      <a:pt x="150" y="290"/>
                    </a:lnTo>
                    <a:lnTo>
                      <a:pt x="146" y="290"/>
                    </a:lnTo>
                    <a:lnTo>
                      <a:pt x="146" y="290"/>
                    </a:lnTo>
                    <a:lnTo>
                      <a:pt x="146" y="290"/>
                    </a:lnTo>
                    <a:close/>
                    <a:moveTo>
                      <a:pt x="376" y="282"/>
                    </a:moveTo>
                    <a:lnTo>
                      <a:pt x="376" y="282"/>
                    </a:lnTo>
                    <a:lnTo>
                      <a:pt x="378" y="280"/>
                    </a:lnTo>
                    <a:lnTo>
                      <a:pt x="378" y="282"/>
                    </a:lnTo>
                    <a:lnTo>
                      <a:pt x="376" y="284"/>
                    </a:lnTo>
                    <a:lnTo>
                      <a:pt x="372" y="284"/>
                    </a:lnTo>
                    <a:lnTo>
                      <a:pt x="376" y="282"/>
                    </a:lnTo>
                    <a:lnTo>
                      <a:pt x="376" y="282"/>
                    </a:lnTo>
                    <a:lnTo>
                      <a:pt x="376" y="282"/>
                    </a:lnTo>
                    <a:close/>
                    <a:moveTo>
                      <a:pt x="382" y="270"/>
                    </a:moveTo>
                    <a:lnTo>
                      <a:pt x="382" y="274"/>
                    </a:lnTo>
                    <a:lnTo>
                      <a:pt x="360" y="282"/>
                    </a:lnTo>
                    <a:lnTo>
                      <a:pt x="364" y="282"/>
                    </a:lnTo>
                    <a:lnTo>
                      <a:pt x="366" y="284"/>
                    </a:lnTo>
                    <a:lnTo>
                      <a:pt x="354" y="284"/>
                    </a:lnTo>
                    <a:lnTo>
                      <a:pt x="348" y="282"/>
                    </a:lnTo>
                    <a:lnTo>
                      <a:pt x="338" y="288"/>
                    </a:lnTo>
                    <a:lnTo>
                      <a:pt x="338" y="292"/>
                    </a:lnTo>
                    <a:lnTo>
                      <a:pt x="336" y="292"/>
                    </a:lnTo>
                    <a:lnTo>
                      <a:pt x="336" y="296"/>
                    </a:lnTo>
                    <a:lnTo>
                      <a:pt x="338" y="298"/>
                    </a:lnTo>
                    <a:lnTo>
                      <a:pt x="346" y="300"/>
                    </a:lnTo>
                    <a:lnTo>
                      <a:pt x="354" y="300"/>
                    </a:lnTo>
                    <a:lnTo>
                      <a:pt x="354" y="310"/>
                    </a:lnTo>
                    <a:lnTo>
                      <a:pt x="354" y="312"/>
                    </a:lnTo>
                    <a:lnTo>
                      <a:pt x="350" y="316"/>
                    </a:lnTo>
                    <a:lnTo>
                      <a:pt x="348" y="316"/>
                    </a:lnTo>
                    <a:lnTo>
                      <a:pt x="338" y="316"/>
                    </a:lnTo>
                    <a:lnTo>
                      <a:pt x="328" y="312"/>
                    </a:lnTo>
                    <a:lnTo>
                      <a:pt x="324" y="306"/>
                    </a:lnTo>
                    <a:lnTo>
                      <a:pt x="320" y="308"/>
                    </a:lnTo>
                    <a:lnTo>
                      <a:pt x="314" y="308"/>
                    </a:lnTo>
                    <a:lnTo>
                      <a:pt x="318" y="316"/>
                    </a:lnTo>
                    <a:lnTo>
                      <a:pt x="318" y="318"/>
                    </a:lnTo>
                    <a:lnTo>
                      <a:pt x="324" y="326"/>
                    </a:lnTo>
                    <a:lnTo>
                      <a:pt x="330" y="330"/>
                    </a:lnTo>
                    <a:lnTo>
                      <a:pt x="332" y="330"/>
                    </a:lnTo>
                    <a:lnTo>
                      <a:pt x="342" y="326"/>
                    </a:lnTo>
                    <a:lnTo>
                      <a:pt x="348" y="336"/>
                    </a:lnTo>
                    <a:lnTo>
                      <a:pt x="356" y="338"/>
                    </a:lnTo>
                    <a:lnTo>
                      <a:pt x="360" y="338"/>
                    </a:lnTo>
                    <a:lnTo>
                      <a:pt x="364" y="344"/>
                    </a:lnTo>
                    <a:lnTo>
                      <a:pt x="364" y="348"/>
                    </a:lnTo>
                    <a:lnTo>
                      <a:pt x="366" y="354"/>
                    </a:lnTo>
                    <a:lnTo>
                      <a:pt x="366" y="356"/>
                    </a:lnTo>
                    <a:lnTo>
                      <a:pt x="372" y="360"/>
                    </a:lnTo>
                    <a:lnTo>
                      <a:pt x="374" y="360"/>
                    </a:lnTo>
                    <a:lnTo>
                      <a:pt x="382" y="354"/>
                    </a:lnTo>
                    <a:lnTo>
                      <a:pt x="392" y="348"/>
                    </a:lnTo>
                    <a:lnTo>
                      <a:pt x="394" y="344"/>
                    </a:lnTo>
                    <a:lnTo>
                      <a:pt x="402" y="344"/>
                    </a:lnTo>
                    <a:lnTo>
                      <a:pt x="406" y="342"/>
                    </a:lnTo>
                    <a:lnTo>
                      <a:pt x="410" y="338"/>
                    </a:lnTo>
                    <a:lnTo>
                      <a:pt x="412" y="334"/>
                    </a:lnTo>
                    <a:lnTo>
                      <a:pt x="410" y="316"/>
                    </a:lnTo>
                    <a:lnTo>
                      <a:pt x="412" y="316"/>
                    </a:lnTo>
                    <a:lnTo>
                      <a:pt x="404" y="312"/>
                    </a:lnTo>
                    <a:lnTo>
                      <a:pt x="402" y="316"/>
                    </a:lnTo>
                    <a:lnTo>
                      <a:pt x="400" y="318"/>
                    </a:lnTo>
                    <a:lnTo>
                      <a:pt x="394" y="308"/>
                    </a:lnTo>
                    <a:lnTo>
                      <a:pt x="384" y="306"/>
                    </a:lnTo>
                    <a:lnTo>
                      <a:pt x="382" y="298"/>
                    </a:lnTo>
                    <a:lnTo>
                      <a:pt x="394" y="296"/>
                    </a:lnTo>
                    <a:lnTo>
                      <a:pt x="396" y="292"/>
                    </a:lnTo>
                    <a:lnTo>
                      <a:pt x="390" y="282"/>
                    </a:lnTo>
                    <a:lnTo>
                      <a:pt x="384" y="282"/>
                    </a:lnTo>
                    <a:lnTo>
                      <a:pt x="382" y="280"/>
                    </a:lnTo>
                    <a:lnTo>
                      <a:pt x="384" y="274"/>
                    </a:lnTo>
                    <a:lnTo>
                      <a:pt x="390" y="270"/>
                    </a:lnTo>
                    <a:lnTo>
                      <a:pt x="386" y="270"/>
                    </a:lnTo>
                    <a:lnTo>
                      <a:pt x="382" y="270"/>
                    </a:lnTo>
                    <a:lnTo>
                      <a:pt x="382" y="270"/>
                    </a:lnTo>
                    <a:lnTo>
                      <a:pt x="382" y="270"/>
                    </a:lnTo>
                    <a:close/>
                    <a:moveTo>
                      <a:pt x="48" y="262"/>
                    </a:moveTo>
                    <a:lnTo>
                      <a:pt x="48" y="262"/>
                    </a:lnTo>
                    <a:lnTo>
                      <a:pt x="40" y="264"/>
                    </a:lnTo>
                    <a:lnTo>
                      <a:pt x="36" y="266"/>
                    </a:lnTo>
                    <a:lnTo>
                      <a:pt x="20" y="272"/>
                    </a:lnTo>
                    <a:lnTo>
                      <a:pt x="4" y="278"/>
                    </a:lnTo>
                    <a:lnTo>
                      <a:pt x="4" y="296"/>
                    </a:lnTo>
                    <a:lnTo>
                      <a:pt x="6" y="302"/>
                    </a:lnTo>
                    <a:lnTo>
                      <a:pt x="10" y="308"/>
                    </a:lnTo>
                    <a:lnTo>
                      <a:pt x="6" y="310"/>
                    </a:lnTo>
                    <a:lnTo>
                      <a:pt x="2" y="310"/>
                    </a:lnTo>
                    <a:lnTo>
                      <a:pt x="4" y="316"/>
                    </a:lnTo>
                    <a:lnTo>
                      <a:pt x="6" y="318"/>
                    </a:lnTo>
                    <a:lnTo>
                      <a:pt x="0" y="338"/>
                    </a:lnTo>
                    <a:lnTo>
                      <a:pt x="4" y="344"/>
                    </a:lnTo>
                    <a:lnTo>
                      <a:pt x="12" y="348"/>
                    </a:lnTo>
                    <a:lnTo>
                      <a:pt x="14" y="356"/>
                    </a:lnTo>
                    <a:lnTo>
                      <a:pt x="14" y="360"/>
                    </a:lnTo>
                    <a:lnTo>
                      <a:pt x="18" y="362"/>
                    </a:lnTo>
                    <a:lnTo>
                      <a:pt x="24" y="362"/>
                    </a:lnTo>
                    <a:lnTo>
                      <a:pt x="30" y="362"/>
                    </a:lnTo>
                    <a:lnTo>
                      <a:pt x="40" y="346"/>
                    </a:lnTo>
                    <a:lnTo>
                      <a:pt x="42" y="346"/>
                    </a:lnTo>
                    <a:lnTo>
                      <a:pt x="42" y="348"/>
                    </a:lnTo>
                    <a:lnTo>
                      <a:pt x="46" y="348"/>
                    </a:lnTo>
                    <a:lnTo>
                      <a:pt x="48" y="348"/>
                    </a:lnTo>
                    <a:lnTo>
                      <a:pt x="46" y="352"/>
                    </a:lnTo>
                    <a:lnTo>
                      <a:pt x="58" y="348"/>
                    </a:lnTo>
                    <a:lnTo>
                      <a:pt x="66" y="348"/>
                    </a:lnTo>
                    <a:lnTo>
                      <a:pt x="68" y="344"/>
                    </a:lnTo>
                    <a:lnTo>
                      <a:pt x="68" y="338"/>
                    </a:lnTo>
                    <a:lnTo>
                      <a:pt x="70" y="334"/>
                    </a:lnTo>
                    <a:lnTo>
                      <a:pt x="70" y="328"/>
                    </a:lnTo>
                    <a:lnTo>
                      <a:pt x="82" y="318"/>
                    </a:lnTo>
                    <a:lnTo>
                      <a:pt x="94" y="308"/>
                    </a:lnTo>
                    <a:lnTo>
                      <a:pt x="112" y="298"/>
                    </a:lnTo>
                    <a:lnTo>
                      <a:pt x="124" y="296"/>
                    </a:lnTo>
                    <a:lnTo>
                      <a:pt x="128" y="296"/>
                    </a:lnTo>
                    <a:lnTo>
                      <a:pt x="130" y="298"/>
                    </a:lnTo>
                    <a:lnTo>
                      <a:pt x="132" y="298"/>
                    </a:lnTo>
                    <a:lnTo>
                      <a:pt x="132" y="296"/>
                    </a:lnTo>
                    <a:lnTo>
                      <a:pt x="138" y="292"/>
                    </a:lnTo>
                    <a:lnTo>
                      <a:pt x="138" y="288"/>
                    </a:lnTo>
                    <a:lnTo>
                      <a:pt x="128" y="284"/>
                    </a:lnTo>
                    <a:lnTo>
                      <a:pt x="124" y="280"/>
                    </a:lnTo>
                    <a:lnTo>
                      <a:pt x="120" y="278"/>
                    </a:lnTo>
                    <a:lnTo>
                      <a:pt x="110" y="274"/>
                    </a:lnTo>
                    <a:lnTo>
                      <a:pt x="96" y="274"/>
                    </a:lnTo>
                    <a:lnTo>
                      <a:pt x="88" y="278"/>
                    </a:lnTo>
                    <a:lnTo>
                      <a:pt x="82" y="278"/>
                    </a:lnTo>
                    <a:lnTo>
                      <a:pt x="76" y="272"/>
                    </a:lnTo>
                    <a:lnTo>
                      <a:pt x="50" y="264"/>
                    </a:lnTo>
                    <a:lnTo>
                      <a:pt x="50" y="262"/>
                    </a:lnTo>
                    <a:lnTo>
                      <a:pt x="48" y="262"/>
                    </a:lnTo>
                    <a:lnTo>
                      <a:pt x="48" y="262"/>
                    </a:lnTo>
                    <a:lnTo>
                      <a:pt x="48" y="262"/>
                    </a:lnTo>
                    <a:close/>
                    <a:moveTo>
                      <a:pt x="392" y="260"/>
                    </a:moveTo>
                    <a:lnTo>
                      <a:pt x="392" y="260"/>
                    </a:lnTo>
                    <a:lnTo>
                      <a:pt x="390" y="262"/>
                    </a:lnTo>
                    <a:lnTo>
                      <a:pt x="394" y="264"/>
                    </a:lnTo>
                    <a:lnTo>
                      <a:pt x="394" y="260"/>
                    </a:lnTo>
                    <a:lnTo>
                      <a:pt x="392" y="260"/>
                    </a:lnTo>
                    <a:lnTo>
                      <a:pt x="392" y="260"/>
                    </a:lnTo>
                    <a:lnTo>
                      <a:pt x="392" y="260"/>
                    </a:lnTo>
                    <a:close/>
                    <a:moveTo>
                      <a:pt x="296" y="238"/>
                    </a:moveTo>
                    <a:lnTo>
                      <a:pt x="296" y="238"/>
                    </a:lnTo>
                    <a:lnTo>
                      <a:pt x="296" y="248"/>
                    </a:lnTo>
                    <a:lnTo>
                      <a:pt x="300" y="248"/>
                    </a:lnTo>
                    <a:lnTo>
                      <a:pt x="302" y="246"/>
                    </a:lnTo>
                    <a:lnTo>
                      <a:pt x="300" y="242"/>
                    </a:lnTo>
                    <a:lnTo>
                      <a:pt x="296" y="238"/>
                    </a:lnTo>
                    <a:lnTo>
                      <a:pt x="296" y="238"/>
                    </a:lnTo>
                    <a:lnTo>
                      <a:pt x="296" y="238"/>
                    </a:lnTo>
                    <a:close/>
                    <a:moveTo>
                      <a:pt x="422" y="228"/>
                    </a:moveTo>
                    <a:lnTo>
                      <a:pt x="422" y="228"/>
                    </a:lnTo>
                    <a:lnTo>
                      <a:pt x="420" y="234"/>
                    </a:lnTo>
                    <a:lnTo>
                      <a:pt x="418" y="242"/>
                    </a:lnTo>
                    <a:lnTo>
                      <a:pt x="414" y="242"/>
                    </a:lnTo>
                    <a:lnTo>
                      <a:pt x="410" y="254"/>
                    </a:lnTo>
                    <a:lnTo>
                      <a:pt x="418" y="254"/>
                    </a:lnTo>
                    <a:lnTo>
                      <a:pt x="420" y="260"/>
                    </a:lnTo>
                    <a:lnTo>
                      <a:pt x="424" y="262"/>
                    </a:lnTo>
                    <a:lnTo>
                      <a:pt x="430" y="262"/>
                    </a:lnTo>
                    <a:lnTo>
                      <a:pt x="436" y="262"/>
                    </a:lnTo>
                    <a:lnTo>
                      <a:pt x="438" y="262"/>
                    </a:lnTo>
                    <a:lnTo>
                      <a:pt x="440" y="264"/>
                    </a:lnTo>
                    <a:lnTo>
                      <a:pt x="446" y="260"/>
                    </a:lnTo>
                    <a:lnTo>
                      <a:pt x="448" y="254"/>
                    </a:lnTo>
                    <a:lnTo>
                      <a:pt x="448" y="246"/>
                    </a:lnTo>
                    <a:lnTo>
                      <a:pt x="446" y="242"/>
                    </a:lnTo>
                    <a:lnTo>
                      <a:pt x="438" y="228"/>
                    </a:lnTo>
                    <a:lnTo>
                      <a:pt x="430" y="230"/>
                    </a:lnTo>
                    <a:lnTo>
                      <a:pt x="428" y="230"/>
                    </a:lnTo>
                    <a:lnTo>
                      <a:pt x="424" y="230"/>
                    </a:lnTo>
                    <a:lnTo>
                      <a:pt x="422" y="228"/>
                    </a:lnTo>
                    <a:lnTo>
                      <a:pt x="422" y="228"/>
                    </a:lnTo>
                    <a:lnTo>
                      <a:pt x="422" y="228"/>
                    </a:lnTo>
                    <a:close/>
                    <a:moveTo>
                      <a:pt x="414" y="228"/>
                    </a:moveTo>
                    <a:lnTo>
                      <a:pt x="414" y="228"/>
                    </a:lnTo>
                    <a:lnTo>
                      <a:pt x="412" y="230"/>
                    </a:lnTo>
                    <a:lnTo>
                      <a:pt x="404" y="234"/>
                    </a:lnTo>
                    <a:lnTo>
                      <a:pt x="404" y="236"/>
                    </a:lnTo>
                    <a:lnTo>
                      <a:pt x="404" y="238"/>
                    </a:lnTo>
                    <a:lnTo>
                      <a:pt x="406" y="238"/>
                    </a:lnTo>
                    <a:lnTo>
                      <a:pt x="414" y="230"/>
                    </a:lnTo>
                    <a:lnTo>
                      <a:pt x="418" y="228"/>
                    </a:lnTo>
                    <a:lnTo>
                      <a:pt x="414" y="228"/>
                    </a:lnTo>
                    <a:lnTo>
                      <a:pt x="414" y="228"/>
                    </a:lnTo>
                    <a:lnTo>
                      <a:pt x="414" y="228"/>
                    </a:lnTo>
                    <a:close/>
                    <a:moveTo>
                      <a:pt x="96" y="216"/>
                    </a:moveTo>
                    <a:lnTo>
                      <a:pt x="96" y="216"/>
                    </a:lnTo>
                    <a:lnTo>
                      <a:pt x="94" y="218"/>
                    </a:lnTo>
                    <a:lnTo>
                      <a:pt x="94" y="220"/>
                    </a:lnTo>
                    <a:lnTo>
                      <a:pt x="94" y="226"/>
                    </a:lnTo>
                    <a:lnTo>
                      <a:pt x="88" y="228"/>
                    </a:lnTo>
                    <a:lnTo>
                      <a:pt x="84" y="230"/>
                    </a:lnTo>
                    <a:lnTo>
                      <a:pt x="82" y="236"/>
                    </a:lnTo>
                    <a:lnTo>
                      <a:pt x="84" y="242"/>
                    </a:lnTo>
                    <a:lnTo>
                      <a:pt x="88" y="242"/>
                    </a:lnTo>
                    <a:lnTo>
                      <a:pt x="94" y="242"/>
                    </a:lnTo>
                    <a:lnTo>
                      <a:pt x="100" y="226"/>
                    </a:lnTo>
                    <a:lnTo>
                      <a:pt x="102" y="218"/>
                    </a:lnTo>
                    <a:lnTo>
                      <a:pt x="100" y="216"/>
                    </a:lnTo>
                    <a:lnTo>
                      <a:pt x="96" y="216"/>
                    </a:lnTo>
                    <a:lnTo>
                      <a:pt x="96" y="216"/>
                    </a:lnTo>
                    <a:lnTo>
                      <a:pt x="96" y="216"/>
                    </a:lnTo>
                    <a:close/>
                    <a:moveTo>
                      <a:pt x="124" y="206"/>
                    </a:moveTo>
                    <a:lnTo>
                      <a:pt x="124" y="210"/>
                    </a:lnTo>
                    <a:lnTo>
                      <a:pt x="130" y="210"/>
                    </a:lnTo>
                    <a:lnTo>
                      <a:pt x="130" y="208"/>
                    </a:lnTo>
                    <a:lnTo>
                      <a:pt x="130" y="206"/>
                    </a:lnTo>
                    <a:lnTo>
                      <a:pt x="124" y="206"/>
                    </a:lnTo>
                    <a:lnTo>
                      <a:pt x="124" y="206"/>
                    </a:lnTo>
                    <a:lnTo>
                      <a:pt x="124" y="206"/>
                    </a:lnTo>
                    <a:close/>
                    <a:moveTo>
                      <a:pt x="600" y="196"/>
                    </a:moveTo>
                    <a:lnTo>
                      <a:pt x="600" y="196"/>
                    </a:lnTo>
                    <a:lnTo>
                      <a:pt x="604" y="202"/>
                    </a:lnTo>
                    <a:lnTo>
                      <a:pt x="604" y="206"/>
                    </a:lnTo>
                    <a:lnTo>
                      <a:pt x="602" y="206"/>
                    </a:lnTo>
                    <a:lnTo>
                      <a:pt x="600" y="200"/>
                    </a:lnTo>
                    <a:lnTo>
                      <a:pt x="600" y="198"/>
                    </a:lnTo>
                    <a:lnTo>
                      <a:pt x="600" y="196"/>
                    </a:lnTo>
                    <a:lnTo>
                      <a:pt x="600" y="196"/>
                    </a:lnTo>
                    <a:lnTo>
                      <a:pt x="600" y="196"/>
                    </a:lnTo>
                    <a:close/>
                    <a:moveTo>
                      <a:pt x="492" y="196"/>
                    </a:moveTo>
                    <a:lnTo>
                      <a:pt x="492" y="196"/>
                    </a:lnTo>
                    <a:lnTo>
                      <a:pt x="494" y="196"/>
                    </a:lnTo>
                    <a:lnTo>
                      <a:pt x="492" y="196"/>
                    </a:lnTo>
                    <a:lnTo>
                      <a:pt x="486" y="196"/>
                    </a:lnTo>
                    <a:lnTo>
                      <a:pt x="494" y="206"/>
                    </a:lnTo>
                    <a:lnTo>
                      <a:pt x="500" y="206"/>
                    </a:lnTo>
                    <a:lnTo>
                      <a:pt x="500" y="202"/>
                    </a:lnTo>
                    <a:lnTo>
                      <a:pt x="500" y="196"/>
                    </a:lnTo>
                    <a:lnTo>
                      <a:pt x="492" y="196"/>
                    </a:lnTo>
                    <a:lnTo>
                      <a:pt x="492" y="196"/>
                    </a:lnTo>
                    <a:lnTo>
                      <a:pt x="492" y="196"/>
                    </a:lnTo>
                    <a:close/>
                    <a:moveTo>
                      <a:pt x="296" y="196"/>
                    </a:moveTo>
                    <a:lnTo>
                      <a:pt x="296" y="196"/>
                    </a:lnTo>
                    <a:lnTo>
                      <a:pt x="294" y="198"/>
                    </a:lnTo>
                    <a:lnTo>
                      <a:pt x="294" y="202"/>
                    </a:lnTo>
                    <a:lnTo>
                      <a:pt x="296" y="208"/>
                    </a:lnTo>
                    <a:lnTo>
                      <a:pt x="296" y="206"/>
                    </a:lnTo>
                    <a:lnTo>
                      <a:pt x="296" y="208"/>
                    </a:lnTo>
                    <a:lnTo>
                      <a:pt x="294" y="210"/>
                    </a:lnTo>
                    <a:lnTo>
                      <a:pt x="294" y="216"/>
                    </a:lnTo>
                    <a:lnTo>
                      <a:pt x="306" y="212"/>
                    </a:lnTo>
                    <a:lnTo>
                      <a:pt x="312" y="216"/>
                    </a:lnTo>
                    <a:lnTo>
                      <a:pt x="314" y="216"/>
                    </a:lnTo>
                    <a:lnTo>
                      <a:pt x="312" y="216"/>
                    </a:lnTo>
                    <a:lnTo>
                      <a:pt x="302" y="220"/>
                    </a:lnTo>
                    <a:lnTo>
                      <a:pt x="300" y="224"/>
                    </a:lnTo>
                    <a:lnTo>
                      <a:pt x="304" y="224"/>
                    </a:lnTo>
                    <a:lnTo>
                      <a:pt x="310" y="224"/>
                    </a:lnTo>
                    <a:lnTo>
                      <a:pt x="306" y="226"/>
                    </a:lnTo>
                    <a:lnTo>
                      <a:pt x="306" y="228"/>
                    </a:lnTo>
                    <a:lnTo>
                      <a:pt x="302" y="234"/>
                    </a:lnTo>
                    <a:lnTo>
                      <a:pt x="302" y="236"/>
                    </a:lnTo>
                    <a:lnTo>
                      <a:pt x="304" y="236"/>
                    </a:lnTo>
                    <a:lnTo>
                      <a:pt x="312" y="236"/>
                    </a:lnTo>
                    <a:lnTo>
                      <a:pt x="318" y="234"/>
                    </a:lnTo>
                    <a:lnTo>
                      <a:pt x="328" y="226"/>
                    </a:lnTo>
                    <a:lnTo>
                      <a:pt x="324" y="224"/>
                    </a:lnTo>
                    <a:lnTo>
                      <a:pt x="324" y="220"/>
                    </a:lnTo>
                    <a:lnTo>
                      <a:pt x="328" y="218"/>
                    </a:lnTo>
                    <a:lnTo>
                      <a:pt x="324" y="210"/>
                    </a:lnTo>
                    <a:lnTo>
                      <a:pt x="318" y="212"/>
                    </a:lnTo>
                    <a:lnTo>
                      <a:pt x="318" y="202"/>
                    </a:lnTo>
                    <a:lnTo>
                      <a:pt x="310" y="202"/>
                    </a:lnTo>
                    <a:lnTo>
                      <a:pt x="306" y="202"/>
                    </a:lnTo>
                    <a:lnTo>
                      <a:pt x="310" y="196"/>
                    </a:lnTo>
                    <a:lnTo>
                      <a:pt x="302" y="196"/>
                    </a:lnTo>
                    <a:lnTo>
                      <a:pt x="296" y="196"/>
                    </a:lnTo>
                    <a:lnTo>
                      <a:pt x="296" y="196"/>
                    </a:lnTo>
                    <a:lnTo>
                      <a:pt x="296" y="196"/>
                    </a:lnTo>
                    <a:close/>
                    <a:moveTo>
                      <a:pt x="358" y="192"/>
                    </a:moveTo>
                    <a:lnTo>
                      <a:pt x="358" y="192"/>
                    </a:lnTo>
                    <a:lnTo>
                      <a:pt x="354" y="192"/>
                    </a:lnTo>
                    <a:lnTo>
                      <a:pt x="350" y="196"/>
                    </a:lnTo>
                    <a:lnTo>
                      <a:pt x="354" y="198"/>
                    </a:lnTo>
                    <a:lnTo>
                      <a:pt x="360" y="200"/>
                    </a:lnTo>
                    <a:lnTo>
                      <a:pt x="360" y="206"/>
                    </a:lnTo>
                    <a:lnTo>
                      <a:pt x="348" y="206"/>
                    </a:lnTo>
                    <a:lnTo>
                      <a:pt x="354" y="210"/>
                    </a:lnTo>
                    <a:lnTo>
                      <a:pt x="356" y="212"/>
                    </a:lnTo>
                    <a:lnTo>
                      <a:pt x="358" y="212"/>
                    </a:lnTo>
                    <a:lnTo>
                      <a:pt x="358" y="216"/>
                    </a:lnTo>
                    <a:lnTo>
                      <a:pt x="356" y="218"/>
                    </a:lnTo>
                    <a:lnTo>
                      <a:pt x="356" y="220"/>
                    </a:lnTo>
                    <a:lnTo>
                      <a:pt x="360" y="224"/>
                    </a:lnTo>
                    <a:lnTo>
                      <a:pt x="358" y="226"/>
                    </a:lnTo>
                    <a:lnTo>
                      <a:pt x="358" y="228"/>
                    </a:lnTo>
                    <a:lnTo>
                      <a:pt x="350" y="228"/>
                    </a:lnTo>
                    <a:lnTo>
                      <a:pt x="354" y="220"/>
                    </a:lnTo>
                    <a:lnTo>
                      <a:pt x="346" y="212"/>
                    </a:lnTo>
                    <a:lnTo>
                      <a:pt x="338" y="202"/>
                    </a:lnTo>
                    <a:lnTo>
                      <a:pt x="330" y="202"/>
                    </a:lnTo>
                    <a:lnTo>
                      <a:pt x="330" y="210"/>
                    </a:lnTo>
                    <a:lnTo>
                      <a:pt x="332" y="210"/>
                    </a:lnTo>
                    <a:lnTo>
                      <a:pt x="332" y="212"/>
                    </a:lnTo>
                    <a:lnTo>
                      <a:pt x="330" y="218"/>
                    </a:lnTo>
                    <a:lnTo>
                      <a:pt x="338" y="224"/>
                    </a:lnTo>
                    <a:lnTo>
                      <a:pt x="338" y="230"/>
                    </a:lnTo>
                    <a:lnTo>
                      <a:pt x="322" y="230"/>
                    </a:lnTo>
                    <a:lnTo>
                      <a:pt x="322" y="236"/>
                    </a:lnTo>
                    <a:lnTo>
                      <a:pt x="320" y="236"/>
                    </a:lnTo>
                    <a:lnTo>
                      <a:pt x="322" y="242"/>
                    </a:lnTo>
                    <a:lnTo>
                      <a:pt x="322" y="246"/>
                    </a:lnTo>
                    <a:lnTo>
                      <a:pt x="338" y="238"/>
                    </a:lnTo>
                    <a:lnTo>
                      <a:pt x="356" y="234"/>
                    </a:lnTo>
                    <a:lnTo>
                      <a:pt x="358" y="234"/>
                    </a:lnTo>
                    <a:lnTo>
                      <a:pt x="360" y="236"/>
                    </a:lnTo>
                    <a:lnTo>
                      <a:pt x="348" y="244"/>
                    </a:lnTo>
                    <a:lnTo>
                      <a:pt x="350" y="254"/>
                    </a:lnTo>
                    <a:lnTo>
                      <a:pt x="358" y="254"/>
                    </a:lnTo>
                    <a:lnTo>
                      <a:pt x="366" y="254"/>
                    </a:lnTo>
                    <a:lnTo>
                      <a:pt x="378" y="252"/>
                    </a:lnTo>
                    <a:lnTo>
                      <a:pt x="390" y="252"/>
                    </a:lnTo>
                    <a:lnTo>
                      <a:pt x="396" y="252"/>
                    </a:lnTo>
                    <a:lnTo>
                      <a:pt x="396" y="248"/>
                    </a:lnTo>
                    <a:lnTo>
                      <a:pt x="400" y="246"/>
                    </a:lnTo>
                    <a:lnTo>
                      <a:pt x="396" y="242"/>
                    </a:lnTo>
                    <a:lnTo>
                      <a:pt x="394" y="238"/>
                    </a:lnTo>
                    <a:lnTo>
                      <a:pt x="394" y="242"/>
                    </a:lnTo>
                    <a:lnTo>
                      <a:pt x="396" y="236"/>
                    </a:lnTo>
                    <a:lnTo>
                      <a:pt x="396" y="228"/>
                    </a:lnTo>
                    <a:lnTo>
                      <a:pt x="390" y="228"/>
                    </a:lnTo>
                    <a:lnTo>
                      <a:pt x="390" y="224"/>
                    </a:lnTo>
                    <a:lnTo>
                      <a:pt x="390" y="216"/>
                    </a:lnTo>
                    <a:lnTo>
                      <a:pt x="390" y="210"/>
                    </a:lnTo>
                    <a:lnTo>
                      <a:pt x="386" y="206"/>
                    </a:lnTo>
                    <a:lnTo>
                      <a:pt x="378" y="202"/>
                    </a:lnTo>
                    <a:lnTo>
                      <a:pt x="378" y="200"/>
                    </a:lnTo>
                    <a:lnTo>
                      <a:pt x="378" y="198"/>
                    </a:lnTo>
                    <a:lnTo>
                      <a:pt x="376" y="196"/>
                    </a:lnTo>
                    <a:lnTo>
                      <a:pt x="374" y="196"/>
                    </a:lnTo>
                    <a:lnTo>
                      <a:pt x="372" y="198"/>
                    </a:lnTo>
                    <a:lnTo>
                      <a:pt x="372" y="202"/>
                    </a:lnTo>
                    <a:lnTo>
                      <a:pt x="374" y="202"/>
                    </a:lnTo>
                    <a:lnTo>
                      <a:pt x="376" y="202"/>
                    </a:lnTo>
                    <a:lnTo>
                      <a:pt x="374" y="206"/>
                    </a:lnTo>
                    <a:lnTo>
                      <a:pt x="368" y="206"/>
                    </a:lnTo>
                    <a:lnTo>
                      <a:pt x="366" y="206"/>
                    </a:lnTo>
                    <a:lnTo>
                      <a:pt x="364" y="202"/>
                    </a:lnTo>
                    <a:lnTo>
                      <a:pt x="366" y="202"/>
                    </a:lnTo>
                    <a:lnTo>
                      <a:pt x="358" y="192"/>
                    </a:lnTo>
                    <a:lnTo>
                      <a:pt x="358" y="192"/>
                    </a:lnTo>
                    <a:lnTo>
                      <a:pt x="358" y="192"/>
                    </a:lnTo>
                    <a:close/>
                    <a:moveTo>
                      <a:pt x="138" y="192"/>
                    </a:moveTo>
                    <a:lnTo>
                      <a:pt x="138" y="192"/>
                    </a:lnTo>
                    <a:lnTo>
                      <a:pt x="138" y="196"/>
                    </a:lnTo>
                    <a:lnTo>
                      <a:pt x="138" y="198"/>
                    </a:lnTo>
                    <a:lnTo>
                      <a:pt x="142" y="198"/>
                    </a:lnTo>
                    <a:lnTo>
                      <a:pt x="142" y="196"/>
                    </a:lnTo>
                    <a:lnTo>
                      <a:pt x="142" y="192"/>
                    </a:lnTo>
                    <a:lnTo>
                      <a:pt x="138" y="192"/>
                    </a:lnTo>
                    <a:lnTo>
                      <a:pt x="138" y="192"/>
                    </a:lnTo>
                    <a:lnTo>
                      <a:pt x="138" y="192"/>
                    </a:lnTo>
                    <a:close/>
                    <a:moveTo>
                      <a:pt x="418" y="190"/>
                    </a:moveTo>
                    <a:lnTo>
                      <a:pt x="418" y="190"/>
                    </a:lnTo>
                    <a:lnTo>
                      <a:pt x="412" y="192"/>
                    </a:lnTo>
                    <a:lnTo>
                      <a:pt x="410" y="196"/>
                    </a:lnTo>
                    <a:lnTo>
                      <a:pt x="414" y="206"/>
                    </a:lnTo>
                    <a:lnTo>
                      <a:pt x="422" y="210"/>
                    </a:lnTo>
                    <a:lnTo>
                      <a:pt x="430" y="210"/>
                    </a:lnTo>
                    <a:lnTo>
                      <a:pt x="436" y="210"/>
                    </a:lnTo>
                    <a:lnTo>
                      <a:pt x="440" y="216"/>
                    </a:lnTo>
                    <a:lnTo>
                      <a:pt x="446" y="216"/>
                    </a:lnTo>
                    <a:lnTo>
                      <a:pt x="448" y="212"/>
                    </a:lnTo>
                    <a:lnTo>
                      <a:pt x="450" y="212"/>
                    </a:lnTo>
                    <a:lnTo>
                      <a:pt x="454" y="210"/>
                    </a:lnTo>
                    <a:lnTo>
                      <a:pt x="456" y="216"/>
                    </a:lnTo>
                    <a:lnTo>
                      <a:pt x="466" y="220"/>
                    </a:lnTo>
                    <a:lnTo>
                      <a:pt x="472" y="224"/>
                    </a:lnTo>
                    <a:lnTo>
                      <a:pt x="476" y="230"/>
                    </a:lnTo>
                    <a:lnTo>
                      <a:pt x="474" y="242"/>
                    </a:lnTo>
                    <a:lnTo>
                      <a:pt x="472" y="248"/>
                    </a:lnTo>
                    <a:lnTo>
                      <a:pt x="474" y="260"/>
                    </a:lnTo>
                    <a:lnTo>
                      <a:pt x="476" y="270"/>
                    </a:lnTo>
                    <a:lnTo>
                      <a:pt x="484" y="266"/>
                    </a:lnTo>
                    <a:lnTo>
                      <a:pt x="484" y="264"/>
                    </a:lnTo>
                    <a:lnTo>
                      <a:pt x="486" y="264"/>
                    </a:lnTo>
                    <a:lnTo>
                      <a:pt x="490" y="266"/>
                    </a:lnTo>
                    <a:lnTo>
                      <a:pt x="490" y="270"/>
                    </a:lnTo>
                    <a:lnTo>
                      <a:pt x="494" y="266"/>
                    </a:lnTo>
                    <a:lnTo>
                      <a:pt x="496" y="264"/>
                    </a:lnTo>
                    <a:lnTo>
                      <a:pt x="510" y="262"/>
                    </a:lnTo>
                    <a:lnTo>
                      <a:pt x="514" y="254"/>
                    </a:lnTo>
                    <a:lnTo>
                      <a:pt x="520" y="266"/>
                    </a:lnTo>
                    <a:lnTo>
                      <a:pt x="530" y="266"/>
                    </a:lnTo>
                    <a:lnTo>
                      <a:pt x="540" y="266"/>
                    </a:lnTo>
                    <a:lnTo>
                      <a:pt x="546" y="262"/>
                    </a:lnTo>
                    <a:lnTo>
                      <a:pt x="548" y="262"/>
                    </a:lnTo>
                    <a:lnTo>
                      <a:pt x="550" y="266"/>
                    </a:lnTo>
                    <a:lnTo>
                      <a:pt x="564" y="264"/>
                    </a:lnTo>
                    <a:lnTo>
                      <a:pt x="564" y="266"/>
                    </a:lnTo>
                    <a:lnTo>
                      <a:pt x="566" y="266"/>
                    </a:lnTo>
                    <a:lnTo>
                      <a:pt x="582" y="264"/>
                    </a:lnTo>
                    <a:lnTo>
                      <a:pt x="586" y="264"/>
                    </a:lnTo>
                    <a:lnTo>
                      <a:pt x="592" y="264"/>
                    </a:lnTo>
                    <a:lnTo>
                      <a:pt x="596" y="262"/>
                    </a:lnTo>
                    <a:lnTo>
                      <a:pt x="594" y="260"/>
                    </a:lnTo>
                    <a:lnTo>
                      <a:pt x="600" y="256"/>
                    </a:lnTo>
                    <a:lnTo>
                      <a:pt x="602" y="262"/>
                    </a:lnTo>
                    <a:lnTo>
                      <a:pt x="604" y="264"/>
                    </a:lnTo>
                    <a:lnTo>
                      <a:pt x="608" y="262"/>
                    </a:lnTo>
                    <a:lnTo>
                      <a:pt x="610" y="262"/>
                    </a:lnTo>
                    <a:lnTo>
                      <a:pt x="610" y="264"/>
                    </a:lnTo>
                    <a:lnTo>
                      <a:pt x="626" y="264"/>
                    </a:lnTo>
                    <a:lnTo>
                      <a:pt x="642" y="264"/>
                    </a:lnTo>
                    <a:lnTo>
                      <a:pt x="642" y="256"/>
                    </a:lnTo>
                    <a:lnTo>
                      <a:pt x="642" y="252"/>
                    </a:lnTo>
                    <a:lnTo>
                      <a:pt x="646" y="248"/>
                    </a:lnTo>
                    <a:lnTo>
                      <a:pt x="648" y="246"/>
                    </a:lnTo>
                    <a:lnTo>
                      <a:pt x="654" y="246"/>
                    </a:lnTo>
                    <a:lnTo>
                      <a:pt x="654" y="242"/>
                    </a:lnTo>
                    <a:lnTo>
                      <a:pt x="654" y="238"/>
                    </a:lnTo>
                    <a:lnTo>
                      <a:pt x="638" y="228"/>
                    </a:lnTo>
                    <a:lnTo>
                      <a:pt x="632" y="230"/>
                    </a:lnTo>
                    <a:lnTo>
                      <a:pt x="630" y="230"/>
                    </a:lnTo>
                    <a:lnTo>
                      <a:pt x="628" y="230"/>
                    </a:lnTo>
                    <a:lnTo>
                      <a:pt x="626" y="230"/>
                    </a:lnTo>
                    <a:lnTo>
                      <a:pt x="620" y="226"/>
                    </a:lnTo>
                    <a:lnTo>
                      <a:pt x="612" y="224"/>
                    </a:lnTo>
                    <a:lnTo>
                      <a:pt x="604" y="224"/>
                    </a:lnTo>
                    <a:lnTo>
                      <a:pt x="602" y="228"/>
                    </a:lnTo>
                    <a:lnTo>
                      <a:pt x="600" y="228"/>
                    </a:lnTo>
                    <a:lnTo>
                      <a:pt x="596" y="226"/>
                    </a:lnTo>
                    <a:lnTo>
                      <a:pt x="592" y="226"/>
                    </a:lnTo>
                    <a:lnTo>
                      <a:pt x="592" y="224"/>
                    </a:lnTo>
                    <a:lnTo>
                      <a:pt x="586" y="224"/>
                    </a:lnTo>
                    <a:lnTo>
                      <a:pt x="576" y="228"/>
                    </a:lnTo>
                    <a:lnTo>
                      <a:pt x="556" y="230"/>
                    </a:lnTo>
                    <a:lnTo>
                      <a:pt x="548" y="230"/>
                    </a:lnTo>
                    <a:lnTo>
                      <a:pt x="538" y="228"/>
                    </a:lnTo>
                    <a:lnTo>
                      <a:pt x="538" y="236"/>
                    </a:lnTo>
                    <a:lnTo>
                      <a:pt x="536" y="234"/>
                    </a:lnTo>
                    <a:lnTo>
                      <a:pt x="532" y="230"/>
                    </a:lnTo>
                    <a:lnTo>
                      <a:pt x="530" y="230"/>
                    </a:lnTo>
                    <a:lnTo>
                      <a:pt x="528" y="234"/>
                    </a:lnTo>
                    <a:lnTo>
                      <a:pt x="524" y="234"/>
                    </a:lnTo>
                    <a:lnTo>
                      <a:pt x="510" y="228"/>
                    </a:lnTo>
                    <a:lnTo>
                      <a:pt x="510" y="230"/>
                    </a:lnTo>
                    <a:lnTo>
                      <a:pt x="508" y="230"/>
                    </a:lnTo>
                    <a:lnTo>
                      <a:pt x="508" y="224"/>
                    </a:lnTo>
                    <a:lnTo>
                      <a:pt x="494" y="226"/>
                    </a:lnTo>
                    <a:lnTo>
                      <a:pt x="494" y="220"/>
                    </a:lnTo>
                    <a:lnTo>
                      <a:pt x="486" y="218"/>
                    </a:lnTo>
                    <a:lnTo>
                      <a:pt x="494" y="220"/>
                    </a:lnTo>
                    <a:lnTo>
                      <a:pt x="500" y="220"/>
                    </a:lnTo>
                    <a:lnTo>
                      <a:pt x="502" y="218"/>
                    </a:lnTo>
                    <a:lnTo>
                      <a:pt x="504" y="216"/>
                    </a:lnTo>
                    <a:lnTo>
                      <a:pt x="504" y="210"/>
                    </a:lnTo>
                    <a:lnTo>
                      <a:pt x="500" y="210"/>
                    </a:lnTo>
                    <a:lnTo>
                      <a:pt x="486" y="208"/>
                    </a:lnTo>
                    <a:lnTo>
                      <a:pt x="484" y="202"/>
                    </a:lnTo>
                    <a:lnTo>
                      <a:pt x="482" y="198"/>
                    </a:lnTo>
                    <a:lnTo>
                      <a:pt x="476" y="198"/>
                    </a:lnTo>
                    <a:lnTo>
                      <a:pt x="472" y="200"/>
                    </a:lnTo>
                    <a:lnTo>
                      <a:pt x="464" y="202"/>
                    </a:lnTo>
                    <a:lnTo>
                      <a:pt x="456" y="202"/>
                    </a:lnTo>
                    <a:lnTo>
                      <a:pt x="454" y="198"/>
                    </a:lnTo>
                    <a:lnTo>
                      <a:pt x="450" y="196"/>
                    </a:lnTo>
                    <a:lnTo>
                      <a:pt x="432" y="190"/>
                    </a:lnTo>
                    <a:lnTo>
                      <a:pt x="418" y="190"/>
                    </a:lnTo>
                    <a:lnTo>
                      <a:pt x="418" y="190"/>
                    </a:lnTo>
                    <a:lnTo>
                      <a:pt x="418" y="190"/>
                    </a:lnTo>
                    <a:close/>
                    <a:moveTo>
                      <a:pt x="214" y="190"/>
                    </a:moveTo>
                    <a:lnTo>
                      <a:pt x="214" y="190"/>
                    </a:lnTo>
                    <a:lnTo>
                      <a:pt x="214" y="192"/>
                    </a:lnTo>
                    <a:lnTo>
                      <a:pt x="210" y="192"/>
                    </a:lnTo>
                    <a:lnTo>
                      <a:pt x="212" y="202"/>
                    </a:lnTo>
                    <a:lnTo>
                      <a:pt x="210" y="212"/>
                    </a:lnTo>
                    <a:lnTo>
                      <a:pt x="220" y="218"/>
                    </a:lnTo>
                    <a:lnTo>
                      <a:pt x="218" y="220"/>
                    </a:lnTo>
                    <a:lnTo>
                      <a:pt x="218" y="226"/>
                    </a:lnTo>
                    <a:lnTo>
                      <a:pt x="218" y="228"/>
                    </a:lnTo>
                    <a:lnTo>
                      <a:pt x="222" y="228"/>
                    </a:lnTo>
                    <a:lnTo>
                      <a:pt x="224" y="234"/>
                    </a:lnTo>
                    <a:lnTo>
                      <a:pt x="206" y="234"/>
                    </a:lnTo>
                    <a:lnTo>
                      <a:pt x="192" y="230"/>
                    </a:lnTo>
                    <a:lnTo>
                      <a:pt x="184" y="226"/>
                    </a:lnTo>
                    <a:lnTo>
                      <a:pt x="176" y="220"/>
                    </a:lnTo>
                    <a:lnTo>
                      <a:pt x="170" y="220"/>
                    </a:lnTo>
                    <a:lnTo>
                      <a:pt x="166" y="220"/>
                    </a:lnTo>
                    <a:lnTo>
                      <a:pt x="156" y="212"/>
                    </a:lnTo>
                    <a:lnTo>
                      <a:pt x="142" y="212"/>
                    </a:lnTo>
                    <a:lnTo>
                      <a:pt x="136" y="210"/>
                    </a:lnTo>
                    <a:lnTo>
                      <a:pt x="132" y="216"/>
                    </a:lnTo>
                    <a:lnTo>
                      <a:pt x="128" y="216"/>
                    </a:lnTo>
                    <a:lnTo>
                      <a:pt x="120" y="212"/>
                    </a:lnTo>
                    <a:lnTo>
                      <a:pt x="120" y="226"/>
                    </a:lnTo>
                    <a:lnTo>
                      <a:pt x="130" y="224"/>
                    </a:lnTo>
                    <a:lnTo>
                      <a:pt x="128" y="226"/>
                    </a:lnTo>
                    <a:lnTo>
                      <a:pt x="114" y="228"/>
                    </a:lnTo>
                    <a:lnTo>
                      <a:pt x="114" y="236"/>
                    </a:lnTo>
                    <a:lnTo>
                      <a:pt x="128" y="236"/>
                    </a:lnTo>
                    <a:lnTo>
                      <a:pt x="112" y="242"/>
                    </a:lnTo>
                    <a:lnTo>
                      <a:pt x="112" y="246"/>
                    </a:lnTo>
                    <a:lnTo>
                      <a:pt x="122" y="246"/>
                    </a:lnTo>
                    <a:lnTo>
                      <a:pt x="130" y="246"/>
                    </a:lnTo>
                    <a:lnTo>
                      <a:pt x="130" y="248"/>
                    </a:lnTo>
                    <a:lnTo>
                      <a:pt x="132" y="248"/>
                    </a:lnTo>
                    <a:lnTo>
                      <a:pt x="136" y="248"/>
                    </a:lnTo>
                    <a:lnTo>
                      <a:pt x="136" y="244"/>
                    </a:lnTo>
                    <a:lnTo>
                      <a:pt x="138" y="244"/>
                    </a:lnTo>
                    <a:lnTo>
                      <a:pt x="140" y="244"/>
                    </a:lnTo>
                    <a:lnTo>
                      <a:pt x="138" y="246"/>
                    </a:lnTo>
                    <a:lnTo>
                      <a:pt x="138" y="252"/>
                    </a:lnTo>
                    <a:lnTo>
                      <a:pt x="140" y="252"/>
                    </a:lnTo>
                    <a:lnTo>
                      <a:pt x="142" y="248"/>
                    </a:lnTo>
                    <a:lnTo>
                      <a:pt x="140" y="246"/>
                    </a:lnTo>
                    <a:lnTo>
                      <a:pt x="146" y="246"/>
                    </a:lnTo>
                    <a:lnTo>
                      <a:pt x="146" y="244"/>
                    </a:lnTo>
                    <a:lnTo>
                      <a:pt x="146" y="238"/>
                    </a:lnTo>
                    <a:lnTo>
                      <a:pt x="142" y="234"/>
                    </a:lnTo>
                    <a:lnTo>
                      <a:pt x="146" y="228"/>
                    </a:lnTo>
                    <a:lnTo>
                      <a:pt x="148" y="228"/>
                    </a:lnTo>
                    <a:lnTo>
                      <a:pt x="150" y="228"/>
                    </a:lnTo>
                    <a:lnTo>
                      <a:pt x="154" y="234"/>
                    </a:lnTo>
                    <a:lnTo>
                      <a:pt x="150" y="246"/>
                    </a:lnTo>
                    <a:lnTo>
                      <a:pt x="174" y="244"/>
                    </a:lnTo>
                    <a:lnTo>
                      <a:pt x="174" y="238"/>
                    </a:lnTo>
                    <a:lnTo>
                      <a:pt x="176" y="238"/>
                    </a:lnTo>
                    <a:lnTo>
                      <a:pt x="182" y="242"/>
                    </a:lnTo>
                    <a:lnTo>
                      <a:pt x="188" y="244"/>
                    </a:lnTo>
                    <a:lnTo>
                      <a:pt x="194" y="244"/>
                    </a:lnTo>
                    <a:lnTo>
                      <a:pt x="202" y="236"/>
                    </a:lnTo>
                    <a:lnTo>
                      <a:pt x="196" y="246"/>
                    </a:lnTo>
                    <a:lnTo>
                      <a:pt x="188" y="248"/>
                    </a:lnTo>
                    <a:lnTo>
                      <a:pt x="184" y="252"/>
                    </a:lnTo>
                    <a:lnTo>
                      <a:pt x="178" y="252"/>
                    </a:lnTo>
                    <a:lnTo>
                      <a:pt x="168" y="252"/>
                    </a:lnTo>
                    <a:lnTo>
                      <a:pt x="154" y="262"/>
                    </a:lnTo>
                    <a:lnTo>
                      <a:pt x="154" y="264"/>
                    </a:lnTo>
                    <a:lnTo>
                      <a:pt x="156" y="270"/>
                    </a:lnTo>
                    <a:lnTo>
                      <a:pt x="164" y="272"/>
                    </a:lnTo>
                    <a:lnTo>
                      <a:pt x="170" y="272"/>
                    </a:lnTo>
                    <a:lnTo>
                      <a:pt x="176" y="270"/>
                    </a:lnTo>
                    <a:lnTo>
                      <a:pt x="182" y="266"/>
                    </a:lnTo>
                    <a:lnTo>
                      <a:pt x="186" y="262"/>
                    </a:lnTo>
                    <a:lnTo>
                      <a:pt x="192" y="256"/>
                    </a:lnTo>
                    <a:lnTo>
                      <a:pt x="194" y="252"/>
                    </a:lnTo>
                    <a:lnTo>
                      <a:pt x="206" y="254"/>
                    </a:lnTo>
                    <a:lnTo>
                      <a:pt x="222" y="246"/>
                    </a:lnTo>
                    <a:lnTo>
                      <a:pt x="228" y="248"/>
                    </a:lnTo>
                    <a:lnTo>
                      <a:pt x="230" y="252"/>
                    </a:lnTo>
                    <a:lnTo>
                      <a:pt x="236" y="254"/>
                    </a:lnTo>
                    <a:lnTo>
                      <a:pt x="242" y="252"/>
                    </a:lnTo>
                    <a:lnTo>
                      <a:pt x="242" y="246"/>
                    </a:lnTo>
                    <a:lnTo>
                      <a:pt x="246" y="246"/>
                    </a:lnTo>
                    <a:lnTo>
                      <a:pt x="248" y="246"/>
                    </a:lnTo>
                    <a:lnTo>
                      <a:pt x="246" y="246"/>
                    </a:lnTo>
                    <a:lnTo>
                      <a:pt x="258" y="246"/>
                    </a:lnTo>
                    <a:lnTo>
                      <a:pt x="268" y="244"/>
                    </a:lnTo>
                    <a:lnTo>
                      <a:pt x="272" y="242"/>
                    </a:lnTo>
                    <a:lnTo>
                      <a:pt x="274" y="236"/>
                    </a:lnTo>
                    <a:lnTo>
                      <a:pt x="272" y="224"/>
                    </a:lnTo>
                    <a:lnTo>
                      <a:pt x="268" y="216"/>
                    </a:lnTo>
                    <a:lnTo>
                      <a:pt x="266" y="212"/>
                    </a:lnTo>
                    <a:lnTo>
                      <a:pt x="260" y="212"/>
                    </a:lnTo>
                    <a:lnTo>
                      <a:pt x="258" y="210"/>
                    </a:lnTo>
                    <a:lnTo>
                      <a:pt x="258" y="212"/>
                    </a:lnTo>
                    <a:lnTo>
                      <a:pt x="258" y="220"/>
                    </a:lnTo>
                    <a:lnTo>
                      <a:pt x="258" y="228"/>
                    </a:lnTo>
                    <a:lnTo>
                      <a:pt x="254" y="228"/>
                    </a:lnTo>
                    <a:lnTo>
                      <a:pt x="254" y="226"/>
                    </a:lnTo>
                    <a:lnTo>
                      <a:pt x="254" y="224"/>
                    </a:lnTo>
                    <a:lnTo>
                      <a:pt x="254" y="220"/>
                    </a:lnTo>
                    <a:lnTo>
                      <a:pt x="250" y="220"/>
                    </a:lnTo>
                    <a:lnTo>
                      <a:pt x="248" y="220"/>
                    </a:lnTo>
                    <a:lnTo>
                      <a:pt x="246" y="224"/>
                    </a:lnTo>
                    <a:lnTo>
                      <a:pt x="246" y="218"/>
                    </a:lnTo>
                    <a:lnTo>
                      <a:pt x="246" y="210"/>
                    </a:lnTo>
                    <a:lnTo>
                      <a:pt x="238" y="212"/>
                    </a:lnTo>
                    <a:lnTo>
                      <a:pt x="232" y="210"/>
                    </a:lnTo>
                    <a:lnTo>
                      <a:pt x="220" y="200"/>
                    </a:lnTo>
                    <a:lnTo>
                      <a:pt x="222" y="198"/>
                    </a:lnTo>
                    <a:lnTo>
                      <a:pt x="222" y="196"/>
                    </a:lnTo>
                    <a:lnTo>
                      <a:pt x="214" y="190"/>
                    </a:lnTo>
                    <a:lnTo>
                      <a:pt x="214" y="190"/>
                    </a:lnTo>
                    <a:lnTo>
                      <a:pt x="214" y="190"/>
                    </a:lnTo>
                    <a:close/>
                    <a:moveTo>
                      <a:pt x="442" y="170"/>
                    </a:moveTo>
                    <a:lnTo>
                      <a:pt x="442" y="170"/>
                    </a:lnTo>
                    <a:lnTo>
                      <a:pt x="428" y="178"/>
                    </a:lnTo>
                    <a:lnTo>
                      <a:pt x="422" y="178"/>
                    </a:lnTo>
                    <a:lnTo>
                      <a:pt x="420" y="174"/>
                    </a:lnTo>
                    <a:lnTo>
                      <a:pt x="418" y="174"/>
                    </a:lnTo>
                    <a:lnTo>
                      <a:pt x="414" y="180"/>
                    </a:lnTo>
                    <a:lnTo>
                      <a:pt x="418" y="180"/>
                    </a:lnTo>
                    <a:lnTo>
                      <a:pt x="422" y="178"/>
                    </a:lnTo>
                    <a:lnTo>
                      <a:pt x="432" y="182"/>
                    </a:lnTo>
                    <a:lnTo>
                      <a:pt x="442" y="184"/>
                    </a:lnTo>
                    <a:lnTo>
                      <a:pt x="450" y="184"/>
                    </a:lnTo>
                    <a:lnTo>
                      <a:pt x="458" y="182"/>
                    </a:lnTo>
                    <a:lnTo>
                      <a:pt x="460" y="180"/>
                    </a:lnTo>
                    <a:lnTo>
                      <a:pt x="460" y="174"/>
                    </a:lnTo>
                    <a:lnTo>
                      <a:pt x="460" y="172"/>
                    </a:lnTo>
                    <a:lnTo>
                      <a:pt x="458" y="170"/>
                    </a:lnTo>
                    <a:lnTo>
                      <a:pt x="450" y="170"/>
                    </a:lnTo>
                    <a:lnTo>
                      <a:pt x="442" y="170"/>
                    </a:lnTo>
                    <a:lnTo>
                      <a:pt x="442" y="170"/>
                    </a:lnTo>
                    <a:lnTo>
                      <a:pt x="442" y="170"/>
                    </a:lnTo>
                    <a:close/>
                    <a:moveTo>
                      <a:pt x="494" y="164"/>
                    </a:moveTo>
                    <a:lnTo>
                      <a:pt x="494" y="164"/>
                    </a:lnTo>
                    <a:lnTo>
                      <a:pt x="486" y="174"/>
                    </a:lnTo>
                    <a:lnTo>
                      <a:pt x="490" y="178"/>
                    </a:lnTo>
                    <a:lnTo>
                      <a:pt x="490" y="180"/>
                    </a:lnTo>
                    <a:lnTo>
                      <a:pt x="500" y="180"/>
                    </a:lnTo>
                    <a:lnTo>
                      <a:pt x="504" y="170"/>
                    </a:lnTo>
                    <a:lnTo>
                      <a:pt x="494" y="164"/>
                    </a:lnTo>
                    <a:lnTo>
                      <a:pt x="494" y="164"/>
                    </a:lnTo>
                    <a:lnTo>
                      <a:pt x="494" y="164"/>
                    </a:lnTo>
                    <a:close/>
                    <a:moveTo>
                      <a:pt x="332" y="164"/>
                    </a:moveTo>
                    <a:lnTo>
                      <a:pt x="332" y="164"/>
                    </a:lnTo>
                    <a:lnTo>
                      <a:pt x="330" y="172"/>
                    </a:lnTo>
                    <a:lnTo>
                      <a:pt x="338" y="178"/>
                    </a:lnTo>
                    <a:lnTo>
                      <a:pt x="338" y="174"/>
                    </a:lnTo>
                    <a:lnTo>
                      <a:pt x="340" y="174"/>
                    </a:lnTo>
                    <a:lnTo>
                      <a:pt x="342" y="172"/>
                    </a:lnTo>
                    <a:lnTo>
                      <a:pt x="342" y="170"/>
                    </a:lnTo>
                    <a:lnTo>
                      <a:pt x="332" y="164"/>
                    </a:lnTo>
                    <a:lnTo>
                      <a:pt x="332" y="164"/>
                    </a:lnTo>
                    <a:lnTo>
                      <a:pt x="332" y="164"/>
                    </a:lnTo>
                    <a:close/>
                    <a:moveTo>
                      <a:pt x="282" y="164"/>
                    </a:moveTo>
                    <a:lnTo>
                      <a:pt x="282" y="164"/>
                    </a:lnTo>
                    <a:lnTo>
                      <a:pt x="286" y="182"/>
                    </a:lnTo>
                    <a:lnTo>
                      <a:pt x="292" y="182"/>
                    </a:lnTo>
                    <a:lnTo>
                      <a:pt x="292" y="174"/>
                    </a:lnTo>
                    <a:lnTo>
                      <a:pt x="286" y="164"/>
                    </a:lnTo>
                    <a:lnTo>
                      <a:pt x="282" y="164"/>
                    </a:lnTo>
                    <a:lnTo>
                      <a:pt x="282" y="164"/>
                    </a:lnTo>
                    <a:lnTo>
                      <a:pt x="282" y="164"/>
                    </a:lnTo>
                    <a:close/>
                    <a:moveTo>
                      <a:pt x="110" y="162"/>
                    </a:moveTo>
                    <a:lnTo>
                      <a:pt x="110" y="162"/>
                    </a:lnTo>
                    <a:lnTo>
                      <a:pt x="106" y="166"/>
                    </a:lnTo>
                    <a:lnTo>
                      <a:pt x="104" y="170"/>
                    </a:lnTo>
                    <a:lnTo>
                      <a:pt x="102" y="172"/>
                    </a:lnTo>
                    <a:lnTo>
                      <a:pt x="100" y="174"/>
                    </a:lnTo>
                    <a:lnTo>
                      <a:pt x="94" y="178"/>
                    </a:lnTo>
                    <a:lnTo>
                      <a:pt x="86" y="172"/>
                    </a:lnTo>
                    <a:lnTo>
                      <a:pt x="74" y="172"/>
                    </a:lnTo>
                    <a:lnTo>
                      <a:pt x="64" y="178"/>
                    </a:lnTo>
                    <a:lnTo>
                      <a:pt x="52" y="184"/>
                    </a:lnTo>
                    <a:lnTo>
                      <a:pt x="46" y="192"/>
                    </a:lnTo>
                    <a:lnTo>
                      <a:pt x="42" y="192"/>
                    </a:lnTo>
                    <a:lnTo>
                      <a:pt x="40" y="190"/>
                    </a:lnTo>
                    <a:lnTo>
                      <a:pt x="38" y="190"/>
                    </a:lnTo>
                    <a:lnTo>
                      <a:pt x="36" y="192"/>
                    </a:lnTo>
                    <a:lnTo>
                      <a:pt x="32" y="198"/>
                    </a:lnTo>
                    <a:lnTo>
                      <a:pt x="30" y="198"/>
                    </a:lnTo>
                    <a:lnTo>
                      <a:pt x="30" y="206"/>
                    </a:lnTo>
                    <a:lnTo>
                      <a:pt x="24" y="206"/>
                    </a:lnTo>
                    <a:lnTo>
                      <a:pt x="18" y="206"/>
                    </a:lnTo>
                    <a:lnTo>
                      <a:pt x="6" y="210"/>
                    </a:lnTo>
                    <a:lnTo>
                      <a:pt x="14" y="220"/>
                    </a:lnTo>
                    <a:lnTo>
                      <a:pt x="22" y="228"/>
                    </a:lnTo>
                    <a:lnTo>
                      <a:pt x="36" y="224"/>
                    </a:lnTo>
                    <a:lnTo>
                      <a:pt x="36" y="226"/>
                    </a:lnTo>
                    <a:lnTo>
                      <a:pt x="38" y="226"/>
                    </a:lnTo>
                    <a:lnTo>
                      <a:pt x="40" y="228"/>
                    </a:lnTo>
                    <a:lnTo>
                      <a:pt x="42" y="226"/>
                    </a:lnTo>
                    <a:lnTo>
                      <a:pt x="46" y="224"/>
                    </a:lnTo>
                    <a:lnTo>
                      <a:pt x="48" y="224"/>
                    </a:lnTo>
                    <a:lnTo>
                      <a:pt x="50" y="226"/>
                    </a:lnTo>
                    <a:lnTo>
                      <a:pt x="50" y="216"/>
                    </a:lnTo>
                    <a:lnTo>
                      <a:pt x="52" y="226"/>
                    </a:lnTo>
                    <a:lnTo>
                      <a:pt x="60" y="228"/>
                    </a:lnTo>
                    <a:lnTo>
                      <a:pt x="68" y="220"/>
                    </a:lnTo>
                    <a:lnTo>
                      <a:pt x="68" y="212"/>
                    </a:lnTo>
                    <a:lnTo>
                      <a:pt x="74" y="216"/>
                    </a:lnTo>
                    <a:lnTo>
                      <a:pt x="74" y="210"/>
                    </a:lnTo>
                    <a:lnTo>
                      <a:pt x="78" y="210"/>
                    </a:lnTo>
                    <a:lnTo>
                      <a:pt x="78" y="206"/>
                    </a:lnTo>
                    <a:lnTo>
                      <a:pt x="78" y="198"/>
                    </a:lnTo>
                    <a:lnTo>
                      <a:pt x="82" y="198"/>
                    </a:lnTo>
                    <a:lnTo>
                      <a:pt x="86" y="200"/>
                    </a:lnTo>
                    <a:lnTo>
                      <a:pt x="86" y="192"/>
                    </a:lnTo>
                    <a:lnTo>
                      <a:pt x="94" y="192"/>
                    </a:lnTo>
                    <a:lnTo>
                      <a:pt x="86" y="208"/>
                    </a:lnTo>
                    <a:lnTo>
                      <a:pt x="92" y="208"/>
                    </a:lnTo>
                    <a:lnTo>
                      <a:pt x="96" y="210"/>
                    </a:lnTo>
                    <a:lnTo>
                      <a:pt x="102" y="206"/>
                    </a:lnTo>
                    <a:lnTo>
                      <a:pt x="110" y="198"/>
                    </a:lnTo>
                    <a:lnTo>
                      <a:pt x="112" y="192"/>
                    </a:lnTo>
                    <a:lnTo>
                      <a:pt x="112" y="190"/>
                    </a:lnTo>
                    <a:lnTo>
                      <a:pt x="110" y="188"/>
                    </a:lnTo>
                    <a:lnTo>
                      <a:pt x="114" y="188"/>
                    </a:lnTo>
                    <a:lnTo>
                      <a:pt x="122" y="190"/>
                    </a:lnTo>
                    <a:lnTo>
                      <a:pt x="122" y="188"/>
                    </a:lnTo>
                    <a:lnTo>
                      <a:pt x="120" y="184"/>
                    </a:lnTo>
                    <a:lnTo>
                      <a:pt x="120" y="182"/>
                    </a:lnTo>
                    <a:lnTo>
                      <a:pt x="124" y="182"/>
                    </a:lnTo>
                    <a:lnTo>
                      <a:pt x="124" y="180"/>
                    </a:lnTo>
                    <a:lnTo>
                      <a:pt x="124" y="178"/>
                    </a:lnTo>
                    <a:lnTo>
                      <a:pt x="128" y="178"/>
                    </a:lnTo>
                    <a:lnTo>
                      <a:pt x="128" y="170"/>
                    </a:lnTo>
                    <a:lnTo>
                      <a:pt x="122" y="166"/>
                    </a:lnTo>
                    <a:lnTo>
                      <a:pt x="110" y="162"/>
                    </a:lnTo>
                    <a:lnTo>
                      <a:pt x="110" y="162"/>
                    </a:lnTo>
                    <a:lnTo>
                      <a:pt x="110" y="162"/>
                    </a:lnTo>
                    <a:close/>
                    <a:moveTo>
                      <a:pt x="610" y="160"/>
                    </a:moveTo>
                    <a:lnTo>
                      <a:pt x="610" y="160"/>
                    </a:lnTo>
                    <a:lnTo>
                      <a:pt x="610" y="162"/>
                    </a:lnTo>
                    <a:lnTo>
                      <a:pt x="610" y="164"/>
                    </a:lnTo>
                    <a:lnTo>
                      <a:pt x="608" y="164"/>
                    </a:lnTo>
                    <a:lnTo>
                      <a:pt x="608" y="162"/>
                    </a:lnTo>
                    <a:lnTo>
                      <a:pt x="608" y="160"/>
                    </a:lnTo>
                    <a:lnTo>
                      <a:pt x="610" y="160"/>
                    </a:lnTo>
                    <a:lnTo>
                      <a:pt x="610" y="160"/>
                    </a:lnTo>
                    <a:lnTo>
                      <a:pt x="610" y="160"/>
                    </a:lnTo>
                    <a:close/>
                    <a:moveTo>
                      <a:pt x="202" y="160"/>
                    </a:moveTo>
                    <a:lnTo>
                      <a:pt x="200" y="162"/>
                    </a:lnTo>
                    <a:lnTo>
                      <a:pt x="196" y="162"/>
                    </a:lnTo>
                    <a:lnTo>
                      <a:pt x="192" y="160"/>
                    </a:lnTo>
                    <a:lnTo>
                      <a:pt x="182" y="166"/>
                    </a:lnTo>
                    <a:lnTo>
                      <a:pt x="176" y="170"/>
                    </a:lnTo>
                    <a:lnTo>
                      <a:pt x="170" y="172"/>
                    </a:lnTo>
                    <a:lnTo>
                      <a:pt x="166" y="170"/>
                    </a:lnTo>
                    <a:lnTo>
                      <a:pt x="164" y="170"/>
                    </a:lnTo>
                    <a:lnTo>
                      <a:pt x="164" y="190"/>
                    </a:lnTo>
                    <a:lnTo>
                      <a:pt x="174" y="196"/>
                    </a:lnTo>
                    <a:lnTo>
                      <a:pt x="188" y="192"/>
                    </a:lnTo>
                    <a:lnTo>
                      <a:pt x="202" y="190"/>
                    </a:lnTo>
                    <a:lnTo>
                      <a:pt x="204" y="184"/>
                    </a:lnTo>
                    <a:lnTo>
                      <a:pt x="206" y="178"/>
                    </a:lnTo>
                    <a:lnTo>
                      <a:pt x="204" y="174"/>
                    </a:lnTo>
                    <a:lnTo>
                      <a:pt x="202" y="172"/>
                    </a:lnTo>
                    <a:lnTo>
                      <a:pt x="206" y="172"/>
                    </a:lnTo>
                    <a:lnTo>
                      <a:pt x="210" y="172"/>
                    </a:lnTo>
                    <a:lnTo>
                      <a:pt x="214" y="166"/>
                    </a:lnTo>
                    <a:lnTo>
                      <a:pt x="214" y="164"/>
                    </a:lnTo>
                    <a:lnTo>
                      <a:pt x="210" y="160"/>
                    </a:lnTo>
                    <a:lnTo>
                      <a:pt x="202" y="160"/>
                    </a:lnTo>
                    <a:lnTo>
                      <a:pt x="202" y="160"/>
                    </a:lnTo>
                    <a:lnTo>
                      <a:pt x="202" y="160"/>
                    </a:lnTo>
                    <a:close/>
                    <a:moveTo>
                      <a:pt x="140" y="154"/>
                    </a:moveTo>
                    <a:lnTo>
                      <a:pt x="140" y="154"/>
                    </a:lnTo>
                    <a:lnTo>
                      <a:pt x="132" y="160"/>
                    </a:lnTo>
                    <a:lnTo>
                      <a:pt x="132" y="166"/>
                    </a:lnTo>
                    <a:lnTo>
                      <a:pt x="136" y="170"/>
                    </a:lnTo>
                    <a:lnTo>
                      <a:pt x="138" y="172"/>
                    </a:lnTo>
                    <a:lnTo>
                      <a:pt x="146" y="172"/>
                    </a:lnTo>
                    <a:lnTo>
                      <a:pt x="150" y="162"/>
                    </a:lnTo>
                    <a:lnTo>
                      <a:pt x="140" y="154"/>
                    </a:lnTo>
                    <a:lnTo>
                      <a:pt x="140" y="154"/>
                    </a:lnTo>
                    <a:lnTo>
                      <a:pt x="140" y="154"/>
                    </a:lnTo>
                    <a:close/>
                    <a:moveTo>
                      <a:pt x="160" y="144"/>
                    </a:moveTo>
                    <a:lnTo>
                      <a:pt x="160" y="144"/>
                    </a:lnTo>
                    <a:lnTo>
                      <a:pt x="156" y="154"/>
                    </a:lnTo>
                    <a:lnTo>
                      <a:pt x="174" y="152"/>
                    </a:lnTo>
                    <a:lnTo>
                      <a:pt x="182" y="156"/>
                    </a:lnTo>
                    <a:lnTo>
                      <a:pt x="182" y="160"/>
                    </a:lnTo>
                    <a:lnTo>
                      <a:pt x="192" y="152"/>
                    </a:lnTo>
                    <a:lnTo>
                      <a:pt x="188" y="148"/>
                    </a:lnTo>
                    <a:lnTo>
                      <a:pt x="188" y="144"/>
                    </a:lnTo>
                    <a:lnTo>
                      <a:pt x="160" y="144"/>
                    </a:lnTo>
                    <a:lnTo>
                      <a:pt x="160" y="144"/>
                    </a:lnTo>
                    <a:lnTo>
                      <a:pt x="160" y="144"/>
                    </a:lnTo>
                    <a:close/>
                    <a:moveTo>
                      <a:pt x="210" y="138"/>
                    </a:moveTo>
                    <a:lnTo>
                      <a:pt x="210" y="138"/>
                    </a:lnTo>
                    <a:lnTo>
                      <a:pt x="204" y="142"/>
                    </a:lnTo>
                    <a:lnTo>
                      <a:pt x="200" y="144"/>
                    </a:lnTo>
                    <a:lnTo>
                      <a:pt x="192" y="144"/>
                    </a:lnTo>
                    <a:lnTo>
                      <a:pt x="194" y="146"/>
                    </a:lnTo>
                    <a:lnTo>
                      <a:pt x="194" y="148"/>
                    </a:lnTo>
                    <a:lnTo>
                      <a:pt x="194" y="152"/>
                    </a:lnTo>
                    <a:lnTo>
                      <a:pt x="204" y="154"/>
                    </a:lnTo>
                    <a:lnTo>
                      <a:pt x="206" y="154"/>
                    </a:lnTo>
                    <a:lnTo>
                      <a:pt x="214" y="156"/>
                    </a:lnTo>
                    <a:lnTo>
                      <a:pt x="220" y="154"/>
                    </a:lnTo>
                    <a:lnTo>
                      <a:pt x="222" y="152"/>
                    </a:lnTo>
                    <a:lnTo>
                      <a:pt x="222" y="146"/>
                    </a:lnTo>
                    <a:lnTo>
                      <a:pt x="220" y="142"/>
                    </a:lnTo>
                    <a:lnTo>
                      <a:pt x="210" y="138"/>
                    </a:lnTo>
                    <a:lnTo>
                      <a:pt x="210" y="138"/>
                    </a:lnTo>
                    <a:lnTo>
                      <a:pt x="210" y="138"/>
                    </a:lnTo>
                    <a:close/>
                    <a:moveTo>
                      <a:pt x="560" y="136"/>
                    </a:moveTo>
                    <a:lnTo>
                      <a:pt x="560" y="136"/>
                    </a:lnTo>
                    <a:lnTo>
                      <a:pt x="564" y="136"/>
                    </a:lnTo>
                    <a:lnTo>
                      <a:pt x="560" y="138"/>
                    </a:lnTo>
                    <a:lnTo>
                      <a:pt x="558" y="142"/>
                    </a:lnTo>
                    <a:lnTo>
                      <a:pt x="558" y="136"/>
                    </a:lnTo>
                    <a:lnTo>
                      <a:pt x="560" y="136"/>
                    </a:lnTo>
                    <a:lnTo>
                      <a:pt x="560" y="136"/>
                    </a:lnTo>
                    <a:lnTo>
                      <a:pt x="560" y="136"/>
                    </a:lnTo>
                    <a:close/>
                    <a:moveTo>
                      <a:pt x="382" y="136"/>
                    </a:moveTo>
                    <a:lnTo>
                      <a:pt x="382" y="154"/>
                    </a:lnTo>
                    <a:lnTo>
                      <a:pt x="392" y="156"/>
                    </a:lnTo>
                    <a:lnTo>
                      <a:pt x="400" y="160"/>
                    </a:lnTo>
                    <a:lnTo>
                      <a:pt x="396" y="160"/>
                    </a:lnTo>
                    <a:lnTo>
                      <a:pt x="394" y="160"/>
                    </a:lnTo>
                    <a:lnTo>
                      <a:pt x="402" y="172"/>
                    </a:lnTo>
                    <a:lnTo>
                      <a:pt x="406" y="174"/>
                    </a:lnTo>
                    <a:lnTo>
                      <a:pt x="418" y="172"/>
                    </a:lnTo>
                    <a:lnTo>
                      <a:pt x="432" y="170"/>
                    </a:lnTo>
                    <a:lnTo>
                      <a:pt x="428" y="154"/>
                    </a:lnTo>
                    <a:lnTo>
                      <a:pt x="424" y="152"/>
                    </a:lnTo>
                    <a:lnTo>
                      <a:pt x="422" y="152"/>
                    </a:lnTo>
                    <a:lnTo>
                      <a:pt x="414" y="152"/>
                    </a:lnTo>
                    <a:lnTo>
                      <a:pt x="406" y="144"/>
                    </a:lnTo>
                    <a:lnTo>
                      <a:pt x="394" y="142"/>
                    </a:lnTo>
                    <a:lnTo>
                      <a:pt x="382" y="136"/>
                    </a:lnTo>
                    <a:lnTo>
                      <a:pt x="382" y="136"/>
                    </a:lnTo>
                    <a:lnTo>
                      <a:pt x="382" y="136"/>
                    </a:lnTo>
                    <a:close/>
                    <a:moveTo>
                      <a:pt x="274" y="124"/>
                    </a:moveTo>
                    <a:lnTo>
                      <a:pt x="274" y="124"/>
                    </a:lnTo>
                    <a:lnTo>
                      <a:pt x="272" y="126"/>
                    </a:lnTo>
                    <a:lnTo>
                      <a:pt x="268" y="128"/>
                    </a:lnTo>
                    <a:lnTo>
                      <a:pt x="268" y="138"/>
                    </a:lnTo>
                    <a:lnTo>
                      <a:pt x="276" y="136"/>
                    </a:lnTo>
                    <a:lnTo>
                      <a:pt x="276" y="142"/>
                    </a:lnTo>
                    <a:lnTo>
                      <a:pt x="278" y="142"/>
                    </a:lnTo>
                    <a:lnTo>
                      <a:pt x="278" y="138"/>
                    </a:lnTo>
                    <a:lnTo>
                      <a:pt x="282" y="142"/>
                    </a:lnTo>
                    <a:lnTo>
                      <a:pt x="278" y="146"/>
                    </a:lnTo>
                    <a:lnTo>
                      <a:pt x="282" y="146"/>
                    </a:lnTo>
                    <a:lnTo>
                      <a:pt x="284" y="146"/>
                    </a:lnTo>
                    <a:lnTo>
                      <a:pt x="288" y="144"/>
                    </a:lnTo>
                    <a:lnTo>
                      <a:pt x="288" y="146"/>
                    </a:lnTo>
                    <a:lnTo>
                      <a:pt x="288" y="148"/>
                    </a:lnTo>
                    <a:lnTo>
                      <a:pt x="286" y="148"/>
                    </a:lnTo>
                    <a:lnTo>
                      <a:pt x="292" y="154"/>
                    </a:lnTo>
                    <a:lnTo>
                      <a:pt x="284" y="156"/>
                    </a:lnTo>
                    <a:lnTo>
                      <a:pt x="284" y="160"/>
                    </a:lnTo>
                    <a:lnTo>
                      <a:pt x="300" y="154"/>
                    </a:lnTo>
                    <a:lnTo>
                      <a:pt x="312" y="152"/>
                    </a:lnTo>
                    <a:lnTo>
                      <a:pt x="324" y="152"/>
                    </a:lnTo>
                    <a:lnTo>
                      <a:pt x="338" y="160"/>
                    </a:lnTo>
                    <a:lnTo>
                      <a:pt x="340" y="162"/>
                    </a:lnTo>
                    <a:lnTo>
                      <a:pt x="342" y="164"/>
                    </a:lnTo>
                    <a:lnTo>
                      <a:pt x="350" y="166"/>
                    </a:lnTo>
                    <a:lnTo>
                      <a:pt x="356" y="172"/>
                    </a:lnTo>
                    <a:lnTo>
                      <a:pt x="358" y="178"/>
                    </a:lnTo>
                    <a:lnTo>
                      <a:pt x="364" y="174"/>
                    </a:lnTo>
                    <a:lnTo>
                      <a:pt x="366" y="178"/>
                    </a:lnTo>
                    <a:lnTo>
                      <a:pt x="372" y="170"/>
                    </a:lnTo>
                    <a:lnTo>
                      <a:pt x="372" y="166"/>
                    </a:lnTo>
                    <a:lnTo>
                      <a:pt x="372" y="162"/>
                    </a:lnTo>
                    <a:lnTo>
                      <a:pt x="366" y="160"/>
                    </a:lnTo>
                    <a:lnTo>
                      <a:pt x="360" y="152"/>
                    </a:lnTo>
                    <a:lnTo>
                      <a:pt x="358" y="148"/>
                    </a:lnTo>
                    <a:lnTo>
                      <a:pt x="354" y="152"/>
                    </a:lnTo>
                    <a:lnTo>
                      <a:pt x="346" y="148"/>
                    </a:lnTo>
                    <a:lnTo>
                      <a:pt x="336" y="138"/>
                    </a:lnTo>
                    <a:lnTo>
                      <a:pt x="332" y="138"/>
                    </a:lnTo>
                    <a:lnTo>
                      <a:pt x="330" y="142"/>
                    </a:lnTo>
                    <a:lnTo>
                      <a:pt x="328" y="136"/>
                    </a:lnTo>
                    <a:lnTo>
                      <a:pt x="324" y="134"/>
                    </a:lnTo>
                    <a:lnTo>
                      <a:pt x="320" y="134"/>
                    </a:lnTo>
                    <a:lnTo>
                      <a:pt x="318" y="136"/>
                    </a:lnTo>
                    <a:lnTo>
                      <a:pt x="318" y="138"/>
                    </a:lnTo>
                    <a:lnTo>
                      <a:pt x="312" y="138"/>
                    </a:lnTo>
                    <a:lnTo>
                      <a:pt x="312" y="134"/>
                    </a:lnTo>
                    <a:lnTo>
                      <a:pt x="300" y="128"/>
                    </a:lnTo>
                    <a:lnTo>
                      <a:pt x="300" y="136"/>
                    </a:lnTo>
                    <a:lnTo>
                      <a:pt x="294" y="138"/>
                    </a:lnTo>
                    <a:lnTo>
                      <a:pt x="292" y="128"/>
                    </a:lnTo>
                    <a:lnTo>
                      <a:pt x="274" y="124"/>
                    </a:lnTo>
                    <a:lnTo>
                      <a:pt x="274" y="124"/>
                    </a:lnTo>
                    <a:lnTo>
                      <a:pt x="274" y="124"/>
                    </a:lnTo>
                    <a:close/>
                    <a:moveTo>
                      <a:pt x="576" y="112"/>
                    </a:moveTo>
                    <a:lnTo>
                      <a:pt x="576" y="112"/>
                    </a:lnTo>
                    <a:lnTo>
                      <a:pt x="584" y="124"/>
                    </a:lnTo>
                    <a:lnTo>
                      <a:pt x="592" y="126"/>
                    </a:lnTo>
                    <a:lnTo>
                      <a:pt x="594" y="130"/>
                    </a:lnTo>
                    <a:lnTo>
                      <a:pt x="584" y="134"/>
                    </a:lnTo>
                    <a:lnTo>
                      <a:pt x="586" y="136"/>
                    </a:lnTo>
                    <a:lnTo>
                      <a:pt x="612" y="136"/>
                    </a:lnTo>
                    <a:lnTo>
                      <a:pt x="612" y="142"/>
                    </a:lnTo>
                    <a:lnTo>
                      <a:pt x="564" y="138"/>
                    </a:lnTo>
                    <a:lnTo>
                      <a:pt x="564" y="134"/>
                    </a:lnTo>
                    <a:lnTo>
                      <a:pt x="578" y="128"/>
                    </a:lnTo>
                    <a:lnTo>
                      <a:pt x="578" y="124"/>
                    </a:lnTo>
                    <a:lnTo>
                      <a:pt x="574" y="118"/>
                    </a:lnTo>
                    <a:lnTo>
                      <a:pt x="576" y="112"/>
                    </a:lnTo>
                    <a:lnTo>
                      <a:pt x="576" y="112"/>
                    </a:lnTo>
                    <a:lnTo>
                      <a:pt x="576" y="112"/>
                    </a:lnTo>
                    <a:close/>
                    <a:moveTo>
                      <a:pt x="648" y="88"/>
                    </a:moveTo>
                    <a:lnTo>
                      <a:pt x="648" y="88"/>
                    </a:lnTo>
                    <a:lnTo>
                      <a:pt x="632" y="90"/>
                    </a:lnTo>
                    <a:lnTo>
                      <a:pt x="618" y="92"/>
                    </a:lnTo>
                    <a:lnTo>
                      <a:pt x="618" y="96"/>
                    </a:lnTo>
                    <a:lnTo>
                      <a:pt x="620" y="96"/>
                    </a:lnTo>
                    <a:lnTo>
                      <a:pt x="622" y="96"/>
                    </a:lnTo>
                    <a:lnTo>
                      <a:pt x="622" y="102"/>
                    </a:lnTo>
                    <a:lnTo>
                      <a:pt x="622" y="106"/>
                    </a:lnTo>
                    <a:lnTo>
                      <a:pt x="626" y="108"/>
                    </a:lnTo>
                    <a:lnTo>
                      <a:pt x="632" y="110"/>
                    </a:lnTo>
                    <a:lnTo>
                      <a:pt x="638" y="110"/>
                    </a:lnTo>
                    <a:lnTo>
                      <a:pt x="640" y="108"/>
                    </a:lnTo>
                    <a:lnTo>
                      <a:pt x="646" y="108"/>
                    </a:lnTo>
                    <a:lnTo>
                      <a:pt x="646" y="110"/>
                    </a:lnTo>
                    <a:lnTo>
                      <a:pt x="640" y="116"/>
                    </a:lnTo>
                    <a:lnTo>
                      <a:pt x="632" y="116"/>
                    </a:lnTo>
                    <a:lnTo>
                      <a:pt x="626" y="112"/>
                    </a:lnTo>
                    <a:lnTo>
                      <a:pt x="622" y="110"/>
                    </a:lnTo>
                    <a:lnTo>
                      <a:pt x="620" y="106"/>
                    </a:lnTo>
                    <a:lnTo>
                      <a:pt x="614" y="98"/>
                    </a:lnTo>
                    <a:lnTo>
                      <a:pt x="612" y="92"/>
                    </a:lnTo>
                    <a:lnTo>
                      <a:pt x="610" y="90"/>
                    </a:lnTo>
                    <a:lnTo>
                      <a:pt x="600" y="90"/>
                    </a:lnTo>
                    <a:lnTo>
                      <a:pt x="586" y="88"/>
                    </a:lnTo>
                    <a:lnTo>
                      <a:pt x="566" y="90"/>
                    </a:lnTo>
                    <a:lnTo>
                      <a:pt x="560" y="92"/>
                    </a:lnTo>
                    <a:lnTo>
                      <a:pt x="560" y="98"/>
                    </a:lnTo>
                    <a:lnTo>
                      <a:pt x="564" y="100"/>
                    </a:lnTo>
                    <a:lnTo>
                      <a:pt x="550" y="110"/>
                    </a:lnTo>
                    <a:lnTo>
                      <a:pt x="550" y="108"/>
                    </a:lnTo>
                    <a:lnTo>
                      <a:pt x="550" y="106"/>
                    </a:lnTo>
                    <a:lnTo>
                      <a:pt x="554" y="100"/>
                    </a:lnTo>
                    <a:lnTo>
                      <a:pt x="548" y="98"/>
                    </a:lnTo>
                    <a:lnTo>
                      <a:pt x="546" y="96"/>
                    </a:lnTo>
                    <a:lnTo>
                      <a:pt x="546" y="90"/>
                    </a:lnTo>
                    <a:lnTo>
                      <a:pt x="542" y="88"/>
                    </a:lnTo>
                    <a:lnTo>
                      <a:pt x="542" y="90"/>
                    </a:lnTo>
                    <a:lnTo>
                      <a:pt x="542" y="92"/>
                    </a:lnTo>
                    <a:lnTo>
                      <a:pt x="530" y="90"/>
                    </a:lnTo>
                    <a:lnTo>
                      <a:pt x="530" y="92"/>
                    </a:lnTo>
                    <a:lnTo>
                      <a:pt x="496" y="92"/>
                    </a:lnTo>
                    <a:lnTo>
                      <a:pt x="492" y="90"/>
                    </a:lnTo>
                    <a:lnTo>
                      <a:pt x="486" y="90"/>
                    </a:lnTo>
                    <a:lnTo>
                      <a:pt x="482" y="78"/>
                    </a:lnTo>
                    <a:lnTo>
                      <a:pt x="478" y="70"/>
                    </a:lnTo>
                    <a:lnTo>
                      <a:pt x="476" y="66"/>
                    </a:lnTo>
                    <a:lnTo>
                      <a:pt x="466" y="62"/>
                    </a:lnTo>
                    <a:lnTo>
                      <a:pt x="450" y="60"/>
                    </a:lnTo>
                    <a:lnTo>
                      <a:pt x="418" y="56"/>
                    </a:lnTo>
                    <a:lnTo>
                      <a:pt x="418" y="62"/>
                    </a:lnTo>
                    <a:lnTo>
                      <a:pt x="442" y="64"/>
                    </a:lnTo>
                    <a:lnTo>
                      <a:pt x="440" y="74"/>
                    </a:lnTo>
                    <a:lnTo>
                      <a:pt x="418" y="70"/>
                    </a:lnTo>
                    <a:lnTo>
                      <a:pt x="418" y="78"/>
                    </a:lnTo>
                    <a:lnTo>
                      <a:pt x="436" y="78"/>
                    </a:lnTo>
                    <a:lnTo>
                      <a:pt x="440" y="82"/>
                    </a:lnTo>
                    <a:lnTo>
                      <a:pt x="442" y="82"/>
                    </a:lnTo>
                    <a:lnTo>
                      <a:pt x="446" y="80"/>
                    </a:lnTo>
                    <a:lnTo>
                      <a:pt x="450" y="80"/>
                    </a:lnTo>
                    <a:lnTo>
                      <a:pt x="454" y="82"/>
                    </a:lnTo>
                    <a:lnTo>
                      <a:pt x="456" y="88"/>
                    </a:lnTo>
                    <a:lnTo>
                      <a:pt x="432" y="90"/>
                    </a:lnTo>
                    <a:lnTo>
                      <a:pt x="432" y="92"/>
                    </a:lnTo>
                    <a:lnTo>
                      <a:pt x="436" y="98"/>
                    </a:lnTo>
                    <a:lnTo>
                      <a:pt x="424" y="98"/>
                    </a:lnTo>
                    <a:lnTo>
                      <a:pt x="446" y="102"/>
                    </a:lnTo>
                    <a:lnTo>
                      <a:pt x="446" y="98"/>
                    </a:lnTo>
                    <a:lnTo>
                      <a:pt x="448" y="100"/>
                    </a:lnTo>
                    <a:lnTo>
                      <a:pt x="448" y="106"/>
                    </a:lnTo>
                    <a:lnTo>
                      <a:pt x="454" y="102"/>
                    </a:lnTo>
                    <a:lnTo>
                      <a:pt x="458" y="102"/>
                    </a:lnTo>
                    <a:lnTo>
                      <a:pt x="460" y="106"/>
                    </a:lnTo>
                    <a:lnTo>
                      <a:pt x="446" y="106"/>
                    </a:lnTo>
                    <a:lnTo>
                      <a:pt x="432" y="106"/>
                    </a:lnTo>
                    <a:lnTo>
                      <a:pt x="436" y="118"/>
                    </a:lnTo>
                    <a:lnTo>
                      <a:pt x="438" y="120"/>
                    </a:lnTo>
                    <a:lnTo>
                      <a:pt x="446" y="124"/>
                    </a:lnTo>
                    <a:lnTo>
                      <a:pt x="458" y="126"/>
                    </a:lnTo>
                    <a:lnTo>
                      <a:pt x="460" y="126"/>
                    </a:lnTo>
                    <a:lnTo>
                      <a:pt x="454" y="126"/>
                    </a:lnTo>
                    <a:lnTo>
                      <a:pt x="446" y="128"/>
                    </a:lnTo>
                    <a:lnTo>
                      <a:pt x="442" y="128"/>
                    </a:lnTo>
                    <a:lnTo>
                      <a:pt x="446" y="130"/>
                    </a:lnTo>
                    <a:lnTo>
                      <a:pt x="456" y="136"/>
                    </a:lnTo>
                    <a:lnTo>
                      <a:pt x="460" y="134"/>
                    </a:lnTo>
                    <a:lnTo>
                      <a:pt x="464" y="134"/>
                    </a:lnTo>
                    <a:lnTo>
                      <a:pt x="468" y="128"/>
                    </a:lnTo>
                    <a:lnTo>
                      <a:pt x="476" y="128"/>
                    </a:lnTo>
                    <a:lnTo>
                      <a:pt x="484" y="128"/>
                    </a:lnTo>
                    <a:lnTo>
                      <a:pt x="484" y="134"/>
                    </a:lnTo>
                    <a:lnTo>
                      <a:pt x="460" y="138"/>
                    </a:lnTo>
                    <a:lnTo>
                      <a:pt x="468" y="154"/>
                    </a:lnTo>
                    <a:lnTo>
                      <a:pt x="472" y="154"/>
                    </a:lnTo>
                    <a:lnTo>
                      <a:pt x="472" y="156"/>
                    </a:lnTo>
                    <a:lnTo>
                      <a:pt x="468" y="160"/>
                    </a:lnTo>
                    <a:lnTo>
                      <a:pt x="468" y="162"/>
                    </a:lnTo>
                    <a:lnTo>
                      <a:pt x="490" y="162"/>
                    </a:lnTo>
                    <a:lnTo>
                      <a:pt x="492" y="156"/>
                    </a:lnTo>
                    <a:lnTo>
                      <a:pt x="494" y="156"/>
                    </a:lnTo>
                    <a:lnTo>
                      <a:pt x="496" y="160"/>
                    </a:lnTo>
                    <a:lnTo>
                      <a:pt x="502" y="162"/>
                    </a:lnTo>
                    <a:lnTo>
                      <a:pt x="504" y="162"/>
                    </a:lnTo>
                    <a:lnTo>
                      <a:pt x="510" y="160"/>
                    </a:lnTo>
                    <a:lnTo>
                      <a:pt x="512" y="156"/>
                    </a:lnTo>
                    <a:lnTo>
                      <a:pt x="512" y="154"/>
                    </a:lnTo>
                    <a:lnTo>
                      <a:pt x="514" y="152"/>
                    </a:lnTo>
                    <a:lnTo>
                      <a:pt x="522" y="152"/>
                    </a:lnTo>
                    <a:lnTo>
                      <a:pt x="528" y="148"/>
                    </a:lnTo>
                    <a:lnTo>
                      <a:pt x="528" y="144"/>
                    </a:lnTo>
                    <a:lnTo>
                      <a:pt x="528" y="142"/>
                    </a:lnTo>
                    <a:lnTo>
                      <a:pt x="528" y="138"/>
                    </a:lnTo>
                    <a:lnTo>
                      <a:pt x="530" y="138"/>
                    </a:lnTo>
                    <a:lnTo>
                      <a:pt x="530" y="144"/>
                    </a:lnTo>
                    <a:lnTo>
                      <a:pt x="536" y="144"/>
                    </a:lnTo>
                    <a:lnTo>
                      <a:pt x="542" y="138"/>
                    </a:lnTo>
                    <a:lnTo>
                      <a:pt x="556" y="136"/>
                    </a:lnTo>
                    <a:lnTo>
                      <a:pt x="554" y="138"/>
                    </a:lnTo>
                    <a:lnTo>
                      <a:pt x="556" y="138"/>
                    </a:lnTo>
                    <a:lnTo>
                      <a:pt x="556" y="142"/>
                    </a:lnTo>
                    <a:lnTo>
                      <a:pt x="554" y="144"/>
                    </a:lnTo>
                    <a:lnTo>
                      <a:pt x="546" y="146"/>
                    </a:lnTo>
                    <a:lnTo>
                      <a:pt x="538" y="146"/>
                    </a:lnTo>
                    <a:lnTo>
                      <a:pt x="538" y="154"/>
                    </a:lnTo>
                    <a:lnTo>
                      <a:pt x="536" y="154"/>
                    </a:lnTo>
                    <a:lnTo>
                      <a:pt x="536" y="156"/>
                    </a:lnTo>
                    <a:lnTo>
                      <a:pt x="536" y="162"/>
                    </a:lnTo>
                    <a:lnTo>
                      <a:pt x="550" y="160"/>
                    </a:lnTo>
                    <a:lnTo>
                      <a:pt x="560" y="160"/>
                    </a:lnTo>
                    <a:lnTo>
                      <a:pt x="572" y="156"/>
                    </a:lnTo>
                    <a:lnTo>
                      <a:pt x="582" y="148"/>
                    </a:lnTo>
                    <a:lnTo>
                      <a:pt x="578" y="164"/>
                    </a:lnTo>
                    <a:lnTo>
                      <a:pt x="582" y="170"/>
                    </a:lnTo>
                    <a:lnTo>
                      <a:pt x="584" y="170"/>
                    </a:lnTo>
                    <a:lnTo>
                      <a:pt x="592" y="172"/>
                    </a:lnTo>
                    <a:lnTo>
                      <a:pt x="604" y="172"/>
                    </a:lnTo>
                    <a:lnTo>
                      <a:pt x="602" y="174"/>
                    </a:lnTo>
                    <a:lnTo>
                      <a:pt x="602" y="180"/>
                    </a:lnTo>
                    <a:lnTo>
                      <a:pt x="600" y="182"/>
                    </a:lnTo>
                    <a:lnTo>
                      <a:pt x="596" y="184"/>
                    </a:lnTo>
                    <a:lnTo>
                      <a:pt x="586" y="184"/>
                    </a:lnTo>
                    <a:lnTo>
                      <a:pt x="574" y="182"/>
                    </a:lnTo>
                    <a:lnTo>
                      <a:pt x="574" y="174"/>
                    </a:lnTo>
                    <a:lnTo>
                      <a:pt x="568" y="174"/>
                    </a:lnTo>
                    <a:lnTo>
                      <a:pt x="564" y="174"/>
                    </a:lnTo>
                    <a:lnTo>
                      <a:pt x="558" y="166"/>
                    </a:lnTo>
                    <a:lnTo>
                      <a:pt x="550" y="166"/>
                    </a:lnTo>
                    <a:lnTo>
                      <a:pt x="546" y="166"/>
                    </a:lnTo>
                    <a:lnTo>
                      <a:pt x="530" y="170"/>
                    </a:lnTo>
                    <a:lnTo>
                      <a:pt x="532" y="178"/>
                    </a:lnTo>
                    <a:lnTo>
                      <a:pt x="538" y="180"/>
                    </a:lnTo>
                    <a:lnTo>
                      <a:pt x="540" y="180"/>
                    </a:lnTo>
                    <a:lnTo>
                      <a:pt x="540" y="178"/>
                    </a:lnTo>
                    <a:lnTo>
                      <a:pt x="540" y="184"/>
                    </a:lnTo>
                    <a:lnTo>
                      <a:pt x="522" y="192"/>
                    </a:lnTo>
                    <a:lnTo>
                      <a:pt x="512" y="196"/>
                    </a:lnTo>
                    <a:lnTo>
                      <a:pt x="508" y="200"/>
                    </a:lnTo>
                    <a:lnTo>
                      <a:pt x="508" y="206"/>
                    </a:lnTo>
                    <a:lnTo>
                      <a:pt x="510" y="212"/>
                    </a:lnTo>
                    <a:lnTo>
                      <a:pt x="512" y="212"/>
                    </a:lnTo>
                    <a:lnTo>
                      <a:pt x="514" y="210"/>
                    </a:lnTo>
                    <a:lnTo>
                      <a:pt x="520" y="210"/>
                    </a:lnTo>
                    <a:lnTo>
                      <a:pt x="522" y="212"/>
                    </a:lnTo>
                    <a:lnTo>
                      <a:pt x="528" y="216"/>
                    </a:lnTo>
                    <a:lnTo>
                      <a:pt x="536" y="212"/>
                    </a:lnTo>
                    <a:lnTo>
                      <a:pt x="532" y="210"/>
                    </a:lnTo>
                    <a:lnTo>
                      <a:pt x="540" y="208"/>
                    </a:lnTo>
                    <a:lnTo>
                      <a:pt x="542" y="210"/>
                    </a:lnTo>
                    <a:lnTo>
                      <a:pt x="546" y="212"/>
                    </a:lnTo>
                    <a:lnTo>
                      <a:pt x="546" y="210"/>
                    </a:lnTo>
                    <a:lnTo>
                      <a:pt x="546" y="208"/>
                    </a:lnTo>
                    <a:lnTo>
                      <a:pt x="548" y="208"/>
                    </a:lnTo>
                    <a:lnTo>
                      <a:pt x="548" y="210"/>
                    </a:lnTo>
                    <a:lnTo>
                      <a:pt x="574" y="218"/>
                    </a:lnTo>
                    <a:lnTo>
                      <a:pt x="576" y="212"/>
                    </a:lnTo>
                    <a:lnTo>
                      <a:pt x="578" y="210"/>
                    </a:lnTo>
                    <a:lnTo>
                      <a:pt x="574" y="202"/>
                    </a:lnTo>
                    <a:lnTo>
                      <a:pt x="578" y="202"/>
                    </a:lnTo>
                    <a:lnTo>
                      <a:pt x="584" y="206"/>
                    </a:lnTo>
                    <a:lnTo>
                      <a:pt x="586" y="200"/>
                    </a:lnTo>
                    <a:lnTo>
                      <a:pt x="592" y="196"/>
                    </a:lnTo>
                    <a:lnTo>
                      <a:pt x="592" y="210"/>
                    </a:lnTo>
                    <a:lnTo>
                      <a:pt x="618" y="208"/>
                    </a:lnTo>
                    <a:lnTo>
                      <a:pt x="620" y="202"/>
                    </a:lnTo>
                    <a:lnTo>
                      <a:pt x="620" y="200"/>
                    </a:lnTo>
                    <a:lnTo>
                      <a:pt x="622" y="198"/>
                    </a:lnTo>
                    <a:lnTo>
                      <a:pt x="626" y="208"/>
                    </a:lnTo>
                    <a:lnTo>
                      <a:pt x="628" y="206"/>
                    </a:lnTo>
                    <a:lnTo>
                      <a:pt x="628" y="202"/>
                    </a:lnTo>
                    <a:lnTo>
                      <a:pt x="632" y="206"/>
                    </a:lnTo>
                    <a:lnTo>
                      <a:pt x="638" y="206"/>
                    </a:lnTo>
                    <a:lnTo>
                      <a:pt x="638" y="220"/>
                    </a:lnTo>
                    <a:lnTo>
                      <a:pt x="658" y="206"/>
                    </a:lnTo>
                    <a:lnTo>
                      <a:pt x="660" y="208"/>
                    </a:lnTo>
                    <a:lnTo>
                      <a:pt x="664" y="210"/>
                    </a:lnTo>
                    <a:lnTo>
                      <a:pt x="666" y="210"/>
                    </a:lnTo>
                    <a:lnTo>
                      <a:pt x="672" y="206"/>
                    </a:lnTo>
                    <a:lnTo>
                      <a:pt x="678" y="198"/>
                    </a:lnTo>
                    <a:lnTo>
                      <a:pt x="682" y="198"/>
                    </a:lnTo>
                    <a:lnTo>
                      <a:pt x="678" y="198"/>
                    </a:lnTo>
                    <a:lnTo>
                      <a:pt x="678" y="196"/>
                    </a:lnTo>
                    <a:lnTo>
                      <a:pt x="668" y="196"/>
                    </a:lnTo>
                    <a:lnTo>
                      <a:pt x="666" y="190"/>
                    </a:lnTo>
                    <a:lnTo>
                      <a:pt x="660" y="184"/>
                    </a:lnTo>
                    <a:lnTo>
                      <a:pt x="646" y="180"/>
                    </a:lnTo>
                    <a:lnTo>
                      <a:pt x="678" y="178"/>
                    </a:lnTo>
                    <a:lnTo>
                      <a:pt x="678" y="164"/>
                    </a:lnTo>
                    <a:lnTo>
                      <a:pt x="694" y="166"/>
                    </a:lnTo>
                    <a:lnTo>
                      <a:pt x="702" y="166"/>
                    </a:lnTo>
                    <a:lnTo>
                      <a:pt x="710" y="164"/>
                    </a:lnTo>
                    <a:lnTo>
                      <a:pt x="712" y="160"/>
                    </a:lnTo>
                    <a:lnTo>
                      <a:pt x="708" y="160"/>
                    </a:lnTo>
                    <a:lnTo>
                      <a:pt x="708" y="156"/>
                    </a:lnTo>
                    <a:lnTo>
                      <a:pt x="720" y="156"/>
                    </a:lnTo>
                    <a:lnTo>
                      <a:pt x="718" y="154"/>
                    </a:lnTo>
                    <a:lnTo>
                      <a:pt x="718" y="152"/>
                    </a:lnTo>
                    <a:lnTo>
                      <a:pt x="714" y="148"/>
                    </a:lnTo>
                    <a:lnTo>
                      <a:pt x="722" y="148"/>
                    </a:lnTo>
                    <a:lnTo>
                      <a:pt x="730" y="148"/>
                    </a:lnTo>
                    <a:lnTo>
                      <a:pt x="730" y="146"/>
                    </a:lnTo>
                    <a:lnTo>
                      <a:pt x="732" y="144"/>
                    </a:lnTo>
                    <a:lnTo>
                      <a:pt x="732" y="142"/>
                    </a:lnTo>
                    <a:lnTo>
                      <a:pt x="732" y="138"/>
                    </a:lnTo>
                    <a:lnTo>
                      <a:pt x="728" y="138"/>
                    </a:lnTo>
                    <a:lnTo>
                      <a:pt x="726" y="138"/>
                    </a:lnTo>
                    <a:lnTo>
                      <a:pt x="726" y="142"/>
                    </a:lnTo>
                    <a:lnTo>
                      <a:pt x="720" y="142"/>
                    </a:lnTo>
                    <a:lnTo>
                      <a:pt x="720" y="136"/>
                    </a:lnTo>
                    <a:lnTo>
                      <a:pt x="712" y="134"/>
                    </a:lnTo>
                    <a:lnTo>
                      <a:pt x="704" y="134"/>
                    </a:lnTo>
                    <a:lnTo>
                      <a:pt x="696" y="136"/>
                    </a:lnTo>
                    <a:lnTo>
                      <a:pt x="682" y="142"/>
                    </a:lnTo>
                    <a:lnTo>
                      <a:pt x="682" y="138"/>
                    </a:lnTo>
                    <a:lnTo>
                      <a:pt x="686" y="138"/>
                    </a:lnTo>
                    <a:lnTo>
                      <a:pt x="686" y="134"/>
                    </a:lnTo>
                    <a:lnTo>
                      <a:pt x="678" y="128"/>
                    </a:lnTo>
                    <a:lnTo>
                      <a:pt x="702" y="130"/>
                    </a:lnTo>
                    <a:lnTo>
                      <a:pt x="712" y="130"/>
                    </a:lnTo>
                    <a:lnTo>
                      <a:pt x="712" y="128"/>
                    </a:lnTo>
                    <a:lnTo>
                      <a:pt x="710" y="126"/>
                    </a:lnTo>
                    <a:lnTo>
                      <a:pt x="700" y="124"/>
                    </a:lnTo>
                    <a:lnTo>
                      <a:pt x="720" y="124"/>
                    </a:lnTo>
                    <a:lnTo>
                      <a:pt x="718" y="120"/>
                    </a:lnTo>
                    <a:lnTo>
                      <a:pt x="708" y="118"/>
                    </a:lnTo>
                    <a:lnTo>
                      <a:pt x="694" y="118"/>
                    </a:lnTo>
                    <a:lnTo>
                      <a:pt x="694" y="112"/>
                    </a:lnTo>
                    <a:lnTo>
                      <a:pt x="696" y="112"/>
                    </a:lnTo>
                    <a:lnTo>
                      <a:pt x="700" y="116"/>
                    </a:lnTo>
                    <a:lnTo>
                      <a:pt x="702" y="116"/>
                    </a:lnTo>
                    <a:lnTo>
                      <a:pt x="704" y="116"/>
                    </a:lnTo>
                    <a:lnTo>
                      <a:pt x="708" y="112"/>
                    </a:lnTo>
                    <a:lnTo>
                      <a:pt x="708" y="110"/>
                    </a:lnTo>
                    <a:lnTo>
                      <a:pt x="710" y="110"/>
                    </a:lnTo>
                    <a:lnTo>
                      <a:pt x="714" y="116"/>
                    </a:lnTo>
                    <a:lnTo>
                      <a:pt x="720" y="120"/>
                    </a:lnTo>
                    <a:lnTo>
                      <a:pt x="722" y="120"/>
                    </a:lnTo>
                    <a:lnTo>
                      <a:pt x="722" y="118"/>
                    </a:lnTo>
                    <a:lnTo>
                      <a:pt x="722" y="116"/>
                    </a:lnTo>
                    <a:lnTo>
                      <a:pt x="746" y="116"/>
                    </a:lnTo>
                    <a:lnTo>
                      <a:pt x="750" y="116"/>
                    </a:lnTo>
                    <a:lnTo>
                      <a:pt x="758" y="116"/>
                    </a:lnTo>
                    <a:lnTo>
                      <a:pt x="764" y="116"/>
                    </a:lnTo>
                    <a:lnTo>
                      <a:pt x="764" y="112"/>
                    </a:lnTo>
                    <a:lnTo>
                      <a:pt x="760" y="108"/>
                    </a:lnTo>
                    <a:lnTo>
                      <a:pt x="776" y="106"/>
                    </a:lnTo>
                    <a:lnTo>
                      <a:pt x="778" y="102"/>
                    </a:lnTo>
                    <a:lnTo>
                      <a:pt x="772" y="98"/>
                    </a:lnTo>
                    <a:lnTo>
                      <a:pt x="774" y="98"/>
                    </a:lnTo>
                    <a:lnTo>
                      <a:pt x="776" y="98"/>
                    </a:lnTo>
                    <a:lnTo>
                      <a:pt x="774" y="96"/>
                    </a:lnTo>
                    <a:lnTo>
                      <a:pt x="786" y="98"/>
                    </a:lnTo>
                    <a:lnTo>
                      <a:pt x="800" y="90"/>
                    </a:lnTo>
                    <a:lnTo>
                      <a:pt x="796" y="90"/>
                    </a:lnTo>
                    <a:lnTo>
                      <a:pt x="796" y="88"/>
                    </a:lnTo>
                    <a:lnTo>
                      <a:pt x="800" y="84"/>
                    </a:lnTo>
                    <a:lnTo>
                      <a:pt x="804" y="90"/>
                    </a:lnTo>
                    <a:lnTo>
                      <a:pt x="818" y="82"/>
                    </a:lnTo>
                    <a:lnTo>
                      <a:pt x="830" y="72"/>
                    </a:lnTo>
                    <a:lnTo>
                      <a:pt x="840" y="72"/>
                    </a:lnTo>
                    <a:lnTo>
                      <a:pt x="854" y="70"/>
                    </a:lnTo>
                    <a:lnTo>
                      <a:pt x="864" y="70"/>
                    </a:lnTo>
                    <a:lnTo>
                      <a:pt x="874" y="66"/>
                    </a:lnTo>
                    <a:lnTo>
                      <a:pt x="880" y="64"/>
                    </a:lnTo>
                    <a:lnTo>
                      <a:pt x="880" y="60"/>
                    </a:lnTo>
                    <a:lnTo>
                      <a:pt x="880" y="56"/>
                    </a:lnTo>
                    <a:lnTo>
                      <a:pt x="874" y="54"/>
                    </a:lnTo>
                    <a:lnTo>
                      <a:pt x="886" y="48"/>
                    </a:lnTo>
                    <a:lnTo>
                      <a:pt x="900" y="44"/>
                    </a:lnTo>
                    <a:lnTo>
                      <a:pt x="908" y="42"/>
                    </a:lnTo>
                    <a:lnTo>
                      <a:pt x="908" y="36"/>
                    </a:lnTo>
                    <a:lnTo>
                      <a:pt x="912" y="36"/>
                    </a:lnTo>
                    <a:lnTo>
                      <a:pt x="920" y="36"/>
                    </a:lnTo>
                    <a:lnTo>
                      <a:pt x="920" y="34"/>
                    </a:lnTo>
                    <a:lnTo>
                      <a:pt x="922" y="30"/>
                    </a:lnTo>
                    <a:lnTo>
                      <a:pt x="922" y="28"/>
                    </a:lnTo>
                    <a:lnTo>
                      <a:pt x="922" y="26"/>
                    </a:lnTo>
                    <a:lnTo>
                      <a:pt x="908" y="26"/>
                    </a:lnTo>
                    <a:lnTo>
                      <a:pt x="904" y="24"/>
                    </a:lnTo>
                    <a:lnTo>
                      <a:pt x="902" y="20"/>
                    </a:lnTo>
                    <a:lnTo>
                      <a:pt x="900" y="24"/>
                    </a:lnTo>
                    <a:lnTo>
                      <a:pt x="894" y="24"/>
                    </a:lnTo>
                    <a:lnTo>
                      <a:pt x="892" y="18"/>
                    </a:lnTo>
                    <a:lnTo>
                      <a:pt x="884" y="12"/>
                    </a:lnTo>
                    <a:lnTo>
                      <a:pt x="876" y="12"/>
                    </a:lnTo>
                    <a:lnTo>
                      <a:pt x="856" y="10"/>
                    </a:lnTo>
                    <a:lnTo>
                      <a:pt x="850" y="10"/>
                    </a:lnTo>
                    <a:lnTo>
                      <a:pt x="850" y="8"/>
                    </a:lnTo>
                    <a:lnTo>
                      <a:pt x="848" y="8"/>
                    </a:lnTo>
                    <a:lnTo>
                      <a:pt x="846" y="8"/>
                    </a:lnTo>
                    <a:lnTo>
                      <a:pt x="844" y="16"/>
                    </a:lnTo>
                    <a:lnTo>
                      <a:pt x="822" y="26"/>
                    </a:lnTo>
                    <a:lnTo>
                      <a:pt x="820" y="24"/>
                    </a:lnTo>
                    <a:lnTo>
                      <a:pt x="836" y="16"/>
                    </a:lnTo>
                    <a:lnTo>
                      <a:pt x="836" y="10"/>
                    </a:lnTo>
                    <a:lnTo>
                      <a:pt x="836" y="8"/>
                    </a:lnTo>
                    <a:lnTo>
                      <a:pt x="832" y="6"/>
                    </a:lnTo>
                    <a:lnTo>
                      <a:pt x="828" y="6"/>
                    </a:lnTo>
                    <a:lnTo>
                      <a:pt x="820" y="6"/>
                    </a:lnTo>
                    <a:lnTo>
                      <a:pt x="808" y="8"/>
                    </a:lnTo>
                    <a:lnTo>
                      <a:pt x="800" y="6"/>
                    </a:lnTo>
                    <a:lnTo>
                      <a:pt x="792" y="2"/>
                    </a:lnTo>
                    <a:lnTo>
                      <a:pt x="786" y="0"/>
                    </a:lnTo>
                    <a:lnTo>
                      <a:pt x="778" y="2"/>
                    </a:lnTo>
                    <a:lnTo>
                      <a:pt x="768" y="8"/>
                    </a:lnTo>
                    <a:lnTo>
                      <a:pt x="772" y="12"/>
                    </a:lnTo>
                    <a:lnTo>
                      <a:pt x="766" y="12"/>
                    </a:lnTo>
                    <a:lnTo>
                      <a:pt x="768" y="12"/>
                    </a:lnTo>
                    <a:lnTo>
                      <a:pt x="766" y="10"/>
                    </a:lnTo>
                    <a:lnTo>
                      <a:pt x="760" y="10"/>
                    </a:lnTo>
                    <a:lnTo>
                      <a:pt x="754" y="16"/>
                    </a:lnTo>
                    <a:lnTo>
                      <a:pt x="748" y="18"/>
                    </a:lnTo>
                    <a:lnTo>
                      <a:pt x="744" y="18"/>
                    </a:lnTo>
                    <a:lnTo>
                      <a:pt x="740" y="16"/>
                    </a:lnTo>
                    <a:lnTo>
                      <a:pt x="740" y="12"/>
                    </a:lnTo>
                    <a:lnTo>
                      <a:pt x="738" y="12"/>
                    </a:lnTo>
                    <a:lnTo>
                      <a:pt x="700" y="12"/>
                    </a:lnTo>
                    <a:lnTo>
                      <a:pt x="700" y="16"/>
                    </a:lnTo>
                    <a:lnTo>
                      <a:pt x="696" y="16"/>
                    </a:lnTo>
                    <a:lnTo>
                      <a:pt x="694" y="12"/>
                    </a:lnTo>
                    <a:lnTo>
                      <a:pt x="696" y="12"/>
                    </a:lnTo>
                    <a:lnTo>
                      <a:pt x="694" y="12"/>
                    </a:lnTo>
                    <a:lnTo>
                      <a:pt x="690" y="16"/>
                    </a:lnTo>
                    <a:lnTo>
                      <a:pt x="686" y="18"/>
                    </a:lnTo>
                    <a:lnTo>
                      <a:pt x="686" y="20"/>
                    </a:lnTo>
                    <a:lnTo>
                      <a:pt x="690" y="18"/>
                    </a:lnTo>
                    <a:lnTo>
                      <a:pt x="690" y="24"/>
                    </a:lnTo>
                    <a:lnTo>
                      <a:pt x="696" y="24"/>
                    </a:lnTo>
                    <a:lnTo>
                      <a:pt x="700" y="28"/>
                    </a:lnTo>
                    <a:lnTo>
                      <a:pt x="694" y="28"/>
                    </a:lnTo>
                    <a:lnTo>
                      <a:pt x="686" y="26"/>
                    </a:lnTo>
                    <a:lnTo>
                      <a:pt x="686" y="20"/>
                    </a:lnTo>
                    <a:lnTo>
                      <a:pt x="678" y="24"/>
                    </a:lnTo>
                    <a:lnTo>
                      <a:pt x="666" y="24"/>
                    </a:lnTo>
                    <a:lnTo>
                      <a:pt x="666" y="20"/>
                    </a:lnTo>
                    <a:lnTo>
                      <a:pt x="666" y="18"/>
                    </a:lnTo>
                    <a:lnTo>
                      <a:pt x="664" y="18"/>
                    </a:lnTo>
                    <a:lnTo>
                      <a:pt x="660" y="30"/>
                    </a:lnTo>
                    <a:lnTo>
                      <a:pt x="650" y="30"/>
                    </a:lnTo>
                    <a:lnTo>
                      <a:pt x="654" y="28"/>
                    </a:lnTo>
                    <a:lnTo>
                      <a:pt x="650" y="28"/>
                    </a:lnTo>
                    <a:lnTo>
                      <a:pt x="646" y="26"/>
                    </a:lnTo>
                    <a:lnTo>
                      <a:pt x="646" y="34"/>
                    </a:lnTo>
                    <a:lnTo>
                      <a:pt x="620" y="26"/>
                    </a:lnTo>
                    <a:lnTo>
                      <a:pt x="622" y="42"/>
                    </a:lnTo>
                    <a:lnTo>
                      <a:pt x="620" y="42"/>
                    </a:lnTo>
                    <a:lnTo>
                      <a:pt x="614" y="38"/>
                    </a:lnTo>
                    <a:lnTo>
                      <a:pt x="614" y="46"/>
                    </a:lnTo>
                    <a:lnTo>
                      <a:pt x="610" y="38"/>
                    </a:lnTo>
                    <a:lnTo>
                      <a:pt x="604" y="34"/>
                    </a:lnTo>
                    <a:lnTo>
                      <a:pt x="596" y="30"/>
                    </a:lnTo>
                    <a:lnTo>
                      <a:pt x="586" y="30"/>
                    </a:lnTo>
                    <a:lnTo>
                      <a:pt x="578" y="26"/>
                    </a:lnTo>
                    <a:lnTo>
                      <a:pt x="574" y="20"/>
                    </a:lnTo>
                    <a:lnTo>
                      <a:pt x="560" y="20"/>
                    </a:lnTo>
                    <a:lnTo>
                      <a:pt x="560" y="26"/>
                    </a:lnTo>
                    <a:lnTo>
                      <a:pt x="564" y="26"/>
                    </a:lnTo>
                    <a:lnTo>
                      <a:pt x="566" y="28"/>
                    </a:lnTo>
                    <a:lnTo>
                      <a:pt x="566" y="34"/>
                    </a:lnTo>
                    <a:lnTo>
                      <a:pt x="540" y="34"/>
                    </a:lnTo>
                    <a:lnTo>
                      <a:pt x="542" y="36"/>
                    </a:lnTo>
                    <a:lnTo>
                      <a:pt x="542" y="42"/>
                    </a:lnTo>
                    <a:lnTo>
                      <a:pt x="546" y="42"/>
                    </a:lnTo>
                    <a:lnTo>
                      <a:pt x="548" y="42"/>
                    </a:lnTo>
                    <a:lnTo>
                      <a:pt x="550" y="38"/>
                    </a:lnTo>
                    <a:lnTo>
                      <a:pt x="556" y="44"/>
                    </a:lnTo>
                    <a:lnTo>
                      <a:pt x="566" y="44"/>
                    </a:lnTo>
                    <a:lnTo>
                      <a:pt x="582" y="42"/>
                    </a:lnTo>
                    <a:lnTo>
                      <a:pt x="574" y="54"/>
                    </a:lnTo>
                    <a:lnTo>
                      <a:pt x="574" y="46"/>
                    </a:lnTo>
                    <a:lnTo>
                      <a:pt x="566" y="48"/>
                    </a:lnTo>
                    <a:lnTo>
                      <a:pt x="560" y="52"/>
                    </a:lnTo>
                    <a:lnTo>
                      <a:pt x="556" y="46"/>
                    </a:lnTo>
                    <a:lnTo>
                      <a:pt x="548" y="44"/>
                    </a:lnTo>
                    <a:lnTo>
                      <a:pt x="546" y="46"/>
                    </a:lnTo>
                    <a:lnTo>
                      <a:pt x="548" y="48"/>
                    </a:lnTo>
                    <a:lnTo>
                      <a:pt x="548" y="52"/>
                    </a:lnTo>
                    <a:lnTo>
                      <a:pt x="546" y="54"/>
                    </a:lnTo>
                    <a:lnTo>
                      <a:pt x="536" y="42"/>
                    </a:lnTo>
                    <a:lnTo>
                      <a:pt x="530" y="38"/>
                    </a:lnTo>
                    <a:lnTo>
                      <a:pt x="522" y="42"/>
                    </a:lnTo>
                    <a:lnTo>
                      <a:pt x="514" y="48"/>
                    </a:lnTo>
                    <a:lnTo>
                      <a:pt x="512" y="54"/>
                    </a:lnTo>
                    <a:lnTo>
                      <a:pt x="510" y="54"/>
                    </a:lnTo>
                    <a:lnTo>
                      <a:pt x="502" y="52"/>
                    </a:lnTo>
                    <a:lnTo>
                      <a:pt x="494" y="52"/>
                    </a:lnTo>
                    <a:lnTo>
                      <a:pt x="486" y="52"/>
                    </a:lnTo>
                    <a:lnTo>
                      <a:pt x="478" y="54"/>
                    </a:lnTo>
                    <a:lnTo>
                      <a:pt x="478" y="56"/>
                    </a:lnTo>
                    <a:lnTo>
                      <a:pt x="500" y="54"/>
                    </a:lnTo>
                    <a:lnTo>
                      <a:pt x="486" y="60"/>
                    </a:lnTo>
                    <a:lnTo>
                      <a:pt x="486" y="62"/>
                    </a:lnTo>
                    <a:lnTo>
                      <a:pt x="492" y="62"/>
                    </a:lnTo>
                    <a:lnTo>
                      <a:pt x="520" y="60"/>
                    </a:lnTo>
                    <a:lnTo>
                      <a:pt x="490" y="66"/>
                    </a:lnTo>
                    <a:lnTo>
                      <a:pt x="486" y="72"/>
                    </a:lnTo>
                    <a:lnTo>
                      <a:pt x="508" y="66"/>
                    </a:lnTo>
                    <a:lnTo>
                      <a:pt x="528" y="64"/>
                    </a:lnTo>
                    <a:lnTo>
                      <a:pt x="522" y="70"/>
                    </a:lnTo>
                    <a:lnTo>
                      <a:pt x="512" y="70"/>
                    </a:lnTo>
                    <a:lnTo>
                      <a:pt x="504" y="72"/>
                    </a:lnTo>
                    <a:lnTo>
                      <a:pt x="496" y="74"/>
                    </a:lnTo>
                    <a:lnTo>
                      <a:pt x="494" y="80"/>
                    </a:lnTo>
                    <a:lnTo>
                      <a:pt x="518" y="78"/>
                    </a:lnTo>
                    <a:lnTo>
                      <a:pt x="540" y="78"/>
                    </a:lnTo>
                    <a:lnTo>
                      <a:pt x="542" y="80"/>
                    </a:lnTo>
                    <a:lnTo>
                      <a:pt x="542" y="82"/>
                    </a:lnTo>
                    <a:lnTo>
                      <a:pt x="548" y="82"/>
                    </a:lnTo>
                    <a:lnTo>
                      <a:pt x="550" y="78"/>
                    </a:lnTo>
                    <a:lnTo>
                      <a:pt x="554" y="78"/>
                    </a:lnTo>
                    <a:lnTo>
                      <a:pt x="556" y="74"/>
                    </a:lnTo>
                    <a:lnTo>
                      <a:pt x="556" y="84"/>
                    </a:lnTo>
                    <a:lnTo>
                      <a:pt x="576" y="88"/>
                    </a:lnTo>
                    <a:lnTo>
                      <a:pt x="578" y="88"/>
                    </a:lnTo>
                    <a:lnTo>
                      <a:pt x="582" y="80"/>
                    </a:lnTo>
                    <a:lnTo>
                      <a:pt x="586" y="80"/>
                    </a:lnTo>
                    <a:lnTo>
                      <a:pt x="586" y="78"/>
                    </a:lnTo>
                    <a:lnTo>
                      <a:pt x="586" y="72"/>
                    </a:lnTo>
                    <a:lnTo>
                      <a:pt x="590" y="78"/>
                    </a:lnTo>
                    <a:lnTo>
                      <a:pt x="592" y="80"/>
                    </a:lnTo>
                    <a:lnTo>
                      <a:pt x="596" y="80"/>
                    </a:lnTo>
                    <a:lnTo>
                      <a:pt x="604" y="80"/>
                    </a:lnTo>
                    <a:lnTo>
                      <a:pt x="618" y="74"/>
                    </a:lnTo>
                    <a:lnTo>
                      <a:pt x="638" y="74"/>
                    </a:lnTo>
                    <a:lnTo>
                      <a:pt x="660" y="72"/>
                    </a:lnTo>
                    <a:lnTo>
                      <a:pt x="676" y="70"/>
                    </a:lnTo>
                    <a:lnTo>
                      <a:pt x="696" y="64"/>
                    </a:lnTo>
                    <a:lnTo>
                      <a:pt x="692" y="66"/>
                    </a:lnTo>
                    <a:lnTo>
                      <a:pt x="686" y="66"/>
                    </a:lnTo>
                    <a:lnTo>
                      <a:pt x="686" y="72"/>
                    </a:lnTo>
                    <a:lnTo>
                      <a:pt x="702" y="72"/>
                    </a:lnTo>
                    <a:lnTo>
                      <a:pt x="684" y="74"/>
                    </a:lnTo>
                    <a:lnTo>
                      <a:pt x="666" y="78"/>
                    </a:lnTo>
                    <a:lnTo>
                      <a:pt x="664" y="82"/>
                    </a:lnTo>
                    <a:lnTo>
                      <a:pt x="678" y="82"/>
                    </a:lnTo>
                    <a:lnTo>
                      <a:pt x="690" y="80"/>
                    </a:lnTo>
                    <a:lnTo>
                      <a:pt x="684" y="82"/>
                    </a:lnTo>
                    <a:lnTo>
                      <a:pt x="678" y="88"/>
                    </a:lnTo>
                    <a:lnTo>
                      <a:pt x="672" y="88"/>
                    </a:lnTo>
                    <a:lnTo>
                      <a:pt x="664" y="88"/>
                    </a:lnTo>
                    <a:lnTo>
                      <a:pt x="648" y="88"/>
                    </a:lnTo>
                    <a:lnTo>
                      <a:pt x="648" y="88"/>
                    </a:lnTo>
                    <a:lnTo>
                      <a:pt x="648" y="88"/>
                    </a:lnTo>
                    <a:close/>
                    <a:moveTo>
                      <a:pt x="904" y="492"/>
                    </a:moveTo>
                    <a:lnTo>
                      <a:pt x="904" y="492"/>
                    </a:lnTo>
                    <a:lnTo>
                      <a:pt x="910" y="492"/>
                    </a:lnTo>
                    <a:lnTo>
                      <a:pt x="910" y="490"/>
                    </a:lnTo>
                    <a:lnTo>
                      <a:pt x="908" y="488"/>
                    </a:lnTo>
                    <a:lnTo>
                      <a:pt x="912" y="488"/>
                    </a:lnTo>
                    <a:lnTo>
                      <a:pt x="920" y="492"/>
                    </a:lnTo>
                    <a:lnTo>
                      <a:pt x="922" y="474"/>
                    </a:lnTo>
                    <a:lnTo>
                      <a:pt x="914" y="470"/>
                    </a:lnTo>
                    <a:lnTo>
                      <a:pt x="918" y="466"/>
                    </a:lnTo>
                    <a:lnTo>
                      <a:pt x="912" y="466"/>
                    </a:lnTo>
                    <a:lnTo>
                      <a:pt x="912" y="464"/>
                    </a:lnTo>
                    <a:lnTo>
                      <a:pt x="910" y="466"/>
                    </a:lnTo>
                    <a:lnTo>
                      <a:pt x="910" y="470"/>
                    </a:lnTo>
                    <a:lnTo>
                      <a:pt x="910" y="472"/>
                    </a:lnTo>
                    <a:lnTo>
                      <a:pt x="904" y="472"/>
                    </a:lnTo>
                    <a:lnTo>
                      <a:pt x="900" y="472"/>
                    </a:lnTo>
                    <a:lnTo>
                      <a:pt x="894" y="478"/>
                    </a:lnTo>
                    <a:lnTo>
                      <a:pt x="900" y="466"/>
                    </a:lnTo>
                    <a:lnTo>
                      <a:pt x="892" y="466"/>
                    </a:lnTo>
                    <a:lnTo>
                      <a:pt x="892" y="474"/>
                    </a:lnTo>
                    <a:lnTo>
                      <a:pt x="892" y="472"/>
                    </a:lnTo>
                    <a:lnTo>
                      <a:pt x="890" y="472"/>
                    </a:lnTo>
                    <a:lnTo>
                      <a:pt x="890" y="470"/>
                    </a:lnTo>
                    <a:lnTo>
                      <a:pt x="882" y="470"/>
                    </a:lnTo>
                    <a:lnTo>
                      <a:pt x="874" y="470"/>
                    </a:lnTo>
                    <a:lnTo>
                      <a:pt x="876" y="464"/>
                    </a:lnTo>
                    <a:lnTo>
                      <a:pt x="880" y="462"/>
                    </a:lnTo>
                    <a:lnTo>
                      <a:pt x="876" y="456"/>
                    </a:lnTo>
                    <a:lnTo>
                      <a:pt x="874" y="454"/>
                    </a:lnTo>
                    <a:lnTo>
                      <a:pt x="872" y="454"/>
                    </a:lnTo>
                    <a:lnTo>
                      <a:pt x="872" y="460"/>
                    </a:lnTo>
                    <a:lnTo>
                      <a:pt x="866" y="460"/>
                    </a:lnTo>
                    <a:lnTo>
                      <a:pt x="868" y="448"/>
                    </a:lnTo>
                    <a:lnTo>
                      <a:pt x="862" y="448"/>
                    </a:lnTo>
                    <a:lnTo>
                      <a:pt x="862" y="456"/>
                    </a:lnTo>
                    <a:lnTo>
                      <a:pt x="858" y="454"/>
                    </a:lnTo>
                    <a:lnTo>
                      <a:pt x="856" y="454"/>
                    </a:lnTo>
                    <a:lnTo>
                      <a:pt x="856" y="452"/>
                    </a:lnTo>
                    <a:lnTo>
                      <a:pt x="854" y="452"/>
                    </a:lnTo>
                    <a:lnTo>
                      <a:pt x="854" y="456"/>
                    </a:lnTo>
                    <a:lnTo>
                      <a:pt x="848" y="456"/>
                    </a:lnTo>
                    <a:lnTo>
                      <a:pt x="844" y="460"/>
                    </a:lnTo>
                    <a:lnTo>
                      <a:pt x="846" y="448"/>
                    </a:lnTo>
                    <a:lnTo>
                      <a:pt x="844" y="448"/>
                    </a:lnTo>
                    <a:lnTo>
                      <a:pt x="838" y="448"/>
                    </a:lnTo>
                    <a:lnTo>
                      <a:pt x="836" y="438"/>
                    </a:lnTo>
                    <a:lnTo>
                      <a:pt x="832" y="438"/>
                    </a:lnTo>
                    <a:lnTo>
                      <a:pt x="828" y="438"/>
                    </a:lnTo>
                    <a:lnTo>
                      <a:pt x="818" y="436"/>
                    </a:lnTo>
                    <a:lnTo>
                      <a:pt x="812" y="428"/>
                    </a:lnTo>
                    <a:lnTo>
                      <a:pt x="822" y="426"/>
                    </a:lnTo>
                    <a:lnTo>
                      <a:pt x="822" y="424"/>
                    </a:lnTo>
                    <a:lnTo>
                      <a:pt x="826" y="420"/>
                    </a:lnTo>
                    <a:lnTo>
                      <a:pt x="820" y="412"/>
                    </a:lnTo>
                    <a:lnTo>
                      <a:pt x="836" y="412"/>
                    </a:lnTo>
                    <a:lnTo>
                      <a:pt x="830" y="408"/>
                    </a:lnTo>
                    <a:lnTo>
                      <a:pt x="822" y="402"/>
                    </a:lnTo>
                    <a:lnTo>
                      <a:pt x="820" y="406"/>
                    </a:lnTo>
                    <a:lnTo>
                      <a:pt x="818" y="406"/>
                    </a:lnTo>
                    <a:lnTo>
                      <a:pt x="812" y="400"/>
                    </a:lnTo>
                    <a:lnTo>
                      <a:pt x="818" y="400"/>
                    </a:lnTo>
                    <a:lnTo>
                      <a:pt x="820" y="398"/>
                    </a:lnTo>
                    <a:lnTo>
                      <a:pt x="826" y="396"/>
                    </a:lnTo>
                    <a:lnTo>
                      <a:pt x="828" y="396"/>
                    </a:lnTo>
                    <a:lnTo>
                      <a:pt x="828" y="390"/>
                    </a:lnTo>
                    <a:lnTo>
                      <a:pt x="828" y="384"/>
                    </a:lnTo>
                    <a:lnTo>
                      <a:pt x="826" y="388"/>
                    </a:lnTo>
                    <a:lnTo>
                      <a:pt x="826" y="382"/>
                    </a:lnTo>
                    <a:lnTo>
                      <a:pt x="822" y="382"/>
                    </a:lnTo>
                    <a:lnTo>
                      <a:pt x="820" y="380"/>
                    </a:lnTo>
                    <a:lnTo>
                      <a:pt x="818" y="388"/>
                    </a:lnTo>
                    <a:lnTo>
                      <a:pt x="812" y="390"/>
                    </a:lnTo>
                    <a:lnTo>
                      <a:pt x="810" y="390"/>
                    </a:lnTo>
                    <a:lnTo>
                      <a:pt x="810" y="384"/>
                    </a:lnTo>
                    <a:lnTo>
                      <a:pt x="808" y="384"/>
                    </a:lnTo>
                    <a:lnTo>
                      <a:pt x="808" y="382"/>
                    </a:lnTo>
                    <a:lnTo>
                      <a:pt x="810" y="378"/>
                    </a:lnTo>
                    <a:lnTo>
                      <a:pt x="812" y="378"/>
                    </a:lnTo>
                    <a:lnTo>
                      <a:pt x="812" y="380"/>
                    </a:lnTo>
                    <a:lnTo>
                      <a:pt x="814" y="380"/>
                    </a:lnTo>
                    <a:lnTo>
                      <a:pt x="814" y="374"/>
                    </a:lnTo>
                    <a:lnTo>
                      <a:pt x="810" y="374"/>
                    </a:lnTo>
                    <a:lnTo>
                      <a:pt x="808" y="374"/>
                    </a:lnTo>
                    <a:lnTo>
                      <a:pt x="804" y="372"/>
                    </a:lnTo>
                    <a:lnTo>
                      <a:pt x="804" y="370"/>
                    </a:lnTo>
                    <a:lnTo>
                      <a:pt x="802" y="370"/>
                    </a:lnTo>
                    <a:lnTo>
                      <a:pt x="800" y="370"/>
                    </a:lnTo>
                    <a:lnTo>
                      <a:pt x="796" y="372"/>
                    </a:lnTo>
                    <a:lnTo>
                      <a:pt x="794" y="372"/>
                    </a:lnTo>
                    <a:lnTo>
                      <a:pt x="792" y="372"/>
                    </a:lnTo>
                    <a:lnTo>
                      <a:pt x="794" y="370"/>
                    </a:lnTo>
                    <a:lnTo>
                      <a:pt x="786" y="366"/>
                    </a:lnTo>
                    <a:lnTo>
                      <a:pt x="784" y="364"/>
                    </a:lnTo>
                    <a:lnTo>
                      <a:pt x="782" y="364"/>
                    </a:lnTo>
                    <a:lnTo>
                      <a:pt x="782" y="362"/>
                    </a:lnTo>
                    <a:lnTo>
                      <a:pt x="778" y="360"/>
                    </a:lnTo>
                    <a:lnTo>
                      <a:pt x="778" y="366"/>
                    </a:lnTo>
                    <a:lnTo>
                      <a:pt x="774" y="366"/>
                    </a:lnTo>
                    <a:lnTo>
                      <a:pt x="768" y="366"/>
                    </a:lnTo>
                    <a:lnTo>
                      <a:pt x="772" y="362"/>
                    </a:lnTo>
                    <a:lnTo>
                      <a:pt x="774" y="362"/>
                    </a:lnTo>
                    <a:lnTo>
                      <a:pt x="776" y="362"/>
                    </a:lnTo>
                    <a:lnTo>
                      <a:pt x="776" y="356"/>
                    </a:lnTo>
                    <a:lnTo>
                      <a:pt x="766" y="354"/>
                    </a:lnTo>
                    <a:lnTo>
                      <a:pt x="768" y="354"/>
                    </a:lnTo>
                    <a:lnTo>
                      <a:pt x="766" y="352"/>
                    </a:lnTo>
                    <a:lnTo>
                      <a:pt x="764" y="352"/>
                    </a:lnTo>
                    <a:lnTo>
                      <a:pt x="758" y="352"/>
                    </a:lnTo>
                    <a:lnTo>
                      <a:pt x="756" y="360"/>
                    </a:lnTo>
                    <a:lnTo>
                      <a:pt x="754" y="360"/>
                    </a:lnTo>
                    <a:lnTo>
                      <a:pt x="748" y="360"/>
                    </a:lnTo>
                    <a:lnTo>
                      <a:pt x="748" y="352"/>
                    </a:lnTo>
                    <a:lnTo>
                      <a:pt x="748" y="348"/>
                    </a:lnTo>
                    <a:lnTo>
                      <a:pt x="746" y="352"/>
                    </a:lnTo>
                    <a:lnTo>
                      <a:pt x="738" y="360"/>
                    </a:lnTo>
                    <a:lnTo>
                      <a:pt x="736" y="352"/>
                    </a:lnTo>
                    <a:lnTo>
                      <a:pt x="736" y="346"/>
                    </a:lnTo>
                    <a:lnTo>
                      <a:pt x="740" y="346"/>
                    </a:lnTo>
                    <a:lnTo>
                      <a:pt x="740" y="342"/>
                    </a:lnTo>
                    <a:lnTo>
                      <a:pt x="744" y="336"/>
                    </a:lnTo>
                    <a:lnTo>
                      <a:pt x="732" y="334"/>
                    </a:lnTo>
                    <a:lnTo>
                      <a:pt x="736" y="330"/>
                    </a:lnTo>
                    <a:lnTo>
                      <a:pt x="736" y="328"/>
                    </a:lnTo>
                    <a:lnTo>
                      <a:pt x="736" y="326"/>
                    </a:lnTo>
                    <a:lnTo>
                      <a:pt x="732" y="324"/>
                    </a:lnTo>
                    <a:lnTo>
                      <a:pt x="732" y="318"/>
                    </a:lnTo>
                    <a:lnTo>
                      <a:pt x="726" y="318"/>
                    </a:lnTo>
                    <a:lnTo>
                      <a:pt x="720" y="320"/>
                    </a:lnTo>
                    <a:lnTo>
                      <a:pt x="714" y="324"/>
                    </a:lnTo>
                    <a:lnTo>
                      <a:pt x="710" y="324"/>
                    </a:lnTo>
                    <a:lnTo>
                      <a:pt x="704" y="318"/>
                    </a:lnTo>
                    <a:lnTo>
                      <a:pt x="690" y="316"/>
                    </a:lnTo>
                    <a:lnTo>
                      <a:pt x="668" y="312"/>
                    </a:lnTo>
                    <a:lnTo>
                      <a:pt x="672" y="308"/>
                    </a:lnTo>
                    <a:lnTo>
                      <a:pt x="684" y="306"/>
                    </a:lnTo>
                    <a:lnTo>
                      <a:pt x="690" y="302"/>
                    </a:lnTo>
                    <a:lnTo>
                      <a:pt x="692" y="300"/>
                    </a:lnTo>
                    <a:lnTo>
                      <a:pt x="692" y="298"/>
                    </a:lnTo>
                    <a:lnTo>
                      <a:pt x="682" y="284"/>
                    </a:lnTo>
                    <a:lnTo>
                      <a:pt x="678" y="282"/>
                    </a:lnTo>
                    <a:lnTo>
                      <a:pt x="674" y="280"/>
                    </a:lnTo>
                    <a:lnTo>
                      <a:pt x="660" y="284"/>
                    </a:lnTo>
                    <a:lnTo>
                      <a:pt x="658" y="284"/>
                    </a:lnTo>
                    <a:lnTo>
                      <a:pt x="656" y="284"/>
                    </a:lnTo>
                    <a:lnTo>
                      <a:pt x="654" y="282"/>
                    </a:lnTo>
                    <a:lnTo>
                      <a:pt x="646" y="280"/>
                    </a:lnTo>
                    <a:lnTo>
                      <a:pt x="640" y="282"/>
                    </a:lnTo>
                    <a:lnTo>
                      <a:pt x="630" y="288"/>
                    </a:lnTo>
                    <a:lnTo>
                      <a:pt x="630" y="292"/>
                    </a:lnTo>
                    <a:lnTo>
                      <a:pt x="628" y="290"/>
                    </a:lnTo>
                    <a:lnTo>
                      <a:pt x="628" y="284"/>
                    </a:lnTo>
                    <a:lnTo>
                      <a:pt x="614" y="282"/>
                    </a:lnTo>
                    <a:lnTo>
                      <a:pt x="602" y="284"/>
                    </a:lnTo>
                    <a:lnTo>
                      <a:pt x="578" y="298"/>
                    </a:lnTo>
                    <a:lnTo>
                      <a:pt x="582" y="300"/>
                    </a:lnTo>
                    <a:lnTo>
                      <a:pt x="578" y="300"/>
                    </a:lnTo>
                    <a:lnTo>
                      <a:pt x="582" y="306"/>
                    </a:lnTo>
                    <a:lnTo>
                      <a:pt x="578" y="306"/>
                    </a:lnTo>
                    <a:lnTo>
                      <a:pt x="576" y="306"/>
                    </a:lnTo>
                    <a:lnTo>
                      <a:pt x="576" y="302"/>
                    </a:lnTo>
                    <a:lnTo>
                      <a:pt x="568" y="308"/>
                    </a:lnTo>
                    <a:lnTo>
                      <a:pt x="568" y="316"/>
                    </a:lnTo>
                    <a:lnTo>
                      <a:pt x="572" y="318"/>
                    </a:lnTo>
                    <a:lnTo>
                      <a:pt x="572" y="320"/>
                    </a:lnTo>
                    <a:lnTo>
                      <a:pt x="576" y="320"/>
                    </a:lnTo>
                    <a:lnTo>
                      <a:pt x="584" y="320"/>
                    </a:lnTo>
                    <a:lnTo>
                      <a:pt x="584" y="330"/>
                    </a:lnTo>
                    <a:lnTo>
                      <a:pt x="582" y="328"/>
                    </a:lnTo>
                    <a:lnTo>
                      <a:pt x="578" y="326"/>
                    </a:lnTo>
                    <a:lnTo>
                      <a:pt x="574" y="326"/>
                    </a:lnTo>
                    <a:lnTo>
                      <a:pt x="568" y="326"/>
                    </a:lnTo>
                    <a:lnTo>
                      <a:pt x="568" y="328"/>
                    </a:lnTo>
                    <a:lnTo>
                      <a:pt x="566" y="330"/>
                    </a:lnTo>
                    <a:lnTo>
                      <a:pt x="568" y="334"/>
                    </a:lnTo>
                    <a:lnTo>
                      <a:pt x="574" y="336"/>
                    </a:lnTo>
                    <a:lnTo>
                      <a:pt x="578" y="336"/>
                    </a:lnTo>
                    <a:lnTo>
                      <a:pt x="578" y="342"/>
                    </a:lnTo>
                    <a:lnTo>
                      <a:pt x="576" y="344"/>
                    </a:lnTo>
                    <a:lnTo>
                      <a:pt x="576" y="348"/>
                    </a:lnTo>
                    <a:lnTo>
                      <a:pt x="576" y="354"/>
                    </a:lnTo>
                    <a:lnTo>
                      <a:pt x="576" y="356"/>
                    </a:lnTo>
                    <a:lnTo>
                      <a:pt x="574" y="354"/>
                    </a:lnTo>
                    <a:lnTo>
                      <a:pt x="572" y="352"/>
                    </a:lnTo>
                    <a:lnTo>
                      <a:pt x="564" y="354"/>
                    </a:lnTo>
                    <a:lnTo>
                      <a:pt x="556" y="354"/>
                    </a:lnTo>
                    <a:lnTo>
                      <a:pt x="568" y="348"/>
                    </a:lnTo>
                    <a:lnTo>
                      <a:pt x="566" y="342"/>
                    </a:lnTo>
                    <a:lnTo>
                      <a:pt x="560" y="338"/>
                    </a:lnTo>
                    <a:lnTo>
                      <a:pt x="556" y="336"/>
                    </a:lnTo>
                    <a:lnTo>
                      <a:pt x="556" y="328"/>
                    </a:lnTo>
                    <a:lnTo>
                      <a:pt x="556" y="312"/>
                    </a:lnTo>
                    <a:lnTo>
                      <a:pt x="558" y="302"/>
                    </a:lnTo>
                    <a:lnTo>
                      <a:pt x="564" y="296"/>
                    </a:lnTo>
                    <a:lnTo>
                      <a:pt x="572" y="292"/>
                    </a:lnTo>
                    <a:lnTo>
                      <a:pt x="576" y="290"/>
                    </a:lnTo>
                    <a:lnTo>
                      <a:pt x="592" y="288"/>
                    </a:lnTo>
                    <a:lnTo>
                      <a:pt x="592" y="282"/>
                    </a:lnTo>
                    <a:lnTo>
                      <a:pt x="586" y="282"/>
                    </a:lnTo>
                    <a:lnTo>
                      <a:pt x="556" y="282"/>
                    </a:lnTo>
                    <a:lnTo>
                      <a:pt x="522" y="290"/>
                    </a:lnTo>
                    <a:lnTo>
                      <a:pt x="522" y="298"/>
                    </a:lnTo>
                    <a:lnTo>
                      <a:pt x="518" y="300"/>
                    </a:lnTo>
                    <a:lnTo>
                      <a:pt x="518" y="306"/>
                    </a:lnTo>
                    <a:lnTo>
                      <a:pt x="518" y="310"/>
                    </a:lnTo>
                    <a:lnTo>
                      <a:pt x="510" y="316"/>
                    </a:lnTo>
                    <a:lnTo>
                      <a:pt x="508" y="328"/>
                    </a:lnTo>
                    <a:lnTo>
                      <a:pt x="502" y="342"/>
                    </a:lnTo>
                    <a:lnTo>
                      <a:pt x="508" y="344"/>
                    </a:lnTo>
                    <a:lnTo>
                      <a:pt x="510" y="346"/>
                    </a:lnTo>
                    <a:lnTo>
                      <a:pt x="510" y="348"/>
                    </a:lnTo>
                    <a:lnTo>
                      <a:pt x="508" y="352"/>
                    </a:lnTo>
                    <a:lnTo>
                      <a:pt x="520" y="356"/>
                    </a:lnTo>
                    <a:lnTo>
                      <a:pt x="538" y="356"/>
                    </a:lnTo>
                    <a:lnTo>
                      <a:pt x="538" y="362"/>
                    </a:lnTo>
                    <a:lnTo>
                      <a:pt x="530" y="362"/>
                    </a:lnTo>
                    <a:lnTo>
                      <a:pt x="524" y="360"/>
                    </a:lnTo>
                    <a:lnTo>
                      <a:pt x="532" y="370"/>
                    </a:lnTo>
                    <a:lnTo>
                      <a:pt x="540" y="374"/>
                    </a:lnTo>
                    <a:lnTo>
                      <a:pt x="538" y="374"/>
                    </a:lnTo>
                    <a:lnTo>
                      <a:pt x="538" y="378"/>
                    </a:lnTo>
                    <a:lnTo>
                      <a:pt x="540" y="380"/>
                    </a:lnTo>
                    <a:lnTo>
                      <a:pt x="542" y="380"/>
                    </a:lnTo>
                    <a:lnTo>
                      <a:pt x="546" y="378"/>
                    </a:lnTo>
                    <a:lnTo>
                      <a:pt x="546" y="372"/>
                    </a:lnTo>
                    <a:lnTo>
                      <a:pt x="550" y="372"/>
                    </a:lnTo>
                    <a:lnTo>
                      <a:pt x="558" y="380"/>
                    </a:lnTo>
                    <a:lnTo>
                      <a:pt x="564" y="388"/>
                    </a:lnTo>
                    <a:lnTo>
                      <a:pt x="574" y="388"/>
                    </a:lnTo>
                    <a:lnTo>
                      <a:pt x="574" y="384"/>
                    </a:lnTo>
                    <a:lnTo>
                      <a:pt x="576" y="384"/>
                    </a:lnTo>
                    <a:lnTo>
                      <a:pt x="578" y="388"/>
                    </a:lnTo>
                    <a:lnTo>
                      <a:pt x="586" y="390"/>
                    </a:lnTo>
                    <a:lnTo>
                      <a:pt x="594" y="390"/>
                    </a:lnTo>
                    <a:lnTo>
                      <a:pt x="610" y="388"/>
                    </a:lnTo>
                    <a:lnTo>
                      <a:pt x="610" y="392"/>
                    </a:lnTo>
                    <a:lnTo>
                      <a:pt x="620" y="396"/>
                    </a:lnTo>
                    <a:lnTo>
                      <a:pt x="628" y="396"/>
                    </a:lnTo>
                    <a:lnTo>
                      <a:pt x="620" y="388"/>
                    </a:lnTo>
                    <a:lnTo>
                      <a:pt x="620" y="382"/>
                    </a:lnTo>
                    <a:lnTo>
                      <a:pt x="622" y="382"/>
                    </a:lnTo>
                    <a:lnTo>
                      <a:pt x="628" y="388"/>
                    </a:lnTo>
                    <a:lnTo>
                      <a:pt x="646" y="400"/>
                    </a:lnTo>
                    <a:lnTo>
                      <a:pt x="642" y="396"/>
                    </a:lnTo>
                    <a:lnTo>
                      <a:pt x="646" y="392"/>
                    </a:lnTo>
                    <a:lnTo>
                      <a:pt x="638" y="388"/>
                    </a:lnTo>
                    <a:lnTo>
                      <a:pt x="636" y="384"/>
                    </a:lnTo>
                    <a:lnTo>
                      <a:pt x="632" y="382"/>
                    </a:lnTo>
                    <a:lnTo>
                      <a:pt x="648" y="382"/>
                    </a:lnTo>
                    <a:lnTo>
                      <a:pt x="660" y="390"/>
                    </a:lnTo>
                    <a:lnTo>
                      <a:pt x="666" y="390"/>
                    </a:lnTo>
                    <a:lnTo>
                      <a:pt x="674" y="388"/>
                    </a:lnTo>
                    <a:lnTo>
                      <a:pt x="672" y="378"/>
                    </a:lnTo>
                    <a:lnTo>
                      <a:pt x="668" y="378"/>
                    </a:lnTo>
                    <a:lnTo>
                      <a:pt x="668" y="380"/>
                    </a:lnTo>
                    <a:lnTo>
                      <a:pt x="666" y="382"/>
                    </a:lnTo>
                    <a:lnTo>
                      <a:pt x="666" y="380"/>
                    </a:lnTo>
                    <a:lnTo>
                      <a:pt x="664" y="378"/>
                    </a:lnTo>
                    <a:lnTo>
                      <a:pt x="674" y="372"/>
                    </a:lnTo>
                    <a:lnTo>
                      <a:pt x="676" y="378"/>
                    </a:lnTo>
                    <a:lnTo>
                      <a:pt x="678" y="384"/>
                    </a:lnTo>
                    <a:lnTo>
                      <a:pt x="682" y="382"/>
                    </a:lnTo>
                    <a:lnTo>
                      <a:pt x="678" y="380"/>
                    </a:lnTo>
                    <a:lnTo>
                      <a:pt x="684" y="380"/>
                    </a:lnTo>
                    <a:lnTo>
                      <a:pt x="690" y="398"/>
                    </a:lnTo>
                    <a:lnTo>
                      <a:pt x="692" y="396"/>
                    </a:lnTo>
                    <a:lnTo>
                      <a:pt x="692" y="390"/>
                    </a:lnTo>
                    <a:lnTo>
                      <a:pt x="694" y="390"/>
                    </a:lnTo>
                    <a:lnTo>
                      <a:pt x="696" y="390"/>
                    </a:lnTo>
                    <a:lnTo>
                      <a:pt x="700" y="388"/>
                    </a:lnTo>
                    <a:lnTo>
                      <a:pt x="702" y="392"/>
                    </a:lnTo>
                    <a:lnTo>
                      <a:pt x="708" y="396"/>
                    </a:lnTo>
                    <a:lnTo>
                      <a:pt x="704" y="398"/>
                    </a:lnTo>
                    <a:lnTo>
                      <a:pt x="704" y="402"/>
                    </a:lnTo>
                    <a:lnTo>
                      <a:pt x="714" y="396"/>
                    </a:lnTo>
                    <a:lnTo>
                      <a:pt x="718" y="398"/>
                    </a:lnTo>
                    <a:lnTo>
                      <a:pt x="714" y="408"/>
                    </a:lnTo>
                    <a:lnTo>
                      <a:pt x="722" y="412"/>
                    </a:lnTo>
                    <a:lnTo>
                      <a:pt x="714" y="416"/>
                    </a:lnTo>
                    <a:lnTo>
                      <a:pt x="714" y="420"/>
                    </a:lnTo>
                    <a:lnTo>
                      <a:pt x="712" y="424"/>
                    </a:lnTo>
                    <a:lnTo>
                      <a:pt x="714" y="426"/>
                    </a:lnTo>
                    <a:lnTo>
                      <a:pt x="720" y="426"/>
                    </a:lnTo>
                    <a:lnTo>
                      <a:pt x="720" y="428"/>
                    </a:lnTo>
                    <a:lnTo>
                      <a:pt x="720" y="430"/>
                    </a:lnTo>
                    <a:lnTo>
                      <a:pt x="720" y="434"/>
                    </a:lnTo>
                    <a:lnTo>
                      <a:pt x="732" y="426"/>
                    </a:lnTo>
                    <a:lnTo>
                      <a:pt x="740" y="420"/>
                    </a:lnTo>
                    <a:lnTo>
                      <a:pt x="740" y="418"/>
                    </a:lnTo>
                    <a:lnTo>
                      <a:pt x="744" y="418"/>
                    </a:lnTo>
                    <a:lnTo>
                      <a:pt x="744" y="420"/>
                    </a:lnTo>
                    <a:lnTo>
                      <a:pt x="746" y="420"/>
                    </a:lnTo>
                    <a:lnTo>
                      <a:pt x="744" y="434"/>
                    </a:lnTo>
                    <a:lnTo>
                      <a:pt x="744" y="438"/>
                    </a:lnTo>
                    <a:lnTo>
                      <a:pt x="746" y="436"/>
                    </a:lnTo>
                    <a:lnTo>
                      <a:pt x="748" y="436"/>
                    </a:lnTo>
                    <a:lnTo>
                      <a:pt x="748" y="442"/>
                    </a:lnTo>
                    <a:lnTo>
                      <a:pt x="756" y="442"/>
                    </a:lnTo>
                    <a:lnTo>
                      <a:pt x="756" y="446"/>
                    </a:lnTo>
                    <a:lnTo>
                      <a:pt x="754" y="454"/>
                    </a:lnTo>
                    <a:lnTo>
                      <a:pt x="760" y="466"/>
                    </a:lnTo>
                    <a:lnTo>
                      <a:pt x="750" y="466"/>
                    </a:lnTo>
                    <a:lnTo>
                      <a:pt x="754" y="470"/>
                    </a:lnTo>
                    <a:lnTo>
                      <a:pt x="750" y="472"/>
                    </a:lnTo>
                    <a:lnTo>
                      <a:pt x="748" y="478"/>
                    </a:lnTo>
                    <a:lnTo>
                      <a:pt x="758" y="482"/>
                    </a:lnTo>
                    <a:lnTo>
                      <a:pt x="754" y="482"/>
                    </a:lnTo>
                    <a:lnTo>
                      <a:pt x="748" y="482"/>
                    </a:lnTo>
                    <a:lnTo>
                      <a:pt x="744" y="492"/>
                    </a:lnTo>
                    <a:lnTo>
                      <a:pt x="732" y="506"/>
                    </a:lnTo>
                    <a:lnTo>
                      <a:pt x="750" y="526"/>
                    </a:lnTo>
                    <a:lnTo>
                      <a:pt x="718" y="534"/>
                    </a:lnTo>
                    <a:lnTo>
                      <a:pt x="700" y="536"/>
                    </a:lnTo>
                    <a:lnTo>
                      <a:pt x="682" y="536"/>
                    </a:lnTo>
                    <a:lnTo>
                      <a:pt x="682" y="548"/>
                    </a:lnTo>
                    <a:lnTo>
                      <a:pt x="678" y="560"/>
                    </a:lnTo>
                    <a:lnTo>
                      <a:pt x="676" y="556"/>
                    </a:lnTo>
                    <a:lnTo>
                      <a:pt x="676" y="560"/>
                    </a:lnTo>
                    <a:lnTo>
                      <a:pt x="676" y="562"/>
                    </a:lnTo>
                    <a:lnTo>
                      <a:pt x="686" y="566"/>
                    </a:lnTo>
                    <a:lnTo>
                      <a:pt x="694" y="570"/>
                    </a:lnTo>
                    <a:lnTo>
                      <a:pt x="702" y="566"/>
                    </a:lnTo>
                    <a:lnTo>
                      <a:pt x="704" y="564"/>
                    </a:lnTo>
                    <a:lnTo>
                      <a:pt x="708" y="562"/>
                    </a:lnTo>
                    <a:lnTo>
                      <a:pt x="712" y="556"/>
                    </a:lnTo>
                    <a:lnTo>
                      <a:pt x="714" y="556"/>
                    </a:lnTo>
                    <a:lnTo>
                      <a:pt x="726" y="562"/>
                    </a:lnTo>
                    <a:lnTo>
                      <a:pt x="726" y="560"/>
                    </a:lnTo>
                    <a:lnTo>
                      <a:pt x="728" y="556"/>
                    </a:lnTo>
                    <a:lnTo>
                      <a:pt x="718" y="552"/>
                    </a:lnTo>
                    <a:lnTo>
                      <a:pt x="720" y="548"/>
                    </a:lnTo>
                    <a:lnTo>
                      <a:pt x="722" y="548"/>
                    </a:lnTo>
                    <a:lnTo>
                      <a:pt x="722" y="546"/>
                    </a:lnTo>
                    <a:lnTo>
                      <a:pt x="722" y="544"/>
                    </a:lnTo>
                    <a:lnTo>
                      <a:pt x="726" y="544"/>
                    </a:lnTo>
                    <a:lnTo>
                      <a:pt x="728" y="554"/>
                    </a:lnTo>
                    <a:lnTo>
                      <a:pt x="732" y="552"/>
                    </a:lnTo>
                    <a:lnTo>
                      <a:pt x="736" y="548"/>
                    </a:lnTo>
                    <a:lnTo>
                      <a:pt x="740" y="560"/>
                    </a:lnTo>
                    <a:lnTo>
                      <a:pt x="748" y="556"/>
                    </a:lnTo>
                    <a:lnTo>
                      <a:pt x="750" y="562"/>
                    </a:lnTo>
                    <a:lnTo>
                      <a:pt x="750" y="566"/>
                    </a:lnTo>
                    <a:lnTo>
                      <a:pt x="756" y="566"/>
                    </a:lnTo>
                    <a:lnTo>
                      <a:pt x="758" y="578"/>
                    </a:lnTo>
                    <a:lnTo>
                      <a:pt x="764" y="574"/>
                    </a:lnTo>
                    <a:lnTo>
                      <a:pt x="766" y="580"/>
                    </a:lnTo>
                    <a:lnTo>
                      <a:pt x="766" y="578"/>
                    </a:lnTo>
                    <a:lnTo>
                      <a:pt x="766" y="574"/>
                    </a:lnTo>
                    <a:lnTo>
                      <a:pt x="768" y="574"/>
                    </a:lnTo>
                    <a:lnTo>
                      <a:pt x="774" y="578"/>
                    </a:lnTo>
                    <a:lnTo>
                      <a:pt x="774" y="582"/>
                    </a:lnTo>
                    <a:lnTo>
                      <a:pt x="766" y="582"/>
                    </a:lnTo>
                    <a:lnTo>
                      <a:pt x="766" y="588"/>
                    </a:lnTo>
                    <a:lnTo>
                      <a:pt x="772" y="590"/>
                    </a:lnTo>
                    <a:lnTo>
                      <a:pt x="774" y="592"/>
                    </a:lnTo>
                    <a:lnTo>
                      <a:pt x="784" y="590"/>
                    </a:lnTo>
                    <a:lnTo>
                      <a:pt x="794" y="590"/>
                    </a:lnTo>
                    <a:lnTo>
                      <a:pt x="794" y="588"/>
                    </a:lnTo>
                    <a:lnTo>
                      <a:pt x="802" y="588"/>
                    </a:lnTo>
                    <a:lnTo>
                      <a:pt x="814" y="592"/>
                    </a:lnTo>
                    <a:lnTo>
                      <a:pt x="814" y="588"/>
                    </a:lnTo>
                    <a:lnTo>
                      <a:pt x="818" y="588"/>
                    </a:lnTo>
                    <a:lnTo>
                      <a:pt x="820" y="592"/>
                    </a:lnTo>
                    <a:lnTo>
                      <a:pt x="826" y="592"/>
                    </a:lnTo>
                    <a:lnTo>
                      <a:pt x="828" y="590"/>
                    </a:lnTo>
                    <a:lnTo>
                      <a:pt x="832" y="590"/>
                    </a:lnTo>
                    <a:lnTo>
                      <a:pt x="836" y="596"/>
                    </a:lnTo>
                    <a:lnTo>
                      <a:pt x="844" y="596"/>
                    </a:lnTo>
                    <a:lnTo>
                      <a:pt x="854" y="596"/>
                    </a:lnTo>
                    <a:lnTo>
                      <a:pt x="850" y="590"/>
                    </a:lnTo>
                    <a:lnTo>
                      <a:pt x="854" y="584"/>
                    </a:lnTo>
                    <a:lnTo>
                      <a:pt x="846" y="584"/>
                    </a:lnTo>
                    <a:lnTo>
                      <a:pt x="840" y="584"/>
                    </a:lnTo>
                    <a:lnTo>
                      <a:pt x="836" y="578"/>
                    </a:lnTo>
                    <a:lnTo>
                      <a:pt x="830" y="578"/>
                    </a:lnTo>
                    <a:lnTo>
                      <a:pt x="826" y="578"/>
                    </a:lnTo>
                    <a:lnTo>
                      <a:pt x="808" y="564"/>
                    </a:lnTo>
                    <a:lnTo>
                      <a:pt x="808" y="562"/>
                    </a:lnTo>
                    <a:lnTo>
                      <a:pt x="804" y="556"/>
                    </a:lnTo>
                    <a:lnTo>
                      <a:pt x="820" y="562"/>
                    </a:lnTo>
                    <a:lnTo>
                      <a:pt x="822" y="562"/>
                    </a:lnTo>
                    <a:lnTo>
                      <a:pt x="826" y="562"/>
                    </a:lnTo>
                    <a:lnTo>
                      <a:pt x="826" y="560"/>
                    </a:lnTo>
                    <a:lnTo>
                      <a:pt x="826" y="556"/>
                    </a:lnTo>
                    <a:lnTo>
                      <a:pt x="830" y="556"/>
                    </a:lnTo>
                    <a:lnTo>
                      <a:pt x="836" y="562"/>
                    </a:lnTo>
                    <a:lnTo>
                      <a:pt x="846" y="562"/>
                    </a:lnTo>
                    <a:lnTo>
                      <a:pt x="856" y="562"/>
                    </a:lnTo>
                    <a:lnTo>
                      <a:pt x="858" y="566"/>
                    </a:lnTo>
                    <a:lnTo>
                      <a:pt x="862" y="572"/>
                    </a:lnTo>
                    <a:lnTo>
                      <a:pt x="864" y="572"/>
                    </a:lnTo>
                    <a:lnTo>
                      <a:pt x="868" y="572"/>
                    </a:lnTo>
                    <a:lnTo>
                      <a:pt x="854" y="562"/>
                    </a:lnTo>
                    <a:lnTo>
                      <a:pt x="862" y="556"/>
                    </a:lnTo>
                    <a:lnTo>
                      <a:pt x="864" y="556"/>
                    </a:lnTo>
                    <a:lnTo>
                      <a:pt x="862" y="556"/>
                    </a:lnTo>
                    <a:lnTo>
                      <a:pt x="862" y="548"/>
                    </a:lnTo>
                    <a:lnTo>
                      <a:pt x="864" y="548"/>
                    </a:lnTo>
                    <a:lnTo>
                      <a:pt x="868" y="548"/>
                    </a:lnTo>
                    <a:lnTo>
                      <a:pt x="868" y="544"/>
                    </a:lnTo>
                    <a:lnTo>
                      <a:pt x="864" y="542"/>
                    </a:lnTo>
                    <a:lnTo>
                      <a:pt x="864" y="536"/>
                    </a:lnTo>
                    <a:lnTo>
                      <a:pt x="858" y="536"/>
                    </a:lnTo>
                    <a:lnTo>
                      <a:pt x="856" y="542"/>
                    </a:lnTo>
                    <a:lnTo>
                      <a:pt x="836" y="524"/>
                    </a:lnTo>
                    <a:lnTo>
                      <a:pt x="832" y="516"/>
                    </a:lnTo>
                    <a:lnTo>
                      <a:pt x="832" y="510"/>
                    </a:lnTo>
                    <a:lnTo>
                      <a:pt x="830" y="510"/>
                    </a:lnTo>
                    <a:lnTo>
                      <a:pt x="826" y="510"/>
                    </a:lnTo>
                    <a:lnTo>
                      <a:pt x="822" y="506"/>
                    </a:lnTo>
                    <a:lnTo>
                      <a:pt x="822" y="500"/>
                    </a:lnTo>
                    <a:lnTo>
                      <a:pt x="826" y="500"/>
                    </a:lnTo>
                    <a:lnTo>
                      <a:pt x="826" y="502"/>
                    </a:lnTo>
                    <a:lnTo>
                      <a:pt x="828" y="502"/>
                    </a:lnTo>
                    <a:lnTo>
                      <a:pt x="830" y="506"/>
                    </a:lnTo>
                    <a:lnTo>
                      <a:pt x="826" y="492"/>
                    </a:lnTo>
                    <a:lnTo>
                      <a:pt x="826" y="488"/>
                    </a:lnTo>
                    <a:lnTo>
                      <a:pt x="828" y="488"/>
                    </a:lnTo>
                    <a:lnTo>
                      <a:pt x="832" y="496"/>
                    </a:lnTo>
                    <a:lnTo>
                      <a:pt x="832" y="492"/>
                    </a:lnTo>
                    <a:lnTo>
                      <a:pt x="832" y="490"/>
                    </a:lnTo>
                    <a:lnTo>
                      <a:pt x="838" y="484"/>
                    </a:lnTo>
                    <a:lnTo>
                      <a:pt x="844" y="498"/>
                    </a:lnTo>
                    <a:lnTo>
                      <a:pt x="848" y="502"/>
                    </a:lnTo>
                    <a:lnTo>
                      <a:pt x="856" y="506"/>
                    </a:lnTo>
                    <a:lnTo>
                      <a:pt x="858" y="502"/>
                    </a:lnTo>
                    <a:lnTo>
                      <a:pt x="864" y="502"/>
                    </a:lnTo>
                    <a:lnTo>
                      <a:pt x="858" y="508"/>
                    </a:lnTo>
                    <a:lnTo>
                      <a:pt x="864" y="510"/>
                    </a:lnTo>
                    <a:lnTo>
                      <a:pt x="872" y="510"/>
                    </a:lnTo>
                    <a:lnTo>
                      <a:pt x="868" y="516"/>
                    </a:lnTo>
                    <a:lnTo>
                      <a:pt x="872" y="518"/>
                    </a:lnTo>
                    <a:lnTo>
                      <a:pt x="880" y="516"/>
                    </a:lnTo>
                    <a:lnTo>
                      <a:pt x="874" y="520"/>
                    </a:lnTo>
                    <a:lnTo>
                      <a:pt x="874" y="524"/>
                    </a:lnTo>
                    <a:lnTo>
                      <a:pt x="876" y="524"/>
                    </a:lnTo>
                    <a:lnTo>
                      <a:pt x="892" y="528"/>
                    </a:lnTo>
                    <a:lnTo>
                      <a:pt x="892" y="518"/>
                    </a:lnTo>
                    <a:lnTo>
                      <a:pt x="890" y="508"/>
                    </a:lnTo>
                    <a:lnTo>
                      <a:pt x="892" y="508"/>
                    </a:lnTo>
                    <a:lnTo>
                      <a:pt x="892" y="510"/>
                    </a:lnTo>
                    <a:lnTo>
                      <a:pt x="904" y="510"/>
                    </a:lnTo>
                    <a:lnTo>
                      <a:pt x="902" y="508"/>
                    </a:lnTo>
                    <a:lnTo>
                      <a:pt x="902" y="502"/>
                    </a:lnTo>
                    <a:lnTo>
                      <a:pt x="904" y="492"/>
                    </a:lnTo>
                    <a:lnTo>
                      <a:pt x="904" y="492"/>
                    </a:lnTo>
                    <a:lnTo>
                      <a:pt x="904" y="492"/>
                    </a:lnTo>
                    <a:close/>
                    <a:moveTo>
                      <a:pt x="364" y="98"/>
                    </a:moveTo>
                    <a:lnTo>
                      <a:pt x="364" y="98"/>
                    </a:lnTo>
                    <a:lnTo>
                      <a:pt x="364" y="106"/>
                    </a:lnTo>
                    <a:lnTo>
                      <a:pt x="366" y="110"/>
                    </a:lnTo>
                    <a:lnTo>
                      <a:pt x="372" y="116"/>
                    </a:lnTo>
                    <a:lnTo>
                      <a:pt x="376" y="116"/>
                    </a:lnTo>
                    <a:lnTo>
                      <a:pt x="374" y="112"/>
                    </a:lnTo>
                    <a:lnTo>
                      <a:pt x="368" y="100"/>
                    </a:lnTo>
                    <a:lnTo>
                      <a:pt x="366" y="98"/>
                    </a:lnTo>
                    <a:lnTo>
                      <a:pt x="364" y="98"/>
                    </a:lnTo>
                    <a:lnTo>
                      <a:pt x="364" y="98"/>
                    </a:lnTo>
                    <a:lnTo>
                      <a:pt x="364" y="9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66" name="Freeform 1765"/>
              <p:cNvSpPr>
                <a:spLocks noEditPoints="1"/>
              </p:cNvSpPr>
              <p:nvPr/>
            </p:nvSpPr>
            <p:spPr bwMode="auto">
              <a:xfrm>
                <a:off x="7435850" y="4305300"/>
                <a:ext cx="920750" cy="1136650"/>
              </a:xfrm>
              <a:custGeom>
                <a:gdLst>
                  <a:gd fmla="*/ 360 w 580" name="T0"/>
                  <a:gd fmla="*/ 64 h 716" name="T1"/>
                  <a:gd fmla="*/ 364 w 580" name="T2"/>
                  <a:gd fmla="*/ 92 h 716" name="T3"/>
                  <a:gd fmla="*/ 378 w 580" name="T4"/>
                  <a:gd fmla="*/ 110 h 716" name="T5"/>
                  <a:gd fmla="*/ 432 w 580" name="T6"/>
                  <a:gd fmla="*/ 120 h 716" name="T7"/>
                  <a:gd fmla="*/ 448 w 580" name="T8"/>
                  <a:gd fmla="*/ 146 h 716" name="T9"/>
                  <a:gd fmla="*/ 486 w 580" name="T10"/>
                  <a:gd fmla="*/ 148 h 716" name="T11"/>
                  <a:gd fmla="*/ 548 w 580" name="T12"/>
                  <a:gd fmla="*/ 182 h 716" name="T13"/>
                  <a:gd fmla="*/ 580 w 580" name="T14"/>
                  <a:gd fmla="*/ 224 h 716" name="T15"/>
                  <a:gd fmla="*/ 542 w 580" name="T16"/>
                  <a:gd fmla="*/ 294 h 716" name="T17"/>
                  <a:gd fmla="*/ 516 w 580" name="T18"/>
                  <a:gd fmla="*/ 334 h 716" name="T19"/>
                  <a:gd fmla="*/ 512 w 580" name="T20"/>
                  <a:gd fmla="*/ 400 h 716" name="T21"/>
                  <a:gd fmla="*/ 502 w 580" name="T22"/>
                  <a:gd fmla="*/ 448 h 716" name="T23"/>
                  <a:gd fmla="*/ 468 w 580" name="T24"/>
                  <a:gd fmla="*/ 508 h 716" name="T25"/>
                  <a:gd fmla="*/ 424 w 580" name="T26"/>
                  <a:gd fmla="*/ 526 h 716" name="T27"/>
                  <a:gd fmla="*/ 378 w 580" name="T28"/>
                  <a:gd fmla="*/ 556 h 716" name="T29"/>
                  <a:gd fmla="*/ 378 w 580" name="T30"/>
                  <a:gd fmla="*/ 602 h 716" name="T31"/>
                  <a:gd fmla="*/ 350 w 580" name="T32"/>
                  <a:gd fmla="*/ 666 h 716" name="T33"/>
                  <a:gd fmla="*/ 336 w 580" name="T34"/>
                  <a:gd fmla="*/ 656 h 716" name="T35"/>
                  <a:gd fmla="*/ 308 w 580" name="T36"/>
                  <a:gd fmla="*/ 716 h 716" name="T37"/>
                  <a:gd fmla="*/ 290 w 580" name="T38"/>
                  <a:gd fmla="*/ 676 h 716" name="T39"/>
                  <a:gd fmla="*/ 246 w 580" name="T40"/>
                  <a:gd fmla="*/ 652 h 716" name="T41"/>
                  <a:gd fmla="*/ 268 w 580" name="T42"/>
                  <a:gd fmla="*/ 616 h 716" name="T43"/>
                  <a:gd fmla="*/ 292 w 580" name="T44"/>
                  <a:gd fmla="*/ 594 h 716" name="T45"/>
                  <a:gd fmla="*/ 292 w 580" name="T46"/>
                  <a:gd fmla="*/ 562 h 716" name="T47"/>
                  <a:gd fmla="*/ 282 w 580" name="T48"/>
                  <a:gd fmla="*/ 528 h 716" name="T49"/>
                  <a:gd fmla="*/ 268 w 580" name="T50"/>
                  <a:gd fmla="*/ 492 h 716" name="T51"/>
                  <a:gd fmla="*/ 242 w 580" name="T52"/>
                  <a:gd fmla="*/ 472 h 716" name="T53"/>
                  <a:gd fmla="*/ 242 w 580" name="T54"/>
                  <a:gd fmla="*/ 424 h 716" name="T55"/>
                  <a:gd fmla="*/ 232 w 580" name="T56"/>
                  <a:gd fmla="*/ 388 h 716" name="T57"/>
                  <a:gd fmla="*/ 202 w 580" name="T58"/>
                  <a:gd fmla="*/ 344 h 716" name="T59"/>
                  <a:gd fmla="*/ 170 w 580" name="T60"/>
                  <a:gd fmla="*/ 328 h 716" name="T61"/>
                  <a:gd fmla="*/ 134 w 580" name="T62"/>
                  <a:gd fmla="*/ 310 h 716" name="T63"/>
                  <a:gd fmla="*/ 114 w 580" name="T64"/>
                  <a:gd fmla="*/ 284 h 716" name="T65"/>
                  <a:gd fmla="*/ 82 w 580" name="T66"/>
                  <a:gd fmla="*/ 312 h 716" name="T67"/>
                  <a:gd fmla="*/ 52 w 580" name="T68"/>
                  <a:gd fmla="*/ 262 h 716" name="T69"/>
                  <a:gd fmla="*/ 18 w 580" name="T70"/>
                  <a:gd fmla="*/ 256 h 716" name="T71"/>
                  <a:gd fmla="*/ 2 w 580" name="T72"/>
                  <a:gd fmla="*/ 226 h 716" name="T73"/>
                  <a:gd fmla="*/ 16 w 580" name="T74"/>
                  <a:gd fmla="*/ 194 h 716" name="T75"/>
                  <a:gd fmla="*/ 56 w 580" name="T76"/>
                  <a:gd fmla="*/ 170 h 716" name="T77"/>
                  <a:gd fmla="*/ 74 w 580" name="T78"/>
                  <a:gd fmla="*/ 102 h 716" name="T79"/>
                  <a:gd fmla="*/ 98 w 580" name="T80"/>
                  <a:gd fmla="*/ 80 h 716" name="T81"/>
                  <a:gd fmla="*/ 134 w 580" name="T82"/>
                  <a:gd fmla="*/ 80 h 716" name="T83"/>
                  <a:gd fmla="*/ 154 w 580" name="T84"/>
                  <a:gd fmla="*/ 64 h 716" name="T85"/>
                  <a:gd fmla="*/ 146 w 580" name="T86"/>
                  <a:gd fmla="*/ 56 h 716" name="T87"/>
                  <a:gd fmla="*/ 136 w 580" name="T88"/>
                  <a:gd fmla="*/ 20 h 716" name="T89"/>
                  <a:gd fmla="*/ 168 w 580" name="T90"/>
                  <a:gd fmla="*/ 28 h 716" name="T91"/>
                  <a:gd fmla="*/ 188 w 580" name="T92"/>
                  <a:gd fmla="*/ 18 h 716" name="T93"/>
                  <a:gd fmla="*/ 214 w 580" name="T94"/>
                  <a:gd fmla="*/ 6 h 716" name="T95"/>
                  <a:gd fmla="*/ 218 w 580" name="T96"/>
                  <a:gd fmla="*/ 26 h 716" name="T97"/>
                  <a:gd fmla="*/ 216 w 580" name="T98"/>
                  <a:gd fmla="*/ 70 h 716" name="T99"/>
                  <a:gd fmla="*/ 234 w 580" name="T100"/>
                  <a:gd fmla="*/ 70 h 716" name="T101"/>
                  <a:gd fmla="*/ 264 w 580" name="T102"/>
                  <a:gd fmla="*/ 66 h 716" name="T103"/>
                  <a:gd fmla="*/ 290 w 580" name="T104"/>
                  <a:gd fmla="*/ 56 h 716" name="T105"/>
                  <a:gd fmla="*/ 326 w 580" name="T106"/>
                  <a:gd fmla="*/ 48 h 716" name="T107"/>
                  <a:gd fmla="*/ 378 w 580" name="T108"/>
                  <a:gd fmla="*/ 120 h 716" name="T109"/>
                  <a:gd fmla="*/ 372 w 580" name="T110"/>
                  <a:gd fmla="*/ 126 h 716" name="T111"/>
                  <a:gd fmla="*/ 344 w 580" name="T112"/>
                  <a:gd fmla="*/ 88 h 716" name="T113"/>
                  <a:gd fmla="*/ 352 w 580" name="T114"/>
                  <a:gd fmla="*/ 128 h 716" name="T115"/>
                  <a:gd fmla="*/ 326 w 580" name="T116"/>
                  <a:gd fmla="*/ 116 h 716" name="T117"/>
                  <a:gd fmla="*/ 344 w 580" name="T118"/>
                  <a:gd fmla="*/ 88 h 716" name="T119"/>
                  <a:gd fmla="*/ 352 w 580" name="T120"/>
                  <a:gd fmla="*/ 78 h 7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16" w="580">
                    <a:moveTo>
                      <a:pt x="334" y="18"/>
                    </a:moveTo>
                    <a:lnTo>
                      <a:pt x="340" y="16"/>
                    </a:lnTo>
                    <a:lnTo>
                      <a:pt x="342" y="26"/>
                    </a:lnTo>
                    <a:lnTo>
                      <a:pt x="346" y="42"/>
                    </a:lnTo>
                    <a:lnTo>
                      <a:pt x="350" y="56"/>
                    </a:lnTo>
                    <a:lnTo>
                      <a:pt x="360" y="56"/>
                    </a:lnTo>
                    <a:lnTo>
                      <a:pt x="360" y="60"/>
                    </a:lnTo>
                    <a:lnTo>
                      <a:pt x="360" y="64"/>
                    </a:lnTo>
                    <a:lnTo>
                      <a:pt x="346" y="70"/>
                    </a:lnTo>
                    <a:lnTo>
                      <a:pt x="360" y="78"/>
                    </a:lnTo>
                    <a:lnTo>
                      <a:pt x="360" y="80"/>
                    </a:lnTo>
                    <a:lnTo>
                      <a:pt x="354" y="88"/>
                    </a:lnTo>
                    <a:lnTo>
                      <a:pt x="358" y="90"/>
                    </a:lnTo>
                    <a:lnTo>
                      <a:pt x="360" y="92"/>
                    </a:lnTo>
                    <a:lnTo>
                      <a:pt x="362" y="92"/>
                    </a:lnTo>
                    <a:lnTo>
                      <a:pt x="364" y="92"/>
                    </a:lnTo>
                    <a:lnTo>
                      <a:pt x="364" y="90"/>
                    </a:lnTo>
                    <a:lnTo>
                      <a:pt x="370" y="90"/>
                    </a:lnTo>
                    <a:lnTo>
                      <a:pt x="368" y="98"/>
                    </a:lnTo>
                    <a:lnTo>
                      <a:pt x="376" y="98"/>
                    </a:lnTo>
                    <a:lnTo>
                      <a:pt x="380" y="98"/>
                    </a:lnTo>
                    <a:lnTo>
                      <a:pt x="380" y="100"/>
                    </a:lnTo>
                    <a:lnTo>
                      <a:pt x="380" y="106"/>
                    </a:lnTo>
                    <a:lnTo>
                      <a:pt x="378" y="110"/>
                    </a:lnTo>
                    <a:lnTo>
                      <a:pt x="380" y="112"/>
                    </a:lnTo>
                    <a:lnTo>
                      <a:pt x="386" y="112"/>
                    </a:lnTo>
                    <a:lnTo>
                      <a:pt x="388" y="106"/>
                    </a:lnTo>
                    <a:lnTo>
                      <a:pt x="398" y="106"/>
                    </a:lnTo>
                    <a:lnTo>
                      <a:pt x="408" y="108"/>
                    </a:lnTo>
                    <a:lnTo>
                      <a:pt x="426" y="118"/>
                    </a:lnTo>
                    <a:lnTo>
                      <a:pt x="426" y="120"/>
                    </a:lnTo>
                    <a:lnTo>
                      <a:pt x="432" y="120"/>
                    </a:lnTo>
                    <a:lnTo>
                      <a:pt x="434" y="128"/>
                    </a:lnTo>
                    <a:lnTo>
                      <a:pt x="440" y="128"/>
                    </a:lnTo>
                    <a:lnTo>
                      <a:pt x="440" y="130"/>
                    </a:lnTo>
                    <a:lnTo>
                      <a:pt x="440" y="134"/>
                    </a:lnTo>
                    <a:lnTo>
                      <a:pt x="436" y="138"/>
                    </a:lnTo>
                    <a:lnTo>
                      <a:pt x="442" y="142"/>
                    </a:lnTo>
                    <a:lnTo>
                      <a:pt x="442" y="146"/>
                    </a:lnTo>
                    <a:lnTo>
                      <a:pt x="448" y="146"/>
                    </a:lnTo>
                    <a:lnTo>
                      <a:pt x="450" y="138"/>
                    </a:lnTo>
                    <a:lnTo>
                      <a:pt x="458" y="136"/>
                    </a:lnTo>
                    <a:lnTo>
                      <a:pt x="462" y="138"/>
                    </a:lnTo>
                    <a:lnTo>
                      <a:pt x="468" y="144"/>
                    </a:lnTo>
                    <a:lnTo>
                      <a:pt x="472" y="144"/>
                    </a:lnTo>
                    <a:lnTo>
                      <a:pt x="478" y="142"/>
                    </a:lnTo>
                    <a:lnTo>
                      <a:pt x="480" y="146"/>
                    </a:lnTo>
                    <a:lnTo>
                      <a:pt x="486" y="148"/>
                    </a:lnTo>
                    <a:lnTo>
                      <a:pt x="490" y="146"/>
                    </a:lnTo>
                    <a:lnTo>
                      <a:pt x="502" y="146"/>
                    </a:lnTo>
                    <a:lnTo>
                      <a:pt x="516" y="154"/>
                    </a:lnTo>
                    <a:lnTo>
                      <a:pt x="530" y="162"/>
                    </a:lnTo>
                    <a:lnTo>
                      <a:pt x="538" y="172"/>
                    </a:lnTo>
                    <a:lnTo>
                      <a:pt x="542" y="182"/>
                    </a:lnTo>
                    <a:lnTo>
                      <a:pt x="544" y="182"/>
                    </a:lnTo>
                    <a:lnTo>
                      <a:pt x="548" y="182"/>
                    </a:lnTo>
                    <a:lnTo>
                      <a:pt x="550" y="180"/>
                    </a:lnTo>
                    <a:lnTo>
                      <a:pt x="552" y="180"/>
                    </a:lnTo>
                    <a:lnTo>
                      <a:pt x="552" y="188"/>
                    </a:lnTo>
                    <a:lnTo>
                      <a:pt x="566" y="184"/>
                    </a:lnTo>
                    <a:lnTo>
                      <a:pt x="568" y="192"/>
                    </a:lnTo>
                    <a:lnTo>
                      <a:pt x="570" y="202"/>
                    </a:lnTo>
                    <a:lnTo>
                      <a:pt x="578" y="208"/>
                    </a:lnTo>
                    <a:lnTo>
                      <a:pt x="580" y="224"/>
                    </a:lnTo>
                    <a:lnTo>
                      <a:pt x="578" y="242"/>
                    </a:lnTo>
                    <a:lnTo>
                      <a:pt x="576" y="256"/>
                    </a:lnTo>
                    <a:lnTo>
                      <a:pt x="568" y="270"/>
                    </a:lnTo>
                    <a:lnTo>
                      <a:pt x="566" y="274"/>
                    </a:lnTo>
                    <a:lnTo>
                      <a:pt x="558" y="280"/>
                    </a:lnTo>
                    <a:lnTo>
                      <a:pt x="552" y="282"/>
                    </a:lnTo>
                    <a:lnTo>
                      <a:pt x="548" y="288"/>
                    </a:lnTo>
                    <a:lnTo>
                      <a:pt x="542" y="294"/>
                    </a:lnTo>
                    <a:lnTo>
                      <a:pt x="538" y="306"/>
                    </a:lnTo>
                    <a:lnTo>
                      <a:pt x="532" y="326"/>
                    </a:lnTo>
                    <a:lnTo>
                      <a:pt x="520" y="318"/>
                    </a:lnTo>
                    <a:lnTo>
                      <a:pt x="520" y="320"/>
                    </a:lnTo>
                    <a:lnTo>
                      <a:pt x="522" y="324"/>
                    </a:lnTo>
                    <a:lnTo>
                      <a:pt x="522" y="326"/>
                    </a:lnTo>
                    <a:lnTo>
                      <a:pt x="516" y="330"/>
                    </a:lnTo>
                    <a:lnTo>
                      <a:pt x="516" y="334"/>
                    </a:lnTo>
                    <a:lnTo>
                      <a:pt x="516" y="344"/>
                    </a:lnTo>
                    <a:lnTo>
                      <a:pt x="512" y="344"/>
                    </a:lnTo>
                    <a:lnTo>
                      <a:pt x="512" y="346"/>
                    </a:lnTo>
                    <a:lnTo>
                      <a:pt x="516" y="348"/>
                    </a:lnTo>
                    <a:lnTo>
                      <a:pt x="516" y="362"/>
                    </a:lnTo>
                    <a:lnTo>
                      <a:pt x="516" y="382"/>
                    </a:lnTo>
                    <a:lnTo>
                      <a:pt x="516" y="398"/>
                    </a:lnTo>
                    <a:lnTo>
                      <a:pt x="512" y="400"/>
                    </a:lnTo>
                    <a:lnTo>
                      <a:pt x="512" y="406"/>
                    </a:lnTo>
                    <a:lnTo>
                      <a:pt x="514" y="410"/>
                    </a:lnTo>
                    <a:lnTo>
                      <a:pt x="516" y="418"/>
                    </a:lnTo>
                    <a:lnTo>
                      <a:pt x="512" y="420"/>
                    </a:lnTo>
                    <a:lnTo>
                      <a:pt x="506" y="424"/>
                    </a:lnTo>
                    <a:lnTo>
                      <a:pt x="506" y="434"/>
                    </a:lnTo>
                    <a:lnTo>
                      <a:pt x="506" y="442"/>
                    </a:lnTo>
                    <a:lnTo>
                      <a:pt x="502" y="448"/>
                    </a:lnTo>
                    <a:lnTo>
                      <a:pt x="494" y="460"/>
                    </a:lnTo>
                    <a:lnTo>
                      <a:pt x="486" y="470"/>
                    </a:lnTo>
                    <a:lnTo>
                      <a:pt x="480" y="476"/>
                    </a:lnTo>
                    <a:lnTo>
                      <a:pt x="484" y="488"/>
                    </a:lnTo>
                    <a:lnTo>
                      <a:pt x="484" y="494"/>
                    </a:lnTo>
                    <a:lnTo>
                      <a:pt x="476" y="500"/>
                    </a:lnTo>
                    <a:lnTo>
                      <a:pt x="476" y="506"/>
                    </a:lnTo>
                    <a:lnTo>
                      <a:pt x="468" y="508"/>
                    </a:lnTo>
                    <a:lnTo>
                      <a:pt x="466" y="508"/>
                    </a:lnTo>
                    <a:lnTo>
                      <a:pt x="460" y="506"/>
                    </a:lnTo>
                    <a:lnTo>
                      <a:pt x="460" y="510"/>
                    </a:lnTo>
                    <a:lnTo>
                      <a:pt x="436" y="512"/>
                    </a:lnTo>
                    <a:lnTo>
                      <a:pt x="436" y="516"/>
                    </a:lnTo>
                    <a:lnTo>
                      <a:pt x="432" y="516"/>
                    </a:lnTo>
                    <a:lnTo>
                      <a:pt x="434" y="524"/>
                    </a:lnTo>
                    <a:lnTo>
                      <a:pt x="424" y="526"/>
                    </a:lnTo>
                    <a:lnTo>
                      <a:pt x="412" y="528"/>
                    </a:lnTo>
                    <a:lnTo>
                      <a:pt x="412" y="530"/>
                    </a:lnTo>
                    <a:lnTo>
                      <a:pt x="412" y="536"/>
                    </a:lnTo>
                    <a:lnTo>
                      <a:pt x="406" y="542"/>
                    </a:lnTo>
                    <a:lnTo>
                      <a:pt x="398" y="544"/>
                    </a:lnTo>
                    <a:lnTo>
                      <a:pt x="382" y="552"/>
                    </a:lnTo>
                    <a:lnTo>
                      <a:pt x="382" y="556"/>
                    </a:lnTo>
                    <a:lnTo>
                      <a:pt x="378" y="556"/>
                    </a:lnTo>
                    <a:lnTo>
                      <a:pt x="376" y="556"/>
                    </a:lnTo>
                    <a:lnTo>
                      <a:pt x="376" y="558"/>
                    </a:lnTo>
                    <a:lnTo>
                      <a:pt x="376" y="562"/>
                    </a:lnTo>
                    <a:lnTo>
                      <a:pt x="378" y="562"/>
                    </a:lnTo>
                    <a:lnTo>
                      <a:pt x="372" y="566"/>
                    </a:lnTo>
                    <a:lnTo>
                      <a:pt x="372" y="572"/>
                    </a:lnTo>
                    <a:lnTo>
                      <a:pt x="372" y="588"/>
                    </a:lnTo>
                    <a:lnTo>
                      <a:pt x="378" y="602"/>
                    </a:lnTo>
                    <a:lnTo>
                      <a:pt x="378" y="616"/>
                    </a:lnTo>
                    <a:lnTo>
                      <a:pt x="372" y="620"/>
                    </a:lnTo>
                    <a:lnTo>
                      <a:pt x="368" y="626"/>
                    </a:lnTo>
                    <a:lnTo>
                      <a:pt x="362" y="630"/>
                    </a:lnTo>
                    <a:lnTo>
                      <a:pt x="360" y="636"/>
                    </a:lnTo>
                    <a:lnTo>
                      <a:pt x="354" y="644"/>
                    </a:lnTo>
                    <a:lnTo>
                      <a:pt x="354" y="652"/>
                    </a:lnTo>
                    <a:lnTo>
                      <a:pt x="350" y="666"/>
                    </a:lnTo>
                    <a:lnTo>
                      <a:pt x="344" y="672"/>
                    </a:lnTo>
                    <a:lnTo>
                      <a:pt x="342" y="676"/>
                    </a:lnTo>
                    <a:lnTo>
                      <a:pt x="350" y="654"/>
                    </a:lnTo>
                    <a:lnTo>
                      <a:pt x="346" y="654"/>
                    </a:lnTo>
                    <a:lnTo>
                      <a:pt x="346" y="656"/>
                    </a:lnTo>
                    <a:lnTo>
                      <a:pt x="342" y="656"/>
                    </a:lnTo>
                    <a:lnTo>
                      <a:pt x="336" y="652"/>
                    </a:lnTo>
                    <a:lnTo>
                      <a:pt x="336" y="656"/>
                    </a:lnTo>
                    <a:lnTo>
                      <a:pt x="336" y="664"/>
                    </a:lnTo>
                    <a:lnTo>
                      <a:pt x="316" y="688"/>
                    </a:lnTo>
                    <a:lnTo>
                      <a:pt x="316" y="690"/>
                    </a:lnTo>
                    <a:lnTo>
                      <a:pt x="316" y="692"/>
                    </a:lnTo>
                    <a:lnTo>
                      <a:pt x="318" y="694"/>
                    </a:lnTo>
                    <a:lnTo>
                      <a:pt x="318" y="700"/>
                    </a:lnTo>
                    <a:lnTo>
                      <a:pt x="310" y="712"/>
                    </a:lnTo>
                    <a:lnTo>
                      <a:pt x="308" y="716"/>
                    </a:lnTo>
                    <a:lnTo>
                      <a:pt x="306" y="708"/>
                    </a:lnTo>
                    <a:lnTo>
                      <a:pt x="314" y="698"/>
                    </a:lnTo>
                    <a:lnTo>
                      <a:pt x="306" y="694"/>
                    </a:lnTo>
                    <a:lnTo>
                      <a:pt x="304" y="690"/>
                    </a:lnTo>
                    <a:lnTo>
                      <a:pt x="300" y="684"/>
                    </a:lnTo>
                    <a:lnTo>
                      <a:pt x="298" y="682"/>
                    </a:lnTo>
                    <a:lnTo>
                      <a:pt x="298" y="680"/>
                    </a:lnTo>
                    <a:lnTo>
                      <a:pt x="290" y="676"/>
                    </a:lnTo>
                    <a:lnTo>
                      <a:pt x="286" y="674"/>
                    </a:lnTo>
                    <a:lnTo>
                      <a:pt x="282" y="670"/>
                    </a:lnTo>
                    <a:lnTo>
                      <a:pt x="278" y="666"/>
                    </a:lnTo>
                    <a:lnTo>
                      <a:pt x="274" y="666"/>
                    </a:lnTo>
                    <a:lnTo>
                      <a:pt x="272" y="664"/>
                    </a:lnTo>
                    <a:lnTo>
                      <a:pt x="270" y="656"/>
                    </a:lnTo>
                    <a:lnTo>
                      <a:pt x="256" y="648"/>
                    </a:lnTo>
                    <a:lnTo>
                      <a:pt x="246" y="652"/>
                    </a:lnTo>
                    <a:lnTo>
                      <a:pt x="250" y="642"/>
                    </a:lnTo>
                    <a:lnTo>
                      <a:pt x="252" y="636"/>
                    </a:lnTo>
                    <a:lnTo>
                      <a:pt x="254" y="634"/>
                    </a:lnTo>
                    <a:lnTo>
                      <a:pt x="260" y="628"/>
                    </a:lnTo>
                    <a:lnTo>
                      <a:pt x="260" y="624"/>
                    </a:lnTo>
                    <a:lnTo>
                      <a:pt x="262" y="620"/>
                    </a:lnTo>
                    <a:lnTo>
                      <a:pt x="264" y="618"/>
                    </a:lnTo>
                    <a:lnTo>
                      <a:pt x="268" y="616"/>
                    </a:lnTo>
                    <a:lnTo>
                      <a:pt x="270" y="616"/>
                    </a:lnTo>
                    <a:lnTo>
                      <a:pt x="272" y="610"/>
                    </a:lnTo>
                    <a:lnTo>
                      <a:pt x="278" y="608"/>
                    </a:lnTo>
                    <a:lnTo>
                      <a:pt x="280" y="602"/>
                    </a:lnTo>
                    <a:lnTo>
                      <a:pt x="286" y="598"/>
                    </a:lnTo>
                    <a:lnTo>
                      <a:pt x="286" y="594"/>
                    </a:lnTo>
                    <a:lnTo>
                      <a:pt x="290" y="594"/>
                    </a:lnTo>
                    <a:lnTo>
                      <a:pt x="292" y="594"/>
                    </a:lnTo>
                    <a:lnTo>
                      <a:pt x="296" y="592"/>
                    </a:lnTo>
                    <a:lnTo>
                      <a:pt x="300" y="590"/>
                    </a:lnTo>
                    <a:lnTo>
                      <a:pt x="300" y="588"/>
                    </a:lnTo>
                    <a:lnTo>
                      <a:pt x="300" y="572"/>
                    </a:lnTo>
                    <a:lnTo>
                      <a:pt x="300" y="558"/>
                    </a:lnTo>
                    <a:lnTo>
                      <a:pt x="298" y="558"/>
                    </a:lnTo>
                    <a:lnTo>
                      <a:pt x="296" y="558"/>
                    </a:lnTo>
                    <a:lnTo>
                      <a:pt x="292" y="562"/>
                    </a:lnTo>
                    <a:lnTo>
                      <a:pt x="290" y="558"/>
                    </a:lnTo>
                    <a:lnTo>
                      <a:pt x="288" y="558"/>
                    </a:lnTo>
                    <a:lnTo>
                      <a:pt x="288" y="552"/>
                    </a:lnTo>
                    <a:lnTo>
                      <a:pt x="288" y="542"/>
                    </a:lnTo>
                    <a:lnTo>
                      <a:pt x="290" y="534"/>
                    </a:lnTo>
                    <a:lnTo>
                      <a:pt x="290" y="526"/>
                    </a:lnTo>
                    <a:lnTo>
                      <a:pt x="288" y="526"/>
                    </a:lnTo>
                    <a:lnTo>
                      <a:pt x="282" y="528"/>
                    </a:lnTo>
                    <a:lnTo>
                      <a:pt x="280" y="528"/>
                    </a:lnTo>
                    <a:lnTo>
                      <a:pt x="280" y="526"/>
                    </a:lnTo>
                    <a:lnTo>
                      <a:pt x="280" y="520"/>
                    </a:lnTo>
                    <a:lnTo>
                      <a:pt x="280" y="502"/>
                    </a:lnTo>
                    <a:lnTo>
                      <a:pt x="278" y="498"/>
                    </a:lnTo>
                    <a:lnTo>
                      <a:pt x="272" y="494"/>
                    </a:lnTo>
                    <a:lnTo>
                      <a:pt x="270" y="494"/>
                    </a:lnTo>
                    <a:lnTo>
                      <a:pt x="268" y="492"/>
                    </a:lnTo>
                    <a:lnTo>
                      <a:pt x="268" y="490"/>
                    </a:lnTo>
                    <a:lnTo>
                      <a:pt x="264" y="488"/>
                    </a:lnTo>
                    <a:lnTo>
                      <a:pt x="262" y="490"/>
                    </a:lnTo>
                    <a:lnTo>
                      <a:pt x="252" y="490"/>
                    </a:lnTo>
                    <a:lnTo>
                      <a:pt x="246" y="488"/>
                    </a:lnTo>
                    <a:lnTo>
                      <a:pt x="244" y="484"/>
                    </a:lnTo>
                    <a:lnTo>
                      <a:pt x="244" y="480"/>
                    </a:lnTo>
                    <a:lnTo>
                      <a:pt x="242" y="472"/>
                    </a:lnTo>
                    <a:lnTo>
                      <a:pt x="244" y="464"/>
                    </a:lnTo>
                    <a:lnTo>
                      <a:pt x="242" y="460"/>
                    </a:lnTo>
                    <a:lnTo>
                      <a:pt x="238" y="454"/>
                    </a:lnTo>
                    <a:lnTo>
                      <a:pt x="236" y="448"/>
                    </a:lnTo>
                    <a:lnTo>
                      <a:pt x="242" y="446"/>
                    </a:lnTo>
                    <a:lnTo>
                      <a:pt x="236" y="444"/>
                    </a:lnTo>
                    <a:lnTo>
                      <a:pt x="238" y="436"/>
                    </a:lnTo>
                    <a:lnTo>
                      <a:pt x="242" y="424"/>
                    </a:lnTo>
                    <a:lnTo>
                      <a:pt x="242" y="418"/>
                    </a:lnTo>
                    <a:lnTo>
                      <a:pt x="242" y="416"/>
                    </a:lnTo>
                    <a:lnTo>
                      <a:pt x="238" y="410"/>
                    </a:lnTo>
                    <a:lnTo>
                      <a:pt x="234" y="406"/>
                    </a:lnTo>
                    <a:lnTo>
                      <a:pt x="232" y="402"/>
                    </a:lnTo>
                    <a:lnTo>
                      <a:pt x="228" y="394"/>
                    </a:lnTo>
                    <a:lnTo>
                      <a:pt x="228" y="390"/>
                    </a:lnTo>
                    <a:lnTo>
                      <a:pt x="232" y="388"/>
                    </a:lnTo>
                    <a:lnTo>
                      <a:pt x="208" y="388"/>
                    </a:lnTo>
                    <a:lnTo>
                      <a:pt x="208" y="384"/>
                    </a:lnTo>
                    <a:lnTo>
                      <a:pt x="206" y="380"/>
                    </a:lnTo>
                    <a:lnTo>
                      <a:pt x="202" y="372"/>
                    </a:lnTo>
                    <a:lnTo>
                      <a:pt x="202" y="366"/>
                    </a:lnTo>
                    <a:lnTo>
                      <a:pt x="208" y="360"/>
                    </a:lnTo>
                    <a:lnTo>
                      <a:pt x="206" y="352"/>
                    </a:lnTo>
                    <a:lnTo>
                      <a:pt x="202" y="344"/>
                    </a:lnTo>
                    <a:lnTo>
                      <a:pt x="200" y="338"/>
                    </a:lnTo>
                    <a:lnTo>
                      <a:pt x="198" y="336"/>
                    </a:lnTo>
                    <a:lnTo>
                      <a:pt x="196" y="336"/>
                    </a:lnTo>
                    <a:lnTo>
                      <a:pt x="190" y="338"/>
                    </a:lnTo>
                    <a:lnTo>
                      <a:pt x="186" y="336"/>
                    </a:lnTo>
                    <a:lnTo>
                      <a:pt x="180" y="336"/>
                    </a:lnTo>
                    <a:lnTo>
                      <a:pt x="172" y="334"/>
                    </a:lnTo>
                    <a:lnTo>
                      <a:pt x="170" y="328"/>
                    </a:lnTo>
                    <a:lnTo>
                      <a:pt x="164" y="326"/>
                    </a:lnTo>
                    <a:lnTo>
                      <a:pt x="162" y="324"/>
                    </a:lnTo>
                    <a:lnTo>
                      <a:pt x="154" y="318"/>
                    </a:lnTo>
                    <a:lnTo>
                      <a:pt x="150" y="312"/>
                    </a:lnTo>
                    <a:lnTo>
                      <a:pt x="146" y="310"/>
                    </a:lnTo>
                    <a:lnTo>
                      <a:pt x="144" y="312"/>
                    </a:lnTo>
                    <a:lnTo>
                      <a:pt x="142" y="312"/>
                    </a:lnTo>
                    <a:lnTo>
                      <a:pt x="134" y="310"/>
                    </a:lnTo>
                    <a:lnTo>
                      <a:pt x="128" y="308"/>
                    </a:lnTo>
                    <a:lnTo>
                      <a:pt x="126" y="302"/>
                    </a:lnTo>
                    <a:lnTo>
                      <a:pt x="126" y="298"/>
                    </a:lnTo>
                    <a:lnTo>
                      <a:pt x="128" y="292"/>
                    </a:lnTo>
                    <a:lnTo>
                      <a:pt x="132" y="288"/>
                    </a:lnTo>
                    <a:lnTo>
                      <a:pt x="128" y="282"/>
                    </a:lnTo>
                    <a:lnTo>
                      <a:pt x="120" y="282"/>
                    </a:lnTo>
                    <a:lnTo>
                      <a:pt x="114" y="284"/>
                    </a:lnTo>
                    <a:lnTo>
                      <a:pt x="106" y="288"/>
                    </a:lnTo>
                    <a:lnTo>
                      <a:pt x="100" y="290"/>
                    </a:lnTo>
                    <a:lnTo>
                      <a:pt x="96" y="298"/>
                    </a:lnTo>
                    <a:lnTo>
                      <a:pt x="90" y="306"/>
                    </a:lnTo>
                    <a:lnTo>
                      <a:pt x="84" y="306"/>
                    </a:lnTo>
                    <a:lnTo>
                      <a:pt x="82" y="308"/>
                    </a:lnTo>
                    <a:lnTo>
                      <a:pt x="82" y="310"/>
                    </a:lnTo>
                    <a:lnTo>
                      <a:pt x="82" y="312"/>
                    </a:lnTo>
                    <a:lnTo>
                      <a:pt x="80" y="312"/>
                    </a:lnTo>
                    <a:lnTo>
                      <a:pt x="74" y="316"/>
                    </a:lnTo>
                    <a:lnTo>
                      <a:pt x="72" y="312"/>
                    </a:lnTo>
                    <a:lnTo>
                      <a:pt x="70" y="312"/>
                    </a:lnTo>
                    <a:lnTo>
                      <a:pt x="66" y="312"/>
                    </a:lnTo>
                    <a:lnTo>
                      <a:pt x="48" y="308"/>
                    </a:lnTo>
                    <a:lnTo>
                      <a:pt x="52" y="264"/>
                    </a:lnTo>
                    <a:lnTo>
                      <a:pt x="52" y="262"/>
                    </a:lnTo>
                    <a:lnTo>
                      <a:pt x="52" y="260"/>
                    </a:lnTo>
                    <a:lnTo>
                      <a:pt x="52" y="262"/>
                    </a:lnTo>
                    <a:lnTo>
                      <a:pt x="38" y="266"/>
                    </a:lnTo>
                    <a:lnTo>
                      <a:pt x="26" y="266"/>
                    </a:lnTo>
                    <a:lnTo>
                      <a:pt x="24" y="266"/>
                    </a:lnTo>
                    <a:lnTo>
                      <a:pt x="24" y="262"/>
                    </a:lnTo>
                    <a:lnTo>
                      <a:pt x="20" y="260"/>
                    </a:lnTo>
                    <a:lnTo>
                      <a:pt x="18" y="256"/>
                    </a:lnTo>
                    <a:lnTo>
                      <a:pt x="16" y="254"/>
                    </a:lnTo>
                    <a:lnTo>
                      <a:pt x="12" y="252"/>
                    </a:lnTo>
                    <a:lnTo>
                      <a:pt x="8" y="246"/>
                    </a:lnTo>
                    <a:lnTo>
                      <a:pt x="6" y="244"/>
                    </a:lnTo>
                    <a:lnTo>
                      <a:pt x="6" y="236"/>
                    </a:lnTo>
                    <a:lnTo>
                      <a:pt x="6" y="234"/>
                    </a:lnTo>
                    <a:lnTo>
                      <a:pt x="6" y="230"/>
                    </a:lnTo>
                    <a:lnTo>
                      <a:pt x="2" y="226"/>
                    </a:lnTo>
                    <a:lnTo>
                      <a:pt x="0" y="218"/>
                    </a:lnTo>
                    <a:lnTo>
                      <a:pt x="2" y="218"/>
                    </a:lnTo>
                    <a:lnTo>
                      <a:pt x="6" y="218"/>
                    </a:lnTo>
                    <a:lnTo>
                      <a:pt x="8" y="218"/>
                    </a:lnTo>
                    <a:lnTo>
                      <a:pt x="8" y="210"/>
                    </a:lnTo>
                    <a:lnTo>
                      <a:pt x="10" y="208"/>
                    </a:lnTo>
                    <a:lnTo>
                      <a:pt x="12" y="202"/>
                    </a:lnTo>
                    <a:lnTo>
                      <a:pt x="16" y="194"/>
                    </a:lnTo>
                    <a:lnTo>
                      <a:pt x="16" y="190"/>
                    </a:lnTo>
                    <a:lnTo>
                      <a:pt x="20" y="184"/>
                    </a:lnTo>
                    <a:lnTo>
                      <a:pt x="28" y="180"/>
                    </a:lnTo>
                    <a:lnTo>
                      <a:pt x="34" y="178"/>
                    </a:lnTo>
                    <a:lnTo>
                      <a:pt x="42" y="174"/>
                    </a:lnTo>
                    <a:lnTo>
                      <a:pt x="52" y="172"/>
                    </a:lnTo>
                    <a:lnTo>
                      <a:pt x="54" y="172"/>
                    </a:lnTo>
                    <a:lnTo>
                      <a:pt x="56" y="170"/>
                    </a:lnTo>
                    <a:lnTo>
                      <a:pt x="56" y="166"/>
                    </a:lnTo>
                    <a:lnTo>
                      <a:pt x="72" y="126"/>
                    </a:lnTo>
                    <a:lnTo>
                      <a:pt x="74" y="120"/>
                    </a:lnTo>
                    <a:lnTo>
                      <a:pt x="72" y="116"/>
                    </a:lnTo>
                    <a:lnTo>
                      <a:pt x="66" y="110"/>
                    </a:lnTo>
                    <a:lnTo>
                      <a:pt x="64" y="110"/>
                    </a:lnTo>
                    <a:lnTo>
                      <a:pt x="64" y="106"/>
                    </a:lnTo>
                    <a:lnTo>
                      <a:pt x="74" y="102"/>
                    </a:lnTo>
                    <a:lnTo>
                      <a:pt x="74" y="98"/>
                    </a:lnTo>
                    <a:lnTo>
                      <a:pt x="72" y="94"/>
                    </a:lnTo>
                    <a:lnTo>
                      <a:pt x="66" y="94"/>
                    </a:lnTo>
                    <a:lnTo>
                      <a:pt x="66" y="88"/>
                    </a:lnTo>
                    <a:lnTo>
                      <a:pt x="74" y="84"/>
                    </a:lnTo>
                    <a:lnTo>
                      <a:pt x="96" y="82"/>
                    </a:lnTo>
                    <a:lnTo>
                      <a:pt x="96" y="78"/>
                    </a:lnTo>
                    <a:lnTo>
                      <a:pt x="98" y="80"/>
                    </a:lnTo>
                    <a:lnTo>
                      <a:pt x="102" y="78"/>
                    </a:lnTo>
                    <a:lnTo>
                      <a:pt x="106" y="72"/>
                    </a:lnTo>
                    <a:lnTo>
                      <a:pt x="110" y="72"/>
                    </a:lnTo>
                    <a:lnTo>
                      <a:pt x="114" y="80"/>
                    </a:lnTo>
                    <a:lnTo>
                      <a:pt x="116" y="80"/>
                    </a:lnTo>
                    <a:lnTo>
                      <a:pt x="124" y="84"/>
                    </a:lnTo>
                    <a:lnTo>
                      <a:pt x="128" y="82"/>
                    </a:lnTo>
                    <a:lnTo>
                      <a:pt x="134" y="80"/>
                    </a:lnTo>
                    <a:lnTo>
                      <a:pt x="136" y="80"/>
                    </a:lnTo>
                    <a:lnTo>
                      <a:pt x="138" y="78"/>
                    </a:lnTo>
                    <a:lnTo>
                      <a:pt x="138" y="74"/>
                    </a:lnTo>
                    <a:lnTo>
                      <a:pt x="142" y="74"/>
                    </a:lnTo>
                    <a:lnTo>
                      <a:pt x="146" y="72"/>
                    </a:lnTo>
                    <a:lnTo>
                      <a:pt x="150" y="70"/>
                    </a:lnTo>
                    <a:lnTo>
                      <a:pt x="152" y="70"/>
                    </a:lnTo>
                    <a:lnTo>
                      <a:pt x="154" y="64"/>
                    </a:lnTo>
                    <a:lnTo>
                      <a:pt x="154" y="62"/>
                    </a:lnTo>
                    <a:lnTo>
                      <a:pt x="156" y="62"/>
                    </a:lnTo>
                    <a:lnTo>
                      <a:pt x="162" y="60"/>
                    </a:lnTo>
                    <a:lnTo>
                      <a:pt x="162" y="56"/>
                    </a:lnTo>
                    <a:lnTo>
                      <a:pt x="160" y="54"/>
                    </a:lnTo>
                    <a:lnTo>
                      <a:pt x="156" y="54"/>
                    </a:lnTo>
                    <a:lnTo>
                      <a:pt x="152" y="56"/>
                    </a:lnTo>
                    <a:lnTo>
                      <a:pt x="146" y="56"/>
                    </a:lnTo>
                    <a:lnTo>
                      <a:pt x="144" y="54"/>
                    </a:lnTo>
                    <a:lnTo>
                      <a:pt x="142" y="48"/>
                    </a:lnTo>
                    <a:lnTo>
                      <a:pt x="142" y="44"/>
                    </a:lnTo>
                    <a:lnTo>
                      <a:pt x="144" y="38"/>
                    </a:lnTo>
                    <a:lnTo>
                      <a:pt x="138" y="30"/>
                    </a:lnTo>
                    <a:lnTo>
                      <a:pt x="136" y="26"/>
                    </a:lnTo>
                    <a:lnTo>
                      <a:pt x="136" y="24"/>
                    </a:lnTo>
                    <a:lnTo>
                      <a:pt x="136" y="20"/>
                    </a:lnTo>
                    <a:lnTo>
                      <a:pt x="134" y="20"/>
                    </a:lnTo>
                    <a:lnTo>
                      <a:pt x="138" y="18"/>
                    </a:lnTo>
                    <a:lnTo>
                      <a:pt x="144" y="20"/>
                    </a:lnTo>
                    <a:lnTo>
                      <a:pt x="150" y="24"/>
                    </a:lnTo>
                    <a:lnTo>
                      <a:pt x="152" y="24"/>
                    </a:lnTo>
                    <a:lnTo>
                      <a:pt x="156" y="26"/>
                    </a:lnTo>
                    <a:lnTo>
                      <a:pt x="162" y="28"/>
                    </a:lnTo>
                    <a:lnTo>
                      <a:pt x="168" y="28"/>
                    </a:lnTo>
                    <a:lnTo>
                      <a:pt x="164" y="26"/>
                    </a:lnTo>
                    <a:lnTo>
                      <a:pt x="164" y="24"/>
                    </a:lnTo>
                    <a:lnTo>
                      <a:pt x="168" y="20"/>
                    </a:lnTo>
                    <a:lnTo>
                      <a:pt x="170" y="20"/>
                    </a:lnTo>
                    <a:lnTo>
                      <a:pt x="178" y="24"/>
                    </a:lnTo>
                    <a:lnTo>
                      <a:pt x="182" y="20"/>
                    </a:lnTo>
                    <a:lnTo>
                      <a:pt x="186" y="18"/>
                    </a:lnTo>
                    <a:lnTo>
                      <a:pt x="188" y="18"/>
                    </a:lnTo>
                    <a:lnTo>
                      <a:pt x="188" y="16"/>
                    </a:lnTo>
                    <a:lnTo>
                      <a:pt x="190" y="12"/>
                    </a:lnTo>
                    <a:lnTo>
                      <a:pt x="198" y="10"/>
                    </a:lnTo>
                    <a:lnTo>
                      <a:pt x="200" y="6"/>
                    </a:lnTo>
                    <a:lnTo>
                      <a:pt x="198" y="0"/>
                    </a:lnTo>
                    <a:lnTo>
                      <a:pt x="202" y="2"/>
                    </a:lnTo>
                    <a:lnTo>
                      <a:pt x="210" y="2"/>
                    </a:lnTo>
                    <a:lnTo>
                      <a:pt x="214" y="6"/>
                    </a:lnTo>
                    <a:lnTo>
                      <a:pt x="214" y="8"/>
                    </a:lnTo>
                    <a:lnTo>
                      <a:pt x="208" y="12"/>
                    </a:lnTo>
                    <a:lnTo>
                      <a:pt x="216" y="16"/>
                    </a:lnTo>
                    <a:lnTo>
                      <a:pt x="218" y="16"/>
                    </a:lnTo>
                    <a:lnTo>
                      <a:pt x="216" y="18"/>
                    </a:lnTo>
                    <a:lnTo>
                      <a:pt x="216" y="20"/>
                    </a:lnTo>
                    <a:lnTo>
                      <a:pt x="216" y="24"/>
                    </a:lnTo>
                    <a:lnTo>
                      <a:pt x="218" y="26"/>
                    </a:lnTo>
                    <a:lnTo>
                      <a:pt x="216" y="28"/>
                    </a:lnTo>
                    <a:lnTo>
                      <a:pt x="208" y="34"/>
                    </a:lnTo>
                    <a:lnTo>
                      <a:pt x="208" y="44"/>
                    </a:lnTo>
                    <a:lnTo>
                      <a:pt x="208" y="56"/>
                    </a:lnTo>
                    <a:lnTo>
                      <a:pt x="208" y="60"/>
                    </a:lnTo>
                    <a:lnTo>
                      <a:pt x="208" y="62"/>
                    </a:lnTo>
                    <a:lnTo>
                      <a:pt x="210" y="66"/>
                    </a:lnTo>
                    <a:lnTo>
                      <a:pt x="216" y="70"/>
                    </a:lnTo>
                    <a:lnTo>
                      <a:pt x="218" y="72"/>
                    </a:lnTo>
                    <a:lnTo>
                      <a:pt x="220" y="74"/>
                    </a:lnTo>
                    <a:lnTo>
                      <a:pt x="224" y="78"/>
                    </a:lnTo>
                    <a:lnTo>
                      <a:pt x="228" y="74"/>
                    </a:lnTo>
                    <a:lnTo>
                      <a:pt x="228" y="72"/>
                    </a:lnTo>
                    <a:lnTo>
                      <a:pt x="232" y="72"/>
                    </a:lnTo>
                    <a:lnTo>
                      <a:pt x="234" y="72"/>
                    </a:lnTo>
                    <a:lnTo>
                      <a:pt x="234" y="70"/>
                    </a:lnTo>
                    <a:lnTo>
                      <a:pt x="234" y="66"/>
                    </a:lnTo>
                    <a:lnTo>
                      <a:pt x="236" y="66"/>
                    </a:lnTo>
                    <a:lnTo>
                      <a:pt x="238" y="64"/>
                    </a:lnTo>
                    <a:lnTo>
                      <a:pt x="242" y="64"/>
                    </a:lnTo>
                    <a:lnTo>
                      <a:pt x="246" y="64"/>
                    </a:lnTo>
                    <a:lnTo>
                      <a:pt x="250" y="64"/>
                    </a:lnTo>
                    <a:lnTo>
                      <a:pt x="254" y="64"/>
                    </a:lnTo>
                    <a:lnTo>
                      <a:pt x="264" y="66"/>
                    </a:lnTo>
                    <a:lnTo>
                      <a:pt x="270" y="62"/>
                    </a:lnTo>
                    <a:lnTo>
                      <a:pt x="264" y="56"/>
                    </a:lnTo>
                    <a:lnTo>
                      <a:pt x="268" y="48"/>
                    </a:lnTo>
                    <a:lnTo>
                      <a:pt x="274" y="52"/>
                    </a:lnTo>
                    <a:lnTo>
                      <a:pt x="280" y="48"/>
                    </a:lnTo>
                    <a:lnTo>
                      <a:pt x="282" y="54"/>
                    </a:lnTo>
                    <a:lnTo>
                      <a:pt x="290" y="54"/>
                    </a:lnTo>
                    <a:lnTo>
                      <a:pt x="290" y="56"/>
                    </a:lnTo>
                    <a:lnTo>
                      <a:pt x="292" y="62"/>
                    </a:lnTo>
                    <a:lnTo>
                      <a:pt x="298" y="62"/>
                    </a:lnTo>
                    <a:lnTo>
                      <a:pt x="300" y="62"/>
                    </a:lnTo>
                    <a:lnTo>
                      <a:pt x="304" y="60"/>
                    </a:lnTo>
                    <a:lnTo>
                      <a:pt x="310" y="56"/>
                    </a:lnTo>
                    <a:lnTo>
                      <a:pt x="316" y="62"/>
                    </a:lnTo>
                    <a:lnTo>
                      <a:pt x="322" y="56"/>
                    </a:lnTo>
                    <a:lnTo>
                      <a:pt x="326" y="48"/>
                    </a:lnTo>
                    <a:lnTo>
                      <a:pt x="326" y="34"/>
                    </a:lnTo>
                    <a:lnTo>
                      <a:pt x="332" y="24"/>
                    </a:lnTo>
                    <a:lnTo>
                      <a:pt x="334" y="18"/>
                    </a:lnTo>
                    <a:lnTo>
                      <a:pt x="334" y="18"/>
                    </a:lnTo>
                    <a:lnTo>
                      <a:pt x="334" y="18"/>
                    </a:lnTo>
                    <a:close/>
                    <a:moveTo>
                      <a:pt x="380" y="112"/>
                    </a:moveTo>
                    <a:lnTo>
                      <a:pt x="380" y="118"/>
                    </a:lnTo>
                    <a:lnTo>
                      <a:pt x="378" y="120"/>
                    </a:lnTo>
                    <a:lnTo>
                      <a:pt x="378" y="116"/>
                    </a:lnTo>
                    <a:lnTo>
                      <a:pt x="378" y="112"/>
                    </a:lnTo>
                    <a:lnTo>
                      <a:pt x="380" y="112"/>
                    </a:lnTo>
                    <a:lnTo>
                      <a:pt x="380" y="112"/>
                    </a:lnTo>
                    <a:lnTo>
                      <a:pt x="380" y="112"/>
                    </a:lnTo>
                    <a:close/>
                    <a:moveTo>
                      <a:pt x="378" y="120"/>
                    </a:moveTo>
                    <a:lnTo>
                      <a:pt x="378" y="124"/>
                    </a:lnTo>
                    <a:lnTo>
                      <a:pt x="372" y="126"/>
                    </a:lnTo>
                    <a:lnTo>
                      <a:pt x="372" y="128"/>
                    </a:lnTo>
                    <a:lnTo>
                      <a:pt x="368" y="128"/>
                    </a:lnTo>
                    <a:lnTo>
                      <a:pt x="370" y="126"/>
                    </a:lnTo>
                    <a:lnTo>
                      <a:pt x="378" y="120"/>
                    </a:lnTo>
                    <a:lnTo>
                      <a:pt x="378" y="120"/>
                    </a:lnTo>
                    <a:lnTo>
                      <a:pt x="378" y="120"/>
                    </a:lnTo>
                    <a:close/>
                    <a:moveTo>
                      <a:pt x="344" y="88"/>
                    </a:moveTo>
                    <a:lnTo>
                      <a:pt x="344" y="88"/>
                    </a:lnTo>
                    <a:lnTo>
                      <a:pt x="346" y="90"/>
                    </a:lnTo>
                    <a:lnTo>
                      <a:pt x="346" y="94"/>
                    </a:lnTo>
                    <a:lnTo>
                      <a:pt x="360" y="92"/>
                    </a:lnTo>
                    <a:lnTo>
                      <a:pt x="352" y="102"/>
                    </a:lnTo>
                    <a:lnTo>
                      <a:pt x="346" y="110"/>
                    </a:lnTo>
                    <a:lnTo>
                      <a:pt x="350" y="118"/>
                    </a:lnTo>
                    <a:lnTo>
                      <a:pt x="360" y="128"/>
                    </a:lnTo>
                    <a:lnTo>
                      <a:pt x="352" y="128"/>
                    </a:lnTo>
                    <a:lnTo>
                      <a:pt x="342" y="112"/>
                    </a:lnTo>
                    <a:lnTo>
                      <a:pt x="340" y="112"/>
                    </a:lnTo>
                    <a:lnTo>
                      <a:pt x="336" y="112"/>
                    </a:lnTo>
                    <a:lnTo>
                      <a:pt x="340" y="116"/>
                    </a:lnTo>
                    <a:lnTo>
                      <a:pt x="334" y="116"/>
                    </a:lnTo>
                    <a:lnTo>
                      <a:pt x="336" y="126"/>
                    </a:lnTo>
                    <a:lnTo>
                      <a:pt x="332" y="116"/>
                    </a:lnTo>
                    <a:lnTo>
                      <a:pt x="326" y="116"/>
                    </a:lnTo>
                    <a:lnTo>
                      <a:pt x="322" y="118"/>
                    </a:lnTo>
                    <a:lnTo>
                      <a:pt x="324" y="112"/>
                    </a:lnTo>
                    <a:lnTo>
                      <a:pt x="332" y="108"/>
                    </a:lnTo>
                    <a:lnTo>
                      <a:pt x="336" y="94"/>
                    </a:lnTo>
                    <a:lnTo>
                      <a:pt x="340" y="90"/>
                    </a:lnTo>
                    <a:lnTo>
                      <a:pt x="344" y="88"/>
                    </a:lnTo>
                    <a:lnTo>
                      <a:pt x="344" y="88"/>
                    </a:lnTo>
                    <a:lnTo>
                      <a:pt x="344" y="88"/>
                    </a:lnTo>
                    <a:close/>
                    <a:moveTo>
                      <a:pt x="352" y="78"/>
                    </a:moveTo>
                    <a:lnTo>
                      <a:pt x="352" y="78"/>
                    </a:lnTo>
                    <a:lnTo>
                      <a:pt x="354" y="80"/>
                    </a:lnTo>
                    <a:lnTo>
                      <a:pt x="350" y="82"/>
                    </a:lnTo>
                    <a:lnTo>
                      <a:pt x="350" y="78"/>
                    </a:lnTo>
                    <a:lnTo>
                      <a:pt x="352" y="78"/>
                    </a:lnTo>
                    <a:lnTo>
                      <a:pt x="352" y="78"/>
                    </a:lnTo>
                    <a:lnTo>
                      <a:pt x="352" y="78"/>
                    </a:lnTo>
                    <a:close/>
                  </a:path>
                </a:pathLst>
              </a:custGeom>
              <a:solidFill>
                <a:srgbClr val="FFAE00"/>
              </a:solid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67" name="Freeform 1766"/>
              <p:cNvSpPr>
                <a:spLocks noEditPoints="1"/>
              </p:cNvSpPr>
              <p:nvPr/>
            </p:nvSpPr>
            <p:spPr bwMode="auto">
              <a:xfrm>
                <a:off x="7543800" y="4752975"/>
                <a:ext cx="273050" cy="346075"/>
              </a:xfrm>
              <a:custGeom>
                <a:gdLst>
                  <a:gd fmla="*/ 12 w 172" name="T0"/>
                  <a:gd fmla="*/ 98 h 218" name="T1"/>
                  <a:gd fmla="*/ 10 w 172" name="T2"/>
                  <a:gd fmla="*/ 100 h 218" name="T3"/>
                  <a:gd fmla="*/ 10 w 172" name="T4"/>
                  <a:gd fmla="*/ 108 h 218" name="T5"/>
                  <a:gd fmla="*/ 4 w 172" name="T6"/>
                  <a:gd fmla="*/ 128 h 218" name="T7"/>
                  <a:gd fmla="*/ 10 w 172" name="T8"/>
                  <a:gd fmla="*/ 146 h 218" name="T9"/>
                  <a:gd fmla="*/ 18 w 172" name="T10"/>
                  <a:gd fmla="*/ 154 h 218" name="T11"/>
                  <a:gd fmla="*/ 22 w 172" name="T12"/>
                  <a:gd fmla="*/ 174 h 218" name="T13"/>
                  <a:gd fmla="*/ 28 w 172" name="T14"/>
                  <a:gd fmla="*/ 190 h 218" name="T15"/>
                  <a:gd fmla="*/ 28 w 172" name="T16"/>
                  <a:gd fmla="*/ 210 h 218" name="T17"/>
                  <a:gd fmla="*/ 48 w 172" name="T18"/>
                  <a:gd fmla="*/ 206 h 218" name="T19"/>
                  <a:gd fmla="*/ 60 w 172" name="T20"/>
                  <a:gd fmla="*/ 208 h 218" name="T21"/>
                  <a:gd fmla="*/ 76 w 172" name="T22"/>
                  <a:gd fmla="*/ 216 h 218" name="T23"/>
                  <a:gd fmla="*/ 80 w 172" name="T24"/>
                  <a:gd fmla="*/ 210 h 218" name="T25"/>
                  <a:gd fmla="*/ 86 w 172" name="T26"/>
                  <a:gd fmla="*/ 208 h 218" name="T27"/>
                  <a:gd fmla="*/ 116 w 172" name="T28"/>
                  <a:gd fmla="*/ 188 h 218" name="T29"/>
                  <a:gd fmla="*/ 120 w 172" name="T30"/>
                  <a:gd fmla="*/ 178 h 218" name="T31"/>
                  <a:gd fmla="*/ 124 w 172" name="T32"/>
                  <a:gd fmla="*/ 164 h 218" name="T33"/>
                  <a:gd fmla="*/ 148 w 172" name="T34"/>
                  <a:gd fmla="*/ 156 h 218" name="T35"/>
                  <a:gd fmla="*/ 168 w 172" name="T36"/>
                  <a:gd fmla="*/ 168 h 218" name="T37"/>
                  <a:gd fmla="*/ 168 w 172" name="T38"/>
                  <a:gd fmla="*/ 162 h 218" name="T39"/>
                  <a:gd fmla="*/ 172 w 172" name="T40"/>
                  <a:gd fmla="*/ 142 h 218" name="T41"/>
                  <a:gd fmla="*/ 172 w 172" name="T42"/>
                  <a:gd fmla="*/ 134 h 218" name="T43"/>
                  <a:gd fmla="*/ 166 w 172" name="T44"/>
                  <a:gd fmla="*/ 124 h 218" name="T45"/>
                  <a:gd fmla="*/ 160 w 172" name="T46"/>
                  <a:gd fmla="*/ 114 h 218" name="T47"/>
                  <a:gd fmla="*/ 162 w 172" name="T48"/>
                  <a:gd fmla="*/ 106 h 218" name="T49"/>
                  <a:gd fmla="*/ 140 w 172" name="T50"/>
                  <a:gd fmla="*/ 102 h 218" name="T51"/>
                  <a:gd fmla="*/ 134 w 172" name="T52"/>
                  <a:gd fmla="*/ 90 h 218" name="T53"/>
                  <a:gd fmla="*/ 140 w 172" name="T54"/>
                  <a:gd fmla="*/ 78 h 218" name="T55"/>
                  <a:gd fmla="*/ 134 w 172" name="T56"/>
                  <a:gd fmla="*/ 62 h 218" name="T57"/>
                  <a:gd fmla="*/ 130 w 172" name="T58"/>
                  <a:gd fmla="*/ 54 h 218" name="T59"/>
                  <a:gd fmla="*/ 122 w 172" name="T60"/>
                  <a:gd fmla="*/ 56 h 218" name="T61"/>
                  <a:gd fmla="*/ 112 w 172" name="T62"/>
                  <a:gd fmla="*/ 54 h 218" name="T63"/>
                  <a:gd fmla="*/ 102 w 172" name="T64"/>
                  <a:gd fmla="*/ 46 h 218" name="T65"/>
                  <a:gd fmla="*/ 94 w 172" name="T66"/>
                  <a:gd fmla="*/ 42 h 218" name="T67"/>
                  <a:gd fmla="*/ 80 w 172" name="T68"/>
                  <a:gd fmla="*/ 32 h 218" name="T69"/>
                  <a:gd fmla="*/ 76 w 172" name="T70"/>
                  <a:gd fmla="*/ 32 h 218" name="T71"/>
                  <a:gd fmla="*/ 66 w 172" name="T72"/>
                  <a:gd fmla="*/ 28 h 218" name="T73"/>
                  <a:gd fmla="*/ 58 w 172" name="T74"/>
                  <a:gd fmla="*/ 20 h 218" name="T75"/>
                  <a:gd fmla="*/ 60 w 172" name="T76"/>
                  <a:gd fmla="*/ 10 h 218" name="T77"/>
                  <a:gd fmla="*/ 60 w 172" name="T78"/>
                  <a:gd fmla="*/ 0 h 218" name="T79"/>
                  <a:gd fmla="*/ 46 w 172" name="T80"/>
                  <a:gd fmla="*/ 2 h 218" name="T81"/>
                  <a:gd fmla="*/ 32 w 172" name="T82"/>
                  <a:gd fmla="*/ 8 h 218" name="T83"/>
                  <a:gd fmla="*/ 22 w 172" name="T84"/>
                  <a:gd fmla="*/ 24 h 218" name="T85"/>
                  <a:gd fmla="*/ 14 w 172" name="T86"/>
                  <a:gd fmla="*/ 26 h 218" name="T87"/>
                  <a:gd fmla="*/ 14 w 172" name="T88"/>
                  <a:gd fmla="*/ 32 h 218" name="T89"/>
                  <a:gd fmla="*/ 6 w 172" name="T90"/>
                  <a:gd fmla="*/ 34 h 218" name="T91"/>
                  <a:gd fmla="*/ 2 w 172" name="T92"/>
                  <a:gd fmla="*/ 32 h 218" name="T93"/>
                  <a:gd fmla="*/ 6 w 172" name="T94"/>
                  <a:gd fmla="*/ 50 h 218" name="T95"/>
                  <a:gd fmla="*/ 2 w 172" name="T96"/>
                  <a:gd fmla="*/ 64 h 218" name="T97"/>
                  <a:gd fmla="*/ 6 w 172" name="T98"/>
                  <a:gd fmla="*/ 82 h 218" name="T99"/>
                  <a:gd fmla="*/ 4 w 172" name="T100"/>
                  <a:gd fmla="*/ 88 h 218" name="T101"/>
                  <a:gd fmla="*/ 6 w 172" name="T102"/>
                  <a:gd fmla="*/ 92 h 218" name="T103"/>
                  <a:gd fmla="*/ 40 w 172" name="T104"/>
                  <a:gd fmla="*/ 150 h 218" name="T105"/>
                  <a:gd fmla="*/ 42 w 172" name="T106"/>
                  <a:gd fmla="*/ 154 h 218" name="T107"/>
                  <a:gd fmla="*/ 40 w 172" name="T108"/>
                  <a:gd fmla="*/ 156 h 218" name="T109"/>
                  <a:gd fmla="*/ 38 w 172" name="T110"/>
                  <a:gd fmla="*/ 150 h 218" name="T111"/>
                  <a:gd fmla="*/ 40 w 172" name="T112"/>
                  <a:gd fmla="*/ 150 h 21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18" w="172">
                    <a:moveTo>
                      <a:pt x="6" y="92"/>
                    </a:moveTo>
                    <a:lnTo>
                      <a:pt x="12" y="98"/>
                    </a:lnTo>
                    <a:lnTo>
                      <a:pt x="18" y="102"/>
                    </a:lnTo>
                    <a:lnTo>
                      <a:pt x="10" y="100"/>
                    </a:lnTo>
                    <a:lnTo>
                      <a:pt x="10" y="102"/>
                    </a:lnTo>
                    <a:lnTo>
                      <a:pt x="10" y="108"/>
                    </a:lnTo>
                    <a:lnTo>
                      <a:pt x="2" y="120"/>
                    </a:lnTo>
                    <a:lnTo>
                      <a:pt x="4" y="128"/>
                    </a:lnTo>
                    <a:lnTo>
                      <a:pt x="6" y="136"/>
                    </a:lnTo>
                    <a:lnTo>
                      <a:pt x="10" y="146"/>
                    </a:lnTo>
                    <a:lnTo>
                      <a:pt x="14" y="152"/>
                    </a:lnTo>
                    <a:lnTo>
                      <a:pt x="18" y="154"/>
                    </a:lnTo>
                    <a:lnTo>
                      <a:pt x="22" y="168"/>
                    </a:lnTo>
                    <a:lnTo>
                      <a:pt x="22" y="174"/>
                    </a:lnTo>
                    <a:lnTo>
                      <a:pt x="24" y="182"/>
                    </a:lnTo>
                    <a:lnTo>
                      <a:pt x="28" y="190"/>
                    </a:lnTo>
                    <a:lnTo>
                      <a:pt x="28" y="198"/>
                    </a:lnTo>
                    <a:lnTo>
                      <a:pt x="28" y="210"/>
                    </a:lnTo>
                    <a:lnTo>
                      <a:pt x="38" y="214"/>
                    </a:lnTo>
                    <a:lnTo>
                      <a:pt x="48" y="206"/>
                    </a:lnTo>
                    <a:lnTo>
                      <a:pt x="52" y="206"/>
                    </a:lnTo>
                    <a:lnTo>
                      <a:pt x="60" y="208"/>
                    </a:lnTo>
                    <a:lnTo>
                      <a:pt x="70" y="208"/>
                    </a:lnTo>
                    <a:lnTo>
                      <a:pt x="76" y="216"/>
                    </a:lnTo>
                    <a:lnTo>
                      <a:pt x="76" y="218"/>
                    </a:lnTo>
                    <a:lnTo>
                      <a:pt x="80" y="210"/>
                    </a:lnTo>
                    <a:lnTo>
                      <a:pt x="84" y="206"/>
                    </a:lnTo>
                    <a:lnTo>
                      <a:pt x="86" y="208"/>
                    </a:lnTo>
                    <a:lnTo>
                      <a:pt x="106" y="208"/>
                    </a:lnTo>
                    <a:lnTo>
                      <a:pt x="116" y="188"/>
                    </a:lnTo>
                    <a:lnTo>
                      <a:pt x="116" y="182"/>
                    </a:lnTo>
                    <a:lnTo>
                      <a:pt x="120" y="178"/>
                    </a:lnTo>
                    <a:lnTo>
                      <a:pt x="122" y="172"/>
                    </a:lnTo>
                    <a:lnTo>
                      <a:pt x="124" y="164"/>
                    </a:lnTo>
                    <a:lnTo>
                      <a:pt x="130" y="160"/>
                    </a:lnTo>
                    <a:lnTo>
                      <a:pt x="148" y="156"/>
                    </a:lnTo>
                    <a:lnTo>
                      <a:pt x="160" y="160"/>
                    </a:lnTo>
                    <a:lnTo>
                      <a:pt x="168" y="168"/>
                    </a:lnTo>
                    <a:lnTo>
                      <a:pt x="172" y="164"/>
                    </a:lnTo>
                    <a:lnTo>
                      <a:pt x="168" y="162"/>
                    </a:lnTo>
                    <a:lnTo>
                      <a:pt x="170" y="154"/>
                    </a:lnTo>
                    <a:lnTo>
                      <a:pt x="172" y="142"/>
                    </a:lnTo>
                    <a:lnTo>
                      <a:pt x="172" y="136"/>
                    </a:lnTo>
                    <a:lnTo>
                      <a:pt x="172" y="134"/>
                    </a:lnTo>
                    <a:lnTo>
                      <a:pt x="170" y="128"/>
                    </a:lnTo>
                    <a:lnTo>
                      <a:pt x="166" y="124"/>
                    </a:lnTo>
                    <a:lnTo>
                      <a:pt x="162" y="120"/>
                    </a:lnTo>
                    <a:lnTo>
                      <a:pt x="160" y="114"/>
                    </a:lnTo>
                    <a:lnTo>
                      <a:pt x="160" y="108"/>
                    </a:lnTo>
                    <a:lnTo>
                      <a:pt x="162" y="106"/>
                    </a:lnTo>
                    <a:lnTo>
                      <a:pt x="140" y="106"/>
                    </a:lnTo>
                    <a:lnTo>
                      <a:pt x="140" y="102"/>
                    </a:lnTo>
                    <a:lnTo>
                      <a:pt x="138" y="98"/>
                    </a:lnTo>
                    <a:lnTo>
                      <a:pt x="134" y="90"/>
                    </a:lnTo>
                    <a:lnTo>
                      <a:pt x="134" y="84"/>
                    </a:lnTo>
                    <a:lnTo>
                      <a:pt x="140" y="78"/>
                    </a:lnTo>
                    <a:lnTo>
                      <a:pt x="138" y="70"/>
                    </a:lnTo>
                    <a:lnTo>
                      <a:pt x="134" y="62"/>
                    </a:lnTo>
                    <a:lnTo>
                      <a:pt x="132" y="56"/>
                    </a:lnTo>
                    <a:lnTo>
                      <a:pt x="130" y="54"/>
                    </a:lnTo>
                    <a:lnTo>
                      <a:pt x="126" y="54"/>
                    </a:lnTo>
                    <a:lnTo>
                      <a:pt x="122" y="56"/>
                    </a:lnTo>
                    <a:lnTo>
                      <a:pt x="116" y="54"/>
                    </a:lnTo>
                    <a:lnTo>
                      <a:pt x="112" y="54"/>
                    </a:lnTo>
                    <a:lnTo>
                      <a:pt x="104" y="52"/>
                    </a:lnTo>
                    <a:lnTo>
                      <a:pt x="102" y="46"/>
                    </a:lnTo>
                    <a:lnTo>
                      <a:pt x="96" y="44"/>
                    </a:lnTo>
                    <a:lnTo>
                      <a:pt x="94" y="42"/>
                    </a:lnTo>
                    <a:lnTo>
                      <a:pt x="86" y="36"/>
                    </a:lnTo>
                    <a:lnTo>
                      <a:pt x="80" y="32"/>
                    </a:lnTo>
                    <a:lnTo>
                      <a:pt x="78" y="28"/>
                    </a:lnTo>
                    <a:lnTo>
                      <a:pt x="76" y="32"/>
                    </a:lnTo>
                    <a:lnTo>
                      <a:pt x="74" y="32"/>
                    </a:lnTo>
                    <a:lnTo>
                      <a:pt x="66" y="28"/>
                    </a:lnTo>
                    <a:lnTo>
                      <a:pt x="60" y="26"/>
                    </a:lnTo>
                    <a:lnTo>
                      <a:pt x="58" y="20"/>
                    </a:lnTo>
                    <a:lnTo>
                      <a:pt x="58" y="16"/>
                    </a:lnTo>
                    <a:lnTo>
                      <a:pt x="60" y="10"/>
                    </a:lnTo>
                    <a:lnTo>
                      <a:pt x="64" y="6"/>
                    </a:lnTo>
                    <a:lnTo>
                      <a:pt x="60" y="0"/>
                    </a:lnTo>
                    <a:lnTo>
                      <a:pt x="52" y="0"/>
                    </a:lnTo>
                    <a:lnTo>
                      <a:pt x="46" y="2"/>
                    </a:lnTo>
                    <a:lnTo>
                      <a:pt x="38" y="6"/>
                    </a:lnTo>
                    <a:lnTo>
                      <a:pt x="32" y="8"/>
                    </a:lnTo>
                    <a:lnTo>
                      <a:pt x="28" y="16"/>
                    </a:lnTo>
                    <a:lnTo>
                      <a:pt x="22" y="24"/>
                    </a:lnTo>
                    <a:lnTo>
                      <a:pt x="18" y="24"/>
                    </a:lnTo>
                    <a:lnTo>
                      <a:pt x="14" y="26"/>
                    </a:lnTo>
                    <a:lnTo>
                      <a:pt x="14" y="28"/>
                    </a:lnTo>
                    <a:lnTo>
                      <a:pt x="14" y="32"/>
                    </a:lnTo>
                    <a:lnTo>
                      <a:pt x="12" y="32"/>
                    </a:lnTo>
                    <a:lnTo>
                      <a:pt x="6" y="34"/>
                    </a:lnTo>
                    <a:lnTo>
                      <a:pt x="4" y="32"/>
                    </a:lnTo>
                    <a:lnTo>
                      <a:pt x="2" y="32"/>
                    </a:lnTo>
                    <a:lnTo>
                      <a:pt x="0" y="32"/>
                    </a:lnTo>
                    <a:lnTo>
                      <a:pt x="6" y="50"/>
                    </a:lnTo>
                    <a:lnTo>
                      <a:pt x="4" y="62"/>
                    </a:lnTo>
                    <a:lnTo>
                      <a:pt x="2" y="64"/>
                    </a:lnTo>
                    <a:lnTo>
                      <a:pt x="2" y="72"/>
                    </a:lnTo>
                    <a:lnTo>
                      <a:pt x="6" y="82"/>
                    </a:lnTo>
                    <a:lnTo>
                      <a:pt x="4" y="84"/>
                    </a:lnTo>
                    <a:lnTo>
                      <a:pt x="4" y="88"/>
                    </a:lnTo>
                    <a:lnTo>
                      <a:pt x="6" y="92"/>
                    </a:lnTo>
                    <a:lnTo>
                      <a:pt x="6" y="92"/>
                    </a:lnTo>
                    <a:lnTo>
                      <a:pt x="6" y="92"/>
                    </a:lnTo>
                    <a:close/>
                    <a:moveTo>
                      <a:pt x="40" y="150"/>
                    </a:moveTo>
                    <a:lnTo>
                      <a:pt x="40" y="150"/>
                    </a:lnTo>
                    <a:lnTo>
                      <a:pt x="42" y="154"/>
                    </a:lnTo>
                    <a:lnTo>
                      <a:pt x="42" y="160"/>
                    </a:lnTo>
                    <a:lnTo>
                      <a:pt x="40" y="156"/>
                    </a:lnTo>
                    <a:lnTo>
                      <a:pt x="38" y="152"/>
                    </a:lnTo>
                    <a:lnTo>
                      <a:pt x="38" y="150"/>
                    </a:lnTo>
                    <a:lnTo>
                      <a:pt x="40" y="150"/>
                    </a:lnTo>
                    <a:lnTo>
                      <a:pt x="40" y="150"/>
                    </a:lnTo>
                    <a:lnTo>
                      <a:pt x="40" y="15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68" name="Freeform 1767"/>
              <p:cNvSpPr/>
              <p:nvPr/>
            </p:nvSpPr>
            <p:spPr bwMode="auto">
              <a:xfrm>
                <a:off x="7102475" y="3917950"/>
                <a:ext cx="25400" cy="73025"/>
              </a:xfrm>
              <a:custGeom>
                <a:gdLst>
                  <a:gd fmla="*/ 10 w 16" name="T0"/>
                  <a:gd fmla="*/ 0 h 46" name="T1"/>
                  <a:gd fmla="*/ 10 w 16" name="T2"/>
                  <a:gd fmla="*/ 0 h 46" name="T3"/>
                  <a:gd fmla="*/ 8 w 16" name="T4"/>
                  <a:gd fmla="*/ 0 h 46" name="T5"/>
                  <a:gd fmla="*/ 6 w 16" name="T6"/>
                  <a:gd fmla="*/ 0 h 46" name="T7"/>
                  <a:gd fmla="*/ 6 w 16" name="T8"/>
                  <a:gd fmla="*/ 2 h 46" name="T9"/>
                  <a:gd fmla="*/ 0 w 16" name="T10"/>
                  <a:gd fmla="*/ 4 h 46" name="T11"/>
                  <a:gd fmla="*/ 0 w 16" name="T12"/>
                  <a:gd fmla="*/ 46 h 46" name="T13"/>
                  <a:gd fmla="*/ 8 w 16" name="T14"/>
                  <a:gd fmla="*/ 46 h 46" name="T15"/>
                  <a:gd fmla="*/ 14 w 16" name="T16"/>
                  <a:gd fmla="*/ 22 h 46" name="T17"/>
                  <a:gd fmla="*/ 16 w 16" name="T18"/>
                  <a:gd fmla="*/ 12 h 46" name="T19"/>
                  <a:gd fmla="*/ 16 w 16" name="T20"/>
                  <a:gd fmla="*/ 4 h 46" name="T21"/>
                  <a:gd fmla="*/ 14 w 16" name="T22"/>
                  <a:gd fmla="*/ 0 h 46" name="T23"/>
                  <a:gd fmla="*/ 10 w 16" name="T24"/>
                  <a:gd fmla="*/ 0 h 46" name="T25"/>
                  <a:gd fmla="*/ 10 w 16" name="T26"/>
                  <a:gd fmla="*/ 0 h 46" name="T27"/>
                  <a:gd fmla="*/ 10 w 16" name="T28"/>
                  <a:gd fmla="*/ 0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16">
                    <a:moveTo>
                      <a:pt x="10" y="0"/>
                    </a:moveTo>
                    <a:lnTo>
                      <a:pt x="10" y="0"/>
                    </a:lnTo>
                    <a:lnTo>
                      <a:pt x="8" y="0"/>
                    </a:lnTo>
                    <a:lnTo>
                      <a:pt x="6" y="0"/>
                    </a:lnTo>
                    <a:lnTo>
                      <a:pt x="6" y="2"/>
                    </a:lnTo>
                    <a:lnTo>
                      <a:pt x="0" y="4"/>
                    </a:lnTo>
                    <a:lnTo>
                      <a:pt x="0" y="46"/>
                    </a:lnTo>
                    <a:lnTo>
                      <a:pt x="8" y="46"/>
                    </a:lnTo>
                    <a:lnTo>
                      <a:pt x="14" y="22"/>
                    </a:lnTo>
                    <a:lnTo>
                      <a:pt x="16" y="12"/>
                    </a:lnTo>
                    <a:lnTo>
                      <a:pt x="16" y="4"/>
                    </a:lnTo>
                    <a:lnTo>
                      <a:pt x="14" y="0"/>
                    </a:lnTo>
                    <a:lnTo>
                      <a:pt x="10" y="0"/>
                    </a:lnTo>
                    <a:lnTo>
                      <a:pt x="10" y="0"/>
                    </a:lnTo>
                    <a:lnTo>
                      <a:pt x="1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69" name="Freeform 1768"/>
              <p:cNvSpPr/>
              <p:nvPr/>
            </p:nvSpPr>
            <p:spPr bwMode="auto">
              <a:xfrm>
                <a:off x="7350125" y="3721100"/>
                <a:ext cx="12700" cy="19050"/>
              </a:xfrm>
              <a:custGeom>
                <a:gdLst>
                  <a:gd fmla="*/ 0 w 8" name="T0"/>
                  <a:gd fmla="*/ 0 h 12" name="T1"/>
                  <a:gd fmla="*/ 0 w 8" name="T2"/>
                  <a:gd fmla="*/ 0 h 12" name="T3"/>
                  <a:gd fmla="*/ 0 w 8" name="T4"/>
                  <a:gd fmla="*/ 12 h 12" name="T5"/>
                  <a:gd fmla="*/ 8 w 8" name="T6"/>
                  <a:gd fmla="*/ 8 h 12" name="T7"/>
                  <a:gd fmla="*/ 8 w 8" name="T8"/>
                  <a:gd fmla="*/ 6 h 12" name="T9"/>
                  <a:gd fmla="*/ 0 w 8" name="T10"/>
                  <a:gd fmla="*/ 0 h 12" name="T11"/>
                  <a:gd fmla="*/ 0 w 8" name="T12"/>
                  <a:gd fmla="*/ 0 h 12" name="T13"/>
                  <a:gd fmla="*/ 0 w 8"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8">
                    <a:moveTo>
                      <a:pt x="0" y="0"/>
                    </a:moveTo>
                    <a:lnTo>
                      <a:pt x="0" y="0"/>
                    </a:lnTo>
                    <a:lnTo>
                      <a:pt x="0" y="12"/>
                    </a:lnTo>
                    <a:lnTo>
                      <a:pt x="8" y="8"/>
                    </a:lnTo>
                    <a:lnTo>
                      <a:pt x="8" y="6"/>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70" name="Freeform 1769"/>
              <p:cNvSpPr>
                <a:spLocks noEditPoints="1"/>
              </p:cNvSpPr>
              <p:nvPr/>
            </p:nvSpPr>
            <p:spPr bwMode="auto">
              <a:xfrm>
                <a:off x="7464425" y="5080000"/>
                <a:ext cx="447675" cy="1066800"/>
              </a:xfrm>
              <a:custGeom>
                <a:gdLst>
                  <a:gd fmla="*/ 114 w 282" name="T0"/>
                  <a:gd fmla="*/ 666 h 672" name="T1"/>
                  <a:gd fmla="*/ 72 w 282" name="T2"/>
                  <a:gd fmla="*/ 630 h 672" name="T3"/>
                  <a:gd fmla="*/ 134 w 282" name="T4"/>
                  <a:gd fmla="*/ 0 h 672" name="T5"/>
                  <a:gd fmla="*/ 102 w 282" name="T6"/>
                  <a:gd fmla="*/ 0 h 672" name="T7"/>
                  <a:gd fmla="*/ 92 w 282" name="T8"/>
                  <a:gd fmla="*/ 22 h 672" name="T9"/>
                  <a:gd fmla="*/ 82 w 282" name="T10"/>
                  <a:gd fmla="*/ 44 h 672" name="T11"/>
                  <a:gd fmla="*/ 74 w 282" name="T12"/>
                  <a:gd fmla="*/ 76 h 672" name="T13"/>
                  <a:gd fmla="*/ 72 w 282" name="T14"/>
                  <a:gd fmla="*/ 104 h 672" name="T15"/>
                  <a:gd fmla="*/ 56 w 282" name="T16"/>
                  <a:gd fmla="*/ 158 h 672" name="T17"/>
                  <a:gd fmla="*/ 52 w 282" name="T18"/>
                  <a:gd fmla="*/ 202 h 672" name="T19"/>
                  <a:gd fmla="*/ 46 w 282" name="T20"/>
                  <a:gd fmla="*/ 246 h 672" name="T21"/>
                  <a:gd fmla="*/ 38 w 282" name="T22"/>
                  <a:gd fmla="*/ 278 h 672" name="T23"/>
                  <a:gd fmla="*/ 32 w 282" name="T24"/>
                  <a:gd fmla="*/ 310 h 672" name="T25"/>
                  <a:gd fmla="*/ 18 w 282" name="T26"/>
                  <a:gd fmla="*/ 352 h 672" name="T27"/>
                  <a:gd fmla="*/ 20 w 282" name="T28"/>
                  <a:gd fmla="*/ 382 h 672" name="T29"/>
                  <a:gd fmla="*/ 18 w 282" name="T30"/>
                  <a:gd fmla="*/ 414 h 672" name="T31"/>
                  <a:gd fmla="*/ 26 w 282" name="T32"/>
                  <a:gd fmla="*/ 440 h 672" name="T33"/>
                  <a:gd fmla="*/ 26 w 282" name="T34"/>
                  <a:gd fmla="*/ 460 h 672" name="T35"/>
                  <a:gd fmla="*/ 24 w 282" name="T36"/>
                  <a:gd fmla="*/ 480 h 672" name="T37"/>
                  <a:gd fmla="*/ 14 w 282" name="T38"/>
                  <a:gd fmla="*/ 516 h 672" name="T39"/>
                  <a:gd fmla="*/ 0 w 282" name="T40"/>
                  <a:gd fmla="*/ 542 h 672" name="T41"/>
                  <a:gd fmla="*/ 0 w 282" name="T42"/>
                  <a:gd fmla="*/ 576 h 672" name="T43"/>
                  <a:gd fmla="*/ 8 w 282" name="T44"/>
                  <a:gd fmla="*/ 586 h 672" name="T45"/>
                  <a:gd fmla="*/ 66 w 282" name="T46"/>
                  <a:gd fmla="*/ 612 h 672" name="T47"/>
                  <a:gd fmla="*/ 62 w 282" name="T48"/>
                  <a:gd fmla="*/ 580 h 672" name="T49"/>
                  <a:gd fmla="*/ 66 w 282" name="T50"/>
                  <a:gd fmla="*/ 560 h 672" name="T51"/>
                  <a:gd fmla="*/ 84 w 282" name="T52"/>
                  <a:gd fmla="*/ 552 h 672" name="T53"/>
                  <a:gd fmla="*/ 108 w 282" name="T54"/>
                  <a:gd fmla="*/ 510 h 672" name="T55"/>
                  <a:gd fmla="*/ 82 w 282" name="T56"/>
                  <a:gd fmla="*/ 484 h 672" name="T57"/>
                  <a:gd fmla="*/ 114 w 282" name="T58"/>
                  <a:gd fmla="*/ 460 h 672" name="T59"/>
                  <a:gd fmla="*/ 118 w 282" name="T60"/>
                  <a:gd fmla="*/ 432 h 672" name="T61"/>
                  <a:gd fmla="*/ 124 w 282" name="T62"/>
                  <a:gd fmla="*/ 412 h 672" name="T63"/>
                  <a:gd fmla="*/ 138 w 282" name="T64"/>
                  <a:gd fmla="*/ 414 h 672" name="T65"/>
                  <a:gd fmla="*/ 126 w 282" name="T66"/>
                  <a:gd fmla="*/ 402 h 672" name="T67"/>
                  <a:gd fmla="*/ 132 w 282" name="T68"/>
                  <a:gd fmla="*/ 374 h 672" name="T69"/>
                  <a:gd fmla="*/ 164 w 282" name="T70"/>
                  <a:gd fmla="*/ 342 h 672" name="T71"/>
                  <a:gd fmla="*/ 166 w 282" name="T72"/>
                  <a:gd fmla="*/ 336 h 672" name="T73"/>
                  <a:gd fmla="*/ 234 w 282" name="T74"/>
                  <a:gd fmla="*/ 304 h 672" name="T75"/>
                  <a:gd fmla="*/ 228 w 282" name="T76"/>
                  <a:gd fmla="*/ 268 h 672" name="T77"/>
                  <a:gd fmla="*/ 214 w 282" name="T78"/>
                  <a:gd fmla="*/ 230 h 672" name="T79"/>
                  <a:gd fmla="*/ 218 w 282" name="T80"/>
                  <a:gd fmla="*/ 210 h 672" name="T81"/>
                  <a:gd fmla="*/ 220 w 282" name="T82"/>
                  <a:gd fmla="*/ 186 h 672" name="T83"/>
                  <a:gd fmla="*/ 226 w 282" name="T84"/>
                  <a:gd fmla="*/ 166 h 672" name="T85"/>
                  <a:gd fmla="*/ 242 w 282" name="T86"/>
                  <a:gd fmla="*/ 136 h 672" name="T87"/>
                  <a:gd fmla="*/ 260 w 282" name="T88"/>
                  <a:gd fmla="*/ 120 h 672" name="T89"/>
                  <a:gd fmla="*/ 278 w 282" name="T90"/>
                  <a:gd fmla="*/ 104 h 672" name="T91"/>
                  <a:gd fmla="*/ 278 w 282" name="T92"/>
                  <a:gd fmla="*/ 72 h 672" name="T93"/>
                  <a:gd fmla="*/ 268 w 282" name="T94"/>
                  <a:gd fmla="*/ 86 h 672" name="T95"/>
                  <a:gd fmla="*/ 250 w 282" name="T96"/>
                  <a:gd fmla="*/ 104 h 672" name="T97"/>
                  <a:gd fmla="*/ 210 w 282" name="T98"/>
                  <a:gd fmla="*/ 102 h 672" name="T99"/>
                  <a:gd fmla="*/ 224 w 282" name="T100"/>
                  <a:gd fmla="*/ 66 h 672" name="T101"/>
                  <a:gd fmla="*/ 200 w 282" name="T102"/>
                  <a:gd fmla="*/ 48 h 672" name="T103"/>
                  <a:gd fmla="*/ 182 w 282" name="T104"/>
                  <a:gd fmla="*/ 28 h 672" name="T105"/>
                  <a:gd fmla="*/ 156 w 282" name="T106"/>
                  <a:gd fmla="*/ 2 h 672" name="T107"/>
                  <a:gd fmla="*/ 132 w 282" name="T108"/>
                  <a:gd fmla="*/ 670 h 672" name="T109"/>
                  <a:gd fmla="*/ 132 w 282" name="T110"/>
                  <a:gd fmla="*/ 666 h 6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72" w="282">
                    <a:moveTo>
                      <a:pt x="66" y="626"/>
                    </a:moveTo>
                    <a:lnTo>
                      <a:pt x="66" y="670"/>
                    </a:lnTo>
                    <a:lnTo>
                      <a:pt x="70" y="668"/>
                    </a:lnTo>
                    <a:lnTo>
                      <a:pt x="80" y="670"/>
                    </a:lnTo>
                    <a:lnTo>
                      <a:pt x="114" y="672"/>
                    </a:lnTo>
                    <a:lnTo>
                      <a:pt x="114" y="666"/>
                    </a:lnTo>
                    <a:lnTo>
                      <a:pt x="108" y="666"/>
                    </a:lnTo>
                    <a:lnTo>
                      <a:pt x="102" y="666"/>
                    </a:lnTo>
                    <a:lnTo>
                      <a:pt x="96" y="666"/>
                    </a:lnTo>
                    <a:lnTo>
                      <a:pt x="72" y="644"/>
                    </a:lnTo>
                    <a:lnTo>
                      <a:pt x="72" y="634"/>
                    </a:lnTo>
                    <a:lnTo>
                      <a:pt x="72" y="630"/>
                    </a:lnTo>
                    <a:lnTo>
                      <a:pt x="66" y="626"/>
                    </a:lnTo>
                    <a:lnTo>
                      <a:pt x="66" y="626"/>
                    </a:lnTo>
                    <a:lnTo>
                      <a:pt x="66" y="626"/>
                    </a:lnTo>
                    <a:close/>
                    <a:moveTo>
                      <a:pt x="156" y="2"/>
                    </a:moveTo>
                    <a:lnTo>
                      <a:pt x="136" y="2"/>
                    </a:lnTo>
                    <a:lnTo>
                      <a:pt x="134" y="0"/>
                    </a:lnTo>
                    <a:lnTo>
                      <a:pt x="132" y="4"/>
                    </a:lnTo>
                    <a:lnTo>
                      <a:pt x="126" y="12"/>
                    </a:lnTo>
                    <a:lnTo>
                      <a:pt x="126" y="10"/>
                    </a:lnTo>
                    <a:lnTo>
                      <a:pt x="120" y="2"/>
                    </a:lnTo>
                    <a:lnTo>
                      <a:pt x="110" y="2"/>
                    </a:lnTo>
                    <a:lnTo>
                      <a:pt x="102" y="0"/>
                    </a:lnTo>
                    <a:lnTo>
                      <a:pt x="98" y="0"/>
                    </a:lnTo>
                    <a:lnTo>
                      <a:pt x="88" y="8"/>
                    </a:lnTo>
                    <a:lnTo>
                      <a:pt x="88" y="12"/>
                    </a:lnTo>
                    <a:lnTo>
                      <a:pt x="88" y="18"/>
                    </a:lnTo>
                    <a:lnTo>
                      <a:pt x="90" y="20"/>
                    </a:lnTo>
                    <a:lnTo>
                      <a:pt x="92" y="22"/>
                    </a:lnTo>
                    <a:lnTo>
                      <a:pt x="92" y="26"/>
                    </a:lnTo>
                    <a:lnTo>
                      <a:pt x="92" y="36"/>
                    </a:lnTo>
                    <a:lnTo>
                      <a:pt x="90" y="38"/>
                    </a:lnTo>
                    <a:lnTo>
                      <a:pt x="88" y="38"/>
                    </a:lnTo>
                    <a:lnTo>
                      <a:pt x="84" y="40"/>
                    </a:lnTo>
                    <a:lnTo>
                      <a:pt x="82" y="44"/>
                    </a:lnTo>
                    <a:lnTo>
                      <a:pt x="80" y="46"/>
                    </a:lnTo>
                    <a:lnTo>
                      <a:pt x="78" y="48"/>
                    </a:lnTo>
                    <a:lnTo>
                      <a:pt x="74" y="52"/>
                    </a:lnTo>
                    <a:lnTo>
                      <a:pt x="72" y="54"/>
                    </a:lnTo>
                    <a:lnTo>
                      <a:pt x="72" y="68"/>
                    </a:lnTo>
                    <a:lnTo>
                      <a:pt x="74" y="76"/>
                    </a:lnTo>
                    <a:lnTo>
                      <a:pt x="74" y="80"/>
                    </a:lnTo>
                    <a:lnTo>
                      <a:pt x="74" y="82"/>
                    </a:lnTo>
                    <a:lnTo>
                      <a:pt x="72" y="84"/>
                    </a:lnTo>
                    <a:lnTo>
                      <a:pt x="72" y="92"/>
                    </a:lnTo>
                    <a:lnTo>
                      <a:pt x="74" y="98"/>
                    </a:lnTo>
                    <a:lnTo>
                      <a:pt x="72" y="104"/>
                    </a:lnTo>
                    <a:lnTo>
                      <a:pt x="64" y="118"/>
                    </a:lnTo>
                    <a:lnTo>
                      <a:pt x="60" y="122"/>
                    </a:lnTo>
                    <a:lnTo>
                      <a:pt x="60" y="126"/>
                    </a:lnTo>
                    <a:lnTo>
                      <a:pt x="56" y="130"/>
                    </a:lnTo>
                    <a:lnTo>
                      <a:pt x="54" y="150"/>
                    </a:lnTo>
                    <a:lnTo>
                      <a:pt x="56" y="158"/>
                    </a:lnTo>
                    <a:lnTo>
                      <a:pt x="54" y="166"/>
                    </a:lnTo>
                    <a:lnTo>
                      <a:pt x="52" y="172"/>
                    </a:lnTo>
                    <a:lnTo>
                      <a:pt x="52" y="178"/>
                    </a:lnTo>
                    <a:lnTo>
                      <a:pt x="48" y="186"/>
                    </a:lnTo>
                    <a:lnTo>
                      <a:pt x="48" y="194"/>
                    </a:lnTo>
                    <a:lnTo>
                      <a:pt x="52" y="202"/>
                    </a:lnTo>
                    <a:lnTo>
                      <a:pt x="48" y="208"/>
                    </a:lnTo>
                    <a:lnTo>
                      <a:pt x="46" y="214"/>
                    </a:lnTo>
                    <a:lnTo>
                      <a:pt x="46" y="220"/>
                    </a:lnTo>
                    <a:lnTo>
                      <a:pt x="48" y="228"/>
                    </a:lnTo>
                    <a:lnTo>
                      <a:pt x="48" y="232"/>
                    </a:lnTo>
                    <a:lnTo>
                      <a:pt x="46" y="246"/>
                    </a:lnTo>
                    <a:lnTo>
                      <a:pt x="42" y="256"/>
                    </a:lnTo>
                    <a:lnTo>
                      <a:pt x="42" y="260"/>
                    </a:lnTo>
                    <a:lnTo>
                      <a:pt x="42" y="266"/>
                    </a:lnTo>
                    <a:lnTo>
                      <a:pt x="42" y="272"/>
                    </a:lnTo>
                    <a:lnTo>
                      <a:pt x="42" y="276"/>
                    </a:lnTo>
                    <a:lnTo>
                      <a:pt x="38" y="278"/>
                    </a:lnTo>
                    <a:lnTo>
                      <a:pt x="36" y="278"/>
                    </a:lnTo>
                    <a:lnTo>
                      <a:pt x="32" y="284"/>
                    </a:lnTo>
                    <a:lnTo>
                      <a:pt x="32" y="286"/>
                    </a:lnTo>
                    <a:lnTo>
                      <a:pt x="28" y="292"/>
                    </a:lnTo>
                    <a:lnTo>
                      <a:pt x="28" y="304"/>
                    </a:lnTo>
                    <a:lnTo>
                      <a:pt x="32" y="310"/>
                    </a:lnTo>
                    <a:lnTo>
                      <a:pt x="32" y="318"/>
                    </a:lnTo>
                    <a:lnTo>
                      <a:pt x="28" y="320"/>
                    </a:lnTo>
                    <a:lnTo>
                      <a:pt x="24" y="332"/>
                    </a:lnTo>
                    <a:lnTo>
                      <a:pt x="24" y="342"/>
                    </a:lnTo>
                    <a:lnTo>
                      <a:pt x="20" y="348"/>
                    </a:lnTo>
                    <a:lnTo>
                      <a:pt x="18" y="352"/>
                    </a:lnTo>
                    <a:lnTo>
                      <a:pt x="16" y="356"/>
                    </a:lnTo>
                    <a:lnTo>
                      <a:pt x="18" y="360"/>
                    </a:lnTo>
                    <a:lnTo>
                      <a:pt x="20" y="368"/>
                    </a:lnTo>
                    <a:lnTo>
                      <a:pt x="18" y="376"/>
                    </a:lnTo>
                    <a:lnTo>
                      <a:pt x="18" y="378"/>
                    </a:lnTo>
                    <a:lnTo>
                      <a:pt x="20" y="382"/>
                    </a:lnTo>
                    <a:lnTo>
                      <a:pt x="24" y="382"/>
                    </a:lnTo>
                    <a:lnTo>
                      <a:pt x="24" y="386"/>
                    </a:lnTo>
                    <a:lnTo>
                      <a:pt x="24" y="400"/>
                    </a:lnTo>
                    <a:lnTo>
                      <a:pt x="20" y="406"/>
                    </a:lnTo>
                    <a:lnTo>
                      <a:pt x="18" y="412"/>
                    </a:lnTo>
                    <a:lnTo>
                      <a:pt x="18" y="414"/>
                    </a:lnTo>
                    <a:lnTo>
                      <a:pt x="24" y="420"/>
                    </a:lnTo>
                    <a:lnTo>
                      <a:pt x="24" y="422"/>
                    </a:lnTo>
                    <a:lnTo>
                      <a:pt x="24" y="424"/>
                    </a:lnTo>
                    <a:lnTo>
                      <a:pt x="24" y="430"/>
                    </a:lnTo>
                    <a:lnTo>
                      <a:pt x="26" y="434"/>
                    </a:lnTo>
                    <a:lnTo>
                      <a:pt x="26" y="440"/>
                    </a:lnTo>
                    <a:lnTo>
                      <a:pt x="28" y="442"/>
                    </a:lnTo>
                    <a:lnTo>
                      <a:pt x="26" y="446"/>
                    </a:lnTo>
                    <a:lnTo>
                      <a:pt x="24" y="450"/>
                    </a:lnTo>
                    <a:lnTo>
                      <a:pt x="24" y="456"/>
                    </a:lnTo>
                    <a:lnTo>
                      <a:pt x="26" y="458"/>
                    </a:lnTo>
                    <a:lnTo>
                      <a:pt x="26" y="460"/>
                    </a:lnTo>
                    <a:lnTo>
                      <a:pt x="24" y="462"/>
                    </a:lnTo>
                    <a:lnTo>
                      <a:pt x="20" y="462"/>
                    </a:lnTo>
                    <a:lnTo>
                      <a:pt x="20" y="468"/>
                    </a:lnTo>
                    <a:lnTo>
                      <a:pt x="18" y="470"/>
                    </a:lnTo>
                    <a:lnTo>
                      <a:pt x="20" y="476"/>
                    </a:lnTo>
                    <a:lnTo>
                      <a:pt x="24" y="480"/>
                    </a:lnTo>
                    <a:lnTo>
                      <a:pt x="20" y="486"/>
                    </a:lnTo>
                    <a:lnTo>
                      <a:pt x="20" y="494"/>
                    </a:lnTo>
                    <a:lnTo>
                      <a:pt x="20" y="502"/>
                    </a:lnTo>
                    <a:lnTo>
                      <a:pt x="20" y="506"/>
                    </a:lnTo>
                    <a:lnTo>
                      <a:pt x="16" y="512"/>
                    </a:lnTo>
                    <a:lnTo>
                      <a:pt x="14" y="516"/>
                    </a:lnTo>
                    <a:lnTo>
                      <a:pt x="14" y="522"/>
                    </a:lnTo>
                    <a:lnTo>
                      <a:pt x="16" y="526"/>
                    </a:lnTo>
                    <a:lnTo>
                      <a:pt x="14" y="532"/>
                    </a:lnTo>
                    <a:lnTo>
                      <a:pt x="6" y="538"/>
                    </a:lnTo>
                    <a:lnTo>
                      <a:pt x="2" y="538"/>
                    </a:lnTo>
                    <a:lnTo>
                      <a:pt x="0" y="542"/>
                    </a:lnTo>
                    <a:lnTo>
                      <a:pt x="2" y="550"/>
                    </a:lnTo>
                    <a:lnTo>
                      <a:pt x="2" y="556"/>
                    </a:lnTo>
                    <a:lnTo>
                      <a:pt x="0" y="560"/>
                    </a:lnTo>
                    <a:lnTo>
                      <a:pt x="0" y="566"/>
                    </a:lnTo>
                    <a:lnTo>
                      <a:pt x="0" y="572"/>
                    </a:lnTo>
                    <a:lnTo>
                      <a:pt x="0" y="576"/>
                    </a:lnTo>
                    <a:lnTo>
                      <a:pt x="2" y="576"/>
                    </a:lnTo>
                    <a:lnTo>
                      <a:pt x="8" y="572"/>
                    </a:lnTo>
                    <a:lnTo>
                      <a:pt x="10" y="576"/>
                    </a:lnTo>
                    <a:lnTo>
                      <a:pt x="14" y="580"/>
                    </a:lnTo>
                    <a:lnTo>
                      <a:pt x="10" y="584"/>
                    </a:lnTo>
                    <a:lnTo>
                      <a:pt x="8" y="586"/>
                    </a:lnTo>
                    <a:lnTo>
                      <a:pt x="8" y="588"/>
                    </a:lnTo>
                    <a:lnTo>
                      <a:pt x="14" y="596"/>
                    </a:lnTo>
                    <a:lnTo>
                      <a:pt x="18" y="604"/>
                    </a:lnTo>
                    <a:lnTo>
                      <a:pt x="24" y="612"/>
                    </a:lnTo>
                    <a:lnTo>
                      <a:pt x="44" y="608"/>
                    </a:lnTo>
                    <a:lnTo>
                      <a:pt x="66" y="612"/>
                    </a:lnTo>
                    <a:lnTo>
                      <a:pt x="66" y="604"/>
                    </a:lnTo>
                    <a:lnTo>
                      <a:pt x="60" y="604"/>
                    </a:lnTo>
                    <a:lnTo>
                      <a:pt x="62" y="602"/>
                    </a:lnTo>
                    <a:lnTo>
                      <a:pt x="62" y="594"/>
                    </a:lnTo>
                    <a:lnTo>
                      <a:pt x="62" y="588"/>
                    </a:lnTo>
                    <a:lnTo>
                      <a:pt x="62" y="580"/>
                    </a:lnTo>
                    <a:lnTo>
                      <a:pt x="66" y="578"/>
                    </a:lnTo>
                    <a:lnTo>
                      <a:pt x="72" y="578"/>
                    </a:lnTo>
                    <a:lnTo>
                      <a:pt x="70" y="572"/>
                    </a:lnTo>
                    <a:lnTo>
                      <a:pt x="64" y="570"/>
                    </a:lnTo>
                    <a:lnTo>
                      <a:pt x="66" y="566"/>
                    </a:lnTo>
                    <a:lnTo>
                      <a:pt x="66" y="560"/>
                    </a:lnTo>
                    <a:lnTo>
                      <a:pt x="72" y="566"/>
                    </a:lnTo>
                    <a:lnTo>
                      <a:pt x="72" y="570"/>
                    </a:lnTo>
                    <a:lnTo>
                      <a:pt x="78" y="568"/>
                    </a:lnTo>
                    <a:lnTo>
                      <a:pt x="82" y="568"/>
                    </a:lnTo>
                    <a:lnTo>
                      <a:pt x="82" y="560"/>
                    </a:lnTo>
                    <a:lnTo>
                      <a:pt x="84" y="552"/>
                    </a:lnTo>
                    <a:lnTo>
                      <a:pt x="90" y="542"/>
                    </a:lnTo>
                    <a:lnTo>
                      <a:pt x="100" y="532"/>
                    </a:lnTo>
                    <a:lnTo>
                      <a:pt x="114" y="524"/>
                    </a:lnTo>
                    <a:lnTo>
                      <a:pt x="108" y="516"/>
                    </a:lnTo>
                    <a:lnTo>
                      <a:pt x="108" y="514"/>
                    </a:lnTo>
                    <a:lnTo>
                      <a:pt x="108" y="510"/>
                    </a:lnTo>
                    <a:lnTo>
                      <a:pt x="106" y="504"/>
                    </a:lnTo>
                    <a:lnTo>
                      <a:pt x="100" y="504"/>
                    </a:lnTo>
                    <a:lnTo>
                      <a:pt x="96" y="504"/>
                    </a:lnTo>
                    <a:lnTo>
                      <a:pt x="92" y="496"/>
                    </a:lnTo>
                    <a:lnTo>
                      <a:pt x="84" y="488"/>
                    </a:lnTo>
                    <a:lnTo>
                      <a:pt x="82" y="484"/>
                    </a:lnTo>
                    <a:lnTo>
                      <a:pt x="84" y="478"/>
                    </a:lnTo>
                    <a:lnTo>
                      <a:pt x="92" y="474"/>
                    </a:lnTo>
                    <a:lnTo>
                      <a:pt x="102" y="458"/>
                    </a:lnTo>
                    <a:lnTo>
                      <a:pt x="106" y="458"/>
                    </a:lnTo>
                    <a:lnTo>
                      <a:pt x="110" y="460"/>
                    </a:lnTo>
                    <a:lnTo>
                      <a:pt x="114" y="460"/>
                    </a:lnTo>
                    <a:lnTo>
                      <a:pt x="114" y="456"/>
                    </a:lnTo>
                    <a:lnTo>
                      <a:pt x="114" y="452"/>
                    </a:lnTo>
                    <a:lnTo>
                      <a:pt x="114" y="450"/>
                    </a:lnTo>
                    <a:lnTo>
                      <a:pt x="116" y="448"/>
                    </a:lnTo>
                    <a:lnTo>
                      <a:pt x="118" y="448"/>
                    </a:lnTo>
                    <a:lnTo>
                      <a:pt x="118" y="432"/>
                    </a:lnTo>
                    <a:lnTo>
                      <a:pt x="120" y="420"/>
                    </a:lnTo>
                    <a:lnTo>
                      <a:pt x="126" y="420"/>
                    </a:lnTo>
                    <a:lnTo>
                      <a:pt x="128" y="416"/>
                    </a:lnTo>
                    <a:lnTo>
                      <a:pt x="132" y="414"/>
                    </a:lnTo>
                    <a:lnTo>
                      <a:pt x="128" y="412"/>
                    </a:lnTo>
                    <a:lnTo>
                      <a:pt x="124" y="412"/>
                    </a:lnTo>
                    <a:lnTo>
                      <a:pt x="126" y="406"/>
                    </a:lnTo>
                    <a:lnTo>
                      <a:pt x="132" y="406"/>
                    </a:lnTo>
                    <a:lnTo>
                      <a:pt x="134" y="406"/>
                    </a:lnTo>
                    <a:lnTo>
                      <a:pt x="136" y="410"/>
                    </a:lnTo>
                    <a:lnTo>
                      <a:pt x="138" y="412"/>
                    </a:lnTo>
                    <a:lnTo>
                      <a:pt x="138" y="414"/>
                    </a:lnTo>
                    <a:lnTo>
                      <a:pt x="144" y="412"/>
                    </a:lnTo>
                    <a:lnTo>
                      <a:pt x="144" y="410"/>
                    </a:lnTo>
                    <a:lnTo>
                      <a:pt x="144" y="406"/>
                    </a:lnTo>
                    <a:lnTo>
                      <a:pt x="144" y="402"/>
                    </a:lnTo>
                    <a:lnTo>
                      <a:pt x="134" y="404"/>
                    </a:lnTo>
                    <a:lnTo>
                      <a:pt x="126" y="402"/>
                    </a:lnTo>
                    <a:lnTo>
                      <a:pt x="126" y="388"/>
                    </a:lnTo>
                    <a:lnTo>
                      <a:pt x="124" y="388"/>
                    </a:lnTo>
                    <a:lnTo>
                      <a:pt x="118" y="386"/>
                    </a:lnTo>
                    <a:lnTo>
                      <a:pt x="124" y="370"/>
                    </a:lnTo>
                    <a:lnTo>
                      <a:pt x="128" y="374"/>
                    </a:lnTo>
                    <a:lnTo>
                      <a:pt x="132" y="374"/>
                    </a:lnTo>
                    <a:lnTo>
                      <a:pt x="134" y="376"/>
                    </a:lnTo>
                    <a:lnTo>
                      <a:pt x="134" y="382"/>
                    </a:lnTo>
                    <a:lnTo>
                      <a:pt x="146" y="382"/>
                    </a:lnTo>
                    <a:lnTo>
                      <a:pt x="154" y="376"/>
                    </a:lnTo>
                    <a:lnTo>
                      <a:pt x="162" y="370"/>
                    </a:lnTo>
                    <a:lnTo>
                      <a:pt x="164" y="342"/>
                    </a:lnTo>
                    <a:lnTo>
                      <a:pt x="156" y="338"/>
                    </a:lnTo>
                    <a:lnTo>
                      <a:pt x="156" y="336"/>
                    </a:lnTo>
                    <a:lnTo>
                      <a:pt x="156" y="332"/>
                    </a:lnTo>
                    <a:lnTo>
                      <a:pt x="160" y="330"/>
                    </a:lnTo>
                    <a:lnTo>
                      <a:pt x="162" y="332"/>
                    </a:lnTo>
                    <a:lnTo>
                      <a:pt x="166" y="336"/>
                    </a:lnTo>
                    <a:lnTo>
                      <a:pt x="172" y="332"/>
                    </a:lnTo>
                    <a:lnTo>
                      <a:pt x="198" y="328"/>
                    </a:lnTo>
                    <a:lnTo>
                      <a:pt x="208" y="324"/>
                    </a:lnTo>
                    <a:lnTo>
                      <a:pt x="218" y="320"/>
                    </a:lnTo>
                    <a:lnTo>
                      <a:pt x="228" y="312"/>
                    </a:lnTo>
                    <a:lnTo>
                      <a:pt x="234" y="304"/>
                    </a:lnTo>
                    <a:lnTo>
                      <a:pt x="238" y="282"/>
                    </a:lnTo>
                    <a:lnTo>
                      <a:pt x="234" y="278"/>
                    </a:lnTo>
                    <a:lnTo>
                      <a:pt x="232" y="278"/>
                    </a:lnTo>
                    <a:lnTo>
                      <a:pt x="228" y="276"/>
                    </a:lnTo>
                    <a:lnTo>
                      <a:pt x="228" y="272"/>
                    </a:lnTo>
                    <a:lnTo>
                      <a:pt x="228" y="268"/>
                    </a:lnTo>
                    <a:lnTo>
                      <a:pt x="232" y="266"/>
                    </a:lnTo>
                    <a:lnTo>
                      <a:pt x="232" y="264"/>
                    </a:lnTo>
                    <a:lnTo>
                      <a:pt x="224" y="256"/>
                    </a:lnTo>
                    <a:lnTo>
                      <a:pt x="218" y="246"/>
                    </a:lnTo>
                    <a:lnTo>
                      <a:pt x="210" y="230"/>
                    </a:lnTo>
                    <a:lnTo>
                      <a:pt x="214" y="230"/>
                    </a:lnTo>
                    <a:lnTo>
                      <a:pt x="214" y="228"/>
                    </a:lnTo>
                    <a:lnTo>
                      <a:pt x="214" y="220"/>
                    </a:lnTo>
                    <a:lnTo>
                      <a:pt x="216" y="214"/>
                    </a:lnTo>
                    <a:lnTo>
                      <a:pt x="214" y="214"/>
                    </a:lnTo>
                    <a:lnTo>
                      <a:pt x="216" y="212"/>
                    </a:lnTo>
                    <a:lnTo>
                      <a:pt x="218" y="210"/>
                    </a:lnTo>
                    <a:lnTo>
                      <a:pt x="218" y="204"/>
                    </a:lnTo>
                    <a:lnTo>
                      <a:pt x="218" y="200"/>
                    </a:lnTo>
                    <a:lnTo>
                      <a:pt x="218" y="196"/>
                    </a:lnTo>
                    <a:lnTo>
                      <a:pt x="218" y="194"/>
                    </a:lnTo>
                    <a:lnTo>
                      <a:pt x="220" y="192"/>
                    </a:lnTo>
                    <a:lnTo>
                      <a:pt x="220" y="186"/>
                    </a:lnTo>
                    <a:lnTo>
                      <a:pt x="220" y="184"/>
                    </a:lnTo>
                    <a:lnTo>
                      <a:pt x="224" y="182"/>
                    </a:lnTo>
                    <a:lnTo>
                      <a:pt x="224" y="178"/>
                    </a:lnTo>
                    <a:lnTo>
                      <a:pt x="224" y="176"/>
                    </a:lnTo>
                    <a:lnTo>
                      <a:pt x="224" y="172"/>
                    </a:lnTo>
                    <a:lnTo>
                      <a:pt x="226" y="166"/>
                    </a:lnTo>
                    <a:lnTo>
                      <a:pt x="228" y="164"/>
                    </a:lnTo>
                    <a:lnTo>
                      <a:pt x="232" y="154"/>
                    </a:lnTo>
                    <a:lnTo>
                      <a:pt x="234" y="148"/>
                    </a:lnTo>
                    <a:lnTo>
                      <a:pt x="236" y="146"/>
                    </a:lnTo>
                    <a:lnTo>
                      <a:pt x="242" y="140"/>
                    </a:lnTo>
                    <a:lnTo>
                      <a:pt x="242" y="136"/>
                    </a:lnTo>
                    <a:lnTo>
                      <a:pt x="244" y="132"/>
                    </a:lnTo>
                    <a:lnTo>
                      <a:pt x="246" y="130"/>
                    </a:lnTo>
                    <a:lnTo>
                      <a:pt x="250" y="128"/>
                    </a:lnTo>
                    <a:lnTo>
                      <a:pt x="252" y="128"/>
                    </a:lnTo>
                    <a:lnTo>
                      <a:pt x="254" y="122"/>
                    </a:lnTo>
                    <a:lnTo>
                      <a:pt x="260" y="120"/>
                    </a:lnTo>
                    <a:lnTo>
                      <a:pt x="262" y="114"/>
                    </a:lnTo>
                    <a:lnTo>
                      <a:pt x="268" y="110"/>
                    </a:lnTo>
                    <a:lnTo>
                      <a:pt x="268" y="108"/>
                    </a:lnTo>
                    <a:lnTo>
                      <a:pt x="272" y="108"/>
                    </a:lnTo>
                    <a:lnTo>
                      <a:pt x="274" y="108"/>
                    </a:lnTo>
                    <a:lnTo>
                      <a:pt x="278" y="104"/>
                    </a:lnTo>
                    <a:lnTo>
                      <a:pt x="282" y="102"/>
                    </a:lnTo>
                    <a:lnTo>
                      <a:pt x="282" y="100"/>
                    </a:lnTo>
                    <a:lnTo>
                      <a:pt x="282" y="84"/>
                    </a:lnTo>
                    <a:lnTo>
                      <a:pt x="282" y="72"/>
                    </a:lnTo>
                    <a:lnTo>
                      <a:pt x="280" y="72"/>
                    </a:lnTo>
                    <a:lnTo>
                      <a:pt x="278" y="72"/>
                    </a:lnTo>
                    <a:lnTo>
                      <a:pt x="274" y="74"/>
                    </a:lnTo>
                    <a:lnTo>
                      <a:pt x="272" y="72"/>
                    </a:lnTo>
                    <a:lnTo>
                      <a:pt x="270" y="72"/>
                    </a:lnTo>
                    <a:lnTo>
                      <a:pt x="268" y="74"/>
                    </a:lnTo>
                    <a:lnTo>
                      <a:pt x="268" y="80"/>
                    </a:lnTo>
                    <a:lnTo>
                      <a:pt x="268" y="86"/>
                    </a:lnTo>
                    <a:lnTo>
                      <a:pt x="264" y="92"/>
                    </a:lnTo>
                    <a:lnTo>
                      <a:pt x="262" y="98"/>
                    </a:lnTo>
                    <a:lnTo>
                      <a:pt x="260" y="102"/>
                    </a:lnTo>
                    <a:lnTo>
                      <a:pt x="256" y="104"/>
                    </a:lnTo>
                    <a:lnTo>
                      <a:pt x="254" y="104"/>
                    </a:lnTo>
                    <a:lnTo>
                      <a:pt x="250" y="104"/>
                    </a:lnTo>
                    <a:lnTo>
                      <a:pt x="236" y="104"/>
                    </a:lnTo>
                    <a:lnTo>
                      <a:pt x="232" y="104"/>
                    </a:lnTo>
                    <a:lnTo>
                      <a:pt x="226" y="102"/>
                    </a:lnTo>
                    <a:lnTo>
                      <a:pt x="220" y="102"/>
                    </a:lnTo>
                    <a:lnTo>
                      <a:pt x="216" y="102"/>
                    </a:lnTo>
                    <a:lnTo>
                      <a:pt x="210" y="102"/>
                    </a:lnTo>
                    <a:lnTo>
                      <a:pt x="210" y="100"/>
                    </a:lnTo>
                    <a:lnTo>
                      <a:pt x="216" y="90"/>
                    </a:lnTo>
                    <a:lnTo>
                      <a:pt x="220" y="84"/>
                    </a:lnTo>
                    <a:lnTo>
                      <a:pt x="224" y="76"/>
                    </a:lnTo>
                    <a:lnTo>
                      <a:pt x="224" y="68"/>
                    </a:lnTo>
                    <a:lnTo>
                      <a:pt x="224" y="66"/>
                    </a:lnTo>
                    <a:lnTo>
                      <a:pt x="220" y="64"/>
                    </a:lnTo>
                    <a:lnTo>
                      <a:pt x="216" y="58"/>
                    </a:lnTo>
                    <a:lnTo>
                      <a:pt x="214" y="54"/>
                    </a:lnTo>
                    <a:lnTo>
                      <a:pt x="206" y="48"/>
                    </a:lnTo>
                    <a:lnTo>
                      <a:pt x="202" y="48"/>
                    </a:lnTo>
                    <a:lnTo>
                      <a:pt x="200" y="48"/>
                    </a:lnTo>
                    <a:lnTo>
                      <a:pt x="198" y="46"/>
                    </a:lnTo>
                    <a:lnTo>
                      <a:pt x="192" y="40"/>
                    </a:lnTo>
                    <a:lnTo>
                      <a:pt x="188" y="38"/>
                    </a:lnTo>
                    <a:lnTo>
                      <a:pt x="184" y="36"/>
                    </a:lnTo>
                    <a:lnTo>
                      <a:pt x="184" y="34"/>
                    </a:lnTo>
                    <a:lnTo>
                      <a:pt x="182" y="28"/>
                    </a:lnTo>
                    <a:lnTo>
                      <a:pt x="180" y="22"/>
                    </a:lnTo>
                    <a:lnTo>
                      <a:pt x="174" y="20"/>
                    </a:lnTo>
                    <a:lnTo>
                      <a:pt x="172" y="18"/>
                    </a:lnTo>
                    <a:lnTo>
                      <a:pt x="170" y="16"/>
                    </a:lnTo>
                    <a:lnTo>
                      <a:pt x="166" y="8"/>
                    </a:lnTo>
                    <a:lnTo>
                      <a:pt x="156" y="2"/>
                    </a:lnTo>
                    <a:lnTo>
                      <a:pt x="156" y="2"/>
                    </a:lnTo>
                    <a:lnTo>
                      <a:pt x="156" y="2"/>
                    </a:lnTo>
                    <a:close/>
                    <a:moveTo>
                      <a:pt x="132" y="666"/>
                    </a:moveTo>
                    <a:lnTo>
                      <a:pt x="132" y="666"/>
                    </a:lnTo>
                    <a:lnTo>
                      <a:pt x="128" y="668"/>
                    </a:lnTo>
                    <a:lnTo>
                      <a:pt x="132" y="670"/>
                    </a:lnTo>
                    <a:lnTo>
                      <a:pt x="134" y="670"/>
                    </a:lnTo>
                    <a:lnTo>
                      <a:pt x="132" y="670"/>
                    </a:lnTo>
                    <a:lnTo>
                      <a:pt x="138" y="670"/>
                    </a:lnTo>
                    <a:lnTo>
                      <a:pt x="138" y="668"/>
                    </a:lnTo>
                    <a:lnTo>
                      <a:pt x="132" y="666"/>
                    </a:lnTo>
                    <a:lnTo>
                      <a:pt x="132" y="666"/>
                    </a:lnTo>
                    <a:lnTo>
                      <a:pt x="132" y="666"/>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71" name="Freeform 1770"/>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72" name="Freeform 1771"/>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73" name="Freeform 1774"/>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0" y="0"/>
                    </a:lnTo>
                    <a:lnTo>
                      <a:pt x="4" y="2"/>
                    </a:lnTo>
                    <a:lnTo>
                      <a:pt x="0" y="2"/>
                    </a:lnTo>
                    <a:lnTo>
                      <a:pt x="0" y="2"/>
                    </a:lnTo>
                    <a:lnTo>
                      <a:pt x="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74" name="Freeform 1775"/>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0" y="0"/>
                    </a:lnTo>
                    <a:lnTo>
                      <a:pt x="4" y="2"/>
                    </a:lnTo>
                    <a:lnTo>
                      <a:pt x="0" y="2"/>
                    </a:lnTo>
                    <a:lnTo>
                      <a:pt x="0" y="2"/>
                    </a:lnTo>
                    <a:lnTo>
                      <a:pt x="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75" name="Freeform 1776"/>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76" name="Freeform 1777"/>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77" name="Freeform 1778"/>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78" name="Freeform 1779"/>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79" name="Freeform 1780"/>
              <p:cNvSpPr/>
              <p:nvPr/>
            </p:nvSpPr>
            <p:spPr bwMode="auto">
              <a:xfrm flipH="1">
                <a:off x="7705725" y="3930650"/>
                <a:ext cx="0" cy="3175"/>
              </a:xfrm>
              <a:custGeom>
                <a:gdLst>
                  <a:gd fmla="*/ 0 h 2" name="T0"/>
                  <a:gd fmla="*/ 0 h 2" name="T1"/>
                  <a:gd fmla="*/ 2 h 2" name="T2"/>
                  <a:gd fmla="*/ 2 h 2" name="T3"/>
                  <a:gd fmla="*/ 0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2"/>
                    </a:lnTo>
                    <a:lnTo>
                      <a:pt x="0" y="2"/>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80" name="Freeform 1781"/>
              <p:cNvSpPr/>
              <p:nvPr/>
            </p:nvSpPr>
            <p:spPr bwMode="auto">
              <a:xfrm flipH="1">
                <a:off x="7705725" y="3930650"/>
                <a:ext cx="0" cy="3175"/>
              </a:xfrm>
              <a:custGeom>
                <a:gdLst>
                  <a:gd fmla="*/ 0 h 2" name="T0"/>
                  <a:gd fmla="*/ 0 h 2" name="T1"/>
                  <a:gd fmla="*/ 2 h 2" name="T2"/>
                  <a:gd fmla="*/ 2 h 2" name="T3"/>
                  <a:gd fmla="*/ 0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2"/>
                    </a:lnTo>
                    <a:lnTo>
                      <a:pt x="0" y="2"/>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81" name="Freeform 1782"/>
              <p:cNvSpPr/>
              <p:nvPr/>
            </p:nvSpPr>
            <p:spPr bwMode="auto">
              <a:xfrm flipH="1">
                <a:off x="7705725" y="3930650"/>
                <a:ext cx="0" cy="3175"/>
              </a:xfrm>
              <a:custGeom>
                <a:gdLst>
                  <a:gd fmla="*/ 0 h 2" name="T0"/>
                  <a:gd fmla="*/ 2 h 2" name="T1"/>
                  <a:gd fmla="*/ 0 h 2" name="T2"/>
                </a:gdLst>
                <a:cxnLst>
                  <a:cxn ang="0">
                    <a:pos x="0" y="T0"/>
                  </a:cxn>
                  <a:cxn ang="0">
                    <a:pos x="0" y="T1"/>
                  </a:cxn>
                  <a:cxn ang="0">
                    <a:pos x="0" y="T2"/>
                  </a:cxn>
                </a:cxnLst>
                <a:rect b="b" l="0" r="r" t="0"/>
                <a:pathLst>
                  <a:path h="2">
                    <a:moveTo>
                      <a:pt x="0" y="0"/>
                    </a:moveTo>
                    <a:lnTo>
                      <a:pt x="0" y="2"/>
                    </a:lnTo>
                    <a:lnTo>
                      <a:pt x="0" y="0"/>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82" name="Freeform 1783"/>
              <p:cNvSpPr/>
              <p:nvPr/>
            </p:nvSpPr>
            <p:spPr bwMode="auto">
              <a:xfrm flipH="1">
                <a:off x="7705725" y="3930650"/>
                <a:ext cx="0" cy="3175"/>
              </a:xfrm>
              <a:custGeom>
                <a:gdLst>
                  <a:gd fmla="*/ 0 h 2" name="T0"/>
                  <a:gd fmla="*/ 2 h 2" name="T1"/>
                  <a:gd fmla="*/ 0 h 2" name="T2"/>
                </a:gdLst>
                <a:cxnLst>
                  <a:cxn ang="0">
                    <a:pos x="0" y="T0"/>
                  </a:cxn>
                  <a:cxn ang="0">
                    <a:pos x="0" y="T1"/>
                  </a:cxn>
                  <a:cxn ang="0">
                    <a:pos x="0" y="T2"/>
                  </a:cxn>
                </a:cxnLst>
                <a:rect b="b" l="0" r="r" t="0"/>
                <a:pathLst>
                  <a:path h="2">
                    <a:moveTo>
                      <a:pt x="0" y="0"/>
                    </a:moveTo>
                    <a:lnTo>
                      <a:pt x="0" y="2"/>
                    </a:lnTo>
                    <a:lnTo>
                      <a:pt x="0" y="0"/>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83" name="Freeform 1784"/>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 fmla="*/ 0 w 2" name="T16"/>
                  <a:gd fmla="*/ 8 h 8" name="T17"/>
                  <a:gd fmla="*/ 0 w 2"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8"/>
                    </a:moveTo>
                    <a:lnTo>
                      <a:pt x="0" y="2"/>
                    </a:lnTo>
                    <a:lnTo>
                      <a:pt x="0" y="0"/>
                    </a:lnTo>
                    <a:lnTo>
                      <a:pt x="0" y="2"/>
                    </a:lnTo>
                    <a:lnTo>
                      <a:pt x="2" y="2"/>
                    </a:lnTo>
                    <a:lnTo>
                      <a:pt x="2" y="6"/>
                    </a:lnTo>
                    <a:lnTo>
                      <a:pt x="2" y="8"/>
                    </a:lnTo>
                    <a:lnTo>
                      <a:pt x="0" y="8"/>
                    </a:lnTo>
                    <a:lnTo>
                      <a:pt x="0" y="8"/>
                    </a:lnTo>
                    <a:lnTo>
                      <a:pt x="0" y="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84" name="Freeform 1785"/>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 fmla="*/ 0 w 2" name="T16"/>
                  <a:gd fmla="*/ 8 h 8" name="T17"/>
                  <a:gd fmla="*/ 0 w 2"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8"/>
                    </a:moveTo>
                    <a:lnTo>
                      <a:pt x="0" y="2"/>
                    </a:lnTo>
                    <a:lnTo>
                      <a:pt x="0" y="0"/>
                    </a:lnTo>
                    <a:lnTo>
                      <a:pt x="0" y="2"/>
                    </a:lnTo>
                    <a:lnTo>
                      <a:pt x="2" y="2"/>
                    </a:lnTo>
                    <a:lnTo>
                      <a:pt x="2" y="6"/>
                    </a:lnTo>
                    <a:lnTo>
                      <a:pt x="2" y="8"/>
                    </a:lnTo>
                    <a:lnTo>
                      <a:pt x="0" y="8"/>
                    </a:lnTo>
                    <a:lnTo>
                      <a:pt x="0" y="8"/>
                    </a:lnTo>
                    <a:lnTo>
                      <a:pt x="0" y="8"/>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85" name="Freeform 1786"/>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86" name="Freeform 1787"/>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87" name="Freeform 1788"/>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88" name="Freeform 1789"/>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89" name="Freeform 1790"/>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 fmla="*/ 0 w 2" name="T12"/>
                  <a:gd fmla="*/ 4 h 4" name="T13"/>
                  <a:gd fmla="*/ 0 w 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0" y="4"/>
                    </a:moveTo>
                    <a:lnTo>
                      <a:pt x="0" y="0"/>
                    </a:lnTo>
                    <a:lnTo>
                      <a:pt x="2" y="0"/>
                    </a:lnTo>
                    <a:lnTo>
                      <a:pt x="2" y="2"/>
                    </a:lnTo>
                    <a:lnTo>
                      <a:pt x="2" y="4"/>
                    </a:lnTo>
                    <a:lnTo>
                      <a:pt x="0" y="4"/>
                    </a:lnTo>
                    <a:lnTo>
                      <a:pt x="0" y="4"/>
                    </a:lnTo>
                    <a:lnTo>
                      <a:pt x="0"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90" name="Freeform 1791"/>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 fmla="*/ 0 w 2" name="T12"/>
                  <a:gd fmla="*/ 4 h 4" name="T13"/>
                  <a:gd fmla="*/ 0 w 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0" y="4"/>
                    </a:moveTo>
                    <a:lnTo>
                      <a:pt x="0" y="0"/>
                    </a:lnTo>
                    <a:lnTo>
                      <a:pt x="2" y="0"/>
                    </a:lnTo>
                    <a:lnTo>
                      <a:pt x="2" y="2"/>
                    </a:lnTo>
                    <a:lnTo>
                      <a:pt x="2" y="4"/>
                    </a:lnTo>
                    <a:lnTo>
                      <a:pt x="0" y="4"/>
                    </a:lnTo>
                    <a:lnTo>
                      <a:pt x="0" y="4"/>
                    </a:lnTo>
                    <a:lnTo>
                      <a:pt x="0"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91" name="Freeform 1792"/>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92" name="Freeform 1793"/>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93" name="Freeform 1794"/>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94" name="Freeform 1795"/>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95" name="Freeform 1796"/>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 fmla="*/ 0 w 4" name="T18"/>
                  <a:gd fmla="*/ 2 h 4" name="T19"/>
                  <a:gd fmla="*/ 0 w 4" name="T20"/>
                  <a:gd fmla="*/ 2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0" y="2"/>
                    </a:moveTo>
                    <a:lnTo>
                      <a:pt x="0" y="0"/>
                    </a:lnTo>
                    <a:lnTo>
                      <a:pt x="2" y="0"/>
                    </a:lnTo>
                    <a:lnTo>
                      <a:pt x="4" y="0"/>
                    </a:lnTo>
                    <a:lnTo>
                      <a:pt x="4" y="2"/>
                    </a:lnTo>
                    <a:lnTo>
                      <a:pt x="2" y="2"/>
                    </a:lnTo>
                    <a:lnTo>
                      <a:pt x="2" y="4"/>
                    </a:lnTo>
                    <a:lnTo>
                      <a:pt x="0" y="4"/>
                    </a:lnTo>
                    <a:lnTo>
                      <a:pt x="0" y="2"/>
                    </a:lnTo>
                    <a:lnTo>
                      <a:pt x="0" y="2"/>
                    </a:lnTo>
                    <a:lnTo>
                      <a:pt x="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96" name="Freeform 1797"/>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 fmla="*/ 0 w 4" name="T18"/>
                  <a:gd fmla="*/ 2 h 4" name="T19"/>
                  <a:gd fmla="*/ 0 w 4" name="T20"/>
                  <a:gd fmla="*/ 2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0" y="2"/>
                    </a:moveTo>
                    <a:lnTo>
                      <a:pt x="0" y="0"/>
                    </a:lnTo>
                    <a:lnTo>
                      <a:pt x="2" y="0"/>
                    </a:lnTo>
                    <a:lnTo>
                      <a:pt x="4" y="0"/>
                    </a:lnTo>
                    <a:lnTo>
                      <a:pt x="4" y="2"/>
                    </a:lnTo>
                    <a:lnTo>
                      <a:pt x="2" y="2"/>
                    </a:lnTo>
                    <a:lnTo>
                      <a:pt x="2" y="4"/>
                    </a:lnTo>
                    <a:lnTo>
                      <a:pt x="0" y="4"/>
                    </a:lnTo>
                    <a:lnTo>
                      <a:pt x="0" y="2"/>
                    </a:lnTo>
                    <a:lnTo>
                      <a:pt x="0" y="2"/>
                    </a:lnTo>
                    <a:lnTo>
                      <a:pt x="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97" name="Freeform 1798"/>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0" y="2"/>
                    </a:moveTo>
                    <a:lnTo>
                      <a:pt x="0" y="0"/>
                    </a:lnTo>
                    <a:lnTo>
                      <a:pt x="2" y="0"/>
                    </a:lnTo>
                    <a:lnTo>
                      <a:pt x="4" y="0"/>
                    </a:lnTo>
                    <a:lnTo>
                      <a:pt x="4" y="2"/>
                    </a:lnTo>
                    <a:lnTo>
                      <a:pt x="2" y="2"/>
                    </a:lnTo>
                    <a:lnTo>
                      <a:pt x="2" y="4"/>
                    </a:lnTo>
                    <a:lnTo>
                      <a:pt x="0" y="4"/>
                    </a:lnTo>
                    <a:lnTo>
                      <a:pt x="0" y="2"/>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98" name="Freeform 1799"/>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0" y="2"/>
                    </a:moveTo>
                    <a:lnTo>
                      <a:pt x="0" y="0"/>
                    </a:lnTo>
                    <a:lnTo>
                      <a:pt x="2" y="0"/>
                    </a:lnTo>
                    <a:lnTo>
                      <a:pt x="4" y="0"/>
                    </a:lnTo>
                    <a:lnTo>
                      <a:pt x="4" y="2"/>
                    </a:lnTo>
                    <a:lnTo>
                      <a:pt x="2" y="2"/>
                    </a:lnTo>
                    <a:lnTo>
                      <a:pt x="2" y="4"/>
                    </a:lnTo>
                    <a:lnTo>
                      <a:pt x="0" y="4"/>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99" name="Freeform 1800"/>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0" y="2"/>
                    </a:moveTo>
                    <a:lnTo>
                      <a:pt x="0" y="0"/>
                    </a:lnTo>
                    <a:lnTo>
                      <a:pt x="2" y="0"/>
                    </a:lnTo>
                    <a:lnTo>
                      <a:pt x="4" y="0"/>
                    </a:lnTo>
                    <a:lnTo>
                      <a:pt x="4" y="2"/>
                    </a:lnTo>
                    <a:lnTo>
                      <a:pt x="2" y="2"/>
                    </a:lnTo>
                    <a:lnTo>
                      <a:pt x="2" y="4"/>
                    </a:lnTo>
                    <a:lnTo>
                      <a:pt x="0" y="4"/>
                    </a:lnTo>
                    <a:lnTo>
                      <a:pt x="0" y="2"/>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00" name="Freeform 1801"/>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0" y="2"/>
                    </a:moveTo>
                    <a:lnTo>
                      <a:pt x="0" y="0"/>
                    </a:lnTo>
                    <a:lnTo>
                      <a:pt x="2" y="0"/>
                    </a:lnTo>
                    <a:lnTo>
                      <a:pt x="4" y="0"/>
                    </a:lnTo>
                    <a:lnTo>
                      <a:pt x="4" y="2"/>
                    </a:lnTo>
                    <a:lnTo>
                      <a:pt x="2" y="2"/>
                    </a:lnTo>
                    <a:lnTo>
                      <a:pt x="2" y="4"/>
                    </a:lnTo>
                    <a:lnTo>
                      <a:pt x="0" y="4"/>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01" name="Freeform 1802"/>
              <p:cNvSpPr/>
              <p:nvPr/>
            </p:nvSpPr>
            <p:spPr bwMode="auto">
              <a:xfrm>
                <a:off x="7705725" y="3946525"/>
                <a:ext cx="3175" cy="9525"/>
              </a:xfrm>
              <a:custGeom>
                <a:gdLst>
                  <a:gd fmla="*/ 0 w 2" name="T0"/>
                  <a:gd fmla="*/ 0 h 6" name="T1"/>
                  <a:gd fmla="*/ 2 w 2" name="T2"/>
                  <a:gd fmla="*/ 0 h 6" name="T3"/>
                  <a:gd fmla="*/ 2 w 2" name="T4"/>
                  <a:gd fmla="*/ 2 h 6" name="T5"/>
                  <a:gd fmla="*/ 2 w 2" name="T6"/>
                  <a:gd fmla="*/ 6 h 6" name="T7"/>
                  <a:gd fmla="*/ 0 w 2" name="T8"/>
                  <a:gd fmla="*/ 2 h 6" name="T9"/>
                  <a:gd fmla="*/ 0 w 2" name="T10"/>
                  <a:gd fmla="*/ 0 h 6" name="T11"/>
                  <a:gd fmla="*/ 0 w 2" name="T12"/>
                  <a:gd fmla="*/ 0 h 6" name="T13"/>
                  <a:gd fmla="*/ 0 w 2" name="T14"/>
                  <a:gd fmla="*/ 0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2">
                    <a:moveTo>
                      <a:pt x="0" y="0"/>
                    </a:moveTo>
                    <a:lnTo>
                      <a:pt x="2" y="0"/>
                    </a:lnTo>
                    <a:lnTo>
                      <a:pt x="2" y="2"/>
                    </a:lnTo>
                    <a:lnTo>
                      <a:pt x="2" y="6"/>
                    </a:lnTo>
                    <a:lnTo>
                      <a:pt x="0"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02" name="Freeform 1803"/>
              <p:cNvSpPr/>
              <p:nvPr/>
            </p:nvSpPr>
            <p:spPr bwMode="auto">
              <a:xfrm>
                <a:off x="7705725" y="3946525"/>
                <a:ext cx="3175" cy="9525"/>
              </a:xfrm>
              <a:custGeom>
                <a:gdLst>
                  <a:gd fmla="*/ 0 w 2" name="T0"/>
                  <a:gd fmla="*/ 0 h 6" name="T1"/>
                  <a:gd fmla="*/ 2 w 2" name="T2"/>
                  <a:gd fmla="*/ 0 h 6" name="T3"/>
                  <a:gd fmla="*/ 2 w 2" name="T4"/>
                  <a:gd fmla="*/ 2 h 6" name="T5"/>
                  <a:gd fmla="*/ 2 w 2" name="T6"/>
                  <a:gd fmla="*/ 6 h 6" name="T7"/>
                  <a:gd fmla="*/ 0 w 2" name="T8"/>
                  <a:gd fmla="*/ 2 h 6" name="T9"/>
                  <a:gd fmla="*/ 0 w 2" name="T10"/>
                  <a:gd fmla="*/ 0 h 6" name="T11"/>
                </a:gdLst>
                <a:cxnLst>
                  <a:cxn ang="0">
                    <a:pos x="T0" y="T1"/>
                  </a:cxn>
                  <a:cxn ang="0">
                    <a:pos x="T2" y="T3"/>
                  </a:cxn>
                  <a:cxn ang="0">
                    <a:pos x="T4" y="T5"/>
                  </a:cxn>
                  <a:cxn ang="0">
                    <a:pos x="T6" y="T7"/>
                  </a:cxn>
                  <a:cxn ang="0">
                    <a:pos x="T8" y="T9"/>
                  </a:cxn>
                  <a:cxn ang="0">
                    <a:pos x="T10" y="T11"/>
                  </a:cxn>
                </a:cxnLst>
                <a:rect b="b" l="0" r="r" t="0"/>
                <a:pathLst>
                  <a:path h="6" w="2">
                    <a:moveTo>
                      <a:pt x="0" y="0"/>
                    </a:moveTo>
                    <a:lnTo>
                      <a:pt x="2" y="0"/>
                    </a:lnTo>
                    <a:lnTo>
                      <a:pt x="2" y="2"/>
                    </a:lnTo>
                    <a:lnTo>
                      <a:pt x="2" y="6"/>
                    </a:lnTo>
                    <a:lnTo>
                      <a:pt x="0" y="2"/>
                    </a:lnTo>
                    <a:lnTo>
                      <a:pt x="0" y="0"/>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03" name="Freeform 1804"/>
              <p:cNvSpPr/>
              <p:nvPr/>
            </p:nvSpPr>
            <p:spPr bwMode="auto">
              <a:xfrm>
                <a:off x="7705725" y="3946525"/>
                <a:ext cx="3175" cy="9525"/>
              </a:xfrm>
              <a:custGeom>
                <a:gdLst>
                  <a:gd fmla="*/ 0 w 2" name="T0"/>
                  <a:gd fmla="*/ 0 h 6" name="T1"/>
                  <a:gd fmla="*/ 2 w 2" name="T2"/>
                  <a:gd fmla="*/ 0 h 6" name="T3"/>
                  <a:gd fmla="*/ 2 w 2" name="T4"/>
                  <a:gd fmla="*/ 2 h 6" name="T5"/>
                  <a:gd fmla="*/ 2 w 2" name="T6"/>
                  <a:gd fmla="*/ 6 h 6" name="T7"/>
                  <a:gd fmla="*/ 0 w 2" name="T8"/>
                  <a:gd fmla="*/ 2 h 6" name="T9"/>
                </a:gdLst>
                <a:cxnLst>
                  <a:cxn ang="0">
                    <a:pos x="T0" y="T1"/>
                  </a:cxn>
                  <a:cxn ang="0">
                    <a:pos x="T2" y="T3"/>
                  </a:cxn>
                  <a:cxn ang="0">
                    <a:pos x="T4" y="T5"/>
                  </a:cxn>
                  <a:cxn ang="0">
                    <a:pos x="T6" y="T7"/>
                  </a:cxn>
                  <a:cxn ang="0">
                    <a:pos x="T8" y="T9"/>
                  </a:cxn>
                </a:cxnLst>
                <a:rect b="b" l="0" r="r" t="0"/>
                <a:pathLst>
                  <a:path h="6" w="2">
                    <a:moveTo>
                      <a:pt x="0" y="0"/>
                    </a:moveTo>
                    <a:lnTo>
                      <a:pt x="2" y="0"/>
                    </a:lnTo>
                    <a:lnTo>
                      <a:pt x="2" y="2"/>
                    </a:lnTo>
                    <a:lnTo>
                      <a:pt x="2" y="6"/>
                    </a:lnTo>
                    <a:lnTo>
                      <a:pt x="0" y="2"/>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04" name="Freeform 1805"/>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 fmla="*/ 2 w 2" name="T10"/>
                  <a:gd fmla="*/ 0 h 2" name="T11"/>
                  <a:gd fmla="*/ 2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2" y="0"/>
                    </a:moveTo>
                    <a:lnTo>
                      <a:pt x="2" y="0"/>
                    </a:lnTo>
                    <a:lnTo>
                      <a:pt x="2" y="2"/>
                    </a:lnTo>
                    <a:lnTo>
                      <a:pt x="0" y="0"/>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05" name="Freeform 1806"/>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 fmla="*/ 2 w 2" name="T10"/>
                  <a:gd fmla="*/ 0 h 2" name="T11"/>
                  <a:gd fmla="*/ 2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2" y="0"/>
                    </a:moveTo>
                    <a:lnTo>
                      <a:pt x="2" y="0"/>
                    </a:lnTo>
                    <a:lnTo>
                      <a:pt x="2" y="2"/>
                    </a:lnTo>
                    <a:lnTo>
                      <a:pt x="0" y="0"/>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06" name="Freeform 1807"/>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Lst>
                <a:cxnLst>
                  <a:cxn ang="0">
                    <a:pos x="T0" y="T1"/>
                  </a:cxn>
                  <a:cxn ang="0">
                    <a:pos x="T2" y="T3"/>
                  </a:cxn>
                  <a:cxn ang="0">
                    <a:pos x="T4" y="T5"/>
                  </a:cxn>
                  <a:cxn ang="0">
                    <a:pos x="T6" y="T7"/>
                  </a:cxn>
                  <a:cxn ang="0">
                    <a:pos x="T8" y="T9"/>
                  </a:cxn>
                </a:cxnLst>
                <a:rect b="b" l="0" r="r" t="0"/>
                <a:pathLst>
                  <a:path h="2" w="2">
                    <a:moveTo>
                      <a:pt x="2" y="0"/>
                    </a:moveTo>
                    <a:lnTo>
                      <a:pt x="2" y="0"/>
                    </a:lnTo>
                    <a:lnTo>
                      <a:pt x="2" y="2"/>
                    </a:lnTo>
                    <a:lnTo>
                      <a:pt x="0" y="0"/>
                    </a:lnTo>
                    <a:lnTo>
                      <a:pt x="2" y="0"/>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07" name="Freeform 1808"/>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Lst>
                <a:cxnLst>
                  <a:cxn ang="0">
                    <a:pos x="T0" y="T1"/>
                  </a:cxn>
                  <a:cxn ang="0">
                    <a:pos x="T2" y="T3"/>
                  </a:cxn>
                  <a:cxn ang="0">
                    <a:pos x="T4" y="T5"/>
                  </a:cxn>
                  <a:cxn ang="0">
                    <a:pos x="T6" y="T7"/>
                  </a:cxn>
                </a:cxnLst>
                <a:rect b="b" l="0" r="r" t="0"/>
                <a:pathLst>
                  <a:path h="2" w="2">
                    <a:moveTo>
                      <a:pt x="2" y="0"/>
                    </a:moveTo>
                    <a:lnTo>
                      <a:pt x="2" y="0"/>
                    </a:lnTo>
                    <a:lnTo>
                      <a:pt x="2" y="2"/>
                    </a:lnTo>
                    <a:lnTo>
                      <a:pt x="0" y="0"/>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08" name="Freeform 1809"/>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Lst>
                <a:cxnLst>
                  <a:cxn ang="0">
                    <a:pos x="T0" y="T1"/>
                  </a:cxn>
                  <a:cxn ang="0">
                    <a:pos x="T2" y="T3"/>
                  </a:cxn>
                  <a:cxn ang="0">
                    <a:pos x="T4" y="T5"/>
                  </a:cxn>
                  <a:cxn ang="0">
                    <a:pos x="T6" y="T7"/>
                  </a:cxn>
                  <a:cxn ang="0">
                    <a:pos x="T8" y="T9"/>
                  </a:cxn>
                </a:cxnLst>
                <a:rect b="b" l="0" r="r" t="0"/>
                <a:pathLst>
                  <a:path h="2" w="2">
                    <a:moveTo>
                      <a:pt x="2" y="0"/>
                    </a:moveTo>
                    <a:lnTo>
                      <a:pt x="2" y="0"/>
                    </a:lnTo>
                    <a:lnTo>
                      <a:pt x="2" y="2"/>
                    </a:lnTo>
                    <a:lnTo>
                      <a:pt x="0" y="0"/>
                    </a:lnTo>
                    <a:lnTo>
                      <a:pt x="2" y="0"/>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09" name="Freeform 1810"/>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Lst>
                <a:cxnLst>
                  <a:cxn ang="0">
                    <a:pos x="T0" y="T1"/>
                  </a:cxn>
                  <a:cxn ang="0">
                    <a:pos x="T2" y="T3"/>
                  </a:cxn>
                  <a:cxn ang="0">
                    <a:pos x="T4" y="T5"/>
                  </a:cxn>
                  <a:cxn ang="0">
                    <a:pos x="T6" y="T7"/>
                  </a:cxn>
                </a:cxnLst>
                <a:rect b="b" l="0" r="r" t="0"/>
                <a:pathLst>
                  <a:path h="2" w="2">
                    <a:moveTo>
                      <a:pt x="2" y="0"/>
                    </a:moveTo>
                    <a:lnTo>
                      <a:pt x="2" y="0"/>
                    </a:lnTo>
                    <a:lnTo>
                      <a:pt x="2" y="2"/>
                    </a:lnTo>
                    <a:lnTo>
                      <a:pt x="0" y="0"/>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10" name="Freeform 1811"/>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 fmla="*/ 0 w 4" name="T16"/>
                  <a:gd fmla="*/ 4 h 8" name="T17"/>
                  <a:gd fmla="*/ 0 w 4" name="T18"/>
                  <a:gd fmla="*/ 4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4">
                    <a:moveTo>
                      <a:pt x="0" y="4"/>
                    </a:moveTo>
                    <a:lnTo>
                      <a:pt x="0" y="2"/>
                    </a:lnTo>
                    <a:lnTo>
                      <a:pt x="0" y="0"/>
                    </a:lnTo>
                    <a:lnTo>
                      <a:pt x="2" y="0"/>
                    </a:lnTo>
                    <a:lnTo>
                      <a:pt x="4" y="2"/>
                    </a:lnTo>
                    <a:lnTo>
                      <a:pt x="2" y="4"/>
                    </a:lnTo>
                    <a:lnTo>
                      <a:pt x="2" y="8"/>
                    </a:lnTo>
                    <a:lnTo>
                      <a:pt x="0" y="4"/>
                    </a:lnTo>
                    <a:lnTo>
                      <a:pt x="0" y="4"/>
                    </a:lnTo>
                    <a:lnTo>
                      <a:pt x="0"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11" name="Freeform 1812"/>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 fmla="*/ 0 w 4" name="T16"/>
                  <a:gd fmla="*/ 4 h 8" name="T17"/>
                  <a:gd fmla="*/ 0 w 4" name="T18"/>
                  <a:gd fmla="*/ 4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4">
                    <a:moveTo>
                      <a:pt x="0" y="4"/>
                    </a:moveTo>
                    <a:lnTo>
                      <a:pt x="0" y="2"/>
                    </a:lnTo>
                    <a:lnTo>
                      <a:pt x="0" y="0"/>
                    </a:lnTo>
                    <a:lnTo>
                      <a:pt x="2" y="0"/>
                    </a:lnTo>
                    <a:lnTo>
                      <a:pt x="4" y="2"/>
                    </a:lnTo>
                    <a:lnTo>
                      <a:pt x="2" y="4"/>
                    </a:lnTo>
                    <a:lnTo>
                      <a:pt x="2" y="8"/>
                    </a:lnTo>
                    <a:lnTo>
                      <a:pt x="0" y="4"/>
                    </a:lnTo>
                    <a:lnTo>
                      <a:pt x="0" y="4"/>
                    </a:lnTo>
                    <a:lnTo>
                      <a:pt x="0"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12" name="Freeform 1813"/>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4">
                    <a:moveTo>
                      <a:pt x="0" y="4"/>
                    </a:moveTo>
                    <a:lnTo>
                      <a:pt x="0" y="2"/>
                    </a:lnTo>
                    <a:lnTo>
                      <a:pt x="0" y="0"/>
                    </a:lnTo>
                    <a:lnTo>
                      <a:pt x="2" y="0"/>
                    </a:lnTo>
                    <a:lnTo>
                      <a:pt x="4" y="2"/>
                    </a:lnTo>
                    <a:lnTo>
                      <a:pt x="2" y="4"/>
                    </a:lnTo>
                    <a:lnTo>
                      <a:pt x="2" y="8"/>
                    </a:lnTo>
                    <a:lnTo>
                      <a:pt x="0" y="4"/>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13" name="Freeform 1814"/>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4">
                    <a:moveTo>
                      <a:pt x="0" y="4"/>
                    </a:moveTo>
                    <a:lnTo>
                      <a:pt x="0" y="2"/>
                    </a:lnTo>
                    <a:lnTo>
                      <a:pt x="0" y="0"/>
                    </a:lnTo>
                    <a:lnTo>
                      <a:pt x="2" y="0"/>
                    </a:lnTo>
                    <a:lnTo>
                      <a:pt x="4" y="2"/>
                    </a:lnTo>
                    <a:lnTo>
                      <a:pt x="2" y="4"/>
                    </a:lnTo>
                    <a:lnTo>
                      <a:pt x="2" y="8"/>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14" name="Freeform 1815"/>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4">
                    <a:moveTo>
                      <a:pt x="0" y="4"/>
                    </a:moveTo>
                    <a:lnTo>
                      <a:pt x="0" y="2"/>
                    </a:lnTo>
                    <a:lnTo>
                      <a:pt x="0" y="0"/>
                    </a:lnTo>
                    <a:lnTo>
                      <a:pt x="2" y="0"/>
                    </a:lnTo>
                    <a:lnTo>
                      <a:pt x="4" y="2"/>
                    </a:lnTo>
                    <a:lnTo>
                      <a:pt x="2" y="4"/>
                    </a:lnTo>
                    <a:lnTo>
                      <a:pt x="2" y="8"/>
                    </a:lnTo>
                    <a:lnTo>
                      <a:pt x="0" y="4"/>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15" name="Freeform 1816"/>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4">
                    <a:moveTo>
                      <a:pt x="0" y="4"/>
                    </a:moveTo>
                    <a:lnTo>
                      <a:pt x="0" y="2"/>
                    </a:lnTo>
                    <a:lnTo>
                      <a:pt x="0" y="0"/>
                    </a:lnTo>
                    <a:lnTo>
                      <a:pt x="2" y="0"/>
                    </a:lnTo>
                    <a:lnTo>
                      <a:pt x="4" y="2"/>
                    </a:lnTo>
                    <a:lnTo>
                      <a:pt x="2" y="4"/>
                    </a:lnTo>
                    <a:lnTo>
                      <a:pt x="2" y="8"/>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16" name="Freeform 1817"/>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 fmla="*/ 0 w 2" name="T16"/>
                  <a:gd fmla="*/ 2 h 8" name="T17"/>
                  <a:gd fmla="*/ 0 w 2" name="T18"/>
                  <a:gd fmla="*/ 2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2"/>
                    </a:moveTo>
                    <a:lnTo>
                      <a:pt x="0" y="2"/>
                    </a:lnTo>
                    <a:lnTo>
                      <a:pt x="0" y="6"/>
                    </a:lnTo>
                    <a:lnTo>
                      <a:pt x="0" y="8"/>
                    </a:lnTo>
                    <a:lnTo>
                      <a:pt x="2" y="6"/>
                    </a:lnTo>
                    <a:lnTo>
                      <a:pt x="2" y="2"/>
                    </a:lnTo>
                    <a:lnTo>
                      <a:pt x="2" y="0"/>
                    </a:lnTo>
                    <a:lnTo>
                      <a:pt x="0" y="2"/>
                    </a:lnTo>
                    <a:lnTo>
                      <a:pt x="0" y="2"/>
                    </a:lnTo>
                    <a:lnTo>
                      <a:pt x="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17" name="Freeform 1818"/>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 fmla="*/ 0 w 2" name="T16"/>
                  <a:gd fmla="*/ 2 h 8" name="T17"/>
                  <a:gd fmla="*/ 0 w 2" name="T18"/>
                  <a:gd fmla="*/ 2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2"/>
                    </a:moveTo>
                    <a:lnTo>
                      <a:pt x="0" y="2"/>
                    </a:lnTo>
                    <a:lnTo>
                      <a:pt x="0" y="6"/>
                    </a:lnTo>
                    <a:lnTo>
                      <a:pt x="0" y="8"/>
                    </a:lnTo>
                    <a:lnTo>
                      <a:pt x="2" y="6"/>
                    </a:lnTo>
                    <a:lnTo>
                      <a:pt x="2" y="2"/>
                    </a:lnTo>
                    <a:lnTo>
                      <a:pt x="2" y="0"/>
                    </a:lnTo>
                    <a:lnTo>
                      <a:pt x="0" y="2"/>
                    </a:lnTo>
                    <a:lnTo>
                      <a:pt x="0" y="2"/>
                    </a:lnTo>
                    <a:lnTo>
                      <a:pt x="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18" name="Freeform 1819"/>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2"/>
                    </a:moveTo>
                    <a:lnTo>
                      <a:pt x="0" y="2"/>
                    </a:lnTo>
                    <a:lnTo>
                      <a:pt x="0" y="6"/>
                    </a:lnTo>
                    <a:lnTo>
                      <a:pt x="0" y="8"/>
                    </a:lnTo>
                    <a:lnTo>
                      <a:pt x="2" y="6"/>
                    </a:lnTo>
                    <a:lnTo>
                      <a:pt x="2" y="2"/>
                    </a:lnTo>
                    <a:lnTo>
                      <a:pt x="2" y="0"/>
                    </a:lnTo>
                    <a:lnTo>
                      <a:pt x="0" y="2"/>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19" name="Freeform 1820"/>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2">
                    <a:moveTo>
                      <a:pt x="0" y="2"/>
                    </a:moveTo>
                    <a:lnTo>
                      <a:pt x="0" y="2"/>
                    </a:lnTo>
                    <a:lnTo>
                      <a:pt x="0" y="6"/>
                    </a:lnTo>
                    <a:lnTo>
                      <a:pt x="0" y="8"/>
                    </a:lnTo>
                    <a:lnTo>
                      <a:pt x="2" y="6"/>
                    </a:lnTo>
                    <a:lnTo>
                      <a:pt x="2" y="2"/>
                    </a:lnTo>
                    <a:lnTo>
                      <a:pt x="2" y="0"/>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20" name="Freeform 1821"/>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2"/>
                    </a:moveTo>
                    <a:lnTo>
                      <a:pt x="0" y="2"/>
                    </a:lnTo>
                    <a:lnTo>
                      <a:pt x="0" y="6"/>
                    </a:lnTo>
                    <a:lnTo>
                      <a:pt x="0" y="8"/>
                    </a:lnTo>
                    <a:lnTo>
                      <a:pt x="2" y="6"/>
                    </a:lnTo>
                    <a:lnTo>
                      <a:pt x="2" y="2"/>
                    </a:lnTo>
                    <a:lnTo>
                      <a:pt x="2" y="0"/>
                    </a:lnTo>
                    <a:lnTo>
                      <a:pt x="0" y="2"/>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21" name="Freeform 1822"/>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2">
                    <a:moveTo>
                      <a:pt x="0" y="2"/>
                    </a:moveTo>
                    <a:lnTo>
                      <a:pt x="0" y="2"/>
                    </a:lnTo>
                    <a:lnTo>
                      <a:pt x="0" y="6"/>
                    </a:lnTo>
                    <a:lnTo>
                      <a:pt x="0" y="8"/>
                    </a:lnTo>
                    <a:lnTo>
                      <a:pt x="2" y="6"/>
                    </a:lnTo>
                    <a:lnTo>
                      <a:pt x="2" y="2"/>
                    </a:lnTo>
                    <a:lnTo>
                      <a:pt x="2" y="0"/>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22" name="Freeform 1823"/>
              <p:cNvSpPr/>
              <p:nvPr/>
            </p:nvSpPr>
            <p:spPr bwMode="auto">
              <a:xfrm>
                <a:off x="7724775" y="3937000"/>
                <a:ext cx="3175" cy="6350"/>
              </a:xfrm>
              <a:custGeom>
                <a:gdLst>
                  <a:gd fmla="*/ 2 w 2" name="T0"/>
                  <a:gd fmla="*/ 4 h 4" name="T1"/>
                  <a:gd fmla="*/ 2 w 2" name="T2"/>
                  <a:gd fmla="*/ 4 h 4" name="T3"/>
                  <a:gd fmla="*/ 0 w 2" name="T4"/>
                  <a:gd fmla="*/ 4 h 4" name="T5"/>
                  <a:gd fmla="*/ 0 w 2" name="T6"/>
                  <a:gd fmla="*/ 0 h 4" name="T7"/>
                  <a:gd fmla="*/ 2 w 2" name="T8"/>
                  <a:gd fmla="*/ 0 h 4" name="T9"/>
                  <a:gd fmla="*/ 2 w 2" name="T10"/>
                  <a:gd fmla="*/ 4 h 4" name="T11"/>
                  <a:gd fmla="*/ 2 w 2" name="T12"/>
                  <a:gd fmla="*/ 4 h 4" name="T13"/>
                  <a:gd fmla="*/ 2 w 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2" y="4"/>
                    </a:moveTo>
                    <a:lnTo>
                      <a:pt x="2" y="4"/>
                    </a:lnTo>
                    <a:lnTo>
                      <a:pt x="0" y="4"/>
                    </a:lnTo>
                    <a:lnTo>
                      <a:pt x="0" y="0"/>
                    </a:lnTo>
                    <a:lnTo>
                      <a:pt x="2" y="0"/>
                    </a:lnTo>
                    <a:lnTo>
                      <a:pt x="2" y="4"/>
                    </a:lnTo>
                    <a:lnTo>
                      <a:pt x="2" y="4"/>
                    </a:lnTo>
                    <a:lnTo>
                      <a:pt x="2"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23" name="Freeform 1824"/>
              <p:cNvSpPr/>
              <p:nvPr/>
            </p:nvSpPr>
            <p:spPr bwMode="auto">
              <a:xfrm>
                <a:off x="7699375" y="3921125"/>
                <a:ext cx="6350" cy="6350"/>
              </a:xfrm>
              <a:custGeom>
                <a:gdLst>
                  <a:gd fmla="*/ 2 w 4" name="T0"/>
                  <a:gd fmla="*/ 0 h 4" name="T1"/>
                  <a:gd fmla="*/ 2 w 4" name="T2"/>
                  <a:gd fmla="*/ 0 h 4" name="T3"/>
                  <a:gd fmla="*/ 0 w 4" name="T4"/>
                  <a:gd fmla="*/ 4 h 4" name="T5"/>
                  <a:gd fmla="*/ 2 w 4" name="T6"/>
                  <a:gd fmla="*/ 4 h 4" name="T7"/>
                  <a:gd fmla="*/ 4 w 4" name="T8"/>
                  <a:gd fmla="*/ 4 h 4" name="T9"/>
                  <a:gd fmla="*/ 2 w 4" name="T10"/>
                  <a:gd fmla="*/ 0 h 4" name="T11"/>
                  <a:gd fmla="*/ 2 w 4" name="T12"/>
                  <a:gd fmla="*/ 0 h 4" name="T13"/>
                  <a:gd fmla="*/ 2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2" y="0"/>
                    </a:moveTo>
                    <a:lnTo>
                      <a:pt x="2" y="0"/>
                    </a:lnTo>
                    <a:lnTo>
                      <a:pt x="0" y="4"/>
                    </a:lnTo>
                    <a:lnTo>
                      <a:pt x="2" y="4"/>
                    </a:lnTo>
                    <a:lnTo>
                      <a:pt x="4" y="4"/>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24" name="Freeform 1825"/>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 fmla="*/ 0 w 6" name="T16"/>
                  <a:gd fmla="*/ 4 h 4" name="T17"/>
                  <a:gd fmla="*/ 0 w 6" name="T18"/>
                  <a:gd fmla="*/ 4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6">
                    <a:moveTo>
                      <a:pt x="0" y="4"/>
                    </a:moveTo>
                    <a:lnTo>
                      <a:pt x="0" y="4"/>
                    </a:lnTo>
                    <a:lnTo>
                      <a:pt x="2" y="4"/>
                    </a:lnTo>
                    <a:lnTo>
                      <a:pt x="4" y="2"/>
                    </a:lnTo>
                    <a:lnTo>
                      <a:pt x="6" y="2"/>
                    </a:lnTo>
                    <a:lnTo>
                      <a:pt x="4" y="0"/>
                    </a:lnTo>
                    <a:lnTo>
                      <a:pt x="2" y="2"/>
                    </a:lnTo>
                    <a:lnTo>
                      <a:pt x="0" y="4"/>
                    </a:lnTo>
                    <a:lnTo>
                      <a:pt x="0" y="4"/>
                    </a:lnTo>
                    <a:lnTo>
                      <a:pt x="0"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25" name="Freeform 1826"/>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 fmla="*/ 0 w 6" name="T16"/>
                  <a:gd fmla="*/ 4 h 4" name="T17"/>
                  <a:gd fmla="*/ 0 w 6" name="T18"/>
                  <a:gd fmla="*/ 4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6">
                    <a:moveTo>
                      <a:pt x="0" y="4"/>
                    </a:moveTo>
                    <a:lnTo>
                      <a:pt x="0" y="4"/>
                    </a:lnTo>
                    <a:lnTo>
                      <a:pt x="2" y="4"/>
                    </a:lnTo>
                    <a:lnTo>
                      <a:pt x="4" y="2"/>
                    </a:lnTo>
                    <a:lnTo>
                      <a:pt x="6" y="2"/>
                    </a:lnTo>
                    <a:lnTo>
                      <a:pt x="4" y="0"/>
                    </a:lnTo>
                    <a:lnTo>
                      <a:pt x="2" y="2"/>
                    </a:lnTo>
                    <a:lnTo>
                      <a:pt x="0" y="4"/>
                    </a:lnTo>
                    <a:lnTo>
                      <a:pt x="0" y="4"/>
                    </a:lnTo>
                    <a:lnTo>
                      <a:pt x="0"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26" name="Freeform 1827"/>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27" name="Freeform 1828"/>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28" name="Freeform 1829"/>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29" name="Freeform 1830"/>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30" name="Freeform 1831"/>
              <p:cNvSpPr/>
              <p:nvPr/>
            </p:nvSpPr>
            <p:spPr bwMode="auto">
              <a:xfrm>
                <a:off x="7483475" y="3810000"/>
                <a:ext cx="22225" cy="9525"/>
              </a:xfrm>
              <a:custGeom>
                <a:gdLst>
                  <a:gd fmla="*/ 0 w 14" name="T0"/>
                  <a:gd fmla="*/ 2 h 6" name="T1"/>
                  <a:gd fmla="*/ 0 w 14" name="T2"/>
                  <a:gd fmla="*/ 0 h 6" name="T3"/>
                  <a:gd fmla="*/ 4 w 14" name="T4"/>
                  <a:gd fmla="*/ 2 h 6" name="T5"/>
                  <a:gd fmla="*/ 6 w 14" name="T6"/>
                  <a:gd fmla="*/ 0 h 6" name="T7"/>
                  <a:gd fmla="*/ 8 w 14" name="T8"/>
                  <a:gd fmla="*/ 2 h 6" name="T9"/>
                  <a:gd fmla="*/ 12 w 14" name="T10"/>
                  <a:gd fmla="*/ 2 h 6" name="T11"/>
                  <a:gd fmla="*/ 14 w 14" name="T12"/>
                  <a:gd fmla="*/ 2 h 6" name="T13"/>
                  <a:gd fmla="*/ 14 w 14" name="T14"/>
                  <a:gd fmla="*/ 4 h 6" name="T15"/>
                  <a:gd fmla="*/ 14 w 14" name="T16"/>
                  <a:gd fmla="*/ 6 h 6" name="T17"/>
                  <a:gd fmla="*/ 12 w 14" name="T18"/>
                  <a:gd fmla="*/ 4 h 6" name="T19"/>
                  <a:gd fmla="*/ 12 w 14" name="T20"/>
                  <a:gd fmla="*/ 2 h 6" name="T21"/>
                  <a:gd fmla="*/ 6 w 14" name="T22"/>
                  <a:gd fmla="*/ 2 h 6" name="T23"/>
                  <a:gd fmla="*/ 4 w 14" name="T24"/>
                  <a:gd fmla="*/ 2 h 6" name="T25"/>
                  <a:gd fmla="*/ 0 w 14" name="T26"/>
                  <a:gd fmla="*/ 2 h 6" name="T27"/>
                  <a:gd fmla="*/ 0 w 14" name="T28"/>
                  <a:gd fmla="*/ 2 h 6" name="T29"/>
                  <a:gd fmla="*/ 0 w 14" name="T30"/>
                  <a:gd fmla="*/ 2 h 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 w="14">
                    <a:moveTo>
                      <a:pt x="0" y="2"/>
                    </a:moveTo>
                    <a:lnTo>
                      <a:pt x="0" y="0"/>
                    </a:lnTo>
                    <a:lnTo>
                      <a:pt x="4" y="2"/>
                    </a:lnTo>
                    <a:lnTo>
                      <a:pt x="6" y="0"/>
                    </a:lnTo>
                    <a:lnTo>
                      <a:pt x="8" y="2"/>
                    </a:lnTo>
                    <a:lnTo>
                      <a:pt x="12" y="2"/>
                    </a:lnTo>
                    <a:lnTo>
                      <a:pt x="14" y="2"/>
                    </a:lnTo>
                    <a:lnTo>
                      <a:pt x="14" y="4"/>
                    </a:lnTo>
                    <a:lnTo>
                      <a:pt x="14" y="6"/>
                    </a:lnTo>
                    <a:lnTo>
                      <a:pt x="12" y="4"/>
                    </a:lnTo>
                    <a:lnTo>
                      <a:pt x="12" y="2"/>
                    </a:lnTo>
                    <a:lnTo>
                      <a:pt x="6" y="2"/>
                    </a:lnTo>
                    <a:lnTo>
                      <a:pt x="4" y="2"/>
                    </a:lnTo>
                    <a:lnTo>
                      <a:pt x="0" y="2"/>
                    </a:lnTo>
                    <a:lnTo>
                      <a:pt x="0" y="2"/>
                    </a:lnTo>
                    <a:lnTo>
                      <a:pt x="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31" name="Freeform 1832"/>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 fmla="*/ 2 w 4" name="T18"/>
                  <a:gd fmla="*/ 0 h 4" name="T19"/>
                  <a:gd fmla="*/ 2 w 4"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2" y="0"/>
                    </a:moveTo>
                    <a:lnTo>
                      <a:pt x="2" y="2"/>
                    </a:lnTo>
                    <a:lnTo>
                      <a:pt x="4" y="0"/>
                    </a:lnTo>
                    <a:lnTo>
                      <a:pt x="4" y="2"/>
                    </a:lnTo>
                    <a:lnTo>
                      <a:pt x="4" y="4"/>
                    </a:lnTo>
                    <a:lnTo>
                      <a:pt x="2" y="4"/>
                    </a:lnTo>
                    <a:lnTo>
                      <a:pt x="2" y="2"/>
                    </a:lnTo>
                    <a:lnTo>
                      <a:pt x="0" y="2"/>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32" name="Freeform 1833"/>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 fmla="*/ 2 w 4" name="T18"/>
                  <a:gd fmla="*/ 0 h 4" name="T19"/>
                  <a:gd fmla="*/ 2 w 4"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2" y="0"/>
                    </a:moveTo>
                    <a:lnTo>
                      <a:pt x="2" y="2"/>
                    </a:lnTo>
                    <a:lnTo>
                      <a:pt x="4" y="0"/>
                    </a:lnTo>
                    <a:lnTo>
                      <a:pt x="4" y="2"/>
                    </a:lnTo>
                    <a:lnTo>
                      <a:pt x="4" y="4"/>
                    </a:lnTo>
                    <a:lnTo>
                      <a:pt x="2" y="4"/>
                    </a:lnTo>
                    <a:lnTo>
                      <a:pt x="2" y="2"/>
                    </a:lnTo>
                    <a:lnTo>
                      <a:pt x="0" y="2"/>
                    </a:lnTo>
                    <a:lnTo>
                      <a:pt x="2" y="0"/>
                    </a:lnTo>
                    <a:lnTo>
                      <a:pt x="2" y="0"/>
                    </a:lnTo>
                    <a:lnTo>
                      <a:pt x="2"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33" name="Freeform 1834"/>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2" y="0"/>
                    </a:moveTo>
                    <a:lnTo>
                      <a:pt x="2" y="2"/>
                    </a:lnTo>
                    <a:lnTo>
                      <a:pt x="4" y="0"/>
                    </a:lnTo>
                    <a:lnTo>
                      <a:pt x="4" y="2"/>
                    </a:lnTo>
                    <a:lnTo>
                      <a:pt x="4" y="4"/>
                    </a:lnTo>
                    <a:lnTo>
                      <a:pt x="2" y="4"/>
                    </a:lnTo>
                    <a:lnTo>
                      <a:pt x="2" y="2"/>
                    </a:lnTo>
                    <a:lnTo>
                      <a:pt x="0" y="2"/>
                    </a:lnTo>
                    <a:lnTo>
                      <a:pt x="2" y="0"/>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34" name="Freeform 1835"/>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2" y="0"/>
                    </a:moveTo>
                    <a:lnTo>
                      <a:pt x="2" y="2"/>
                    </a:lnTo>
                    <a:lnTo>
                      <a:pt x="4" y="0"/>
                    </a:lnTo>
                    <a:lnTo>
                      <a:pt x="4" y="2"/>
                    </a:lnTo>
                    <a:lnTo>
                      <a:pt x="4" y="4"/>
                    </a:lnTo>
                    <a:lnTo>
                      <a:pt x="2" y="4"/>
                    </a:lnTo>
                    <a:lnTo>
                      <a:pt x="2" y="2"/>
                    </a:lnTo>
                    <a:lnTo>
                      <a:pt x="0" y="2"/>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35" name="Freeform 1836"/>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2" y="0"/>
                    </a:moveTo>
                    <a:lnTo>
                      <a:pt x="2" y="2"/>
                    </a:lnTo>
                    <a:lnTo>
                      <a:pt x="4" y="0"/>
                    </a:lnTo>
                    <a:lnTo>
                      <a:pt x="4" y="2"/>
                    </a:lnTo>
                    <a:lnTo>
                      <a:pt x="4" y="4"/>
                    </a:lnTo>
                    <a:lnTo>
                      <a:pt x="2" y="4"/>
                    </a:lnTo>
                    <a:lnTo>
                      <a:pt x="2" y="2"/>
                    </a:lnTo>
                    <a:lnTo>
                      <a:pt x="0" y="2"/>
                    </a:lnTo>
                    <a:lnTo>
                      <a:pt x="2" y="0"/>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36" name="Freeform 1837"/>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2" y="0"/>
                    </a:moveTo>
                    <a:lnTo>
                      <a:pt x="2" y="2"/>
                    </a:lnTo>
                    <a:lnTo>
                      <a:pt x="4" y="0"/>
                    </a:lnTo>
                    <a:lnTo>
                      <a:pt x="4" y="2"/>
                    </a:lnTo>
                    <a:lnTo>
                      <a:pt x="4" y="4"/>
                    </a:lnTo>
                    <a:lnTo>
                      <a:pt x="2" y="4"/>
                    </a:lnTo>
                    <a:lnTo>
                      <a:pt x="2" y="2"/>
                    </a:lnTo>
                    <a:lnTo>
                      <a:pt x="0" y="2"/>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37" name="Freeform 1838"/>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 fmla="*/ 0 w 4" name="T10"/>
                  <a:gd fmla="*/ 2 h 2" name="T11"/>
                  <a:gd fmla="*/ 0 w 4"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2"/>
                    </a:moveTo>
                    <a:lnTo>
                      <a:pt x="0" y="0"/>
                    </a:lnTo>
                    <a:lnTo>
                      <a:pt x="4" y="0"/>
                    </a:lnTo>
                    <a:lnTo>
                      <a:pt x="0" y="0"/>
                    </a:lnTo>
                    <a:lnTo>
                      <a:pt x="0" y="2"/>
                    </a:lnTo>
                    <a:lnTo>
                      <a:pt x="0" y="2"/>
                    </a:lnTo>
                    <a:lnTo>
                      <a:pt x="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38" name="Freeform 1839"/>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 fmla="*/ 0 w 4" name="T10"/>
                  <a:gd fmla="*/ 2 h 2" name="T11"/>
                  <a:gd fmla="*/ 0 w 4"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2"/>
                    </a:moveTo>
                    <a:lnTo>
                      <a:pt x="0" y="0"/>
                    </a:lnTo>
                    <a:lnTo>
                      <a:pt x="4" y="0"/>
                    </a:lnTo>
                    <a:lnTo>
                      <a:pt x="0" y="0"/>
                    </a:lnTo>
                    <a:lnTo>
                      <a:pt x="0" y="2"/>
                    </a:lnTo>
                    <a:lnTo>
                      <a:pt x="0" y="2"/>
                    </a:lnTo>
                    <a:lnTo>
                      <a:pt x="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39" name="Freeform 1840"/>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Lst>
                <a:cxnLst>
                  <a:cxn ang="0">
                    <a:pos x="T0" y="T1"/>
                  </a:cxn>
                  <a:cxn ang="0">
                    <a:pos x="T2" y="T3"/>
                  </a:cxn>
                  <a:cxn ang="0">
                    <a:pos x="T4" y="T5"/>
                  </a:cxn>
                  <a:cxn ang="0">
                    <a:pos x="T6" y="T7"/>
                  </a:cxn>
                  <a:cxn ang="0">
                    <a:pos x="T8" y="T9"/>
                  </a:cxn>
                </a:cxnLst>
                <a:rect b="b" l="0" r="r" t="0"/>
                <a:pathLst>
                  <a:path h="2" w="4">
                    <a:moveTo>
                      <a:pt x="0" y="2"/>
                    </a:moveTo>
                    <a:lnTo>
                      <a:pt x="0" y="0"/>
                    </a:lnTo>
                    <a:lnTo>
                      <a:pt x="4" y="0"/>
                    </a:lnTo>
                    <a:lnTo>
                      <a:pt x="0" y="0"/>
                    </a:lnTo>
                    <a:lnTo>
                      <a:pt x="0" y="2"/>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40" name="Freeform 1841"/>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Lst>
                <a:cxnLst>
                  <a:cxn ang="0">
                    <a:pos x="T0" y="T1"/>
                  </a:cxn>
                  <a:cxn ang="0">
                    <a:pos x="T2" y="T3"/>
                  </a:cxn>
                  <a:cxn ang="0">
                    <a:pos x="T4" y="T5"/>
                  </a:cxn>
                  <a:cxn ang="0">
                    <a:pos x="T6" y="T7"/>
                  </a:cxn>
                </a:cxnLst>
                <a:rect b="b" l="0" r="r" t="0"/>
                <a:pathLst>
                  <a:path h="2" w="4">
                    <a:moveTo>
                      <a:pt x="0" y="2"/>
                    </a:moveTo>
                    <a:lnTo>
                      <a:pt x="0" y="0"/>
                    </a:lnTo>
                    <a:lnTo>
                      <a:pt x="4" y="0"/>
                    </a:lnTo>
                    <a:lnTo>
                      <a:pt x="0" y="0"/>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41" name="Freeform 1842"/>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Lst>
                <a:cxnLst>
                  <a:cxn ang="0">
                    <a:pos x="T0" y="T1"/>
                  </a:cxn>
                  <a:cxn ang="0">
                    <a:pos x="T2" y="T3"/>
                  </a:cxn>
                  <a:cxn ang="0">
                    <a:pos x="T4" y="T5"/>
                  </a:cxn>
                  <a:cxn ang="0">
                    <a:pos x="T6" y="T7"/>
                  </a:cxn>
                  <a:cxn ang="0">
                    <a:pos x="T8" y="T9"/>
                  </a:cxn>
                </a:cxnLst>
                <a:rect b="b" l="0" r="r" t="0"/>
                <a:pathLst>
                  <a:path h="2" w="4">
                    <a:moveTo>
                      <a:pt x="0" y="2"/>
                    </a:moveTo>
                    <a:lnTo>
                      <a:pt x="0" y="0"/>
                    </a:lnTo>
                    <a:lnTo>
                      <a:pt x="4" y="0"/>
                    </a:lnTo>
                    <a:lnTo>
                      <a:pt x="0" y="0"/>
                    </a:lnTo>
                    <a:lnTo>
                      <a:pt x="0" y="2"/>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42" name="Freeform 1843"/>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Lst>
                <a:cxnLst>
                  <a:cxn ang="0">
                    <a:pos x="T0" y="T1"/>
                  </a:cxn>
                  <a:cxn ang="0">
                    <a:pos x="T2" y="T3"/>
                  </a:cxn>
                  <a:cxn ang="0">
                    <a:pos x="T4" y="T5"/>
                  </a:cxn>
                  <a:cxn ang="0">
                    <a:pos x="T6" y="T7"/>
                  </a:cxn>
                </a:cxnLst>
                <a:rect b="b" l="0" r="r" t="0"/>
                <a:pathLst>
                  <a:path h="2" w="4">
                    <a:moveTo>
                      <a:pt x="0" y="2"/>
                    </a:moveTo>
                    <a:lnTo>
                      <a:pt x="0" y="0"/>
                    </a:lnTo>
                    <a:lnTo>
                      <a:pt x="4" y="0"/>
                    </a:lnTo>
                    <a:lnTo>
                      <a:pt x="0" y="0"/>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43" name="Freeform 1844"/>
              <p:cNvSpPr/>
              <p:nvPr/>
            </p:nvSpPr>
            <p:spPr bwMode="auto">
              <a:xfrm>
                <a:off x="7534275" y="4105275"/>
                <a:ext cx="6350" cy="3175"/>
              </a:xfrm>
              <a:custGeom>
                <a:gdLst>
                  <a:gd fmla="*/ 4 w 4" name="T0"/>
                  <a:gd fmla="*/ 2 h 2" name="T1"/>
                  <a:gd fmla="*/ 0 w 4" name="T2"/>
                  <a:gd fmla="*/ 0 h 2" name="T3"/>
                  <a:gd fmla="*/ 4 w 4" name="T4"/>
                  <a:gd fmla="*/ 0 h 2" name="T5"/>
                  <a:gd fmla="*/ 4 w 4" name="T6"/>
                  <a:gd fmla="*/ 2 h 2" name="T7"/>
                  <a:gd fmla="*/ 4 w 4" name="T8"/>
                  <a:gd fmla="*/ 2 h 2" name="T9"/>
                  <a:gd fmla="*/ 4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4" y="2"/>
                    </a:moveTo>
                    <a:lnTo>
                      <a:pt x="0" y="0"/>
                    </a:lnTo>
                    <a:lnTo>
                      <a:pt x="4" y="0"/>
                    </a:lnTo>
                    <a:lnTo>
                      <a:pt x="4" y="2"/>
                    </a:lnTo>
                    <a:lnTo>
                      <a:pt x="4" y="2"/>
                    </a:lnTo>
                    <a:lnTo>
                      <a:pt x="4"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44" name="Freeform 1845"/>
              <p:cNvSpPr/>
              <p:nvPr/>
            </p:nvSpPr>
            <p:spPr bwMode="auto">
              <a:xfrm>
                <a:off x="7534275" y="4105275"/>
                <a:ext cx="6350" cy="3175"/>
              </a:xfrm>
              <a:custGeom>
                <a:gdLst>
                  <a:gd fmla="*/ 4 w 4" name="T0"/>
                  <a:gd fmla="*/ 2 h 2" name="T1"/>
                  <a:gd fmla="*/ 0 w 4" name="T2"/>
                  <a:gd fmla="*/ 0 h 2" name="T3"/>
                  <a:gd fmla="*/ 4 w 4" name="T4"/>
                  <a:gd fmla="*/ 0 h 2" name="T5"/>
                  <a:gd fmla="*/ 4 w 4" name="T6"/>
                  <a:gd fmla="*/ 2 h 2" name="T7"/>
                  <a:gd fmla="*/ 4 w 4" name="T8"/>
                  <a:gd fmla="*/ 2 h 2" name="T9"/>
                  <a:gd fmla="*/ 4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4" y="2"/>
                    </a:moveTo>
                    <a:lnTo>
                      <a:pt x="0" y="0"/>
                    </a:lnTo>
                    <a:lnTo>
                      <a:pt x="4" y="0"/>
                    </a:lnTo>
                    <a:lnTo>
                      <a:pt x="4" y="2"/>
                    </a:lnTo>
                    <a:lnTo>
                      <a:pt x="4" y="2"/>
                    </a:lnTo>
                    <a:lnTo>
                      <a:pt x="4"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45" name="Freeform 1846"/>
              <p:cNvSpPr/>
              <p:nvPr/>
            </p:nvSpPr>
            <p:spPr bwMode="auto">
              <a:xfrm>
                <a:off x="7553325" y="4114800"/>
                <a:ext cx="3175" cy="3175"/>
              </a:xfrm>
              <a:custGeom>
                <a:gdLst>
                  <a:gd fmla="*/ 2 w 2" name="T0"/>
                  <a:gd fmla="*/ 2 h 2" name="T1"/>
                  <a:gd fmla="*/ 2 w 2" name="T2"/>
                  <a:gd fmla="*/ 2 h 2" name="T3"/>
                  <a:gd fmla="*/ 0 w 2" name="T4"/>
                  <a:gd fmla="*/ 0 h 2" name="T5"/>
                  <a:gd fmla="*/ 2 w 2" name="T6"/>
                  <a:gd fmla="*/ 2 h 2" name="T7"/>
                  <a:gd fmla="*/ 2 w 2" name="T8"/>
                  <a:gd fmla="*/ 2 h 2" name="T9"/>
                  <a:gd fmla="*/ 2 w 2" name="T10"/>
                  <a:gd fmla="*/ 2 h 2" name="T11"/>
                </a:gdLst>
                <a:cxnLst>
                  <a:cxn ang="0">
                    <a:pos x="T0" y="T1"/>
                  </a:cxn>
                  <a:cxn ang="0">
                    <a:pos x="T2" y="T3"/>
                  </a:cxn>
                  <a:cxn ang="0">
                    <a:pos x="T4" y="T5"/>
                  </a:cxn>
                  <a:cxn ang="0">
                    <a:pos x="T6" y="T7"/>
                  </a:cxn>
                  <a:cxn ang="0">
                    <a:pos x="T8" y="T9"/>
                  </a:cxn>
                  <a:cxn ang="0">
                    <a:pos x="T10" y="T11"/>
                  </a:cxn>
                </a:cxnLst>
                <a:rect b="b" l="0" r="r" t="0"/>
                <a:pathLst>
                  <a:path h="2" w="2">
                    <a:moveTo>
                      <a:pt x="2" y="2"/>
                    </a:moveTo>
                    <a:lnTo>
                      <a:pt x="2" y="2"/>
                    </a:lnTo>
                    <a:lnTo>
                      <a:pt x="0" y="0"/>
                    </a:lnTo>
                    <a:lnTo>
                      <a:pt x="2" y="2"/>
                    </a:lnTo>
                    <a:lnTo>
                      <a:pt x="2" y="2"/>
                    </a:lnTo>
                    <a:lnTo>
                      <a:pt x="2"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46" name="Freeform 1847"/>
              <p:cNvSpPr/>
              <p:nvPr/>
            </p:nvSpPr>
            <p:spPr bwMode="auto">
              <a:xfrm>
                <a:off x="7553325" y="4114800"/>
                <a:ext cx="3175" cy="3175"/>
              </a:xfrm>
              <a:custGeom>
                <a:gdLst>
                  <a:gd fmla="*/ 2 w 2" name="T0"/>
                  <a:gd fmla="*/ 2 h 2" name="T1"/>
                  <a:gd fmla="*/ 2 w 2" name="T2"/>
                  <a:gd fmla="*/ 2 h 2" name="T3"/>
                  <a:gd fmla="*/ 0 w 2" name="T4"/>
                  <a:gd fmla="*/ 0 h 2" name="T5"/>
                  <a:gd fmla="*/ 2 w 2" name="T6"/>
                  <a:gd fmla="*/ 2 h 2" name="T7"/>
                </a:gdLst>
                <a:cxnLst>
                  <a:cxn ang="0">
                    <a:pos x="T0" y="T1"/>
                  </a:cxn>
                  <a:cxn ang="0">
                    <a:pos x="T2" y="T3"/>
                  </a:cxn>
                  <a:cxn ang="0">
                    <a:pos x="T4" y="T5"/>
                  </a:cxn>
                  <a:cxn ang="0">
                    <a:pos x="T6" y="T7"/>
                  </a:cxn>
                </a:cxnLst>
                <a:rect b="b" l="0" r="r" t="0"/>
                <a:pathLst>
                  <a:path h="2" w="2">
                    <a:moveTo>
                      <a:pt x="2" y="2"/>
                    </a:moveTo>
                    <a:lnTo>
                      <a:pt x="2" y="2"/>
                    </a:lnTo>
                    <a:lnTo>
                      <a:pt x="0" y="0"/>
                    </a:lnTo>
                    <a:lnTo>
                      <a:pt x="2" y="2"/>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47" name="Freeform 1848"/>
              <p:cNvSpPr/>
              <p:nvPr/>
            </p:nvSpPr>
            <p:spPr bwMode="auto">
              <a:xfrm>
                <a:off x="7553325" y="4114800"/>
                <a:ext cx="3175" cy="3175"/>
              </a:xfrm>
              <a:custGeom>
                <a:gdLst>
                  <a:gd fmla="*/ 2 w 2" name="T0"/>
                  <a:gd fmla="*/ 2 h 2" name="T1"/>
                  <a:gd fmla="*/ 2 w 2" name="T2"/>
                  <a:gd fmla="*/ 2 h 2" name="T3"/>
                  <a:gd fmla="*/ 0 w 2" name="T4"/>
                  <a:gd fmla="*/ 0 h 2" name="T5"/>
                  <a:gd fmla="*/ 2 w 2" name="T6"/>
                  <a:gd fmla="*/ 2 h 2" name="T7"/>
                </a:gdLst>
                <a:cxnLst>
                  <a:cxn ang="0">
                    <a:pos x="T0" y="T1"/>
                  </a:cxn>
                  <a:cxn ang="0">
                    <a:pos x="T2" y="T3"/>
                  </a:cxn>
                  <a:cxn ang="0">
                    <a:pos x="T4" y="T5"/>
                  </a:cxn>
                  <a:cxn ang="0">
                    <a:pos x="T6" y="T7"/>
                  </a:cxn>
                </a:cxnLst>
                <a:rect b="b" l="0" r="r" t="0"/>
                <a:pathLst>
                  <a:path h="2" w="2">
                    <a:moveTo>
                      <a:pt x="2" y="2"/>
                    </a:moveTo>
                    <a:lnTo>
                      <a:pt x="2" y="2"/>
                    </a:lnTo>
                    <a:lnTo>
                      <a:pt x="0" y="0"/>
                    </a:lnTo>
                    <a:lnTo>
                      <a:pt x="2" y="2"/>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48" name="Freeform 1849"/>
              <p:cNvSpPr/>
              <p:nvPr/>
            </p:nvSpPr>
            <p:spPr bwMode="auto">
              <a:xfrm>
                <a:off x="7321550" y="3879850"/>
                <a:ext cx="6350" cy="6350"/>
              </a:xfrm>
              <a:custGeom>
                <a:gdLst>
                  <a:gd fmla="*/ 0 w 4" name="T0"/>
                  <a:gd fmla="*/ 0 h 4" name="T1"/>
                  <a:gd fmla="*/ 4 w 4" name="T2"/>
                  <a:gd fmla="*/ 0 h 4" name="T3"/>
                  <a:gd fmla="*/ 0 w 4" name="T4"/>
                  <a:gd fmla="*/ 4 h 4" name="T5"/>
                  <a:gd fmla="*/ 0 w 4" name="T6"/>
                  <a:gd fmla="*/ 0 h 4" name="T7"/>
                  <a:gd fmla="*/ 0 w 4" name="T8"/>
                  <a:gd fmla="*/ 0 h 4" name="T9"/>
                  <a:gd fmla="*/ 0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0" y="0"/>
                    </a:moveTo>
                    <a:lnTo>
                      <a:pt x="4" y="0"/>
                    </a:lnTo>
                    <a:lnTo>
                      <a:pt x="0" y="4"/>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49" name="Freeform 1850"/>
              <p:cNvSpPr/>
              <p:nvPr/>
            </p:nvSpPr>
            <p:spPr bwMode="auto">
              <a:xfrm>
                <a:off x="7321550" y="3879850"/>
                <a:ext cx="6350" cy="6350"/>
              </a:xfrm>
              <a:custGeom>
                <a:gdLst>
                  <a:gd fmla="*/ 0 w 4" name="T0"/>
                  <a:gd fmla="*/ 0 h 4" name="T1"/>
                  <a:gd fmla="*/ 4 w 4" name="T2"/>
                  <a:gd fmla="*/ 0 h 4" name="T3"/>
                  <a:gd fmla="*/ 0 w 4" name="T4"/>
                  <a:gd fmla="*/ 4 h 4" name="T5"/>
                  <a:gd fmla="*/ 0 w 4" name="T6"/>
                  <a:gd fmla="*/ 0 h 4" name="T7"/>
                  <a:gd fmla="*/ 0 w 4" name="T8"/>
                  <a:gd fmla="*/ 0 h 4" name="T9"/>
                  <a:gd fmla="*/ 0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0" y="0"/>
                    </a:moveTo>
                    <a:lnTo>
                      <a:pt x="4" y="0"/>
                    </a:lnTo>
                    <a:lnTo>
                      <a:pt x="0" y="4"/>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50" name="Freeform 1851"/>
              <p:cNvSpPr/>
              <p:nvPr/>
            </p:nvSpPr>
            <p:spPr bwMode="auto">
              <a:xfrm flipH="1">
                <a:off x="7327900" y="3886200"/>
                <a:ext cx="0" cy="3175"/>
              </a:xfrm>
              <a:custGeom>
                <a:gdLst>
                  <a:gd fmla="*/ 0 h 2" name="T0"/>
                  <a:gd fmla="*/ 0 h 2" name="T1"/>
                  <a:gd fmla="*/ 0 h 2" name="T2"/>
                  <a:gd fmla="*/ 2 h 2" name="T3"/>
                  <a:gd fmla="*/ 2 h 2" name="T4"/>
                  <a:gd fmla="*/ 0 h 2" name="T5"/>
                  <a:gd fmla="*/ 0 h 2" name="T6"/>
                  <a:gd fmla="*/ 0 h 2"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2">
                    <a:moveTo>
                      <a:pt x="0" y="0"/>
                    </a:moveTo>
                    <a:lnTo>
                      <a:pt x="0" y="0"/>
                    </a:lnTo>
                    <a:lnTo>
                      <a:pt x="0" y="0"/>
                    </a:lnTo>
                    <a:lnTo>
                      <a:pt x="0" y="2"/>
                    </a:lnTo>
                    <a:lnTo>
                      <a:pt x="0"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51" name="Freeform 1852"/>
              <p:cNvSpPr/>
              <p:nvPr/>
            </p:nvSpPr>
            <p:spPr bwMode="auto">
              <a:xfrm flipH="1">
                <a:off x="7327900" y="3886200"/>
                <a:ext cx="0" cy="3175"/>
              </a:xfrm>
              <a:custGeom>
                <a:gdLst>
                  <a:gd fmla="*/ 0 h 2" name="T0"/>
                  <a:gd fmla="*/ 0 h 2" name="T1"/>
                  <a:gd fmla="*/ 0 h 2" name="T2"/>
                  <a:gd fmla="*/ 2 h 2" name="T3"/>
                  <a:gd fmla="*/ 2 h 2" name="T4"/>
                  <a:gd fmla="*/ 0 h 2" name="T5"/>
                  <a:gd fmla="*/ 0 h 2" name="T6"/>
                  <a:gd fmla="*/ 0 h 2"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2">
                    <a:moveTo>
                      <a:pt x="0" y="0"/>
                    </a:moveTo>
                    <a:lnTo>
                      <a:pt x="0" y="0"/>
                    </a:lnTo>
                    <a:lnTo>
                      <a:pt x="0" y="0"/>
                    </a:lnTo>
                    <a:lnTo>
                      <a:pt x="0" y="2"/>
                    </a:lnTo>
                    <a:lnTo>
                      <a:pt x="0"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52" name="Freeform 1854"/>
              <p:cNvSpPr/>
              <p:nvPr/>
            </p:nvSpPr>
            <p:spPr bwMode="auto">
              <a:xfrm flipH="1">
                <a:off x="7327900" y="3886200"/>
                <a:ext cx="0" cy="3175"/>
              </a:xfrm>
              <a:custGeom>
                <a:gdLst>
                  <a:gd fmla="*/ 0 h 2" name="T0"/>
                  <a:gd fmla="*/ 0 h 2" name="T1"/>
                  <a:gd fmla="*/ 0 h 2" name="T2"/>
                  <a:gd fmla="*/ 2 h 2" name="T3"/>
                  <a:gd fmla="*/ 2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0"/>
                    </a:lnTo>
                    <a:lnTo>
                      <a:pt x="0" y="2"/>
                    </a:lnTo>
                    <a:lnTo>
                      <a:pt x="0" y="2"/>
                    </a:lnTo>
                    <a:lnTo>
                      <a:pt x="0" y="0"/>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53" name="Freeform 1855"/>
              <p:cNvSpPr/>
              <p:nvPr/>
            </p:nvSpPr>
            <p:spPr bwMode="auto">
              <a:xfrm flipH="1">
                <a:off x="7327900" y="3886200"/>
                <a:ext cx="0" cy="3175"/>
              </a:xfrm>
              <a:custGeom>
                <a:gdLst>
                  <a:gd fmla="*/ 0 h 2" name="T0"/>
                  <a:gd fmla="*/ 0 h 2" name="T1"/>
                  <a:gd fmla="*/ 0 h 2" name="T2"/>
                  <a:gd fmla="*/ 2 h 2" name="T3"/>
                  <a:gd fmla="*/ 2 h 2" name="T4"/>
                </a:gdLst>
                <a:cxnLst>
                  <a:cxn ang="0">
                    <a:pos x="0" y="T0"/>
                  </a:cxn>
                  <a:cxn ang="0">
                    <a:pos x="0" y="T1"/>
                  </a:cxn>
                  <a:cxn ang="0">
                    <a:pos x="0" y="T2"/>
                  </a:cxn>
                  <a:cxn ang="0">
                    <a:pos x="0" y="T3"/>
                  </a:cxn>
                  <a:cxn ang="0">
                    <a:pos x="0" y="T4"/>
                  </a:cxn>
                </a:cxnLst>
                <a:rect b="b" l="0" r="r" t="0"/>
                <a:pathLst>
                  <a:path h="2">
                    <a:moveTo>
                      <a:pt x="0" y="0"/>
                    </a:moveTo>
                    <a:lnTo>
                      <a:pt x="0" y="0"/>
                    </a:lnTo>
                    <a:lnTo>
                      <a:pt x="0" y="0"/>
                    </a:lnTo>
                    <a:lnTo>
                      <a:pt x="0" y="2"/>
                    </a:lnTo>
                    <a:lnTo>
                      <a:pt x="0" y="2"/>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54" name="Freeform 1856"/>
              <p:cNvSpPr/>
              <p:nvPr/>
            </p:nvSpPr>
            <p:spPr bwMode="auto">
              <a:xfrm flipH="1">
                <a:off x="7327900" y="3886200"/>
                <a:ext cx="0" cy="3175"/>
              </a:xfrm>
              <a:custGeom>
                <a:gdLst>
                  <a:gd fmla="*/ 0 h 2" name="T0"/>
                  <a:gd fmla="*/ 0 h 2" name="T1"/>
                  <a:gd fmla="*/ 0 h 2" name="T2"/>
                  <a:gd fmla="*/ 2 h 2" name="T3"/>
                  <a:gd fmla="*/ 2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0"/>
                    </a:lnTo>
                    <a:lnTo>
                      <a:pt x="0" y="2"/>
                    </a:lnTo>
                    <a:lnTo>
                      <a:pt x="0" y="2"/>
                    </a:lnTo>
                    <a:lnTo>
                      <a:pt x="0" y="0"/>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55" name="Freeform 1857"/>
              <p:cNvSpPr/>
              <p:nvPr/>
            </p:nvSpPr>
            <p:spPr bwMode="auto">
              <a:xfrm flipH="1">
                <a:off x="7327900" y="3886200"/>
                <a:ext cx="0" cy="3175"/>
              </a:xfrm>
              <a:custGeom>
                <a:gdLst>
                  <a:gd fmla="*/ 0 h 2" name="T0"/>
                  <a:gd fmla="*/ 0 h 2" name="T1"/>
                  <a:gd fmla="*/ 0 h 2" name="T2"/>
                  <a:gd fmla="*/ 2 h 2" name="T3"/>
                  <a:gd fmla="*/ 2 h 2" name="T4"/>
                </a:gdLst>
                <a:cxnLst>
                  <a:cxn ang="0">
                    <a:pos x="0" y="T0"/>
                  </a:cxn>
                  <a:cxn ang="0">
                    <a:pos x="0" y="T1"/>
                  </a:cxn>
                  <a:cxn ang="0">
                    <a:pos x="0" y="T2"/>
                  </a:cxn>
                  <a:cxn ang="0">
                    <a:pos x="0" y="T3"/>
                  </a:cxn>
                  <a:cxn ang="0">
                    <a:pos x="0" y="T4"/>
                  </a:cxn>
                </a:cxnLst>
                <a:rect b="b" l="0" r="r" t="0"/>
                <a:pathLst>
                  <a:path h="2">
                    <a:moveTo>
                      <a:pt x="0" y="0"/>
                    </a:moveTo>
                    <a:lnTo>
                      <a:pt x="0" y="0"/>
                    </a:lnTo>
                    <a:lnTo>
                      <a:pt x="0" y="0"/>
                    </a:lnTo>
                    <a:lnTo>
                      <a:pt x="0" y="2"/>
                    </a:lnTo>
                    <a:lnTo>
                      <a:pt x="0" y="2"/>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56" name="Freeform 1858"/>
              <p:cNvSpPr/>
              <p:nvPr/>
            </p:nvSpPr>
            <p:spPr bwMode="auto">
              <a:xfrm>
                <a:off x="7280275" y="3886200"/>
                <a:ext cx="12700" cy="6350"/>
              </a:xfrm>
              <a:custGeom>
                <a:gdLst>
                  <a:gd fmla="*/ 8 w 8" name="T0"/>
                  <a:gd fmla="*/ 2 h 4" name="T1"/>
                  <a:gd fmla="*/ 8 w 8" name="T2"/>
                  <a:gd fmla="*/ 2 h 4" name="T3"/>
                  <a:gd fmla="*/ 6 w 8" name="T4"/>
                  <a:gd fmla="*/ 0 h 4" name="T5"/>
                  <a:gd fmla="*/ 2 w 8" name="T6"/>
                  <a:gd fmla="*/ 2 h 4" name="T7"/>
                  <a:gd fmla="*/ 0 w 8" name="T8"/>
                  <a:gd fmla="*/ 2 h 4" name="T9"/>
                  <a:gd fmla="*/ 2 w 8" name="T10"/>
                  <a:gd fmla="*/ 2 h 4" name="T11"/>
                  <a:gd fmla="*/ 6 w 8" name="T12"/>
                  <a:gd fmla="*/ 4 h 4" name="T13"/>
                  <a:gd fmla="*/ 8 w 8" name="T14"/>
                  <a:gd fmla="*/ 2 h 4" name="T15"/>
                  <a:gd fmla="*/ 8 w 8" name="T16"/>
                  <a:gd fmla="*/ 2 h 4" name="T17"/>
                  <a:gd fmla="*/ 8 w 8" name="T18"/>
                  <a:gd fmla="*/ 2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8">
                    <a:moveTo>
                      <a:pt x="8" y="2"/>
                    </a:moveTo>
                    <a:lnTo>
                      <a:pt x="8" y="2"/>
                    </a:lnTo>
                    <a:lnTo>
                      <a:pt x="6" y="0"/>
                    </a:lnTo>
                    <a:lnTo>
                      <a:pt x="2" y="2"/>
                    </a:lnTo>
                    <a:lnTo>
                      <a:pt x="0" y="2"/>
                    </a:lnTo>
                    <a:lnTo>
                      <a:pt x="2" y="2"/>
                    </a:lnTo>
                    <a:lnTo>
                      <a:pt x="6" y="4"/>
                    </a:lnTo>
                    <a:lnTo>
                      <a:pt x="8" y="2"/>
                    </a:lnTo>
                    <a:lnTo>
                      <a:pt x="8" y="2"/>
                    </a:lnTo>
                    <a:lnTo>
                      <a:pt x="8"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57" name="Freeform 1859"/>
              <p:cNvSpPr/>
              <p:nvPr/>
            </p:nvSpPr>
            <p:spPr bwMode="auto">
              <a:xfrm>
                <a:off x="7280275" y="3886200"/>
                <a:ext cx="12700" cy="6350"/>
              </a:xfrm>
              <a:custGeom>
                <a:gdLst>
                  <a:gd fmla="*/ 8 w 8" name="T0"/>
                  <a:gd fmla="*/ 2 h 4" name="T1"/>
                  <a:gd fmla="*/ 8 w 8" name="T2"/>
                  <a:gd fmla="*/ 2 h 4" name="T3"/>
                  <a:gd fmla="*/ 6 w 8" name="T4"/>
                  <a:gd fmla="*/ 0 h 4" name="T5"/>
                  <a:gd fmla="*/ 2 w 8" name="T6"/>
                  <a:gd fmla="*/ 2 h 4" name="T7"/>
                  <a:gd fmla="*/ 0 w 8" name="T8"/>
                  <a:gd fmla="*/ 2 h 4" name="T9"/>
                  <a:gd fmla="*/ 2 w 8" name="T10"/>
                  <a:gd fmla="*/ 2 h 4" name="T11"/>
                  <a:gd fmla="*/ 6 w 8" name="T12"/>
                  <a:gd fmla="*/ 4 h 4" name="T13"/>
                  <a:gd fmla="*/ 8 w 8"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8">
                    <a:moveTo>
                      <a:pt x="8" y="2"/>
                    </a:moveTo>
                    <a:lnTo>
                      <a:pt x="8" y="2"/>
                    </a:lnTo>
                    <a:lnTo>
                      <a:pt x="6" y="0"/>
                    </a:lnTo>
                    <a:lnTo>
                      <a:pt x="2" y="2"/>
                    </a:lnTo>
                    <a:lnTo>
                      <a:pt x="0" y="2"/>
                    </a:lnTo>
                    <a:lnTo>
                      <a:pt x="2" y="2"/>
                    </a:lnTo>
                    <a:lnTo>
                      <a:pt x="6" y="4"/>
                    </a:lnTo>
                    <a:lnTo>
                      <a:pt x="8" y="2"/>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58" name="Freeform 1860"/>
              <p:cNvSpPr/>
              <p:nvPr/>
            </p:nvSpPr>
            <p:spPr bwMode="auto">
              <a:xfrm>
                <a:off x="7280275" y="3886200"/>
                <a:ext cx="12700" cy="6350"/>
              </a:xfrm>
              <a:custGeom>
                <a:gdLst>
                  <a:gd fmla="*/ 8 w 8" name="T0"/>
                  <a:gd fmla="*/ 2 h 4" name="T1"/>
                  <a:gd fmla="*/ 8 w 8" name="T2"/>
                  <a:gd fmla="*/ 2 h 4" name="T3"/>
                  <a:gd fmla="*/ 6 w 8" name="T4"/>
                  <a:gd fmla="*/ 0 h 4" name="T5"/>
                  <a:gd fmla="*/ 2 w 8" name="T6"/>
                  <a:gd fmla="*/ 2 h 4" name="T7"/>
                  <a:gd fmla="*/ 0 w 8" name="T8"/>
                  <a:gd fmla="*/ 2 h 4" name="T9"/>
                  <a:gd fmla="*/ 2 w 8" name="T10"/>
                  <a:gd fmla="*/ 2 h 4" name="T11"/>
                  <a:gd fmla="*/ 6 w 8"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8">
                    <a:moveTo>
                      <a:pt x="8" y="2"/>
                    </a:moveTo>
                    <a:lnTo>
                      <a:pt x="8" y="2"/>
                    </a:lnTo>
                    <a:lnTo>
                      <a:pt x="6" y="0"/>
                    </a:lnTo>
                    <a:lnTo>
                      <a:pt x="2" y="2"/>
                    </a:lnTo>
                    <a:lnTo>
                      <a:pt x="0" y="2"/>
                    </a:lnTo>
                    <a:lnTo>
                      <a:pt x="2" y="2"/>
                    </a:lnTo>
                    <a:lnTo>
                      <a:pt x="6" y="4"/>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59" name="Freeform 1861"/>
              <p:cNvSpPr/>
              <p:nvPr/>
            </p:nvSpPr>
            <p:spPr bwMode="auto">
              <a:xfrm>
                <a:off x="7727950" y="3971925"/>
                <a:ext cx="19050" cy="15875"/>
              </a:xfrm>
              <a:custGeom>
                <a:gdLst>
                  <a:gd fmla="*/ 6 w 12" name="T0"/>
                  <a:gd fmla="*/ 4 h 10" name="T1"/>
                  <a:gd fmla="*/ 6 w 12" name="T2"/>
                  <a:gd fmla="*/ 2 h 10" name="T3"/>
                  <a:gd fmla="*/ 6 w 12" name="T4"/>
                  <a:gd fmla="*/ 0 h 10" name="T5"/>
                  <a:gd fmla="*/ 8 w 12" name="T6"/>
                  <a:gd fmla="*/ 2 h 10" name="T7"/>
                  <a:gd fmla="*/ 12 w 12" name="T8"/>
                  <a:gd fmla="*/ 4 h 10" name="T9"/>
                  <a:gd fmla="*/ 8 w 12" name="T10"/>
                  <a:gd fmla="*/ 4 h 10" name="T11"/>
                  <a:gd fmla="*/ 6 w 12" name="T12"/>
                  <a:gd fmla="*/ 4 h 10" name="T13"/>
                  <a:gd fmla="*/ 4 w 12" name="T14"/>
                  <a:gd fmla="*/ 8 h 10" name="T15"/>
                  <a:gd fmla="*/ 6 w 12" name="T16"/>
                  <a:gd fmla="*/ 8 h 10" name="T17"/>
                  <a:gd fmla="*/ 6 w 12" name="T18"/>
                  <a:gd fmla="*/ 10 h 10" name="T19"/>
                  <a:gd fmla="*/ 4 w 12" name="T20"/>
                  <a:gd fmla="*/ 10 h 10" name="T21"/>
                  <a:gd fmla="*/ 4 w 12" name="T22"/>
                  <a:gd fmla="*/ 8 h 10" name="T23"/>
                  <a:gd fmla="*/ 4 w 12" name="T24"/>
                  <a:gd fmla="*/ 4 h 10" name="T25"/>
                  <a:gd fmla="*/ 0 w 12" name="T26"/>
                  <a:gd fmla="*/ 4 h 10" name="T27"/>
                  <a:gd fmla="*/ 0 w 12" name="T28"/>
                  <a:gd fmla="*/ 2 h 10" name="T29"/>
                  <a:gd fmla="*/ 4 w 12" name="T30"/>
                  <a:gd fmla="*/ 2 h 10" name="T31"/>
                  <a:gd fmla="*/ 4 w 12" name="T32"/>
                  <a:gd fmla="*/ 4 h 10" name="T33"/>
                  <a:gd fmla="*/ 6 w 12" name="T34"/>
                  <a:gd fmla="*/ 4 h 10" name="T35"/>
                  <a:gd fmla="*/ 6 w 12" name="T36"/>
                  <a:gd fmla="*/ 4 h 10" name="T37"/>
                  <a:gd fmla="*/ 6 w 12" name="T38"/>
                  <a:gd fmla="*/ 4 h 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 w="12">
                    <a:moveTo>
                      <a:pt x="6" y="4"/>
                    </a:moveTo>
                    <a:lnTo>
                      <a:pt x="6" y="2"/>
                    </a:lnTo>
                    <a:lnTo>
                      <a:pt x="6" y="0"/>
                    </a:lnTo>
                    <a:lnTo>
                      <a:pt x="8" y="2"/>
                    </a:lnTo>
                    <a:lnTo>
                      <a:pt x="12" y="4"/>
                    </a:lnTo>
                    <a:lnTo>
                      <a:pt x="8" y="4"/>
                    </a:lnTo>
                    <a:lnTo>
                      <a:pt x="6" y="4"/>
                    </a:lnTo>
                    <a:lnTo>
                      <a:pt x="4" y="8"/>
                    </a:lnTo>
                    <a:lnTo>
                      <a:pt x="6" y="8"/>
                    </a:lnTo>
                    <a:lnTo>
                      <a:pt x="6" y="10"/>
                    </a:lnTo>
                    <a:lnTo>
                      <a:pt x="4" y="10"/>
                    </a:lnTo>
                    <a:lnTo>
                      <a:pt x="4" y="8"/>
                    </a:lnTo>
                    <a:lnTo>
                      <a:pt x="4" y="4"/>
                    </a:lnTo>
                    <a:lnTo>
                      <a:pt x="0" y="4"/>
                    </a:lnTo>
                    <a:lnTo>
                      <a:pt x="0" y="2"/>
                    </a:lnTo>
                    <a:lnTo>
                      <a:pt x="4" y="2"/>
                    </a:lnTo>
                    <a:lnTo>
                      <a:pt x="4" y="4"/>
                    </a:lnTo>
                    <a:lnTo>
                      <a:pt x="6" y="4"/>
                    </a:lnTo>
                    <a:lnTo>
                      <a:pt x="6" y="4"/>
                    </a:lnTo>
                    <a:lnTo>
                      <a:pt x="6" y="4"/>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60" name="Freeform 1862"/>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 fmla="*/ 0 w 4" name="T24"/>
                  <a:gd fmla="*/ 0 h 8" name="T25"/>
                  <a:gd fmla="*/ 0 w 4" name="T26"/>
                  <a:gd fmla="*/ 0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61" name="Freeform 1863"/>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 fmla="*/ 0 w 4" name="T24"/>
                  <a:gd fmla="*/ 0 h 8" name="T25"/>
                  <a:gd fmla="*/ 0 w 4" name="T26"/>
                  <a:gd fmla="*/ 0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62" name="Freeform 1864"/>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63" name="Freeform 1865"/>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64" name="Freeform 1866"/>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65" name="Freeform 1867"/>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66" name="Freeform 1868"/>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 fmla="*/ 0 w 4" name="T10"/>
                  <a:gd fmla="*/ 0 h 2" name="T11"/>
                  <a:gd fmla="*/ 0 w 4"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0"/>
                    </a:moveTo>
                    <a:lnTo>
                      <a:pt x="0" y="0"/>
                    </a:lnTo>
                    <a:lnTo>
                      <a:pt x="4" y="0"/>
                    </a:lnTo>
                    <a:lnTo>
                      <a:pt x="0"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67" name="Freeform 1869"/>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 fmla="*/ 0 w 4" name="T10"/>
                  <a:gd fmla="*/ 0 h 2" name="T11"/>
                  <a:gd fmla="*/ 0 w 4"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0"/>
                    </a:moveTo>
                    <a:lnTo>
                      <a:pt x="0" y="0"/>
                    </a:lnTo>
                    <a:lnTo>
                      <a:pt x="4" y="0"/>
                    </a:lnTo>
                    <a:lnTo>
                      <a:pt x="0" y="2"/>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68" name="Freeform 1870"/>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69" name="Freeform 1871"/>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70" name="Freeform 1872"/>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71" name="Freeform 1873"/>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72" name="Freeform 1874"/>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4" y="0"/>
                    </a:lnTo>
                    <a:lnTo>
                      <a:pt x="4" y="2"/>
                    </a:lnTo>
                    <a:lnTo>
                      <a:pt x="0" y="2"/>
                    </a:lnTo>
                    <a:lnTo>
                      <a:pt x="0" y="2"/>
                    </a:lnTo>
                    <a:lnTo>
                      <a:pt x="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73" name="Freeform 1875"/>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4" y="0"/>
                    </a:lnTo>
                    <a:lnTo>
                      <a:pt x="4" y="2"/>
                    </a:lnTo>
                    <a:lnTo>
                      <a:pt x="0" y="2"/>
                    </a:lnTo>
                    <a:lnTo>
                      <a:pt x="0" y="2"/>
                    </a:lnTo>
                    <a:lnTo>
                      <a:pt x="0" y="2"/>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74" name="Freeform 1876"/>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4" y="0"/>
                    </a:lnTo>
                    <a:lnTo>
                      <a:pt x="4" y="2"/>
                    </a:lnTo>
                    <a:lnTo>
                      <a:pt x="0" y="2"/>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75" name="Freeform 1877"/>
              <p:cNvSpPr/>
              <p:nvPr/>
            </p:nvSpPr>
            <p:spPr bwMode="auto">
              <a:xfrm>
                <a:off x="7734300" y="3987800"/>
                <a:ext cx="6350" cy="3175"/>
              </a:xfrm>
              <a:custGeom>
                <a:gdLst>
                  <a:gd fmla="*/ 0 w 4" name="T0"/>
                  <a:gd fmla="*/ 2 h 2" name="T1"/>
                  <a:gd fmla="*/ 4 w 4" name="T2"/>
                  <a:gd fmla="*/ 0 h 2" name="T3"/>
                  <a:gd fmla="*/ 4 w 4" name="T4"/>
                  <a:gd fmla="*/ 2 h 2" name="T5"/>
                </a:gdLst>
                <a:cxnLst>
                  <a:cxn ang="0">
                    <a:pos x="T0" y="T1"/>
                  </a:cxn>
                  <a:cxn ang="0">
                    <a:pos x="T2" y="T3"/>
                  </a:cxn>
                  <a:cxn ang="0">
                    <a:pos x="T4" y="T5"/>
                  </a:cxn>
                </a:cxnLst>
                <a:rect b="b" l="0" r="r" t="0"/>
                <a:pathLst>
                  <a:path h="2" w="4">
                    <a:moveTo>
                      <a:pt x="0" y="2"/>
                    </a:moveTo>
                    <a:lnTo>
                      <a:pt x="4" y="0"/>
                    </a:lnTo>
                    <a:lnTo>
                      <a:pt x="4" y="2"/>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76" name="Freeform 1878"/>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4" y="0"/>
                    </a:lnTo>
                    <a:lnTo>
                      <a:pt x="4" y="2"/>
                    </a:lnTo>
                    <a:lnTo>
                      <a:pt x="0" y="2"/>
                    </a:lnTo>
                    <a:close/>
                  </a:path>
                </a:pathLst>
              </a:custGeom>
              <a:grpFill/>
              <a:ln w="3175">
                <a:solidFill>
                  <a:srgbClr val="2F2F38"/>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177" name="Freeform 1879"/>
              <p:cNvSpPr/>
              <p:nvPr/>
            </p:nvSpPr>
            <p:spPr bwMode="auto">
              <a:xfrm>
                <a:off x="7734300" y="3987800"/>
                <a:ext cx="6350" cy="3175"/>
              </a:xfrm>
              <a:custGeom>
                <a:gdLst>
                  <a:gd fmla="*/ 0 w 4" name="T0"/>
                  <a:gd fmla="*/ 2 h 2" name="T1"/>
                  <a:gd fmla="*/ 4 w 4" name="T2"/>
                  <a:gd fmla="*/ 0 h 2" name="T3"/>
                  <a:gd fmla="*/ 4 w 4" name="T4"/>
                  <a:gd fmla="*/ 2 h 2" name="T5"/>
                </a:gdLst>
                <a:cxnLst>
                  <a:cxn ang="0">
                    <a:pos x="T0" y="T1"/>
                  </a:cxn>
                  <a:cxn ang="0">
                    <a:pos x="T2" y="T3"/>
                  </a:cxn>
                  <a:cxn ang="0">
                    <a:pos x="T4" y="T5"/>
                  </a:cxn>
                </a:cxnLst>
                <a:rect b="b" l="0" r="r" t="0"/>
                <a:pathLst>
                  <a:path h="2" w="4">
                    <a:moveTo>
                      <a:pt x="0" y="2"/>
                    </a:moveTo>
                    <a:lnTo>
                      <a:pt x="4" y="0"/>
                    </a:lnTo>
                    <a:lnTo>
                      <a:pt x="4" y="2"/>
                    </a:lnTo>
                  </a:path>
                </a:pathLst>
              </a:custGeom>
              <a:grpFill/>
              <a:ln w="3175">
                <a:solidFill>
                  <a:srgbClr val="2F2F38"/>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178" name="Freeform 1881"/>
              <p:cNvSpPr/>
              <p:nvPr/>
            </p:nvSpPr>
            <p:spPr bwMode="auto">
              <a:xfrm>
                <a:off x="5264150" y="3835400"/>
                <a:ext cx="9525" cy="9525"/>
              </a:xfrm>
              <a:custGeom>
                <a:gdLst>
                  <a:gd fmla="*/ 0 w 6" name="T0"/>
                  <a:gd fmla="*/ 0 h 6" name="T1"/>
                  <a:gd fmla="*/ 0 w 6" name="T2"/>
                  <a:gd fmla="*/ 0 h 6" name="T3"/>
                  <a:gd fmla="*/ 0 w 6" name="T4"/>
                  <a:gd fmla="*/ 4 h 6" name="T5"/>
                  <a:gd fmla="*/ 2 w 6" name="T6"/>
                  <a:gd fmla="*/ 6 h 6" name="T7"/>
                  <a:gd fmla="*/ 6 w 6" name="T8"/>
                  <a:gd fmla="*/ 4 h 6" name="T9"/>
                  <a:gd fmla="*/ 2 w 6" name="T10"/>
                  <a:gd fmla="*/ 0 h 6" name="T11"/>
                  <a:gd fmla="*/ 0 w 6" name="T12"/>
                  <a:gd fmla="*/ 0 h 6" name="T13"/>
                  <a:gd fmla="*/ 0 w 6" name="T14"/>
                  <a:gd fmla="*/ 0 h 6" name="T15"/>
                  <a:gd fmla="*/ 0 w 6" name="T16"/>
                  <a:gd fmla="*/ 0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6">
                    <a:moveTo>
                      <a:pt x="0" y="0"/>
                    </a:moveTo>
                    <a:lnTo>
                      <a:pt x="0" y="0"/>
                    </a:lnTo>
                    <a:lnTo>
                      <a:pt x="0" y="4"/>
                    </a:lnTo>
                    <a:lnTo>
                      <a:pt x="2" y="6"/>
                    </a:lnTo>
                    <a:lnTo>
                      <a:pt x="6" y="4"/>
                    </a:lnTo>
                    <a:lnTo>
                      <a:pt x="2" y="0"/>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79" name="Freeform 1882"/>
              <p:cNvSpPr/>
              <p:nvPr/>
            </p:nvSpPr>
            <p:spPr bwMode="auto">
              <a:xfrm>
                <a:off x="5264150" y="3835400"/>
                <a:ext cx="9525" cy="9525"/>
              </a:xfrm>
              <a:custGeom>
                <a:gdLst>
                  <a:gd fmla="*/ 0 w 6" name="T0"/>
                  <a:gd fmla="*/ 0 h 6" name="T1"/>
                  <a:gd fmla="*/ 0 w 6" name="T2"/>
                  <a:gd fmla="*/ 0 h 6" name="T3"/>
                  <a:gd fmla="*/ 0 w 6" name="T4"/>
                  <a:gd fmla="*/ 4 h 6" name="T5"/>
                  <a:gd fmla="*/ 2 w 6" name="T6"/>
                  <a:gd fmla="*/ 6 h 6" name="T7"/>
                  <a:gd fmla="*/ 6 w 6" name="T8"/>
                  <a:gd fmla="*/ 4 h 6" name="T9"/>
                  <a:gd fmla="*/ 2 w 6" name="T10"/>
                  <a:gd fmla="*/ 0 h 6" name="T11"/>
                  <a:gd fmla="*/ 0 w 6" name="T12"/>
                  <a:gd fmla="*/ 0 h 6" name="T13"/>
                  <a:gd fmla="*/ 0 w 6" name="T14"/>
                  <a:gd fmla="*/ 0 h 6" name="T15"/>
                  <a:gd fmla="*/ 0 w 6" name="T16"/>
                  <a:gd fmla="*/ 0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6">
                    <a:moveTo>
                      <a:pt x="0" y="0"/>
                    </a:moveTo>
                    <a:lnTo>
                      <a:pt x="0" y="0"/>
                    </a:lnTo>
                    <a:lnTo>
                      <a:pt x="0" y="4"/>
                    </a:lnTo>
                    <a:lnTo>
                      <a:pt x="2" y="6"/>
                    </a:lnTo>
                    <a:lnTo>
                      <a:pt x="6" y="4"/>
                    </a:lnTo>
                    <a:lnTo>
                      <a:pt x="2" y="0"/>
                    </a:lnTo>
                    <a:lnTo>
                      <a:pt x="0" y="0"/>
                    </a:lnTo>
                    <a:lnTo>
                      <a:pt x="0" y="0"/>
                    </a:lnTo>
                    <a:lnTo>
                      <a:pt x="0" y="0"/>
                    </a:lnTo>
                    <a:close/>
                  </a:path>
                </a:pathLst>
              </a:custGeom>
              <a:grpFill/>
              <a:ln w="3175">
                <a:solidFill>
                  <a:srgbClr val="2F2F38"/>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grpSp>
      </p:grpSp>
      <p:sp>
        <p:nvSpPr>
          <p:cNvPr id="435" name="Slide Number Placeholder 434"/>
          <p:cNvSpPr>
            <a:spLocks noGrp="1"/>
          </p:cNvSpPr>
          <p:nvPr>
            <p:ph idx="12" sz="quarter" type="sldNum"/>
          </p:nvPr>
        </p:nvSpPr>
        <p:spPr>
          <a:xfrm>
            <a:off x="11373753" y="6643009"/>
            <a:ext cx="292102" cy="150582"/>
          </a:xfrm>
          <a:prstGeom prst="rect">
            <a:avLst/>
          </a:prstGeom>
        </p:spPr>
        <p:txBody>
          <a:bodyPr/>
          <a:lstStyle/>
          <a:p>
            <a:fld id="{57183F7E-164D-4F53-8341-221197D20861}" type="slidenum">
              <a:rPr altLang="en-US" lang="ko-KR" smtClean="0"/>
              <a:t>7</a:t>
            </a:fld>
          </a:p>
        </p:txBody>
      </p:sp>
      <p:sp>
        <p:nvSpPr>
          <p:cNvPr id="429" name="speed"/>
          <p:cNvSpPr txBox="1">
            <a:spLocks noChangeArrowheads="1"/>
          </p:cNvSpPr>
          <p:nvPr/>
        </p:nvSpPr>
        <p:spPr bwMode="auto">
          <a:xfrm>
            <a:off x="1617551" y="5703245"/>
            <a:ext cx="1358925" cy="16459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latinLnBrk="0">
              <a:lnSpc>
                <a:spcPct val="90000"/>
              </a:lnSpc>
              <a:buClr>
                <a:prstClr val="white"/>
              </a:buClr>
              <a:defRPr/>
            </a:pPr>
            <a:r>
              <a:rPr altLang="ko-KR" lang="en-US" sz="1200">
                <a:solidFill>
                  <a:schemeClr val="bg1"/>
                </a:solidFill>
                <a:latin charset="0" panose="020f0502020204030204" pitchFamily="34" typeface="Calibri"/>
                <a:ea charset="0" pitchFamily="34" typeface="Tahoma"/>
                <a:cs charset="0" panose="020b0604020202020204" pitchFamily="34" typeface="Arial"/>
              </a:rPr>
              <a:t>Stylish design</a:t>
            </a:r>
          </a:p>
        </p:txBody>
      </p:sp>
      <p:sp>
        <p:nvSpPr>
          <p:cNvPr id="430" name="Rectangle 429"/>
          <p:cNvSpPr/>
          <p:nvPr/>
        </p:nvSpPr>
        <p:spPr>
          <a:xfrm>
            <a:off x="3091993" y="5712544"/>
            <a:ext cx="147600" cy="147600"/>
          </a:xfrm>
          <a:prstGeom prst="rect">
            <a:avLst/>
          </a:prstGeom>
          <a:solidFill>
            <a:srgbClr val="FFA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37" name="speed"/>
          <p:cNvSpPr txBox="1">
            <a:spLocks noChangeArrowheads="1"/>
          </p:cNvSpPr>
          <p:nvPr/>
        </p:nvSpPr>
        <p:spPr bwMode="auto">
          <a:xfrm>
            <a:off x="1617551" y="5984187"/>
            <a:ext cx="1358925" cy="16459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latinLnBrk="0">
              <a:lnSpc>
                <a:spcPct val="90000"/>
              </a:lnSpc>
              <a:buClr>
                <a:prstClr val="white"/>
              </a:buClr>
              <a:defRPr/>
            </a:pPr>
            <a:r>
              <a:rPr altLang="ko-KR" lang="en-US" sz="1200">
                <a:solidFill>
                  <a:schemeClr val="bg1"/>
                </a:solidFill>
                <a:latin charset="0" panose="020f0502020204030204" pitchFamily="34" typeface="Calibri"/>
                <a:ea charset="0" pitchFamily="34" typeface="Tahoma"/>
                <a:cs charset="0" panose="020b0604020202020204" pitchFamily="34" typeface="Arial"/>
              </a:rPr>
              <a:t>Visual appealing</a:t>
            </a:r>
          </a:p>
        </p:txBody>
      </p:sp>
      <p:sp>
        <p:nvSpPr>
          <p:cNvPr id="438" name="Rectangle 437"/>
          <p:cNvSpPr/>
          <p:nvPr/>
        </p:nvSpPr>
        <p:spPr>
          <a:xfrm>
            <a:off x="3091993" y="5993486"/>
            <a:ext cx="147600" cy="147600"/>
          </a:xfrm>
          <a:prstGeom prst="rect">
            <a:avLst/>
          </a:prstGeom>
          <a:solidFill>
            <a:srgbClr val="646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aphicFrame>
        <p:nvGraphicFramePr>
          <p:cNvPr id="458" name="차트 8"/>
          <p:cNvGraphicFramePr/>
          <p:nvPr>
            <p:extLst>
              <p:ext uri="{D42A27DB-BD31-4B8C-83A1-F6EECF244321}">
                <p14:modId val="3974334139"/>
              </p:ext>
            </p:extLst>
          </p:nvPr>
        </p:nvGraphicFramePr>
        <p:xfrm>
          <a:off x="2214829" y="2517301"/>
          <a:ext cx="1146934" cy="3001494"/>
        </p:xfrm>
        <a:graphic>
          <a:graphicData uri="http://schemas.openxmlformats.org/drawingml/2006/chart">
            <c:chart xmlns:c="http://schemas.openxmlformats.org/drawingml/2006/chart" r:id="rId2"/>
          </a:graphicData>
        </a:graphic>
      </p:graphicFrame>
      <p:sp>
        <p:nvSpPr>
          <p:cNvPr id="461" name="speed"/>
          <p:cNvSpPr txBox="1">
            <a:spLocks noChangeArrowheads="1"/>
          </p:cNvSpPr>
          <p:nvPr/>
        </p:nvSpPr>
        <p:spPr bwMode="auto">
          <a:xfrm>
            <a:off x="1084279" y="2033065"/>
            <a:ext cx="2114525"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20202020204" pitchFamily="34" typeface="Arial"/>
              </a:rPr>
              <a:t>Sleek Diagram &amp; chart</a:t>
            </a:r>
          </a:p>
        </p:txBody>
      </p:sp>
      <p:sp>
        <p:nvSpPr>
          <p:cNvPr id="462" name="Rectangle 3"/>
          <p:cNvSpPr txBox="1">
            <a:spLocks noChangeArrowheads="1"/>
          </p:cNvSpPr>
          <p:nvPr/>
        </p:nvSpPr>
        <p:spPr bwMode="auto">
          <a:xfrm>
            <a:off x="554981" y="2259835"/>
            <a:ext cx="2643823" cy="18288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eaLnBrk="1" hangingPunct="1" indent="0" marL="0">
              <a:spcBef>
                <a:spcPct val="0"/>
              </a:spcBef>
              <a:defRPr/>
            </a:pPr>
            <a:r>
              <a:rPr lang="en-US" sz="1200">
                <a:solidFill>
                  <a:schemeClr val="bg1"/>
                </a:solidFill>
                <a:latin charset="0" panose="020f0502020204030204" pitchFamily="34" typeface="Calibri"/>
                <a:ea charset="0" pitchFamily="34" typeface="Tahoma"/>
                <a:cs charset="0" panose="020b0604020202020204" pitchFamily="34" typeface="Arial"/>
              </a:rPr>
              <a:t>Design inspiration For presentation</a:t>
            </a:r>
          </a:p>
        </p:txBody>
      </p:sp>
    </p:spTree>
    <p:extLst>
      <p:ext uri="{BB962C8B-B14F-4D97-AF65-F5344CB8AC3E}">
        <p14:creationId val="1093267190"/>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Rectangle 31"/>
          <p:cNvSpPr/>
          <p:nvPr/>
        </p:nvSpPr>
        <p:spPr>
          <a:xfrm>
            <a:off x="533401" y="2768599"/>
            <a:ext cx="7924799" cy="2167467"/>
          </a:xfrm>
          <a:prstGeom prst="rect">
            <a:avLst/>
          </a:prstGeom>
          <a:solidFill>
            <a:srgbClr val="FFA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14" name="Picture 13"/>
          <p:cNvPicPr>
            <a:picLocks noChangeAspect="1"/>
          </p:cNvPicPr>
          <p:nvPr/>
        </p:nvPicPr>
        <p:blipFill>
          <a:blip r:embed="rId2">
            <a:extLst>
              <a:ext uri="{28A0092B-C50C-407E-A947-70E740481C1C}">
                <a14:useLocalDpi/>
              </a:ext>
            </a:extLst>
          </a:blip>
          <a:srcRect r="-98"/>
          <a:stretch>
            <a:fillRect/>
          </a:stretch>
        </p:blipFill>
        <p:spPr>
          <a:xfrm>
            <a:off x="6830057" y="2480361"/>
            <a:ext cx="3866517" cy="2172775"/>
          </a:xfrm>
          <a:prstGeom prst="rect">
            <a:avLst/>
          </a:prstGeom>
        </p:spPr>
      </p:pic>
      <p:pic>
        <p:nvPicPr>
          <p:cNvPr id="19" name="그림 4"/>
          <p:cNvPicPr>
            <a:picLocks noChangeAspect="1"/>
          </p:cNvPicPr>
          <p:nvPr/>
        </p:nvPicPr>
        <p:blipFill>
          <a:blip r:embed="rId3">
            <a:extLst>
              <a:ext uri="{28A0092B-C50C-407E-A947-70E740481C1C}">
                <a14:useLocalDpi/>
              </a:ext>
            </a:extLst>
          </a:blip>
          <a:stretch>
            <a:fillRect/>
          </a:stretch>
        </p:blipFill>
        <p:spPr>
          <a:xfrm>
            <a:off x="6626754" y="2274684"/>
            <a:ext cx="4202113" cy="3583689"/>
          </a:xfrm>
          <a:prstGeom prst="rect">
            <a:avLst/>
          </a:prstGeom>
        </p:spPr>
      </p:pic>
      <p:pic>
        <p:nvPicPr>
          <p:cNvPr id="15" name="Picture 14"/>
          <p:cNvPicPr>
            <a:picLocks noChangeAspect="1"/>
          </p:cNvPicPr>
          <p:nvPr/>
        </p:nvPicPr>
        <p:blipFill>
          <a:blip r:embed="rId4">
            <a:extLst>
              <a:ext uri="{28A0092B-C50C-407E-A947-70E740481C1C}">
                <a14:useLocalDpi/>
              </a:ext>
            </a:extLst>
          </a:blip>
          <a:stretch>
            <a:fillRect/>
          </a:stretch>
        </p:blipFill>
        <p:spPr>
          <a:xfrm rot="5400000">
            <a:off x="5647677" y="3796659"/>
            <a:ext cx="2090445" cy="1193800"/>
          </a:xfrm>
          <a:prstGeom prst="rect">
            <a:avLst/>
          </a:prstGeom>
        </p:spPr>
      </p:pic>
      <p:sp>
        <p:nvSpPr>
          <p:cNvPr id="2" name="Text Placeholder 1"/>
          <p:cNvSpPr>
            <a:spLocks noGrp="1"/>
          </p:cNvSpPr>
          <p:nvPr>
            <p:ph idx="13" sz="quarter" type="body"/>
          </p:nvPr>
        </p:nvSpPr>
        <p:spPr/>
        <p:txBody>
          <a:bodyPr/>
          <a:lstStyle/>
          <a:p>
            <a:pPr lvl="0"/>
            <a:r>
              <a:rPr altLang="ko-KR" lang="en-US"/>
              <a:t>Slide Main title</a:t>
            </a:r>
          </a:p>
        </p:txBody>
      </p:sp>
      <p:sp>
        <p:nvSpPr>
          <p:cNvPr id="23" name="Slide Number Placeholder 22"/>
          <p:cNvSpPr>
            <a:spLocks noGrp="1"/>
          </p:cNvSpPr>
          <p:nvPr>
            <p:ph idx="12" sz="quarter" type="sldNum"/>
          </p:nvPr>
        </p:nvSpPr>
        <p:spPr>
          <a:xfrm>
            <a:off x="11373753" y="6643009"/>
            <a:ext cx="292102" cy="150582"/>
          </a:xfrm>
          <a:prstGeom prst="rect">
            <a:avLst/>
          </a:prstGeom>
        </p:spPr>
        <p:txBody>
          <a:bodyPr/>
          <a:lstStyle/>
          <a:p>
            <a:fld id="{5C636F35-BF05-4AF6-9399-0C413DAEB682}" type="slidenum">
              <a:rPr altLang="en-US" lang="ko-KR" smtClean="0"/>
              <a:t>8</a:t>
            </a:fld>
          </a:p>
        </p:txBody>
      </p:sp>
      <p:sp>
        <p:nvSpPr>
          <p:cNvPr id="24" name="Rectangle 3"/>
          <p:cNvSpPr txBox="1">
            <a:spLocks noChangeArrowheads="1"/>
          </p:cNvSpPr>
          <p:nvPr/>
        </p:nvSpPr>
        <p:spPr bwMode="auto">
          <a:xfrm>
            <a:off x="967850" y="3479378"/>
            <a:ext cx="4847748" cy="73152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eaLnBrk="1" hangingPunct="1" indent="0" marL="0">
              <a:defRPr/>
            </a:pPr>
            <a:r>
              <a:rPr lang="en-US" sz="1200">
                <a:solidFill>
                  <a:schemeClr val="tx1">
                    <a:lumMod val="85000"/>
                    <a:lumOff val="15000"/>
                  </a:schemeClr>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25" name="speed"/>
          <p:cNvSpPr txBox="1">
            <a:spLocks noChangeArrowheads="1"/>
          </p:cNvSpPr>
          <p:nvPr/>
        </p:nvSpPr>
        <p:spPr bwMode="auto">
          <a:xfrm>
            <a:off x="967850" y="3097158"/>
            <a:ext cx="4847748" cy="34290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latinLnBrk="0">
              <a:lnSpc>
                <a:spcPct val="90000"/>
              </a:lnSpc>
              <a:buClr>
                <a:prstClr val="white"/>
              </a:buClr>
              <a:defRPr/>
            </a:pPr>
            <a:r>
              <a:rPr altLang="ko-KR" b="1" lang="en-US" sz="2500">
                <a:solidFill>
                  <a:schemeClr val="tx1">
                    <a:lumMod val="85000"/>
                    <a:lumOff val="15000"/>
                  </a:schemeClr>
                </a:solidFill>
                <a:latin charset="0" panose="020f0502020204030204" pitchFamily="34" typeface="Calibri"/>
                <a:ea charset="0" pitchFamily="34" typeface="Tahoma"/>
                <a:cs charset="0" panose="020b0604020202020204" pitchFamily="34" typeface="Arial"/>
              </a:rPr>
              <a:t>Contemporary Colors</a:t>
            </a:r>
          </a:p>
        </p:txBody>
      </p:sp>
      <p:pic>
        <p:nvPicPr>
          <p:cNvPr id="31" name="그림 8"/>
          <p:cNvPicPr>
            <a:picLocks noChangeAspect="1"/>
          </p:cNvPicPr>
          <p:nvPr/>
        </p:nvPicPr>
        <p:blipFill>
          <a:blip r:embed="rId5">
            <a:extLst>
              <a:ext uri="{28A0092B-C50C-407E-A947-70E740481C1C}">
                <a14:useLocalDpi/>
              </a:ext>
            </a:extLst>
          </a:blip>
          <a:stretch>
            <a:fillRect/>
          </a:stretch>
        </p:blipFill>
        <p:spPr>
          <a:xfrm>
            <a:off x="5969449" y="2968347"/>
            <a:ext cx="1445779" cy="2886998"/>
          </a:xfrm>
          <a:prstGeom prst="rect">
            <a:avLst/>
          </a:prstGeom>
        </p:spPr>
      </p:pic>
      <p:sp>
        <p:nvSpPr>
          <p:cNvPr id="38" name="Rectangle 3"/>
          <p:cNvSpPr txBox="1">
            <a:spLocks noChangeArrowheads="1"/>
          </p:cNvSpPr>
          <p:nvPr/>
        </p:nvSpPr>
        <p:spPr bwMode="auto">
          <a:xfrm>
            <a:off x="537052" y="1696324"/>
            <a:ext cx="6752748"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pic>
        <p:nvPicPr>
          <p:cNvPr id="18" name="Picture 17"/>
          <p:cNvPicPr>
            <a:picLocks noChangeAspect="1"/>
          </p:cNvPicPr>
          <p:nvPr/>
        </p:nvPicPr>
        <p:blipFill>
          <a:blip r:embed="rId6">
            <a:extLst>
              <a:ext uri="{28A0092B-C50C-407E-A947-70E740481C1C}">
                <a14:useLocalDpi/>
              </a:ext>
            </a:extLst>
          </a:blip>
          <a:stretch>
            <a:fillRect/>
          </a:stretch>
        </p:blipFill>
        <p:spPr>
          <a:xfrm>
            <a:off x="7158938" y="5189431"/>
            <a:ext cx="1739529" cy="1122720"/>
          </a:xfrm>
          <a:prstGeom prst="rect">
            <a:avLst/>
          </a:prstGeom>
        </p:spPr>
      </p:pic>
    </p:spTree>
    <p:extLst>
      <p:ext uri="{BB962C8B-B14F-4D97-AF65-F5344CB8AC3E}">
        <p14:creationId val="2203476982"/>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 name="Rectangle 3"/>
          <p:cNvSpPr txBox="1">
            <a:spLocks noChangeArrowheads="1"/>
          </p:cNvSpPr>
          <p:nvPr/>
        </p:nvSpPr>
        <p:spPr bwMode="auto">
          <a:xfrm>
            <a:off x="1199456" y="1628800"/>
            <a:ext cx="9217024"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47" name="speed"/>
          <p:cNvSpPr txBox="1">
            <a:spLocks noChangeArrowheads="1"/>
          </p:cNvSpPr>
          <p:nvPr/>
        </p:nvSpPr>
        <p:spPr bwMode="auto">
          <a:xfrm>
            <a:off x="1199456" y="855486"/>
            <a:ext cx="3352601" cy="68580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2500">
                <a:solidFill>
                  <a:srgbClr val="FFC000"/>
                </a:solidFill>
                <a:latin charset="0" panose="020f0502020204030204" pitchFamily="34" typeface="Calibri"/>
                <a:ea charset="0" pitchFamily="34" typeface="Tahoma"/>
                <a:cs charset="0" panose="020b0604020202020204" pitchFamily="34" typeface="Arial"/>
              </a:rPr>
              <a:t>More choices and</a:t>
            </a:r>
          </a:p>
          <a:p>
            <a:pPr latinLnBrk="0">
              <a:lnSpc>
                <a:spcPct val="90000"/>
              </a:lnSpc>
              <a:buClr>
                <a:prstClr val="white"/>
              </a:buClr>
              <a:defRPr/>
            </a:pPr>
            <a:r>
              <a:rPr altLang="ko-KR" b="1" lang="en-US" sz="2500">
                <a:solidFill>
                  <a:srgbClr val="FFC000"/>
                </a:solidFill>
                <a:latin charset="0" panose="020f0502020204030204" pitchFamily="34" typeface="Calibri"/>
                <a:ea charset="0" pitchFamily="34" typeface="Tahoma"/>
                <a:cs charset="0" panose="020b0604020202020204" pitchFamily="34" typeface="Arial"/>
              </a:rPr>
              <a:t>visual trends</a:t>
            </a:r>
          </a:p>
        </p:txBody>
      </p:sp>
      <p:pic>
        <p:nvPicPr>
          <p:cNvPr id="2" name="Picture 1"/>
          <p:cNvPicPr>
            <a:picLocks noChangeAspect="1"/>
          </p:cNvPicPr>
          <p:nvPr/>
        </p:nvPicPr>
        <p:blipFill>
          <a:blip r:embed="rId2">
            <a:extLst>
              <a:ext uri="{28A0092B-C50C-407E-A947-70E740481C1C}">
                <a14:useLocalDpi/>
              </a:ext>
            </a:extLst>
          </a:blip>
          <a:stretch>
            <a:fillRect/>
          </a:stretch>
        </p:blipFill>
        <p:spPr>
          <a:xfrm>
            <a:off x="1200508" y="4022504"/>
            <a:ext cx="4865300" cy="1887194"/>
          </a:xfrm>
          <a:prstGeom prst="rect">
            <a:avLst/>
          </a:prstGeom>
        </p:spPr>
      </p:pic>
      <p:pic>
        <p:nvPicPr>
          <p:cNvPr id="3" name="Picture 2"/>
          <p:cNvPicPr>
            <a:picLocks noChangeAspect="1"/>
          </p:cNvPicPr>
          <p:nvPr/>
        </p:nvPicPr>
        <p:blipFill>
          <a:blip r:embed="rId3">
            <a:extLst>
              <a:ext uri="{28A0092B-C50C-407E-A947-70E740481C1C}">
                <a14:useLocalDpi/>
              </a:ext>
            </a:extLst>
          </a:blip>
          <a:stretch>
            <a:fillRect/>
          </a:stretch>
        </p:blipFill>
        <p:spPr>
          <a:xfrm>
            <a:off x="8569624" y="2084257"/>
            <a:ext cx="2421867" cy="1891595"/>
          </a:xfrm>
          <a:prstGeom prst="rect">
            <a:avLst/>
          </a:prstGeom>
        </p:spPr>
      </p:pic>
      <p:pic>
        <p:nvPicPr>
          <p:cNvPr id="22" name="Picture 21"/>
          <p:cNvPicPr>
            <a:picLocks noChangeAspect="1"/>
          </p:cNvPicPr>
          <p:nvPr/>
        </p:nvPicPr>
        <p:blipFill>
          <a:blip r:embed="rId4">
            <a:extLst>
              <a:ext uri="{28A0092B-C50C-407E-A947-70E740481C1C}">
                <a14:useLocalDpi/>
              </a:ext>
            </a:extLst>
          </a:blip>
          <a:stretch>
            <a:fillRect/>
          </a:stretch>
        </p:blipFill>
        <p:spPr>
          <a:xfrm flipH="1">
            <a:off x="1199455" y="2084257"/>
            <a:ext cx="2416448" cy="1889184"/>
          </a:xfrm>
          <a:prstGeom prst="rect">
            <a:avLst/>
          </a:prstGeom>
        </p:spPr>
      </p:pic>
      <p:pic>
        <p:nvPicPr>
          <p:cNvPr id="23" name="Picture 22"/>
          <p:cNvPicPr>
            <a:picLocks noChangeAspect="1"/>
          </p:cNvPicPr>
          <p:nvPr/>
        </p:nvPicPr>
        <p:blipFill>
          <a:blip r:embed="rId5">
            <a:extLst>
              <a:ext uri="{28A0092B-C50C-407E-A947-70E740481C1C}">
                <a14:useLocalDpi/>
              </a:ext>
            </a:extLst>
          </a:blip>
          <a:stretch>
            <a:fillRect/>
          </a:stretch>
        </p:blipFill>
        <p:spPr>
          <a:xfrm>
            <a:off x="6113254" y="2084257"/>
            <a:ext cx="2409940" cy="3825441"/>
          </a:xfrm>
          <a:prstGeom prst="rect">
            <a:avLst/>
          </a:prstGeom>
        </p:spPr>
      </p:pic>
      <p:pic>
        <p:nvPicPr>
          <p:cNvPr id="5" name="Picture 4"/>
          <p:cNvPicPr>
            <a:picLocks noChangeAspect="1"/>
          </p:cNvPicPr>
          <p:nvPr/>
        </p:nvPicPr>
        <p:blipFill>
          <a:blip r:embed="rId6">
            <a:extLst>
              <a:ext uri="{28A0092B-C50C-407E-A947-70E740481C1C}">
                <a14:useLocalDpi/>
              </a:ext>
            </a:extLst>
          </a:blip>
          <a:stretch>
            <a:fillRect/>
          </a:stretch>
        </p:blipFill>
        <p:spPr>
          <a:xfrm>
            <a:off x="3663348" y="2084257"/>
            <a:ext cx="2402459" cy="1889184"/>
          </a:xfrm>
          <a:prstGeom prst="rect">
            <a:avLst/>
          </a:prstGeom>
        </p:spPr>
      </p:pic>
      <p:sp>
        <p:nvSpPr>
          <p:cNvPr id="25" name="Rectangle 3"/>
          <p:cNvSpPr txBox="1">
            <a:spLocks noChangeArrowheads="1"/>
          </p:cNvSpPr>
          <p:nvPr/>
        </p:nvSpPr>
        <p:spPr bwMode="auto">
          <a:xfrm>
            <a:off x="8569624" y="4061977"/>
            <a:ext cx="2396268" cy="73152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defRPr/>
            </a:pPr>
            <a:r>
              <a:rPr lang="en-US" sz="1200">
                <a:solidFill>
                  <a:schemeClr val="bg1"/>
                </a:solidFill>
                <a:latin charset="0" panose="020f0502020204030204" pitchFamily="34" typeface="Calibri"/>
                <a:ea charset="0" pitchFamily="34" typeface="Tahoma"/>
                <a:cs charset="0" panose="020b0604020202020204" pitchFamily="34" typeface="Arial"/>
              </a:rPr>
              <a:t>We create PowerPoint presentations based on new visual trends that are fresh, relevant, and always on the cutting edge.</a:t>
            </a:r>
          </a:p>
        </p:txBody>
      </p:sp>
    </p:spTree>
    <p:extLst>
      <p:ext uri="{BB962C8B-B14F-4D97-AF65-F5344CB8AC3E}">
        <p14:creationId val="1296695084"/>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PRESENTER" val="a1e031f5eaa178795b16faf8529c7652d59f3333"/>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226</Paragraphs>
  <Slides>30</Slides>
  <Notes>2</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30</vt:i4>
      </vt:variant>
    </vt:vector>
  </HeadingPairs>
  <TitlesOfParts>
    <vt:vector baseType="lpstr" size="38">
      <vt:lpstr>Arial</vt:lpstr>
      <vt:lpstr>Calibri Light</vt:lpstr>
      <vt:lpstr>Calibri</vt:lpstr>
      <vt:lpstr>굴림</vt:lpstr>
      <vt:lpstr>Tahoma</vt:lpstr>
      <vt:lpstr>Microsoft Sans Serif</vt:lpstr>
      <vt:lpstr>Yoon 윤고딕 550_TT</vt:lpstr>
      <vt:lpstr>Office Theme</vt:lpstr>
      <vt:lpstr>PowerPoint Presentation</vt:lpstr>
      <vt:lpstr>01. Title text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2021-08-22T12:06:44Z</dcterms:created>
  <cp:lastPrinted>2021-08-22T12:06:44Z</cp:lastPrinted>
  <dcterms:modified xsi:type="dcterms:W3CDTF">2021-08-22T05:42:28Z</dcterms:modified>
  <cp:revision>1</cp:revision>
</cp:coreProperties>
</file>